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notesSlides/notesSlide1.xml" ContentType="application/vnd.openxmlformats-officedocument.presentationml.notesSlide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notesSlides/notesSlide2.xml" ContentType="application/vnd.openxmlformats-officedocument.presentationml.notesSlide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notesSlides/notesSlide3.xml" ContentType="application/vnd.openxmlformats-officedocument.presentationml.notesSlide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notesSlides/notesSlide4.xml" ContentType="application/vnd.openxmlformats-officedocument.presentationml.notesSlide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3" r:id="rId9"/>
    <p:sldId id="271" r:id="rId10"/>
    <p:sldId id="274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402B9-0B43-4CA2-ADD5-DBF24D736EB6}" v="1471" dt="2020-02-24T21:21:59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271" autoAdjust="0"/>
  </p:normalViewPr>
  <p:slideViewPr>
    <p:cSldViewPr snapToGrid="0">
      <p:cViewPr varScale="1">
        <p:scale>
          <a:sx n="73" d="100"/>
          <a:sy n="73" d="100"/>
        </p:scale>
        <p:origin x="1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6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457402B9-0B43-4CA2-ADD5-DBF24D736EB6}"/>
    <pc:docChg chg="undo custSel addSld delSld modSld">
      <pc:chgData name="Kimberly Brehm" userId="8c2b6ab9-3f19-41de-a892-34e3c36865ec" providerId="ADAL" clId="{457402B9-0B43-4CA2-ADD5-DBF24D736EB6}" dt="2020-02-24T21:21:59.023" v="973"/>
      <pc:docMkLst>
        <pc:docMk/>
      </pc:docMkLst>
      <pc:sldChg chg="addSp delSp modSp">
        <pc:chgData name="Kimberly Brehm" userId="8c2b6ab9-3f19-41de-a892-34e3c36865ec" providerId="ADAL" clId="{457402B9-0B43-4CA2-ADD5-DBF24D736EB6}" dt="2020-02-24T20:56:01.654" v="774" actId="20577"/>
        <pc:sldMkLst>
          <pc:docMk/>
          <pc:sldMk cId="4186269951" sldId="256"/>
        </pc:sldMkLst>
        <pc:spChg chg="mod">
          <ac:chgData name="Kimberly Brehm" userId="8c2b6ab9-3f19-41de-a892-34e3c36865ec" providerId="ADAL" clId="{457402B9-0B43-4CA2-ADD5-DBF24D736EB6}" dt="2020-02-24T20:55:59.543" v="772" actId="1076"/>
          <ac:spMkLst>
            <pc:docMk/>
            <pc:sldMk cId="4186269951" sldId="256"/>
            <ac:spMk id="105" creationId="{D1DE2816-61E5-4F24-94C5-ADC024D6C6C2}"/>
          </ac:spMkLst>
        </pc:spChg>
        <pc:spChg chg="add del mod">
          <ac:chgData name="Kimberly Brehm" userId="8c2b6ab9-3f19-41de-a892-34e3c36865ec" providerId="ADAL" clId="{457402B9-0B43-4CA2-ADD5-DBF24D736EB6}" dt="2020-02-24T20:56:01.654" v="774" actId="20577"/>
          <ac:spMkLst>
            <pc:docMk/>
            <pc:sldMk cId="4186269951" sldId="256"/>
            <ac:spMk id="113" creationId="{EB37F254-1F37-4D6F-B88B-E4B0ADE1D2AD}"/>
          </ac:spMkLst>
        </pc:spChg>
        <pc:picChg chg="add mod">
          <ac:chgData name="Kimberly Brehm" userId="8c2b6ab9-3f19-41de-a892-34e3c36865ec" providerId="ADAL" clId="{457402B9-0B43-4CA2-ADD5-DBF24D736EB6}" dt="2020-02-23T21:43:15.381" v="655"/>
          <ac:picMkLst>
            <pc:docMk/>
            <pc:sldMk cId="4186269951" sldId="256"/>
            <ac:picMk id="2" creationId="{12BB90D8-C0D1-4BAC-9831-945256395D23}"/>
          </ac:picMkLst>
        </pc:picChg>
      </pc:sldChg>
      <pc:sldChg chg="addSp delSp modSp">
        <pc:chgData name="Kimberly Brehm" userId="8c2b6ab9-3f19-41de-a892-34e3c36865ec" providerId="ADAL" clId="{457402B9-0B43-4CA2-ADD5-DBF24D736EB6}" dt="2020-02-24T21:21:59.023" v="973"/>
        <pc:sldMkLst>
          <pc:docMk/>
          <pc:sldMk cId="3505249617" sldId="264"/>
        </pc:sldMkLst>
        <pc:spChg chg="mod">
          <ac:chgData name="Kimberly Brehm" userId="8c2b6ab9-3f19-41de-a892-34e3c36865ec" providerId="ADAL" clId="{457402B9-0B43-4CA2-ADD5-DBF24D736EB6}" dt="2020-02-23T22:07:36.689" v="769" actId="1076"/>
          <ac:spMkLst>
            <pc:docMk/>
            <pc:sldMk cId="3505249617" sldId="264"/>
            <ac:spMk id="2" creationId="{E1F50E47-2DF8-46E4-A54E-B5A634162102}"/>
          </ac:spMkLst>
        </pc:spChg>
        <pc:picChg chg="add mod">
          <ac:chgData name="Kimberly Brehm" userId="8c2b6ab9-3f19-41de-a892-34e3c36865ec" providerId="ADAL" clId="{457402B9-0B43-4CA2-ADD5-DBF24D736EB6}" dt="2020-02-24T21:21:59.023" v="973"/>
          <ac:picMkLst>
            <pc:docMk/>
            <pc:sldMk cId="3505249617" sldId="264"/>
            <ac:picMk id="4" creationId="{3EEE6D65-1416-4FCF-AD01-99ACB2B83160}"/>
          </ac:picMkLst>
        </pc:picChg>
        <pc:picChg chg="add del mod">
          <ac:chgData name="Kimberly Brehm" userId="8c2b6ab9-3f19-41de-a892-34e3c36865ec" providerId="ADAL" clId="{457402B9-0B43-4CA2-ADD5-DBF24D736EB6}" dt="2020-02-23T22:06:16.991" v="764"/>
          <ac:picMkLst>
            <pc:docMk/>
            <pc:sldMk cId="3505249617" sldId="264"/>
            <ac:picMk id="4" creationId="{55AD6DBE-045A-4E88-B234-3E23DA434152}"/>
          </ac:picMkLst>
        </pc:picChg>
        <pc:picChg chg="add del mod">
          <ac:chgData name="Kimberly Brehm" userId="8c2b6ab9-3f19-41de-a892-34e3c36865ec" providerId="ADAL" clId="{457402B9-0B43-4CA2-ADD5-DBF24D736EB6}" dt="2020-02-24T21:21:59.023" v="973"/>
          <ac:picMkLst>
            <pc:docMk/>
            <pc:sldMk cId="3505249617" sldId="264"/>
            <ac:picMk id="5" creationId="{63CD5DB2-CDEE-4A5A-BB0E-CD5822F09FA3}"/>
          </ac:picMkLst>
        </pc:picChg>
      </pc:sldChg>
      <pc:sldChg chg="addSp delSp modSp">
        <pc:chgData name="Kimberly Brehm" userId="8c2b6ab9-3f19-41de-a892-34e3c36865ec" providerId="ADAL" clId="{457402B9-0B43-4CA2-ADD5-DBF24D736EB6}" dt="2020-02-23T21:44:29.323" v="656"/>
        <pc:sldMkLst>
          <pc:docMk/>
          <pc:sldMk cId="198016421" sldId="265"/>
        </pc:sldMkLst>
        <pc:picChg chg="add del mod">
          <ac:chgData name="Kimberly Brehm" userId="8c2b6ab9-3f19-41de-a892-34e3c36865ec" providerId="ADAL" clId="{457402B9-0B43-4CA2-ADD5-DBF24D736EB6}" dt="2020-02-23T21:44:29.323" v="656"/>
          <ac:picMkLst>
            <pc:docMk/>
            <pc:sldMk cId="198016421" sldId="265"/>
            <ac:picMk id="2" creationId="{DCE65580-0A9A-48C4-9F24-9E02AD350371}"/>
          </ac:picMkLst>
        </pc:picChg>
        <pc:picChg chg="add mod">
          <ac:chgData name="Kimberly Brehm" userId="8c2b6ab9-3f19-41de-a892-34e3c36865ec" providerId="ADAL" clId="{457402B9-0B43-4CA2-ADD5-DBF24D736EB6}" dt="2020-02-23T21:44:29.323" v="656"/>
          <ac:picMkLst>
            <pc:docMk/>
            <pc:sldMk cId="198016421" sldId="265"/>
            <ac:picMk id="4" creationId="{69A3E621-2608-4258-8788-D023B6E84064}"/>
          </ac:picMkLst>
        </pc:picChg>
        <pc:inkChg chg="add">
          <ac:chgData name="Kimberly Brehm" userId="8c2b6ab9-3f19-41de-a892-34e3c36865ec" providerId="ADAL" clId="{457402B9-0B43-4CA2-ADD5-DBF24D736EB6}" dt="2020-02-23T21:44:29.323" v="656"/>
          <ac:inkMkLst>
            <pc:docMk/>
            <pc:sldMk cId="198016421" sldId="265"/>
            <ac:inkMk id="3" creationId="{8C988AA8-5E6F-4A37-A60C-AB5BE5F31F95}"/>
          </ac:inkMkLst>
        </pc:inkChg>
      </pc:sldChg>
      <pc:sldChg chg="addSp delSp modSp">
        <pc:chgData name="Kimberly Brehm" userId="8c2b6ab9-3f19-41de-a892-34e3c36865ec" providerId="ADAL" clId="{457402B9-0B43-4CA2-ADD5-DBF24D736EB6}" dt="2020-02-24T21:10:58.138" v="793"/>
        <pc:sldMkLst>
          <pc:docMk/>
          <pc:sldMk cId="1712238768" sldId="266"/>
        </pc:sldMkLst>
        <pc:grpChg chg="mod">
          <ac:chgData name="Kimberly Brehm" userId="8c2b6ab9-3f19-41de-a892-34e3c36865ec" providerId="ADAL" clId="{457402B9-0B43-4CA2-ADD5-DBF24D736EB6}" dt="2020-02-24T21:10:58.138" v="793"/>
          <ac:grpSpMkLst>
            <pc:docMk/>
            <pc:sldMk cId="1712238768" sldId="266"/>
            <ac:grpSpMk id="33" creationId="{267B1932-6C13-4F36-86F8-625FED28B481}"/>
          </ac:grpSpMkLst>
        </pc:grpChg>
        <pc:grpChg chg="mod">
          <ac:chgData name="Kimberly Brehm" userId="8c2b6ab9-3f19-41de-a892-34e3c36865ec" providerId="ADAL" clId="{457402B9-0B43-4CA2-ADD5-DBF24D736EB6}" dt="2020-02-24T21:10:51.032" v="782"/>
          <ac:grpSpMkLst>
            <pc:docMk/>
            <pc:sldMk cId="1712238768" sldId="266"/>
            <ac:grpSpMk id="293" creationId="{45B9F5D1-F3ED-48DB-8F3C-C3594AFB4E42}"/>
          </ac:grpSpMkLst>
        </pc:grpChg>
        <pc:picChg chg="add del mod">
          <ac:chgData name="Kimberly Brehm" userId="8c2b6ab9-3f19-41de-a892-34e3c36865ec" providerId="ADAL" clId="{457402B9-0B43-4CA2-ADD5-DBF24D736EB6}" dt="2020-02-23T21:45:45.797" v="657"/>
          <ac:picMkLst>
            <pc:docMk/>
            <pc:sldMk cId="1712238768" sldId="266"/>
            <ac:picMk id="21" creationId="{24B76472-1A47-493B-B60A-F8F9F341869C}"/>
          </ac:picMkLst>
        </pc:picChg>
        <pc:picChg chg="add mod">
          <ac:chgData name="Kimberly Brehm" userId="8c2b6ab9-3f19-41de-a892-34e3c36865ec" providerId="ADAL" clId="{457402B9-0B43-4CA2-ADD5-DBF24D736EB6}" dt="2020-02-23T21:45:45.797" v="657"/>
          <ac:picMkLst>
            <pc:docMk/>
            <pc:sldMk cId="1712238768" sldId="266"/>
            <ac:picMk id="23" creationId="{8977DB77-36BE-4409-8EC2-D9E12EA863CD}"/>
          </ac:picMkLst>
        </pc:picChg>
        <pc:inkChg chg="add mod">
          <ac:chgData name="Kimberly Brehm" userId="8c2b6ab9-3f19-41de-a892-34e3c36865ec" providerId="ADAL" clId="{457402B9-0B43-4CA2-ADD5-DBF24D736EB6}" dt="2020-02-24T21:10:58.138" v="793"/>
          <ac:inkMkLst>
            <pc:docMk/>
            <pc:sldMk cId="1712238768" sldId="266"/>
            <ac:inkMk id="21" creationId="{34FCFBF3-059D-45DE-9D71-AE42205CBE33}"/>
          </ac:inkMkLst>
        </pc:inkChg>
        <pc:inkChg chg="add">
          <ac:chgData name="Kimberly Brehm" userId="8c2b6ab9-3f19-41de-a892-34e3c36865ec" providerId="ADAL" clId="{457402B9-0B43-4CA2-ADD5-DBF24D736EB6}" dt="2020-02-23T21:45:45.797" v="657"/>
          <ac:inkMkLst>
            <pc:docMk/>
            <pc:sldMk cId="1712238768" sldId="266"/>
            <ac:inkMk id="22" creationId="{20E761BC-CF41-4FE1-BD52-2E374D9565C9}"/>
          </ac:inkMkLst>
        </pc:inkChg>
        <pc:inkChg chg="add mod">
          <ac:chgData name="Kimberly Brehm" userId="8c2b6ab9-3f19-41de-a892-34e3c36865ec" providerId="ADAL" clId="{457402B9-0B43-4CA2-ADD5-DBF24D736EB6}" dt="2020-02-24T21:10:58.138" v="793"/>
          <ac:inkMkLst>
            <pc:docMk/>
            <pc:sldMk cId="1712238768" sldId="266"/>
            <ac:inkMk id="24" creationId="{3795817B-17D4-4C5B-9DC2-0AE183D85350}"/>
          </ac:inkMkLst>
        </pc:inkChg>
        <pc:inkChg chg="add mod">
          <ac:chgData name="Kimberly Brehm" userId="8c2b6ab9-3f19-41de-a892-34e3c36865ec" providerId="ADAL" clId="{457402B9-0B43-4CA2-ADD5-DBF24D736EB6}" dt="2020-02-24T21:10:58.138" v="793"/>
          <ac:inkMkLst>
            <pc:docMk/>
            <pc:sldMk cId="1712238768" sldId="266"/>
            <ac:inkMk id="25" creationId="{395928FF-2DBD-411E-84F2-23EB31D3F898}"/>
          </ac:inkMkLst>
        </pc:inkChg>
        <pc:inkChg chg="add mod">
          <ac:chgData name="Kimberly Brehm" userId="8c2b6ab9-3f19-41de-a892-34e3c36865ec" providerId="ADAL" clId="{457402B9-0B43-4CA2-ADD5-DBF24D736EB6}" dt="2020-02-24T21:10:58.138" v="793"/>
          <ac:inkMkLst>
            <pc:docMk/>
            <pc:sldMk cId="1712238768" sldId="266"/>
            <ac:inkMk id="26" creationId="{6F132BC7-89E5-4350-8E06-71083DE1E269}"/>
          </ac:inkMkLst>
        </pc:inkChg>
        <pc:inkChg chg="add mod">
          <ac:chgData name="Kimberly Brehm" userId="8c2b6ab9-3f19-41de-a892-34e3c36865ec" providerId="ADAL" clId="{457402B9-0B43-4CA2-ADD5-DBF24D736EB6}" dt="2020-02-24T21:10:58.138" v="793"/>
          <ac:inkMkLst>
            <pc:docMk/>
            <pc:sldMk cId="1712238768" sldId="266"/>
            <ac:inkMk id="27" creationId="{C894EB86-6616-4E81-BBCB-8729B6052D13}"/>
          </ac:inkMkLst>
        </pc:inkChg>
        <pc:inkChg chg="add mod">
          <ac:chgData name="Kimberly Brehm" userId="8c2b6ab9-3f19-41de-a892-34e3c36865ec" providerId="ADAL" clId="{457402B9-0B43-4CA2-ADD5-DBF24D736EB6}" dt="2020-02-24T21:10:58.138" v="793"/>
          <ac:inkMkLst>
            <pc:docMk/>
            <pc:sldMk cId="1712238768" sldId="266"/>
            <ac:inkMk id="28" creationId="{507050B6-715B-4262-8831-2210758EB380}"/>
          </ac:inkMkLst>
        </pc:inkChg>
        <pc:inkChg chg="add mod">
          <ac:chgData name="Kimberly Brehm" userId="8c2b6ab9-3f19-41de-a892-34e3c36865ec" providerId="ADAL" clId="{457402B9-0B43-4CA2-ADD5-DBF24D736EB6}" dt="2020-02-24T21:10:58.138" v="793"/>
          <ac:inkMkLst>
            <pc:docMk/>
            <pc:sldMk cId="1712238768" sldId="266"/>
            <ac:inkMk id="29" creationId="{F25720A5-E199-45FA-ADE0-2D3F1022A326}"/>
          </ac:inkMkLst>
        </pc:inkChg>
        <pc:inkChg chg="add mod">
          <ac:chgData name="Kimberly Brehm" userId="8c2b6ab9-3f19-41de-a892-34e3c36865ec" providerId="ADAL" clId="{457402B9-0B43-4CA2-ADD5-DBF24D736EB6}" dt="2020-02-24T21:10:58.138" v="793"/>
          <ac:inkMkLst>
            <pc:docMk/>
            <pc:sldMk cId="1712238768" sldId="266"/>
            <ac:inkMk id="30" creationId="{3D0D9539-DAE8-449B-8D01-13AE5B145B53}"/>
          </ac:inkMkLst>
        </pc:inkChg>
        <pc:inkChg chg="add mod">
          <ac:chgData name="Kimberly Brehm" userId="8c2b6ab9-3f19-41de-a892-34e3c36865ec" providerId="ADAL" clId="{457402B9-0B43-4CA2-ADD5-DBF24D736EB6}" dt="2020-02-24T21:10:58.138" v="793"/>
          <ac:inkMkLst>
            <pc:docMk/>
            <pc:sldMk cId="1712238768" sldId="266"/>
            <ac:inkMk id="31" creationId="{C32A0944-D0FE-4BB4-B98E-8B684541294E}"/>
          </ac:inkMkLst>
        </pc:inkChg>
        <pc:inkChg chg="add mod">
          <ac:chgData name="Kimberly Brehm" userId="8c2b6ab9-3f19-41de-a892-34e3c36865ec" providerId="ADAL" clId="{457402B9-0B43-4CA2-ADD5-DBF24D736EB6}" dt="2020-02-24T21:10:58.138" v="793"/>
          <ac:inkMkLst>
            <pc:docMk/>
            <pc:sldMk cId="1712238768" sldId="266"/>
            <ac:inkMk id="32" creationId="{2B75EDFB-50CE-40B9-B2D6-52074A2528C0}"/>
          </ac:inkMkLst>
        </pc:inkChg>
        <pc:inkChg chg="del">
          <ac:chgData name="Kimberly Brehm" userId="8c2b6ab9-3f19-41de-a892-34e3c36865ec" providerId="ADAL" clId="{457402B9-0B43-4CA2-ADD5-DBF24D736EB6}" dt="2020-02-24T21:10:51.026" v="780"/>
          <ac:inkMkLst>
            <pc:docMk/>
            <pc:sldMk cId="1712238768" sldId="266"/>
            <ac:inkMk id="284" creationId="{E0F6CC0D-21D7-48C2-BAC0-B9138EAE910C}"/>
          </ac:inkMkLst>
        </pc:inkChg>
        <pc:inkChg chg="del">
          <ac:chgData name="Kimberly Brehm" userId="8c2b6ab9-3f19-41de-a892-34e3c36865ec" providerId="ADAL" clId="{457402B9-0B43-4CA2-ADD5-DBF24D736EB6}" dt="2020-02-24T21:10:51.017" v="776"/>
          <ac:inkMkLst>
            <pc:docMk/>
            <pc:sldMk cId="1712238768" sldId="266"/>
            <ac:inkMk id="285" creationId="{93516114-EF92-4DA3-B9C4-40505D23B9B9}"/>
          </ac:inkMkLst>
        </pc:inkChg>
        <pc:inkChg chg="del">
          <ac:chgData name="Kimberly Brehm" userId="8c2b6ab9-3f19-41de-a892-34e3c36865ec" providerId="ADAL" clId="{457402B9-0B43-4CA2-ADD5-DBF24D736EB6}" dt="2020-02-24T21:10:51.019" v="777"/>
          <ac:inkMkLst>
            <pc:docMk/>
            <pc:sldMk cId="1712238768" sldId="266"/>
            <ac:inkMk id="286" creationId="{75140CE2-9017-4B62-801F-228D63AFF980}"/>
          </ac:inkMkLst>
        </pc:inkChg>
        <pc:inkChg chg="del">
          <ac:chgData name="Kimberly Brehm" userId="8c2b6ab9-3f19-41de-a892-34e3c36865ec" providerId="ADAL" clId="{457402B9-0B43-4CA2-ADD5-DBF24D736EB6}" dt="2020-02-24T21:10:51.030" v="781"/>
          <ac:inkMkLst>
            <pc:docMk/>
            <pc:sldMk cId="1712238768" sldId="266"/>
            <ac:inkMk id="287" creationId="{AA96A2AD-E72B-4EAF-810E-140B1DD5BEA4}"/>
          </ac:inkMkLst>
        </pc:inkChg>
        <pc:inkChg chg="del">
          <ac:chgData name="Kimberly Brehm" userId="8c2b6ab9-3f19-41de-a892-34e3c36865ec" providerId="ADAL" clId="{457402B9-0B43-4CA2-ADD5-DBF24D736EB6}" dt="2020-02-24T21:10:51.002" v="775"/>
          <ac:inkMkLst>
            <pc:docMk/>
            <pc:sldMk cId="1712238768" sldId="266"/>
            <ac:inkMk id="288" creationId="{67D45764-AB08-47EA-95E9-A4A0C7B803F4}"/>
          </ac:inkMkLst>
        </pc:inkChg>
        <pc:inkChg chg="del">
          <ac:chgData name="Kimberly Brehm" userId="8c2b6ab9-3f19-41de-a892-34e3c36865ec" providerId="ADAL" clId="{457402B9-0B43-4CA2-ADD5-DBF24D736EB6}" dt="2020-02-24T21:10:51.032" v="782"/>
          <ac:inkMkLst>
            <pc:docMk/>
            <pc:sldMk cId="1712238768" sldId="266"/>
            <ac:inkMk id="289" creationId="{6B5188A1-992E-4781-AF5A-1D286DE19943}"/>
          </ac:inkMkLst>
        </pc:inkChg>
        <pc:inkChg chg="del">
          <ac:chgData name="Kimberly Brehm" userId="8c2b6ab9-3f19-41de-a892-34e3c36865ec" providerId="ADAL" clId="{457402B9-0B43-4CA2-ADD5-DBF24D736EB6}" dt="2020-02-24T21:10:51.022" v="779"/>
          <ac:inkMkLst>
            <pc:docMk/>
            <pc:sldMk cId="1712238768" sldId="266"/>
            <ac:inkMk id="290" creationId="{BD39CB6F-A1DC-47CA-B203-873A8B2A5168}"/>
          </ac:inkMkLst>
        </pc:inkChg>
        <pc:inkChg chg="del">
          <ac:chgData name="Kimberly Brehm" userId="8c2b6ab9-3f19-41de-a892-34e3c36865ec" providerId="ADAL" clId="{457402B9-0B43-4CA2-ADD5-DBF24D736EB6}" dt="2020-02-24T21:10:51.021" v="778"/>
          <ac:inkMkLst>
            <pc:docMk/>
            <pc:sldMk cId="1712238768" sldId="266"/>
            <ac:inkMk id="291" creationId="{A5925CCD-890A-41FA-9E3D-F9D306B7083D}"/>
          </ac:inkMkLst>
        </pc:inkChg>
      </pc:sldChg>
      <pc:sldChg chg="addSp delSp modSp">
        <pc:chgData name="Kimberly Brehm" userId="8c2b6ab9-3f19-41de-a892-34e3c36865ec" providerId="ADAL" clId="{457402B9-0B43-4CA2-ADD5-DBF24D736EB6}" dt="2020-02-23T21:53:40.307" v="757"/>
        <pc:sldMkLst>
          <pc:docMk/>
          <pc:sldMk cId="1497818864" sldId="267"/>
        </pc:sldMkLst>
        <pc:grpChg chg="del mod">
          <ac:chgData name="Kimberly Brehm" userId="8c2b6ab9-3f19-41de-a892-34e3c36865ec" providerId="ADAL" clId="{457402B9-0B43-4CA2-ADD5-DBF24D736EB6}" dt="2020-02-23T21:49:33.538" v="719"/>
          <ac:grpSpMkLst>
            <pc:docMk/>
            <pc:sldMk cId="1497818864" sldId="267"/>
            <ac:grpSpMk id="55" creationId="{9344BBCC-ACC4-4C9D-B37D-0C3B45C155A9}"/>
          </ac:grpSpMkLst>
        </pc:grpChg>
        <pc:grpChg chg="mod">
          <ac:chgData name="Kimberly Brehm" userId="8c2b6ab9-3f19-41de-a892-34e3c36865ec" providerId="ADAL" clId="{457402B9-0B43-4CA2-ADD5-DBF24D736EB6}" dt="2020-02-23T21:49:29.780" v="699"/>
          <ac:grpSpMkLst>
            <pc:docMk/>
            <pc:sldMk cId="1497818864" sldId="267"/>
            <ac:grpSpMk id="56" creationId="{2871B59E-8725-4707-B70F-DA7DE65AD4EA}"/>
          </ac:grpSpMkLst>
        </pc:grpChg>
        <pc:grpChg chg="mod">
          <ac:chgData name="Kimberly Brehm" userId="8c2b6ab9-3f19-41de-a892-34e3c36865ec" providerId="ADAL" clId="{457402B9-0B43-4CA2-ADD5-DBF24D736EB6}" dt="2020-02-23T21:49:29.780" v="699"/>
          <ac:grpSpMkLst>
            <pc:docMk/>
            <pc:sldMk cId="1497818864" sldId="267"/>
            <ac:grpSpMk id="57" creationId="{A5F90D30-F475-41A5-9AF4-098A0CBF472E}"/>
          </ac:grpSpMkLst>
        </pc:grpChg>
        <pc:grpChg chg="mod">
          <ac:chgData name="Kimberly Brehm" userId="8c2b6ab9-3f19-41de-a892-34e3c36865ec" providerId="ADAL" clId="{457402B9-0B43-4CA2-ADD5-DBF24D736EB6}" dt="2020-02-23T21:49:29.780" v="699"/>
          <ac:grpSpMkLst>
            <pc:docMk/>
            <pc:sldMk cId="1497818864" sldId="267"/>
            <ac:grpSpMk id="58" creationId="{E507FD8B-F1D9-4E03-AAAC-ECA9A8A1F4A9}"/>
          </ac:grpSpMkLst>
        </pc:grpChg>
        <pc:grpChg chg="mod">
          <ac:chgData name="Kimberly Brehm" userId="8c2b6ab9-3f19-41de-a892-34e3c36865ec" providerId="ADAL" clId="{457402B9-0B43-4CA2-ADD5-DBF24D736EB6}" dt="2020-02-23T21:49:44.017" v="738"/>
          <ac:grpSpMkLst>
            <pc:docMk/>
            <pc:sldMk cId="1497818864" sldId="267"/>
            <ac:grpSpMk id="535" creationId="{39168CBE-0108-4510-948F-A4C40409CC47}"/>
          </ac:grpSpMkLst>
        </pc:grpChg>
        <pc:grpChg chg="mod">
          <ac:chgData name="Kimberly Brehm" userId="8c2b6ab9-3f19-41de-a892-34e3c36865ec" providerId="ADAL" clId="{457402B9-0B43-4CA2-ADD5-DBF24D736EB6}" dt="2020-02-23T21:49:44.017" v="738"/>
          <ac:grpSpMkLst>
            <pc:docMk/>
            <pc:sldMk cId="1497818864" sldId="267"/>
            <ac:grpSpMk id="536" creationId="{F4EC3980-7FA9-4BF2-8537-AFBB632E2CE3}"/>
          </ac:grpSpMkLst>
        </pc:grpChg>
        <pc:grpChg chg="del mod">
          <ac:chgData name="Kimberly Brehm" userId="8c2b6ab9-3f19-41de-a892-34e3c36865ec" providerId="ADAL" clId="{457402B9-0B43-4CA2-ADD5-DBF24D736EB6}" dt="2020-02-23T21:49:33.521" v="713"/>
          <ac:grpSpMkLst>
            <pc:docMk/>
            <pc:sldMk cId="1497818864" sldId="267"/>
            <ac:grpSpMk id="568" creationId="{774FF6A9-DB39-4BCF-A774-D47DD764D8E3}"/>
          </ac:grpSpMkLst>
        </pc:grpChg>
        <pc:grpChg chg="del mod">
          <ac:chgData name="Kimberly Brehm" userId="8c2b6ab9-3f19-41de-a892-34e3c36865ec" providerId="ADAL" clId="{457402B9-0B43-4CA2-ADD5-DBF24D736EB6}" dt="2020-02-23T21:49:33.538" v="716"/>
          <ac:grpSpMkLst>
            <pc:docMk/>
            <pc:sldMk cId="1497818864" sldId="267"/>
            <ac:grpSpMk id="569" creationId="{5FF0E9BB-B9AA-4758-893B-380B02386FF7}"/>
          </ac:grpSpMkLst>
        </pc:grpChg>
        <pc:grpChg chg="del mod">
          <ac:chgData name="Kimberly Brehm" userId="8c2b6ab9-3f19-41de-a892-34e3c36865ec" providerId="ADAL" clId="{457402B9-0B43-4CA2-ADD5-DBF24D736EB6}" dt="2020-02-23T21:49:12.003" v="669"/>
          <ac:grpSpMkLst>
            <pc:docMk/>
            <pc:sldMk cId="1497818864" sldId="267"/>
            <ac:grpSpMk id="570" creationId="{AD89BC1C-523D-4FBB-A04B-7C3A2C17276B}"/>
          </ac:grpSpMkLst>
        </pc:grpChg>
        <pc:grpChg chg="del mod">
          <ac:chgData name="Kimberly Brehm" userId="8c2b6ab9-3f19-41de-a892-34e3c36865ec" providerId="ADAL" clId="{457402B9-0B43-4CA2-ADD5-DBF24D736EB6}" dt="2020-02-23T21:49:10.747" v="667"/>
          <ac:grpSpMkLst>
            <pc:docMk/>
            <pc:sldMk cId="1497818864" sldId="267"/>
            <ac:grpSpMk id="571" creationId="{8F7026CC-D194-4447-B804-AF67F2293140}"/>
          </ac:grpSpMkLst>
        </pc:grpChg>
        <pc:grpChg chg="del mod">
          <ac:chgData name="Kimberly Brehm" userId="8c2b6ab9-3f19-41de-a892-34e3c36865ec" providerId="ADAL" clId="{457402B9-0B43-4CA2-ADD5-DBF24D736EB6}" dt="2020-02-23T21:49:10.747" v="661"/>
          <ac:grpSpMkLst>
            <pc:docMk/>
            <pc:sldMk cId="1497818864" sldId="267"/>
            <ac:grpSpMk id="572" creationId="{E9B2CF7A-6F20-426D-B685-CBD410AA92AB}"/>
          </ac:grpSpMkLst>
        </pc:grpChg>
        <pc:grpChg chg="del mod">
          <ac:chgData name="Kimberly Brehm" userId="8c2b6ab9-3f19-41de-a892-34e3c36865ec" providerId="ADAL" clId="{457402B9-0B43-4CA2-ADD5-DBF24D736EB6}" dt="2020-02-23T21:49:18.657" v="674"/>
          <ac:grpSpMkLst>
            <pc:docMk/>
            <pc:sldMk cId="1497818864" sldId="267"/>
            <ac:grpSpMk id="573" creationId="{99639748-2589-41FF-92EE-04879611BEE1}"/>
          </ac:grpSpMkLst>
        </pc:grpChg>
        <pc:grpChg chg="mod">
          <ac:chgData name="Kimberly Brehm" userId="8c2b6ab9-3f19-41de-a892-34e3c36865ec" providerId="ADAL" clId="{457402B9-0B43-4CA2-ADD5-DBF24D736EB6}" dt="2020-02-23T21:49:48.879" v="749"/>
          <ac:grpSpMkLst>
            <pc:docMk/>
            <pc:sldMk cId="1497818864" sldId="267"/>
            <ac:grpSpMk id="701" creationId="{3868B2E5-3EC9-454A-A585-9E79C2D5951E}"/>
          </ac:grpSpMkLst>
        </pc:grpChg>
        <pc:grpChg chg="mod">
          <ac:chgData name="Kimberly Brehm" userId="8c2b6ab9-3f19-41de-a892-34e3c36865ec" providerId="ADAL" clId="{457402B9-0B43-4CA2-ADD5-DBF24D736EB6}" dt="2020-02-23T21:49:51.935" v="753"/>
          <ac:grpSpMkLst>
            <pc:docMk/>
            <pc:sldMk cId="1497818864" sldId="267"/>
            <ac:grpSpMk id="705" creationId="{4EDAE097-739A-49DA-9DCB-846B5D9EAF34}"/>
          </ac:grpSpMkLst>
        </pc:grpChg>
        <pc:picChg chg="add del mod">
          <ac:chgData name="Kimberly Brehm" userId="8c2b6ab9-3f19-41de-a892-34e3c36865ec" providerId="ADAL" clId="{457402B9-0B43-4CA2-ADD5-DBF24D736EB6}" dt="2020-02-23T21:48:49.393" v="659"/>
          <ac:picMkLst>
            <pc:docMk/>
            <pc:sldMk cId="1497818864" sldId="267"/>
            <ac:picMk id="28" creationId="{324D06F8-370B-46BA-AE7A-232120D99F93}"/>
          </ac:picMkLst>
        </pc:picChg>
        <pc:picChg chg="add del mod">
          <ac:chgData name="Kimberly Brehm" userId="8c2b6ab9-3f19-41de-a892-34e3c36865ec" providerId="ADAL" clId="{457402B9-0B43-4CA2-ADD5-DBF24D736EB6}" dt="2020-02-23T21:50:11.923" v="754"/>
          <ac:picMkLst>
            <pc:docMk/>
            <pc:sldMk cId="1497818864" sldId="267"/>
            <ac:picMk id="29" creationId="{A152A609-7161-4511-869F-4E2DFD1495EF}"/>
          </ac:picMkLst>
        </pc:picChg>
        <pc:picChg chg="add del mod">
          <ac:chgData name="Kimberly Brehm" userId="8c2b6ab9-3f19-41de-a892-34e3c36865ec" providerId="ADAL" clId="{457402B9-0B43-4CA2-ADD5-DBF24D736EB6}" dt="2020-02-23T21:50:36.001" v="755"/>
          <ac:picMkLst>
            <pc:docMk/>
            <pc:sldMk cId="1497818864" sldId="267"/>
            <ac:picMk id="706" creationId="{DA8DBBA6-042A-41A5-B4AB-86D0A4672591}"/>
          </ac:picMkLst>
        </pc:picChg>
        <pc:picChg chg="add del mod">
          <ac:chgData name="Kimberly Brehm" userId="8c2b6ab9-3f19-41de-a892-34e3c36865ec" providerId="ADAL" clId="{457402B9-0B43-4CA2-ADD5-DBF24D736EB6}" dt="2020-02-23T21:50:57.522" v="756"/>
          <ac:picMkLst>
            <pc:docMk/>
            <pc:sldMk cId="1497818864" sldId="267"/>
            <ac:picMk id="707" creationId="{8704EB04-95EC-4505-9202-3A648171AD6A}"/>
          </ac:picMkLst>
        </pc:picChg>
        <pc:picChg chg="add del mod">
          <ac:chgData name="Kimberly Brehm" userId="8c2b6ab9-3f19-41de-a892-34e3c36865ec" providerId="ADAL" clId="{457402B9-0B43-4CA2-ADD5-DBF24D736EB6}" dt="2020-02-23T21:53:40.307" v="757"/>
          <ac:picMkLst>
            <pc:docMk/>
            <pc:sldMk cId="1497818864" sldId="267"/>
            <ac:picMk id="709" creationId="{3D390AC0-6EC1-4EB1-87D6-D742AD771524}"/>
          </ac:picMkLst>
        </pc:picChg>
        <pc:picChg chg="add mod">
          <ac:chgData name="Kimberly Brehm" userId="8c2b6ab9-3f19-41de-a892-34e3c36865ec" providerId="ADAL" clId="{457402B9-0B43-4CA2-ADD5-DBF24D736EB6}" dt="2020-02-23T21:53:40.307" v="757"/>
          <ac:picMkLst>
            <pc:docMk/>
            <pc:sldMk cId="1497818864" sldId="267"/>
            <ac:picMk id="711" creationId="{73B79356-B66B-4584-975E-80033CD042F7}"/>
          </ac:picMkLst>
        </pc:picChg>
        <pc:inkChg chg="add del">
          <ac:chgData name="Kimberly Brehm" userId="8c2b6ab9-3f19-41de-a892-34e3c36865ec" providerId="ADAL" clId="{457402B9-0B43-4CA2-ADD5-DBF24D736EB6}" dt="2020-02-23T21:48:49.393" v="659"/>
          <ac:inkMkLst>
            <pc:docMk/>
            <pc:sldMk cId="1497818864" sldId="267"/>
            <ac:inkMk id="27" creationId="{A8B36BDC-292D-40EF-817F-40270A6BD9DC}"/>
          </ac:inkMkLst>
        </pc:inkChg>
        <pc:inkChg chg="add mod">
          <ac:chgData name="Kimberly Brehm" userId="8c2b6ab9-3f19-41de-a892-34e3c36865ec" providerId="ADAL" clId="{457402B9-0B43-4CA2-ADD5-DBF24D736EB6}" dt="2020-02-23T21:49:29.780" v="699"/>
          <ac:inkMkLst>
            <pc:docMk/>
            <pc:sldMk cId="1497818864" sldId="267"/>
            <ac:inkMk id="30" creationId="{4A020CB8-5AF5-4D94-A641-6EF78D0C33AA}"/>
          </ac:inkMkLst>
        </pc:inkChg>
        <pc:inkChg chg="add mod">
          <ac:chgData name="Kimberly Brehm" userId="8c2b6ab9-3f19-41de-a892-34e3c36865ec" providerId="ADAL" clId="{457402B9-0B43-4CA2-ADD5-DBF24D736EB6}" dt="2020-02-23T21:49:29.780" v="699"/>
          <ac:inkMkLst>
            <pc:docMk/>
            <pc:sldMk cId="1497818864" sldId="267"/>
            <ac:inkMk id="31" creationId="{BEAEFED8-1A1D-4032-9130-A95A181305E0}"/>
          </ac:inkMkLst>
        </pc:inkChg>
        <pc:inkChg chg="add mod">
          <ac:chgData name="Kimberly Brehm" userId="8c2b6ab9-3f19-41de-a892-34e3c36865ec" providerId="ADAL" clId="{457402B9-0B43-4CA2-ADD5-DBF24D736EB6}" dt="2020-02-23T21:49:29.780" v="699"/>
          <ac:inkMkLst>
            <pc:docMk/>
            <pc:sldMk cId="1497818864" sldId="267"/>
            <ac:inkMk id="32" creationId="{207D0F79-83BC-4F79-804E-AE249F793B6E}"/>
          </ac:inkMkLst>
        </pc:inkChg>
        <pc:inkChg chg="add mod">
          <ac:chgData name="Kimberly Brehm" userId="8c2b6ab9-3f19-41de-a892-34e3c36865ec" providerId="ADAL" clId="{457402B9-0B43-4CA2-ADD5-DBF24D736EB6}" dt="2020-02-23T21:49:29.780" v="699"/>
          <ac:inkMkLst>
            <pc:docMk/>
            <pc:sldMk cId="1497818864" sldId="267"/>
            <ac:inkMk id="33" creationId="{5C976ADB-ABFD-4965-88BC-B660D64F39B2}"/>
          </ac:inkMkLst>
        </pc:inkChg>
        <pc:inkChg chg="add mod">
          <ac:chgData name="Kimberly Brehm" userId="8c2b6ab9-3f19-41de-a892-34e3c36865ec" providerId="ADAL" clId="{457402B9-0B43-4CA2-ADD5-DBF24D736EB6}" dt="2020-02-23T21:49:29.780" v="699"/>
          <ac:inkMkLst>
            <pc:docMk/>
            <pc:sldMk cId="1497818864" sldId="267"/>
            <ac:inkMk id="34" creationId="{44BC01F9-4365-4F62-A375-4ACF1ADA3CBD}"/>
          </ac:inkMkLst>
        </pc:inkChg>
        <pc:inkChg chg="add mod">
          <ac:chgData name="Kimberly Brehm" userId="8c2b6ab9-3f19-41de-a892-34e3c36865ec" providerId="ADAL" clId="{457402B9-0B43-4CA2-ADD5-DBF24D736EB6}" dt="2020-02-23T21:49:29.780" v="699"/>
          <ac:inkMkLst>
            <pc:docMk/>
            <pc:sldMk cId="1497818864" sldId="267"/>
            <ac:inkMk id="37" creationId="{22E55C84-ED1D-4F1C-A79C-695FB995B48D}"/>
          </ac:inkMkLst>
        </pc:inkChg>
        <pc:inkChg chg="add mod">
          <ac:chgData name="Kimberly Brehm" userId="8c2b6ab9-3f19-41de-a892-34e3c36865ec" providerId="ADAL" clId="{457402B9-0B43-4CA2-ADD5-DBF24D736EB6}" dt="2020-02-23T21:49:29.780" v="699"/>
          <ac:inkMkLst>
            <pc:docMk/>
            <pc:sldMk cId="1497818864" sldId="267"/>
            <ac:inkMk id="38" creationId="{C88BE6BE-9516-48DC-869D-999E04A8C9A3}"/>
          </ac:inkMkLst>
        </pc:inkChg>
        <pc:inkChg chg="add mod">
          <ac:chgData name="Kimberly Brehm" userId="8c2b6ab9-3f19-41de-a892-34e3c36865ec" providerId="ADAL" clId="{457402B9-0B43-4CA2-ADD5-DBF24D736EB6}" dt="2020-02-23T21:49:29.780" v="699"/>
          <ac:inkMkLst>
            <pc:docMk/>
            <pc:sldMk cId="1497818864" sldId="267"/>
            <ac:inkMk id="39" creationId="{94F38A2A-D8AE-4EDC-989E-4FB89B1951AD}"/>
          </ac:inkMkLst>
        </pc:inkChg>
        <pc:inkChg chg="add mod">
          <ac:chgData name="Kimberly Brehm" userId="8c2b6ab9-3f19-41de-a892-34e3c36865ec" providerId="ADAL" clId="{457402B9-0B43-4CA2-ADD5-DBF24D736EB6}" dt="2020-02-23T21:49:29.780" v="699"/>
          <ac:inkMkLst>
            <pc:docMk/>
            <pc:sldMk cId="1497818864" sldId="267"/>
            <ac:inkMk id="40" creationId="{52C2202B-FBDE-4D97-ADC3-0AA6938B4D6D}"/>
          </ac:inkMkLst>
        </pc:inkChg>
        <pc:inkChg chg="add mod">
          <ac:chgData name="Kimberly Brehm" userId="8c2b6ab9-3f19-41de-a892-34e3c36865ec" providerId="ADAL" clId="{457402B9-0B43-4CA2-ADD5-DBF24D736EB6}" dt="2020-02-23T21:49:29.780" v="699"/>
          <ac:inkMkLst>
            <pc:docMk/>
            <pc:sldMk cId="1497818864" sldId="267"/>
            <ac:inkMk id="41" creationId="{B37D5249-450F-475F-8B66-75B464706015}"/>
          </ac:inkMkLst>
        </pc:inkChg>
        <pc:inkChg chg="add mod">
          <ac:chgData name="Kimberly Brehm" userId="8c2b6ab9-3f19-41de-a892-34e3c36865ec" providerId="ADAL" clId="{457402B9-0B43-4CA2-ADD5-DBF24D736EB6}" dt="2020-02-23T21:49:29.780" v="699"/>
          <ac:inkMkLst>
            <pc:docMk/>
            <pc:sldMk cId="1497818864" sldId="267"/>
            <ac:inkMk id="42" creationId="{D73A6763-FE3E-4D83-A66A-5A7783C189D9}"/>
          </ac:inkMkLst>
        </pc:inkChg>
        <pc:inkChg chg="add mod">
          <ac:chgData name="Kimberly Brehm" userId="8c2b6ab9-3f19-41de-a892-34e3c36865ec" providerId="ADAL" clId="{457402B9-0B43-4CA2-ADD5-DBF24D736EB6}" dt="2020-02-23T21:49:29.780" v="699"/>
          <ac:inkMkLst>
            <pc:docMk/>
            <pc:sldMk cId="1497818864" sldId="267"/>
            <ac:inkMk id="43" creationId="{D361EE67-D14E-4ADF-BAF7-AD96189B023E}"/>
          </ac:inkMkLst>
        </pc:inkChg>
        <pc:inkChg chg="add mod">
          <ac:chgData name="Kimberly Brehm" userId="8c2b6ab9-3f19-41de-a892-34e3c36865ec" providerId="ADAL" clId="{457402B9-0B43-4CA2-ADD5-DBF24D736EB6}" dt="2020-02-23T21:49:29.780" v="699"/>
          <ac:inkMkLst>
            <pc:docMk/>
            <pc:sldMk cId="1497818864" sldId="267"/>
            <ac:inkMk id="44" creationId="{ED588B75-B857-4094-A24B-774FDD2FD5AD}"/>
          </ac:inkMkLst>
        </pc:inkChg>
        <pc:inkChg chg="add del mod">
          <ac:chgData name="Kimberly Brehm" userId="8c2b6ab9-3f19-41de-a892-34e3c36865ec" providerId="ADAL" clId="{457402B9-0B43-4CA2-ADD5-DBF24D736EB6}" dt="2020-02-23T21:49:33.521" v="704"/>
          <ac:inkMkLst>
            <pc:docMk/>
            <pc:sldMk cId="1497818864" sldId="267"/>
            <ac:inkMk id="45" creationId="{1C823C3A-C288-4D90-BE9D-3A7E66418D67}"/>
          </ac:inkMkLst>
        </pc:inkChg>
        <pc:inkChg chg="add del mod">
          <ac:chgData name="Kimberly Brehm" userId="8c2b6ab9-3f19-41de-a892-34e3c36865ec" providerId="ADAL" clId="{457402B9-0B43-4CA2-ADD5-DBF24D736EB6}" dt="2020-02-23T21:49:36.281" v="721"/>
          <ac:inkMkLst>
            <pc:docMk/>
            <pc:sldMk cId="1497818864" sldId="267"/>
            <ac:inkMk id="46" creationId="{CDE5B79B-AD11-4554-925B-F99C94E7F693}"/>
          </ac:inkMkLst>
        </pc:inkChg>
        <pc:inkChg chg="add del mod">
          <ac:chgData name="Kimberly Brehm" userId="8c2b6ab9-3f19-41de-a892-34e3c36865ec" providerId="ADAL" clId="{457402B9-0B43-4CA2-ADD5-DBF24D736EB6}" dt="2020-02-23T21:49:33.521" v="708"/>
          <ac:inkMkLst>
            <pc:docMk/>
            <pc:sldMk cId="1497818864" sldId="267"/>
            <ac:inkMk id="47" creationId="{40734D60-8708-40E6-8938-CE0359A73A6E}"/>
          </ac:inkMkLst>
        </pc:inkChg>
        <pc:inkChg chg="add del mod">
          <ac:chgData name="Kimberly Brehm" userId="8c2b6ab9-3f19-41de-a892-34e3c36865ec" providerId="ADAL" clId="{457402B9-0B43-4CA2-ADD5-DBF24D736EB6}" dt="2020-02-23T21:49:33.537" v="714"/>
          <ac:inkMkLst>
            <pc:docMk/>
            <pc:sldMk cId="1497818864" sldId="267"/>
            <ac:inkMk id="48" creationId="{D4E72B81-31D0-40C5-A537-A8E43F4A4D46}"/>
          </ac:inkMkLst>
        </pc:inkChg>
        <pc:inkChg chg="add del mod">
          <ac:chgData name="Kimberly Brehm" userId="8c2b6ab9-3f19-41de-a892-34e3c36865ec" providerId="ADAL" clId="{457402B9-0B43-4CA2-ADD5-DBF24D736EB6}" dt="2020-02-23T21:49:33.538" v="718"/>
          <ac:inkMkLst>
            <pc:docMk/>
            <pc:sldMk cId="1497818864" sldId="267"/>
            <ac:inkMk id="49" creationId="{7663D641-4FE9-4FC6-9091-8B686F220623}"/>
          </ac:inkMkLst>
        </pc:inkChg>
        <pc:inkChg chg="add del mod">
          <ac:chgData name="Kimberly Brehm" userId="8c2b6ab9-3f19-41de-a892-34e3c36865ec" providerId="ADAL" clId="{457402B9-0B43-4CA2-ADD5-DBF24D736EB6}" dt="2020-02-23T21:49:33.538" v="719"/>
          <ac:inkMkLst>
            <pc:docMk/>
            <pc:sldMk cId="1497818864" sldId="267"/>
            <ac:inkMk id="50" creationId="{AB1EF23C-65D6-4DB0-B27C-0525A10D2B54}"/>
          </ac:inkMkLst>
        </pc:inkChg>
        <pc:inkChg chg="add del mod">
          <ac:chgData name="Kimberly Brehm" userId="8c2b6ab9-3f19-41de-a892-34e3c36865ec" providerId="ADAL" clId="{457402B9-0B43-4CA2-ADD5-DBF24D736EB6}" dt="2020-02-23T21:49:33.538" v="715"/>
          <ac:inkMkLst>
            <pc:docMk/>
            <pc:sldMk cId="1497818864" sldId="267"/>
            <ac:inkMk id="51" creationId="{5163E05D-F619-418A-A86A-C7024DB73273}"/>
          </ac:inkMkLst>
        </pc:inkChg>
        <pc:inkChg chg="add del mod">
          <ac:chgData name="Kimberly Brehm" userId="8c2b6ab9-3f19-41de-a892-34e3c36865ec" providerId="ADAL" clId="{457402B9-0B43-4CA2-ADD5-DBF24D736EB6}" dt="2020-02-23T21:49:33.521" v="709"/>
          <ac:inkMkLst>
            <pc:docMk/>
            <pc:sldMk cId="1497818864" sldId="267"/>
            <ac:inkMk id="52" creationId="{C3AAE566-E83E-44F0-9717-89E383463624}"/>
          </ac:inkMkLst>
        </pc:inkChg>
        <pc:inkChg chg="add del mod">
          <ac:chgData name="Kimberly Brehm" userId="8c2b6ab9-3f19-41de-a892-34e3c36865ec" providerId="ADAL" clId="{457402B9-0B43-4CA2-ADD5-DBF24D736EB6}" dt="2020-02-23T21:49:33.521" v="705"/>
          <ac:inkMkLst>
            <pc:docMk/>
            <pc:sldMk cId="1497818864" sldId="267"/>
            <ac:inkMk id="53" creationId="{890ACC00-CAA6-4A03-9E91-43524AC83C9B}"/>
          </ac:inkMkLst>
        </pc:inkChg>
        <pc:inkChg chg="add del mod">
          <ac:chgData name="Kimberly Brehm" userId="8c2b6ab9-3f19-41de-a892-34e3c36865ec" providerId="ADAL" clId="{457402B9-0B43-4CA2-ADD5-DBF24D736EB6}" dt="2020-02-23T21:49:33.538" v="717"/>
          <ac:inkMkLst>
            <pc:docMk/>
            <pc:sldMk cId="1497818864" sldId="267"/>
            <ac:inkMk id="54" creationId="{0A8964EF-3D29-410E-BC0B-6352F0CC153B}"/>
          </ac:inkMkLst>
        </pc:inkChg>
        <pc:inkChg chg="add mod">
          <ac:chgData name="Kimberly Brehm" userId="8c2b6ab9-3f19-41de-a892-34e3c36865ec" providerId="ADAL" clId="{457402B9-0B43-4CA2-ADD5-DBF24D736EB6}" dt="2020-02-23T21:49:44.017" v="738"/>
          <ac:inkMkLst>
            <pc:docMk/>
            <pc:sldMk cId="1497818864" sldId="267"/>
            <ac:inkMk id="59" creationId="{37F2E0EC-A146-4F32-BECD-7AEA92DF66E1}"/>
          </ac:inkMkLst>
        </pc:inkChg>
        <pc:inkChg chg="add mod">
          <ac:chgData name="Kimberly Brehm" userId="8c2b6ab9-3f19-41de-a892-34e3c36865ec" providerId="ADAL" clId="{457402B9-0B43-4CA2-ADD5-DBF24D736EB6}" dt="2020-02-23T21:49:44.017" v="738"/>
          <ac:inkMkLst>
            <pc:docMk/>
            <pc:sldMk cId="1497818864" sldId="267"/>
            <ac:inkMk id="60" creationId="{2D1487F9-14AE-4115-8728-E79B781809D9}"/>
          </ac:inkMkLst>
        </pc:inkChg>
        <pc:inkChg chg="add mod">
          <ac:chgData name="Kimberly Brehm" userId="8c2b6ab9-3f19-41de-a892-34e3c36865ec" providerId="ADAL" clId="{457402B9-0B43-4CA2-ADD5-DBF24D736EB6}" dt="2020-02-23T21:49:44.017" v="738"/>
          <ac:inkMkLst>
            <pc:docMk/>
            <pc:sldMk cId="1497818864" sldId="267"/>
            <ac:inkMk id="61" creationId="{6416396F-657D-4CDC-83CD-69FB4980BD64}"/>
          </ac:inkMkLst>
        </pc:inkChg>
        <pc:inkChg chg="add mod">
          <ac:chgData name="Kimberly Brehm" userId="8c2b6ab9-3f19-41de-a892-34e3c36865ec" providerId="ADAL" clId="{457402B9-0B43-4CA2-ADD5-DBF24D736EB6}" dt="2020-02-23T21:49:44.017" v="738"/>
          <ac:inkMkLst>
            <pc:docMk/>
            <pc:sldMk cId="1497818864" sldId="267"/>
            <ac:inkMk id="62" creationId="{9FA9C6D6-1FB7-4C89-B0E6-A43DDFCA3117}"/>
          </ac:inkMkLst>
        </pc:inkChg>
        <pc:inkChg chg="add mod">
          <ac:chgData name="Kimberly Brehm" userId="8c2b6ab9-3f19-41de-a892-34e3c36865ec" providerId="ADAL" clId="{457402B9-0B43-4CA2-ADD5-DBF24D736EB6}" dt="2020-02-23T21:49:44.017" v="738"/>
          <ac:inkMkLst>
            <pc:docMk/>
            <pc:sldMk cId="1497818864" sldId="267"/>
            <ac:inkMk id="63" creationId="{A94949E1-CE24-4F7A-81CC-13060A298B3B}"/>
          </ac:inkMkLst>
        </pc:inkChg>
        <pc:inkChg chg="add mod">
          <ac:chgData name="Kimberly Brehm" userId="8c2b6ab9-3f19-41de-a892-34e3c36865ec" providerId="ADAL" clId="{457402B9-0B43-4CA2-ADD5-DBF24D736EB6}" dt="2020-02-23T21:49:44.017" v="738"/>
          <ac:inkMkLst>
            <pc:docMk/>
            <pc:sldMk cId="1497818864" sldId="267"/>
            <ac:inkMk id="477" creationId="{15DE2D94-576C-4900-B81A-E125A584B33B}"/>
          </ac:inkMkLst>
        </pc:inkChg>
        <pc:inkChg chg="del">
          <ac:chgData name="Kimberly Brehm" userId="8c2b6ab9-3f19-41de-a892-34e3c36865ec" providerId="ADAL" clId="{457402B9-0B43-4CA2-ADD5-DBF24D736EB6}" dt="2020-02-23T21:49:36.281" v="720"/>
          <ac:inkMkLst>
            <pc:docMk/>
            <pc:sldMk cId="1497818864" sldId="267"/>
            <ac:inkMk id="489" creationId="{241100C1-93DD-42C5-8A2E-457424D1AB86}"/>
          </ac:inkMkLst>
        </pc:inkChg>
        <pc:inkChg chg="add mod">
          <ac:chgData name="Kimberly Brehm" userId="8c2b6ab9-3f19-41de-a892-34e3c36865ec" providerId="ADAL" clId="{457402B9-0B43-4CA2-ADD5-DBF24D736EB6}" dt="2020-02-23T21:49:44.017" v="738"/>
          <ac:inkMkLst>
            <pc:docMk/>
            <pc:sldMk cId="1497818864" sldId="267"/>
            <ac:inkMk id="520" creationId="{0B507706-5917-4923-A5FC-261FBDA048E5}"/>
          </ac:inkMkLst>
        </pc:inkChg>
        <pc:inkChg chg="add mod">
          <ac:chgData name="Kimberly Brehm" userId="8c2b6ab9-3f19-41de-a892-34e3c36865ec" providerId="ADAL" clId="{457402B9-0B43-4CA2-ADD5-DBF24D736EB6}" dt="2020-02-23T21:49:44.017" v="738"/>
          <ac:inkMkLst>
            <pc:docMk/>
            <pc:sldMk cId="1497818864" sldId="267"/>
            <ac:inkMk id="527" creationId="{37EDD610-3AF8-4A42-B94F-33638837EBFE}"/>
          </ac:inkMkLst>
        </pc:inkChg>
        <pc:inkChg chg="add mod">
          <ac:chgData name="Kimberly Brehm" userId="8c2b6ab9-3f19-41de-a892-34e3c36865ec" providerId="ADAL" clId="{457402B9-0B43-4CA2-ADD5-DBF24D736EB6}" dt="2020-02-23T21:49:44.017" v="738"/>
          <ac:inkMkLst>
            <pc:docMk/>
            <pc:sldMk cId="1497818864" sldId="267"/>
            <ac:inkMk id="528" creationId="{3EBCFF0F-A9A6-4271-9F14-7B64BF673894}"/>
          </ac:inkMkLst>
        </pc:inkChg>
        <pc:inkChg chg="add mod">
          <ac:chgData name="Kimberly Brehm" userId="8c2b6ab9-3f19-41de-a892-34e3c36865ec" providerId="ADAL" clId="{457402B9-0B43-4CA2-ADD5-DBF24D736EB6}" dt="2020-02-23T21:49:44.017" v="738"/>
          <ac:inkMkLst>
            <pc:docMk/>
            <pc:sldMk cId="1497818864" sldId="267"/>
            <ac:inkMk id="529" creationId="{1717C3E1-B22B-433B-B86C-B6CC33EB16F1}"/>
          </ac:inkMkLst>
        </pc:inkChg>
        <pc:inkChg chg="add mod">
          <ac:chgData name="Kimberly Brehm" userId="8c2b6ab9-3f19-41de-a892-34e3c36865ec" providerId="ADAL" clId="{457402B9-0B43-4CA2-ADD5-DBF24D736EB6}" dt="2020-02-23T21:49:44.017" v="738"/>
          <ac:inkMkLst>
            <pc:docMk/>
            <pc:sldMk cId="1497818864" sldId="267"/>
            <ac:inkMk id="530" creationId="{A66B7C46-1FE4-4824-9D2B-2E053D0CA833}"/>
          </ac:inkMkLst>
        </pc:inkChg>
        <pc:inkChg chg="add mod">
          <ac:chgData name="Kimberly Brehm" userId="8c2b6ab9-3f19-41de-a892-34e3c36865ec" providerId="ADAL" clId="{457402B9-0B43-4CA2-ADD5-DBF24D736EB6}" dt="2020-02-23T21:49:44.017" v="738"/>
          <ac:inkMkLst>
            <pc:docMk/>
            <pc:sldMk cId="1497818864" sldId="267"/>
            <ac:inkMk id="531" creationId="{60DA0952-9278-4E09-80A5-D79092976250}"/>
          </ac:inkMkLst>
        </pc:inkChg>
        <pc:inkChg chg="add mod">
          <ac:chgData name="Kimberly Brehm" userId="8c2b6ab9-3f19-41de-a892-34e3c36865ec" providerId="ADAL" clId="{457402B9-0B43-4CA2-ADD5-DBF24D736EB6}" dt="2020-02-23T21:49:44.017" v="738"/>
          <ac:inkMkLst>
            <pc:docMk/>
            <pc:sldMk cId="1497818864" sldId="267"/>
            <ac:inkMk id="532" creationId="{46FE5F50-65F2-4BF7-8DAF-7AFEF95A2588}"/>
          </ac:inkMkLst>
        </pc:inkChg>
        <pc:inkChg chg="add mod">
          <ac:chgData name="Kimberly Brehm" userId="8c2b6ab9-3f19-41de-a892-34e3c36865ec" providerId="ADAL" clId="{457402B9-0B43-4CA2-ADD5-DBF24D736EB6}" dt="2020-02-23T21:49:44.017" v="738"/>
          <ac:inkMkLst>
            <pc:docMk/>
            <pc:sldMk cId="1497818864" sldId="267"/>
            <ac:inkMk id="533" creationId="{02448900-3397-452A-916C-6C972C71CB2A}"/>
          </ac:inkMkLst>
        </pc:inkChg>
        <pc:inkChg chg="add mod">
          <ac:chgData name="Kimberly Brehm" userId="8c2b6ab9-3f19-41de-a892-34e3c36865ec" providerId="ADAL" clId="{457402B9-0B43-4CA2-ADD5-DBF24D736EB6}" dt="2020-02-23T21:49:44.017" v="738"/>
          <ac:inkMkLst>
            <pc:docMk/>
            <pc:sldMk cId="1497818864" sldId="267"/>
            <ac:inkMk id="534" creationId="{71CCDD74-9E52-4CC3-96D7-F34C2893B25C}"/>
          </ac:inkMkLst>
        </pc:inkChg>
        <pc:inkChg chg="add mod">
          <ac:chgData name="Kimberly Brehm" userId="8c2b6ab9-3f19-41de-a892-34e3c36865ec" providerId="ADAL" clId="{457402B9-0B43-4CA2-ADD5-DBF24D736EB6}" dt="2020-02-23T21:49:48.532" v="748"/>
          <ac:inkMkLst>
            <pc:docMk/>
            <pc:sldMk cId="1497818864" sldId="267"/>
            <ac:inkMk id="537" creationId="{833FEC74-A9C7-473C-AFB6-ABFF8F01592E}"/>
          </ac:inkMkLst>
        </pc:inkChg>
        <pc:inkChg chg="add mod">
          <ac:chgData name="Kimberly Brehm" userId="8c2b6ab9-3f19-41de-a892-34e3c36865ec" providerId="ADAL" clId="{457402B9-0B43-4CA2-ADD5-DBF24D736EB6}" dt="2020-02-23T21:49:48.532" v="748"/>
          <ac:inkMkLst>
            <pc:docMk/>
            <pc:sldMk cId="1497818864" sldId="267"/>
            <ac:inkMk id="538" creationId="{37952246-AF92-46A7-80BB-C48B72DBA4CB}"/>
          </ac:inkMkLst>
        </pc:inkChg>
        <pc:inkChg chg="del">
          <ac:chgData name="Kimberly Brehm" userId="8c2b6ab9-3f19-41de-a892-34e3c36865ec" providerId="ADAL" clId="{457402B9-0B43-4CA2-ADD5-DBF24D736EB6}" dt="2020-02-23T21:49:18.657" v="672"/>
          <ac:inkMkLst>
            <pc:docMk/>
            <pc:sldMk cId="1497818864" sldId="267"/>
            <ac:inkMk id="540" creationId="{BA477426-98B0-4D52-93F6-4CD30745FD0D}"/>
          </ac:inkMkLst>
        </pc:inkChg>
        <pc:inkChg chg="del mod">
          <ac:chgData name="Kimberly Brehm" userId="8c2b6ab9-3f19-41de-a892-34e3c36865ec" providerId="ADAL" clId="{457402B9-0B43-4CA2-ADD5-DBF24D736EB6}" dt="2020-02-23T21:49:18.657" v="675"/>
          <ac:inkMkLst>
            <pc:docMk/>
            <pc:sldMk cId="1497818864" sldId="267"/>
            <ac:inkMk id="541" creationId="{14093FF8-2EF2-4CC0-A0B9-321C29D26E37}"/>
          </ac:inkMkLst>
        </pc:inkChg>
        <pc:inkChg chg="del">
          <ac:chgData name="Kimberly Brehm" userId="8c2b6ab9-3f19-41de-a892-34e3c36865ec" providerId="ADAL" clId="{457402B9-0B43-4CA2-ADD5-DBF24D736EB6}" dt="2020-02-23T21:49:18.657" v="673"/>
          <ac:inkMkLst>
            <pc:docMk/>
            <pc:sldMk cId="1497818864" sldId="267"/>
            <ac:inkMk id="542" creationId="{A8A92002-7C9C-4FA2-B06B-5B3E0178055F}"/>
          </ac:inkMkLst>
        </pc:inkChg>
        <pc:inkChg chg="del">
          <ac:chgData name="Kimberly Brehm" userId="8c2b6ab9-3f19-41de-a892-34e3c36865ec" providerId="ADAL" clId="{457402B9-0B43-4CA2-ADD5-DBF24D736EB6}" dt="2020-02-23T21:49:18.657" v="674"/>
          <ac:inkMkLst>
            <pc:docMk/>
            <pc:sldMk cId="1497818864" sldId="267"/>
            <ac:inkMk id="543" creationId="{8F8ECE16-DBB0-440F-966D-0A91920AAD25}"/>
          </ac:inkMkLst>
        </pc:inkChg>
        <pc:inkChg chg="del mod">
          <ac:chgData name="Kimberly Brehm" userId="8c2b6ab9-3f19-41de-a892-34e3c36865ec" providerId="ADAL" clId="{457402B9-0B43-4CA2-ADD5-DBF24D736EB6}" dt="2020-02-23T21:49:10.747" v="666"/>
          <ac:inkMkLst>
            <pc:docMk/>
            <pc:sldMk cId="1497818864" sldId="267"/>
            <ac:inkMk id="544" creationId="{457BB4B5-63A2-4343-B3B5-6060245BF35B}"/>
          </ac:inkMkLst>
        </pc:inkChg>
        <pc:inkChg chg="del">
          <ac:chgData name="Kimberly Brehm" userId="8c2b6ab9-3f19-41de-a892-34e3c36865ec" providerId="ADAL" clId="{457402B9-0B43-4CA2-ADD5-DBF24D736EB6}" dt="2020-02-23T21:49:10.747" v="661"/>
          <ac:inkMkLst>
            <pc:docMk/>
            <pc:sldMk cId="1497818864" sldId="267"/>
            <ac:inkMk id="545" creationId="{4A0432B7-5DFC-4633-8D76-2751EDD4622D}"/>
          </ac:inkMkLst>
        </pc:inkChg>
        <pc:inkChg chg="del">
          <ac:chgData name="Kimberly Brehm" userId="8c2b6ab9-3f19-41de-a892-34e3c36865ec" providerId="ADAL" clId="{457402B9-0B43-4CA2-ADD5-DBF24D736EB6}" dt="2020-02-23T21:49:10.747" v="662"/>
          <ac:inkMkLst>
            <pc:docMk/>
            <pc:sldMk cId="1497818864" sldId="267"/>
            <ac:inkMk id="546" creationId="{C79A3DFC-1D51-49AA-B444-EB8E3C7F61C2}"/>
          </ac:inkMkLst>
        </pc:inkChg>
        <pc:inkChg chg="del">
          <ac:chgData name="Kimberly Brehm" userId="8c2b6ab9-3f19-41de-a892-34e3c36865ec" providerId="ADAL" clId="{457402B9-0B43-4CA2-ADD5-DBF24D736EB6}" dt="2020-02-23T21:49:10.731" v="660"/>
          <ac:inkMkLst>
            <pc:docMk/>
            <pc:sldMk cId="1497818864" sldId="267"/>
            <ac:inkMk id="547" creationId="{E4DD03F8-5C95-446C-A2DC-927CC14B85DC}"/>
          </ac:inkMkLst>
        </pc:inkChg>
        <pc:inkChg chg="del">
          <ac:chgData name="Kimberly Brehm" userId="8c2b6ab9-3f19-41de-a892-34e3c36865ec" providerId="ADAL" clId="{457402B9-0B43-4CA2-ADD5-DBF24D736EB6}" dt="2020-02-23T21:49:10.747" v="664"/>
          <ac:inkMkLst>
            <pc:docMk/>
            <pc:sldMk cId="1497818864" sldId="267"/>
            <ac:inkMk id="548" creationId="{DCFB48E2-081A-454A-BBA6-904A7F2164DF}"/>
          </ac:inkMkLst>
        </pc:inkChg>
        <pc:inkChg chg="del">
          <ac:chgData name="Kimberly Brehm" userId="8c2b6ab9-3f19-41de-a892-34e3c36865ec" providerId="ADAL" clId="{457402B9-0B43-4CA2-ADD5-DBF24D736EB6}" dt="2020-02-23T21:49:10.747" v="667"/>
          <ac:inkMkLst>
            <pc:docMk/>
            <pc:sldMk cId="1497818864" sldId="267"/>
            <ac:inkMk id="549" creationId="{25B98879-1935-4797-93C8-C649C4A41622}"/>
          </ac:inkMkLst>
        </pc:inkChg>
        <pc:inkChg chg="del mod">
          <ac:chgData name="Kimberly Brehm" userId="8c2b6ab9-3f19-41de-a892-34e3c36865ec" providerId="ADAL" clId="{457402B9-0B43-4CA2-ADD5-DBF24D736EB6}" dt="2020-02-23T21:49:12.923" v="671"/>
          <ac:inkMkLst>
            <pc:docMk/>
            <pc:sldMk cId="1497818864" sldId="267"/>
            <ac:inkMk id="550" creationId="{8EE5CCC8-D2B8-493F-B343-5891DE7DD47D}"/>
          </ac:inkMkLst>
        </pc:inkChg>
        <pc:inkChg chg="del">
          <ac:chgData name="Kimberly Brehm" userId="8c2b6ab9-3f19-41de-a892-34e3c36865ec" providerId="ADAL" clId="{457402B9-0B43-4CA2-ADD5-DBF24D736EB6}" dt="2020-02-23T21:49:10.747" v="665"/>
          <ac:inkMkLst>
            <pc:docMk/>
            <pc:sldMk cId="1497818864" sldId="267"/>
            <ac:inkMk id="551" creationId="{97A24442-C0AF-4A10-B792-839A6D370979}"/>
          </ac:inkMkLst>
        </pc:inkChg>
        <pc:inkChg chg="del mod">
          <ac:chgData name="Kimberly Brehm" userId="8c2b6ab9-3f19-41de-a892-34e3c36865ec" providerId="ADAL" clId="{457402B9-0B43-4CA2-ADD5-DBF24D736EB6}" dt="2020-02-23T21:49:12.003" v="670"/>
          <ac:inkMkLst>
            <pc:docMk/>
            <pc:sldMk cId="1497818864" sldId="267"/>
            <ac:inkMk id="552" creationId="{B6C46CAB-C9BF-402C-A07C-E493852976D9}"/>
          </ac:inkMkLst>
        </pc:inkChg>
        <pc:inkChg chg="del">
          <ac:chgData name="Kimberly Brehm" userId="8c2b6ab9-3f19-41de-a892-34e3c36865ec" providerId="ADAL" clId="{457402B9-0B43-4CA2-ADD5-DBF24D736EB6}" dt="2020-02-23T21:49:12.003" v="668"/>
          <ac:inkMkLst>
            <pc:docMk/>
            <pc:sldMk cId="1497818864" sldId="267"/>
            <ac:inkMk id="553" creationId="{3DAEF7CF-6068-401D-A2F9-9BE4B6295087}"/>
          </ac:inkMkLst>
        </pc:inkChg>
        <pc:inkChg chg="del">
          <ac:chgData name="Kimberly Brehm" userId="8c2b6ab9-3f19-41de-a892-34e3c36865ec" providerId="ADAL" clId="{457402B9-0B43-4CA2-ADD5-DBF24D736EB6}" dt="2020-02-23T21:49:12.003" v="669"/>
          <ac:inkMkLst>
            <pc:docMk/>
            <pc:sldMk cId="1497818864" sldId="267"/>
            <ac:inkMk id="554" creationId="{028F92CF-F66F-4EA6-AF04-84BC59E5A58D}"/>
          </ac:inkMkLst>
        </pc:inkChg>
        <pc:inkChg chg="del">
          <ac:chgData name="Kimberly Brehm" userId="8c2b6ab9-3f19-41de-a892-34e3c36865ec" providerId="ADAL" clId="{457402B9-0B43-4CA2-ADD5-DBF24D736EB6}" dt="2020-02-23T21:49:33.521" v="711"/>
          <ac:inkMkLst>
            <pc:docMk/>
            <pc:sldMk cId="1497818864" sldId="267"/>
            <ac:inkMk id="555" creationId="{1A16862E-F6F0-4927-B973-58345C956FD1}"/>
          </ac:inkMkLst>
        </pc:inkChg>
        <pc:inkChg chg="del">
          <ac:chgData name="Kimberly Brehm" userId="8c2b6ab9-3f19-41de-a892-34e3c36865ec" providerId="ADAL" clId="{457402B9-0B43-4CA2-ADD5-DBF24D736EB6}" dt="2020-02-23T21:49:33.521" v="703"/>
          <ac:inkMkLst>
            <pc:docMk/>
            <pc:sldMk cId="1497818864" sldId="267"/>
            <ac:inkMk id="556" creationId="{E26740A5-5050-4926-8B23-64D69E77293D}"/>
          </ac:inkMkLst>
        </pc:inkChg>
        <pc:inkChg chg="del">
          <ac:chgData name="Kimberly Brehm" userId="8c2b6ab9-3f19-41de-a892-34e3c36865ec" providerId="ADAL" clId="{457402B9-0B43-4CA2-ADD5-DBF24D736EB6}" dt="2020-02-23T21:49:33.521" v="702"/>
          <ac:inkMkLst>
            <pc:docMk/>
            <pc:sldMk cId="1497818864" sldId="267"/>
            <ac:inkMk id="557" creationId="{858A128D-873A-4599-A294-452D49B70DEA}"/>
          </ac:inkMkLst>
        </pc:inkChg>
        <pc:inkChg chg="del">
          <ac:chgData name="Kimberly Brehm" userId="8c2b6ab9-3f19-41de-a892-34e3c36865ec" providerId="ADAL" clId="{457402B9-0B43-4CA2-ADD5-DBF24D736EB6}" dt="2020-02-23T21:49:33.521" v="710"/>
          <ac:inkMkLst>
            <pc:docMk/>
            <pc:sldMk cId="1497818864" sldId="267"/>
            <ac:inkMk id="558" creationId="{2B9F1B7F-086C-4019-AACA-D06026B6A5FD}"/>
          </ac:inkMkLst>
        </pc:inkChg>
        <pc:inkChg chg="del">
          <ac:chgData name="Kimberly Brehm" userId="8c2b6ab9-3f19-41de-a892-34e3c36865ec" providerId="ADAL" clId="{457402B9-0B43-4CA2-ADD5-DBF24D736EB6}" dt="2020-02-23T21:49:33.538" v="716"/>
          <ac:inkMkLst>
            <pc:docMk/>
            <pc:sldMk cId="1497818864" sldId="267"/>
            <ac:inkMk id="559" creationId="{872854EF-1597-44D8-B0AE-73C09641CE0B}"/>
          </ac:inkMkLst>
        </pc:inkChg>
        <pc:inkChg chg="del mod">
          <ac:chgData name="Kimberly Brehm" userId="8c2b6ab9-3f19-41de-a892-34e3c36865ec" providerId="ADAL" clId="{457402B9-0B43-4CA2-ADD5-DBF24D736EB6}" dt="2020-02-23T21:49:36.281" v="722"/>
          <ac:inkMkLst>
            <pc:docMk/>
            <pc:sldMk cId="1497818864" sldId="267"/>
            <ac:inkMk id="560" creationId="{B5C80B22-0A4C-4BD5-AEA0-6F79E78070D3}"/>
          </ac:inkMkLst>
        </pc:inkChg>
        <pc:inkChg chg="del">
          <ac:chgData name="Kimberly Brehm" userId="8c2b6ab9-3f19-41de-a892-34e3c36865ec" providerId="ADAL" clId="{457402B9-0B43-4CA2-ADD5-DBF24D736EB6}" dt="2020-02-23T21:49:33.521" v="712"/>
          <ac:inkMkLst>
            <pc:docMk/>
            <pc:sldMk cId="1497818864" sldId="267"/>
            <ac:inkMk id="561" creationId="{C2DF4BB6-DE5E-4A1C-9DB4-070023478F2C}"/>
          </ac:inkMkLst>
        </pc:inkChg>
        <pc:inkChg chg="del">
          <ac:chgData name="Kimberly Brehm" userId="8c2b6ab9-3f19-41de-a892-34e3c36865ec" providerId="ADAL" clId="{457402B9-0B43-4CA2-ADD5-DBF24D736EB6}" dt="2020-02-23T21:49:33.521" v="706"/>
          <ac:inkMkLst>
            <pc:docMk/>
            <pc:sldMk cId="1497818864" sldId="267"/>
            <ac:inkMk id="562" creationId="{5150530F-EA32-444B-A845-F9936F7A5CC4}"/>
          </ac:inkMkLst>
        </pc:inkChg>
        <pc:inkChg chg="del">
          <ac:chgData name="Kimberly Brehm" userId="8c2b6ab9-3f19-41de-a892-34e3c36865ec" providerId="ADAL" clId="{457402B9-0B43-4CA2-ADD5-DBF24D736EB6}" dt="2020-02-23T21:49:33.521" v="707"/>
          <ac:inkMkLst>
            <pc:docMk/>
            <pc:sldMk cId="1497818864" sldId="267"/>
            <ac:inkMk id="563" creationId="{29A5F3CD-48E5-4694-94DA-B728D8F594AB}"/>
          </ac:inkMkLst>
        </pc:inkChg>
        <pc:inkChg chg="del">
          <ac:chgData name="Kimberly Brehm" userId="8c2b6ab9-3f19-41de-a892-34e3c36865ec" providerId="ADAL" clId="{457402B9-0B43-4CA2-ADD5-DBF24D736EB6}" dt="2020-02-23T21:49:33.521" v="701"/>
          <ac:inkMkLst>
            <pc:docMk/>
            <pc:sldMk cId="1497818864" sldId="267"/>
            <ac:inkMk id="564" creationId="{51DF3678-B3C5-4CD8-951B-98B2308B6694}"/>
          </ac:inkMkLst>
        </pc:inkChg>
        <pc:inkChg chg="del">
          <ac:chgData name="Kimberly Brehm" userId="8c2b6ab9-3f19-41de-a892-34e3c36865ec" providerId="ADAL" clId="{457402B9-0B43-4CA2-ADD5-DBF24D736EB6}" dt="2020-02-23T21:49:33.521" v="713"/>
          <ac:inkMkLst>
            <pc:docMk/>
            <pc:sldMk cId="1497818864" sldId="267"/>
            <ac:inkMk id="565" creationId="{C992CA9B-EAA6-4F2A-9335-C927E3198B1A}"/>
          </ac:inkMkLst>
        </pc:inkChg>
        <pc:inkChg chg="del">
          <ac:chgData name="Kimberly Brehm" userId="8c2b6ab9-3f19-41de-a892-34e3c36865ec" providerId="ADAL" clId="{457402B9-0B43-4CA2-ADD5-DBF24D736EB6}" dt="2020-02-23T21:49:33.505" v="700"/>
          <ac:inkMkLst>
            <pc:docMk/>
            <pc:sldMk cId="1497818864" sldId="267"/>
            <ac:inkMk id="566" creationId="{58B39777-B022-4B0C-93F4-453A3A3404E8}"/>
          </ac:inkMkLst>
        </pc:inkChg>
        <pc:inkChg chg="del mod">
          <ac:chgData name="Kimberly Brehm" userId="8c2b6ab9-3f19-41de-a892-34e3c36865ec" providerId="ADAL" clId="{457402B9-0B43-4CA2-ADD5-DBF24D736EB6}" dt="2020-02-23T21:49:48.109" v="747"/>
          <ac:inkMkLst>
            <pc:docMk/>
            <pc:sldMk cId="1497818864" sldId="267"/>
            <ac:inkMk id="567" creationId="{5F681991-FBC1-4B57-99C4-947F856AD2DB}"/>
          </ac:inkMkLst>
        </pc:inkChg>
        <pc:inkChg chg="add mod">
          <ac:chgData name="Kimberly Brehm" userId="8c2b6ab9-3f19-41de-a892-34e3c36865ec" providerId="ADAL" clId="{457402B9-0B43-4CA2-ADD5-DBF24D736EB6}" dt="2020-02-23T21:49:48.532" v="748"/>
          <ac:inkMkLst>
            <pc:docMk/>
            <pc:sldMk cId="1497818864" sldId="267"/>
            <ac:inkMk id="606" creationId="{0FB03728-A3D3-40F2-82F6-F240F6E9FC81}"/>
          </ac:inkMkLst>
        </pc:inkChg>
        <pc:inkChg chg="add mod">
          <ac:chgData name="Kimberly Brehm" userId="8c2b6ab9-3f19-41de-a892-34e3c36865ec" providerId="ADAL" clId="{457402B9-0B43-4CA2-ADD5-DBF24D736EB6}" dt="2020-02-23T21:49:48.532" v="748"/>
          <ac:inkMkLst>
            <pc:docMk/>
            <pc:sldMk cId="1497818864" sldId="267"/>
            <ac:inkMk id="691" creationId="{C9DA6601-2F80-45D2-A9B9-C581113FD805}"/>
          </ac:inkMkLst>
        </pc:inkChg>
        <pc:inkChg chg="add mod">
          <ac:chgData name="Kimberly Brehm" userId="8c2b6ab9-3f19-41de-a892-34e3c36865ec" providerId="ADAL" clId="{457402B9-0B43-4CA2-ADD5-DBF24D736EB6}" dt="2020-02-23T21:49:48.532" v="748"/>
          <ac:inkMkLst>
            <pc:docMk/>
            <pc:sldMk cId="1497818864" sldId="267"/>
            <ac:inkMk id="694" creationId="{3C186CF8-DFBA-4556-9F4E-970C181438C0}"/>
          </ac:inkMkLst>
        </pc:inkChg>
        <pc:inkChg chg="add del">
          <ac:chgData name="Kimberly Brehm" userId="8c2b6ab9-3f19-41de-a892-34e3c36865ec" providerId="ADAL" clId="{457402B9-0B43-4CA2-ADD5-DBF24D736EB6}" dt="2020-02-23T21:49:48.109" v="746"/>
          <ac:inkMkLst>
            <pc:docMk/>
            <pc:sldMk cId="1497818864" sldId="267"/>
            <ac:inkMk id="695" creationId="{88651EEA-91DC-416C-B217-EB820CF18673}"/>
          </ac:inkMkLst>
        </pc:inkChg>
        <pc:inkChg chg="add del mod">
          <ac:chgData name="Kimberly Brehm" userId="8c2b6ab9-3f19-41de-a892-34e3c36865ec" providerId="ADAL" clId="{457402B9-0B43-4CA2-ADD5-DBF24D736EB6}" dt="2020-02-23T21:49:48.879" v="749"/>
          <ac:inkMkLst>
            <pc:docMk/>
            <pc:sldMk cId="1497818864" sldId="267"/>
            <ac:inkMk id="696" creationId="{CFD05486-9157-4AF0-A546-BA41E5F5DCA8}"/>
          </ac:inkMkLst>
        </pc:inkChg>
        <pc:inkChg chg="add mod">
          <ac:chgData name="Kimberly Brehm" userId="8c2b6ab9-3f19-41de-a892-34e3c36865ec" providerId="ADAL" clId="{457402B9-0B43-4CA2-ADD5-DBF24D736EB6}" dt="2020-02-23T21:49:51.935" v="753"/>
          <ac:inkMkLst>
            <pc:docMk/>
            <pc:sldMk cId="1497818864" sldId="267"/>
            <ac:inkMk id="702" creationId="{0391C0ED-8774-4452-9E60-8818D4C57DCB}"/>
          </ac:inkMkLst>
        </pc:inkChg>
        <pc:inkChg chg="add mod">
          <ac:chgData name="Kimberly Brehm" userId="8c2b6ab9-3f19-41de-a892-34e3c36865ec" providerId="ADAL" clId="{457402B9-0B43-4CA2-ADD5-DBF24D736EB6}" dt="2020-02-23T21:49:51.935" v="753"/>
          <ac:inkMkLst>
            <pc:docMk/>
            <pc:sldMk cId="1497818864" sldId="267"/>
            <ac:inkMk id="703" creationId="{40F18A27-F893-4FA4-B757-5CA2F06870FB}"/>
          </ac:inkMkLst>
        </pc:inkChg>
        <pc:inkChg chg="add mod">
          <ac:chgData name="Kimberly Brehm" userId="8c2b6ab9-3f19-41de-a892-34e3c36865ec" providerId="ADAL" clId="{457402B9-0B43-4CA2-ADD5-DBF24D736EB6}" dt="2020-02-23T21:49:51.935" v="753"/>
          <ac:inkMkLst>
            <pc:docMk/>
            <pc:sldMk cId="1497818864" sldId="267"/>
            <ac:inkMk id="704" creationId="{36188C60-CC38-44B8-AFC1-160944A632F4}"/>
          </ac:inkMkLst>
        </pc:inkChg>
        <pc:inkChg chg="add del">
          <ac:chgData name="Kimberly Brehm" userId="8c2b6ab9-3f19-41de-a892-34e3c36865ec" providerId="ADAL" clId="{457402B9-0B43-4CA2-ADD5-DBF24D736EB6}" dt="2020-02-23T21:53:40.307" v="757"/>
          <ac:inkMkLst>
            <pc:docMk/>
            <pc:sldMk cId="1497818864" sldId="267"/>
            <ac:inkMk id="708" creationId="{40508225-3F84-4EA7-9A78-E27248685CC3}"/>
          </ac:inkMkLst>
        </pc:inkChg>
        <pc:inkChg chg="add">
          <ac:chgData name="Kimberly Brehm" userId="8c2b6ab9-3f19-41de-a892-34e3c36865ec" providerId="ADAL" clId="{457402B9-0B43-4CA2-ADD5-DBF24D736EB6}" dt="2020-02-23T21:53:40.307" v="757"/>
          <ac:inkMkLst>
            <pc:docMk/>
            <pc:sldMk cId="1497818864" sldId="267"/>
            <ac:inkMk id="710" creationId="{02BE1BB4-5182-4AE1-9615-3268F0FE4932}"/>
          </ac:inkMkLst>
        </pc:inkChg>
      </pc:sldChg>
      <pc:sldChg chg="addSp modSp">
        <pc:chgData name="Kimberly Brehm" userId="8c2b6ab9-3f19-41de-a892-34e3c36865ec" providerId="ADAL" clId="{457402B9-0B43-4CA2-ADD5-DBF24D736EB6}" dt="2020-02-23T21:55:33.281" v="758"/>
        <pc:sldMkLst>
          <pc:docMk/>
          <pc:sldMk cId="2237215887" sldId="268"/>
        </pc:sldMkLst>
        <pc:picChg chg="add mod">
          <ac:chgData name="Kimberly Brehm" userId="8c2b6ab9-3f19-41de-a892-34e3c36865ec" providerId="ADAL" clId="{457402B9-0B43-4CA2-ADD5-DBF24D736EB6}" dt="2020-02-23T21:55:33.281" v="758"/>
          <ac:picMkLst>
            <pc:docMk/>
            <pc:sldMk cId="2237215887" sldId="268"/>
            <ac:picMk id="74" creationId="{F2CFDFE5-BA65-45D6-943C-EFD955734D97}"/>
          </ac:picMkLst>
        </pc:picChg>
        <pc:inkChg chg="add">
          <ac:chgData name="Kimberly Brehm" userId="8c2b6ab9-3f19-41de-a892-34e3c36865ec" providerId="ADAL" clId="{457402B9-0B43-4CA2-ADD5-DBF24D736EB6}" dt="2020-02-23T21:55:33.281" v="758"/>
          <ac:inkMkLst>
            <pc:docMk/>
            <pc:sldMk cId="2237215887" sldId="268"/>
            <ac:inkMk id="26" creationId="{D9343CAB-0B40-42C9-8D9B-8086E472001C}"/>
          </ac:inkMkLst>
        </pc:inkChg>
      </pc:sldChg>
      <pc:sldChg chg="addSp modSp">
        <pc:chgData name="Kimberly Brehm" userId="8c2b6ab9-3f19-41de-a892-34e3c36865ec" providerId="ADAL" clId="{457402B9-0B43-4CA2-ADD5-DBF24D736EB6}" dt="2020-02-23T21:57:35.755" v="759"/>
        <pc:sldMkLst>
          <pc:docMk/>
          <pc:sldMk cId="4207238649" sldId="269"/>
        </pc:sldMkLst>
        <pc:picChg chg="add mod">
          <ac:chgData name="Kimberly Brehm" userId="8c2b6ab9-3f19-41de-a892-34e3c36865ec" providerId="ADAL" clId="{457402B9-0B43-4CA2-ADD5-DBF24D736EB6}" dt="2020-02-23T21:57:35.755" v="759"/>
          <ac:picMkLst>
            <pc:docMk/>
            <pc:sldMk cId="4207238649" sldId="269"/>
            <ac:picMk id="28" creationId="{E95942C1-DEA8-40B5-BF63-7EE78BCC7F6D}"/>
          </ac:picMkLst>
        </pc:picChg>
        <pc:inkChg chg="add">
          <ac:chgData name="Kimberly Brehm" userId="8c2b6ab9-3f19-41de-a892-34e3c36865ec" providerId="ADAL" clId="{457402B9-0B43-4CA2-ADD5-DBF24D736EB6}" dt="2020-02-23T21:57:35.755" v="759"/>
          <ac:inkMkLst>
            <pc:docMk/>
            <pc:sldMk cId="4207238649" sldId="269"/>
            <ac:inkMk id="5" creationId="{8EA3C86C-1CFA-4224-AD3C-BE746F85973C}"/>
          </ac:inkMkLst>
        </pc:inkChg>
      </pc:sldChg>
      <pc:sldChg chg="addSp delSp modSp">
        <pc:chgData name="Kimberly Brehm" userId="8c2b6ab9-3f19-41de-a892-34e3c36865ec" providerId="ADAL" clId="{457402B9-0B43-4CA2-ADD5-DBF24D736EB6}" dt="2020-02-23T22:01:02.047" v="760"/>
        <pc:sldMkLst>
          <pc:docMk/>
          <pc:sldMk cId="3672333194" sldId="270"/>
        </pc:sldMkLst>
        <pc:grpChg chg="mod">
          <ac:chgData name="Kimberly Brehm" userId="8c2b6ab9-3f19-41de-a892-34e3c36865ec" providerId="ADAL" clId="{457402B9-0B43-4CA2-ADD5-DBF24D736EB6}" dt="2020-02-23T21:33:42.089" v="201"/>
          <ac:grpSpMkLst>
            <pc:docMk/>
            <pc:sldMk cId="3672333194" sldId="270"/>
            <ac:grpSpMk id="262" creationId="{56BD03E2-F00E-4B43-ACE3-E33BE4DCBC4C}"/>
          </ac:grpSpMkLst>
        </pc:grpChg>
        <pc:picChg chg="add mod">
          <ac:chgData name="Kimberly Brehm" userId="8c2b6ab9-3f19-41de-a892-34e3c36865ec" providerId="ADAL" clId="{457402B9-0B43-4CA2-ADD5-DBF24D736EB6}" dt="2020-02-23T22:01:02.047" v="760"/>
          <ac:picMkLst>
            <pc:docMk/>
            <pc:sldMk cId="3672333194" sldId="270"/>
            <ac:picMk id="47" creationId="{2A24FCE9-835C-4077-A4F8-C1846A0F7A4F}"/>
          </ac:picMkLst>
        </pc:picChg>
        <pc:inkChg chg="add">
          <ac:chgData name="Kimberly Brehm" userId="8c2b6ab9-3f19-41de-a892-34e3c36865ec" providerId="ADAL" clId="{457402B9-0B43-4CA2-ADD5-DBF24D736EB6}" dt="2020-02-23T22:01:02.047" v="760"/>
          <ac:inkMkLst>
            <pc:docMk/>
            <pc:sldMk cId="3672333194" sldId="270"/>
            <ac:inkMk id="2" creationId="{BAA1FDF8-96D8-44B4-9E5A-6D7985884153}"/>
          </ac:inkMkLst>
        </pc:inkChg>
        <pc:inkChg chg="del">
          <ac:chgData name="Kimberly Brehm" userId="8c2b6ab9-3f19-41de-a892-34e3c36865ec" providerId="ADAL" clId="{457402B9-0B43-4CA2-ADD5-DBF24D736EB6}" dt="2020-02-23T21:33:42.089" v="201"/>
          <ac:inkMkLst>
            <pc:docMk/>
            <pc:sldMk cId="3672333194" sldId="270"/>
            <ac:inkMk id="261" creationId="{8FB86E37-F537-4C9A-8845-6C54080E2D1D}"/>
          </ac:inkMkLst>
        </pc:inkChg>
      </pc:sldChg>
      <pc:sldChg chg="addSp delSp modSp">
        <pc:chgData name="Kimberly Brehm" userId="8c2b6ab9-3f19-41de-a892-34e3c36865ec" providerId="ADAL" clId="{457402B9-0B43-4CA2-ADD5-DBF24D736EB6}" dt="2020-02-23T22:05:25.766" v="762"/>
        <pc:sldMkLst>
          <pc:docMk/>
          <pc:sldMk cId="2629558988" sldId="271"/>
        </pc:sldMkLst>
        <pc:grpChg chg="mod">
          <ac:chgData name="Kimberly Brehm" userId="8c2b6ab9-3f19-41de-a892-34e3c36865ec" providerId="ADAL" clId="{457402B9-0B43-4CA2-ADD5-DBF24D736EB6}" dt="2020-02-23T21:30:18.653" v="78"/>
          <ac:grpSpMkLst>
            <pc:docMk/>
            <pc:sldMk cId="2629558988" sldId="271"/>
            <ac:grpSpMk id="30" creationId="{5587EB4A-E607-4CA5-AD09-C94DC3A8CB4A}"/>
          </ac:grpSpMkLst>
        </pc:grpChg>
        <pc:grpChg chg="mod">
          <ac:chgData name="Kimberly Brehm" userId="8c2b6ab9-3f19-41de-a892-34e3c36865ec" providerId="ADAL" clId="{457402B9-0B43-4CA2-ADD5-DBF24D736EB6}" dt="2020-02-23T21:30:18.653" v="78"/>
          <ac:grpSpMkLst>
            <pc:docMk/>
            <pc:sldMk cId="2629558988" sldId="271"/>
            <ac:grpSpMk id="31" creationId="{13CC263C-1387-4842-B513-355F1AEA46EC}"/>
          </ac:grpSpMkLst>
        </pc:grpChg>
        <pc:grpChg chg="mod">
          <ac:chgData name="Kimberly Brehm" userId="8c2b6ab9-3f19-41de-a892-34e3c36865ec" providerId="ADAL" clId="{457402B9-0B43-4CA2-ADD5-DBF24D736EB6}" dt="2020-02-23T21:30:45.603" v="88"/>
          <ac:grpSpMkLst>
            <pc:docMk/>
            <pc:sldMk cId="2629558988" sldId="271"/>
            <ac:grpSpMk id="39" creationId="{C2BB87FC-2E37-4913-ACE4-E72E016F9290}"/>
          </ac:grpSpMkLst>
        </pc:grpChg>
        <pc:grpChg chg="del mod">
          <ac:chgData name="Kimberly Brehm" userId="8c2b6ab9-3f19-41de-a892-34e3c36865ec" providerId="ADAL" clId="{457402B9-0B43-4CA2-ADD5-DBF24D736EB6}" dt="2020-02-23T21:31:37.458" v="97"/>
          <ac:grpSpMkLst>
            <pc:docMk/>
            <pc:sldMk cId="2629558988" sldId="271"/>
            <ac:grpSpMk id="44" creationId="{A381884D-D522-407E-B449-A73EC6E6379E}"/>
          </ac:grpSpMkLst>
        </pc:grpChg>
        <pc:grpChg chg="mod">
          <ac:chgData name="Kimberly Brehm" userId="8c2b6ab9-3f19-41de-a892-34e3c36865ec" providerId="ADAL" clId="{457402B9-0B43-4CA2-ADD5-DBF24D736EB6}" dt="2020-02-23T21:31:43.551" v="104"/>
          <ac:grpSpMkLst>
            <pc:docMk/>
            <pc:sldMk cId="2629558988" sldId="271"/>
            <ac:grpSpMk id="186" creationId="{6E8F1DC1-BFE1-4018-94FF-2BB85FF7B8B3}"/>
          </ac:grpSpMkLst>
        </pc:grpChg>
        <pc:grpChg chg="mod">
          <ac:chgData name="Kimberly Brehm" userId="8c2b6ab9-3f19-41de-a892-34e3c36865ec" providerId="ADAL" clId="{457402B9-0B43-4CA2-ADD5-DBF24D736EB6}" dt="2020-02-23T21:31:50.452" v="111"/>
          <ac:grpSpMkLst>
            <pc:docMk/>
            <pc:sldMk cId="2629558988" sldId="271"/>
            <ac:grpSpMk id="191" creationId="{7F4A0F94-66A3-4CB6-880D-A018386E31BC}"/>
          </ac:grpSpMkLst>
        </pc:grpChg>
        <pc:grpChg chg="mod">
          <ac:chgData name="Kimberly Brehm" userId="8c2b6ab9-3f19-41de-a892-34e3c36865ec" providerId="ADAL" clId="{457402B9-0B43-4CA2-ADD5-DBF24D736EB6}" dt="2020-02-23T21:32:05.506" v="145"/>
          <ac:grpSpMkLst>
            <pc:docMk/>
            <pc:sldMk cId="2629558988" sldId="271"/>
            <ac:grpSpMk id="209" creationId="{6E68E630-AC26-4B55-B804-947C83F3FD79}"/>
          </ac:grpSpMkLst>
        </pc:grpChg>
        <pc:grpChg chg="del mod">
          <ac:chgData name="Kimberly Brehm" userId="8c2b6ab9-3f19-41de-a892-34e3c36865ec" providerId="ADAL" clId="{457402B9-0B43-4CA2-ADD5-DBF24D736EB6}" dt="2020-02-23T21:32:27.231" v="200"/>
          <ac:grpSpMkLst>
            <pc:docMk/>
            <pc:sldMk cId="2629558988" sldId="271"/>
            <ac:grpSpMk id="226" creationId="{FB383882-0873-45AB-A2C4-B4DA6AAB930C}"/>
          </ac:grpSpMkLst>
        </pc:grpChg>
        <pc:grpChg chg="mod">
          <ac:chgData name="Kimberly Brehm" userId="8c2b6ab9-3f19-41de-a892-34e3c36865ec" providerId="ADAL" clId="{457402B9-0B43-4CA2-ADD5-DBF24D736EB6}" dt="2020-02-23T21:32:27.231" v="200"/>
          <ac:grpSpMkLst>
            <pc:docMk/>
            <pc:sldMk cId="2629558988" sldId="271"/>
            <ac:grpSpMk id="243" creationId="{1A36D4C6-7CCD-48F8-B9CA-2880E7F3B09C}"/>
          </ac:grpSpMkLst>
        </pc:grpChg>
        <pc:grpChg chg="del mod">
          <ac:chgData name="Kimberly Brehm" userId="8c2b6ab9-3f19-41de-a892-34e3c36865ec" providerId="ADAL" clId="{457402B9-0B43-4CA2-ADD5-DBF24D736EB6}" dt="2020-02-23T21:34:33.338" v="224"/>
          <ac:grpSpMkLst>
            <pc:docMk/>
            <pc:sldMk cId="2629558988" sldId="271"/>
            <ac:grpSpMk id="265" creationId="{CBD558A1-6802-408D-A5DA-B304EC65EB04}"/>
          </ac:grpSpMkLst>
        </pc:grpChg>
        <pc:grpChg chg="del mod">
          <ac:chgData name="Kimberly Brehm" userId="8c2b6ab9-3f19-41de-a892-34e3c36865ec" providerId="ADAL" clId="{457402B9-0B43-4CA2-ADD5-DBF24D736EB6}" dt="2020-02-23T21:35:13.038" v="351"/>
          <ac:grpSpMkLst>
            <pc:docMk/>
            <pc:sldMk cId="2629558988" sldId="271"/>
            <ac:grpSpMk id="266" creationId="{E0350D0F-1522-453B-BE10-7320A2657C96}"/>
          </ac:grpSpMkLst>
        </pc:grpChg>
        <pc:grpChg chg="del mod">
          <ac:chgData name="Kimberly Brehm" userId="8c2b6ab9-3f19-41de-a892-34e3c36865ec" providerId="ADAL" clId="{457402B9-0B43-4CA2-ADD5-DBF24D736EB6}" dt="2020-02-23T21:35:12.969" v="309"/>
          <ac:grpSpMkLst>
            <pc:docMk/>
            <pc:sldMk cId="2629558988" sldId="271"/>
            <ac:grpSpMk id="267" creationId="{51FDD047-16E6-4E35-8962-E0F22674CB08}"/>
          </ac:grpSpMkLst>
        </pc:grpChg>
        <pc:grpChg chg="del mod">
          <ac:chgData name="Kimberly Brehm" userId="8c2b6ab9-3f19-41de-a892-34e3c36865ec" providerId="ADAL" clId="{457402B9-0B43-4CA2-ADD5-DBF24D736EB6}" dt="2020-02-23T21:35:13.009" v="333"/>
          <ac:grpSpMkLst>
            <pc:docMk/>
            <pc:sldMk cId="2629558988" sldId="271"/>
            <ac:grpSpMk id="268" creationId="{924D9C2E-9AB5-47BE-B9D9-F98E58AF3683}"/>
          </ac:grpSpMkLst>
        </pc:grpChg>
        <pc:grpChg chg="del mod">
          <ac:chgData name="Kimberly Brehm" userId="8c2b6ab9-3f19-41de-a892-34e3c36865ec" providerId="ADAL" clId="{457402B9-0B43-4CA2-ADD5-DBF24D736EB6}" dt="2020-02-23T21:35:13.028" v="345"/>
          <ac:grpSpMkLst>
            <pc:docMk/>
            <pc:sldMk cId="2629558988" sldId="271"/>
            <ac:grpSpMk id="302" creationId="{AFFBB494-D805-4D93-8832-4025EAE290D6}"/>
          </ac:grpSpMkLst>
        </pc:grpChg>
        <pc:grpChg chg="del mod">
          <ac:chgData name="Kimberly Brehm" userId="8c2b6ab9-3f19-41de-a892-34e3c36865ec" providerId="ADAL" clId="{457402B9-0B43-4CA2-ADD5-DBF24D736EB6}" dt="2020-02-23T21:35:12.999" v="327"/>
          <ac:grpSpMkLst>
            <pc:docMk/>
            <pc:sldMk cId="2629558988" sldId="271"/>
            <ac:grpSpMk id="303" creationId="{5A54E661-7AB7-4308-BE9F-F041D83463DB}"/>
          </ac:grpSpMkLst>
        </pc:grpChg>
        <pc:grpChg chg="del mod">
          <ac:chgData name="Kimberly Brehm" userId="8c2b6ab9-3f19-41de-a892-34e3c36865ec" providerId="ADAL" clId="{457402B9-0B43-4CA2-ADD5-DBF24D736EB6}" dt="2020-02-23T21:35:12.989" v="323"/>
          <ac:grpSpMkLst>
            <pc:docMk/>
            <pc:sldMk cId="2629558988" sldId="271"/>
            <ac:grpSpMk id="304" creationId="{1F9CEE6B-D3F1-4F0F-A6D2-2D253D1C23A7}"/>
          </ac:grpSpMkLst>
        </pc:grpChg>
        <pc:grpChg chg="del mod">
          <ac:chgData name="Kimberly Brehm" userId="8c2b6ab9-3f19-41de-a892-34e3c36865ec" providerId="ADAL" clId="{457402B9-0B43-4CA2-ADD5-DBF24D736EB6}" dt="2020-02-23T21:35:13.032" v="349"/>
          <ac:grpSpMkLst>
            <pc:docMk/>
            <pc:sldMk cId="2629558988" sldId="271"/>
            <ac:grpSpMk id="305" creationId="{E99280DB-3295-4ACD-AE1C-7282BB53D93A}"/>
          </ac:grpSpMkLst>
        </pc:grpChg>
        <pc:grpChg chg="del mod">
          <ac:chgData name="Kimberly Brehm" userId="8c2b6ab9-3f19-41de-a892-34e3c36865ec" providerId="ADAL" clId="{457402B9-0B43-4CA2-ADD5-DBF24D736EB6}" dt="2020-02-23T21:35:12.979" v="313"/>
          <ac:grpSpMkLst>
            <pc:docMk/>
            <pc:sldMk cId="2629558988" sldId="271"/>
            <ac:grpSpMk id="306" creationId="{4CC34144-A504-42DC-B51F-1E1845F13410}"/>
          </ac:grpSpMkLst>
        </pc:grpChg>
        <pc:grpChg chg="del mod">
          <ac:chgData name="Kimberly Brehm" userId="8c2b6ab9-3f19-41de-a892-34e3c36865ec" providerId="ADAL" clId="{457402B9-0B43-4CA2-ADD5-DBF24D736EB6}" dt="2020-02-23T21:35:12.989" v="320"/>
          <ac:grpSpMkLst>
            <pc:docMk/>
            <pc:sldMk cId="2629558988" sldId="271"/>
            <ac:grpSpMk id="307" creationId="{1D1B1892-FEED-4AFB-A43B-C3E70E91BA4D}"/>
          </ac:grpSpMkLst>
        </pc:grpChg>
        <pc:grpChg chg="del mod">
          <ac:chgData name="Kimberly Brehm" userId="8c2b6ab9-3f19-41de-a892-34e3c36865ec" providerId="ADAL" clId="{457402B9-0B43-4CA2-ADD5-DBF24D736EB6}" dt="2020-02-23T21:35:13.020" v="341"/>
          <ac:grpSpMkLst>
            <pc:docMk/>
            <pc:sldMk cId="2629558988" sldId="271"/>
            <ac:grpSpMk id="308" creationId="{9FAE24B3-F20B-4150-90D2-477E36879591}"/>
          </ac:grpSpMkLst>
        </pc:grpChg>
        <pc:grpChg chg="del mod">
          <ac:chgData name="Kimberly Brehm" userId="8c2b6ab9-3f19-41de-a892-34e3c36865ec" providerId="ADAL" clId="{457402B9-0B43-4CA2-ADD5-DBF24D736EB6}" dt="2020-02-23T21:35:12.979" v="314"/>
          <ac:grpSpMkLst>
            <pc:docMk/>
            <pc:sldMk cId="2629558988" sldId="271"/>
            <ac:grpSpMk id="318" creationId="{43A64D48-28EA-48B3-AD9F-1641B8A6BDE3}"/>
          </ac:grpSpMkLst>
        </pc:grpChg>
        <pc:grpChg chg="del mod">
          <ac:chgData name="Kimberly Brehm" userId="8c2b6ab9-3f19-41de-a892-34e3c36865ec" providerId="ADAL" clId="{457402B9-0B43-4CA2-ADD5-DBF24D736EB6}" dt="2020-02-23T21:35:12.987" v="319"/>
          <ac:grpSpMkLst>
            <pc:docMk/>
            <pc:sldMk cId="2629558988" sldId="271"/>
            <ac:grpSpMk id="319" creationId="{724F88AF-5F70-49D2-85F1-A1AE43C39F4F}"/>
          </ac:grpSpMkLst>
        </pc:grpChg>
        <pc:grpChg chg="del mod">
          <ac:chgData name="Kimberly Brehm" userId="8c2b6ab9-3f19-41de-a892-34e3c36865ec" providerId="ADAL" clId="{457402B9-0B43-4CA2-ADD5-DBF24D736EB6}" dt="2020-02-23T21:35:04.541" v="285"/>
          <ac:grpSpMkLst>
            <pc:docMk/>
            <pc:sldMk cId="2629558988" sldId="271"/>
            <ac:grpSpMk id="326" creationId="{1A3D8C22-54DB-4F17-BA2C-3037F596D618}"/>
          </ac:grpSpMkLst>
        </pc:grpChg>
        <pc:grpChg chg="del mod">
          <ac:chgData name="Kimberly Brehm" userId="8c2b6ab9-3f19-41de-a892-34e3c36865ec" providerId="ADAL" clId="{457402B9-0B43-4CA2-ADD5-DBF24D736EB6}" dt="2020-02-23T21:35:04.557" v="289"/>
          <ac:grpSpMkLst>
            <pc:docMk/>
            <pc:sldMk cId="2629558988" sldId="271"/>
            <ac:grpSpMk id="327" creationId="{58792D04-1FB7-40C0-80DF-F0E85EF06BE8}"/>
          </ac:grpSpMkLst>
        </pc:grpChg>
        <pc:grpChg chg="del mod">
          <ac:chgData name="Kimberly Brehm" userId="8c2b6ab9-3f19-41de-a892-34e3c36865ec" providerId="ADAL" clId="{457402B9-0B43-4CA2-ADD5-DBF24D736EB6}" dt="2020-02-23T21:35:04.557" v="291"/>
          <ac:grpSpMkLst>
            <pc:docMk/>
            <pc:sldMk cId="2629558988" sldId="271"/>
            <ac:grpSpMk id="333" creationId="{84F0F556-2B39-40FA-A451-C416A8524A0C}"/>
          </ac:grpSpMkLst>
        </pc:grpChg>
        <pc:grpChg chg="mod">
          <ac:chgData name="Kimberly Brehm" userId="8c2b6ab9-3f19-41de-a892-34e3c36865ec" providerId="ADAL" clId="{457402B9-0B43-4CA2-ADD5-DBF24D736EB6}" dt="2020-02-23T21:35:25.885" v="384"/>
          <ac:grpSpMkLst>
            <pc:docMk/>
            <pc:sldMk cId="2629558988" sldId="271"/>
            <ac:grpSpMk id="363" creationId="{301F262E-849E-4925-B749-E4558EE1A39D}"/>
          </ac:grpSpMkLst>
        </pc:grpChg>
        <pc:grpChg chg="mod">
          <ac:chgData name="Kimberly Brehm" userId="8c2b6ab9-3f19-41de-a892-34e3c36865ec" providerId="ADAL" clId="{457402B9-0B43-4CA2-ADD5-DBF24D736EB6}" dt="2020-02-23T21:35:25.885" v="384"/>
          <ac:grpSpMkLst>
            <pc:docMk/>
            <pc:sldMk cId="2629558988" sldId="271"/>
            <ac:grpSpMk id="364" creationId="{5739911C-20A5-42A0-B8BC-A858FFBDB877}"/>
          </ac:grpSpMkLst>
        </pc:grpChg>
        <pc:grpChg chg="mod">
          <ac:chgData name="Kimberly Brehm" userId="8c2b6ab9-3f19-41de-a892-34e3c36865ec" providerId="ADAL" clId="{457402B9-0B43-4CA2-ADD5-DBF24D736EB6}" dt="2020-02-23T21:35:25.885" v="384"/>
          <ac:grpSpMkLst>
            <pc:docMk/>
            <pc:sldMk cId="2629558988" sldId="271"/>
            <ac:grpSpMk id="365" creationId="{12D43F18-11CF-48E4-8954-40E845F87C6E}"/>
          </ac:grpSpMkLst>
        </pc:grpChg>
        <pc:grpChg chg="mod">
          <ac:chgData name="Kimberly Brehm" userId="8c2b6ab9-3f19-41de-a892-34e3c36865ec" providerId="ADAL" clId="{457402B9-0B43-4CA2-ADD5-DBF24D736EB6}" dt="2020-02-23T21:35:25.885" v="384"/>
          <ac:grpSpMkLst>
            <pc:docMk/>
            <pc:sldMk cId="2629558988" sldId="271"/>
            <ac:grpSpMk id="366" creationId="{22FC96DE-5B06-49B3-8A2E-06D2EC9CD16E}"/>
          </ac:grpSpMkLst>
        </pc:grpChg>
        <pc:grpChg chg="mod">
          <ac:chgData name="Kimberly Brehm" userId="8c2b6ab9-3f19-41de-a892-34e3c36865ec" providerId="ADAL" clId="{457402B9-0B43-4CA2-ADD5-DBF24D736EB6}" dt="2020-02-23T21:35:31.207" v="392"/>
          <ac:grpSpMkLst>
            <pc:docMk/>
            <pc:sldMk cId="2629558988" sldId="271"/>
            <ac:grpSpMk id="373" creationId="{D1B54FC7-B754-428A-B4F2-8217A7F01B96}"/>
          </ac:grpSpMkLst>
        </pc:grpChg>
        <pc:grpChg chg="mod">
          <ac:chgData name="Kimberly Brehm" userId="8c2b6ab9-3f19-41de-a892-34e3c36865ec" providerId="ADAL" clId="{457402B9-0B43-4CA2-ADD5-DBF24D736EB6}" dt="2020-02-23T21:35:31.207" v="392"/>
          <ac:grpSpMkLst>
            <pc:docMk/>
            <pc:sldMk cId="2629558988" sldId="271"/>
            <ac:grpSpMk id="374" creationId="{70969551-C812-46F4-8195-5F18AD84FECD}"/>
          </ac:grpSpMkLst>
        </pc:grpChg>
        <pc:grpChg chg="mod">
          <ac:chgData name="Kimberly Brehm" userId="8c2b6ab9-3f19-41de-a892-34e3c36865ec" providerId="ADAL" clId="{457402B9-0B43-4CA2-ADD5-DBF24D736EB6}" dt="2020-02-23T21:35:33.743" v="398"/>
          <ac:grpSpMkLst>
            <pc:docMk/>
            <pc:sldMk cId="2629558988" sldId="271"/>
            <ac:grpSpMk id="380" creationId="{CEBEBB10-E5BE-4DA1-BFF3-C8267D8EC063}"/>
          </ac:grpSpMkLst>
        </pc:grpChg>
        <pc:grpChg chg="mod">
          <ac:chgData name="Kimberly Brehm" userId="8c2b6ab9-3f19-41de-a892-34e3c36865ec" providerId="ADAL" clId="{457402B9-0B43-4CA2-ADD5-DBF24D736EB6}" dt="2020-02-23T21:36:13.685" v="464"/>
          <ac:grpSpMkLst>
            <pc:docMk/>
            <pc:sldMk cId="2629558988" sldId="271"/>
            <ac:grpSpMk id="405" creationId="{2F7545BB-8038-4F56-B013-FAC3C1E55FC2}"/>
          </ac:grpSpMkLst>
        </pc:grpChg>
        <pc:grpChg chg="del mod">
          <ac:chgData name="Kimberly Brehm" userId="8c2b6ab9-3f19-41de-a892-34e3c36865ec" providerId="ADAL" clId="{457402B9-0B43-4CA2-ADD5-DBF24D736EB6}" dt="2020-02-23T21:35:59.174" v="438"/>
          <ac:grpSpMkLst>
            <pc:docMk/>
            <pc:sldMk cId="2629558988" sldId="271"/>
            <ac:grpSpMk id="406" creationId="{A7997B93-9512-4ECD-9D7B-D84C637AE93A}"/>
          </ac:grpSpMkLst>
        </pc:grpChg>
        <pc:grpChg chg="mod">
          <ac:chgData name="Kimberly Brehm" userId="8c2b6ab9-3f19-41de-a892-34e3c36865ec" providerId="ADAL" clId="{457402B9-0B43-4CA2-ADD5-DBF24D736EB6}" dt="2020-02-23T21:35:45.814" v="423"/>
          <ac:grpSpMkLst>
            <pc:docMk/>
            <pc:sldMk cId="2629558988" sldId="271"/>
            <ac:grpSpMk id="407" creationId="{2DFD3A43-59B7-43FE-B8BD-F69F33D24AD0}"/>
          </ac:grpSpMkLst>
        </pc:grpChg>
        <pc:grpChg chg="del mod">
          <ac:chgData name="Kimberly Brehm" userId="8c2b6ab9-3f19-41de-a892-34e3c36865ec" providerId="ADAL" clId="{457402B9-0B43-4CA2-ADD5-DBF24D736EB6}" dt="2020-02-23T21:36:13.700" v="466"/>
          <ac:grpSpMkLst>
            <pc:docMk/>
            <pc:sldMk cId="2629558988" sldId="271"/>
            <ac:grpSpMk id="418" creationId="{42402988-5314-444D-9BAF-FDAA0BC51215}"/>
          </ac:grpSpMkLst>
        </pc:grpChg>
        <pc:grpChg chg="del mod">
          <ac:chgData name="Kimberly Brehm" userId="8c2b6ab9-3f19-41de-a892-34e3c36865ec" providerId="ADAL" clId="{457402B9-0B43-4CA2-ADD5-DBF24D736EB6}" dt="2020-02-23T21:36:05.579" v="445"/>
          <ac:grpSpMkLst>
            <pc:docMk/>
            <pc:sldMk cId="2629558988" sldId="271"/>
            <ac:grpSpMk id="422" creationId="{4434ADB5-8CC4-4E45-896E-4513E5F57A3E}"/>
          </ac:grpSpMkLst>
        </pc:grpChg>
        <pc:grpChg chg="mod">
          <ac:chgData name="Kimberly Brehm" userId="8c2b6ab9-3f19-41de-a892-34e3c36865ec" providerId="ADAL" clId="{457402B9-0B43-4CA2-ADD5-DBF24D736EB6}" dt="2020-02-23T21:36:10.908" v="454"/>
          <ac:grpSpMkLst>
            <pc:docMk/>
            <pc:sldMk cId="2629558988" sldId="271"/>
            <ac:grpSpMk id="430" creationId="{6FF46551-1C2B-48CF-8929-7BC72E600001}"/>
          </ac:grpSpMkLst>
        </pc:grpChg>
        <pc:grpChg chg="del mod">
          <ac:chgData name="Kimberly Brehm" userId="8c2b6ab9-3f19-41de-a892-34e3c36865ec" providerId="ADAL" clId="{457402B9-0B43-4CA2-ADD5-DBF24D736EB6}" dt="2020-02-23T21:36:19.230" v="477"/>
          <ac:grpSpMkLst>
            <pc:docMk/>
            <pc:sldMk cId="2629558988" sldId="271"/>
            <ac:grpSpMk id="437" creationId="{C35399E4-D5F9-475E-B9E4-44B48BDF9E70}"/>
          </ac:grpSpMkLst>
        </pc:grpChg>
        <pc:grpChg chg="mod">
          <ac:chgData name="Kimberly Brehm" userId="8c2b6ab9-3f19-41de-a892-34e3c36865ec" providerId="ADAL" clId="{457402B9-0B43-4CA2-ADD5-DBF24D736EB6}" dt="2020-02-23T21:36:18.334" v="474"/>
          <ac:grpSpMkLst>
            <pc:docMk/>
            <pc:sldMk cId="2629558988" sldId="271"/>
            <ac:grpSpMk id="438" creationId="{A39CA4DF-7620-4BA5-B03D-3B26CEE6C83A}"/>
          </ac:grpSpMkLst>
        </pc:grpChg>
        <pc:grpChg chg="mod">
          <ac:chgData name="Kimberly Brehm" userId="8c2b6ab9-3f19-41de-a892-34e3c36865ec" providerId="ADAL" clId="{457402B9-0B43-4CA2-ADD5-DBF24D736EB6}" dt="2020-02-23T21:36:33.588" v="511"/>
          <ac:grpSpMkLst>
            <pc:docMk/>
            <pc:sldMk cId="2629558988" sldId="271"/>
            <ac:grpSpMk id="471" creationId="{57D5C0AB-B433-4895-AE94-C55A33DAA808}"/>
          </ac:grpSpMkLst>
        </pc:grpChg>
        <pc:grpChg chg="mod">
          <ac:chgData name="Kimberly Brehm" userId="8c2b6ab9-3f19-41de-a892-34e3c36865ec" providerId="ADAL" clId="{457402B9-0B43-4CA2-ADD5-DBF24D736EB6}" dt="2020-02-23T21:36:33.588" v="511"/>
          <ac:grpSpMkLst>
            <pc:docMk/>
            <pc:sldMk cId="2629558988" sldId="271"/>
            <ac:grpSpMk id="472" creationId="{B6B31AF0-17AA-437B-BC61-BC83F28E65F5}"/>
          </ac:grpSpMkLst>
        </pc:grpChg>
        <pc:grpChg chg="mod">
          <ac:chgData name="Kimberly Brehm" userId="8c2b6ab9-3f19-41de-a892-34e3c36865ec" providerId="ADAL" clId="{457402B9-0B43-4CA2-ADD5-DBF24D736EB6}" dt="2020-02-23T21:36:33.588" v="511"/>
          <ac:grpSpMkLst>
            <pc:docMk/>
            <pc:sldMk cId="2629558988" sldId="271"/>
            <ac:grpSpMk id="473" creationId="{F9E9F60E-2B2A-4E47-BA1E-6EE94941C1FA}"/>
          </ac:grpSpMkLst>
        </pc:grpChg>
        <pc:grpChg chg="mod">
          <ac:chgData name="Kimberly Brehm" userId="8c2b6ab9-3f19-41de-a892-34e3c36865ec" providerId="ADAL" clId="{457402B9-0B43-4CA2-ADD5-DBF24D736EB6}" dt="2020-02-23T21:36:33.588" v="511"/>
          <ac:grpSpMkLst>
            <pc:docMk/>
            <pc:sldMk cId="2629558988" sldId="271"/>
            <ac:grpSpMk id="474" creationId="{212213F7-B218-42BC-8A66-C4756EDE8D8B}"/>
          </ac:grpSpMkLst>
        </pc:grpChg>
        <pc:grpChg chg="mod">
          <ac:chgData name="Kimberly Brehm" userId="8c2b6ab9-3f19-41de-a892-34e3c36865ec" providerId="ADAL" clId="{457402B9-0B43-4CA2-ADD5-DBF24D736EB6}" dt="2020-02-23T21:36:33.588" v="511"/>
          <ac:grpSpMkLst>
            <pc:docMk/>
            <pc:sldMk cId="2629558988" sldId="271"/>
            <ac:grpSpMk id="475" creationId="{CF29DE29-A364-4C17-A863-C52F5CF0D3A2}"/>
          </ac:grpSpMkLst>
        </pc:grpChg>
        <pc:grpChg chg="mod">
          <ac:chgData name="Kimberly Brehm" userId="8c2b6ab9-3f19-41de-a892-34e3c36865ec" providerId="ADAL" clId="{457402B9-0B43-4CA2-ADD5-DBF24D736EB6}" dt="2020-02-23T21:36:41.027" v="520"/>
          <ac:grpSpMkLst>
            <pc:docMk/>
            <pc:sldMk cId="2629558988" sldId="271"/>
            <ac:grpSpMk id="484" creationId="{76A04834-F7AF-433F-BC4C-102621D19F59}"/>
          </ac:grpSpMkLst>
        </pc:grpChg>
        <pc:grpChg chg="mod">
          <ac:chgData name="Kimberly Brehm" userId="8c2b6ab9-3f19-41de-a892-34e3c36865ec" providerId="ADAL" clId="{457402B9-0B43-4CA2-ADD5-DBF24D736EB6}" dt="2020-02-23T21:36:41.027" v="520"/>
          <ac:grpSpMkLst>
            <pc:docMk/>
            <pc:sldMk cId="2629558988" sldId="271"/>
            <ac:grpSpMk id="485" creationId="{846A7DD7-93D8-4B77-9A9B-AD9A32008960}"/>
          </ac:grpSpMkLst>
        </pc:grpChg>
        <pc:grpChg chg="del mod">
          <ac:chgData name="Kimberly Brehm" userId="8c2b6ab9-3f19-41de-a892-34e3c36865ec" providerId="ADAL" clId="{457402B9-0B43-4CA2-ADD5-DBF24D736EB6}" dt="2020-02-23T21:36:45.115" v="524"/>
          <ac:grpSpMkLst>
            <pc:docMk/>
            <pc:sldMk cId="2629558988" sldId="271"/>
            <ac:grpSpMk id="488" creationId="{37339B9F-0CDC-45E7-A351-96D103C65BAB}"/>
          </ac:grpSpMkLst>
        </pc:grpChg>
        <pc:grpChg chg="mod">
          <ac:chgData name="Kimberly Brehm" userId="8c2b6ab9-3f19-41de-a892-34e3c36865ec" providerId="ADAL" clId="{457402B9-0B43-4CA2-ADD5-DBF24D736EB6}" dt="2020-02-23T21:36:52.284" v="538"/>
          <ac:grpSpMkLst>
            <pc:docMk/>
            <pc:sldMk cId="2629558988" sldId="271"/>
            <ac:grpSpMk id="501" creationId="{07C6D1C5-CD09-4A3A-8DE0-E0863806A580}"/>
          </ac:grpSpMkLst>
        </pc:grpChg>
        <pc:grpChg chg="del mod">
          <ac:chgData name="Kimberly Brehm" userId="8c2b6ab9-3f19-41de-a892-34e3c36865ec" providerId="ADAL" clId="{457402B9-0B43-4CA2-ADD5-DBF24D736EB6}" dt="2020-02-23T21:36:59.917" v="549"/>
          <ac:grpSpMkLst>
            <pc:docMk/>
            <pc:sldMk cId="2629558988" sldId="271"/>
            <ac:grpSpMk id="512" creationId="{4FD76F20-E577-412F-ABC7-72037B24A7E1}"/>
          </ac:grpSpMkLst>
        </pc:grpChg>
        <pc:grpChg chg="mod">
          <ac:chgData name="Kimberly Brehm" userId="8c2b6ab9-3f19-41de-a892-34e3c36865ec" providerId="ADAL" clId="{457402B9-0B43-4CA2-ADD5-DBF24D736EB6}" dt="2020-02-23T21:36:59.917" v="549"/>
          <ac:grpSpMkLst>
            <pc:docMk/>
            <pc:sldMk cId="2629558988" sldId="271"/>
            <ac:grpSpMk id="513" creationId="{49B13126-3A7F-4D8B-9546-65569D574D9F}"/>
          </ac:grpSpMkLst>
        </pc:grpChg>
        <pc:grpChg chg="mod">
          <ac:chgData name="Kimberly Brehm" userId="8c2b6ab9-3f19-41de-a892-34e3c36865ec" providerId="ADAL" clId="{457402B9-0B43-4CA2-ADD5-DBF24D736EB6}" dt="2020-02-23T21:36:59.917" v="549"/>
          <ac:grpSpMkLst>
            <pc:docMk/>
            <pc:sldMk cId="2629558988" sldId="271"/>
            <ac:grpSpMk id="514" creationId="{70EB9F89-F3C7-4D13-B4E4-E076F87636F1}"/>
          </ac:grpSpMkLst>
        </pc:grpChg>
        <pc:grpChg chg="mod">
          <ac:chgData name="Kimberly Brehm" userId="8c2b6ab9-3f19-41de-a892-34e3c36865ec" providerId="ADAL" clId="{457402B9-0B43-4CA2-ADD5-DBF24D736EB6}" dt="2020-02-23T21:37:01.837" v="552"/>
          <ac:grpSpMkLst>
            <pc:docMk/>
            <pc:sldMk cId="2629558988" sldId="271"/>
            <ac:grpSpMk id="517" creationId="{A53D4A79-51C9-4B8B-931B-4EAA414CB9EE}"/>
          </ac:grpSpMkLst>
        </pc:grpChg>
        <pc:grpChg chg="del mod">
          <ac:chgData name="Kimberly Brehm" userId="8c2b6ab9-3f19-41de-a892-34e3c36865ec" providerId="ADAL" clId="{457402B9-0B43-4CA2-ADD5-DBF24D736EB6}" dt="2020-02-23T21:37:14.165" v="578"/>
          <ac:grpSpMkLst>
            <pc:docMk/>
            <pc:sldMk cId="2629558988" sldId="271"/>
            <ac:grpSpMk id="541" creationId="{380E07D1-F052-41D3-8823-8DF5E47B7C43}"/>
          </ac:grpSpMkLst>
        </pc:grpChg>
        <pc:grpChg chg="mod">
          <ac:chgData name="Kimberly Brehm" userId="8c2b6ab9-3f19-41de-a892-34e3c36865ec" providerId="ADAL" clId="{457402B9-0B43-4CA2-ADD5-DBF24D736EB6}" dt="2020-02-23T21:37:13.548" v="576"/>
          <ac:grpSpMkLst>
            <pc:docMk/>
            <pc:sldMk cId="2629558988" sldId="271"/>
            <ac:grpSpMk id="542" creationId="{4EABB23A-1BCB-4DB1-A676-C476352E4BBC}"/>
          </ac:grpSpMkLst>
        </pc:grpChg>
        <pc:grpChg chg="mod">
          <ac:chgData name="Kimberly Brehm" userId="8c2b6ab9-3f19-41de-a892-34e3c36865ec" providerId="ADAL" clId="{457402B9-0B43-4CA2-ADD5-DBF24D736EB6}" dt="2020-02-23T21:37:13.548" v="576"/>
          <ac:grpSpMkLst>
            <pc:docMk/>
            <pc:sldMk cId="2629558988" sldId="271"/>
            <ac:grpSpMk id="543" creationId="{A3BDE01C-4E16-437A-B7D3-F0E481FC5CE6}"/>
          </ac:grpSpMkLst>
        </pc:grpChg>
        <pc:grpChg chg="mod">
          <ac:chgData name="Kimberly Brehm" userId="8c2b6ab9-3f19-41de-a892-34e3c36865ec" providerId="ADAL" clId="{457402B9-0B43-4CA2-ADD5-DBF24D736EB6}" dt="2020-02-23T21:37:13.548" v="576"/>
          <ac:grpSpMkLst>
            <pc:docMk/>
            <pc:sldMk cId="2629558988" sldId="271"/>
            <ac:grpSpMk id="544" creationId="{1F1C8EBD-9997-4E76-99F7-5B3A16FA75AD}"/>
          </ac:grpSpMkLst>
        </pc:grpChg>
        <pc:grpChg chg="mod">
          <ac:chgData name="Kimberly Brehm" userId="8c2b6ab9-3f19-41de-a892-34e3c36865ec" providerId="ADAL" clId="{457402B9-0B43-4CA2-ADD5-DBF24D736EB6}" dt="2020-02-23T21:37:14.165" v="578"/>
          <ac:grpSpMkLst>
            <pc:docMk/>
            <pc:sldMk cId="2629558988" sldId="271"/>
            <ac:grpSpMk id="546" creationId="{A9DED40A-37B0-4745-8BF3-8048E9F161E0}"/>
          </ac:grpSpMkLst>
        </pc:grpChg>
        <pc:grpChg chg="mod">
          <ac:chgData name="Kimberly Brehm" userId="8c2b6ab9-3f19-41de-a892-34e3c36865ec" providerId="ADAL" clId="{457402B9-0B43-4CA2-ADD5-DBF24D736EB6}" dt="2020-02-23T21:37:23.816" v="599"/>
          <ac:grpSpMkLst>
            <pc:docMk/>
            <pc:sldMk cId="2629558988" sldId="271"/>
            <ac:grpSpMk id="567" creationId="{3603029F-6716-487C-B9B7-C1135A9EBDEA}"/>
          </ac:grpSpMkLst>
        </pc:grpChg>
        <pc:grpChg chg="mod">
          <ac:chgData name="Kimberly Brehm" userId="8c2b6ab9-3f19-41de-a892-34e3c36865ec" providerId="ADAL" clId="{457402B9-0B43-4CA2-ADD5-DBF24D736EB6}" dt="2020-02-23T21:37:23.816" v="599"/>
          <ac:grpSpMkLst>
            <pc:docMk/>
            <pc:sldMk cId="2629558988" sldId="271"/>
            <ac:grpSpMk id="568" creationId="{D61866CA-8A7D-45D2-9388-BA5275257D11}"/>
          </ac:grpSpMkLst>
        </pc:grpChg>
        <pc:grpChg chg="mod">
          <ac:chgData name="Kimberly Brehm" userId="8c2b6ab9-3f19-41de-a892-34e3c36865ec" providerId="ADAL" clId="{457402B9-0B43-4CA2-ADD5-DBF24D736EB6}" dt="2020-02-23T21:37:23.816" v="599"/>
          <ac:grpSpMkLst>
            <pc:docMk/>
            <pc:sldMk cId="2629558988" sldId="271"/>
            <ac:grpSpMk id="569" creationId="{495B9431-2DB7-4889-9F1C-CBA66D426CB4}"/>
          </ac:grpSpMkLst>
        </pc:grpChg>
        <pc:grpChg chg="mod">
          <ac:chgData name="Kimberly Brehm" userId="8c2b6ab9-3f19-41de-a892-34e3c36865ec" providerId="ADAL" clId="{457402B9-0B43-4CA2-ADD5-DBF24D736EB6}" dt="2020-02-23T21:37:27.626" v="602"/>
          <ac:grpSpMkLst>
            <pc:docMk/>
            <pc:sldMk cId="2629558988" sldId="271"/>
            <ac:grpSpMk id="572" creationId="{C4D3E042-CFEF-4F32-8903-5FA5955E9DA4}"/>
          </ac:grpSpMkLst>
        </pc:grpChg>
        <pc:grpChg chg="mod">
          <ac:chgData name="Kimberly Brehm" userId="8c2b6ab9-3f19-41de-a892-34e3c36865ec" providerId="ADAL" clId="{457402B9-0B43-4CA2-ADD5-DBF24D736EB6}" dt="2020-02-23T21:37:33.600" v="610"/>
          <ac:grpSpMkLst>
            <pc:docMk/>
            <pc:sldMk cId="2629558988" sldId="271"/>
            <ac:grpSpMk id="580" creationId="{8C9C9490-8D28-46D3-8B39-682941FB7920}"/>
          </ac:grpSpMkLst>
        </pc:grpChg>
        <pc:grpChg chg="mod">
          <ac:chgData name="Kimberly Brehm" userId="8c2b6ab9-3f19-41de-a892-34e3c36865ec" providerId="ADAL" clId="{457402B9-0B43-4CA2-ADD5-DBF24D736EB6}" dt="2020-02-23T21:37:33.600" v="610"/>
          <ac:grpSpMkLst>
            <pc:docMk/>
            <pc:sldMk cId="2629558988" sldId="271"/>
            <ac:grpSpMk id="581" creationId="{8D7887D1-CD49-463B-A8E5-24EB48F33CF6}"/>
          </ac:grpSpMkLst>
        </pc:grpChg>
        <pc:grpChg chg="mod">
          <ac:chgData name="Kimberly Brehm" userId="8c2b6ab9-3f19-41de-a892-34e3c36865ec" providerId="ADAL" clId="{457402B9-0B43-4CA2-ADD5-DBF24D736EB6}" dt="2020-02-23T21:37:34.555" v="612"/>
          <ac:grpSpMkLst>
            <pc:docMk/>
            <pc:sldMk cId="2629558988" sldId="271"/>
            <ac:grpSpMk id="583" creationId="{AB9D7F57-C3CE-41D0-BB1C-C86BD9CE6430}"/>
          </ac:grpSpMkLst>
        </pc:grpChg>
        <pc:picChg chg="add mod">
          <ac:chgData name="Kimberly Brehm" userId="8c2b6ab9-3f19-41de-a892-34e3c36865ec" providerId="ADAL" clId="{457402B9-0B43-4CA2-ADD5-DBF24D736EB6}" dt="2020-02-23T22:05:25.766" v="762"/>
          <ac:picMkLst>
            <pc:docMk/>
            <pc:sldMk cId="2629558988" sldId="271"/>
            <ac:picMk id="585" creationId="{358F4ECD-634E-466A-BF0A-7C3DE3512DCF}"/>
          </ac:picMkLst>
        </pc:pic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2" creationId="{967E60B5-1268-4C33-89A5-7079CBAB084C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3" creationId="{3682E428-AE91-4311-B0EB-12FC56424509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4" creationId="{0ACA3B26-DAA1-4BFD-B5D8-1D0FED27C870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5" creationId="{00991475-172C-4EF8-A83A-F4FF6DA80A3C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6" creationId="{80F9472C-89FF-46DC-A5AA-F57142771A7A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7" creationId="{0113F494-33C9-41AA-A704-8BC5736C5C9E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8" creationId="{C9D23E03-883D-4FF7-A656-17AB5EFB34F5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9" creationId="{87FB9DB1-DC63-47DA-9C18-43372009B411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10" creationId="{5D900DE0-8D99-42D3-B6EB-2741A022C673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11" creationId="{3DF99088-BF44-489A-8808-6045075AE5C6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12" creationId="{7E10D686-E6DF-4814-9B13-31B48CC40BF4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13" creationId="{7BAC0CAF-AC81-4A06-86DE-2C3EC1213760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14" creationId="{0722822D-95AA-4BED-BFB1-D19791851C04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15" creationId="{CDD61305-AD0F-4A88-A8CF-6CEE9053EADF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16" creationId="{1DA52FBE-E82B-437D-8870-1225DBE9D7DE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17" creationId="{1A8ED920-A33F-4253-97E6-376E555391B8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18" creationId="{DC531E1B-C844-4113-98AF-0E7AB9FA43D1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19" creationId="{7D285723-0119-4F49-B667-D0286318D12C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20" creationId="{315218FE-DC9F-45E5-8A1B-55B125AFB922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21" creationId="{C9C07946-8A2C-4D4B-939D-7033F012B4EC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22" creationId="{7FA2D3C2-7134-4F1F-84F6-72E088BB315C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23" creationId="{561A870C-0DCA-42D5-BF01-A45536BED488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24" creationId="{7A48F4DB-9961-4643-8ED6-2DBE96D37DC6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25" creationId="{FDAEBD43-0E48-4E5E-B72C-883EA74125C2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26" creationId="{3AE4DBCD-CC2D-4AB5-AA6F-18974A6F969D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27" creationId="{3852F52C-57C1-4C81-BCB9-53DFE3A1F6ED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28" creationId="{787E4A78-053F-4863-AEE5-227DF2128CA7}"/>
          </ac:inkMkLst>
        </pc:inkChg>
        <pc:inkChg chg="add mod">
          <ac:chgData name="Kimberly Brehm" userId="8c2b6ab9-3f19-41de-a892-34e3c36865ec" providerId="ADAL" clId="{457402B9-0B43-4CA2-ADD5-DBF24D736EB6}" dt="2020-02-23T21:30:38.714" v="80" actId="1076"/>
          <ac:inkMkLst>
            <pc:docMk/>
            <pc:sldMk cId="2629558988" sldId="271"/>
            <ac:inkMk id="29" creationId="{A9DCCB6D-3C60-4736-85F3-952B5F0490D8}"/>
          </ac:inkMkLst>
        </pc:inkChg>
        <pc:inkChg chg="add mod">
          <ac:chgData name="Kimberly Brehm" userId="8c2b6ab9-3f19-41de-a892-34e3c36865ec" providerId="ADAL" clId="{457402B9-0B43-4CA2-ADD5-DBF24D736EB6}" dt="2020-02-23T21:30:45.603" v="88"/>
          <ac:inkMkLst>
            <pc:docMk/>
            <pc:sldMk cId="2629558988" sldId="271"/>
            <ac:inkMk id="32" creationId="{3AF0AF5E-83E9-4777-88F6-A48270E8FBDF}"/>
          </ac:inkMkLst>
        </pc:inkChg>
        <pc:inkChg chg="add mod">
          <ac:chgData name="Kimberly Brehm" userId="8c2b6ab9-3f19-41de-a892-34e3c36865ec" providerId="ADAL" clId="{457402B9-0B43-4CA2-ADD5-DBF24D736EB6}" dt="2020-02-23T21:30:45.603" v="88"/>
          <ac:inkMkLst>
            <pc:docMk/>
            <pc:sldMk cId="2629558988" sldId="271"/>
            <ac:inkMk id="33" creationId="{C12D4C72-254C-4B36-9F32-E3F42A8679A5}"/>
          </ac:inkMkLst>
        </pc:inkChg>
        <pc:inkChg chg="add mod">
          <ac:chgData name="Kimberly Brehm" userId="8c2b6ab9-3f19-41de-a892-34e3c36865ec" providerId="ADAL" clId="{457402B9-0B43-4CA2-ADD5-DBF24D736EB6}" dt="2020-02-23T21:30:45.603" v="88"/>
          <ac:inkMkLst>
            <pc:docMk/>
            <pc:sldMk cId="2629558988" sldId="271"/>
            <ac:inkMk id="34" creationId="{B01EB0F7-BBEA-42E0-B345-B7EA1AFF11FE}"/>
          </ac:inkMkLst>
        </pc:inkChg>
        <pc:inkChg chg="add mod">
          <ac:chgData name="Kimberly Brehm" userId="8c2b6ab9-3f19-41de-a892-34e3c36865ec" providerId="ADAL" clId="{457402B9-0B43-4CA2-ADD5-DBF24D736EB6}" dt="2020-02-23T21:30:45.603" v="88"/>
          <ac:inkMkLst>
            <pc:docMk/>
            <pc:sldMk cId="2629558988" sldId="271"/>
            <ac:inkMk id="35" creationId="{3EF209B1-71DF-47C6-BD37-9EE23C30B011}"/>
          </ac:inkMkLst>
        </pc:inkChg>
        <pc:inkChg chg="add mod">
          <ac:chgData name="Kimberly Brehm" userId="8c2b6ab9-3f19-41de-a892-34e3c36865ec" providerId="ADAL" clId="{457402B9-0B43-4CA2-ADD5-DBF24D736EB6}" dt="2020-02-23T21:30:45.603" v="88"/>
          <ac:inkMkLst>
            <pc:docMk/>
            <pc:sldMk cId="2629558988" sldId="271"/>
            <ac:inkMk id="36" creationId="{6CCD85A7-1484-4703-89BF-478CCB40909E}"/>
          </ac:inkMkLst>
        </pc:inkChg>
        <pc:inkChg chg="add mod">
          <ac:chgData name="Kimberly Brehm" userId="8c2b6ab9-3f19-41de-a892-34e3c36865ec" providerId="ADAL" clId="{457402B9-0B43-4CA2-ADD5-DBF24D736EB6}" dt="2020-02-23T21:30:45.603" v="88"/>
          <ac:inkMkLst>
            <pc:docMk/>
            <pc:sldMk cId="2629558988" sldId="271"/>
            <ac:inkMk id="37" creationId="{57F8D3DA-FD69-4F92-8B59-054822088F38}"/>
          </ac:inkMkLst>
        </pc:inkChg>
        <pc:inkChg chg="add mod">
          <ac:chgData name="Kimberly Brehm" userId="8c2b6ab9-3f19-41de-a892-34e3c36865ec" providerId="ADAL" clId="{457402B9-0B43-4CA2-ADD5-DBF24D736EB6}" dt="2020-02-23T21:30:45.603" v="88"/>
          <ac:inkMkLst>
            <pc:docMk/>
            <pc:sldMk cId="2629558988" sldId="271"/>
            <ac:inkMk id="38" creationId="{4B8143EC-4554-46F9-8FD2-80045B55ED3F}"/>
          </ac:inkMkLst>
        </pc:inkChg>
        <pc:inkChg chg="add del mod">
          <ac:chgData name="Kimberly Brehm" userId="8c2b6ab9-3f19-41de-a892-34e3c36865ec" providerId="ADAL" clId="{457402B9-0B43-4CA2-ADD5-DBF24D736EB6}" dt="2020-02-23T21:31:37.458" v="99"/>
          <ac:inkMkLst>
            <pc:docMk/>
            <pc:sldMk cId="2629558988" sldId="271"/>
            <ac:inkMk id="40" creationId="{6E2BB09C-2884-4B9C-AB4B-6755995332B3}"/>
          </ac:inkMkLst>
        </pc:inkChg>
        <pc:inkChg chg="add del mod">
          <ac:chgData name="Kimberly Brehm" userId="8c2b6ab9-3f19-41de-a892-34e3c36865ec" providerId="ADAL" clId="{457402B9-0B43-4CA2-ADD5-DBF24D736EB6}" dt="2020-02-23T21:31:37.458" v="97"/>
          <ac:inkMkLst>
            <pc:docMk/>
            <pc:sldMk cId="2629558988" sldId="271"/>
            <ac:inkMk id="41" creationId="{419CE546-676A-4D19-BFD5-55A8D42B41B6}"/>
          </ac:inkMkLst>
        </pc:inkChg>
        <pc:inkChg chg="add del">
          <ac:chgData name="Kimberly Brehm" userId="8c2b6ab9-3f19-41de-a892-34e3c36865ec" providerId="ADAL" clId="{457402B9-0B43-4CA2-ADD5-DBF24D736EB6}" dt="2020-02-23T21:31:35.751" v="95"/>
          <ac:inkMkLst>
            <pc:docMk/>
            <pc:sldMk cId="2629558988" sldId="271"/>
            <ac:inkMk id="42" creationId="{FDF5990E-97CE-4FBA-8647-40E74F324486}"/>
          </ac:inkMkLst>
        </pc:inkChg>
        <pc:inkChg chg="add del">
          <ac:chgData name="Kimberly Brehm" userId="8c2b6ab9-3f19-41de-a892-34e3c36865ec" providerId="ADAL" clId="{457402B9-0B43-4CA2-ADD5-DBF24D736EB6}" dt="2020-02-23T21:31:37.458" v="98"/>
          <ac:inkMkLst>
            <pc:docMk/>
            <pc:sldMk cId="2629558988" sldId="271"/>
            <ac:inkMk id="43" creationId="{3ECE6FB0-5451-4936-946E-5E644D27B5E7}"/>
          </ac:inkMkLst>
        </pc:inkChg>
        <pc:inkChg chg="add del">
          <ac:chgData name="Kimberly Brehm" userId="8c2b6ab9-3f19-41de-a892-34e3c36865ec" providerId="ADAL" clId="{457402B9-0B43-4CA2-ADD5-DBF24D736EB6}" dt="2020-02-23T21:31:35.751" v="96"/>
          <ac:inkMkLst>
            <pc:docMk/>
            <pc:sldMk cId="2629558988" sldId="271"/>
            <ac:inkMk id="45" creationId="{58288DC7-488D-4603-A153-8D4C33A91007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46" creationId="{124A9D64-E63C-4DD4-8D1F-F14B70D5BAF7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47" creationId="{BAD807BF-C500-4667-BF63-F07B02D62376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48" creationId="{BC26E7B9-CD01-4D78-9455-278632872BB7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49" creationId="{2C687F1E-5E7E-4E34-8B49-94DA0092B73B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50" creationId="{4790E001-C5EF-4C7B-BBE8-ADAF83BEB48A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51" creationId="{A3956963-A9D6-49D6-8291-153C099D445E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52" creationId="{50864D5B-506D-4ED3-B3C8-AAF059C168B9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53" creationId="{DA7AEE73-CCEA-406D-B6A1-D2655B0F9635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54" creationId="{C185BD05-6443-42E6-B1BC-EDF2A74AFBA8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55" creationId="{0383922F-C5AA-4B29-9DED-CA7556843B6E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56" creationId="{C5570C64-70F5-4772-A093-AAE4F9C30398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57" creationId="{17F945FF-D854-4DC4-8E93-F251AF5B855D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58" creationId="{E4EFF6CE-4364-44F3-B3D9-5E0A20441666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59" creationId="{57F64700-5C17-4B81-80F6-D142579AC2A2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60" creationId="{E4F034EF-DBF1-4107-909C-B7899EFB5C85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61" creationId="{A96A74F2-998E-4655-B34B-01EEA6056750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62" creationId="{72C96019-46F0-469B-9484-43CD7124C7A4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63" creationId="{5E6FE2D5-6402-4AC2-B193-215BFBA332FA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64" creationId="{2FDEDDE2-9BC5-473F-9A86-CEA59ED501DC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65" creationId="{272F904D-F8FA-4346-98A5-78C67920D392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66" creationId="{3E69DD23-8941-4E1E-9DE5-626BCF40AA81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67" creationId="{BE7CD6D1-5468-407E-9F43-098472BED587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68" creationId="{31F0B66E-19C5-4955-8016-40CCC6A057B1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69" creationId="{5E4D680A-E7AB-4EE8-A44A-6EADB83D1945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70" creationId="{598D0C39-0BE1-4B19-9F3F-79B3632CD44D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71" creationId="{72B87431-0683-47A0-BEC4-A17E825DDA09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72" creationId="{834B76E5-7316-46CE-AEAF-CC88E80016E1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73" creationId="{C878FAE2-D3A3-46B8-BFF9-26E2BC5B5FA4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74" creationId="{EBADDF4F-F6CA-4CE0-97DD-31D09EB1A1E2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75" creationId="{A9F8281B-3E64-4198-B877-D3768DAB4AF1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76" creationId="{DF430842-6E0B-42A9-94A1-BBDDC525A9B9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77" creationId="{80EA8D38-B9E5-4751-9987-B3F6FCA1795C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78" creationId="{379B9FE3-A86D-40C7-A224-8B8B80136820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79" creationId="{8030E5DA-372F-41EE-B5C5-F87DAF18EFCA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80" creationId="{CB259EC2-E290-49AE-BAE8-33C7EA2389B4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81" creationId="{03990D96-9FAD-4767-A16C-C8CB85C7B905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82" creationId="{A9311819-7064-473E-BDF8-9B57AF1CBEF8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83" creationId="{D1613A71-BCCE-46D2-9DAC-B7AD15080840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84" creationId="{C96D6B54-AAE1-4E37-8037-B75BB2AD5F7D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85" creationId="{E6901C10-80F3-4FA8-8981-6102F0C5F4C1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86" creationId="{CBAAA4C2-8E58-4D12-A2E1-6E7DD39A5C50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87" creationId="{A8D30199-26AC-4A01-B5F2-EADB9B2824AC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88" creationId="{E22EF8B1-7C5C-4666-BC2A-6573A0BAB58A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89" creationId="{1C1F1826-C85B-48F2-BDD8-C1EC32907FB5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90" creationId="{31BD58F6-C7A1-465C-A2C9-7874B3902950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91" creationId="{5CF36BC0-0312-4ED8-BC58-120B93E810D0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92" creationId="{4F4D9C69-DB49-4EF5-A068-041E588C3462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93" creationId="{15FC03AE-E60F-4790-AD67-BBE2321F97A8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94" creationId="{6E1462B8-0338-48C0-B0DD-E52B6AE3462F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95" creationId="{59BB6A5D-F940-49EB-85F0-CEE9CE031455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96" creationId="{1343B83C-A25F-4634-A3FE-CA630D85D641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97" creationId="{88A200C5-A9C4-48F7-9F50-7651FFA7E89B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98" creationId="{0D9BEDBD-B6DB-4FDE-8A1E-189243E75D65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99" creationId="{D94C513E-8FE1-4662-A53D-2808F11555AA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00" creationId="{39764905-38B9-4D1B-8A3C-DEBB5D5A6033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01" creationId="{906918DB-A9A4-4F4D-AFF3-C7F97C506DA8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02" creationId="{D4EFA06F-FA0D-48BD-9AED-9D3481AD39B7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03" creationId="{C7133001-1BC2-432D-AFBA-6D49B2E7BE87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04" creationId="{0A72F5A2-69DC-4A49-986F-4670E47D8C90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05" creationId="{A3C5EDB7-A99D-4DCD-8E14-89DC573D8398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06" creationId="{DDA87982-01F7-4292-9ED4-33E78A164023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07" creationId="{E3A1E9D7-DC83-469A-83DB-402D95E014ED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08" creationId="{D2D34A5B-A6B7-4985-84C3-37465387AE6A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09" creationId="{20B34A0C-7125-456F-BB4A-24E8BE72661E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10" creationId="{D56E64E5-184B-40C2-962E-308E6FDC3212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11" creationId="{5E4FA80B-25A5-463A-AFB9-FFA89AF28472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12" creationId="{76927D1A-AFF4-4C2F-968F-D3FDC1F19AE3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13" creationId="{12C380F4-9255-496F-BECC-7E543829B0E8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14" creationId="{84E3CA78-4940-4DA5-BC83-14E0AB0A8AC8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15" creationId="{E5A16194-2D29-4434-B184-3A41F1380EF3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16" creationId="{DDBAEEF8-0FFB-48D1-ACCD-20AF4745E6ED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17" creationId="{B392100D-17A2-4FDD-B688-0002E43688CA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18" creationId="{F3A7A9D3-8963-4CB2-BB8A-D7789FC10848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19" creationId="{7AB7A27E-69BE-4EE6-B3A2-B62AEC0B11D3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20" creationId="{17154800-15F3-4F58-BA97-4847C1C0BF6B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21" creationId="{D403BC38-33D7-468D-8270-CB342469FD64}"/>
          </ac:inkMkLst>
        </pc:inkChg>
        <pc:inkChg chg="add del">
          <ac:chgData name="Kimberly Brehm" userId="8c2b6ab9-3f19-41de-a892-34e3c36865ec" providerId="ADAL" clId="{457402B9-0B43-4CA2-ADD5-DBF24D736EB6}" dt="2020-02-23T21:32:07.254" v="151"/>
          <ac:inkMkLst>
            <pc:docMk/>
            <pc:sldMk cId="2629558988" sldId="271"/>
            <ac:inkMk id="122" creationId="{A0D9569C-92C9-4BCA-8A94-62797BCB6065}"/>
          </ac:inkMkLst>
        </pc:inkChg>
        <pc:inkChg chg="add del">
          <ac:chgData name="Kimberly Brehm" userId="8c2b6ab9-3f19-41de-a892-34e3c36865ec" providerId="ADAL" clId="{457402B9-0B43-4CA2-ADD5-DBF24D736EB6}" dt="2020-02-23T21:32:07.254" v="154"/>
          <ac:inkMkLst>
            <pc:docMk/>
            <pc:sldMk cId="2629558988" sldId="271"/>
            <ac:inkMk id="123" creationId="{797BA37C-B990-4517-B258-07E36320C8C7}"/>
          </ac:inkMkLst>
        </pc:inkChg>
        <pc:inkChg chg="add del">
          <ac:chgData name="Kimberly Brehm" userId="8c2b6ab9-3f19-41de-a892-34e3c36865ec" providerId="ADAL" clId="{457402B9-0B43-4CA2-ADD5-DBF24D736EB6}" dt="2020-02-23T21:32:08.733" v="157"/>
          <ac:inkMkLst>
            <pc:docMk/>
            <pc:sldMk cId="2629558988" sldId="271"/>
            <ac:inkMk id="124" creationId="{FFF5B1CF-1097-44D6-96E4-FE4EA1F38D98}"/>
          </ac:inkMkLst>
        </pc:inkChg>
        <pc:inkChg chg="add del">
          <ac:chgData name="Kimberly Brehm" userId="8c2b6ab9-3f19-41de-a892-34e3c36865ec" providerId="ADAL" clId="{457402B9-0B43-4CA2-ADD5-DBF24D736EB6}" dt="2020-02-23T21:32:07.254" v="150"/>
          <ac:inkMkLst>
            <pc:docMk/>
            <pc:sldMk cId="2629558988" sldId="271"/>
            <ac:inkMk id="125" creationId="{8943F8C2-2F7B-4352-B576-6932DBDC5C56}"/>
          </ac:inkMkLst>
        </pc:inkChg>
        <pc:inkChg chg="add del">
          <ac:chgData name="Kimberly Brehm" userId="8c2b6ab9-3f19-41de-a892-34e3c36865ec" providerId="ADAL" clId="{457402B9-0B43-4CA2-ADD5-DBF24D736EB6}" dt="2020-02-23T21:32:07.254" v="152"/>
          <ac:inkMkLst>
            <pc:docMk/>
            <pc:sldMk cId="2629558988" sldId="271"/>
            <ac:inkMk id="126" creationId="{D397D285-7E48-4CDD-9E50-20E507BC20F7}"/>
          </ac:inkMkLst>
        </pc:inkChg>
        <pc:inkChg chg="add del">
          <ac:chgData name="Kimberly Brehm" userId="8c2b6ab9-3f19-41de-a892-34e3c36865ec" providerId="ADAL" clId="{457402B9-0B43-4CA2-ADD5-DBF24D736EB6}" dt="2020-02-23T21:32:07.254" v="153"/>
          <ac:inkMkLst>
            <pc:docMk/>
            <pc:sldMk cId="2629558988" sldId="271"/>
            <ac:inkMk id="127" creationId="{6A1D7383-3320-4E79-A42B-B339F6A6027C}"/>
          </ac:inkMkLst>
        </pc:inkChg>
        <pc:inkChg chg="add del">
          <ac:chgData name="Kimberly Brehm" userId="8c2b6ab9-3f19-41de-a892-34e3c36865ec" providerId="ADAL" clId="{457402B9-0B43-4CA2-ADD5-DBF24D736EB6}" dt="2020-02-23T21:32:07.238" v="146"/>
          <ac:inkMkLst>
            <pc:docMk/>
            <pc:sldMk cId="2629558988" sldId="271"/>
            <ac:inkMk id="128" creationId="{FF40510D-AE71-4445-97C5-2B01355537D8}"/>
          </ac:inkMkLst>
        </pc:inkChg>
        <pc:inkChg chg="add del">
          <ac:chgData name="Kimberly Brehm" userId="8c2b6ab9-3f19-41de-a892-34e3c36865ec" providerId="ADAL" clId="{457402B9-0B43-4CA2-ADD5-DBF24D736EB6}" dt="2020-02-23T21:32:07.254" v="149"/>
          <ac:inkMkLst>
            <pc:docMk/>
            <pc:sldMk cId="2629558988" sldId="271"/>
            <ac:inkMk id="129" creationId="{42AD7536-B4A2-411E-9588-6BF06EFA3029}"/>
          </ac:inkMkLst>
        </pc:inkChg>
        <pc:inkChg chg="add del">
          <ac:chgData name="Kimberly Brehm" userId="8c2b6ab9-3f19-41de-a892-34e3c36865ec" providerId="ADAL" clId="{457402B9-0B43-4CA2-ADD5-DBF24D736EB6}" dt="2020-02-23T21:32:07.254" v="147"/>
          <ac:inkMkLst>
            <pc:docMk/>
            <pc:sldMk cId="2629558988" sldId="271"/>
            <ac:inkMk id="130" creationId="{01123D6C-BD05-4593-B7A9-5AC05AE17AD0}"/>
          </ac:inkMkLst>
        </pc:inkChg>
        <pc:inkChg chg="add del">
          <ac:chgData name="Kimberly Brehm" userId="8c2b6ab9-3f19-41de-a892-34e3c36865ec" providerId="ADAL" clId="{457402B9-0B43-4CA2-ADD5-DBF24D736EB6}" dt="2020-02-23T21:32:07.254" v="148"/>
          <ac:inkMkLst>
            <pc:docMk/>
            <pc:sldMk cId="2629558988" sldId="271"/>
            <ac:inkMk id="131" creationId="{4D4F6511-9C73-42D7-8E3F-78AF6AC38E75}"/>
          </ac:inkMkLst>
        </pc:inkChg>
        <pc:inkChg chg="add del">
          <ac:chgData name="Kimberly Brehm" userId="8c2b6ab9-3f19-41de-a892-34e3c36865ec" providerId="ADAL" clId="{457402B9-0B43-4CA2-ADD5-DBF24D736EB6}" dt="2020-02-23T21:32:07.254" v="155"/>
          <ac:inkMkLst>
            <pc:docMk/>
            <pc:sldMk cId="2629558988" sldId="271"/>
            <ac:inkMk id="132" creationId="{5F7F49A1-A1E0-474B-B75E-D7F3D4401D3D}"/>
          </ac:inkMkLst>
        </pc:inkChg>
        <pc:inkChg chg="add del">
          <ac:chgData name="Kimberly Brehm" userId="8c2b6ab9-3f19-41de-a892-34e3c36865ec" providerId="ADAL" clId="{457402B9-0B43-4CA2-ADD5-DBF24D736EB6}" dt="2020-02-23T21:32:07.254" v="156"/>
          <ac:inkMkLst>
            <pc:docMk/>
            <pc:sldMk cId="2629558988" sldId="271"/>
            <ac:inkMk id="133" creationId="{2F7E95E9-21A7-41D2-9734-FAD9313D67F7}"/>
          </ac:inkMkLst>
        </pc:inkChg>
        <pc:inkChg chg="add del">
          <ac:chgData name="Kimberly Brehm" userId="8c2b6ab9-3f19-41de-a892-34e3c36865ec" providerId="ADAL" clId="{457402B9-0B43-4CA2-ADD5-DBF24D736EB6}" dt="2020-02-23T21:32:18.276" v="181"/>
          <ac:inkMkLst>
            <pc:docMk/>
            <pc:sldMk cId="2629558988" sldId="271"/>
            <ac:inkMk id="134" creationId="{ECA21C09-02F1-4F02-9C2D-94101923C4FD}"/>
          </ac:inkMkLst>
        </pc:inkChg>
        <pc:inkChg chg="add del">
          <ac:chgData name="Kimberly Brehm" userId="8c2b6ab9-3f19-41de-a892-34e3c36865ec" providerId="ADAL" clId="{457402B9-0B43-4CA2-ADD5-DBF24D736EB6}" dt="2020-02-23T21:32:18.276" v="182"/>
          <ac:inkMkLst>
            <pc:docMk/>
            <pc:sldMk cId="2629558988" sldId="271"/>
            <ac:inkMk id="135" creationId="{03597AC7-9A33-46F2-BBB8-8797808BDCC1}"/>
          </ac:inkMkLst>
        </pc:inkChg>
        <pc:inkChg chg="add del">
          <ac:chgData name="Kimberly Brehm" userId="8c2b6ab9-3f19-41de-a892-34e3c36865ec" providerId="ADAL" clId="{457402B9-0B43-4CA2-ADD5-DBF24D736EB6}" dt="2020-02-23T21:32:18.261" v="179"/>
          <ac:inkMkLst>
            <pc:docMk/>
            <pc:sldMk cId="2629558988" sldId="271"/>
            <ac:inkMk id="136" creationId="{A5FAFEB2-34E5-47B1-BE93-4570B52C2D67}"/>
          </ac:inkMkLst>
        </pc:inkChg>
        <pc:inkChg chg="add del">
          <ac:chgData name="Kimberly Brehm" userId="8c2b6ab9-3f19-41de-a892-34e3c36865ec" providerId="ADAL" clId="{457402B9-0B43-4CA2-ADD5-DBF24D736EB6}" dt="2020-02-23T21:32:18.261" v="175"/>
          <ac:inkMkLst>
            <pc:docMk/>
            <pc:sldMk cId="2629558988" sldId="271"/>
            <ac:inkMk id="137" creationId="{89A36CA4-4F27-40E5-919C-B23F4C051BA5}"/>
          </ac:inkMkLst>
        </pc:inkChg>
        <pc:inkChg chg="add del">
          <ac:chgData name="Kimberly Brehm" userId="8c2b6ab9-3f19-41de-a892-34e3c36865ec" providerId="ADAL" clId="{457402B9-0B43-4CA2-ADD5-DBF24D736EB6}" dt="2020-02-23T21:32:18.261" v="177"/>
          <ac:inkMkLst>
            <pc:docMk/>
            <pc:sldMk cId="2629558988" sldId="271"/>
            <ac:inkMk id="138" creationId="{DCBB62D5-14C0-48E4-8780-CC1ACCD8C606}"/>
          </ac:inkMkLst>
        </pc:inkChg>
        <pc:inkChg chg="add del">
          <ac:chgData name="Kimberly Brehm" userId="8c2b6ab9-3f19-41de-a892-34e3c36865ec" providerId="ADAL" clId="{457402B9-0B43-4CA2-ADD5-DBF24D736EB6}" dt="2020-02-23T21:32:18.261" v="178"/>
          <ac:inkMkLst>
            <pc:docMk/>
            <pc:sldMk cId="2629558988" sldId="271"/>
            <ac:inkMk id="139" creationId="{790ADB91-2265-4BAB-8752-C31603D71DFA}"/>
          </ac:inkMkLst>
        </pc:inkChg>
        <pc:inkChg chg="add del">
          <ac:chgData name="Kimberly Brehm" userId="8c2b6ab9-3f19-41de-a892-34e3c36865ec" providerId="ADAL" clId="{457402B9-0B43-4CA2-ADD5-DBF24D736EB6}" dt="2020-02-23T21:32:18.261" v="176"/>
          <ac:inkMkLst>
            <pc:docMk/>
            <pc:sldMk cId="2629558988" sldId="271"/>
            <ac:inkMk id="140" creationId="{45804E59-4A19-4D91-9181-FF8819812308}"/>
          </ac:inkMkLst>
        </pc:inkChg>
        <pc:inkChg chg="add del">
          <ac:chgData name="Kimberly Brehm" userId="8c2b6ab9-3f19-41de-a892-34e3c36865ec" providerId="ADAL" clId="{457402B9-0B43-4CA2-ADD5-DBF24D736EB6}" dt="2020-02-23T21:32:18.276" v="180"/>
          <ac:inkMkLst>
            <pc:docMk/>
            <pc:sldMk cId="2629558988" sldId="271"/>
            <ac:inkMk id="141" creationId="{6DFF9375-335B-454F-9CEC-8AC7857AFC8F}"/>
          </ac:inkMkLst>
        </pc:inkChg>
        <pc:inkChg chg="add del">
          <ac:chgData name="Kimberly Brehm" userId="8c2b6ab9-3f19-41de-a892-34e3c36865ec" providerId="ADAL" clId="{457402B9-0B43-4CA2-ADD5-DBF24D736EB6}" dt="2020-02-23T21:32:18.276" v="183"/>
          <ac:inkMkLst>
            <pc:docMk/>
            <pc:sldMk cId="2629558988" sldId="271"/>
            <ac:inkMk id="142" creationId="{9FA1D057-E917-47F3-BF43-6373EF71B303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43" creationId="{234F911A-D14A-4AB9-AE03-C5F32A98C379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44" creationId="{82DBDF8B-2AD1-4D91-BA12-0B4F8517AD39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45" creationId="{32EB6EA0-9DFE-41CA-BE2D-5980C8C369D0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46" creationId="{24279FCF-CFB9-4B79-BE39-AD5446F6D876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47" creationId="{8030E9D2-D65D-445B-B946-E579CDB13005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48" creationId="{5EC59213-8648-4BB7-A7F2-B65F1F725E4B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49" creationId="{50320204-20EE-45C6-86D9-05544044D1F6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50" creationId="{DB9CF1C1-CFC4-4EEE-87D9-39B843BEC40A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51" creationId="{5A7BFDEB-33B8-40B6-BAC6-BB2F9B1CBF30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52" creationId="{0B0F36CF-6870-4AC7-AAF0-D729B4260855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53" creationId="{2EF26E4E-6EA6-4EBB-BA93-CE20B6716958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54" creationId="{0D318392-506B-42AD-B4B2-F5D1F23B869A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55" creationId="{76C56762-2C16-453E-9E70-CA3CF57341CD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56" creationId="{9A168F30-8538-4254-86E7-D117B78E92B2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57" creationId="{21EB2822-9E37-480E-AE44-2F98ECA40422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58" creationId="{F9C4DD08-40E6-434C-8747-EC35F0494415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59" creationId="{59B879A7-F57B-48C9-98AA-8C3691147E4B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60" creationId="{4E0F30A2-372D-49C4-98AC-B0BDDCEE8A60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61" creationId="{0A582AD1-D27B-4A78-8606-D31CC560F3A2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62" creationId="{F497DFD3-7713-47E0-8FCE-331C5B636305}"/>
          </ac:inkMkLst>
        </pc:inkChg>
        <pc:inkChg chg="add">
          <ac:chgData name="Kimberly Brehm" userId="8c2b6ab9-3f19-41de-a892-34e3c36865ec" providerId="ADAL" clId="{457402B9-0B43-4CA2-ADD5-DBF24D736EB6}" dt="2020-02-23T21:31:32.861" v="94"/>
          <ac:inkMkLst>
            <pc:docMk/>
            <pc:sldMk cId="2629558988" sldId="271"/>
            <ac:inkMk id="163" creationId="{ACEBFC7E-40B9-4D4B-B068-773075FE5CAE}"/>
          </ac:inkMkLst>
        </pc:inkChg>
        <pc:inkChg chg="add del">
          <ac:chgData name="Kimberly Brehm" userId="8c2b6ab9-3f19-41de-a892-34e3c36865ec" providerId="ADAL" clId="{457402B9-0B43-4CA2-ADD5-DBF24D736EB6}" dt="2020-02-23T21:31:45.343" v="106"/>
          <ac:inkMkLst>
            <pc:docMk/>
            <pc:sldMk cId="2629558988" sldId="271"/>
            <ac:inkMk id="164" creationId="{A90F0D65-E261-455D-BB0F-607D060C6B74}"/>
          </ac:inkMkLst>
        </pc:inkChg>
        <pc:inkChg chg="add del">
          <ac:chgData name="Kimberly Brehm" userId="8c2b6ab9-3f19-41de-a892-34e3c36865ec" providerId="ADAL" clId="{457402B9-0B43-4CA2-ADD5-DBF24D736EB6}" dt="2020-02-23T21:31:45.343" v="105"/>
          <ac:inkMkLst>
            <pc:docMk/>
            <pc:sldMk cId="2629558988" sldId="271"/>
            <ac:inkMk id="165" creationId="{B0846DF6-94B9-4521-8B7D-8D540EA2F872}"/>
          </ac:inkMkLst>
        </pc:inkChg>
        <pc:inkChg chg="add del">
          <ac:chgData name="Kimberly Brehm" userId="8c2b6ab9-3f19-41de-a892-34e3c36865ec" providerId="ADAL" clId="{457402B9-0B43-4CA2-ADD5-DBF24D736EB6}" dt="2020-02-23T21:31:55.492" v="116"/>
          <ac:inkMkLst>
            <pc:docMk/>
            <pc:sldMk cId="2629558988" sldId="271"/>
            <ac:inkMk id="166" creationId="{A622773C-3474-4DD6-BE82-20E0697F4F97}"/>
          </ac:inkMkLst>
        </pc:inkChg>
        <pc:inkChg chg="add del">
          <ac:chgData name="Kimberly Brehm" userId="8c2b6ab9-3f19-41de-a892-34e3c36865ec" providerId="ADAL" clId="{457402B9-0B43-4CA2-ADD5-DBF24D736EB6}" dt="2020-02-23T21:31:55.492" v="115"/>
          <ac:inkMkLst>
            <pc:docMk/>
            <pc:sldMk cId="2629558988" sldId="271"/>
            <ac:inkMk id="167" creationId="{DDDC7F9E-2169-4AE7-B43E-D2F3DDEEAACA}"/>
          </ac:inkMkLst>
        </pc:inkChg>
        <pc:inkChg chg="add del">
          <ac:chgData name="Kimberly Brehm" userId="8c2b6ab9-3f19-41de-a892-34e3c36865ec" providerId="ADAL" clId="{457402B9-0B43-4CA2-ADD5-DBF24D736EB6}" dt="2020-02-23T21:31:55.492" v="117"/>
          <ac:inkMkLst>
            <pc:docMk/>
            <pc:sldMk cId="2629558988" sldId="271"/>
            <ac:inkMk id="168" creationId="{ED8D193D-5F54-43AC-B0C7-F534C17F4C93}"/>
          </ac:inkMkLst>
        </pc:inkChg>
        <pc:inkChg chg="add del">
          <ac:chgData name="Kimberly Brehm" userId="8c2b6ab9-3f19-41de-a892-34e3c36865ec" providerId="ADAL" clId="{457402B9-0B43-4CA2-ADD5-DBF24D736EB6}" dt="2020-02-23T21:31:55.476" v="112"/>
          <ac:inkMkLst>
            <pc:docMk/>
            <pc:sldMk cId="2629558988" sldId="271"/>
            <ac:inkMk id="169" creationId="{26746AC7-6527-4272-818F-735FB00D2629}"/>
          </ac:inkMkLst>
        </pc:inkChg>
        <pc:inkChg chg="add del">
          <ac:chgData name="Kimberly Brehm" userId="8c2b6ab9-3f19-41de-a892-34e3c36865ec" providerId="ADAL" clId="{457402B9-0B43-4CA2-ADD5-DBF24D736EB6}" dt="2020-02-23T21:31:55.476" v="113"/>
          <ac:inkMkLst>
            <pc:docMk/>
            <pc:sldMk cId="2629558988" sldId="271"/>
            <ac:inkMk id="170" creationId="{22A41937-6C8D-4000-BF5B-F086A9A38E02}"/>
          </ac:inkMkLst>
        </pc:inkChg>
        <pc:inkChg chg="add del">
          <ac:chgData name="Kimberly Brehm" userId="8c2b6ab9-3f19-41de-a892-34e3c36865ec" providerId="ADAL" clId="{457402B9-0B43-4CA2-ADD5-DBF24D736EB6}" dt="2020-02-23T21:31:55.492" v="114"/>
          <ac:inkMkLst>
            <pc:docMk/>
            <pc:sldMk cId="2629558988" sldId="271"/>
            <ac:inkMk id="171" creationId="{4289A944-524C-4A82-84A4-23BA8DD2514C}"/>
          </ac:inkMkLst>
        </pc:inkChg>
        <pc:inkChg chg="add del">
          <ac:chgData name="Kimberly Brehm" userId="8c2b6ab9-3f19-41de-a892-34e3c36865ec" providerId="ADAL" clId="{457402B9-0B43-4CA2-ADD5-DBF24D736EB6}" dt="2020-02-23T21:31:56.650" v="120"/>
          <ac:inkMkLst>
            <pc:docMk/>
            <pc:sldMk cId="2629558988" sldId="271"/>
            <ac:inkMk id="172" creationId="{DE25B878-9DB0-41C7-BAD5-977135A4272D}"/>
          </ac:inkMkLst>
        </pc:inkChg>
        <pc:inkChg chg="add del">
          <ac:chgData name="Kimberly Brehm" userId="8c2b6ab9-3f19-41de-a892-34e3c36865ec" providerId="ADAL" clId="{457402B9-0B43-4CA2-ADD5-DBF24D736EB6}" dt="2020-02-23T21:31:56.650" v="119"/>
          <ac:inkMkLst>
            <pc:docMk/>
            <pc:sldMk cId="2629558988" sldId="271"/>
            <ac:inkMk id="173" creationId="{3E589DF5-DE76-40F5-A9FC-F2E3BB2DDB2E}"/>
          </ac:inkMkLst>
        </pc:inkChg>
        <pc:inkChg chg="add del">
          <ac:chgData name="Kimberly Brehm" userId="8c2b6ab9-3f19-41de-a892-34e3c36865ec" providerId="ADAL" clId="{457402B9-0B43-4CA2-ADD5-DBF24D736EB6}" dt="2020-02-23T21:31:56.650" v="125"/>
          <ac:inkMkLst>
            <pc:docMk/>
            <pc:sldMk cId="2629558988" sldId="271"/>
            <ac:inkMk id="174" creationId="{1E380C6C-0B89-40E9-9266-04697425E9BA}"/>
          </ac:inkMkLst>
        </pc:inkChg>
        <pc:inkChg chg="add del">
          <ac:chgData name="Kimberly Brehm" userId="8c2b6ab9-3f19-41de-a892-34e3c36865ec" providerId="ADAL" clId="{457402B9-0B43-4CA2-ADD5-DBF24D736EB6}" dt="2020-02-23T21:31:56.650" v="126"/>
          <ac:inkMkLst>
            <pc:docMk/>
            <pc:sldMk cId="2629558988" sldId="271"/>
            <ac:inkMk id="175" creationId="{21BFAD31-67CE-49DE-9CC6-FBE6F057AA29}"/>
          </ac:inkMkLst>
        </pc:inkChg>
        <pc:inkChg chg="add del">
          <ac:chgData name="Kimberly Brehm" userId="8c2b6ab9-3f19-41de-a892-34e3c36865ec" providerId="ADAL" clId="{457402B9-0B43-4CA2-ADD5-DBF24D736EB6}" dt="2020-02-23T21:31:56.650" v="124"/>
          <ac:inkMkLst>
            <pc:docMk/>
            <pc:sldMk cId="2629558988" sldId="271"/>
            <ac:inkMk id="176" creationId="{DEA10827-295B-49E6-85BA-88990406E222}"/>
          </ac:inkMkLst>
        </pc:inkChg>
        <pc:inkChg chg="add del">
          <ac:chgData name="Kimberly Brehm" userId="8c2b6ab9-3f19-41de-a892-34e3c36865ec" providerId="ADAL" clId="{457402B9-0B43-4CA2-ADD5-DBF24D736EB6}" dt="2020-02-23T21:31:56.650" v="123"/>
          <ac:inkMkLst>
            <pc:docMk/>
            <pc:sldMk cId="2629558988" sldId="271"/>
            <ac:inkMk id="177" creationId="{9324C518-6000-4570-B392-21FF33BC7BF9}"/>
          </ac:inkMkLst>
        </pc:inkChg>
        <pc:inkChg chg="add del">
          <ac:chgData name="Kimberly Brehm" userId="8c2b6ab9-3f19-41de-a892-34e3c36865ec" providerId="ADAL" clId="{457402B9-0B43-4CA2-ADD5-DBF24D736EB6}" dt="2020-02-23T21:31:56.650" v="122"/>
          <ac:inkMkLst>
            <pc:docMk/>
            <pc:sldMk cId="2629558988" sldId="271"/>
            <ac:inkMk id="178" creationId="{44EA17A4-9988-4BC4-921A-74A21520BBB3}"/>
          </ac:inkMkLst>
        </pc:inkChg>
        <pc:inkChg chg="add del">
          <ac:chgData name="Kimberly Brehm" userId="8c2b6ab9-3f19-41de-a892-34e3c36865ec" providerId="ADAL" clId="{457402B9-0B43-4CA2-ADD5-DBF24D736EB6}" dt="2020-02-23T21:31:56.650" v="121"/>
          <ac:inkMkLst>
            <pc:docMk/>
            <pc:sldMk cId="2629558988" sldId="271"/>
            <ac:inkMk id="179" creationId="{298030CB-27D2-4038-8A43-B169C0381F98}"/>
          </ac:inkMkLst>
        </pc:inkChg>
        <pc:inkChg chg="add del">
          <ac:chgData name="Kimberly Brehm" userId="8c2b6ab9-3f19-41de-a892-34e3c36865ec" providerId="ADAL" clId="{457402B9-0B43-4CA2-ADD5-DBF24D736EB6}" dt="2020-02-23T21:31:56.650" v="127"/>
          <ac:inkMkLst>
            <pc:docMk/>
            <pc:sldMk cId="2629558988" sldId="271"/>
            <ac:inkMk id="180" creationId="{FB765399-9902-489E-9004-0A6EF3086805}"/>
          </ac:inkMkLst>
        </pc:inkChg>
        <pc:inkChg chg="add del">
          <ac:chgData name="Kimberly Brehm" userId="8c2b6ab9-3f19-41de-a892-34e3c36865ec" providerId="ADAL" clId="{457402B9-0B43-4CA2-ADD5-DBF24D736EB6}" dt="2020-02-23T21:31:56.634" v="118"/>
          <ac:inkMkLst>
            <pc:docMk/>
            <pc:sldMk cId="2629558988" sldId="271"/>
            <ac:inkMk id="181" creationId="{787C3BAB-A6EA-41B1-B6C8-9F4A889C9EBF}"/>
          </ac:inkMkLst>
        </pc:inkChg>
        <pc:inkChg chg="add mod">
          <ac:chgData name="Kimberly Brehm" userId="8c2b6ab9-3f19-41de-a892-34e3c36865ec" providerId="ADAL" clId="{457402B9-0B43-4CA2-ADD5-DBF24D736EB6}" dt="2020-02-23T21:31:43.551" v="104"/>
          <ac:inkMkLst>
            <pc:docMk/>
            <pc:sldMk cId="2629558988" sldId="271"/>
            <ac:inkMk id="182" creationId="{DC588521-6624-484C-B290-A0D328514E63}"/>
          </ac:inkMkLst>
        </pc:inkChg>
        <pc:inkChg chg="add mod">
          <ac:chgData name="Kimberly Brehm" userId="8c2b6ab9-3f19-41de-a892-34e3c36865ec" providerId="ADAL" clId="{457402B9-0B43-4CA2-ADD5-DBF24D736EB6}" dt="2020-02-23T21:31:43.551" v="104"/>
          <ac:inkMkLst>
            <pc:docMk/>
            <pc:sldMk cId="2629558988" sldId="271"/>
            <ac:inkMk id="183" creationId="{942D4D98-477E-41C8-B943-F993D98F353D}"/>
          </ac:inkMkLst>
        </pc:inkChg>
        <pc:inkChg chg="add">
          <ac:chgData name="Kimberly Brehm" userId="8c2b6ab9-3f19-41de-a892-34e3c36865ec" providerId="ADAL" clId="{457402B9-0B43-4CA2-ADD5-DBF24D736EB6}" dt="2020-02-23T21:31:42.208" v="102" actId="9405"/>
          <ac:inkMkLst>
            <pc:docMk/>
            <pc:sldMk cId="2629558988" sldId="271"/>
            <ac:inkMk id="184" creationId="{264A1F41-B1AE-4B0F-941B-1FD2E3281BE0}"/>
          </ac:inkMkLst>
        </pc:inkChg>
        <pc:inkChg chg="add">
          <ac:chgData name="Kimberly Brehm" userId="8c2b6ab9-3f19-41de-a892-34e3c36865ec" providerId="ADAL" clId="{457402B9-0B43-4CA2-ADD5-DBF24D736EB6}" dt="2020-02-23T21:31:42.686" v="103" actId="9405"/>
          <ac:inkMkLst>
            <pc:docMk/>
            <pc:sldMk cId="2629558988" sldId="271"/>
            <ac:inkMk id="185" creationId="{DE0A2540-8A57-4399-871B-6AACEBC56D01}"/>
          </ac:inkMkLst>
        </pc:inkChg>
        <pc:inkChg chg="add mod">
          <ac:chgData name="Kimberly Brehm" userId="8c2b6ab9-3f19-41de-a892-34e3c36865ec" providerId="ADAL" clId="{457402B9-0B43-4CA2-ADD5-DBF24D736EB6}" dt="2020-02-23T21:31:50.452" v="111"/>
          <ac:inkMkLst>
            <pc:docMk/>
            <pc:sldMk cId="2629558988" sldId="271"/>
            <ac:inkMk id="187" creationId="{65A170BC-9608-4F23-AB25-1FFE2C8A8698}"/>
          </ac:inkMkLst>
        </pc:inkChg>
        <pc:inkChg chg="add mod">
          <ac:chgData name="Kimberly Brehm" userId="8c2b6ab9-3f19-41de-a892-34e3c36865ec" providerId="ADAL" clId="{457402B9-0B43-4CA2-ADD5-DBF24D736EB6}" dt="2020-02-23T21:31:50.452" v="111"/>
          <ac:inkMkLst>
            <pc:docMk/>
            <pc:sldMk cId="2629558988" sldId="271"/>
            <ac:inkMk id="188" creationId="{DA3D4D23-E70D-4D5B-9598-66CDD42F10DD}"/>
          </ac:inkMkLst>
        </pc:inkChg>
        <pc:inkChg chg="add mod">
          <ac:chgData name="Kimberly Brehm" userId="8c2b6ab9-3f19-41de-a892-34e3c36865ec" providerId="ADAL" clId="{457402B9-0B43-4CA2-ADD5-DBF24D736EB6}" dt="2020-02-23T21:31:50.452" v="111"/>
          <ac:inkMkLst>
            <pc:docMk/>
            <pc:sldMk cId="2629558988" sldId="271"/>
            <ac:inkMk id="189" creationId="{4FCA0662-8CED-4794-B03C-8A6924C3C8CE}"/>
          </ac:inkMkLst>
        </pc:inkChg>
        <pc:inkChg chg="add mod">
          <ac:chgData name="Kimberly Brehm" userId="8c2b6ab9-3f19-41de-a892-34e3c36865ec" providerId="ADAL" clId="{457402B9-0B43-4CA2-ADD5-DBF24D736EB6}" dt="2020-02-23T21:31:50.452" v="111"/>
          <ac:inkMkLst>
            <pc:docMk/>
            <pc:sldMk cId="2629558988" sldId="271"/>
            <ac:inkMk id="190" creationId="{A990308F-918D-4DF7-9551-0BCCC69FE819}"/>
          </ac:inkMkLst>
        </pc:inkChg>
        <pc:inkChg chg="add mod">
          <ac:chgData name="Kimberly Brehm" userId="8c2b6ab9-3f19-41de-a892-34e3c36865ec" providerId="ADAL" clId="{457402B9-0B43-4CA2-ADD5-DBF24D736EB6}" dt="2020-02-23T21:32:05.506" v="145"/>
          <ac:inkMkLst>
            <pc:docMk/>
            <pc:sldMk cId="2629558988" sldId="271"/>
            <ac:inkMk id="192" creationId="{FC63E74B-27F8-42C3-8D82-599B0DB33092}"/>
          </ac:inkMkLst>
        </pc:inkChg>
        <pc:inkChg chg="add mod">
          <ac:chgData name="Kimberly Brehm" userId="8c2b6ab9-3f19-41de-a892-34e3c36865ec" providerId="ADAL" clId="{457402B9-0B43-4CA2-ADD5-DBF24D736EB6}" dt="2020-02-23T21:32:05.506" v="145"/>
          <ac:inkMkLst>
            <pc:docMk/>
            <pc:sldMk cId="2629558988" sldId="271"/>
            <ac:inkMk id="193" creationId="{27A3385C-1635-41DD-BECC-E8164BA4FC26}"/>
          </ac:inkMkLst>
        </pc:inkChg>
        <pc:inkChg chg="add mod">
          <ac:chgData name="Kimberly Brehm" userId="8c2b6ab9-3f19-41de-a892-34e3c36865ec" providerId="ADAL" clId="{457402B9-0B43-4CA2-ADD5-DBF24D736EB6}" dt="2020-02-23T21:32:05.506" v="145"/>
          <ac:inkMkLst>
            <pc:docMk/>
            <pc:sldMk cId="2629558988" sldId="271"/>
            <ac:inkMk id="194" creationId="{5D58371E-0493-4232-AEAF-EE8E05C9CBCA}"/>
          </ac:inkMkLst>
        </pc:inkChg>
        <pc:inkChg chg="add mod">
          <ac:chgData name="Kimberly Brehm" userId="8c2b6ab9-3f19-41de-a892-34e3c36865ec" providerId="ADAL" clId="{457402B9-0B43-4CA2-ADD5-DBF24D736EB6}" dt="2020-02-23T21:32:05.506" v="145"/>
          <ac:inkMkLst>
            <pc:docMk/>
            <pc:sldMk cId="2629558988" sldId="271"/>
            <ac:inkMk id="195" creationId="{B9286133-DAC7-4B59-B292-A48DA3C60345}"/>
          </ac:inkMkLst>
        </pc:inkChg>
        <pc:inkChg chg="add mod">
          <ac:chgData name="Kimberly Brehm" userId="8c2b6ab9-3f19-41de-a892-34e3c36865ec" providerId="ADAL" clId="{457402B9-0B43-4CA2-ADD5-DBF24D736EB6}" dt="2020-02-23T21:32:05.506" v="145"/>
          <ac:inkMkLst>
            <pc:docMk/>
            <pc:sldMk cId="2629558988" sldId="271"/>
            <ac:inkMk id="196" creationId="{DBBB2A86-3B62-44D7-9FA1-F18E31FF7DF4}"/>
          </ac:inkMkLst>
        </pc:inkChg>
        <pc:inkChg chg="add mod">
          <ac:chgData name="Kimberly Brehm" userId="8c2b6ab9-3f19-41de-a892-34e3c36865ec" providerId="ADAL" clId="{457402B9-0B43-4CA2-ADD5-DBF24D736EB6}" dt="2020-02-23T21:32:05.506" v="145"/>
          <ac:inkMkLst>
            <pc:docMk/>
            <pc:sldMk cId="2629558988" sldId="271"/>
            <ac:inkMk id="197" creationId="{EBCE3B97-19D6-4E69-990D-FFD04292B58B}"/>
          </ac:inkMkLst>
        </pc:inkChg>
        <pc:inkChg chg="add mod">
          <ac:chgData name="Kimberly Brehm" userId="8c2b6ab9-3f19-41de-a892-34e3c36865ec" providerId="ADAL" clId="{457402B9-0B43-4CA2-ADD5-DBF24D736EB6}" dt="2020-02-23T21:32:05.506" v="145"/>
          <ac:inkMkLst>
            <pc:docMk/>
            <pc:sldMk cId="2629558988" sldId="271"/>
            <ac:inkMk id="198" creationId="{D75B8D88-C14B-4884-8F4A-0818FE15566B}"/>
          </ac:inkMkLst>
        </pc:inkChg>
        <pc:inkChg chg="add mod">
          <ac:chgData name="Kimberly Brehm" userId="8c2b6ab9-3f19-41de-a892-34e3c36865ec" providerId="ADAL" clId="{457402B9-0B43-4CA2-ADD5-DBF24D736EB6}" dt="2020-02-23T21:32:05.506" v="145"/>
          <ac:inkMkLst>
            <pc:docMk/>
            <pc:sldMk cId="2629558988" sldId="271"/>
            <ac:inkMk id="199" creationId="{46176A12-F728-429F-A1D3-594E1BE39826}"/>
          </ac:inkMkLst>
        </pc:inkChg>
        <pc:inkChg chg="add mod">
          <ac:chgData name="Kimberly Brehm" userId="8c2b6ab9-3f19-41de-a892-34e3c36865ec" providerId="ADAL" clId="{457402B9-0B43-4CA2-ADD5-DBF24D736EB6}" dt="2020-02-23T21:32:05.506" v="145"/>
          <ac:inkMkLst>
            <pc:docMk/>
            <pc:sldMk cId="2629558988" sldId="271"/>
            <ac:inkMk id="200" creationId="{C4EAA9B1-4396-44E2-96D0-9C14006901E8}"/>
          </ac:inkMkLst>
        </pc:inkChg>
        <pc:inkChg chg="add mod">
          <ac:chgData name="Kimberly Brehm" userId="8c2b6ab9-3f19-41de-a892-34e3c36865ec" providerId="ADAL" clId="{457402B9-0B43-4CA2-ADD5-DBF24D736EB6}" dt="2020-02-23T21:32:05.506" v="145"/>
          <ac:inkMkLst>
            <pc:docMk/>
            <pc:sldMk cId="2629558988" sldId="271"/>
            <ac:inkMk id="201" creationId="{5B87338E-B085-488C-A087-FF113FFC0862}"/>
          </ac:inkMkLst>
        </pc:inkChg>
        <pc:inkChg chg="add mod">
          <ac:chgData name="Kimberly Brehm" userId="8c2b6ab9-3f19-41de-a892-34e3c36865ec" providerId="ADAL" clId="{457402B9-0B43-4CA2-ADD5-DBF24D736EB6}" dt="2020-02-23T21:32:05.506" v="145"/>
          <ac:inkMkLst>
            <pc:docMk/>
            <pc:sldMk cId="2629558988" sldId="271"/>
            <ac:inkMk id="202" creationId="{D340A051-C25C-4A38-9C01-4D389D82C532}"/>
          </ac:inkMkLst>
        </pc:inkChg>
        <pc:inkChg chg="add mod">
          <ac:chgData name="Kimberly Brehm" userId="8c2b6ab9-3f19-41de-a892-34e3c36865ec" providerId="ADAL" clId="{457402B9-0B43-4CA2-ADD5-DBF24D736EB6}" dt="2020-02-23T21:32:05.506" v="145"/>
          <ac:inkMkLst>
            <pc:docMk/>
            <pc:sldMk cId="2629558988" sldId="271"/>
            <ac:inkMk id="203" creationId="{E55F6BCF-8394-4FDF-AA46-E99255988D7E}"/>
          </ac:inkMkLst>
        </pc:inkChg>
        <pc:inkChg chg="add mod">
          <ac:chgData name="Kimberly Brehm" userId="8c2b6ab9-3f19-41de-a892-34e3c36865ec" providerId="ADAL" clId="{457402B9-0B43-4CA2-ADD5-DBF24D736EB6}" dt="2020-02-23T21:32:05.506" v="145"/>
          <ac:inkMkLst>
            <pc:docMk/>
            <pc:sldMk cId="2629558988" sldId="271"/>
            <ac:inkMk id="204" creationId="{3E9682AC-1869-4ACF-8E9A-F33AF86EFC48}"/>
          </ac:inkMkLst>
        </pc:inkChg>
        <pc:inkChg chg="add mod">
          <ac:chgData name="Kimberly Brehm" userId="8c2b6ab9-3f19-41de-a892-34e3c36865ec" providerId="ADAL" clId="{457402B9-0B43-4CA2-ADD5-DBF24D736EB6}" dt="2020-02-23T21:32:05.506" v="145"/>
          <ac:inkMkLst>
            <pc:docMk/>
            <pc:sldMk cId="2629558988" sldId="271"/>
            <ac:inkMk id="205" creationId="{32C50871-AF18-4A8A-969A-FD35673B2DEF}"/>
          </ac:inkMkLst>
        </pc:inkChg>
        <pc:inkChg chg="add mod">
          <ac:chgData name="Kimberly Brehm" userId="8c2b6ab9-3f19-41de-a892-34e3c36865ec" providerId="ADAL" clId="{457402B9-0B43-4CA2-ADD5-DBF24D736EB6}" dt="2020-02-23T21:32:05.506" v="145"/>
          <ac:inkMkLst>
            <pc:docMk/>
            <pc:sldMk cId="2629558988" sldId="271"/>
            <ac:inkMk id="206" creationId="{91FB1FBA-1AD0-4136-9795-87E8519C6B83}"/>
          </ac:inkMkLst>
        </pc:inkChg>
        <pc:inkChg chg="add mod">
          <ac:chgData name="Kimberly Brehm" userId="8c2b6ab9-3f19-41de-a892-34e3c36865ec" providerId="ADAL" clId="{457402B9-0B43-4CA2-ADD5-DBF24D736EB6}" dt="2020-02-23T21:32:05.506" v="145"/>
          <ac:inkMkLst>
            <pc:docMk/>
            <pc:sldMk cId="2629558988" sldId="271"/>
            <ac:inkMk id="207" creationId="{5D48891C-D173-4181-9BB1-6A4E5A1C7984}"/>
          </ac:inkMkLst>
        </pc:inkChg>
        <pc:inkChg chg="add mod">
          <ac:chgData name="Kimberly Brehm" userId="8c2b6ab9-3f19-41de-a892-34e3c36865ec" providerId="ADAL" clId="{457402B9-0B43-4CA2-ADD5-DBF24D736EB6}" dt="2020-02-23T21:32:05.506" v="145"/>
          <ac:inkMkLst>
            <pc:docMk/>
            <pc:sldMk cId="2629558988" sldId="271"/>
            <ac:inkMk id="208" creationId="{4CE18639-4298-4F3B-ADB9-ADDF1CC1F1BD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10" creationId="{999491D2-D7D7-4C6E-9D2B-9D86BAA7F238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11" creationId="{DC4E644C-446C-4632-909E-D5CB1625EBDA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12" creationId="{9107B3E8-9376-424C-BD5A-0F820A72CF18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13" creationId="{B716C2D3-3A1F-4467-8D00-86C6E1C352A0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14" creationId="{64865C3B-EFF1-418F-8075-5D2806F6FF33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15" creationId="{BB92959B-7778-41E5-8872-F76408112F4D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16" creationId="{A900A2D7-7627-4219-A1D7-42D98315FD4F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17" creationId="{C54D7D43-1F8A-42EF-8B20-CEE238C8DA18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18" creationId="{DF712226-4957-41C2-AA42-CD3778FDAEFB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19" creationId="{3AAD8592-BB16-49D1-BF8C-12D072592A73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20" creationId="{A2A6D680-4E2F-443C-AB5E-2B515905D0D0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21" creationId="{ABF360E3-3EE9-4421-94BA-4A5E8E31B796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22" creationId="{08B84ED4-6489-4409-9918-6805E29B3E44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23" creationId="{006AB6C4-4742-4150-A88C-8D10303F7A56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24" creationId="{C2B6AAF9-C8FB-4865-924F-D49D2050DD03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25" creationId="{52E24C72-8916-4AAD-AA20-E838B4AC813A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27" creationId="{958C94B7-13C9-4772-AD84-FA40E7163FC1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28" creationId="{9284501E-8EF8-4801-974B-2FF52DD23C7B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29" creationId="{566D160B-793D-480C-9525-F7DB89CCB251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30" creationId="{4B55CB90-F260-4033-813C-9186DE2D09FA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31" creationId="{34D7AB7A-A9AE-4536-9D39-5F360372E757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32" creationId="{95F53CAC-1BE5-4344-B705-65670A941950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33" creationId="{586B6053-7CB9-46C1-9747-EF402E7B8A83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34" creationId="{8E7DB9F9-ADD0-41F0-982F-8E0E7388D3FC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35" creationId="{2A13149A-BD24-487B-9921-0B9DDA1ECB75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36" creationId="{5EA2804C-3C37-4787-ABAE-BBB94B122132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37" creationId="{ADE68415-9370-492F-AA5E-4ECED37C8B84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38" creationId="{1F906A9A-AF3C-4C87-BCB6-209FAF0CB05F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39" creationId="{ACE3738A-3FB6-4954-B090-DD9574CA2B20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40" creationId="{89789C7C-4C26-4481-8109-9A7E62CF0D7A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41" creationId="{4A5D31C3-E77D-499F-8D5F-F95A998E690A}"/>
          </ac:inkMkLst>
        </pc:inkChg>
        <pc:inkChg chg="add mod">
          <ac:chgData name="Kimberly Brehm" userId="8c2b6ab9-3f19-41de-a892-34e3c36865ec" providerId="ADAL" clId="{457402B9-0B43-4CA2-ADD5-DBF24D736EB6}" dt="2020-02-23T21:32:27.231" v="200"/>
          <ac:inkMkLst>
            <pc:docMk/>
            <pc:sldMk cId="2629558988" sldId="271"/>
            <ac:inkMk id="242" creationId="{68BE0EC3-4C3B-46A1-939B-2F0E1C695FAE}"/>
          </ac:inkMkLst>
        </pc:inkChg>
        <pc:inkChg chg="add del mod">
          <ac:chgData name="Kimberly Brehm" userId="8c2b6ab9-3f19-41de-a892-34e3c36865ec" providerId="ADAL" clId="{457402B9-0B43-4CA2-ADD5-DBF24D736EB6}" dt="2020-02-23T21:35:13.040" v="354"/>
          <ac:inkMkLst>
            <pc:docMk/>
            <pc:sldMk cId="2629558988" sldId="271"/>
            <ac:inkMk id="244" creationId="{DCFADBF5-EF3E-42BA-8F75-77026687CD34}"/>
          </ac:inkMkLst>
        </pc:inkChg>
        <pc:inkChg chg="add del mod">
          <ac:chgData name="Kimberly Brehm" userId="8c2b6ab9-3f19-41de-a892-34e3c36865ec" providerId="ADAL" clId="{457402B9-0B43-4CA2-ADD5-DBF24D736EB6}" dt="2020-02-23T21:35:12.979" v="317"/>
          <ac:inkMkLst>
            <pc:docMk/>
            <pc:sldMk cId="2629558988" sldId="271"/>
            <ac:inkMk id="245" creationId="{52C87C00-36D5-421D-B62F-6EAD4C18B61D}"/>
          </ac:inkMkLst>
        </pc:inkChg>
        <pc:inkChg chg="add del mod">
          <ac:chgData name="Kimberly Brehm" userId="8c2b6ab9-3f19-41de-a892-34e3c36865ec" providerId="ADAL" clId="{457402B9-0B43-4CA2-ADD5-DBF24D736EB6}" dt="2020-02-23T21:35:13.009" v="333"/>
          <ac:inkMkLst>
            <pc:docMk/>
            <pc:sldMk cId="2629558988" sldId="271"/>
            <ac:inkMk id="246" creationId="{4D2E36D9-688A-40A7-831D-F4DC7D7FBD4A}"/>
          </ac:inkMkLst>
        </pc:inkChg>
        <pc:inkChg chg="add del mod">
          <ac:chgData name="Kimberly Brehm" userId="8c2b6ab9-3f19-41de-a892-34e3c36865ec" providerId="ADAL" clId="{457402B9-0B43-4CA2-ADD5-DBF24D736EB6}" dt="2020-02-23T21:35:12.957" v="298"/>
          <ac:inkMkLst>
            <pc:docMk/>
            <pc:sldMk cId="2629558988" sldId="271"/>
            <ac:inkMk id="247" creationId="{7B08F57D-0A44-49FA-BD57-46935D8371A8}"/>
          </ac:inkMkLst>
        </pc:inkChg>
        <pc:inkChg chg="add del mod">
          <ac:chgData name="Kimberly Brehm" userId="8c2b6ab9-3f19-41de-a892-34e3c36865ec" providerId="ADAL" clId="{457402B9-0B43-4CA2-ADD5-DBF24D736EB6}" dt="2020-02-23T21:35:12.969" v="309"/>
          <ac:inkMkLst>
            <pc:docMk/>
            <pc:sldMk cId="2629558988" sldId="271"/>
            <ac:inkMk id="248" creationId="{DF8AE7A7-1206-493A-986D-609968D4A8DD}"/>
          </ac:inkMkLst>
        </pc:inkChg>
        <pc:inkChg chg="add del mod">
          <ac:chgData name="Kimberly Brehm" userId="8c2b6ab9-3f19-41de-a892-34e3c36865ec" providerId="ADAL" clId="{457402B9-0B43-4CA2-ADD5-DBF24D736EB6}" dt="2020-02-23T21:35:13.009" v="335"/>
          <ac:inkMkLst>
            <pc:docMk/>
            <pc:sldMk cId="2629558988" sldId="271"/>
            <ac:inkMk id="249" creationId="{2EF4F061-2804-4CF3-B907-DA8F0A9CA8C2}"/>
          </ac:inkMkLst>
        </pc:inkChg>
        <pc:inkChg chg="add del mod">
          <ac:chgData name="Kimberly Brehm" userId="8c2b6ab9-3f19-41de-a892-34e3c36865ec" providerId="ADAL" clId="{457402B9-0B43-4CA2-ADD5-DBF24D736EB6}" dt="2020-02-23T21:35:12.967" v="305"/>
          <ac:inkMkLst>
            <pc:docMk/>
            <pc:sldMk cId="2629558988" sldId="271"/>
            <ac:inkMk id="250" creationId="{ADC70598-48CD-4756-A39A-9FB56952E19F}"/>
          </ac:inkMkLst>
        </pc:inkChg>
        <pc:inkChg chg="add del mod">
          <ac:chgData name="Kimberly Brehm" userId="8c2b6ab9-3f19-41de-a892-34e3c36865ec" providerId="ADAL" clId="{457402B9-0B43-4CA2-ADD5-DBF24D736EB6}" dt="2020-02-23T21:35:12.959" v="301"/>
          <ac:inkMkLst>
            <pc:docMk/>
            <pc:sldMk cId="2629558988" sldId="271"/>
            <ac:inkMk id="251" creationId="{F84198A9-98DE-4F46-80AB-48184FD23959}"/>
          </ac:inkMkLst>
        </pc:inkChg>
        <pc:inkChg chg="add del mod">
          <ac:chgData name="Kimberly Brehm" userId="8c2b6ab9-3f19-41de-a892-34e3c36865ec" providerId="ADAL" clId="{457402B9-0B43-4CA2-ADD5-DBF24D736EB6}" dt="2020-02-23T21:35:12.959" v="300"/>
          <ac:inkMkLst>
            <pc:docMk/>
            <pc:sldMk cId="2629558988" sldId="271"/>
            <ac:inkMk id="252" creationId="{128F2916-A94A-4F22-AE3C-4D345E9E4DCA}"/>
          </ac:inkMkLst>
        </pc:inkChg>
        <pc:inkChg chg="add del mod">
          <ac:chgData name="Kimberly Brehm" userId="8c2b6ab9-3f19-41de-a892-34e3c36865ec" providerId="ADAL" clId="{457402B9-0B43-4CA2-ADD5-DBF24D736EB6}" dt="2020-02-23T21:35:13.040" v="352"/>
          <ac:inkMkLst>
            <pc:docMk/>
            <pc:sldMk cId="2629558988" sldId="271"/>
            <ac:inkMk id="253" creationId="{0A4DA0C4-9F92-4E77-9684-A315ABC60083}"/>
          </ac:inkMkLst>
        </pc:inkChg>
        <pc:inkChg chg="add del mod">
          <ac:chgData name="Kimberly Brehm" userId="8c2b6ab9-3f19-41de-a892-34e3c36865ec" providerId="ADAL" clId="{457402B9-0B43-4CA2-ADD5-DBF24D736EB6}" dt="2020-02-23T21:35:12.989" v="322"/>
          <ac:inkMkLst>
            <pc:docMk/>
            <pc:sldMk cId="2629558988" sldId="271"/>
            <ac:inkMk id="254" creationId="{D0262F32-33D3-4335-B9CD-E28808BB8D50}"/>
          </ac:inkMkLst>
        </pc:inkChg>
        <pc:inkChg chg="add del mod">
          <ac:chgData name="Kimberly Brehm" userId="8c2b6ab9-3f19-41de-a892-34e3c36865ec" providerId="ADAL" clId="{457402B9-0B43-4CA2-ADD5-DBF24D736EB6}" dt="2020-02-23T21:35:13.020" v="343"/>
          <ac:inkMkLst>
            <pc:docMk/>
            <pc:sldMk cId="2629558988" sldId="271"/>
            <ac:inkMk id="255" creationId="{42C87245-3E7F-442A-90EE-81C628B7D917}"/>
          </ac:inkMkLst>
        </pc:inkChg>
        <pc:inkChg chg="add del mod">
          <ac:chgData name="Kimberly Brehm" userId="8c2b6ab9-3f19-41de-a892-34e3c36865ec" providerId="ADAL" clId="{457402B9-0B43-4CA2-ADD5-DBF24D736EB6}" dt="2020-02-23T21:35:13.038" v="351"/>
          <ac:inkMkLst>
            <pc:docMk/>
            <pc:sldMk cId="2629558988" sldId="271"/>
            <ac:inkMk id="256" creationId="{DE0DD40E-CDEF-40FF-B2A3-7EED158189B7}"/>
          </ac:inkMkLst>
        </pc:inkChg>
        <pc:inkChg chg="add del mod">
          <ac:chgData name="Kimberly Brehm" userId="8c2b6ab9-3f19-41de-a892-34e3c36865ec" providerId="ADAL" clId="{457402B9-0B43-4CA2-ADD5-DBF24D736EB6}" dt="2020-02-23T21:35:12.999" v="329"/>
          <ac:inkMkLst>
            <pc:docMk/>
            <pc:sldMk cId="2629558988" sldId="271"/>
            <ac:inkMk id="257" creationId="{0FEF57E0-BD0C-4933-A39F-FECD92E8C969}"/>
          </ac:inkMkLst>
        </pc:inkChg>
        <pc:inkChg chg="add del mod">
          <ac:chgData name="Kimberly Brehm" userId="8c2b6ab9-3f19-41de-a892-34e3c36865ec" providerId="ADAL" clId="{457402B9-0B43-4CA2-ADD5-DBF24D736EB6}" dt="2020-02-23T21:35:12.949" v="294"/>
          <ac:inkMkLst>
            <pc:docMk/>
            <pc:sldMk cId="2629558988" sldId="271"/>
            <ac:inkMk id="258" creationId="{59EABD67-F647-4638-9533-D9208C2E189D}"/>
          </ac:inkMkLst>
        </pc:inkChg>
        <pc:inkChg chg="add del mod">
          <ac:chgData name="Kimberly Brehm" userId="8c2b6ab9-3f19-41de-a892-34e3c36865ec" providerId="ADAL" clId="{457402B9-0B43-4CA2-ADD5-DBF24D736EB6}" dt="2020-02-23T21:35:12.979" v="316"/>
          <ac:inkMkLst>
            <pc:docMk/>
            <pc:sldMk cId="2629558988" sldId="271"/>
            <ac:inkMk id="259" creationId="{5D89BE70-C010-43BB-9B8A-DC066F7470E0}"/>
          </ac:inkMkLst>
        </pc:inkChg>
        <pc:inkChg chg="add del mod">
          <ac:chgData name="Kimberly Brehm" userId="8c2b6ab9-3f19-41de-a892-34e3c36865ec" providerId="ADAL" clId="{457402B9-0B43-4CA2-ADD5-DBF24D736EB6}" dt="2020-02-23T21:35:13.009" v="334"/>
          <ac:inkMkLst>
            <pc:docMk/>
            <pc:sldMk cId="2629558988" sldId="271"/>
            <ac:inkMk id="260" creationId="{724503D8-57AB-47E6-9211-861B0EFB9CC8}"/>
          </ac:inkMkLst>
        </pc:inkChg>
        <pc:inkChg chg="add del mod">
          <ac:chgData name="Kimberly Brehm" userId="8c2b6ab9-3f19-41de-a892-34e3c36865ec" providerId="ADAL" clId="{457402B9-0B43-4CA2-ADD5-DBF24D736EB6}" dt="2020-02-23T21:35:12.959" v="303"/>
          <ac:inkMkLst>
            <pc:docMk/>
            <pc:sldMk cId="2629558988" sldId="271"/>
            <ac:inkMk id="261" creationId="{C05C7CD8-401E-40E4-9E5F-6451B88C162A}"/>
          </ac:inkMkLst>
        </pc:inkChg>
        <pc:inkChg chg="add del mod">
          <ac:chgData name="Kimberly Brehm" userId="8c2b6ab9-3f19-41de-a892-34e3c36865ec" providerId="ADAL" clId="{457402B9-0B43-4CA2-ADD5-DBF24D736EB6}" dt="2020-02-23T21:35:13.020" v="344"/>
          <ac:inkMkLst>
            <pc:docMk/>
            <pc:sldMk cId="2629558988" sldId="271"/>
            <ac:inkMk id="262" creationId="{9223E9D0-C83F-4837-9B9B-66B955B5FC72}"/>
          </ac:inkMkLst>
        </pc:inkChg>
        <pc:inkChg chg="add del mod">
          <ac:chgData name="Kimberly Brehm" userId="8c2b6ab9-3f19-41de-a892-34e3c36865ec" providerId="ADAL" clId="{457402B9-0B43-4CA2-ADD5-DBF24D736EB6}" dt="2020-02-23T21:34:33.338" v="225"/>
          <ac:inkMkLst>
            <pc:docMk/>
            <pc:sldMk cId="2629558988" sldId="271"/>
            <ac:inkMk id="263" creationId="{8F7AD15A-CC89-4095-93A6-61F316FE6173}"/>
          </ac:inkMkLst>
        </pc:inkChg>
        <pc:inkChg chg="add del mod">
          <ac:chgData name="Kimberly Brehm" userId="8c2b6ab9-3f19-41de-a892-34e3c36865ec" providerId="ADAL" clId="{457402B9-0B43-4CA2-ADD5-DBF24D736EB6}" dt="2020-02-23T21:34:33.338" v="224"/>
          <ac:inkMkLst>
            <pc:docMk/>
            <pc:sldMk cId="2629558988" sldId="271"/>
            <ac:inkMk id="264" creationId="{1DA7C282-2E61-482D-87E9-7CEBBEF9E3C9}"/>
          </ac:inkMkLst>
        </pc:inkChg>
        <pc:inkChg chg="add del mod">
          <ac:chgData name="Kimberly Brehm" userId="8c2b6ab9-3f19-41de-a892-34e3c36865ec" providerId="ADAL" clId="{457402B9-0B43-4CA2-ADD5-DBF24D736EB6}" dt="2020-02-23T21:35:13.020" v="341"/>
          <ac:inkMkLst>
            <pc:docMk/>
            <pc:sldMk cId="2629558988" sldId="271"/>
            <ac:inkMk id="269" creationId="{6ADD9F3C-C04F-442A-9B6B-41DBFBED50FD}"/>
          </ac:inkMkLst>
        </pc:inkChg>
        <pc:inkChg chg="add del mod">
          <ac:chgData name="Kimberly Brehm" userId="8c2b6ab9-3f19-41de-a892-34e3c36865ec" providerId="ADAL" clId="{457402B9-0B43-4CA2-ADD5-DBF24D736EB6}" dt="2020-02-23T21:35:12.969" v="311"/>
          <ac:inkMkLst>
            <pc:docMk/>
            <pc:sldMk cId="2629558988" sldId="271"/>
            <ac:inkMk id="270" creationId="{820F58CB-7067-4F23-B161-11FAD3345A11}"/>
          </ac:inkMkLst>
        </pc:inkChg>
        <pc:inkChg chg="add del mod">
          <ac:chgData name="Kimberly Brehm" userId="8c2b6ab9-3f19-41de-a892-34e3c36865ec" providerId="ADAL" clId="{457402B9-0B43-4CA2-ADD5-DBF24D736EB6}" dt="2020-02-23T21:35:13.032" v="350"/>
          <ac:inkMkLst>
            <pc:docMk/>
            <pc:sldMk cId="2629558988" sldId="271"/>
            <ac:inkMk id="271" creationId="{99C3DB93-5948-4071-9685-C18A64FB1D42}"/>
          </ac:inkMkLst>
        </pc:inkChg>
        <pc:inkChg chg="add del mod">
          <ac:chgData name="Kimberly Brehm" userId="8c2b6ab9-3f19-41de-a892-34e3c36865ec" providerId="ADAL" clId="{457402B9-0B43-4CA2-ADD5-DBF24D736EB6}" dt="2020-02-23T21:35:12.999" v="328"/>
          <ac:inkMkLst>
            <pc:docMk/>
            <pc:sldMk cId="2629558988" sldId="271"/>
            <ac:inkMk id="272" creationId="{FB5BF6BA-B547-4C7E-B85E-048ECEAC23BD}"/>
          </ac:inkMkLst>
        </pc:inkChg>
        <pc:inkChg chg="add del mod">
          <ac:chgData name="Kimberly Brehm" userId="8c2b6ab9-3f19-41de-a892-34e3c36865ec" providerId="ADAL" clId="{457402B9-0B43-4CA2-ADD5-DBF24D736EB6}" dt="2020-02-23T21:35:12.989" v="320"/>
          <ac:inkMkLst>
            <pc:docMk/>
            <pc:sldMk cId="2629558988" sldId="271"/>
            <ac:inkMk id="273" creationId="{DD047C31-16D6-4874-9A49-28C1D08EC388}"/>
          </ac:inkMkLst>
        </pc:inkChg>
        <pc:inkChg chg="add del">
          <ac:chgData name="Kimberly Brehm" userId="8c2b6ab9-3f19-41de-a892-34e3c36865ec" providerId="ADAL" clId="{457402B9-0B43-4CA2-ADD5-DBF24D736EB6}" dt="2020-02-23T21:35:13.007" v="332"/>
          <ac:inkMkLst>
            <pc:docMk/>
            <pc:sldMk cId="2629558988" sldId="271"/>
            <ac:inkMk id="274" creationId="{8CFB8189-2945-41D0-BA5D-EC3C45867B47}"/>
          </ac:inkMkLst>
        </pc:inkChg>
        <pc:inkChg chg="add del mod">
          <ac:chgData name="Kimberly Brehm" userId="8c2b6ab9-3f19-41de-a892-34e3c36865ec" providerId="ADAL" clId="{457402B9-0B43-4CA2-ADD5-DBF24D736EB6}" dt="2020-02-23T21:35:12.979" v="313"/>
          <ac:inkMkLst>
            <pc:docMk/>
            <pc:sldMk cId="2629558988" sldId="271"/>
            <ac:inkMk id="275" creationId="{326B0ACD-0C4F-4F97-A65F-CB52196254E3}"/>
          </ac:inkMkLst>
        </pc:inkChg>
        <pc:inkChg chg="add del mod">
          <ac:chgData name="Kimberly Brehm" userId="8c2b6ab9-3f19-41de-a892-34e3c36865ec" providerId="ADAL" clId="{457402B9-0B43-4CA2-ADD5-DBF24D736EB6}" dt="2020-02-23T21:35:12.949" v="296"/>
          <ac:inkMkLst>
            <pc:docMk/>
            <pc:sldMk cId="2629558988" sldId="271"/>
            <ac:inkMk id="276" creationId="{3A954046-2402-4409-AAEE-37410D65E8C9}"/>
          </ac:inkMkLst>
        </pc:inkChg>
        <pc:inkChg chg="add del mod">
          <ac:chgData name="Kimberly Brehm" userId="8c2b6ab9-3f19-41de-a892-34e3c36865ec" providerId="ADAL" clId="{457402B9-0B43-4CA2-ADD5-DBF24D736EB6}" dt="2020-02-23T21:35:13.031" v="347"/>
          <ac:inkMkLst>
            <pc:docMk/>
            <pc:sldMk cId="2629558988" sldId="271"/>
            <ac:inkMk id="277" creationId="{5136419E-4131-4ACC-903D-63E2D5A1D229}"/>
          </ac:inkMkLst>
        </pc:inkChg>
        <pc:inkChg chg="add del mod">
          <ac:chgData name="Kimberly Brehm" userId="8c2b6ab9-3f19-41de-a892-34e3c36865ec" providerId="ADAL" clId="{457402B9-0B43-4CA2-ADD5-DBF24D736EB6}" dt="2020-02-23T21:35:12.999" v="330"/>
          <ac:inkMkLst>
            <pc:docMk/>
            <pc:sldMk cId="2629558988" sldId="271"/>
            <ac:inkMk id="278" creationId="{086D19CC-2163-436D-B672-C3B8EA88D7CF}"/>
          </ac:inkMkLst>
        </pc:inkChg>
        <pc:inkChg chg="add del mod">
          <ac:chgData name="Kimberly Brehm" userId="8c2b6ab9-3f19-41de-a892-34e3c36865ec" providerId="ADAL" clId="{457402B9-0B43-4CA2-ADD5-DBF24D736EB6}" dt="2020-02-23T21:35:12.989" v="324"/>
          <ac:inkMkLst>
            <pc:docMk/>
            <pc:sldMk cId="2629558988" sldId="271"/>
            <ac:inkMk id="279" creationId="{F984AE1E-33B1-44D1-80D2-968F34F73229}"/>
          </ac:inkMkLst>
        </pc:inkChg>
        <pc:inkChg chg="add del mod">
          <ac:chgData name="Kimberly Brehm" userId="8c2b6ab9-3f19-41de-a892-34e3c36865ec" providerId="ADAL" clId="{457402B9-0B43-4CA2-ADD5-DBF24D736EB6}" dt="2020-02-23T21:35:13.020" v="340"/>
          <ac:inkMkLst>
            <pc:docMk/>
            <pc:sldMk cId="2629558988" sldId="271"/>
            <ac:inkMk id="280" creationId="{C8F116D3-EF72-4283-BF35-31B60DA48349}"/>
          </ac:inkMkLst>
        </pc:inkChg>
        <pc:inkChg chg="add del mod">
          <ac:chgData name="Kimberly Brehm" userId="8c2b6ab9-3f19-41de-a892-34e3c36865ec" providerId="ADAL" clId="{457402B9-0B43-4CA2-ADD5-DBF24D736EB6}" dt="2020-02-23T21:35:13.040" v="353"/>
          <ac:inkMkLst>
            <pc:docMk/>
            <pc:sldMk cId="2629558988" sldId="271"/>
            <ac:inkMk id="281" creationId="{7B0EDBFF-FEBF-4C4C-B065-F319EABD28EA}"/>
          </ac:inkMkLst>
        </pc:inkChg>
        <pc:inkChg chg="add del mod">
          <ac:chgData name="Kimberly Brehm" userId="8c2b6ab9-3f19-41de-a892-34e3c36865ec" providerId="ADAL" clId="{457402B9-0B43-4CA2-ADD5-DBF24D736EB6}" dt="2020-02-23T21:35:12.949" v="295"/>
          <ac:inkMkLst>
            <pc:docMk/>
            <pc:sldMk cId="2629558988" sldId="271"/>
            <ac:inkMk id="282" creationId="{3EA6BEFD-57CB-483A-9BFE-BD177516AA59}"/>
          </ac:inkMkLst>
        </pc:inkChg>
        <pc:inkChg chg="add del mod">
          <ac:chgData name="Kimberly Brehm" userId="8c2b6ab9-3f19-41de-a892-34e3c36865ec" providerId="ADAL" clId="{457402B9-0B43-4CA2-ADD5-DBF24D736EB6}" dt="2020-02-23T21:35:13.032" v="349"/>
          <ac:inkMkLst>
            <pc:docMk/>
            <pc:sldMk cId="2629558988" sldId="271"/>
            <ac:inkMk id="283" creationId="{B9030AE8-2129-4C47-89F5-7EF797FA5A8D}"/>
          </ac:inkMkLst>
        </pc:inkChg>
        <pc:inkChg chg="add del mod">
          <ac:chgData name="Kimberly Brehm" userId="8c2b6ab9-3f19-41de-a892-34e3c36865ec" providerId="ADAL" clId="{457402B9-0B43-4CA2-ADD5-DBF24D736EB6}" dt="2020-02-23T21:35:13.030" v="346"/>
          <ac:inkMkLst>
            <pc:docMk/>
            <pc:sldMk cId="2629558988" sldId="271"/>
            <ac:inkMk id="284" creationId="{F76558EF-3040-4CF2-A495-DB3546EF4F82}"/>
          </ac:inkMkLst>
        </pc:inkChg>
        <pc:inkChg chg="add del mod">
          <ac:chgData name="Kimberly Brehm" userId="8c2b6ab9-3f19-41de-a892-34e3c36865ec" providerId="ADAL" clId="{457402B9-0B43-4CA2-ADD5-DBF24D736EB6}" dt="2020-02-23T21:35:12.949" v="297"/>
          <ac:inkMkLst>
            <pc:docMk/>
            <pc:sldMk cId="2629558988" sldId="271"/>
            <ac:inkMk id="285" creationId="{E19C23CE-9B68-450F-9277-F262CD31E2CA}"/>
          </ac:inkMkLst>
        </pc:inkChg>
        <pc:inkChg chg="add del mod">
          <ac:chgData name="Kimberly Brehm" userId="8c2b6ab9-3f19-41de-a892-34e3c36865ec" providerId="ADAL" clId="{457402B9-0B43-4CA2-ADD5-DBF24D736EB6}" dt="2020-02-23T21:35:12.989" v="323"/>
          <ac:inkMkLst>
            <pc:docMk/>
            <pc:sldMk cId="2629558988" sldId="271"/>
            <ac:inkMk id="286" creationId="{4207A942-4DC5-4FA2-BE43-3BAFEC320B1F}"/>
          </ac:inkMkLst>
        </pc:inkChg>
        <pc:inkChg chg="add del mod">
          <ac:chgData name="Kimberly Brehm" userId="8c2b6ab9-3f19-41de-a892-34e3c36865ec" providerId="ADAL" clId="{457402B9-0B43-4CA2-ADD5-DBF24D736EB6}" dt="2020-02-23T21:35:12.999" v="327"/>
          <ac:inkMkLst>
            <pc:docMk/>
            <pc:sldMk cId="2629558988" sldId="271"/>
            <ac:inkMk id="287" creationId="{FFDFD86F-4EF5-46A4-96F7-97220FEA970B}"/>
          </ac:inkMkLst>
        </pc:inkChg>
        <pc:inkChg chg="add del mod">
          <ac:chgData name="Kimberly Brehm" userId="8c2b6ab9-3f19-41de-a892-34e3c36865ec" providerId="ADAL" clId="{457402B9-0B43-4CA2-ADD5-DBF24D736EB6}" dt="2020-02-23T21:35:12.969" v="306"/>
          <ac:inkMkLst>
            <pc:docMk/>
            <pc:sldMk cId="2629558988" sldId="271"/>
            <ac:inkMk id="288" creationId="{7AFEC1BF-6CA4-4054-AA62-778A450A6D63}"/>
          </ac:inkMkLst>
        </pc:inkChg>
        <pc:inkChg chg="add del mod">
          <ac:chgData name="Kimberly Brehm" userId="8c2b6ab9-3f19-41de-a892-34e3c36865ec" providerId="ADAL" clId="{457402B9-0B43-4CA2-ADD5-DBF24D736EB6}" dt="2020-02-23T21:35:12.989" v="321"/>
          <ac:inkMkLst>
            <pc:docMk/>
            <pc:sldMk cId="2629558988" sldId="271"/>
            <ac:inkMk id="289" creationId="{8EFA195F-D98D-4F68-88B5-F6C263F8C4A9}"/>
          </ac:inkMkLst>
        </pc:inkChg>
        <pc:inkChg chg="add del mod">
          <ac:chgData name="Kimberly Brehm" userId="8c2b6ab9-3f19-41de-a892-34e3c36865ec" providerId="ADAL" clId="{457402B9-0B43-4CA2-ADD5-DBF24D736EB6}" dt="2020-02-23T21:35:13.009" v="336"/>
          <ac:inkMkLst>
            <pc:docMk/>
            <pc:sldMk cId="2629558988" sldId="271"/>
            <ac:inkMk id="290" creationId="{47CB53ED-D153-47DB-9C8A-4B8ADF85AD25}"/>
          </ac:inkMkLst>
        </pc:inkChg>
        <pc:inkChg chg="add del mod">
          <ac:chgData name="Kimberly Brehm" userId="8c2b6ab9-3f19-41de-a892-34e3c36865ec" providerId="ADAL" clId="{457402B9-0B43-4CA2-ADD5-DBF24D736EB6}" dt="2020-02-23T21:35:13.032" v="348"/>
          <ac:inkMkLst>
            <pc:docMk/>
            <pc:sldMk cId="2629558988" sldId="271"/>
            <ac:inkMk id="291" creationId="{60D966AF-5EC2-41D7-94FC-3E1EE37F3A5E}"/>
          </ac:inkMkLst>
        </pc:inkChg>
        <pc:inkChg chg="add del mod">
          <ac:chgData name="Kimberly Brehm" userId="8c2b6ab9-3f19-41de-a892-34e3c36865ec" providerId="ADAL" clId="{457402B9-0B43-4CA2-ADD5-DBF24D736EB6}" dt="2020-02-23T21:35:12.999" v="331"/>
          <ac:inkMkLst>
            <pc:docMk/>
            <pc:sldMk cId="2629558988" sldId="271"/>
            <ac:inkMk id="292" creationId="{D58184FA-AE7E-4F06-90C6-4906076BCB65}"/>
          </ac:inkMkLst>
        </pc:inkChg>
        <pc:inkChg chg="add del mod">
          <ac:chgData name="Kimberly Brehm" userId="8c2b6ab9-3f19-41de-a892-34e3c36865ec" providerId="ADAL" clId="{457402B9-0B43-4CA2-ADD5-DBF24D736EB6}" dt="2020-02-23T21:35:13.017" v="338"/>
          <ac:inkMkLst>
            <pc:docMk/>
            <pc:sldMk cId="2629558988" sldId="271"/>
            <ac:inkMk id="293" creationId="{02F450B6-6BE8-48EF-A99F-5946D4E16C81}"/>
          </ac:inkMkLst>
        </pc:inkChg>
        <pc:inkChg chg="add del mod">
          <ac:chgData name="Kimberly Brehm" userId="8c2b6ab9-3f19-41de-a892-34e3c36865ec" providerId="ADAL" clId="{457402B9-0B43-4CA2-ADD5-DBF24D736EB6}" dt="2020-02-23T21:35:13.028" v="345"/>
          <ac:inkMkLst>
            <pc:docMk/>
            <pc:sldMk cId="2629558988" sldId="271"/>
            <ac:inkMk id="294" creationId="{970741F9-6972-490B-8415-FCF5AD4BDE4F}"/>
          </ac:inkMkLst>
        </pc:inkChg>
        <pc:inkChg chg="add del mod">
          <ac:chgData name="Kimberly Brehm" userId="8c2b6ab9-3f19-41de-a892-34e3c36865ec" providerId="ADAL" clId="{457402B9-0B43-4CA2-ADD5-DBF24D736EB6}" dt="2020-02-23T21:35:12.969" v="307"/>
          <ac:inkMkLst>
            <pc:docMk/>
            <pc:sldMk cId="2629558988" sldId="271"/>
            <ac:inkMk id="295" creationId="{5F449DF1-804F-4450-8ED9-F1FB5FF27FDD}"/>
          </ac:inkMkLst>
        </pc:inkChg>
        <pc:inkChg chg="add del mod">
          <ac:chgData name="Kimberly Brehm" userId="8c2b6ab9-3f19-41de-a892-34e3c36865ec" providerId="ADAL" clId="{457402B9-0B43-4CA2-ADD5-DBF24D736EB6}" dt="2020-02-23T21:35:12.959" v="304"/>
          <ac:inkMkLst>
            <pc:docMk/>
            <pc:sldMk cId="2629558988" sldId="271"/>
            <ac:inkMk id="296" creationId="{B04704D4-ADFE-431C-A81D-E7AF21F9D00B}"/>
          </ac:inkMkLst>
        </pc:inkChg>
        <pc:inkChg chg="add del mod">
          <ac:chgData name="Kimberly Brehm" userId="8c2b6ab9-3f19-41de-a892-34e3c36865ec" providerId="ADAL" clId="{457402B9-0B43-4CA2-ADD5-DBF24D736EB6}" dt="2020-02-23T21:35:12.969" v="308"/>
          <ac:inkMkLst>
            <pc:docMk/>
            <pc:sldMk cId="2629558988" sldId="271"/>
            <ac:inkMk id="297" creationId="{9674038A-7CBA-4F28-AE44-6D756ECEC6F6}"/>
          </ac:inkMkLst>
        </pc:inkChg>
        <pc:inkChg chg="add del mod">
          <ac:chgData name="Kimberly Brehm" userId="8c2b6ab9-3f19-41de-a892-34e3c36865ec" providerId="ADAL" clId="{457402B9-0B43-4CA2-ADD5-DBF24D736EB6}" dt="2020-02-23T21:35:12.997" v="325"/>
          <ac:inkMkLst>
            <pc:docMk/>
            <pc:sldMk cId="2629558988" sldId="271"/>
            <ac:inkMk id="298" creationId="{96B190AA-0C55-4A17-8A82-FFD88A64D49D}"/>
          </ac:inkMkLst>
        </pc:inkChg>
        <pc:inkChg chg="add del mod">
          <ac:chgData name="Kimberly Brehm" userId="8c2b6ab9-3f19-41de-a892-34e3c36865ec" providerId="ADAL" clId="{457402B9-0B43-4CA2-ADD5-DBF24D736EB6}" dt="2020-02-23T21:35:12.977" v="312"/>
          <ac:inkMkLst>
            <pc:docMk/>
            <pc:sldMk cId="2629558988" sldId="271"/>
            <ac:inkMk id="299" creationId="{0E86E18B-129C-405A-9209-9C7D2496E046}"/>
          </ac:inkMkLst>
        </pc:inkChg>
        <pc:inkChg chg="add del mod">
          <ac:chgData name="Kimberly Brehm" userId="8c2b6ab9-3f19-41de-a892-34e3c36865ec" providerId="ADAL" clId="{457402B9-0B43-4CA2-ADD5-DBF24D736EB6}" dt="2020-02-23T21:35:13.020" v="342"/>
          <ac:inkMkLst>
            <pc:docMk/>
            <pc:sldMk cId="2629558988" sldId="271"/>
            <ac:inkMk id="300" creationId="{7A3206B3-97CD-4DB5-ABC7-332FFC51960D}"/>
          </ac:inkMkLst>
        </pc:inkChg>
        <pc:inkChg chg="add del mod">
          <ac:chgData name="Kimberly Brehm" userId="8c2b6ab9-3f19-41de-a892-34e3c36865ec" providerId="ADAL" clId="{457402B9-0B43-4CA2-ADD5-DBF24D736EB6}" dt="2020-02-23T21:35:13.009" v="337"/>
          <ac:inkMkLst>
            <pc:docMk/>
            <pc:sldMk cId="2629558988" sldId="271"/>
            <ac:inkMk id="301" creationId="{1CEAA4E3-04ED-4C71-9044-266987F18743}"/>
          </ac:inkMkLst>
        </pc:inkChg>
        <pc:inkChg chg="add del mod">
          <ac:chgData name="Kimberly Brehm" userId="8c2b6ab9-3f19-41de-a892-34e3c36865ec" providerId="ADAL" clId="{457402B9-0B43-4CA2-ADD5-DBF24D736EB6}" dt="2020-02-23T21:35:12.979" v="315"/>
          <ac:inkMkLst>
            <pc:docMk/>
            <pc:sldMk cId="2629558988" sldId="271"/>
            <ac:inkMk id="309" creationId="{2DBF1BB6-D27C-433D-BF84-0781EA4718E3}"/>
          </ac:inkMkLst>
        </pc:inkChg>
        <pc:inkChg chg="add del mod">
          <ac:chgData name="Kimberly Brehm" userId="8c2b6ab9-3f19-41de-a892-34e3c36865ec" providerId="ADAL" clId="{457402B9-0B43-4CA2-ADD5-DBF24D736EB6}" dt="2020-02-23T21:35:12.959" v="302"/>
          <ac:inkMkLst>
            <pc:docMk/>
            <pc:sldMk cId="2629558988" sldId="271"/>
            <ac:inkMk id="310" creationId="{74AB056A-6078-4483-AD6F-59E7D85AE8C2}"/>
          </ac:inkMkLst>
        </pc:inkChg>
        <pc:inkChg chg="add del mod">
          <ac:chgData name="Kimberly Brehm" userId="8c2b6ab9-3f19-41de-a892-34e3c36865ec" providerId="ADAL" clId="{457402B9-0B43-4CA2-ADD5-DBF24D736EB6}" dt="2020-02-23T21:35:12.969" v="310"/>
          <ac:inkMkLst>
            <pc:docMk/>
            <pc:sldMk cId="2629558988" sldId="271"/>
            <ac:inkMk id="311" creationId="{B8BB052F-B4AE-4619-885F-89CDB5F0B787}"/>
          </ac:inkMkLst>
        </pc:inkChg>
        <pc:inkChg chg="add del mod">
          <ac:chgData name="Kimberly Brehm" userId="8c2b6ab9-3f19-41de-a892-34e3c36865ec" providerId="ADAL" clId="{457402B9-0B43-4CA2-ADD5-DBF24D736EB6}" dt="2020-02-23T21:35:12.987" v="319"/>
          <ac:inkMkLst>
            <pc:docMk/>
            <pc:sldMk cId="2629558988" sldId="271"/>
            <ac:inkMk id="312" creationId="{5A51AD1A-DAD1-4B70-A813-734AC4D943D3}"/>
          </ac:inkMkLst>
        </pc:inkChg>
        <pc:inkChg chg="add del mod">
          <ac:chgData name="Kimberly Brehm" userId="8c2b6ab9-3f19-41de-a892-34e3c36865ec" providerId="ADAL" clId="{457402B9-0B43-4CA2-ADD5-DBF24D736EB6}" dt="2020-02-23T21:35:13.017" v="339"/>
          <ac:inkMkLst>
            <pc:docMk/>
            <pc:sldMk cId="2629558988" sldId="271"/>
            <ac:inkMk id="313" creationId="{F5D526E1-6117-45AD-9109-7226D5AB78F3}"/>
          </ac:inkMkLst>
        </pc:inkChg>
        <pc:inkChg chg="add del mod">
          <ac:chgData name="Kimberly Brehm" userId="8c2b6ab9-3f19-41de-a892-34e3c36865ec" providerId="ADAL" clId="{457402B9-0B43-4CA2-ADD5-DBF24D736EB6}" dt="2020-02-23T21:35:12.979" v="318"/>
          <ac:inkMkLst>
            <pc:docMk/>
            <pc:sldMk cId="2629558988" sldId="271"/>
            <ac:inkMk id="314" creationId="{CE1CA764-D6C6-48E0-9B8F-793C45B772BB}"/>
          </ac:inkMkLst>
        </pc:inkChg>
        <pc:inkChg chg="add del mod">
          <ac:chgData name="Kimberly Brehm" userId="8c2b6ab9-3f19-41de-a892-34e3c36865ec" providerId="ADAL" clId="{457402B9-0B43-4CA2-ADD5-DBF24D736EB6}" dt="2020-02-23T21:35:12.959" v="299"/>
          <ac:inkMkLst>
            <pc:docMk/>
            <pc:sldMk cId="2629558988" sldId="271"/>
            <ac:inkMk id="315" creationId="{3F2C44D5-F96E-42B9-BBB3-2C7EBF80F199}"/>
          </ac:inkMkLst>
        </pc:inkChg>
        <pc:inkChg chg="add del mod">
          <ac:chgData name="Kimberly Brehm" userId="8c2b6ab9-3f19-41de-a892-34e3c36865ec" providerId="ADAL" clId="{457402B9-0B43-4CA2-ADD5-DBF24D736EB6}" dt="2020-02-23T21:35:12.979" v="314"/>
          <ac:inkMkLst>
            <pc:docMk/>
            <pc:sldMk cId="2629558988" sldId="271"/>
            <ac:inkMk id="316" creationId="{67D4BF23-7319-4FA8-872E-501EF284C45B}"/>
          </ac:inkMkLst>
        </pc:inkChg>
        <pc:inkChg chg="add del mod">
          <ac:chgData name="Kimberly Brehm" userId="8c2b6ab9-3f19-41de-a892-34e3c36865ec" providerId="ADAL" clId="{457402B9-0B43-4CA2-ADD5-DBF24D736EB6}" dt="2020-02-23T21:35:12.997" v="326"/>
          <ac:inkMkLst>
            <pc:docMk/>
            <pc:sldMk cId="2629558988" sldId="271"/>
            <ac:inkMk id="317" creationId="{EE293CB5-125A-4914-B90A-FF20C4BEC886}"/>
          </ac:inkMkLst>
        </pc:inkChg>
        <pc:inkChg chg="add del mod">
          <ac:chgData name="Kimberly Brehm" userId="8c2b6ab9-3f19-41de-a892-34e3c36865ec" providerId="ADAL" clId="{457402B9-0B43-4CA2-ADD5-DBF24D736EB6}" dt="2020-02-23T21:35:04.557" v="289"/>
          <ac:inkMkLst>
            <pc:docMk/>
            <pc:sldMk cId="2629558988" sldId="271"/>
            <ac:inkMk id="320" creationId="{C22BC375-4995-48D4-8CD6-8542D6CFCE28}"/>
          </ac:inkMkLst>
        </pc:inkChg>
        <pc:inkChg chg="add del mod">
          <ac:chgData name="Kimberly Brehm" userId="8c2b6ab9-3f19-41de-a892-34e3c36865ec" providerId="ADAL" clId="{457402B9-0B43-4CA2-ADD5-DBF24D736EB6}" dt="2020-02-23T21:35:05.459" v="293"/>
          <ac:inkMkLst>
            <pc:docMk/>
            <pc:sldMk cId="2629558988" sldId="271"/>
            <ac:inkMk id="321" creationId="{2AF8F8C3-C67F-4A38-8356-FB4944996667}"/>
          </ac:inkMkLst>
        </pc:inkChg>
        <pc:inkChg chg="add del mod">
          <ac:chgData name="Kimberly Brehm" userId="8c2b6ab9-3f19-41de-a892-34e3c36865ec" providerId="ADAL" clId="{457402B9-0B43-4CA2-ADD5-DBF24D736EB6}" dt="2020-02-23T21:35:04.557" v="288"/>
          <ac:inkMkLst>
            <pc:docMk/>
            <pc:sldMk cId="2629558988" sldId="271"/>
            <ac:inkMk id="322" creationId="{F39D7F60-2133-458F-BC19-D7D33A5120DC}"/>
          </ac:inkMkLst>
        </pc:inkChg>
        <pc:inkChg chg="add del">
          <ac:chgData name="Kimberly Brehm" userId="8c2b6ab9-3f19-41de-a892-34e3c36865ec" providerId="ADAL" clId="{457402B9-0B43-4CA2-ADD5-DBF24D736EB6}" dt="2020-02-23T21:35:04.557" v="290"/>
          <ac:inkMkLst>
            <pc:docMk/>
            <pc:sldMk cId="2629558988" sldId="271"/>
            <ac:inkMk id="323" creationId="{6C32683E-97EE-4501-AF17-F51E3A300C70}"/>
          </ac:inkMkLst>
        </pc:inkChg>
        <pc:inkChg chg="add del mod">
          <ac:chgData name="Kimberly Brehm" userId="8c2b6ab9-3f19-41de-a892-34e3c36865ec" providerId="ADAL" clId="{457402B9-0B43-4CA2-ADD5-DBF24D736EB6}" dt="2020-02-23T21:35:04.557" v="287"/>
          <ac:inkMkLst>
            <pc:docMk/>
            <pc:sldMk cId="2629558988" sldId="271"/>
            <ac:inkMk id="324" creationId="{C0F212B2-ADF6-4C4E-AEFB-D3BF016B4F84}"/>
          </ac:inkMkLst>
        </pc:inkChg>
        <pc:inkChg chg="add del mod">
          <ac:chgData name="Kimberly Brehm" userId="8c2b6ab9-3f19-41de-a892-34e3c36865ec" providerId="ADAL" clId="{457402B9-0B43-4CA2-ADD5-DBF24D736EB6}" dt="2020-02-23T21:35:04.541" v="285"/>
          <ac:inkMkLst>
            <pc:docMk/>
            <pc:sldMk cId="2629558988" sldId="271"/>
            <ac:inkMk id="325" creationId="{327695BB-B03C-46E5-967C-322A90F2F934}"/>
          </ac:inkMkLst>
        </pc:inkChg>
        <pc:inkChg chg="add del mod">
          <ac:chgData name="Kimberly Brehm" userId="8c2b6ab9-3f19-41de-a892-34e3c36865ec" providerId="ADAL" clId="{457402B9-0B43-4CA2-ADD5-DBF24D736EB6}" dt="2020-02-23T21:35:04.541" v="283"/>
          <ac:inkMkLst>
            <pc:docMk/>
            <pc:sldMk cId="2629558988" sldId="271"/>
            <ac:inkMk id="328" creationId="{A2A24895-0BDD-4E8C-A9A8-E52785E66C51}"/>
          </ac:inkMkLst>
        </pc:inkChg>
        <pc:inkChg chg="add del mod">
          <ac:chgData name="Kimberly Brehm" userId="8c2b6ab9-3f19-41de-a892-34e3c36865ec" providerId="ADAL" clId="{457402B9-0B43-4CA2-ADD5-DBF24D736EB6}" dt="2020-02-23T21:35:04.557" v="286"/>
          <ac:inkMkLst>
            <pc:docMk/>
            <pc:sldMk cId="2629558988" sldId="271"/>
            <ac:inkMk id="329" creationId="{06412533-B383-4962-8972-C75D9C09C340}"/>
          </ac:inkMkLst>
        </pc:inkChg>
        <pc:inkChg chg="add del mod">
          <ac:chgData name="Kimberly Brehm" userId="8c2b6ab9-3f19-41de-a892-34e3c36865ec" providerId="ADAL" clId="{457402B9-0B43-4CA2-ADD5-DBF24D736EB6}" dt="2020-02-23T21:35:04.541" v="284"/>
          <ac:inkMkLst>
            <pc:docMk/>
            <pc:sldMk cId="2629558988" sldId="271"/>
            <ac:inkMk id="330" creationId="{193CF93E-FFDF-45EF-8A47-53AF059D9DD2}"/>
          </ac:inkMkLst>
        </pc:inkChg>
        <pc:inkChg chg="add del mod">
          <ac:chgData name="Kimberly Brehm" userId="8c2b6ab9-3f19-41de-a892-34e3c36865ec" providerId="ADAL" clId="{457402B9-0B43-4CA2-ADD5-DBF24D736EB6}" dt="2020-02-23T21:35:04.557" v="292"/>
          <ac:inkMkLst>
            <pc:docMk/>
            <pc:sldMk cId="2629558988" sldId="271"/>
            <ac:inkMk id="331" creationId="{20F20144-9D9E-4945-BB93-14915FEAF576}"/>
          </ac:inkMkLst>
        </pc:inkChg>
        <pc:inkChg chg="add del mod">
          <ac:chgData name="Kimberly Brehm" userId="8c2b6ab9-3f19-41de-a892-34e3c36865ec" providerId="ADAL" clId="{457402B9-0B43-4CA2-ADD5-DBF24D736EB6}" dt="2020-02-23T21:35:04.557" v="291"/>
          <ac:inkMkLst>
            <pc:docMk/>
            <pc:sldMk cId="2629558988" sldId="271"/>
            <ac:inkMk id="332" creationId="{94110302-6092-410C-A1FC-11FF49384C9C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34" creationId="{4A3D4D8A-72EA-4BA0-BF3E-43C02C811FFC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35" creationId="{084A87F4-3350-4650-926A-2031F0C11B13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36" creationId="{69C82651-465B-4BB1-AB74-BBCCCE7B438E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37" creationId="{E7D4461F-465F-4A27-8E61-0B25922F5EA2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38" creationId="{3CB56BF9-2470-4EE0-A0AE-8423DA5608A8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39" creationId="{A099AF41-327D-44C7-A31B-26D372F438DF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40" creationId="{74AE197B-1780-471F-9659-66FA57DF2271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41" creationId="{B71B1CA6-7517-460A-8106-07E64652D03A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42" creationId="{2E8E92A1-1D32-4164-A201-844221FF17A6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43" creationId="{F6DFD465-CD95-4E66-BC7F-55CC45B801F5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44" creationId="{C9D87852-E225-422F-ADEC-C8005C887F24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45" creationId="{5D62BB68-275E-4FB4-B3F2-65E09AFF1EB3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46" creationId="{E21D5047-30B0-45D7-82F4-90922B46F65F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47" creationId="{1C48C6B5-648A-4AB9-8763-0A2307960FFD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48" creationId="{B43E2E08-660F-4DB5-A752-B2B210BF6742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49" creationId="{FE06C38C-A689-4763-8D01-F53D8A67B38C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50" creationId="{8A30040F-77F4-45A6-BDD4-0EF1D1F88E9A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51" creationId="{B0E5C959-E7DD-4111-BBCD-734A42504481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52" creationId="{15745F99-AD4C-4CA7-AFFB-45DB4DEE230D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53" creationId="{5A857C52-0501-4BDA-9580-DC676AFE6B45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54" creationId="{DCB033E6-0CF2-418E-AB28-9F822EB9ACE9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55" creationId="{ED72487A-4E1E-4E5D-83E0-59C6CFA1D9E6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56" creationId="{0CD78157-ABE5-4D2C-AEFD-233439CB9906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57" creationId="{9D326115-6A58-47A2-A539-49F9BE12DA77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58" creationId="{A67D282A-5646-4DEE-BFB4-17868F31A485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59" creationId="{57C0E1B6-5C63-467F-9EBC-C05894CF9367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60" creationId="{8DCFED0D-7067-4E5B-96A7-73402675E661}"/>
          </ac:inkMkLst>
        </pc:inkChg>
        <pc:inkChg chg="add mod">
          <ac:chgData name="Kimberly Brehm" userId="8c2b6ab9-3f19-41de-a892-34e3c36865ec" providerId="ADAL" clId="{457402B9-0B43-4CA2-ADD5-DBF24D736EB6}" dt="2020-02-23T21:35:25.885" v="384"/>
          <ac:inkMkLst>
            <pc:docMk/>
            <pc:sldMk cId="2629558988" sldId="271"/>
            <ac:inkMk id="361" creationId="{4002464A-801B-4DB2-A3BF-A17A3AEF85AD}"/>
          </ac:inkMkLst>
        </pc:inkChg>
        <pc:inkChg chg="add del">
          <ac:chgData name="Kimberly Brehm" userId="8c2b6ab9-3f19-41de-a892-34e3c36865ec" providerId="ADAL" clId="{457402B9-0B43-4CA2-ADD5-DBF24D736EB6}" dt="2020-02-23T21:35:26.524" v="385"/>
          <ac:inkMkLst>
            <pc:docMk/>
            <pc:sldMk cId="2629558988" sldId="271"/>
            <ac:inkMk id="362" creationId="{DFC22E23-4A30-4ADB-BAD5-6586463BFDF7}"/>
          </ac:inkMkLst>
        </pc:inkChg>
        <pc:inkChg chg="add mod">
          <ac:chgData name="Kimberly Brehm" userId="8c2b6ab9-3f19-41de-a892-34e3c36865ec" providerId="ADAL" clId="{457402B9-0B43-4CA2-ADD5-DBF24D736EB6}" dt="2020-02-23T21:35:31.207" v="392"/>
          <ac:inkMkLst>
            <pc:docMk/>
            <pc:sldMk cId="2629558988" sldId="271"/>
            <ac:inkMk id="367" creationId="{E2E1C855-1DFB-4E71-AA8A-52C9F65AB976}"/>
          </ac:inkMkLst>
        </pc:inkChg>
        <pc:inkChg chg="add mod">
          <ac:chgData name="Kimberly Brehm" userId="8c2b6ab9-3f19-41de-a892-34e3c36865ec" providerId="ADAL" clId="{457402B9-0B43-4CA2-ADD5-DBF24D736EB6}" dt="2020-02-23T21:35:31.207" v="392"/>
          <ac:inkMkLst>
            <pc:docMk/>
            <pc:sldMk cId="2629558988" sldId="271"/>
            <ac:inkMk id="368" creationId="{D3BF95F2-D5F5-45C0-A144-7D716EA79787}"/>
          </ac:inkMkLst>
        </pc:inkChg>
        <pc:inkChg chg="add mod">
          <ac:chgData name="Kimberly Brehm" userId="8c2b6ab9-3f19-41de-a892-34e3c36865ec" providerId="ADAL" clId="{457402B9-0B43-4CA2-ADD5-DBF24D736EB6}" dt="2020-02-23T21:35:31.207" v="392"/>
          <ac:inkMkLst>
            <pc:docMk/>
            <pc:sldMk cId="2629558988" sldId="271"/>
            <ac:inkMk id="369" creationId="{AD33A761-A1CA-429A-BCC8-8358FA4EB4BE}"/>
          </ac:inkMkLst>
        </pc:inkChg>
        <pc:inkChg chg="add mod">
          <ac:chgData name="Kimberly Brehm" userId="8c2b6ab9-3f19-41de-a892-34e3c36865ec" providerId="ADAL" clId="{457402B9-0B43-4CA2-ADD5-DBF24D736EB6}" dt="2020-02-23T21:35:31.207" v="392"/>
          <ac:inkMkLst>
            <pc:docMk/>
            <pc:sldMk cId="2629558988" sldId="271"/>
            <ac:inkMk id="370" creationId="{48479C48-C265-45C0-9F1F-FDC8785E4535}"/>
          </ac:inkMkLst>
        </pc:inkChg>
        <pc:inkChg chg="add mod">
          <ac:chgData name="Kimberly Brehm" userId="8c2b6ab9-3f19-41de-a892-34e3c36865ec" providerId="ADAL" clId="{457402B9-0B43-4CA2-ADD5-DBF24D736EB6}" dt="2020-02-23T21:35:31.207" v="392"/>
          <ac:inkMkLst>
            <pc:docMk/>
            <pc:sldMk cId="2629558988" sldId="271"/>
            <ac:inkMk id="371" creationId="{B0598C56-187F-4E98-92A0-5D93F8B903D4}"/>
          </ac:inkMkLst>
        </pc:inkChg>
        <pc:inkChg chg="add mod">
          <ac:chgData name="Kimberly Brehm" userId="8c2b6ab9-3f19-41de-a892-34e3c36865ec" providerId="ADAL" clId="{457402B9-0B43-4CA2-ADD5-DBF24D736EB6}" dt="2020-02-23T21:35:31.207" v="392"/>
          <ac:inkMkLst>
            <pc:docMk/>
            <pc:sldMk cId="2629558988" sldId="271"/>
            <ac:inkMk id="372" creationId="{CD240294-E297-4C45-8CD7-57262C48066C}"/>
          </ac:inkMkLst>
        </pc:inkChg>
        <pc:inkChg chg="add mod">
          <ac:chgData name="Kimberly Brehm" userId="8c2b6ab9-3f19-41de-a892-34e3c36865ec" providerId="ADAL" clId="{457402B9-0B43-4CA2-ADD5-DBF24D736EB6}" dt="2020-02-23T21:35:33.743" v="398"/>
          <ac:inkMkLst>
            <pc:docMk/>
            <pc:sldMk cId="2629558988" sldId="271"/>
            <ac:inkMk id="375" creationId="{43E263C0-5408-415F-913C-01D16023F3A6}"/>
          </ac:inkMkLst>
        </pc:inkChg>
        <pc:inkChg chg="add mod">
          <ac:chgData name="Kimberly Brehm" userId="8c2b6ab9-3f19-41de-a892-34e3c36865ec" providerId="ADAL" clId="{457402B9-0B43-4CA2-ADD5-DBF24D736EB6}" dt="2020-02-23T21:35:33.743" v="398"/>
          <ac:inkMkLst>
            <pc:docMk/>
            <pc:sldMk cId="2629558988" sldId="271"/>
            <ac:inkMk id="376" creationId="{C95E466D-8693-4943-8401-FD70D0BD2994}"/>
          </ac:inkMkLst>
        </pc:inkChg>
        <pc:inkChg chg="add mod">
          <ac:chgData name="Kimberly Brehm" userId="8c2b6ab9-3f19-41de-a892-34e3c36865ec" providerId="ADAL" clId="{457402B9-0B43-4CA2-ADD5-DBF24D736EB6}" dt="2020-02-23T21:35:33.743" v="398"/>
          <ac:inkMkLst>
            <pc:docMk/>
            <pc:sldMk cId="2629558988" sldId="271"/>
            <ac:inkMk id="377" creationId="{A9E99DB0-4AC3-49E7-BFE3-18A965C02A5B}"/>
          </ac:inkMkLst>
        </pc:inkChg>
        <pc:inkChg chg="add mod">
          <ac:chgData name="Kimberly Brehm" userId="8c2b6ab9-3f19-41de-a892-34e3c36865ec" providerId="ADAL" clId="{457402B9-0B43-4CA2-ADD5-DBF24D736EB6}" dt="2020-02-23T21:35:33.743" v="398"/>
          <ac:inkMkLst>
            <pc:docMk/>
            <pc:sldMk cId="2629558988" sldId="271"/>
            <ac:inkMk id="378" creationId="{1F0D5273-1B2F-4883-99D9-4D5217F54F48}"/>
          </ac:inkMkLst>
        </pc:inkChg>
        <pc:inkChg chg="add mod">
          <ac:chgData name="Kimberly Brehm" userId="8c2b6ab9-3f19-41de-a892-34e3c36865ec" providerId="ADAL" clId="{457402B9-0B43-4CA2-ADD5-DBF24D736EB6}" dt="2020-02-23T21:35:33.743" v="398"/>
          <ac:inkMkLst>
            <pc:docMk/>
            <pc:sldMk cId="2629558988" sldId="271"/>
            <ac:inkMk id="379" creationId="{2C134A51-50C7-4DB7-982A-E11E30991692}"/>
          </ac:inkMkLst>
        </pc:inkChg>
        <pc:inkChg chg="add mod">
          <ac:chgData name="Kimberly Brehm" userId="8c2b6ab9-3f19-41de-a892-34e3c36865ec" providerId="ADAL" clId="{457402B9-0B43-4CA2-ADD5-DBF24D736EB6}" dt="2020-02-23T21:35:45.814" v="423"/>
          <ac:inkMkLst>
            <pc:docMk/>
            <pc:sldMk cId="2629558988" sldId="271"/>
            <ac:inkMk id="381" creationId="{04F65EC4-00D2-4E6F-B427-C6BBEE171ECD}"/>
          </ac:inkMkLst>
        </pc:inkChg>
        <pc:inkChg chg="add mod">
          <ac:chgData name="Kimberly Brehm" userId="8c2b6ab9-3f19-41de-a892-34e3c36865ec" providerId="ADAL" clId="{457402B9-0B43-4CA2-ADD5-DBF24D736EB6}" dt="2020-02-23T21:35:45.814" v="423"/>
          <ac:inkMkLst>
            <pc:docMk/>
            <pc:sldMk cId="2629558988" sldId="271"/>
            <ac:inkMk id="382" creationId="{A53154E1-81ED-4BA9-8E4A-674E29AC9178}"/>
          </ac:inkMkLst>
        </pc:inkChg>
        <pc:inkChg chg="add mod">
          <ac:chgData name="Kimberly Brehm" userId="8c2b6ab9-3f19-41de-a892-34e3c36865ec" providerId="ADAL" clId="{457402B9-0B43-4CA2-ADD5-DBF24D736EB6}" dt="2020-02-23T21:35:45.814" v="423"/>
          <ac:inkMkLst>
            <pc:docMk/>
            <pc:sldMk cId="2629558988" sldId="271"/>
            <ac:inkMk id="383" creationId="{EA119611-8879-41BB-A139-70489A760C0B}"/>
          </ac:inkMkLst>
        </pc:inkChg>
        <pc:inkChg chg="add mod">
          <ac:chgData name="Kimberly Brehm" userId="8c2b6ab9-3f19-41de-a892-34e3c36865ec" providerId="ADAL" clId="{457402B9-0B43-4CA2-ADD5-DBF24D736EB6}" dt="2020-02-23T21:35:45.814" v="423"/>
          <ac:inkMkLst>
            <pc:docMk/>
            <pc:sldMk cId="2629558988" sldId="271"/>
            <ac:inkMk id="384" creationId="{0C260DB8-38E0-49DC-81EB-B1C73A81433F}"/>
          </ac:inkMkLst>
        </pc:inkChg>
        <pc:inkChg chg="add del mod">
          <ac:chgData name="Kimberly Brehm" userId="8c2b6ab9-3f19-41de-a892-34e3c36865ec" providerId="ADAL" clId="{457402B9-0B43-4CA2-ADD5-DBF24D736EB6}" dt="2020-02-23T21:35:59.170" v="435"/>
          <ac:inkMkLst>
            <pc:docMk/>
            <pc:sldMk cId="2629558988" sldId="271"/>
            <ac:inkMk id="385" creationId="{D52C9D88-CF7A-459F-BEE5-4C943D84EAF3}"/>
          </ac:inkMkLst>
        </pc:inkChg>
        <pc:inkChg chg="add del mod">
          <ac:chgData name="Kimberly Brehm" userId="8c2b6ab9-3f19-41de-a892-34e3c36865ec" providerId="ADAL" clId="{457402B9-0B43-4CA2-ADD5-DBF24D736EB6}" dt="2020-02-23T21:35:59.174" v="438"/>
          <ac:inkMkLst>
            <pc:docMk/>
            <pc:sldMk cId="2629558988" sldId="271"/>
            <ac:inkMk id="386" creationId="{895EC5E5-EA3C-4072-9A86-31D9F1AB2776}"/>
          </ac:inkMkLst>
        </pc:inkChg>
        <pc:inkChg chg="add del mod">
          <ac:chgData name="Kimberly Brehm" userId="8c2b6ab9-3f19-41de-a892-34e3c36865ec" providerId="ADAL" clId="{457402B9-0B43-4CA2-ADD5-DBF24D736EB6}" dt="2020-02-23T21:35:59.171" v="436"/>
          <ac:inkMkLst>
            <pc:docMk/>
            <pc:sldMk cId="2629558988" sldId="271"/>
            <ac:inkMk id="387" creationId="{15CBBEDE-3109-4A2B-A844-59494905AFC2}"/>
          </ac:inkMkLst>
        </pc:inkChg>
        <pc:inkChg chg="add del mod">
          <ac:chgData name="Kimberly Brehm" userId="8c2b6ab9-3f19-41de-a892-34e3c36865ec" providerId="ADAL" clId="{457402B9-0B43-4CA2-ADD5-DBF24D736EB6}" dt="2020-02-23T21:35:59.172" v="437"/>
          <ac:inkMkLst>
            <pc:docMk/>
            <pc:sldMk cId="2629558988" sldId="271"/>
            <ac:inkMk id="388" creationId="{6B42B04D-1162-4F00-848B-6634856CD21F}"/>
          </ac:inkMkLst>
        </pc:inkChg>
        <pc:inkChg chg="add del mod">
          <ac:chgData name="Kimberly Brehm" userId="8c2b6ab9-3f19-41de-a892-34e3c36865ec" providerId="ADAL" clId="{457402B9-0B43-4CA2-ADD5-DBF24D736EB6}" dt="2020-02-23T21:35:59.175" v="439"/>
          <ac:inkMkLst>
            <pc:docMk/>
            <pc:sldMk cId="2629558988" sldId="271"/>
            <ac:inkMk id="389" creationId="{D8FAAC05-FBA1-4480-AF19-1ECB0EB3993D}"/>
          </ac:inkMkLst>
        </pc:inkChg>
        <pc:inkChg chg="add mod">
          <ac:chgData name="Kimberly Brehm" userId="8c2b6ab9-3f19-41de-a892-34e3c36865ec" providerId="ADAL" clId="{457402B9-0B43-4CA2-ADD5-DBF24D736EB6}" dt="2020-02-23T21:35:45.814" v="423"/>
          <ac:inkMkLst>
            <pc:docMk/>
            <pc:sldMk cId="2629558988" sldId="271"/>
            <ac:inkMk id="390" creationId="{30840CD6-6E71-430C-8330-6E66CA5C7EEE}"/>
          </ac:inkMkLst>
        </pc:inkChg>
        <pc:inkChg chg="add mod">
          <ac:chgData name="Kimberly Brehm" userId="8c2b6ab9-3f19-41de-a892-34e3c36865ec" providerId="ADAL" clId="{457402B9-0B43-4CA2-ADD5-DBF24D736EB6}" dt="2020-02-23T21:35:45.814" v="423"/>
          <ac:inkMkLst>
            <pc:docMk/>
            <pc:sldMk cId="2629558988" sldId="271"/>
            <ac:inkMk id="391" creationId="{AA93287F-DD20-4959-9286-AB21871D2B20}"/>
          </ac:inkMkLst>
        </pc:inkChg>
        <pc:inkChg chg="add mod">
          <ac:chgData name="Kimberly Brehm" userId="8c2b6ab9-3f19-41de-a892-34e3c36865ec" providerId="ADAL" clId="{457402B9-0B43-4CA2-ADD5-DBF24D736EB6}" dt="2020-02-23T21:35:45.814" v="423"/>
          <ac:inkMkLst>
            <pc:docMk/>
            <pc:sldMk cId="2629558988" sldId="271"/>
            <ac:inkMk id="392" creationId="{A75D247F-1181-493C-AFBD-C7298B07F9DA}"/>
          </ac:inkMkLst>
        </pc:inkChg>
        <pc:inkChg chg="add mod">
          <ac:chgData name="Kimberly Brehm" userId="8c2b6ab9-3f19-41de-a892-34e3c36865ec" providerId="ADAL" clId="{457402B9-0B43-4CA2-ADD5-DBF24D736EB6}" dt="2020-02-23T21:35:45.814" v="423"/>
          <ac:inkMkLst>
            <pc:docMk/>
            <pc:sldMk cId="2629558988" sldId="271"/>
            <ac:inkMk id="393" creationId="{67943AEA-76AA-4E67-B1BE-4363D0943D37}"/>
          </ac:inkMkLst>
        </pc:inkChg>
        <pc:inkChg chg="add mod">
          <ac:chgData name="Kimberly Brehm" userId="8c2b6ab9-3f19-41de-a892-34e3c36865ec" providerId="ADAL" clId="{457402B9-0B43-4CA2-ADD5-DBF24D736EB6}" dt="2020-02-23T21:35:45.814" v="423"/>
          <ac:inkMkLst>
            <pc:docMk/>
            <pc:sldMk cId="2629558988" sldId="271"/>
            <ac:inkMk id="394" creationId="{E27CE3D9-FFD0-48C5-9F17-C263B08F3A6B}"/>
          </ac:inkMkLst>
        </pc:inkChg>
        <pc:inkChg chg="add mod">
          <ac:chgData name="Kimberly Brehm" userId="8c2b6ab9-3f19-41de-a892-34e3c36865ec" providerId="ADAL" clId="{457402B9-0B43-4CA2-ADD5-DBF24D736EB6}" dt="2020-02-23T21:35:45.814" v="423"/>
          <ac:inkMkLst>
            <pc:docMk/>
            <pc:sldMk cId="2629558988" sldId="271"/>
            <ac:inkMk id="395" creationId="{381973AD-84EC-4543-BF45-67CACC598621}"/>
          </ac:inkMkLst>
        </pc:inkChg>
        <pc:inkChg chg="add mod">
          <ac:chgData name="Kimberly Brehm" userId="8c2b6ab9-3f19-41de-a892-34e3c36865ec" providerId="ADAL" clId="{457402B9-0B43-4CA2-ADD5-DBF24D736EB6}" dt="2020-02-23T21:35:45.814" v="423"/>
          <ac:inkMkLst>
            <pc:docMk/>
            <pc:sldMk cId="2629558988" sldId="271"/>
            <ac:inkMk id="396" creationId="{C41BE6EC-C213-449E-A53C-4B302FE512BC}"/>
          </ac:inkMkLst>
        </pc:inkChg>
        <pc:inkChg chg="add mod">
          <ac:chgData name="Kimberly Brehm" userId="8c2b6ab9-3f19-41de-a892-34e3c36865ec" providerId="ADAL" clId="{457402B9-0B43-4CA2-ADD5-DBF24D736EB6}" dt="2020-02-23T21:35:45.814" v="423"/>
          <ac:inkMkLst>
            <pc:docMk/>
            <pc:sldMk cId="2629558988" sldId="271"/>
            <ac:inkMk id="397" creationId="{31B22A26-E80B-4F14-9452-0A3F4DC34C23}"/>
          </ac:inkMkLst>
        </pc:inkChg>
        <pc:inkChg chg="add mod">
          <ac:chgData name="Kimberly Brehm" userId="8c2b6ab9-3f19-41de-a892-34e3c36865ec" providerId="ADAL" clId="{457402B9-0B43-4CA2-ADD5-DBF24D736EB6}" dt="2020-02-23T21:35:45.814" v="423"/>
          <ac:inkMkLst>
            <pc:docMk/>
            <pc:sldMk cId="2629558988" sldId="271"/>
            <ac:inkMk id="398" creationId="{31A8C238-4A3C-45F1-A588-EED4EA1AC85F}"/>
          </ac:inkMkLst>
        </pc:inkChg>
        <pc:inkChg chg="add mod">
          <ac:chgData name="Kimberly Brehm" userId="8c2b6ab9-3f19-41de-a892-34e3c36865ec" providerId="ADAL" clId="{457402B9-0B43-4CA2-ADD5-DBF24D736EB6}" dt="2020-02-23T21:35:45.814" v="423"/>
          <ac:inkMkLst>
            <pc:docMk/>
            <pc:sldMk cId="2629558988" sldId="271"/>
            <ac:inkMk id="399" creationId="{A207B527-B284-4900-B010-1C76091C4397}"/>
          </ac:inkMkLst>
        </pc:inkChg>
        <pc:inkChg chg="add mod">
          <ac:chgData name="Kimberly Brehm" userId="8c2b6ab9-3f19-41de-a892-34e3c36865ec" providerId="ADAL" clId="{457402B9-0B43-4CA2-ADD5-DBF24D736EB6}" dt="2020-02-23T21:35:45.814" v="423"/>
          <ac:inkMkLst>
            <pc:docMk/>
            <pc:sldMk cId="2629558988" sldId="271"/>
            <ac:inkMk id="400" creationId="{31AD3BA0-34BB-43DB-8C8F-A5E1968E3FF1}"/>
          </ac:inkMkLst>
        </pc:inkChg>
        <pc:inkChg chg="add mod">
          <ac:chgData name="Kimberly Brehm" userId="8c2b6ab9-3f19-41de-a892-34e3c36865ec" providerId="ADAL" clId="{457402B9-0B43-4CA2-ADD5-DBF24D736EB6}" dt="2020-02-23T21:35:45.814" v="423"/>
          <ac:inkMkLst>
            <pc:docMk/>
            <pc:sldMk cId="2629558988" sldId="271"/>
            <ac:inkMk id="401" creationId="{2623B883-E30B-421D-BC41-5FDC18DE8DD7}"/>
          </ac:inkMkLst>
        </pc:inkChg>
        <pc:inkChg chg="add del mod">
          <ac:chgData name="Kimberly Brehm" userId="8c2b6ab9-3f19-41de-a892-34e3c36865ec" providerId="ADAL" clId="{457402B9-0B43-4CA2-ADD5-DBF24D736EB6}" dt="2020-02-23T21:36:13.680" v="457"/>
          <ac:inkMkLst>
            <pc:docMk/>
            <pc:sldMk cId="2629558988" sldId="271"/>
            <ac:inkMk id="402" creationId="{638FC117-9AC3-42E5-BEC4-B8AF94D6B702}"/>
          </ac:inkMkLst>
        </pc:inkChg>
        <pc:inkChg chg="add del mod">
          <ac:chgData name="Kimberly Brehm" userId="8c2b6ab9-3f19-41de-a892-34e3c36865ec" providerId="ADAL" clId="{457402B9-0B43-4CA2-ADD5-DBF24D736EB6}" dt="2020-02-23T21:36:13.685" v="464"/>
          <ac:inkMkLst>
            <pc:docMk/>
            <pc:sldMk cId="2629558988" sldId="271"/>
            <ac:inkMk id="403" creationId="{D3F362D3-3F63-47BC-9949-8668F971B3DD}"/>
          </ac:inkMkLst>
        </pc:inkChg>
        <pc:inkChg chg="add del mod">
          <ac:chgData name="Kimberly Brehm" userId="8c2b6ab9-3f19-41de-a892-34e3c36865ec" providerId="ADAL" clId="{457402B9-0B43-4CA2-ADD5-DBF24D736EB6}" dt="2020-02-23T21:36:13.685" v="463"/>
          <ac:inkMkLst>
            <pc:docMk/>
            <pc:sldMk cId="2629558988" sldId="271"/>
            <ac:inkMk id="404" creationId="{5F81D930-EA7D-4B1C-BCE9-ACE776AC57E7}"/>
          </ac:inkMkLst>
        </pc:inkChg>
        <pc:inkChg chg="add del mod">
          <ac:chgData name="Kimberly Brehm" userId="8c2b6ab9-3f19-41de-a892-34e3c36865ec" providerId="ADAL" clId="{457402B9-0B43-4CA2-ADD5-DBF24D736EB6}" dt="2020-02-23T21:36:13.685" v="461"/>
          <ac:inkMkLst>
            <pc:docMk/>
            <pc:sldMk cId="2629558988" sldId="271"/>
            <ac:inkMk id="408" creationId="{C858CF16-3DF4-4761-9439-A23ACB0C538F}"/>
          </ac:inkMkLst>
        </pc:inkChg>
        <pc:inkChg chg="add del mod">
          <ac:chgData name="Kimberly Brehm" userId="8c2b6ab9-3f19-41de-a892-34e3c36865ec" providerId="ADAL" clId="{457402B9-0B43-4CA2-ADD5-DBF24D736EB6}" dt="2020-02-23T21:36:13.685" v="462"/>
          <ac:inkMkLst>
            <pc:docMk/>
            <pc:sldMk cId="2629558988" sldId="271"/>
            <ac:inkMk id="409" creationId="{2B84C330-C1D6-4F8B-8129-0D5097CE223C}"/>
          </ac:inkMkLst>
        </pc:inkChg>
        <pc:inkChg chg="add del mod">
          <ac:chgData name="Kimberly Brehm" userId="8c2b6ab9-3f19-41de-a892-34e3c36865ec" providerId="ADAL" clId="{457402B9-0B43-4CA2-ADD5-DBF24D736EB6}" dt="2020-02-23T21:36:13.685" v="465"/>
          <ac:inkMkLst>
            <pc:docMk/>
            <pc:sldMk cId="2629558988" sldId="271"/>
            <ac:inkMk id="410" creationId="{6E8CCD6B-4487-4457-AF39-0B1BD6912275}"/>
          </ac:inkMkLst>
        </pc:inkChg>
        <pc:inkChg chg="add del mod">
          <ac:chgData name="Kimberly Brehm" userId="8c2b6ab9-3f19-41de-a892-34e3c36865ec" providerId="ADAL" clId="{457402B9-0B43-4CA2-ADD5-DBF24D736EB6}" dt="2020-02-23T21:36:13.700" v="467"/>
          <ac:inkMkLst>
            <pc:docMk/>
            <pc:sldMk cId="2629558988" sldId="271"/>
            <ac:inkMk id="411" creationId="{7FD122BE-7760-4FF7-9C21-7089CF2966A8}"/>
          </ac:inkMkLst>
        </pc:inkChg>
        <pc:inkChg chg="add del mod">
          <ac:chgData name="Kimberly Brehm" userId="8c2b6ab9-3f19-41de-a892-34e3c36865ec" providerId="ADAL" clId="{457402B9-0B43-4CA2-ADD5-DBF24D736EB6}" dt="2020-02-23T21:36:13.680" v="456"/>
          <ac:inkMkLst>
            <pc:docMk/>
            <pc:sldMk cId="2629558988" sldId="271"/>
            <ac:inkMk id="412" creationId="{3A6B2B15-4522-415A-8D99-520943F78852}"/>
          </ac:inkMkLst>
        </pc:inkChg>
        <pc:inkChg chg="add del mod">
          <ac:chgData name="Kimberly Brehm" userId="8c2b6ab9-3f19-41de-a892-34e3c36865ec" providerId="ADAL" clId="{457402B9-0B43-4CA2-ADD5-DBF24D736EB6}" dt="2020-02-23T21:36:13.685" v="459"/>
          <ac:inkMkLst>
            <pc:docMk/>
            <pc:sldMk cId="2629558988" sldId="271"/>
            <ac:inkMk id="413" creationId="{4DCE9532-796C-4A54-BAF8-BEBE958FD290}"/>
          </ac:inkMkLst>
        </pc:inkChg>
        <pc:inkChg chg="add del mod">
          <ac:chgData name="Kimberly Brehm" userId="8c2b6ab9-3f19-41de-a892-34e3c36865ec" providerId="ADAL" clId="{457402B9-0B43-4CA2-ADD5-DBF24D736EB6}" dt="2020-02-23T21:36:13.685" v="460"/>
          <ac:inkMkLst>
            <pc:docMk/>
            <pc:sldMk cId="2629558988" sldId="271"/>
            <ac:inkMk id="414" creationId="{6C924F40-E79E-447F-BB36-C895F1A3AFDE}"/>
          </ac:inkMkLst>
        </pc:inkChg>
        <pc:inkChg chg="add del mod">
          <ac:chgData name="Kimberly Brehm" userId="8c2b6ab9-3f19-41de-a892-34e3c36865ec" providerId="ADAL" clId="{457402B9-0B43-4CA2-ADD5-DBF24D736EB6}" dt="2020-02-23T21:36:13.664" v="455"/>
          <ac:inkMkLst>
            <pc:docMk/>
            <pc:sldMk cId="2629558988" sldId="271"/>
            <ac:inkMk id="415" creationId="{9DDCA32C-72D6-47E7-A33F-994AF64D4528}"/>
          </ac:inkMkLst>
        </pc:inkChg>
        <pc:inkChg chg="add del mod">
          <ac:chgData name="Kimberly Brehm" userId="8c2b6ab9-3f19-41de-a892-34e3c36865ec" providerId="ADAL" clId="{457402B9-0B43-4CA2-ADD5-DBF24D736EB6}" dt="2020-02-23T21:36:13.685" v="458"/>
          <ac:inkMkLst>
            <pc:docMk/>
            <pc:sldMk cId="2629558988" sldId="271"/>
            <ac:inkMk id="416" creationId="{D6A71B8B-90FD-48BA-B000-0680E79D2724}"/>
          </ac:inkMkLst>
        </pc:inkChg>
        <pc:inkChg chg="add del mod">
          <ac:chgData name="Kimberly Brehm" userId="8c2b6ab9-3f19-41de-a892-34e3c36865ec" providerId="ADAL" clId="{457402B9-0B43-4CA2-ADD5-DBF24D736EB6}" dt="2020-02-23T21:36:13.700" v="466"/>
          <ac:inkMkLst>
            <pc:docMk/>
            <pc:sldMk cId="2629558988" sldId="271"/>
            <ac:inkMk id="417" creationId="{07B13893-79E8-4B18-9E13-57A501ED07E5}"/>
          </ac:inkMkLst>
        </pc:inkChg>
        <pc:inkChg chg="add del mod">
          <ac:chgData name="Kimberly Brehm" userId="8c2b6ab9-3f19-41de-a892-34e3c36865ec" providerId="ADAL" clId="{457402B9-0B43-4CA2-ADD5-DBF24D736EB6}" dt="2020-02-23T21:36:05.579" v="446"/>
          <ac:inkMkLst>
            <pc:docMk/>
            <pc:sldMk cId="2629558988" sldId="271"/>
            <ac:inkMk id="419" creationId="{AC13FEC1-A9D9-41E4-97C3-42F2A6989E4F}"/>
          </ac:inkMkLst>
        </pc:inkChg>
        <pc:inkChg chg="add del mod">
          <ac:chgData name="Kimberly Brehm" userId="8c2b6ab9-3f19-41de-a892-34e3c36865ec" providerId="ADAL" clId="{457402B9-0B43-4CA2-ADD5-DBF24D736EB6}" dt="2020-02-23T21:36:05.579" v="444"/>
          <ac:inkMkLst>
            <pc:docMk/>
            <pc:sldMk cId="2629558988" sldId="271"/>
            <ac:inkMk id="420" creationId="{A27FEFE4-895F-437A-8C23-06171E875A58}"/>
          </ac:inkMkLst>
        </pc:inkChg>
        <pc:inkChg chg="add del mod">
          <ac:chgData name="Kimberly Brehm" userId="8c2b6ab9-3f19-41de-a892-34e3c36865ec" providerId="ADAL" clId="{457402B9-0B43-4CA2-ADD5-DBF24D736EB6}" dt="2020-02-23T21:36:05.579" v="445"/>
          <ac:inkMkLst>
            <pc:docMk/>
            <pc:sldMk cId="2629558988" sldId="271"/>
            <ac:inkMk id="421" creationId="{6F5148B5-C1FA-4C28-8597-F0FC692C7E17}"/>
          </ac:inkMkLst>
        </pc:inkChg>
        <pc:inkChg chg="add mod">
          <ac:chgData name="Kimberly Brehm" userId="8c2b6ab9-3f19-41de-a892-34e3c36865ec" providerId="ADAL" clId="{457402B9-0B43-4CA2-ADD5-DBF24D736EB6}" dt="2020-02-23T21:36:10.908" v="454"/>
          <ac:inkMkLst>
            <pc:docMk/>
            <pc:sldMk cId="2629558988" sldId="271"/>
            <ac:inkMk id="423" creationId="{1CB268CA-60CB-4880-BBBA-BE7F06D445D2}"/>
          </ac:inkMkLst>
        </pc:inkChg>
        <pc:inkChg chg="add mod">
          <ac:chgData name="Kimberly Brehm" userId="8c2b6ab9-3f19-41de-a892-34e3c36865ec" providerId="ADAL" clId="{457402B9-0B43-4CA2-ADD5-DBF24D736EB6}" dt="2020-02-23T21:36:10.908" v="454"/>
          <ac:inkMkLst>
            <pc:docMk/>
            <pc:sldMk cId="2629558988" sldId="271"/>
            <ac:inkMk id="424" creationId="{648994F1-7C1C-4B76-97C2-671B8E8C9A82}"/>
          </ac:inkMkLst>
        </pc:inkChg>
        <pc:inkChg chg="add mod">
          <ac:chgData name="Kimberly Brehm" userId="8c2b6ab9-3f19-41de-a892-34e3c36865ec" providerId="ADAL" clId="{457402B9-0B43-4CA2-ADD5-DBF24D736EB6}" dt="2020-02-23T21:36:10.908" v="454"/>
          <ac:inkMkLst>
            <pc:docMk/>
            <pc:sldMk cId="2629558988" sldId="271"/>
            <ac:inkMk id="425" creationId="{C4E6735B-AD92-405B-A7B6-7CF79A81983A}"/>
          </ac:inkMkLst>
        </pc:inkChg>
        <pc:inkChg chg="add mod">
          <ac:chgData name="Kimberly Brehm" userId="8c2b6ab9-3f19-41de-a892-34e3c36865ec" providerId="ADAL" clId="{457402B9-0B43-4CA2-ADD5-DBF24D736EB6}" dt="2020-02-23T21:36:10.908" v="454"/>
          <ac:inkMkLst>
            <pc:docMk/>
            <pc:sldMk cId="2629558988" sldId="271"/>
            <ac:inkMk id="426" creationId="{E49E2A30-E0D9-4E6D-8FA0-D3078A30DA65}"/>
          </ac:inkMkLst>
        </pc:inkChg>
        <pc:inkChg chg="add mod">
          <ac:chgData name="Kimberly Brehm" userId="8c2b6ab9-3f19-41de-a892-34e3c36865ec" providerId="ADAL" clId="{457402B9-0B43-4CA2-ADD5-DBF24D736EB6}" dt="2020-02-23T21:36:10.908" v="454"/>
          <ac:inkMkLst>
            <pc:docMk/>
            <pc:sldMk cId="2629558988" sldId="271"/>
            <ac:inkMk id="427" creationId="{CA774717-8BAF-4AA7-A8F4-FB69B317AA5F}"/>
          </ac:inkMkLst>
        </pc:inkChg>
        <pc:inkChg chg="add mod">
          <ac:chgData name="Kimberly Brehm" userId="8c2b6ab9-3f19-41de-a892-34e3c36865ec" providerId="ADAL" clId="{457402B9-0B43-4CA2-ADD5-DBF24D736EB6}" dt="2020-02-23T21:36:10.908" v="454"/>
          <ac:inkMkLst>
            <pc:docMk/>
            <pc:sldMk cId="2629558988" sldId="271"/>
            <ac:inkMk id="428" creationId="{79434069-1CFD-450C-A305-11692359A32C}"/>
          </ac:inkMkLst>
        </pc:inkChg>
        <pc:inkChg chg="add mod">
          <ac:chgData name="Kimberly Brehm" userId="8c2b6ab9-3f19-41de-a892-34e3c36865ec" providerId="ADAL" clId="{457402B9-0B43-4CA2-ADD5-DBF24D736EB6}" dt="2020-02-23T21:36:10.908" v="454"/>
          <ac:inkMkLst>
            <pc:docMk/>
            <pc:sldMk cId="2629558988" sldId="271"/>
            <ac:inkMk id="429" creationId="{9ECA83F1-C730-417C-A078-2CBD210EB6F5}"/>
          </ac:inkMkLst>
        </pc:inkChg>
        <pc:inkChg chg="add mod">
          <ac:chgData name="Kimberly Brehm" userId="8c2b6ab9-3f19-41de-a892-34e3c36865ec" providerId="ADAL" clId="{457402B9-0B43-4CA2-ADD5-DBF24D736EB6}" dt="2020-02-23T21:36:18.334" v="474"/>
          <ac:inkMkLst>
            <pc:docMk/>
            <pc:sldMk cId="2629558988" sldId="271"/>
            <ac:inkMk id="431" creationId="{539301A8-C99B-4948-8F05-AF3B3B50DF69}"/>
          </ac:inkMkLst>
        </pc:inkChg>
        <pc:inkChg chg="add mod">
          <ac:chgData name="Kimberly Brehm" userId="8c2b6ab9-3f19-41de-a892-34e3c36865ec" providerId="ADAL" clId="{457402B9-0B43-4CA2-ADD5-DBF24D736EB6}" dt="2020-02-23T21:36:18.334" v="474"/>
          <ac:inkMkLst>
            <pc:docMk/>
            <pc:sldMk cId="2629558988" sldId="271"/>
            <ac:inkMk id="432" creationId="{1DADA105-422E-4D04-849F-CF3A852B8B99}"/>
          </ac:inkMkLst>
        </pc:inkChg>
        <pc:inkChg chg="add del mod">
          <ac:chgData name="Kimberly Brehm" userId="8c2b6ab9-3f19-41de-a892-34e3c36865ec" providerId="ADAL" clId="{457402B9-0B43-4CA2-ADD5-DBF24D736EB6}" dt="2020-02-23T21:36:19.226" v="475"/>
          <ac:inkMkLst>
            <pc:docMk/>
            <pc:sldMk cId="2629558988" sldId="271"/>
            <ac:inkMk id="433" creationId="{F3706316-6768-4F2D-9F14-495FA38CE9DD}"/>
          </ac:inkMkLst>
        </pc:inkChg>
        <pc:inkChg chg="add del mod">
          <ac:chgData name="Kimberly Brehm" userId="8c2b6ab9-3f19-41de-a892-34e3c36865ec" providerId="ADAL" clId="{457402B9-0B43-4CA2-ADD5-DBF24D736EB6}" dt="2020-02-23T21:36:19.231" v="478"/>
          <ac:inkMkLst>
            <pc:docMk/>
            <pc:sldMk cId="2629558988" sldId="271"/>
            <ac:inkMk id="434" creationId="{9C385043-5E66-4673-B51C-90E8E0353E0E}"/>
          </ac:inkMkLst>
        </pc:inkChg>
        <pc:inkChg chg="add del mod">
          <ac:chgData name="Kimberly Brehm" userId="8c2b6ab9-3f19-41de-a892-34e3c36865ec" providerId="ADAL" clId="{457402B9-0B43-4CA2-ADD5-DBF24D736EB6}" dt="2020-02-23T21:36:19.228" v="476"/>
          <ac:inkMkLst>
            <pc:docMk/>
            <pc:sldMk cId="2629558988" sldId="271"/>
            <ac:inkMk id="435" creationId="{7E95EA75-4E1C-48A7-A008-F94AD494D803}"/>
          </ac:inkMkLst>
        </pc:inkChg>
        <pc:inkChg chg="add del mod">
          <ac:chgData name="Kimberly Brehm" userId="8c2b6ab9-3f19-41de-a892-34e3c36865ec" providerId="ADAL" clId="{457402B9-0B43-4CA2-ADD5-DBF24D736EB6}" dt="2020-02-23T21:36:19.230" v="477"/>
          <ac:inkMkLst>
            <pc:docMk/>
            <pc:sldMk cId="2629558988" sldId="271"/>
            <ac:inkMk id="436" creationId="{81A17725-B204-4C9C-9DD1-E39689E5100A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39" creationId="{9A60323B-3D56-43B7-B799-0F9E068988F6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40" creationId="{EC4B6867-0E28-47B7-8863-FE509BB4ED89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41" creationId="{83A37FDC-E9FD-42F8-9B87-CDE612D65A1D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42" creationId="{E193A7DF-5ADE-4287-B244-89388F45681C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43" creationId="{5D453229-6D7D-4045-8111-A65F9480DBA2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44" creationId="{4D740B61-721D-44CC-B57A-716EDDBF019E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45" creationId="{E590E67E-B154-457F-8111-5C6DC0EA7FD3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46" creationId="{C8162546-33A0-43CD-B3CB-6BED21FC2015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47" creationId="{04DF9F49-04D0-4798-B784-F1D06A5FBAAB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48" creationId="{AFE6A1C9-D75E-4F6A-92E3-78C29E10D49A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49" creationId="{616AC65A-A800-4CFE-9231-F7131219BB5D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50" creationId="{2ED509F9-5311-47D4-8AA7-2BBF49D2ECB9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51" creationId="{68F2079B-0736-4984-96B0-A9E8E37BB717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52" creationId="{5F3F838D-FE98-4EBD-98F3-AA9C48DE4D17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53" creationId="{25CBE2C3-2A9F-4A74-AE1E-A7C7D954689A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54" creationId="{E2976934-C5FD-47DC-A39D-3991044A72A6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55" creationId="{8FCF5CB5-4760-4A9B-ABB4-6D24381E96A2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56" creationId="{8E4ADDCD-FC07-4538-ACE3-3DFD8B747FAC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57" creationId="{C645EE3E-1F9D-49E6-9D6F-110253F849B4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58" creationId="{9031678D-85CF-482A-B67D-9F1EE2F250DD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59" creationId="{45D2F634-1CC8-42F1-A8B5-AF85546F40FA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60" creationId="{B49594DB-57D5-4769-9254-1808B89537CA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61" creationId="{C8B1E9AB-1273-4B70-AA91-1F977A0B9217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62" creationId="{E3EB1934-45F2-4AFB-85B4-23F589F88430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63" creationId="{B7A68B2D-A6EC-42A4-BB25-4CD67E771C0C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64" creationId="{7BCBDC7C-2F7F-4639-9EF8-B6838BA5822C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65" creationId="{C1E35828-FBD1-4C92-84D9-4162CF05E4E8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66" creationId="{CC7D45A5-C9CE-4A62-85D5-156F22625DEF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67" creationId="{A271C781-4000-4164-811F-B9FEB54F35FE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68" creationId="{EC1CD454-3AE6-4B7D-932E-D43C17713EBE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69" creationId="{350E1B85-F012-49DA-BBF0-B88882A99203}"/>
          </ac:inkMkLst>
        </pc:inkChg>
        <pc:inkChg chg="add mod">
          <ac:chgData name="Kimberly Brehm" userId="8c2b6ab9-3f19-41de-a892-34e3c36865ec" providerId="ADAL" clId="{457402B9-0B43-4CA2-ADD5-DBF24D736EB6}" dt="2020-02-23T21:36:33.588" v="511"/>
          <ac:inkMkLst>
            <pc:docMk/>
            <pc:sldMk cId="2629558988" sldId="271"/>
            <ac:inkMk id="470" creationId="{2AF0575C-3CEA-4544-87FD-71A6BDC79ABF}"/>
          </ac:inkMkLst>
        </pc:inkChg>
        <pc:inkChg chg="add mod">
          <ac:chgData name="Kimberly Brehm" userId="8c2b6ab9-3f19-41de-a892-34e3c36865ec" providerId="ADAL" clId="{457402B9-0B43-4CA2-ADD5-DBF24D736EB6}" dt="2020-02-23T21:36:41.027" v="520"/>
          <ac:inkMkLst>
            <pc:docMk/>
            <pc:sldMk cId="2629558988" sldId="271"/>
            <ac:inkMk id="476" creationId="{0B6C8320-174B-48DE-AB0F-3BAA89416E00}"/>
          </ac:inkMkLst>
        </pc:inkChg>
        <pc:inkChg chg="add mod">
          <ac:chgData name="Kimberly Brehm" userId="8c2b6ab9-3f19-41de-a892-34e3c36865ec" providerId="ADAL" clId="{457402B9-0B43-4CA2-ADD5-DBF24D736EB6}" dt="2020-02-23T21:36:41.027" v="520"/>
          <ac:inkMkLst>
            <pc:docMk/>
            <pc:sldMk cId="2629558988" sldId="271"/>
            <ac:inkMk id="477" creationId="{05241839-361F-4A68-9F7F-097B72C9FA55}"/>
          </ac:inkMkLst>
        </pc:inkChg>
        <pc:inkChg chg="add mod">
          <ac:chgData name="Kimberly Brehm" userId="8c2b6ab9-3f19-41de-a892-34e3c36865ec" providerId="ADAL" clId="{457402B9-0B43-4CA2-ADD5-DBF24D736EB6}" dt="2020-02-23T21:36:41.027" v="520"/>
          <ac:inkMkLst>
            <pc:docMk/>
            <pc:sldMk cId="2629558988" sldId="271"/>
            <ac:inkMk id="478" creationId="{BB644212-E3EC-4C12-8F9A-88B954C3D6B3}"/>
          </ac:inkMkLst>
        </pc:inkChg>
        <pc:inkChg chg="add mod">
          <ac:chgData name="Kimberly Brehm" userId="8c2b6ab9-3f19-41de-a892-34e3c36865ec" providerId="ADAL" clId="{457402B9-0B43-4CA2-ADD5-DBF24D736EB6}" dt="2020-02-23T21:36:41.027" v="520"/>
          <ac:inkMkLst>
            <pc:docMk/>
            <pc:sldMk cId="2629558988" sldId="271"/>
            <ac:inkMk id="479" creationId="{9849AFED-DB22-4BC9-8947-CE3E65AD347E}"/>
          </ac:inkMkLst>
        </pc:inkChg>
        <pc:inkChg chg="add mod">
          <ac:chgData name="Kimberly Brehm" userId="8c2b6ab9-3f19-41de-a892-34e3c36865ec" providerId="ADAL" clId="{457402B9-0B43-4CA2-ADD5-DBF24D736EB6}" dt="2020-02-23T21:36:41.027" v="520"/>
          <ac:inkMkLst>
            <pc:docMk/>
            <pc:sldMk cId="2629558988" sldId="271"/>
            <ac:inkMk id="480" creationId="{9091F0C3-0B08-4B33-8AE6-F71D878FDB93}"/>
          </ac:inkMkLst>
        </pc:inkChg>
        <pc:inkChg chg="add mod">
          <ac:chgData name="Kimberly Brehm" userId="8c2b6ab9-3f19-41de-a892-34e3c36865ec" providerId="ADAL" clId="{457402B9-0B43-4CA2-ADD5-DBF24D736EB6}" dt="2020-02-23T21:36:41.027" v="520"/>
          <ac:inkMkLst>
            <pc:docMk/>
            <pc:sldMk cId="2629558988" sldId="271"/>
            <ac:inkMk id="481" creationId="{656D96A6-024D-4469-8DEE-CFCCD05BB0A7}"/>
          </ac:inkMkLst>
        </pc:inkChg>
        <pc:inkChg chg="add mod">
          <ac:chgData name="Kimberly Brehm" userId="8c2b6ab9-3f19-41de-a892-34e3c36865ec" providerId="ADAL" clId="{457402B9-0B43-4CA2-ADD5-DBF24D736EB6}" dt="2020-02-23T21:36:41.027" v="520"/>
          <ac:inkMkLst>
            <pc:docMk/>
            <pc:sldMk cId="2629558988" sldId="271"/>
            <ac:inkMk id="482" creationId="{35181977-BCF1-4E3B-AA3D-3BB4C558302B}"/>
          </ac:inkMkLst>
        </pc:inkChg>
        <pc:inkChg chg="add mod">
          <ac:chgData name="Kimberly Brehm" userId="8c2b6ab9-3f19-41de-a892-34e3c36865ec" providerId="ADAL" clId="{457402B9-0B43-4CA2-ADD5-DBF24D736EB6}" dt="2020-02-23T21:36:41.027" v="520"/>
          <ac:inkMkLst>
            <pc:docMk/>
            <pc:sldMk cId="2629558988" sldId="271"/>
            <ac:inkMk id="483" creationId="{7596E0A9-019D-4D68-BBEF-04FACDC31D8C}"/>
          </ac:inkMkLst>
        </pc:inkChg>
        <pc:inkChg chg="add del mod">
          <ac:chgData name="Kimberly Brehm" userId="8c2b6ab9-3f19-41de-a892-34e3c36865ec" providerId="ADAL" clId="{457402B9-0B43-4CA2-ADD5-DBF24D736EB6}" dt="2020-02-23T21:36:45.115" v="525"/>
          <ac:inkMkLst>
            <pc:docMk/>
            <pc:sldMk cId="2629558988" sldId="271"/>
            <ac:inkMk id="486" creationId="{6A3C42EC-60CD-464A-B10A-A0128822D3E3}"/>
          </ac:inkMkLst>
        </pc:inkChg>
        <pc:inkChg chg="add del mod">
          <ac:chgData name="Kimberly Brehm" userId="8c2b6ab9-3f19-41de-a892-34e3c36865ec" providerId="ADAL" clId="{457402B9-0B43-4CA2-ADD5-DBF24D736EB6}" dt="2020-02-23T21:36:45.115" v="524"/>
          <ac:inkMkLst>
            <pc:docMk/>
            <pc:sldMk cId="2629558988" sldId="271"/>
            <ac:inkMk id="487" creationId="{010C62B0-0AEE-4F5C-BCF6-E157DE67FB6A}"/>
          </ac:inkMkLst>
        </pc:inkChg>
        <pc:inkChg chg="add mod">
          <ac:chgData name="Kimberly Brehm" userId="8c2b6ab9-3f19-41de-a892-34e3c36865ec" providerId="ADAL" clId="{457402B9-0B43-4CA2-ADD5-DBF24D736EB6}" dt="2020-02-23T21:36:52.284" v="538"/>
          <ac:inkMkLst>
            <pc:docMk/>
            <pc:sldMk cId="2629558988" sldId="271"/>
            <ac:inkMk id="489" creationId="{C855067F-C07D-477F-B59F-9F1BE7EBF0A9}"/>
          </ac:inkMkLst>
        </pc:inkChg>
        <pc:inkChg chg="add mod">
          <ac:chgData name="Kimberly Brehm" userId="8c2b6ab9-3f19-41de-a892-34e3c36865ec" providerId="ADAL" clId="{457402B9-0B43-4CA2-ADD5-DBF24D736EB6}" dt="2020-02-23T21:36:52.284" v="538"/>
          <ac:inkMkLst>
            <pc:docMk/>
            <pc:sldMk cId="2629558988" sldId="271"/>
            <ac:inkMk id="490" creationId="{C05E7BA3-FCCD-4329-A2F1-1BC75C8E915B}"/>
          </ac:inkMkLst>
        </pc:inkChg>
        <pc:inkChg chg="add mod">
          <ac:chgData name="Kimberly Brehm" userId="8c2b6ab9-3f19-41de-a892-34e3c36865ec" providerId="ADAL" clId="{457402B9-0B43-4CA2-ADD5-DBF24D736EB6}" dt="2020-02-23T21:36:52.284" v="538"/>
          <ac:inkMkLst>
            <pc:docMk/>
            <pc:sldMk cId="2629558988" sldId="271"/>
            <ac:inkMk id="491" creationId="{A9A5BE4A-6C09-4097-ADF1-201D404A816D}"/>
          </ac:inkMkLst>
        </pc:inkChg>
        <pc:inkChg chg="add mod">
          <ac:chgData name="Kimberly Brehm" userId="8c2b6ab9-3f19-41de-a892-34e3c36865ec" providerId="ADAL" clId="{457402B9-0B43-4CA2-ADD5-DBF24D736EB6}" dt="2020-02-23T21:36:52.284" v="538"/>
          <ac:inkMkLst>
            <pc:docMk/>
            <pc:sldMk cId="2629558988" sldId="271"/>
            <ac:inkMk id="492" creationId="{549EF892-39BE-4DEF-8218-13BF8283CB68}"/>
          </ac:inkMkLst>
        </pc:inkChg>
        <pc:inkChg chg="add mod">
          <ac:chgData name="Kimberly Brehm" userId="8c2b6ab9-3f19-41de-a892-34e3c36865ec" providerId="ADAL" clId="{457402B9-0B43-4CA2-ADD5-DBF24D736EB6}" dt="2020-02-23T21:36:52.284" v="538"/>
          <ac:inkMkLst>
            <pc:docMk/>
            <pc:sldMk cId="2629558988" sldId="271"/>
            <ac:inkMk id="493" creationId="{87A1861C-FA91-4EC7-BC95-CAC865B86324}"/>
          </ac:inkMkLst>
        </pc:inkChg>
        <pc:inkChg chg="add mod">
          <ac:chgData name="Kimberly Brehm" userId="8c2b6ab9-3f19-41de-a892-34e3c36865ec" providerId="ADAL" clId="{457402B9-0B43-4CA2-ADD5-DBF24D736EB6}" dt="2020-02-23T21:36:52.284" v="538"/>
          <ac:inkMkLst>
            <pc:docMk/>
            <pc:sldMk cId="2629558988" sldId="271"/>
            <ac:inkMk id="494" creationId="{C6EB1AFA-4427-4263-A6F3-62E31F30375C}"/>
          </ac:inkMkLst>
        </pc:inkChg>
        <pc:inkChg chg="add mod">
          <ac:chgData name="Kimberly Brehm" userId="8c2b6ab9-3f19-41de-a892-34e3c36865ec" providerId="ADAL" clId="{457402B9-0B43-4CA2-ADD5-DBF24D736EB6}" dt="2020-02-23T21:36:52.284" v="538"/>
          <ac:inkMkLst>
            <pc:docMk/>
            <pc:sldMk cId="2629558988" sldId="271"/>
            <ac:inkMk id="495" creationId="{99803A95-8390-441D-A9B6-C416FE716D6F}"/>
          </ac:inkMkLst>
        </pc:inkChg>
        <pc:inkChg chg="add mod">
          <ac:chgData name="Kimberly Brehm" userId="8c2b6ab9-3f19-41de-a892-34e3c36865ec" providerId="ADAL" clId="{457402B9-0B43-4CA2-ADD5-DBF24D736EB6}" dt="2020-02-23T21:36:52.284" v="538"/>
          <ac:inkMkLst>
            <pc:docMk/>
            <pc:sldMk cId="2629558988" sldId="271"/>
            <ac:inkMk id="496" creationId="{5C4E1433-B68C-4C84-B04B-8C0FF9291D28}"/>
          </ac:inkMkLst>
        </pc:inkChg>
        <pc:inkChg chg="add mod">
          <ac:chgData name="Kimberly Brehm" userId="8c2b6ab9-3f19-41de-a892-34e3c36865ec" providerId="ADAL" clId="{457402B9-0B43-4CA2-ADD5-DBF24D736EB6}" dt="2020-02-23T21:36:52.284" v="538"/>
          <ac:inkMkLst>
            <pc:docMk/>
            <pc:sldMk cId="2629558988" sldId="271"/>
            <ac:inkMk id="497" creationId="{34256E6D-4350-4C9B-82C2-9D672AA4938F}"/>
          </ac:inkMkLst>
        </pc:inkChg>
        <pc:inkChg chg="add mod">
          <ac:chgData name="Kimberly Brehm" userId="8c2b6ab9-3f19-41de-a892-34e3c36865ec" providerId="ADAL" clId="{457402B9-0B43-4CA2-ADD5-DBF24D736EB6}" dt="2020-02-23T21:36:52.284" v="538"/>
          <ac:inkMkLst>
            <pc:docMk/>
            <pc:sldMk cId="2629558988" sldId="271"/>
            <ac:inkMk id="498" creationId="{92EFD310-C3D5-4114-A0F6-821EC5C6399D}"/>
          </ac:inkMkLst>
        </pc:inkChg>
        <pc:inkChg chg="add mod">
          <ac:chgData name="Kimberly Brehm" userId="8c2b6ab9-3f19-41de-a892-34e3c36865ec" providerId="ADAL" clId="{457402B9-0B43-4CA2-ADD5-DBF24D736EB6}" dt="2020-02-23T21:36:52.284" v="538"/>
          <ac:inkMkLst>
            <pc:docMk/>
            <pc:sldMk cId="2629558988" sldId="271"/>
            <ac:inkMk id="499" creationId="{4156713B-B2A6-49F3-869B-16559A49CF83}"/>
          </ac:inkMkLst>
        </pc:inkChg>
        <pc:inkChg chg="add mod">
          <ac:chgData name="Kimberly Brehm" userId="8c2b6ab9-3f19-41de-a892-34e3c36865ec" providerId="ADAL" clId="{457402B9-0B43-4CA2-ADD5-DBF24D736EB6}" dt="2020-02-23T21:36:52.284" v="538"/>
          <ac:inkMkLst>
            <pc:docMk/>
            <pc:sldMk cId="2629558988" sldId="271"/>
            <ac:inkMk id="500" creationId="{B4B8F01F-9A95-4AD4-B176-116EC8765C39}"/>
          </ac:inkMkLst>
        </pc:inkChg>
        <pc:inkChg chg="add mod">
          <ac:chgData name="Kimberly Brehm" userId="8c2b6ab9-3f19-41de-a892-34e3c36865ec" providerId="ADAL" clId="{457402B9-0B43-4CA2-ADD5-DBF24D736EB6}" dt="2020-02-23T21:36:59.917" v="549"/>
          <ac:inkMkLst>
            <pc:docMk/>
            <pc:sldMk cId="2629558988" sldId="271"/>
            <ac:inkMk id="502" creationId="{8892F209-632A-4D81-87C2-85BA580582DE}"/>
          </ac:inkMkLst>
        </pc:inkChg>
        <pc:inkChg chg="add mod">
          <ac:chgData name="Kimberly Brehm" userId="8c2b6ab9-3f19-41de-a892-34e3c36865ec" providerId="ADAL" clId="{457402B9-0B43-4CA2-ADD5-DBF24D736EB6}" dt="2020-02-23T21:36:59.917" v="549"/>
          <ac:inkMkLst>
            <pc:docMk/>
            <pc:sldMk cId="2629558988" sldId="271"/>
            <ac:inkMk id="503" creationId="{6E741028-8A54-4EA1-996C-1597571CAD4C}"/>
          </ac:inkMkLst>
        </pc:inkChg>
        <pc:inkChg chg="add mod">
          <ac:chgData name="Kimberly Brehm" userId="8c2b6ab9-3f19-41de-a892-34e3c36865ec" providerId="ADAL" clId="{457402B9-0B43-4CA2-ADD5-DBF24D736EB6}" dt="2020-02-23T21:36:59.917" v="549"/>
          <ac:inkMkLst>
            <pc:docMk/>
            <pc:sldMk cId="2629558988" sldId="271"/>
            <ac:inkMk id="504" creationId="{6B971698-4DA9-46E1-A7CA-FEF76D501BC3}"/>
          </ac:inkMkLst>
        </pc:inkChg>
        <pc:inkChg chg="add mod">
          <ac:chgData name="Kimberly Brehm" userId="8c2b6ab9-3f19-41de-a892-34e3c36865ec" providerId="ADAL" clId="{457402B9-0B43-4CA2-ADD5-DBF24D736EB6}" dt="2020-02-23T21:36:59.917" v="549"/>
          <ac:inkMkLst>
            <pc:docMk/>
            <pc:sldMk cId="2629558988" sldId="271"/>
            <ac:inkMk id="505" creationId="{57C3391F-6AD2-4087-A1B7-BDD29AE2F680}"/>
          </ac:inkMkLst>
        </pc:inkChg>
        <pc:inkChg chg="add mod">
          <ac:chgData name="Kimberly Brehm" userId="8c2b6ab9-3f19-41de-a892-34e3c36865ec" providerId="ADAL" clId="{457402B9-0B43-4CA2-ADD5-DBF24D736EB6}" dt="2020-02-23T21:36:59.917" v="549"/>
          <ac:inkMkLst>
            <pc:docMk/>
            <pc:sldMk cId="2629558988" sldId="271"/>
            <ac:inkMk id="506" creationId="{94C91C7E-082E-4C25-8BAF-ADD5348EDF08}"/>
          </ac:inkMkLst>
        </pc:inkChg>
        <pc:inkChg chg="add mod">
          <ac:chgData name="Kimberly Brehm" userId="8c2b6ab9-3f19-41de-a892-34e3c36865ec" providerId="ADAL" clId="{457402B9-0B43-4CA2-ADD5-DBF24D736EB6}" dt="2020-02-23T21:36:59.917" v="549"/>
          <ac:inkMkLst>
            <pc:docMk/>
            <pc:sldMk cId="2629558988" sldId="271"/>
            <ac:inkMk id="507" creationId="{32BF45DF-5D3B-49E7-AA25-C7C5DE341E70}"/>
          </ac:inkMkLst>
        </pc:inkChg>
        <pc:inkChg chg="add mod">
          <ac:chgData name="Kimberly Brehm" userId="8c2b6ab9-3f19-41de-a892-34e3c36865ec" providerId="ADAL" clId="{457402B9-0B43-4CA2-ADD5-DBF24D736EB6}" dt="2020-02-23T21:36:59.917" v="549"/>
          <ac:inkMkLst>
            <pc:docMk/>
            <pc:sldMk cId="2629558988" sldId="271"/>
            <ac:inkMk id="508" creationId="{DEB377F6-2DAC-41A7-A1CE-A0FCB8C3F022}"/>
          </ac:inkMkLst>
        </pc:inkChg>
        <pc:inkChg chg="add mod">
          <ac:chgData name="Kimberly Brehm" userId="8c2b6ab9-3f19-41de-a892-34e3c36865ec" providerId="ADAL" clId="{457402B9-0B43-4CA2-ADD5-DBF24D736EB6}" dt="2020-02-23T21:36:59.917" v="549"/>
          <ac:inkMkLst>
            <pc:docMk/>
            <pc:sldMk cId="2629558988" sldId="271"/>
            <ac:inkMk id="509" creationId="{539AD85E-8EC9-4318-988B-E81D0BD9185D}"/>
          </ac:inkMkLst>
        </pc:inkChg>
        <pc:inkChg chg="add mod">
          <ac:chgData name="Kimberly Brehm" userId="8c2b6ab9-3f19-41de-a892-34e3c36865ec" providerId="ADAL" clId="{457402B9-0B43-4CA2-ADD5-DBF24D736EB6}" dt="2020-02-23T21:36:59.917" v="549"/>
          <ac:inkMkLst>
            <pc:docMk/>
            <pc:sldMk cId="2629558988" sldId="271"/>
            <ac:inkMk id="510" creationId="{54FDFF2B-4C53-4731-BF05-4FAEB6BF4717}"/>
          </ac:inkMkLst>
        </pc:inkChg>
        <pc:inkChg chg="add mod">
          <ac:chgData name="Kimberly Brehm" userId="8c2b6ab9-3f19-41de-a892-34e3c36865ec" providerId="ADAL" clId="{457402B9-0B43-4CA2-ADD5-DBF24D736EB6}" dt="2020-02-23T21:36:59.917" v="549"/>
          <ac:inkMkLst>
            <pc:docMk/>
            <pc:sldMk cId="2629558988" sldId="271"/>
            <ac:inkMk id="511" creationId="{CFD44663-93F2-4647-9A34-621EE6C41D0C}"/>
          </ac:inkMkLst>
        </pc:inkChg>
        <pc:inkChg chg="add mod">
          <ac:chgData name="Kimberly Brehm" userId="8c2b6ab9-3f19-41de-a892-34e3c36865ec" providerId="ADAL" clId="{457402B9-0B43-4CA2-ADD5-DBF24D736EB6}" dt="2020-02-23T21:37:01.837" v="552"/>
          <ac:inkMkLst>
            <pc:docMk/>
            <pc:sldMk cId="2629558988" sldId="271"/>
            <ac:inkMk id="515" creationId="{C7E30D9C-46E7-48C0-802D-6DA6BCF98EE8}"/>
          </ac:inkMkLst>
        </pc:inkChg>
        <pc:inkChg chg="add mod">
          <ac:chgData name="Kimberly Brehm" userId="8c2b6ab9-3f19-41de-a892-34e3c36865ec" providerId="ADAL" clId="{457402B9-0B43-4CA2-ADD5-DBF24D736EB6}" dt="2020-02-23T21:37:01.837" v="552"/>
          <ac:inkMkLst>
            <pc:docMk/>
            <pc:sldMk cId="2629558988" sldId="271"/>
            <ac:inkMk id="516" creationId="{9476C4F8-CD2D-4363-8A2D-2DD69574932F}"/>
          </ac:inkMkLst>
        </pc:inkChg>
        <pc:inkChg chg="add mod">
          <ac:chgData name="Kimberly Brehm" userId="8c2b6ab9-3f19-41de-a892-34e3c36865ec" providerId="ADAL" clId="{457402B9-0B43-4CA2-ADD5-DBF24D736EB6}" dt="2020-02-23T21:37:13.548" v="576"/>
          <ac:inkMkLst>
            <pc:docMk/>
            <pc:sldMk cId="2629558988" sldId="271"/>
            <ac:inkMk id="518" creationId="{173FCE09-1A5A-41D9-83CA-464FB69249E8}"/>
          </ac:inkMkLst>
        </pc:inkChg>
        <pc:inkChg chg="add mod">
          <ac:chgData name="Kimberly Brehm" userId="8c2b6ab9-3f19-41de-a892-34e3c36865ec" providerId="ADAL" clId="{457402B9-0B43-4CA2-ADD5-DBF24D736EB6}" dt="2020-02-23T21:37:13.548" v="576"/>
          <ac:inkMkLst>
            <pc:docMk/>
            <pc:sldMk cId="2629558988" sldId="271"/>
            <ac:inkMk id="519" creationId="{4F747E8C-6DB3-4F87-9BEB-35EB409186BA}"/>
          </ac:inkMkLst>
        </pc:inkChg>
        <pc:inkChg chg="add mod">
          <ac:chgData name="Kimberly Brehm" userId="8c2b6ab9-3f19-41de-a892-34e3c36865ec" providerId="ADAL" clId="{457402B9-0B43-4CA2-ADD5-DBF24D736EB6}" dt="2020-02-23T21:37:13.548" v="576"/>
          <ac:inkMkLst>
            <pc:docMk/>
            <pc:sldMk cId="2629558988" sldId="271"/>
            <ac:inkMk id="520" creationId="{24F4EE33-B3A2-4059-9976-8FF7BFF4179B}"/>
          </ac:inkMkLst>
        </pc:inkChg>
        <pc:inkChg chg="add mod">
          <ac:chgData name="Kimberly Brehm" userId="8c2b6ab9-3f19-41de-a892-34e3c36865ec" providerId="ADAL" clId="{457402B9-0B43-4CA2-ADD5-DBF24D736EB6}" dt="2020-02-23T21:37:13.548" v="576"/>
          <ac:inkMkLst>
            <pc:docMk/>
            <pc:sldMk cId="2629558988" sldId="271"/>
            <ac:inkMk id="521" creationId="{92FA71CB-784D-4409-ABC8-4864FC311AE8}"/>
          </ac:inkMkLst>
        </pc:inkChg>
        <pc:inkChg chg="add mod">
          <ac:chgData name="Kimberly Brehm" userId="8c2b6ab9-3f19-41de-a892-34e3c36865ec" providerId="ADAL" clId="{457402B9-0B43-4CA2-ADD5-DBF24D736EB6}" dt="2020-02-23T21:37:13.548" v="576"/>
          <ac:inkMkLst>
            <pc:docMk/>
            <pc:sldMk cId="2629558988" sldId="271"/>
            <ac:inkMk id="522" creationId="{CA6FD246-5DE3-4BFA-BCCB-E9EB203C4AEE}"/>
          </ac:inkMkLst>
        </pc:inkChg>
        <pc:inkChg chg="add mod">
          <ac:chgData name="Kimberly Brehm" userId="8c2b6ab9-3f19-41de-a892-34e3c36865ec" providerId="ADAL" clId="{457402B9-0B43-4CA2-ADD5-DBF24D736EB6}" dt="2020-02-23T21:37:13.548" v="576"/>
          <ac:inkMkLst>
            <pc:docMk/>
            <pc:sldMk cId="2629558988" sldId="271"/>
            <ac:inkMk id="523" creationId="{07E894DD-1FB9-4FB7-AD1F-1FDF8527DA65}"/>
          </ac:inkMkLst>
        </pc:inkChg>
        <pc:inkChg chg="add mod">
          <ac:chgData name="Kimberly Brehm" userId="8c2b6ab9-3f19-41de-a892-34e3c36865ec" providerId="ADAL" clId="{457402B9-0B43-4CA2-ADD5-DBF24D736EB6}" dt="2020-02-23T21:37:13.548" v="576"/>
          <ac:inkMkLst>
            <pc:docMk/>
            <pc:sldMk cId="2629558988" sldId="271"/>
            <ac:inkMk id="524" creationId="{5CCD59C6-F31D-4D63-835C-B7A2B1230059}"/>
          </ac:inkMkLst>
        </pc:inkChg>
        <pc:inkChg chg="add mod">
          <ac:chgData name="Kimberly Brehm" userId="8c2b6ab9-3f19-41de-a892-34e3c36865ec" providerId="ADAL" clId="{457402B9-0B43-4CA2-ADD5-DBF24D736EB6}" dt="2020-02-23T21:37:13.548" v="576"/>
          <ac:inkMkLst>
            <pc:docMk/>
            <pc:sldMk cId="2629558988" sldId="271"/>
            <ac:inkMk id="525" creationId="{232DA4A1-B53C-46AC-8E07-ADC2267FCD12}"/>
          </ac:inkMkLst>
        </pc:inkChg>
        <pc:inkChg chg="add mod">
          <ac:chgData name="Kimberly Brehm" userId="8c2b6ab9-3f19-41de-a892-34e3c36865ec" providerId="ADAL" clId="{457402B9-0B43-4CA2-ADD5-DBF24D736EB6}" dt="2020-02-23T21:37:13.548" v="576"/>
          <ac:inkMkLst>
            <pc:docMk/>
            <pc:sldMk cId="2629558988" sldId="271"/>
            <ac:inkMk id="526" creationId="{F994FEDB-43DE-4EE7-802C-410D21801960}"/>
          </ac:inkMkLst>
        </pc:inkChg>
        <pc:inkChg chg="add mod">
          <ac:chgData name="Kimberly Brehm" userId="8c2b6ab9-3f19-41de-a892-34e3c36865ec" providerId="ADAL" clId="{457402B9-0B43-4CA2-ADD5-DBF24D736EB6}" dt="2020-02-23T21:37:13.548" v="576"/>
          <ac:inkMkLst>
            <pc:docMk/>
            <pc:sldMk cId="2629558988" sldId="271"/>
            <ac:inkMk id="527" creationId="{596F1FE1-61D7-462D-B26C-000FB4EE9FCF}"/>
          </ac:inkMkLst>
        </pc:inkChg>
        <pc:inkChg chg="add mod">
          <ac:chgData name="Kimberly Brehm" userId="8c2b6ab9-3f19-41de-a892-34e3c36865ec" providerId="ADAL" clId="{457402B9-0B43-4CA2-ADD5-DBF24D736EB6}" dt="2020-02-23T21:37:13.548" v="576"/>
          <ac:inkMkLst>
            <pc:docMk/>
            <pc:sldMk cId="2629558988" sldId="271"/>
            <ac:inkMk id="528" creationId="{DFCC81FB-0428-4D76-840F-2A460EF6F67A}"/>
          </ac:inkMkLst>
        </pc:inkChg>
        <pc:inkChg chg="add mod">
          <ac:chgData name="Kimberly Brehm" userId="8c2b6ab9-3f19-41de-a892-34e3c36865ec" providerId="ADAL" clId="{457402B9-0B43-4CA2-ADD5-DBF24D736EB6}" dt="2020-02-23T21:37:13.548" v="576"/>
          <ac:inkMkLst>
            <pc:docMk/>
            <pc:sldMk cId="2629558988" sldId="271"/>
            <ac:inkMk id="529" creationId="{B345D996-2F24-46F8-BFA7-619271B884D3}"/>
          </ac:inkMkLst>
        </pc:inkChg>
        <pc:inkChg chg="add mod">
          <ac:chgData name="Kimberly Brehm" userId="8c2b6ab9-3f19-41de-a892-34e3c36865ec" providerId="ADAL" clId="{457402B9-0B43-4CA2-ADD5-DBF24D736EB6}" dt="2020-02-23T21:37:13.548" v="576"/>
          <ac:inkMkLst>
            <pc:docMk/>
            <pc:sldMk cId="2629558988" sldId="271"/>
            <ac:inkMk id="530" creationId="{7E2C1F47-8AC9-4612-B546-1DA163C9D081}"/>
          </ac:inkMkLst>
        </pc:inkChg>
        <pc:inkChg chg="add mod">
          <ac:chgData name="Kimberly Brehm" userId="8c2b6ab9-3f19-41de-a892-34e3c36865ec" providerId="ADAL" clId="{457402B9-0B43-4CA2-ADD5-DBF24D736EB6}" dt="2020-02-23T21:37:13.548" v="576"/>
          <ac:inkMkLst>
            <pc:docMk/>
            <pc:sldMk cId="2629558988" sldId="271"/>
            <ac:inkMk id="531" creationId="{EABCA291-AD7F-4932-A63C-9753769E1C8D}"/>
          </ac:inkMkLst>
        </pc:inkChg>
        <pc:inkChg chg="add mod">
          <ac:chgData name="Kimberly Brehm" userId="8c2b6ab9-3f19-41de-a892-34e3c36865ec" providerId="ADAL" clId="{457402B9-0B43-4CA2-ADD5-DBF24D736EB6}" dt="2020-02-23T21:37:13.548" v="576"/>
          <ac:inkMkLst>
            <pc:docMk/>
            <pc:sldMk cId="2629558988" sldId="271"/>
            <ac:inkMk id="532" creationId="{0DF2E80B-BC10-4D6E-9B42-9E46925D056D}"/>
          </ac:inkMkLst>
        </pc:inkChg>
        <pc:inkChg chg="add mod">
          <ac:chgData name="Kimberly Brehm" userId="8c2b6ab9-3f19-41de-a892-34e3c36865ec" providerId="ADAL" clId="{457402B9-0B43-4CA2-ADD5-DBF24D736EB6}" dt="2020-02-23T21:37:13.548" v="576"/>
          <ac:inkMkLst>
            <pc:docMk/>
            <pc:sldMk cId="2629558988" sldId="271"/>
            <ac:inkMk id="533" creationId="{B8267B9A-EAC1-4FB9-B58C-A52019771AE0}"/>
          </ac:inkMkLst>
        </pc:inkChg>
        <pc:inkChg chg="add mod">
          <ac:chgData name="Kimberly Brehm" userId="8c2b6ab9-3f19-41de-a892-34e3c36865ec" providerId="ADAL" clId="{457402B9-0B43-4CA2-ADD5-DBF24D736EB6}" dt="2020-02-23T21:37:13.548" v="576"/>
          <ac:inkMkLst>
            <pc:docMk/>
            <pc:sldMk cId="2629558988" sldId="271"/>
            <ac:inkMk id="534" creationId="{20881625-DD26-4FAA-86E1-C5E5BE96EC5B}"/>
          </ac:inkMkLst>
        </pc:inkChg>
        <pc:inkChg chg="add mod">
          <ac:chgData name="Kimberly Brehm" userId="8c2b6ab9-3f19-41de-a892-34e3c36865ec" providerId="ADAL" clId="{457402B9-0B43-4CA2-ADD5-DBF24D736EB6}" dt="2020-02-23T21:37:13.548" v="576"/>
          <ac:inkMkLst>
            <pc:docMk/>
            <pc:sldMk cId="2629558988" sldId="271"/>
            <ac:inkMk id="535" creationId="{2F88C056-C778-444F-B7B0-F56843ACD176}"/>
          </ac:inkMkLst>
        </pc:inkChg>
        <pc:inkChg chg="add mod">
          <ac:chgData name="Kimberly Brehm" userId="8c2b6ab9-3f19-41de-a892-34e3c36865ec" providerId="ADAL" clId="{457402B9-0B43-4CA2-ADD5-DBF24D736EB6}" dt="2020-02-23T21:37:13.548" v="576"/>
          <ac:inkMkLst>
            <pc:docMk/>
            <pc:sldMk cId="2629558988" sldId="271"/>
            <ac:inkMk id="536" creationId="{DE612F0C-3BA7-47B7-B29B-B805EEF5FD57}"/>
          </ac:inkMkLst>
        </pc:inkChg>
        <pc:inkChg chg="add mod">
          <ac:chgData name="Kimberly Brehm" userId="8c2b6ab9-3f19-41de-a892-34e3c36865ec" providerId="ADAL" clId="{457402B9-0B43-4CA2-ADD5-DBF24D736EB6}" dt="2020-02-23T21:37:13.548" v="576"/>
          <ac:inkMkLst>
            <pc:docMk/>
            <pc:sldMk cId="2629558988" sldId="271"/>
            <ac:inkMk id="537" creationId="{9F69CBBE-0E05-4E13-81E6-0B1BA78B3531}"/>
          </ac:inkMkLst>
        </pc:inkChg>
        <pc:inkChg chg="add mod">
          <ac:chgData name="Kimberly Brehm" userId="8c2b6ab9-3f19-41de-a892-34e3c36865ec" providerId="ADAL" clId="{457402B9-0B43-4CA2-ADD5-DBF24D736EB6}" dt="2020-02-23T21:37:13.548" v="576"/>
          <ac:inkMkLst>
            <pc:docMk/>
            <pc:sldMk cId="2629558988" sldId="271"/>
            <ac:inkMk id="538" creationId="{29DD26C5-A594-4720-9335-4440943E91D7}"/>
          </ac:inkMkLst>
        </pc:inkChg>
        <pc:inkChg chg="add mod">
          <ac:chgData name="Kimberly Brehm" userId="8c2b6ab9-3f19-41de-a892-34e3c36865ec" providerId="ADAL" clId="{457402B9-0B43-4CA2-ADD5-DBF24D736EB6}" dt="2020-02-23T21:37:14.165" v="578"/>
          <ac:inkMkLst>
            <pc:docMk/>
            <pc:sldMk cId="2629558988" sldId="271"/>
            <ac:inkMk id="539" creationId="{A794EB69-3708-4210-BBB7-5149D7AF6FD8}"/>
          </ac:inkMkLst>
        </pc:inkChg>
        <pc:inkChg chg="add mod">
          <ac:chgData name="Kimberly Brehm" userId="8c2b6ab9-3f19-41de-a892-34e3c36865ec" providerId="ADAL" clId="{457402B9-0B43-4CA2-ADD5-DBF24D736EB6}" dt="2020-02-23T21:37:14.165" v="578"/>
          <ac:inkMkLst>
            <pc:docMk/>
            <pc:sldMk cId="2629558988" sldId="271"/>
            <ac:inkMk id="540" creationId="{7E6B37FD-00E6-43F9-959E-694ED8A09ABF}"/>
          </ac:inkMkLst>
        </pc:inkChg>
        <pc:inkChg chg="add mod">
          <ac:chgData name="Kimberly Brehm" userId="8c2b6ab9-3f19-41de-a892-34e3c36865ec" providerId="ADAL" clId="{457402B9-0B43-4CA2-ADD5-DBF24D736EB6}" dt="2020-02-23T21:37:14.165" v="578"/>
          <ac:inkMkLst>
            <pc:docMk/>
            <pc:sldMk cId="2629558988" sldId="271"/>
            <ac:inkMk id="545" creationId="{23742E4B-C273-4DC3-BD19-AF2DB45F9E47}"/>
          </ac:inkMkLst>
        </pc:inkChg>
        <pc:inkChg chg="add mod">
          <ac:chgData name="Kimberly Brehm" userId="8c2b6ab9-3f19-41de-a892-34e3c36865ec" providerId="ADAL" clId="{457402B9-0B43-4CA2-ADD5-DBF24D736EB6}" dt="2020-02-23T21:37:23.816" v="599"/>
          <ac:inkMkLst>
            <pc:docMk/>
            <pc:sldMk cId="2629558988" sldId="271"/>
            <ac:inkMk id="547" creationId="{8A9882F4-9033-4553-82BF-7C90C7DA8B15}"/>
          </ac:inkMkLst>
        </pc:inkChg>
        <pc:inkChg chg="add mod">
          <ac:chgData name="Kimberly Brehm" userId="8c2b6ab9-3f19-41de-a892-34e3c36865ec" providerId="ADAL" clId="{457402B9-0B43-4CA2-ADD5-DBF24D736EB6}" dt="2020-02-23T21:37:23.816" v="599"/>
          <ac:inkMkLst>
            <pc:docMk/>
            <pc:sldMk cId="2629558988" sldId="271"/>
            <ac:inkMk id="548" creationId="{EB5514D3-229F-41F2-ADA5-9A98A35D8547}"/>
          </ac:inkMkLst>
        </pc:inkChg>
        <pc:inkChg chg="add mod">
          <ac:chgData name="Kimberly Brehm" userId="8c2b6ab9-3f19-41de-a892-34e3c36865ec" providerId="ADAL" clId="{457402B9-0B43-4CA2-ADD5-DBF24D736EB6}" dt="2020-02-23T21:37:23.816" v="599"/>
          <ac:inkMkLst>
            <pc:docMk/>
            <pc:sldMk cId="2629558988" sldId="271"/>
            <ac:inkMk id="549" creationId="{47E759CF-FFAA-4C1A-8501-3601B488C10C}"/>
          </ac:inkMkLst>
        </pc:inkChg>
        <pc:inkChg chg="add mod">
          <ac:chgData name="Kimberly Brehm" userId="8c2b6ab9-3f19-41de-a892-34e3c36865ec" providerId="ADAL" clId="{457402B9-0B43-4CA2-ADD5-DBF24D736EB6}" dt="2020-02-23T21:37:23.816" v="599"/>
          <ac:inkMkLst>
            <pc:docMk/>
            <pc:sldMk cId="2629558988" sldId="271"/>
            <ac:inkMk id="550" creationId="{F9E70416-8A27-4E34-8CAD-03ED4308F952}"/>
          </ac:inkMkLst>
        </pc:inkChg>
        <pc:inkChg chg="add mod">
          <ac:chgData name="Kimberly Brehm" userId="8c2b6ab9-3f19-41de-a892-34e3c36865ec" providerId="ADAL" clId="{457402B9-0B43-4CA2-ADD5-DBF24D736EB6}" dt="2020-02-23T21:37:23.816" v="599"/>
          <ac:inkMkLst>
            <pc:docMk/>
            <pc:sldMk cId="2629558988" sldId="271"/>
            <ac:inkMk id="551" creationId="{7733C5B3-C386-48E0-9E69-2E9C60F3D82B}"/>
          </ac:inkMkLst>
        </pc:inkChg>
        <pc:inkChg chg="add mod">
          <ac:chgData name="Kimberly Brehm" userId="8c2b6ab9-3f19-41de-a892-34e3c36865ec" providerId="ADAL" clId="{457402B9-0B43-4CA2-ADD5-DBF24D736EB6}" dt="2020-02-23T21:37:23.816" v="599"/>
          <ac:inkMkLst>
            <pc:docMk/>
            <pc:sldMk cId="2629558988" sldId="271"/>
            <ac:inkMk id="552" creationId="{64DD7496-0293-4AC9-8434-4549D6A438E7}"/>
          </ac:inkMkLst>
        </pc:inkChg>
        <pc:inkChg chg="add mod">
          <ac:chgData name="Kimberly Brehm" userId="8c2b6ab9-3f19-41de-a892-34e3c36865ec" providerId="ADAL" clId="{457402B9-0B43-4CA2-ADD5-DBF24D736EB6}" dt="2020-02-23T21:37:23.816" v="599"/>
          <ac:inkMkLst>
            <pc:docMk/>
            <pc:sldMk cId="2629558988" sldId="271"/>
            <ac:inkMk id="553" creationId="{01F464CC-DDD8-4C21-9871-2C55C9CB43A5}"/>
          </ac:inkMkLst>
        </pc:inkChg>
        <pc:inkChg chg="add mod">
          <ac:chgData name="Kimberly Brehm" userId="8c2b6ab9-3f19-41de-a892-34e3c36865ec" providerId="ADAL" clId="{457402B9-0B43-4CA2-ADD5-DBF24D736EB6}" dt="2020-02-23T21:37:23.816" v="599"/>
          <ac:inkMkLst>
            <pc:docMk/>
            <pc:sldMk cId="2629558988" sldId="271"/>
            <ac:inkMk id="554" creationId="{29DCC6A5-1811-4FFC-8796-3637331E6726}"/>
          </ac:inkMkLst>
        </pc:inkChg>
        <pc:inkChg chg="add mod">
          <ac:chgData name="Kimberly Brehm" userId="8c2b6ab9-3f19-41de-a892-34e3c36865ec" providerId="ADAL" clId="{457402B9-0B43-4CA2-ADD5-DBF24D736EB6}" dt="2020-02-23T21:37:23.816" v="599"/>
          <ac:inkMkLst>
            <pc:docMk/>
            <pc:sldMk cId="2629558988" sldId="271"/>
            <ac:inkMk id="555" creationId="{A9E64BA0-39EC-42E0-BE20-71B6F09274F2}"/>
          </ac:inkMkLst>
        </pc:inkChg>
        <pc:inkChg chg="add mod">
          <ac:chgData name="Kimberly Brehm" userId="8c2b6ab9-3f19-41de-a892-34e3c36865ec" providerId="ADAL" clId="{457402B9-0B43-4CA2-ADD5-DBF24D736EB6}" dt="2020-02-23T21:37:23.816" v="599"/>
          <ac:inkMkLst>
            <pc:docMk/>
            <pc:sldMk cId="2629558988" sldId="271"/>
            <ac:inkMk id="556" creationId="{14B7152A-34AC-4855-BE0C-436C9C0D4AEB}"/>
          </ac:inkMkLst>
        </pc:inkChg>
        <pc:inkChg chg="add mod">
          <ac:chgData name="Kimberly Brehm" userId="8c2b6ab9-3f19-41de-a892-34e3c36865ec" providerId="ADAL" clId="{457402B9-0B43-4CA2-ADD5-DBF24D736EB6}" dt="2020-02-23T21:37:23.816" v="599"/>
          <ac:inkMkLst>
            <pc:docMk/>
            <pc:sldMk cId="2629558988" sldId="271"/>
            <ac:inkMk id="557" creationId="{64AE60F1-1240-4600-97C3-0B250341F0F8}"/>
          </ac:inkMkLst>
        </pc:inkChg>
        <pc:inkChg chg="add mod">
          <ac:chgData name="Kimberly Brehm" userId="8c2b6ab9-3f19-41de-a892-34e3c36865ec" providerId="ADAL" clId="{457402B9-0B43-4CA2-ADD5-DBF24D736EB6}" dt="2020-02-23T21:37:23.816" v="599"/>
          <ac:inkMkLst>
            <pc:docMk/>
            <pc:sldMk cId="2629558988" sldId="271"/>
            <ac:inkMk id="558" creationId="{91B684C2-693C-462C-B7B2-F2756B0D44CE}"/>
          </ac:inkMkLst>
        </pc:inkChg>
        <pc:inkChg chg="add mod">
          <ac:chgData name="Kimberly Brehm" userId="8c2b6ab9-3f19-41de-a892-34e3c36865ec" providerId="ADAL" clId="{457402B9-0B43-4CA2-ADD5-DBF24D736EB6}" dt="2020-02-23T21:37:23.816" v="599"/>
          <ac:inkMkLst>
            <pc:docMk/>
            <pc:sldMk cId="2629558988" sldId="271"/>
            <ac:inkMk id="559" creationId="{80F2A50D-468C-4B08-A447-0B7F4953EA89}"/>
          </ac:inkMkLst>
        </pc:inkChg>
        <pc:inkChg chg="add mod">
          <ac:chgData name="Kimberly Brehm" userId="8c2b6ab9-3f19-41de-a892-34e3c36865ec" providerId="ADAL" clId="{457402B9-0B43-4CA2-ADD5-DBF24D736EB6}" dt="2020-02-23T21:37:23.816" v="599"/>
          <ac:inkMkLst>
            <pc:docMk/>
            <pc:sldMk cId="2629558988" sldId="271"/>
            <ac:inkMk id="560" creationId="{81CEF1BE-D749-45C8-AD54-5260F114BE78}"/>
          </ac:inkMkLst>
        </pc:inkChg>
        <pc:inkChg chg="add mod">
          <ac:chgData name="Kimberly Brehm" userId="8c2b6ab9-3f19-41de-a892-34e3c36865ec" providerId="ADAL" clId="{457402B9-0B43-4CA2-ADD5-DBF24D736EB6}" dt="2020-02-23T21:37:23.816" v="599"/>
          <ac:inkMkLst>
            <pc:docMk/>
            <pc:sldMk cId="2629558988" sldId="271"/>
            <ac:inkMk id="561" creationId="{88312CD8-A933-49AE-8FC2-FAB429B17B56}"/>
          </ac:inkMkLst>
        </pc:inkChg>
        <pc:inkChg chg="add mod">
          <ac:chgData name="Kimberly Brehm" userId="8c2b6ab9-3f19-41de-a892-34e3c36865ec" providerId="ADAL" clId="{457402B9-0B43-4CA2-ADD5-DBF24D736EB6}" dt="2020-02-23T21:37:23.816" v="599"/>
          <ac:inkMkLst>
            <pc:docMk/>
            <pc:sldMk cId="2629558988" sldId="271"/>
            <ac:inkMk id="562" creationId="{E2AF2E00-F76E-4101-8AEA-54425323A8CD}"/>
          </ac:inkMkLst>
        </pc:inkChg>
        <pc:inkChg chg="add mod">
          <ac:chgData name="Kimberly Brehm" userId="8c2b6ab9-3f19-41de-a892-34e3c36865ec" providerId="ADAL" clId="{457402B9-0B43-4CA2-ADD5-DBF24D736EB6}" dt="2020-02-23T21:37:23.816" v="599"/>
          <ac:inkMkLst>
            <pc:docMk/>
            <pc:sldMk cId="2629558988" sldId="271"/>
            <ac:inkMk id="563" creationId="{135BB3A8-8574-4B04-B8A6-CC11EFB56B1D}"/>
          </ac:inkMkLst>
        </pc:inkChg>
        <pc:inkChg chg="add mod">
          <ac:chgData name="Kimberly Brehm" userId="8c2b6ab9-3f19-41de-a892-34e3c36865ec" providerId="ADAL" clId="{457402B9-0B43-4CA2-ADD5-DBF24D736EB6}" dt="2020-02-23T21:37:23.816" v="599"/>
          <ac:inkMkLst>
            <pc:docMk/>
            <pc:sldMk cId="2629558988" sldId="271"/>
            <ac:inkMk id="564" creationId="{59E58A15-C7EA-4132-B4EB-C811F42575A6}"/>
          </ac:inkMkLst>
        </pc:inkChg>
        <pc:inkChg chg="add mod">
          <ac:chgData name="Kimberly Brehm" userId="8c2b6ab9-3f19-41de-a892-34e3c36865ec" providerId="ADAL" clId="{457402B9-0B43-4CA2-ADD5-DBF24D736EB6}" dt="2020-02-23T21:37:23.816" v="599"/>
          <ac:inkMkLst>
            <pc:docMk/>
            <pc:sldMk cId="2629558988" sldId="271"/>
            <ac:inkMk id="565" creationId="{D865570A-3B02-4623-B5ED-85E16297C462}"/>
          </ac:inkMkLst>
        </pc:inkChg>
        <pc:inkChg chg="add mod">
          <ac:chgData name="Kimberly Brehm" userId="8c2b6ab9-3f19-41de-a892-34e3c36865ec" providerId="ADAL" clId="{457402B9-0B43-4CA2-ADD5-DBF24D736EB6}" dt="2020-02-23T21:37:23.816" v="599"/>
          <ac:inkMkLst>
            <pc:docMk/>
            <pc:sldMk cId="2629558988" sldId="271"/>
            <ac:inkMk id="566" creationId="{90CB51FD-0CFA-4B1D-A99D-B157170C80F5}"/>
          </ac:inkMkLst>
        </pc:inkChg>
        <pc:inkChg chg="add mod">
          <ac:chgData name="Kimberly Brehm" userId="8c2b6ab9-3f19-41de-a892-34e3c36865ec" providerId="ADAL" clId="{457402B9-0B43-4CA2-ADD5-DBF24D736EB6}" dt="2020-02-23T21:37:27.626" v="602"/>
          <ac:inkMkLst>
            <pc:docMk/>
            <pc:sldMk cId="2629558988" sldId="271"/>
            <ac:inkMk id="570" creationId="{F3DF695D-3B84-4FDF-8E03-E640F51F6054}"/>
          </ac:inkMkLst>
        </pc:inkChg>
        <pc:inkChg chg="add mod">
          <ac:chgData name="Kimberly Brehm" userId="8c2b6ab9-3f19-41de-a892-34e3c36865ec" providerId="ADAL" clId="{457402B9-0B43-4CA2-ADD5-DBF24D736EB6}" dt="2020-02-23T21:37:27.626" v="602"/>
          <ac:inkMkLst>
            <pc:docMk/>
            <pc:sldMk cId="2629558988" sldId="271"/>
            <ac:inkMk id="571" creationId="{F4DD6834-B6F6-4467-B726-6BE6D207F88E}"/>
          </ac:inkMkLst>
        </pc:inkChg>
        <pc:inkChg chg="add mod">
          <ac:chgData name="Kimberly Brehm" userId="8c2b6ab9-3f19-41de-a892-34e3c36865ec" providerId="ADAL" clId="{457402B9-0B43-4CA2-ADD5-DBF24D736EB6}" dt="2020-02-23T21:37:33.600" v="610"/>
          <ac:inkMkLst>
            <pc:docMk/>
            <pc:sldMk cId="2629558988" sldId="271"/>
            <ac:inkMk id="573" creationId="{0181A7D5-053B-4312-80B0-ACC0BE14A10B}"/>
          </ac:inkMkLst>
        </pc:inkChg>
        <pc:inkChg chg="add mod">
          <ac:chgData name="Kimberly Brehm" userId="8c2b6ab9-3f19-41de-a892-34e3c36865ec" providerId="ADAL" clId="{457402B9-0B43-4CA2-ADD5-DBF24D736EB6}" dt="2020-02-23T21:37:33.600" v="610"/>
          <ac:inkMkLst>
            <pc:docMk/>
            <pc:sldMk cId="2629558988" sldId="271"/>
            <ac:inkMk id="574" creationId="{F1703011-A4DE-4CB2-A478-E2B0E2ED62CE}"/>
          </ac:inkMkLst>
        </pc:inkChg>
        <pc:inkChg chg="add mod">
          <ac:chgData name="Kimberly Brehm" userId="8c2b6ab9-3f19-41de-a892-34e3c36865ec" providerId="ADAL" clId="{457402B9-0B43-4CA2-ADD5-DBF24D736EB6}" dt="2020-02-23T21:37:33.600" v="610"/>
          <ac:inkMkLst>
            <pc:docMk/>
            <pc:sldMk cId="2629558988" sldId="271"/>
            <ac:inkMk id="575" creationId="{9C269561-ED6F-45A9-A941-144F80402258}"/>
          </ac:inkMkLst>
        </pc:inkChg>
        <pc:inkChg chg="add mod">
          <ac:chgData name="Kimberly Brehm" userId="8c2b6ab9-3f19-41de-a892-34e3c36865ec" providerId="ADAL" clId="{457402B9-0B43-4CA2-ADD5-DBF24D736EB6}" dt="2020-02-23T21:37:33.600" v="610"/>
          <ac:inkMkLst>
            <pc:docMk/>
            <pc:sldMk cId="2629558988" sldId="271"/>
            <ac:inkMk id="576" creationId="{803B6782-D70C-4A47-9156-6F3AC5E5EF7E}"/>
          </ac:inkMkLst>
        </pc:inkChg>
        <pc:inkChg chg="add mod">
          <ac:chgData name="Kimberly Brehm" userId="8c2b6ab9-3f19-41de-a892-34e3c36865ec" providerId="ADAL" clId="{457402B9-0B43-4CA2-ADD5-DBF24D736EB6}" dt="2020-02-23T21:37:33.600" v="610"/>
          <ac:inkMkLst>
            <pc:docMk/>
            <pc:sldMk cId="2629558988" sldId="271"/>
            <ac:inkMk id="577" creationId="{A4D2A0B8-769D-452B-A4D8-C5C744261D0D}"/>
          </ac:inkMkLst>
        </pc:inkChg>
        <pc:inkChg chg="add">
          <ac:chgData name="Kimberly Brehm" userId="8c2b6ab9-3f19-41de-a892-34e3c36865ec" providerId="ADAL" clId="{457402B9-0B43-4CA2-ADD5-DBF24D736EB6}" dt="2020-02-23T21:37:31.986" v="608" actId="9405"/>
          <ac:inkMkLst>
            <pc:docMk/>
            <pc:sldMk cId="2629558988" sldId="271"/>
            <ac:inkMk id="578" creationId="{F716DBAD-8CAC-4E2F-9426-147E298DE034}"/>
          </ac:inkMkLst>
        </pc:inkChg>
        <pc:inkChg chg="add mod">
          <ac:chgData name="Kimberly Brehm" userId="8c2b6ab9-3f19-41de-a892-34e3c36865ec" providerId="ADAL" clId="{457402B9-0B43-4CA2-ADD5-DBF24D736EB6}" dt="2020-02-23T21:37:34.555" v="612"/>
          <ac:inkMkLst>
            <pc:docMk/>
            <pc:sldMk cId="2629558988" sldId="271"/>
            <ac:inkMk id="579" creationId="{F7556457-DDDF-4A6C-9F8D-88B408E13EAA}"/>
          </ac:inkMkLst>
        </pc:inkChg>
        <pc:inkChg chg="add mod">
          <ac:chgData name="Kimberly Brehm" userId="8c2b6ab9-3f19-41de-a892-34e3c36865ec" providerId="ADAL" clId="{457402B9-0B43-4CA2-ADD5-DBF24D736EB6}" dt="2020-02-23T21:37:34.555" v="612"/>
          <ac:inkMkLst>
            <pc:docMk/>
            <pc:sldMk cId="2629558988" sldId="271"/>
            <ac:inkMk id="582" creationId="{B27D1FC4-B209-4FDD-8BAD-C0831F3E948B}"/>
          </ac:inkMkLst>
        </pc:inkChg>
        <pc:inkChg chg="add">
          <ac:chgData name="Kimberly Brehm" userId="8c2b6ab9-3f19-41de-a892-34e3c36865ec" providerId="ADAL" clId="{457402B9-0B43-4CA2-ADD5-DBF24D736EB6}" dt="2020-02-23T22:05:25.766" v="762"/>
          <ac:inkMkLst>
            <pc:docMk/>
            <pc:sldMk cId="2629558988" sldId="271"/>
            <ac:inkMk id="584" creationId="{E68440F6-8179-4733-B4B3-6F84029C1657}"/>
          </ac:inkMkLst>
        </pc:inkChg>
      </pc:sldChg>
      <pc:sldChg chg="del">
        <pc:chgData name="Kimberly Brehm" userId="8c2b6ab9-3f19-41de-a892-34e3c36865ec" providerId="ADAL" clId="{457402B9-0B43-4CA2-ADD5-DBF24D736EB6}" dt="2020-02-23T21:42:08.024" v="613" actId="47"/>
        <pc:sldMkLst>
          <pc:docMk/>
          <pc:sldMk cId="1204085252" sldId="272"/>
        </pc:sldMkLst>
      </pc:sldChg>
      <pc:sldChg chg="addSp delSp modSp add">
        <pc:chgData name="Kimberly Brehm" userId="8c2b6ab9-3f19-41de-a892-34e3c36865ec" providerId="ADAL" clId="{457402B9-0B43-4CA2-ADD5-DBF24D736EB6}" dt="2020-02-23T22:03:20.205" v="761"/>
        <pc:sldMkLst>
          <pc:docMk/>
          <pc:sldMk cId="1513978594" sldId="273"/>
        </pc:sldMkLst>
        <pc:grpChg chg="del mod">
          <ac:chgData name="Kimberly Brehm" userId="8c2b6ab9-3f19-41de-a892-34e3c36865ec" providerId="ADAL" clId="{457402B9-0B43-4CA2-ADD5-DBF24D736EB6}" dt="2020-02-23T21:28:31.744" v="12"/>
          <ac:grpSpMkLst>
            <pc:docMk/>
            <pc:sldMk cId="1513978594" sldId="273"/>
            <ac:grpSpMk id="16" creationId="{56569F84-584D-4F8E-8B3D-8D829A6B48FC}"/>
          </ac:grpSpMkLst>
        </pc:grpChg>
        <pc:grpChg chg="del mod">
          <ac:chgData name="Kimberly Brehm" userId="8c2b6ab9-3f19-41de-a892-34e3c36865ec" providerId="ADAL" clId="{457402B9-0B43-4CA2-ADD5-DBF24D736EB6}" dt="2020-02-23T21:28:56.992" v="33"/>
          <ac:grpSpMkLst>
            <pc:docMk/>
            <pc:sldMk cId="1513978594" sldId="273"/>
            <ac:grpSpMk id="44" creationId="{EA27B36E-6BF2-48EF-B91F-B055BBD53585}"/>
          </ac:grpSpMkLst>
        </pc:grpChg>
        <pc:grpChg chg="del mod">
          <ac:chgData name="Kimberly Brehm" userId="8c2b6ab9-3f19-41de-a892-34e3c36865ec" providerId="ADAL" clId="{457402B9-0B43-4CA2-ADD5-DBF24D736EB6}" dt="2020-02-23T21:28:39.425" v="27"/>
          <ac:grpSpMkLst>
            <pc:docMk/>
            <pc:sldMk cId="1513978594" sldId="273"/>
            <ac:grpSpMk id="57" creationId="{1EAC555D-82F8-4C8D-AA65-6CFB4A045C12}"/>
          </ac:grpSpMkLst>
        </pc:grpChg>
        <pc:grpChg chg="del mod">
          <ac:chgData name="Kimberly Brehm" userId="8c2b6ab9-3f19-41de-a892-34e3c36865ec" providerId="ADAL" clId="{457402B9-0B43-4CA2-ADD5-DBF24D736EB6}" dt="2020-02-23T21:28:40.458" v="29"/>
          <ac:grpSpMkLst>
            <pc:docMk/>
            <pc:sldMk cId="1513978594" sldId="273"/>
            <ac:grpSpMk id="59" creationId="{A8A3DE38-3779-4549-9FA0-2C135FA1471C}"/>
          </ac:grpSpMkLst>
        </pc:grpChg>
        <pc:grpChg chg="mod">
          <ac:chgData name="Kimberly Brehm" userId="8c2b6ab9-3f19-41de-a892-34e3c36865ec" providerId="ADAL" clId="{457402B9-0B43-4CA2-ADD5-DBF24D736EB6}" dt="2020-02-23T21:28:40.458" v="29"/>
          <ac:grpSpMkLst>
            <pc:docMk/>
            <pc:sldMk cId="1513978594" sldId="273"/>
            <ac:grpSpMk id="61" creationId="{6D8D5D46-F03F-4C40-ACC7-819DA303A81D}"/>
          </ac:grpSpMkLst>
        </pc:grpChg>
        <pc:grpChg chg="del mod">
          <ac:chgData name="Kimberly Brehm" userId="8c2b6ab9-3f19-41de-a892-34e3c36865ec" providerId="ADAL" clId="{457402B9-0B43-4CA2-ADD5-DBF24D736EB6}" dt="2020-02-23T21:29:04.372" v="45"/>
          <ac:grpSpMkLst>
            <pc:docMk/>
            <pc:sldMk cId="1513978594" sldId="273"/>
            <ac:grpSpMk id="66" creationId="{B114CEF4-20C6-47C0-B521-B2FBC5DF74A1}"/>
          </ac:grpSpMkLst>
        </pc:grpChg>
        <pc:grpChg chg="mod">
          <ac:chgData name="Kimberly Brehm" userId="8c2b6ab9-3f19-41de-a892-34e3c36865ec" providerId="ADAL" clId="{457402B9-0B43-4CA2-ADD5-DBF24D736EB6}" dt="2020-02-23T21:29:04.372" v="45"/>
          <ac:grpSpMkLst>
            <pc:docMk/>
            <pc:sldMk cId="1513978594" sldId="273"/>
            <ac:grpSpMk id="71" creationId="{15209DFC-515D-44AD-9A49-E953C4856770}"/>
          </ac:grpSpMkLst>
        </pc:grpChg>
        <pc:grpChg chg="mod">
          <ac:chgData name="Kimberly Brehm" userId="8c2b6ab9-3f19-41de-a892-34e3c36865ec" providerId="ADAL" clId="{457402B9-0B43-4CA2-ADD5-DBF24D736EB6}" dt="2020-02-23T21:29:32.246" v="49"/>
          <ac:grpSpMkLst>
            <pc:docMk/>
            <pc:sldMk cId="1513978594" sldId="273"/>
            <ac:grpSpMk id="74" creationId="{8EF07978-3AF0-4D04-85D2-E81364EB894D}"/>
          </ac:grpSpMkLst>
        </pc:grpChg>
        <pc:grpChg chg="del mod">
          <ac:chgData name="Kimberly Brehm" userId="8c2b6ab9-3f19-41de-a892-34e3c36865ec" providerId="ADAL" clId="{457402B9-0B43-4CA2-ADD5-DBF24D736EB6}" dt="2020-02-23T21:28:56.977" v="32"/>
          <ac:grpSpMkLst>
            <pc:docMk/>
            <pc:sldMk cId="1513978594" sldId="273"/>
            <ac:grpSpMk id="262" creationId="{56BD03E2-F00E-4B43-ACE3-E33BE4DCBC4C}"/>
          </ac:grpSpMkLst>
        </pc:grpChg>
        <pc:picChg chg="add mod">
          <ac:chgData name="Kimberly Brehm" userId="8c2b6ab9-3f19-41de-a892-34e3c36865ec" providerId="ADAL" clId="{457402B9-0B43-4CA2-ADD5-DBF24D736EB6}" dt="2020-02-23T22:03:20.205" v="761"/>
          <ac:picMkLst>
            <pc:docMk/>
            <pc:sldMk cId="1513978594" sldId="273"/>
            <ac:picMk id="76" creationId="{1F2E2E7E-FB61-4191-B0B3-FB4F9A15E1EF}"/>
          </ac:picMkLst>
        </pc:picChg>
        <pc:inkChg chg="add mod">
          <ac:chgData name="Kimberly Brehm" userId="8c2b6ab9-3f19-41de-a892-34e3c36865ec" providerId="ADAL" clId="{457402B9-0B43-4CA2-ADD5-DBF24D736EB6}" dt="2020-02-23T21:28:40.458" v="29"/>
          <ac:inkMkLst>
            <pc:docMk/>
            <pc:sldMk cId="1513978594" sldId="273"/>
            <ac:inkMk id="2" creationId="{5A61BC71-F7E6-4150-AFAD-A116270AAAA2}"/>
          </ac:inkMkLst>
        </pc:inkChg>
        <pc:inkChg chg="del">
          <ac:chgData name="Kimberly Brehm" userId="8c2b6ab9-3f19-41de-a892-34e3c36865ec" providerId="ADAL" clId="{457402B9-0B43-4CA2-ADD5-DBF24D736EB6}" dt="2020-02-23T21:28:31.734" v="9"/>
          <ac:inkMkLst>
            <pc:docMk/>
            <pc:sldMk cId="1513978594" sldId="273"/>
            <ac:inkMk id="3" creationId="{94379DE5-FB7F-4DDC-BC7F-AD99542EC194}"/>
          </ac:inkMkLst>
        </pc:inkChg>
        <pc:inkChg chg="del">
          <ac:chgData name="Kimberly Brehm" userId="8c2b6ab9-3f19-41de-a892-34e3c36865ec" providerId="ADAL" clId="{457402B9-0B43-4CA2-ADD5-DBF24D736EB6}" dt="2020-02-23T21:28:31.724" v="7"/>
          <ac:inkMkLst>
            <pc:docMk/>
            <pc:sldMk cId="1513978594" sldId="273"/>
            <ac:inkMk id="4" creationId="{81718B79-881D-4B51-8B7F-0D2F464E5408}"/>
          </ac:inkMkLst>
        </pc:inkChg>
        <pc:inkChg chg="del mod">
          <ac:chgData name="Kimberly Brehm" userId="8c2b6ab9-3f19-41de-a892-34e3c36865ec" providerId="ADAL" clId="{457402B9-0B43-4CA2-ADD5-DBF24D736EB6}" dt="2020-02-23T21:28:31.744" v="13"/>
          <ac:inkMkLst>
            <pc:docMk/>
            <pc:sldMk cId="1513978594" sldId="273"/>
            <ac:inkMk id="5" creationId="{5FC4BAF0-172E-43AA-8A31-716A24C49300}"/>
          </ac:inkMkLst>
        </pc:inkChg>
        <pc:inkChg chg="del">
          <ac:chgData name="Kimberly Brehm" userId="8c2b6ab9-3f19-41de-a892-34e3c36865ec" providerId="ADAL" clId="{457402B9-0B43-4CA2-ADD5-DBF24D736EB6}" dt="2020-02-23T21:28:31.714" v="4"/>
          <ac:inkMkLst>
            <pc:docMk/>
            <pc:sldMk cId="1513978594" sldId="273"/>
            <ac:inkMk id="6" creationId="{1181C4F0-1A4A-40B4-A754-16F645C6F35A}"/>
          </ac:inkMkLst>
        </pc:inkChg>
        <pc:inkChg chg="del">
          <ac:chgData name="Kimberly Brehm" userId="8c2b6ab9-3f19-41de-a892-34e3c36865ec" providerId="ADAL" clId="{457402B9-0B43-4CA2-ADD5-DBF24D736EB6}" dt="2020-02-23T21:28:31.734" v="10"/>
          <ac:inkMkLst>
            <pc:docMk/>
            <pc:sldMk cId="1513978594" sldId="273"/>
            <ac:inkMk id="7" creationId="{7B63912F-291D-4590-96A3-7E490D1BCAB8}"/>
          </ac:inkMkLst>
        </pc:inkChg>
        <pc:inkChg chg="del">
          <ac:chgData name="Kimberly Brehm" userId="8c2b6ab9-3f19-41de-a892-34e3c36865ec" providerId="ADAL" clId="{457402B9-0B43-4CA2-ADD5-DBF24D736EB6}" dt="2020-02-23T21:28:31.744" v="12"/>
          <ac:inkMkLst>
            <pc:docMk/>
            <pc:sldMk cId="1513978594" sldId="273"/>
            <ac:inkMk id="8" creationId="{CF71245C-54D4-4DE8-914E-685A6D5215E8}"/>
          </ac:inkMkLst>
        </pc:inkChg>
        <pc:inkChg chg="del">
          <ac:chgData name="Kimberly Brehm" userId="8c2b6ab9-3f19-41de-a892-34e3c36865ec" providerId="ADAL" clId="{457402B9-0B43-4CA2-ADD5-DBF24D736EB6}" dt="2020-02-23T21:28:31.714" v="2"/>
          <ac:inkMkLst>
            <pc:docMk/>
            <pc:sldMk cId="1513978594" sldId="273"/>
            <ac:inkMk id="9" creationId="{2DCCC388-F1AD-435F-9393-1811CC11298F}"/>
          </ac:inkMkLst>
        </pc:inkChg>
        <pc:inkChg chg="del">
          <ac:chgData name="Kimberly Brehm" userId="8c2b6ab9-3f19-41de-a892-34e3c36865ec" providerId="ADAL" clId="{457402B9-0B43-4CA2-ADD5-DBF24D736EB6}" dt="2020-02-23T21:28:31.722" v="5"/>
          <ac:inkMkLst>
            <pc:docMk/>
            <pc:sldMk cId="1513978594" sldId="273"/>
            <ac:inkMk id="10" creationId="{9580F73B-28E9-49A3-B5A6-DD05CA6820D1}"/>
          </ac:inkMkLst>
        </pc:inkChg>
        <pc:inkChg chg="del">
          <ac:chgData name="Kimberly Brehm" userId="8c2b6ab9-3f19-41de-a892-34e3c36865ec" providerId="ADAL" clId="{457402B9-0B43-4CA2-ADD5-DBF24D736EB6}" dt="2020-02-23T21:28:31.697" v="1"/>
          <ac:inkMkLst>
            <pc:docMk/>
            <pc:sldMk cId="1513978594" sldId="273"/>
            <ac:inkMk id="11" creationId="{5BDD2D7D-8BE9-4CB7-A9DC-746BC0243338}"/>
          </ac:inkMkLst>
        </pc:inkChg>
        <pc:inkChg chg="del">
          <ac:chgData name="Kimberly Brehm" userId="8c2b6ab9-3f19-41de-a892-34e3c36865ec" providerId="ADAL" clId="{457402B9-0B43-4CA2-ADD5-DBF24D736EB6}" dt="2020-02-23T21:28:31.714" v="3"/>
          <ac:inkMkLst>
            <pc:docMk/>
            <pc:sldMk cId="1513978594" sldId="273"/>
            <ac:inkMk id="12" creationId="{CB9CC1CB-D74F-40C0-B329-78E6E186D082}"/>
          </ac:inkMkLst>
        </pc:inkChg>
        <pc:inkChg chg="del">
          <ac:chgData name="Kimberly Brehm" userId="8c2b6ab9-3f19-41de-a892-34e3c36865ec" providerId="ADAL" clId="{457402B9-0B43-4CA2-ADD5-DBF24D736EB6}" dt="2020-02-23T21:28:31.734" v="11"/>
          <ac:inkMkLst>
            <pc:docMk/>
            <pc:sldMk cId="1513978594" sldId="273"/>
            <ac:inkMk id="13" creationId="{05910706-0C03-4DC9-97D9-ABEBAD8D9625}"/>
          </ac:inkMkLst>
        </pc:inkChg>
        <pc:inkChg chg="del">
          <ac:chgData name="Kimberly Brehm" userId="8c2b6ab9-3f19-41de-a892-34e3c36865ec" providerId="ADAL" clId="{457402B9-0B43-4CA2-ADD5-DBF24D736EB6}" dt="2020-02-23T21:28:31.724" v="6"/>
          <ac:inkMkLst>
            <pc:docMk/>
            <pc:sldMk cId="1513978594" sldId="273"/>
            <ac:inkMk id="14" creationId="{A88FF645-FFE9-44CA-BCA3-CF88666E3679}"/>
          </ac:inkMkLst>
        </pc:inkChg>
        <pc:inkChg chg="del">
          <ac:chgData name="Kimberly Brehm" userId="8c2b6ab9-3f19-41de-a892-34e3c36865ec" providerId="ADAL" clId="{457402B9-0B43-4CA2-ADD5-DBF24D736EB6}" dt="2020-02-23T21:28:31.724" v="8"/>
          <ac:inkMkLst>
            <pc:docMk/>
            <pc:sldMk cId="1513978594" sldId="273"/>
            <ac:inkMk id="15" creationId="{DB5DB593-C51C-46D3-A797-FC7EDF5CC058}"/>
          </ac:inkMkLst>
        </pc:inkChg>
        <pc:inkChg chg="del">
          <ac:chgData name="Kimberly Brehm" userId="8c2b6ab9-3f19-41de-a892-34e3c36865ec" providerId="ADAL" clId="{457402B9-0B43-4CA2-ADD5-DBF24D736EB6}" dt="2020-02-23T21:28:56.977" v="30"/>
          <ac:inkMkLst>
            <pc:docMk/>
            <pc:sldMk cId="1513978594" sldId="273"/>
            <ac:inkMk id="36" creationId="{A72A5AE0-CC6D-4D28-BF6F-FA8DC57C70B7}"/>
          </ac:inkMkLst>
        </pc:inkChg>
        <pc:inkChg chg="del">
          <ac:chgData name="Kimberly Brehm" userId="8c2b6ab9-3f19-41de-a892-34e3c36865ec" providerId="ADAL" clId="{457402B9-0B43-4CA2-ADD5-DBF24D736EB6}" dt="2020-02-23T21:28:56.992" v="33"/>
          <ac:inkMkLst>
            <pc:docMk/>
            <pc:sldMk cId="1513978594" sldId="273"/>
            <ac:inkMk id="37" creationId="{C2216951-4BD6-4BEB-B8E8-3EB98450EE22}"/>
          </ac:inkMkLst>
        </pc:inkChg>
        <pc:inkChg chg="del mod">
          <ac:chgData name="Kimberly Brehm" userId="8c2b6ab9-3f19-41de-a892-34e3c36865ec" providerId="ADAL" clId="{457402B9-0B43-4CA2-ADD5-DBF24D736EB6}" dt="2020-02-23T21:28:56.992" v="34"/>
          <ac:inkMkLst>
            <pc:docMk/>
            <pc:sldMk cId="1513978594" sldId="273"/>
            <ac:inkMk id="38" creationId="{0BAB391D-75E2-4404-85D4-152E10B1DE64}"/>
          </ac:inkMkLst>
        </pc:inkChg>
        <pc:inkChg chg="del">
          <ac:chgData name="Kimberly Brehm" userId="8c2b6ab9-3f19-41de-a892-34e3c36865ec" providerId="ADAL" clId="{457402B9-0B43-4CA2-ADD5-DBF24D736EB6}" dt="2020-02-23T21:28:56.977" v="31"/>
          <ac:inkMkLst>
            <pc:docMk/>
            <pc:sldMk cId="1513978594" sldId="273"/>
            <ac:inkMk id="39" creationId="{4FB0B587-B4EE-4D73-B73E-368DCF3982B4}"/>
          </ac:inkMkLst>
        </pc:inkChg>
        <pc:inkChg chg="del">
          <ac:chgData name="Kimberly Brehm" userId="8c2b6ab9-3f19-41de-a892-34e3c36865ec" providerId="ADAL" clId="{457402B9-0B43-4CA2-ADD5-DBF24D736EB6}" dt="2020-02-23T21:28:56.977" v="32"/>
          <ac:inkMkLst>
            <pc:docMk/>
            <pc:sldMk cId="1513978594" sldId="273"/>
            <ac:inkMk id="40" creationId="{1A955FE8-9E18-44BE-B94E-782E7A4FA3A5}"/>
          </ac:inkMkLst>
        </pc:inkChg>
        <pc:inkChg chg="add mod">
          <ac:chgData name="Kimberly Brehm" userId="8c2b6ab9-3f19-41de-a892-34e3c36865ec" providerId="ADAL" clId="{457402B9-0B43-4CA2-ADD5-DBF24D736EB6}" dt="2020-02-23T21:28:40.458" v="29"/>
          <ac:inkMkLst>
            <pc:docMk/>
            <pc:sldMk cId="1513978594" sldId="273"/>
            <ac:inkMk id="47" creationId="{9A045748-5975-4E89-B049-E326A3724AD5}"/>
          </ac:inkMkLst>
        </pc:inkChg>
        <pc:inkChg chg="add mod">
          <ac:chgData name="Kimberly Brehm" userId="8c2b6ab9-3f19-41de-a892-34e3c36865ec" providerId="ADAL" clId="{457402B9-0B43-4CA2-ADD5-DBF24D736EB6}" dt="2020-02-23T21:28:40.458" v="29"/>
          <ac:inkMkLst>
            <pc:docMk/>
            <pc:sldMk cId="1513978594" sldId="273"/>
            <ac:inkMk id="48" creationId="{50DF304D-974B-4781-899F-5685135DBABD}"/>
          </ac:inkMkLst>
        </pc:inkChg>
        <pc:inkChg chg="add mod">
          <ac:chgData name="Kimberly Brehm" userId="8c2b6ab9-3f19-41de-a892-34e3c36865ec" providerId="ADAL" clId="{457402B9-0B43-4CA2-ADD5-DBF24D736EB6}" dt="2020-02-23T21:28:40.458" v="29"/>
          <ac:inkMkLst>
            <pc:docMk/>
            <pc:sldMk cId="1513978594" sldId="273"/>
            <ac:inkMk id="49" creationId="{4999CE79-BBCD-411C-A2A5-5414EAF8CB61}"/>
          </ac:inkMkLst>
        </pc:inkChg>
        <pc:inkChg chg="add mod">
          <ac:chgData name="Kimberly Brehm" userId="8c2b6ab9-3f19-41de-a892-34e3c36865ec" providerId="ADAL" clId="{457402B9-0B43-4CA2-ADD5-DBF24D736EB6}" dt="2020-02-23T21:28:40.458" v="29"/>
          <ac:inkMkLst>
            <pc:docMk/>
            <pc:sldMk cId="1513978594" sldId="273"/>
            <ac:inkMk id="50" creationId="{C5B991C0-7E64-4F3B-95FD-5C0C55AE376D}"/>
          </ac:inkMkLst>
        </pc:inkChg>
        <pc:inkChg chg="add mod">
          <ac:chgData name="Kimberly Brehm" userId="8c2b6ab9-3f19-41de-a892-34e3c36865ec" providerId="ADAL" clId="{457402B9-0B43-4CA2-ADD5-DBF24D736EB6}" dt="2020-02-23T21:28:40.458" v="29"/>
          <ac:inkMkLst>
            <pc:docMk/>
            <pc:sldMk cId="1513978594" sldId="273"/>
            <ac:inkMk id="51" creationId="{540B3179-426D-4BE6-A2BE-66879023FD7C}"/>
          </ac:inkMkLst>
        </pc:inkChg>
        <pc:inkChg chg="add mod">
          <ac:chgData name="Kimberly Brehm" userId="8c2b6ab9-3f19-41de-a892-34e3c36865ec" providerId="ADAL" clId="{457402B9-0B43-4CA2-ADD5-DBF24D736EB6}" dt="2020-02-23T21:28:40.458" v="29"/>
          <ac:inkMkLst>
            <pc:docMk/>
            <pc:sldMk cId="1513978594" sldId="273"/>
            <ac:inkMk id="52" creationId="{D8DB77C0-FAA6-4224-A1A4-A355A39E17A1}"/>
          </ac:inkMkLst>
        </pc:inkChg>
        <pc:inkChg chg="add mod">
          <ac:chgData name="Kimberly Brehm" userId="8c2b6ab9-3f19-41de-a892-34e3c36865ec" providerId="ADAL" clId="{457402B9-0B43-4CA2-ADD5-DBF24D736EB6}" dt="2020-02-23T21:28:40.458" v="29"/>
          <ac:inkMkLst>
            <pc:docMk/>
            <pc:sldMk cId="1513978594" sldId="273"/>
            <ac:inkMk id="53" creationId="{A6135E04-7519-44D8-BDA3-F212F598958C}"/>
          </ac:inkMkLst>
        </pc:inkChg>
        <pc:inkChg chg="add mod">
          <ac:chgData name="Kimberly Brehm" userId="8c2b6ab9-3f19-41de-a892-34e3c36865ec" providerId="ADAL" clId="{457402B9-0B43-4CA2-ADD5-DBF24D736EB6}" dt="2020-02-23T21:28:40.458" v="29"/>
          <ac:inkMkLst>
            <pc:docMk/>
            <pc:sldMk cId="1513978594" sldId="273"/>
            <ac:inkMk id="54" creationId="{C20E11F1-D639-43FE-9F2B-C4B8B198EC4D}"/>
          </ac:inkMkLst>
        </pc:inkChg>
        <pc:inkChg chg="add mod">
          <ac:chgData name="Kimberly Brehm" userId="8c2b6ab9-3f19-41de-a892-34e3c36865ec" providerId="ADAL" clId="{457402B9-0B43-4CA2-ADD5-DBF24D736EB6}" dt="2020-02-23T21:28:40.458" v="29"/>
          <ac:inkMkLst>
            <pc:docMk/>
            <pc:sldMk cId="1513978594" sldId="273"/>
            <ac:inkMk id="55" creationId="{4AE8370B-D02E-4E84-81DA-60713E48E494}"/>
          </ac:inkMkLst>
        </pc:inkChg>
        <pc:inkChg chg="add mod">
          <ac:chgData name="Kimberly Brehm" userId="8c2b6ab9-3f19-41de-a892-34e3c36865ec" providerId="ADAL" clId="{457402B9-0B43-4CA2-ADD5-DBF24D736EB6}" dt="2020-02-23T21:28:40.458" v="29"/>
          <ac:inkMkLst>
            <pc:docMk/>
            <pc:sldMk cId="1513978594" sldId="273"/>
            <ac:inkMk id="56" creationId="{20147A25-4B7E-4894-A9E9-D1418083BC1B}"/>
          </ac:inkMkLst>
        </pc:inkChg>
        <pc:inkChg chg="add mod">
          <ac:chgData name="Kimberly Brehm" userId="8c2b6ab9-3f19-41de-a892-34e3c36865ec" providerId="ADAL" clId="{457402B9-0B43-4CA2-ADD5-DBF24D736EB6}" dt="2020-02-23T21:28:40.458" v="29"/>
          <ac:inkMkLst>
            <pc:docMk/>
            <pc:sldMk cId="1513978594" sldId="273"/>
            <ac:inkMk id="58" creationId="{E746FE5A-E7C4-4A3D-B505-145C56A49CA2}"/>
          </ac:inkMkLst>
        </pc:inkChg>
        <pc:inkChg chg="add mod">
          <ac:chgData name="Kimberly Brehm" userId="8c2b6ab9-3f19-41de-a892-34e3c36865ec" providerId="ADAL" clId="{457402B9-0B43-4CA2-ADD5-DBF24D736EB6}" dt="2020-02-23T21:28:40.458" v="29"/>
          <ac:inkMkLst>
            <pc:docMk/>
            <pc:sldMk cId="1513978594" sldId="273"/>
            <ac:inkMk id="60" creationId="{5153B941-33B7-4026-9C6A-5756B35F5855}"/>
          </ac:inkMkLst>
        </pc:inkChg>
        <pc:inkChg chg="add mod">
          <ac:chgData name="Kimberly Brehm" userId="8c2b6ab9-3f19-41de-a892-34e3c36865ec" providerId="ADAL" clId="{457402B9-0B43-4CA2-ADD5-DBF24D736EB6}" dt="2020-02-23T21:29:04.372" v="45"/>
          <ac:inkMkLst>
            <pc:docMk/>
            <pc:sldMk cId="1513978594" sldId="273"/>
            <ac:inkMk id="62" creationId="{908989A8-11E3-4F07-959F-680367146323}"/>
          </ac:inkMkLst>
        </pc:inkChg>
        <pc:inkChg chg="add mod">
          <ac:chgData name="Kimberly Brehm" userId="8c2b6ab9-3f19-41de-a892-34e3c36865ec" providerId="ADAL" clId="{457402B9-0B43-4CA2-ADD5-DBF24D736EB6}" dt="2020-02-23T21:29:04.372" v="45"/>
          <ac:inkMkLst>
            <pc:docMk/>
            <pc:sldMk cId="1513978594" sldId="273"/>
            <ac:inkMk id="63" creationId="{AE69DBC3-3E2D-478C-8DC2-6581E0CA1C35}"/>
          </ac:inkMkLst>
        </pc:inkChg>
        <pc:inkChg chg="add mod">
          <ac:chgData name="Kimberly Brehm" userId="8c2b6ab9-3f19-41de-a892-34e3c36865ec" providerId="ADAL" clId="{457402B9-0B43-4CA2-ADD5-DBF24D736EB6}" dt="2020-02-23T21:29:04.372" v="45"/>
          <ac:inkMkLst>
            <pc:docMk/>
            <pc:sldMk cId="1513978594" sldId="273"/>
            <ac:inkMk id="64" creationId="{3EE8B592-BD01-4429-9017-066E78DC5457}"/>
          </ac:inkMkLst>
        </pc:inkChg>
        <pc:inkChg chg="add mod">
          <ac:chgData name="Kimberly Brehm" userId="8c2b6ab9-3f19-41de-a892-34e3c36865ec" providerId="ADAL" clId="{457402B9-0B43-4CA2-ADD5-DBF24D736EB6}" dt="2020-02-23T21:29:04.372" v="45"/>
          <ac:inkMkLst>
            <pc:docMk/>
            <pc:sldMk cId="1513978594" sldId="273"/>
            <ac:inkMk id="65" creationId="{094B77D0-8417-47E7-BB95-EBEE6065AC5F}"/>
          </ac:inkMkLst>
        </pc:inkChg>
        <pc:inkChg chg="add mod">
          <ac:chgData name="Kimberly Brehm" userId="8c2b6ab9-3f19-41de-a892-34e3c36865ec" providerId="ADAL" clId="{457402B9-0B43-4CA2-ADD5-DBF24D736EB6}" dt="2020-02-23T21:29:04.372" v="45"/>
          <ac:inkMkLst>
            <pc:docMk/>
            <pc:sldMk cId="1513978594" sldId="273"/>
            <ac:inkMk id="67" creationId="{1504F469-3835-4EAA-9857-FF9935316A43}"/>
          </ac:inkMkLst>
        </pc:inkChg>
        <pc:inkChg chg="add mod">
          <ac:chgData name="Kimberly Brehm" userId="8c2b6ab9-3f19-41de-a892-34e3c36865ec" providerId="ADAL" clId="{457402B9-0B43-4CA2-ADD5-DBF24D736EB6}" dt="2020-02-23T21:29:04.372" v="45"/>
          <ac:inkMkLst>
            <pc:docMk/>
            <pc:sldMk cId="1513978594" sldId="273"/>
            <ac:inkMk id="68" creationId="{75952F22-A245-4096-BE14-E529896EF6AC}"/>
          </ac:inkMkLst>
        </pc:inkChg>
        <pc:inkChg chg="add mod">
          <ac:chgData name="Kimberly Brehm" userId="8c2b6ab9-3f19-41de-a892-34e3c36865ec" providerId="ADAL" clId="{457402B9-0B43-4CA2-ADD5-DBF24D736EB6}" dt="2020-02-23T21:29:04.372" v="45"/>
          <ac:inkMkLst>
            <pc:docMk/>
            <pc:sldMk cId="1513978594" sldId="273"/>
            <ac:inkMk id="69" creationId="{25DF9218-1C70-4816-8FA0-1FD9715ED52F}"/>
          </ac:inkMkLst>
        </pc:inkChg>
        <pc:inkChg chg="add mod">
          <ac:chgData name="Kimberly Brehm" userId="8c2b6ab9-3f19-41de-a892-34e3c36865ec" providerId="ADAL" clId="{457402B9-0B43-4CA2-ADD5-DBF24D736EB6}" dt="2020-02-23T21:29:04.372" v="45"/>
          <ac:inkMkLst>
            <pc:docMk/>
            <pc:sldMk cId="1513978594" sldId="273"/>
            <ac:inkMk id="70" creationId="{92B3CBA0-CD6D-4F3E-8CD4-6910073385BB}"/>
          </ac:inkMkLst>
        </pc:inkChg>
        <pc:inkChg chg="add mod">
          <ac:chgData name="Kimberly Brehm" userId="8c2b6ab9-3f19-41de-a892-34e3c36865ec" providerId="ADAL" clId="{457402B9-0B43-4CA2-ADD5-DBF24D736EB6}" dt="2020-02-23T21:29:32.246" v="49"/>
          <ac:inkMkLst>
            <pc:docMk/>
            <pc:sldMk cId="1513978594" sldId="273"/>
            <ac:inkMk id="72" creationId="{A38DE667-5A72-40D1-9174-1A6B80AC7553}"/>
          </ac:inkMkLst>
        </pc:inkChg>
        <pc:inkChg chg="add mod">
          <ac:chgData name="Kimberly Brehm" userId="8c2b6ab9-3f19-41de-a892-34e3c36865ec" providerId="ADAL" clId="{457402B9-0B43-4CA2-ADD5-DBF24D736EB6}" dt="2020-02-23T21:29:32.246" v="49"/>
          <ac:inkMkLst>
            <pc:docMk/>
            <pc:sldMk cId="1513978594" sldId="273"/>
            <ac:inkMk id="73" creationId="{09EBFD52-A892-4BF1-BB19-333AA8EC2671}"/>
          </ac:inkMkLst>
        </pc:inkChg>
        <pc:inkChg chg="add">
          <ac:chgData name="Kimberly Brehm" userId="8c2b6ab9-3f19-41de-a892-34e3c36865ec" providerId="ADAL" clId="{457402B9-0B43-4CA2-ADD5-DBF24D736EB6}" dt="2020-02-23T22:03:20.205" v="761"/>
          <ac:inkMkLst>
            <pc:docMk/>
            <pc:sldMk cId="1513978594" sldId="273"/>
            <ac:inkMk id="75" creationId="{7DE17230-FF12-41E6-9EFC-09B99541C1ED}"/>
          </ac:inkMkLst>
        </pc:inkChg>
        <pc:inkChg chg="del">
          <ac:chgData name="Kimberly Brehm" userId="8c2b6ab9-3f19-41de-a892-34e3c36865ec" providerId="ADAL" clId="{457402B9-0B43-4CA2-ADD5-DBF24D736EB6}" dt="2020-02-23T21:29:28.789" v="46"/>
          <ac:inkMkLst>
            <pc:docMk/>
            <pc:sldMk cId="1513978594" sldId="273"/>
            <ac:inkMk id="257" creationId="{19DBEA57-CDA0-424C-8B84-D9CCE5BB7D40}"/>
          </ac:inkMkLst>
        </pc:inkChg>
        <pc:inkChg chg="del mod">
          <ac:chgData name="Kimberly Brehm" userId="8c2b6ab9-3f19-41de-a892-34e3c36865ec" providerId="ADAL" clId="{457402B9-0B43-4CA2-ADD5-DBF24D736EB6}" dt="2020-02-23T21:28:57.725" v="35"/>
          <ac:inkMkLst>
            <pc:docMk/>
            <pc:sldMk cId="1513978594" sldId="273"/>
            <ac:inkMk id="261" creationId="{8FB86E37-F537-4C9A-8845-6C54080E2D1D}"/>
          </ac:inkMkLst>
        </pc:inkChg>
      </pc:sldChg>
      <pc:sldChg chg="addSp delSp modSp add">
        <pc:chgData name="Kimberly Brehm" userId="8c2b6ab9-3f19-41de-a892-34e3c36865ec" providerId="ADAL" clId="{457402B9-0B43-4CA2-ADD5-DBF24D736EB6}" dt="2020-02-24T21:21:39.177" v="972"/>
        <pc:sldMkLst>
          <pc:docMk/>
          <pc:sldMk cId="131092283" sldId="274"/>
        </pc:sldMkLst>
        <pc:grpChg chg="del mod">
          <ac:chgData name="Kimberly Brehm" userId="8c2b6ab9-3f19-41de-a892-34e3c36865ec" providerId="ADAL" clId="{457402B9-0B43-4CA2-ADD5-DBF24D736EB6}" dt="2020-02-24T21:13:11.545" v="819"/>
          <ac:grpSpMkLst>
            <pc:docMk/>
            <pc:sldMk cId="131092283" sldId="274"/>
            <ac:grpSpMk id="5" creationId="{F930C214-B05A-43D8-AAB4-8B495BC740DD}"/>
          </ac:grpSpMkLst>
        </pc:grpChg>
        <pc:grpChg chg="mod">
          <ac:chgData name="Kimberly Brehm" userId="8c2b6ab9-3f19-41de-a892-34e3c36865ec" providerId="ADAL" clId="{457402B9-0B43-4CA2-ADD5-DBF24D736EB6}" dt="2020-02-24T21:13:11.545" v="819"/>
          <ac:grpSpMkLst>
            <pc:docMk/>
            <pc:sldMk cId="131092283" sldId="274"/>
            <ac:grpSpMk id="25" creationId="{C7488525-4A78-4FEF-AF38-60CD58B832C6}"/>
          </ac:grpSpMkLst>
        </pc:grpChg>
        <pc:grpChg chg="mod">
          <ac:chgData name="Kimberly Brehm" userId="8c2b6ab9-3f19-41de-a892-34e3c36865ec" providerId="ADAL" clId="{457402B9-0B43-4CA2-ADD5-DBF24D736EB6}" dt="2020-02-24T21:13:11.545" v="819"/>
          <ac:grpSpMkLst>
            <pc:docMk/>
            <pc:sldMk cId="131092283" sldId="274"/>
            <ac:grpSpMk id="26" creationId="{495D501E-F5B4-49C8-A041-72A9D41261BD}"/>
          </ac:grpSpMkLst>
        </pc:grpChg>
        <pc:grpChg chg="del mod">
          <ac:chgData name="Kimberly Brehm" userId="8c2b6ab9-3f19-41de-a892-34e3c36865ec" providerId="ADAL" clId="{457402B9-0B43-4CA2-ADD5-DBF24D736EB6}" dt="2020-02-24T21:13:20.106" v="836"/>
          <ac:grpSpMkLst>
            <pc:docMk/>
            <pc:sldMk cId="131092283" sldId="274"/>
            <ac:grpSpMk id="37" creationId="{4D72B189-32ED-4F78-86AE-F54A2616DE0E}"/>
          </ac:grpSpMkLst>
        </pc:grpChg>
        <pc:grpChg chg="mod">
          <ac:chgData name="Kimberly Brehm" userId="8c2b6ab9-3f19-41de-a892-34e3c36865ec" providerId="ADAL" clId="{457402B9-0B43-4CA2-ADD5-DBF24D736EB6}" dt="2020-02-24T21:13:20.106" v="836"/>
          <ac:grpSpMkLst>
            <pc:docMk/>
            <pc:sldMk cId="131092283" sldId="274"/>
            <ac:grpSpMk id="43" creationId="{5830D305-F919-410F-AABE-0787E5555EE2}"/>
          </ac:grpSpMkLst>
        </pc:grpChg>
        <pc:grpChg chg="mod">
          <ac:chgData name="Kimberly Brehm" userId="8c2b6ab9-3f19-41de-a892-34e3c36865ec" providerId="ADAL" clId="{457402B9-0B43-4CA2-ADD5-DBF24D736EB6}" dt="2020-02-24T21:14:09.243" v="866"/>
          <ac:grpSpMkLst>
            <pc:docMk/>
            <pc:sldMk cId="131092283" sldId="274"/>
            <ac:grpSpMk id="73" creationId="{C537E435-49C9-4652-87F0-7916FEF15396}"/>
          </ac:grpSpMkLst>
        </pc:grpChg>
        <pc:grpChg chg="mod">
          <ac:chgData name="Kimberly Brehm" userId="8c2b6ab9-3f19-41de-a892-34e3c36865ec" providerId="ADAL" clId="{457402B9-0B43-4CA2-ADD5-DBF24D736EB6}" dt="2020-02-24T21:14:09.243" v="866"/>
          <ac:grpSpMkLst>
            <pc:docMk/>
            <pc:sldMk cId="131092283" sldId="274"/>
            <ac:grpSpMk id="74" creationId="{983FECDE-0DA6-42B0-A2D7-19263582E73C}"/>
          </ac:grpSpMkLst>
        </pc:grpChg>
        <pc:grpChg chg="mod">
          <ac:chgData name="Kimberly Brehm" userId="8c2b6ab9-3f19-41de-a892-34e3c36865ec" providerId="ADAL" clId="{457402B9-0B43-4CA2-ADD5-DBF24D736EB6}" dt="2020-02-24T21:14:09.243" v="866"/>
          <ac:grpSpMkLst>
            <pc:docMk/>
            <pc:sldMk cId="131092283" sldId="274"/>
            <ac:grpSpMk id="75" creationId="{B17AB36B-F0B5-4C20-81AD-9D0ACEEF133B}"/>
          </ac:grpSpMkLst>
        </pc:grpChg>
        <pc:grpChg chg="mod">
          <ac:chgData name="Kimberly Brehm" userId="8c2b6ab9-3f19-41de-a892-34e3c36865ec" providerId="ADAL" clId="{457402B9-0B43-4CA2-ADD5-DBF24D736EB6}" dt="2020-02-24T21:14:09.243" v="866"/>
          <ac:grpSpMkLst>
            <pc:docMk/>
            <pc:sldMk cId="131092283" sldId="274"/>
            <ac:grpSpMk id="76" creationId="{8AFB94D5-A3A3-4262-8E31-3B42BF480F53}"/>
          </ac:grpSpMkLst>
        </pc:grpChg>
        <pc:grpChg chg="mod">
          <ac:chgData name="Kimberly Brehm" userId="8c2b6ab9-3f19-41de-a892-34e3c36865ec" providerId="ADAL" clId="{457402B9-0B43-4CA2-ADD5-DBF24D736EB6}" dt="2020-02-24T21:14:10.870" v="869"/>
          <ac:grpSpMkLst>
            <pc:docMk/>
            <pc:sldMk cId="131092283" sldId="274"/>
            <ac:grpSpMk id="79" creationId="{D29DAE46-90DB-492F-9F6A-9E4F2897500A}"/>
          </ac:grpSpMkLst>
        </pc:grpChg>
        <pc:grpChg chg="del mod">
          <ac:chgData name="Kimberly Brehm" userId="8c2b6ab9-3f19-41de-a892-34e3c36865ec" providerId="ADAL" clId="{457402B9-0B43-4CA2-ADD5-DBF24D736EB6}" dt="2020-02-24T21:14:19.760" v="889"/>
          <ac:grpSpMkLst>
            <pc:docMk/>
            <pc:sldMk cId="131092283" sldId="274"/>
            <ac:grpSpMk id="97" creationId="{8FCF789C-9A1E-4067-8AEA-C64993CBCCF9}"/>
          </ac:grpSpMkLst>
        </pc:grpChg>
        <pc:grpChg chg="mod">
          <ac:chgData name="Kimberly Brehm" userId="8c2b6ab9-3f19-41de-a892-34e3c36865ec" providerId="ADAL" clId="{457402B9-0B43-4CA2-ADD5-DBF24D736EB6}" dt="2020-02-24T21:14:18.730" v="887"/>
          <ac:grpSpMkLst>
            <pc:docMk/>
            <pc:sldMk cId="131092283" sldId="274"/>
            <ac:grpSpMk id="98" creationId="{C8A2E7AA-5915-4C56-8776-64B465D3852E}"/>
          </ac:grpSpMkLst>
        </pc:grpChg>
        <pc:grpChg chg="mod">
          <ac:chgData name="Kimberly Brehm" userId="8c2b6ab9-3f19-41de-a892-34e3c36865ec" providerId="ADAL" clId="{457402B9-0B43-4CA2-ADD5-DBF24D736EB6}" dt="2020-02-24T21:14:18.730" v="887"/>
          <ac:grpSpMkLst>
            <pc:docMk/>
            <pc:sldMk cId="131092283" sldId="274"/>
            <ac:grpSpMk id="99" creationId="{1C383A5E-29A0-404C-8178-7FA7503E049C}"/>
          </ac:grpSpMkLst>
        </pc:grpChg>
        <pc:grpChg chg="mod">
          <ac:chgData name="Kimberly Brehm" userId="8c2b6ab9-3f19-41de-a892-34e3c36865ec" providerId="ADAL" clId="{457402B9-0B43-4CA2-ADD5-DBF24D736EB6}" dt="2020-02-24T21:14:19.760" v="889"/>
          <ac:grpSpMkLst>
            <pc:docMk/>
            <pc:sldMk cId="131092283" sldId="274"/>
            <ac:grpSpMk id="101" creationId="{4721E69C-7A53-4369-8B2C-8AFCD80513D2}"/>
          </ac:grpSpMkLst>
        </pc:grpChg>
        <pc:grpChg chg="del mod">
          <ac:chgData name="Kimberly Brehm" userId="8c2b6ab9-3f19-41de-a892-34e3c36865ec" providerId="ADAL" clId="{457402B9-0B43-4CA2-ADD5-DBF24D736EB6}" dt="2020-02-24T21:14:28.362" v="904"/>
          <ac:grpSpMkLst>
            <pc:docMk/>
            <pc:sldMk cId="131092283" sldId="274"/>
            <ac:grpSpMk id="107" creationId="{C30A0EFD-E8CE-4F4F-ADBC-16254BDD7E8A}"/>
          </ac:grpSpMkLst>
        </pc:grpChg>
        <pc:grpChg chg="mod">
          <ac:chgData name="Kimberly Brehm" userId="8c2b6ab9-3f19-41de-a892-34e3c36865ec" providerId="ADAL" clId="{457402B9-0B43-4CA2-ADD5-DBF24D736EB6}" dt="2020-02-24T21:14:28.362" v="904"/>
          <ac:grpSpMkLst>
            <pc:docMk/>
            <pc:sldMk cId="131092283" sldId="274"/>
            <ac:grpSpMk id="116" creationId="{966241D4-B517-46F3-8BB3-A192B29DD5F4}"/>
          </ac:grpSpMkLst>
        </pc:grpChg>
        <pc:grpChg chg="mod">
          <ac:chgData name="Kimberly Brehm" userId="8c2b6ab9-3f19-41de-a892-34e3c36865ec" providerId="ADAL" clId="{457402B9-0B43-4CA2-ADD5-DBF24D736EB6}" dt="2020-02-24T21:15:11.050" v="929"/>
          <ac:grpSpMkLst>
            <pc:docMk/>
            <pc:sldMk cId="131092283" sldId="274"/>
            <ac:grpSpMk id="141" creationId="{E8C1E2A2-63CC-4EB1-A34A-3C1D21B00887}"/>
          </ac:grpSpMkLst>
        </pc:grpChg>
        <pc:grpChg chg="mod">
          <ac:chgData name="Kimberly Brehm" userId="8c2b6ab9-3f19-41de-a892-34e3c36865ec" providerId="ADAL" clId="{457402B9-0B43-4CA2-ADD5-DBF24D736EB6}" dt="2020-02-24T21:15:11.050" v="929"/>
          <ac:grpSpMkLst>
            <pc:docMk/>
            <pc:sldMk cId="131092283" sldId="274"/>
            <ac:grpSpMk id="142" creationId="{42A60094-13B0-43A7-BB4C-713917772E6C}"/>
          </ac:grpSpMkLst>
        </pc:grpChg>
        <pc:grpChg chg="mod">
          <ac:chgData name="Kimberly Brehm" userId="8c2b6ab9-3f19-41de-a892-34e3c36865ec" providerId="ADAL" clId="{457402B9-0B43-4CA2-ADD5-DBF24D736EB6}" dt="2020-02-24T21:15:11.050" v="929"/>
          <ac:grpSpMkLst>
            <pc:docMk/>
            <pc:sldMk cId="131092283" sldId="274"/>
            <ac:grpSpMk id="143" creationId="{6C471E98-31CB-49DC-A714-69A32F405395}"/>
          </ac:grpSpMkLst>
        </pc:grpChg>
        <pc:grpChg chg="del mod">
          <ac:chgData name="Kimberly Brehm" userId="8c2b6ab9-3f19-41de-a892-34e3c36865ec" providerId="ADAL" clId="{457402B9-0B43-4CA2-ADD5-DBF24D736EB6}" dt="2020-02-24T21:15:33.655" v="948"/>
          <ac:grpSpMkLst>
            <pc:docMk/>
            <pc:sldMk cId="131092283" sldId="274"/>
            <ac:grpSpMk id="157" creationId="{0BE1C3CF-B299-445A-8CE9-CA947D92099F}"/>
          </ac:grpSpMkLst>
        </pc:grpChg>
        <pc:grpChg chg="mod">
          <ac:chgData name="Kimberly Brehm" userId="8c2b6ab9-3f19-41de-a892-34e3c36865ec" providerId="ADAL" clId="{457402B9-0B43-4CA2-ADD5-DBF24D736EB6}" dt="2020-02-24T21:15:31.664" v="943"/>
          <ac:grpSpMkLst>
            <pc:docMk/>
            <pc:sldMk cId="131092283" sldId="274"/>
            <ac:grpSpMk id="158" creationId="{2E9A66EE-F69F-4A77-BBE8-FEB59DA6A8C7}"/>
          </ac:grpSpMkLst>
        </pc:grpChg>
        <pc:grpChg chg="mod">
          <ac:chgData name="Kimberly Brehm" userId="8c2b6ab9-3f19-41de-a892-34e3c36865ec" providerId="ADAL" clId="{457402B9-0B43-4CA2-ADD5-DBF24D736EB6}" dt="2020-02-24T21:15:31.664" v="943"/>
          <ac:grpSpMkLst>
            <pc:docMk/>
            <pc:sldMk cId="131092283" sldId="274"/>
            <ac:grpSpMk id="159" creationId="{2E42FFD9-3824-4AA8-84B9-565EAA4087DA}"/>
          </ac:grpSpMkLst>
        </pc:grpChg>
        <pc:grpChg chg="mod">
          <ac:chgData name="Kimberly Brehm" userId="8c2b6ab9-3f19-41de-a892-34e3c36865ec" providerId="ADAL" clId="{457402B9-0B43-4CA2-ADD5-DBF24D736EB6}" dt="2020-02-24T21:15:31.664" v="943"/>
          <ac:grpSpMkLst>
            <pc:docMk/>
            <pc:sldMk cId="131092283" sldId="274"/>
            <ac:grpSpMk id="160" creationId="{A8AB1FA7-66C7-458F-85CF-472F6FE70199}"/>
          </ac:grpSpMkLst>
        </pc:grpChg>
        <pc:grpChg chg="mod">
          <ac:chgData name="Kimberly Brehm" userId="8c2b6ab9-3f19-41de-a892-34e3c36865ec" providerId="ADAL" clId="{457402B9-0B43-4CA2-ADD5-DBF24D736EB6}" dt="2020-02-24T21:15:33.655" v="948"/>
          <ac:grpSpMkLst>
            <pc:docMk/>
            <pc:sldMk cId="131092283" sldId="274"/>
            <ac:grpSpMk id="165" creationId="{6B75AEF7-F64B-4D30-AAA2-54FEF563A7F4}"/>
          </ac:grpSpMkLst>
        </pc:grpChg>
        <pc:grpChg chg="mod">
          <ac:chgData name="Kimberly Brehm" userId="8c2b6ab9-3f19-41de-a892-34e3c36865ec" providerId="ADAL" clId="{457402B9-0B43-4CA2-ADD5-DBF24D736EB6}" dt="2020-02-24T21:15:37.843" v="954"/>
          <ac:grpSpMkLst>
            <pc:docMk/>
            <pc:sldMk cId="131092283" sldId="274"/>
            <ac:grpSpMk id="171" creationId="{81A69BB7-1217-45EC-9AB8-2442A296FC38}"/>
          </ac:grpSpMkLst>
        </pc:grpChg>
        <pc:grpChg chg="mod">
          <ac:chgData name="Kimberly Brehm" userId="8c2b6ab9-3f19-41de-a892-34e3c36865ec" providerId="ADAL" clId="{457402B9-0B43-4CA2-ADD5-DBF24D736EB6}" dt="2020-02-24T21:15:45.664" v="969"/>
          <ac:grpSpMkLst>
            <pc:docMk/>
            <pc:sldMk cId="131092283" sldId="274"/>
            <ac:grpSpMk id="186" creationId="{D3A5A53F-F927-411E-B377-D3EC10AC9778}"/>
          </ac:grpSpMkLst>
        </pc:grpChg>
        <pc:grpChg chg="mod">
          <ac:chgData name="Kimberly Brehm" userId="8c2b6ab9-3f19-41de-a892-34e3c36865ec" providerId="ADAL" clId="{457402B9-0B43-4CA2-ADD5-DBF24D736EB6}" dt="2020-02-24T21:15:45.664" v="969"/>
          <ac:grpSpMkLst>
            <pc:docMk/>
            <pc:sldMk cId="131092283" sldId="274"/>
            <ac:grpSpMk id="187" creationId="{D126BDAD-E1DE-4A29-962C-B2792C09DE8D}"/>
          </ac:grpSpMkLst>
        </pc:grpChg>
        <pc:picChg chg="add del mod">
          <ac:chgData name="Kimberly Brehm" userId="8c2b6ab9-3f19-41de-a892-34e3c36865ec" providerId="ADAL" clId="{457402B9-0B43-4CA2-ADD5-DBF24D736EB6}" dt="2020-02-24T21:19:48.916" v="971"/>
          <ac:picMkLst>
            <pc:docMk/>
            <pc:sldMk cId="131092283" sldId="274"/>
            <ac:picMk id="189" creationId="{184B9ECC-B7CC-4AD8-A8A5-A9C09CE597BF}"/>
          </ac:picMkLst>
        </pc:picChg>
        <pc:picChg chg="add del mod">
          <ac:chgData name="Kimberly Brehm" userId="8c2b6ab9-3f19-41de-a892-34e3c36865ec" providerId="ADAL" clId="{457402B9-0B43-4CA2-ADD5-DBF24D736EB6}" dt="2020-02-24T21:21:39.177" v="972"/>
          <ac:picMkLst>
            <pc:docMk/>
            <pc:sldMk cId="131092283" sldId="274"/>
            <ac:picMk id="191" creationId="{D266F765-45CE-421E-8BC7-93E27A2CFC42}"/>
          </ac:picMkLst>
        </pc:picChg>
        <pc:picChg chg="add mod">
          <ac:chgData name="Kimberly Brehm" userId="8c2b6ab9-3f19-41de-a892-34e3c36865ec" providerId="ADAL" clId="{457402B9-0B43-4CA2-ADD5-DBF24D736EB6}" dt="2020-02-24T21:21:39.177" v="972"/>
          <ac:picMkLst>
            <pc:docMk/>
            <pc:sldMk cId="131092283" sldId="274"/>
            <ac:picMk id="193" creationId="{3F480A9B-01D4-4BCF-B198-36ED7D699CAC}"/>
          </ac:picMkLst>
        </pc:picChg>
        <pc:inkChg chg="add del">
          <ac:chgData name="Kimberly Brehm" userId="8c2b6ab9-3f19-41de-a892-34e3c36865ec" providerId="ADAL" clId="{457402B9-0B43-4CA2-ADD5-DBF24D736EB6}" dt="2020-02-24T21:12:59.791" v="796"/>
          <ac:inkMkLst>
            <pc:docMk/>
            <pc:sldMk cId="131092283" sldId="274"/>
            <ac:inkMk id="2" creationId="{F26D8D07-7449-4FD4-B51C-2F8FBB5B89E6}"/>
          </ac:inkMkLst>
        </pc:inkChg>
        <pc:inkChg chg="add mod">
          <ac:chgData name="Kimberly Brehm" userId="8c2b6ab9-3f19-41de-a892-34e3c36865ec" providerId="ADAL" clId="{457402B9-0B43-4CA2-ADD5-DBF24D736EB6}" dt="2020-02-24T21:13:11.545" v="819"/>
          <ac:inkMkLst>
            <pc:docMk/>
            <pc:sldMk cId="131092283" sldId="274"/>
            <ac:inkMk id="3" creationId="{D6895F25-2B37-4A7E-B746-5B7FDAA53FAF}"/>
          </ac:inkMkLst>
        </pc:inkChg>
        <pc:inkChg chg="add mod">
          <ac:chgData name="Kimberly Brehm" userId="8c2b6ab9-3f19-41de-a892-34e3c36865ec" providerId="ADAL" clId="{457402B9-0B43-4CA2-ADD5-DBF24D736EB6}" dt="2020-02-24T21:13:11.545" v="819"/>
          <ac:inkMkLst>
            <pc:docMk/>
            <pc:sldMk cId="131092283" sldId="274"/>
            <ac:inkMk id="4" creationId="{BBDCD6F4-1F90-4427-A0D7-92F2BC0A1602}"/>
          </ac:inkMkLst>
        </pc:inkChg>
        <pc:inkChg chg="add mod">
          <ac:chgData name="Kimberly Brehm" userId="8c2b6ab9-3f19-41de-a892-34e3c36865ec" providerId="ADAL" clId="{457402B9-0B43-4CA2-ADD5-DBF24D736EB6}" dt="2020-02-24T21:13:11.545" v="819"/>
          <ac:inkMkLst>
            <pc:docMk/>
            <pc:sldMk cId="131092283" sldId="274"/>
            <ac:inkMk id="6" creationId="{57F22895-E1A7-41BB-A016-1093E5442D6D}"/>
          </ac:inkMkLst>
        </pc:inkChg>
        <pc:inkChg chg="add mod">
          <ac:chgData name="Kimberly Brehm" userId="8c2b6ab9-3f19-41de-a892-34e3c36865ec" providerId="ADAL" clId="{457402B9-0B43-4CA2-ADD5-DBF24D736EB6}" dt="2020-02-24T21:13:11.545" v="819"/>
          <ac:inkMkLst>
            <pc:docMk/>
            <pc:sldMk cId="131092283" sldId="274"/>
            <ac:inkMk id="7" creationId="{DE96656A-3B9C-4684-A8BC-9482B3975D9C}"/>
          </ac:inkMkLst>
        </pc:inkChg>
        <pc:inkChg chg="add mod">
          <ac:chgData name="Kimberly Brehm" userId="8c2b6ab9-3f19-41de-a892-34e3c36865ec" providerId="ADAL" clId="{457402B9-0B43-4CA2-ADD5-DBF24D736EB6}" dt="2020-02-24T21:13:11.545" v="819"/>
          <ac:inkMkLst>
            <pc:docMk/>
            <pc:sldMk cId="131092283" sldId="274"/>
            <ac:inkMk id="8" creationId="{2F1FAB52-B29A-44AD-9DA1-B15FDB5A3463}"/>
          </ac:inkMkLst>
        </pc:inkChg>
        <pc:inkChg chg="add mod">
          <ac:chgData name="Kimberly Brehm" userId="8c2b6ab9-3f19-41de-a892-34e3c36865ec" providerId="ADAL" clId="{457402B9-0B43-4CA2-ADD5-DBF24D736EB6}" dt="2020-02-24T21:13:11.545" v="819"/>
          <ac:inkMkLst>
            <pc:docMk/>
            <pc:sldMk cId="131092283" sldId="274"/>
            <ac:inkMk id="9" creationId="{02AA0756-5E7F-40BA-ABB8-C67DE4163FBE}"/>
          </ac:inkMkLst>
        </pc:inkChg>
        <pc:inkChg chg="add mod">
          <ac:chgData name="Kimberly Brehm" userId="8c2b6ab9-3f19-41de-a892-34e3c36865ec" providerId="ADAL" clId="{457402B9-0B43-4CA2-ADD5-DBF24D736EB6}" dt="2020-02-24T21:13:11.545" v="819"/>
          <ac:inkMkLst>
            <pc:docMk/>
            <pc:sldMk cId="131092283" sldId="274"/>
            <ac:inkMk id="10" creationId="{5030B71E-26EF-463B-A976-FEC8B2A61888}"/>
          </ac:inkMkLst>
        </pc:inkChg>
        <pc:inkChg chg="add mod">
          <ac:chgData name="Kimberly Brehm" userId="8c2b6ab9-3f19-41de-a892-34e3c36865ec" providerId="ADAL" clId="{457402B9-0B43-4CA2-ADD5-DBF24D736EB6}" dt="2020-02-24T21:13:11.545" v="819"/>
          <ac:inkMkLst>
            <pc:docMk/>
            <pc:sldMk cId="131092283" sldId="274"/>
            <ac:inkMk id="11" creationId="{793057EC-F6A6-42E8-AD6A-E9A0A8D0F638}"/>
          </ac:inkMkLst>
        </pc:inkChg>
        <pc:inkChg chg="add mod">
          <ac:chgData name="Kimberly Brehm" userId="8c2b6ab9-3f19-41de-a892-34e3c36865ec" providerId="ADAL" clId="{457402B9-0B43-4CA2-ADD5-DBF24D736EB6}" dt="2020-02-24T21:13:11.545" v="819"/>
          <ac:inkMkLst>
            <pc:docMk/>
            <pc:sldMk cId="131092283" sldId="274"/>
            <ac:inkMk id="12" creationId="{CD5384AB-61E7-4B11-8A22-64045C9D05F2}"/>
          </ac:inkMkLst>
        </pc:inkChg>
        <pc:inkChg chg="add mod">
          <ac:chgData name="Kimberly Brehm" userId="8c2b6ab9-3f19-41de-a892-34e3c36865ec" providerId="ADAL" clId="{457402B9-0B43-4CA2-ADD5-DBF24D736EB6}" dt="2020-02-24T21:13:11.545" v="819"/>
          <ac:inkMkLst>
            <pc:docMk/>
            <pc:sldMk cId="131092283" sldId="274"/>
            <ac:inkMk id="13" creationId="{0CD8CC10-09EA-4987-A183-38405F950FBB}"/>
          </ac:inkMkLst>
        </pc:inkChg>
        <pc:inkChg chg="add mod">
          <ac:chgData name="Kimberly Brehm" userId="8c2b6ab9-3f19-41de-a892-34e3c36865ec" providerId="ADAL" clId="{457402B9-0B43-4CA2-ADD5-DBF24D736EB6}" dt="2020-02-24T21:13:11.545" v="819"/>
          <ac:inkMkLst>
            <pc:docMk/>
            <pc:sldMk cId="131092283" sldId="274"/>
            <ac:inkMk id="14" creationId="{C8CC7811-4B65-439A-99A2-B7172C9CE3A2}"/>
          </ac:inkMkLst>
        </pc:inkChg>
        <pc:inkChg chg="add mod">
          <ac:chgData name="Kimberly Brehm" userId="8c2b6ab9-3f19-41de-a892-34e3c36865ec" providerId="ADAL" clId="{457402B9-0B43-4CA2-ADD5-DBF24D736EB6}" dt="2020-02-24T21:13:11.545" v="819"/>
          <ac:inkMkLst>
            <pc:docMk/>
            <pc:sldMk cId="131092283" sldId="274"/>
            <ac:inkMk id="15" creationId="{DA6116FB-5D1F-47A9-8005-802F1C6D37C0}"/>
          </ac:inkMkLst>
        </pc:inkChg>
        <pc:inkChg chg="add mod">
          <ac:chgData name="Kimberly Brehm" userId="8c2b6ab9-3f19-41de-a892-34e3c36865ec" providerId="ADAL" clId="{457402B9-0B43-4CA2-ADD5-DBF24D736EB6}" dt="2020-02-24T21:13:11.545" v="819"/>
          <ac:inkMkLst>
            <pc:docMk/>
            <pc:sldMk cId="131092283" sldId="274"/>
            <ac:inkMk id="16" creationId="{469C332A-4990-4ADC-8357-752A1896A822}"/>
          </ac:inkMkLst>
        </pc:inkChg>
        <pc:inkChg chg="add mod">
          <ac:chgData name="Kimberly Brehm" userId="8c2b6ab9-3f19-41de-a892-34e3c36865ec" providerId="ADAL" clId="{457402B9-0B43-4CA2-ADD5-DBF24D736EB6}" dt="2020-02-24T21:13:11.545" v="819"/>
          <ac:inkMkLst>
            <pc:docMk/>
            <pc:sldMk cId="131092283" sldId="274"/>
            <ac:inkMk id="17" creationId="{31B1E6BC-9965-437B-B062-AA820E959A74}"/>
          </ac:inkMkLst>
        </pc:inkChg>
        <pc:inkChg chg="add mod">
          <ac:chgData name="Kimberly Brehm" userId="8c2b6ab9-3f19-41de-a892-34e3c36865ec" providerId="ADAL" clId="{457402B9-0B43-4CA2-ADD5-DBF24D736EB6}" dt="2020-02-24T21:13:11.545" v="819"/>
          <ac:inkMkLst>
            <pc:docMk/>
            <pc:sldMk cId="131092283" sldId="274"/>
            <ac:inkMk id="18" creationId="{7B961169-2186-4BFD-913E-BDF71A7E4F78}"/>
          </ac:inkMkLst>
        </pc:inkChg>
        <pc:inkChg chg="add mod">
          <ac:chgData name="Kimberly Brehm" userId="8c2b6ab9-3f19-41de-a892-34e3c36865ec" providerId="ADAL" clId="{457402B9-0B43-4CA2-ADD5-DBF24D736EB6}" dt="2020-02-24T21:13:11.545" v="819"/>
          <ac:inkMkLst>
            <pc:docMk/>
            <pc:sldMk cId="131092283" sldId="274"/>
            <ac:inkMk id="19" creationId="{78B2D621-A600-4496-85AF-EAEE1B3FE3BF}"/>
          </ac:inkMkLst>
        </pc:inkChg>
        <pc:inkChg chg="add mod">
          <ac:chgData name="Kimberly Brehm" userId="8c2b6ab9-3f19-41de-a892-34e3c36865ec" providerId="ADAL" clId="{457402B9-0B43-4CA2-ADD5-DBF24D736EB6}" dt="2020-02-24T21:13:11.545" v="819"/>
          <ac:inkMkLst>
            <pc:docMk/>
            <pc:sldMk cId="131092283" sldId="274"/>
            <ac:inkMk id="20" creationId="{2BC76221-5E5C-49DA-BACB-2A568BB4892E}"/>
          </ac:inkMkLst>
        </pc:inkChg>
        <pc:inkChg chg="add mod">
          <ac:chgData name="Kimberly Brehm" userId="8c2b6ab9-3f19-41de-a892-34e3c36865ec" providerId="ADAL" clId="{457402B9-0B43-4CA2-ADD5-DBF24D736EB6}" dt="2020-02-24T21:13:11.545" v="819"/>
          <ac:inkMkLst>
            <pc:docMk/>
            <pc:sldMk cId="131092283" sldId="274"/>
            <ac:inkMk id="21" creationId="{F71E0616-9474-4756-A74F-CD6BE800BFF8}"/>
          </ac:inkMkLst>
        </pc:inkChg>
        <pc:inkChg chg="add mod">
          <ac:chgData name="Kimberly Brehm" userId="8c2b6ab9-3f19-41de-a892-34e3c36865ec" providerId="ADAL" clId="{457402B9-0B43-4CA2-ADD5-DBF24D736EB6}" dt="2020-02-24T21:13:11.545" v="819"/>
          <ac:inkMkLst>
            <pc:docMk/>
            <pc:sldMk cId="131092283" sldId="274"/>
            <ac:inkMk id="22" creationId="{450C3E7E-7E64-4E94-AF9D-C61FB1CB8EDD}"/>
          </ac:inkMkLst>
        </pc:inkChg>
        <pc:inkChg chg="add mod">
          <ac:chgData name="Kimberly Brehm" userId="8c2b6ab9-3f19-41de-a892-34e3c36865ec" providerId="ADAL" clId="{457402B9-0B43-4CA2-ADD5-DBF24D736EB6}" dt="2020-02-24T21:13:11.545" v="819"/>
          <ac:inkMkLst>
            <pc:docMk/>
            <pc:sldMk cId="131092283" sldId="274"/>
            <ac:inkMk id="23" creationId="{6987AE7C-7857-4E22-A55B-D0423447FA12}"/>
          </ac:inkMkLst>
        </pc:inkChg>
        <pc:inkChg chg="add mod">
          <ac:chgData name="Kimberly Brehm" userId="8c2b6ab9-3f19-41de-a892-34e3c36865ec" providerId="ADAL" clId="{457402B9-0B43-4CA2-ADD5-DBF24D736EB6}" dt="2020-02-24T21:13:11.545" v="819"/>
          <ac:inkMkLst>
            <pc:docMk/>
            <pc:sldMk cId="131092283" sldId="274"/>
            <ac:inkMk id="24" creationId="{BB472DE5-1BD3-4888-89DB-90C96487907F}"/>
          </ac:inkMkLst>
        </pc:inkChg>
        <pc:inkChg chg="add mod">
          <ac:chgData name="Kimberly Brehm" userId="8c2b6ab9-3f19-41de-a892-34e3c36865ec" providerId="ADAL" clId="{457402B9-0B43-4CA2-ADD5-DBF24D736EB6}" dt="2020-02-24T21:13:20.106" v="836"/>
          <ac:inkMkLst>
            <pc:docMk/>
            <pc:sldMk cId="131092283" sldId="274"/>
            <ac:inkMk id="27" creationId="{58BEBF82-2696-4C0F-941C-8E221FA8C9CA}"/>
          </ac:inkMkLst>
        </pc:inkChg>
        <pc:inkChg chg="add mod">
          <ac:chgData name="Kimberly Brehm" userId="8c2b6ab9-3f19-41de-a892-34e3c36865ec" providerId="ADAL" clId="{457402B9-0B43-4CA2-ADD5-DBF24D736EB6}" dt="2020-02-24T21:13:20.106" v="836"/>
          <ac:inkMkLst>
            <pc:docMk/>
            <pc:sldMk cId="131092283" sldId="274"/>
            <ac:inkMk id="28" creationId="{42CF8165-A8E9-4442-90DC-5FC39B79A160}"/>
          </ac:inkMkLst>
        </pc:inkChg>
        <pc:inkChg chg="add mod">
          <ac:chgData name="Kimberly Brehm" userId="8c2b6ab9-3f19-41de-a892-34e3c36865ec" providerId="ADAL" clId="{457402B9-0B43-4CA2-ADD5-DBF24D736EB6}" dt="2020-02-24T21:13:20.106" v="836"/>
          <ac:inkMkLst>
            <pc:docMk/>
            <pc:sldMk cId="131092283" sldId="274"/>
            <ac:inkMk id="29" creationId="{BBC01EEE-E228-48D3-B9D9-A89CE69B900B}"/>
          </ac:inkMkLst>
        </pc:inkChg>
        <pc:inkChg chg="add mod">
          <ac:chgData name="Kimberly Brehm" userId="8c2b6ab9-3f19-41de-a892-34e3c36865ec" providerId="ADAL" clId="{457402B9-0B43-4CA2-ADD5-DBF24D736EB6}" dt="2020-02-24T21:13:20.106" v="836"/>
          <ac:inkMkLst>
            <pc:docMk/>
            <pc:sldMk cId="131092283" sldId="274"/>
            <ac:inkMk id="30" creationId="{FA928409-9D0F-43CA-9BDF-2F34695587C3}"/>
          </ac:inkMkLst>
        </pc:inkChg>
        <pc:inkChg chg="add mod">
          <ac:chgData name="Kimberly Brehm" userId="8c2b6ab9-3f19-41de-a892-34e3c36865ec" providerId="ADAL" clId="{457402B9-0B43-4CA2-ADD5-DBF24D736EB6}" dt="2020-02-24T21:13:20.106" v="836"/>
          <ac:inkMkLst>
            <pc:docMk/>
            <pc:sldMk cId="131092283" sldId="274"/>
            <ac:inkMk id="31" creationId="{FB733B5C-7821-405D-99F3-D2CB51A00984}"/>
          </ac:inkMkLst>
        </pc:inkChg>
        <pc:inkChg chg="add mod">
          <ac:chgData name="Kimberly Brehm" userId="8c2b6ab9-3f19-41de-a892-34e3c36865ec" providerId="ADAL" clId="{457402B9-0B43-4CA2-ADD5-DBF24D736EB6}" dt="2020-02-24T21:13:20.106" v="836"/>
          <ac:inkMkLst>
            <pc:docMk/>
            <pc:sldMk cId="131092283" sldId="274"/>
            <ac:inkMk id="32" creationId="{88E2D438-C542-4232-8C07-010DAFDD2C73}"/>
          </ac:inkMkLst>
        </pc:inkChg>
        <pc:inkChg chg="add mod">
          <ac:chgData name="Kimberly Brehm" userId="8c2b6ab9-3f19-41de-a892-34e3c36865ec" providerId="ADAL" clId="{457402B9-0B43-4CA2-ADD5-DBF24D736EB6}" dt="2020-02-24T21:13:20.106" v="836"/>
          <ac:inkMkLst>
            <pc:docMk/>
            <pc:sldMk cId="131092283" sldId="274"/>
            <ac:inkMk id="33" creationId="{581079B5-C69B-47B4-AB3D-8DA6E663CA7B}"/>
          </ac:inkMkLst>
        </pc:inkChg>
        <pc:inkChg chg="add mod">
          <ac:chgData name="Kimberly Brehm" userId="8c2b6ab9-3f19-41de-a892-34e3c36865ec" providerId="ADAL" clId="{457402B9-0B43-4CA2-ADD5-DBF24D736EB6}" dt="2020-02-24T21:13:20.106" v="836"/>
          <ac:inkMkLst>
            <pc:docMk/>
            <pc:sldMk cId="131092283" sldId="274"/>
            <ac:inkMk id="34" creationId="{B660D22B-C49A-4244-AF8F-03496ACFE4C6}"/>
          </ac:inkMkLst>
        </pc:inkChg>
        <pc:inkChg chg="add mod">
          <ac:chgData name="Kimberly Brehm" userId="8c2b6ab9-3f19-41de-a892-34e3c36865ec" providerId="ADAL" clId="{457402B9-0B43-4CA2-ADD5-DBF24D736EB6}" dt="2020-02-24T21:13:20.106" v="836"/>
          <ac:inkMkLst>
            <pc:docMk/>
            <pc:sldMk cId="131092283" sldId="274"/>
            <ac:inkMk id="35" creationId="{71B39B3E-FE83-476F-885B-4638F9475C39}"/>
          </ac:inkMkLst>
        </pc:inkChg>
        <pc:inkChg chg="add mod">
          <ac:chgData name="Kimberly Brehm" userId="8c2b6ab9-3f19-41de-a892-34e3c36865ec" providerId="ADAL" clId="{457402B9-0B43-4CA2-ADD5-DBF24D736EB6}" dt="2020-02-24T21:13:20.106" v="836"/>
          <ac:inkMkLst>
            <pc:docMk/>
            <pc:sldMk cId="131092283" sldId="274"/>
            <ac:inkMk id="36" creationId="{708B096D-41B0-4E33-8AE5-3E66BA1A1ACA}"/>
          </ac:inkMkLst>
        </pc:inkChg>
        <pc:inkChg chg="add mod">
          <ac:chgData name="Kimberly Brehm" userId="8c2b6ab9-3f19-41de-a892-34e3c36865ec" providerId="ADAL" clId="{457402B9-0B43-4CA2-ADD5-DBF24D736EB6}" dt="2020-02-24T21:13:20.106" v="836"/>
          <ac:inkMkLst>
            <pc:docMk/>
            <pc:sldMk cId="131092283" sldId="274"/>
            <ac:inkMk id="38" creationId="{543B12FB-0028-43B4-BD1C-7D32957590EC}"/>
          </ac:inkMkLst>
        </pc:inkChg>
        <pc:inkChg chg="add mod">
          <ac:chgData name="Kimberly Brehm" userId="8c2b6ab9-3f19-41de-a892-34e3c36865ec" providerId="ADAL" clId="{457402B9-0B43-4CA2-ADD5-DBF24D736EB6}" dt="2020-02-24T21:13:20.106" v="836"/>
          <ac:inkMkLst>
            <pc:docMk/>
            <pc:sldMk cId="131092283" sldId="274"/>
            <ac:inkMk id="39" creationId="{8E75FE0E-63C4-447E-ABCD-A37C852B2A1E}"/>
          </ac:inkMkLst>
        </pc:inkChg>
        <pc:inkChg chg="add mod">
          <ac:chgData name="Kimberly Brehm" userId="8c2b6ab9-3f19-41de-a892-34e3c36865ec" providerId="ADAL" clId="{457402B9-0B43-4CA2-ADD5-DBF24D736EB6}" dt="2020-02-24T21:13:20.106" v="836"/>
          <ac:inkMkLst>
            <pc:docMk/>
            <pc:sldMk cId="131092283" sldId="274"/>
            <ac:inkMk id="40" creationId="{5CB96AC4-AF17-4FA4-B257-3DA9B9A2856D}"/>
          </ac:inkMkLst>
        </pc:inkChg>
        <pc:inkChg chg="add mod">
          <ac:chgData name="Kimberly Brehm" userId="8c2b6ab9-3f19-41de-a892-34e3c36865ec" providerId="ADAL" clId="{457402B9-0B43-4CA2-ADD5-DBF24D736EB6}" dt="2020-02-24T21:13:20.106" v="836"/>
          <ac:inkMkLst>
            <pc:docMk/>
            <pc:sldMk cId="131092283" sldId="274"/>
            <ac:inkMk id="41" creationId="{DC04F324-B902-4A0E-969B-8F20CD32B74B}"/>
          </ac:inkMkLst>
        </pc:inkChg>
        <pc:inkChg chg="add mod">
          <ac:chgData name="Kimberly Brehm" userId="8c2b6ab9-3f19-41de-a892-34e3c36865ec" providerId="ADAL" clId="{457402B9-0B43-4CA2-ADD5-DBF24D736EB6}" dt="2020-02-24T21:13:20.106" v="836"/>
          <ac:inkMkLst>
            <pc:docMk/>
            <pc:sldMk cId="131092283" sldId="274"/>
            <ac:inkMk id="42" creationId="{34623A09-DE52-47D9-BAE7-5221999CAB50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44" creationId="{313042B8-74DA-4C08-8688-59DB4DE6A6E4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45" creationId="{C65CB9B3-E91E-40D2-9EE4-9A3D3C6CBDA1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46" creationId="{56A9BCBC-9CCF-4B73-B629-C307211F3DA7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47" creationId="{33822960-0EF8-461E-BE7A-9ED3AE55B389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48" creationId="{34349164-A0A0-4C69-96C9-BCFBBEEA0057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49" creationId="{F80E7089-AB5F-4C16-8312-6E8624B153B9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50" creationId="{323C6C6E-F7E3-44CE-B316-8D26124B6DE4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51" creationId="{4A933B93-ED69-46DA-8A54-1C27ED85EE5F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52" creationId="{5946231A-E2E9-4477-99DE-95BA7DE69ED0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53" creationId="{C159449A-56C0-48C0-BE54-51295E99D6D2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54" creationId="{FA14FE91-B714-42F7-948D-596C168CFE18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55" creationId="{6BD9BEAA-142B-467D-AEE9-7E11D5362438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56" creationId="{BEC51717-9EC2-4ACA-8DCF-E9A570C68D8F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57" creationId="{592761D6-B3B4-4588-B91C-BA1C7786FED3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58" creationId="{3838C538-705C-4C61-8BE8-E8C0C6B3F590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59" creationId="{7E96F126-A0EF-4405-B9CF-2D2E4A3B4A24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60" creationId="{7FED31F5-D7CE-4CE7-8444-1B3AB9E66404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61" creationId="{1BE9B19E-F0A5-4DE6-BF5B-7358DAAE0B81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62" creationId="{77182733-D5BC-438C-881F-BFF8C3D9B1D7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63" creationId="{8BDEFBAE-9241-4EBA-B5AF-57D637BEB626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64" creationId="{B9D3BB10-EB22-477E-8C4E-B6A41742E031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65" creationId="{845CFF18-77EB-41EB-938A-C4D56463649B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66" creationId="{511149B4-994A-4361-BA95-648481EA9D35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67" creationId="{6DCFD3C3-619D-4B27-8657-01EC09C3B234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68" creationId="{89C5A737-1A6A-4BEA-BB13-D15E539416A2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69" creationId="{3ACB6CDF-B1C4-4A34-8639-B828A174818E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70" creationId="{E51FD981-8001-4948-AA33-C46A05839DDE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71" creationId="{31779CD9-AB21-4D21-88D8-CB9595C3E5DF}"/>
          </ac:inkMkLst>
        </pc:inkChg>
        <pc:inkChg chg="add mod">
          <ac:chgData name="Kimberly Brehm" userId="8c2b6ab9-3f19-41de-a892-34e3c36865ec" providerId="ADAL" clId="{457402B9-0B43-4CA2-ADD5-DBF24D736EB6}" dt="2020-02-24T21:14:09.243" v="866"/>
          <ac:inkMkLst>
            <pc:docMk/>
            <pc:sldMk cId="131092283" sldId="274"/>
            <ac:inkMk id="72" creationId="{B6C9173F-F71D-4DAC-A74C-7ECAE78EF4CE}"/>
          </ac:inkMkLst>
        </pc:inkChg>
        <pc:inkChg chg="add mod">
          <ac:chgData name="Kimberly Brehm" userId="8c2b6ab9-3f19-41de-a892-34e3c36865ec" providerId="ADAL" clId="{457402B9-0B43-4CA2-ADD5-DBF24D736EB6}" dt="2020-02-24T21:14:10.870" v="869"/>
          <ac:inkMkLst>
            <pc:docMk/>
            <pc:sldMk cId="131092283" sldId="274"/>
            <ac:inkMk id="77" creationId="{0A53574A-27C5-46F2-81C4-B6FF89BF98CC}"/>
          </ac:inkMkLst>
        </pc:inkChg>
        <pc:inkChg chg="add mod">
          <ac:chgData name="Kimberly Brehm" userId="8c2b6ab9-3f19-41de-a892-34e3c36865ec" providerId="ADAL" clId="{457402B9-0B43-4CA2-ADD5-DBF24D736EB6}" dt="2020-02-24T21:14:10.870" v="869"/>
          <ac:inkMkLst>
            <pc:docMk/>
            <pc:sldMk cId="131092283" sldId="274"/>
            <ac:inkMk id="78" creationId="{2EB7B4BE-A2CF-4DBD-B2B1-23474CE4C0B8}"/>
          </ac:inkMkLst>
        </pc:inkChg>
        <pc:inkChg chg="add mod">
          <ac:chgData name="Kimberly Brehm" userId="8c2b6ab9-3f19-41de-a892-34e3c36865ec" providerId="ADAL" clId="{457402B9-0B43-4CA2-ADD5-DBF24D736EB6}" dt="2020-02-24T21:14:18.730" v="887"/>
          <ac:inkMkLst>
            <pc:docMk/>
            <pc:sldMk cId="131092283" sldId="274"/>
            <ac:inkMk id="80" creationId="{8D5FE4AD-7B21-4EF6-95C1-E09BBA2DA048}"/>
          </ac:inkMkLst>
        </pc:inkChg>
        <pc:inkChg chg="add mod">
          <ac:chgData name="Kimberly Brehm" userId="8c2b6ab9-3f19-41de-a892-34e3c36865ec" providerId="ADAL" clId="{457402B9-0B43-4CA2-ADD5-DBF24D736EB6}" dt="2020-02-24T21:14:18.730" v="887"/>
          <ac:inkMkLst>
            <pc:docMk/>
            <pc:sldMk cId="131092283" sldId="274"/>
            <ac:inkMk id="81" creationId="{DCACD6DD-4543-44F7-8D10-1DF84EDF98E7}"/>
          </ac:inkMkLst>
        </pc:inkChg>
        <pc:inkChg chg="add mod">
          <ac:chgData name="Kimberly Brehm" userId="8c2b6ab9-3f19-41de-a892-34e3c36865ec" providerId="ADAL" clId="{457402B9-0B43-4CA2-ADD5-DBF24D736EB6}" dt="2020-02-24T21:14:18.730" v="887"/>
          <ac:inkMkLst>
            <pc:docMk/>
            <pc:sldMk cId="131092283" sldId="274"/>
            <ac:inkMk id="82" creationId="{EE415F17-A0AA-4005-903F-4E5D2BE07E09}"/>
          </ac:inkMkLst>
        </pc:inkChg>
        <pc:inkChg chg="add mod">
          <ac:chgData name="Kimberly Brehm" userId="8c2b6ab9-3f19-41de-a892-34e3c36865ec" providerId="ADAL" clId="{457402B9-0B43-4CA2-ADD5-DBF24D736EB6}" dt="2020-02-24T21:14:18.730" v="887"/>
          <ac:inkMkLst>
            <pc:docMk/>
            <pc:sldMk cId="131092283" sldId="274"/>
            <ac:inkMk id="83" creationId="{B5CBFDF3-8F7F-4687-B1A1-5014F2798764}"/>
          </ac:inkMkLst>
        </pc:inkChg>
        <pc:inkChg chg="add mod">
          <ac:chgData name="Kimberly Brehm" userId="8c2b6ab9-3f19-41de-a892-34e3c36865ec" providerId="ADAL" clId="{457402B9-0B43-4CA2-ADD5-DBF24D736EB6}" dt="2020-02-24T21:14:18.730" v="887"/>
          <ac:inkMkLst>
            <pc:docMk/>
            <pc:sldMk cId="131092283" sldId="274"/>
            <ac:inkMk id="84" creationId="{E9D814F8-D2B6-4C23-82BB-5552329512B8}"/>
          </ac:inkMkLst>
        </pc:inkChg>
        <pc:inkChg chg="add mod">
          <ac:chgData name="Kimberly Brehm" userId="8c2b6ab9-3f19-41de-a892-34e3c36865ec" providerId="ADAL" clId="{457402B9-0B43-4CA2-ADD5-DBF24D736EB6}" dt="2020-02-24T21:14:18.730" v="887"/>
          <ac:inkMkLst>
            <pc:docMk/>
            <pc:sldMk cId="131092283" sldId="274"/>
            <ac:inkMk id="85" creationId="{C353F139-2500-4F0E-9E5F-534C2AD7F83A}"/>
          </ac:inkMkLst>
        </pc:inkChg>
        <pc:inkChg chg="add mod">
          <ac:chgData name="Kimberly Brehm" userId="8c2b6ab9-3f19-41de-a892-34e3c36865ec" providerId="ADAL" clId="{457402B9-0B43-4CA2-ADD5-DBF24D736EB6}" dt="2020-02-24T21:14:18.730" v="887"/>
          <ac:inkMkLst>
            <pc:docMk/>
            <pc:sldMk cId="131092283" sldId="274"/>
            <ac:inkMk id="86" creationId="{3A52A634-676F-4BF8-9194-9D7768BD87FD}"/>
          </ac:inkMkLst>
        </pc:inkChg>
        <pc:inkChg chg="add mod">
          <ac:chgData name="Kimberly Brehm" userId="8c2b6ab9-3f19-41de-a892-34e3c36865ec" providerId="ADAL" clId="{457402B9-0B43-4CA2-ADD5-DBF24D736EB6}" dt="2020-02-24T21:14:18.730" v="887"/>
          <ac:inkMkLst>
            <pc:docMk/>
            <pc:sldMk cId="131092283" sldId="274"/>
            <ac:inkMk id="87" creationId="{0A4A375A-6A5F-4BF2-A24A-88CA4C0084F9}"/>
          </ac:inkMkLst>
        </pc:inkChg>
        <pc:inkChg chg="add mod">
          <ac:chgData name="Kimberly Brehm" userId="8c2b6ab9-3f19-41de-a892-34e3c36865ec" providerId="ADAL" clId="{457402B9-0B43-4CA2-ADD5-DBF24D736EB6}" dt="2020-02-24T21:14:18.730" v="887"/>
          <ac:inkMkLst>
            <pc:docMk/>
            <pc:sldMk cId="131092283" sldId="274"/>
            <ac:inkMk id="88" creationId="{EC21C8B6-4D94-47CA-8D88-C3A2BA14442C}"/>
          </ac:inkMkLst>
        </pc:inkChg>
        <pc:inkChg chg="add mod">
          <ac:chgData name="Kimberly Brehm" userId="8c2b6ab9-3f19-41de-a892-34e3c36865ec" providerId="ADAL" clId="{457402B9-0B43-4CA2-ADD5-DBF24D736EB6}" dt="2020-02-24T21:14:18.730" v="887"/>
          <ac:inkMkLst>
            <pc:docMk/>
            <pc:sldMk cId="131092283" sldId="274"/>
            <ac:inkMk id="89" creationId="{051C0089-5AFF-4F7E-8936-AE574951FBB6}"/>
          </ac:inkMkLst>
        </pc:inkChg>
        <pc:inkChg chg="add mod">
          <ac:chgData name="Kimberly Brehm" userId="8c2b6ab9-3f19-41de-a892-34e3c36865ec" providerId="ADAL" clId="{457402B9-0B43-4CA2-ADD5-DBF24D736EB6}" dt="2020-02-24T21:14:19.760" v="889"/>
          <ac:inkMkLst>
            <pc:docMk/>
            <pc:sldMk cId="131092283" sldId="274"/>
            <ac:inkMk id="90" creationId="{32CF7482-878D-4EA2-A93C-1DC2D1AA0395}"/>
          </ac:inkMkLst>
        </pc:inkChg>
        <pc:inkChg chg="add mod">
          <ac:chgData name="Kimberly Brehm" userId="8c2b6ab9-3f19-41de-a892-34e3c36865ec" providerId="ADAL" clId="{457402B9-0B43-4CA2-ADD5-DBF24D736EB6}" dt="2020-02-24T21:14:19.760" v="889"/>
          <ac:inkMkLst>
            <pc:docMk/>
            <pc:sldMk cId="131092283" sldId="274"/>
            <ac:inkMk id="91" creationId="{AAB5F1CC-029E-46AC-B4BF-50E7982617D2}"/>
          </ac:inkMkLst>
        </pc:inkChg>
        <pc:inkChg chg="add mod">
          <ac:chgData name="Kimberly Brehm" userId="8c2b6ab9-3f19-41de-a892-34e3c36865ec" providerId="ADAL" clId="{457402B9-0B43-4CA2-ADD5-DBF24D736EB6}" dt="2020-02-24T21:14:19.760" v="889"/>
          <ac:inkMkLst>
            <pc:docMk/>
            <pc:sldMk cId="131092283" sldId="274"/>
            <ac:inkMk id="92" creationId="{7A7DF1C3-A3BE-4D2B-83CF-E44A37949A35}"/>
          </ac:inkMkLst>
        </pc:inkChg>
        <pc:inkChg chg="add mod">
          <ac:chgData name="Kimberly Brehm" userId="8c2b6ab9-3f19-41de-a892-34e3c36865ec" providerId="ADAL" clId="{457402B9-0B43-4CA2-ADD5-DBF24D736EB6}" dt="2020-02-24T21:14:19.760" v="889"/>
          <ac:inkMkLst>
            <pc:docMk/>
            <pc:sldMk cId="131092283" sldId="274"/>
            <ac:inkMk id="93" creationId="{2EE146ED-064A-46F0-8FCC-E74D7188C672}"/>
          </ac:inkMkLst>
        </pc:inkChg>
        <pc:inkChg chg="add mod">
          <ac:chgData name="Kimberly Brehm" userId="8c2b6ab9-3f19-41de-a892-34e3c36865ec" providerId="ADAL" clId="{457402B9-0B43-4CA2-ADD5-DBF24D736EB6}" dt="2020-02-24T21:14:19.760" v="889"/>
          <ac:inkMkLst>
            <pc:docMk/>
            <pc:sldMk cId="131092283" sldId="274"/>
            <ac:inkMk id="94" creationId="{BBB6580F-81F0-416C-A8BA-5C477E35249A}"/>
          </ac:inkMkLst>
        </pc:inkChg>
        <pc:inkChg chg="add mod">
          <ac:chgData name="Kimberly Brehm" userId="8c2b6ab9-3f19-41de-a892-34e3c36865ec" providerId="ADAL" clId="{457402B9-0B43-4CA2-ADD5-DBF24D736EB6}" dt="2020-02-24T21:14:19.760" v="889"/>
          <ac:inkMkLst>
            <pc:docMk/>
            <pc:sldMk cId="131092283" sldId="274"/>
            <ac:inkMk id="95" creationId="{EDA1E853-37DC-4101-99AB-E9970CD9255F}"/>
          </ac:inkMkLst>
        </pc:inkChg>
        <pc:inkChg chg="add mod">
          <ac:chgData name="Kimberly Brehm" userId="8c2b6ab9-3f19-41de-a892-34e3c36865ec" providerId="ADAL" clId="{457402B9-0B43-4CA2-ADD5-DBF24D736EB6}" dt="2020-02-24T21:14:19.760" v="889"/>
          <ac:inkMkLst>
            <pc:docMk/>
            <pc:sldMk cId="131092283" sldId="274"/>
            <ac:inkMk id="96" creationId="{9798CD37-5874-4935-8CE7-E434D828E4CE}"/>
          </ac:inkMkLst>
        </pc:inkChg>
        <pc:inkChg chg="add mod">
          <ac:chgData name="Kimberly Brehm" userId="8c2b6ab9-3f19-41de-a892-34e3c36865ec" providerId="ADAL" clId="{457402B9-0B43-4CA2-ADD5-DBF24D736EB6}" dt="2020-02-24T21:14:19.760" v="889"/>
          <ac:inkMkLst>
            <pc:docMk/>
            <pc:sldMk cId="131092283" sldId="274"/>
            <ac:inkMk id="100" creationId="{42222C07-6C6E-4022-BFD4-E380BDECAC05}"/>
          </ac:inkMkLst>
        </pc:inkChg>
        <pc:inkChg chg="add mod">
          <ac:chgData name="Kimberly Brehm" userId="8c2b6ab9-3f19-41de-a892-34e3c36865ec" providerId="ADAL" clId="{457402B9-0B43-4CA2-ADD5-DBF24D736EB6}" dt="2020-02-24T21:14:28.362" v="904"/>
          <ac:inkMkLst>
            <pc:docMk/>
            <pc:sldMk cId="131092283" sldId="274"/>
            <ac:inkMk id="102" creationId="{DBE7A5D1-E347-4E39-BBF2-6CF55A70C8A3}"/>
          </ac:inkMkLst>
        </pc:inkChg>
        <pc:inkChg chg="add mod">
          <ac:chgData name="Kimberly Brehm" userId="8c2b6ab9-3f19-41de-a892-34e3c36865ec" providerId="ADAL" clId="{457402B9-0B43-4CA2-ADD5-DBF24D736EB6}" dt="2020-02-24T21:14:28.362" v="904"/>
          <ac:inkMkLst>
            <pc:docMk/>
            <pc:sldMk cId="131092283" sldId="274"/>
            <ac:inkMk id="103" creationId="{620F9918-AAF0-45BC-BC9D-78923F385CFE}"/>
          </ac:inkMkLst>
        </pc:inkChg>
        <pc:inkChg chg="add mod">
          <ac:chgData name="Kimberly Brehm" userId="8c2b6ab9-3f19-41de-a892-34e3c36865ec" providerId="ADAL" clId="{457402B9-0B43-4CA2-ADD5-DBF24D736EB6}" dt="2020-02-24T21:14:28.362" v="904"/>
          <ac:inkMkLst>
            <pc:docMk/>
            <pc:sldMk cId="131092283" sldId="274"/>
            <ac:inkMk id="104" creationId="{AE104E3A-47C6-4C51-8BC0-C2985112F9C6}"/>
          </ac:inkMkLst>
        </pc:inkChg>
        <pc:inkChg chg="add mod">
          <ac:chgData name="Kimberly Brehm" userId="8c2b6ab9-3f19-41de-a892-34e3c36865ec" providerId="ADAL" clId="{457402B9-0B43-4CA2-ADD5-DBF24D736EB6}" dt="2020-02-24T21:14:28.362" v="904"/>
          <ac:inkMkLst>
            <pc:docMk/>
            <pc:sldMk cId="131092283" sldId="274"/>
            <ac:inkMk id="105" creationId="{AAA0772E-DA4D-41D5-B66B-B71546326A1E}"/>
          </ac:inkMkLst>
        </pc:inkChg>
        <pc:inkChg chg="add mod">
          <ac:chgData name="Kimberly Brehm" userId="8c2b6ab9-3f19-41de-a892-34e3c36865ec" providerId="ADAL" clId="{457402B9-0B43-4CA2-ADD5-DBF24D736EB6}" dt="2020-02-24T21:14:28.362" v="904"/>
          <ac:inkMkLst>
            <pc:docMk/>
            <pc:sldMk cId="131092283" sldId="274"/>
            <ac:inkMk id="106" creationId="{D75602B3-2DB0-44D1-A91D-4AF934390FC3}"/>
          </ac:inkMkLst>
        </pc:inkChg>
        <pc:inkChg chg="add mod">
          <ac:chgData name="Kimberly Brehm" userId="8c2b6ab9-3f19-41de-a892-34e3c36865ec" providerId="ADAL" clId="{457402B9-0B43-4CA2-ADD5-DBF24D736EB6}" dt="2020-02-24T21:14:28.362" v="904"/>
          <ac:inkMkLst>
            <pc:docMk/>
            <pc:sldMk cId="131092283" sldId="274"/>
            <ac:inkMk id="108" creationId="{26833183-8EEE-4CF8-BD54-53C625D95FDF}"/>
          </ac:inkMkLst>
        </pc:inkChg>
        <pc:inkChg chg="add mod">
          <ac:chgData name="Kimberly Brehm" userId="8c2b6ab9-3f19-41de-a892-34e3c36865ec" providerId="ADAL" clId="{457402B9-0B43-4CA2-ADD5-DBF24D736EB6}" dt="2020-02-24T21:14:28.362" v="904"/>
          <ac:inkMkLst>
            <pc:docMk/>
            <pc:sldMk cId="131092283" sldId="274"/>
            <ac:inkMk id="109" creationId="{95B6D8DB-6B8C-41E4-B660-7D7A4385F195}"/>
          </ac:inkMkLst>
        </pc:inkChg>
        <pc:inkChg chg="add mod">
          <ac:chgData name="Kimberly Brehm" userId="8c2b6ab9-3f19-41de-a892-34e3c36865ec" providerId="ADAL" clId="{457402B9-0B43-4CA2-ADD5-DBF24D736EB6}" dt="2020-02-24T21:14:28.362" v="904"/>
          <ac:inkMkLst>
            <pc:docMk/>
            <pc:sldMk cId="131092283" sldId="274"/>
            <ac:inkMk id="110" creationId="{BB6B9FEC-11C8-4BF7-9588-D9A71850FDD2}"/>
          </ac:inkMkLst>
        </pc:inkChg>
        <pc:inkChg chg="add mod">
          <ac:chgData name="Kimberly Brehm" userId="8c2b6ab9-3f19-41de-a892-34e3c36865ec" providerId="ADAL" clId="{457402B9-0B43-4CA2-ADD5-DBF24D736EB6}" dt="2020-02-24T21:14:28.362" v="904"/>
          <ac:inkMkLst>
            <pc:docMk/>
            <pc:sldMk cId="131092283" sldId="274"/>
            <ac:inkMk id="111" creationId="{10759193-C04C-450D-8B99-D23FC57258FA}"/>
          </ac:inkMkLst>
        </pc:inkChg>
        <pc:inkChg chg="add mod">
          <ac:chgData name="Kimberly Brehm" userId="8c2b6ab9-3f19-41de-a892-34e3c36865ec" providerId="ADAL" clId="{457402B9-0B43-4CA2-ADD5-DBF24D736EB6}" dt="2020-02-24T21:14:28.362" v="904"/>
          <ac:inkMkLst>
            <pc:docMk/>
            <pc:sldMk cId="131092283" sldId="274"/>
            <ac:inkMk id="112" creationId="{19912236-A74F-4E76-8E77-B86745A3F32F}"/>
          </ac:inkMkLst>
        </pc:inkChg>
        <pc:inkChg chg="add mod">
          <ac:chgData name="Kimberly Brehm" userId="8c2b6ab9-3f19-41de-a892-34e3c36865ec" providerId="ADAL" clId="{457402B9-0B43-4CA2-ADD5-DBF24D736EB6}" dt="2020-02-24T21:14:28.362" v="904"/>
          <ac:inkMkLst>
            <pc:docMk/>
            <pc:sldMk cId="131092283" sldId="274"/>
            <ac:inkMk id="113" creationId="{A83E20DA-6CAE-4F7D-AEC4-68CD370DEAA3}"/>
          </ac:inkMkLst>
        </pc:inkChg>
        <pc:inkChg chg="add mod">
          <ac:chgData name="Kimberly Brehm" userId="8c2b6ab9-3f19-41de-a892-34e3c36865ec" providerId="ADAL" clId="{457402B9-0B43-4CA2-ADD5-DBF24D736EB6}" dt="2020-02-24T21:14:28.362" v="904"/>
          <ac:inkMkLst>
            <pc:docMk/>
            <pc:sldMk cId="131092283" sldId="274"/>
            <ac:inkMk id="114" creationId="{94C630DA-831B-4133-BFA3-53640087F26A}"/>
          </ac:inkMkLst>
        </pc:inkChg>
        <pc:inkChg chg="add mod">
          <ac:chgData name="Kimberly Brehm" userId="8c2b6ab9-3f19-41de-a892-34e3c36865ec" providerId="ADAL" clId="{457402B9-0B43-4CA2-ADD5-DBF24D736EB6}" dt="2020-02-24T21:14:28.362" v="904"/>
          <ac:inkMkLst>
            <pc:docMk/>
            <pc:sldMk cId="131092283" sldId="274"/>
            <ac:inkMk id="115" creationId="{51F079CC-6FD8-4501-8768-E91C0517C5DE}"/>
          </ac:inkMkLst>
        </pc:inkChg>
        <pc:inkChg chg="add mod">
          <ac:chgData name="Kimberly Brehm" userId="8c2b6ab9-3f19-41de-a892-34e3c36865ec" providerId="ADAL" clId="{457402B9-0B43-4CA2-ADD5-DBF24D736EB6}" dt="2020-02-24T21:15:11.050" v="929"/>
          <ac:inkMkLst>
            <pc:docMk/>
            <pc:sldMk cId="131092283" sldId="274"/>
            <ac:inkMk id="117" creationId="{65DC206F-870A-452A-BB74-B5AA69FB1BA5}"/>
          </ac:inkMkLst>
        </pc:inkChg>
        <pc:inkChg chg="add mod">
          <ac:chgData name="Kimberly Brehm" userId="8c2b6ab9-3f19-41de-a892-34e3c36865ec" providerId="ADAL" clId="{457402B9-0B43-4CA2-ADD5-DBF24D736EB6}" dt="2020-02-24T21:15:11.050" v="929"/>
          <ac:inkMkLst>
            <pc:docMk/>
            <pc:sldMk cId="131092283" sldId="274"/>
            <ac:inkMk id="118" creationId="{57B89231-C84B-4A3A-BE14-46DEAA57EE47}"/>
          </ac:inkMkLst>
        </pc:inkChg>
        <pc:inkChg chg="add mod">
          <ac:chgData name="Kimberly Brehm" userId="8c2b6ab9-3f19-41de-a892-34e3c36865ec" providerId="ADAL" clId="{457402B9-0B43-4CA2-ADD5-DBF24D736EB6}" dt="2020-02-24T21:15:11.050" v="929"/>
          <ac:inkMkLst>
            <pc:docMk/>
            <pc:sldMk cId="131092283" sldId="274"/>
            <ac:inkMk id="119" creationId="{19C27A11-BEDF-48DD-8287-45ACD76F11DF}"/>
          </ac:inkMkLst>
        </pc:inkChg>
        <pc:inkChg chg="add mod">
          <ac:chgData name="Kimberly Brehm" userId="8c2b6ab9-3f19-41de-a892-34e3c36865ec" providerId="ADAL" clId="{457402B9-0B43-4CA2-ADD5-DBF24D736EB6}" dt="2020-02-24T21:15:11.050" v="929"/>
          <ac:inkMkLst>
            <pc:docMk/>
            <pc:sldMk cId="131092283" sldId="274"/>
            <ac:inkMk id="120" creationId="{4320A334-04F9-4DE6-AA0C-7A3E22193639}"/>
          </ac:inkMkLst>
        </pc:inkChg>
        <pc:inkChg chg="add mod">
          <ac:chgData name="Kimberly Brehm" userId="8c2b6ab9-3f19-41de-a892-34e3c36865ec" providerId="ADAL" clId="{457402B9-0B43-4CA2-ADD5-DBF24D736EB6}" dt="2020-02-24T21:15:11.050" v="929"/>
          <ac:inkMkLst>
            <pc:docMk/>
            <pc:sldMk cId="131092283" sldId="274"/>
            <ac:inkMk id="121" creationId="{3C15B198-08C7-4619-9672-AC4770EA60C7}"/>
          </ac:inkMkLst>
        </pc:inkChg>
        <pc:inkChg chg="add mod">
          <ac:chgData name="Kimberly Brehm" userId="8c2b6ab9-3f19-41de-a892-34e3c36865ec" providerId="ADAL" clId="{457402B9-0B43-4CA2-ADD5-DBF24D736EB6}" dt="2020-02-24T21:15:11.050" v="929"/>
          <ac:inkMkLst>
            <pc:docMk/>
            <pc:sldMk cId="131092283" sldId="274"/>
            <ac:inkMk id="122" creationId="{E9513259-BF9B-4B3A-9FD6-B1EBC8107822}"/>
          </ac:inkMkLst>
        </pc:inkChg>
        <pc:inkChg chg="add mod">
          <ac:chgData name="Kimberly Brehm" userId="8c2b6ab9-3f19-41de-a892-34e3c36865ec" providerId="ADAL" clId="{457402B9-0B43-4CA2-ADD5-DBF24D736EB6}" dt="2020-02-24T21:15:11.050" v="929"/>
          <ac:inkMkLst>
            <pc:docMk/>
            <pc:sldMk cId="131092283" sldId="274"/>
            <ac:inkMk id="123" creationId="{C669F2E4-C5D4-4CA9-94F7-AF4EFDC86A5A}"/>
          </ac:inkMkLst>
        </pc:inkChg>
        <pc:inkChg chg="add mod">
          <ac:chgData name="Kimberly Brehm" userId="8c2b6ab9-3f19-41de-a892-34e3c36865ec" providerId="ADAL" clId="{457402B9-0B43-4CA2-ADD5-DBF24D736EB6}" dt="2020-02-24T21:15:11.050" v="929"/>
          <ac:inkMkLst>
            <pc:docMk/>
            <pc:sldMk cId="131092283" sldId="274"/>
            <ac:inkMk id="124" creationId="{7F76B7DA-47B4-40EE-AFBE-CF92391D02F1}"/>
          </ac:inkMkLst>
        </pc:inkChg>
        <pc:inkChg chg="add mod">
          <ac:chgData name="Kimberly Brehm" userId="8c2b6ab9-3f19-41de-a892-34e3c36865ec" providerId="ADAL" clId="{457402B9-0B43-4CA2-ADD5-DBF24D736EB6}" dt="2020-02-24T21:15:11.050" v="929"/>
          <ac:inkMkLst>
            <pc:docMk/>
            <pc:sldMk cId="131092283" sldId="274"/>
            <ac:inkMk id="125" creationId="{DED517FF-937D-4598-BF87-B32E9CCEAE51}"/>
          </ac:inkMkLst>
        </pc:inkChg>
        <pc:inkChg chg="add mod">
          <ac:chgData name="Kimberly Brehm" userId="8c2b6ab9-3f19-41de-a892-34e3c36865ec" providerId="ADAL" clId="{457402B9-0B43-4CA2-ADD5-DBF24D736EB6}" dt="2020-02-24T21:15:11.050" v="929"/>
          <ac:inkMkLst>
            <pc:docMk/>
            <pc:sldMk cId="131092283" sldId="274"/>
            <ac:inkMk id="126" creationId="{02E1C098-3775-4435-8039-18EE52FBD877}"/>
          </ac:inkMkLst>
        </pc:inkChg>
        <pc:inkChg chg="add mod">
          <ac:chgData name="Kimberly Brehm" userId="8c2b6ab9-3f19-41de-a892-34e3c36865ec" providerId="ADAL" clId="{457402B9-0B43-4CA2-ADD5-DBF24D736EB6}" dt="2020-02-24T21:15:11.050" v="929"/>
          <ac:inkMkLst>
            <pc:docMk/>
            <pc:sldMk cId="131092283" sldId="274"/>
            <ac:inkMk id="127" creationId="{9D8A1C22-66EB-4728-83C4-2549DD606425}"/>
          </ac:inkMkLst>
        </pc:inkChg>
        <pc:inkChg chg="add mod">
          <ac:chgData name="Kimberly Brehm" userId="8c2b6ab9-3f19-41de-a892-34e3c36865ec" providerId="ADAL" clId="{457402B9-0B43-4CA2-ADD5-DBF24D736EB6}" dt="2020-02-24T21:15:11.050" v="929"/>
          <ac:inkMkLst>
            <pc:docMk/>
            <pc:sldMk cId="131092283" sldId="274"/>
            <ac:inkMk id="128" creationId="{42EC07FE-8837-499C-87C6-27069626366E}"/>
          </ac:inkMkLst>
        </pc:inkChg>
        <pc:inkChg chg="add mod">
          <ac:chgData name="Kimberly Brehm" userId="8c2b6ab9-3f19-41de-a892-34e3c36865ec" providerId="ADAL" clId="{457402B9-0B43-4CA2-ADD5-DBF24D736EB6}" dt="2020-02-24T21:15:11.050" v="929"/>
          <ac:inkMkLst>
            <pc:docMk/>
            <pc:sldMk cId="131092283" sldId="274"/>
            <ac:inkMk id="129" creationId="{9D5D11CB-1C1A-4F04-B511-E28A6B599F88}"/>
          </ac:inkMkLst>
        </pc:inkChg>
        <pc:inkChg chg="add mod">
          <ac:chgData name="Kimberly Brehm" userId="8c2b6ab9-3f19-41de-a892-34e3c36865ec" providerId="ADAL" clId="{457402B9-0B43-4CA2-ADD5-DBF24D736EB6}" dt="2020-02-24T21:15:11.050" v="929"/>
          <ac:inkMkLst>
            <pc:docMk/>
            <pc:sldMk cId="131092283" sldId="274"/>
            <ac:inkMk id="130" creationId="{AC0FE328-E9A3-4DFC-98C1-AC6B1AAEF620}"/>
          </ac:inkMkLst>
        </pc:inkChg>
        <pc:inkChg chg="add mod">
          <ac:chgData name="Kimberly Brehm" userId="8c2b6ab9-3f19-41de-a892-34e3c36865ec" providerId="ADAL" clId="{457402B9-0B43-4CA2-ADD5-DBF24D736EB6}" dt="2020-02-24T21:15:11.050" v="929"/>
          <ac:inkMkLst>
            <pc:docMk/>
            <pc:sldMk cId="131092283" sldId="274"/>
            <ac:inkMk id="131" creationId="{D1BBF88B-E607-44AD-BE27-DBE6D1A5B270}"/>
          </ac:inkMkLst>
        </pc:inkChg>
        <pc:inkChg chg="add mod">
          <ac:chgData name="Kimberly Brehm" userId="8c2b6ab9-3f19-41de-a892-34e3c36865ec" providerId="ADAL" clId="{457402B9-0B43-4CA2-ADD5-DBF24D736EB6}" dt="2020-02-24T21:15:11.050" v="929"/>
          <ac:inkMkLst>
            <pc:docMk/>
            <pc:sldMk cId="131092283" sldId="274"/>
            <ac:inkMk id="132" creationId="{B448C840-3CE8-4B2D-B74C-013B4A2227A1}"/>
          </ac:inkMkLst>
        </pc:inkChg>
        <pc:inkChg chg="add mod">
          <ac:chgData name="Kimberly Brehm" userId="8c2b6ab9-3f19-41de-a892-34e3c36865ec" providerId="ADAL" clId="{457402B9-0B43-4CA2-ADD5-DBF24D736EB6}" dt="2020-02-24T21:15:11.050" v="929"/>
          <ac:inkMkLst>
            <pc:docMk/>
            <pc:sldMk cId="131092283" sldId="274"/>
            <ac:inkMk id="133" creationId="{9EE374E0-CDDA-423A-8FE4-1EC95924B252}"/>
          </ac:inkMkLst>
        </pc:inkChg>
        <pc:inkChg chg="add mod">
          <ac:chgData name="Kimberly Brehm" userId="8c2b6ab9-3f19-41de-a892-34e3c36865ec" providerId="ADAL" clId="{457402B9-0B43-4CA2-ADD5-DBF24D736EB6}" dt="2020-02-24T21:15:11.050" v="929"/>
          <ac:inkMkLst>
            <pc:docMk/>
            <pc:sldMk cId="131092283" sldId="274"/>
            <ac:inkMk id="134" creationId="{C673D9B3-3089-4856-98D0-0CBF01EDC7D8}"/>
          </ac:inkMkLst>
        </pc:inkChg>
        <pc:inkChg chg="add mod">
          <ac:chgData name="Kimberly Brehm" userId="8c2b6ab9-3f19-41de-a892-34e3c36865ec" providerId="ADAL" clId="{457402B9-0B43-4CA2-ADD5-DBF24D736EB6}" dt="2020-02-24T21:15:11.050" v="929"/>
          <ac:inkMkLst>
            <pc:docMk/>
            <pc:sldMk cId="131092283" sldId="274"/>
            <ac:inkMk id="135" creationId="{76F0C62D-7363-4C0F-B91A-8457EA3557AE}"/>
          </ac:inkMkLst>
        </pc:inkChg>
        <pc:inkChg chg="add mod">
          <ac:chgData name="Kimberly Brehm" userId="8c2b6ab9-3f19-41de-a892-34e3c36865ec" providerId="ADAL" clId="{457402B9-0B43-4CA2-ADD5-DBF24D736EB6}" dt="2020-02-24T21:15:11.050" v="929"/>
          <ac:inkMkLst>
            <pc:docMk/>
            <pc:sldMk cId="131092283" sldId="274"/>
            <ac:inkMk id="136" creationId="{4813D929-98CA-4E7B-A446-79CDDE3DFD91}"/>
          </ac:inkMkLst>
        </pc:inkChg>
        <pc:inkChg chg="add mod">
          <ac:chgData name="Kimberly Brehm" userId="8c2b6ab9-3f19-41de-a892-34e3c36865ec" providerId="ADAL" clId="{457402B9-0B43-4CA2-ADD5-DBF24D736EB6}" dt="2020-02-24T21:15:11.050" v="929"/>
          <ac:inkMkLst>
            <pc:docMk/>
            <pc:sldMk cId="131092283" sldId="274"/>
            <ac:inkMk id="137" creationId="{3121AE0C-3FB2-488F-AF95-D92DF94A0C97}"/>
          </ac:inkMkLst>
        </pc:inkChg>
        <pc:inkChg chg="add mod">
          <ac:chgData name="Kimberly Brehm" userId="8c2b6ab9-3f19-41de-a892-34e3c36865ec" providerId="ADAL" clId="{457402B9-0B43-4CA2-ADD5-DBF24D736EB6}" dt="2020-02-24T21:15:11.050" v="929"/>
          <ac:inkMkLst>
            <pc:docMk/>
            <pc:sldMk cId="131092283" sldId="274"/>
            <ac:inkMk id="138" creationId="{48C74994-3BBF-44D3-AA4E-950FBB14196A}"/>
          </ac:inkMkLst>
        </pc:inkChg>
        <pc:inkChg chg="add mod">
          <ac:chgData name="Kimberly Brehm" userId="8c2b6ab9-3f19-41de-a892-34e3c36865ec" providerId="ADAL" clId="{457402B9-0B43-4CA2-ADD5-DBF24D736EB6}" dt="2020-02-24T21:15:11.050" v="929"/>
          <ac:inkMkLst>
            <pc:docMk/>
            <pc:sldMk cId="131092283" sldId="274"/>
            <ac:inkMk id="139" creationId="{D3909E08-3D8E-463B-B4F2-C69348E5A2A6}"/>
          </ac:inkMkLst>
        </pc:inkChg>
        <pc:inkChg chg="add">
          <ac:chgData name="Kimberly Brehm" userId="8c2b6ab9-3f19-41de-a892-34e3c36865ec" providerId="ADAL" clId="{457402B9-0B43-4CA2-ADD5-DBF24D736EB6}" dt="2020-02-24T21:15:10.106" v="928" actId="9405"/>
          <ac:inkMkLst>
            <pc:docMk/>
            <pc:sldMk cId="131092283" sldId="274"/>
            <ac:inkMk id="140" creationId="{BA01A905-5518-414C-AD00-032B5157D0FD}"/>
          </ac:inkMkLst>
        </pc:inkChg>
        <pc:inkChg chg="add mod">
          <ac:chgData name="Kimberly Brehm" userId="8c2b6ab9-3f19-41de-a892-34e3c36865ec" providerId="ADAL" clId="{457402B9-0B43-4CA2-ADD5-DBF24D736EB6}" dt="2020-02-24T21:15:31.664" v="943"/>
          <ac:inkMkLst>
            <pc:docMk/>
            <pc:sldMk cId="131092283" sldId="274"/>
            <ac:inkMk id="144" creationId="{3C469073-DA2C-4AF1-A24D-8351FF2809CB}"/>
          </ac:inkMkLst>
        </pc:inkChg>
        <pc:inkChg chg="add mod">
          <ac:chgData name="Kimberly Brehm" userId="8c2b6ab9-3f19-41de-a892-34e3c36865ec" providerId="ADAL" clId="{457402B9-0B43-4CA2-ADD5-DBF24D736EB6}" dt="2020-02-24T21:15:31.664" v="943"/>
          <ac:inkMkLst>
            <pc:docMk/>
            <pc:sldMk cId="131092283" sldId="274"/>
            <ac:inkMk id="145" creationId="{995361BE-76D8-4D04-BD51-FC70D2B6FBEB}"/>
          </ac:inkMkLst>
        </pc:inkChg>
        <pc:inkChg chg="add mod">
          <ac:chgData name="Kimberly Brehm" userId="8c2b6ab9-3f19-41de-a892-34e3c36865ec" providerId="ADAL" clId="{457402B9-0B43-4CA2-ADD5-DBF24D736EB6}" dt="2020-02-24T21:15:31.664" v="943"/>
          <ac:inkMkLst>
            <pc:docMk/>
            <pc:sldMk cId="131092283" sldId="274"/>
            <ac:inkMk id="146" creationId="{2F45AF7A-6E65-4AFF-ADE7-7D9DC9FC7DA1}"/>
          </ac:inkMkLst>
        </pc:inkChg>
        <pc:inkChg chg="add mod">
          <ac:chgData name="Kimberly Brehm" userId="8c2b6ab9-3f19-41de-a892-34e3c36865ec" providerId="ADAL" clId="{457402B9-0B43-4CA2-ADD5-DBF24D736EB6}" dt="2020-02-24T21:15:31.664" v="943"/>
          <ac:inkMkLst>
            <pc:docMk/>
            <pc:sldMk cId="131092283" sldId="274"/>
            <ac:inkMk id="147" creationId="{206FE697-88C7-470F-BAEA-518E7D3AC046}"/>
          </ac:inkMkLst>
        </pc:inkChg>
        <pc:inkChg chg="add mod">
          <ac:chgData name="Kimberly Brehm" userId="8c2b6ab9-3f19-41de-a892-34e3c36865ec" providerId="ADAL" clId="{457402B9-0B43-4CA2-ADD5-DBF24D736EB6}" dt="2020-02-24T21:15:31.664" v="943"/>
          <ac:inkMkLst>
            <pc:docMk/>
            <pc:sldMk cId="131092283" sldId="274"/>
            <ac:inkMk id="148" creationId="{DA4CCAC9-716E-42EB-A22F-B76AC1E33861}"/>
          </ac:inkMkLst>
        </pc:inkChg>
        <pc:inkChg chg="add mod">
          <ac:chgData name="Kimberly Brehm" userId="8c2b6ab9-3f19-41de-a892-34e3c36865ec" providerId="ADAL" clId="{457402B9-0B43-4CA2-ADD5-DBF24D736EB6}" dt="2020-02-24T21:15:31.664" v="943"/>
          <ac:inkMkLst>
            <pc:docMk/>
            <pc:sldMk cId="131092283" sldId="274"/>
            <ac:inkMk id="149" creationId="{174EDEA9-6B72-4868-A061-F57950C7B9C2}"/>
          </ac:inkMkLst>
        </pc:inkChg>
        <pc:inkChg chg="add mod">
          <ac:chgData name="Kimberly Brehm" userId="8c2b6ab9-3f19-41de-a892-34e3c36865ec" providerId="ADAL" clId="{457402B9-0B43-4CA2-ADD5-DBF24D736EB6}" dt="2020-02-24T21:15:31.664" v="943"/>
          <ac:inkMkLst>
            <pc:docMk/>
            <pc:sldMk cId="131092283" sldId="274"/>
            <ac:inkMk id="150" creationId="{753DDF00-0092-4447-A7F3-9087E55C49DC}"/>
          </ac:inkMkLst>
        </pc:inkChg>
        <pc:inkChg chg="add mod">
          <ac:chgData name="Kimberly Brehm" userId="8c2b6ab9-3f19-41de-a892-34e3c36865ec" providerId="ADAL" clId="{457402B9-0B43-4CA2-ADD5-DBF24D736EB6}" dt="2020-02-24T21:15:31.664" v="943"/>
          <ac:inkMkLst>
            <pc:docMk/>
            <pc:sldMk cId="131092283" sldId="274"/>
            <ac:inkMk id="151" creationId="{6A6A3A7E-FBFC-4C86-B33B-4CDA1EDCA7A6}"/>
          </ac:inkMkLst>
        </pc:inkChg>
        <pc:inkChg chg="add mod">
          <ac:chgData name="Kimberly Brehm" userId="8c2b6ab9-3f19-41de-a892-34e3c36865ec" providerId="ADAL" clId="{457402B9-0B43-4CA2-ADD5-DBF24D736EB6}" dt="2020-02-24T21:15:31.664" v="943"/>
          <ac:inkMkLst>
            <pc:docMk/>
            <pc:sldMk cId="131092283" sldId="274"/>
            <ac:inkMk id="152" creationId="{C184A707-7757-40C5-8EC3-BD3D3B19D496}"/>
          </ac:inkMkLst>
        </pc:inkChg>
        <pc:inkChg chg="add mod">
          <ac:chgData name="Kimberly Brehm" userId="8c2b6ab9-3f19-41de-a892-34e3c36865ec" providerId="ADAL" clId="{457402B9-0B43-4CA2-ADD5-DBF24D736EB6}" dt="2020-02-24T21:15:31.664" v="943"/>
          <ac:inkMkLst>
            <pc:docMk/>
            <pc:sldMk cId="131092283" sldId="274"/>
            <ac:inkMk id="153" creationId="{1DB5D5AB-3ABB-4D36-8BA9-0E33B719A6DF}"/>
          </ac:inkMkLst>
        </pc:inkChg>
        <pc:inkChg chg="add">
          <ac:chgData name="Kimberly Brehm" userId="8c2b6ab9-3f19-41de-a892-34e3c36865ec" providerId="ADAL" clId="{457402B9-0B43-4CA2-ADD5-DBF24D736EB6}" dt="2020-02-24T21:15:30.063" v="940" actId="9405"/>
          <ac:inkMkLst>
            <pc:docMk/>
            <pc:sldMk cId="131092283" sldId="274"/>
            <ac:inkMk id="154" creationId="{4AEC56F8-D581-49E2-B209-1509DBC9CDE2}"/>
          </ac:inkMkLst>
        </pc:inkChg>
        <pc:inkChg chg="add mod">
          <ac:chgData name="Kimberly Brehm" userId="8c2b6ab9-3f19-41de-a892-34e3c36865ec" providerId="ADAL" clId="{457402B9-0B43-4CA2-ADD5-DBF24D736EB6}" dt="2020-02-24T21:15:33.655" v="948"/>
          <ac:inkMkLst>
            <pc:docMk/>
            <pc:sldMk cId="131092283" sldId="274"/>
            <ac:inkMk id="155" creationId="{8CBDE985-4AC9-4C2D-A200-1E6807AEA131}"/>
          </ac:inkMkLst>
        </pc:inkChg>
        <pc:inkChg chg="add mod">
          <ac:chgData name="Kimberly Brehm" userId="8c2b6ab9-3f19-41de-a892-34e3c36865ec" providerId="ADAL" clId="{457402B9-0B43-4CA2-ADD5-DBF24D736EB6}" dt="2020-02-24T21:15:33.655" v="948"/>
          <ac:inkMkLst>
            <pc:docMk/>
            <pc:sldMk cId="131092283" sldId="274"/>
            <ac:inkMk id="156" creationId="{A173E2BD-D08F-428D-BF06-A8282F5A1A3D}"/>
          </ac:inkMkLst>
        </pc:inkChg>
        <pc:inkChg chg="add mod">
          <ac:chgData name="Kimberly Brehm" userId="8c2b6ab9-3f19-41de-a892-34e3c36865ec" providerId="ADAL" clId="{457402B9-0B43-4CA2-ADD5-DBF24D736EB6}" dt="2020-02-24T21:15:33.655" v="948"/>
          <ac:inkMkLst>
            <pc:docMk/>
            <pc:sldMk cId="131092283" sldId="274"/>
            <ac:inkMk id="161" creationId="{F8163A52-CE32-40DB-BF8B-8612D3FF4C46}"/>
          </ac:inkMkLst>
        </pc:inkChg>
        <pc:inkChg chg="add mod">
          <ac:chgData name="Kimberly Brehm" userId="8c2b6ab9-3f19-41de-a892-34e3c36865ec" providerId="ADAL" clId="{457402B9-0B43-4CA2-ADD5-DBF24D736EB6}" dt="2020-02-24T21:15:33.655" v="948"/>
          <ac:inkMkLst>
            <pc:docMk/>
            <pc:sldMk cId="131092283" sldId="274"/>
            <ac:inkMk id="162" creationId="{FA21D0A2-01F6-4FA8-B3ED-B8C1466E12B8}"/>
          </ac:inkMkLst>
        </pc:inkChg>
        <pc:inkChg chg="add mod">
          <ac:chgData name="Kimberly Brehm" userId="8c2b6ab9-3f19-41de-a892-34e3c36865ec" providerId="ADAL" clId="{457402B9-0B43-4CA2-ADD5-DBF24D736EB6}" dt="2020-02-24T21:15:33.655" v="948"/>
          <ac:inkMkLst>
            <pc:docMk/>
            <pc:sldMk cId="131092283" sldId="274"/>
            <ac:inkMk id="163" creationId="{3331616E-F8E9-4B69-8A5E-C0B8237A1C81}"/>
          </ac:inkMkLst>
        </pc:inkChg>
        <pc:inkChg chg="add mod">
          <ac:chgData name="Kimberly Brehm" userId="8c2b6ab9-3f19-41de-a892-34e3c36865ec" providerId="ADAL" clId="{457402B9-0B43-4CA2-ADD5-DBF24D736EB6}" dt="2020-02-24T21:15:33.655" v="948"/>
          <ac:inkMkLst>
            <pc:docMk/>
            <pc:sldMk cId="131092283" sldId="274"/>
            <ac:inkMk id="164" creationId="{40BE8151-C4FA-45E9-93F7-0D912B170E29}"/>
          </ac:inkMkLst>
        </pc:inkChg>
        <pc:inkChg chg="add mod">
          <ac:chgData name="Kimberly Brehm" userId="8c2b6ab9-3f19-41de-a892-34e3c36865ec" providerId="ADAL" clId="{457402B9-0B43-4CA2-ADD5-DBF24D736EB6}" dt="2020-02-24T21:15:37.843" v="954"/>
          <ac:inkMkLst>
            <pc:docMk/>
            <pc:sldMk cId="131092283" sldId="274"/>
            <ac:inkMk id="166" creationId="{B848BA69-9F09-4FF7-987D-B741B8FE6803}"/>
          </ac:inkMkLst>
        </pc:inkChg>
        <pc:inkChg chg="add mod">
          <ac:chgData name="Kimberly Brehm" userId="8c2b6ab9-3f19-41de-a892-34e3c36865ec" providerId="ADAL" clId="{457402B9-0B43-4CA2-ADD5-DBF24D736EB6}" dt="2020-02-24T21:15:37.843" v="954"/>
          <ac:inkMkLst>
            <pc:docMk/>
            <pc:sldMk cId="131092283" sldId="274"/>
            <ac:inkMk id="167" creationId="{39BE41EA-6BA0-4C12-90D0-3A4CF0695B23}"/>
          </ac:inkMkLst>
        </pc:inkChg>
        <pc:inkChg chg="add mod">
          <ac:chgData name="Kimberly Brehm" userId="8c2b6ab9-3f19-41de-a892-34e3c36865ec" providerId="ADAL" clId="{457402B9-0B43-4CA2-ADD5-DBF24D736EB6}" dt="2020-02-24T21:15:37.843" v="954"/>
          <ac:inkMkLst>
            <pc:docMk/>
            <pc:sldMk cId="131092283" sldId="274"/>
            <ac:inkMk id="168" creationId="{2C655E44-F0EE-4403-8F27-975F14487FE8}"/>
          </ac:inkMkLst>
        </pc:inkChg>
        <pc:inkChg chg="add mod">
          <ac:chgData name="Kimberly Brehm" userId="8c2b6ab9-3f19-41de-a892-34e3c36865ec" providerId="ADAL" clId="{457402B9-0B43-4CA2-ADD5-DBF24D736EB6}" dt="2020-02-24T21:15:37.843" v="954"/>
          <ac:inkMkLst>
            <pc:docMk/>
            <pc:sldMk cId="131092283" sldId="274"/>
            <ac:inkMk id="169" creationId="{025F7132-B067-4140-92B9-CF378DC522F1}"/>
          </ac:inkMkLst>
        </pc:inkChg>
        <pc:inkChg chg="add mod">
          <ac:chgData name="Kimberly Brehm" userId="8c2b6ab9-3f19-41de-a892-34e3c36865ec" providerId="ADAL" clId="{457402B9-0B43-4CA2-ADD5-DBF24D736EB6}" dt="2020-02-24T21:15:45.664" v="969"/>
          <ac:inkMkLst>
            <pc:docMk/>
            <pc:sldMk cId="131092283" sldId="274"/>
            <ac:inkMk id="170" creationId="{9056A0CB-29B7-48C1-9C52-F45BA7536939}"/>
          </ac:inkMkLst>
        </pc:inkChg>
        <pc:inkChg chg="add mod">
          <ac:chgData name="Kimberly Brehm" userId="8c2b6ab9-3f19-41de-a892-34e3c36865ec" providerId="ADAL" clId="{457402B9-0B43-4CA2-ADD5-DBF24D736EB6}" dt="2020-02-24T21:15:45.664" v="969"/>
          <ac:inkMkLst>
            <pc:docMk/>
            <pc:sldMk cId="131092283" sldId="274"/>
            <ac:inkMk id="172" creationId="{86BF16C3-E804-43B2-AFA2-CD875BDE6D75}"/>
          </ac:inkMkLst>
        </pc:inkChg>
        <pc:inkChg chg="add mod">
          <ac:chgData name="Kimberly Brehm" userId="8c2b6ab9-3f19-41de-a892-34e3c36865ec" providerId="ADAL" clId="{457402B9-0B43-4CA2-ADD5-DBF24D736EB6}" dt="2020-02-24T21:15:45.664" v="969"/>
          <ac:inkMkLst>
            <pc:docMk/>
            <pc:sldMk cId="131092283" sldId="274"/>
            <ac:inkMk id="173" creationId="{138BD027-AA9B-4851-AE07-523C34B38E3F}"/>
          </ac:inkMkLst>
        </pc:inkChg>
        <pc:inkChg chg="add mod">
          <ac:chgData name="Kimberly Brehm" userId="8c2b6ab9-3f19-41de-a892-34e3c36865ec" providerId="ADAL" clId="{457402B9-0B43-4CA2-ADD5-DBF24D736EB6}" dt="2020-02-24T21:15:45.664" v="969"/>
          <ac:inkMkLst>
            <pc:docMk/>
            <pc:sldMk cId="131092283" sldId="274"/>
            <ac:inkMk id="174" creationId="{7AE96860-92EF-40C0-BFF7-28AE134B8403}"/>
          </ac:inkMkLst>
        </pc:inkChg>
        <pc:inkChg chg="add mod">
          <ac:chgData name="Kimberly Brehm" userId="8c2b6ab9-3f19-41de-a892-34e3c36865ec" providerId="ADAL" clId="{457402B9-0B43-4CA2-ADD5-DBF24D736EB6}" dt="2020-02-24T21:15:45.664" v="969"/>
          <ac:inkMkLst>
            <pc:docMk/>
            <pc:sldMk cId="131092283" sldId="274"/>
            <ac:inkMk id="175" creationId="{9564DCEA-9637-487B-B031-12CB856E682D}"/>
          </ac:inkMkLst>
        </pc:inkChg>
        <pc:inkChg chg="add mod">
          <ac:chgData name="Kimberly Brehm" userId="8c2b6ab9-3f19-41de-a892-34e3c36865ec" providerId="ADAL" clId="{457402B9-0B43-4CA2-ADD5-DBF24D736EB6}" dt="2020-02-24T21:15:45.664" v="969"/>
          <ac:inkMkLst>
            <pc:docMk/>
            <pc:sldMk cId="131092283" sldId="274"/>
            <ac:inkMk id="176" creationId="{4A46C543-9F19-4F1A-AF7B-15A98647EB71}"/>
          </ac:inkMkLst>
        </pc:inkChg>
        <pc:inkChg chg="add mod">
          <ac:chgData name="Kimberly Brehm" userId="8c2b6ab9-3f19-41de-a892-34e3c36865ec" providerId="ADAL" clId="{457402B9-0B43-4CA2-ADD5-DBF24D736EB6}" dt="2020-02-24T21:15:45.664" v="969"/>
          <ac:inkMkLst>
            <pc:docMk/>
            <pc:sldMk cId="131092283" sldId="274"/>
            <ac:inkMk id="177" creationId="{024FDC93-0C3B-42B7-B2DE-ACCC51F3C756}"/>
          </ac:inkMkLst>
        </pc:inkChg>
        <pc:inkChg chg="add">
          <ac:chgData name="Kimberly Brehm" userId="8c2b6ab9-3f19-41de-a892-34e3c36865ec" providerId="ADAL" clId="{457402B9-0B43-4CA2-ADD5-DBF24D736EB6}" dt="2020-02-24T21:15:41.144" v="961" actId="9405"/>
          <ac:inkMkLst>
            <pc:docMk/>
            <pc:sldMk cId="131092283" sldId="274"/>
            <ac:inkMk id="178" creationId="{EB33CC7A-8328-48FE-B1B3-C55840963D2B}"/>
          </ac:inkMkLst>
        </pc:inkChg>
        <pc:inkChg chg="add mod">
          <ac:chgData name="Kimberly Brehm" userId="8c2b6ab9-3f19-41de-a892-34e3c36865ec" providerId="ADAL" clId="{457402B9-0B43-4CA2-ADD5-DBF24D736EB6}" dt="2020-02-24T21:15:45.664" v="969"/>
          <ac:inkMkLst>
            <pc:docMk/>
            <pc:sldMk cId="131092283" sldId="274"/>
            <ac:inkMk id="179" creationId="{959005B1-CAAC-4AC8-A47D-F749F2641B0B}"/>
          </ac:inkMkLst>
        </pc:inkChg>
        <pc:inkChg chg="add mod">
          <ac:chgData name="Kimberly Brehm" userId="8c2b6ab9-3f19-41de-a892-34e3c36865ec" providerId="ADAL" clId="{457402B9-0B43-4CA2-ADD5-DBF24D736EB6}" dt="2020-02-24T21:15:45.664" v="969"/>
          <ac:inkMkLst>
            <pc:docMk/>
            <pc:sldMk cId="131092283" sldId="274"/>
            <ac:inkMk id="180" creationId="{1A8C06F1-D2F1-48B4-AE1C-4D775EC74E51}"/>
          </ac:inkMkLst>
        </pc:inkChg>
        <pc:inkChg chg="add mod">
          <ac:chgData name="Kimberly Brehm" userId="8c2b6ab9-3f19-41de-a892-34e3c36865ec" providerId="ADAL" clId="{457402B9-0B43-4CA2-ADD5-DBF24D736EB6}" dt="2020-02-24T21:15:45.664" v="969"/>
          <ac:inkMkLst>
            <pc:docMk/>
            <pc:sldMk cId="131092283" sldId="274"/>
            <ac:inkMk id="181" creationId="{A06C42F2-7D7B-4709-912D-84DD025975E3}"/>
          </ac:inkMkLst>
        </pc:inkChg>
        <pc:inkChg chg="add mod">
          <ac:chgData name="Kimberly Brehm" userId="8c2b6ab9-3f19-41de-a892-34e3c36865ec" providerId="ADAL" clId="{457402B9-0B43-4CA2-ADD5-DBF24D736EB6}" dt="2020-02-24T21:15:45.664" v="969"/>
          <ac:inkMkLst>
            <pc:docMk/>
            <pc:sldMk cId="131092283" sldId="274"/>
            <ac:inkMk id="182" creationId="{480C98F2-F952-4377-98F2-7093C1CB3000}"/>
          </ac:inkMkLst>
        </pc:inkChg>
        <pc:inkChg chg="add mod">
          <ac:chgData name="Kimberly Brehm" userId="8c2b6ab9-3f19-41de-a892-34e3c36865ec" providerId="ADAL" clId="{457402B9-0B43-4CA2-ADD5-DBF24D736EB6}" dt="2020-02-24T21:15:45.664" v="969"/>
          <ac:inkMkLst>
            <pc:docMk/>
            <pc:sldMk cId="131092283" sldId="274"/>
            <ac:inkMk id="183" creationId="{2F26C162-3730-47AF-B9B7-C23E998EF494}"/>
          </ac:inkMkLst>
        </pc:inkChg>
        <pc:inkChg chg="add mod">
          <ac:chgData name="Kimberly Brehm" userId="8c2b6ab9-3f19-41de-a892-34e3c36865ec" providerId="ADAL" clId="{457402B9-0B43-4CA2-ADD5-DBF24D736EB6}" dt="2020-02-24T21:15:45.664" v="969"/>
          <ac:inkMkLst>
            <pc:docMk/>
            <pc:sldMk cId="131092283" sldId="274"/>
            <ac:inkMk id="184" creationId="{D28DDD1B-7C35-4786-99D7-622CF57D9141}"/>
          </ac:inkMkLst>
        </pc:inkChg>
        <pc:inkChg chg="add mod">
          <ac:chgData name="Kimberly Brehm" userId="8c2b6ab9-3f19-41de-a892-34e3c36865ec" providerId="ADAL" clId="{457402B9-0B43-4CA2-ADD5-DBF24D736EB6}" dt="2020-02-24T21:15:45.664" v="969"/>
          <ac:inkMkLst>
            <pc:docMk/>
            <pc:sldMk cId="131092283" sldId="274"/>
            <ac:inkMk id="185" creationId="{2D6EF956-D06C-4D97-986B-70F010C9A51F}"/>
          </ac:inkMkLst>
        </pc:inkChg>
        <pc:inkChg chg="add del">
          <ac:chgData name="Kimberly Brehm" userId="8c2b6ab9-3f19-41de-a892-34e3c36865ec" providerId="ADAL" clId="{457402B9-0B43-4CA2-ADD5-DBF24D736EB6}" dt="2020-02-24T21:19:48.916" v="971"/>
          <ac:inkMkLst>
            <pc:docMk/>
            <pc:sldMk cId="131092283" sldId="274"/>
            <ac:inkMk id="188" creationId="{B15A3FD7-D20B-459C-8074-1BCC26E6B8DE}"/>
          </ac:inkMkLst>
        </pc:inkChg>
        <pc:inkChg chg="add del">
          <ac:chgData name="Kimberly Brehm" userId="8c2b6ab9-3f19-41de-a892-34e3c36865ec" providerId="ADAL" clId="{457402B9-0B43-4CA2-ADD5-DBF24D736EB6}" dt="2020-02-24T21:21:39.177" v="972"/>
          <ac:inkMkLst>
            <pc:docMk/>
            <pc:sldMk cId="131092283" sldId="274"/>
            <ac:inkMk id="190" creationId="{92133378-0BE9-4838-8977-C4CE57C37DE8}"/>
          </ac:inkMkLst>
        </pc:inkChg>
        <pc:inkChg chg="add">
          <ac:chgData name="Kimberly Brehm" userId="8c2b6ab9-3f19-41de-a892-34e3c36865ec" providerId="ADAL" clId="{457402B9-0B43-4CA2-ADD5-DBF24D736EB6}" dt="2020-02-24T21:21:39.177" v="972"/>
          <ac:inkMkLst>
            <pc:docMk/>
            <pc:sldMk cId="131092283" sldId="274"/>
            <ac:inkMk id="192" creationId="{0C255371-7E08-4D3F-B2BD-702CBEF841B1}"/>
          </ac:inkMkLst>
        </pc:inkChg>
      </pc:sldChg>
    </pc:docChg>
  </pc:docChgLst>
  <pc:docChgLst>
    <pc:chgData name="Kimberly Brehm" userId="8c2b6ab9-3f19-41de-a892-34e3c36865ec" providerId="ADAL" clId="{92736EAF-57D9-455F-9C30-F13D1704D384}"/>
    <pc:docChg chg="undo redo custSel addSld delSld modSld sldOrd">
      <pc:chgData name="Kimberly Brehm" userId="8c2b6ab9-3f19-41de-a892-34e3c36865ec" providerId="ADAL" clId="{92736EAF-57D9-455F-9C30-F13D1704D384}" dt="2020-02-22T21:56:32.753" v="3745"/>
      <pc:docMkLst>
        <pc:docMk/>
      </pc:docMkLst>
      <pc:sldChg chg="delSp modSp modTransition modAnim">
        <pc:chgData name="Kimberly Brehm" userId="8c2b6ab9-3f19-41de-a892-34e3c36865ec" providerId="ADAL" clId="{92736EAF-57D9-455F-9C30-F13D1704D384}" dt="2020-02-22T16:02:44.996" v="16"/>
        <pc:sldMkLst>
          <pc:docMk/>
          <pc:sldMk cId="4186269951" sldId="256"/>
        </pc:sldMkLst>
        <pc:spChg chg="mod">
          <ac:chgData name="Kimberly Brehm" userId="8c2b6ab9-3f19-41de-a892-34e3c36865ec" providerId="ADAL" clId="{92736EAF-57D9-455F-9C30-F13D1704D384}" dt="2020-02-22T16:02:10.668" v="10" actId="20577"/>
          <ac:spMkLst>
            <pc:docMk/>
            <pc:sldMk cId="4186269951" sldId="256"/>
            <ac:spMk id="105" creationId="{D1DE2816-61E5-4F24-94C5-ADC024D6C6C2}"/>
          </ac:spMkLst>
        </pc:spChg>
        <pc:picChg chg="del">
          <ac:chgData name="Kimberly Brehm" userId="8c2b6ab9-3f19-41de-a892-34e3c36865ec" providerId="ADAL" clId="{92736EAF-57D9-455F-9C30-F13D1704D384}" dt="2020-02-22T16:02:44.996" v="16"/>
          <ac:picMkLst>
            <pc:docMk/>
            <pc:sldMk cId="4186269951" sldId="256"/>
            <ac:picMk id="2" creationId="{FEEE031D-A118-467D-9EB3-AC22ED51877D}"/>
          </ac:picMkLst>
        </pc:picChg>
      </pc:sldChg>
      <pc:sldChg chg="delSp modSp ord modTransition modAnim">
        <pc:chgData name="Kimberly Brehm" userId="8c2b6ab9-3f19-41de-a892-34e3c36865ec" providerId="ADAL" clId="{92736EAF-57D9-455F-9C30-F13D1704D384}" dt="2020-02-22T16:06:01.620" v="116"/>
        <pc:sldMkLst>
          <pc:docMk/>
          <pc:sldMk cId="3505249617" sldId="264"/>
        </pc:sldMkLst>
        <pc:spChg chg="mod">
          <ac:chgData name="Kimberly Brehm" userId="8c2b6ab9-3f19-41de-a892-34e3c36865ec" providerId="ADAL" clId="{92736EAF-57D9-455F-9C30-F13D1704D384}" dt="2020-02-22T16:05:44.757" v="109" actId="1076"/>
          <ac:spMkLst>
            <pc:docMk/>
            <pc:sldMk cId="3505249617" sldId="264"/>
            <ac:spMk id="2" creationId="{E1F50E47-2DF8-46E4-A54E-B5A634162102}"/>
          </ac:spMkLst>
        </pc:spChg>
        <pc:picChg chg="del">
          <ac:chgData name="Kimberly Brehm" userId="8c2b6ab9-3f19-41de-a892-34e3c36865ec" providerId="ADAL" clId="{92736EAF-57D9-455F-9C30-F13D1704D384}" dt="2020-02-22T16:02:44.996" v="16"/>
          <ac:picMkLst>
            <pc:docMk/>
            <pc:sldMk cId="3505249617" sldId="264"/>
            <ac:picMk id="6" creationId="{3ADE8DF3-ED6A-4BFF-A29A-F7C83366760A}"/>
          </ac:picMkLst>
        </pc:picChg>
      </pc:sldChg>
      <pc:sldChg chg="addSp delSp modSp add">
        <pc:chgData name="Kimberly Brehm" userId="8c2b6ab9-3f19-41de-a892-34e3c36865ec" providerId="ADAL" clId="{92736EAF-57D9-455F-9C30-F13D1704D384}" dt="2020-02-22T17:19:31.409" v="1540"/>
        <pc:sldMkLst>
          <pc:docMk/>
          <pc:sldMk cId="198016421" sldId="265"/>
        </pc:sldMkLst>
        <pc:grpChg chg="del mod">
          <ac:chgData name="Kimberly Brehm" userId="8c2b6ab9-3f19-41de-a892-34e3c36865ec" providerId="ADAL" clId="{92736EAF-57D9-455F-9C30-F13D1704D384}" dt="2020-02-22T16:52:50.009" v="398"/>
          <ac:grpSpMkLst>
            <pc:docMk/>
            <pc:sldMk cId="198016421" sldId="265"/>
            <ac:grpSpMk id="18" creationId="{49348B8A-E270-4834-98B8-C52CC6B519C8}"/>
          </ac:grpSpMkLst>
        </pc:grpChg>
        <pc:grpChg chg="del mod">
          <ac:chgData name="Kimberly Brehm" userId="8c2b6ab9-3f19-41de-a892-34e3c36865ec" providerId="ADAL" clId="{92736EAF-57D9-455F-9C30-F13D1704D384}" dt="2020-02-22T16:52:46.965" v="342"/>
          <ac:grpSpMkLst>
            <pc:docMk/>
            <pc:sldMk cId="198016421" sldId="265"/>
            <ac:grpSpMk id="60" creationId="{EA6B949E-1DD6-4859-A6D3-211115A43EAC}"/>
          </ac:grpSpMkLst>
        </pc:grpChg>
        <pc:grpChg chg="del mod">
          <ac:chgData name="Kimberly Brehm" userId="8c2b6ab9-3f19-41de-a892-34e3c36865ec" providerId="ADAL" clId="{92736EAF-57D9-455F-9C30-F13D1704D384}" dt="2020-02-22T16:52:49.947" v="366"/>
          <ac:grpSpMkLst>
            <pc:docMk/>
            <pc:sldMk cId="198016421" sldId="265"/>
            <ac:grpSpMk id="61" creationId="{047E8DD0-E722-44D6-81C4-432438D3781E}"/>
          </ac:grpSpMkLst>
        </pc:grpChg>
        <pc:grpChg chg="del mod">
          <ac:chgData name="Kimberly Brehm" userId="8c2b6ab9-3f19-41de-a892-34e3c36865ec" providerId="ADAL" clId="{92736EAF-57D9-455F-9C30-F13D1704D384}" dt="2020-02-22T16:52:49.994" v="391"/>
          <ac:grpSpMkLst>
            <pc:docMk/>
            <pc:sldMk cId="198016421" sldId="265"/>
            <ac:grpSpMk id="62" creationId="{DB727A59-5262-4F1D-A3D8-AE8DD5872B50}"/>
          </ac:grpSpMkLst>
        </pc:grpChg>
        <pc:grpChg chg="del mod">
          <ac:chgData name="Kimberly Brehm" userId="8c2b6ab9-3f19-41de-a892-34e3c36865ec" providerId="ADAL" clId="{92736EAF-57D9-455F-9C30-F13D1704D384}" dt="2020-02-22T16:52:46.997" v="363"/>
          <ac:grpSpMkLst>
            <pc:docMk/>
            <pc:sldMk cId="198016421" sldId="265"/>
            <ac:grpSpMk id="81" creationId="{51E88307-37C4-4E67-8408-A1363DD510F4}"/>
          </ac:grpSpMkLst>
        </pc:grpChg>
        <pc:grpChg chg="del mod">
          <ac:chgData name="Kimberly Brehm" userId="8c2b6ab9-3f19-41de-a892-34e3c36865ec" providerId="ADAL" clId="{92736EAF-57D9-455F-9C30-F13D1704D384}" dt="2020-02-22T16:52:46.934" v="317"/>
          <ac:grpSpMkLst>
            <pc:docMk/>
            <pc:sldMk cId="198016421" sldId="265"/>
            <ac:grpSpMk id="82" creationId="{34E0B77E-5981-4E94-B0DA-74C173D57B54}"/>
          </ac:grpSpMkLst>
        </pc:grpChg>
        <pc:grpChg chg="del mod">
          <ac:chgData name="Kimberly Brehm" userId="8c2b6ab9-3f19-41de-a892-34e3c36865ec" providerId="ADAL" clId="{92736EAF-57D9-455F-9C30-F13D1704D384}" dt="2020-02-22T16:52:46.981" v="355"/>
          <ac:grpSpMkLst>
            <pc:docMk/>
            <pc:sldMk cId="198016421" sldId="265"/>
            <ac:grpSpMk id="83" creationId="{4D44A2B4-17CD-4D6E-9814-56C76AEAA144}"/>
          </ac:grpSpMkLst>
        </pc:grpChg>
        <pc:grpChg chg="del mod">
          <ac:chgData name="Kimberly Brehm" userId="8c2b6ab9-3f19-41de-a892-34e3c36865ec" providerId="ADAL" clId="{92736EAF-57D9-455F-9C30-F13D1704D384}" dt="2020-02-22T16:52:46.919" v="311"/>
          <ac:grpSpMkLst>
            <pc:docMk/>
            <pc:sldMk cId="198016421" sldId="265"/>
            <ac:grpSpMk id="84" creationId="{77957B1E-5C7D-44DC-B620-417FB7C6C977}"/>
          </ac:grpSpMkLst>
        </pc:grpChg>
        <pc:grpChg chg="del mod">
          <ac:chgData name="Kimberly Brehm" userId="8c2b6ab9-3f19-41de-a892-34e3c36865ec" providerId="ADAL" clId="{92736EAF-57D9-455F-9C30-F13D1704D384}" dt="2020-02-22T16:52:49.978" v="385"/>
          <ac:grpSpMkLst>
            <pc:docMk/>
            <pc:sldMk cId="198016421" sldId="265"/>
            <ac:grpSpMk id="104" creationId="{61D527D9-36D5-46F0-AD61-90F63C225B43}"/>
          </ac:grpSpMkLst>
        </pc:grpChg>
        <pc:grpChg chg="del mod">
          <ac:chgData name="Kimberly Brehm" userId="8c2b6ab9-3f19-41de-a892-34e3c36865ec" providerId="ADAL" clId="{92736EAF-57D9-455F-9C30-F13D1704D384}" dt="2020-02-22T16:52:46.950" v="324"/>
          <ac:grpSpMkLst>
            <pc:docMk/>
            <pc:sldMk cId="198016421" sldId="265"/>
            <ac:grpSpMk id="105" creationId="{6F7DC036-145E-45C2-BFB8-796EFE33FE2F}"/>
          </ac:grpSpMkLst>
        </pc:grpChg>
        <pc:grpChg chg="del mod">
          <ac:chgData name="Kimberly Brehm" userId="8c2b6ab9-3f19-41de-a892-34e3c36865ec" providerId="ADAL" clId="{92736EAF-57D9-455F-9C30-F13D1704D384}" dt="2020-02-22T16:52:49.994" v="393"/>
          <ac:grpSpMkLst>
            <pc:docMk/>
            <pc:sldMk cId="198016421" sldId="265"/>
            <ac:grpSpMk id="106" creationId="{EE674877-FE77-4248-9B13-E70430EE5D30}"/>
          </ac:grpSpMkLst>
        </pc:grpChg>
        <pc:grpChg chg="del mod">
          <ac:chgData name="Kimberly Brehm" userId="8c2b6ab9-3f19-41de-a892-34e3c36865ec" providerId="ADAL" clId="{92736EAF-57D9-455F-9C30-F13D1704D384}" dt="2020-02-22T16:52:46.934" v="320"/>
          <ac:grpSpMkLst>
            <pc:docMk/>
            <pc:sldMk cId="198016421" sldId="265"/>
            <ac:grpSpMk id="119" creationId="{9F9AF799-0BA1-4B55-AC70-FD5079D6B8B8}"/>
          </ac:grpSpMkLst>
        </pc:grpChg>
        <pc:grpChg chg="del mod">
          <ac:chgData name="Kimberly Brehm" userId="8c2b6ab9-3f19-41de-a892-34e3c36865ec" providerId="ADAL" clId="{92736EAF-57D9-455F-9C30-F13D1704D384}" dt="2020-02-22T16:52:46.981" v="350"/>
          <ac:grpSpMkLst>
            <pc:docMk/>
            <pc:sldMk cId="198016421" sldId="265"/>
            <ac:grpSpMk id="120" creationId="{B82F2F0E-03BE-4427-8178-86C97D635F05}"/>
          </ac:grpSpMkLst>
        </pc:grpChg>
        <pc:grpChg chg="del mod">
          <ac:chgData name="Kimberly Brehm" userId="8c2b6ab9-3f19-41de-a892-34e3c36865ec" providerId="ADAL" clId="{92736EAF-57D9-455F-9C30-F13D1704D384}" dt="2020-02-22T16:52:46.896" v="296"/>
          <ac:grpSpMkLst>
            <pc:docMk/>
            <pc:sldMk cId="198016421" sldId="265"/>
            <ac:grpSpMk id="121" creationId="{853C688E-BBE6-446A-B22E-A408572AE4F8}"/>
          </ac:grpSpMkLst>
        </pc:grpChg>
        <pc:grpChg chg="del mod">
          <ac:chgData name="Kimberly Brehm" userId="8c2b6ab9-3f19-41de-a892-34e3c36865ec" providerId="ADAL" clId="{92736EAF-57D9-455F-9C30-F13D1704D384}" dt="2020-02-22T16:52:46.997" v="360"/>
          <ac:grpSpMkLst>
            <pc:docMk/>
            <pc:sldMk cId="198016421" sldId="265"/>
            <ac:grpSpMk id="141" creationId="{2ECCFDE1-53C9-424C-B3A0-37B844D1B0DC}"/>
          </ac:grpSpMkLst>
        </pc:grpChg>
        <pc:grpChg chg="del mod">
          <ac:chgData name="Kimberly Brehm" userId="8c2b6ab9-3f19-41de-a892-34e3c36865ec" providerId="ADAL" clId="{92736EAF-57D9-455F-9C30-F13D1704D384}" dt="2020-02-22T16:52:46.919" v="307"/>
          <ac:grpSpMkLst>
            <pc:docMk/>
            <pc:sldMk cId="198016421" sldId="265"/>
            <ac:grpSpMk id="142" creationId="{6CC0C316-475A-445B-ADAD-2F1B8541BB90}"/>
          </ac:grpSpMkLst>
        </pc:grpChg>
        <pc:grpChg chg="del mod">
          <ac:chgData name="Kimberly Brehm" userId="8c2b6ab9-3f19-41de-a892-34e3c36865ec" providerId="ADAL" clId="{92736EAF-57D9-455F-9C30-F13D1704D384}" dt="2020-02-22T16:52:46.965" v="338"/>
          <ac:grpSpMkLst>
            <pc:docMk/>
            <pc:sldMk cId="198016421" sldId="265"/>
            <ac:grpSpMk id="143" creationId="{3603FCDE-F889-4A25-A8E2-DEC5FA3DA9BD}"/>
          </ac:grpSpMkLst>
        </pc:grpChg>
        <pc:grpChg chg="del mod">
          <ac:chgData name="Kimberly Brehm" userId="8c2b6ab9-3f19-41de-a892-34e3c36865ec" providerId="ADAL" clId="{92736EAF-57D9-455F-9C30-F13D1704D384}" dt="2020-02-22T16:52:39.026" v="269"/>
          <ac:grpSpMkLst>
            <pc:docMk/>
            <pc:sldMk cId="198016421" sldId="265"/>
            <ac:grpSpMk id="152" creationId="{83F3D9FF-5758-47A7-9B70-185606827E28}"/>
          </ac:grpSpMkLst>
        </pc:grpChg>
        <pc:grpChg chg="del mod">
          <ac:chgData name="Kimberly Brehm" userId="8c2b6ab9-3f19-41de-a892-34e3c36865ec" providerId="ADAL" clId="{92736EAF-57D9-455F-9C30-F13D1704D384}" dt="2020-02-22T16:52:49.994" v="394"/>
          <ac:grpSpMkLst>
            <pc:docMk/>
            <pc:sldMk cId="198016421" sldId="265"/>
            <ac:grpSpMk id="160" creationId="{E8D7E610-BA83-4743-A1B6-DB183949ECF8}"/>
          </ac:grpSpMkLst>
        </pc:grpChg>
        <pc:grpChg chg="mod">
          <ac:chgData name="Kimberly Brehm" userId="8c2b6ab9-3f19-41de-a892-34e3c36865ec" providerId="ADAL" clId="{92736EAF-57D9-455F-9C30-F13D1704D384}" dt="2020-02-22T16:55:52.377" v="709"/>
          <ac:grpSpMkLst>
            <pc:docMk/>
            <pc:sldMk cId="198016421" sldId="265"/>
            <ac:grpSpMk id="177" creationId="{FDB97D2E-4EEE-49AE-BFCC-908D299DE4BE}"/>
          </ac:grpSpMkLst>
        </pc:grpChg>
        <pc:grpChg chg="mod">
          <ac:chgData name="Kimberly Brehm" userId="8c2b6ab9-3f19-41de-a892-34e3c36865ec" providerId="ADAL" clId="{92736EAF-57D9-455F-9C30-F13D1704D384}" dt="2020-02-22T16:53:42.401" v="474"/>
          <ac:grpSpMkLst>
            <pc:docMk/>
            <pc:sldMk cId="198016421" sldId="265"/>
            <ac:grpSpMk id="229" creationId="{777AC03D-7163-49A7-8A71-26984B4B85FC}"/>
          </ac:grpSpMkLst>
        </pc:grpChg>
        <pc:grpChg chg="mod">
          <ac:chgData name="Kimberly Brehm" userId="8c2b6ab9-3f19-41de-a892-34e3c36865ec" providerId="ADAL" clId="{92736EAF-57D9-455F-9C30-F13D1704D384}" dt="2020-02-22T16:53:42.401" v="474"/>
          <ac:grpSpMkLst>
            <pc:docMk/>
            <pc:sldMk cId="198016421" sldId="265"/>
            <ac:grpSpMk id="230" creationId="{93C4F4F3-67DB-4183-9AEB-CD3F3C80ACB8}"/>
          </ac:grpSpMkLst>
        </pc:grpChg>
        <pc:grpChg chg="mod">
          <ac:chgData name="Kimberly Brehm" userId="8c2b6ab9-3f19-41de-a892-34e3c36865ec" providerId="ADAL" clId="{92736EAF-57D9-455F-9C30-F13D1704D384}" dt="2020-02-22T16:53:42.401" v="474"/>
          <ac:grpSpMkLst>
            <pc:docMk/>
            <pc:sldMk cId="198016421" sldId="265"/>
            <ac:grpSpMk id="231" creationId="{09D2579E-39BF-425C-85AF-ABE2C1319262}"/>
          </ac:grpSpMkLst>
        </pc:grpChg>
        <pc:grpChg chg="mod">
          <ac:chgData name="Kimberly Brehm" userId="8c2b6ab9-3f19-41de-a892-34e3c36865ec" providerId="ADAL" clId="{92736EAF-57D9-455F-9C30-F13D1704D384}" dt="2020-02-22T16:53:42.401" v="474"/>
          <ac:grpSpMkLst>
            <pc:docMk/>
            <pc:sldMk cId="198016421" sldId="265"/>
            <ac:grpSpMk id="232" creationId="{8171F29C-7C52-4F88-94FD-A78A82DE4F56}"/>
          </ac:grpSpMkLst>
        </pc:grpChg>
        <pc:grpChg chg="mod">
          <ac:chgData name="Kimberly Brehm" userId="8c2b6ab9-3f19-41de-a892-34e3c36865ec" providerId="ADAL" clId="{92736EAF-57D9-455F-9C30-F13D1704D384}" dt="2020-02-22T16:53:42.401" v="474"/>
          <ac:grpSpMkLst>
            <pc:docMk/>
            <pc:sldMk cId="198016421" sldId="265"/>
            <ac:grpSpMk id="233" creationId="{97FF6178-94E1-407D-B5CF-BAC74E135BF1}"/>
          </ac:grpSpMkLst>
        </pc:grpChg>
        <pc:grpChg chg="mod">
          <ac:chgData name="Kimberly Brehm" userId="8c2b6ab9-3f19-41de-a892-34e3c36865ec" providerId="ADAL" clId="{92736EAF-57D9-455F-9C30-F13D1704D384}" dt="2020-02-22T16:53:42.401" v="474"/>
          <ac:grpSpMkLst>
            <pc:docMk/>
            <pc:sldMk cId="198016421" sldId="265"/>
            <ac:grpSpMk id="234" creationId="{D03F98C1-0B63-4F26-AA25-52E9FE003619}"/>
          </ac:grpSpMkLst>
        </pc:grpChg>
        <pc:grpChg chg="mod">
          <ac:chgData name="Kimberly Brehm" userId="8c2b6ab9-3f19-41de-a892-34e3c36865ec" providerId="ADAL" clId="{92736EAF-57D9-455F-9C30-F13D1704D384}" dt="2020-02-22T16:53:42.401" v="474"/>
          <ac:grpSpMkLst>
            <pc:docMk/>
            <pc:sldMk cId="198016421" sldId="265"/>
            <ac:grpSpMk id="235" creationId="{9183E835-A6E0-4B59-876F-94F78A992A91}"/>
          </ac:grpSpMkLst>
        </pc:grpChg>
        <pc:grpChg chg="mod">
          <ac:chgData name="Kimberly Brehm" userId="8c2b6ab9-3f19-41de-a892-34e3c36865ec" providerId="ADAL" clId="{92736EAF-57D9-455F-9C30-F13D1704D384}" dt="2020-02-22T16:53:42.401" v="474"/>
          <ac:grpSpMkLst>
            <pc:docMk/>
            <pc:sldMk cId="198016421" sldId="265"/>
            <ac:grpSpMk id="236" creationId="{44B9BC9B-20BC-4303-B9B1-1D6803152BBB}"/>
          </ac:grpSpMkLst>
        </pc:grpChg>
        <pc:grpChg chg="del mod">
          <ac:chgData name="Kimberly Brehm" userId="8c2b6ab9-3f19-41de-a892-34e3c36865ec" providerId="ADAL" clId="{92736EAF-57D9-455F-9C30-F13D1704D384}" dt="2020-02-22T16:53:56.351" v="505"/>
          <ac:grpSpMkLst>
            <pc:docMk/>
            <pc:sldMk cId="198016421" sldId="265"/>
            <ac:grpSpMk id="248" creationId="{66C5A0A8-5516-4330-86E8-8E1EF2FC3708}"/>
          </ac:grpSpMkLst>
        </pc:grpChg>
        <pc:grpChg chg="mod">
          <ac:chgData name="Kimberly Brehm" userId="8c2b6ab9-3f19-41de-a892-34e3c36865ec" providerId="ADAL" clId="{92736EAF-57D9-455F-9C30-F13D1704D384}" dt="2020-02-22T16:53:47.902" v="486"/>
          <ac:grpSpMkLst>
            <pc:docMk/>
            <pc:sldMk cId="198016421" sldId="265"/>
            <ac:grpSpMk id="249" creationId="{820D7235-B288-4EC0-A73C-3509DE84B403}"/>
          </ac:grpSpMkLst>
        </pc:grpChg>
        <pc:grpChg chg="del mod">
          <ac:chgData name="Kimberly Brehm" userId="8c2b6ab9-3f19-41de-a892-34e3c36865ec" providerId="ADAL" clId="{92736EAF-57D9-455F-9C30-F13D1704D384}" dt="2020-02-22T16:53:57.638" v="513"/>
          <ac:grpSpMkLst>
            <pc:docMk/>
            <pc:sldMk cId="198016421" sldId="265"/>
            <ac:grpSpMk id="268" creationId="{298FAFAF-9718-4F53-B911-D580D7075930}"/>
          </ac:grpSpMkLst>
        </pc:grpChg>
        <pc:grpChg chg="del mod">
          <ac:chgData name="Kimberly Brehm" userId="8c2b6ab9-3f19-41de-a892-34e3c36865ec" providerId="ADAL" clId="{92736EAF-57D9-455F-9C30-F13D1704D384}" dt="2020-02-22T16:53:57.638" v="518"/>
          <ac:grpSpMkLst>
            <pc:docMk/>
            <pc:sldMk cId="198016421" sldId="265"/>
            <ac:grpSpMk id="269" creationId="{8020E45F-BC83-47A5-B95A-89D224182CEB}"/>
          </ac:grpSpMkLst>
        </pc:grpChg>
        <pc:grpChg chg="mod">
          <ac:chgData name="Kimberly Brehm" userId="8c2b6ab9-3f19-41de-a892-34e3c36865ec" providerId="ADAL" clId="{92736EAF-57D9-455F-9C30-F13D1704D384}" dt="2020-02-22T16:53:56.351" v="505"/>
          <ac:grpSpMkLst>
            <pc:docMk/>
            <pc:sldMk cId="198016421" sldId="265"/>
            <ac:grpSpMk id="270" creationId="{C3D3B210-129B-40A8-99C9-1C12959CE3D6}"/>
          </ac:grpSpMkLst>
        </pc:grpChg>
        <pc:grpChg chg="mod">
          <ac:chgData name="Kimberly Brehm" userId="8c2b6ab9-3f19-41de-a892-34e3c36865ec" providerId="ADAL" clId="{92736EAF-57D9-455F-9C30-F13D1704D384}" dt="2020-02-22T16:54:11.108" v="550"/>
          <ac:grpSpMkLst>
            <pc:docMk/>
            <pc:sldMk cId="198016421" sldId="265"/>
            <ac:grpSpMk id="301" creationId="{F434774C-DA41-44A6-BE08-6986B6441629}"/>
          </ac:grpSpMkLst>
        </pc:grpChg>
        <pc:grpChg chg="mod">
          <ac:chgData name="Kimberly Brehm" userId="8c2b6ab9-3f19-41de-a892-34e3c36865ec" providerId="ADAL" clId="{92736EAF-57D9-455F-9C30-F13D1704D384}" dt="2020-02-22T16:54:11.108" v="550"/>
          <ac:grpSpMkLst>
            <pc:docMk/>
            <pc:sldMk cId="198016421" sldId="265"/>
            <ac:grpSpMk id="302" creationId="{AA261ED2-CAD9-4C31-86CB-252A60AA5C88}"/>
          </ac:grpSpMkLst>
        </pc:grpChg>
        <pc:grpChg chg="mod">
          <ac:chgData name="Kimberly Brehm" userId="8c2b6ab9-3f19-41de-a892-34e3c36865ec" providerId="ADAL" clId="{92736EAF-57D9-455F-9C30-F13D1704D384}" dt="2020-02-22T16:54:11.108" v="550"/>
          <ac:grpSpMkLst>
            <pc:docMk/>
            <pc:sldMk cId="198016421" sldId="265"/>
            <ac:grpSpMk id="303" creationId="{535FF576-C950-4C73-826E-913210CD0B9F}"/>
          </ac:grpSpMkLst>
        </pc:grpChg>
        <pc:grpChg chg="mod">
          <ac:chgData name="Kimberly Brehm" userId="8c2b6ab9-3f19-41de-a892-34e3c36865ec" providerId="ADAL" clId="{92736EAF-57D9-455F-9C30-F13D1704D384}" dt="2020-02-22T16:54:11.108" v="550"/>
          <ac:grpSpMkLst>
            <pc:docMk/>
            <pc:sldMk cId="198016421" sldId="265"/>
            <ac:grpSpMk id="304" creationId="{C43F0332-8A04-4946-B09B-7BC279ADE65D}"/>
          </ac:grpSpMkLst>
        </pc:grpChg>
        <pc:grpChg chg="mod">
          <ac:chgData name="Kimberly Brehm" userId="8c2b6ab9-3f19-41de-a892-34e3c36865ec" providerId="ADAL" clId="{92736EAF-57D9-455F-9C30-F13D1704D384}" dt="2020-02-22T16:54:11.108" v="550"/>
          <ac:grpSpMkLst>
            <pc:docMk/>
            <pc:sldMk cId="198016421" sldId="265"/>
            <ac:grpSpMk id="305" creationId="{19092DE5-EAC6-4043-82EF-A6A2E5492E09}"/>
          </ac:grpSpMkLst>
        </pc:grpChg>
        <pc:grpChg chg="del mod">
          <ac:chgData name="Kimberly Brehm" userId="8c2b6ab9-3f19-41de-a892-34e3c36865ec" providerId="ADAL" clId="{92736EAF-57D9-455F-9C30-F13D1704D384}" dt="2020-02-22T17:19:13.725" v="1501"/>
          <ac:grpSpMkLst>
            <pc:docMk/>
            <pc:sldMk cId="198016421" sldId="265"/>
            <ac:grpSpMk id="311" creationId="{E5EDC5C7-E34A-4584-BF9D-7D9B05950488}"/>
          </ac:grpSpMkLst>
        </pc:grpChg>
        <pc:grpChg chg="mod">
          <ac:chgData name="Kimberly Brehm" userId="8c2b6ab9-3f19-41de-a892-34e3c36865ec" providerId="ADAL" clId="{92736EAF-57D9-455F-9C30-F13D1704D384}" dt="2020-02-22T16:54:26.535" v="584"/>
          <ac:grpSpMkLst>
            <pc:docMk/>
            <pc:sldMk cId="198016421" sldId="265"/>
            <ac:grpSpMk id="339" creationId="{2B9299A9-DB1D-451B-9815-0BFEC112CEEE}"/>
          </ac:grpSpMkLst>
        </pc:grpChg>
        <pc:grpChg chg="mod">
          <ac:chgData name="Kimberly Brehm" userId="8c2b6ab9-3f19-41de-a892-34e3c36865ec" providerId="ADAL" clId="{92736EAF-57D9-455F-9C30-F13D1704D384}" dt="2020-02-22T16:54:26.535" v="584"/>
          <ac:grpSpMkLst>
            <pc:docMk/>
            <pc:sldMk cId="198016421" sldId="265"/>
            <ac:grpSpMk id="340" creationId="{FF18DFC5-497A-408E-8497-620A49EBEFB1}"/>
          </ac:grpSpMkLst>
        </pc:grpChg>
        <pc:grpChg chg="mod">
          <ac:chgData name="Kimberly Brehm" userId="8c2b6ab9-3f19-41de-a892-34e3c36865ec" providerId="ADAL" clId="{92736EAF-57D9-455F-9C30-F13D1704D384}" dt="2020-02-22T16:54:26.535" v="584"/>
          <ac:grpSpMkLst>
            <pc:docMk/>
            <pc:sldMk cId="198016421" sldId="265"/>
            <ac:grpSpMk id="341" creationId="{EF52089E-06FE-49E0-80BE-E94C6DBE3EFC}"/>
          </ac:grpSpMkLst>
        </pc:grpChg>
        <pc:grpChg chg="mod">
          <ac:chgData name="Kimberly Brehm" userId="8c2b6ab9-3f19-41de-a892-34e3c36865ec" providerId="ADAL" clId="{92736EAF-57D9-455F-9C30-F13D1704D384}" dt="2020-02-22T16:54:26.535" v="584"/>
          <ac:grpSpMkLst>
            <pc:docMk/>
            <pc:sldMk cId="198016421" sldId="265"/>
            <ac:grpSpMk id="342" creationId="{15F3C8AC-82F1-4779-99A0-E2E599DC7633}"/>
          </ac:grpSpMkLst>
        </pc:grpChg>
        <pc:grpChg chg="del mod">
          <ac:chgData name="Kimberly Brehm" userId="8c2b6ab9-3f19-41de-a892-34e3c36865ec" providerId="ADAL" clId="{92736EAF-57D9-455F-9C30-F13D1704D384}" dt="2020-02-22T17:19:16.838" v="1509"/>
          <ac:grpSpMkLst>
            <pc:docMk/>
            <pc:sldMk cId="198016421" sldId="265"/>
            <ac:grpSpMk id="343" creationId="{0A26250B-6C3A-45C0-B3F8-1433B022CAC5}"/>
          </ac:grpSpMkLst>
        </pc:grpChg>
        <pc:grpChg chg="del mod">
          <ac:chgData name="Kimberly Brehm" userId="8c2b6ab9-3f19-41de-a892-34e3c36865ec" providerId="ADAL" clId="{92736EAF-57D9-455F-9C30-F13D1704D384}" dt="2020-02-22T17:19:16.838" v="1508"/>
          <ac:grpSpMkLst>
            <pc:docMk/>
            <pc:sldMk cId="198016421" sldId="265"/>
            <ac:grpSpMk id="344" creationId="{FFB2458E-C941-4A51-8F68-F44A166457F8}"/>
          </ac:grpSpMkLst>
        </pc:grpChg>
        <pc:grpChg chg="del mod">
          <ac:chgData name="Kimberly Brehm" userId="8c2b6ab9-3f19-41de-a892-34e3c36865ec" providerId="ADAL" clId="{92736EAF-57D9-455F-9C30-F13D1704D384}" dt="2020-02-22T17:19:16.846" v="1511"/>
          <ac:grpSpMkLst>
            <pc:docMk/>
            <pc:sldMk cId="198016421" sldId="265"/>
            <ac:grpSpMk id="345" creationId="{CECC40EA-783E-43B1-92B8-76B3BAE2A3B6}"/>
          </ac:grpSpMkLst>
        </pc:grpChg>
        <pc:grpChg chg="mod">
          <ac:chgData name="Kimberly Brehm" userId="8c2b6ab9-3f19-41de-a892-34e3c36865ec" providerId="ADAL" clId="{92736EAF-57D9-455F-9C30-F13D1704D384}" dt="2020-02-22T16:54:30.608" v="595"/>
          <ac:grpSpMkLst>
            <pc:docMk/>
            <pc:sldMk cId="198016421" sldId="265"/>
            <ac:grpSpMk id="356" creationId="{6544CC3F-0449-49E3-BC25-2FC43C913514}"/>
          </ac:grpSpMkLst>
        </pc:grpChg>
        <pc:grpChg chg="del mod">
          <ac:chgData name="Kimberly Brehm" userId="8c2b6ab9-3f19-41de-a892-34e3c36865ec" providerId="ADAL" clId="{92736EAF-57D9-455F-9C30-F13D1704D384}" dt="2020-02-22T16:54:43.698" v="624"/>
          <ac:grpSpMkLst>
            <pc:docMk/>
            <pc:sldMk cId="198016421" sldId="265"/>
            <ac:grpSpMk id="382" creationId="{C8B41508-453F-4404-AE9B-4E4A95DA6C30}"/>
          </ac:grpSpMkLst>
        </pc:grpChg>
        <pc:grpChg chg="mod">
          <ac:chgData name="Kimberly Brehm" userId="8c2b6ab9-3f19-41de-a892-34e3c36865ec" providerId="ADAL" clId="{92736EAF-57D9-455F-9C30-F13D1704D384}" dt="2020-02-22T16:54:42.574" v="621"/>
          <ac:grpSpMkLst>
            <pc:docMk/>
            <pc:sldMk cId="198016421" sldId="265"/>
            <ac:grpSpMk id="383" creationId="{4501D66F-24E3-43D5-B709-5940AC943D85}"/>
          </ac:grpSpMkLst>
        </pc:grpChg>
        <pc:grpChg chg="mod">
          <ac:chgData name="Kimberly Brehm" userId="8c2b6ab9-3f19-41de-a892-34e3c36865ec" providerId="ADAL" clId="{92736EAF-57D9-455F-9C30-F13D1704D384}" dt="2020-02-22T16:54:42.574" v="621"/>
          <ac:grpSpMkLst>
            <pc:docMk/>
            <pc:sldMk cId="198016421" sldId="265"/>
            <ac:grpSpMk id="384" creationId="{1717D414-464F-4BC1-8EC8-97BC2BCC3ABA}"/>
          </ac:grpSpMkLst>
        </pc:grpChg>
        <pc:grpChg chg="del mod">
          <ac:chgData name="Kimberly Brehm" userId="8c2b6ab9-3f19-41de-a892-34e3c36865ec" providerId="ADAL" clId="{92736EAF-57D9-455F-9C30-F13D1704D384}" dt="2020-02-22T16:54:42.574" v="621"/>
          <ac:grpSpMkLst>
            <pc:docMk/>
            <pc:sldMk cId="198016421" sldId="265"/>
            <ac:grpSpMk id="385" creationId="{BA3363CD-EDE7-4819-9937-8AA45659DB76}"/>
          </ac:grpSpMkLst>
        </pc:grpChg>
        <pc:grpChg chg="mod">
          <ac:chgData name="Kimberly Brehm" userId="8c2b6ab9-3f19-41de-a892-34e3c36865ec" providerId="ADAL" clId="{92736EAF-57D9-455F-9C30-F13D1704D384}" dt="2020-02-22T16:54:42.574" v="621"/>
          <ac:grpSpMkLst>
            <pc:docMk/>
            <pc:sldMk cId="198016421" sldId="265"/>
            <ac:grpSpMk id="386" creationId="{3527E0A4-A821-45F9-97AE-51C58210E5F3}"/>
          </ac:grpSpMkLst>
        </pc:grpChg>
        <pc:grpChg chg="mod">
          <ac:chgData name="Kimberly Brehm" userId="8c2b6ab9-3f19-41de-a892-34e3c36865ec" providerId="ADAL" clId="{92736EAF-57D9-455F-9C30-F13D1704D384}" dt="2020-02-22T16:54:42.574" v="621"/>
          <ac:grpSpMkLst>
            <pc:docMk/>
            <pc:sldMk cId="198016421" sldId="265"/>
            <ac:grpSpMk id="387" creationId="{E546974A-98B3-44AE-BB84-4658B4AB05F8}"/>
          </ac:grpSpMkLst>
        </pc:grpChg>
        <pc:grpChg chg="mod">
          <ac:chgData name="Kimberly Brehm" userId="8c2b6ab9-3f19-41de-a892-34e3c36865ec" providerId="ADAL" clId="{92736EAF-57D9-455F-9C30-F13D1704D384}" dt="2020-02-22T16:54:43.698" v="624"/>
          <ac:grpSpMkLst>
            <pc:docMk/>
            <pc:sldMk cId="198016421" sldId="265"/>
            <ac:grpSpMk id="390" creationId="{8D28C62D-E52D-4D7A-8575-39496CA5CA3A}"/>
          </ac:grpSpMkLst>
        </pc:grpChg>
        <pc:grpChg chg="mod">
          <ac:chgData name="Kimberly Brehm" userId="8c2b6ab9-3f19-41de-a892-34e3c36865ec" providerId="ADAL" clId="{92736EAF-57D9-455F-9C30-F13D1704D384}" dt="2020-02-22T16:54:51.979" v="629"/>
          <ac:grpSpMkLst>
            <pc:docMk/>
            <pc:sldMk cId="198016421" sldId="265"/>
            <ac:grpSpMk id="395" creationId="{EE82E1DF-A0E6-4225-8514-D30B4018C168}"/>
          </ac:grpSpMkLst>
        </pc:grpChg>
        <pc:grpChg chg="mod">
          <ac:chgData name="Kimberly Brehm" userId="8c2b6ab9-3f19-41de-a892-34e3c36865ec" providerId="ADAL" clId="{92736EAF-57D9-455F-9C30-F13D1704D384}" dt="2020-02-22T16:55:14.994" v="638"/>
          <ac:grpSpMkLst>
            <pc:docMk/>
            <pc:sldMk cId="198016421" sldId="265"/>
            <ac:grpSpMk id="404" creationId="{7BEF4A9E-5836-42D2-BDB9-600F15B47B7A}"/>
          </ac:grpSpMkLst>
        </pc:grpChg>
        <pc:grpChg chg="mod">
          <ac:chgData name="Kimberly Brehm" userId="8c2b6ab9-3f19-41de-a892-34e3c36865ec" providerId="ADAL" clId="{92736EAF-57D9-455F-9C30-F13D1704D384}" dt="2020-02-22T16:55:14.994" v="638"/>
          <ac:grpSpMkLst>
            <pc:docMk/>
            <pc:sldMk cId="198016421" sldId="265"/>
            <ac:grpSpMk id="405" creationId="{BB7CE739-035C-4781-834A-678DF0CC4C2E}"/>
          </ac:grpSpMkLst>
        </pc:grpChg>
        <pc:grpChg chg="mod">
          <ac:chgData name="Kimberly Brehm" userId="8c2b6ab9-3f19-41de-a892-34e3c36865ec" providerId="ADAL" clId="{92736EAF-57D9-455F-9C30-F13D1704D384}" dt="2020-02-22T16:55:25.348" v="654"/>
          <ac:grpSpMkLst>
            <pc:docMk/>
            <pc:sldMk cId="198016421" sldId="265"/>
            <ac:grpSpMk id="420" creationId="{B38E60C8-FE1E-4E6B-B404-ACD2C3D782DF}"/>
          </ac:grpSpMkLst>
        </pc:grpChg>
        <pc:grpChg chg="mod">
          <ac:chgData name="Kimberly Brehm" userId="8c2b6ab9-3f19-41de-a892-34e3c36865ec" providerId="ADAL" clId="{92736EAF-57D9-455F-9C30-F13D1704D384}" dt="2020-02-22T16:55:30.398" v="663"/>
          <ac:grpSpMkLst>
            <pc:docMk/>
            <pc:sldMk cId="198016421" sldId="265"/>
            <ac:grpSpMk id="429" creationId="{F2368388-9C8D-4F11-A3E1-3C4F6EC0774D}"/>
          </ac:grpSpMkLst>
        </pc:grpChg>
        <pc:grpChg chg="mod">
          <ac:chgData name="Kimberly Brehm" userId="8c2b6ab9-3f19-41de-a892-34e3c36865ec" providerId="ADAL" clId="{92736EAF-57D9-455F-9C30-F13D1704D384}" dt="2020-02-22T16:55:30.398" v="663"/>
          <ac:grpSpMkLst>
            <pc:docMk/>
            <pc:sldMk cId="198016421" sldId="265"/>
            <ac:grpSpMk id="430" creationId="{B4EFC912-1207-4193-8B50-66CEF306F1F2}"/>
          </ac:grpSpMkLst>
        </pc:grpChg>
        <pc:grpChg chg="mod">
          <ac:chgData name="Kimberly Brehm" userId="8c2b6ab9-3f19-41de-a892-34e3c36865ec" providerId="ADAL" clId="{92736EAF-57D9-455F-9C30-F13D1704D384}" dt="2020-02-22T16:55:30.398" v="663"/>
          <ac:grpSpMkLst>
            <pc:docMk/>
            <pc:sldMk cId="198016421" sldId="265"/>
            <ac:grpSpMk id="431" creationId="{A3C072F1-668D-4381-BBAA-92943C9E6D58}"/>
          </ac:grpSpMkLst>
        </pc:grpChg>
        <pc:grpChg chg="mod">
          <ac:chgData name="Kimberly Brehm" userId="8c2b6ab9-3f19-41de-a892-34e3c36865ec" providerId="ADAL" clId="{92736EAF-57D9-455F-9C30-F13D1704D384}" dt="2020-02-22T16:55:42.990" v="692"/>
          <ac:grpSpMkLst>
            <pc:docMk/>
            <pc:sldMk cId="198016421" sldId="265"/>
            <ac:grpSpMk id="460" creationId="{C7ABC1FC-5CBC-4A24-98A1-607517E9DE88}"/>
          </ac:grpSpMkLst>
        </pc:grpChg>
        <pc:grpChg chg="mod">
          <ac:chgData name="Kimberly Brehm" userId="8c2b6ab9-3f19-41de-a892-34e3c36865ec" providerId="ADAL" clId="{92736EAF-57D9-455F-9C30-F13D1704D384}" dt="2020-02-22T16:55:42.990" v="692"/>
          <ac:grpSpMkLst>
            <pc:docMk/>
            <pc:sldMk cId="198016421" sldId="265"/>
            <ac:grpSpMk id="461" creationId="{41FDAC10-8AB0-424A-ABFA-52BE9816A89B}"/>
          </ac:grpSpMkLst>
        </pc:grpChg>
        <pc:grpChg chg="mod">
          <ac:chgData name="Kimberly Brehm" userId="8c2b6ab9-3f19-41de-a892-34e3c36865ec" providerId="ADAL" clId="{92736EAF-57D9-455F-9C30-F13D1704D384}" dt="2020-02-22T16:55:42.990" v="692"/>
          <ac:grpSpMkLst>
            <pc:docMk/>
            <pc:sldMk cId="198016421" sldId="265"/>
            <ac:grpSpMk id="462" creationId="{65DE702B-3F04-496A-A218-AD8CA463EC5D}"/>
          </ac:grpSpMkLst>
        </pc:grpChg>
        <pc:grpChg chg="mod">
          <ac:chgData name="Kimberly Brehm" userId="8c2b6ab9-3f19-41de-a892-34e3c36865ec" providerId="ADAL" clId="{92736EAF-57D9-455F-9C30-F13D1704D384}" dt="2020-02-22T16:55:42.990" v="692"/>
          <ac:grpSpMkLst>
            <pc:docMk/>
            <pc:sldMk cId="198016421" sldId="265"/>
            <ac:grpSpMk id="463" creationId="{F58E0F98-5D19-4033-851E-FAC62C723398}"/>
          </ac:grpSpMkLst>
        </pc:grpChg>
        <pc:grpChg chg="mod">
          <ac:chgData name="Kimberly Brehm" userId="8c2b6ab9-3f19-41de-a892-34e3c36865ec" providerId="ADAL" clId="{92736EAF-57D9-455F-9C30-F13D1704D384}" dt="2020-02-22T16:55:42.990" v="692"/>
          <ac:grpSpMkLst>
            <pc:docMk/>
            <pc:sldMk cId="198016421" sldId="265"/>
            <ac:grpSpMk id="464" creationId="{ADF17CC9-5273-4FDC-BCEA-161BBB9E3548}"/>
          </ac:grpSpMkLst>
        </pc:grpChg>
        <pc:grpChg chg="mod">
          <ac:chgData name="Kimberly Brehm" userId="8c2b6ab9-3f19-41de-a892-34e3c36865ec" providerId="ADAL" clId="{92736EAF-57D9-455F-9C30-F13D1704D384}" dt="2020-02-22T16:55:46.801" v="699"/>
          <ac:grpSpMkLst>
            <pc:docMk/>
            <pc:sldMk cId="198016421" sldId="265"/>
            <ac:grpSpMk id="471" creationId="{C2631AE9-5003-40C1-8CDD-0C705C8D6794}"/>
          </ac:grpSpMkLst>
        </pc:grpChg>
        <pc:grpChg chg="mod">
          <ac:chgData name="Kimberly Brehm" userId="8c2b6ab9-3f19-41de-a892-34e3c36865ec" providerId="ADAL" clId="{92736EAF-57D9-455F-9C30-F13D1704D384}" dt="2020-02-22T16:55:58.878" v="721"/>
          <ac:grpSpMkLst>
            <pc:docMk/>
            <pc:sldMk cId="198016421" sldId="265"/>
            <ac:grpSpMk id="483" creationId="{48F9814E-E586-4E26-A458-DB92C8EC468D}"/>
          </ac:grpSpMkLst>
        </pc:grpChg>
        <pc:grpChg chg="mod">
          <ac:chgData name="Kimberly Brehm" userId="8c2b6ab9-3f19-41de-a892-34e3c36865ec" providerId="ADAL" clId="{92736EAF-57D9-455F-9C30-F13D1704D384}" dt="2020-02-22T17:19:23.522" v="1524"/>
          <ac:grpSpMkLst>
            <pc:docMk/>
            <pc:sldMk cId="198016421" sldId="265"/>
            <ac:grpSpMk id="494" creationId="{1C07EB1E-636E-4AFA-B3A5-45A66D52A636}"/>
          </ac:grpSpMkLst>
        </pc:grpChg>
        <pc:grpChg chg="mod">
          <ac:chgData name="Kimberly Brehm" userId="8c2b6ab9-3f19-41de-a892-34e3c36865ec" providerId="ADAL" clId="{92736EAF-57D9-455F-9C30-F13D1704D384}" dt="2020-02-22T17:19:27.181" v="1531"/>
          <ac:grpSpMkLst>
            <pc:docMk/>
            <pc:sldMk cId="198016421" sldId="265"/>
            <ac:grpSpMk id="501" creationId="{8D482EB0-A220-411B-AF47-E9CB696F6CAF}"/>
          </ac:grpSpMkLst>
        </pc:grpChg>
        <pc:grpChg chg="mod">
          <ac:chgData name="Kimberly Brehm" userId="8c2b6ab9-3f19-41de-a892-34e3c36865ec" providerId="ADAL" clId="{92736EAF-57D9-455F-9C30-F13D1704D384}" dt="2020-02-22T17:19:31.409" v="1540"/>
          <ac:grpSpMkLst>
            <pc:docMk/>
            <pc:sldMk cId="198016421" sldId="265"/>
            <ac:grpSpMk id="510" creationId="{7A2A5D1E-241C-4631-BB4F-72F9B19672EB}"/>
          </ac:grpSpMkLst>
        </pc:grpChg>
        <pc:grpChg chg="mod">
          <ac:chgData name="Kimberly Brehm" userId="8c2b6ab9-3f19-41de-a892-34e3c36865ec" providerId="ADAL" clId="{92736EAF-57D9-455F-9C30-F13D1704D384}" dt="2020-02-22T17:19:31.409" v="1540"/>
          <ac:grpSpMkLst>
            <pc:docMk/>
            <pc:sldMk cId="198016421" sldId="265"/>
            <ac:grpSpMk id="511" creationId="{AFBDD439-605F-42E9-9ACE-453EC3957C97}"/>
          </ac:grpSpMkLst>
        </pc:grpChg>
        <pc:inkChg chg="add del mod">
          <ac:chgData name="Kimberly Brehm" userId="8c2b6ab9-3f19-41de-a892-34e3c36865ec" providerId="ADAL" clId="{92736EAF-57D9-455F-9C30-F13D1704D384}" dt="2020-02-22T16:52:49.962" v="372"/>
          <ac:inkMkLst>
            <pc:docMk/>
            <pc:sldMk cId="198016421" sldId="265"/>
            <ac:inkMk id="2" creationId="{BA53FA1C-8741-4ED6-ABF6-D15895438E01}"/>
          </ac:inkMkLst>
        </pc:inkChg>
        <pc:inkChg chg="add del mod">
          <ac:chgData name="Kimberly Brehm" userId="8c2b6ab9-3f19-41de-a892-34e3c36865ec" providerId="ADAL" clId="{92736EAF-57D9-455F-9C30-F13D1704D384}" dt="2020-02-22T16:52:49.978" v="383"/>
          <ac:inkMkLst>
            <pc:docMk/>
            <pc:sldMk cId="198016421" sldId="265"/>
            <ac:inkMk id="3" creationId="{AFFC5BC1-C5D3-4457-A97A-74AF4BD72918}"/>
          </ac:inkMkLst>
        </pc:inkChg>
        <pc:inkChg chg="add del mod">
          <ac:chgData name="Kimberly Brehm" userId="8c2b6ab9-3f19-41de-a892-34e3c36865ec" providerId="ADAL" clId="{92736EAF-57D9-455F-9C30-F13D1704D384}" dt="2020-02-22T16:52:49.994" v="389"/>
          <ac:inkMkLst>
            <pc:docMk/>
            <pc:sldMk cId="198016421" sldId="265"/>
            <ac:inkMk id="4" creationId="{2D2AFF41-7698-40E0-B646-35CE9F0AFFF7}"/>
          </ac:inkMkLst>
        </pc:inkChg>
        <pc:inkChg chg="add del mod">
          <ac:chgData name="Kimberly Brehm" userId="8c2b6ab9-3f19-41de-a892-34e3c36865ec" providerId="ADAL" clId="{92736EAF-57D9-455F-9C30-F13D1704D384}" dt="2020-02-22T16:52:49.962" v="369"/>
          <ac:inkMkLst>
            <pc:docMk/>
            <pc:sldMk cId="198016421" sldId="265"/>
            <ac:inkMk id="5" creationId="{E5567B1E-0273-4CF6-8DF2-D048045BC26C}"/>
          </ac:inkMkLst>
        </pc:inkChg>
        <pc:inkChg chg="add del mod">
          <ac:chgData name="Kimberly Brehm" userId="8c2b6ab9-3f19-41de-a892-34e3c36865ec" providerId="ADAL" clId="{92736EAF-57D9-455F-9C30-F13D1704D384}" dt="2020-02-22T16:52:49.978" v="377"/>
          <ac:inkMkLst>
            <pc:docMk/>
            <pc:sldMk cId="198016421" sldId="265"/>
            <ac:inkMk id="6" creationId="{E188010F-C641-491F-909A-7DAFC8B0D360}"/>
          </ac:inkMkLst>
        </pc:inkChg>
        <pc:inkChg chg="add del mod">
          <ac:chgData name="Kimberly Brehm" userId="8c2b6ab9-3f19-41de-a892-34e3c36865ec" providerId="ADAL" clId="{92736EAF-57D9-455F-9C30-F13D1704D384}" dt="2020-02-22T16:52:49.978" v="381"/>
          <ac:inkMkLst>
            <pc:docMk/>
            <pc:sldMk cId="198016421" sldId="265"/>
            <ac:inkMk id="7" creationId="{6BDDE282-2169-4445-AF59-3A3B15563A1C}"/>
          </ac:inkMkLst>
        </pc:inkChg>
        <pc:inkChg chg="add del mod">
          <ac:chgData name="Kimberly Brehm" userId="8c2b6ab9-3f19-41de-a892-34e3c36865ec" providerId="ADAL" clId="{92736EAF-57D9-455F-9C30-F13D1704D384}" dt="2020-02-22T16:52:50.009" v="398"/>
          <ac:inkMkLst>
            <pc:docMk/>
            <pc:sldMk cId="198016421" sldId="265"/>
            <ac:inkMk id="8" creationId="{837A8961-4804-4E9B-B7D5-FE94CAEE096A}"/>
          </ac:inkMkLst>
        </pc:inkChg>
        <pc:inkChg chg="add del mod">
          <ac:chgData name="Kimberly Brehm" userId="8c2b6ab9-3f19-41de-a892-34e3c36865ec" providerId="ADAL" clId="{92736EAF-57D9-455F-9C30-F13D1704D384}" dt="2020-02-22T16:52:49.994" v="395"/>
          <ac:inkMkLst>
            <pc:docMk/>
            <pc:sldMk cId="198016421" sldId="265"/>
            <ac:inkMk id="9" creationId="{0BF7080F-8BBD-4AC1-8F8A-3E66E4AE4F3B}"/>
          </ac:inkMkLst>
        </pc:inkChg>
        <pc:inkChg chg="add del mod">
          <ac:chgData name="Kimberly Brehm" userId="8c2b6ab9-3f19-41de-a892-34e3c36865ec" providerId="ADAL" clId="{92736EAF-57D9-455F-9C30-F13D1704D384}" dt="2020-02-22T16:52:49.947" v="365"/>
          <ac:inkMkLst>
            <pc:docMk/>
            <pc:sldMk cId="198016421" sldId="265"/>
            <ac:inkMk id="10" creationId="{D6423AE2-D77E-4A1A-BCA0-86B202573C3A}"/>
          </ac:inkMkLst>
        </pc:inkChg>
        <pc:inkChg chg="add del mod">
          <ac:chgData name="Kimberly Brehm" userId="8c2b6ab9-3f19-41de-a892-34e3c36865ec" providerId="ADAL" clId="{92736EAF-57D9-455F-9C30-F13D1704D384}" dt="2020-02-22T16:52:50.695" v="400"/>
          <ac:inkMkLst>
            <pc:docMk/>
            <pc:sldMk cId="198016421" sldId="265"/>
            <ac:inkMk id="11" creationId="{C73F5895-3229-4820-8151-FB0285889C8F}"/>
          </ac:inkMkLst>
        </pc:inkChg>
        <pc:inkChg chg="add del mod">
          <ac:chgData name="Kimberly Brehm" userId="8c2b6ab9-3f19-41de-a892-34e3c36865ec" providerId="ADAL" clId="{92736EAF-57D9-455F-9C30-F13D1704D384}" dt="2020-02-22T16:52:49.994" v="390"/>
          <ac:inkMkLst>
            <pc:docMk/>
            <pc:sldMk cId="198016421" sldId="265"/>
            <ac:inkMk id="12" creationId="{C8A88ED8-BD5F-4FC7-B84D-B17DEF93191E}"/>
          </ac:inkMkLst>
        </pc:inkChg>
        <pc:inkChg chg="add del mod">
          <ac:chgData name="Kimberly Brehm" userId="8c2b6ab9-3f19-41de-a892-34e3c36865ec" providerId="ADAL" clId="{92736EAF-57D9-455F-9C30-F13D1704D384}" dt="2020-02-22T16:52:49.962" v="367"/>
          <ac:inkMkLst>
            <pc:docMk/>
            <pc:sldMk cId="198016421" sldId="265"/>
            <ac:inkMk id="13" creationId="{9352ABF6-3D09-4FE4-A33E-F691AD013704}"/>
          </ac:inkMkLst>
        </pc:inkChg>
        <pc:inkChg chg="add del mod">
          <ac:chgData name="Kimberly Brehm" userId="8c2b6ab9-3f19-41de-a892-34e3c36865ec" providerId="ADAL" clId="{92736EAF-57D9-455F-9C30-F13D1704D384}" dt="2020-02-22T16:52:49.978" v="375"/>
          <ac:inkMkLst>
            <pc:docMk/>
            <pc:sldMk cId="198016421" sldId="265"/>
            <ac:inkMk id="14" creationId="{07EBF339-24C7-4E8E-BFDE-BF582C2422C0}"/>
          </ac:inkMkLst>
        </pc:inkChg>
        <pc:inkChg chg="add del mod">
          <ac:chgData name="Kimberly Brehm" userId="8c2b6ab9-3f19-41de-a892-34e3c36865ec" providerId="ADAL" clId="{92736EAF-57D9-455F-9C30-F13D1704D384}" dt="2020-02-22T16:52:50.009" v="397"/>
          <ac:inkMkLst>
            <pc:docMk/>
            <pc:sldMk cId="198016421" sldId="265"/>
            <ac:inkMk id="15" creationId="{25C94A77-3398-4266-93BF-1736EABD0B6A}"/>
          </ac:inkMkLst>
        </pc:inkChg>
        <pc:inkChg chg="add del mod">
          <ac:chgData name="Kimberly Brehm" userId="8c2b6ab9-3f19-41de-a892-34e3c36865ec" providerId="ADAL" clId="{92736EAF-57D9-455F-9C30-F13D1704D384}" dt="2020-02-22T16:52:49.994" v="386"/>
          <ac:inkMkLst>
            <pc:docMk/>
            <pc:sldMk cId="198016421" sldId="265"/>
            <ac:inkMk id="16" creationId="{93B5ED1A-2E19-4FE7-9408-6BC87C333D76}"/>
          </ac:inkMkLst>
        </pc:inkChg>
        <pc:inkChg chg="add del mod">
          <ac:chgData name="Kimberly Brehm" userId="8c2b6ab9-3f19-41de-a892-34e3c36865ec" providerId="ADAL" clId="{92736EAF-57D9-455F-9C30-F13D1704D384}" dt="2020-02-22T16:52:49.978" v="380"/>
          <ac:inkMkLst>
            <pc:docMk/>
            <pc:sldMk cId="198016421" sldId="265"/>
            <ac:inkMk id="17" creationId="{2E792D37-7AE3-4FBB-8751-FBFE21212A0F}"/>
          </ac:inkMkLst>
        </pc:inkChg>
        <pc:inkChg chg="add del">
          <ac:chgData name="Kimberly Brehm" userId="8c2b6ab9-3f19-41de-a892-34e3c36865ec" providerId="ADAL" clId="{92736EAF-57D9-455F-9C30-F13D1704D384}" dt="2020-02-22T16:51:40.227" v="139"/>
          <ac:inkMkLst>
            <pc:docMk/>
            <pc:sldMk cId="198016421" sldId="265"/>
            <ac:inkMk id="19" creationId="{E3107905-020C-4B3D-8F07-3163093C1446}"/>
          </ac:inkMkLst>
        </pc:inkChg>
        <pc:inkChg chg="add del">
          <ac:chgData name="Kimberly Brehm" userId="8c2b6ab9-3f19-41de-a892-34e3c36865ec" providerId="ADAL" clId="{92736EAF-57D9-455F-9C30-F13D1704D384}" dt="2020-02-22T16:51:40.227" v="137"/>
          <ac:inkMkLst>
            <pc:docMk/>
            <pc:sldMk cId="198016421" sldId="265"/>
            <ac:inkMk id="20" creationId="{40203146-1065-4BD1-8C25-1DB48A35563F}"/>
          </ac:inkMkLst>
        </pc:inkChg>
        <pc:inkChg chg="add del">
          <ac:chgData name="Kimberly Brehm" userId="8c2b6ab9-3f19-41de-a892-34e3c36865ec" providerId="ADAL" clId="{92736EAF-57D9-455F-9C30-F13D1704D384}" dt="2020-02-22T16:51:40.227" v="138"/>
          <ac:inkMkLst>
            <pc:docMk/>
            <pc:sldMk cId="198016421" sldId="265"/>
            <ac:inkMk id="21" creationId="{671B4193-4588-4D55-AED2-60206C680CD4}"/>
          </ac:inkMkLst>
        </pc:inkChg>
        <pc:inkChg chg="add del mod">
          <ac:chgData name="Kimberly Brehm" userId="8c2b6ab9-3f19-41de-a892-34e3c36865ec" providerId="ADAL" clId="{92736EAF-57D9-455F-9C30-F13D1704D384}" dt="2020-02-22T16:52:49.994" v="391"/>
          <ac:inkMkLst>
            <pc:docMk/>
            <pc:sldMk cId="198016421" sldId="265"/>
            <ac:inkMk id="22" creationId="{C0B8ADA5-6989-42CC-ABB0-CA8C9749026A}"/>
          </ac:inkMkLst>
        </pc:inkChg>
        <pc:inkChg chg="add del mod">
          <ac:chgData name="Kimberly Brehm" userId="8c2b6ab9-3f19-41de-a892-34e3c36865ec" providerId="ADAL" clId="{92736EAF-57D9-455F-9C30-F13D1704D384}" dt="2020-02-22T16:52:50.695" v="401"/>
          <ac:inkMkLst>
            <pc:docMk/>
            <pc:sldMk cId="198016421" sldId="265"/>
            <ac:inkMk id="23" creationId="{1A36F3E4-77BA-44C0-BCB1-E1E395FE3BC1}"/>
          </ac:inkMkLst>
        </pc:inkChg>
        <pc:inkChg chg="add del mod">
          <ac:chgData name="Kimberly Brehm" userId="8c2b6ab9-3f19-41de-a892-34e3c36865ec" providerId="ADAL" clId="{92736EAF-57D9-455F-9C30-F13D1704D384}" dt="2020-02-22T16:52:49.962" v="374"/>
          <ac:inkMkLst>
            <pc:docMk/>
            <pc:sldMk cId="198016421" sldId="265"/>
            <ac:inkMk id="24" creationId="{D6819B6B-FD06-4E59-99FE-4BDEDED75E47}"/>
          </ac:inkMkLst>
        </pc:inkChg>
        <pc:inkChg chg="add del mod">
          <ac:chgData name="Kimberly Brehm" userId="8c2b6ab9-3f19-41de-a892-34e3c36865ec" providerId="ADAL" clId="{92736EAF-57D9-455F-9C30-F13D1704D384}" dt="2020-02-22T16:52:49.978" v="384"/>
          <ac:inkMkLst>
            <pc:docMk/>
            <pc:sldMk cId="198016421" sldId="265"/>
            <ac:inkMk id="25" creationId="{8FE70F27-0731-47E7-90E0-C353EFB76620}"/>
          </ac:inkMkLst>
        </pc:inkChg>
        <pc:inkChg chg="add del mod">
          <ac:chgData name="Kimberly Brehm" userId="8c2b6ab9-3f19-41de-a892-34e3c36865ec" providerId="ADAL" clId="{92736EAF-57D9-455F-9C30-F13D1704D384}" dt="2020-02-22T16:52:49.978" v="376"/>
          <ac:inkMkLst>
            <pc:docMk/>
            <pc:sldMk cId="198016421" sldId="265"/>
            <ac:inkMk id="26" creationId="{0CAE745D-C55E-46DB-8BDB-B4409EB74CD5}"/>
          </ac:inkMkLst>
        </pc:inkChg>
        <pc:inkChg chg="add del mod">
          <ac:chgData name="Kimberly Brehm" userId="8c2b6ab9-3f19-41de-a892-34e3c36865ec" providerId="ADAL" clId="{92736EAF-57D9-455F-9C30-F13D1704D384}" dt="2020-02-22T16:52:46.896" v="291"/>
          <ac:inkMkLst>
            <pc:docMk/>
            <pc:sldMk cId="198016421" sldId="265"/>
            <ac:inkMk id="27" creationId="{D34F61B4-274A-4771-90FE-BF50B06FED64}"/>
          </ac:inkMkLst>
        </pc:inkChg>
        <pc:inkChg chg="add del mod">
          <ac:chgData name="Kimberly Brehm" userId="8c2b6ab9-3f19-41de-a892-34e3c36865ec" providerId="ADAL" clId="{92736EAF-57D9-455F-9C30-F13D1704D384}" dt="2020-02-22T16:52:49.962" v="373"/>
          <ac:inkMkLst>
            <pc:docMk/>
            <pc:sldMk cId="198016421" sldId="265"/>
            <ac:inkMk id="28" creationId="{2F2ED102-FDC4-4BC1-B499-BA303E7B6AF6}"/>
          </ac:inkMkLst>
        </pc:inkChg>
        <pc:inkChg chg="add del mod">
          <ac:chgData name="Kimberly Brehm" userId="8c2b6ab9-3f19-41de-a892-34e3c36865ec" providerId="ADAL" clId="{92736EAF-57D9-455F-9C30-F13D1704D384}" dt="2020-02-22T16:52:46.934" v="322"/>
          <ac:inkMkLst>
            <pc:docMk/>
            <pc:sldMk cId="198016421" sldId="265"/>
            <ac:inkMk id="29" creationId="{23C58B1B-E304-4F2E-8E17-86E5DBE6DA12}"/>
          </ac:inkMkLst>
        </pc:inkChg>
        <pc:inkChg chg="add del mod">
          <ac:chgData name="Kimberly Brehm" userId="8c2b6ab9-3f19-41de-a892-34e3c36865ec" providerId="ADAL" clId="{92736EAF-57D9-455F-9C30-F13D1704D384}" dt="2020-02-22T16:52:49.947" v="366"/>
          <ac:inkMkLst>
            <pc:docMk/>
            <pc:sldMk cId="198016421" sldId="265"/>
            <ac:inkMk id="30" creationId="{5A39E119-1BB9-4842-A76A-42E6672C5334}"/>
          </ac:inkMkLst>
        </pc:inkChg>
        <pc:inkChg chg="add del mod">
          <ac:chgData name="Kimberly Brehm" userId="8c2b6ab9-3f19-41de-a892-34e3c36865ec" providerId="ADAL" clId="{92736EAF-57D9-455F-9C30-F13D1704D384}" dt="2020-02-22T16:52:46.981" v="352"/>
          <ac:inkMkLst>
            <pc:docMk/>
            <pc:sldMk cId="198016421" sldId="265"/>
            <ac:inkMk id="31" creationId="{2300A731-BE3B-4B26-B3BF-01D357851485}"/>
          </ac:inkMkLst>
        </pc:inkChg>
        <pc:inkChg chg="add del mod">
          <ac:chgData name="Kimberly Brehm" userId="8c2b6ab9-3f19-41de-a892-34e3c36865ec" providerId="ADAL" clId="{92736EAF-57D9-455F-9C30-F13D1704D384}" dt="2020-02-22T16:52:46.965" v="344"/>
          <ac:inkMkLst>
            <pc:docMk/>
            <pc:sldMk cId="198016421" sldId="265"/>
            <ac:inkMk id="32" creationId="{620E7CBE-E92C-4225-8A72-6843665F65FB}"/>
          </ac:inkMkLst>
        </pc:inkChg>
        <pc:inkChg chg="add del mod">
          <ac:chgData name="Kimberly Brehm" userId="8c2b6ab9-3f19-41de-a892-34e3c36865ec" providerId="ADAL" clId="{92736EAF-57D9-455F-9C30-F13D1704D384}" dt="2020-02-22T16:52:46.919" v="308"/>
          <ac:inkMkLst>
            <pc:docMk/>
            <pc:sldMk cId="198016421" sldId="265"/>
            <ac:inkMk id="33" creationId="{CB9785D9-FDBD-4C61-B9F3-0C85028C4991}"/>
          </ac:inkMkLst>
        </pc:inkChg>
        <pc:inkChg chg="add del mod">
          <ac:chgData name="Kimberly Brehm" userId="8c2b6ab9-3f19-41de-a892-34e3c36865ec" providerId="ADAL" clId="{92736EAF-57D9-455F-9C30-F13D1704D384}" dt="2020-02-22T16:52:46.881" v="280"/>
          <ac:inkMkLst>
            <pc:docMk/>
            <pc:sldMk cId="198016421" sldId="265"/>
            <ac:inkMk id="34" creationId="{AFCDA5FA-63FA-462E-A608-7E38C351ACEC}"/>
          </ac:inkMkLst>
        </pc:inkChg>
        <pc:inkChg chg="add del mod">
          <ac:chgData name="Kimberly Brehm" userId="8c2b6ab9-3f19-41de-a892-34e3c36865ec" providerId="ADAL" clId="{92736EAF-57D9-455F-9C30-F13D1704D384}" dt="2020-02-22T16:52:46.965" v="334"/>
          <ac:inkMkLst>
            <pc:docMk/>
            <pc:sldMk cId="198016421" sldId="265"/>
            <ac:inkMk id="35" creationId="{9F5CC3BE-9BD8-4245-8374-006F3C0BB26B}"/>
          </ac:inkMkLst>
        </pc:inkChg>
        <pc:inkChg chg="add del mod">
          <ac:chgData name="Kimberly Brehm" userId="8c2b6ab9-3f19-41de-a892-34e3c36865ec" providerId="ADAL" clId="{92736EAF-57D9-455F-9C30-F13D1704D384}" dt="2020-02-22T16:52:46.965" v="335"/>
          <ac:inkMkLst>
            <pc:docMk/>
            <pc:sldMk cId="198016421" sldId="265"/>
            <ac:inkMk id="36" creationId="{BE137D3D-E014-4157-A8DC-9C012D8F573B}"/>
          </ac:inkMkLst>
        </pc:inkChg>
        <pc:inkChg chg="add del mod">
          <ac:chgData name="Kimberly Brehm" userId="8c2b6ab9-3f19-41de-a892-34e3c36865ec" providerId="ADAL" clId="{92736EAF-57D9-455F-9C30-F13D1704D384}" dt="2020-02-22T16:52:46.965" v="337"/>
          <ac:inkMkLst>
            <pc:docMk/>
            <pc:sldMk cId="198016421" sldId="265"/>
            <ac:inkMk id="37" creationId="{30B87E2E-9785-4CEB-8054-95FA3FF3A5F5}"/>
          </ac:inkMkLst>
        </pc:inkChg>
        <pc:inkChg chg="add del mod">
          <ac:chgData name="Kimberly Brehm" userId="8c2b6ab9-3f19-41de-a892-34e3c36865ec" providerId="ADAL" clId="{92736EAF-57D9-455F-9C30-F13D1704D384}" dt="2020-02-22T16:52:46.919" v="306"/>
          <ac:inkMkLst>
            <pc:docMk/>
            <pc:sldMk cId="198016421" sldId="265"/>
            <ac:inkMk id="38" creationId="{2C3FF34B-E4E4-47FD-965C-389C2F3A82FC}"/>
          </ac:inkMkLst>
        </pc:inkChg>
        <pc:inkChg chg="add del mod">
          <ac:chgData name="Kimberly Brehm" userId="8c2b6ab9-3f19-41de-a892-34e3c36865ec" providerId="ADAL" clId="{92736EAF-57D9-455F-9C30-F13D1704D384}" dt="2020-02-22T16:52:46.896" v="289"/>
          <ac:inkMkLst>
            <pc:docMk/>
            <pc:sldMk cId="198016421" sldId="265"/>
            <ac:inkMk id="39" creationId="{8A2CC13E-D416-4764-BB98-BF5E2E90315A}"/>
          </ac:inkMkLst>
        </pc:inkChg>
        <pc:inkChg chg="add del mod">
          <ac:chgData name="Kimberly Brehm" userId="8c2b6ab9-3f19-41de-a892-34e3c36865ec" providerId="ADAL" clId="{92736EAF-57D9-455F-9C30-F13D1704D384}" dt="2020-02-22T16:52:46.950" v="328"/>
          <ac:inkMkLst>
            <pc:docMk/>
            <pc:sldMk cId="198016421" sldId="265"/>
            <ac:inkMk id="40" creationId="{7F9D3F84-A47A-4E8A-B146-F10D2E89980B}"/>
          </ac:inkMkLst>
        </pc:inkChg>
        <pc:inkChg chg="add del mod">
          <ac:chgData name="Kimberly Brehm" userId="8c2b6ab9-3f19-41de-a892-34e3c36865ec" providerId="ADAL" clId="{92736EAF-57D9-455F-9C30-F13D1704D384}" dt="2020-02-22T16:52:46.997" v="358"/>
          <ac:inkMkLst>
            <pc:docMk/>
            <pc:sldMk cId="198016421" sldId="265"/>
            <ac:inkMk id="41" creationId="{0B6816CA-E153-4A55-84B5-50908BCED2A5}"/>
          </ac:inkMkLst>
        </pc:inkChg>
        <pc:inkChg chg="add del mod">
          <ac:chgData name="Kimberly Brehm" userId="8c2b6ab9-3f19-41de-a892-34e3c36865ec" providerId="ADAL" clId="{92736EAF-57D9-455F-9C30-F13D1704D384}" dt="2020-02-22T16:52:46.950" v="333"/>
          <ac:inkMkLst>
            <pc:docMk/>
            <pc:sldMk cId="198016421" sldId="265"/>
            <ac:inkMk id="42" creationId="{D2DBA0F1-CE77-4230-9EBE-28D5BC92BFAF}"/>
          </ac:inkMkLst>
        </pc:inkChg>
        <pc:inkChg chg="add del mod">
          <ac:chgData name="Kimberly Brehm" userId="8c2b6ab9-3f19-41de-a892-34e3c36865ec" providerId="ADAL" clId="{92736EAF-57D9-455F-9C30-F13D1704D384}" dt="2020-02-22T16:52:46.881" v="281"/>
          <ac:inkMkLst>
            <pc:docMk/>
            <pc:sldMk cId="198016421" sldId="265"/>
            <ac:inkMk id="43" creationId="{FCE8535F-67A1-4407-A6FD-7B75758EFF73}"/>
          </ac:inkMkLst>
        </pc:inkChg>
        <pc:inkChg chg="add del mod">
          <ac:chgData name="Kimberly Brehm" userId="8c2b6ab9-3f19-41de-a892-34e3c36865ec" providerId="ADAL" clId="{92736EAF-57D9-455F-9C30-F13D1704D384}" dt="2020-02-22T16:52:46.981" v="356"/>
          <ac:inkMkLst>
            <pc:docMk/>
            <pc:sldMk cId="198016421" sldId="265"/>
            <ac:inkMk id="44" creationId="{8C1703C6-7BF3-4815-8111-4ABBB498F2AB}"/>
          </ac:inkMkLst>
        </pc:inkChg>
        <pc:inkChg chg="add del mod">
          <ac:chgData name="Kimberly Brehm" userId="8c2b6ab9-3f19-41de-a892-34e3c36865ec" providerId="ADAL" clId="{92736EAF-57D9-455F-9C30-F13D1704D384}" dt="2020-02-22T16:52:46.881" v="279"/>
          <ac:inkMkLst>
            <pc:docMk/>
            <pc:sldMk cId="198016421" sldId="265"/>
            <ac:inkMk id="45" creationId="{69AFA366-89B5-47B0-82FB-C144152A9912}"/>
          </ac:inkMkLst>
        </pc:inkChg>
        <pc:inkChg chg="add del mod">
          <ac:chgData name="Kimberly Brehm" userId="8c2b6ab9-3f19-41de-a892-34e3c36865ec" providerId="ADAL" clId="{92736EAF-57D9-455F-9C30-F13D1704D384}" dt="2020-02-22T16:52:51.836" v="402"/>
          <ac:inkMkLst>
            <pc:docMk/>
            <pc:sldMk cId="198016421" sldId="265"/>
            <ac:inkMk id="46" creationId="{C0B24CF4-4AF0-426B-BC46-8F023EB4F110}"/>
          </ac:inkMkLst>
        </pc:inkChg>
        <pc:inkChg chg="add del mod">
          <ac:chgData name="Kimberly Brehm" userId="8c2b6ab9-3f19-41de-a892-34e3c36865ec" providerId="ADAL" clId="{92736EAF-57D9-455F-9C30-F13D1704D384}" dt="2020-02-22T16:52:46.919" v="309"/>
          <ac:inkMkLst>
            <pc:docMk/>
            <pc:sldMk cId="198016421" sldId="265"/>
            <ac:inkMk id="47" creationId="{6F628D7E-991F-4B99-9C8D-ACACDAA2B4DD}"/>
          </ac:inkMkLst>
        </pc:inkChg>
        <pc:inkChg chg="add del mod">
          <ac:chgData name="Kimberly Brehm" userId="8c2b6ab9-3f19-41de-a892-34e3c36865ec" providerId="ADAL" clId="{92736EAF-57D9-455F-9C30-F13D1704D384}" dt="2020-02-22T16:52:46.981" v="354"/>
          <ac:inkMkLst>
            <pc:docMk/>
            <pc:sldMk cId="198016421" sldId="265"/>
            <ac:inkMk id="48" creationId="{C97236BF-4468-4929-890E-53A2FC9408C9}"/>
          </ac:inkMkLst>
        </pc:inkChg>
        <pc:inkChg chg="add del mod">
          <ac:chgData name="Kimberly Brehm" userId="8c2b6ab9-3f19-41de-a892-34e3c36865ec" providerId="ADAL" clId="{92736EAF-57D9-455F-9C30-F13D1704D384}" dt="2020-02-22T16:52:46.997" v="357"/>
          <ac:inkMkLst>
            <pc:docMk/>
            <pc:sldMk cId="198016421" sldId="265"/>
            <ac:inkMk id="49" creationId="{1231529E-9F21-43A3-B78B-00766D692E0D}"/>
          </ac:inkMkLst>
        </pc:inkChg>
        <pc:inkChg chg="add del mod">
          <ac:chgData name="Kimberly Brehm" userId="8c2b6ab9-3f19-41de-a892-34e3c36865ec" providerId="ADAL" clId="{92736EAF-57D9-455F-9C30-F13D1704D384}" dt="2020-02-22T16:52:46.950" v="325"/>
          <ac:inkMkLst>
            <pc:docMk/>
            <pc:sldMk cId="198016421" sldId="265"/>
            <ac:inkMk id="50" creationId="{84B4D8EA-4E47-4FCA-93B4-EF2AD2994761}"/>
          </ac:inkMkLst>
        </pc:inkChg>
        <pc:inkChg chg="add del mod">
          <ac:chgData name="Kimberly Brehm" userId="8c2b6ab9-3f19-41de-a892-34e3c36865ec" providerId="ADAL" clId="{92736EAF-57D9-455F-9C30-F13D1704D384}" dt="2020-02-22T16:52:46.881" v="283"/>
          <ac:inkMkLst>
            <pc:docMk/>
            <pc:sldMk cId="198016421" sldId="265"/>
            <ac:inkMk id="51" creationId="{56A7AD7C-5E54-47C7-A684-51128A4945DE}"/>
          </ac:inkMkLst>
        </pc:inkChg>
        <pc:inkChg chg="add del mod">
          <ac:chgData name="Kimberly Brehm" userId="8c2b6ab9-3f19-41de-a892-34e3c36865ec" providerId="ADAL" clId="{92736EAF-57D9-455F-9C30-F13D1704D384}" dt="2020-02-22T16:52:46.981" v="348"/>
          <ac:inkMkLst>
            <pc:docMk/>
            <pc:sldMk cId="198016421" sldId="265"/>
            <ac:inkMk id="52" creationId="{8566876C-499E-43DF-8714-1878331C67A8}"/>
          </ac:inkMkLst>
        </pc:inkChg>
        <pc:inkChg chg="add del mod">
          <ac:chgData name="Kimberly Brehm" userId="8c2b6ab9-3f19-41de-a892-34e3c36865ec" providerId="ADAL" clId="{92736EAF-57D9-455F-9C30-F13D1704D384}" dt="2020-02-22T16:52:46.896" v="295"/>
          <ac:inkMkLst>
            <pc:docMk/>
            <pc:sldMk cId="198016421" sldId="265"/>
            <ac:inkMk id="53" creationId="{71E6A9C3-A346-4E3B-AF01-43756EF7FB94}"/>
          </ac:inkMkLst>
        </pc:inkChg>
        <pc:inkChg chg="add del mod">
          <ac:chgData name="Kimberly Brehm" userId="8c2b6ab9-3f19-41de-a892-34e3c36865ec" providerId="ADAL" clId="{92736EAF-57D9-455F-9C30-F13D1704D384}" dt="2020-02-22T16:52:46.965" v="340"/>
          <ac:inkMkLst>
            <pc:docMk/>
            <pc:sldMk cId="198016421" sldId="265"/>
            <ac:inkMk id="54" creationId="{EE8F7BB4-182E-4846-BB88-ABD8FB8D3939}"/>
          </ac:inkMkLst>
        </pc:inkChg>
        <pc:inkChg chg="add del mod">
          <ac:chgData name="Kimberly Brehm" userId="8c2b6ab9-3f19-41de-a892-34e3c36865ec" providerId="ADAL" clId="{92736EAF-57D9-455F-9C30-F13D1704D384}" dt="2020-02-22T16:52:46.965" v="342"/>
          <ac:inkMkLst>
            <pc:docMk/>
            <pc:sldMk cId="198016421" sldId="265"/>
            <ac:inkMk id="55" creationId="{CC7F84F4-2F7F-4CEF-8ADD-15A301CCDE30}"/>
          </ac:inkMkLst>
        </pc:inkChg>
        <pc:inkChg chg="add del mod">
          <ac:chgData name="Kimberly Brehm" userId="8c2b6ab9-3f19-41de-a892-34e3c36865ec" providerId="ADAL" clId="{92736EAF-57D9-455F-9C30-F13D1704D384}" dt="2020-02-22T16:52:46.912" v="300"/>
          <ac:inkMkLst>
            <pc:docMk/>
            <pc:sldMk cId="198016421" sldId="265"/>
            <ac:inkMk id="56" creationId="{7E89A240-32CF-4A86-8FF4-7AFE342EBD77}"/>
          </ac:inkMkLst>
        </pc:inkChg>
        <pc:inkChg chg="add del mod">
          <ac:chgData name="Kimberly Brehm" userId="8c2b6ab9-3f19-41de-a892-34e3c36865ec" providerId="ADAL" clId="{92736EAF-57D9-455F-9C30-F13D1704D384}" dt="2020-02-22T16:52:46.981" v="347"/>
          <ac:inkMkLst>
            <pc:docMk/>
            <pc:sldMk cId="198016421" sldId="265"/>
            <ac:inkMk id="57" creationId="{89A001A7-B3BF-41FF-AFE0-A3330C963FEE}"/>
          </ac:inkMkLst>
        </pc:inkChg>
        <pc:inkChg chg="add del mod">
          <ac:chgData name="Kimberly Brehm" userId="8c2b6ab9-3f19-41de-a892-34e3c36865ec" providerId="ADAL" clId="{92736EAF-57D9-455F-9C30-F13D1704D384}" dt="2020-02-22T16:52:46.881" v="285"/>
          <ac:inkMkLst>
            <pc:docMk/>
            <pc:sldMk cId="198016421" sldId="265"/>
            <ac:inkMk id="58" creationId="{346D579D-7DC5-42E0-96B8-3C57028FFC2B}"/>
          </ac:inkMkLst>
        </pc:inkChg>
        <pc:inkChg chg="add del mod">
          <ac:chgData name="Kimberly Brehm" userId="8c2b6ab9-3f19-41de-a892-34e3c36865ec" providerId="ADAL" clId="{92736EAF-57D9-455F-9C30-F13D1704D384}" dt="2020-02-22T16:52:46.896" v="293"/>
          <ac:inkMkLst>
            <pc:docMk/>
            <pc:sldMk cId="198016421" sldId="265"/>
            <ac:inkMk id="59" creationId="{B89C46BD-13FA-4EA7-95AF-2C5C87DA1B9D}"/>
          </ac:inkMkLst>
        </pc:inkChg>
        <pc:inkChg chg="add del mod">
          <ac:chgData name="Kimberly Brehm" userId="8c2b6ab9-3f19-41de-a892-34e3c36865ec" providerId="ADAL" clId="{92736EAF-57D9-455F-9C30-F13D1704D384}" dt="2020-02-22T16:52:46.934" v="313"/>
          <ac:inkMkLst>
            <pc:docMk/>
            <pc:sldMk cId="198016421" sldId="265"/>
            <ac:inkMk id="63" creationId="{E0EC7EC8-058E-4D1D-85ED-D6770D735E20}"/>
          </ac:inkMkLst>
        </pc:inkChg>
        <pc:inkChg chg="add del mod">
          <ac:chgData name="Kimberly Brehm" userId="8c2b6ab9-3f19-41de-a892-34e3c36865ec" providerId="ADAL" clId="{92736EAF-57D9-455F-9C30-F13D1704D384}" dt="2020-02-22T16:52:46.919" v="311"/>
          <ac:inkMkLst>
            <pc:docMk/>
            <pc:sldMk cId="198016421" sldId="265"/>
            <ac:inkMk id="64" creationId="{7DB9AF3D-CA38-45BC-82DA-EF8339D47A36}"/>
          </ac:inkMkLst>
        </pc:inkChg>
        <pc:inkChg chg="add del mod">
          <ac:chgData name="Kimberly Brehm" userId="8c2b6ab9-3f19-41de-a892-34e3c36865ec" providerId="ADAL" clId="{92736EAF-57D9-455F-9C30-F13D1704D384}" dt="2020-02-22T16:52:46.981" v="355"/>
          <ac:inkMkLst>
            <pc:docMk/>
            <pc:sldMk cId="198016421" sldId="265"/>
            <ac:inkMk id="65" creationId="{2D93E343-AF7B-4737-81D9-124175DA39A6}"/>
          </ac:inkMkLst>
        </pc:inkChg>
        <pc:inkChg chg="add del mod">
          <ac:chgData name="Kimberly Brehm" userId="8c2b6ab9-3f19-41de-a892-34e3c36865ec" providerId="ADAL" clId="{92736EAF-57D9-455F-9C30-F13D1704D384}" dt="2020-02-22T16:52:46.950" v="329"/>
          <ac:inkMkLst>
            <pc:docMk/>
            <pc:sldMk cId="198016421" sldId="265"/>
            <ac:inkMk id="66" creationId="{4C9A1364-7BDF-4327-AB2A-5253991D773F}"/>
          </ac:inkMkLst>
        </pc:inkChg>
        <pc:inkChg chg="add del mod">
          <ac:chgData name="Kimberly Brehm" userId="8c2b6ab9-3f19-41de-a892-34e3c36865ec" providerId="ADAL" clId="{92736EAF-57D9-455F-9C30-F13D1704D384}" dt="2020-02-22T16:52:46.997" v="362"/>
          <ac:inkMkLst>
            <pc:docMk/>
            <pc:sldMk cId="198016421" sldId="265"/>
            <ac:inkMk id="67" creationId="{6D1F13E9-31CB-42B7-9828-8AEEC904D436}"/>
          </ac:inkMkLst>
        </pc:inkChg>
        <pc:inkChg chg="add del mod">
          <ac:chgData name="Kimberly Brehm" userId="8c2b6ab9-3f19-41de-a892-34e3c36865ec" providerId="ADAL" clId="{92736EAF-57D9-455F-9C30-F13D1704D384}" dt="2020-02-22T16:52:46.965" v="339"/>
          <ac:inkMkLst>
            <pc:docMk/>
            <pc:sldMk cId="198016421" sldId="265"/>
            <ac:inkMk id="68" creationId="{27B45875-1718-44F0-83BA-2E3C8169A7D9}"/>
          </ac:inkMkLst>
        </pc:inkChg>
        <pc:inkChg chg="add del mod">
          <ac:chgData name="Kimberly Brehm" userId="8c2b6ab9-3f19-41de-a892-34e3c36865ec" providerId="ADAL" clId="{92736EAF-57D9-455F-9C30-F13D1704D384}" dt="2020-02-22T16:52:46.965" v="345"/>
          <ac:inkMkLst>
            <pc:docMk/>
            <pc:sldMk cId="198016421" sldId="265"/>
            <ac:inkMk id="69" creationId="{8149503D-7C25-4DB9-950B-C20A52397F91}"/>
          </ac:inkMkLst>
        </pc:inkChg>
        <pc:inkChg chg="add del mod">
          <ac:chgData name="Kimberly Brehm" userId="8c2b6ab9-3f19-41de-a892-34e3c36865ec" providerId="ADAL" clId="{92736EAF-57D9-455F-9C30-F13D1704D384}" dt="2020-02-22T16:52:46.934" v="317"/>
          <ac:inkMkLst>
            <pc:docMk/>
            <pc:sldMk cId="198016421" sldId="265"/>
            <ac:inkMk id="70" creationId="{EDF6F6A5-F56A-4763-AD28-175FE5867EFF}"/>
          </ac:inkMkLst>
        </pc:inkChg>
        <pc:inkChg chg="add del mod">
          <ac:chgData name="Kimberly Brehm" userId="8c2b6ab9-3f19-41de-a892-34e3c36865ec" providerId="ADAL" clId="{92736EAF-57D9-455F-9C30-F13D1704D384}" dt="2020-02-22T16:52:46.912" v="298"/>
          <ac:inkMkLst>
            <pc:docMk/>
            <pc:sldMk cId="198016421" sldId="265"/>
            <ac:inkMk id="71" creationId="{175D6E07-2FF2-4A60-879F-D0BE629515A2}"/>
          </ac:inkMkLst>
        </pc:inkChg>
        <pc:inkChg chg="add del mod">
          <ac:chgData name="Kimberly Brehm" userId="8c2b6ab9-3f19-41de-a892-34e3c36865ec" providerId="ADAL" clId="{92736EAF-57D9-455F-9C30-F13D1704D384}" dt="2020-02-22T16:52:46.881" v="284"/>
          <ac:inkMkLst>
            <pc:docMk/>
            <pc:sldMk cId="198016421" sldId="265"/>
            <ac:inkMk id="72" creationId="{611D2663-B30B-4147-9663-203E328F6C41}"/>
          </ac:inkMkLst>
        </pc:inkChg>
        <pc:inkChg chg="add del mod">
          <ac:chgData name="Kimberly Brehm" userId="8c2b6ab9-3f19-41de-a892-34e3c36865ec" providerId="ADAL" clId="{92736EAF-57D9-455F-9C30-F13D1704D384}" dt="2020-02-22T16:52:46.919" v="310"/>
          <ac:inkMkLst>
            <pc:docMk/>
            <pc:sldMk cId="198016421" sldId="265"/>
            <ac:inkMk id="73" creationId="{4E2C31AF-FDD3-42E9-893B-DEBF635CF7D2}"/>
          </ac:inkMkLst>
        </pc:inkChg>
        <pc:inkChg chg="add del mod">
          <ac:chgData name="Kimberly Brehm" userId="8c2b6ab9-3f19-41de-a892-34e3c36865ec" providerId="ADAL" clId="{92736EAF-57D9-455F-9C30-F13D1704D384}" dt="2020-02-22T16:52:46.965" v="341"/>
          <ac:inkMkLst>
            <pc:docMk/>
            <pc:sldMk cId="198016421" sldId="265"/>
            <ac:inkMk id="74" creationId="{1EB4233E-E0BE-473E-93A5-136EBD537F16}"/>
          </ac:inkMkLst>
        </pc:inkChg>
        <pc:inkChg chg="add del mod">
          <ac:chgData name="Kimberly Brehm" userId="8c2b6ab9-3f19-41de-a892-34e3c36865ec" providerId="ADAL" clId="{92736EAF-57D9-455F-9C30-F13D1704D384}" dt="2020-02-22T16:52:46.950" v="332"/>
          <ac:inkMkLst>
            <pc:docMk/>
            <pc:sldMk cId="198016421" sldId="265"/>
            <ac:inkMk id="75" creationId="{2D0EC074-FC49-46BF-B143-5654F27B4DCC}"/>
          </ac:inkMkLst>
        </pc:inkChg>
        <pc:inkChg chg="add del mod">
          <ac:chgData name="Kimberly Brehm" userId="8c2b6ab9-3f19-41de-a892-34e3c36865ec" providerId="ADAL" clId="{92736EAF-57D9-455F-9C30-F13D1704D384}" dt="2020-02-22T16:52:46.934" v="316"/>
          <ac:inkMkLst>
            <pc:docMk/>
            <pc:sldMk cId="198016421" sldId="265"/>
            <ac:inkMk id="76" creationId="{406B1B2B-3ECA-48A0-BF60-1AC8B7E9A805}"/>
          </ac:inkMkLst>
        </pc:inkChg>
        <pc:inkChg chg="add del mod">
          <ac:chgData name="Kimberly Brehm" userId="8c2b6ab9-3f19-41de-a892-34e3c36865ec" providerId="ADAL" clId="{92736EAF-57D9-455F-9C30-F13D1704D384}" dt="2020-02-22T16:52:46.997" v="363"/>
          <ac:inkMkLst>
            <pc:docMk/>
            <pc:sldMk cId="198016421" sldId="265"/>
            <ac:inkMk id="77" creationId="{2CB3EC88-C5E2-4C50-94D4-3689F9C418B6}"/>
          </ac:inkMkLst>
        </pc:inkChg>
        <pc:inkChg chg="add del mod">
          <ac:chgData name="Kimberly Brehm" userId="8c2b6ab9-3f19-41de-a892-34e3c36865ec" providerId="ADAL" clId="{92736EAF-57D9-455F-9C30-F13D1704D384}" dt="2020-02-22T16:52:46.896" v="286"/>
          <ac:inkMkLst>
            <pc:docMk/>
            <pc:sldMk cId="198016421" sldId="265"/>
            <ac:inkMk id="78" creationId="{56C1DC1D-5771-4A41-BAB7-42890D5E86E5}"/>
          </ac:inkMkLst>
        </pc:inkChg>
        <pc:inkChg chg="add del mod">
          <ac:chgData name="Kimberly Brehm" userId="8c2b6ab9-3f19-41de-a892-34e3c36865ec" providerId="ADAL" clId="{92736EAF-57D9-455F-9C30-F13D1704D384}" dt="2020-02-22T16:52:46.896" v="292"/>
          <ac:inkMkLst>
            <pc:docMk/>
            <pc:sldMk cId="198016421" sldId="265"/>
            <ac:inkMk id="79" creationId="{EE6BDF69-7CCA-474E-B5F2-56E213C33744}"/>
          </ac:inkMkLst>
        </pc:inkChg>
        <pc:inkChg chg="add del mod">
          <ac:chgData name="Kimberly Brehm" userId="8c2b6ab9-3f19-41de-a892-34e3c36865ec" providerId="ADAL" clId="{92736EAF-57D9-455F-9C30-F13D1704D384}" dt="2020-02-22T16:52:46.997" v="364"/>
          <ac:inkMkLst>
            <pc:docMk/>
            <pc:sldMk cId="198016421" sldId="265"/>
            <ac:inkMk id="80" creationId="{A699D995-FDF5-45B1-B215-A4E51A215726}"/>
          </ac:inkMkLst>
        </pc:inkChg>
        <pc:inkChg chg="add del mod">
          <ac:chgData name="Kimberly Brehm" userId="8c2b6ab9-3f19-41de-a892-34e3c36865ec" providerId="ADAL" clId="{92736EAF-57D9-455F-9C30-F13D1704D384}" dt="2020-02-22T16:52:49.994" v="393"/>
          <ac:inkMkLst>
            <pc:docMk/>
            <pc:sldMk cId="198016421" sldId="265"/>
            <ac:inkMk id="85" creationId="{109CAD74-BA55-43AC-95F8-69DD9CC6E7E4}"/>
          </ac:inkMkLst>
        </pc:inkChg>
        <pc:inkChg chg="add del mod">
          <ac:chgData name="Kimberly Brehm" userId="8c2b6ab9-3f19-41de-a892-34e3c36865ec" providerId="ADAL" clId="{92736EAF-57D9-455F-9C30-F13D1704D384}" dt="2020-02-22T16:52:49.978" v="379"/>
          <ac:inkMkLst>
            <pc:docMk/>
            <pc:sldMk cId="198016421" sldId="265"/>
            <ac:inkMk id="86" creationId="{AB3B26CF-27F1-4E7A-8AEB-7EC2EEA32B5A}"/>
          </ac:inkMkLst>
        </pc:inkChg>
        <pc:inkChg chg="add del mod">
          <ac:chgData name="Kimberly Brehm" userId="8c2b6ab9-3f19-41de-a892-34e3c36865ec" providerId="ADAL" clId="{92736EAF-57D9-455F-9C30-F13D1704D384}" dt="2020-02-22T16:52:49.978" v="378"/>
          <ac:inkMkLst>
            <pc:docMk/>
            <pc:sldMk cId="198016421" sldId="265"/>
            <ac:inkMk id="87" creationId="{BBE54D58-61E2-4C32-89F8-8550121B79F5}"/>
          </ac:inkMkLst>
        </pc:inkChg>
        <pc:inkChg chg="add del mod">
          <ac:chgData name="Kimberly Brehm" userId="8c2b6ab9-3f19-41de-a892-34e3c36865ec" providerId="ADAL" clId="{92736EAF-57D9-455F-9C30-F13D1704D384}" dt="2020-02-22T16:52:49.978" v="382"/>
          <ac:inkMkLst>
            <pc:docMk/>
            <pc:sldMk cId="198016421" sldId="265"/>
            <ac:inkMk id="88" creationId="{6E16A5B2-46EA-429C-855A-2A72FFB3C6D0}"/>
          </ac:inkMkLst>
        </pc:inkChg>
        <pc:inkChg chg="add del mod">
          <ac:chgData name="Kimberly Brehm" userId="8c2b6ab9-3f19-41de-a892-34e3c36865ec" providerId="ADAL" clId="{92736EAF-57D9-455F-9C30-F13D1704D384}" dt="2020-02-22T16:52:51.836" v="403"/>
          <ac:inkMkLst>
            <pc:docMk/>
            <pc:sldMk cId="198016421" sldId="265"/>
            <ac:inkMk id="89" creationId="{0222A6B4-8954-449C-B722-03A146021E82}"/>
          </ac:inkMkLst>
        </pc:inkChg>
        <pc:inkChg chg="add del mod">
          <ac:chgData name="Kimberly Brehm" userId="8c2b6ab9-3f19-41de-a892-34e3c36865ec" providerId="ADAL" clId="{92736EAF-57D9-455F-9C30-F13D1704D384}" dt="2020-02-22T16:52:46.934" v="312"/>
          <ac:inkMkLst>
            <pc:docMk/>
            <pc:sldMk cId="198016421" sldId="265"/>
            <ac:inkMk id="90" creationId="{5664A19B-F0DB-4A83-99A6-2AADF7C982BB}"/>
          </ac:inkMkLst>
        </pc:inkChg>
        <pc:inkChg chg="add del mod">
          <ac:chgData name="Kimberly Brehm" userId="8c2b6ab9-3f19-41de-a892-34e3c36865ec" providerId="ADAL" clId="{92736EAF-57D9-455F-9C30-F13D1704D384}" dt="2020-02-22T16:52:46.965" v="343"/>
          <ac:inkMkLst>
            <pc:docMk/>
            <pc:sldMk cId="198016421" sldId="265"/>
            <ac:inkMk id="91" creationId="{8E7A4523-1819-46B7-876A-86AC6B8CE006}"/>
          </ac:inkMkLst>
        </pc:inkChg>
        <pc:inkChg chg="add del mod">
          <ac:chgData name="Kimberly Brehm" userId="8c2b6ab9-3f19-41de-a892-34e3c36865ec" providerId="ADAL" clId="{92736EAF-57D9-455F-9C30-F13D1704D384}" dt="2020-02-22T16:52:46.919" v="303"/>
          <ac:inkMkLst>
            <pc:docMk/>
            <pc:sldMk cId="198016421" sldId="265"/>
            <ac:inkMk id="92" creationId="{5041E139-B686-4D79-82A1-2CEFEB8BF48E}"/>
          </ac:inkMkLst>
        </pc:inkChg>
        <pc:inkChg chg="add del mod">
          <ac:chgData name="Kimberly Brehm" userId="8c2b6ab9-3f19-41de-a892-34e3c36865ec" providerId="ADAL" clId="{92736EAF-57D9-455F-9C30-F13D1704D384}" dt="2020-02-22T16:52:46.950" v="324"/>
          <ac:inkMkLst>
            <pc:docMk/>
            <pc:sldMk cId="198016421" sldId="265"/>
            <ac:inkMk id="93" creationId="{15FF87EF-4773-40ED-B04D-7F6FCD59A556}"/>
          </ac:inkMkLst>
        </pc:inkChg>
        <pc:inkChg chg="add del mod">
          <ac:chgData name="Kimberly Brehm" userId="8c2b6ab9-3f19-41de-a892-34e3c36865ec" providerId="ADAL" clId="{92736EAF-57D9-455F-9C30-F13D1704D384}" dt="2020-02-22T16:52:46.934" v="314"/>
          <ac:inkMkLst>
            <pc:docMk/>
            <pc:sldMk cId="198016421" sldId="265"/>
            <ac:inkMk id="94" creationId="{FFABEEE4-98A7-4D25-A460-E78CD9F0ECAD}"/>
          </ac:inkMkLst>
        </pc:inkChg>
        <pc:inkChg chg="add del mod">
          <ac:chgData name="Kimberly Brehm" userId="8c2b6ab9-3f19-41de-a892-34e3c36865ec" providerId="ADAL" clId="{92736EAF-57D9-455F-9C30-F13D1704D384}" dt="2020-02-22T16:52:46.981" v="353"/>
          <ac:inkMkLst>
            <pc:docMk/>
            <pc:sldMk cId="198016421" sldId="265"/>
            <ac:inkMk id="95" creationId="{ABBE4800-76EF-4D30-8EEF-5D0324664A5A}"/>
          </ac:inkMkLst>
        </pc:inkChg>
        <pc:inkChg chg="add del mod">
          <ac:chgData name="Kimberly Brehm" userId="8c2b6ab9-3f19-41de-a892-34e3c36865ec" providerId="ADAL" clId="{92736EAF-57D9-455F-9C30-F13D1704D384}" dt="2020-02-22T16:52:46.997" v="361"/>
          <ac:inkMkLst>
            <pc:docMk/>
            <pc:sldMk cId="198016421" sldId="265"/>
            <ac:inkMk id="96" creationId="{66019CB9-CFD5-473D-8C0A-BAFA9524C657}"/>
          </ac:inkMkLst>
        </pc:inkChg>
        <pc:inkChg chg="add del mod">
          <ac:chgData name="Kimberly Brehm" userId="8c2b6ab9-3f19-41de-a892-34e3c36865ec" providerId="ADAL" clId="{92736EAF-57D9-455F-9C30-F13D1704D384}" dt="2020-02-22T16:52:49.994" v="396"/>
          <ac:inkMkLst>
            <pc:docMk/>
            <pc:sldMk cId="198016421" sldId="265"/>
            <ac:inkMk id="97" creationId="{10075B88-53E1-45C8-9BB7-DE575FD29117}"/>
          </ac:inkMkLst>
        </pc:inkChg>
        <pc:inkChg chg="add del mod">
          <ac:chgData name="Kimberly Brehm" userId="8c2b6ab9-3f19-41de-a892-34e3c36865ec" providerId="ADAL" clId="{92736EAF-57D9-455F-9C30-F13D1704D384}" dt="2020-02-22T16:52:49.962" v="370"/>
          <ac:inkMkLst>
            <pc:docMk/>
            <pc:sldMk cId="198016421" sldId="265"/>
            <ac:inkMk id="98" creationId="{7EEEAD02-FFFC-4F54-9949-93E295FEB451}"/>
          </ac:inkMkLst>
        </pc:inkChg>
        <pc:inkChg chg="add del mod">
          <ac:chgData name="Kimberly Brehm" userId="8c2b6ab9-3f19-41de-a892-34e3c36865ec" providerId="ADAL" clId="{92736EAF-57D9-455F-9C30-F13D1704D384}" dt="2020-02-22T16:52:49.978" v="385"/>
          <ac:inkMkLst>
            <pc:docMk/>
            <pc:sldMk cId="198016421" sldId="265"/>
            <ac:inkMk id="99" creationId="{102A3B27-870F-43E8-8E70-20B290C19DF9}"/>
          </ac:inkMkLst>
        </pc:inkChg>
        <pc:inkChg chg="add del mod">
          <ac:chgData name="Kimberly Brehm" userId="8c2b6ab9-3f19-41de-a892-34e3c36865ec" providerId="ADAL" clId="{92736EAF-57D9-455F-9C30-F13D1704D384}" dt="2020-02-22T16:52:46.912" v="301"/>
          <ac:inkMkLst>
            <pc:docMk/>
            <pc:sldMk cId="198016421" sldId="265"/>
            <ac:inkMk id="100" creationId="{3D26065C-95B7-4CBA-8B47-AEB92CC0A5BB}"/>
          </ac:inkMkLst>
        </pc:inkChg>
        <pc:inkChg chg="add del mod">
          <ac:chgData name="Kimberly Brehm" userId="8c2b6ab9-3f19-41de-a892-34e3c36865ec" providerId="ADAL" clId="{92736EAF-57D9-455F-9C30-F13D1704D384}" dt="2020-02-22T16:52:14.476" v="218"/>
          <ac:inkMkLst>
            <pc:docMk/>
            <pc:sldMk cId="198016421" sldId="265"/>
            <ac:inkMk id="101" creationId="{75E31528-720D-48B1-B53E-85AAE9B65681}"/>
          </ac:inkMkLst>
        </pc:inkChg>
        <pc:inkChg chg="add del mod">
          <ac:chgData name="Kimberly Brehm" userId="8c2b6ab9-3f19-41de-a892-34e3c36865ec" providerId="ADAL" clId="{92736EAF-57D9-455F-9C30-F13D1704D384}" dt="2020-02-22T16:52:14.476" v="220"/>
          <ac:inkMkLst>
            <pc:docMk/>
            <pc:sldMk cId="198016421" sldId="265"/>
            <ac:inkMk id="102" creationId="{BFA2A8D0-DC4C-4832-8AAC-03DFE121F5CC}"/>
          </ac:inkMkLst>
        </pc:inkChg>
        <pc:inkChg chg="add del mod">
          <ac:chgData name="Kimberly Brehm" userId="8c2b6ab9-3f19-41de-a892-34e3c36865ec" providerId="ADAL" clId="{92736EAF-57D9-455F-9C30-F13D1704D384}" dt="2020-02-22T16:52:14.476" v="219"/>
          <ac:inkMkLst>
            <pc:docMk/>
            <pc:sldMk cId="198016421" sldId="265"/>
            <ac:inkMk id="103" creationId="{E1EB5740-E072-44C4-B38B-2290A17ED23A}"/>
          </ac:inkMkLst>
        </pc:inkChg>
        <pc:inkChg chg="add del mod">
          <ac:chgData name="Kimberly Brehm" userId="8c2b6ab9-3f19-41de-a892-34e3c36865ec" providerId="ADAL" clId="{92736EAF-57D9-455F-9C30-F13D1704D384}" dt="2020-02-22T16:52:46.896" v="296"/>
          <ac:inkMkLst>
            <pc:docMk/>
            <pc:sldMk cId="198016421" sldId="265"/>
            <ac:inkMk id="107" creationId="{8E44736E-09A8-4F51-97DE-EA1FB166E2B9}"/>
          </ac:inkMkLst>
        </pc:inkChg>
        <pc:inkChg chg="add del mod">
          <ac:chgData name="Kimberly Brehm" userId="8c2b6ab9-3f19-41de-a892-34e3c36865ec" providerId="ADAL" clId="{92736EAF-57D9-455F-9C30-F13D1704D384}" dt="2020-02-22T16:52:46.950" v="331"/>
          <ac:inkMkLst>
            <pc:docMk/>
            <pc:sldMk cId="198016421" sldId="265"/>
            <ac:inkMk id="108" creationId="{57F47E28-28D2-4765-9D51-759493E769C1}"/>
          </ac:inkMkLst>
        </pc:inkChg>
        <pc:inkChg chg="add del mod">
          <ac:chgData name="Kimberly Brehm" userId="8c2b6ab9-3f19-41de-a892-34e3c36865ec" providerId="ADAL" clId="{92736EAF-57D9-455F-9C30-F13D1704D384}" dt="2020-02-22T16:52:46.950" v="330"/>
          <ac:inkMkLst>
            <pc:docMk/>
            <pc:sldMk cId="198016421" sldId="265"/>
            <ac:inkMk id="109" creationId="{28BB0051-BAD9-4539-825B-922E51EF2606}"/>
          </ac:inkMkLst>
        </pc:inkChg>
        <pc:inkChg chg="add del mod">
          <ac:chgData name="Kimberly Brehm" userId="8c2b6ab9-3f19-41de-a892-34e3c36865ec" providerId="ADAL" clId="{92736EAF-57D9-455F-9C30-F13D1704D384}" dt="2020-02-22T16:52:46.896" v="294"/>
          <ac:inkMkLst>
            <pc:docMk/>
            <pc:sldMk cId="198016421" sldId="265"/>
            <ac:inkMk id="110" creationId="{A9FCF168-759D-4981-A3EE-C7C2FDDE984E}"/>
          </ac:inkMkLst>
        </pc:inkChg>
        <pc:inkChg chg="add del mod">
          <ac:chgData name="Kimberly Brehm" userId="8c2b6ab9-3f19-41de-a892-34e3c36865ec" providerId="ADAL" clId="{92736EAF-57D9-455F-9C30-F13D1704D384}" dt="2020-02-22T16:52:46.981" v="346"/>
          <ac:inkMkLst>
            <pc:docMk/>
            <pc:sldMk cId="198016421" sldId="265"/>
            <ac:inkMk id="111" creationId="{36ABBB32-C789-4F97-B20F-F078C0949196}"/>
          </ac:inkMkLst>
        </pc:inkChg>
        <pc:inkChg chg="add del mod">
          <ac:chgData name="Kimberly Brehm" userId="8c2b6ab9-3f19-41de-a892-34e3c36865ec" providerId="ADAL" clId="{92736EAF-57D9-455F-9C30-F13D1704D384}" dt="2020-02-22T16:52:46.950" v="327"/>
          <ac:inkMkLst>
            <pc:docMk/>
            <pc:sldMk cId="198016421" sldId="265"/>
            <ac:inkMk id="112" creationId="{77497C3F-3EDD-495B-9548-342C81145F4C}"/>
          </ac:inkMkLst>
        </pc:inkChg>
        <pc:inkChg chg="add del mod">
          <ac:chgData name="Kimberly Brehm" userId="8c2b6ab9-3f19-41de-a892-34e3c36865ec" providerId="ADAL" clId="{92736EAF-57D9-455F-9C30-F13D1704D384}" dt="2020-02-22T16:52:46.919" v="302"/>
          <ac:inkMkLst>
            <pc:docMk/>
            <pc:sldMk cId="198016421" sldId="265"/>
            <ac:inkMk id="113" creationId="{B35A43B5-2A75-4F1A-B8C7-84D0C831A454}"/>
          </ac:inkMkLst>
        </pc:inkChg>
        <pc:inkChg chg="add del mod">
          <ac:chgData name="Kimberly Brehm" userId="8c2b6ab9-3f19-41de-a892-34e3c36865ec" providerId="ADAL" clId="{92736EAF-57D9-455F-9C30-F13D1704D384}" dt="2020-02-22T16:52:46.981" v="350"/>
          <ac:inkMkLst>
            <pc:docMk/>
            <pc:sldMk cId="198016421" sldId="265"/>
            <ac:inkMk id="114" creationId="{F8818D29-4D14-42EE-9707-A966049DDF32}"/>
          </ac:inkMkLst>
        </pc:inkChg>
        <pc:inkChg chg="add del mod">
          <ac:chgData name="Kimberly Brehm" userId="8c2b6ab9-3f19-41de-a892-34e3c36865ec" providerId="ADAL" clId="{92736EAF-57D9-455F-9C30-F13D1704D384}" dt="2020-02-22T16:52:52.477" v="404"/>
          <ac:inkMkLst>
            <pc:docMk/>
            <pc:sldMk cId="198016421" sldId="265"/>
            <ac:inkMk id="115" creationId="{21F7D931-EEE0-4EE6-995A-EB365F44FC6E}"/>
          </ac:inkMkLst>
        </pc:inkChg>
        <pc:inkChg chg="add del mod">
          <ac:chgData name="Kimberly Brehm" userId="8c2b6ab9-3f19-41de-a892-34e3c36865ec" providerId="ADAL" clId="{92736EAF-57D9-455F-9C30-F13D1704D384}" dt="2020-02-22T16:52:46.934" v="315"/>
          <ac:inkMkLst>
            <pc:docMk/>
            <pc:sldMk cId="198016421" sldId="265"/>
            <ac:inkMk id="116" creationId="{C01F7CBD-7B38-48FB-9D26-EF6B67321AEF}"/>
          </ac:inkMkLst>
        </pc:inkChg>
        <pc:inkChg chg="add del mod">
          <ac:chgData name="Kimberly Brehm" userId="8c2b6ab9-3f19-41de-a892-34e3c36865ec" providerId="ADAL" clId="{92736EAF-57D9-455F-9C30-F13D1704D384}" dt="2020-02-22T16:52:46.950" v="326"/>
          <ac:inkMkLst>
            <pc:docMk/>
            <pc:sldMk cId="198016421" sldId="265"/>
            <ac:inkMk id="117" creationId="{94D332AD-0FD7-4715-B19F-D8EB462865B0}"/>
          </ac:inkMkLst>
        </pc:inkChg>
        <pc:inkChg chg="add del mod">
          <ac:chgData name="Kimberly Brehm" userId="8c2b6ab9-3f19-41de-a892-34e3c36865ec" providerId="ADAL" clId="{92736EAF-57D9-455F-9C30-F13D1704D384}" dt="2020-02-22T16:52:46.934" v="320"/>
          <ac:inkMkLst>
            <pc:docMk/>
            <pc:sldMk cId="198016421" sldId="265"/>
            <ac:inkMk id="118" creationId="{B1A28FBD-E69B-4FFA-B6C3-89739BEF9390}"/>
          </ac:inkMkLst>
        </pc:inkChg>
        <pc:inkChg chg="add del mod">
          <ac:chgData name="Kimberly Brehm" userId="8c2b6ab9-3f19-41de-a892-34e3c36865ec" providerId="ADAL" clId="{92736EAF-57D9-455F-9C30-F13D1704D384}" dt="2020-02-22T16:52:46.881" v="282"/>
          <ac:inkMkLst>
            <pc:docMk/>
            <pc:sldMk cId="198016421" sldId="265"/>
            <ac:inkMk id="122" creationId="{53463511-5143-456B-8FBE-B71AD1F84C57}"/>
          </ac:inkMkLst>
        </pc:inkChg>
        <pc:inkChg chg="add del mod">
          <ac:chgData name="Kimberly Brehm" userId="8c2b6ab9-3f19-41de-a892-34e3c36865ec" providerId="ADAL" clId="{92736EAF-57D9-455F-9C30-F13D1704D384}" dt="2020-02-22T16:52:46.981" v="349"/>
          <ac:inkMkLst>
            <pc:docMk/>
            <pc:sldMk cId="198016421" sldId="265"/>
            <ac:inkMk id="123" creationId="{893E4DCD-EC9C-4975-A208-654097A1BC5E}"/>
          </ac:inkMkLst>
        </pc:inkChg>
        <pc:inkChg chg="add del mod">
          <ac:chgData name="Kimberly Brehm" userId="8c2b6ab9-3f19-41de-a892-34e3c36865ec" providerId="ADAL" clId="{92736EAF-57D9-455F-9C30-F13D1704D384}" dt="2020-02-22T16:52:46.934" v="321"/>
          <ac:inkMkLst>
            <pc:docMk/>
            <pc:sldMk cId="198016421" sldId="265"/>
            <ac:inkMk id="124" creationId="{6D10D43E-6A63-434C-9AF1-121BCB95A1BD}"/>
          </ac:inkMkLst>
        </pc:inkChg>
        <pc:inkChg chg="add del mod">
          <ac:chgData name="Kimberly Brehm" userId="8c2b6ab9-3f19-41de-a892-34e3c36865ec" providerId="ADAL" clId="{92736EAF-57D9-455F-9C30-F13D1704D384}" dt="2020-02-22T16:52:46.934" v="319"/>
          <ac:inkMkLst>
            <pc:docMk/>
            <pc:sldMk cId="198016421" sldId="265"/>
            <ac:inkMk id="125" creationId="{6397B080-2A8B-492D-A3C5-B7DE8ADD3D03}"/>
          </ac:inkMkLst>
        </pc:inkChg>
        <pc:inkChg chg="add del mod">
          <ac:chgData name="Kimberly Brehm" userId="8c2b6ab9-3f19-41de-a892-34e3c36865ec" providerId="ADAL" clId="{92736EAF-57D9-455F-9C30-F13D1704D384}" dt="2020-02-22T16:52:46.950" v="323"/>
          <ac:inkMkLst>
            <pc:docMk/>
            <pc:sldMk cId="198016421" sldId="265"/>
            <ac:inkMk id="126" creationId="{D9DB62C1-A203-4430-8434-DD7527CBC9B4}"/>
          </ac:inkMkLst>
        </pc:inkChg>
        <pc:inkChg chg="add del mod">
          <ac:chgData name="Kimberly Brehm" userId="8c2b6ab9-3f19-41de-a892-34e3c36865ec" providerId="ADAL" clId="{92736EAF-57D9-455F-9C30-F13D1704D384}" dt="2020-02-22T16:52:46.896" v="288"/>
          <ac:inkMkLst>
            <pc:docMk/>
            <pc:sldMk cId="198016421" sldId="265"/>
            <ac:inkMk id="127" creationId="{C6D3D479-BCA5-4B4B-9422-1FFC547A6AC3}"/>
          </ac:inkMkLst>
        </pc:inkChg>
        <pc:inkChg chg="add del mod">
          <ac:chgData name="Kimberly Brehm" userId="8c2b6ab9-3f19-41de-a892-34e3c36865ec" providerId="ADAL" clId="{92736EAF-57D9-455F-9C30-F13D1704D384}" dt="2020-02-22T16:52:46.965" v="338"/>
          <ac:inkMkLst>
            <pc:docMk/>
            <pc:sldMk cId="198016421" sldId="265"/>
            <ac:inkMk id="128" creationId="{157C502C-2291-4CC2-AC85-31E849379DEC}"/>
          </ac:inkMkLst>
        </pc:inkChg>
        <pc:inkChg chg="add del mod">
          <ac:chgData name="Kimberly Brehm" userId="8c2b6ab9-3f19-41de-a892-34e3c36865ec" providerId="ADAL" clId="{92736EAF-57D9-455F-9C30-F13D1704D384}" dt="2020-02-22T16:52:46.934" v="318"/>
          <ac:inkMkLst>
            <pc:docMk/>
            <pc:sldMk cId="198016421" sldId="265"/>
            <ac:inkMk id="129" creationId="{17765E4F-D6A1-4739-B82B-19BE0B50C1A3}"/>
          </ac:inkMkLst>
        </pc:inkChg>
        <pc:inkChg chg="add del mod">
          <ac:chgData name="Kimberly Brehm" userId="8c2b6ab9-3f19-41de-a892-34e3c36865ec" providerId="ADAL" clId="{92736EAF-57D9-455F-9C30-F13D1704D384}" dt="2020-02-22T16:52:46.919" v="305"/>
          <ac:inkMkLst>
            <pc:docMk/>
            <pc:sldMk cId="198016421" sldId="265"/>
            <ac:inkMk id="130" creationId="{1ABABBCC-DF37-49C0-A13A-6AB6C69ABF12}"/>
          </ac:inkMkLst>
        </pc:inkChg>
        <pc:inkChg chg="add del mod">
          <ac:chgData name="Kimberly Brehm" userId="8c2b6ab9-3f19-41de-a892-34e3c36865ec" providerId="ADAL" clId="{92736EAF-57D9-455F-9C30-F13D1704D384}" dt="2020-02-22T16:52:46.965" v="336"/>
          <ac:inkMkLst>
            <pc:docMk/>
            <pc:sldMk cId="198016421" sldId="265"/>
            <ac:inkMk id="131" creationId="{3B9818C2-8B23-4072-9718-65B0F5D1AA41}"/>
          </ac:inkMkLst>
        </pc:inkChg>
        <pc:inkChg chg="add del mod">
          <ac:chgData name="Kimberly Brehm" userId="8c2b6ab9-3f19-41de-a892-34e3c36865ec" providerId="ADAL" clId="{92736EAF-57D9-455F-9C30-F13D1704D384}" dt="2020-02-22T16:52:46.912" v="299"/>
          <ac:inkMkLst>
            <pc:docMk/>
            <pc:sldMk cId="198016421" sldId="265"/>
            <ac:inkMk id="132" creationId="{B9854071-F23A-4110-B9BB-007030AB450C}"/>
          </ac:inkMkLst>
        </pc:inkChg>
        <pc:inkChg chg="add del mod">
          <ac:chgData name="Kimberly Brehm" userId="8c2b6ab9-3f19-41de-a892-34e3c36865ec" providerId="ADAL" clId="{92736EAF-57D9-455F-9C30-F13D1704D384}" dt="2020-02-22T16:52:46.919" v="304"/>
          <ac:inkMkLst>
            <pc:docMk/>
            <pc:sldMk cId="198016421" sldId="265"/>
            <ac:inkMk id="133" creationId="{7BCA3B88-149B-4C24-8DFE-AEE4AF71EA09}"/>
          </ac:inkMkLst>
        </pc:inkChg>
        <pc:inkChg chg="add del mod">
          <ac:chgData name="Kimberly Brehm" userId="8c2b6ab9-3f19-41de-a892-34e3c36865ec" providerId="ADAL" clId="{92736EAF-57D9-455F-9C30-F13D1704D384}" dt="2020-02-22T16:52:46.896" v="290"/>
          <ac:inkMkLst>
            <pc:docMk/>
            <pc:sldMk cId="198016421" sldId="265"/>
            <ac:inkMk id="134" creationId="{732D38DF-8FED-45A0-8F89-81CFA7904C3C}"/>
          </ac:inkMkLst>
        </pc:inkChg>
        <pc:inkChg chg="add del mod">
          <ac:chgData name="Kimberly Brehm" userId="8c2b6ab9-3f19-41de-a892-34e3c36865ec" providerId="ADAL" clId="{92736EAF-57D9-455F-9C30-F13D1704D384}" dt="2020-02-22T16:52:46.919" v="307"/>
          <ac:inkMkLst>
            <pc:docMk/>
            <pc:sldMk cId="198016421" sldId="265"/>
            <ac:inkMk id="135" creationId="{DB022A0E-10AB-4FC7-9153-F3E89E2E27D0}"/>
          </ac:inkMkLst>
        </pc:inkChg>
        <pc:inkChg chg="add del mod">
          <ac:chgData name="Kimberly Brehm" userId="8c2b6ab9-3f19-41de-a892-34e3c36865ec" providerId="ADAL" clId="{92736EAF-57D9-455F-9C30-F13D1704D384}" dt="2020-02-22T16:52:46.997" v="360"/>
          <ac:inkMkLst>
            <pc:docMk/>
            <pc:sldMk cId="198016421" sldId="265"/>
            <ac:inkMk id="136" creationId="{CDFBFEAE-248B-4D8E-AC3C-839B71013C57}"/>
          </ac:inkMkLst>
        </pc:inkChg>
        <pc:inkChg chg="add del mod">
          <ac:chgData name="Kimberly Brehm" userId="8c2b6ab9-3f19-41de-a892-34e3c36865ec" providerId="ADAL" clId="{92736EAF-57D9-455F-9C30-F13D1704D384}" dt="2020-02-22T16:52:46.981" v="351"/>
          <ac:inkMkLst>
            <pc:docMk/>
            <pc:sldMk cId="198016421" sldId="265"/>
            <ac:inkMk id="137" creationId="{6854D74D-72FD-44E2-B7BC-4478C28CD46C}"/>
          </ac:inkMkLst>
        </pc:inkChg>
        <pc:inkChg chg="add del mod">
          <ac:chgData name="Kimberly Brehm" userId="8c2b6ab9-3f19-41de-a892-34e3c36865ec" providerId="ADAL" clId="{92736EAF-57D9-455F-9C30-F13D1704D384}" dt="2020-02-22T16:52:46.896" v="287"/>
          <ac:inkMkLst>
            <pc:docMk/>
            <pc:sldMk cId="198016421" sldId="265"/>
            <ac:inkMk id="138" creationId="{C3389D83-F101-4576-AC54-16576432560D}"/>
          </ac:inkMkLst>
        </pc:inkChg>
        <pc:inkChg chg="add del mod">
          <ac:chgData name="Kimberly Brehm" userId="8c2b6ab9-3f19-41de-a892-34e3c36865ec" providerId="ADAL" clId="{92736EAF-57D9-455F-9C30-F13D1704D384}" dt="2020-02-22T16:52:46.997" v="359"/>
          <ac:inkMkLst>
            <pc:docMk/>
            <pc:sldMk cId="198016421" sldId="265"/>
            <ac:inkMk id="139" creationId="{C5879E88-C3A6-46D8-A44C-FE10DDAEBD58}"/>
          </ac:inkMkLst>
        </pc:inkChg>
        <pc:inkChg chg="add del mod">
          <ac:chgData name="Kimberly Brehm" userId="8c2b6ab9-3f19-41de-a892-34e3c36865ec" providerId="ADAL" clId="{92736EAF-57D9-455F-9C30-F13D1704D384}" dt="2020-02-22T16:52:53.202" v="405"/>
          <ac:inkMkLst>
            <pc:docMk/>
            <pc:sldMk cId="198016421" sldId="265"/>
            <ac:inkMk id="140" creationId="{AF530D34-7E86-45A0-BD63-A674C166C069}"/>
          </ac:inkMkLst>
        </pc:inkChg>
        <pc:inkChg chg="add del mod">
          <ac:chgData name="Kimberly Brehm" userId="8c2b6ab9-3f19-41de-a892-34e3c36865ec" providerId="ADAL" clId="{92736EAF-57D9-455F-9C30-F13D1704D384}" dt="2020-02-22T16:52:39.026" v="266"/>
          <ac:inkMkLst>
            <pc:docMk/>
            <pc:sldMk cId="198016421" sldId="265"/>
            <ac:inkMk id="144" creationId="{47E2ACF1-1D0D-4A73-9192-2C8704D0D34F}"/>
          </ac:inkMkLst>
        </pc:inkChg>
        <pc:inkChg chg="add del mod">
          <ac:chgData name="Kimberly Brehm" userId="8c2b6ab9-3f19-41de-a892-34e3c36865ec" providerId="ADAL" clId="{92736EAF-57D9-455F-9C30-F13D1704D384}" dt="2020-02-22T16:52:39.026" v="268"/>
          <ac:inkMkLst>
            <pc:docMk/>
            <pc:sldMk cId="198016421" sldId="265"/>
            <ac:inkMk id="145" creationId="{17FFCF83-D9D8-4800-A5FC-9829E77A7BBA}"/>
          </ac:inkMkLst>
        </pc:inkChg>
        <pc:inkChg chg="add del mod">
          <ac:chgData name="Kimberly Brehm" userId="8c2b6ab9-3f19-41de-a892-34e3c36865ec" providerId="ADAL" clId="{92736EAF-57D9-455F-9C30-F13D1704D384}" dt="2020-02-22T16:52:39.026" v="270"/>
          <ac:inkMkLst>
            <pc:docMk/>
            <pc:sldMk cId="198016421" sldId="265"/>
            <ac:inkMk id="146" creationId="{BA060753-0A2C-44A1-8A84-022774EBC67F}"/>
          </ac:inkMkLst>
        </pc:inkChg>
        <pc:inkChg chg="add del mod">
          <ac:chgData name="Kimberly Brehm" userId="8c2b6ab9-3f19-41de-a892-34e3c36865ec" providerId="ADAL" clId="{92736EAF-57D9-455F-9C30-F13D1704D384}" dt="2020-02-22T16:52:39.011" v="263"/>
          <ac:inkMkLst>
            <pc:docMk/>
            <pc:sldMk cId="198016421" sldId="265"/>
            <ac:inkMk id="147" creationId="{F974C40C-0637-4702-B7F3-58109E470AE5}"/>
          </ac:inkMkLst>
        </pc:inkChg>
        <pc:inkChg chg="add del mod">
          <ac:chgData name="Kimberly Brehm" userId="8c2b6ab9-3f19-41de-a892-34e3c36865ec" providerId="ADAL" clId="{92736EAF-57D9-455F-9C30-F13D1704D384}" dt="2020-02-22T16:52:39.026" v="267"/>
          <ac:inkMkLst>
            <pc:docMk/>
            <pc:sldMk cId="198016421" sldId="265"/>
            <ac:inkMk id="148" creationId="{5C0E84A5-3251-46C0-B666-BA63A75DC8BE}"/>
          </ac:inkMkLst>
        </pc:inkChg>
        <pc:inkChg chg="add del mod">
          <ac:chgData name="Kimberly Brehm" userId="8c2b6ab9-3f19-41de-a892-34e3c36865ec" providerId="ADAL" clId="{92736EAF-57D9-455F-9C30-F13D1704D384}" dt="2020-02-22T16:52:39.026" v="269"/>
          <ac:inkMkLst>
            <pc:docMk/>
            <pc:sldMk cId="198016421" sldId="265"/>
            <ac:inkMk id="149" creationId="{AD958D04-E630-4271-85D4-59C54CC9C4DD}"/>
          </ac:inkMkLst>
        </pc:inkChg>
        <pc:inkChg chg="add del mod">
          <ac:chgData name="Kimberly Brehm" userId="8c2b6ab9-3f19-41de-a892-34e3c36865ec" providerId="ADAL" clId="{92736EAF-57D9-455F-9C30-F13D1704D384}" dt="2020-02-22T16:52:39.011" v="265"/>
          <ac:inkMkLst>
            <pc:docMk/>
            <pc:sldMk cId="198016421" sldId="265"/>
            <ac:inkMk id="150" creationId="{57BB9E35-E78B-4858-8274-2CDC5E729F8E}"/>
          </ac:inkMkLst>
        </pc:inkChg>
        <pc:inkChg chg="add del mod">
          <ac:chgData name="Kimberly Brehm" userId="8c2b6ab9-3f19-41de-a892-34e3c36865ec" providerId="ADAL" clId="{92736EAF-57D9-455F-9C30-F13D1704D384}" dt="2020-02-22T16:52:39.011" v="264"/>
          <ac:inkMkLst>
            <pc:docMk/>
            <pc:sldMk cId="198016421" sldId="265"/>
            <ac:inkMk id="151" creationId="{54EFE75A-9DEE-427D-B333-03368DCBB89D}"/>
          </ac:inkMkLst>
        </pc:inkChg>
        <pc:inkChg chg="add del mod">
          <ac:chgData name="Kimberly Brehm" userId="8c2b6ab9-3f19-41de-a892-34e3c36865ec" providerId="ADAL" clId="{92736EAF-57D9-455F-9C30-F13D1704D384}" dt="2020-02-22T16:52:49.962" v="368"/>
          <ac:inkMkLst>
            <pc:docMk/>
            <pc:sldMk cId="198016421" sldId="265"/>
            <ac:inkMk id="153" creationId="{D803E3F2-C7B4-45DA-8F33-E06F208C87B0}"/>
          </ac:inkMkLst>
        </pc:inkChg>
        <pc:inkChg chg="add del mod">
          <ac:chgData name="Kimberly Brehm" userId="8c2b6ab9-3f19-41de-a892-34e3c36865ec" providerId="ADAL" clId="{92736EAF-57D9-455F-9C30-F13D1704D384}" dt="2020-02-22T16:52:49.962" v="371"/>
          <ac:inkMkLst>
            <pc:docMk/>
            <pc:sldMk cId="198016421" sldId="265"/>
            <ac:inkMk id="154" creationId="{9292FA84-0BD9-468F-B849-B5245F59C0F8}"/>
          </ac:inkMkLst>
        </pc:inkChg>
        <pc:inkChg chg="add del mod">
          <ac:chgData name="Kimberly Brehm" userId="8c2b6ab9-3f19-41de-a892-34e3c36865ec" providerId="ADAL" clId="{92736EAF-57D9-455F-9C30-F13D1704D384}" dt="2020-02-22T16:52:49.994" v="394"/>
          <ac:inkMkLst>
            <pc:docMk/>
            <pc:sldMk cId="198016421" sldId="265"/>
            <ac:inkMk id="155" creationId="{525E772D-CAA3-4969-9219-1E9EAAF10EF6}"/>
          </ac:inkMkLst>
        </pc:inkChg>
        <pc:inkChg chg="add del mod">
          <ac:chgData name="Kimberly Brehm" userId="8c2b6ab9-3f19-41de-a892-34e3c36865ec" providerId="ADAL" clId="{92736EAF-57D9-455F-9C30-F13D1704D384}" dt="2020-02-22T16:52:49.994" v="392"/>
          <ac:inkMkLst>
            <pc:docMk/>
            <pc:sldMk cId="198016421" sldId="265"/>
            <ac:inkMk id="156" creationId="{0E50168A-FF25-4C8A-A64E-EE30F45AC47F}"/>
          </ac:inkMkLst>
        </pc:inkChg>
        <pc:inkChg chg="add del mod">
          <ac:chgData name="Kimberly Brehm" userId="8c2b6ab9-3f19-41de-a892-34e3c36865ec" providerId="ADAL" clId="{92736EAF-57D9-455F-9C30-F13D1704D384}" dt="2020-02-22T16:52:49.994" v="387"/>
          <ac:inkMkLst>
            <pc:docMk/>
            <pc:sldMk cId="198016421" sldId="265"/>
            <ac:inkMk id="157" creationId="{77470227-A14C-4F6B-BE16-3C67F0ABA4CF}"/>
          </ac:inkMkLst>
        </pc:inkChg>
        <pc:inkChg chg="add del mod">
          <ac:chgData name="Kimberly Brehm" userId="8c2b6ab9-3f19-41de-a892-34e3c36865ec" providerId="ADAL" clId="{92736EAF-57D9-455F-9C30-F13D1704D384}" dt="2020-02-22T16:52:49.994" v="388"/>
          <ac:inkMkLst>
            <pc:docMk/>
            <pc:sldMk cId="198016421" sldId="265"/>
            <ac:inkMk id="158" creationId="{DE539C9F-D148-4F89-B7C3-3FEB54AEE64A}"/>
          </ac:inkMkLst>
        </pc:inkChg>
        <pc:inkChg chg="add del mod">
          <ac:chgData name="Kimberly Brehm" userId="8c2b6ab9-3f19-41de-a892-34e3c36865ec" providerId="ADAL" clId="{92736EAF-57D9-455F-9C30-F13D1704D384}" dt="2020-02-22T16:52:50.009" v="399"/>
          <ac:inkMkLst>
            <pc:docMk/>
            <pc:sldMk cId="198016421" sldId="265"/>
            <ac:inkMk id="159" creationId="{4C269CFC-8584-40AC-9B51-E3F2A7A8755F}"/>
          </ac:inkMkLst>
        </pc:inkChg>
        <pc:inkChg chg="add mod">
          <ac:chgData name="Kimberly Brehm" userId="8c2b6ab9-3f19-41de-a892-34e3c36865ec" providerId="ADAL" clId="{92736EAF-57D9-455F-9C30-F13D1704D384}" dt="2020-02-22T16:53:09.622" v="422"/>
          <ac:inkMkLst>
            <pc:docMk/>
            <pc:sldMk cId="198016421" sldId="265"/>
            <ac:inkMk id="161" creationId="{F40F17E5-A3CE-48A5-B4EC-68F927C9F3CC}"/>
          </ac:inkMkLst>
        </pc:inkChg>
        <pc:inkChg chg="add mod">
          <ac:chgData name="Kimberly Brehm" userId="8c2b6ab9-3f19-41de-a892-34e3c36865ec" providerId="ADAL" clId="{92736EAF-57D9-455F-9C30-F13D1704D384}" dt="2020-02-22T16:53:09.622" v="422"/>
          <ac:inkMkLst>
            <pc:docMk/>
            <pc:sldMk cId="198016421" sldId="265"/>
            <ac:inkMk id="162" creationId="{EA11965E-2F65-4C81-B8E1-49669865C7CB}"/>
          </ac:inkMkLst>
        </pc:inkChg>
        <pc:inkChg chg="add mod">
          <ac:chgData name="Kimberly Brehm" userId="8c2b6ab9-3f19-41de-a892-34e3c36865ec" providerId="ADAL" clId="{92736EAF-57D9-455F-9C30-F13D1704D384}" dt="2020-02-22T16:53:09.622" v="422"/>
          <ac:inkMkLst>
            <pc:docMk/>
            <pc:sldMk cId="198016421" sldId="265"/>
            <ac:inkMk id="163" creationId="{264F2CEA-BB0D-47CD-BFB0-20246010E0C5}"/>
          </ac:inkMkLst>
        </pc:inkChg>
        <pc:inkChg chg="add mod">
          <ac:chgData name="Kimberly Brehm" userId="8c2b6ab9-3f19-41de-a892-34e3c36865ec" providerId="ADAL" clId="{92736EAF-57D9-455F-9C30-F13D1704D384}" dt="2020-02-22T16:53:09.622" v="422"/>
          <ac:inkMkLst>
            <pc:docMk/>
            <pc:sldMk cId="198016421" sldId="265"/>
            <ac:inkMk id="164" creationId="{2D474F4C-9341-4B9C-A076-DACC4C2F82B5}"/>
          </ac:inkMkLst>
        </pc:inkChg>
        <pc:inkChg chg="add mod">
          <ac:chgData name="Kimberly Brehm" userId="8c2b6ab9-3f19-41de-a892-34e3c36865ec" providerId="ADAL" clId="{92736EAF-57D9-455F-9C30-F13D1704D384}" dt="2020-02-22T16:53:09.622" v="422"/>
          <ac:inkMkLst>
            <pc:docMk/>
            <pc:sldMk cId="198016421" sldId="265"/>
            <ac:inkMk id="165" creationId="{ACCB2B38-D9E7-4989-8DA1-575C66A80389}"/>
          </ac:inkMkLst>
        </pc:inkChg>
        <pc:inkChg chg="add mod">
          <ac:chgData name="Kimberly Brehm" userId="8c2b6ab9-3f19-41de-a892-34e3c36865ec" providerId="ADAL" clId="{92736EAF-57D9-455F-9C30-F13D1704D384}" dt="2020-02-22T16:53:09.622" v="422"/>
          <ac:inkMkLst>
            <pc:docMk/>
            <pc:sldMk cId="198016421" sldId="265"/>
            <ac:inkMk id="166" creationId="{112B14BF-E336-4099-9A70-AFEED753CD09}"/>
          </ac:inkMkLst>
        </pc:inkChg>
        <pc:inkChg chg="add del mod">
          <ac:chgData name="Kimberly Brehm" userId="8c2b6ab9-3f19-41de-a892-34e3c36865ec" providerId="ADAL" clId="{92736EAF-57D9-455F-9C30-F13D1704D384}" dt="2020-02-22T16:55:51.776" v="701"/>
          <ac:inkMkLst>
            <pc:docMk/>
            <pc:sldMk cId="198016421" sldId="265"/>
            <ac:inkMk id="167" creationId="{0C6629D1-DA03-4704-A32F-01A7BB5D10F6}"/>
          </ac:inkMkLst>
        </pc:inkChg>
        <pc:inkChg chg="add del mod">
          <ac:chgData name="Kimberly Brehm" userId="8c2b6ab9-3f19-41de-a892-34e3c36865ec" providerId="ADAL" clId="{92736EAF-57D9-455F-9C30-F13D1704D384}" dt="2020-02-22T16:55:51.791" v="706"/>
          <ac:inkMkLst>
            <pc:docMk/>
            <pc:sldMk cId="198016421" sldId="265"/>
            <ac:inkMk id="168" creationId="{E7BB3C2C-5DAA-47FA-99F7-D74A20864D7E}"/>
          </ac:inkMkLst>
        </pc:inkChg>
        <pc:inkChg chg="add del mod">
          <ac:chgData name="Kimberly Brehm" userId="8c2b6ab9-3f19-41de-a892-34e3c36865ec" providerId="ADAL" clId="{92736EAF-57D9-455F-9C30-F13D1704D384}" dt="2020-02-22T16:55:52.377" v="709"/>
          <ac:inkMkLst>
            <pc:docMk/>
            <pc:sldMk cId="198016421" sldId="265"/>
            <ac:inkMk id="169" creationId="{61209F16-3120-4217-A451-172DB0FB7CB8}"/>
          </ac:inkMkLst>
        </pc:inkChg>
        <pc:inkChg chg="add del mod">
          <ac:chgData name="Kimberly Brehm" userId="8c2b6ab9-3f19-41de-a892-34e3c36865ec" providerId="ADAL" clId="{92736EAF-57D9-455F-9C30-F13D1704D384}" dt="2020-02-22T16:55:51.791" v="707"/>
          <ac:inkMkLst>
            <pc:docMk/>
            <pc:sldMk cId="198016421" sldId="265"/>
            <ac:inkMk id="170" creationId="{1C5E74B1-42AF-4C20-8B61-8C73AB0FCD13}"/>
          </ac:inkMkLst>
        </pc:inkChg>
        <pc:inkChg chg="add del mod">
          <ac:chgData name="Kimberly Brehm" userId="8c2b6ab9-3f19-41de-a892-34e3c36865ec" providerId="ADAL" clId="{92736EAF-57D9-455F-9C30-F13D1704D384}" dt="2020-02-22T16:55:51.791" v="708"/>
          <ac:inkMkLst>
            <pc:docMk/>
            <pc:sldMk cId="198016421" sldId="265"/>
            <ac:inkMk id="171" creationId="{4AD3F11E-09C1-4624-8E76-46EAF937139B}"/>
          </ac:inkMkLst>
        </pc:inkChg>
        <pc:inkChg chg="add del mod">
          <ac:chgData name="Kimberly Brehm" userId="8c2b6ab9-3f19-41de-a892-34e3c36865ec" providerId="ADAL" clId="{92736EAF-57D9-455F-9C30-F13D1704D384}" dt="2020-02-22T16:55:51.776" v="702"/>
          <ac:inkMkLst>
            <pc:docMk/>
            <pc:sldMk cId="198016421" sldId="265"/>
            <ac:inkMk id="172" creationId="{D7B3B285-0E95-49AB-909C-8740926DA81A}"/>
          </ac:inkMkLst>
        </pc:inkChg>
        <pc:inkChg chg="add del mod">
          <ac:chgData name="Kimberly Brehm" userId="8c2b6ab9-3f19-41de-a892-34e3c36865ec" providerId="ADAL" clId="{92736EAF-57D9-455F-9C30-F13D1704D384}" dt="2020-02-22T16:55:51.776" v="704"/>
          <ac:inkMkLst>
            <pc:docMk/>
            <pc:sldMk cId="198016421" sldId="265"/>
            <ac:inkMk id="173" creationId="{F809B6BF-FF31-4970-A89E-586AE8008004}"/>
          </ac:inkMkLst>
        </pc:inkChg>
        <pc:inkChg chg="add del mod">
          <ac:chgData name="Kimberly Brehm" userId="8c2b6ab9-3f19-41de-a892-34e3c36865ec" providerId="ADAL" clId="{92736EAF-57D9-455F-9C30-F13D1704D384}" dt="2020-02-22T16:55:51.776" v="703"/>
          <ac:inkMkLst>
            <pc:docMk/>
            <pc:sldMk cId="198016421" sldId="265"/>
            <ac:inkMk id="174" creationId="{266C9461-398B-423A-AAB6-00AAB5B6A5A9}"/>
          </ac:inkMkLst>
        </pc:inkChg>
        <pc:inkChg chg="add del mod">
          <ac:chgData name="Kimberly Brehm" userId="8c2b6ab9-3f19-41de-a892-34e3c36865ec" providerId="ADAL" clId="{92736EAF-57D9-455F-9C30-F13D1704D384}" dt="2020-02-22T16:55:51.776" v="700"/>
          <ac:inkMkLst>
            <pc:docMk/>
            <pc:sldMk cId="198016421" sldId="265"/>
            <ac:inkMk id="175" creationId="{C42416C7-D9DA-40FB-9610-47FF684F1BCD}"/>
          </ac:inkMkLst>
        </pc:inkChg>
        <pc:inkChg chg="add del mod">
          <ac:chgData name="Kimberly Brehm" userId="8c2b6ab9-3f19-41de-a892-34e3c36865ec" providerId="ADAL" clId="{92736EAF-57D9-455F-9C30-F13D1704D384}" dt="2020-02-22T16:55:51.776" v="705"/>
          <ac:inkMkLst>
            <pc:docMk/>
            <pc:sldMk cId="198016421" sldId="265"/>
            <ac:inkMk id="176" creationId="{3AED04AE-38F3-4CF0-A714-5ACC871F249A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178" creationId="{BE1C72E8-2E1C-4305-9568-EC5C52D91992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179" creationId="{FEB93E51-70AD-43C5-8D43-BDC17DA4B030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180" creationId="{839BC828-034B-4799-B071-DC974FA8C07C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181" creationId="{0632E2B0-3C26-4CDA-896B-99F1F68A5A83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182" creationId="{2FB257DC-D839-4A19-A1C3-3EC07426D0AC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183" creationId="{7471096A-DB5A-46A9-B91B-5BB07E5D0D6A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184" creationId="{B6A155FD-352D-4471-B012-854318A033DA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185" creationId="{22789A57-759C-4557-87E5-6001CD1709DA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186" creationId="{9A852C00-18C7-448A-898B-5AB4FF0ECD6B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187" creationId="{411C4BBF-140B-4A2A-828D-F1C29D789DE9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188" creationId="{259102DD-18E5-4700-BACC-DD8CD10F3698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189" creationId="{F1AEB459-A13A-4F6F-B564-D1702D452EF2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190" creationId="{F48400F6-6187-4F9A-86C0-7B41A1503DFB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191" creationId="{04C29AFF-DA3E-40F7-98BC-FBD6A0309A14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192" creationId="{B379A8B8-46A0-4FBC-ABB5-27A40035EA01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193" creationId="{A55345E1-5FE5-4503-A438-3F08165D7A02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194" creationId="{DFB09202-96F2-4B2C-B76E-9C1BD3DAD7B2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195" creationId="{2FB5EF70-B05F-45D5-8374-382733E21693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196" creationId="{03783EC8-9D2C-4584-8DC3-3F8E2E9721D3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197" creationId="{3FC6680C-C34D-49E5-81D8-BC0A677B7FB9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198" creationId="{01DA0FCE-4CEE-4743-A0B5-6B7171DC2651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199" creationId="{776C211D-6384-4542-8FEB-63A845C76A6E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00" creationId="{DFC6D1A7-F9E3-4013-A39C-18BC47E8BD6A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01" creationId="{AE233129-7682-4F04-A59F-B97C986F10F2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02" creationId="{521731BE-D950-4F5E-AC17-E3606018AE71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03" creationId="{9EF2801C-7E9C-4ADB-9EF0-95B2C568157C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04" creationId="{5D32DEAC-D113-465C-A275-879C36569D1C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05" creationId="{2F22C457-22EC-46A6-8ADC-12B775B90F09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06" creationId="{192F8684-8F39-40C4-B59A-5399332745EC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07" creationId="{F531D916-5209-4B5E-840A-47E48E4091B2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08" creationId="{34B93828-9FD3-4D3D-ADFC-276E6E001D47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09" creationId="{33DA64B1-4EFF-424D-859E-D8BE65F8547C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10" creationId="{BBCD6EC8-13F7-4207-823C-C90312D395E3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11" creationId="{67D0E4AC-CA9B-427E-A6CC-1085003714A5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12" creationId="{4810B3DB-DD8C-44C2-9FAA-56A693E011F1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13" creationId="{E6868FFD-596E-4E8D-9971-9A0B39722615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14" creationId="{58BAE487-500B-44B0-8E42-40C3857B387F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15" creationId="{1C171907-07C8-42E0-87CB-86458CD803A7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16" creationId="{254B0B01-A956-400D-85B9-62F42D76F491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17" creationId="{F1F139BB-FCB3-4843-AD1B-8F0797DE59F3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18" creationId="{B15D13A2-BA05-4786-9AC4-FDFEE61D2CBF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19" creationId="{904ADCBD-F63E-43DE-A564-F6AAFB88292C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20" creationId="{8A7201FF-655D-4A5F-8FF4-43CCC0DAB7C9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21" creationId="{FD3AF56C-4E4B-4804-B59B-32734863D946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22" creationId="{871CF71E-A643-4919-8F26-CC3A0C9F3F77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23" creationId="{64227CEA-405E-47B8-960F-09330581FDDC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24" creationId="{B57F74FC-80B5-4D5A-AC60-96400CBC7984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25" creationId="{1B61D6BC-BCD8-41D6-AC13-E0C47CA13DCD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26" creationId="{2268D4ED-01DB-4EF5-B817-018F1BA9C739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27" creationId="{3B875198-489B-4125-869C-B294A562C5D4}"/>
          </ac:inkMkLst>
        </pc:inkChg>
        <pc:inkChg chg="add mod">
          <ac:chgData name="Kimberly Brehm" userId="8c2b6ab9-3f19-41de-a892-34e3c36865ec" providerId="ADAL" clId="{92736EAF-57D9-455F-9C30-F13D1704D384}" dt="2020-02-22T16:53:42.401" v="474"/>
          <ac:inkMkLst>
            <pc:docMk/>
            <pc:sldMk cId="198016421" sldId="265"/>
            <ac:inkMk id="228" creationId="{AD09F20D-6281-47F4-A350-70D51289D017}"/>
          </ac:inkMkLst>
        </pc:inkChg>
        <pc:inkChg chg="add mod">
          <ac:chgData name="Kimberly Brehm" userId="8c2b6ab9-3f19-41de-a892-34e3c36865ec" providerId="ADAL" clId="{92736EAF-57D9-455F-9C30-F13D1704D384}" dt="2020-02-22T16:53:47.902" v="486"/>
          <ac:inkMkLst>
            <pc:docMk/>
            <pc:sldMk cId="198016421" sldId="265"/>
            <ac:inkMk id="237" creationId="{FCC0E964-FA14-484A-85E8-5D0292A5EB6E}"/>
          </ac:inkMkLst>
        </pc:inkChg>
        <pc:inkChg chg="add mod">
          <ac:chgData name="Kimberly Brehm" userId="8c2b6ab9-3f19-41de-a892-34e3c36865ec" providerId="ADAL" clId="{92736EAF-57D9-455F-9C30-F13D1704D384}" dt="2020-02-22T16:53:47.902" v="486"/>
          <ac:inkMkLst>
            <pc:docMk/>
            <pc:sldMk cId="198016421" sldId="265"/>
            <ac:inkMk id="238" creationId="{118241ED-05ED-494D-8226-2591ED365082}"/>
          </ac:inkMkLst>
        </pc:inkChg>
        <pc:inkChg chg="add mod">
          <ac:chgData name="Kimberly Brehm" userId="8c2b6ab9-3f19-41de-a892-34e3c36865ec" providerId="ADAL" clId="{92736EAF-57D9-455F-9C30-F13D1704D384}" dt="2020-02-22T16:53:56.351" v="505"/>
          <ac:inkMkLst>
            <pc:docMk/>
            <pc:sldMk cId="198016421" sldId="265"/>
            <ac:inkMk id="239" creationId="{4B6015A3-0B10-4418-B502-C134E43AB177}"/>
          </ac:inkMkLst>
        </pc:inkChg>
        <pc:inkChg chg="add mod">
          <ac:chgData name="Kimberly Brehm" userId="8c2b6ab9-3f19-41de-a892-34e3c36865ec" providerId="ADAL" clId="{92736EAF-57D9-455F-9C30-F13D1704D384}" dt="2020-02-22T16:53:56.351" v="505"/>
          <ac:inkMkLst>
            <pc:docMk/>
            <pc:sldMk cId="198016421" sldId="265"/>
            <ac:inkMk id="240" creationId="{CB9CE2E9-E9A2-4CE2-BE15-7D3250C11F0B}"/>
          </ac:inkMkLst>
        </pc:inkChg>
        <pc:inkChg chg="add mod">
          <ac:chgData name="Kimberly Brehm" userId="8c2b6ab9-3f19-41de-a892-34e3c36865ec" providerId="ADAL" clId="{92736EAF-57D9-455F-9C30-F13D1704D384}" dt="2020-02-22T16:53:56.351" v="505"/>
          <ac:inkMkLst>
            <pc:docMk/>
            <pc:sldMk cId="198016421" sldId="265"/>
            <ac:inkMk id="241" creationId="{A6C06479-D5E3-4F80-8DAE-B4651CB63DA9}"/>
          </ac:inkMkLst>
        </pc:inkChg>
        <pc:inkChg chg="add mod">
          <ac:chgData name="Kimberly Brehm" userId="8c2b6ab9-3f19-41de-a892-34e3c36865ec" providerId="ADAL" clId="{92736EAF-57D9-455F-9C30-F13D1704D384}" dt="2020-02-22T16:53:56.351" v="505"/>
          <ac:inkMkLst>
            <pc:docMk/>
            <pc:sldMk cId="198016421" sldId="265"/>
            <ac:inkMk id="242" creationId="{F39B4AD7-524F-4395-93D6-E124199F9A63}"/>
          </ac:inkMkLst>
        </pc:inkChg>
        <pc:inkChg chg="add mod">
          <ac:chgData name="Kimberly Brehm" userId="8c2b6ab9-3f19-41de-a892-34e3c36865ec" providerId="ADAL" clId="{92736EAF-57D9-455F-9C30-F13D1704D384}" dt="2020-02-22T16:53:56.351" v="505"/>
          <ac:inkMkLst>
            <pc:docMk/>
            <pc:sldMk cId="198016421" sldId="265"/>
            <ac:inkMk id="243" creationId="{666AE4A7-5A3A-4D82-9C51-B24928EE2A2A}"/>
          </ac:inkMkLst>
        </pc:inkChg>
        <pc:inkChg chg="add mod">
          <ac:chgData name="Kimberly Brehm" userId="8c2b6ab9-3f19-41de-a892-34e3c36865ec" providerId="ADAL" clId="{92736EAF-57D9-455F-9C30-F13D1704D384}" dt="2020-02-22T16:53:56.351" v="505"/>
          <ac:inkMkLst>
            <pc:docMk/>
            <pc:sldMk cId="198016421" sldId="265"/>
            <ac:inkMk id="244" creationId="{90EF9212-0AD8-49DA-9AB7-127036060336}"/>
          </ac:inkMkLst>
        </pc:inkChg>
        <pc:inkChg chg="add mod">
          <ac:chgData name="Kimberly Brehm" userId="8c2b6ab9-3f19-41de-a892-34e3c36865ec" providerId="ADAL" clId="{92736EAF-57D9-455F-9C30-F13D1704D384}" dt="2020-02-22T16:53:56.351" v="505"/>
          <ac:inkMkLst>
            <pc:docMk/>
            <pc:sldMk cId="198016421" sldId="265"/>
            <ac:inkMk id="245" creationId="{144CE30C-592B-4ABC-8AD2-32B8DE0A78E2}"/>
          </ac:inkMkLst>
        </pc:inkChg>
        <pc:inkChg chg="add mod">
          <ac:chgData name="Kimberly Brehm" userId="8c2b6ab9-3f19-41de-a892-34e3c36865ec" providerId="ADAL" clId="{92736EAF-57D9-455F-9C30-F13D1704D384}" dt="2020-02-22T16:53:56.351" v="505"/>
          <ac:inkMkLst>
            <pc:docMk/>
            <pc:sldMk cId="198016421" sldId="265"/>
            <ac:inkMk id="246" creationId="{668BC750-85E4-442D-A87D-BD70054EC293}"/>
          </ac:inkMkLst>
        </pc:inkChg>
        <pc:inkChg chg="add mod">
          <ac:chgData name="Kimberly Brehm" userId="8c2b6ab9-3f19-41de-a892-34e3c36865ec" providerId="ADAL" clId="{92736EAF-57D9-455F-9C30-F13D1704D384}" dt="2020-02-22T16:53:56.351" v="505"/>
          <ac:inkMkLst>
            <pc:docMk/>
            <pc:sldMk cId="198016421" sldId="265"/>
            <ac:inkMk id="247" creationId="{74758D1E-ED3F-4DAF-8308-F9A88F0290BF}"/>
          </ac:inkMkLst>
        </pc:inkChg>
        <pc:inkChg chg="add mod">
          <ac:chgData name="Kimberly Brehm" userId="8c2b6ab9-3f19-41de-a892-34e3c36865ec" providerId="ADAL" clId="{92736EAF-57D9-455F-9C30-F13D1704D384}" dt="2020-02-22T16:53:56.351" v="505"/>
          <ac:inkMkLst>
            <pc:docMk/>
            <pc:sldMk cId="198016421" sldId="265"/>
            <ac:inkMk id="250" creationId="{251647A2-DDB6-49C3-B025-D3C0B5B637F9}"/>
          </ac:inkMkLst>
        </pc:inkChg>
        <pc:inkChg chg="add mod">
          <ac:chgData name="Kimberly Brehm" userId="8c2b6ab9-3f19-41de-a892-34e3c36865ec" providerId="ADAL" clId="{92736EAF-57D9-455F-9C30-F13D1704D384}" dt="2020-02-22T16:53:56.351" v="505"/>
          <ac:inkMkLst>
            <pc:docMk/>
            <pc:sldMk cId="198016421" sldId="265"/>
            <ac:inkMk id="251" creationId="{4E3E30F3-3632-4FAA-9275-CE3D029223BC}"/>
          </ac:inkMkLst>
        </pc:inkChg>
        <pc:inkChg chg="add mod">
          <ac:chgData name="Kimberly Brehm" userId="8c2b6ab9-3f19-41de-a892-34e3c36865ec" providerId="ADAL" clId="{92736EAF-57D9-455F-9C30-F13D1704D384}" dt="2020-02-22T16:53:56.351" v="505"/>
          <ac:inkMkLst>
            <pc:docMk/>
            <pc:sldMk cId="198016421" sldId="265"/>
            <ac:inkMk id="252" creationId="{778BB007-C603-430A-9B15-9EFFD20AF36E}"/>
          </ac:inkMkLst>
        </pc:inkChg>
        <pc:inkChg chg="add mod">
          <ac:chgData name="Kimberly Brehm" userId="8c2b6ab9-3f19-41de-a892-34e3c36865ec" providerId="ADAL" clId="{92736EAF-57D9-455F-9C30-F13D1704D384}" dt="2020-02-22T16:53:56.351" v="505"/>
          <ac:inkMkLst>
            <pc:docMk/>
            <pc:sldMk cId="198016421" sldId="265"/>
            <ac:inkMk id="253" creationId="{77188E1C-68AC-4ECB-80BC-9AE22F4AA448}"/>
          </ac:inkMkLst>
        </pc:inkChg>
        <pc:inkChg chg="add del mod">
          <ac:chgData name="Kimberly Brehm" userId="8c2b6ab9-3f19-41de-a892-34e3c36865ec" providerId="ADAL" clId="{92736EAF-57D9-455F-9C30-F13D1704D384}" dt="2020-02-22T16:53:57.638" v="514"/>
          <ac:inkMkLst>
            <pc:docMk/>
            <pc:sldMk cId="198016421" sldId="265"/>
            <ac:inkMk id="254" creationId="{6214853E-0CC1-44E0-BD20-AEE0F9E55FCC}"/>
          </ac:inkMkLst>
        </pc:inkChg>
        <pc:inkChg chg="add del mod">
          <ac:chgData name="Kimberly Brehm" userId="8c2b6ab9-3f19-41de-a892-34e3c36865ec" providerId="ADAL" clId="{92736EAF-57D9-455F-9C30-F13D1704D384}" dt="2020-02-22T16:53:57.624" v="508"/>
          <ac:inkMkLst>
            <pc:docMk/>
            <pc:sldMk cId="198016421" sldId="265"/>
            <ac:inkMk id="255" creationId="{9125792D-5F79-4BC4-A571-107125154DAA}"/>
          </ac:inkMkLst>
        </pc:inkChg>
        <pc:inkChg chg="add del mod">
          <ac:chgData name="Kimberly Brehm" userId="8c2b6ab9-3f19-41de-a892-34e3c36865ec" providerId="ADAL" clId="{92736EAF-57D9-455F-9C30-F13D1704D384}" dt="2020-02-22T16:53:57.638" v="519"/>
          <ac:inkMkLst>
            <pc:docMk/>
            <pc:sldMk cId="198016421" sldId="265"/>
            <ac:inkMk id="256" creationId="{7C130391-D1E3-4FC0-A16B-86B6D0DA2D6B}"/>
          </ac:inkMkLst>
        </pc:inkChg>
        <pc:inkChg chg="add del mod">
          <ac:chgData name="Kimberly Brehm" userId="8c2b6ab9-3f19-41de-a892-34e3c36865ec" providerId="ADAL" clId="{92736EAF-57D9-455F-9C30-F13D1704D384}" dt="2020-02-22T16:53:57.638" v="516"/>
          <ac:inkMkLst>
            <pc:docMk/>
            <pc:sldMk cId="198016421" sldId="265"/>
            <ac:inkMk id="257" creationId="{A4D77825-4C20-4F39-AB7E-C4CE6AE93E1B}"/>
          </ac:inkMkLst>
        </pc:inkChg>
        <pc:inkChg chg="add del mod">
          <ac:chgData name="Kimberly Brehm" userId="8c2b6ab9-3f19-41de-a892-34e3c36865ec" providerId="ADAL" clId="{92736EAF-57D9-455F-9C30-F13D1704D384}" dt="2020-02-22T16:53:57.638" v="515"/>
          <ac:inkMkLst>
            <pc:docMk/>
            <pc:sldMk cId="198016421" sldId="265"/>
            <ac:inkMk id="258" creationId="{9DFADAD6-9B1E-47F9-82C6-0C2F1E0CF760}"/>
          </ac:inkMkLst>
        </pc:inkChg>
        <pc:inkChg chg="add del mod">
          <ac:chgData name="Kimberly Brehm" userId="8c2b6ab9-3f19-41de-a892-34e3c36865ec" providerId="ADAL" clId="{92736EAF-57D9-455F-9C30-F13D1704D384}" dt="2020-02-22T16:53:57.624" v="510"/>
          <ac:inkMkLst>
            <pc:docMk/>
            <pc:sldMk cId="198016421" sldId="265"/>
            <ac:inkMk id="259" creationId="{C10C01A5-DF73-4C45-9BAE-2E37190B2A32}"/>
          </ac:inkMkLst>
        </pc:inkChg>
        <pc:inkChg chg="add del mod">
          <ac:chgData name="Kimberly Brehm" userId="8c2b6ab9-3f19-41de-a892-34e3c36865ec" providerId="ADAL" clId="{92736EAF-57D9-455F-9C30-F13D1704D384}" dt="2020-02-22T16:53:57.624" v="507"/>
          <ac:inkMkLst>
            <pc:docMk/>
            <pc:sldMk cId="198016421" sldId="265"/>
            <ac:inkMk id="260" creationId="{AB4E3070-6489-49EA-B499-4B5BE206270E}"/>
          </ac:inkMkLst>
        </pc:inkChg>
        <pc:inkChg chg="add del mod">
          <ac:chgData name="Kimberly Brehm" userId="8c2b6ab9-3f19-41de-a892-34e3c36865ec" providerId="ADAL" clId="{92736EAF-57D9-455F-9C30-F13D1704D384}" dt="2020-02-22T16:53:57.624" v="512"/>
          <ac:inkMkLst>
            <pc:docMk/>
            <pc:sldMk cId="198016421" sldId="265"/>
            <ac:inkMk id="261" creationId="{2806D7D9-17B3-40D0-9401-C3F017480660}"/>
          </ac:inkMkLst>
        </pc:inkChg>
        <pc:inkChg chg="add del mod">
          <ac:chgData name="Kimberly Brehm" userId="8c2b6ab9-3f19-41de-a892-34e3c36865ec" providerId="ADAL" clId="{92736EAF-57D9-455F-9C30-F13D1704D384}" dt="2020-02-22T16:53:57.638" v="518"/>
          <ac:inkMkLst>
            <pc:docMk/>
            <pc:sldMk cId="198016421" sldId="265"/>
            <ac:inkMk id="262" creationId="{1E3E8E1F-F9D6-4717-9651-65B1DA18B361}"/>
          </ac:inkMkLst>
        </pc:inkChg>
        <pc:inkChg chg="add del mod">
          <ac:chgData name="Kimberly Brehm" userId="8c2b6ab9-3f19-41de-a892-34e3c36865ec" providerId="ADAL" clId="{92736EAF-57D9-455F-9C30-F13D1704D384}" dt="2020-02-22T16:53:57.624" v="506"/>
          <ac:inkMkLst>
            <pc:docMk/>
            <pc:sldMk cId="198016421" sldId="265"/>
            <ac:inkMk id="263" creationId="{FD081D5F-B5F2-47B6-B386-047F2DBDB800}"/>
          </ac:inkMkLst>
        </pc:inkChg>
        <pc:inkChg chg="add del mod">
          <ac:chgData name="Kimberly Brehm" userId="8c2b6ab9-3f19-41de-a892-34e3c36865ec" providerId="ADAL" clId="{92736EAF-57D9-455F-9C30-F13D1704D384}" dt="2020-02-22T16:53:57.638" v="513"/>
          <ac:inkMkLst>
            <pc:docMk/>
            <pc:sldMk cId="198016421" sldId="265"/>
            <ac:inkMk id="264" creationId="{1BCF01D3-806C-4810-A589-7AAA5F3732EA}"/>
          </ac:inkMkLst>
        </pc:inkChg>
        <pc:inkChg chg="add del mod">
          <ac:chgData name="Kimberly Brehm" userId="8c2b6ab9-3f19-41de-a892-34e3c36865ec" providerId="ADAL" clId="{92736EAF-57D9-455F-9C30-F13D1704D384}" dt="2020-02-22T16:53:57.624" v="509"/>
          <ac:inkMkLst>
            <pc:docMk/>
            <pc:sldMk cId="198016421" sldId="265"/>
            <ac:inkMk id="265" creationId="{D2FF87A8-B15B-4EBF-AE0D-DFB3976AC86F}"/>
          </ac:inkMkLst>
        </pc:inkChg>
        <pc:inkChg chg="add del mod">
          <ac:chgData name="Kimberly Brehm" userId="8c2b6ab9-3f19-41de-a892-34e3c36865ec" providerId="ADAL" clId="{92736EAF-57D9-455F-9C30-F13D1704D384}" dt="2020-02-22T16:53:57.624" v="511"/>
          <ac:inkMkLst>
            <pc:docMk/>
            <pc:sldMk cId="198016421" sldId="265"/>
            <ac:inkMk id="266" creationId="{281701ED-102C-49E4-A2F9-158C5E3E69FD}"/>
          </ac:inkMkLst>
        </pc:inkChg>
        <pc:inkChg chg="add del mod">
          <ac:chgData name="Kimberly Brehm" userId="8c2b6ab9-3f19-41de-a892-34e3c36865ec" providerId="ADAL" clId="{92736EAF-57D9-455F-9C30-F13D1704D384}" dt="2020-02-22T16:53:57.638" v="517"/>
          <ac:inkMkLst>
            <pc:docMk/>
            <pc:sldMk cId="198016421" sldId="265"/>
            <ac:inkMk id="267" creationId="{7051120D-E1BF-4D94-BCF6-8A4DFBD3B389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71" creationId="{17D60E10-F21F-43DB-AA77-6811F891428F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72" creationId="{5A9DF8F0-0D7B-4879-9B1D-3505A3A7EAE4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73" creationId="{B2D904D6-D957-4383-AB81-BD148C005EB2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74" creationId="{1AD44E60-C324-4906-A895-973211BCFAAA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75" creationId="{CCE6C403-3D44-4F90-906F-639BDBF570CF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76" creationId="{8DC7935A-B8F1-4B8E-AC18-6E48F1562780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77" creationId="{72501A34-CFF4-4136-9213-23E9976BF04A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78" creationId="{052A0465-3347-4489-9414-1D42AEFDDA8F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79" creationId="{E138977E-A4F1-40ED-996C-7164F877A7B1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80" creationId="{56B40901-4CC0-488C-9F83-CE4A43842BC2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81" creationId="{585D11A2-DA8D-4783-AD66-E48129482689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82" creationId="{02B135CB-0378-46B5-900B-80D3780934A6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83" creationId="{78C3D2DA-0E47-4D41-81E3-63B39A618D05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84" creationId="{C488322F-8E84-4DFC-9E63-7D1D26AF006F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85" creationId="{36708526-689A-434A-A8AC-83CE4B0B3151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86" creationId="{AE6D82F6-CEED-4A10-8C97-D92A6421B5CF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87" creationId="{AD2C6217-DF30-4CB6-8A9A-C2FA9F03DD0A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88" creationId="{AAF865A1-C07E-415B-943E-88010D5E3489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89" creationId="{C96963EF-7FEF-4CD2-8D25-93189CEE819B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90" creationId="{46019CD1-2A68-4F0C-BE18-6352728CBF6C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91" creationId="{97924D7A-89C9-4A45-B67C-6F459A667F57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92" creationId="{C709B00A-9045-45DD-BE49-6B9D176DB228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93" creationId="{C5AEB162-EC1D-41FC-AC9E-179B04C84322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94" creationId="{53AC1006-F5AB-451E-B358-C331A4924CEF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95" creationId="{E26AA886-1A29-442A-84CF-2BA16012F97E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96" creationId="{529FAEAF-E6A7-4968-8C0C-76214B9DD154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97" creationId="{50BAC372-20F6-4993-B2E2-39FBC387EFA7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98" creationId="{71A7E6B8-CA55-4E43-9F95-C49B49B76AF8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299" creationId="{2547428B-685D-44C7-B567-9B4A0C049A7F}"/>
          </ac:inkMkLst>
        </pc:inkChg>
        <pc:inkChg chg="add mod">
          <ac:chgData name="Kimberly Brehm" userId="8c2b6ab9-3f19-41de-a892-34e3c36865ec" providerId="ADAL" clId="{92736EAF-57D9-455F-9C30-F13D1704D384}" dt="2020-02-22T16:54:11.108" v="550"/>
          <ac:inkMkLst>
            <pc:docMk/>
            <pc:sldMk cId="198016421" sldId="265"/>
            <ac:inkMk id="300" creationId="{E41A6E4A-5355-480C-83B2-EB0F6537394A}"/>
          </ac:inkMkLst>
        </pc:inkChg>
        <pc:inkChg chg="add del mod">
          <ac:chgData name="Kimberly Brehm" userId="8c2b6ab9-3f19-41de-a892-34e3c36865ec" providerId="ADAL" clId="{92736EAF-57D9-455F-9C30-F13D1704D384}" dt="2020-02-22T17:19:13.728" v="1502"/>
          <ac:inkMkLst>
            <pc:docMk/>
            <pc:sldMk cId="198016421" sldId="265"/>
            <ac:inkMk id="306" creationId="{E897F833-70F6-486D-AF71-147FFA41718C}"/>
          </ac:inkMkLst>
        </pc:inkChg>
        <pc:inkChg chg="add del mod">
          <ac:chgData name="Kimberly Brehm" userId="8c2b6ab9-3f19-41de-a892-34e3c36865ec" providerId="ADAL" clId="{92736EAF-57D9-455F-9C30-F13D1704D384}" dt="2020-02-22T17:19:13.712" v="1498"/>
          <ac:inkMkLst>
            <pc:docMk/>
            <pc:sldMk cId="198016421" sldId="265"/>
            <ac:inkMk id="307" creationId="{88D9AD1E-CAED-4C0C-8FB6-2E0B7A01193F}"/>
          </ac:inkMkLst>
        </pc:inkChg>
        <pc:inkChg chg="add del mod">
          <ac:chgData name="Kimberly Brehm" userId="8c2b6ab9-3f19-41de-a892-34e3c36865ec" providerId="ADAL" clId="{92736EAF-57D9-455F-9C30-F13D1704D384}" dt="2020-02-22T17:19:13.712" v="1500"/>
          <ac:inkMkLst>
            <pc:docMk/>
            <pc:sldMk cId="198016421" sldId="265"/>
            <ac:inkMk id="308" creationId="{440D3675-D066-4C5C-BD2C-EA82150199EA}"/>
          </ac:inkMkLst>
        </pc:inkChg>
        <pc:inkChg chg="add del mod">
          <ac:chgData name="Kimberly Brehm" userId="8c2b6ab9-3f19-41de-a892-34e3c36865ec" providerId="ADAL" clId="{92736EAF-57D9-455F-9C30-F13D1704D384}" dt="2020-02-22T17:19:13.712" v="1499"/>
          <ac:inkMkLst>
            <pc:docMk/>
            <pc:sldMk cId="198016421" sldId="265"/>
            <ac:inkMk id="309" creationId="{276364D5-8B2F-412E-AAEC-EA0235F0D7C1}"/>
          </ac:inkMkLst>
        </pc:inkChg>
        <pc:inkChg chg="add del mod">
          <ac:chgData name="Kimberly Brehm" userId="8c2b6ab9-3f19-41de-a892-34e3c36865ec" providerId="ADAL" clId="{92736EAF-57D9-455F-9C30-F13D1704D384}" dt="2020-02-22T17:19:13.725" v="1501"/>
          <ac:inkMkLst>
            <pc:docMk/>
            <pc:sldMk cId="198016421" sldId="265"/>
            <ac:inkMk id="310" creationId="{DA6613D4-EB7C-4967-A24F-6A66A83DB062}"/>
          </ac:inkMkLst>
        </pc:inkChg>
        <pc:inkChg chg="add del mod">
          <ac:chgData name="Kimberly Brehm" userId="8c2b6ab9-3f19-41de-a892-34e3c36865ec" providerId="ADAL" clId="{92736EAF-57D9-455F-9C30-F13D1704D384}" dt="2020-02-22T17:19:16.827" v="1506"/>
          <ac:inkMkLst>
            <pc:docMk/>
            <pc:sldMk cId="198016421" sldId="265"/>
            <ac:inkMk id="312" creationId="{FE1D0A75-2141-4C3E-BFAC-A395402ED0E1}"/>
          </ac:inkMkLst>
        </pc:inkChg>
        <pc:inkChg chg="add del mod">
          <ac:chgData name="Kimberly Brehm" userId="8c2b6ab9-3f19-41de-a892-34e3c36865ec" providerId="ADAL" clId="{92736EAF-57D9-455F-9C30-F13D1704D384}" dt="2020-02-22T17:19:16.846" v="1511"/>
          <ac:inkMkLst>
            <pc:docMk/>
            <pc:sldMk cId="198016421" sldId="265"/>
            <ac:inkMk id="313" creationId="{A7BF29B5-54B9-4D1B-B891-71347DC7E3E0}"/>
          </ac:inkMkLst>
        </pc:inkChg>
        <pc:inkChg chg="add del mod">
          <ac:chgData name="Kimberly Brehm" userId="8c2b6ab9-3f19-41de-a892-34e3c36865ec" providerId="ADAL" clId="{92736EAF-57D9-455F-9C30-F13D1704D384}" dt="2020-02-22T17:19:16.848" v="1513"/>
          <ac:inkMkLst>
            <pc:docMk/>
            <pc:sldMk cId="198016421" sldId="265"/>
            <ac:inkMk id="314" creationId="{CCB6E94C-D235-48A5-ADB1-A80B6D3DB1F4}"/>
          </ac:inkMkLst>
        </pc:inkChg>
        <pc:inkChg chg="add del mod">
          <ac:chgData name="Kimberly Brehm" userId="8c2b6ab9-3f19-41de-a892-34e3c36865ec" providerId="ADAL" clId="{92736EAF-57D9-455F-9C30-F13D1704D384}" dt="2020-02-22T17:19:16.827" v="1504"/>
          <ac:inkMkLst>
            <pc:docMk/>
            <pc:sldMk cId="198016421" sldId="265"/>
            <ac:inkMk id="315" creationId="{F8E3FC4A-920F-422C-946B-210191595736}"/>
          </ac:inkMkLst>
        </pc:inkChg>
        <pc:inkChg chg="add del mod">
          <ac:chgData name="Kimberly Brehm" userId="8c2b6ab9-3f19-41de-a892-34e3c36865ec" providerId="ADAL" clId="{92736EAF-57D9-455F-9C30-F13D1704D384}" dt="2020-02-22T17:19:16.838" v="1508"/>
          <ac:inkMkLst>
            <pc:docMk/>
            <pc:sldMk cId="198016421" sldId="265"/>
            <ac:inkMk id="316" creationId="{02F10200-68A2-426F-854B-BA0BCA7F02A8}"/>
          </ac:inkMkLst>
        </pc:inkChg>
        <pc:inkChg chg="add del mod">
          <ac:chgData name="Kimberly Brehm" userId="8c2b6ab9-3f19-41de-a892-34e3c36865ec" providerId="ADAL" clId="{92736EAF-57D9-455F-9C30-F13D1704D384}" dt="2020-02-22T17:19:16.846" v="1512"/>
          <ac:inkMkLst>
            <pc:docMk/>
            <pc:sldMk cId="198016421" sldId="265"/>
            <ac:inkMk id="317" creationId="{BF32A3B3-8AB3-4AD2-B6D3-FED6C222DA6D}"/>
          </ac:inkMkLst>
        </pc:inkChg>
        <pc:inkChg chg="add del mod">
          <ac:chgData name="Kimberly Brehm" userId="8c2b6ab9-3f19-41de-a892-34e3c36865ec" providerId="ADAL" clId="{92736EAF-57D9-455F-9C30-F13D1704D384}" dt="2020-02-22T17:19:16.835" v="1507"/>
          <ac:inkMkLst>
            <pc:docMk/>
            <pc:sldMk cId="198016421" sldId="265"/>
            <ac:inkMk id="318" creationId="{FBB5861A-0F12-4B99-A636-17F0AAC7F817}"/>
          </ac:inkMkLst>
        </pc:inkChg>
        <pc:inkChg chg="add del mod">
          <ac:chgData name="Kimberly Brehm" userId="8c2b6ab9-3f19-41de-a892-34e3c36865ec" providerId="ADAL" clId="{92736EAF-57D9-455F-9C30-F13D1704D384}" dt="2020-02-22T17:19:16.827" v="1505"/>
          <ac:inkMkLst>
            <pc:docMk/>
            <pc:sldMk cId="198016421" sldId="265"/>
            <ac:inkMk id="319" creationId="{D3933EE5-BD40-43F1-9BF3-A1CF934430F1}"/>
          </ac:inkMkLst>
        </pc:inkChg>
        <pc:inkChg chg="add del mod">
          <ac:chgData name="Kimberly Brehm" userId="8c2b6ab9-3f19-41de-a892-34e3c36865ec" providerId="ADAL" clId="{92736EAF-57D9-455F-9C30-F13D1704D384}" dt="2020-02-22T17:19:16.838" v="1509"/>
          <ac:inkMkLst>
            <pc:docMk/>
            <pc:sldMk cId="198016421" sldId="265"/>
            <ac:inkMk id="320" creationId="{28F8DD24-44B0-4496-832D-23CC4A68039B}"/>
          </ac:inkMkLst>
        </pc:inkChg>
        <pc:inkChg chg="add del mod">
          <ac:chgData name="Kimberly Brehm" userId="8c2b6ab9-3f19-41de-a892-34e3c36865ec" providerId="ADAL" clId="{92736EAF-57D9-455F-9C30-F13D1704D384}" dt="2020-02-22T17:19:16.838" v="1510"/>
          <ac:inkMkLst>
            <pc:docMk/>
            <pc:sldMk cId="198016421" sldId="265"/>
            <ac:inkMk id="321" creationId="{0064EFF6-0A7D-473C-8418-608B3716E151}"/>
          </ac:inkMkLst>
        </pc:inkChg>
        <pc:inkChg chg="add del mod">
          <ac:chgData name="Kimberly Brehm" userId="8c2b6ab9-3f19-41de-a892-34e3c36865ec" providerId="ADAL" clId="{92736EAF-57D9-455F-9C30-F13D1704D384}" dt="2020-02-22T17:19:16.827" v="1503"/>
          <ac:inkMkLst>
            <pc:docMk/>
            <pc:sldMk cId="198016421" sldId="265"/>
            <ac:inkMk id="322" creationId="{11E0BF7B-CC2D-4F13-A762-6174F4DE701C}"/>
          </ac:inkMkLst>
        </pc:inkChg>
        <pc:inkChg chg="add mod">
          <ac:chgData name="Kimberly Brehm" userId="8c2b6ab9-3f19-41de-a892-34e3c36865ec" providerId="ADAL" clId="{92736EAF-57D9-455F-9C30-F13D1704D384}" dt="2020-02-22T16:54:26.535" v="584"/>
          <ac:inkMkLst>
            <pc:docMk/>
            <pc:sldMk cId="198016421" sldId="265"/>
            <ac:inkMk id="323" creationId="{B8AEBEB9-5EC6-42ED-9532-766FCE3A06BE}"/>
          </ac:inkMkLst>
        </pc:inkChg>
        <pc:inkChg chg="add mod">
          <ac:chgData name="Kimberly Brehm" userId="8c2b6ab9-3f19-41de-a892-34e3c36865ec" providerId="ADAL" clId="{92736EAF-57D9-455F-9C30-F13D1704D384}" dt="2020-02-22T16:54:26.535" v="584"/>
          <ac:inkMkLst>
            <pc:docMk/>
            <pc:sldMk cId="198016421" sldId="265"/>
            <ac:inkMk id="324" creationId="{134410D5-1642-4F0C-80E6-35885710A341}"/>
          </ac:inkMkLst>
        </pc:inkChg>
        <pc:inkChg chg="add mod">
          <ac:chgData name="Kimberly Brehm" userId="8c2b6ab9-3f19-41de-a892-34e3c36865ec" providerId="ADAL" clId="{92736EAF-57D9-455F-9C30-F13D1704D384}" dt="2020-02-22T16:54:26.535" v="584"/>
          <ac:inkMkLst>
            <pc:docMk/>
            <pc:sldMk cId="198016421" sldId="265"/>
            <ac:inkMk id="325" creationId="{117A8307-44B5-4166-91E2-4747A1E55FEB}"/>
          </ac:inkMkLst>
        </pc:inkChg>
        <pc:inkChg chg="add mod">
          <ac:chgData name="Kimberly Brehm" userId="8c2b6ab9-3f19-41de-a892-34e3c36865ec" providerId="ADAL" clId="{92736EAF-57D9-455F-9C30-F13D1704D384}" dt="2020-02-22T16:54:26.535" v="584"/>
          <ac:inkMkLst>
            <pc:docMk/>
            <pc:sldMk cId="198016421" sldId="265"/>
            <ac:inkMk id="326" creationId="{E2333E1F-694E-4E22-BD06-BFBEFA333420}"/>
          </ac:inkMkLst>
        </pc:inkChg>
        <pc:inkChg chg="add mod">
          <ac:chgData name="Kimberly Brehm" userId="8c2b6ab9-3f19-41de-a892-34e3c36865ec" providerId="ADAL" clId="{92736EAF-57D9-455F-9C30-F13D1704D384}" dt="2020-02-22T16:54:26.535" v="584"/>
          <ac:inkMkLst>
            <pc:docMk/>
            <pc:sldMk cId="198016421" sldId="265"/>
            <ac:inkMk id="327" creationId="{F9521058-E08C-4A79-A51C-429C1A7ED417}"/>
          </ac:inkMkLst>
        </pc:inkChg>
        <pc:inkChg chg="add mod">
          <ac:chgData name="Kimberly Brehm" userId="8c2b6ab9-3f19-41de-a892-34e3c36865ec" providerId="ADAL" clId="{92736EAF-57D9-455F-9C30-F13D1704D384}" dt="2020-02-22T16:54:26.535" v="584"/>
          <ac:inkMkLst>
            <pc:docMk/>
            <pc:sldMk cId="198016421" sldId="265"/>
            <ac:inkMk id="328" creationId="{9B3FF5CD-1C2C-4662-B751-90E246164C0E}"/>
          </ac:inkMkLst>
        </pc:inkChg>
        <pc:inkChg chg="add mod">
          <ac:chgData name="Kimberly Brehm" userId="8c2b6ab9-3f19-41de-a892-34e3c36865ec" providerId="ADAL" clId="{92736EAF-57D9-455F-9C30-F13D1704D384}" dt="2020-02-22T16:54:26.535" v="584"/>
          <ac:inkMkLst>
            <pc:docMk/>
            <pc:sldMk cId="198016421" sldId="265"/>
            <ac:inkMk id="329" creationId="{4C92C41A-9F8E-4082-B52D-3D889CD64D70}"/>
          </ac:inkMkLst>
        </pc:inkChg>
        <pc:inkChg chg="add mod">
          <ac:chgData name="Kimberly Brehm" userId="8c2b6ab9-3f19-41de-a892-34e3c36865ec" providerId="ADAL" clId="{92736EAF-57D9-455F-9C30-F13D1704D384}" dt="2020-02-22T16:54:26.535" v="584"/>
          <ac:inkMkLst>
            <pc:docMk/>
            <pc:sldMk cId="198016421" sldId="265"/>
            <ac:inkMk id="330" creationId="{B5D98A4D-BBDF-4FA3-93B3-ED00FA04A360}"/>
          </ac:inkMkLst>
        </pc:inkChg>
        <pc:inkChg chg="add mod">
          <ac:chgData name="Kimberly Brehm" userId="8c2b6ab9-3f19-41de-a892-34e3c36865ec" providerId="ADAL" clId="{92736EAF-57D9-455F-9C30-F13D1704D384}" dt="2020-02-22T16:54:26.535" v="584"/>
          <ac:inkMkLst>
            <pc:docMk/>
            <pc:sldMk cId="198016421" sldId="265"/>
            <ac:inkMk id="331" creationId="{86051942-05F5-4A85-B73A-31B6A1D7A670}"/>
          </ac:inkMkLst>
        </pc:inkChg>
        <pc:inkChg chg="add mod">
          <ac:chgData name="Kimberly Brehm" userId="8c2b6ab9-3f19-41de-a892-34e3c36865ec" providerId="ADAL" clId="{92736EAF-57D9-455F-9C30-F13D1704D384}" dt="2020-02-22T16:54:26.535" v="584"/>
          <ac:inkMkLst>
            <pc:docMk/>
            <pc:sldMk cId="198016421" sldId="265"/>
            <ac:inkMk id="332" creationId="{A1E465B6-D707-4088-92A5-E13E2C2FC6D6}"/>
          </ac:inkMkLst>
        </pc:inkChg>
        <pc:inkChg chg="add mod">
          <ac:chgData name="Kimberly Brehm" userId="8c2b6ab9-3f19-41de-a892-34e3c36865ec" providerId="ADAL" clId="{92736EAF-57D9-455F-9C30-F13D1704D384}" dt="2020-02-22T16:54:26.535" v="584"/>
          <ac:inkMkLst>
            <pc:docMk/>
            <pc:sldMk cId="198016421" sldId="265"/>
            <ac:inkMk id="333" creationId="{EDF88F5F-583B-41B3-8C41-1ECFB1F72C3C}"/>
          </ac:inkMkLst>
        </pc:inkChg>
        <pc:inkChg chg="add mod">
          <ac:chgData name="Kimberly Brehm" userId="8c2b6ab9-3f19-41de-a892-34e3c36865ec" providerId="ADAL" clId="{92736EAF-57D9-455F-9C30-F13D1704D384}" dt="2020-02-22T16:54:26.535" v="584"/>
          <ac:inkMkLst>
            <pc:docMk/>
            <pc:sldMk cId="198016421" sldId="265"/>
            <ac:inkMk id="334" creationId="{C261BA91-4CB9-4E29-A876-19839B5A31E7}"/>
          </ac:inkMkLst>
        </pc:inkChg>
        <pc:inkChg chg="add mod">
          <ac:chgData name="Kimberly Brehm" userId="8c2b6ab9-3f19-41de-a892-34e3c36865ec" providerId="ADAL" clId="{92736EAF-57D9-455F-9C30-F13D1704D384}" dt="2020-02-22T16:54:26.535" v="584"/>
          <ac:inkMkLst>
            <pc:docMk/>
            <pc:sldMk cId="198016421" sldId="265"/>
            <ac:inkMk id="335" creationId="{BD0A9F1F-7558-43D5-B18B-5D5308E1DE82}"/>
          </ac:inkMkLst>
        </pc:inkChg>
        <pc:inkChg chg="add mod">
          <ac:chgData name="Kimberly Brehm" userId="8c2b6ab9-3f19-41de-a892-34e3c36865ec" providerId="ADAL" clId="{92736EAF-57D9-455F-9C30-F13D1704D384}" dt="2020-02-22T16:54:26.535" v="584"/>
          <ac:inkMkLst>
            <pc:docMk/>
            <pc:sldMk cId="198016421" sldId="265"/>
            <ac:inkMk id="336" creationId="{7E9031DE-A3DF-45F1-AEA5-0A9172A763BB}"/>
          </ac:inkMkLst>
        </pc:inkChg>
        <pc:inkChg chg="add mod">
          <ac:chgData name="Kimberly Brehm" userId="8c2b6ab9-3f19-41de-a892-34e3c36865ec" providerId="ADAL" clId="{92736EAF-57D9-455F-9C30-F13D1704D384}" dt="2020-02-22T16:54:26.535" v="584"/>
          <ac:inkMkLst>
            <pc:docMk/>
            <pc:sldMk cId="198016421" sldId="265"/>
            <ac:inkMk id="337" creationId="{AC37508D-05BD-4BD3-B289-C2FB62D7532D}"/>
          </ac:inkMkLst>
        </pc:inkChg>
        <pc:inkChg chg="add mod">
          <ac:chgData name="Kimberly Brehm" userId="8c2b6ab9-3f19-41de-a892-34e3c36865ec" providerId="ADAL" clId="{92736EAF-57D9-455F-9C30-F13D1704D384}" dt="2020-02-22T16:54:26.535" v="584"/>
          <ac:inkMkLst>
            <pc:docMk/>
            <pc:sldMk cId="198016421" sldId="265"/>
            <ac:inkMk id="338" creationId="{60D42C3E-D78E-43E0-A31A-14026F765714}"/>
          </ac:inkMkLst>
        </pc:inkChg>
        <pc:inkChg chg="add mod">
          <ac:chgData name="Kimberly Brehm" userId="8c2b6ab9-3f19-41de-a892-34e3c36865ec" providerId="ADAL" clId="{92736EAF-57D9-455F-9C30-F13D1704D384}" dt="2020-02-22T16:54:30.608" v="595"/>
          <ac:inkMkLst>
            <pc:docMk/>
            <pc:sldMk cId="198016421" sldId="265"/>
            <ac:inkMk id="346" creationId="{02249F0D-591C-4757-A0A1-92FBF66B00A9}"/>
          </ac:inkMkLst>
        </pc:inkChg>
        <pc:inkChg chg="add mod">
          <ac:chgData name="Kimberly Brehm" userId="8c2b6ab9-3f19-41de-a892-34e3c36865ec" providerId="ADAL" clId="{92736EAF-57D9-455F-9C30-F13D1704D384}" dt="2020-02-22T16:54:30.608" v="595"/>
          <ac:inkMkLst>
            <pc:docMk/>
            <pc:sldMk cId="198016421" sldId="265"/>
            <ac:inkMk id="347" creationId="{E9FD83E3-8020-40DF-B17F-280472D93DC6}"/>
          </ac:inkMkLst>
        </pc:inkChg>
        <pc:inkChg chg="add mod">
          <ac:chgData name="Kimberly Brehm" userId="8c2b6ab9-3f19-41de-a892-34e3c36865ec" providerId="ADAL" clId="{92736EAF-57D9-455F-9C30-F13D1704D384}" dt="2020-02-22T16:54:30.608" v="595"/>
          <ac:inkMkLst>
            <pc:docMk/>
            <pc:sldMk cId="198016421" sldId="265"/>
            <ac:inkMk id="348" creationId="{97160BCC-F727-40ED-9EDE-B48B40C9A030}"/>
          </ac:inkMkLst>
        </pc:inkChg>
        <pc:inkChg chg="add mod">
          <ac:chgData name="Kimberly Brehm" userId="8c2b6ab9-3f19-41de-a892-34e3c36865ec" providerId="ADAL" clId="{92736EAF-57D9-455F-9C30-F13D1704D384}" dt="2020-02-22T16:54:30.608" v="595"/>
          <ac:inkMkLst>
            <pc:docMk/>
            <pc:sldMk cId="198016421" sldId="265"/>
            <ac:inkMk id="349" creationId="{8D86A091-7655-4B13-A707-525C9191A9BC}"/>
          </ac:inkMkLst>
        </pc:inkChg>
        <pc:inkChg chg="add mod">
          <ac:chgData name="Kimberly Brehm" userId="8c2b6ab9-3f19-41de-a892-34e3c36865ec" providerId="ADAL" clId="{92736EAF-57D9-455F-9C30-F13D1704D384}" dt="2020-02-22T16:54:30.608" v="595"/>
          <ac:inkMkLst>
            <pc:docMk/>
            <pc:sldMk cId="198016421" sldId="265"/>
            <ac:inkMk id="350" creationId="{03154E2D-19D3-4AAD-BCF2-C4C6FF4CDED4}"/>
          </ac:inkMkLst>
        </pc:inkChg>
        <pc:inkChg chg="add mod">
          <ac:chgData name="Kimberly Brehm" userId="8c2b6ab9-3f19-41de-a892-34e3c36865ec" providerId="ADAL" clId="{92736EAF-57D9-455F-9C30-F13D1704D384}" dt="2020-02-22T16:54:30.608" v="595"/>
          <ac:inkMkLst>
            <pc:docMk/>
            <pc:sldMk cId="198016421" sldId="265"/>
            <ac:inkMk id="351" creationId="{B3A53FC9-E007-46D3-A6EC-4DB3F827E950}"/>
          </ac:inkMkLst>
        </pc:inkChg>
        <pc:inkChg chg="add mod">
          <ac:chgData name="Kimberly Brehm" userId="8c2b6ab9-3f19-41de-a892-34e3c36865ec" providerId="ADAL" clId="{92736EAF-57D9-455F-9C30-F13D1704D384}" dt="2020-02-22T16:54:30.608" v="595"/>
          <ac:inkMkLst>
            <pc:docMk/>
            <pc:sldMk cId="198016421" sldId="265"/>
            <ac:inkMk id="352" creationId="{8CCA10FC-23BD-4EFF-8871-2F09E02BD493}"/>
          </ac:inkMkLst>
        </pc:inkChg>
        <pc:inkChg chg="add mod">
          <ac:chgData name="Kimberly Brehm" userId="8c2b6ab9-3f19-41de-a892-34e3c36865ec" providerId="ADAL" clId="{92736EAF-57D9-455F-9C30-F13D1704D384}" dt="2020-02-22T16:54:30.608" v="595"/>
          <ac:inkMkLst>
            <pc:docMk/>
            <pc:sldMk cId="198016421" sldId="265"/>
            <ac:inkMk id="353" creationId="{DCD9CD1D-D1D0-4E43-8B7D-BA5485E45EC2}"/>
          </ac:inkMkLst>
        </pc:inkChg>
        <pc:inkChg chg="add mod">
          <ac:chgData name="Kimberly Brehm" userId="8c2b6ab9-3f19-41de-a892-34e3c36865ec" providerId="ADAL" clId="{92736EAF-57D9-455F-9C30-F13D1704D384}" dt="2020-02-22T16:54:30.608" v="595"/>
          <ac:inkMkLst>
            <pc:docMk/>
            <pc:sldMk cId="198016421" sldId="265"/>
            <ac:inkMk id="354" creationId="{FB39D8FA-862C-4191-A352-948899D69FDC}"/>
          </ac:inkMkLst>
        </pc:inkChg>
        <pc:inkChg chg="add mod">
          <ac:chgData name="Kimberly Brehm" userId="8c2b6ab9-3f19-41de-a892-34e3c36865ec" providerId="ADAL" clId="{92736EAF-57D9-455F-9C30-F13D1704D384}" dt="2020-02-22T16:54:30.608" v="595"/>
          <ac:inkMkLst>
            <pc:docMk/>
            <pc:sldMk cId="198016421" sldId="265"/>
            <ac:inkMk id="355" creationId="{B2947B2B-A272-427A-BC4A-B908A868251C}"/>
          </ac:inkMkLst>
        </pc:inkChg>
        <pc:inkChg chg="add mod">
          <ac:chgData name="Kimberly Brehm" userId="8c2b6ab9-3f19-41de-a892-34e3c36865ec" providerId="ADAL" clId="{92736EAF-57D9-455F-9C30-F13D1704D384}" dt="2020-02-22T16:54:42.574" v="621"/>
          <ac:inkMkLst>
            <pc:docMk/>
            <pc:sldMk cId="198016421" sldId="265"/>
            <ac:inkMk id="357" creationId="{B5D1E0A0-3CC8-4C63-B683-09DC02245FD6}"/>
          </ac:inkMkLst>
        </pc:inkChg>
        <pc:inkChg chg="add mod">
          <ac:chgData name="Kimberly Brehm" userId="8c2b6ab9-3f19-41de-a892-34e3c36865ec" providerId="ADAL" clId="{92736EAF-57D9-455F-9C30-F13D1704D384}" dt="2020-02-22T16:54:42.574" v="621"/>
          <ac:inkMkLst>
            <pc:docMk/>
            <pc:sldMk cId="198016421" sldId="265"/>
            <ac:inkMk id="358" creationId="{1239F3A9-44D0-479A-8769-BA098C0FCD90}"/>
          </ac:inkMkLst>
        </pc:inkChg>
        <pc:inkChg chg="add mod">
          <ac:chgData name="Kimberly Brehm" userId="8c2b6ab9-3f19-41de-a892-34e3c36865ec" providerId="ADAL" clId="{92736EAF-57D9-455F-9C30-F13D1704D384}" dt="2020-02-22T16:54:42.574" v="621"/>
          <ac:inkMkLst>
            <pc:docMk/>
            <pc:sldMk cId="198016421" sldId="265"/>
            <ac:inkMk id="359" creationId="{21D32CA6-DE88-42C8-AFF4-EDF608E48439}"/>
          </ac:inkMkLst>
        </pc:inkChg>
        <pc:inkChg chg="add mod">
          <ac:chgData name="Kimberly Brehm" userId="8c2b6ab9-3f19-41de-a892-34e3c36865ec" providerId="ADAL" clId="{92736EAF-57D9-455F-9C30-F13D1704D384}" dt="2020-02-22T16:54:42.574" v="621"/>
          <ac:inkMkLst>
            <pc:docMk/>
            <pc:sldMk cId="198016421" sldId="265"/>
            <ac:inkMk id="360" creationId="{CF169231-99A3-4918-9FF9-E17CF6275E5E}"/>
          </ac:inkMkLst>
        </pc:inkChg>
        <pc:inkChg chg="add mod">
          <ac:chgData name="Kimberly Brehm" userId="8c2b6ab9-3f19-41de-a892-34e3c36865ec" providerId="ADAL" clId="{92736EAF-57D9-455F-9C30-F13D1704D384}" dt="2020-02-22T16:54:42.574" v="621"/>
          <ac:inkMkLst>
            <pc:docMk/>
            <pc:sldMk cId="198016421" sldId="265"/>
            <ac:inkMk id="361" creationId="{4D649C44-138C-4DC8-B869-538624CA303C}"/>
          </ac:inkMkLst>
        </pc:inkChg>
        <pc:inkChg chg="add mod">
          <ac:chgData name="Kimberly Brehm" userId="8c2b6ab9-3f19-41de-a892-34e3c36865ec" providerId="ADAL" clId="{92736EAF-57D9-455F-9C30-F13D1704D384}" dt="2020-02-22T16:54:42.574" v="621"/>
          <ac:inkMkLst>
            <pc:docMk/>
            <pc:sldMk cId="198016421" sldId="265"/>
            <ac:inkMk id="362" creationId="{8FCA4D00-E01B-4DD5-ACF8-182BD0C5CBAF}"/>
          </ac:inkMkLst>
        </pc:inkChg>
        <pc:inkChg chg="add mod">
          <ac:chgData name="Kimberly Brehm" userId="8c2b6ab9-3f19-41de-a892-34e3c36865ec" providerId="ADAL" clId="{92736EAF-57D9-455F-9C30-F13D1704D384}" dt="2020-02-22T16:54:42.574" v="621"/>
          <ac:inkMkLst>
            <pc:docMk/>
            <pc:sldMk cId="198016421" sldId="265"/>
            <ac:inkMk id="363" creationId="{AA8F8FC5-0006-4527-8129-33201572BD1F}"/>
          </ac:inkMkLst>
        </pc:inkChg>
        <pc:inkChg chg="add mod">
          <ac:chgData name="Kimberly Brehm" userId="8c2b6ab9-3f19-41de-a892-34e3c36865ec" providerId="ADAL" clId="{92736EAF-57D9-455F-9C30-F13D1704D384}" dt="2020-02-22T16:54:42.574" v="621"/>
          <ac:inkMkLst>
            <pc:docMk/>
            <pc:sldMk cId="198016421" sldId="265"/>
            <ac:inkMk id="364" creationId="{7C6D9BFD-3492-4533-8F22-5297D1687B45}"/>
          </ac:inkMkLst>
        </pc:inkChg>
        <pc:inkChg chg="add mod">
          <ac:chgData name="Kimberly Brehm" userId="8c2b6ab9-3f19-41de-a892-34e3c36865ec" providerId="ADAL" clId="{92736EAF-57D9-455F-9C30-F13D1704D384}" dt="2020-02-22T16:54:42.574" v="621"/>
          <ac:inkMkLst>
            <pc:docMk/>
            <pc:sldMk cId="198016421" sldId="265"/>
            <ac:inkMk id="365" creationId="{60746193-EED7-456F-9FFD-6BCE950D2247}"/>
          </ac:inkMkLst>
        </pc:inkChg>
        <pc:inkChg chg="add mod">
          <ac:chgData name="Kimberly Brehm" userId="8c2b6ab9-3f19-41de-a892-34e3c36865ec" providerId="ADAL" clId="{92736EAF-57D9-455F-9C30-F13D1704D384}" dt="2020-02-22T16:54:42.574" v="621"/>
          <ac:inkMkLst>
            <pc:docMk/>
            <pc:sldMk cId="198016421" sldId="265"/>
            <ac:inkMk id="366" creationId="{68359D09-2A4F-44E4-8506-EB4448F1269F}"/>
          </ac:inkMkLst>
        </pc:inkChg>
        <pc:inkChg chg="add mod">
          <ac:chgData name="Kimberly Brehm" userId="8c2b6ab9-3f19-41de-a892-34e3c36865ec" providerId="ADAL" clId="{92736EAF-57D9-455F-9C30-F13D1704D384}" dt="2020-02-22T16:54:42.574" v="621"/>
          <ac:inkMkLst>
            <pc:docMk/>
            <pc:sldMk cId="198016421" sldId="265"/>
            <ac:inkMk id="367" creationId="{49EB2B6B-1EFC-4A95-A7ED-5DEF1B96D7FD}"/>
          </ac:inkMkLst>
        </pc:inkChg>
        <pc:inkChg chg="add mod">
          <ac:chgData name="Kimberly Brehm" userId="8c2b6ab9-3f19-41de-a892-34e3c36865ec" providerId="ADAL" clId="{92736EAF-57D9-455F-9C30-F13D1704D384}" dt="2020-02-22T16:54:42.574" v="621"/>
          <ac:inkMkLst>
            <pc:docMk/>
            <pc:sldMk cId="198016421" sldId="265"/>
            <ac:inkMk id="368" creationId="{EDF3B1F9-2A27-47A9-B3F6-F15A64B1DF17}"/>
          </ac:inkMkLst>
        </pc:inkChg>
        <pc:inkChg chg="add mod">
          <ac:chgData name="Kimberly Brehm" userId="8c2b6ab9-3f19-41de-a892-34e3c36865ec" providerId="ADAL" clId="{92736EAF-57D9-455F-9C30-F13D1704D384}" dt="2020-02-22T16:54:42.574" v="621"/>
          <ac:inkMkLst>
            <pc:docMk/>
            <pc:sldMk cId="198016421" sldId="265"/>
            <ac:inkMk id="369" creationId="{DEA94548-5578-46C0-980F-E02A2AECA0BB}"/>
          </ac:inkMkLst>
        </pc:inkChg>
        <pc:inkChg chg="add mod">
          <ac:chgData name="Kimberly Brehm" userId="8c2b6ab9-3f19-41de-a892-34e3c36865ec" providerId="ADAL" clId="{92736EAF-57D9-455F-9C30-F13D1704D384}" dt="2020-02-22T16:54:42.574" v="621"/>
          <ac:inkMkLst>
            <pc:docMk/>
            <pc:sldMk cId="198016421" sldId="265"/>
            <ac:inkMk id="370" creationId="{EE6ED2AB-C662-45E2-AF92-2FFCF18A90E8}"/>
          </ac:inkMkLst>
        </pc:inkChg>
        <pc:inkChg chg="add mod">
          <ac:chgData name="Kimberly Brehm" userId="8c2b6ab9-3f19-41de-a892-34e3c36865ec" providerId="ADAL" clId="{92736EAF-57D9-455F-9C30-F13D1704D384}" dt="2020-02-22T16:54:43.698" v="624"/>
          <ac:inkMkLst>
            <pc:docMk/>
            <pc:sldMk cId="198016421" sldId="265"/>
            <ac:inkMk id="371" creationId="{A2755898-BC23-4831-841F-F25D2E0BDE78}"/>
          </ac:inkMkLst>
        </pc:inkChg>
        <pc:inkChg chg="add mod">
          <ac:chgData name="Kimberly Brehm" userId="8c2b6ab9-3f19-41de-a892-34e3c36865ec" providerId="ADAL" clId="{92736EAF-57D9-455F-9C30-F13D1704D384}" dt="2020-02-22T16:54:43.698" v="624"/>
          <ac:inkMkLst>
            <pc:docMk/>
            <pc:sldMk cId="198016421" sldId="265"/>
            <ac:inkMk id="372" creationId="{8D64350C-1AA6-4B40-97BC-1E49DA7557A6}"/>
          </ac:inkMkLst>
        </pc:inkChg>
        <pc:inkChg chg="add mod">
          <ac:chgData name="Kimberly Brehm" userId="8c2b6ab9-3f19-41de-a892-34e3c36865ec" providerId="ADAL" clId="{92736EAF-57D9-455F-9C30-F13D1704D384}" dt="2020-02-22T16:54:43.698" v="624"/>
          <ac:inkMkLst>
            <pc:docMk/>
            <pc:sldMk cId="198016421" sldId="265"/>
            <ac:inkMk id="373" creationId="{E01F91E2-C3EA-4939-B9FC-2FEE8FC18B25}"/>
          </ac:inkMkLst>
        </pc:inkChg>
        <pc:inkChg chg="add mod">
          <ac:chgData name="Kimberly Brehm" userId="8c2b6ab9-3f19-41de-a892-34e3c36865ec" providerId="ADAL" clId="{92736EAF-57D9-455F-9C30-F13D1704D384}" dt="2020-02-22T16:54:43.698" v="624"/>
          <ac:inkMkLst>
            <pc:docMk/>
            <pc:sldMk cId="198016421" sldId="265"/>
            <ac:inkMk id="374" creationId="{8BDC2095-23FF-4CF6-8132-1E530150BD48}"/>
          </ac:inkMkLst>
        </pc:inkChg>
        <pc:inkChg chg="add mod">
          <ac:chgData name="Kimberly Brehm" userId="8c2b6ab9-3f19-41de-a892-34e3c36865ec" providerId="ADAL" clId="{92736EAF-57D9-455F-9C30-F13D1704D384}" dt="2020-02-22T16:54:43.698" v="624"/>
          <ac:inkMkLst>
            <pc:docMk/>
            <pc:sldMk cId="198016421" sldId="265"/>
            <ac:inkMk id="375" creationId="{118C198A-ABCD-44D7-AA8C-7CB48FE06194}"/>
          </ac:inkMkLst>
        </pc:inkChg>
        <pc:inkChg chg="add mod">
          <ac:chgData name="Kimberly Brehm" userId="8c2b6ab9-3f19-41de-a892-34e3c36865ec" providerId="ADAL" clId="{92736EAF-57D9-455F-9C30-F13D1704D384}" dt="2020-02-22T16:54:43.698" v="624"/>
          <ac:inkMkLst>
            <pc:docMk/>
            <pc:sldMk cId="198016421" sldId="265"/>
            <ac:inkMk id="376" creationId="{B0CE1862-A0A1-4251-8AA2-73DE1F891D65}"/>
          </ac:inkMkLst>
        </pc:inkChg>
        <pc:inkChg chg="add mod">
          <ac:chgData name="Kimberly Brehm" userId="8c2b6ab9-3f19-41de-a892-34e3c36865ec" providerId="ADAL" clId="{92736EAF-57D9-455F-9C30-F13D1704D384}" dt="2020-02-22T16:54:43.698" v="624"/>
          <ac:inkMkLst>
            <pc:docMk/>
            <pc:sldMk cId="198016421" sldId="265"/>
            <ac:inkMk id="377" creationId="{9DC8813C-6608-4FC3-8D09-0DFAFEF6FA45}"/>
          </ac:inkMkLst>
        </pc:inkChg>
        <pc:inkChg chg="add mod">
          <ac:chgData name="Kimberly Brehm" userId="8c2b6ab9-3f19-41de-a892-34e3c36865ec" providerId="ADAL" clId="{92736EAF-57D9-455F-9C30-F13D1704D384}" dt="2020-02-22T16:54:43.698" v="624"/>
          <ac:inkMkLst>
            <pc:docMk/>
            <pc:sldMk cId="198016421" sldId="265"/>
            <ac:inkMk id="378" creationId="{2E16782A-21C5-45EA-8228-D10B90F1BF82}"/>
          </ac:inkMkLst>
        </pc:inkChg>
        <pc:inkChg chg="add mod">
          <ac:chgData name="Kimberly Brehm" userId="8c2b6ab9-3f19-41de-a892-34e3c36865ec" providerId="ADAL" clId="{92736EAF-57D9-455F-9C30-F13D1704D384}" dt="2020-02-22T16:54:43.698" v="624"/>
          <ac:inkMkLst>
            <pc:docMk/>
            <pc:sldMk cId="198016421" sldId="265"/>
            <ac:inkMk id="379" creationId="{2DFD3BD2-1245-4C39-99A5-17698368E363}"/>
          </ac:inkMkLst>
        </pc:inkChg>
        <pc:inkChg chg="add mod">
          <ac:chgData name="Kimberly Brehm" userId="8c2b6ab9-3f19-41de-a892-34e3c36865ec" providerId="ADAL" clId="{92736EAF-57D9-455F-9C30-F13D1704D384}" dt="2020-02-22T16:54:43.698" v="624"/>
          <ac:inkMkLst>
            <pc:docMk/>
            <pc:sldMk cId="198016421" sldId="265"/>
            <ac:inkMk id="380" creationId="{68A40AFC-96BE-4261-AC12-60DB51BF25FB}"/>
          </ac:inkMkLst>
        </pc:inkChg>
        <pc:inkChg chg="add mod">
          <ac:chgData name="Kimberly Brehm" userId="8c2b6ab9-3f19-41de-a892-34e3c36865ec" providerId="ADAL" clId="{92736EAF-57D9-455F-9C30-F13D1704D384}" dt="2020-02-22T16:54:43.698" v="624"/>
          <ac:inkMkLst>
            <pc:docMk/>
            <pc:sldMk cId="198016421" sldId="265"/>
            <ac:inkMk id="381" creationId="{68C7AC49-BA7F-470B-8EF9-F62F696DF309}"/>
          </ac:inkMkLst>
        </pc:inkChg>
        <pc:inkChg chg="add mod">
          <ac:chgData name="Kimberly Brehm" userId="8c2b6ab9-3f19-41de-a892-34e3c36865ec" providerId="ADAL" clId="{92736EAF-57D9-455F-9C30-F13D1704D384}" dt="2020-02-22T16:54:43.698" v="624"/>
          <ac:inkMkLst>
            <pc:docMk/>
            <pc:sldMk cId="198016421" sldId="265"/>
            <ac:inkMk id="388" creationId="{D89ED596-ED2B-4EC1-9A26-059A09E26B57}"/>
          </ac:inkMkLst>
        </pc:inkChg>
        <pc:inkChg chg="add mod">
          <ac:chgData name="Kimberly Brehm" userId="8c2b6ab9-3f19-41de-a892-34e3c36865ec" providerId="ADAL" clId="{92736EAF-57D9-455F-9C30-F13D1704D384}" dt="2020-02-22T16:54:43.698" v="624"/>
          <ac:inkMkLst>
            <pc:docMk/>
            <pc:sldMk cId="198016421" sldId="265"/>
            <ac:inkMk id="389" creationId="{A2048F27-C6A4-481D-BF8C-19B49D93AC85}"/>
          </ac:inkMkLst>
        </pc:inkChg>
        <pc:inkChg chg="add mod">
          <ac:chgData name="Kimberly Brehm" userId="8c2b6ab9-3f19-41de-a892-34e3c36865ec" providerId="ADAL" clId="{92736EAF-57D9-455F-9C30-F13D1704D384}" dt="2020-02-22T16:54:51.979" v="629"/>
          <ac:inkMkLst>
            <pc:docMk/>
            <pc:sldMk cId="198016421" sldId="265"/>
            <ac:inkMk id="391" creationId="{422E4825-F59F-45C1-9C2E-15BD2A3C1BAC}"/>
          </ac:inkMkLst>
        </pc:inkChg>
        <pc:inkChg chg="add mod">
          <ac:chgData name="Kimberly Brehm" userId="8c2b6ab9-3f19-41de-a892-34e3c36865ec" providerId="ADAL" clId="{92736EAF-57D9-455F-9C30-F13D1704D384}" dt="2020-02-22T16:54:51.979" v="629"/>
          <ac:inkMkLst>
            <pc:docMk/>
            <pc:sldMk cId="198016421" sldId="265"/>
            <ac:inkMk id="392" creationId="{B022EE90-D621-4744-8F45-0C402A3057F8}"/>
          </ac:inkMkLst>
        </pc:inkChg>
        <pc:inkChg chg="add mod">
          <ac:chgData name="Kimberly Brehm" userId="8c2b6ab9-3f19-41de-a892-34e3c36865ec" providerId="ADAL" clId="{92736EAF-57D9-455F-9C30-F13D1704D384}" dt="2020-02-22T16:54:51.979" v="629"/>
          <ac:inkMkLst>
            <pc:docMk/>
            <pc:sldMk cId="198016421" sldId="265"/>
            <ac:inkMk id="393" creationId="{E59DCE51-66E1-404A-8667-62B2A6C5C22C}"/>
          </ac:inkMkLst>
        </pc:inkChg>
        <pc:inkChg chg="add mod">
          <ac:chgData name="Kimberly Brehm" userId="8c2b6ab9-3f19-41de-a892-34e3c36865ec" providerId="ADAL" clId="{92736EAF-57D9-455F-9C30-F13D1704D384}" dt="2020-02-22T16:54:51.979" v="629"/>
          <ac:inkMkLst>
            <pc:docMk/>
            <pc:sldMk cId="198016421" sldId="265"/>
            <ac:inkMk id="394" creationId="{6649DB92-049C-4DD7-BE95-3E6FBA4CABF2}"/>
          </ac:inkMkLst>
        </pc:inkChg>
        <pc:inkChg chg="add mod">
          <ac:chgData name="Kimberly Brehm" userId="8c2b6ab9-3f19-41de-a892-34e3c36865ec" providerId="ADAL" clId="{92736EAF-57D9-455F-9C30-F13D1704D384}" dt="2020-02-22T16:55:14.994" v="638"/>
          <ac:inkMkLst>
            <pc:docMk/>
            <pc:sldMk cId="198016421" sldId="265"/>
            <ac:inkMk id="396" creationId="{5388289B-F7F5-436F-B16B-44EFA2769FB3}"/>
          </ac:inkMkLst>
        </pc:inkChg>
        <pc:inkChg chg="add mod">
          <ac:chgData name="Kimberly Brehm" userId="8c2b6ab9-3f19-41de-a892-34e3c36865ec" providerId="ADAL" clId="{92736EAF-57D9-455F-9C30-F13D1704D384}" dt="2020-02-22T16:55:14.994" v="638"/>
          <ac:inkMkLst>
            <pc:docMk/>
            <pc:sldMk cId="198016421" sldId="265"/>
            <ac:inkMk id="397" creationId="{4720DF8A-957E-4F73-BAD4-5954BC5ADA55}"/>
          </ac:inkMkLst>
        </pc:inkChg>
        <pc:inkChg chg="add mod">
          <ac:chgData name="Kimberly Brehm" userId="8c2b6ab9-3f19-41de-a892-34e3c36865ec" providerId="ADAL" clId="{92736EAF-57D9-455F-9C30-F13D1704D384}" dt="2020-02-22T16:55:14.994" v="638"/>
          <ac:inkMkLst>
            <pc:docMk/>
            <pc:sldMk cId="198016421" sldId="265"/>
            <ac:inkMk id="398" creationId="{6F9226DE-014B-4CC5-A632-151C610F8BE9}"/>
          </ac:inkMkLst>
        </pc:inkChg>
        <pc:inkChg chg="add mod">
          <ac:chgData name="Kimberly Brehm" userId="8c2b6ab9-3f19-41de-a892-34e3c36865ec" providerId="ADAL" clId="{92736EAF-57D9-455F-9C30-F13D1704D384}" dt="2020-02-22T16:55:14.994" v="638"/>
          <ac:inkMkLst>
            <pc:docMk/>
            <pc:sldMk cId="198016421" sldId="265"/>
            <ac:inkMk id="399" creationId="{E5F300ED-8268-466A-B9B6-7281FEA870B6}"/>
          </ac:inkMkLst>
        </pc:inkChg>
        <pc:inkChg chg="add mod">
          <ac:chgData name="Kimberly Brehm" userId="8c2b6ab9-3f19-41de-a892-34e3c36865ec" providerId="ADAL" clId="{92736EAF-57D9-455F-9C30-F13D1704D384}" dt="2020-02-22T16:55:14.994" v="638"/>
          <ac:inkMkLst>
            <pc:docMk/>
            <pc:sldMk cId="198016421" sldId="265"/>
            <ac:inkMk id="400" creationId="{50A75C28-ADBE-4085-8D65-6D4028A16FA0}"/>
          </ac:inkMkLst>
        </pc:inkChg>
        <pc:inkChg chg="add mod">
          <ac:chgData name="Kimberly Brehm" userId="8c2b6ab9-3f19-41de-a892-34e3c36865ec" providerId="ADAL" clId="{92736EAF-57D9-455F-9C30-F13D1704D384}" dt="2020-02-22T16:55:14.994" v="638"/>
          <ac:inkMkLst>
            <pc:docMk/>
            <pc:sldMk cId="198016421" sldId="265"/>
            <ac:inkMk id="401" creationId="{E00C7C66-7A32-487A-8CC9-1B842C41C799}"/>
          </ac:inkMkLst>
        </pc:inkChg>
        <pc:inkChg chg="add mod">
          <ac:chgData name="Kimberly Brehm" userId="8c2b6ab9-3f19-41de-a892-34e3c36865ec" providerId="ADAL" clId="{92736EAF-57D9-455F-9C30-F13D1704D384}" dt="2020-02-22T16:55:14.994" v="638"/>
          <ac:inkMkLst>
            <pc:docMk/>
            <pc:sldMk cId="198016421" sldId="265"/>
            <ac:inkMk id="402" creationId="{58538B93-0BA9-4FFA-92EB-D5D4A20C2F79}"/>
          </ac:inkMkLst>
        </pc:inkChg>
        <pc:inkChg chg="add mod">
          <ac:chgData name="Kimberly Brehm" userId="8c2b6ab9-3f19-41de-a892-34e3c36865ec" providerId="ADAL" clId="{92736EAF-57D9-455F-9C30-F13D1704D384}" dt="2020-02-22T16:55:14.994" v="638"/>
          <ac:inkMkLst>
            <pc:docMk/>
            <pc:sldMk cId="198016421" sldId="265"/>
            <ac:inkMk id="403" creationId="{C959A5DF-A70F-4B1E-8939-1FC934A56583}"/>
          </ac:inkMkLst>
        </pc:inkChg>
        <pc:inkChg chg="add mod">
          <ac:chgData name="Kimberly Brehm" userId="8c2b6ab9-3f19-41de-a892-34e3c36865ec" providerId="ADAL" clId="{92736EAF-57D9-455F-9C30-F13D1704D384}" dt="2020-02-22T16:55:25.348" v="654"/>
          <ac:inkMkLst>
            <pc:docMk/>
            <pc:sldMk cId="198016421" sldId="265"/>
            <ac:inkMk id="406" creationId="{8F55D28A-0134-4C09-9B57-D020E49C1C02}"/>
          </ac:inkMkLst>
        </pc:inkChg>
        <pc:inkChg chg="add mod">
          <ac:chgData name="Kimberly Brehm" userId="8c2b6ab9-3f19-41de-a892-34e3c36865ec" providerId="ADAL" clId="{92736EAF-57D9-455F-9C30-F13D1704D384}" dt="2020-02-22T16:55:25.348" v="654"/>
          <ac:inkMkLst>
            <pc:docMk/>
            <pc:sldMk cId="198016421" sldId="265"/>
            <ac:inkMk id="407" creationId="{E3D8373B-FD8F-4E0B-BF69-078B054412A4}"/>
          </ac:inkMkLst>
        </pc:inkChg>
        <pc:inkChg chg="add mod">
          <ac:chgData name="Kimberly Brehm" userId="8c2b6ab9-3f19-41de-a892-34e3c36865ec" providerId="ADAL" clId="{92736EAF-57D9-455F-9C30-F13D1704D384}" dt="2020-02-22T16:55:25.348" v="654"/>
          <ac:inkMkLst>
            <pc:docMk/>
            <pc:sldMk cId="198016421" sldId="265"/>
            <ac:inkMk id="408" creationId="{000539C2-7DCE-46D8-B495-55DC97337494}"/>
          </ac:inkMkLst>
        </pc:inkChg>
        <pc:inkChg chg="add mod">
          <ac:chgData name="Kimberly Brehm" userId="8c2b6ab9-3f19-41de-a892-34e3c36865ec" providerId="ADAL" clId="{92736EAF-57D9-455F-9C30-F13D1704D384}" dt="2020-02-22T16:55:25.348" v="654"/>
          <ac:inkMkLst>
            <pc:docMk/>
            <pc:sldMk cId="198016421" sldId="265"/>
            <ac:inkMk id="409" creationId="{5D1D89DF-B514-49CA-A976-4F22887879C7}"/>
          </ac:inkMkLst>
        </pc:inkChg>
        <pc:inkChg chg="add mod">
          <ac:chgData name="Kimberly Brehm" userId="8c2b6ab9-3f19-41de-a892-34e3c36865ec" providerId="ADAL" clId="{92736EAF-57D9-455F-9C30-F13D1704D384}" dt="2020-02-22T16:55:25.348" v="654"/>
          <ac:inkMkLst>
            <pc:docMk/>
            <pc:sldMk cId="198016421" sldId="265"/>
            <ac:inkMk id="410" creationId="{045FF435-DD68-4E23-AAEC-3DA61D62FC4D}"/>
          </ac:inkMkLst>
        </pc:inkChg>
        <pc:inkChg chg="add mod">
          <ac:chgData name="Kimberly Brehm" userId="8c2b6ab9-3f19-41de-a892-34e3c36865ec" providerId="ADAL" clId="{92736EAF-57D9-455F-9C30-F13D1704D384}" dt="2020-02-22T16:55:25.348" v="654"/>
          <ac:inkMkLst>
            <pc:docMk/>
            <pc:sldMk cId="198016421" sldId="265"/>
            <ac:inkMk id="411" creationId="{0CD66378-C8AF-41ED-8494-605709C9898B}"/>
          </ac:inkMkLst>
        </pc:inkChg>
        <pc:inkChg chg="add mod">
          <ac:chgData name="Kimberly Brehm" userId="8c2b6ab9-3f19-41de-a892-34e3c36865ec" providerId="ADAL" clId="{92736EAF-57D9-455F-9C30-F13D1704D384}" dt="2020-02-22T16:55:25.348" v="654"/>
          <ac:inkMkLst>
            <pc:docMk/>
            <pc:sldMk cId="198016421" sldId="265"/>
            <ac:inkMk id="412" creationId="{4337A7B9-6E9D-4D88-8EF7-FA6DA89FD687}"/>
          </ac:inkMkLst>
        </pc:inkChg>
        <pc:inkChg chg="add mod">
          <ac:chgData name="Kimberly Brehm" userId="8c2b6ab9-3f19-41de-a892-34e3c36865ec" providerId="ADAL" clId="{92736EAF-57D9-455F-9C30-F13D1704D384}" dt="2020-02-22T16:55:25.348" v="654"/>
          <ac:inkMkLst>
            <pc:docMk/>
            <pc:sldMk cId="198016421" sldId="265"/>
            <ac:inkMk id="413" creationId="{799C8D91-AEE9-4CFD-A6EA-C5404AF2774F}"/>
          </ac:inkMkLst>
        </pc:inkChg>
        <pc:inkChg chg="add mod">
          <ac:chgData name="Kimberly Brehm" userId="8c2b6ab9-3f19-41de-a892-34e3c36865ec" providerId="ADAL" clId="{92736EAF-57D9-455F-9C30-F13D1704D384}" dt="2020-02-22T16:55:25.348" v="654"/>
          <ac:inkMkLst>
            <pc:docMk/>
            <pc:sldMk cId="198016421" sldId="265"/>
            <ac:inkMk id="414" creationId="{0AF160B4-8283-4B58-9A8B-1525684152EA}"/>
          </ac:inkMkLst>
        </pc:inkChg>
        <pc:inkChg chg="add mod">
          <ac:chgData name="Kimberly Brehm" userId="8c2b6ab9-3f19-41de-a892-34e3c36865ec" providerId="ADAL" clId="{92736EAF-57D9-455F-9C30-F13D1704D384}" dt="2020-02-22T16:55:25.348" v="654"/>
          <ac:inkMkLst>
            <pc:docMk/>
            <pc:sldMk cId="198016421" sldId="265"/>
            <ac:inkMk id="415" creationId="{FB96E3EB-DF51-46BA-BA0A-FC621E80833D}"/>
          </ac:inkMkLst>
        </pc:inkChg>
        <pc:inkChg chg="add mod">
          <ac:chgData name="Kimberly Brehm" userId="8c2b6ab9-3f19-41de-a892-34e3c36865ec" providerId="ADAL" clId="{92736EAF-57D9-455F-9C30-F13D1704D384}" dt="2020-02-22T16:55:25.348" v="654"/>
          <ac:inkMkLst>
            <pc:docMk/>
            <pc:sldMk cId="198016421" sldId="265"/>
            <ac:inkMk id="416" creationId="{4A7C5895-0908-4098-9009-990C083F7A30}"/>
          </ac:inkMkLst>
        </pc:inkChg>
        <pc:inkChg chg="add mod">
          <ac:chgData name="Kimberly Brehm" userId="8c2b6ab9-3f19-41de-a892-34e3c36865ec" providerId="ADAL" clId="{92736EAF-57D9-455F-9C30-F13D1704D384}" dt="2020-02-22T16:55:25.348" v="654"/>
          <ac:inkMkLst>
            <pc:docMk/>
            <pc:sldMk cId="198016421" sldId="265"/>
            <ac:inkMk id="417" creationId="{0DC6B892-435D-4BA6-9DC2-D6F25AF99E52}"/>
          </ac:inkMkLst>
        </pc:inkChg>
        <pc:inkChg chg="add mod">
          <ac:chgData name="Kimberly Brehm" userId="8c2b6ab9-3f19-41de-a892-34e3c36865ec" providerId="ADAL" clId="{92736EAF-57D9-455F-9C30-F13D1704D384}" dt="2020-02-22T16:55:25.348" v="654"/>
          <ac:inkMkLst>
            <pc:docMk/>
            <pc:sldMk cId="198016421" sldId="265"/>
            <ac:inkMk id="418" creationId="{663A655A-32ED-4F5E-A76C-42A4F3115B98}"/>
          </ac:inkMkLst>
        </pc:inkChg>
        <pc:inkChg chg="add del">
          <ac:chgData name="Kimberly Brehm" userId="8c2b6ab9-3f19-41de-a892-34e3c36865ec" providerId="ADAL" clId="{92736EAF-57D9-455F-9C30-F13D1704D384}" dt="2020-02-22T16:55:25.054" v="653"/>
          <ac:inkMkLst>
            <pc:docMk/>
            <pc:sldMk cId="198016421" sldId="265"/>
            <ac:inkMk id="419" creationId="{D572BBC7-7C75-45E3-AAC6-0A81F68D95BA}"/>
          </ac:inkMkLst>
        </pc:inkChg>
        <pc:inkChg chg="add mod">
          <ac:chgData name="Kimberly Brehm" userId="8c2b6ab9-3f19-41de-a892-34e3c36865ec" providerId="ADAL" clId="{92736EAF-57D9-455F-9C30-F13D1704D384}" dt="2020-02-22T16:55:30.398" v="663"/>
          <ac:inkMkLst>
            <pc:docMk/>
            <pc:sldMk cId="198016421" sldId="265"/>
            <ac:inkMk id="421" creationId="{68FFA742-9D64-48F9-BBD8-0340FF9BB573}"/>
          </ac:inkMkLst>
        </pc:inkChg>
        <pc:inkChg chg="add mod">
          <ac:chgData name="Kimberly Brehm" userId="8c2b6ab9-3f19-41de-a892-34e3c36865ec" providerId="ADAL" clId="{92736EAF-57D9-455F-9C30-F13D1704D384}" dt="2020-02-22T16:55:30.398" v="663"/>
          <ac:inkMkLst>
            <pc:docMk/>
            <pc:sldMk cId="198016421" sldId="265"/>
            <ac:inkMk id="422" creationId="{A55D6875-7055-4E5D-AD4A-D4F7088DE18B}"/>
          </ac:inkMkLst>
        </pc:inkChg>
        <pc:inkChg chg="add mod">
          <ac:chgData name="Kimberly Brehm" userId="8c2b6ab9-3f19-41de-a892-34e3c36865ec" providerId="ADAL" clId="{92736EAF-57D9-455F-9C30-F13D1704D384}" dt="2020-02-22T16:55:30.398" v="663"/>
          <ac:inkMkLst>
            <pc:docMk/>
            <pc:sldMk cId="198016421" sldId="265"/>
            <ac:inkMk id="423" creationId="{5ACA8D11-4B04-4324-A51F-E3074145DDF5}"/>
          </ac:inkMkLst>
        </pc:inkChg>
        <pc:inkChg chg="add mod">
          <ac:chgData name="Kimberly Brehm" userId="8c2b6ab9-3f19-41de-a892-34e3c36865ec" providerId="ADAL" clId="{92736EAF-57D9-455F-9C30-F13D1704D384}" dt="2020-02-22T16:55:30.398" v="663"/>
          <ac:inkMkLst>
            <pc:docMk/>
            <pc:sldMk cId="198016421" sldId="265"/>
            <ac:inkMk id="424" creationId="{91D8D3F3-4A29-4A49-AA4C-73E16CD1643B}"/>
          </ac:inkMkLst>
        </pc:inkChg>
        <pc:inkChg chg="add mod">
          <ac:chgData name="Kimberly Brehm" userId="8c2b6ab9-3f19-41de-a892-34e3c36865ec" providerId="ADAL" clId="{92736EAF-57D9-455F-9C30-F13D1704D384}" dt="2020-02-22T16:55:30.398" v="663"/>
          <ac:inkMkLst>
            <pc:docMk/>
            <pc:sldMk cId="198016421" sldId="265"/>
            <ac:inkMk id="425" creationId="{5B4311DA-EE2D-4074-A47D-F8CF9009A961}"/>
          </ac:inkMkLst>
        </pc:inkChg>
        <pc:inkChg chg="add">
          <ac:chgData name="Kimberly Brehm" userId="8c2b6ab9-3f19-41de-a892-34e3c36865ec" providerId="ADAL" clId="{92736EAF-57D9-455F-9C30-F13D1704D384}" dt="2020-02-22T16:55:28.964" v="660" actId="9405"/>
          <ac:inkMkLst>
            <pc:docMk/>
            <pc:sldMk cId="198016421" sldId="265"/>
            <ac:inkMk id="426" creationId="{85A78001-7896-434A-A5FD-2185FAF43268}"/>
          </ac:inkMkLst>
        </pc:inkChg>
        <pc:inkChg chg="add mod">
          <ac:chgData name="Kimberly Brehm" userId="8c2b6ab9-3f19-41de-a892-34e3c36865ec" providerId="ADAL" clId="{92736EAF-57D9-455F-9C30-F13D1704D384}" dt="2020-02-22T16:55:30.398" v="663"/>
          <ac:inkMkLst>
            <pc:docMk/>
            <pc:sldMk cId="198016421" sldId="265"/>
            <ac:inkMk id="427" creationId="{009FEBBD-4F15-4932-A9D5-69EA135AB90D}"/>
          </ac:inkMkLst>
        </pc:inkChg>
        <pc:inkChg chg="add mod">
          <ac:chgData name="Kimberly Brehm" userId="8c2b6ab9-3f19-41de-a892-34e3c36865ec" providerId="ADAL" clId="{92736EAF-57D9-455F-9C30-F13D1704D384}" dt="2020-02-22T16:55:30.398" v="663"/>
          <ac:inkMkLst>
            <pc:docMk/>
            <pc:sldMk cId="198016421" sldId="265"/>
            <ac:inkMk id="428" creationId="{D6E783FD-1845-4EB5-B510-F6A35AEADF04}"/>
          </ac:inkMkLst>
        </pc:inkChg>
        <pc:inkChg chg="add">
          <ac:chgData name="Kimberly Brehm" userId="8c2b6ab9-3f19-41de-a892-34e3c36865ec" providerId="ADAL" clId="{92736EAF-57D9-455F-9C30-F13D1704D384}" dt="2020-02-22T16:55:30.918" v="664" actId="9405"/>
          <ac:inkMkLst>
            <pc:docMk/>
            <pc:sldMk cId="198016421" sldId="265"/>
            <ac:inkMk id="432" creationId="{C147C8A1-43AB-4A33-9984-F474AAA87B33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33" creationId="{888FACAE-3690-46D2-9220-0811D94304D8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34" creationId="{F3B87BF8-D19B-48F1-8D5B-06D4FEB813C1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35" creationId="{6AE73A7E-7E63-42B9-9C48-9DAC4FE57FCB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36" creationId="{D9BFE32E-80C4-462E-B15B-5A538711DFD5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37" creationId="{E0400805-F9B6-4B90-9AB4-4D3F35E943A3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38" creationId="{5886CB19-8946-4525-85F8-FF3A3E668A06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39" creationId="{DC274F77-81CE-4163-BCF3-5D3DF575598E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40" creationId="{1C43512F-209B-4ACC-8380-47B3E441F34D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41" creationId="{B2E57907-15D1-4C11-BA66-AE4F942BCCF4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42" creationId="{6923BDCF-2CD9-477E-8106-76AC921B79C7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43" creationId="{B49A721E-83E7-4A72-AD2E-8DEE45A4ADED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44" creationId="{8BA5903E-B624-42C0-822B-41D17A569624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45" creationId="{FC76902C-CA49-42FB-B36F-DFCB1F45496D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46" creationId="{4C1BD6C7-365F-482E-8AA9-A4EABEC854CB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47" creationId="{54E564FF-B5EE-4F21-919C-DC5B962987A8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48" creationId="{95C81ADA-5052-4008-8B70-069D62C8EAD2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49" creationId="{21397218-6974-40D3-B0BA-7F85529A1057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50" creationId="{408396EA-7175-40ED-B834-31549CAD8C31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51" creationId="{13325B18-19A6-43BB-829F-B25E9B41CC29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52" creationId="{EE1AA17A-D725-49A3-9842-BB848CA5181B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53" creationId="{D979E1B3-585B-48B4-86A0-BF9AEFE199B8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54" creationId="{4AB65C46-6448-420B-8288-89A41A2EFD50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55" creationId="{8914E1A0-8C47-4B03-86AE-FFEE382C2E30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56" creationId="{4A4B27D5-60AA-477C-A130-307153C2DF76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57" creationId="{93AF266F-5B63-4E28-8659-BCBAA3D27955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58" creationId="{8DD4B4EE-CAB8-4814-A699-8445FF446F39}"/>
          </ac:inkMkLst>
        </pc:inkChg>
        <pc:inkChg chg="add mod">
          <ac:chgData name="Kimberly Brehm" userId="8c2b6ab9-3f19-41de-a892-34e3c36865ec" providerId="ADAL" clId="{92736EAF-57D9-455F-9C30-F13D1704D384}" dt="2020-02-22T16:55:42.990" v="692"/>
          <ac:inkMkLst>
            <pc:docMk/>
            <pc:sldMk cId="198016421" sldId="265"/>
            <ac:inkMk id="459" creationId="{2075FF4D-F40E-49EA-B3E6-BEC577B5CC37}"/>
          </ac:inkMkLst>
        </pc:inkChg>
        <pc:inkChg chg="add mod">
          <ac:chgData name="Kimberly Brehm" userId="8c2b6ab9-3f19-41de-a892-34e3c36865ec" providerId="ADAL" clId="{92736EAF-57D9-455F-9C30-F13D1704D384}" dt="2020-02-22T16:55:46.801" v="699"/>
          <ac:inkMkLst>
            <pc:docMk/>
            <pc:sldMk cId="198016421" sldId="265"/>
            <ac:inkMk id="465" creationId="{66DE0A11-EA1B-4A5A-B7FE-1CAA5CA2CA5F}"/>
          </ac:inkMkLst>
        </pc:inkChg>
        <pc:inkChg chg="add mod">
          <ac:chgData name="Kimberly Brehm" userId="8c2b6ab9-3f19-41de-a892-34e3c36865ec" providerId="ADAL" clId="{92736EAF-57D9-455F-9C30-F13D1704D384}" dt="2020-02-22T16:55:46.801" v="699"/>
          <ac:inkMkLst>
            <pc:docMk/>
            <pc:sldMk cId="198016421" sldId="265"/>
            <ac:inkMk id="466" creationId="{2F570BF8-ECB5-47ED-A742-2D2042525947}"/>
          </ac:inkMkLst>
        </pc:inkChg>
        <pc:inkChg chg="add mod">
          <ac:chgData name="Kimberly Brehm" userId="8c2b6ab9-3f19-41de-a892-34e3c36865ec" providerId="ADAL" clId="{92736EAF-57D9-455F-9C30-F13D1704D384}" dt="2020-02-22T16:55:46.801" v="699"/>
          <ac:inkMkLst>
            <pc:docMk/>
            <pc:sldMk cId="198016421" sldId="265"/>
            <ac:inkMk id="467" creationId="{FD8BDFDE-05D5-45E7-83CC-20E1C3551A37}"/>
          </ac:inkMkLst>
        </pc:inkChg>
        <pc:inkChg chg="add mod">
          <ac:chgData name="Kimberly Brehm" userId="8c2b6ab9-3f19-41de-a892-34e3c36865ec" providerId="ADAL" clId="{92736EAF-57D9-455F-9C30-F13D1704D384}" dt="2020-02-22T16:55:46.801" v="699"/>
          <ac:inkMkLst>
            <pc:docMk/>
            <pc:sldMk cId="198016421" sldId="265"/>
            <ac:inkMk id="468" creationId="{DF7AFF79-F0DB-49BE-9585-AE515CC1C55C}"/>
          </ac:inkMkLst>
        </pc:inkChg>
        <pc:inkChg chg="add mod">
          <ac:chgData name="Kimberly Brehm" userId="8c2b6ab9-3f19-41de-a892-34e3c36865ec" providerId="ADAL" clId="{92736EAF-57D9-455F-9C30-F13D1704D384}" dt="2020-02-22T16:55:46.801" v="699"/>
          <ac:inkMkLst>
            <pc:docMk/>
            <pc:sldMk cId="198016421" sldId="265"/>
            <ac:inkMk id="469" creationId="{BD2C0128-AF8A-4FE6-A605-9C8D2C1A4609}"/>
          </ac:inkMkLst>
        </pc:inkChg>
        <pc:inkChg chg="add">
          <ac:chgData name="Kimberly Brehm" userId="8c2b6ab9-3f19-41de-a892-34e3c36865ec" providerId="ADAL" clId="{92736EAF-57D9-455F-9C30-F13D1704D384}" dt="2020-02-22T16:55:46.016" v="698" actId="9405"/>
          <ac:inkMkLst>
            <pc:docMk/>
            <pc:sldMk cId="198016421" sldId="265"/>
            <ac:inkMk id="470" creationId="{EA435DB5-70C0-4890-91BA-EE94C814B174}"/>
          </ac:inkMkLst>
        </pc:inkChg>
        <pc:inkChg chg="add mod">
          <ac:chgData name="Kimberly Brehm" userId="8c2b6ab9-3f19-41de-a892-34e3c36865ec" providerId="ADAL" clId="{92736EAF-57D9-455F-9C30-F13D1704D384}" dt="2020-02-22T16:55:58.878" v="721"/>
          <ac:inkMkLst>
            <pc:docMk/>
            <pc:sldMk cId="198016421" sldId="265"/>
            <ac:inkMk id="472" creationId="{877117DC-A50E-4030-B4A8-AB255E74FB3C}"/>
          </ac:inkMkLst>
        </pc:inkChg>
        <pc:inkChg chg="add mod">
          <ac:chgData name="Kimberly Brehm" userId="8c2b6ab9-3f19-41de-a892-34e3c36865ec" providerId="ADAL" clId="{92736EAF-57D9-455F-9C30-F13D1704D384}" dt="2020-02-22T16:55:58.878" v="721"/>
          <ac:inkMkLst>
            <pc:docMk/>
            <pc:sldMk cId="198016421" sldId="265"/>
            <ac:inkMk id="473" creationId="{7440BD2E-3980-4A03-B538-B16DF90C2E40}"/>
          </ac:inkMkLst>
        </pc:inkChg>
        <pc:inkChg chg="add mod">
          <ac:chgData name="Kimberly Brehm" userId="8c2b6ab9-3f19-41de-a892-34e3c36865ec" providerId="ADAL" clId="{92736EAF-57D9-455F-9C30-F13D1704D384}" dt="2020-02-22T16:55:58.878" v="721"/>
          <ac:inkMkLst>
            <pc:docMk/>
            <pc:sldMk cId="198016421" sldId="265"/>
            <ac:inkMk id="474" creationId="{EB0150F4-3A0D-46ED-9E2D-1B2F505EF0E2}"/>
          </ac:inkMkLst>
        </pc:inkChg>
        <pc:inkChg chg="add mod">
          <ac:chgData name="Kimberly Brehm" userId="8c2b6ab9-3f19-41de-a892-34e3c36865ec" providerId="ADAL" clId="{92736EAF-57D9-455F-9C30-F13D1704D384}" dt="2020-02-22T16:55:58.878" v="721"/>
          <ac:inkMkLst>
            <pc:docMk/>
            <pc:sldMk cId="198016421" sldId="265"/>
            <ac:inkMk id="475" creationId="{5BF6A253-C3A0-4CE1-B512-92E61F816750}"/>
          </ac:inkMkLst>
        </pc:inkChg>
        <pc:inkChg chg="add mod">
          <ac:chgData name="Kimberly Brehm" userId="8c2b6ab9-3f19-41de-a892-34e3c36865ec" providerId="ADAL" clId="{92736EAF-57D9-455F-9C30-F13D1704D384}" dt="2020-02-22T16:55:58.878" v="721"/>
          <ac:inkMkLst>
            <pc:docMk/>
            <pc:sldMk cId="198016421" sldId="265"/>
            <ac:inkMk id="476" creationId="{FE9FCB1C-FBCB-4A5A-BE8B-A032F9E9E8E3}"/>
          </ac:inkMkLst>
        </pc:inkChg>
        <pc:inkChg chg="add mod">
          <ac:chgData name="Kimberly Brehm" userId="8c2b6ab9-3f19-41de-a892-34e3c36865ec" providerId="ADAL" clId="{92736EAF-57D9-455F-9C30-F13D1704D384}" dt="2020-02-22T16:55:58.878" v="721"/>
          <ac:inkMkLst>
            <pc:docMk/>
            <pc:sldMk cId="198016421" sldId="265"/>
            <ac:inkMk id="477" creationId="{D2FDA296-BA5B-4B2C-A194-F66780822565}"/>
          </ac:inkMkLst>
        </pc:inkChg>
        <pc:inkChg chg="add mod">
          <ac:chgData name="Kimberly Brehm" userId="8c2b6ab9-3f19-41de-a892-34e3c36865ec" providerId="ADAL" clId="{92736EAF-57D9-455F-9C30-F13D1704D384}" dt="2020-02-22T16:55:58.878" v="721"/>
          <ac:inkMkLst>
            <pc:docMk/>
            <pc:sldMk cId="198016421" sldId="265"/>
            <ac:inkMk id="478" creationId="{6A78DA5D-0FB9-4F43-9AE0-FDFFF49D556E}"/>
          </ac:inkMkLst>
        </pc:inkChg>
        <pc:inkChg chg="add mod">
          <ac:chgData name="Kimberly Brehm" userId="8c2b6ab9-3f19-41de-a892-34e3c36865ec" providerId="ADAL" clId="{92736EAF-57D9-455F-9C30-F13D1704D384}" dt="2020-02-22T16:55:58.878" v="721"/>
          <ac:inkMkLst>
            <pc:docMk/>
            <pc:sldMk cId="198016421" sldId="265"/>
            <ac:inkMk id="479" creationId="{3FAC5F66-BF57-478D-814D-F8ED430CA1FB}"/>
          </ac:inkMkLst>
        </pc:inkChg>
        <pc:inkChg chg="add mod">
          <ac:chgData name="Kimberly Brehm" userId="8c2b6ab9-3f19-41de-a892-34e3c36865ec" providerId="ADAL" clId="{92736EAF-57D9-455F-9C30-F13D1704D384}" dt="2020-02-22T16:55:58.878" v="721"/>
          <ac:inkMkLst>
            <pc:docMk/>
            <pc:sldMk cId="198016421" sldId="265"/>
            <ac:inkMk id="480" creationId="{3EDB1EB6-2BE5-469F-AFC0-39CEF16BB27D}"/>
          </ac:inkMkLst>
        </pc:inkChg>
        <pc:inkChg chg="add mod">
          <ac:chgData name="Kimberly Brehm" userId="8c2b6ab9-3f19-41de-a892-34e3c36865ec" providerId="ADAL" clId="{92736EAF-57D9-455F-9C30-F13D1704D384}" dt="2020-02-22T16:55:58.878" v="721"/>
          <ac:inkMkLst>
            <pc:docMk/>
            <pc:sldMk cId="198016421" sldId="265"/>
            <ac:inkMk id="481" creationId="{3DBCB2B0-C1CD-4515-8BF9-A2DBF2D4C09F}"/>
          </ac:inkMkLst>
        </pc:inkChg>
        <pc:inkChg chg="add mod">
          <ac:chgData name="Kimberly Brehm" userId="8c2b6ab9-3f19-41de-a892-34e3c36865ec" providerId="ADAL" clId="{92736EAF-57D9-455F-9C30-F13D1704D384}" dt="2020-02-22T16:55:58.878" v="721"/>
          <ac:inkMkLst>
            <pc:docMk/>
            <pc:sldMk cId="198016421" sldId="265"/>
            <ac:inkMk id="482" creationId="{B44F19B0-73C0-49DE-8777-85CE80F41959}"/>
          </ac:inkMkLst>
        </pc:inkChg>
        <pc:inkChg chg="add mod">
          <ac:chgData name="Kimberly Brehm" userId="8c2b6ab9-3f19-41de-a892-34e3c36865ec" providerId="ADAL" clId="{92736EAF-57D9-455F-9C30-F13D1704D384}" dt="2020-02-22T17:19:23.522" v="1524"/>
          <ac:inkMkLst>
            <pc:docMk/>
            <pc:sldMk cId="198016421" sldId="265"/>
            <ac:inkMk id="484" creationId="{10B84AB8-4C70-46C9-94A2-85EB007CDE85}"/>
          </ac:inkMkLst>
        </pc:inkChg>
        <pc:inkChg chg="add mod">
          <ac:chgData name="Kimberly Brehm" userId="8c2b6ab9-3f19-41de-a892-34e3c36865ec" providerId="ADAL" clId="{92736EAF-57D9-455F-9C30-F13D1704D384}" dt="2020-02-22T17:19:23.522" v="1524"/>
          <ac:inkMkLst>
            <pc:docMk/>
            <pc:sldMk cId="198016421" sldId="265"/>
            <ac:inkMk id="485" creationId="{E8ADEA4F-E666-4AC9-9C34-20BA9DA18BAA}"/>
          </ac:inkMkLst>
        </pc:inkChg>
        <pc:inkChg chg="add mod">
          <ac:chgData name="Kimberly Brehm" userId="8c2b6ab9-3f19-41de-a892-34e3c36865ec" providerId="ADAL" clId="{92736EAF-57D9-455F-9C30-F13D1704D384}" dt="2020-02-22T17:19:23.522" v="1524"/>
          <ac:inkMkLst>
            <pc:docMk/>
            <pc:sldMk cId="198016421" sldId="265"/>
            <ac:inkMk id="486" creationId="{B5D9108A-146E-4326-B332-67F06A2C527F}"/>
          </ac:inkMkLst>
        </pc:inkChg>
        <pc:inkChg chg="add mod">
          <ac:chgData name="Kimberly Brehm" userId="8c2b6ab9-3f19-41de-a892-34e3c36865ec" providerId="ADAL" clId="{92736EAF-57D9-455F-9C30-F13D1704D384}" dt="2020-02-22T17:19:23.522" v="1524"/>
          <ac:inkMkLst>
            <pc:docMk/>
            <pc:sldMk cId="198016421" sldId="265"/>
            <ac:inkMk id="487" creationId="{7CFC3993-9CB2-4510-8D50-AF8AEA84C525}"/>
          </ac:inkMkLst>
        </pc:inkChg>
        <pc:inkChg chg="add mod">
          <ac:chgData name="Kimberly Brehm" userId="8c2b6ab9-3f19-41de-a892-34e3c36865ec" providerId="ADAL" clId="{92736EAF-57D9-455F-9C30-F13D1704D384}" dt="2020-02-22T17:19:23.522" v="1524"/>
          <ac:inkMkLst>
            <pc:docMk/>
            <pc:sldMk cId="198016421" sldId="265"/>
            <ac:inkMk id="488" creationId="{D42E7DDA-EE72-4108-A37B-FECE4ABAE58D}"/>
          </ac:inkMkLst>
        </pc:inkChg>
        <pc:inkChg chg="add mod">
          <ac:chgData name="Kimberly Brehm" userId="8c2b6ab9-3f19-41de-a892-34e3c36865ec" providerId="ADAL" clId="{92736EAF-57D9-455F-9C30-F13D1704D384}" dt="2020-02-22T17:19:23.522" v="1524"/>
          <ac:inkMkLst>
            <pc:docMk/>
            <pc:sldMk cId="198016421" sldId="265"/>
            <ac:inkMk id="489" creationId="{4A0A9A8D-369E-49E3-9035-587A40E5B851}"/>
          </ac:inkMkLst>
        </pc:inkChg>
        <pc:inkChg chg="add mod">
          <ac:chgData name="Kimberly Brehm" userId="8c2b6ab9-3f19-41de-a892-34e3c36865ec" providerId="ADAL" clId="{92736EAF-57D9-455F-9C30-F13D1704D384}" dt="2020-02-22T17:19:23.522" v="1524"/>
          <ac:inkMkLst>
            <pc:docMk/>
            <pc:sldMk cId="198016421" sldId="265"/>
            <ac:inkMk id="490" creationId="{70C90C7E-09CA-4CC7-9A90-04994983ACBC}"/>
          </ac:inkMkLst>
        </pc:inkChg>
        <pc:inkChg chg="add mod">
          <ac:chgData name="Kimberly Brehm" userId="8c2b6ab9-3f19-41de-a892-34e3c36865ec" providerId="ADAL" clId="{92736EAF-57D9-455F-9C30-F13D1704D384}" dt="2020-02-22T17:19:23.522" v="1524"/>
          <ac:inkMkLst>
            <pc:docMk/>
            <pc:sldMk cId="198016421" sldId="265"/>
            <ac:inkMk id="491" creationId="{CA524060-AD1E-4B74-96AB-AFDBF2FDE0D6}"/>
          </ac:inkMkLst>
        </pc:inkChg>
        <pc:inkChg chg="add mod">
          <ac:chgData name="Kimberly Brehm" userId="8c2b6ab9-3f19-41de-a892-34e3c36865ec" providerId="ADAL" clId="{92736EAF-57D9-455F-9C30-F13D1704D384}" dt="2020-02-22T17:19:23.522" v="1524"/>
          <ac:inkMkLst>
            <pc:docMk/>
            <pc:sldMk cId="198016421" sldId="265"/>
            <ac:inkMk id="492" creationId="{2CA5C794-397E-42F2-8653-8E39FEBE73E0}"/>
          </ac:inkMkLst>
        </pc:inkChg>
        <pc:inkChg chg="add mod">
          <ac:chgData name="Kimberly Brehm" userId="8c2b6ab9-3f19-41de-a892-34e3c36865ec" providerId="ADAL" clId="{92736EAF-57D9-455F-9C30-F13D1704D384}" dt="2020-02-22T17:19:23.522" v="1524"/>
          <ac:inkMkLst>
            <pc:docMk/>
            <pc:sldMk cId="198016421" sldId="265"/>
            <ac:inkMk id="493" creationId="{449392BD-4B0D-408A-BAEA-6E544CB08A34}"/>
          </ac:inkMkLst>
        </pc:inkChg>
        <pc:inkChg chg="add mod">
          <ac:chgData name="Kimberly Brehm" userId="8c2b6ab9-3f19-41de-a892-34e3c36865ec" providerId="ADAL" clId="{92736EAF-57D9-455F-9C30-F13D1704D384}" dt="2020-02-22T17:19:27.181" v="1531"/>
          <ac:inkMkLst>
            <pc:docMk/>
            <pc:sldMk cId="198016421" sldId="265"/>
            <ac:inkMk id="495" creationId="{D57D8082-B38B-43E1-A16B-43FB064A4F49}"/>
          </ac:inkMkLst>
        </pc:inkChg>
        <pc:inkChg chg="add mod">
          <ac:chgData name="Kimberly Brehm" userId="8c2b6ab9-3f19-41de-a892-34e3c36865ec" providerId="ADAL" clId="{92736EAF-57D9-455F-9C30-F13D1704D384}" dt="2020-02-22T17:19:27.181" v="1531"/>
          <ac:inkMkLst>
            <pc:docMk/>
            <pc:sldMk cId="198016421" sldId="265"/>
            <ac:inkMk id="496" creationId="{85F0A79F-B679-4821-9C3A-539AEC01A2E5}"/>
          </ac:inkMkLst>
        </pc:inkChg>
        <pc:inkChg chg="add mod">
          <ac:chgData name="Kimberly Brehm" userId="8c2b6ab9-3f19-41de-a892-34e3c36865ec" providerId="ADAL" clId="{92736EAF-57D9-455F-9C30-F13D1704D384}" dt="2020-02-22T17:19:27.181" v="1531"/>
          <ac:inkMkLst>
            <pc:docMk/>
            <pc:sldMk cId="198016421" sldId="265"/>
            <ac:inkMk id="497" creationId="{FBE7A729-B729-498D-BED6-712F8764E47F}"/>
          </ac:inkMkLst>
        </pc:inkChg>
        <pc:inkChg chg="add mod">
          <ac:chgData name="Kimberly Brehm" userId="8c2b6ab9-3f19-41de-a892-34e3c36865ec" providerId="ADAL" clId="{92736EAF-57D9-455F-9C30-F13D1704D384}" dt="2020-02-22T17:19:27.181" v="1531"/>
          <ac:inkMkLst>
            <pc:docMk/>
            <pc:sldMk cId="198016421" sldId="265"/>
            <ac:inkMk id="498" creationId="{745DA549-C31C-4277-95D9-4C536E3BC95C}"/>
          </ac:inkMkLst>
        </pc:inkChg>
        <pc:inkChg chg="add mod">
          <ac:chgData name="Kimberly Brehm" userId="8c2b6ab9-3f19-41de-a892-34e3c36865ec" providerId="ADAL" clId="{92736EAF-57D9-455F-9C30-F13D1704D384}" dt="2020-02-22T17:19:27.181" v="1531"/>
          <ac:inkMkLst>
            <pc:docMk/>
            <pc:sldMk cId="198016421" sldId="265"/>
            <ac:inkMk id="499" creationId="{6F939E54-B30D-4962-990E-ED0C5A88FDD2}"/>
          </ac:inkMkLst>
        </pc:inkChg>
        <pc:inkChg chg="add mod">
          <ac:chgData name="Kimberly Brehm" userId="8c2b6ab9-3f19-41de-a892-34e3c36865ec" providerId="ADAL" clId="{92736EAF-57D9-455F-9C30-F13D1704D384}" dt="2020-02-22T17:19:27.181" v="1531"/>
          <ac:inkMkLst>
            <pc:docMk/>
            <pc:sldMk cId="198016421" sldId="265"/>
            <ac:inkMk id="500" creationId="{F6AAE021-B370-4224-ACE7-654E0AC2BB44}"/>
          </ac:inkMkLst>
        </pc:inkChg>
        <pc:inkChg chg="add mod">
          <ac:chgData name="Kimberly Brehm" userId="8c2b6ab9-3f19-41de-a892-34e3c36865ec" providerId="ADAL" clId="{92736EAF-57D9-455F-9C30-F13D1704D384}" dt="2020-02-22T17:19:31.409" v="1540"/>
          <ac:inkMkLst>
            <pc:docMk/>
            <pc:sldMk cId="198016421" sldId="265"/>
            <ac:inkMk id="502" creationId="{FC79F424-28E2-4192-A283-86BF06D9CC9C}"/>
          </ac:inkMkLst>
        </pc:inkChg>
        <pc:inkChg chg="add mod">
          <ac:chgData name="Kimberly Brehm" userId="8c2b6ab9-3f19-41de-a892-34e3c36865ec" providerId="ADAL" clId="{92736EAF-57D9-455F-9C30-F13D1704D384}" dt="2020-02-22T17:19:31.409" v="1540"/>
          <ac:inkMkLst>
            <pc:docMk/>
            <pc:sldMk cId="198016421" sldId="265"/>
            <ac:inkMk id="503" creationId="{FC58B561-E85F-4378-B329-F540D67F7F2A}"/>
          </ac:inkMkLst>
        </pc:inkChg>
        <pc:inkChg chg="add mod">
          <ac:chgData name="Kimberly Brehm" userId="8c2b6ab9-3f19-41de-a892-34e3c36865ec" providerId="ADAL" clId="{92736EAF-57D9-455F-9C30-F13D1704D384}" dt="2020-02-22T17:19:31.409" v="1540"/>
          <ac:inkMkLst>
            <pc:docMk/>
            <pc:sldMk cId="198016421" sldId="265"/>
            <ac:inkMk id="504" creationId="{D6D2D215-CF5B-4F3D-9B00-06376DC20526}"/>
          </ac:inkMkLst>
        </pc:inkChg>
        <pc:inkChg chg="add mod">
          <ac:chgData name="Kimberly Brehm" userId="8c2b6ab9-3f19-41de-a892-34e3c36865ec" providerId="ADAL" clId="{92736EAF-57D9-455F-9C30-F13D1704D384}" dt="2020-02-22T17:19:31.409" v="1540"/>
          <ac:inkMkLst>
            <pc:docMk/>
            <pc:sldMk cId="198016421" sldId="265"/>
            <ac:inkMk id="505" creationId="{D57D1B42-9C86-43E1-ABF9-13E1B4DB12F7}"/>
          </ac:inkMkLst>
        </pc:inkChg>
        <pc:inkChg chg="add mod">
          <ac:chgData name="Kimberly Brehm" userId="8c2b6ab9-3f19-41de-a892-34e3c36865ec" providerId="ADAL" clId="{92736EAF-57D9-455F-9C30-F13D1704D384}" dt="2020-02-22T17:19:31.409" v="1540"/>
          <ac:inkMkLst>
            <pc:docMk/>
            <pc:sldMk cId="198016421" sldId="265"/>
            <ac:inkMk id="506" creationId="{A1213702-890C-463C-A55E-C9C235CE0B0B}"/>
          </ac:inkMkLst>
        </pc:inkChg>
        <pc:inkChg chg="add mod">
          <ac:chgData name="Kimberly Brehm" userId="8c2b6ab9-3f19-41de-a892-34e3c36865ec" providerId="ADAL" clId="{92736EAF-57D9-455F-9C30-F13D1704D384}" dt="2020-02-22T17:19:31.409" v="1540"/>
          <ac:inkMkLst>
            <pc:docMk/>
            <pc:sldMk cId="198016421" sldId="265"/>
            <ac:inkMk id="507" creationId="{F5BD963A-5516-4BAD-9FEE-ECCC9FBFA3D1}"/>
          </ac:inkMkLst>
        </pc:inkChg>
        <pc:inkChg chg="add mod">
          <ac:chgData name="Kimberly Brehm" userId="8c2b6ab9-3f19-41de-a892-34e3c36865ec" providerId="ADAL" clId="{92736EAF-57D9-455F-9C30-F13D1704D384}" dt="2020-02-22T17:19:31.409" v="1540"/>
          <ac:inkMkLst>
            <pc:docMk/>
            <pc:sldMk cId="198016421" sldId="265"/>
            <ac:inkMk id="508" creationId="{94FEE8B1-CB6C-4674-ACC1-D20466E0169B}"/>
          </ac:inkMkLst>
        </pc:inkChg>
        <pc:inkChg chg="add mod">
          <ac:chgData name="Kimberly Brehm" userId="8c2b6ab9-3f19-41de-a892-34e3c36865ec" providerId="ADAL" clId="{92736EAF-57D9-455F-9C30-F13D1704D384}" dt="2020-02-22T17:19:31.409" v="1540"/>
          <ac:inkMkLst>
            <pc:docMk/>
            <pc:sldMk cId="198016421" sldId="265"/>
            <ac:inkMk id="509" creationId="{F5C52A37-8502-448A-B4BE-0C4EBE9B346A}"/>
          </ac:inkMkLst>
        </pc:inkChg>
      </pc:sldChg>
      <pc:sldChg chg="del">
        <pc:chgData name="Kimberly Brehm" userId="8c2b6ab9-3f19-41de-a892-34e3c36865ec" providerId="ADAL" clId="{92736EAF-57D9-455F-9C30-F13D1704D384}" dt="2020-02-22T16:02:15.141" v="11" actId="47"/>
        <pc:sldMkLst>
          <pc:docMk/>
          <pc:sldMk cId="2969358040" sldId="265"/>
        </pc:sldMkLst>
      </pc:sldChg>
      <pc:sldChg chg="addSp delSp modSp add">
        <pc:chgData name="Kimberly Brehm" userId="8c2b6ab9-3f19-41de-a892-34e3c36865ec" providerId="ADAL" clId="{92736EAF-57D9-455F-9C30-F13D1704D384}" dt="2020-02-22T17:21:28.413" v="1829"/>
        <pc:sldMkLst>
          <pc:docMk/>
          <pc:sldMk cId="1712238768" sldId="266"/>
        </pc:sldMkLst>
        <pc:grpChg chg="mod">
          <ac:chgData name="Kimberly Brehm" userId="8c2b6ab9-3f19-41de-a892-34e3c36865ec" providerId="ADAL" clId="{92736EAF-57D9-455F-9C30-F13D1704D384}" dt="2020-02-22T16:56:07.885" v="739"/>
          <ac:grpSpMkLst>
            <pc:docMk/>
            <pc:sldMk cId="1712238768" sldId="266"/>
            <ac:grpSpMk id="19" creationId="{61F6EA32-8998-4228-B270-792B7F952540}"/>
          </ac:grpSpMkLst>
        </pc:grpChg>
        <pc:grpChg chg="mod">
          <ac:chgData name="Kimberly Brehm" userId="8c2b6ab9-3f19-41de-a892-34e3c36865ec" providerId="ADAL" clId="{92736EAF-57D9-455F-9C30-F13D1704D384}" dt="2020-02-22T16:56:07.885" v="739"/>
          <ac:grpSpMkLst>
            <pc:docMk/>
            <pc:sldMk cId="1712238768" sldId="266"/>
            <ac:grpSpMk id="20" creationId="{AEA73BEF-FF36-4435-AD6F-1F5D9652EF90}"/>
          </ac:grpSpMkLst>
        </pc:grpChg>
        <pc:grpChg chg="del mod">
          <ac:chgData name="Kimberly Brehm" userId="8c2b6ab9-3f19-41de-a892-34e3c36865ec" providerId="ADAL" clId="{92736EAF-57D9-455F-9C30-F13D1704D384}" dt="2020-02-22T17:19:41.363" v="1579"/>
          <ac:grpSpMkLst>
            <pc:docMk/>
            <pc:sldMk cId="1712238768" sldId="266"/>
            <ac:grpSpMk id="60" creationId="{B8D18C95-2CC7-4593-8EC1-957E16BA6748}"/>
          </ac:grpSpMkLst>
        </pc:grpChg>
        <pc:grpChg chg="del mod">
          <ac:chgData name="Kimberly Brehm" userId="8c2b6ab9-3f19-41de-a892-34e3c36865ec" providerId="ADAL" clId="{92736EAF-57D9-455F-9C30-F13D1704D384}" dt="2020-02-22T17:19:41.282" v="1541"/>
          <ac:grpSpMkLst>
            <pc:docMk/>
            <pc:sldMk cId="1712238768" sldId="266"/>
            <ac:grpSpMk id="61" creationId="{05AAF369-78EB-4589-AEDC-4DD23B90C6D9}"/>
          </ac:grpSpMkLst>
        </pc:grpChg>
        <pc:grpChg chg="del mod">
          <ac:chgData name="Kimberly Brehm" userId="8c2b6ab9-3f19-41de-a892-34e3c36865ec" providerId="ADAL" clId="{92736EAF-57D9-455F-9C30-F13D1704D384}" dt="2020-02-22T17:19:41.322" v="1561"/>
          <ac:grpSpMkLst>
            <pc:docMk/>
            <pc:sldMk cId="1712238768" sldId="266"/>
            <ac:grpSpMk id="62" creationId="{CB721736-0665-4269-B68B-02A954D58787}"/>
          </ac:grpSpMkLst>
        </pc:grpChg>
        <pc:grpChg chg="del mod">
          <ac:chgData name="Kimberly Brehm" userId="8c2b6ab9-3f19-41de-a892-34e3c36865ec" providerId="ADAL" clId="{92736EAF-57D9-455F-9C30-F13D1704D384}" dt="2020-02-22T17:19:41.292" v="1548"/>
          <ac:grpSpMkLst>
            <pc:docMk/>
            <pc:sldMk cId="1712238768" sldId="266"/>
            <ac:grpSpMk id="63" creationId="{F1C2B0C9-F467-4E9F-8B2F-E6851B1287A9}"/>
          </ac:grpSpMkLst>
        </pc:grpChg>
        <pc:grpChg chg="del mod">
          <ac:chgData name="Kimberly Brehm" userId="8c2b6ab9-3f19-41de-a892-34e3c36865ec" providerId="ADAL" clId="{92736EAF-57D9-455F-9C30-F13D1704D384}" dt="2020-02-22T17:19:41.312" v="1557"/>
          <ac:grpSpMkLst>
            <pc:docMk/>
            <pc:sldMk cId="1712238768" sldId="266"/>
            <ac:grpSpMk id="64" creationId="{C3FD0DA5-0484-4A9E-9E86-47A0D6FEE0D3}"/>
          </ac:grpSpMkLst>
        </pc:grpChg>
        <pc:grpChg chg="del mod">
          <ac:chgData name="Kimberly Brehm" userId="8c2b6ab9-3f19-41de-a892-34e3c36865ec" providerId="ADAL" clId="{92736EAF-57D9-455F-9C30-F13D1704D384}" dt="2020-02-22T17:19:41.351" v="1571"/>
          <ac:grpSpMkLst>
            <pc:docMk/>
            <pc:sldMk cId="1712238768" sldId="266"/>
            <ac:grpSpMk id="65" creationId="{C65D819D-EC7A-497D-8853-B99EE788B1A8}"/>
          </ac:grpSpMkLst>
        </pc:grpChg>
        <pc:grpChg chg="del mod">
          <ac:chgData name="Kimberly Brehm" userId="8c2b6ab9-3f19-41de-a892-34e3c36865ec" providerId="ADAL" clId="{92736EAF-57D9-455F-9C30-F13D1704D384}" dt="2020-02-22T17:20:24.219" v="1711"/>
          <ac:grpSpMkLst>
            <pc:docMk/>
            <pc:sldMk cId="1712238768" sldId="266"/>
            <ac:grpSpMk id="85" creationId="{84A9348F-7940-4F0E-943F-33664C4A13BE}"/>
          </ac:grpSpMkLst>
        </pc:grpChg>
        <pc:grpChg chg="del mod">
          <ac:chgData name="Kimberly Brehm" userId="8c2b6ab9-3f19-41de-a892-34e3c36865ec" providerId="ADAL" clId="{92736EAF-57D9-455F-9C30-F13D1704D384}" dt="2020-02-22T17:20:24.209" v="1708"/>
          <ac:grpSpMkLst>
            <pc:docMk/>
            <pc:sldMk cId="1712238768" sldId="266"/>
            <ac:grpSpMk id="86" creationId="{B141A2E7-B66F-4C4A-B139-1460E8D2E9BA}"/>
          </ac:grpSpMkLst>
        </pc:grpChg>
        <pc:grpChg chg="del mod">
          <ac:chgData name="Kimberly Brehm" userId="8c2b6ab9-3f19-41de-a892-34e3c36865ec" providerId="ADAL" clId="{92736EAF-57D9-455F-9C30-F13D1704D384}" dt="2020-02-22T17:20:24.199" v="1702"/>
          <ac:grpSpMkLst>
            <pc:docMk/>
            <pc:sldMk cId="1712238768" sldId="266"/>
            <ac:grpSpMk id="105" creationId="{754EF08F-5DC4-46F4-9EB6-6113C333B811}"/>
          </ac:grpSpMkLst>
        </pc:grpChg>
        <pc:grpChg chg="del mod">
          <ac:chgData name="Kimberly Brehm" userId="8c2b6ab9-3f19-41de-a892-34e3c36865ec" providerId="ADAL" clId="{92736EAF-57D9-455F-9C30-F13D1704D384}" dt="2020-02-22T17:20:24.188" v="1697"/>
          <ac:grpSpMkLst>
            <pc:docMk/>
            <pc:sldMk cId="1712238768" sldId="266"/>
            <ac:grpSpMk id="106" creationId="{C6E268B6-0D9A-4D25-A4BA-015D6BE37A0F}"/>
          </ac:grpSpMkLst>
        </pc:grpChg>
        <pc:grpChg chg="del mod">
          <ac:chgData name="Kimberly Brehm" userId="8c2b6ab9-3f19-41de-a892-34e3c36865ec" providerId="ADAL" clId="{92736EAF-57D9-455F-9C30-F13D1704D384}" dt="2020-02-22T16:57:49.259" v="856"/>
          <ac:grpSpMkLst>
            <pc:docMk/>
            <pc:sldMk cId="1712238768" sldId="266"/>
            <ac:grpSpMk id="124" creationId="{BB8E37AF-688A-4777-9CBB-C112E614DA4A}"/>
          </ac:grpSpMkLst>
        </pc:grpChg>
        <pc:grpChg chg="del mod">
          <ac:chgData name="Kimberly Brehm" userId="8c2b6ab9-3f19-41de-a892-34e3c36865ec" providerId="ADAL" clId="{92736EAF-57D9-455F-9C30-F13D1704D384}" dt="2020-02-22T16:57:49.816" v="865"/>
          <ac:grpSpMkLst>
            <pc:docMk/>
            <pc:sldMk cId="1712238768" sldId="266"/>
            <ac:grpSpMk id="125" creationId="{8B674BD8-4650-4C6E-9121-D64B4C275132}"/>
          </ac:grpSpMkLst>
        </pc:grpChg>
        <pc:grpChg chg="del mod">
          <ac:chgData name="Kimberly Brehm" userId="8c2b6ab9-3f19-41de-a892-34e3c36865ec" providerId="ADAL" clId="{92736EAF-57D9-455F-9C30-F13D1704D384}" dt="2020-02-22T16:57:50.266" v="870"/>
          <ac:grpSpMkLst>
            <pc:docMk/>
            <pc:sldMk cId="1712238768" sldId="266"/>
            <ac:grpSpMk id="126" creationId="{FAA98BAD-81D9-4C15-8A07-D60330530E29}"/>
          </ac:grpSpMkLst>
        </pc:grpChg>
        <pc:grpChg chg="del mod">
          <ac:chgData name="Kimberly Brehm" userId="8c2b6ab9-3f19-41de-a892-34e3c36865ec" providerId="ADAL" clId="{92736EAF-57D9-455F-9C30-F13D1704D384}" dt="2020-02-22T16:57:50.251" v="868"/>
          <ac:grpSpMkLst>
            <pc:docMk/>
            <pc:sldMk cId="1712238768" sldId="266"/>
            <ac:grpSpMk id="136" creationId="{F74041B4-BD68-4AF0-BC64-765E3212AC9B}"/>
          </ac:grpSpMkLst>
        </pc:grpChg>
        <pc:grpChg chg="del mod">
          <ac:chgData name="Kimberly Brehm" userId="8c2b6ab9-3f19-41de-a892-34e3c36865ec" providerId="ADAL" clId="{92736EAF-57D9-455F-9C30-F13D1704D384}" dt="2020-02-22T16:57:49.259" v="853"/>
          <ac:grpSpMkLst>
            <pc:docMk/>
            <pc:sldMk cId="1712238768" sldId="266"/>
            <ac:grpSpMk id="137" creationId="{0CE24676-AFDF-43B8-99B1-8B10928D6F1D}"/>
          </ac:grpSpMkLst>
        </pc:grpChg>
        <pc:grpChg chg="del mod">
          <ac:chgData name="Kimberly Brehm" userId="8c2b6ab9-3f19-41de-a892-34e3c36865ec" providerId="ADAL" clId="{92736EAF-57D9-455F-9C30-F13D1704D384}" dt="2020-02-22T17:20:24.199" v="1704"/>
          <ac:grpSpMkLst>
            <pc:docMk/>
            <pc:sldMk cId="1712238768" sldId="266"/>
            <ac:grpSpMk id="156" creationId="{C67C0DE0-5B56-402A-9D07-E423FA12E047}"/>
          </ac:grpSpMkLst>
        </pc:grpChg>
        <pc:grpChg chg="del mod">
          <ac:chgData name="Kimberly Brehm" userId="8c2b6ab9-3f19-41de-a892-34e3c36865ec" providerId="ADAL" clId="{92736EAF-57D9-455F-9C30-F13D1704D384}" dt="2020-02-22T17:20:24.260" v="1722"/>
          <ac:grpSpMkLst>
            <pc:docMk/>
            <pc:sldMk cId="1712238768" sldId="266"/>
            <ac:grpSpMk id="157" creationId="{01F8B939-B2B5-4811-809E-21E4D7289916}"/>
          </ac:grpSpMkLst>
        </pc:grpChg>
        <pc:grpChg chg="del mod">
          <ac:chgData name="Kimberly Brehm" userId="8c2b6ab9-3f19-41de-a892-34e3c36865ec" providerId="ADAL" clId="{92736EAF-57D9-455F-9C30-F13D1704D384}" dt="2020-02-22T17:20:24.178" v="1694"/>
          <ac:grpSpMkLst>
            <pc:docMk/>
            <pc:sldMk cId="1712238768" sldId="266"/>
            <ac:grpSpMk id="158" creationId="{2C3A776B-35EF-4767-AC5D-32F1319084A7}"/>
          </ac:grpSpMkLst>
        </pc:grpChg>
        <pc:grpChg chg="del mod">
          <ac:chgData name="Kimberly Brehm" userId="8c2b6ab9-3f19-41de-a892-34e3c36865ec" providerId="ADAL" clId="{92736EAF-57D9-455F-9C30-F13D1704D384}" dt="2020-02-22T17:20:24.057" v="1642"/>
          <ac:grpSpMkLst>
            <pc:docMk/>
            <pc:sldMk cId="1712238768" sldId="266"/>
            <ac:grpSpMk id="190" creationId="{CD265106-7332-4F38-A6C3-2C8D6A7E08B5}"/>
          </ac:grpSpMkLst>
        </pc:grpChg>
        <pc:grpChg chg="del mod">
          <ac:chgData name="Kimberly Brehm" userId="8c2b6ab9-3f19-41de-a892-34e3c36865ec" providerId="ADAL" clId="{92736EAF-57D9-455F-9C30-F13D1704D384}" dt="2020-02-22T17:20:24.188" v="1699"/>
          <ac:grpSpMkLst>
            <pc:docMk/>
            <pc:sldMk cId="1712238768" sldId="266"/>
            <ac:grpSpMk id="191" creationId="{FB265814-8235-4B12-8889-425C92A77F41}"/>
          </ac:grpSpMkLst>
        </pc:grpChg>
        <pc:grpChg chg="del mod">
          <ac:chgData name="Kimberly Brehm" userId="8c2b6ab9-3f19-41de-a892-34e3c36865ec" providerId="ADAL" clId="{92736EAF-57D9-455F-9C30-F13D1704D384}" dt="2020-02-22T17:20:24.178" v="1693"/>
          <ac:grpSpMkLst>
            <pc:docMk/>
            <pc:sldMk cId="1712238768" sldId="266"/>
            <ac:grpSpMk id="192" creationId="{65217EB6-D8AF-48D9-B689-FEA73ADCCF38}"/>
          </ac:grpSpMkLst>
        </pc:grpChg>
        <pc:grpChg chg="del mod">
          <ac:chgData name="Kimberly Brehm" userId="8c2b6ab9-3f19-41de-a892-34e3c36865ec" providerId="ADAL" clId="{92736EAF-57D9-455F-9C30-F13D1704D384}" dt="2020-02-22T17:20:24.045" v="1636"/>
          <ac:grpSpMkLst>
            <pc:docMk/>
            <pc:sldMk cId="1712238768" sldId="266"/>
            <ac:grpSpMk id="193" creationId="{7DA47D15-F3C8-4FB0-9694-C2E9A70A729B}"/>
          </ac:grpSpMkLst>
        </pc:grpChg>
        <pc:grpChg chg="del mod">
          <ac:chgData name="Kimberly Brehm" userId="8c2b6ab9-3f19-41de-a892-34e3c36865ec" providerId="ADAL" clId="{92736EAF-57D9-455F-9C30-F13D1704D384}" dt="2020-02-22T17:20:24.199" v="1703"/>
          <ac:grpSpMkLst>
            <pc:docMk/>
            <pc:sldMk cId="1712238768" sldId="266"/>
            <ac:grpSpMk id="194" creationId="{E43ED860-F6C6-449F-B032-8664178F6708}"/>
          </ac:grpSpMkLst>
        </pc:grpChg>
        <pc:grpChg chg="del mod">
          <ac:chgData name="Kimberly Brehm" userId="8c2b6ab9-3f19-41de-a892-34e3c36865ec" providerId="ADAL" clId="{92736EAF-57D9-455F-9C30-F13D1704D384}" dt="2020-02-22T17:20:24.229" v="1714"/>
          <ac:grpSpMkLst>
            <pc:docMk/>
            <pc:sldMk cId="1712238768" sldId="266"/>
            <ac:grpSpMk id="207" creationId="{83535F50-6B69-4576-B95A-301A8D0B9F65}"/>
          </ac:grpSpMkLst>
        </pc:grpChg>
        <pc:grpChg chg="mod">
          <ac:chgData name="Kimberly Brehm" userId="8c2b6ab9-3f19-41de-a892-34e3c36865ec" providerId="ADAL" clId="{92736EAF-57D9-455F-9C30-F13D1704D384}" dt="2020-02-22T16:58:45.648" v="947"/>
          <ac:grpSpMkLst>
            <pc:docMk/>
            <pc:sldMk cId="1712238768" sldId="266"/>
            <ac:grpSpMk id="218" creationId="{9C4D5477-3DF3-4060-A092-7C2D7D4783BF}"/>
          </ac:grpSpMkLst>
        </pc:grpChg>
        <pc:grpChg chg="del mod">
          <ac:chgData name="Kimberly Brehm" userId="8c2b6ab9-3f19-41de-a892-34e3c36865ec" providerId="ADAL" clId="{92736EAF-57D9-455F-9C30-F13D1704D384}" dt="2020-02-22T16:58:47.665" v="952"/>
          <ac:grpSpMkLst>
            <pc:docMk/>
            <pc:sldMk cId="1712238768" sldId="266"/>
            <ac:grpSpMk id="219" creationId="{FBDC0805-E08B-4AD7-8413-A3AFB4FAFAC0}"/>
          </ac:grpSpMkLst>
        </pc:grpChg>
        <pc:grpChg chg="mod">
          <ac:chgData name="Kimberly Brehm" userId="8c2b6ab9-3f19-41de-a892-34e3c36865ec" providerId="ADAL" clId="{92736EAF-57D9-455F-9C30-F13D1704D384}" dt="2020-02-22T16:58:47.665" v="952"/>
          <ac:grpSpMkLst>
            <pc:docMk/>
            <pc:sldMk cId="1712238768" sldId="266"/>
            <ac:grpSpMk id="224" creationId="{808B6468-77B0-4358-A54B-130863B77F87}"/>
          </ac:grpSpMkLst>
        </pc:grpChg>
        <pc:grpChg chg="mod">
          <ac:chgData name="Kimberly Brehm" userId="8c2b6ab9-3f19-41de-a892-34e3c36865ec" providerId="ADAL" clId="{92736EAF-57D9-455F-9C30-F13D1704D384}" dt="2020-02-22T16:58:47.665" v="952"/>
          <ac:grpSpMkLst>
            <pc:docMk/>
            <pc:sldMk cId="1712238768" sldId="266"/>
            <ac:grpSpMk id="225" creationId="{D1B3D23F-5AC8-41A2-B896-F31E64C603DF}"/>
          </ac:grpSpMkLst>
        </pc:grpChg>
        <pc:grpChg chg="del mod">
          <ac:chgData name="Kimberly Brehm" userId="8c2b6ab9-3f19-41de-a892-34e3c36865ec" providerId="ADAL" clId="{92736EAF-57D9-455F-9C30-F13D1704D384}" dt="2020-02-22T16:59:02.527" v="981"/>
          <ac:grpSpMkLst>
            <pc:docMk/>
            <pc:sldMk cId="1712238768" sldId="266"/>
            <ac:grpSpMk id="228" creationId="{F1355664-59B6-436D-AAC4-48EDFB7548A0}"/>
          </ac:grpSpMkLst>
        </pc:grpChg>
        <pc:grpChg chg="del mod">
          <ac:chgData name="Kimberly Brehm" userId="8c2b6ab9-3f19-41de-a892-34e3c36865ec" providerId="ADAL" clId="{92736EAF-57D9-455F-9C30-F13D1704D384}" dt="2020-02-22T16:59:00.897" v="978"/>
          <ac:grpSpMkLst>
            <pc:docMk/>
            <pc:sldMk cId="1712238768" sldId="266"/>
            <ac:grpSpMk id="238" creationId="{4E5CFFF3-4DB5-4FE7-988E-C2DD445A9734}"/>
          </ac:grpSpMkLst>
        </pc:grpChg>
        <pc:grpChg chg="mod">
          <ac:chgData name="Kimberly Brehm" userId="8c2b6ab9-3f19-41de-a892-34e3c36865ec" providerId="ADAL" clId="{92736EAF-57D9-455F-9C30-F13D1704D384}" dt="2020-02-22T16:58:55.786" v="965"/>
          <ac:grpSpMkLst>
            <pc:docMk/>
            <pc:sldMk cId="1712238768" sldId="266"/>
            <ac:grpSpMk id="239" creationId="{5BD36F4E-3B49-419D-A51B-DBC6E55FD775}"/>
          </ac:grpSpMkLst>
        </pc:grpChg>
        <pc:grpChg chg="del mod">
          <ac:chgData name="Kimberly Brehm" userId="8c2b6ab9-3f19-41de-a892-34e3c36865ec" providerId="ADAL" clId="{92736EAF-57D9-455F-9C30-F13D1704D384}" dt="2020-02-22T16:59:02.668" v="983"/>
          <ac:grpSpMkLst>
            <pc:docMk/>
            <pc:sldMk cId="1712238768" sldId="266"/>
            <ac:grpSpMk id="252" creationId="{20DAF18B-3775-4229-BB33-14194311A8D0}"/>
          </ac:grpSpMkLst>
        </pc:grpChg>
        <pc:grpChg chg="mod">
          <ac:chgData name="Kimberly Brehm" userId="8c2b6ab9-3f19-41de-a892-34e3c36865ec" providerId="ADAL" clId="{92736EAF-57D9-455F-9C30-F13D1704D384}" dt="2020-02-22T16:59:00.897" v="978"/>
          <ac:grpSpMkLst>
            <pc:docMk/>
            <pc:sldMk cId="1712238768" sldId="266"/>
            <ac:grpSpMk id="253" creationId="{75ECBBA3-BBC6-4E83-A9DD-FCC46FFEA5F8}"/>
          </ac:grpSpMkLst>
        </pc:grpChg>
        <pc:grpChg chg="mod">
          <ac:chgData name="Kimberly Brehm" userId="8c2b6ab9-3f19-41de-a892-34e3c36865ec" providerId="ADAL" clId="{92736EAF-57D9-455F-9C30-F13D1704D384}" dt="2020-02-22T16:59:02.668" v="983"/>
          <ac:grpSpMkLst>
            <pc:docMk/>
            <pc:sldMk cId="1712238768" sldId="266"/>
            <ac:grpSpMk id="256" creationId="{3C7D94FC-2055-4838-A7CC-22DD98D9AF72}"/>
          </ac:grpSpMkLst>
        </pc:grpChg>
        <pc:grpChg chg="del mod">
          <ac:chgData name="Kimberly Brehm" userId="8c2b6ab9-3f19-41de-a892-34e3c36865ec" providerId="ADAL" clId="{92736EAF-57D9-455F-9C30-F13D1704D384}" dt="2020-02-22T16:59:07.184" v="987"/>
          <ac:grpSpMkLst>
            <pc:docMk/>
            <pc:sldMk cId="1712238768" sldId="266"/>
            <ac:grpSpMk id="259" creationId="{0029DEAD-8319-43D8-8D1E-73F34B55EB3A}"/>
          </ac:grpSpMkLst>
        </pc:grpChg>
        <pc:grpChg chg="mod">
          <ac:chgData name="Kimberly Brehm" userId="8c2b6ab9-3f19-41de-a892-34e3c36865ec" providerId="ADAL" clId="{92736EAF-57D9-455F-9C30-F13D1704D384}" dt="2020-02-22T16:59:10.807" v="991"/>
          <ac:grpSpMkLst>
            <pc:docMk/>
            <pc:sldMk cId="1712238768" sldId="266"/>
            <ac:grpSpMk id="262" creationId="{8E638997-8057-4775-8050-C84752A6E563}"/>
          </ac:grpSpMkLst>
        </pc:grpChg>
        <pc:grpChg chg="mod">
          <ac:chgData name="Kimberly Brehm" userId="8c2b6ab9-3f19-41de-a892-34e3c36865ec" providerId="ADAL" clId="{92736EAF-57D9-455F-9C30-F13D1704D384}" dt="2020-02-22T16:59:13.247" v="994"/>
          <ac:grpSpMkLst>
            <pc:docMk/>
            <pc:sldMk cId="1712238768" sldId="266"/>
            <ac:grpSpMk id="265" creationId="{AD7E8EDD-69BC-4D92-847C-C02332CAF7E6}"/>
          </ac:grpSpMkLst>
        </pc:grpChg>
        <pc:grpChg chg="del mod">
          <ac:chgData name="Kimberly Brehm" userId="8c2b6ab9-3f19-41de-a892-34e3c36865ec" providerId="ADAL" clId="{92736EAF-57D9-455F-9C30-F13D1704D384}" dt="2020-02-22T16:59:36.471" v="1021"/>
          <ac:grpSpMkLst>
            <pc:docMk/>
            <pc:sldMk cId="1712238768" sldId="266"/>
            <ac:grpSpMk id="292" creationId="{9C64A431-1CFA-48E1-BC7D-B5527196D921}"/>
          </ac:grpSpMkLst>
        </pc:grpChg>
        <pc:grpChg chg="mod">
          <ac:chgData name="Kimberly Brehm" userId="8c2b6ab9-3f19-41de-a892-34e3c36865ec" providerId="ADAL" clId="{92736EAF-57D9-455F-9C30-F13D1704D384}" dt="2020-02-22T16:59:36.471" v="1021"/>
          <ac:grpSpMkLst>
            <pc:docMk/>
            <pc:sldMk cId="1712238768" sldId="266"/>
            <ac:grpSpMk id="293" creationId="{45B9F5D1-F3ED-48DB-8F3C-C3594AFB4E42}"/>
          </ac:grpSpMkLst>
        </pc:grpChg>
        <pc:grpChg chg="del mod">
          <ac:chgData name="Kimberly Brehm" userId="8c2b6ab9-3f19-41de-a892-34e3c36865ec" providerId="ADAL" clId="{92736EAF-57D9-455F-9C30-F13D1704D384}" dt="2020-02-22T16:59:52.640" v="1057"/>
          <ac:grpSpMkLst>
            <pc:docMk/>
            <pc:sldMk cId="1712238768" sldId="266"/>
            <ac:grpSpMk id="297" creationId="{0F50B0D9-990F-4D54-9A04-04BA10E3DCFC}"/>
          </ac:grpSpMkLst>
        </pc:grpChg>
        <pc:grpChg chg="mod">
          <ac:chgData name="Kimberly Brehm" userId="8c2b6ab9-3f19-41de-a892-34e3c36865ec" providerId="ADAL" clId="{92736EAF-57D9-455F-9C30-F13D1704D384}" dt="2020-02-22T16:59:52.640" v="1057"/>
          <ac:grpSpMkLst>
            <pc:docMk/>
            <pc:sldMk cId="1712238768" sldId="266"/>
            <ac:grpSpMk id="328" creationId="{5EF82794-974F-4216-9179-CBFF03FF73A0}"/>
          </ac:grpSpMkLst>
        </pc:grpChg>
        <pc:grpChg chg="mod">
          <ac:chgData name="Kimberly Brehm" userId="8c2b6ab9-3f19-41de-a892-34e3c36865ec" providerId="ADAL" clId="{92736EAF-57D9-455F-9C30-F13D1704D384}" dt="2020-02-22T16:59:52.640" v="1057"/>
          <ac:grpSpMkLst>
            <pc:docMk/>
            <pc:sldMk cId="1712238768" sldId="266"/>
            <ac:grpSpMk id="329" creationId="{C3371B28-5A1F-405B-893F-A05F38266FEE}"/>
          </ac:grpSpMkLst>
        </pc:grpChg>
        <pc:grpChg chg="del mod">
          <ac:chgData name="Kimberly Brehm" userId="8c2b6ab9-3f19-41de-a892-34e3c36865ec" providerId="ADAL" clId="{92736EAF-57D9-455F-9C30-F13D1704D384}" dt="2020-02-22T17:19:49.265" v="1592"/>
          <ac:grpSpMkLst>
            <pc:docMk/>
            <pc:sldMk cId="1712238768" sldId="266"/>
            <ac:grpSpMk id="339" creationId="{2AADDFAE-6D8C-4603-85FF-47740D36729A}"/>
          </ac:grpSpMkLst>
        </pc:grpChg>
        <pc:grpChg chg="mod">
          <ac:chgData name="Kimberly Brehm" userId="8c2b6ab9-3f19-41de-a892-34e3c36865ec" providerId="ADAL" clId="{92736EAF-57D9-455F-9C30-F13D1704D384}" dt="2020-02-22T17:19:48.203" v="1590"/>
          <ac:grpSpMkLst>
            <pc:docMk/>
            <pc:sldMk cId="1712238768" sldId="266"/>
            <ac:grpSpMk id="340" creationId="{77AD2A85-8508-4367-83CE-0A4CCD8BE72F}"/>
          </ac:grpSpMkLst>
        </pc:grpChg>
        <pc:grpChg chg="mod">
          <ac:chgData name="Kimberly Brehm" userId="8c2b6ab9-3f19-41de-a892-34e3c36865ec" providerId="ADAL" clId="{92736EAF-57D9-455F-9C30-F13D1704D384}" dt="2020-02-22T17:19:48.203" v="1590"/>
          <ac:grpSpMkLst>
            <pc:docMk/>
            <pc:sldMk cId="1712238768" sldId="266"/>
            <ac:grpSpMk id="341" creationId="{4F1EF6DE-1028-4F83-8723-935E277F122B}"/>
          </ac:grpSpMkLst>
        </pc:grpChg>
        <pc:grpChg chg="mod">
          <ac:chgData name="Kimberly Brehm" userId="8c2b6ab9-3f19-41de-a892-34e3c36865ec" providerId="ADAL" clId="{92736EAF-57D9-455F-9C30-F13D1704D384}" dt="2020-02-22T17:19:49.265" v="1592"/>
          <ac:grpSpMkLst>
            <pc:docMk/>
            <pc:sldMk cId="1712238768" sldId="266"/>
            <ac:grpSpMk id="343" creationId="{A907E526-E7D6-439D-8B5E-821A8490DD60}"/>
          </ac:grpSpMkLst>
        </pc:grpChg>
        <pc:grpChg chg="mod">
          <ac:chgData name="Kimberly Brehm" userId="8c2b6ab9-3f19-41de-a892-34e3c36865ec" providerId="ADAL" clId="{92736EAF-57D9-455F-9C30-F13D1704D384}" dt="2020-02-22T17:20:00.613" v="1598"/>
          <ac:grpSpMkLst>
            <pc:docMk/>
            <pc:sldMk cId="1712238768" sldId="266"/>
            <ac:grpSpMk id="349" creationId="{038D14E4-43C4-459B-9FCF-B33DB35079F5}"/>
          </ac:grpSpMkLst>
        </pc:grpChg>
        <pc:grpChg chg="mod">
          <ac:chgData name="Kimberly Brehm" userId="8c2b6ab9-3f19-41de-a892-34e3c36865ec" providerId="ADAL" clId="{92736EAF-57D9-455F-9C30-F13D1704D384}" dt="2020-02-22T17:20:13.381" v="1624"/>
          <ac:grpSpMkLst>
            <pc:docMk/>
            <pc:sldMk cId="1712238768" sldId="266"/>
            <ac:grpSpMk id="375" creationId="{2C76313A-88BD-4478-BEB1-6B834A595E58}"/>
          </ac:grpSpMkLst>
        </pc:grpChg>
        <pc:grpChg chg="mod">
          <ac:chgData name="Kimberly Brehm" userId="8c2b6ab9-3f19-41de-a892-34e3c36865ec" providerId="ADAL" clId="{92736EAF-57D9-455F-9C30-F13D1704D384}" dt="2020-02-22T17:20:13.381" v="1624"/>
          <ac:grpSpMkLst>
            <pc:docMk/>
            <pc:sldMk cId="1712238768" sldId="266"/>
            <ac:grpSpMk id="376" creationId="{97FE928F-5A9E-49FA-8D05-12F68A494EC0}"/>
          </ac:grpSpMkLst>
        </pc:grpChg>
        <pc:grpChg chg="mod">
          <ac:chgData name="Kimberly Brehm" userId="8c2b6ab9-3f19-41de-a892-34e3c36865ec" providerId="ADAL" clId="{92736EAF-57D9-455F-9C30-F13D1704D384}" dt="2020-02-22T17:20:13.381" v="1624"/>
          <ac:grpSpMkLst>
            <pc:docMk/>
            <pc:sldMk cId="1712238768" sldId="266"/>
            <ac:grpSpMk id="377" creationId="{419CE86D-95B6-42E3-82B6-526552FB78AE}"/>
          </ac:grpSpMkLst>
        </pc:grpChg>
        <pc:grpChg chg="mod">
          <ac:chgData name="Kimberly Brehm" userId="8c2b6ab9-3f19-41de-a892-34e3c36865ec" providerId="ADAL" clId="{92736EAF-57D9-455F-9C30-F13D1704D384}" dt="2020-02-22T17:20:14.507" v="1627"/>
          <ac:grpSpMkLst>
            <pc:docMk/>
            <pc:sldMk cId="1712238768" sldId="266"/>
            <ac:grpSpMk id="380" creationId="{6BAE611D-D115-42C5-9B40-CD997C506E09}"/>
          </ac:grpSpMkLst>
        </pc:grpChg>
        <pc:grpChg chg="mod">
          <ac:chgData name="Kimberly Brehm" userId="8c2b6ab9-3f19-41de-a892-34e3c36865ec" providerId="ADAL" clId="{92736EAF-57D9-455F-9C30-F13D1704D384}" dt="2020-02-22T17:20:40.345" v="1754"/>
          <ac:grpSpMkLst>
            <pc:docMk/>
            <pc:sldMk cId="1712238768" sldId="266"/>
            <ac:grpSpMk id="408" creationId="{8730F80A-A627-4C6E-8EC4-2016141C9529}"/>
          </ac:grpSpMkLst>
        </pc:grpChg>
        <pc:grpChg chg="mod">
          <ac:chgData name="Kimberly Brehm" userId="8c2b6ab9-3f19-41de-a892-34e3c36865ec" providerId="ADAL" clId="{92736EAF-57D9-455F-9C30-F13D1704D384}" dt="2020-02-22T17:20:40.345" v="1754"/>
          <ac:grpSpMkLst>
            <pc:docMk/>
            <pc:sldMk cId="1712238768" sldId="266"/>
            <ac:grpSpMk id="409" creationId="{E5DE05C0-237D-4CF9-9A35-84307DE37DFB}"/>
          </ac:grpSpMkLst>
        </pc:grpChg>
        <pc:grpChg chg="mod">
          <ac:chgData name="Kimberly Brehm" userId="8c2b6ab9-3f19-41de-a892-34e3c36865ec" providerId="ADAL" clId="{92736EAF-57D9-455F-9C30-F13D1704D384}" dt="2020-02-22T17:20:40.345" v="1754"/>
          <ac:grpSpMkLst>
            <pc:docMk/>
            <pc:sldMk cId="1712238768" sldId="266"/>
            <ac:grpSpMk id="410" creationId="{27150B5A-3EA0-462B-B0FB-6DE2B022A6FB}"/>
          </ac:grpSpMkLst>
        </pc:grpChg>
        <pc:grpChg chg="mod">
          <ac:chgData name="Kimberly Brehm" userId="8c2b6ab9-3f19-41de-a892-34e3c36865ec" providerId="ADAL" clId="{92736EAF-57D9-455F-9C30-F13D1704D384}" dt="2020-02-22T17:20:40.345" v="1754"/>
          <ac:grpSpMkLst>
            <pc:docMk/>
            <pc:sldMk cId="1712238768" sldId="266"/>
            <ac:grpSpMk id="411" creationId="{06B833A7-C39A-40FD-B2FB-20139E5D3812}"/>
          </ac:grpSpMkLst>
        </pc:grpChg>
        <pc:grpChg chg="mod">
          <ac:chgData name="Kimberly Brehm" userId="8c2b6ab9-3f19-41de-a892-34e3c36865ec" providerId="ADAL" clId="{92736EAF-57D9-455F-9C30-F13D1704D384}" dt="2020-02-22T17:20:40.345" v="1754"/>
          <ac:grpSpMkLst>
            <pc:docMk/>
            <pc:sldMk cId="1712238768" sldId="266"/>
            <ac:grpSpMk id="412" creationId="{1AA66934-ED2E-472B-A87E-1FBCBC70314D}"/>
          </ac:grpSpMkLst>
        </pc:grpChg>
        <pc:grpChg chg="mod">
          <ac:chgData name="Kimberly Brehm" userId="8c2b6ab9-3f19-41de-a892-34e3c36865ec" providerId="ADAL" clId="{92736EAF-57D9-455F-9C30-F13D1704D384}" dt="2020-02-22T17:20:46.828" v="1766"/>
          <ac:grpSpMkLst>
            <pc:docMk/>
            <pc:sldMk cId="1712238768" sldId="266"/>
            <ac:grpSpMk id="424" creationId="{ED9F75DB-27AF-4FE4-B75D-6F27FD901567}"/>
          </ac:grpSpMkLst>
        </pc:grpChg>
        <pc:grpChg chg="mod">
          <ac:chgData name="Kimberly Brehm" userId="8c2b6ab9-3f19-41de-a892-34e3c36865ec" providerId="ADAL" clId="{92736EAF-57D9-455F-9C30-F13D1704D384}" dt="2020-02-22T17:20:46.828" v="1766"/>
          <ac:grpSpMkLst>
            <pc:docMk/>
            <pc:sldMk cId="1712238768" sldId="266"/>
            <ac:grpSpMk id="425" creationId="{13207346-4797-4C82-800D-C68DBABC070D}"/>
          </ac:grpSpMkLst>
        </pc:grpChg>
        <pc:grpChg chg="mod">
          <ac:chgData name="Kimberly Brehm" userId="8c2b6ab9-3f19-41de-a892-34e3c36865ec" providerId="ADAL" clId="{92736EAF-57D9-455F-9C30-F13D1704D384}" dt="2020-02-22T17:21:01.205" v="1791"/>
          <ac:grpSpMkLst>
            <pc:docMk/>
            <pc:sldMk cId="1712238768" sldId="266"/>
            <ac:grpSpMk id="450" creationId="{61753F1A-8378-406D-93FD-1F199FABEBD6}"/>
          </ac:grpSpMkLst>
        </pc:grpChg>
        <pc:grpChg chg="mod">
          <ac:chgData name="Kimberly Brehm" userId="8c2b6ab9-3f19-41de-a892-34e3c36865ec" providerId="ADAL" clId="{92736EAF-57D9-455F-9C30-F13D1704D384}" dt="2020-02-22T17:21:01.205" v="1791"/>
          <ac:grpSpMkLst>
            <pc:docMk/>
            <pc:sldMk cId="1712238768" sldId="266"/>
            <ac:grpSpMk id="451" creationId="{223CE74D-6A6D-4ED5-9D28-01F292379ABB}"/>
          </ac:grpSpMkLst>
        </pc:grpChg>
        <pc:grpChg chg="mod">
          <ac:chgData name="Kimberly Brehm" userId="8c2b6ab9-3f19-41de-a892-34e3c36865ec" providerId="ADAL" clId="{92736EAF-57D9-455F-9C30-F13D1704D384}" dt="2020-02-22T17:21:01.205" v="1791"/>
          <ac:grpSpMkLst>
            <pc:docMk/>
            <pc:sldMk cId="1712238768" sldId="266"/>
            <ac:grpSpMk id="452" creationId="{EDDB2604-C363-413F-BEF4-8C14ACE0794B}"/>
          </ac:grpSpMkLst>
        </pc:grpChg>
        <pc:grpChg chg="mod">
          <ac:chgData name="Kimberly Brehm" userId="8c2b6ab9-3f19-41de-a892-34e3c36865ec" providerId="ADAL" clId="{92736EAF-57D9-455F-9C30-F13D1704D384}" dt="2020-02-22T17:21:01.205" v="1791"/>
          <ac:grpSpMkLst>
            <pc:docMk/>
            <pc:sldMk cId="1712238768" sldId="266"/>
            <ac:grpSpMk id="453" creationId="{3E1AFC03-03F7-4DCA-9078-DCE4CBC13187}"/>
          </ac:grpSpMkLst>
        </pc:grpChg>
        <pc:grpChg chg="mod">
          <ac:chgData name="Kimberly Brehm" userId="8c2b6ab9-3f19-41de-a892-34e3c36865ec" providerId="ADAL" clId="{92736EAF-57D9-455F-9C30-F13D1704D384}" dt="2020-02-22T17:21:17.734" v="1810"/>
          <ac:grpSpMkLst>
            <pc:docMk/>
            <pc:sldMk cId="1712238768" sldId="266"/>
            <ac:grpSpMk id="472" creationId="{F6271000-9F6B-4FA2-A6E3-51BA05BCB4FB}"/>
          </ac:grpSpMkLst>
        </pc:grpChg>
        <pc:grpChg chg="mod">
          <ac:chgData name="Kimberly Brehm" userId="8c2b6ab9-3f19-41de-a892-34e3c36865ec" providerId="ADAL" clId="{92736EAF-57D9-455F-9C30-F13D1704D384}" dt="2020-02-22T17:21:17.734" v="1810"/>
          <ac:grpSpMkLst>
            <pc:docMk/>
            <pc:sldMk cId="1712238768" sldId="266"/>
            <ac:grpSpMk id="473" creationId="{6F3F119F-CFB6-499A-9951-106D8FBF3E68}"/>
          </ac:grpSpMkLst>
        </pc:grpChg>
        <pc:grpChg chg="mod">
          <ac:chgData name="Kimberly Brehm" userId="8c2b6ab9-3f19-41de-a892-34e3c36865ec" providerId="ADAL" clId="{92736EAF-57D9-455F-9C30-F13D1704D384}" dt="2020-02-22T17:21:17.734" v="1810"/>
          <ac:grpSpMkLst>
            <pc:docMk/>
            <pc:sldMk cId="1712238768" sldId="266"/>
            <ac:grpSpMk id="474" creationId="{73DA48FC-8453-4E7E-BBA3-FA1C6EAB74B1}"/>
          </ac:grpSpMkLst>
        </pc:grpChg>
        <pc:grpChg chg="mod">
          <ac:chgData name="Kimberly Brehm" userId="8c2b6ab9-3f19-41de-a892-34e3c36865ec" providerId="ADAL" clId="{92736EAF-57D9-455F-9C30-F13D1704D384}" dt="2020-02-22T17:21:28.413" v="1829"/>
          <ac:grpSpMkLst>
            <pc:docMk/>
            <pc:sldMk cId="1712238768" sldId="266"/>
            <ac:grpSpMk id="492" creationId="{FB7539DA-2769-45FB-99D9-8D14DDA53D49}"/>
          </ac:grpSpMkLst>
        </pc:grpChg>
        <pc:inkChg chg="add mod">
          <ac:chgData name="Kimberly Brehm" userId="8c2b6ab9-3f19-41de-a892-34e3c36865ec" providerId="ADAL" clId="{92736EAF-57D9-455F-9C30-F13D1704D384}" dt="2020-02-22T16:56:07.885" v="739"/>
          <ac:inkMkLst>
            <pc:docMk/>
            <pc:sldMk cId="1712238768" sldId="266"/>
            <ac:inkMk id="2" creationId="{92F26D4D-36B3-4A9C-B0CB-62512D843BA1}"/>
          </ac:inkMkLst>
        </pc:inkChg>
        <pc:inkChg chg="add mod">
          <ac:chgData name="Kimberly Brehm" userId="8c2b6ab9-3f19-41de-a892-34e3c36865ec" providerId="ADAL" clId="{92736EAF-57D9-455F-9C30-F13D1704D384}" dt="2020-02-22T16:56:07.885" v="739"/>
          <ac:inkMkLst>
            <pc:docMk/>
            <pc:sldMk cId="1712238768" sldId="266"/>
            <ac:inkMk id="3" creationId="{35892F57-BB4A-469A-B15F-425928D5322A}"/>
          </ac:inkMkLst>
        </pc:inkChg>
        <pc:inkChg chg="add mod">
          <ac:chgData name="Kimberly Brehm" userId="8c2b6ab9-3f19-41de-a892-34e3c36865ec" providerId="ADAL" clId="{92736EAF-57D9-455F-9C30-F13D1704D384}" dt="2020-02-22T16:56:07.885" v="739"/>
          <ac:inkMkLst>
            <pc:docMk/>
            <pc:sldMk cId="1712238768" sldId="266"/>
            <ac:inkMk id="4" creationId="{6F50C6C7-C08E-4622-9764-D0844765B329}"/>
          </ac:inkMkLst>
        </pc:inkChg>
        <pc:inkChg chg="add mod">
          <ac:chgData name="Kimberly Brehm" userId="8c2b6ab9-3f19-41de-a892-34e3c36865ec" providerId="ADAL" clId="{92736EAF-57D9-455F-9C30-F13D1704D384}" dt="2020-02-22T16:56:07.885" v="739"/>
          <ac:inkMkLst>
            <pc:docMk/>
            <pc:sldMk cId="1712238768" sldId="266"/>
            <ac:inkMk id="5" creationId="{15E9C2AD-3BFF-4503-8646-4A5DD4EBD3E8}"/>
          </ac:inkMkLst>
        </pc:inkChg>
        <pc:inkChg chg="add mod">
          <ac:chgData name="Kimberly Brehm" userId="8c2b6ab9-3f19-41de-a892-34e3c36865ec" providerId="ADAL" clId="{92736EAF-57D9-455F-9C30-F13D1704D384}" dt="2020-02-22T16:56:07.885" v="739"/>
          <ac:inkMkLst>
            <pc:docMk/>
            <pc:sldMk cId="1712238768" sldId="266"/>
            <ac:inkMk id="6" creationId="{613CF35C-6B77-4623-914D-FD60FAF74CDC}"/>
          </ac:inkMkLst>
        </pc:inkChg>
        <pc:inkChg chg="add mod">
          <ac:chgData name="Kimberly Brehm" userId="8c2b6ab9-3f19-41de-a892-34e3c36865ec" providerId="ADAL" clId="{92736EAF-57D9-455F-9C30-F13D1704D384}" dt="2020-02-22T16:56:07.885" v="739"/>
          <ac:inkMkLst>
            <pc:docMk/>
            <pc:sldMk cId="1712238768" sldId="266"/>
            <ac:inkMk id="7" creationId="{A0AB08A7-2A05-431E-B285-4CE02563E0DF}"/>
          </ac:inkMkLst>
        </pc:inkChg>
        <pc:inkChg chg="add mod">
          <ac:chgData name="Kimberly Brehm" userId="8c2b6ab9-3f19-41de-a892-34e3c36865ec" providerId="ADAL" clId="{92736EAF-57D9-455F-9C30-F13D1704D384}" dt="2020-02-22T16:56:07.885" v="739"/>
          <ac:inkMkLst>
            <pc:docMk/>
            <pc:sldMk cId="1712238768" sldId="266"/>
            <ac:inkMk id="8" creationId="{B191EBAD-0E51-4052-962A-C9C7BB2254F5}"/>
          </ac:inkMkLst>
        </pc:inkChg>
        <pc:inkChg chg="add mod">
          <ac:chgData name="Kimberly Brehm" userId="8c2b6ab9-3f19-41de-a892-34e3c36865ec" providerId="ADAL" clId="{92736EAF-57D9-455F-9C30-F13D1704D384}" dt="2020-02-22T16:56:07.885" v="739"/>
          <ac:inkMkLst>
            <pc:docMk/>
            <pc:sldMk cId="1712238768" sldId="266"/>
            <ac:inkMk id="9" creationId="{9160A76C-7D6A-45E4-AE52-D09FF8624969}"/>
          </ac:inkMkLst>
        </pc:inkChg>
        <pc:inkChg chg="add mod">
          <ac:chgData name="Kimberly Brehm" userId="8c2b6ab9-3f19-41de-a892-34e3c36865ec" providerId="ADAL" clId="{92736EAF-57D9-455F-9C30-F13D1704D384}" dt="2020-02-22T16:56:07.885" v="739"/>
          <ac:inkMkLst>
            <pc:docMk/>
            <pc:sldMk cId="1712238768" sldId="266"/>
            <ac:inkMk id="10" creationId="{E5DD2044-32B9-426E-A3AA-E0A5280BA297}"/>
          </ac:inkMkLst>
        </pc:inkChg>
        <pc:inkChg chg="add mod">
          <ac:chgData name="Kimberly Brehm" userId="8c2b6ab9-3f19-41de-a892-34e3c36865ec" providerId="ADAL" clId="{92736EAF-57D9-455F-9C30-F13D1704D384}" dt="2020-02-22T16:56:07.885" v="739"/>
          <ac:inkMkLst>
            <pc:docMk/>
            <pc:sldMk cId="1712238768" sldId="266"/>
            <ac:inkMk id="11" creationId="{B52D2CDC-26B3-4A1D-A554-8C8AA80F4F3B}"/>
          </ac:inkMkLst>
        </pc:inkChg>
        <pc:inkChg chg="add mod">
          <ac:chgData name="Kimberly Brehm" userId="8c2b6ab9-3f19-41de-a892-34e3c36865ec" providerId="ADAL" clId="{92736EAF-57D9-455F-9C30-F13D1704D384}" dt="2020-02-22T16:56:07.885" v="739"/>
          <ac:inkMkLst>
            <pc:docMk/>
            <pc:sldMk cId="1712238768" sldId="266"/>
            <ac:inkMk id="12" creationId="{DDE7E667-A07D-4A04-8164-EBEEB1F99DA6}"/>
          </ac:inkMkLst>
        </pc:inkChg>
        <pc:inkChg chg="add mod">
          <ac:chgData name="Kimberly Brehm" userId="8c2b6ab9-3f19-41de-a892-34e3c36865ec" providerId="ADAL" clId="{92736EAF-57D9-455F-9C30-F13D1704D384}" dt="2020-02-22T16:56:07.885" v="739"/>
          <ac:inkMkLst>
            <pc:docMk/>
            <pc:sldMk cId="1712238768" sldId="266"/>
            <ac:inkMk id="13" creationId="{ACCF5BA6-47D8-4BBC-AED8-6076F3939929}"/>
          </ac:inkMkLst>
        </pc:inkChg>
        <pc:inkChg chg="add mod">
          <ac:chgData name="Kimberly Brehm" userId="8c2b6ab9-3f19-41de-a892-34e3c36865ec" providerId="ADAL" clId="{92736EAF-57D9-455F-9C30-F13D1704D384}" dt="2020-02-22T16:56:07.885" v="739"/>
          <ac:inkMkLst>
            <pc:docMk/>
            <pc:sldMk cId="1712238768" sldId="266"/>
            <ac:inkMk id="14" creationId="{C8417FD5-B865-4982-BCE1-1B19505B8904}"/>
          </ac:inkMkLst>
        </pc:inkChg>
        <pc:inkChg chg="add mod">
          <ac:chgData name="Kimberly Brehm" userId="8c2b6ab9-3f19-41de-a892-34e3c36865ec" providerId="ADAL" clId="{92736EAF-57D9-455F-9C30-F13D1704D384}" dt="2020-02-22T16:56:07.885" v="739"/>
          <ac:inkMkLst>
            <pc:docMk/>
            <pc:sldMk cId="1712238768" sldId="266"/>
            <ac:inkMk id="15" creationId="{2CD2F002-256C-4E00-A8ED-0F0767E6E7A4}"/>
          </ac:inkMkLst>
        </pc:inkChg>
        <pc:inkChg chg="add mod">
          <ac:chgData name="Kimberly Brehm" userId="8c2b6ab9-3f19-41de-a892-34e3c36865ec" providerId="ADAL" clId="{92736EAF-57D9-455F-9C30-F13D1704D384}" dt="2020-02-22T16:56:07.885" v="739"/>
          <ac:inkMkLst>
            <pc:docMk/>
            <pc:sldMk cId="1712238768" sldId="266"/>
            <ac:inkMk id="16" creationId="{3C900210-7613-4FC0-B3C5-3E4326A0A7E2}"/>
          </ac:inkMkLst>
        </pc:inkChg>
        <pc:inkChg chg="add mod">
          <ac:chgData name="Kimberly Brehm" userId="8c2b6ab9-3f19-41de-a892-34e3c36865ec" providerId="ADAL" clId="{92736EAF-57D9-455F-9C30-F13D1704D384}" dt="2020-02-22T16:56:07.885" v="739"/>
          <ac:inkMkLst>
            <pc:docMk/>
            <pc:sldMk cId="1712238768" sldId="266"/>
            <ac:inkMk id="17" creationId="{3F3AAF17-1639-4D41-922D-1FABAF69D37B}"/>
          </ac:inkMkLst>
        </pc:inkChg>
        <pc:inkChg chg="add mod">
          <ac:chgData name="Kimberly Brehm" userId="8c2b6ab9-3f19-41de-a892-34e3c36865ec" providerId="ADAL" clId="{92736EAF-57D9-455F-9C30-F13D1704D384}" dt="2020-02-22T16:56:07.885" v="739"/>
          <ac:inkMkLst>
            <pc:docMk/>
            <pc:sldMk cId="1712238768" sldId="266"/>
            <ac:inkMk id="18" creationId="{E0495218-9E7A-447C-B6CC-047686AE4F0B}"/>
          </ac:inkMkLst>
        </pc:inkChg>
        <pc:inkChg chg="add del mod">
          <ac:chgData name="Kimberly Brehm" userId="8c2b6ab9-3f19-41de-a892-34e3c36865ec" providerId="ADAL" clId="{92736EAF-57D9-455F-9C30-F13D1704D384}" dt="2020-02-22T17:19:41.302" v="1551"/>
          <ac:inkMkLst>
            <pc:docMk/>
            <pc:sldMk cId="1712238768" sldId="266"/>
            <ac:inkMk id="21" creationId="{1E2A2857-2B44-4E33-A7C8-C3D94DE81B21}"/>
          </ac:inkMkLst>
        </pc:inkChg>
        <pc:inkChg chg="add del mod">
          <ac:chgData name="Kimberly Brehm" userId="8c2b6ab9-3f19-41de-a892-34e3c36865ec" providerId="ADAL" clId="{92736EAF-57D9-455F-9C30-F13D1704D384}" dt="2020-02-22T17:19:41.343" v="1568"/>
          <ac:inkMkLst>
            <pc:docMk/>
            <pc:sldMk cId="1712238768" sldId="266"/>
            <ac:inkMk id="22" creationId="{324D3EA0-DFBF-4811-B35F-ADFADB6520D6}"/>
          </ac:inkMkLst>
        </pc:inkChg>
        <pc:inkChg chg="add del mod">
          <ac:chgData name="Kimberly Brehm" userId="8c2b6ab9-3f19-41de-a892-34e3c36865ec" providerId="ADAL" clId="{92736EAF-57D9-455F-9C30-F13D1704D384}" dt="2020-02-22T17:19:41.353" v="1574"/>
          <ac:inkMkLst>
            <pc:docMk/>
            <pc:sldMk cId="1712238768" sldId="266"/>
            <ac:inkMk id="23" creationId="{C0C78860-EF0B-48ED-BDB5-0AFEAB6CA74D}"/>
          </ac:inkMkLst>
        </pc:inkChg>
        <pc:inkChg chg="add del mod">
          <ac:chgData name="Kimberly Brehm" userId="8c2b6ab9-3f19-41de-a892-34e3c36865ec" providerId="ADAL" clId="{92736EAF-57D9-455F-9C30-F13D1704D384}" dt="2020-02-22T17:19:41.302" v="1553"/>
          <ac:inkMkLst>
            <pc:docMk/>
            <pc:sldMk cId="1712238768" sldId="266"/>
            <ac:inkMk id="24" creationId="{948FB50A-1E32-4F58-B011-1B6E31E18CA0}"/>
          </ac:inkMkLst>
        </pc:inkChg>
        <pc:inkChg chg="add del mod">
          <ac:chgData name="Kimberly Brehm" userId="8c2b6ab9-3f19-41de-a892-34e3c36865ec" providerId="ADAL" clId="{92736EAF-57D9-455F-9C30-F13D1704D384}" dt="2020-02-22T17:19:41.300" v="1549"/>
          <ac:inkMkLst>
            <pc:docMk/>
            <pc:sldMk cId="1712238768" sldId="266"/>
            <ac:inkMk id="25" creationId="{00793AE9-8A41-4EB1-B38B-93D1FCB23A0A}"/>
          </ac:inkMkLst>
        </pc:inkChg>
        <pc:inkChg chg="add del mod">
          <ac:chgData name="Kimberly Brehm" userId="8c2b6ab9-3f19-41de-a892-34e3c36865ec" providerId="ADAL" clId="{92736EAF-57D9-455F-9C30-F13D1704D384}" dt="2020-02-22T17:19:41.351" v="1571"/>
          <ac:inkMkLst>
            <pc:docMk/>
            <pc:sldMk cId="1712238768" sldId="266"/>
            <ac:inkMk id="26" creationId="{EEECBA68-8242-440A-9FBB-423472044052}"/>
          </ac:inkMkLst>
        </pc:inkChg>
        <pc:inkChg chg="add del mod">
          <ac:chgData name="Kimberly Brehm" userId="8c2b6ab9-3f19-41de-a892-34e3c36865ec" providerId="ADAL" clId="{92736EAF-57D9-455F-9C30-F13D1704D384}" dt="2020-02-22T17:19:41.312" v="1559"/>
          <ac:inkMkLst>
            <pc:docMk/>
            <pc:sldMk cId="1712238768" sldId="266"/>
            <ac:inkMk id="27" creationId="{EF5FD5BA-BBC0-4680-9241-4F263131AB80}"/>
          </ac:inkMkLst>
        </pc:inkChg>
        <pc:inkChg chg="add del mod">
          <ac:chgData name="Kimberly Brehm" userId="8c2b6ab9-3f19-41de-a892-34e3c36865ec" providerId="ADAL" clId="{92736EAF-57D9-455F-9C30-F13D1704D384}" dt="2020-02-22T17:19:41.322" v="1562"/>
          <ac:inkMkLst>
            <pc:docMk/>
            <pc:sldMk cId="1712238768" sldId="266"/>
            <ac:inkMk id="28" creationId="{BD59846C-6298-44CD-9BCF-8FE43E557836}"/>
          </ac:inkMkLst>
        </pc:inkChg>
        <pc:inkChg chg="add del mod">
          <ac:chgData name="Kimberly Brehm" userId="8c2b6ab9-3f19-41de-a892-34e3c36865ec" providerId="ADAL" clId="{92736EAF-57D9-455F-9C30-F13D1704D384}" dt="2020-02-22T17:19:41.282" v="1542"/>
          <ac:inkMkLst>
            <pc:docMk/>
            <pc:sldMk cId="1712238768" sldId="266"/>
            <ac:inkMk id="29" creationId="{62447981-DAFC-46CE-9634-B53FC558A8BA}"/>
          </ac:inkMkLst>
        </pc:inkChg>
        <pc:inkChg chg="add del mod">
          <ac:chgData name="Kimberly Brehm" userId="8c2b6ab9-3f19-41de-a892-34e3c36865ec" providerId="ADAL" clId="{92736EAF-57D9-455F-9C30-F13D1704D384}" dt="2020-02-22T17:19:41.331" v="1565"/>
          <ac:inkMkLst>
            <pc:docMk/>
            <pc:sldMk cId="1712238768" sldId="266"/>
            <ac:inkMk id="30" creationId="{BE316F54-8B9E-4DED-862F-C5BD2F2274B2}"/>
          </ac:inkMkLst>
        </pc:inkChg>
        <pc:inkChg chg="add del mod">
          <ac:chgData name="Kimberly Brehm" userId="8c2b6ab9-3f19-41de-a892-34e3c36865ec" providerId="ADAL" clId="{92736EAF-57D9-455F-9C30-F13D1704D384}" dt="2020-02-22T17:19:41.302" v="1552"/>
          <ac:inkMkLst>
            <pc:docMk/>
            <pc:sldMk cId="1712238768" sldId="266"/>
            <ac:inkMk id="31" creationId="{F2609D74-2682-4540-A7FD-9723FEA6B562}"/>
          </ac:inkMkLst>
        </pc:inkChg>
        <pc:inkChg chg="add del mod">
          <ac:chgData name="Kimberly Brehm" userId="8c2b6ab9-3f19-41de-a892-34e3c36865ec" providerId="ADAL" clId="{92736EAF-57D9-455F-9C30-F13D1704D384}" dt="2020-02-22T17:19:41.363" v="1577"/>
          <ac:inkMkLst>
            <pc:docMk/>
            <pc:sldMk cId="1712238768" sldId="266"/>
            <ac:inkMk id="32" creationId="{7F6167F2-C1F8-4F11-84CD-CA72532DB3D1}"/>
          </ac:inkMkLst>
        </pc:inkChg>
        <pc:inkChg chg="add del mod">
          <ac:chgData name="Kimberly Brehm" userId="8c2b6ab9-3f19-41de-a892-34e3c36865ec" providerId="ADAL" clId="{92736EAF-57D9-455F-9C30-F13D1704D384}" dt="2020-02-22T17:19:41.312" v="1557"/>
          <ac:inkMkLst>
            <pc:docMk/>
            <pc:sldMk cId="1712238768" sldId="266"/>
            <ac:inkMk id="33" creationId="{733C8FE7-C4A2-497C-9053-493345FD500C}"/>
          </ac:inkMkLst>
        </pc:inkChg>
        <pc:inkChg chg="add del mod">
          <ac:chgData name="Kimberly Brehm" userId="8c2b6ab9-3f19-41de-a892-34e3c36865ec" providerId="ADAL" clId="{92736EAF-57D9-455F-9C30-F13D1704D384}" dt="2020-02-22T17:19:41.292" v="1547"/>
          <ac:inkMkLst>
            <pc:docMk/>
            <pc:sldMk cId="1712238768" sldId="266"/>
            <ac:inkMk id="34" creationId="{FAF5E170-D273-42C1-B4A5-AB9DAC5FB389}"/>
          </ac:inkMkLst>
        </pc:inkChg>
        <pc:inkChg chg="add del mod">
          <ac:chgData name="Kimberly Brehm" userId="8c2b6ab9-3f19-41de-a892-34e3c36865ec" providerId="ADAL" clId="{92736EAF-57D9-455F-9C30-F13D1704D384}" dt="2020-02-22T17:19:41.292" v="1548"/>
          <ac:inkMkLst>
            <pc:docMk/>
            <pc:sldMk cId="1712238768" sldId="266"/>
            <ac:inkMk id="35" creationId="{08726ED7-8C95-4213-BD04-2F67C1AC6508}"/>
          </ac:inkMkLst>
        </pc:inkChg>
        <pc:inkChg chg="add del mod">
          <ac:chgData name="Kimberly Brehm" userId="8c2b6ab9-3f19-41de-a892-34e3c36865ec" providerId="ADAL" clId="{92736EAF-57D9-455F-9C30-F13D1704D384}" dt="2020-02-22T17:19:41.292" v="1545"/>
          <ac:inkMkLst>
            <pc:docMk/>
            <pc:sldMk cId="1712238768" sldId="266"/>
            <ac:inkMk id="36" creationId="{BAD75BC4-1D62-4872-A365-95156C1226C0}"/>
          </ac:inkMkLst>
        </pc:inkChg>
        <pc:inkChg chg="add del mod">
          <ac:chgData name="Kimberly Brehm" userId="8c2b6ab9-3f19-41de-a892-34e3c36865ec" providerId="ADAL" clId="{92736EAF-57D9-455F-9C30-F13D1704D384}" dt="2020-02-22T17:19:41.353" v="1572"/>
          <ac:inkMkLst>
            <pc:docMk/>
            <pc:sldMk cId="1712238768" sldId="266"/>
            <ac:inkMk id="37" creationId="{6ED80C36-6B94-467C-B39D-D4C0068CAC35}"/>
          </ac:inkMkLst>
        </pc:inkChg>
        <pc:inkChg chg="add del mod">
          <ac:chgData name="Kimberly Brehm" userId="8c2b6ab9-3f19-41de-a892-34e3c36865ec" providerId="ADAL" clId="{92736EAF-57D9-455F-9C30-F13D1704D384}" dt="2020-02-22T17:19:41.292" v="1546"/>
          <ac:inkMkLst>
            <pc:docMk/>
            <pc:sldMk cId="1712238768" sldId="266"/>
            <ac:inkMk id="38" creationId="{1C067E1B-45C9-46A0-8A99-4810B0A6EC74}"/>
          </ac:inkMkLst>
        </pc:inkChg>
        <pc:inkChg chg="add del mod">
          <ac:chgData name="Kimberly Brehm" userId="8c2b6ab9-3f19-41de-a892-34e3c36865ec" providerId="ADAL" clId="{92736EAF-57D9-455F-9C30-F13D1704D384}" dt="2020-02-22T17:19:41.312" v="1556"/>
          <ac:inkMkLst>
            <pc:docMk/>
            <pc:sldMk cId="1712238768" sldId="266"/>
            <ac:inkMk id="39" creationId="{7181C0DE-993B-4C82-AFCB-AF5221FC037A}"/>
          </ac:inkMkLst>
        </pc:inkChg>
        <pc:inkChg chg="add del mod">
          <ac:chgData name="Kimberly Brehm" userId="8c2b6ab9-3f19-41de-a892-34e3c36865ec" providerId="ADAL" clId="{92736EAF-57D9-455F-9C30-F13D1704D384}" dt="2020-02-22T17:19:41.322" v="1561"/>
          <ac:inkMkLst>
            <pc:docMk/>
            <pc:sldMk cId="1712238768" sldId="266"/>
            <ac:inkMk id="40" creationId="{4EC42FD4-ABEE-4215-82CE-E38DB0A54555}"/>
          </ac:inkMkLst>
        </pc:inkChg>
        <pc:inkChg chg="add del mod">
          <ac:chgData name="Kimberly Brehm" userId="8c2b6ab9-3f19-41de-a892-34e3c36865ec" providerId="ADAL" clId="{92736EAF-57D9-455F-9C30-F13D1704D384}" dt="2020-02-22T17:19:41.320" v="1560"/>
          <ac:inkMkLst>
            <pc:docMk/>
            <pc:sldMk cId="1712238768" sldId="266"/>
            <ac:inkMk id="41" creationId="{9834CF54-ED6F-433C-A251-EC07E1EDABD3}"/>
          </ac:inkMkLst>
        </pc:inkChg>
        <pc:inkChg chg="add del mod">
          <ac:chgData name="Kimberly Brehm" userId="8c2b6ab9-3f19-41de-a892-34e3c36865ec" providerId="ADAL" clId="{92736EAF-57D9-455F-9C30-F13D1704D384}" dt="2020-02-22T17:19:41.361" v="1576"/>
          <ac:inkMkLst>
            <pc:docMk/>
            <pc:sldMk cId="1712238768" sldId="266"/>
            <ac:inkMk id="42" creationId="{40600B59-32B6-4717-8CE6-84D4FAB3B2A6}"/>
          </ac:inkMkLst>
        </pc:inkChg>
        <pc:inkChg chg="add del mod">
          <ac:chgData name="Kimberly Brehm" userId="8c2b6ab9-3f19-41de-a892-34e3c36865ec" providerId="ADAL" clId="{92736EAF-57D9-455F-9C30-F13D1704D384}" dt="2020-02-22T17:19:41.343" v="1569"/>
          <ac:inkMkLst>
            <pc:docMk/>
            <pc:sldMk cId="1712238768" sldId="266"/>
            <ac:inkMk id="43" creationId="{A747A24F-0C75-420C-B0AF-CEE3944CC1C6}"/>
          </ac:inkMkLst>
        </pc:inkChg>
        <pc:inkChg chg="add del mod">
          <ac:chgData name="Kimberly Brehm" userId="8c2b6ab9-3f19-41de-a892-34e3c36865ec" providerId="ADAL" clId="{92736EAF-57D9-455F-9C30-F13D1704D384}" dt="2020-02-22T17:19:41.282" v="1541"/>
          <ac:inkMkLst>
            <pc:docMk/>
            <pc:sldMk cId="1712238768" sldId="266"/>
            <ac:inkMk id="44" creationId="{A79FF60C-65DC-4051-A7B4-8934E7890C22}"/>
          </ac:inkMkLst>
        </pc:inkChg>
        <pc:inkChg chg="add del mod">
          <ac:chgData name="Kimberly Brehm" userId="8c2b6ab9-3f19-41de-a892-34e3c36865ec" providerId="ADAL" clId="{92736EAF-57D9-455F-9C30-F13D1704D384}" dt="2020-02-22T17:19:41.312" v="1555"/>
          <ac:inkMkLst>
            <pc:docMk/>
            <pc:sldMk cId="1712238768" sldId="266"/>
            <ac:inkMk id="45" creationId="{BB9AF980-AFCC-4C0B-B174-5DF2CB8C4144}"/>
          </ac:inkMkLst>
        </pc:inkChg>
        <pc:inkChg chg="add del mod">
          <ac:chgData name="Kimberly Brehm" userId="8c2b6ab9-3f19-41de-a892-34e3c36865ec" providerId="ADAL" clId="{92736EAF-57D9-455F-9C30-F13D1704D384}" dt="2020-02-22T17:19:41.322" v="1564"/>
          <ac:inkMkLst>
            <pc:docMk/>
            <pc:sldMk cId="1712238768" sldId="266"/>
            <ac:inkMk id="46" creationId="{1039D3BD-0902-4363-88FF-86D4D8271803}"/>
          </ac:inkMkLst>
        </pc:inkChg>
        <pc:inkChg chg="add del mod">
          <ac:chgData name="Kimberly Brehm" userId="8c2b6ab9-3f19-41de-a892-34e3c36865ec" providerId="ADAL" clId="{92736EAF-57D9-455F-9C30-F13D1704D384}" dt="2020-02-22T17:19:41.363" v="1579"/>
          <ac:inkMkLst>
            <pc:docMk/>
            <pc:sldMk cId="1712238768" sldId="266"/>
            <ac:inkMk id="47" creationId="{F78FA722-B3F6-4DAA-90A5-239572F5EE0D}"/>
          </ac:inkMkLst>
        </pc:inkChg>
        <pc:inkChg chg="add del mod">
          <ac:chgData name="Kimberly Brehm" userId="8c2b6ab9-3f19-41de-a892-34e3c36865ec" providerId="ADAL" clId="{92736EAF-57D9-455F-9C30-F13D1704D384}" dt="2020-02-22T17:19:41.322" v="1563"/>
          <ac:inkMkLst>
            <pc:docMk/>
            <pc:sldMk cId="1712238768" sldId="266"/>
            <ac:inkMk id="48" creationId="{97F6D8BA-FE84-4D5E-AC57-9A9A3997D328}"/>
          </ac:inkMkLst>
        </pc:inkChg>
        <pc:inkChg chg="add del mod">
          <ac:chgData name="Kimberly Brehm" userId="8c2b6ab9-3f19-41de-a892-34e3c36865ec" providerId="ADAL" clId="{92736EAF-57D9-455F-9C30-F13D1704D384}" dt="2020-02-22T17:19:41.333" v="1566"/>
          <ac:inkMkLst>
            <pc:docMk/>
            <pc:sldMk cId="1712238768" sldId="266"/>
            <ac:inkMk id="49" creationId="{B5492676-F27B-48B1-9F3C-25CC34F8225C}"/>
          </ac:inkMkLst>
        </pc:inkChg>
        <pc:inkChg chg="add del mod">
          <ac:chgData name="Kimberly Brehm" userId="8c2b6ab9-3f19-41de-a892-34e3c36865ec" providerId="ADAL" clId="{92736EAF-57D9-455F-9C30-F13D1704D384}" dt="2020-02-22T17:19:41.353" v="1573"/>
          <ac:inkMkLst>
            <pc:docMk/>
            <pc:sldMk cId="1712238768" sldId="266"/>
            <ac:inkMk id="50" creationId="{D7F81841-F5F6-4491-8BCC-5C90DD6722A4}"/>
          </ac:inkMkLst>
        </pc:inkChg>
        <pc:inkChg chg="add del mod">
          <ac:chgData name="Kimberly Brehm" userId="8c2b6ab9-3f19-41de-a892-34e3c36865ec" providerId="ADAL" clId="{92736EAF-57D9-455F-9C30-F13D1704D384}" dt="2020-02-22T17:19:41.302" v="1550"/>
          <ac:inkMkLst>
            <pc:docMk/>
            <pc:sldMk cId="1712238768" sldId="266"/>
            <ac:inkMk id="51" creationId="{8432010B-660E-43BF-BA32-C0E489EF9FF2}"/>
          </ac:inkMkLst>
        </pc:inkChg>
        <pc:inkChg chg="add del mod">
          <ac:chgData name="Kimberly Brehm" userId="8c2b6ab9-3f19-41de-a892-34e3c36865ec" providerId="ADAL" clId="{92736EAF-57D9-455F-9C30-F13D1704D384}" dt="2020-02-22T17:19:41.290" v="1544"/>
          <ac:inkMkLst>
            <pc:docMk/>
            <pc:sldMk cId="1712238768" sldId="266"/>
            <ac:inkMk id="52" creationId="{AA810F97-06FE-48FC-B7C0-7962535DC11E}"/>
          </ac:inkMkLst>
        </pc:inkChg>
        <pc:inkChg chg="add del mod">
          <ac:chgData name="Kimberly Brehm" userId="8c2b6ab9-3f19-41de-a892-34e3c36865ec" providerId="ADAL" clId="{92736EAF-57D9-455F-9C30-F13D1704D384}" dt="2020-02-22T17:19:41.363" v="1580"/>
          <ac:inkMkLst>
            <pc:docMk/>
            <pc:sldMk cId="1712238768" sldId="266"/>
            <ac:inkMk id="53" creationId="{E4AEE0B0-B54E-43AE-A848-B8085B715A08}"/>
          </ac:inkMkLst>
        </pc:inkChg>
        <pc:inkChg chg="add del mod">
          <ac:chgData name="Kimberly Brehm" userId="8c2b6ab9-3f19-41de-a892-34e3c36865ec" providerId="ADAL" clId="{92736EAF-57D9-455F-9C30-F13D1704D384}" dt="2020-02-22T17:19:41.343" v="1570"/>
          <ac:inkMkLst>
            <pc:docMk/>
            <pc:sldMk cId="1712238768" sldId="266"/>
            <ac:inkMk id="54" creationId="{61DFCF04-A414-4289-BDF8-B99C99A3C827}"/>
          </ac:inkMkLst>
        </pc:inkChg>
        <pc:inkChg chg="add del mod">
          <ac:chgData name="Kimberly Brehm" userId="8c2b6ab9-3f19-41de-a892-34e3c36865ec" providerId="ADAL" clId="{92736EAF-57D9-455F-9C30-F13D1704D384}" dt="2020-02-22T17:19:41.282" v="1543"/>
          <ac:inkMkLst>
            <pc:docMk/>
            <pc:sldMk cId="1712238768" sldId="266"/>
            <ac:inkMk id="55" creationId="{3ABFFDA3-8BE1-4C01-A0BC-DA1CC3E5467A}"/>
          </ac:inkMkLst>
        </pc:inkChg>
        <pc:inkChg chg="add del mod">
          <ac:chgData name="Kimberly Brehm" userId="8c2b6ab9-3f19-41de-a892-34e3c36865ec" providerId="ADAL" clId="{92736EAF-57D9-455F-9C30-F13D1704D384}" dt="2020-02-22T17:19:41.310" v="1554"/>
          <ac:inkMkLst>
            <pc:docMk/>
            <pc:sldMk cId="1712238768" sldId="266"/>
            <ac:inkMk id="56" creationId="{1C0256B1-19EE-4242-BB5F-109198A5C510}"/>
          </ac:inkMkLst>
        </pc:inkChg>
        <pc:inkChg chg="add del mod">
          <ac:chgData name="Kimberly Brehm" userId="8c2b6ab9-3f19-41de-a892-34e3c36865ec" providerId="ADAL" clId="{92736EAF-57D9-455F-9C30-F13D1704D384}" dt="2020-02-22T17:19:41.353" v="1575"/>
          <ac:inkMkLst>
            <pc:docMk/>
            <pc:sldMk cId="1712238768" sldId="266"/>
            <ac:inkMk id="57" creationId="{8DFF6BC7-C41C-4C47-8D87-B922CF015AAD}"/>
          </ac:inkMkLst>
        </pc:inkChg>
        <pc:inkChg chg="add del mod">
          <ac:chgData name="Kimberly Brehm" userId="8c2b6ab9-3f19-41de-a892-34e3c36865ec" providerId="ADAL" clId="{92736EAF-57D9-455F-9C30-F13D1704D384}" dt="2020-02-22T17:19:41.333" v="1567"/>
          <ac:inkMkLst>
            <pc:docMk/>
            <pc:sldMk cId="1712238768" sldId="266"/>
            <ac:inkMk id="58" creationId="{61D0CF5B-8328-4801-BB29-A6AEB67B851F}"/>
          </ac:inkMkLst>
        </pc:inkChg>
        <pc:inkChg chg="add del mod">
          <ac:chgData name="Kimberly Brehm" userId="8c2b6ab9-3f19-41de-a892-34e3c36865ec" providerId="ADAL" clId="{92736EAF-57D9-455F-9C30-F13D1704D384}" dt="2020-02-22T17:19:41.312" v="1558"/>
          <ac:inkMkLst>
            <pc:docMk/>
            <pc:sldMk cId="1712238768" sldId="266"/>
            <ac:inkMk id="59" creationId="{5745010F-7D55-4D9E-BADD-404D0347C9A3}"/>
          </ac:inkMkLst>
        </pc:inkChg>
        <pc:inkChg chg="add del">
          <ac:chgData name="Kimberly Brehm" userId="8c2b6ab9-3f19-41de-a892-34e3c36865ec" providerId="ADAL" clId="{92736EAF-57D9-455F-9C30-F13D1704D384}" dt="2020-02-22T17:19:41.363" v="1578"/>
          <ac:inkMkLst>
            <pc:docMk/>
            <pc:sldMk cId="1712238768" sldId="266"/>
            <ac:inkMk id="66" creationId="{9D7132F5-04B4-4929-BB3C-195D162CDA04}"/>
          </ac:inkMkLst>
        </pc:inkChg>
        <pc:inkChg chg="add del mod">
          <ac:chgData name="Kimberly Brehm" userId="8c2b6ab9-3f19-41de-a892-34e3c36865ec" providerId="ADAL" clId="{92736EAF-57D9-455F-9C30-F13D1704D384}" dt="2020-02-22T17:20:24.098" v="1660"/>
          <ac:inkMkLst>
            <pc:docMk/>
            <pc:sldMk cId="1712238768" sldId="266"/>
            <ac:inkMk id="67" creationId="{6395BB31-E47E-4310-A07D-8AB2779E66DC}"/>
          </ac:inkMkLst>
        </pc:inkChg>
        <pc:inkChg chg="add del mod">
          <ac:chgData name="Kimberly Brehm" userId="8c2b6ab9-3f19-41de-a892-34e3c36865ec" providerId="ADAL" clId="{92736EAF-57D9-455F-9C30-F13D1704D384}" dt="2020-02-22T17:20:24.037" v="1635"/>
          <ac:inkMkLst>
            <pc:docMk/>
            <pc:sldMk cId="1712238768" sldId="266"/>
            <ac:inkMk id="68" creationId="{5E105208-7901-4638-9FBC-5A2466F463C2}"/>
          </ac:inkMkLst>
        </pc:inkChg>
        <pc:inkChg chg="add del mod">
          <ac:chgData name="Kimberly Brehm" userId="8c2b6ab9-3f19-41de-a892-34e3c36865ec" providerId="ADAL" clId="{92736EAF-57D9-455F-9C30-F13D1704D384}" dt="2020-02-22T17:20:24.108" v="1665"/>
          <ac:inkMkLst>
            <pc:docMk/>
            <pc:sldMk cId="1712238768" sldId="266"/>
            <ac:inkMk id="69" creationId="{C023024A-52E7-4CC6-8A94-5354C2DB0753}"/>
          </ac:inkMkLst>
        </pc:inkChg>
        <pc:inkChg chg="add del mod">
          <ac:chgData name="Kimberly Brehm" userId="8c2b6ab9-3f19-41de-a892-34e3c36865ec" providerId="ADAL" clId="{92736EAF-57D9-455F-9C30-F13D1704D384}" dt="2020-02-22T17:20:24.209" v="1708"/>
          <ac:inkMkLst>
            <pc:docMk/>
            <pc:sldMk cId="1712238768" sldId="266"/>
            <ac:inkMk id="70" creationId="{5F01F279-5820-4A98-8E7C-8190FF6F968C}"/>
          </ac:inkMkLst>
        </pc:inkChg>
        <pc:inkChg chg="add del mod">
          <ac:chgData name="Kimberly Brehm" userId="8c2b6ab9-3f19-41de-a892-34e3c36865ec" providerId="ADAL" clId="{92736EAF-57D9-455F-9C30-F13D1704D384}" dt="2020-02-22T17:20:14.617" v="1628"/>
          <ac:inkMkLst>
            <pc:docMk/>
            <pc:sldMk cId="1712238768" sldId="266"/>
            <ac:inkMk id="71" creationId="{02303373-1331-4BEF-BC96-8827669E8529}"/>
          </ac:inkMkLst>
        </pc:inkChg>
        <pc:inkChg chg="add del mod">
          <ac:chgData name="Kimberly Brehm" userId="8c2b6ab9-3f19-41de-a892-34e3c36865ec" providerId="ADAL" clId="{92736EAF-57D9-455F-9C30-F13D1704D384}" dt="2020-02-22T17:20:24.209" v="1707"/>
          <ac:inkMkLst>
            <pc:docMk/>
            <pc:sldMk cId="1712238768" sldId="266"/>
            <ac:inkMk id="72" creationId="{53119F53-091E-4441-BA6E-5CAACDD0DBCD}"/>
          </ac:inkMkLst>
        </pc:inkChg>
        <pc:inkChg chg="add del mod">
          <ac:chgData name="Kimberly Brehm" userId="8c2b6ab9-3f19-41de-a892-34e3c36865ec" providerId="ADAL" clId="{92736EAF-57D9-455F-9C30-F13D1704D384}" dt="2020-02-22T17:20:24.128" v="1675"/>
          <ac:inkMkLst>
            <pc:docMk/>
            <pc:sldMk cId="1712238768" sldId="266"/>
            <ac:inkMk id="73" creationId="{F5FB3832-6A4C-49EC-92DF-F5B9C31F2A5F}"/>
          </ac:inkMkLst>
        </pc:inkChg>
        <pc:inkChg chg="add del mod">
          <ac:chgData name="Kimberly Brehm" userId="8c2b6ab9-3f19-41de-a892-34e3c36865ec" providerId="ADAL" clId="{92736EAF-57D9-455F-9C30-F13D1704D384}" dt="2020-02-22T17:20:24.229" v="1715"/>
          <ac:inkMkLst>
            <pc:docMk/>
            <pc:sldMk cId="1712238768" sldId="266"/>
            <ac:inkMk id="74" creationId="{675D770F-13EF-4C2A-A897-E7721EC701A8}"/>
          </ac:inkMkLst>
        </pc:inkChg>
        <pc:inkChg chg="add del">
          <ac:chgData name="Kimberly Brehm" userId="8c2b6ab9-3f19-41de-a892-34e3c36865ec" providerId="ADAL" clId="{92736EAF-57D9-455F-9C30-F13D1704D384}" dt="2020-02-22T17:20:24.088" v="1656"/>
          <ac:inkMkLst>
            <pc:docMk/>
            <pc:sldMk cId="1712238768" sldId="266"/>
            <ac:inkMk id="75" creationId="{FD7F5681-F492-4F15-B140-46E12902E233}"/>
          </ac:inkMkLst>
        </pc:inkChg>
        <pc:inkChg chg="add del mod">
          <ac:chgData name="Kimberly Brehm" userId="8c2b6ab9-3f19-41de-a892-34e3c36865ec" providerId="ADAL" clId="{92736EAF-57D9-455F-9C30-F13D1704D384}" dt="2020-02-22T17:20:24.219" v="1711"/>
          <ac:inkMkLst>
            <pc:docMk/>
            <pc:sldMk cId="1712238768" sldId="266"/>
            <ac:inkMk id="76" creationId="{E39F73E3-A883-4A95-A214-2CAD99F2646A}"/>
          </ac:inkMkLst>
        </pc:inkChg>
        <pc:inkChg chg="add del mod">
          <ac:chgData name="Kimberly Brehm" userId="8c2b6ab9-3f19-41de-a892-34e3c36865ec" providerId="ADAL" clId="{92736EAF-57D9-455F-9C30-F13D1704D384}" dt="2020-02-22T17:20:24.077" v="1651"/>
          <ac:inkMkLst>
            <pc:docMk/>
            <pc:sldMk cId="1712238768" sldId="266"/>
            <ac:inkMk id="77" creationId="{E2086502-FE84-4470-BA18-01B78DCEE8E7}"/>
          </ac:inkMkLst>
        </pc:inkChg>
        <pc:inkChg chg="add del mod">
          <ac:chgData name="Kimberly Brehm" userId="8c2b6ab9-3f19-41de-a892-34e3c36865ec" providerId="ADAL" clId="{92736EAF-57D9-455F-9C30-F13D1704D384}" dt="2020-02-22T17:20:24.067" v="1646"/>
          <ac:inkMkLst>
            <pc:docMk/>
            <pc:sldMk cId="1712238768" sldId="266"/>
            <ac:inkMk id="78" creationId="{7DD6F587-E48B-44E1-A901-67D2003D17ED}"/>
          </ac:inkMkLst>
        </pc:inkChg>
        <pc:inkChg chg="add del mod">
          <ac:chgData name="Kimberly Brehm" userId="8c2b6ab9-3f19-41de-a892-34e3c36865ec" providerId="ADAL" clId="{92736EAF-57D9-455F-9C30-F13D1704D384}" dt="2020-02-22T17:20:24.037" v="1633"/>
          <ac:inkMkLst>
            <pc:docMk/>
            <pc:sldMk cId="1712238768" sldId="266"/>
            <ac:inkMk id="79" creationId="{28BEC190-9167-4574-A6F3-5AC8397E6F52}"/>
          </ac:inkMkLst>
        </pc:inkChg>
        <pc:inkChg chg="add del mod">
          <ac:chgData name="Kimberly Brehm" userId="8c2b6ab9-3f19-41de-a892-34e3c36865ec" providerId="ADAL" clId="{92736EAF-57D9-455F-9C30-F13D1704D384}" dt="2020-02-22T17:20:24.108" v="1666"/>
          <ac:inkMkLst>
            <pc:docMk/>
            <pc:sldMk cId="1712238768" sldId="266"/>
            <ac:inkMk id="80" creationId="{DCB9B459-8E76-449D-802C-54EE64402728}"/>
          </ac:inkMkLst>
        </pc:inkChg>
        <pc:inkChg chg="add del mod">
          <ac:chgData name="Kimberly Brehm" userId="8c2b6ab9-3f19-41de-a892-34e3c36865ec" providerId="ADAL" clId="{92736EAF-57D9-455F-9C30-F13D1704D384}" dt="2020-02-22T17:20:24.168" v="1688"/>
          <ac:inkMkLst>
            <pc:docMk/>
            <pc:sldMk cId="1712238768" sldId="266"/>
            <ac:inkMk id="81" creationId="{39309ACD-3EE1-4DB6-98DC-FCD88D45F9F9}"/>
          </ac:inkMkLst>
        </pc:inkChg>
        <pc:inkChg chg="add del mod">
          <ac:chgData name="Kimberly Brehm" userId="8c2b6ab9-3f19-41de-a892-34e3c36865ec" providerId="ADAL" clId="{92736EAF-57D9-455F-9C30-F13D1704D384}" dt="2020-02-22T17:20:24.219" v="1710"/>
          <ac:inkMkLst>
            <pc:docMk/>
            <pc:sldMk cId="1712238768" sldId="266"/>
            <ac:inkMk id="82" creationId="{A4B76D9A-C902-438F-979F-F4363F8CC6B3}"/>
          </ac:inkMkLst>
        </pc:inkChg>
        <pc:inkChg chg="add del mod">
          <ac:chgData name="Kimberly Brehm" userId="8c2b6ab9-3f19-41de-a892-34e3c36865ec" providerId="ADAL" clId="{92736EAF-57D9-455F-9C30-F13D1704D384}" dt="2020-02-22T17:20:24.249" v="1719"/>
          <ac:inkMkLst>
            <pc:docMk/>
            <pc:sldMk cId="1712238768" sldId="266"/>
            <ac:inkMk id="83" creationId="{AD2B233D-5EE4-44F3-8A68-25BFAB6516A8}"/>
          </ac:inkMkLst>
        </pc:inkChg>
        <pc:inkChg chg="add del">
          <ac:chgData name="Kimberly Brehm" userId="8c2b6ab9-3f19-41de-a892-34e3c36865ec" providerId="ADAL" clId="{92736EAF-57D9-455F-9C30-F13D1704D384}" dt="2020-02-22T17:20:24.027" v="1630"/>
          <ac:inkMkLst>
            <pc:docMk/>
            <pc:sldMk cId="1712238768" sldId="266"/>
            <ac:inkMk id="84" creationId="{CCF256CD-AFB3-47EB-A28C-C7933B6A23B2}"/>
          </ac:inkMkLst>
        </pc:inkChg>
        <pc:inkChg chg="add del mod">
          <ac:chgData name="Kimberly Brehm" userId="8c2b6ab9-3f19-41de-a892-34e3c36865ec" providerId="ADAL" clId="{92736EAF-57D9-455F-9C30-F13D1704D384}" dt="2020-02-22T17:20:24.176" v="1692"/>
          <ac:inkMkLst>
            <pc:docMk/>
            <pc:sldMk cId="1712238768" sldId="266"/>
            <ac:inkMk id="87" creationId="{8E362121-D9B2-4744-B514-354289CB0EC7}"/>
          </ac:inkMkLst>
        </pc:inkChg>
        <pc:inkChg chg="add del mod">
          <ac:chgData name="Kimberly Brehm" userId="8c2b6ab9-3f19-41de-a892-34e3c36865ec" providerId="ADAL" clId="{92736EAF-57D9-455F-9C30-F13D1704D384}" dt="2020-02-22T17:20:24.055" v="1640"/>
          <ac:inkMkLst>
            <pc:docMk/>
            <pc:sldMk cId="1712238768" sldId="266"/>
            <ac:inkMk id="88" creationId="{27EBEA16-24CE-4486-BCE6-88D3F1335611}"/>
          </ac:inkMkLst>
        </pc:inkChg>
        <pc:inkChg chg="add del mod">
          <ac:chgData name="Kimberly Brehm" userId="8c2b6ab9-3f19-41de-a892-34e3c36865ec" providerId="ADAL" clId="{92736EAF-57D9-455F-9C30-F13D1704D384}" dt="2020-02-22T17:20:24.158" v="1684"/>
          <ac:inkMkLst>
            <pc:docMk/>
            <pc:sldMk cId="1712238768" sldId="266"/>
            <ac:inkMk id="89" creationId="{4F2EDDAB-7978-4DAE-AFAF-1A96CE00F17D}"/>
          </ac:inkMkLst>
        </pc:inkChg>
        <pc:inkChg chg="add del mod">
          <ac:chgData name="Kimberly Brehm" userId="8c2b6ab9-3f19-41de-a892-34e3c36865ec" providerId="ADAL" clId="{92736EAF-57D9-455F-9C30-F13D1704D384}" dt="2020-02-22T17:20:24.098" v="1659"/>
          <ac:inkMkLst>
            <pc:docMk/>
            <pc:sldMk cId="1712238768" sldId="266"/>
            <ac:inkMk id="90" creationId="{CA8ACE72-0FE0-41DD-B038-2CB3A52F205F}"/>
          </ac:inkMkLst>
        </pc:inkChg>
        <pc:inkChg chg="add del mod">
          <ac:chgData name="Kimberly Brehm" userId="8c2b6ab9-3f19-41de-a892-34e3c36865ec" providerId="ADAL" clId="{92736EAF-57D9-455F-9C30-F13D1704D384}" dt="2020-02-22T17:20:24.148" v="1680"/>
          <ac:inkMkLst>
            <pc:docMk/>
            <pc:sldMk cId="1712238768" sldId="266"/>
            <ac:inkMk id="91" creationId="{C726A3DB-214C-4A6E-B3E8-695B776BA0DA}"/>
          </ac:inkMkLst>
        </pc:inkChg>
        <pc:inkChg chg="add del mod">
          <ac:chgData name="Kimberly Brehm" userId="8c2b6ab9-3f19-41de-a892-34e3c36865ec" providerId="ADAL" clId="{92736EAF-57D9-455F-9C30-F13D1704D384}" dt="2020-02-22T17:20:24.027" v="1631"/>
          <ac:inkMkLst>
            <pc:docMk/>
            <pc:sldMk cId="1712238768" sldId="266"/>
            <ac:inkMk id="92" creationId="{BF2930AB-5CEE-4516-938E-923B4AAFEAC9}"/>
          </ac:inkMkLst>
        </pc:inkChg>
        <pc:inkChg chg="add del mod">
          <ac:chgData name="Kimberly Brehm" userId="8c2b6ab9-3f19-41de-a892-34e3c36865ec" providerId="ADAL" clId="{92736EAF-57D9-455F-9C30-F13D1704D384}" dt="2020-02-22T17:20:24.067" v="1647"/>
          <ac:inkMkLst>
            <pc:docMk/>
            <pc:sldMk cId="1712238768" sldId="266"/>
            <ac:inkMk id="93" creationId="{5B6DBD5C-7D92-4B35-8D86-32085DC07735}"/>
          </ac:inkMkLst>
        </pc:inkChg>
        <pc:inkChg chg="add del mod">
          <ac:chgData name="Kimberly Brehm" userId="8c2b6ab9-3f19-41de-a892-34e3c36865ec" providerId="ADAL" clId="{92736EAF-57D9-455F-9C30-F13D1704D384}" dt="2020-02-22T17:20:24.188" v="1697"/>
          <ac:inkMkLst>
            <pc:docMk/>
            <pc:sldMk cId="1712238768" sldId="266"/>
            <ac:inkMk id="94" creationId="{8438CCEF-0066-4AAD-87B1-25D863D0AE77}"/>
          </ac:inkMkLst>
        </pc:inkChg>
        <pc:inkChg chg="add del mod">
          <ac:chgData name="Kimberly Brehm" userId="8c2b6ab9-3f19-41de-a892-34e3c36865ec" providerId="ADAL" clId="{92736EAF-57D9-455F-9C30-F13D1704D384}" dt="2020-02-22T17:20:24.239" v="1716"/>
          <ac:inkMkLst>
            <pc:docMk/>
            <pc:sldMk cId="1712238768" sldId="266"/>
            <ac:inkMk id="95" creationId="{B45133CC-FA3A-4C38-901A-9FEC57E55DCB}"/>
          </ac:inkMkLst>
        </pc:inkChg>
        <pc:inkChg chg="add del mod">
          <ac:chgData name="Kimberly Brehm" userId="8c2b6ab9-3f19-41de-a892-34e3c36865ec" providerId="ADAL" clId="{92736EAF-57D9-455F-9C30-F13D1704D384}" dt="2020-02-22T17:20:24.158" v="1687"/>
          <ac:inkMkLst>
            <pc:docMk/>
            <pc:sldMk cId="1712238768" sldId="266"/>
            <ac:inkMk id="96" creationId="{CFE37040-44B9-4D3A-A7EB-D822B19970DD}"/>
          </ac:inkMkLst>
        </pc:inkChg>
        <pc:inkChg chg="add del">
          <ac:chgData name="Kimberly Brehm" userId="8c2b6ab9-3f19-41de-a892-34e3c36865ec" providerId="ADAL" clId="{92736EAF-57D9-455F-9C30-F13D1704D384}" dt="2020-02-22T17:20:24.126" v="1671"/>
          <ac:inkMkLst>
            <pc:docMk/>
            <pc:sldMk cId="1712238768" sldId="266"/>
            <ac:inkMk id="97" creationId="{50044A78-D69F-49B1-BEB7-20DC7A383C2A}"/>
          </ac:inkMkLst>
        </pc:inkChg>
        <pc:inkChg chg="add del mod">
          <ac:chgData name="Kimberly Brehm" userId="8c2b6ab9-3f19-41de-a892-34e3c36865ec" providerId="ADAL" clId="{92736EAF-57D9-455F-9C30-F13D1704D384}" dt="2020-02-22T17:20:24.067" v="1645"/>
          <ac:inkMkLst>
            <pc:docMk/>
            <pc:sldMk cId="1712238768" sldId="266"/>
            <ac:inkMk id="98" creationId="{A9E9331E-0FC1-41E5-83BD-D116DE29866F}"/>
          </ac:inkMkLst>
        </pc:inkChg>
        <pc:inkChg chg="add del mod">
          <ac:chgData name="Kimberly Brehm" userId="8c2b6ab9-3f19-41de-a892-34e3c36865ec" providerId="ADAL" clId="{92736EAF-57D9-455F-9C30-F13D1704D384}" dt="2020-02-22T17:20:24.217" v="1709"/>
          <ac:inkMkLst>
            <pc:docMk/>
            <pc:sldMk cId="1712238768" sldId="266"/>
            <ac:inkMk id="99" creationId="{399E7359-F31E-48F7-BB44-6BB19E72C2C6}"/>
          </ac:inkMkLst>
        </pc:inkChg>
        <pc:inkChg chg="add del mod">
          <ac:chgData name="Kimberly Brehm" userId="8c2b6ab9-3f19-41de-a892-34e3c36865ec" providerId="ADAL" clId="{92736EAF-57D9-455F-9C30-F13D1704D384}" dt="2020-02-22T17:20:24.199" v="1702"/>
          <ac:inkMkLst>
            <pc:docMk/>
            <pc:sldMk cId="1712238768" sldId="266"/>
            <ac:inkMk id="100" creationId="{2F4C6F80-D0F6-4939-A242-6672FB5A3A59}"/>
          </ac:inkMkLst>
        </pc:inkChg>
        <pc:inkChg chg="add del mod">
          <ac:chgData name="Kimberly Brehm" userId="8c2b6ab9-3f19-41de-a892-34e3c36865ec" providerId="ADAL" clId="{92736EAF-57D9-455F-9C30-F13D1704D384}" dt="2020-02-22T17:20:24.188" v="1698"/>
          <ac:inkMkLst>
            <pc:docMk/>
            <pc:sldMk cId="1712238768" sldId="266"/>
            <ac:inkMk id="101" creationId="{BBA3E817-C479-41C9-81D7-4B5FCCB279B0}"/>
          </ac:inkMkLst>
        </pc:inkChg>
        <pc:inkChg chg="add del mod">
          <ac:chgData name="Kimberly Brehm" userId="8c2b6ab9-3f19-41de-a892-34e3c36865ec" providerId="ADAL" clId="{92736EAF-57D9-455F-9C30-F13D1704D384}" dt="2020-02-22T17:20:24.035" v="1632"/>
          <ac:inkMkLst>
            <pc:docMk/>
            <pc:sldMk cId="1712238768" sldId="266"/>
            <ac:inkMk id="102" creationId="{DD60CB84-737B-4196-8C96-A5A4A63F3FE4}"/>
          </ac:inkMkLst>
        </pc:inkChg>
        <pc:inkChg chg="add del mod">
          <ac:chgData name="Kimberly Brehm" userId="8c2b6ab9-3f19-41de-a892-34e3c36865ec" providerId="ADAL" clId="{92736EAF-57D9-455F-9C30-F13D1704D384}" dt="2020-02-22T17:20:24.118" v="1670"/>
          <ac:inkMkLst>
            <pc:docMk/>
            <pc:sldMk cId="1712238768" sldId="266"/>
            <ac:inkMk id="103" creationId="{01A60959-66FF-4C82-A56C-317D43336F97}"/>
          </ac:inkMkLst>
        </pc:inkChg>
        <pc:inkChg chg="add del mod">
          <ac:chgData name="Kimberly Brehm" userId="8c2b6ab9-3f19-41de-a892-34e3c36865ec" providerId="ADAL" clId="{92736EAF-57D9-455F-9C30-F13D1704D384}" dt="2020-02-22T17:20:24.108" v="1664"/>
          <ac:inkMkLst>
            <pc:docMk/>
            <pc:sldMk cId="1712238768" sldId="266"/>
            <ac:inkMk id="104" creationId="{2D8DAB67-469E-4C74-BED0-7AE27B8A389F}"/>
          </ac:inkMkLst>
        </pc:inkChg>
        <pc:inkChg chg="add del mod">
          <ac:chgData name="Kimberly Brehm" userId="8c2b6ab9-3f19-41de-a892-34e3c36865ec" providerId="ADAL" clId="{92736EAF-57D9-455F-9C30-F13D1704D384}" dt="2020-02-22T16:57:49.259" v="852"/>
          <ac:inkMkLst>
            <pc:docMk/>
            <pc:sldMk cId="1712238768" sldId="266"/>
            <ac:inkMk id="107" creationId="{8CEBFFDB-BEF8-41D4-BB9C-3837288300CA}"/>
          </ac:inkMkLst>
        </pc:inkChg>
        <pc:inkChg chg="add del mod">
          <ac:chgData name="Kimberly Brehm" userId="8c2b6ab9-3f19-41de-a892-34e3c36865ec" providerId="ADAL" clId="{92736EAF-57D9-455F-9C30-F13D1704D384}" dt="2020-02-22T16:57:50.266" v="870"/>
          <ac:inkMkLst>
            <pc:docMk/>
            <pc:sldMk cId="1712238768" sldId="266"/>
            <ac:inkMk id="108" creationId="{441F9411-B6A7-4198-9621-83234AD4F46B}"/>
          </ac:inkMkLst>
        </pc:inkChg>
        <pc:inkChg chg="add del mod">
          <ac:chgData name="Kimberly Brehm" userId="8c2b6ab9-3f19-41de-a892-34e3c36865ec" providerId="ADAL" clId="{92736EAF-57D9-455F-9C30-F13D1704D384}" dt="2020-02-22T16:57:49.259" v="850"/>
          <ac:inkMkLst>
            <pc:docMk/>
            <pc:sldMk cId="1712238768" sldId="266"/>
            <ac:inkMk id="109" creationId="{612BA9A0-37C9-430C-AA8B-77FB0BB72394}"/>
          </ac:inkMkLst>
        </pc:inkChg>
        <pc:inkChg chg="add del mod">
          <ac:chgData name="Kimberly Brehm" userId="8c2b6ab9-3f19-41de-a892-34e3c36865ec" providerId="ADAL" clId="{92736EAF-57D9-455F-9C30-F13D1704D384}" dt="2020-02-22T16:57:49.259" v="855"/>
          <ac:inkMkLst>
            <pc:docMk/>
            <pc:sldMk cId="1712238768" sldId="266"/>
            <ac:inkMk id="110" creationId="{1A04A4B2-875F-44F0-8AB1-E78C2DDBA8E5}"/>
          </ac:inkMkLst>
        </pc:inkChg>
        <pc:inkChg chg="add del mod">
          <ac:chgData name="Kimberly Brehm" userId="8c2b6ab9-3f19-41de-a892-34e3c36865ec" providerId="ADAL" clId="{92736EAF-57D9-455F-9C30-F13D1704D384}" dt="2020-02-22T16:57:50.251" v="867"/>
          <ac:inkMkLst>
            <pc:docMk/>
            <pc:sldMk cId="1712238768" sldId="266"/>
            <ac:inkMk id="111" creationId="{DE37EDA8-F742-4EB2-9390-847C7E6E436C}"/>
          </ac:inkMkLst>
        </pc:inkChg>
        <pc:inkChg chg="add del mod">
          <ac:chgData name="Kimberly Brehm" userId="8c2b6ab9-3f19-41de-a892-34e3c36865ec" providerId="ADAL" clId="{92736EAF-57D9-455F-9C30-F13D1704D384}" dt="2020-02-22T16:57:49.259" v="849"/>
          <ac:inkMkLst>
            <pc:docMk/>
            <pc:sldMk cId="1712238768" sldId="266"/>
            <ac:inkMk id="112" creationId="{D483600E-AD3B-479C-AC09-741B122C94E0}"/>
          </ac:inkMkLst>
        </pc:inkChg>
        <pc:inkChg chg="add del mod">
          <ac:chgData name="Kimberly Brehm" userId="8c2b6ab9-3f19-41de-a892-34e3c36865ec" providerId="ADAL" clId="{92736EAF-57D9-455F-9C30-F13D1704D384}" dt="2020-02-22T16:57:51.144" v="872"/>
          <ac:inkMkLst>
            <pc:docMk/>
            <pc:sldMk cId="1712238768" sldId="266"/>
            <ac:inkMk id="113" creationId="{819BF817-7E9C-44E0-BC5B-AADA3F68E95B}"/>
          </ac:inkMkLst>
        </pc:inkChg>
        <pc:inkChg chg="add del mod">
          <ac:chgData name="Kimberly Brehm" userId="8c2b6ab9-3f19-41de-a892-34e3c36865ec" providerId="ADAL" clId="{92736EAF-57D9-455F-9C30-F13D1704D384}" dt="2020-02-22T16:57:49.816" v="864"/>
          <ac:inkMkLst>
            <pc:docMk/>
            <pc:sldMk cId="1712238768" sldId="266"/>
            <ac:inkMk id="114" creationId="{81D661D9-A0D4-4713-A9A4-72C9C8464B04}"/>
          </ac:inkMkLst>
        </pc:inkChg>
        <pc:inkChg chg="add del mod">
          <ac:chgData name="Kimberly Brehm" userId="8c2b6ab9-3f19-41de-a892-34e3c36865ec" providerId="ADAL" clId="{92736EAF-57D9-455F-9C30-F13D1704D384}" dt="2020-02-22T16:57:49.816" v="858"/>
          <ac:inkMkLst>
            <pc:docMk/>
            <pc:sldMk cId="1712238768" sldId="266"/>
            <ac:inkMk id="115" creationId="{80E4F16F-EFD6-4C19-8A2F-546AB184FF63}"/>
          </ac:inkMkLst>
        </pc:inkChg>
        <pc:inkChg chg="add del mod">
          <ac:chgData name="Kimberly Brehm" userId="8c2b6ab9-3f19-41de-a892-34e3c36865ec" providerId="ADAL" clId="{92736EAF-57D9-455F-9C30-F13D1704D384}" dt="2020-02-22T16:57:49.816" v="866"/>
          <ac:inkMkLst>
            <pc:docMk/>
            <pc:sldMk cId="1712238768" sldId="266"/>
            <ac:inkMk id="116" creationId="{D49464AE-0EB9-4E1A-A3F3-51763716B2C5}"/>
          </ac:inkMkLst>
        </pc:inkChg>
        <pc:inkChg chg="add del mod">
          <ac:chgData name="Kimberly Brehm" userId="8c2b6ab9-3f19-41de-a892-34e3c36865ec" providerId="ADAL" clId="{92736EAF-57D9-455F-9C30-F13D1704D384}" dt="2020-02-22T16:57:49.816" v="859"/>
          <ac:inkMkLst>
            <pc:docMk/>
            <pc:sldMk cId="1712238768" sldId="266"/>
            <ac:inkMk id="117" creationId="{96E9769B-8CFA-4B1B-83C7-DCE2502CF581}"/>
          </ac:inkMkLst>
        </pc:inkChg>
        <pc:inkChg chg="add del mod">
          <ac:chgData name="Kimberly Brehm" userId="8c2b6ab9-3f19-41de-a892-34e3c36865ec" providerId="ADAL" clId="{92736EAF-57D9-455F-9C30-F13D1704D384}" dt="2020-02-22T16:57:49.816" v="865"/>
          <ac:inkMkLst>
            <pc:docMk/>
            <pc:sldMk cId="1712238768" sldId="266"/>
            <ac:inkMk id="118" creationId="{DF08C182-B204-4477-A291-AD9A7832E476}"/>
          </ac:inkMkLst>
        </pc:inkChg>
        <pc:inkChg chg="add del mod">
          <ac:chgData name="Kimberly Brehm" userId="8c2b6ab9-3f19-41de-a892-34e3c36865ec" providerId="ADAL" clId="{92736EAF-57D9-455F-9C30-F13D1704D384}" dt="2020-02-22T16:57:49.816" v="862"/>
          <ac:inkMkLst>
            <pc:docMk/>
            <pc:sldMk cId="1712238768" sldId="266"/>
            <ac:inkMk id="119" creationId="{FAB552BC-8A98-44C3-BF64-A474B38BB39F}"/>
          </ac:inkMkLst>
        </pc:inkChg>
        <pc:inkChg chg="add del mod">
          <ac:chgData name="Kimberly Brehm" userId="8c2b6ab9-3f19-41de-a892-34e3c36865ec" providerId="ADAL" clId="{92736EAF-57D9-455F-9C30-F13D1704D384}" dt="2020-02-22T16:57:49.816" v="860"/>
          <ac:inkMkLst>
            <pc:docMk/>
            <pc:sldMk cId="1712238768" sldId="266"/>
            <ac:inkMk id="120" creationId="{12F27615-308A-40E8-8D09-0C002FADCC94}"/>
          </ac:inkMkLst>
        </pc:inkChg>
        <pc:inkChg chg="add del mod">
          <ac:chgData name="Kimberly Brehm" userId="8c2b6ab9-3f19-41de-a892-34e3c36865ec" providerId="ADAL" clId="{92736EAF-57D9-455F-9C30-F13D1704D384}" dt="2020-02-22T16:57:50.775" v="871"/>
          <ac:inkMkLst>
            <pc:docMk/>
            <pc:sldMk cId="1712238768" sldId="266"/>
            <ac:inkMk id="121" creationId="{B4603D24-1006-49B5-A84D-FE09F649DFCF}"/>
          </ac:inkMkLst>
        </pc:inkChg>
        <pc:inkChg chg="add del mod">
          <ac:chgData name="Kimberly Brehm" userId="8c2b6ab9-3f19-41de-a892-34e3c36865ec" providerId="ADAL" clId="{92736EAF-57D9-455F-9C30-F13D1704D384}" dt="2020-02-22T16:57:49.816" v="857"/>
          <ac:inkMkLst>
            <pc:docMk/>
            <pc:sldMk cId="1712238768" sldId="266"/>
            <ac:inkMk id="122" creationId="{7267100C-B697-4BAC-8739-170FDD0F8A10}"/>
          </ac:inkMkLst>
        </pc:inkChg>
        <pc:inkChg chg="add del mod">
          <ac:chgData name="Kimberly Brehm" userId="8c2b6ab9-3f19-41de-a892-34e3c36865ec" providerId="ADAL" clId="{92736EAF-57D9-455F-9C30-F13D1704D384}" dt="2020-02-22T16:57:49.259" v="856"/>
          <ac:inkMkLst>
            <pc:docMk/>
            <pc:sldMk cId="1712238768" sldId="266"/>
            <ac:inkMk id="123" creationId="{039B6012-F043-4E71-8F44-1081BA3152B6}"/>
          </ac:inkMkLst>
        </pc:inkChg>
        <pc:inkChg chg="add del mod">
          <ac:chgData name="Kimberly Brehm" userId="8c2b6ab9-3f19-41de-a892-34e3c36865ec" providerId="ADAL" clId="{92736EAF-57D9-455F-9C30-F13D1704D384}" dt="2020-02-22T16:57:49.259" v="854"/>
          <ac:inkMkLst>
            <pc:docMk/>
            <pc:sldMk cId="1712238768" sldId="266"/>
            <ac:inkMk id="127" creationId="{A9AB5683-5BDA-4791-ABF0-DA7FCA504DDE}"/>
          </ac:inkMkLst>
        </pc:inkChg>
        <pc:inkChg chg="add del mod">
          <ac:chgData name="Kimberly Brehm" userId="8c2b6ab9-3f19-41de-a892-34e3c36865ec" providerId="ADAL" clId="{92736EAF-57D9-455F-9C30-F13D1704D384}" dt="2020-02-22T16:57:49.259" v="848"/>
          <ac:inkMkLst>
            <pc:docMk/>
            <pc:sldMk cId="1712238768" sldId="266"/>
            <ac:inkMk id="128" creationId="{CA6135BF-2BC6-47B7-9338-BE223B033E9E}"/>
          </ac:inkMkLst>
        </pc:inkChg>
        <pc:inkChg chg="add del mod">
          <ac:chgData name="Kimberly Brehm" userId="8c2b6ab9-3f19-41de-a892-34e3c36865ec" providerId="ADAL" clId="{92736EAF-57D9-455F-9C30-F13D1704D384}" dt="2020-02-22T16:57:49.259" v="853"/>
          <ac:inkMkLst>
            <pc:docMk/>
            <pc:sldMk cId="1712238768" sldId="266"/>
            <ac:inkMk id="129" creationId="{D6DBDB3A-A084-40AE-B4CB-04DC7105EE59}"/>
          </ac:inkMkLst>
        </pc:inkChg>
        <pc:inkChg chg="add del mod">
          <ac:chgData name="Kimberly Brehm" userId="8c2b6ab9-3f19-41de-a892-34e3c36865ec" providerId="ADAL" clId="{92736EAF-57D9-455F-9C30-F13D1704D384}" dt="2020-02-22T16:57:49.259" v="847"/>
          <ac:inkMkLst>
            <pc:docMk/>
            <pc:sldMk cId="1712238768" sldId="266"/>
            <ac:inkMk id="130" creationId="{88E37A78-34EF-444C-AD95-6DDE960E20C1}"/>
          </ac:inkMkLst>
        </pc:inkChg>
        <pc:inkChg chg="add del mod">
          <ac:chgData name="Kimberly Brehm" userId="8c2b6ab9-3f19-41de-a892-34e3c36865ec" providerId="ADAL" clId="{92736EAF-57D9-455F-9C30-F13D1704D384}" dt="2020-02-22T16:57:49.259" v="851"/>
          <ac:inkMkLst>
            <pc:docMk/>
            <pc:sldMk cId="1712238768" sldId="266"/>
            <ac:inkMk id="131" creationId="{521C564D-615E-4C18-96C2-7864365AE7F7}"/>
          </ac:inkMkLst>
        </pc:inkChg>
        <pc:inkChg chg="add del mod">
          <ac:chgData name="Kimberly Brehm" userId="8c2b6ab9-3f19-41de-a892-34e3c36865ec" providerId="ADAL" clId="{92736EAF-57D9-455F-9C30-F13D1704D384}" dt="2020-02-22T16:57:49.816" v="863"/>
          <ac:inkMkLst>
            <pc:docMk/>
            <pc:sldMk cId="1712238768" sldId="266"/>
            <ac:inkMk id="132" creationId="{841925BE-5572-4381-BE39-C8524CD6A935}"/>
          </ac:inkMkLst>
        </pc:inkChg>
        <pc:inkChg chg="add del mod">
          <ac:chgData name="Kimberly Brehm" userId="8c2b6ab9-3f19-41de-a892-34e3c36865ec" providerId="ADAL" clId="{92736EAF-57D9-455F-9C30-F13D1704D384}" dt="2020-02-22T16:57:50.251" v="868"/>
          <ac:inkMkLst>
            <pc:docMk/>
            <pc:sldMk cId="1712238768" sldId="266"/>
            <ac:inkMk id="133" creationId="{B01D94F8-8641-4B5E-9A93-FE459C4749FC}"/>
          </ac:inkMkLst>
        </pc:inkChg>
        <pc:inkChg chg="add del mod">
          <ac:chgData name="Kimberly Brehm" userId="8c2b6ab9-3f19-41de-a892-34e3c36865ec" providerId="ADAL" clId="{92736EAF-57D9-455F-9C30-F13D1704D384}" dt="2020-02-22T16:57:49.816" v="861"/>
          <ac:inkMkLst>
            <pc:docMk/>
            <pc:sldMk cId="1712238768" sldId="266"/>
            <ac:inkMk id="134" creationId="{36B68F95-4F18-419D-8C4B-DEFC3E07F98E}"/>
          </ac:inkMkLst>
        </pc:inkChg>
        <pc:inkChg chg="add del mod">
          <ac:chgData name="Kimberly Brehm" userId="8c2b6ab9-3f19-41de-a892-34e3c36865ec" providerId="ADAL" clId="{92736EAF-57D9-455F-9C30-F13D1704D384}" dt="2020-02-22T16:57:50.266" v="869"/>
          <ac:inkMkLst>
            <pc:docMk/>
            <pc:sldMk cId="1712238768" sldId="266"/>
            <ac:inkMk id="135" creationId="{643CF7EB-51D2-449D-B06D-D4E1DCB8219C}"/>
          </ac:inkMkLst>
        </pc:inkChg>
        <pc:inkChg chg="add del mod">
          <ac:chgData name="Kimberly Brehm" userId="8c2b6ab9-3f19-41de-a892-34e3c36865ec" providerId="ADAL" clId="{92736EAF-57D9-455F-9C30-F13D1704D384}" dt="2020-02-22T17:20:24.085" v="1653"/>
          <ac:inkMkLst>
            <pc:docMk/>
            <pc:sldMk cId="1712238768" sldId="266"/>
            <ac:inkMk id="138" creationId="{477B58AB-B8BA-44B5-BD00-B8D568B40A8E}"/>
          </ac:inkMkLst>
        </pc:inkChg>
        <pc:inkChg chg="add del mod">
          <ac:chgData name="Kimberly Brehm" userId="8c2b6ab9-3f19-41de-a892-34e3c36865ec" providerId="ADAL" clId="{92736EAF-57D9-455F-9C30-F13D1704D384}" dt="2020-02-22T17:20:24.077" v="1649"/>
          <ac:inkMkLst>
            <pc:docMk/>
            <pc:sldMk cId="1712238768" sldId="266"/>
            <ac:inkMk id="139" creationId="{98153472-A5A7-40A9-AB98-2F2EE549DFF6}"/>
          </ac:inkMkLst>
        </pc:inkChg>
        <pc:inkChg chg="add del mod">
          <ac:chgData name="Kimberly Brehm" userId="8c2b6ab9-3f19-41de-a892-34e3c36865ec" providerId="ADAL" clId="{92736EAF-57D9-455F-9C30-F13D1704D384}" dt="2020-02-22T17:20:24.178" v="1694"/>
          <ac:inkMkLst>
            <pc:docMk/>
            <pc:sldMk cId="1712238768" sldId="266"/>
            <ac:inkMk id="140" creationId="{48784DE5-B951-4B0E-B88A-61D0551CF205}"/>
          </ac:inkMkLst>
        </pc:inkChg>
        <pc:inkChg chg="add del mod">
          <ac:chgData name="Kimberly Brehm" userId="8c2b6ab9-3f19-41de-a892-34e3c36865ec" providerId="ADAL" clId="{92736EAF-57D9-455F-9C30-F13D1704D384}" dt="2020-02-22T17:20:24.047" v="1639"/>
          <ac:inkMkLst>
            <pc:docMk/>
            <pc:sldMk cId="1712238768" sldId="266"/>
            <ac:inkMk id="141" creationId="{CB292C7C-A045-4129-BA2E-5B738666872A}"/>
          </ac:inkMkLst>
        </pc:inkChg>
        <pc:inkChg chg="add del mod">
          <ac:chgData name="Kimberly Brehm" userId="8c2b6ab9-3f19-41de-a892-34e3c36865ec" providerId="ADAL" clId="{92736EAF-57D9-455F-9C30-F13D1704D384}" dt="2020-02-22T17:20:24.138" v="1677"/>
          <ac:inkMkLst>
            <pc:docMk/>
            <pc:sldMk cId="1712238768" sldId="266"/>
            <ac:inkMk id="142" creationId="{ED3962F1-980A-43F3-8F81-BB88A00CE83C}"/>
          </ac:inkMkLst>
        </pc:inkChg>
        <pc:inkChg chg="add del mod">
          <ac:chgData name="Kimberly Brehm" userId="8c2b6ab9-3f19-41de-a892-34e3c36865ec" providerId="ADAL" clId="{92736EAF-57D9-455F-9C30-F13D1704D384}" dt="2020-02-22T17:20:24.186" v="1696"/>
          <ac:inkMkLst>
            <pc:docMk/>
            <pc:sldMk cId="1712238768" sldId="266"/>
            <ac:inkMk id="143" creationId="{3681F996-CD4A-401B-B52D-6E65ACA5B04C}"/>
          </ac:inkMkLst>
        </pc:inkChg>
        <pc:inkChg chg="add del mod">
          <ac:chgData name="Kimberly Brehm" userId="8c2b6ab9-3f19-41de-a892-34e3c36865ec" providerId="ADAL" clId="{92736EAF-57D9-455F-9C30-F13D1704D384}" dt="2020-02-22T17:20:24.067" v="1648"/>
          <ac:inkMkLst>
            <pc:docMk/>
            <pc:sldMk cId="1712238768" sldId="266"/>
            <ac:inkMk id="144" creationId="{068C8079-0F8A-4352-A1CC-DA69A592C891}"/>
          </ac:inkMkLst>
        </pc:inkChg>
        <pc:inkChg chg="add del mod">
          <ac:chgData name="Kimberly Brehm" userId="8c2b6ab9-3f19-41de-a892-34e3c36865ec" providerId="ADAL" clId="{92736EAF-57D9-455F-9C30-F13D1704D384}" dt="2020-02-22T17:20:24.156" v="1683"/>
          <ac:inkMkLst>
            <pc:docMk/>
            <pc:sldMk cId="1712238768" sldId="266"/>
            <ac:inkMk id="145" creationId="{F7D92FF3-8CF2-4ED9-AFC8-49C83B301A22}"/>
          </ac:inkMkLst>
        </pc:inkChg>
        <pc:inkChg chg="add del mod">
          <ac:chgData name="Kimberly Brehm" userId="8c2b6ab9-3f19-41de-a892-34e3c36865ec" providerId="ADAL" clId="{92736EAF-57D9-455F-9C30-F13D1704D384}" dt="2020-02-22T17:20:24.168" v="1691"/>
          <ac:inkMkLst>
            <pc:docMk/>
            <pc:sldMk cId="1712238768" sldId="266"/>
            <ac:inkMk id="146" creationId="{6891E62C-E13E-464F-98F1-62D66B7E4B6A}"/>
          </ac:inkMkLst>
        </pc:inkChg>
        <pc:inkChg chg="add del mod">
          <ac:chgData name="Kimberly Brehm" userId="8c2b6ab9-3f19-41de-a892-34e3c36865ec" providerId="ADAL" clId="{92736EAF-57D9-455F-9C30-F13D1704D384}" dt="2020-02-22T17:20:24.138" v="1679"/>
          <ac:inkMkLst>
            <pc:docMk/>
            <pc:sldMk cId="1712238768" sldId="266"/>
            <ac:inkMk id="147" creationId="{6BC3457B-3D97-4BF4-AF4D-4BA77E651A23}"/>
          </ac:inkMkLst>
        </pc:inkChg>
        <pc:inkChg chg="add del mod">
          <ac:chgData name="Kimberly Brehm" userId="8c2b6ab9-3f19-41de-a892-34e3c36865ec" providerId="ADAL" clId="{92736EAF-57D9-455F-9C30-F13D1704D384}" dt="2020-02-22T17:20:24.260" v="1722"/>
          <ac:inkMkLst>
            <pc:docMk/>
            <pc:sldMk cId="1712238768" sldId="266"/>
            <ac:inkMk id="148" creationId="{338DF86C-3A49-4D7A-9EF0-F99C6F17310C}"/>
          </ac:inkMkLst>
        </pc:inkChg>
        <pc:inkChg chg="add del mod">
          <ac:chgData name="Kimberly Brehm" userId="8c2b6ab9-3f19-41de-a892-34e3c36865ec" providerId="ADAL" clId="{92736EAF-57D9-455F-9C30-F13D1704D384}" dt="2020-02-22T17:20:24.249" v="1718"/>
          <ac:inkMkLst>
            <pc:docMk/>
            <pc:sldMk cId="1712238768" sldId="266"/>
            <ac:inkMk id="149" creationId="{644B6BF5-90E3-4A35-BB62-60C5226A1FC6}"/>
          </ac:inkMkLst>
        </pc:inkChg>
        <pc:inkChg chg="add del mod">
          <ac:chgData name="Kimberly Brehm" userId="8c2b6ab9-3f19-41de-a892-34e3c36865ec" providerId="ADAL" clId="{92736EAF-57D9-455F-9C30-F13D1704D384}" dt="2020-02-22T17:20:24.260" v="1723"/>
          <ac:inkMkLst>
            <pc:docMk/>
            <pc:sldMk cId="1712238768" sldId="266"/>
            <ac:inkMk id="150" creationId="{4E0708C7-9D45-4B7B-8C0C-5C419B9E6121}"/>
          </ac:inkMkLst>
        </pc:inkChg>
        <pc:inkChg chg="add del mod">
          <ac:chgData name="Kimberly Brehm" userId="8c2b6ab9-3f19-41de-a892-34e3c36865ec" providerId="ADAL" clId="{92736EAF-57D9-455F-9C30-F13D1704D384}" dt="2020-02-22T17:20:24.057" v="1641"/>
          <ac:inkMkLst>
            <pc:docMk/>
            <pc:sldMk cId="1712238768" sldId="266"/>
            <ac:inkMk id="151" creationId="{F7686C0A-A1FA-4C9B-A3ED-DE248F020A73}"/>
          </ac:inkMkLst>
        </pc:inkChg>
        <pc:inkChg chg="add del mod">
          <ac:chgData name="Kimberly Brehm" userId="8c2b6ab9-3f19-41de-a892-34e3c36865ec" providerId="ADAL" clId="{92736EAF-57D9-455F-9C30-F13D1704D384}" dt="2020-02-22T17:20:24.249" v="1720"/>
          <ac:inkMkLst>
            <pc:docMk/>
            <pc:sldMk cId="1712238768" sldId="266"/>
            <ac:inkMk id="152" creationId="{5496709D-F178-4A87-A53C-6784D31B62F4}"/>
          </ac:inkMkLst>
        </pc:inkChg>
        <pc:inkChg chg="add del mod">
          <ac:chgData name="Kimberly Brehm" userId="8c2b6ab9-3f19-41de-a892-34e3c36865ec" providerId="ADAL" clId="{92736EAF-57D9-455F-9C30-F13D1704D384}" dt="2020-02-22T17:20:24.037" v="1634"/>
          <ac:inkMkLst>
            <pc:docMk/>
            <pc:sldMk cId="1712238768" sldId="266"/>
            <ac:inkMk id="153" creationId="{846439B2-D491-4F8B-A1A8-984AC9B54B2E}"/>
          </ac:inkMkLst>
        </pc:inkChg>
        <pc:inkChg chg="add del mod">
          <ac:chgData name="Kimberly Brehm" userId="8c2b6ab9-3f19-41de-a892-34e3c36865ec" providerId="ADAL" clId="{92736EAF-57D9-455F-9C30-F13D1704D384}" dt="2020-02-22T17:20:24.199" v="1704"/>
          <ac:inkMkLst>
            <pc:docMk/>
            <pc:sldMk cId="1712238768" sldId="266"/>
            <ac:inkMk id="154" creationId="{23A740A1-191C-471D-B003-7775C3949322}"/>
          </ac:inkMkLst>
        </pc:inkChg>
        <pc:inkChg chg="add del mod">
          <ac:chgData name="Kimberly Brehm" userId="8c2b6ab9-3f19-41de-a892-34e3c36865ec" providerId="ADAL" clId="{92736EAF-57D9-455F-9C30-F13D1704D384}" dt="2020-02-22T17:20:24.077" v="1650"/>
          <ac:inkMkLst>
            <pc:docMk/>
            <pc:sldMk cId="1712238768" sldId="266"/>
            <ac:inkMk id="155" creationId="{D4246302-FF9B-41DF-B3F5-F28B06BD91F0}"/>
          </ac:inkMkLst>
        </pc:inkChg>
        <pc:inkChg chg="add del mod">
          <ac:chgData name="Kimberly Brehm" userId="8c2b6ab9-3f19-41de-a892-34e3c36865ec" providerId="ADAL" clId="{92736EAF-57D9-455F-9C30-F13D1704D384}" dt="2020-02-22T17:20:24.197" v="1700"/>
          <ac:inkMkLst>
            <pc:docMk/>
            <pc:sldMk cId="1712238768" sldId="266"/>
            <ac:inkMk id="159" creationId="{E44BC9B8-65A8-41F4-B4B8-4EF084783792}"/>
          </ac:inkMkLst>
        </pc:inkChg>
        <pc:inkChg chg="add del mod">
          <ac:chgData name="Kimberly Brehm" userId="8c2b6ab9-3f19-41de-a892-34e3c36865ec" providerId="ADAL" clId="{92736EAF-57D9-455F-9C30-F13D1704D384}" dt="2020-02-22T17:20:24.047" v="1638"/>
          <ac:inkMkLst>
            <pc:docMk/>
            <pc:sldMk cId="1712238768" sldId="266"/>
            <ac:inkMk id="160" creationId="{848A25EE-98AD-42EC-9CCE-D23D7E17F406}"/>
          </ac:inkMkLst>
        </pc:inkChg>
        <pc:inkChg chg="add del mod">
          <ac:chgData name="Kimberly Brehm" userId="8c2b6ab9-3f19-41de-a892-34e3c36865ec" providerId="ADAL" clId="{92736EAF-57D9-455F-9C30-F13D1704D384}" dt="2020-02-22T17:20:24.088" v="1655"/>
          <ac:inkMkLst>
            <pc:docMk/>
            <pc:sldMk cId="1712238768" sldId="266"/>
            <ac:inkMk id="161" creationId="{112F925E-6977-4B19-AE44-2224F0BCBAC3}"/>
          </ac:inkMkLst>
        </pc:inkChg>
        <pc:inkChg chg="add del mod">
          <ac:chgData name="Kimberly Brehm" userId="8c2b6ab9-3f19-41de-a892-34e3c36865ec" providerId="ADAL" clId="{92736EAF-57D9-455F-9C30-F13D1704D384}" dt="2020-02-22T17:20:24.088" v="1654"/>
          <ac:inkMkLst>
            <pc:docMk/>
            <pc:sldMk cId="1712238768" sldId="266"/>
            <ac:inkMk id="162" creationId="{B8EBC5CE-B641-417D-A907-507E76D7DC0B}"/>
          </ac:inkMkLst>
        </pc:inkChg>
        <pc:inkChg chg="add del mod">
          <ac:chgData name="Kimberly Brehm" userId="8c2b6ab9-3f19-41de-a892-34e3c36865ec" providerId="ADAL" clId="{92736EAF-57D9-455F-9C30-F13D1704D384}" dt="2020-02-22T17:20:24.128" v="1674"/>
          <ac:inkMkLst>
            <pc:docMk/>
            <pc:sldMk cId="1712238768" sldId="266"/>
            <ac:inkMk id="163" creationId="{ECF7B3F9-51AF-43E2-9614-949AEF6948DF}"/>
          </ac:inkMkLst>
        </pc:inkChg>
        <pc:inkChg chg="add del mod">
          <ac:chgData name="Kimberly Brehm" userId="8c2b6ab9-3f19-41de-a892-34e3c36865ec" providerId="ADAL" clId="{92736EAF-57D9-455F-9C30-F13D1704D384}" dt="2020-02-22T17:20:24.178" v="1695"/>
          <ac:inkMkLst>
            <pc:docMk/>
            <pc:sldMk cId="1712238768" sldId="266"/>
            <ac:inkMk id="164" creationId="{DC104F80-B3E5-49D0-BE65-9FA21BD9B9ED}"/>
          </ac:inkMkLst>
        </pc:inkChg>
        <pc:inkChg chg="add del mod">
          <ac:chgData name="Kimberly Brehm" userId="8c2b6ab9-3f19-41de-a892-34e3c36865ec" providerId="ADAL" clId="{92736EAF-57D9-455F-9C30-F13D1704D384}" dt="2020-02-22T17:20:24.088" v="1657"/>
          <ac:inkMkLst>
            <pc:docMk/>
            <pc:sldMk cId="1712238768" sldId="266"/>
            <ac:inkMk id="165" creationId="{04100CC8-6DFF-4120-837B-BE63FDBC183C}"/>
          </ac:inkMkLst>
        </pc:inkChg>
        <pc:inkChg chg="add del mod">
          <ac:chgData name="Kimberly Brehm" userId="8c2b6ab9-3f19-41de-a892-34e3c36865ec" providerId="ADAL" clId="{92736EAF-57D9-455F-9C30-F13D1704D384}" dt="2020-02-22T17:20:24.057" v="1643"/>
          <ac:inkMkLst>
            <pc:docMk/>
            <pc:sldMk cId="1712238768" sldId="266"/>
            <ac:inkMk id="166" creationId="{34C15C29-A400-42C1-9804-2241835D3962}"/>
          </ac:inkMkLst>
        </pc:inkChg>
        <pc:inkChg chg="add del mod">
          <ac:chgData name="Kimberly Brehm" userId="8c2b6ab9-3f19-41de-a892-34e3c36865ec" providerId="ADAL" clId="{92736EAF-57D9-455F-9C30-F13D1704D384}" dt="2020-02-22T17:20:24.199" v="1701"/>
          <ac:inkMkLst>
            <pc:docMk/>
            <pc:sldMk cId="1712238768" sldId="266"/>
            <ac:inkMk id="167" creationId="{BA7F95A1-9BAF-438A-9CA5-C1481B9EA4B1}"/>
          </ac:inkMkLst>
        </pc:inkChg>
        <pc:inkChg chg="add del mod">
          <ac:chgData name="Kimberly Brehm" userId="8c2b6ab9-3f19-41de-a892-34e3c36865ec" providerId="ADAL" clId="{92736EAF-57D9-455F-9C30-F13D1704D384}" dt="2020-02-22T17:20:24.158" v="1686"/>
          <ac:inkMkLst>
            <pc:docMk/>
            <pc:sldMk cId="1712238768" sldId="266"/>
            <ac:inkMk id="168" creationId="{5FCC15AF-BC98-4AC1-9450-9706B09BD1C9}"/>
          </ac:inkMkLst>
        </pc:inkChg>
        <pc:inkChg chg="add del mod">
          <ac:chgData name="Kimberly Brehm" userId="8c2b6ab9-3f19-41de-a892-34e3c36865ec" providerId="ADAL" clId="{92736EAF-57D9-455F-9C30-F13D1704D384}" dt="2020-02-22T17:20:24.118" v="1669"/>
          <ac:inkMkLst>
            <pc:docMk/>
            <pc:sldMk cId="1712238768" sldId="266"/>
            <ac:inkMk id="169" creationId="{71B48398-41DF-4CDE-BB56-7B6316DD4392}"/>
          </ac:inkMkLst>
        </pc:inkChg>
        <pc:inkChg chg="add del mod">
          <ac:chgData name="Kimberly Brehm" userId="8c2b6ab9-3f19-41de-a892-34e3c36865ec" providerId="ADAL" clId="{92736EAF-57D9-455F-9C30-F13D1704D384}" dt="2020-02-22T17:20:24.136" v="1676"/>
          <ac:inkMkLst>
            <pc:docMk/>
            <pc:sldMk cId="1712238768" sldId="266"/>
            <ac:inkMk id="170" creationId="{24AC9CB6-FCB6-4A91-90CF-E123C8F5E8FF}"/>
          </ac:inkMkLst>
        </pc:inkChg>
        <pc:inkChg chg="add del mod">
          <ac:chgData name="Kimberly Brehm" userId="8c2b6ab9-3f19-41de-a892-34e3c36865ec" providerId="ADAL" clId="{92736EAF-57D9-455F-9C30-F13D1704D384}" dt="2020-02-22T17:20:24.209" v="1706"/>
          <ac:inkMkLst>
            <pc:docMk/>
            <pc:sldMk cId="1712238768" sldId="266"/>
            <ac:inkMk id="171" creationId="{2006BF57-DE8B-4F93-86A2-3073BFBEC912}"/>
          </ac:inkMkLst>
        </pc:inkChg>
        <pc:inkChg chg="add del mod">
          <ac:chgData name="Kimberly Brehm" userId="8c2b6ab9-3f19-41de-a892-34e3c36865ec" providerId="ADAL" clId="{92736EAF-57D9-455F-9C30-F13D1704D384}" dt="2020-02-22T17:20:24.199" v="1703"/>
          <ac:inkMkLst>
            <pc:docMk/>
            <pc:sldMk cId="1712238768" sldId="266"/>
            <ac:inkMk id="172" creationId="{E294D381-E2C4-46BA-A74B-0A2AC05FED2A}"/>
          </ac:inkMkLst>
        </pc:inkChg>
        <pc:inkChg chg="add del mod">
          <ac:chgData name="Kimberly Brehm" userId="8c2b6ab9-3f19-41de-a892-34e3c36865ec" providerId="ADAL" clId="{92736EAF-57D9-455F-9C30-F13D1704D384}" dt="2020-02-22T17:20:24.128" v="1672"/>
          <ac:inkMkLst>
            <pc:docMk/>
            <pc:sldMk cId="1712238768" sldId="266"/>
            <ac:inkMk id="173" creationId="{E70BB1FC-A2D6-482A-ABBE-FA199450B21D}"/>
          </ac:inkMkLst>
        </pc:inkChg>
        <pc:inkChg chg="add del mod">
          <ac:chgData name="Kimberly Brehm" userId="8c2b6ab9-3f19-41de-a892-34e3c36865ec" providerId="ADAL" clId="{92736EAF-57D9-455F-9C30-F13D1704D384}" dt="2020-02-22T17:20:24.045" v="1636"/>
          <ac:inkMkLst>
            <pc:docMk/>
            <pc:sldMk cId="1712238768" sldId="266"/>
            <ac:inkMk id="174" creationId="{DB3537C2-20DD-4E5F-9D58-476BF2FC9B28}"/>
          </ac:inkMkLst>
        </pc:inkChg>
        <pc:inkChg chg="add del mod">
          <ac:chgData name="Kimberly Brehm" userId="8c2b6ab9-3f19-41de-a892-34e3c36865ec" providerId="ADAL" clId="{92736EAF-57D9-455F-9C30-F13D1704D384}" dt="2020-02-22T17:20:24.118" v="1667"/>
          <ac:inkMkLst>
            <pc:docMk/>
            <pc:sldMk cId="1712238768" sldId="266"/>
            <ac:inkMk id="175" creationId="{46D465C3-CC42-4BC9-9479-A45DEF05CF8D}"/>
          </ac:inkMkLst>
        </pc:inkChg>
        <pc:inkChg chg="add del mod">
          <ac:chgData name="Kimberly Brehm" userId="8c2b6ab9-3f19-41de-a892-34e3c36865ec" providerId="ADAL" clId="{92736EAF-57D9-455F-9C30-F13D1704D384}" dt="2020-02-22T17:20:24.178" v="1693"/>
          <ac:inkMkLst>
            <pc:docMk/>
            <pc:sldMk cId="1712238768" sldId="266"/>
            <ac:inkMk id="176" creationId="{9B9F3C34-18A7-4F42-81DC-776F4D0E31FE}"/>
          </ac:inkMkLst>
        </pc:inkChg>
        <pc:inkChg chg="add del mod">
          <ac:chgData name="Kimberly Brehm" userId="8c2b6ab9-3f19-41de-a892-34e3c36865ec" providerId="ADAL" clId="{92736EAF-57D9-455F-9C30-F13D1704D384}" dt="2020-02-22T17:20:24.148" v="1681"/>
          <ac:inkMkLst>
            <pc:docMk/>
            <pc:sldMk cId="1712238768" sldId="266"/>
            <ac:inkMk id="177" creationId="{31E83C93-1E04-4458-935D-9B9D0021DA8B}"/>
          </ac:inkMkLst>
        </pc:inkChg>
        <pc:inkChg chg="add del mod">
          <ac:chgData name="Kimberly Brehm" userId="8c2b6ab9-3f19-41de-a892-34e3c36865ec" providerId="ADAL" clId="{92736EAF-57D9-455F-9C30-F13D1704D384}" dt="2020-02-22T17:20:24.047" v="1637"/>
          <ac:inkMkLst>
            <pc:docMk/>
            <pc:sldMk cId="1712238768" sldId="266"/>
            <ac:inkMk id="178" creationId="{DAEC1067-35B9-4FC7-80A3-F992FB1A35DA}"/>
          </ac:inkMkLst>
        </pc:inkChg>
        <pc:inkChg chg="add del mod">
          <ac:chgData name="Kimberly Brehm" userId="8c2b6ab9-3f19-41de-a892-34e3c36865ec" providerId="ADAL" clId="{92736EAF-57D9-455F-9C30-F13D1704D384}" dt="2020-02-22T17:20:24.249" v="1721"/>
          <ac:inkMkLst>
            <pc:docMk/>
            <pc:sldMk cId="1712238768" sldId="266"/>
            <ac:inkMk id="179" creationId="{E64A7365-2134-410B-885A-F611CE88E609}"/>
          </ac:inkMkLst>
        </pc:inkChg>
        <pc:inkChg chg="add del mod">
          <ac:chgData name="Kimberly Brehm" userId="8c2b6ab9-3f19-41de-a892-34e3c36865ec" providerId="ADAL" clId="{92736EAF-57D9-455F-9C30-F13D1704D384}" dt="2020-02-22T17:20:24.168" v="1689"/>
          <ac:inkMkLst>
            <pc:docMk/>
            <pc:sldMk cId="1712238768" sldId="266"/>
            <ac:inkMk id="180" creationId="{342D6486-CC52-41EF-B379-C451968420AC}"/>
          </ac:inkMkLst>
        </pc:inkChg>
        <pc:inkChg chg="add del mod">
          <ac:chgData name="Kimberly Brehm" userId="8c2b6ab9-3f19-41de-a892-34e3c36865ec" providerId="ADAL" clId="{92736EAF-57D9-455F-9C30-F13D1704D384}" dt="2020-02-22T17:20:24.065" v="1644"/>
          <ac:inkMkLst>
            <pc:docMk/>
            <pc:sldMk cId="1712238768" sldId="266"/>
            <ac:inkMk id="181" creationId="{2AF64CBA-7580-42B2-B76C-B55E5F5616EE}"/>
          </ac:inkMkLst>
        </pc:inkChg>
        <pc:inkChg chg="add del mod">
          <ac:chgData name="Kimberly Brehm" userId="8c2b6ab9-3f19-41de-a892-34e3c36865ec" providerId="ADAL" clId="{92736EAF-57D9-455F-9C30-F13D1704D384}" dt="2020-02-22T17:20:24.188" v="1699"/>
          <ac:inkMkLst>
            <pc:docMk/>
            <pc:sldMk cId="1712238768" sldId="266"/>
            <ac:inkMk id="182" creationId="{52B9A01E-9D34-4404-A56B-02776A4E689D}"/>
          </ac:inkMkLst>
        </pc:inkChg>
        <pc:inkChg chg="add del mod">
          <ac:chgData name="Kimberly Brehm" userId="8c2b6ab9-3f19-41de-a892-34e3c36865ec" providerId="ADAL" clId="{92736EAF-57D9-455F-9C30-F13D1704D384}" dt="2020-02-22T17:20:24.098" v="1658"/>
          <ac:inkMkLst>
            <pc:docMk/>
            <pc:sldMk cId="1712238768" sldId="266"/>
            <ac:inkMk id="183" creationId="{F7C93D54-81D4-4571-994B-0563842EE156}"/>
          </ac:inkMkLst>
        </pc:inkChg>
        <pc:inkChg chg="add del mod">
          <ac:chgData name="Kimberly Brehm" userId="8c2b6ab9-3f19-41de-a892-34e3c36865ec" providerId="ADAL" clId="{92736EAF-57D9-455F-9C30-F13D1704D384}" dt="2020-02-22T17:20:24.025" v="1629"/>
          <ac:inkMkLst>
            <pc:docMk/>
            <pc:sldMk cId="1712238768" sldId="266"/>
            <ac:inkMk id="184" creationId="{34CF19DE-3568-4922-8B13-562F575C96A2}"/>
          </ac:inkMkLst>
        </pc:inkChg>
        <pc:inkChg chg="add del mod">
          <ac:chgData name="Kimberly Brehm" userId="8c2b6ab9-3f19-41de-a892-34e3c36865ec" providerId="ADAL" clId="{92736EAF-57D9-455F-9C30-F13D1704D384}" dt="2020-02-22T17:20:24.227" v="1713"/>
          <ac:inkMkLst>
            <pc:docMk/>
            <pc:sldMk cId="1712238768" sldId="266"/>
            <ac:inkMk id="185" creationId="{82575B14-9911-48D3-BFAB-5243BEC54521}"/>
          </ac:inkMkLst>
        </pc:inkChg>
        <pc:inkChg chg="add del mod">
          <ac:chgData name="Kimberly Brehm" userId="8c2b6ab9-3f19-41de-a892-34e3c36865ec" providerId="ADAL" clId="{92736EAF-57D9-455F-9C30-F13D1704D384}" dt="2020-02-22T17:20:24.128" v="1673"/>
          <ac:inkMkLst>
            <pc:docMk/>
            <pc:sldMk cId="1712238768" sldId="266"/>
            <ac:inkMk id="186" creationId="{C2C297CE-C30C-4F6C-B135-0FC87E64F333}"/>
          </ac:inkMkLst>
        </pc:inkChg>
        <pc:inkChg chg="add del mod">
          <ac:chgData name="Kimberly Brehm" userId="8c2b6ab9-3f19-41de-a892-34e3c36865ec" providerId="ADAL" clId="{92736EAF-57D9-455F-9C30-F13D1704D384}" dt="2020-02-22T17:20:24.077" v="1652"/>
          <ac:inkMkLst>
            <pc:docMk/>
            <pc:sldMk cId="1712238768" sldId="266"/>
            <ac:inkMk id="187" creationId="{3B2378ED-2474-4BB1-87E2-09093925CDAB}"/>
          </ac:inkMkLst>
        </pc:inkChg>
        <pc:inkChg chg="add del mod">
          <ac:chgData name="Kimberly Brehm" userId="8c2b6ab9-3f19-41de-a892-34e3c36865ec" providerId="ADAL" clId="{92736EAF-57D9-455F-9C30-F13D1704D384}" dt="2020-02-22T17:20:24.260" v="1724"/>
          <ac:inkMkLst>
            <pc:docMk/>
            <pc:sldMk cId="1712238768" sldId="266"/>
            <ac:inkMk id="188" creationId="{BEA42D8F-A95A-4278-8C19-B1A3FE87799F}"/>
          </ac:inkMkLst>
        </pc:inkChg>
        <pc:inkChg chg="add del mod">
          <ac:chgData name="Kimberly Brehm" userId="8c2b6ab9-3f19-41de-a892-34e3c36865ec" providerId="ADAL" clId="{92736EAF-57D9-455F-9C30-F13D1704D384}" dt="2020-02-22T17:20:24.057" v="1642"/>
          <ac:inkMkLst>
            <pc:docMk/>
            <pc:sldMk cId="1712238768" sldId="266"/>
            <ac:inkMk id="189" creationId="{D89FAC34-C2E2-431A-AE77-CD047A9228EC}"/>
          </ac:inkMkLst>
        </pc:inkChg>
        <pc:inkChg chg="add del mod">
          <ac:chgData name="Kimberly Brehm" userId="8c2b6ab9-3f19-41de-a892-34e3c36865ec" providerId="ADAL" clId="{92736EAF-57D9-455F-9C30-F13D1704D384}" dt="2020-02-22T17:20:24.148" v="1682"/>
          <ac:inkMkLst>
            <pc:docMk/>
            <pc:sldMk cId="1712238768" sldId="266"/>
            <ac:inkMk id="195" creationId="{0E9944E6-757E-434A-9933-88C82A15ED50}"/>
          </ac:inkMkLst>
        </pc:inkChg>
        <pc:inkChg chg="add del mod">
          <ac:chgData name="Kimberly Brehm" userId="8c2b6ab9-3f19-41de-a892-34e3c36865ec" providerId="ADAL" clId="{92736EAF-57D9-455F-9C30-F13D1704D384}" dt="2020-02-22T17:20:24.138" v="1678"/>
          <ac:inkMkLst>
            <pc:docMk/>
            <pc:sldMk cId="1712238768" sldId="266"/>
            <ac:inkMk id="196" creationId="{00D2F5EF-28AD-4CCF-824D-BA292D993E19}"/>
          </ac:inkMkLst>
        </pc:inkChg>
        <pc:inkChg chg="add del mod">
          <ac:chgData name="Kimberly Brehm" userId="8c2b6ab9-3f19-41de-a892-34e3c36865ec" providerId="ADAL" clId="{92736EAF-57D9-455F-9C30-F13D1704D384}" dt="2020-02-22T17:20:24.168" v="1690"/>
          <ac:inkMkLst>
            <pc:docMk/>
            <pc:sldMk cId="1712238768" sldId="266"/>
            <ac:inkMk id="197" creationId="{A7AA8460-F183-4F92-8EA2-8CAA8F427C29}"/>
          </ac:inkMkLst>
        </pc:inkChg>
        <pc:inkChg chg="add del mod">
          <ac:chgData name="Kimberly Brehm" userId="8c2b6ab9-3f19-41de-a892-34e3c36865ec" providerId="ADAL" clId="{92736EAF-57D9-455F-9C30-F13D1704D384}" dt="2020-02-22T17:20:24.098" v="1661"/>
          <ac:inkMkLst>
            <pc:docMk/>
            <pc:sldMk cId="1712238768" sldId="266"/>
            <ac:inkMk id="198" creationId="{56999719-DA8B-4714-B22C-91FEC45AE3E4}"/>
          </ac:inkMkLst>
        </pc:inkChg>
        <pc:inkChg chg="add del mod">
          <ac:chgData name="Kimberly Brehm" userId="8c2b6ab9-3f19-41de-a892-34e3c36865ec" providerId="ADAL" clId="{92736EAF-57D9-455F-9C30-F13D1704D384}" dt="2020-02-22T17:20:24.108" v="1663"/>
          <ac:inkMkLst>
            <pc:docMk/>
            <pc:sldMk cId="1712238768" sldId="266"/>
            <ac:inkMk id="199" creationId="{C0409764-579E-4B71-A319-E3203F079ABC}"/>
          </ac:inkMkLst>
        </pc:inkChg>
        <pc:inkChg chg="add del mod">
          <ac:chgData name="Kimberly Brehm" userId="8c2b6ab9-3f19-41de-a892-34e3c36865ec" providerId="ADAL" clId="{92736EAF-57D9-455F-9C30-F13D1704D384}" dt="2020-02-22T17:20:24.158" v="1685"/>
          <ac:inkMkLst>
            <pc:docMk/>
            <pc:sldMk cId="1712238768" sldId="266"/>
            <ac:inkMk id="200" creationId="{BC5A2A64-AAF4-433F-83B4-EECBDFCB00B0}"/>
          </ac:inkMkLst>
        </pc:inkChg>
        <pc:inkChg chg="add del mod">
          <ac:chgData name="Kimberly Brehm" userId="8c2b6ab9-3f19-41de-a892-34e3c36865ec" providerId="ADAL" clId="{92736EAF-57D9-455F-9C30-F13D1704D384}" dt="2020-02-22T17:20:24.219" v="1712"/>
          <ac:inkMkLst>
            <pc:docMk/>
            <pc:sldMk cId="1712238768" sldId="266"/>
            <ac:inkMk id="201" creationId="{F5A0CF3D-2A27-42B5-9E87-69EABBAC1E1F}"/>
          </ac:inkMkLst>
        </pc:inkChg>
        <pc:inkChg chg="add del mod">
          <ac:chgData name="Kimberly Brehm" userId="8c2b6ab9-3f19-41de-a892-34e3c36865ec" providerId="ADAL" clId="{92736EAF-57D9-455F-9C30-F13D1704D384}" dt="2020-02-22T17:20:24.106" v="1662"/>
          <ac:inkMkLst>
            <pc:docMk/>
            <pc:sldMk cId="1712238768" sldId="266"/>
            <ac:inkMk id="202" creationId="{6DBF387D-A4B9-4E8B-8A47-CED2B6E6163A}"/>
          </ac:inkMkLst>
        </pc:inkChg>
        <pc:inkChg chg="add del mod">
          <ac:chgData name="Kimberly Brehm" userId="8c2b6ab9-3f19-41de-a892-34e3c36865ec" providerId="ADAL" clId="{92736EAF-57D9-455F-9C30-F13D1704D384}" dt="2020-02-22T17:20:24.209" v="1705"/>
          <ac:inkMkLst>
            <pc:docMk/>
            <pc:sldMk cId="1712238768" sldId="266"/>
            <ac:inkMk id="203" creationId="{7282A9EF-53C2-442E-B21E-0C423789A2F6}"/>
          </ac:inkMkLst>
        </pc:inkChg>
        <pc:inkChg chg="add del mod">
          <ac:chgData name="Kimberly Brehm" userId="8c2b6ab9-3f19-41de-a892-34e3c36865ec" providerId="ADAL" clId="{92736EAF-57D9-455F-9C30-F13D1704D384}" dt="2020-02-22T17:20:24.247" v="1717"/>
          <ac:inkMkLst>
            <pc:docMk/>
            <pc:sldMk cId="1712238768" sldId="266"/>
            <ac:inkMk id="204" creationId="{E8C2D454-E13A-4990-8463-1E03DE99D636}"/>
          </ac:inkMkLst>
        </pc:inkChg>
        <pc:inkChg chg="add del mod">
          <ac:chgData name="Kimberly Brehm" userId="8c2b6ab9-3f19-41de-a892-34e3c36865ec" providerId="ADAL" clId="{92736EAF-57D9-455F-9C30-F13D1704D384}" dt="2020-02-22T17:20:24.118" v="1668"/>
          <ac:inkMkLst>
            <pc:docMk/>
            <pc:sldMk cId="1712238768" sldId="266"/>
            <ac:inkMk id="205" creationId="{DC995D83-DEDB-4EA2-B6EE-DD660FA01E2D}"/>
          </ac:inkMkLst>
        </pc:inkChg>
        <pc:inkChg chg="add del mod">
          <ac:chgData name="Kimberly Brehm" userId="8c2b6ab9-3f19-41de-a892-34e3c36865ec" providerId="ADAL" clId="{92736EAF-57D9-455F-9C30-F13D1704D384}" dt="2020-02-22T17:20:24.229" v="1714"/>
          <ac:inkMkLst>
            <pc:docMk/>
            <pc:sldMk cId="1712238768" sldId="266"/>
            <ac:inkMk id="206" creationId="{83AF21CF-5D93-4D18-9EA4-1B9A3A3E7CD4}"/>
          </ac:inkMkLst>
        </pc:inkChg>
        <pc:inkChg chg="add mod">
          <ac:chgData name="Kimberly Brehm" userId="8c2b6ab9-3f19-41de-a892-34e3c36865ec" providerId="ADAL" clId="{92736EAF-57D9-455F-9C30-F13D1704D384}" dt="2020-02-22T16:58:47.665" v="952"/>
          <ac:inkMkLst>
            <pc:docMk/>
            <pc:sldMk cId="1712238768" sldId="266"/>
            <ac:inkMk id="208" creationId="{BB214021-3C0C-4A97-B002-7F3CA198DEC5}"/>
          </ac:inkMkLst>
        </pc:inkChg>
        <pc:inkChg chg="add mod">
          <ac:chgData name="Kimberly Brehm" userId="8c2b6ab9-3f19-41de-a892-34e3c36865ec" providerId="ADAL" clId="{92736EAF-57D9-455F-9C30-F13D1704D384}" dt="2020-02-22T16:58:47.665" v="952"/>
          <ac:inkMkLst>
            <pc:docMk/>
            <pc:sldMk cId="1712238768" sldId="266"/>
            <ac:inkMk id="209" creationId="{2C9AE68B-859C-454F-AFCE-D00DC93A666D}"/>
          </ac:inkMkLst>
        </pc:inkChg>
        <pc:inkChg chg="add mod">
          <ac:chgData name="Kimberly Brehm" userId="8c2b6ab9-3f19-41de-a892-34e3c36865ec" providerId="ADAL" clId="{92736EAF-57D9-455F-9C30-F13D1704D384}" dt="2020-02-22T16:58:47.665" v="952"/>
          <ac:inkMkLst>
            <pc:docMk/>
            <pc:sldMk cId="1712238768" sldId="266"/>
            <ac:inkMk id="210" creationId="{7149AE64-0077-4D9D-90BD-C792645E37B7}"/>
          </ac:inkMkLst>
        </pc:inkChg>
        <pc:inkChg chg="add mod">
          <ac:chgData name="Kimberly Brehm" userId="8c2b6ab9-3f19-41de-a892-34e3c36865ec" providerId="ADAL" clId="{92736EAF-57D9-455F-9C30-F13D1704D384}" dt="2020-02-22T16:58:47.665" v="952"/>
          <ac:inkMkLst>
            <pc:docMk/>
            <pc:sldMk cId="1712238768" sldId="266"/>
            <ac:inkMk id="211" creationId="{86DA4167-0E6B-4681-A6E9-935889652AD3}"/>
          </ac:inkMkLst>
        </pc:inkChg>
        <pc:inkChg chg="add mod">
          <ac:chgData name="Kimberly Brehm" userId="8c2b6ab9-3f19-41de-a892-34e3c36865ec" providerId="ADAL" clId="{92736EAF-57D9-455F-9C30-F13D1704D384}" dt="2020-02-22T16:58:47.665" v="952"/>
          <ac:inkMkLst>
            <pc:docMk/>
            <pc:sldMk cId="1712238768" sldId="266"/>
            <ac:inkMk id="212" creationId="{A033BCCD-6A7E-4FA0-872F-1E17FCD50376}"/>
          </ac:inkMkLst>
        </pc:inkChg>
        <pc:inkChg chg="add mod">
          <ac:chgData name="Kimberly Brehm" userId="8c2b6ab9-3f19-41de-a892-34e3c36865ec" providerId="ADAL" clId="{92736EAF-57D9-455F-9C30-F13D1704D384}" dt="2020-02-22T16:58:47.665" v="952"/>
          <ac:inkMkLst>
            <pc:docMk/>
            <pc:sldMk cId="1712238768" sldId="266"/>
            <ac:inkMk id="213" creationId="{16008571-92BD-44F1-BF9D-8E2BBD0F0D42}"/>
          </ac:inkMkLst>
        </pc:inkChg>
        <pc:inkChg chg="add mod">
          <ac:chgData name="Kimberly Brehm" userId="8c2b6ab9-3f19-41de-a892-34e3c36865ec" providerId="ADAL" clId="{92736EAF-57D9-455F-9C30-F13D1704D384}" dt="2020-02-22T16:58:45.648" v="947"/>
          <ac:inkMkLst>
            <pc:docMk/>
            <pc:sldMk cId="1712238768" sldId="266"/>
            <ac:inkMk id="214" creationId="{474E5E11-A00A-4587-97B2-5A98006FA642}"/>
          </ac:inkMkLst>
        </pc:inkChg>
        <pc:inkChg chg="add mod">
          <ac:chgData name="Kimberly Brehm" userId="8c2b6ab9-3f19-41de-a892-34e3c36865ec" providerId="ADAL" clId="{92736EAF-57D9-455F-9C30-F13D1704D384}" dt="2020-02-22T16:58:45.648" v="947"/>
          <ac:inkMkLst>
            <pc:docMk/>
            <pc:sldMk cId="1712238768" sldId="266"/>
            <ac:inkMk id="215" creationId="{E1262DE7-5BBE-4B52-9364-38070FBEAD7C}"/>
          </ac:inkMkLst>
        </pc:inkChg>
        <pc:inkChg chg="add mod">
          <ac:chgData name="Kimberly Brehm" userId="8c2b6ab9-3f19-41de-a892-34e3c36865ec" providerId="ADAL" clId="{92736EAF-57D9-455F-9C30-F13D1704D384}" dt="2020-02-22T16:58:45.648" v="947"/>
          <ac:inkMkLst>
            <pc:docMk/>
            <pc:sldMk cId="1712238768" sldId="266"/>
            <ac:inkMk id="216" creationId="{8C8A1048-D777-4B27-B199-17F0BFAFA76F}"/>
          </ac:inkMkLst>
        </pc:inkChg>
        <pc:inkChg chg="add mod">
          <ac:chgData name="Kimberly Brehm" userId="8c2b6ab9-3f19-41de-a892-34e3c36865ec" providerId="ADAL" clId="{92736EAF-57D9-455F-9C30-F13D1704D384}" dt="2020-02-22T16:58:45.648" v="947"/>
          <ac:inkMkLst>
            <pc:docMk/>
            <pc:sldMk cId="1712238768" sldId="266"/>
            <ac:inkMk id="217" creationId="{97355138-6FD5-4466-9D4D-615B16BBEC22}"/>
          </ac:inkMkLst>
        </pc:inkChg>
        <pc:inkChg chg="add mod">
          <ac:chgData name="Kimberly Brehm" userId="8c2b6ab9-3f19-41de-a892-34e3c36865ec" providerId="ADAL" clId="{92736EAF-57D9-455F-9C30-F13D1704D384}" dt="2020-02-22T16:58:47.665" v="952"/>
          <ac:inkMkLst>
            <pc:docMk/>
            <pc:sldMk cId="1712238768" sldId="266"/>
            <ac:inkMk id="220" creationId="{CEE2C50C-C9FF-44AC-A4ED-ED7CADCBFC6A}"/>
          </ac:inkMkLst>
        </pc:inkChg>
        <pc:inkChg chg="add mod">
          <ac:chgData name="Kimberly Brehm" userId="8c2b6ab9-3f19-41de-a892-34e3c36865ec" providerId="ADAL" clId="{92736EAF-57D9-455F-9C30-F13D1704D384}" dt="2020-02-22T16:58:47.665" v="952"/>
          <ac:inkMkLst>
            <pc:docMk/>
            <pc:sldMk cId="1712238768" sldId="266"/>
            <ac:inkMk id="221" creationId="{8B0756DC-C26F-4680-AF93-02285DB4CEA2}"/>
          </ac:inkMkLst>
        </pc:inkChg>
        <pc:inkChg chg="add mod">
          <ac:chgData name="Kimberly Brehm" userId="8c2b6ab9-3f19-41de-a892-34e3c36865ec" providerId="ADAL" clId="{92736EAF-57D9-455F-9C30-F13D1704D384}" dt="2020-02-22T16:58:47.665" v="952"/>
          <ac:inkMkLst>
            <pc:docMk/>
            <pc:sldMk cId="1712238768" sldId="266"/>
            <ac:inkMk id="222" creationId="{526AAFD1-FF0C-49EB-B32E-3007C4EFD517}"/>
          </ac:inkMkLst>
        </pc:inkChg>
        <pc:inkChg chg="add mod">
          <ac:chgData name="Kimberly Brehm" userId="8c2b6ab9-3f19-41de-a892-34e3c36865ec" providerId="ADAL" clId="{92736EAF-57D9-455F-9C30-F13D1704D384}" dt="2020-02-22T16:58:47.665" v="952"/>
          <ac:inkMkLst>
            <pc:docMk/>
            <pc:sldMk cId="1712238768" sldId="266"/>
            <ac:inkMk id="223" creationId="{AA6B8562-415D-4297-91D5-391D0C651C23}"/>
          </ac:inkMkLst>
        </pc:inkChg>
        <pc:inkChg chg="add del mod">
          <ac:chgData name="Kimberly Brehm" userId="8c2b6ab9-3f19-41de-a892-34e3c36865ec" providerId="ADAL" clId="{92736EAF-57D9-455F-9C30-F13D1704D384}" dt="2020-02-22T16:59:02.527" v="982"/>
          <ac:inkMkLst>
            <pc:docMk/>
            <pc:sldMk cId="1712238768" sldId="266"/>
            <ac:inkMk id="226" creationId="{691AF677-E8D3-43A8-8312-DFE0838A9B77}"/>
          </ac:inkMkLst>
        </pc:inkChg>
        <pc:inkChg chg="add del mod">
          <ac:chgData name="Kimberly Brehm" userId="8c2b6ab9-3f19-41de-a892-34e3c36865ec" providerId="ADAL" clId="{92736EAF-57D9-455F-9C30-F13D1704D384}" dt="2020-02-22T16:59:02.527" v="981"/>
          <ac:inkMkLst>
            <pc:docMk/>
            <pc:sldMk cId="1712238768" sldId="266"/>
            <ac:inkMk id="227" creationId="{DA6B59A5-DCBD-4487-9D30-3355EEA53EC7}"/>
          </ac:inkMkLst>
        </pc:inkChg>
        <pc:inkChg chg="add mod">
          <ac:chgData name="Kimberly Brehm" userId="8c2b6ab9-3f19-41de-a892-34e3c36865ec" providerId="ADAL" clId="{92736EAF-57D9-455F-9C30-F13D1704D384}" dt="2020-02-22T16:58:55.786" v="965"/>
          <ac:inkMkLst>
            <pc:docMk/>
            <pc:sldMk cId="1712238768" sldId="266"/>
            <ac:inkMk id="229" creationId="{FC922A7E-306B-4E4F-85E1-05B9043CBF64}"/>
          </ac:inkMkLst>
        </pc:inkChg>
        <pc:inkChg chg="add mod">
          <ac:chgData name="Kimberly Brehm" userId="8c2b6ab9-3f19-41de-a892-34e3c36865ec" providerId="ADAL" clId="{92736EAF-57D9-455F-9C30-F13D1704D384}" dt="2020-02-22T16:58:55.786" v="965"/>
          <ac:inkMkLst>
            <pc:docMk/>
            <pc:sldMk cId="1712238768" sldId="266"/>
            <ac:inkMk id="230" creationId="{7F046898-D89D-4337-BCCC-7AA81C648DF5}"/>
          </ac:inkMkLst>
        </pc:inkChg>
        <pc:inkChg chg="add mod">
          <ac:chgData name="Kimberly Brehm" userId="8c2b6ab9-3f19-41de-a892-34e3c36865ec" providerId="ADAL" clId="{92736EAF-57D9-455F-9C30-F13D1704D384}" dt="2020-02-22T16:59:00.897" v="978"/>
          <ac:inkMkLst>
            <pc:docMk/>
            <pc:sldMk cId="1712238768" sldId="266"/>
            <ac:inkMk id="231" creationId="{59AC855C-59C7-4D92-A3ED-C4829E1856E3}"/>
          </ac:inkMkLst>
        </pc:inkChg>
        <pc:inkChg chg="add mod">
          <ac:chgData name="Kimberly Brehm" userId="8c2b6ab9-3f19-41de-a892-34e3c36865ec" providerId="ADAL" clId="{92736EAF-57D9-455F-9C30-F13D1704D384}" dt="2020-02-22T16:59:00.897" v="978"/>
          <ac:inkMkLst>
            <pc:docMk/>
            <pc:sldMk cId="1712238768" sldId="266"/>
            <ac:inkMk id="232" creationId="{52FADB4C-1D11-4982-B471-9D8F29679C45}"/>
          </ac:inkMkLst>
        </pc:inkChg>
        <pc:inkChg chg="add mod">
          <ac:chgData name="Kimberly Brehm" userId="8c2b6ab9-3f19-41de-a892-34e3c36865ec" providerId="ADAL" clId="{92736EAF-57D9-455F-9C30-F13D1704D384}" dt="2020-02-22T16:59:00.897" v="978"/>
          <ac:inkMkLst>
            <pc:docMk/>
            <pc:sldMk cId="1712238768" sldId="266"/>
            <ac:inkMk id="233" creationId="{BE630571-A401-45EC-91D6-366803AAF50E}"/>
          </ac:inkMkLst>
        </pc:inkChg>
        <pc:inkChg chg="add mod">
          <ac:chgData name="Kimberly Brehm" userId="8c2b6ab9-3f19-41de-a892-34e3c36865ec" providerId="ADAL" clId="{92736EAF-57D9-455F-9C30-F13D1704D384}" dt="2020-02-22T16:59:00.897" v="978"/>
          <ac:inkMkLst>
            <pc:docMk/>
            <pc:sldMk cId="1712238768" sldId="266"/>
            <ac:inkMk id="234" creationId="{4A108BB5-2EB6-46F6-B2F9-EB45A024994F}"/>
          </ac:inkMkLst>
        </pc:inkChg>
        <pc:inkChg chg="add mod">
          <ac:chgData name="Kimberly Brehm" userId="8c2b6ab9-3f19-41de-a892-34e3c36865ec" providerId="ADAL" clId="{92736EAF-57D9-455F-9C30-F13D1704D384}" dt="2020-02-22T16:59:00.897" v="978"/>
          <ac:inkMkLst>
            <pc:docMk/>
            <pc:sldMk cId="1712238768" sldId="266"/>
            <ac:inkMk id="235" creationId="{51A7860A-D2BE-40B4-BEC6-AB33822DF9A5}"/>
          </ac:inkMkLst>
        </pc:inkChg>
        <pc:inkChg chg="add mod">
          <ac:chgData name="Kimberly Brehm" userId="8c2b6ab9-3f19-41de-a892-34e3c36865ec" providerId="ADAL" clId="{92736EAF-57D9-455F-9C30-F13D1704D384}" dt="2020-02-22T16:59:00.897" v="978"/>
          <ac:inkMkLst>
            <pc:docMk/>
            <pc:sldMk cId="1712238768" sldId="266"/>
            <ac:inkMk id="236" creationId="{C428C81E-40F4-4066-9296-3F4F89787D4B}"/>
          </ac:inkMkLst>
        </pc:inkChg>
        <pc:inkChg chg="add mod">
          <ac:chgData name="Kimberly Brehm" userId="8c2b6ab9-3f19-41de-a892-34e3c36865ec" providerId="ADAL" clId="{92736EAF-57D9-455F-9C30-F13D1704D384}" dt="2020-02-22T16:59:00.897" v="978"/>
          <ac:inkMkLst>
            <pc:docMk/>
            <pc:sldMk cId="1712238768" sldId="266"/>
            <ac:inkMk id="237" creationId="{469C9760-528A-4AC1-ADFD-BDBD93263DDC}"/>
          </ac:inkMkLst>
        </pc:inkChg>
        <pc:inkChg chg="add mod">
          <ac:chgData name="Kimberly Brehm" userId="8c2b6ab9-3f19-41de-a892-34e3c36865ec" providerId="ADAL" clId="{92736EAF-57D9-455F-9C30-F13D1704D384}" dt="2020-02-22T16:59:00.897" v="978"/>
          <ac:inkMkLst>
            <pc:docMk/>
            <pc:sldMk cId="1712238768" sldId="266"/>
            <ac:inkMk id="240" creationId="{5E378458-5156-4A5D-BFCC-D48CB320C77A}"/>
          </ac:inkMkLst>
        </pc:inkChg>
        <pc:inkChg chg="add mod">
          <ac:chgData name="Kimberly Brehm" userId="8c2b6ab9-3f19-41de-a892-34e3c36865ec" providerId="ADAL" clId="{92736EAF-57D9-455F-9C30-F13D1704D384}" dt="2020-02-22T16:59:00.897" v="978"/>
          <ac:inkMkLst>
            <pc:docMk/>
            <pc:sldMk cId="1712238768" sldId="266"/>
            <ac:inkMk id="241" creationId="{CB5B894E-AF9B-41FC-85DE-55FFDC5E33B1}"/>
          </ac:inkMkLst>
        </pc:inkChg>
        <pc:inkChg chg="add mod">
          <ac:chgData name="Kimberly Brehm" userId="8c2b6ab9-3f19-41de-a892-34e3c36865ec" providerId="ADAL" clId="{92736EAF-57D9-455F-9C30-F13D1704D384}" dt="2020-02-22T16:59:00.897" v="978"/>
          <ac:inkMkLst>
            <pc:docMk/>
            <pc:sldMk cId="1712238768" sldId="266"/>
            <ac:inkMk id="242" creationId="{733944CB-97B5-4088-80AC-B73DB20C3C06}"/>
          </ac:inkMkLst>
        </pc:inkChg>
        <pc:inkChg chg="add mod">
          <ac:chgData name="Kimberly Brehm" userId="8c2b6ab9-3f19-41de-a892-34e3c36865ec" providerId="ADAL" clId="{92736EAF-57D9-455F-9C30-F13D1704D384}" dt="2020-02-22T16:59:02.668" v="983"/>
          <ac:inkMkLst>
            <pc:docMk/>
            <pc:sldMk cId="1712238768" sldId="266"/>
            <ac:inkMk id="243" creationId="{A03D867F-5648-455B-92DA-2A99DCBFC8FC}"/>
          </ac:inkMkLst>
        </pc:inkChg>
        <pc:inkChg chg="add mod">
          <ac:chgData name="Kimberly Brehm" userId="8c2b6ab9-3f19-41de-a892-34e3c36865ec" providerId="ADAL" clId="{92736EAF-57D9-455F-9C30-F13D1704D384}" dt="2020-02-22T16:59:02.668" v="983"/>
          <ac:inkMkLst>
            <pc:docMk/>
            <pc:sldMk cId="1712238768" sldId="266"/>
            <ac:inkMk id="244" creationId="{9EEF78EC-0127-4B8A-A698-9E6DE7872634}"/>
          </ac:inkMkLst>
        </pc:inkChg>
        <pc:inkChg chg="add mod">
          <ac:chgData name="Kimberly Brehm" userId="8c2b6ab9-3f19-41de-a892-34e3c36865ec" providerId="ADAL" clId="{92736EAF-57D9-455F-9C30-F13D1704D384}" dt="2020-02-22T16:59:02.668" v="983"/>
          <ac:inkMkLst>
            <pc:docMk/>
            <pc:sldMk cId="1712238768" sldId="266"/>
            <ac:inkMk id="245" creationId="{EBBFB720-5799-42E0-8B5D-98C655E30CA9}"/>
          </ac:inkMkLst>
        </pc:inkChg>
        <pc:inkChg chg="add mod">
          <ac:chgData name="Kimberly Brehm" userId="8c2b6ab9-3f19-41de-a892-34e3c36865ec" providerId="ADAL" clId="{92736EAF-57D9-455F-9C30-F13D1704D384}" dt="2020-02-22T16:59:02.668" v="983"/>
          <ac:inkMkLst>
            <pc:docMk/>
            <pc:sldMk cId="1712238768" sldId="266"/>
            <ac:inkMk id="246" creationId="{F03FCE74-3878-4002-BD84-1404683640E4}"/>
          </ac:inkMkLst>
        </pc:inkChg>
        <pc:inkChg chg="add mod">
          <ac:chgData name="Kimberly Brehm" userId="8c2b6ab9-3f19-41de-a892-34e3c36865ec" providerId="ADAL" clId="{92736EAF-57D9-455F-9C30-F13D1704D384}" dt="2020-02-22T16:59:02.668" v="983"/>
          <ac:inkMkLst>
            <pc:docMk/>
            <pc:sldMk cId="1712238768" sldId="266"/>
            <ac:inkMk id="247" creationId="{8D648879-50AB-4C0B-B9A6-33DEB98466DA}"/>
          </ac:inkMkLst>
        </pc:inkChg>
        <pc:inkChg chg="add mod">
          <ac:chgData name="Kimberly Brehm" userId="8c2b6ab9-3f19-41de-a892-34e3c36865ec" providerId="ADAL" clId="{92736EAF-57D9-455F-9C30-F13D1704D384}" dt="2020-02-22T16:59:02.668" v="983"/>
          <ac:inkMkLst>
            <pc:docMk/>
            <pc:sldMk cId="1712238768" sldId="266"/>
            <ac:inkMk id="248" creationId="{58D3238F-632E-474B-8525-594FE9CBD92E}"/>
          </ac:inkMkLst>
        </pc:inkChg>
        <pc:inkChg chg="add mod">
          <ac:chgData name="Kimberly Brehm" userId="8c2b6ab9-3f19-41de-a892-34e3c36865ec" providerId="ADAL" clId="{92736EAF-57D9-455F-9C30-F13D1704D384}" dt="2020-02-22T16:59:02.668" v="983"/>
          <ac:inkMkLst>
            <pc:docMk/>
            <pc:sldMk cId="1712238768" sldId="266"/>
            <ac:inkMk id="249" creationId="{83C14F3C-8601-47DB-8548-F3D66B8163BD}"/>
          </ac:inkMkLst>
        </pc:inkChg>
        <pc:inkChg chg="add mod">
          <ac:chgData name="Kimberly Brehm" userId="8c2b6ab9-3f19-41de-a892-34e3c36865ec" providerId="ADAL" clId="{92736EAF-57D9-455F-9C30-F13D1704D384}" dt="2020-02-22T16:59:02.668" v="983"/>
          <ac:inkMkLst>
            <pc:docMk/>
            <pc:sldMk cId="1712238768" sldId="266"/>
            <ac:inkMk id="250" creationId="{50F18ACA-29BC-4675-8283-4E9BC02871F7}"/>
          </ac:inkMkLst>
        </pc:inkChg>
        <pc:inkChg chg="add mod">
          <ac:chgData name="Kimberly Brehm" userId="8c2b6ab9-3f19-41de-a892-34e3c36865ec" providerId="ADAL" clId="{92736EAF-57D9-455F-9C30-F13D1704D384}" dt="2020-02-22T16:59:02.668" v="983"/>
          <ac:inkMkLst>
            <pc:docMk/>
            <pc:sldMk cId="1712238768" sldId="266"/>
            <ac:inkMk id="251" creationId="{C39F577B-BDFB-42F4-972A-A41178D1CAA4}"/>
          </ac:inkMkLst>
        </pc:inkChg>
        <pc:inkChg chg="add mod">
          <ac:chgData name="Kimberly Brehm" userId="8c2b6ab9-3f19-41de-a892-34e3c36865ec" providerId="ADAL" clId="{92736EAF-57D9-455F-9C30-F13D1704D384}" dt="2020-02-22T16:59:02.668" v="983"/>
          <ac:inkMkLst>
            <pc:docMk/>
            <pc:sldMk cId="1712238768" sldId="266"/>
            <ac:inkMk id="254" creationId="{F77184E0-CD4D-484E-9734-E1482ECDFEC6}"/>
          </ac:inkMkLst>
        </pc:inkChg>
        <pc:inkChg chg="add mod">
          <ac:chgData name="Kimberly Brehm" userId="8c2b6ab9-3f19-41de-a892-34e3c36865ec" providerId="ADAL" clId="{92736EAF-57D9-455F-9C30-F13D1704D384}" dt="2020-02-22T16:59:02.668" v="983"/>
          <ac:inkMkLst>
            <pc:docMk/>
            <pc:sldMk cId="1712238768" sldId="266"/>
            <ac:inkMk id="255" creationId="{E2EDCEC8-4510-4B28-927A-53E7BD554B02}"/>
          </ac:inkMkLst>
        </pc:inkChg>
        <pc:inkChg chg="add del mod">
          <ac:chgData name="Kimberly Brehm" userId="8c2b6ab9-3f19-41de-a892-34e3c36865ec" providerId="ADAL" clId="{92736EAF-57D9-455F-9C30-F13D1704D384}" dt="2020-02-22T16:59:07.184" v="987"/>
          <ac:inkMkLst>
            <pc:docMk/>
            <pc:sldMk cId="1712238768" sldId="266"/>
            <ac:inkMk id="257" creationId="{936023A5-AC54-449B-9EE8-A34089A79C8F}"/>
          </ac:inkMkLst>
        </pc:inkChg>
        <pc:inkChg chg="add del mod">
          <ac:chgData name="Kimberly Brehm" userId="8c2b6ab9-3f19-41de-a892-34e3c36865ec" providerId="ADAL" clId="{92736EAF-57D9-455F-9C30-F13D1704D384}" dt="2020-02-22T16:59:07.186" v="988"/>
          <ac:inkMkLst>
            <pc:docMk/>
            <pc:sldMk cId="1712238768" sldId="266"/>
            <ac:inkMk id="258" creationId="{C027A3C9-AD04-4F27-8EF1-BAD773B49CFF}"/>
          </ac:inkMkLst>
        </pc:inkChg>
        <pc:inkChg chg="add mod">
          <ac:chgData name="Kimberly Brehm" userId="8c2b6ab9-3f19-41de-a892-34e3c36865ec" providerId="ADAL" clId="{92736EAF-57D9-455F-9C30-F13D1704D384}" dt="2020-02-22T16:59:10.807" v="991"/>
          <ac:inkMkLst>
            <pc:docMk/>
            <pc:sldMk cId="1712238768" sldId="266"/>
            <ac:inkMk id="260" creationId="{04425109-9450-49C1-A620-CA94BD2CB016}"/>
          </ac:inkMkLst>
        </pc:inkChg>
        <pc:inkChg chg="add mod">
          <ac:chgData name="Kimberly Brehm" userId="8c2b6ab9-3f19-41de-a892-34e3c36865ec" providerId="ADAL" clId="{92736EAF-57D9-455F-9C30-F13D1704D384}" dt="2020-02-22T16:59:10.807" v="991"/>
          <ac:inkMkLst>
            <pc:docMk/>
            <pc:sldMk cId="1712238768" sldId="266"/>
            <ac:inkMk id="261" creationId="{0C8161EA-8A0C-45C5-8B9D-DFDD1D870F6F}"/>
          </ac:inkMkLst>
        </pc:inkChg>
        <pc:inkChg chg="add mod">
          <ac:chgData name="Kimberly Brehm" userId="8c2b6ab9-3f19-41de-a892-34e3c36865ec" providerId="ADAL" clId="{92736EAF-57D9-455F-9C30-F13D1704D384}" dt="2020-02-22T16:59:13.247" v="994"/>
          <ac:inkMkLst>
            <pc:docMk/>
            <pc:sldMk cId="1712238768" sldId="266"/>
            <ac:inkMk id="263" creationId="{12C7CC1C-7BE4-4DFB-A98C-DA81898C138B}"/>
          </ac:inkMkLst>
        </pc:inkChg>
        <pc:inkChg chg="add mod">
          <ac:chgData name="Kimberly Brehm" userId="8c2b6ab9-3f19-41de-a892-34e3c36865ec" providerId="ADAL" clId="{92736EAF-57D9-455F-9C30-F13D1704D384}" dt="2020-02-22T16:59:13.247" v="994"/>
          <ac:inkMkLst>
            <pc:docMk/>
            <pc:sldMk cId="1712238768" sldId="266"/>
            <ac:inkMk id="264" creationId="{5DC0D35A-7A75-4DFB-A418-331FD8979317}"/>
          </ac:inkMkLst>
        </pc:inkChg>
        <pc:inkChg chg="add mod">
          <ac:chgData name="Kimberly Brehm" userId="8c2b6ab9-3f19-41de-a892-34e3c36865ec" providerId="ADAL" clId="{92736EAF-57D9-455F-9C30-F13D1704D384}" dt="2020-02-22T16:59:36.471" v="1021"/>
          <ac:inkMkLst>
            <pc:docMk/>
            <pc:sldMk cId="1712238768" sldId="266"/>
            <ac:inkMk id="266" creationId="{AE61BAE6-D6E0-4465-BE24-D4F2C404AD03}"/>
          </ac:inkMkLst>
        </pc:inkChg>
        <pc:inkChg chg="add mod">
          <ac:chgData name="Kimberly Brehm" userId="8c2b6ab9-3f19-41de-a892-34e3c36865ec" providerId="ADAL" clId="{92736EAF-57D9-455F-9C30-F13D1704D384}" dt="2020-02-22T16:59:36.471" v="1021"/>
          <ac:inkMkLst>
            <pc:docMk/>
            <pc:sldMk cId="1712238768" sldId="266"/>
            <ac:inkMk id="267" creationId="{A773BEC8-ADFA-47AC-A823-6D871153AC90}"/>
          </ac:inkMkLst>
        </pc:inkChg>
        <pc:inkChg chg="add mod">
          <ac:chgData name="Kimberly Brehm" userId="8c2b6ab9-3f19-41de-a892-34e3c36865ec" providerId="ADAL" clId="{92736EAF-57D9-455F-9C30-F13D1704D384}" dt="2020-02-22T16:59:36.471" v="1021"/>
          <ac:inkMkLst>
            <pc:docMk/>
            <pc:sldMk cId="1712238768" sldId="266"/>
            <ac:inkMk id="268" creationId="{B6209824-C74E-43D4-905E-1DA1530B4A98}"/>
          </ac:inkMkLst>
        </pc:inkChg>
        <pc:inkChg chg="add mod">
          <ac:chgData name="Kimberly Brehm" userId="8c2b6ab9-3f19-41de-a892-34e3c36865ec" providerId="ADAL" clId="{92736EAF-57D9-455F-9C30-F13D1704D384}" dt="2020-02-22T16:59:36.471" v="1021"/>
          <ac:inkMkLst>
            <pc:docMk/>
            <pc:sldMk cId="1712238768" sldId="266"/>
            <ac:inkMk id="269" creationId="{514AA43E-DC22-4C71-8588-79C854F22062}"/>
          </ac:inkMkLst>
        </pc:inkChg>
        <pc:inkChg chg="add mod">
          <ac:chgData name="Kimberly Brehm" userId="8c2b6ab9-3f19-41de-a892-34e3c36865ec" providerId="ADAL" clId="{92736EAF-57D9-455F-9C30-F13D1704D384}" dt="2020-02-22T16:59:36.471" v="1021"/>
          <ac:inkMkLst>
            <pc:docMk/>
            <pc:sldMk cId="1712238768" sldId="266"/>
            <ac:inkMk id="270" creationId="{AA656BE7-D3AA-487A-88A5-AC66B59379F6}"/>
          </ac:inkMkLst>
        </pc:inkChg>
        <pc:inkChg chg="add mod">
          <ac:chgData name="Kimberly Brehm" userId="8c2b6ab9-3f19-41de-a892-34e3c36865ec" providerId="ADAL" clId="{92736EAF-57D9-455F-9C30-F13D1704D384}" dt="2020-02-22T16:59:36.471" v="1021"/>
          <ac:inkMkLst>
            <pc:docMk/>
            <pc:sldMk cId="1712238768" sldId="266"/>
            <ac:inkMk id="271" creationId="{F0F934B6-A7EA-46E3-AD5B-176FA17CA962}"/>
          </ac:inkMkLst>
        </pc:inkChg>
        <pc:inkChg chg="add mod">
          <ac:chgData name="Kimberly Brehm" userId="8c2b6ab9-3f19-41de-a892-34e3c36865ec" providerId="ADAL" clId="{92736EAF-57D9-455F-9C30-F13D1704D384}" dt="2020-02-22T16:59:36.471" v="1021"/>
          <ac:inkMkLst>
            <pc:docMk/>
            <pc:sldMk cId="1712238768" sldId="266"/>
            <ac:inkMk id="272" creationId="{504DB76C-AE71-4273-A7BE-0A3182697C17}"/>
          </ac:inkMkLst>
        </pc:inkChg>
        <pc:inkChg chg="add mod">
          <ac:chgData name="Kimberly Brehm" userId="8c2b6ab9-3f19-41de-a892-34e3c36865ec" providerId="ADAL" clId="{92736EAF-57D9-455F-9C30-F13D1704D384}" dt="2020-02-22T16:59:36.471" v="1021"/>
          <ac:inkMkLst>
            <pc:docMk/>
            <pc:sldMk cId="1712238768" sldId="266"/>
            <ac:inkMk id="273" creationId="{D81FDDA9-D5E7-41C9-876F-383C05A3480E}"/>
          </ac:inkMkLst>
        </pc:inkChg>
        <pc:inkChg chg="add mod">
          <ac:chgData name="Kimberly Brehm" userId="8c2b6ab9-3f19-41de-a892-34e3c36865ec" providerId="ADAL" clId="{92736EAF-57D9-455F-9C30-F13D1704D384}" dt="2020-02-22T16:59:36.471" v="1021"/>
          <ac:inkMkLst>
            <pc:docMk/>
            <pc:sldMk cId="1712238768" sldId="266"/>
            <ac:inkMk id="274" creationId="{F9E6176D-BCE7-494C-811B-0E566580A82F}"/>
          </ac:inkMkLst>
        </pc:inkChg>
        <pc:inkChg chg="add mod">
          <ac:chgData name="Kimberly Brehm" userId="8c2b6ab9-3f19-41de-a892-34e3c36865ec" providerId="ADAL" clId="{92736EAF-57D9-455F-9C30-F13D1704D384}" dt="2020-02-22T16:59:36.471" v="1021"/>
          <ac:inkMkLst>
            <pc:docMk/>
            <pc:sldMk cId="1712238768" sldId="266"/>
            <ac:inkMk id="275" creationId="{16F82644-806C-428B-8157-4A392F4EABC0}"/>
          </ac:inkMkLst>
        </pc:inkChg>
        <pc:inkChg chg="add mod">
          <ac:chgData name="Kimberly Brehm" userId="8c2b6ab9-3f19-41de-a892-34e3c36865ec" providerId="ADAL" clId="{92736EAF-57D9-455F-9C30-F13D1704D384}" dt="2020-02-22T16:59:36.471" v="1021"/>
          <ac:inkMkLst>
            <pc:docMk/>
            <pc:sldMk cId="1712238768" sldId="266"/>
            <ac:inkMk id="276" creationId="{DF67EB18-738D-4C58-BDBE-150A9F8E850B}"/>
          </ac:inkMkLst>
        </pc:inkChg>
        <pc:inkChg chg="add mod">
          <ac:chgData name="Kimberly Brehm" userId="8c2b6ab9-3f19-41de-a892-34e3c36865ec" providerId="ADAL" clId="{92736EAF-57D9-455F-9C30-F13D1704D384}" dt="2020-02-22T16:59:36.471" v="1021"/>
          <ac:inkMkLst>
            <pc:docMk/>
            <pc:sldMk cId="1712238768" sldId="266"/>
            <ac:inkMk id="277" creationId="{5ED76010-B076-4134-9EB6-EC9FC88BE3FC}"/>
          </ac:inkMkLst>
        </pc:inkChg>
        <pc:inkChg chg="add mod">
          <ac:chgData name="Kimberly Brehm" userId="8c2b6ab9-3f19-41de-a892-34e3c36865ec" providerId="ADAL" clId="{92736EAF-57D9-455F-9C30-F13D1704D384}" dt="2020-02-22T16:59:36.471" v="1021"/>
          <ac:inkMkLst>
            <pc:docMk/>
            <pc:sldMk cId="1712238768" sldId="266"/>
            <ac:inkMk id="278" creationId="{62ED0B69-D60B-439A-996C-CA6B210180E1}"/>
          </ac:inkMkLst>
        </pc:inkChg>
        <pc:inkChg chg="add mod">
          <ac:chgData name="Kimberly Brehm" userId="8c2b6ab9-3f19-41de-a892-34e3c36865ec" providerId="ADAL" clId="{92736EAF-57D9-455F-9C30-F13D1704D384}" dt="2020-02-22T16:59:36.471" v="1021"/>
          <ac:inkMkLst>
            <pc:docMk/>
            <pc:sldMk cId="1712238768" sldId="266"/>
            <ac:inkMk id="279" creationId="{847FEDDD-9791-42A0-8668-789217F8F897}"/>
          </ac:inkMkLst>
        </pc:inkChg>
        <pc:inkChg chg="add mod">
          <ac:chgData name="Kimberly Brehm" userId="8c2b6ab9-3f19-41de-a892-34e3c36865ec" providerId="ADAL" clId="{92736EAF-57D9-455F-9C30-F13D1704D384}" dt="2020-02-22T16:59:36.471" v="1021"/>
          <ac:inkMkLst>
            <pc:docMk/>
            <pc:sldMk cId="1712238768" sldId="266"/>
            <ac:inkMk id="280" creationId="{DA3FE40E-4D18-4EE4-8215-5732E1D8D17C}"/>
          </ac:inkMkLst>
        </pc:inkChg>
        <pc:inkChg chg="add mod">
          <ac:chgData name="Kimberly Brehm" userId="8c2b6ab9-3f19-41de-a892-34e3c36865ec" providerId="ADAL" clId="{92736EAF-57D9-455F-9C30-F13D1704D384}" dt="2020-02-22T16:59:36.471" v="1021"/>
          <ac:inkMkLst>
            <pc:docMk/>
            <pc:sldMk cId="1712238768" sldId="266"/>
            <ac:inkMk id="281" creationId="{88D77883-A298-4451-9312-A92BAD6FE5D9}"/>
          </ac:inkMkLst>
        </pc:inkChg>
        <pc:inkChg chg="add mod">
          <ac:chgData name="Kimberly Brehm" userId="8c2b6ab9-3f19-41de-a892-34e3c36865ec" providerId="ADAL" clId="{92736EAF-57D9-455F-9C30-F13D1704D384}" dt="2020-02-22T16:59:36.471" v="1021"/>
          <ac:inkMkLst>
            <pc:docMk/>
            <pc:sldMk cId="1712238768" sldId="266"/>
            <ac:inkMk id="282" creationId="{E5C39550-B883-4677-987B-A2DA27041617}"/>
          </ac:inkMkLst>
        </pc:inkChg>
        <pc:inkChg chg="add mod">
          <ac:chgData name="Kimberly Brehm" userId="8c2b6ab9-3f19-41de-a892-34e3c36865ec" providerId="ADAL" clId="{92736EAF-57D9-455F-9C30-F13D1704D384}" dt="2020-02-22T16:59:36.471" v="1021"/>
          <ac:inkMkLst>
            <pc:docMk/>
            <pc:sldMk cId="1712238768" sldId="266"/>
            <ac:inkMk id="283" creationId="{1F5AEF67-C145-49E6-8BE6-556B21EDC2A7}"/>
          </ac:inkMkLst>
        </pc:inkChg>
        <pc:inkChg chg="add mod">
          <ac:chgData name="Kimberly Brehm" userId="8c2b6ab9-3f19-41de-a892-34e3c36865ec" providerId="ADAL" clId="{92736EAF-57D9-455F-9C30-F13D1704D384}" dt="2020-02-22T16:59:36.471" v="1021"/>
          <ac:inkMkLst>
            <pc:docMk/>
            <pc:sldMk cId="1712238768" sldId="266"/>
            <ac:inkMk id="284" creationId="{E0F6CC0D-21D7-48C2-BAC0-B9138EAE910C}"/>
          </ac:inkMkLst>
        </pc:inkChg>
        <pc:inkChg chg="add mod">
          <ac:chgData name="Kimberly Brehm" userId="8c2b6ab9-3f19-41de-a892-34e3c36865ec" providerId="ADAL" clId="{92736EAF-57D9-455F-9C30-F13D1704D384}" dt="2020-02-22T16:59:36.471" v="1021"/>
          <ac:inkMkLst>
            <pc:docMk/>
            <pc:sldMk cId="1712238768" sldId="266"/>
            <ac:inkMk id="285" creationId="{93516114-EF92-4DA3-B9C4-40505D23B9B9}"/>
          </ac:inkMkLst>
        </pc:inkChg>
        <pc:inkChg chg="add mod">
          <ac:chgData name="Kimberly Brehm" userId="8c2b6ab9-3f19-41de-a892-34e3c36865ec" providerId="ADAL" clId="{92736EAF-57D9-455F-9C30-F13D1704D384}" dt="2020-02-22T16:59:36.471" v="1021"/>
          <ac:inkMkLst>
            <pc:docMk/>
            <pc:sldMk cId="1712238768" sldId="266"/>
            <ac:inkMk id="286" creationId="{75140CE2-9017-4B62-801F-228D63AFF980}"/>
          </ac:inkMkLst>
        </pc:inkChg>
        <pc:inkChg chg="add mod">
          <ac:chgData name="Kimberly Brehm" userId="8c2b6ab9-3f19-41de-a892-34e3c36865ec" providerId="ADAL" clId="{92736EAF-57D9-455F-9C30-F13D1704D384}" dt="2020-02-22T16:59:36.471" v="1021"/>
          <ac:inkMkLst>
            <pc:docMk/>
            <pc:sldMk cId="1712238768" sldId="266"/>
            <ac:inkMk id="287" creationId="{AA96A2AD-E72B-4EAF-810E-140B1DD5BEA4}"/>
          </ac:inkMkLst>
        </pc:inkChg>
        <pc:inkChg chg="add mod">
          <ac:chgData name="Kimberly Brehm" userId="8c2b6ab9-3f19-41de-a892-34e3c36865ec" providerId="ADAL" clId="{92736EAF-57D9-455F-9C30-F13D1704D384}" dt="2020-02-22T16:59:36.471" v="1021"/>
          <ac:inkMkLst>
            <pc:docMk/>
            <pc:sldMk cId="1712238768" sldId="266"/>
            <ac:inkMk id="288" creationId="{67D45764-AB08-47EA-95E9-A4A0C7B803F4}"/>
          </ac:inkMkLst>
        </pc:inkChg>
        <pc:inkChg chg="add mod">
          <ac:chgData name="Kimberly Brehm" userId="8c2b6ab9-3f19-41de-a892-34e3c36865ec" providerId="ADAL" clId="{92736EAF-57D9-455F-9C30-F13D1704D384}" dt="2020-02-22T16:59:36.471" v="1021"/>
          <ac:inkMkLst>
            <pc:docMk/>
            <pc:sldMk cId="1712238768" sldId="266"/>
            <ac:inkMk id="289" creationId="{6B5188A1-992E-4781-AF5A-1D286DE19943}"/>
          </ac:inkMkLst>
        </pc:inkChg>
        <pc:inkChg chg="add mod">
          <ac:chgData name="Kimberly Brehm" userId="8c2b6ab9-3f19-41de-a892-34e3c36865ec" providerId="ADAL" clId="{92736EAF-57D9-455F-9C30-F13D1704D384}" dt="2020-02-22T16:59:36.471" v="1021"/>
          <ac:inkMkLst>
            <pc:docMk/>
            <pc:sldMk cId="1712238768" sldId="266"/>
            <ac:inkMk id="290" creationId="{BD39CB6F-A1DC-47CA-B203-873A8B2A5168}"/>
          </ac:inkMkLst>
        </pc:inkChg>
        <pc:inkChg chg="add mod">
          <ac:chgData name="Kimberly Brehm" userId="8c2b6ab9-3f19-41de-a892-34e3c36865ec" providerId="ADAL" clId="{92736EAF-57D9-455F-9C30-F13D1704D384}" dt="2020-02-22T16:59:36.471" v="1021"/>
          <ac:inkMkLst>
            <pc:docMk/>
            <pc:sldMk cId="1712238768" sldId="266"/>
            <ac:inkMk id="291" creationId="{A5925CCD-890A-41FA-9E3D-F9D306B7083D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294" creationId="{E8D77350-5511-4FF9-98A1-CEA8ECA38D02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295" creationId="{4546E7B2-FD4D-49EE-A0B6-7BD1404B9ABC}"/>
          </ac:inkMkLst>
        </pc:inkChg>
        <pc:inkChg chg="add del mod">
          <ac:chgData name="Kimberly Brehm" userId="8c2b6ab9-3f19-41de-a892-34e3c36865ec" providerId="ADAL" clId="{92736EAF-57D9-455F-9C30-F13D1704D384}" dt="2020-02-22T16:59:39.346" v="1026"/>
          <ac:inkMkLst>
            <pc:docMk/>
            <pc:sldMk cId="1712238768" sldId="266"/>
            <ac:inkMk id="296" creationId="{FC06BC1A-59F3-4B7F-AB32-067BCCB8514F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298" creationId="{1564595E-7F3D-45DE-8D4D-E6FC33194C5B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299" creationId="{1A3CBD8C-BB92-4BCB-BA06-982CD589C092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00" creationId="{3EA61DAC-4D2C-4E2F-848A-F4A2D3D374F3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01" creationId="{35059E94-B62B-4A33-8B81-256DDA1759BE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02" creationId="{83FC3C43-745A-4B36-833D-8B705759F942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03" creationId="{53BAF028-A052-47B7-8C47-21F4D2D7D291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04" creationId="{04B95C67-15C5-46DF-9279-2F42B0694A33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05" creationId="{8D0C9772-4618-4E22-B651-177B5EB32753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06" creationId="{60D7F5B7-7A03-4E78-ABA9-2371719472D2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07" creationId="{FD440BA8-F1DA-4868-895A-5B6F226B7EA5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08" creationId="{3602E491-3275-4427-9D84-60BBF5272D5E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09" creationId="{D9347148-5A95-4279-B280-4AB7D84D1AFA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10" creationId="{3F8A2DEC-279B-4AED-A089-C7893894148A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11" creationId="{9CE8E42D-166B-43A3-AA11-D82795E043E9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12" creationId="{7F554331-04A2-40F2-A763-084742869672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13" creationId="{C1980C8F-A04A-4673-8845-6687E68F7486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14" creationId="{EBE09DBD-C168-485C-87E1-B3358AA0D7BE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15" creationId="{F28481CA-6CC3-4E96-844A-2645F87D74D4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16" creationId="{5DEAF872-F17D-40FA-AC5C-0473B7D694A4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17" creationId="{7ED43279-CCA6-4094-B783-1CF9738FE381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18" creationId="{3286560A-D456-455F-88EA-869CA9366398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19" creationId="{EA6469FD-EE2A-4925-803B-17CFE9438F0A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20" creationId="{4A5CF9AE-3097-4E16-B8A8-DD0A7CABC71F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21" creationId="{19C682F3-7828-4026-87B3-8EC6EF5B79D0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22" creationId="{8684FA2E-ED51-4DE6-B167-6B4412851FDD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23" creationId="{A4F1AC7D-4D64-4785-ACFA-ACB3AB6118CB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24" creationId="{4C63E0EA-8448-4901-8426-C88B1A7932A0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25" creationId="{DE279386-457B-4848-847A-E643BCF19913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26" creationId="{8D6D26C1-42BC-42BB-A60C-8DDBF838332E}"/>
          </ac:inkMkLst>
        </pc:inkChg>
        <pc:inkChg chg="add mod">
          <ac:chgData name="Kimberly Brehm" userId="8c2b6ab9-3f19-41de-a892-34e3c36865ec" providerId="ADAL" clId="{92736EAF-57D9-455F-9C30-F13D1704D384}" dt="2020-02-22T16:59:52.640" v="1057"/>
          <ac:inkMkLst>
            <pc:docMk/>
            <pc:sldMk cId="1712238768" sldId="266"/>
            <ac:inkMk id="327" creationId="{87A6E7C6-AB0C-416D-8C04-7A343BA5FDA2}"/>
          </ac:inkMkLst>
        </pc:inkChg>
        <pc:inkChg chg="add mod">
          <ac:chgData name="Kimberly Brehm" userId="8c2b6ab9-3f19-41de-a892-34e3c36865ec" providerId="ADAL" clId="{92736EAF-57D9-455F-9C30-F13D1704D384}" dt="2020-02-22T17:19:48.203" v="1590"/>
          <ac:inkMkLst>
            <pc:docMk/>
            <pc:sldMk cId="1712238768" sldId="266"/>
            <ac:inkMk id="330" creationId="{7F20B871-3F74-4D07-88A6-F404F623FB34}"/>
          </ac:inkMkLst>
        </pc:inkChg>
        <pc:inkChg chg="add mod">
          <ac:chgData name="Kimberly Brehm" userId="8c2b6ab9-3f19-41de-a892-34e3c36865ec" providerId="ADAL" clId="{92736EAF-57D9-455F-9C30-F13D1704D384}" dt="2020-02-22T17:19:48.203" v="1590"/>
          <ac:inkMkLst>
            <pc:docMk/>
            <pc:sldMk cId="1712238768" sldId="266"/>
            <ac:inkMk id="331" creationId="{79109E04-4389-424B-9C8B-4D94722CE7BA}"/>
          </ac:inkMkLst>
        </pc:inkChg>
        <pc:inkChg chg="add mod">
          <ac:chgData name="Kimberly Brehm" userId="8c2b6ab9-3f19-41de-a892-34e3c36865ec" providerId="ADAL" clId="{92736EAF-57D9-455F-9C30-F13D1704D384}" dt="2020-02-22T17:19:48.203" v="1590"/>
          <ac:inkMkLst>
            <pc:docMk/>
            <pc:sldMk cId="1712238768" sldId="266"/>
            <ac:inkMk id="332" creationId="{424D77B5-7A5F-4E10-86D7-823B9B68B9AB}"/>
          </ac:inkMkLst>
        </pc:inkChg>
        <pc:inkChg chg="add mod">
          <ac:chgData name="Kimberly Brehm" userId="8c2b6ab9-3f19-41de-a892-34e3c36865ec" providerId="ADAL" clId="{92736EAF-57D9-455F-9C30-F13D1704D384}" dt="2020-02-22T17:19:48.203" v="1590"/>
          <ac:inkMkLst>
            <pc:docMk/>
            <pc:sldMk cId="1712238768" sldId="266"/>
            <ac:inkMk id="333" creationId="{AD5CA74E-4288-4F2C-B072-192610EB39C2}"/>
          </ac:inkMkLst>
        </pc:inkChg>
        <pc:inkChg chg="add mod">
          <ac:chgData name="Kimberly Brehm" userId="8c2b6ab9-3f19-41de-a892-34e3c36865ec" providerId="ADAL" clId="{92736EAF-57D9-455F-9C30-F13D1704D384}" dt="2020-02-22T17:19:48.203" v="1590"/>
          <ac:inkMkLst>
            <pc:docMk/>
            <pc:sldMk cId="1712238768" sldId="266"/>
            <ac:inkMk id="334" creationId="{1460F59E-0A27-4EC6-8AA8-00547B454792}"/>
          </ac:inkMkLst>
        </pc:inkChg>
        <pc:inkChg chg="add mod">
          <ac:chgData name="Kimberly Brehm" userId="8c2b6ab9-3f19-41de-a892-34e3c36865ec" providerId="ADAL" clId="{92736EAF-57D9-455F-9C30-F13D1704D384}" dt="2020-02-22T17:19:48.203" v="1590"/>
          <ac:inkMkLst>
            <pc:docMk/>
            <pc:sldMk cId="1712238768" sldId="266"/>
            <ac:inkMk id="335" creationId="{BF7E1B27-30F9-4B18-9E1B-28E43C804311}"/>
          </ac:inkMkLst>
        </pc:inkChg>
        <pc:inkChg chg="add mod">
          <ac:chgData name="Kimberly Brehm" userId="8c2b6ab9-3f19-41de-a892-34e3c36865ec" providerId="ADAL" clId="{92736EAF-57D9-455F-9C30-F13D1704D384}" dt="2020-02-22T17:19:49.265" v="1592"/>
          <ac:inkMkLst>
            <pc:docMk/>
            <pc:sldMk cId="1712238768" sldId="266"/>
            <ac:inkMk id="336" creationId="{3D44E553-2AAD-4CDA-A927-1759C04FB4E6}"/>
          </ac:inkMkLst>
        </pc:inkChg>
        <pc:inkChg chg="add mod">
          <ac:chgData name="Kimberly Brehm" userId="8c2b6ab9-3f19-41de-a892-34e3c36865ec" providerId="ADAL" clId="{92736EAF-57D9-455F-9C30-F13D1704D384}" dt="2020-02-22T17:19:49.265" v="1592"/>
          <ac:inkMkLst>
            <pc:docMk/>
            <pc:sldMk cId="1712238768" sldId="266"/>
            <ac:inkMk id="337" creationId="{B44B3654-DEA2-4C7A-B27A-10BE2193F4BB}"/>
          </ac:inkMkLst>
        </pc:inkChg>
        <pc:inkChg chg="add mod">
          <ac:chgData name="Kimberly Brehm" userId="8c2b6ab9-3f19-41de-a892-34e3c36865ec" providerId="ADAL" clId="{92736EAF-57D9-455F-9C30-F13D1704D384}" dt="2020-02-22T17:19:49.265" v="1592"/>
          <ac:inkMkLst>
            <pc:docMk/>
            <pc:sldMk cId="1712238768" sldId="266"/>
            <ac:inkMk id="338" creationId="{DFB767AF-6A05-4975-B556-EBE5B090A820}"/>
          </ac:inkMkLst>
        </pc:inkChg>
        <pc:inkChg chg="add mod">
          <ac:chgData name="Kimberly Brehm" userId="8c2b6ab9-3f19-41de-a892-34e3c36865ec" providerId="ADAL" clId="{92736EAF-57D9-455F-9C30-F13D1704D384}" dt="2020-02-22T17:19:49.265" v="1592"/>
          <ac:inkMkLst>
            <pc:docMk/>
            <pc:sldMk cId="1712238768" sldId="266"/>
            <ac:inkMk id="342" creationId="{77228BD2-B36F-4C05-84F6-CFB1C073E5F4}"/>
          </ac:inkMkLst>
        </pc:inkChg>
        <pc:inkChg chg="add mod">
          <ac:chgData name="Kimberly Brehm" userId="8c2b6ab9-3f19-41de-a892-34e3c36865ec" providerId="ADAL" clId="{92736EAF-57D9-455F-9C30-F13D1704D384}" dt="2020-02-22T17:20:00.613" v="1598"/>
          <ac:inkMkLst>
            <pc:docMk/>
            <pc:sldMk cId="1712238768" sldId="266"/>
            <ac:inkMk id="344" creationId="{C0C07A97-D034-4DD4-A583-836FFF4ECA08}"/>
          </ac:inkMkLst>
        </pc:inkChg>
        <pc:inkChg chg="add mod">
          <ac:chgData name="Kimberly Brehm" userId="8c2b6ab9-3f19-41de-a892-34e3c36865ec" providerId="ADAL" clId="{92736EAF-57D9-455F-9C30-F13D1704D384}" dt="2020-02-22T17:20:00.613" v="1598"/>
          <ac:inkMkLst>
            <pc:docMk/>
            <pc:sldMk cId="1712238768" sldId="266"/>
            <ac:inkMk id="345" creationId="{EA7003E5-3A2B-456A-85F8-ADE27DA45AA8}"/>
          </ac:inkMkLst>
        </pc:inkChg>
        <pc:inkChg chg="add mod">
          <ac:chgData name="Kimberly Brehm" userId="8c2b6ab9-3f19-41de-a892-34e3c36865ec" providerId="ADAL" clId="{92736EAF-57D9-455F-9C30-F13D1704D384}" dt="2020-02-22T17:20:00.613" v="1598"/>
          <ac:inkMkLst>
            <pc:docMk/>
            <pc:sldMk cId="1712238768" sldId="266"/>
            <ac:inkMk id="346" creationId="{658EEA70-E681-4A42-9A12-49349F0A7B59}"/>
          </ac:inkMkLst>
        </pc:inkChg>
        <pc:inkChg chg="add mod">
          <ac:chgData name="Kimberly Brehm" userId="8c2b6ab9-3f19-41de-a892-34e3c36865ec" providerId="ADAL" clId="{92736EAF-57D9-455F-9C30-F13D1704D384}" dt="2020-02-22T17:20:00.613" v="1598"/>
          <ac:inkMkLst>
            <pc:docMk/>
            <pc:sldMk cId="1712238768" sldId="266"/>
            <ac:inkMk id="347" creationId="{99FF56F2-B66A-4269-B9FB-2DF101C99278}"/>
          </ac:inkMkLst>
        </pc:inkChg>
        <pc:inkChg chg="add mod">
          <ac:chgData name="Kimberly Brehm" userId="8c2b6ab9-3f19-41de-a892-34e3c36865ec" providerId="ADAL" clId="{92736EAF-57D9-455F-9C30-F13D1704D384}" dt="2020-02-22T17:20:00.613" v="1598"/>
          <ac:inkMkLst>
            <pc:docMk/>
            <pc:sldMk cId="1712238768" sldId="266"/>
            <ac:inkMk id="348" creationId="{D1139DF7-BFDD-4455-9CDE-7A571B8F30BF}"/>
          </ac:inkMkLst>
        </pc:inkChg>
        <pc:inkChg chg="add mod">
          <ac:chgData name="Kimberly Brehm" userId="8c2b6ab9-3f19-41de-a892-34e3c36865ec" providerId="ADAL" clId="{92736EAF-57D9-455F-9C30-F13D1704D384}" dt="2020-02-22T17:20:13.381" v="1624"/>
          <ac:inkMkLst>
            <pc:docMk/>
            <pc:sldMk cId="1712238768" sldId="266"/>
            <ac:inkMk id="350" creationId="{1EE6F4D7-3EE1-46A8-B016-CB45A61A5962}"/>
          </ac:inkMkLst>
        </pc:inkChg>
        <pc:inkChg chg="add mod">
          <ac:chgData name="Kimberly Brehm" userId="8c2b6ab9-3f19-41de-a892-34e3c36865ec" providerId="ADAL" clId="{92736EAF-57D9-455F-9C30-F13D1704D384}" dt="2020-02-22T17:20:13.381" v="1624"/>
          <ac:inkMkLst>
            <pc:docMk/>
            <pc:sldMk cId="1712238768" sldId="266"/>
            <ac:inkMk id="351" creationId="{D3FC203A-5EE2-489C-B574-ED90FB6F5693}"/>
          </ac:inkMkLst>
        </pc:inkChg>
        <pc:inkChg chg="add mod">
          <ac:chgData name="Kimberly Brehm" userId="8c2b6ab9-3f19-41de-a892-34e3c36865ec" providerId="ADAL" clId="{92736EAF-57D9-455F-9C30-F13D1704D384}" dt="2020-02-22T17:20:13.381" v="1624"/>
          <ac:inkMkLst>
            <pc:docMk/>
            <pc:sldMk cId="1712238768" sldId="266"/>
            <ac:inkMk id="352" creationId="{7CDBF725-5709-4632-B0D9-740E8117C305}"/>
          </ac:inkMkLst>
        </pc:inkChg>
        <pc:inkChg chg="add mod">
          <ac:chgData name="Kimberly Brehm" userId="8c2b6ab9-3f19-41de-a892-34e3c36865ec" providerId="ADAL" clId="{92736EAF-57D9-455F-9C30-F13D1704D384}" dt="2020-02-22T17:20:13.381" v="1624"/>
          <ac:inkMkLst>
            <pc:docMk/>
            <pc:sldMk cId="1712238768" sldId="266"/>
            <ac:inkMk id="353" creationId="{67B16A30-6E3A-4779-83DE-E54018B69308}"/>
          </ac:inkMkLst>
        </pc:inkChg>
        <pc:inkChg chg="add mod">
          <ac:chgData name="Kimberly Brehm" userId="8c2b6ab9-3f19-41de-a892-34e3c36865ec" providerId="ADAL" clId="{92736EAF-57D9-455F-9C30-F13D1704D384}" dt="2020-02-22T17:20:13.381" v="1624"/>
          <ac:inkMkLst>
            <pc:docMk/>
            <pc:sldMk cId="1712238768" sldId="266"/>
            <ac:inkMk id="354" creationId="{7C7AC78E-6CF4-4A61-A985-BD1A5CE3D894}"/>
          </ac:inkMkLst>
        </pc:inkChg>
        <pc:inkChg chg="add mod">
          <ac:chgData name="Kimberly Brehm" userId="8c2b6ab9-3f19-41de-a892-34e3c36865ec" providerId="ADAL" clId="{92736EAF-57D9-455F-9C30-F13D1704D384}" dt="2020-02-22T17:20:13.381" v="1624"/>
          <ac:inkMkLst>
            <pc:docMk/>
            <pc:sldMk cId="1712238768" sldId="266"/>
            <ac:inkMk id="355" creationId="{AF22D36E-352B-461B-8DD6-7B52F0F8D0F2}"/>
          </ac:inkMkLst>
        </pc:inkChg>
        <pc:inkChg chg="add mod">
          <ac:chgData name="Kimberly Brehm" userId="8c2b6ab9-3f19-41de-a892-34e3c36865ec" providerId="ADAL" clId="{92736EAF-57D9-455F-9C30-F13D1704D384}" dt="2020-02-22T17:20:13.381" v="1624"/>
          <ac:inkMkLst>
            <pc:docMk/>
            <pc:sldMk cId="1712238768" sldId="266"/>
            <ac:inkMk id="356" creationId="{DB9D1454-0FC5-4CFE-AA47-1677EA44180C}"/>
          </ac:inkMkLst>
        </pc:inkChg>
        <pc:inkChg chg="add mod">
          <ac:chgData name="Kimberly Brehm" userId="8c2b6ab9-3f19-41de-a892-34e3c36865ec" providerId="ADAL" clId="{92736EAF-57D9-455F-9C30-F13D1704D384}" dt="2020-02-22T17:20:13.381" v="1624"/>
          <ac:inkMkLst>
            <pc:docMk/>
            <pc:sldMk cId="1712238768" sldId="266"/>
            <ac:inkMk id="357" creationId="{B5E9FF93-6E94-41F9-B065-009092588DD0}"/>
          </ac:inkMkLst>
        </pc:inkChg>
        <pc:inkChg chg="add mod">
          <ac:chgData name="Kimberly Brehm" userId="8c2b6ab9-3f19-41de-a892-34e3c36865ec" providerId="ADAL" clId="{92736EAF-57D9-455F-9C30-F13D1704D384}" dt="2020-02-22T17:20:13.381" v="1624"/>
          <ac:inkMkLst>
            <pc:docMk/>
            <pc:sldMk cId="1712238768" sldId="266"/>
            <ac:inkMk id="358" creationId="{56773214-1317-4A4D-B29C-50F95C37F04C}"/>
          </ac:inkMkLst>
        </pc:inkChg>
        <pc:inkChg chg="add mod">
          <ac:chgData name="Kimberly Brehm" userId="8c2b6ab9-3f19-41de-a892-34e3c36865ec" providerId="ADAL" clId="{92736EAF-57D9-455F-9C30-F13D1704D384}" dt="2020-02-22T17:20:13.381" v="1624"/>
          <ac:inkMkLst>
            <pc:docMk/>
            <pc:sldMk cId="1712238768" sldId="266"/>
            <ac:inkMk id="359" creationId="{C1DF8B87-C635-4F56-AD51-E0F7E39A3F25}"/>
          </ac:inkMkLst>
        </pc:inkChg>
        <pc:inkChg chg="add mod">
          <ac:chgData name="Kimberly Brehm" userId="8c2b6ab9-3f19-41de-a892-34e3c36865ec" providerId="ADAL" clId="{92736EAF-57D9-455F-9C30-F13D1704D384}" dt="2020-02-22T17:20:13.381" v="1624"/>
          <ac:inkMkLst>
            <pc:docMk/>
            <pc:sldMk cId="1712238768" sldId="266"/>
            <ac:inkMk id="360" creationId="{48B0CC7D-174F-4ABB-931A-5FEF56798A41}"/>
          </ac:inkMkLst>
        </pc:inkChg>
        <pc:inkChg chg="add mod">
          <ac:chgData name="Kimberly Brehm" userId="8c2b6ab9-3f19-41de-a892-34e3c36865ec" providerId="ADAL" clId="{92736EAF-57D9-455F-9C30-F13D1704D384}" dt="2020-02-22T17:20:13.381" v="1624"/>
          <ac:inkMkLst>
            <pc:docMk/>
            <pc:sldMk cId="1712238768" sldId="266"/>
            <ac:inkMk id="361" creationId="{7DB3C2EF-88EC-4246-88A7-1B2F9D01EE52}"/>
          </ac:inkMkLst>
        </pc:inkChg>
        <pc:inkChg chg="add mod">
          <ac:chgData name="Kimberly Brehm" userId="8c2b6ab9-3f19-41de-a892-34e3c36865ec" providerId="ADAL" clId="{92736EAF-57D9-455F-9C30-F13D1704D384}" dt="2020-02-22T17:20:13.381" v="1624"/>
          <ac:inkMkLst>
            <pc:docMk/>
            <pc:sldMk cId="1712238768" sldId="266"/>
            <ac:inkMk id="362" creationId="{AEA56768-A925-4AE1-89FD-F08F269AE81C}"/>
          </ac:inkMkLst>
        </pc:inkChg>
        <pc:inkChg chg="add mod">
          <ac:chgData name="Kimberly Brehm" userId="8c2b6ab9-3f19-41de-a892-34e3c36865ec" providerId="ADAL" clId="{92736EAF-57D9-455F-9C30-F13D1704D384}" dt="2020-02-22T17:20:13.381" v="1624"/>
          <ac:inkMkLst>
            <pc:docMk/>
            <pc:sldMk cId="1712238768" sldId="266"/>
            <ac:inkMk id="363" creationId="{8AB6795C-0EFE-41B0-ACEC-C59D5F959B77}"/>
          </ac:inkMkLst>
        </pc:inkChg>
        <pc:inkChg chg="add mod">
          <ac:chgData name="Kimberly Brehm" userId="8c2b6ab9-3f19-41de-a892-34e3c36865ec" providerId="ADAL" clId="{92736EAF-57D9-455F-9C30-F13D1704D384}" dt="2020-02-22T17:20:13.381" v="1624"/>
          <ac:inkMkLst>
            <pc:docMk/>
            <pc:sldMk cId="1712238768" sldId="266"/>
            <ac:inkMk id="364" creationId="{DB6E6C6B-7650-4BCB-8593-802237E97B02}"/>
          </ac:inkMkLst>
        </pc:inkChg>
        <pc:inkChg chg="add mod">
          <ac:chgData name="Kimberly Brehm" userId="8c2b6ab9-3f19-41de-a892-34e3c36865ec" providerId="ADAL" clId="{92736EAF-57D9-455F-9C30-F13D1704D384}" dt="2020-02-22T17:20:13.381" v="1624"/>
          <ac:inkMkLst>
            <pc:docMk/>
            <pc:sldMk cId="1712238768" sldId="266"/>
            <ac:inkMk id="365" creationId="{D861255F-45AB-487F-9767-893E42621701}"/>
          </ac:inkMkLst>
        </pc:inkChg>
        <pc:inkChg chg="add mod">
          <ac:chgData name="Kimberly Brehm" userId="8c2b6ab9-3f19-41de-a892-34e3c36865ec" providerId="ADAL" clId="{92736EAF-57D9-455F-9C30-F13D1704D384}" dt="2020-02-22T17:20:13.381" v="1624"/>
          <ac:inkMkLst>
            <pc:docMk/>
            <pc:sldMk cId="1712238768" sldId="266"/>
            <ac:inkMk id="366" creationId="{1E92A6BD-8518-47DF-8866-E5F820AAD955}"/>
          </ac:inkMkLst>
        </pc:inkChg>
        <pc:inkChg chg="add mod">
          <ac:chgData name="Kimberly Brehm" userId="8c2b6ab9-3f19-41de-a892-34e3c36865ec" providerId="ADAL" clId="{92736EAF-57D9-455F-9C30-F13D1704D384}" dt="2020-02-22T17:20:13.381" v="1624"/>
          <ac:inkMkLst>
            <pc:docMk/>
            <pc:sldMk cId="1712238768" sldId="266"/>
            <ac:inkMk id="367" creationId="{C9E6E589-DCF9-499E-8018-AB175A666738}"/>
          </ac:inkMkLst>
        </pc:inkChg>
        <pc:inkChg chg="add mod">
          <ac:chgData name="Kimberly Brehm" userId="8c2b6ab9-3f19-41de-a892-34e3c36865ec" providerId="ADAL" clId="{92736EAF-57D9-455F-9C30-F13D1704D384}" dt="2020-02-22T17:20:13.381" v="1624"/>
          <ac:inkMkLst>
            <pc:docMk/>
            <pc:sldMk cId="1712238768" sldId="266"/>
            <ac:inkMk id="368" creationId="{327A0211-85EF-44C0-AD77-68478C86AB28}"/>
          </ac:inkMkLst>
        </pc:inkChg>
        <pc:inkChg chg="add mod">
          <ac:chgData name="Kimberly Brehm" userId="8c2b6ab9-3f19-41de-a892-34e3c36865ec" providerId="ADAL" clId="{92736EAF-57D9-455F-9C30-F13D1704D384}" dt="2020-02-22T17:20:13.381" v="1624"/>
          <ac:inkMkLst>
            <pc:docMk/>
            <pc:sldMk cId="1712238768" sldId="266"/>
            <ac:inkMk id="369" creationId="{2793162C-79FA-4115-8C05-9067654EF365}"/>
          </ac:inkMkLst>
        </pc:inkChg>
        <pc:inkChg chg="add mod">
          <ac:chgData name="Kimberly Brehm" userId="8c2b6ab9-3f19-41de-a892-34e3c36865ec" providerId="ADAL" clId="{92736EAF-57D9-455F-9C30-F13D1704D384}" dt="2020-02-22T17:20:13.381" v="1624"/>
          <ac:inkMkLst>
            <pc:docMk/>
            <pc:sldMk cId="1712238768" sldId="266"/>
            <ac:inkMk id="370" creationId="{80E22691-3DCE-4899-B3EA-047B47D00B2F}"/>
          </ac:inkMkLst>
        </pc:inkChg>
        <pc:inkChg chg="add mod">
          <ac:chgData name="Kimberly Brehm" userId="8c2b6ab9-3f19-41de-a892-34e3c36865ec" providerId="ADAL" clId="{92736EAF-57D9-455F-9C30-F13D1704D384}" dt="2020-02-22T17:20:13.381" v="1624"/>
          <ac:inkMkLst>
            <pc:docMk/>
            <pc:sldMk cId="1712238768" sldId="266"/>
            <ac:inkMk id="371" creationId="{62B52282-5832-4F65-9293-169ED3EEE1D1}"/>
          </ac:inkMkLst>
        </pc:inkChg>
        <pc:inkChg chg="add mod">
          <ac:chgData name="Kimberly Brehm" userId="8c2b6ab9-3f19-41de-a892-34e3c36865ec" providerId="ADAL" clId="{92736EAF-57D9-455F-9C30-F13D1704D384}" dt="2020-02-22T17:20:13.381" v="1624"/>
          <ac:inkMkLst>
            <pc:docMk/>
            <pc:sldMk cId="1712238768" sldId="266"/>
            <ac:inkMk id="372" creationId="{FB618159-9D3A-47BE-A07B-1583045C42D5}"/>
          </ac:inkMkLst>
        </pc:inkChg>
        <pc:inkChg chg="add mod">
          <ac:chgData name="Kimberly Brehm" userId="8c2b6ab9-3f19-41de-a892-34e3c36865ec" providerId="ADAL" clId="{92736EAF-57D9-455F-9C30-F13D1704D384}" dt="2020-02-22T17:20:13.381" v="1624"/>
          <ac:inkMkLst>
            <pc:docMk/>
            <pc:sldMk cId="1712238768" sldId="266"/>
            <ac:inkMk id="373" creationId="{0E966BF1-38A9-4994-B7BA-F46D18AE7B6E}"/>
          </ac:inkMkLst>
        </pc:inkChg>
        <pc:inkChg chg="add mod">
          <ac:chgData name="Kimberly Brehm" userId="8c2b6ab9-3f19-41de-a892-34e3c36865ec" providerId="ADAL" clId="{92736EAF-57D9-455F-9C30-F13D1704D384}" dt="2020-02-22T17:20:13.381" v="1624"/>
          <ac:inkMkLst>
            <pc:docMk/>
            <pc:sldMk cId="1712238768" sldId="266"/>
            <ac:inkMk id="374" creationId="{05F7BD28-13A8-413C-BDE3-1C8AF6A910CA}"/>
          </ac:inkMkLst>
        </pc:inkChg>
        <pc:inkChg chg="add mod">
          <ac:chgData name="Kimberly Brehm" userId="8c2b6ab9-3f19-41de-a892-34e3c36865ec" providerId="ADAL" clId="{92736EAF-57D9-455F-9C30-F13D1704D384}" dt="2020-02-22T17:20:14.507" v="1627"/>
          <ac:inkMkLst>
            <pc:docMk/>
            <pc:sldMk cId="1712238768" sldId="266"/>
            <ac:inkMk id="378" creationId="{2C88D505-2EC7-458C-B352-C990963E2F25}"/>
          </ac:inkMkLst>
        </pc:inkChg>
        <pc:inkChg chg="add mod">
          <ac:chgData name="Kimberly Brehm" userId="8c2b6ab9-3f19-41de-a892-34e3c36865ec" providerId="ADAL" clId="{92736EAF-57D9-455F-9C30-F13D1704D384}" dt="2020-02-22T17:20:14.507" v="1627"/>
          <ac:inkMkLst>
            <pc:docMk/>
            <pc:sldMk cId="1712238768" sldId="266"/>
            <ac:inkMk id="379" creationId="{2F1656EB-70F1-42DF-AA99-F5F27415BF3A}"/>
          </ac:inkMkLst>
        </pc:inkChg>
        <pc:inkChg chg="add mod">
          <ac:chgData name="Kimberly Brehm" userId="8c2b6ab9-3f19-41de-a892-34e3c36865ec" providerId="ADAL" clId="{92736EAF-57D9-455F-9C30-F13D1704D384}" dt="2020-02-22T17:20:40.345" v="1754"/>
          <ac:inkMkLst>
            <pc:docMk/>
            <pc:sldMk cId="1712238768" sldId="266"/>
            <ac:inkMk id="381" creationId="{20FBED83-798C-4DEF-B085-31132081FAAB}"/>
          </ac:inkMkLst>
        </pc:inkChg>
        <pc:inkChg chg="add mod">
          <ac:chgData name="Kimberly Brehm" userId="8c2b6ab9-3f19-41de-a892-34e3c36865ec" providerId="ADAL" clId="{92736EAF-57D9-455F-9C30-F13D1704D384}" dt="2020-02-22T17:20:40.345" v="1754"/>
          <ac:inkMkLst>
            <pc:docMk/>
            <pc:sldMk cId="1712238768" sldId="266"/>
            <ac:inkMk id="382" creationId="{DD747542-A354-4573-B67E-09715BE5F1B5}"/>
          </ac:inkMkLst>
        </pc:inkChg>
        <pc:inkChg chg="add mod">
          <ac:chgData name="Kimberly Brehm" userId="8c2b6ab9-3f19-41de-a892-34e3c36865ec" providerId="ADAL" clId="{92736EAF-57D9-455F-9C30-F13D1704D384}" dt="2020-02-22T17:20:40.345" v="1754"/>
          <ac:inkMkLst>
            <pc:docMk/>
            <pc:sldMk cId="1712238768" sldId="266"/>
            <ac:inkMk id="383" creationId="{1E56362F-38FD-4FE9-9D06-07E932B70B6F}"/>
          </ac:inkMkLst>
        </pc:inkChg>
        <pc:inkChg chg="add mod">
          <ac:chgData name="Kimberly Brehm" userId="8c2b6ab9-3f19-41de-a892-34e3c36865ec" providerId="ADAL" clId="{92736EAF-57D9-455F-9C30-F13D1704D384}" dt="2020-02-22T17:20:40.345" v="1754"/>
          <ac:inkMkLst>
            <pc:docMk/>
            <pc:sldMk cId="1712238768" sldId="266"/>
            <ac:inkMk id="384" creationId="{02675000-A7E2-460E-B258-B449795AF57F}"/>
          </ac:inkMkLst>
        </pc:inkChg>
        <pc:inkChg chg="add mod">
          <ac:chgData name="Kimberly Brehm" userId="8c2b6ab9-3f19-41de-a892-34e3c36865ec" providerId="ADAL" clId="{92736EAF-57D9-455F-9C30-F13D1704D384}" dt="2020-02-22T17:20:40.345" v="1754"/>
          <ac:inkMkLst>
            <pc:docMk/>
            <pc:sldMk cId="1712238768" sldId="266"/>
            <ac:inkMk id="385" creationId="{7FE98735-015A-41BA-8D40-106F89AF9085}"/>
          </ac:inkMkLst>
        </pc:inkChg>
        <pc:inkChg chg="add mod">
          <ac:chgData name="Kimberly Brehm" userId="8c2b6ab9-3f19-41de-a892-34e3c36865ec" providerId="ADAL" clId="{92736EAF-57D9-455F-9C30-F13D1704D384}" dt="2020-02-22T17:20:40.345" v="1754"/>
          <ac:inkMkLst>
            <pc:docMk/>
            <pc:sldMk cId="1712238768" sldId="266"/>
            <ac:inkMk id="386" creationId="{AA8C1801-4D93-4FC6-A60E-B11F0000FF8D}"/>
          </ac:inkMkLst>
        </pc:inkChg>
        <pc:inkChg chg="add mod">
          <ac:chgData name="Kimberly Brehm" userId="8c2b6ab9-3f19-41de-a892-34e3c36865ec" providerId="ADAL" clId="{92736EAF-57D9-455F-9C30-F13D1704D384}" dt="2020-02-22T17:20:40.345" v="1754"/>
          <ac:inkMkLst>
            <pc:docMk/>
            <pc:sldMk cId="1712238768" sldId="266"/>
            <ac:inkMk id="387" creationId="{61353521-DA69-45D1-8405-BE2440EFBD68}"/>
          </ac:inkMkLst>
        </pc:inkChg>
        <pc:inkChg chg="add mod">
          <ac:chgData name="Kimberly Brehm" userId="8c2b6ab9-3f19-41de-a892-34e3c36865ec" providerId="ADAL" clId="{92736EAF-57D9-455F-9C30-F13D1704D384}" dt="2020-02-22T17:20:40.345" v="1754"/>
          <ac:inkMkLst>
            <pc:docMk/>
            <pc:sldMk cId="1712238768" sldId="266"/>
            <ac:inkMk id="388" creationId="{E19EE745-3D3D-4E25-9891-5CBA25DD1D7C}"/>
          </ac:inkMkLst>
        </pc:inkChg>
        <pc:inkChg chg="add mod">
          <ac:chgData name="Kimberly Brehm" userId="8c2b6ab9-3f19-41de-a892-34e3c36865ec" providerId="ADAL" clId="{92736EAF-57D9-455F-9C30-F13D1704D384}" dt="2020-02-22T17:20:40.345" v="1754"/>
          <ac:inkMkLst>
            <pc:docMk/>
            <pc:sldMk cId="1712238768" sldId="266"/>
            <ac:inkMk id="389" creationId="{754FA78D-148B-4E80-AE7C-0E23020BFD10}"/>
          </ac:inkMkLst>
        </pc:inkChg>
        <pc:inkChg chg="add mod">
          <ac:chgData name="Kimberly Brehm" userId="8c2b6ab9-3f19-41de-a892-34e3c36865ec" providerId="ADAL" clId="{92736EAF-57D9-455F-9C30-F13D1704D384}" dt="2020-02-22T17:20:40.345" v="1754"/>
          <ac:inkMkLst>
            <pc:docMk/>
            <pc:sldMk cId="1712238768" sldId="266"/>
            <ac:inkMk id="390" creationId="{FE39E2AC-1266-4904-AA49-8016DC567D43}"/>
          </ac:inkMkLst>
        </pc:inkChg>
        <pc:inkChg chg="add mod">
          <ac:chgData name="Kimberly Brehm" userId="8c2b6ab9-3f19-41de-a892-34e3c36865ec" providerId="ADAL" clId="{92736EAF-57D9-455F-9C30-F13D1704D384}" dt="2020-02-22T17:20:40.345" v="1754"/>
          <ac:inkMkLst>
            <pc:docMk/>
            <pc:sldMk cId="1712238768" sldId="266"/>
            <ac:inkMk id="391" creationId="{2DACF699-B37C-463F-B473-839F63CCDE75}"/>
          </ac:inkMkLst>
        </pc:inkChg>
        <pc:inkChg chg="add mod">
          <ac:chgData name="Kimberly Brehm" userId="8c2b6ab9-3f19-41de-a892-34e3c36865ec" providerId="ADAL" clId="{92736EAF-57D9-455F-9C30-F13D1704D384}" dt="2020-02-22T17:20:40.345" v="1754"/>
          <ac:inkMkLst>
            <pc:docMk/>
            <pc:sldMk cId="1712238768" sldId="266"/>
            <ac:inkMk id="392" creationId="{22055724-75F6-400A-BEB0-6FBB35345F31}"/>
          </ac:inkMkLst>
        </pc:inkChg>
        <pc:inkChg chg="add mod">
          <ac:chgData name="Kimberly Brehm" userId="8c2b6ab9-3f19-41de-a892-34e3c36865ec" providerId="ADAL" clId="{92736EAF-57D9-455F-9C30-F13D1704D384}" dt="2020-02-22T17:20:40.345" v="1754"/>
          <ac:inkMkLst>
            <pc:docMk/>
            <pc:sldMk cId="1712238768" sldId="266"/>
            <ac:inkMk id="393" creationId="{B51B4175-A0D3-4B18-AC2F-FA3E7ECCB016}"/>
          </ac:inkMkLst>
        </pc:inkChg>
        <pc:inkChg chg="add mod">
          <ac:chgData name="Kimberly Brehm" userId="8c2b6ab9-3f19-41de-a892-34e3c36865ec" providerId="ADAL" clId="{92736EAF-57D9-455F-9C30-F13D1704D384}" dt="2020-02-22T17:20:40.345" v="1754"/>
          <ac:inkMkLst>
            <pc:docMk/>
            <pc:sldMk cId="1712238768" sldId="266"/>
            <ac:inkMk id="394" creationId="{5709CC0C-F584-421F-8026-0CF70C284AE5}"/>
          </ac:inkMkLst>
        </pc:inkChg>
        <pc:inkChg chg="add mod">
          <ac:chgData name="Kimberly Brehm" userId="8c2b6ab9-3f19-41de-a892-34e3c36865ec" providerId="ADAL" clId="{92736EAF-57D9-455F-9C30-F13D1704D384}" dt="2020-02-22T17:20:40.345" v="1754"/>
          <ac:inkMkLst>
            <pc:docMk/>
            <pc:sldMk cId="1712238768" sldId="266"/>
            <ac:inkMk id="395" creationId="{63D79E34-56E6-4E5C-A673-BF06EDA039B9}"/>
          </ac:inkMkLst>
        </pc:inkChg>
        <pc:inkChg chg="add mod">
          <ac:chgData name="Kimberly Brehm" userId="8c2b6ab9-3f19-41de-a892-34e3c36865ec" providerId="ADAL" clId="{92736EAF-57D9-455F-9C30-F13D1704D384}" dt="2020-02-22T17:20:40.345" v="1754"/>
          <ac:inkMkLst>
            <pc:docMk/>
            <pc:sldMk cId="1712238768" sldId="266"/>
            <ac:inkMk id="396" creationId="{4727C31B-63B5-4206-9E7F-C36E72BB2127}"/>
          </ac:inkMkLst>
        </pc:inkChg>
        <pc:inkChg chg="add mod">
          <ac:chgData name="Kimberly Brehm" userId="8c2b6ab9-3f19-41de-a892-34e3c36865ec" providerId="ADAL" clId="{92736EAF-57D9-455F-9C30-F13D1704D384}" dt="2020-02-22T17:20:40.345" v="1754"/>
          <ac:inkMkLst>
            <pc:docMk/>
            <pc:sldMk cId="1712238768" sldId="266"/>
            <ac:inkMk id="397" creationId="{E5EF176F-DB92-4D12-96D1-8706A0EA1300}"/>
          </ac:inkMkLst>
        </pc:inkChg>
        <pc:inkChg chg="add mod">
          <ac:chgData name="Kimberly Brehm" userId="8c2b6ab9-3f19-41de-a892-34e3c36865ec" providerId="ADAL" clId="{92736EAF-57D9-455F-9C30-F13D1704D384}" dt="2020-02-22T17:20:40.345" v="1754"/>
          <ac:inkMkLst>
            <pc:docMk/>
            <pc:sldMk cId="1712238768" sldId="266"/>
            <ac:inkMk id="398" creationId="{596A7D0D-F962-4E90-A84D-10EC2EEEDF8F}"/>
          </ac:inkMkLst>
        </pc:inkChg>
        <pc:inkChg chg="add mod">
          <ac:chgData name="Kimberly Brehm" userId="8c2b6ab9-3f19-41de-a892-34e3c36865ec" providerId="ADAL" clId="{92736EAF-57D9-455F-9C30-F13D1704D384}" dt="2020-02-22T17:20:40.345" v="1754"/>
          <ac:inkMkLst>
            <pc:docMk/>
            <pc:sldMk cId="1712238768" sldId="266"/>
            <ac:inkMk id="399" creationId="{C6BC14DF-2E39-4CC2-8745-BA72332BCA42}"/>
          </ac:inkMkLst>
        </pc:inkChg>
        <pc:inkChg chg="add mod">
          <ac:chgData name="Kimberly Brehm" userId="8c2b6ab9-3f19-41de-a892-34e3c36865ec" providerId="ADAL" clId="{92736EAF-57D9-455F-9C30-F13D1704D384}" dt="2020-02-22T17:20:40.345" v="1754"/>
          <ac:inkMkLst>
            <pc:docMk/>
            <pc:sldMk cId="1712238768" sldId="266"/>
            <ac:inkMk id="400" creationId="{8FC0C955-7228-412D-B6A1-7DD07FBECC95}"/>
          </ac:inkMkLst>
        </pc:inkChg>
        <pc:inkChg chg="add mod">
          <ac:chgData name="Kimberly Brehm" userId="8c2b6ab9-3f19-41de-a892-34e3c36865ec" providerId="ADAL" clId="{92736EAF-57D9-455F-9C30-F13D1704D384}" dt="2020-02-22T17:20:40.345" v="1754"/>
          <ac:inkMkLst>
            <pc:docMk/>
            <pc:sldMk cId="1712238768" sldId="266"/>
            <ac:inkMk id="401" creationId="{65DC063C-501A-4EB3-8C4E-C8C6EFB40454}"/>
          </ac:inkMkLst>
        </pc:inkChg>
        <pc:inkChg chg="add mod">
          <ac:chgData name="Kimberly Brehm" userId="8c2b6ab9-3f19-41de-a892-34e3c36865ec" providerId="ADAL" clId="{92736EAF-57D9-455F-9C30-F13D1704D384}" dt="2020-02-22T17:20:40.345" v="1754"/>
          <ac:inkMkLst>
            <pc:docMk/>
            <pc:sldMk cId="1712238768" sldId="266"/>
            <ac:inkMk id="402" creationId="{70E290DC-1A4F-40BD-BD1B-DDE8199DCE32}"/>
          </ac:inkMkLst>
        </pc:inkChg>
        <pc:inkChg chg="add mod">
          <ac:chgData name="Kimberly Brehm" userId="8c2b6ab9-3f19-41de-a892-34e3c36865ec" providerId="ADAL" clId="{92736EAF-57D9-455F-9C30-F13D1704D384}" dt="2020-02-22T17:20:40.345" v="1754"/>
          <ac:inkMkLst>
            <pc:docMk/>
            <pc:sldMk cId="1712238768" sldId="266"/>
            <ac:inkMk id="403" creationId="{2FF3D664-F589-4328-94A0-FD81F884B76B}"/>
          </ac:inkMkLst>
        </pc:inkChg>
        <pc:inkChg chg="add mod">
          <ac:chgData name="Kimberly Brehm" userId="8c2b6ab9-3f19-41de-a892-34e3c36865ec" providerId="ADAL" clId="{92736EAF-57D9-455F-9C30-F13D1704D384}" dt="2020-02-22T17:20:40.345" v="1754"/>
          <ac:inkMkLst>
            <pc:docMk/>
            <pc:sldMk cId="1712238768" sldId="266"/>
            <ac:inkMk id="404" creationId="{A7769EF6-61A2-41A5-BABB-FFAA16B53925}"/>
          </ac:inkMkLst>
        </pc:inkChg>
        <pc:inkChg chg="add mod">
          <ac:chgData name="Kimberly Brehm" userId="8c2b6ab9-3f19-41de-a892-34e3c36865ec" providerId="ADAL" clId="{92736EAF-57D9-455F-9C30-F13D1704D384}" dt="2020-02-22T17:20:40.345" v="1754"/>
          <ac:inkMkLst>
            <pc:docMk/>
            <pc:sldMk cId="1712238768" sldId="266"/>
            <ac:inkMk id="405" creationId="{14D2F726-F6C4-4DB0-9FAE-01536880A430}"/>
          </ac:inkMkLst>
        </pc:inkChg>
        <pc:inkChg chg="add del">
          <ac:chgData name="Kimberly Brehm" userId="8c2b6ab9-3f19-41de-a892-34e3c36865ec" providerId="ADAL" clId="{92736EAF-57D9-455F-9C30-F13D1704D384}" dt="2020-02-22T17:20:39.990" v="1753"/>
          <ac:inkMkLst>
            <pc:docMk/>
            <pc:sldMk cId="1712238768" sldId="266"/>
            <ac:inkMk id="406" creationId="{664458D4-F41E-4A82-B2FB-42DF9D5F5709}"/>
          </ac:inkMkLst>
        </pc:inkChg>
        <pc:inkChg chg="add del">
          <ac:chgData name="Kimberly Brehm" userId="8c2b6ab9-3f19-41de-a892-34e3c36865ec" providerId="ADAL" clId="{92736EAF-57D9-455F-9C30-F13D1704D384}" dt="2020-02-22T17:20:39.982" v="1752"/>
          <ac:inkMkLst>
            <pc:docMk/>
            <pc:sldMk cId="1712238768" sldId="266"/>
            <ac:inkMk id="407" creationId="{FA812420-54A9-44DA-A89D-33E57E2C54EB}"/>
          </ac:inkMkLst>
        </pc:inkChg>
        <pc:inkChg chg="add mod">
          <ac:chgData name="Kimberly Brehm" userId="8c2b6ab9-3f19-41de-a892-34e3c36865ec" providerId="ADAL" clId="{92736EAF-57D9-455F-9C30-F13D1704D384}" dt="2020-02-22T17:20:46.828" v="1766"/>
          <ac:inkMkLst>
            <pc:docMk/>
            <pc:sldMk cId="1712238768" sldId="266"/>
            <ac:inkMk id="413" creationId="{660A9613-56DF-4E75-A1B6-532BF280A28F}"/>
          </ac:inkMkLst>
        </pc:inkChg>
        <pc:inkChg chg="add mod">
          <ac:chgData name="Kimberly Brehm" userId="8c2b6ab9-3f19-41de-a892-34e3c36865ec" providerId="ADAL" clId="{92736EAF-57D9-455F-9C30-F13D1704D384}" dt="2020-02-22T17:20:46.828" v="1766"/>
          <ac:inkMkLst>
            <pc:docMk/>
            <pc:sldMk cId="1712238768" sldId="266"/>
            <ac:inkMk id="414" creationId="{82E8F433-844A-473E-B4B9-1D9975643991}"/>
          </ac:inkMkLst>
        </pc:inkChg>
        <pc:inkChg chg="add mod">
          <ac:chgData name="Kimberly Brehm" userId="8c2b6ab9-3f19-41de-a892-34e3c36865ec" providerId="ADAL" clId="{92736EAF-57D9-455F-9C30-F13D1704D384}" dt="2020-02-22T17:20:46.828" v="1766"/>
          <ac:inkMkLst>
            <pc:docMk/>
            <pc:sldMk cId="1712238768" sldId="266"/>
            <ac:inkMk id="415" creationId="{DCEB963F-1F90-461A-BA38-8C2189F9532E}"/>
          </ac:inkMkLst>
        </pc:inkChg>
        <pc:inkChg chg="add mod">
          <ac:chgData name="Kimberly Brehm" userId="8c2b6ab9-3f19-41de-a892-34e3c36865ec" providerId="ADAL" clId="{92736EAF-57D9-455F-9C30-F13D1704D384}" dt="2020-02-22T17:20:46.828" v="1766"/>
          <ac:inkMkLst>
            <pc:docMk/>
            <pc:sldMk cId="1712238768" sldId="266"/>
            <ac:inkMk id="416" creationId="{44829A93-26CD-4E8C-B13E-0AF99CD2687B}"/>
          </ac:inkMkLst>
        </pc:inkChg>
        <pc:inkChg chg="add mod">
          <ac:chgData name="Kimberly Brehm" userId="8c2b6ab9-3f19-41de-a892-34e3c36865ec" providerId="ADAL" clId="{92736EAF-57D9-455F-9C30-F13D1704D384}" dt="2020-02-22T17:20:46.828" v="1766"/>
          <ac:inkMkLst>
            <pc:docMk/>
            <pc:sldMk cId="1712238768" sldId="266"/>
            <ac:inkMk id="417" creationId="{F73AC7F6-24AC-4A01-BBB0-84F6ADC0F307}"/>
          </ac:inkMkLst>
        </pc:inkChg>
        <pc:inkChg chg="add mod">
          <ac:chgData name="Kimberly Brehm" userId="8c2b6ab9-3f19-41de-a892-34e3c36865ec" providerId="ADAL" clId="{92736EAF-57D9-455F-9C30-F13D1704D384}" dt="2020-02-22T17:20:46.828" v="1766"/>
          <ac:inkMkLst>
            <pc:docMk/>
            <pc:sldMk cId="1712238768" sldId="266"/>
            <ac:inkMk id="418" creationId="{65AB81C2-C5F2-4292-9231-3A96E0572BB9}"/>
          </ac:inkMkLst>
        </pc:inkChg>
        <pc:inkChg chg="add mod">
          <ac:chgData name="Kimberly Brehm" userId="8c2b6ab9-3f19-41de-a892-34e3c36865ec" providerId="ADAL" clId="{92736EAF-57D9-455F-9C30-F13D1704D384}" dt="2020-02-22T17:20:46.828" v="1766"/>
          <ac:inkMkLst>
            <pc:docMk/>
            <pc:sldMk cId="1712238768" sldId="266"/>
            <ac:inkMk id="419" creationId="{67910D05-14A0-42A9-BB88-038B85A72BD2}"/>
          </ac:inkMkLst>
        </pc:inkChg>
        <pc:inkChg chg="add mod">
          <ac:chgData name="Kimberly Brehm" userId="8c2b6ab9-3f19-41de-a892-34e3c36865ec" providerId="ADAL" clId="{92736EAF-57D9-455F-9C30-F13D1704D384}" dt="2020-02-22T17:20:46.828" v="1766"/>
          <ac:inkMkLst>
            <pc:docMk/>
            <pc:sldMk cId="1712238768" sldId="266"/>
            <ac:inkMk id="420" creationId="{7AF1278A-E479-4D49-B93A-0891847D4912}"/>
          </ac:inkMkLst>
        </pc:inkChg>
        <pc:inkChg chg="add mod">
          <ac:chgData name="Kimberly Brehm" userId="8c2b6ab9-3f19-41de-a892-34e3c36865ec" providerId="ADAL" clId="{92736EAF-57D9-455F-9C30-F13D1704D384}" dt="2020-02-22T17:20:46.828" v="1766"/>
          <ac:inkMkLst>
            <pc:docMk/>
            <pc:sldMk cId="1712238768" sldId="266"/>
            <ac:inkMk id="421" creationId="{1A2B1111-CDED-4C9B-81F9-E14580FF62B8}"/>
          </ac:inkMkLst>
        </pc:inkChg>
        <pc:inkChg chg="add mod">
          <ac:chgData name="Kimberly Brehm" userId="8c2b6ab9-3f19-41de-a892-34e3c36865ec" providerId="ADAL" clId="{92736EAF-57D9-455F-9C30-F13D1704D384}" dt="2020-02-22T17:20:46.828" v="1766"/>
          <ac:inkMkLst>
            <pc:docMk/>
            <pc:sldMk cId="1712238768" sldId="266"/>
            <ac:inkMk id="422" creationId="{995CA2CE-C3CF-40C7-8683-34377DD3ABE1}"/>
          </ac:inkMkLst>
        </pc:inkChg>
        <pc:inkChg chg="add mod">
          <ac:chgData name="Kimberly Brehm" userId="8c2b6ab9-3f19-41de-a892-34e3c36865ec" providerId="ADAL" clId="{92736EAF-57D9-455F-9C30-F13D1704D384}" dt="2020-02-22T17:20:46.828" v="1766"/>
          <ac:inkMkLst>
            <pc:docMk/>
            <pc:sldMk cId="1712238768" sldId="266"/>
            <ac:inkMk id="423" creationId="{F66B1483-D8F9-4987-B803-C711B8BF6C70}"/>
          </ac:inkMkLst>
        </pc:inkChg>
        <pc:inkChg chg="add mod">
          <ac:chgData name="Kimberly Brehm" userId="8c2b6ab9-3f19-41de-a892-34e3c36865ec" providerId="ADAL" clId="{92736EAF-57D9-455F-9C30-F13D1704D384}" dt="2020-02-22T17:21:01.205" v="1791"/>
          <ac:inkMkLst>
            <pc:docMk/>
            <pc:sldMk cId="1712238768" sldId="266"/>
            <ac:inkMk id="426" creationId="{DCF55AE0-A48F-46E8-A2D6-FE8A60019C35}"/>
          </ac:inkMkLst>
        </pc:inkChg>
        <pc:inkChg chg="add mod">
          <ac:chgData name="Kimberly Brehm" userId="8c2b6ab9-3f19-41de-a892-34e3c36865ec" providerId="ADAL" clId="{92736EAF-57D9-455F-9C30-F13D1704D384}" dt="2020-02-22T17:21:01.205" v="1791"/>
          <ac:inkMkLst>
            <pc:docMk/>
            <pc:sldMk cId="1712238768" sldId="266"/>
            <ac:inkMk id="427" creationId="{A7215206-5E99-4FC3-9C83-2B6C2D1970B8}"/>
          </ac:inkMkLst>
        </pc:inkChg>
        <pc:inkChg chg="add mod">
          <ac:chgData name="Kimberly Brehm" userId="8c2b6ab9-3f19-41de-a892-34e3c36865ec" providerId="ADAL" clId="{92736EAF-57D9-455F-9C30-F13D1704D384}" dt="2020-02-22T17:21:01.205" v="1791"/>
          <ac:inkMkLst>
            <pc:docMk/>
            <pc:sldMk cId="1712238768" sldId="266"/>
            <ac:inkMk id="428" creationId="{79FD1F93-AB1C-4697-B0E0-C1C2888C944C}"/>
          </ac:inkMkLst>
        </pc:inkChg>
        <pc:inkChg chg="add mod">
          <ac:chgData name="Kimberly Brehm" userId="8c2b6ab9-3f19-41de-a892-34e3c36865ec" providerId="ADAL" clId="{92736EAF-57D9-455F-9C30-F13D1704D384}" dt="2020-02-22T17:21:01.205" v="1791"/>
          <ac:inkMkLst>
            <pc:docMk/>
            <pc:sldMk cId="1712238768" sldId="266"/>
            <ac:inkMk id="429" creationId="{E2AF595B-8620-4FEE-97BD-B4D293762922}"/>
          </ac:inkMkLst>
        </pc:inkChg>
        <pc:inkChg chg="add mod">
          <ac:chgData name="Kimberly Brehm" userId="8c2b6ab9-3f19-41de-a892-34e3c36865ec" providerId="ADAL" clId="{92736EAF-57D9-455F-9C30-F13D1704D384}" dt="2020-02-22T17:21:01.205" v="1791"/>
          <ac:inkMkLst>
            <pc:docMk/>
            <pc:sldMk cId="1712238768" sldId="266"/>
            <ac:inkMk id="430" creationId="{FBA7A9FF-A81D-495D-936D-60FF895DBBBC}"/>
          </ac:inkMkLst>
        </pc:inkChg>
        <pc:inkChg chg="add mod">
          <ac:chgData name="Kimberly Brehm" userId="8c2b6ab9-3f19-41de-a892-34e3c36865ec" providerId="ADAL" clId="{92736EAF-57D9-455F-9C30-F13D1704D384}" dt="2020-02-22T17:21:01.205" v="1791"/>
          <ac:inkMkLst>
            <pc:docMk/>
            <pc:sldMk cId="1712238768" sldId="266"/>
            <ac:inkMk id="431" creationId="{C1317550-5362-4AB3-8796-11410765714F}"/>
          </ac:inkMkLst>
        </pc:inkChg>
        <pc:inkChg chg="add mod">
          <ac:chgData name="Kimberly Brehm" userId="8c2b6ab9-3f19-41de-a892-34e3c36865ec" providerId="ADAL" clId="{92736EAF-57D9-455F-9C30-F13D1704D384}" dt="2020-02-22T17:21:01.205" v="1791"/>
          <ac:inkMkLst>
            <pc:docMk/>
            <pc:sldMk cId="1712238768" sldId="266"/>
            <ac:inkMk id="432" creationId="{216C109C-8BBE-4242-AE96-A7DB0C00CFE2}"/>
          </ac:inkMkLst>
        </pc:inkChg>
        <pc:inkChg chg="add mod">
          <ac:chgData name="Kimberly Brehm" userId="8c2b6ab9-3f19-41de-a892-34e3c36865ec" providerId="ADAL" clId="{92736EAF-57D9-455F-9C30-F13D1704D384}" dt="2020-02-22T17:21:01.205" v="1791"/>
          <ac:inkMkLst>
            <pc:docMk/>
            <pc:sldMk cId="1712238768" sldId="266"/>
            <ac:inkMk id="433" creationId="{87EA6836-632C-4D81-8815-424F906E5BA0}"/>
          </ac:inkMkLst>
        </pc:inkChg>
        <pc:inkChg chg="add mod">
          <ac:chgData name="Kimberly Brehm" userId="8c2b6ab9-3f19-41de-a892-34e3c36865ec" providerId="ADAL" clId="{92736EAF-57D9-455F-9C30-F13D1704D384}" dt="2020-02-22T17:21:01.205" v="1791"/>
          <ac:inkMkLst>
            <pc:docMk/>
            <pc:sldMk cId="1712238768" sldId="266"/>
            <ac:inkMk id="434" creationId="{B1F79D5A-49F1-4C6F-90E0-F03628DA45E0}"/>
          </ac:inkMkLst>
        </pc:inkChg>
        <pc:inkChg chg="add mod">
          <ac:chgData name="Kimberly Brehm" userId="8c2b6ab9-3f19-41de-a892-34e3c36865ec" providerId="ADAL" clId="{92736EAF-57D9-455F-9C30-F13D1704D384}" dt="2020-02-22T17:21:01.205" v="1791"/>
          <ac:inkMkLst>
            <pc:docMk/>
            <pc:sldMk cId="1712238768" sldId="266"/>
            <ac:inkMk id="435" creationId="{113B87AA-40EA-4DC5-9B01-7AE7EB74B6F2}"/>
          </ac:inkMkLst>
        </pc:inkChg>
        <pc:inkChg chg="add mod">
          <ac:chgData name="Kimberly Brehm" userId="8c2b6ab9-3f19-41de-a892-34e3c36865ec" providerId="ADAL" clId="{92736EAF-57D9-455F-9C30-F13D1704D384}" dt="2020-02-22T17:21:01.205" v="1791"/>
          <ac:inkMkLst>
            <pc:docMk/>
            <pc:sldMk cId="1712238768" sldId="266"/>
            <ac:inkMk id="436" creationId="{F65D8D38-C358-4E74-9830-A7487B985550}"/>
          </ac:inkMkLst>
        </pc:inkChg>
        <pc:inkChg chg="add mod">
          <ac:chgData name="Kimberly Brehm" userId="8c2b6ab9-3f19-41de-a892-34e3c36865ec" providerId="ADAL" clId="{92736EAF-57D9-455F-9C30-F13D1704D384}" dt="2020-02-22T17:21:01.205" v="1791"/>
          <ac:inkMkLst>
            <pc:docMk/>
            <pc:sldMk cId="1712238768" sldId="266"/>
            <ac:inkMk id="437" creationId="{432B5588-EE20-49AE-830C-D458C117A77F}"/>
          </ac:inkMkLst>
        </pc:inkChg>
        <pc:inkChg chg="add mod">
          <ac:chgData name="Kimberly Brehm" userId="8c2b6ab9-3f19-41de-a892-34e3c36865ec" providerId="ADAL" clId="{92736EAF-57D9-455F-9C30-F13D1704D384}" dt="2020-02-22T17:21:01.205" v="1791"/>
          <ac:inkMkLst>
            <pc:docMk/>
            <pc:sldMk cId="1712238768" sldId="266"/>
            <ac:inkMk id="438" creationId="{71BFF1AC-D494-4EA6-83B5-37F844C0CA19}"/>
          </ac:inkMkLst>
        </pc:inkChg>
        <pc:inkChg chg="add mod">
          <ac:chgData name="Kimberly Brehm" userId="8c2b6ab9-3f19-41de-a892-34e3c36865ec" providerId="ADAL" clId="{92736EAF-57D9-455F-9C30-F13D1704D384}" dt="2020-02-22T17:21:01.205" v="1791"/>
          <ac:inkMkLst>
            <pc:docMk/>
            <pc:sldMk cId="1712238768" sldId="266"/>
            <ac:inkMk id="439" creationId="{27C4BF9C-FF1B-48A9-803A-3EE2028FB681}"/>
          </ac:inkMkLst>
        </pc:inkChg>
        <pc:inkChg chg="add mod">
          <ac:chgData name="Kimberly Brehm" userId="8c2b6ab9-3f19-41de-a892-34e3c36865ec" providerId="ADAL" clId="{92736EAF-57D9-455F-9C30-F13D1704D384}" dt="2020-02-22T17:21:01.205" v="1791"/>
          <ac:inkMkLst>
            <pc:docMk/>
            <pc:sldMk cId="1712238768" sldId="266"/>
            <ac:inkMk id="440" creationId="{B002F166-8EFE-4552-AB90-0704388D0B7F}"/>
          </ac:inkMkLst>
        </pc:inkChg>
        <pc:inkChg chg="add mod">
          <ac:chgData name="Kimberly Brehm" userId="8c2b6ab9-3f19-41de-a892-34e3c36865ec" providerId="ADAL" clId="{92736EAF-57D9-455F-9C30-F13D1704D384}" dt="2020-02-22T17:21:01.205" v="1791"/>
          <ac:inkMkLst>
            <pc:docMk/>
            <pc:sldMk cId="1712238768" sldId="266"/>
            <ac:inkMk id="441" creationId="{296E2755-8BAC-4628-809E-76AD021A0DA2}"/>
          </ac:inkMkLst>
        </pc:inkChg>
        <pc:inkChg chg="add mod">
          <ac:chgData name="Kimberly Brehm" userId="8c2b6ab9-3f19-41de-a892-34e3c36865ec" providerId="ADAL" clId="{92736EAF-57D9-455F-9C30-F13D1704D384}" dt="2020-02-22T17:21:01.205" v="1791"/>
          <ac:inkMkLst>
            <pc:docMk/>
            <pc:sldMk cId="1712238768" sldId="266"/>
            <ac:inkMk id="442" creationId="{13BBE54F-33D4-4595-9FD2-30C7F37BA191}"/>
          </ac:inkMkLst>
        </pc:inkChg>
        <pc:inkChg chg="add mod">
          <ac:chgData name="Kimberly Brehm" userId="8c2b6ab9-3f19-41de-a892-34e3c36865ec" providerId="ADAL" clId="{92736EAF-57D9-455F-9C30-F13D1704D384}" dt="2020-02-22T17:21:01.205" v="1791"/>
          <ac:inkMkLst>
            <pc:docMk/>
            <pc:sldMk cId="1712238768" sldId="266"/>
            <ac:inkMk id="443" creationId="{3E3DCF14-6301-4294-9FCE-7E11AEF0C8A5}"/>
          </ac:inkMkLst>
        </pc:inkChg>
        <pc:inkChg chg="add mod">
          <ac:chgData name="Kimberly Brehm" userId="8c2b6ab9-3f19-41de-a892-34e3c36865ec" providerId="ADAL" clId="{92736EAF-57D9-455F-9C30-F13D1704D384}" dt="2020-02-22T17:21:01.205" v="1791"/>
          <ac:inkMkLst>
            <pc:docMk/>
            <pc:sldMk cId="1712238768" sldId="266"/>
            <ac:inkMk id="444" creationId="{17418B10-FA4B-4820-A8AE-140951DA6D6E}"/>
          </ac:inkMkLst>
        </pc:inkChg>
        <pc:inkChg chg="add mod">
          <ac:chgData name="Kimberly Brehm" userId="8c2b6ab9-3f19-41de-a892-34e3c36865ec" providerId="ADAL" clId="{92736EAF-57D9-455F-9C30-F13D1704D384}" dt="2020-02-22T17:21:01.205" v="1791"/>
          <ac:inkMkLst>
            <pc:docMk/>
            <pc:sldMk cId="1712238768" sldId="266"/>
            <ac:inkMk id="445" creationId="{25EFBCF6-30C6-46DF-B8E2-58720C89212C}"/>
          </ac:inkMkLst>
        </pc:inkChg>
        <pc:inkChg chg="add mod">
          <ac:chgData name="Kimberly Brehm" userId="8c2b6ab9-3f19-41de-a892-34e3c36865ec" providerId="ADAL" clId="{92736EAF-57D9-455F-9C30-F13D1704D384}" dt="2020-02-22T17:21:01.205" v="1791"/>
          <ac:inkMkLst>
            <pc:docMk/>
            <pc:sldMk cId="1712238768" sldId="266"/>
            <ac:inkMk id="446" creationId="{898C9EC5-8061-4CEB-97B7-CF7A8F809B5D}"/>
          </ac:inkMkLst>
        </pc:inkChg>
        <pc:inkChg chg="add mod">
          <ac:chgData name="Kimberly Brehm" userId="8c2b6ab9-3f19-41de-a892-34e3c36865ec" providerId="ADAL" clId="{92736EAF-57D9-455F-9C30-F13D1704D384}" dt="2020-02-22T17:21:01.205" v="1791"/>
          <ac:inkMkLst>
            <pc:docMk/>
            <pc:sldMk cId="1712238768" sldId="266"/>
            <ac:inkMk id="447" creationId="{C44F6092-654B-4519-AC35-1CAF6FB3EC64}"/>
          </ac:inkMkLst>
        </pc:inkChg>
        <pc:inkChg chg="add mod">
          <ac:chgData name="Kimberly Brehm" userId="8c2b6ab9-3f19-41de-a892-34e3c36865ec" providerId="ADAL" clId="{92736EAF-57D9-455F-9C30-F13D1704D384}" dt="2020-02-22T17:21:01.205" v="1791"/>
          <ac:inkMkLst>
            <pc:docMk/>
            <pc:sldMk cId="1712238768" sldId="266"/>
            <ac:inkMk id="448" creationId="{575BBFFD-5AC5-4C76-AF3F-AD4676F2361B}"/>
          </ac:inkMkLst>
        </pc:inkChg>
        <pc:inkChg chg="add mod">
          <ac:chgData name="Kimberly Brehm" userId="8c2b6ab9-3f19-41de-a892-34e3c36865ec" providerId="ADAL" clId="{92736EAF-57D9-455F-9C30-F13D1704D384}" dt="2020-02-22T17:21:01.205" v="1791"/>
          <ac:inkMkLst>
            <pc:docMk/>
            <pc:sldMk cId="1712238768" sldId="266"/>
            <ac:inkMk id="449" creationId="{D4642B56-1454-4573-AB28-A5D7DFC3C7DD}"/>
          </ac:inkMkLst>
        </pc:inkChg>
        <pc:inkChg chg="add mod">
          <ac:chgData name="Kimberly Brehm" userId="8c2b6ab9-3f19-41de-a892-34e3c36865ec" providerId="ADAL" clId="{92736EAF-57D9-455F-9C30-F13D1704D384}" dt="2020-02-22T17:21:17.734" v="1810"/>
          <ac:inkMkLst>
            <pc:docMk/>
            <pc:sldMk cId="1712238768" sldId="266"/>
            <ac:inkMk id="454" creationId="{C3AA80F4-4F08-4464-8A68-E62881A1B05F}"/>
          </ac:inkMkLst>
        </pc:inkChg>
        <pc:inkChg chg="add mod">
          <ac:chgData name="Kimberly Brehm" userId="8c2b6ab9-3f19-41de-a892-34e3c36865ec" providerId="ADAL" clId="{92736EAF-57D9-455F-9C30-F13D1704D384}" dt="2020-02-22T17:21:17.734" v="1810"/>
          <ac:inkMkLst>
            <pc:docMk/>
            <pc:sldMk cId="1712238768" sldId="266"/>
            <ac:inkMk id="455" creationId="{2ACB3B83-0E96-480F-8D6C-5E16EE658D55}"/>
          </ac:inkMkLst>
        </pc:inkChg>
        <pc:inkChg chg="add mod">
          <ac:chgData name="Kimberly Brehm" userId="8c2b6ab9-3f19-41de-a892-34e3c36865ec" providerId="ADAL" clId="{92736EAF-57D9-455F-9C30-F13D1704D384}" dt="2020-02-22T17:21:17.734" v="1810"/>
          <ac:inkMkLst>
            <pc:docMk/>
            <pc:sldMk cId="1712238768" sldId="266"/>
            <ac:inkMk id="456" creationId="{8FF9453E-4F33-45ED-9258-57514778184E}"/>
          </ac:inkMkLst>
        </pc:inkChg>
        <pc:inkChg chg="add mod">
          <ac:chgData name="Kimberly Brehm" userId="8c2b6ab9-3f19-41de-a892-34e3c36865ec" providerId="ADAL" clId="{92736EAF-57D9-455F-9C30-F13D1704D384}" dt="2020-02-22T17:21:17.734" v="1810"/>
          <ac:inkMkLst>
            <pc:docMk/>
            <pc:sldMk cId="1712238768" sldId="266"/>
            <ac:inkMk id="457" creationId="{FE160838-8612-4F26-992A-D18939D19A66}"/>
          </ac:inkMkLst>
        </pc:inkChg>
        <pc:inkChg chg="add mod">
          <ac:chgData name="Kimberly Brehm" userId="8c2b6ab9-3f19-41de-a892-34e3c36865ec" providerId="ADAL" clId="{92736EAF-57D9-455F-9C30-F13D1704D384}" dt="2020-02-22T17:21:17.734" v="1810"/>
          <ac:inkMkLst>
            <pc:docMk/>
            <pc:sldMk cId="1712238768" sldId="266"/>
            <ac:inkMk id="458" creationId="{9123C6FE-B972-4AAF-B717-0C3EC7D64AE6}"/>
          </ac:inkMkLst>
        </pc:inkChg>
        <pc:inkChg chg="add mod">
          <ac:chgData name="Kimberly Brehm" userId="8c2b6ab9-3f19-41de-a892-34e3c36865ec" providerId="ADAL" clId="{92736EAF-57D9-455F-9C30-F13D1704D384}" dt="2020-02-22T17:21:17.734" v="1810"/>
          <ac:inkMkLst>
            <pc:docMk/>
            <pc:sldMk cId="1712238768" sldId="266"/>
            <ac:inkMk id="459" creationId="{EEDA1710-AB4C-43F4-99DC-C3BCC1D74125}"/>
          </ac:inkMkLst>
        </pc:inkChg>
        <pc:inkChg chg="add mod">
          <ac:chgData name="Kimberly Brehm" userId="8c2b6ab9-3f19-41de-a892-34e3c36865ec" providerId="ADAL" clId="{92736EAF-57D9-455F-9C30-F13D1704D384}" dt="2020-02-22T17:21:17.734" v="1810"/>
          <ac:inkMkLst>
            <pc:docMk/>
            <pc:sldMk cId="1712238768" sldId="266"/>
            <ac:inkMk id="460" creationId="{9D0600D7-B750-4268-BF7A-CD89FEC15030}"/>
          </ac:inkMkLst>
        </pc:inkChg>
        <pc:inkChg chg="add mod">
          <ac:chgData name="Kimberly Brehm" userId="8c2b6ab9-3f19-41de-a892-34e3c36865ec" providerId="ADAL" clId="{92736EAF-57D9-455F-9C30-F13D1704D384}" dt="2020-02-22T17:21:17.734" v="1810"/>
          <ac:inkMkLst>
            <pc:docMk/>
            <pc:sldMk cId="1712238768" sldId="266"/>
            <ac:inkMk id="461" creationId="{7B89B338-E353-47E4-9A62-8C36F3BFE479}"/>
          </ac:inkMkLst>
        </pc:inkChg>
        <pc:inkChg chg="add mod">
          <ac:chgData name="Kimberly Brehm" userId="8c2b6ab9-3f19-41de-a892-34e3c36865ec" providerId="ADAL" clId="{92736EAF-57D9-455F-9C30-F13D1704D384}" dt="2020-02-22T17:21:17.734" v="1810"/>
          <ac:inkMkLst>
            <pc:docMk/>
            <pc:sldMk cId="1712238768" sldId="266"/>
            <ac:inkMk id="462" creationId="{825B1A5A-7A56-4DF4-9C89-EC8A45ABAC44}"/>
          </ac:inkMkLst>
        </pc:inkChg>
        <pc:inkChg chg="add mod">
          <ac:chgData name="Kimberly Brehm" userId="8c2b6ab9-3f19-41de-a892-34e3c36865ec" providerId="ADAL" clId="{92736EAF-57D9-455F-9C30-F13D1704D384}" dt="2020-02-22T17:21:17.734" v="1810"/>
          <ac:inkMkLst>
            <pc:docMk/>
            <pc:sldMk cId="1712238768" sldId="266"/>
            <ac:inkMk id="463" creationId="{5FE71143-E38B-4048-84C4-735B7649C842}"/>
          </ac:inkMkLst>
        </pc:inkChg>
        <pc:inkChg chg="add mod">
          <ac:chgData name="Kimberly Brehm" userId="8c2b6ab9-3f19-41de-a892-34e3c36865ec" providerId="ADAL" clId="{92736EAF-57D9-455F-9C30-F13D1704D384}" dt="2020-02-22T17:21:17.734" v="1810"/>
          <ac:inkMkLst>
            <pc:docMk/>
            <pc:sldMk cId="1712238768" sldId="266"/>
            <ac:inkMk id="464" creationId="{566F92B3-FCD8-44A7-B6BB-C24C97020E73}"/>
          </ac:inkMkLst>
        </pc:inkChg>
        <pc:inkChg chg="add mod">
          <ac:chgData name="Kimberly Brehm" userId="8c2b6ab9-3f19-41de-a892-34e3c36865ec" providerId="ADAL" clId="{92736EAF-57D9-455F-9C30-F13D1704D384}" dt="2020-02-22T17:21:17.734" v="1810"/>
          <ac:inkMkLst>
            <pc:docMk/>
            <pc:sldMk cId="1712238768" sldId="266"/>
            <ac:inkMk id="465" creationId="{CDBC816C-A424-4214-83F5-B8615D3008BB}"/>
          </ac:inkMkLst>
        </pc:inkChg>
        <pc:inkChg chg="add mod">
          <ac:chgData name="Kimberly Brehm" userId="8c2b6ab9-3f19-41de-a892-34e3c36865ec" providerId="ADAL" clId="{92736EAF-57D9-455F-9C30-F13D1704D384}" dt="2020-02-22T17:21:17.734" v="1810"/>
          <ac:inkMkLst>
            <pc:docMk/>
            <pc:sldMk cId="1712238768" sldId="266"/>
            <ac:inkMk id="466" creationId="{78F6253C-D50D-48CF-A539-3061D722F0E4}"/>
          </ac:inkMkLst>
        </pc:inkChg>
        <pc:inkChg chg="add mod">
          <ac:chgData name="Kimberly Brehm" userId="8c2b6ab9-3f19-41de-a892-34e3c36865ec" providerId="ADAL" clId="{92736EAF-57D9-455F-9C30-F13D1704D384}" dt="2020-02-22T17:21:17.734" v="1810"/>
          <ac:inkMkLst>
            <pc:docMk/>
            <pc:sldMk cId="1712238768" sldId="266"/>
            <ac:inkMk id="467" creationId="{3498EEC0-D8A4-4FB7-92C9-4AE0799DC85F}"/>
          </ac:inkMkLst>
        </pc:inkChg>
        <pc:inkChg chg="add mod">
          <ac:chgData name="Kimberly Brehm" userId="8c2b6ab9-3f19-41de-a892-34e3c36865ec" providerId="ADAL" clId="{92736EAF-57D9-455F-9C30-F13D1704D384}" dt="2020-02-22T17:21:17.734" v="1810"/>
          <ac:inkMkLst>
            <pc:docMk/>
            <pc:sldMk cId="1712238768" sldId="266"/>
            <ac:inkMk id="468" creationId="{01782AC6-5B5F-47E8-A792-CC67C8D2D593}"/>
          </ac:inkMkLst>
        </pc:inkChg>
        <pc:inkChg chg="add mod">
          <ac:chgData name="Kimberly Brehm" userId="8c2b6ab9-3f19-41de-a892-34e3c36865ec" providerId="ADAL" clId="{92736EAF-57D9-455F-9C30-F13D1704D384}" dt="2020-02-22T17:21:17.734" v="1810"/>
          <ac:inkMkLst>
            <pc:docMk/>
            <pc:sldMk cId="1712238768" sldId="266"/>
            <ac:inkMk id="469" creationId="{54CB9DC4-7A93-4C62-8528-E90341B2E9E7}"/>
          </ac:inkMkLst>
        </pc:inkChg>
        <pc:inkChg chg="add mod">
          <ac:chgData name="Kimberly Brehm" userId="8c2b6ab9-3f19-41de-a892-34e3c36865ec" providerId="ADAL" clId="{92736EAF-57D9-455F-9C30-F13D1704D384}" dt="2020-02-22T17:21:17.734" v="1810"/>
          <ac:inkMkLst>
            <pc:docMk/>
            <pc:sldMk cId="1712238768" sldId="266"/>
            <ac:inkMk id="470" creationId="{400BA71A-6A28-4AA5-9D90-8FDBCD3E3DBC}"/>
          </ac:inkMkLst>
        </pc:inkChg>
        <pc:inkChg chg="add mod">
          <ac:chgData name="Kimberly Brehm" userId="8c2b6ab9-3f19-41de-a892-34e3c36865ec" providerId="ADAL" clId="{92736EAF-57D9-455F-9C30-F13D1704D384}" dt="2020-02-22T17:21:17.734" v="1810"/>
          <ac:inkMkLst>
            <pc:docMk/>
            <pc:sldMk cId="1712238768" sldId="266"/>
            <ac:inkMk id="471" creationId="{AFA00056-30A2-4326-A6D9-D0A62C9A39DC}"/>
          </ac:inkMkLst>
        </pc:inkChg>
        <pc:inkChg chg="add del">
          <ac:chgData name="Kimberly Brehm" userId="8c2b6ab9-3f19-41de-a892-34e3c36865ec" providerId="ADAL" clId="{92736EAF-57D9-455F-9C30-F13D1704D384}" dt="2020-02-22T17:21:19.384" v="1812"/>
          <ac:inkMkLst>
            <pc:docMk/>
            <pc:sldMk cId="1712238768" sldId="266"/>
            <ac:inkMk id="475" creationId="{BAFBEC37-EEE5-45FB-B52F-7F12104AFF66}"/>
          </ac:inkMkLst>
        </pc:inkChg>
        <pc:inkChg chg="add mod">
          <ac:chgData name="Kimberly Brehm" userId="8c2b6ab9-3f19-41de-a892-34e3c36865ec" providerId="ADAL" clId="{92736EAF-57D9-455F-9C30-F13D1704D384}" dt="2020-02-22T17:21:28.413" v="1829"/>
          <ac:inkMkLst>
            <pc:docMk/>
            <pc:sldMk cId="1712238768" sldId="266"/>
            <ac:inkMk id="476" creationId="{A1FC1744-620C-4CEF-9349-145D66336E1D}"/>
          </ac:inkMkLst>
        </pc:inkChg>
        <pc:inkChg chg="add mod">
          <ac:chgData name="Kimberly Brehm" userId="8c2b6ab9-3f19-41de-a892-34e3c36865ec" providerId="ADAL" clId="{92736EAF-57D9-455F-9C30-F13D1704D384}" dt="2020-02-22T17:21:28.413" v="1829"/>
          <ac:inkMkLst>
            <pc:docMk/>
            <pc:sldMk cId="1712238768" sldId="266"/>
            <ac:inkMk id="477" creationId="{A4C6AFDC-B0D3-41D3-81A7-D2B6ACFC4556}"/>
          </ac:inkMkLst>
        </pc:inkChg>
        <pc:inkChg chg="add mod">
          <ac:chgData name="Kimberly Brehm" userId="8c2b6ab9-3f19-41de-a892-34e3c36865ec" providerId="ADAL" clId="{92736EAF-57D9-455F-9C30-F13D1704D384}" dt="2020-02-22T17:21:28.413" v="1829"/>
          <ac:inkMkLst>
            <pc:docMk/>
            <pc:sldMk cId="1712238768" sldId="266"/>
            <ac:inkMk id="478" creationId="{C1603EC3-6223-4354-8C83-E6A5649C72C0}"/>
          </ac:inkMkLst>
        </pc:inkChg>
        <pc:inkChg chg="add mod">
          <ac:chgData name="Kimberly Brehm" userId="8c2b6ab9-3f19-41de-a892-34e3c36865ec" providerId="ADAL" clId="{92736EAF-57D9-455F-9C30-F13D1704D384}" dt="2020-02-22T17:21:28.413" v="1829"/>
          <ac:inkMkLst>
            <pc:docMk/>
            <pc:sldMk cId="1712238768" sldId="266"/>
            <ac:inkMk id="479" creationId="{3BDEB4E3-DCE9-4DC1-98DC-332AD8A64875}"/>
          </ac:inkMkLst>
        </pc:inkChg>
        <pc:inkChg chg="add mod">
          <ac:chgData name="Kimberly Brehm" userId="8c2b6ab9-3f19-41de-a892-34e3c36865ec" providerId="ADAL" clId="{92736EAF-57D9-455F-9C30-F13D1704D384}" dt="2020-02-22T17:21:28.413" v="1829"/>
          <ac:inkMkLst>
            <pc:docMk/>
            <pc:sldMk cId="1712238768" sldId="266"/>
            <ac:inkMk id="480" creationId="{B058740A-FF1D-442A-95FF-AD9E3F8D4D54}"/>
          </ac:inkMkLst>
        </pc:inkChg>
        <pc:inkChg chg="add mod">
          <ac:chgData name="Kimberly Brehm" userId="8c2b6ab9-3f19-41de-a892-34e3c36865ec" providerId="ADAL" clId="{92736EAF-57D9-455F-9C30-F13D1704D384}" dt="2020-02-22T17:21:28.413" v="1829"/>
          <ac:inkMkLst>
            <pc:docMk/>
            <pc:sldMk cId="1712238768" sldId="266"/>
            <ac:inkMk id="481" creationId="{7376439E-0A26-433B-8E2A-2E39C181BC25}"/>
          </ac:inkMkLst>
        </pc:inkChg>
        <pc:inkChg chg="add mod">
          <ac:chgData name="Kimberly Brehm" userId="8c2b6ab9-3f19-41de-a892-34e3c36865ec" providerId="ADAL" clId="{92736EAF-57D9-455F-9C30-F13D1704D384}" dt="2020-02-22T17:21:28.413" v="1829"/>
          <ac:inkMkLst>
            <pc:docMk/>
            <pc:sldMk cId="1712238768" sldId="266"/>
            <ac:inkMk id="482" creationId="{1CC3A96B-7E52-4D47-9DDE-2763D92FE15F}"/>
          </ac:inkMkLst>
        </pc:inkChg>
        <pc:inkChg chg="add mod">
          <ac:chgData name="Kimberly Brehm" userId="8c2b6ab9-3f19-41de-a892-34e3c36865ec" providerId="ADAL" clId="{92736EAF-57D9-455F-9C30-F13D1704D384}" dt="2020-02-22T17:21:28.413" v="1829"/>
          <ac:inkMkLst>
            <pc:docMk/>
            <pc:sldMk cId="1712238768" sldId="266"/>
            <ac:inkMk id="483" creationId="{9938D743-79D6-45BA-A3CC-313EE8B16AD7}"/>
          </ac:inkMkLst>
        </pc:inkChg>
        <pc:inkChg chg="add mod">
          <ac:chgData name="Kimberly Brehm" userId="8c2b6ab9-3f19-41de-a892-34e3c36865ec" providerId="ADAL" clId="{92736EAF-57D9-455F-9C30-F13D1704D384}" dt="2020-02-22T17:21:28.413" v="1829"/>
          <ac:inkMkLst>
            <pc:docMk/>
            <pc:sldMk cId="1712238768" sldId="266"/>
            <ac:inkMk id="484" creationId="{A6FA81CE-B751-426D-8D2E-8BBCED0A29DC}"/>
          </ac:inkMkLst>
        </pc:inkChg>
        <pc:inkChg chg="add mod">
          <ac:chgData name="Kimberly Brehm" userId="8c2b6ab9-3f19-41de-a892-34e3c36865ec" providerId="ADAL" clId="{92736EAF-57D9-455F-9C30-F13D1704D384}" dt="2020-02-22T17:21:28.413" v="1829"/>
          <ac:inkMkLst>
            <pc:docMk/>
            <pc:sldMk cId="1712238768" sldId="266"/>
            <ac:inkMk id="485" creationId="{49655771-66A9-4529-8169-93606FCB5E5E}"/>
          </ac:inkMkLst>
        </pc:inkChg>
        <pc:inkChg chg="add mod">
          <ac:chgData name="Kimberly Brehm" userId="8c2b6ab9-3f19-41de-a892-34e3c36865ec" providerId="ADAL" clId="{92736EAF-57D9-455F-9C30-F13D1704D384}" dt="2020-02-22T17:21:28.413" v="1829"/>
          <ac:inkMkLst>
            <pc:docMk/>
            <pc:sldMk cId="1712238768" sldId="266"/>
            <ac:inkMk id="486" creationId="{2F6BD6CA-E210-4BB7-A4EF-9DCE0EA10C25}"/>
          </ac:inkMkLst>
        </pc:inkChg>
        <pc:inkChg chg="add mod">
          <ac:chgData name="Kimberly Brehm" userId="8c2b6ab9-3f19-41de-a892-34e3c36865ec" providerId="ADAL" clId="{92736EAF-57D9-455F-9C30-F13D1704D384}" dt="2020-02-22T17:21:28.413" v="1829"/>
          <ac:inkMkLst>
            <pc:docMk/>
            <pc:sldMk cId="1712238768" sldId="266"/>
            <ac:inkMk id="487" creationId="{AA684787-AE21-439D-BB70-2A34B1990894}"/>
          </ac:inkMkLst>
        </pc:inkChg>
        <pc:inkChg chg="add mod">
          <ac:chgData name="Kimberly Brehm" userId="8c2b6ab9-3f19-41de-a892-34e3c36865ec" providerId="ADAL" clId="{92736EAF-57D9-455F-9C30-F13D1704D384}" dt="2020-02-22T17:21:28.413" v="1829"/>
          <ac:inkMkLst>
            <pc:docMk/>
            <pc:sldMk cId="1712238768" sldId="266"/>
            <ac:inkMk id="488" creationId="{A89F9550-8E99-4551-AC28-FF665547B37E}"/>
          </ac:inkMkLst>
        </pc:inkChg>
        <pc:inkChg chg="add mod">
          <ac:chgData name="Kimberly Brehm" userId="8c2b6ab9-3f19-41de-a892-34e3c36865ec" providerId="ADAL" clId="{92736EAF-57D9-455F-9C30-F13D1704D384}" dt="2020-02-22T17:21:28.413" v="1829"/>
          <ac:inkMkLst>
            <pc:docMk/>
            <pc:sldMk cId="1712238768" sldId="266"/>
            <ac:inkMk id="489" creationId="{EB2619CE-7985-4424-8415-6A75576A5E42}"/>
          </ac:inkMkLst>
        </pc:inkChg>
        <pc:inkChg chg="add">
          <ac:chgData name="Kimberly Brehm" userId="8c2b6ab9-3f19-41de-a892-34e3c36865ec" providerId="ADAL" clId="{92736EAF-57D9-455F-9C30-F13D1704D384}" dt="2020-02-22T17:21:27.090" v="1827" actId="9405"/>
          <ac:inkMkLst>
            <pc:docMk/>
            <pc:sldMk cId="1712238768" sldId="266"/>
            <ac:inkMk id="490" creationId="{7E03545D-3640-4EFD-8A64-640765A1E5A0}"/>
          </ac:inkMkLst>
        </pc:inkChg>
        <pc:inkChg chg="add">
          <ac:chgData name="Kimberly Brehm" userId="8c2b6ab9-3f19-41de-a892-34e3c36865ec" providerId="ADAL" clId="{92736EAF-57D9-455F-9C30-F13D1704D384}" dt="2020-02-22T17:21:27.474" v="1828" actId="9405"/>
          <ac:inkMkLst>
            <pc:docMk/>
            <pc:sldMk cId="1712238768" sldId="266"/>
            <ac:inkMk id="491" creationId="{4CF722A6-F1F9-4799-BFEF-001F262521BD}"/>
          </ac:inkMkLst>
        </pc:inkChg>
      </pc:sldChg>
      <pc:sldChg chg="del">
        <pc:chgData name="Kimberly Brehm" userId="8c2b6ab9-3f19-41de-a892-34e3c36865ec" providerId="ADAL" clId="{92736EAF-57D9-455F-9C30-F13D1704D384}" dt="2020-02-22T16:02:16.282" v="13" actId="47"/>
        <pc:sldMkLst>
          <pc:docMk/>
          <pc:sldMk cId="3574348430" sldId="266"/>
        </pc:sldMkLst>
      </pc:sldChg>
      <pc:sldChg chg="addSp delSp modSp add">
        <pc:chgData name="Kimberly Brehm" userId="8c2b6ab9-3f19-41de-a892-34e3c36865ec" providerId="ADAL" clId="{92736EAF-57D9-455F-9C30-F13D1704D384}" dt="2020-02-22T17:46:43.227" v="2553" actId="1076"/>
        <pc:sldMkLst>
          <pc:docMk/>
          <pc:sldMk cId="1497818864" sldId="267"/>
        </pc:sldMkLst>
        <pc:grpChg chg="del mod">
          <ac:chgData name="Kimberly Brehm" userId="8c2b6ab9-3f19-41de-a892-34e3c36865ec" providerId="ADAL" clId="{92736EAF-57D9-455F-9C30-F13D1704D384}" dt="2020-02-22T17:22:14.925" v="1864"/>
          <ac:grpSpMkLst>
            <pc:docMk/>
            <pc:sldMk cId="1497818864" sldId="267"/>
            <ac:grpSpMk id="34" creationId="{3185B585-202E-4C49-9AE4-BA3D37F8E5DF}"/>
          </ac:grpSpMkLst>
        </pc:grpChg>
        <pc:grpChg chg="mod">
          <ac:chgData name="Kimberly Brehm" userId="8c2b6ab9-3f19-41de-a892-34e3c36865ec" providerId="ADAL" clId="{92736EAF-57D9-455F-9C30-F13D1704D384}" dt="2020-02-22T17:00:27.285" v="1090"/>
          <ac:grpSpMkLst>
            <pc:docMk/>
            <pc:sldMk cId="1497818864" sldId="267"/>
            <ac:grpSpMk id="35" creationId="{2B2F5672-249C-434D-94A0-A8D3D19B3C02}"/>
          </ac:grpSpMkLst>
        </pc:grpChg>
        <pc:grpChg chg="mod">
          <ac:chgData name="Kimberly Brehm" userId="8c2b6ab9-3f19-41de-a892-34e3c36865ec" providerId="ADAL" clId="{92736EAF-57D9-455F-9C30-F13D1704D384}" dt="2020-02-22T17:00:27.285" v="1090"/>
          <ac:grpSpMkLst>
            <pc:docMk/>
            <pc:sldMk cId="1497818864" sldId="267"/>
            <ac:grpSpMk id="36" creationId="{0C6C8082-AAEF-4BC4-83E8-E7B94EA11F6B}"/>
          </ac:grpSpMkLst>
        </pc:grpChg>
        <pc:grpChg chg="del mod">
          <ac:chgData name="Kimberly Brehm" userId="8c2b6ab9-3f19-41de-a892-34e3c36865ec" providerId="ADAL" clId="{92736EAF-57D9-455F-9C30-F13D1704D384}" dt="2020-02-22T17:22:27.364" v="1997"/>
          <ac:grpSpMkLst>
            <pc:docMk/>
            <pc:sldMk cId="1497818864" sldId="267"/>
            <ac:grpSpMk id="53" creationId="{8EC6473B-7625-41A4-9DEC-56143147CC93}"/>
          </ac:grpSpMkLst>
        </pc:grpChg>
        <pc:grpChg chg="del mod">
          <ac:chgData name="Kimberly Brehm" userId="8c2b6ab9-3f19-41de-a892-34e3c36865ec" providerId="ADAL" clId="{92736EAF-57D9-455F-9C30-F13D1704D384}" dt="2020-02-22T17:22:27.427" v="2023"/>
          <ac:grpSpMkLst>
            <pc:docMk/>
            <pc:sldMk cId="1497818864" sldId="267"/>
            <ac:grpSpMk id="54" creationId="{EE5568D9-211E-4E29-BB32-C983396EBC2E}"/>
          </ac:grpSpMkLst>
        </pc:grpChg>
        <pc:grpChg chg="del mod">
          <ac:chgData name="Kimberly Brehm" userId="8c2b6ab9-3f19-41de-a892-34e3c36865ec" providerId="ADAL" clId="{92736EAF-57D9-455F-9C30-F13D1704D384}" dt="2020-02-22T17:22:27.306" v="1981"/>
          <ac:grpSpMkLst>
            <pc:docMk/>
            <pc:sldMk cId="1497818864" sldId="267"/>
            <ac:grpSpMk id="61" creationId="{8CC13FB3-F49E-42B6-9037-5F148EB3E523}"/>
          </ac:grpSpMkLst>
        </pc:grpChg>
        <pc:grpChg chg="del mod">
          <ac:chgData name="Kimberly Brehm" userId="8c2b6ab9-3f19-41de-a892-34e3c36865ec" providerId="ADAL" clId="{92736EAF-57D9-455F-9C30-F13D1704D384}" dt="2020-02-22T17:22:47.595" v="2048"/>
          <ac:grpSpMkLst>
            <pc:docMk/>
            <pc:sldMk cId="1497818864" sldId="267"/>
            <ac:grpSpMk id="75" creationId="{FA69A758-BFD4-4BA4-AA0F-9072F5A99F4D}"/>
          </ac:grpSpMkLst>
        </pc:grpChg>
        <pc:grpChg chg="del mod">
          <ac:chgData name="Kimberly Brehm" userId="8c2b6ab9-3f19-41de-a892-34e3c36865ec" providerId="ADAL" clId="{92736EAF-57D9-455F-9C30-F13D1704D384}" dt="2020-02-22T17:22:27.478" v="2037"/>
          <ac:grpSpMkLst>
            <pc:docMk/>
            <pc:sldMk cId="1497818864" sldId="267"/>
            <ac:grpSpMk id="84" creationId="{3A40B12B-56F4-47B8-97A2-FE27A5BF36B5}"/>
          </ac:grpSpMkLst>
        </pc:grpChg>
        <pc:grpChg chg="del mod">
          <ac:chgData name="Kimberly Brehm" userId="8c2b6ab9-3f19-41de-a892-34e3c36865ec" providerId="ADAL" clId="{92736EAF-57D9-455F-9C30-F13D1704D384}" dt="2020-02-22T17:22:27.026" v="1873"/>
          <ac:grpSpMkLst>
            <pc:docMk/>
            <pc:sldMk cId="1497818864" sldId="267"/>
            <ac:grpSpMk id="85" creationId="{30831BB0-EE0B-4646-A37B-D0147CE1A02D}"/>
          </ac:grpSpMkLst>
        </pc:grpChg>
        <pc:grpChg chg="del mod">
          <ac:chgData name="Kimberly Brehm" userId="8c2b6ab9-3f19-41de-a892-34e3c36865ec" providerId="ADAL" clId="{92736EAF-57D9-455F-9C30-F13D1704D384}" dt="2020-02-22T17:22:27.096" v="1902"/>
          <ac:grpSpMkLst>
            <pc:docMk/>
            <pc:sldMk cId="1497818864" sldId="267"/>
            <ac:grpSpMk id="90" creationId="{E441AC13-83B4-4CDA-82B5-2979AED89DC0}"/>
          </ac:grpSpMkLst>
        </pc:grpChg>
        <pc:grpChg chg="del mod">
          <ac:chgData name="Kimberly Brehm" userId="8c2b6ab9-3f19-41de-a892-34e3c36865ec" providerId="ADAL" clId="{92736EAF-57D9-455F-9C30-F13D1704D384}" dt="2020-02-22T17:22:27.407" v="2015"/>
          <ac:grpSpMkLst>
            <pc:docMk/>
            <pc:sldMk cId="1497818864" sldId="267"/>
            <ac:grpSpMk id="105" creationId="{FD6351F4-E342-4AE3-81FE-1D4C722004F8}"/>
          </ac:grpSpMkLst>
        </pc:grpChg>
        <pc:grpChg chg="del mod">
          <ac:chgData name="Kimberly Brehm" userId="8c2b6ab9-3f19-41de-a892-34e3c36865ec" providerId="ADAL" clId="{92736EAF-57D9-455F-9C30-F13D1704D384}" dt="2020-02-22T17:02:00.393" v="1187"/>
          <ac:grpSpMkLst>
            <pc:docMk/>
            <pc:sldMk cId="1497818864" sldId="267"/>
            <ac:grpSpMk id="131" creationId="{7B8A930E-CEDC-4E83-90C7-E6A149531576}"/>
          </ac:grpSpMkLst>
        </pc:grpChg>
        <pc:grpChg chg="del mod">
          <ac:chgData name="Kimberly Brehm" userId="8c2b6ab9-3f19-41de-a892-34e3c36865ec" providerId="ADAL" clId="{92736EAF-57D9-455F-9C30-F13D1704D384}" dt="2020-02-22T17:02:00.393" v="1187"/>
          <ac:grpSpMkLst>
            <pc:docMk/>
            <pc:sldMk cId="1497818864" sldId="267"/>
            <ac:grpSpMk id="132" creationId="{B7E0F22F-3E97-43F6-BD7D-87AA8B91874B}"/>
          </ac:grpSpMkLst>
        </pc:grpChg>
        <pc:grpChg chg="del mod">
          <ac:chgData name="Kimberly Brehm" userId="8c2b6ab9-3f19-41de-a892-34e3c36865ec" providerId="ADAL" clId="{92736EAF-57D9-455F-9C30-F13D1704D384}" dt="2020-02-22T17:02:00.393" v="1187"/>
          <ac:grpSpMkLst>
            <pc:docMk/>
            <pc:sldMk cId="1497818864" sldId="267"/>
            <ac:grpSpMk id="133" creationId="{4D767C00-AB4A-402D-B519-AB41C6E6547D}"/>
          </ac:grpSpMkLst>
        </pc:grpChg>
        <pc:grpChg chg="del mod">
          <ac:chgData name="Kimberly Brehm" userId="8c2b6ab9-3f19-41de-a892-34e3c36865ec" providerId="ADAL" clId="{92736EAF-57D9-455F-9C30-F13D1704D384}" dt="2020-02-22T17:02:36.821" v="1255"/>
          <ac:grpSpMkLst>
            <pc:docMk/>
            <pc:sldMk cId="1497818864" sldId="267"/>
            <ac:grpSpMk id="134" creationId="{2B33DCE8-CF97-438B-9553-DE87D2706489}"/>
          </ac:grpSpMkLst>
        </pc:grpChg>
        <pc:grpChg chg="del mod">
          <ac:chgData name="Kimberly Brehm" userId="8c2b6ab9-3f19-41de-a892-34e3c36865ec" providerId="ADAL" clId="{92736EAF-57D9-455F-9C30-F13D1704D384}" dt="2020-02-22T17:22:47.777" v="2142"/>
          <ac:grpSpMkLst>
            <pc:docMk/>
            <pc:sldMk cId="1497818864" sldId="267"/>
            <ac:grpSpMk id="135" creationId="{3AA0971A-C6FD-451B-BBE4-61BC0F726E09}"/>
          </ac:grpSpMkLst>
        </pc:grpChg>
        <pc:grpChg chg="del mod">
          <ac:chgData name="Kimberly Brehm" userId="8c2b6ab9-3f19-41de-a892-34e3c36865ec" providerId="ADAL" clId="{92736EAF-57D9-455F-9C30-F13D1704D384}" dt="2020-02-22T17:02:36.837" v="1273"/>
          <ac:grpSpMkLst>
            <pc:docMk/>
            <pc:sldMk cId="1497818864" sldId="267"/>
            <ac:grpSpMk id="137" creationId="{F69B2923-2EA4-4E58-9614-934F75F8576D}"/>
          </ac:grpSpMkLst>
        </pc:grpChg>
        <pc:grpChg chg="del mod">
          <ac:chgData name="Kimberly Brehm" userId="8c2b6ab9-3f19-41de-a892-34e3c36865ec" providerId="ADAL" clId="{92736EAF-57D9-455F-9C30-F13D1704D384}" dt="2020-02-22T17:02:29.529" v="1246"/>
          <ac:grpSpMkLst>
            <pc:docMk/>
            <pc:sldMk cId="1497818864" sldId="267"/>
            <ac:grpSpMk id="154" creationId="{A81D17DB-866B-4BF5-91C6-00C0E46F30B3}"/>
          </ac:grpSpMkLst>
        </pc:grpChg>
        <pc:grpChg chg="del mod">
          <ac:chgData name="Kimberly Brehm" userId="8c2b6ab9-3f19-41de-a892-34e3c36865ec" providerId="ADAL" clId="{92736EAF-57D9-455F-9C30-F13D1704D384}" dt="2020-02-22T17:02:29.529" v="1242"/>
          <ac:grpSpMkLst>
            <pc:docMk/>
            <pc:sldMk cId="1497818864" sldId="267"/>
            <ac:grpSpMk id="155" creationId="{8804A4F9-04DF-47DC-8A5F-DBA55206C1EB}"/>
          </ac:grpSpMkLst>
        </pc:grpChg>
        <pc:grpChg chg="del mod">
          <ac:chgData name="Kimberly Brehm" userId="8c2b6ab9-3f19-41de-a892-34e3c36865ec" providerId="ADAL" clId="{92736EAF-57D9-455F-9C30-F13D1704D384}" dt="2020-02-22T17:02:36.837" v="1271"/>
          <ac:grpSpMkLst>
            <pc:docMk/>
            <pc:sldMk cId="1497818864" sldId="267"/>
            <ac:grpSpMk id="156" creationId="{BAF2BD6C-B62F-46EE-8C09-EE9F2BFA2386}"/>
          </ac:grpSpMkLst>
        </pc:grpChg>
        <pc:grpChg chg="del mod">
          <ac:chgData name="Kimberly Brehm" userId="8c2b6ab9-3f19-41de-a892-34e3c36865ec" providerId="ADAL" clId="{92736EAF-57D9-455F-9C30-F13D1704D384}" dt="2020-02-22T17:02:21.290" v="1239"/>
          <ac:grpSpMkLst>
            <pc:docMk/>
            <pc:sldMk cId="1497818864" sldId="267"/>
            <ac:grpSpMk id="161" creationId="{3A70B622-29A3-4D17-ACD3-3AFAD66C7D52}"/>
          </ac:grpSpMkLst>
        </pc:grpChg>
        <pc:grpChg chg="del mod">
          <ac:chgData name="Kimberly Brehm" userId="8c2b6ab9-3f19-41de-a892-34e3c36865ec" providerId="ADAL" clId="{92736EAF-57D9-455F-9C30-F13D1704D384}" dt="2020-02-22T17:22:47.757" v="2131"/>
          <ac:grpSpMkLst>
            <pc:docMk/>
            <pc:sldMk cId="1497818864" sldId="267"/>
            <ac:grpSpMk id="191" creationId="{BAAEFCE3-708D-4BA8-B6BD-12BB1219DA1E}"/>
          </ac:grpSpMkLst>
        </pc:grpChg>
        <pc:grpChg chg="del mod">
          <ac:chgData name="Kimberly Brehm" userId="8c2b6ab9-3f19-41de-a892-34e3c36865ec" providerId="ADAL" clId="{92736EAF-57D9-455F-9C30-F13D1704D384}" dt="2020-02-22T17:22:47.775" v="2139"/>
          <ac:grpSpMkLst>
            <pc:docMk/>
            <pc:sldMk cId="1497818864" sldId="267"/>
            <ac:grpSpMk id="192" creationId="{C80273E1-1E82-493A-A84D-596C3472B419}"/>
          </ac:grpSpMkLst>
        </pc:grpChg>
        <pc:grpChg chg="del mod">
          <ac:chgData name="Kimberly Brehm" userId="8c2b6ab9-3f19-41de-a892-34e3c36865ec" providerId="ADAL" clId="{92736EAF-57D9-455F-9C30-F13D1704D384}" dt="2020-02-22T17:22:47.635" v="2068"/>
          <ac:grpSpMkLst>
            <pc:docMk/>
            <pc:sldMk cId="1497818864" sldId="267"/>
            <ac:grpSpMk id="193" creationId="{9E37418A-1D8D-4540-9675-355BE630DD8C}"/>
          </ac:grpSpMkLst>
        </pc:grpChg>
        <pc:grpChg chg="del mod">
          <ac:chgData name="Kimberly Brehm" userId="8c2b6ab9-3f19-41de-a892-34e3c36865ec" providerId="ADAL" clId="{92736EAF-57D9-455F-9C30-F13D1704D384}" dt="2020-02-22T17:22:47.777" v="2141"/>
          <ac:grpSpMkLst>
            <pc:docMk/>
            <pc:sldMk cId="1497818864" sldId="267"/>
            <ac:grpSpMk id="194" creationId="{8058748C-BB22-4122-B210-AF27B4EA8B4D}"/>
          </ac:grpSpMkLst>
        </pc:grpChg>
        <pc:grpChg chg="del mod">
          <ac:chgData name="Kimberly Brehm" userId="8c2b6ab9-3f19-41de-a892-34e3c36865ec" providerId="ADAL" clId="{92736EAF-57D9-455F-9C30-F13D1704D384}" dt="2020-02-22T17:22:47.696" v="2101"/>
          <ac:grpSpMkLst>
            <pc:docMk/>
            <pc:sldMk cId="1497818864" sldId="267"/>
            <ac:grpSpMk id="214" creationId="{85352552-4807-4507-BED0-5435D3FCDF25}"/>
          </ac:grpSpMkLst>
        </pc:grpChg>
        <pc:grpChg chg="del mod">
          <ac:chgData name="Kimberly Brehm" userId="8c2b6ab9-3f19-41de-a892-34e3c36865ec" providerId="ADAL" clId="{92736EAF-57D9-455F-9C30-F13D1704D384}" dt="2020-02-22T17:22:47.726" v="2117"/>
          <ac:grpSpMkLst>
            <pc:docMk/>
            <pc:sldMk cId="1497818864" sldId="267"/>
            <ac:grpSpMk id="215" creationId="{21D48BEF-311C-4D3B-B84D-8FD01C4AA3D6}"/>
          </ac:grpSpMkLst>
        </pc:grpChg>
        <pc:grpChg chg="del mod">
          <ac:chgData name="Kimberly Brehm" userId="8c2b6ab9-3f19-41de-a892-34e3c36865ec" providerId="ADAL" clId="{92736EAF-57D9-455F-9C30-F13D1704D384}" dt="2020-02-22T17:22:47.746" v="2126"/>
          <ac:grpSpMkLst>
            <pc:docMk/>
            <pc:sldMk cId="1497818864" sldId="267"/>
            <ac:grpSpMk id="216" creationId="{1E7265D3-3384-4629-A20B-A63E9187E591}"/>
          </ac:grpSpMkLst>
        </pc:grpChg>
        <pc:grpChg chg="del mod">
          <ac:chgData name="Kimberly Brehm" userId="8c2b6ab9-3f19-41de-a892-34e3c36865ec" providerId="ADAL" clId="{92736EAF-57D9-455F-9C30-F13D1704D384}" dt="2020-02-22T17:22:47.686" v="2097"/>
          <ac:grpSpMkLst>
            <pc:docMk/>
            <pc:sldMk cId="1497818864" sldId="267"/>
            <ac:grpSpMk id="241" creationId="{DB422148-9602-466F-926A-702F5EB72C87}"/>
          </ac:grpSpMkLst>
        </pc:grpChg>
        <pc:grpChg chg="del mod">
          <ac:chgData name="Kimberly Brehm" userId="8c2b6ab9-3f19-41de-a892-34e3c36865ec" providerId="ADAL" clId="{92736EAF-57D9-455F-9C30-F13D1704D384}" dt="2020-02-22T17:22:27.082" v="1897"/>
          <ac:grpSpMkLst>
            <pc:docMk/>
            <pc:sldMk cId="1497818864" sldId="267"/>
            <ac:grpSpMk id="242" creationId="{D2B1E94A-A74B-469D-9A16-EECABDD0E367}"/>
          </ac:grpSpMkLst>
        </pc:grpChg>
        <pc:grpChg chg="del mod">
          <ac:chgData name="Kimberly Brehm" userId="8c2b6ab9-3f19-41de-a892-34e3c36865ec" providerId="ADAL" clId="{92736EAF-57D9-455F-9C30-F13D1704D384}" dt="2020-02-22T17:22:27.167" v="1927"/>
          <ac:grpSpMkLst>
            <pc:docMk/>
            <pc:sldMk cId="1497818864" sldId="267"/>
            <ac:grpSpMk id="243" creationId="{9343C012-6B70-42B4-A355-91056214FB56}"/>
          </ac:grpSpMkLst>
        </pc:grpChg>
        <pc:grpChg chg="del mod">
          <ac:chgData name="Kimberly Brehm" userId="8c2b6ab9-3f19-41de-a892-34e3c36865ec" providerId="ADAL" clId="{92736EAF-57D9-455F-9C30-F13D1704D384}" dt="2020-02-22T17:22:27.173" v="1930"/>
          <ac:grpSpMkLst>
            <pc:docMk/>
            <pc:sldMk cId="1497818864" sldId="267"/>
            <ac:grpSpMk id="244" creationId="{4241F400-9BE3-4FD5-B17F-505E5F5B2792}"/>
          </ac:grpSpMkLst>
        </pc:grpChg>
        <pc:grpChg chg="del mod">
          <ac:chgData name="Kimberly Brehm" userId="8c2b6ab9-3f19-41de-a892-34e3c36865ec" providerId="ADAL" clId="{92736EAF-57D9-455F-9C30-F13D1704D384}" dt="2020-02-22T17:22:47.655" v="2080"/>
          <ac:grpSpMkLst>
            <pc:docMk/>
            <pc:sldMk cId="1497818864" sldId="267"/>
            <ac:grpSpMk id="245" creationId="{74F5ED5B-C5F0-4938-BC1B-FE4BF77BDAEF}"/>
          </ac:grpSpMkLst>
        </pc:grpChg>
        <pc:grpChg chg="del mod">
          <ac:chgData name="Kimberly Brehm" userId="8c2b6ab9-3f19-41de-a892-34e3c36865ec" providerId="ADAL" clId="{92736EAF-57D9-455F-9C30-F13D1704D384}" dt="2020-02-22T17:22:47.643" v="2072"/>
          <ac:grpSpMkLst>
            <pc:docMk/>
            <pc:sldMk cId="1497818864" sldId="267"/>
            <ac:grpSpMk id="246" creationId="{0CA0703E-A238-4A4A-A211-6CC9D4DF169B}"/>
          </ac:grpSpMkLst>
        </pc:grpChg>
        <pc:grpChg chg="del mod">
          <ac:chgData name="Kimberly Brehm" userId="8c2b6ab9-3f19-41de-a892-34e3c36865ec" providerId="ADAL" clId="{92736EAF-57D9-455F-9C30-F13D1704D384}" dt="2020-02-22T17:22:47.767" v="2138"/>
          <ac:grpSpMkLst>
            <pc:docMk/>
            <pc:sldMk cId="1497818864" sldId="267"/>
            <ac:grpSpMk id="254" creationId="{277AAF2D-4605-4E02-8CE9-7EE48956CA4B}"/>
          </ac:grpSpMkLst>
        </pc:grpChg>
        <pc:grpChg chg="del mod">
          <ac:chgData name="Kimberly Brehm" userId="8c2b6ab9-3f19-41de-a892-34e3c36865ec" providerId="ADAL" clId="{92736EAF-57D9-455F-9C30-F13D1704D384}" dt="2020-02-22T17:22:47.674" v="2089"/>
          <ac:grpSpMkLst>
            <pc:docMk/>
            <pc:sldMk cId="1497818864" sldId="267"/>
            <ac:grpSpMk id="289" creationId="{35CE518B-B22E-4B67-A714-F36577D76580}"/>
          </ac:grpSpMkLst>
        </pc:grpChg>
        <pc:grpChg chg="del mod">
          <ac:chgData name="Kimberly Brehm" userId="8c2b6ab9-3f19-41de-a892-34e3c36865ec" providerId="ADAL" clId="{92736EAF-57D9-455F-9C30-F13D1704D384}" dt="2020-02-22T17:22:27.417" v="2020"/>
          <ac:grpSpMkLst>
            <pc:docMk/>
            <pc:sldMk cId="1497818864" sldId="267"/>
            <ac:grpSpMk id="290" creationId="{703AB742-9E9A-41F2-AAF3-C744C359A7B1}"/>
          </ac:grpSpMkLst>
        </pc:grpChg>
        <pc:grpChg chg="del mod">
          <ac:chgData name="Kimberly Brehm" userId="8c2b6ab9-3f19-41de-a892-34e3c36865ec" providerId="ADAL" clId="{92736EAF-57D9-455F-9C30-F13D1704D384}" dt="2020-02-22T17:22:27.354" v="1993"/>
          <ac:grpSpMkLst>
            <pc:docMk/>
            <pc:sldMk cId="1497818864" sldId="267"/>
            <ac:grpSpMk id="291" creationId="{7824BFC8-8C44-40D6-88C2-93E9787A7663}"/>
          </ac:grpSpMkLst>
        </pc:grpChg>
        <pc:grpChg chg="del mod">
          <ac:chgData name="Kimberly Brehm" userId="8c2b6ab9-3f19-41de-a892-34e3c36865ec" providerId="ADAL" clId="{92736EAF-57D9-455F-9C30-F13D1704D384}" dt="2020-02-22T17:22:27.427" v="2025"/>
          <ac:grpSpMkLst>
            <pc:docMk/>
            <pc:sldMk cId="1497818864" sldId="267"/>
            <ac:grpSpMk id="292" creationId="{BE4E6F73-3108-4113-9F12-AB7DD6188925}"/>
          </ac:grpSpMkLst>
        </pc:grpChg>
        <pc:grpChg chg="del mod">
          <ac:chgData name="Kimberly Brehm" userId="8c2b6ab9-3f19-41de-a892-34e3c36865ec" providerId="ADAL" clId="{92736EAF-57D9-455F-9C30-F13D1704D384}" dt="2020-02-22T17:22:27.088" v="1899"/>
          <ac:grpSpMkLst>
            <pc:docMk/>
            <pc:sldMk cId="1497818864" sldId="267"/>
            <ac:grpSpMk id="299" creationId="{F0D4D598-47F5-48BD-AFFB-256C6335830B}"/>
          </ac:grpSpMkLst>
        </pc:grpChg>
        <pc:grpChg chg="del mod">
          <ac:chgData name="Kimberly Brehm" userId="8c2b6ab9-3f19-41de-a892-34e3c36865ec" providerId="ADAL" clId="{92736EAF-57D9-455F-9C30-F13D1704D384}" dt="2020-02-22T17:04:07.712" v="1385"/>
          <ac:grpSpMkLst>
            <pc:docMk/>
            <pc:sldMk cId="1497818864" sldId="267"/>
            <ac:grpSpMk id="305" creationId="{1CDB5C0C-2F71-4044-9783-4EEFF862C59E}"/>
          </ac:grpSpMkLst>
        </pc:grpChg>
        <pc:grpChg chg="del mod">
          <ac:chgData name="Kimberly Brehm" userId="8c2b6ab9-3f19-41de-a892-34e3c36865ec" providerId="ADAL" clId="{92736EAF-57D9-455F-9C30-F13D1704D384}" dt="2020-02-22T17:22:47.615" v="2061"/>
          <ac:grpSpMkLst>
            <pc:docMk/>
            <pc:sldMk cId="1497818864" sldId="267"/>
            <ac:grpSpMk id="311" creationId="{41964F21-DC29-4D05-BEBC-3D542E6CDCDE}"/>
          </ac:grpSpMkLst>
        </pc:grpChg>
        <pc:grpChg chg="del mod">
          <ac:chgData name="Kimberly Brehm" userId="8c2b6ab9-3f19-41de-a892-34e3c36865ec" providerId="ADAL" clId="{92736EAF-57D9-455F-9C30-F13D1704D384}" dt="2020-02-22T17:22:47.635" v="2070"/>
          <ac:grpSpMkLst>
            <pc:docMk/>
            <pc:sldMk cId="1497818864" sldId="267"/>
            <ac:grpSpMk id="312" creationId="{947840B7-41FF-4CF0-A30F-61B47A114EAF}"/>
          </ac:grpSpMkLst>
        </pc:grpChg>
        <pc:grpChg chg="del mod">
          <ac:chgData name="Kimberly Brehm" userId="8c2b6ab9-3f19-41de-a892-34e3c36865ec" providerId="ADAL" clId="{92736EAF-57D9-455F-9C30-F13D1704D384}" dt="2020-02-22T17:22:47.696" v="2102"/>
          <ac:grpSpMkLst>
            <pc:docMk/>
            <pc:sldMk cId="1497818864" sldId="267"/>
            <ac:grpSpMk id="313" creationId="{092C5696-F3CE-4E47-B7C1-261EED4B68F3}"/>
          </ac:grpSpMkLst>
        </pc:grpChg>
        <pc:grpChg chg="del mod">
          <ac:chgData name="Kimberly Brehm" userId="8c2b6ab9-3f19-41de-a892-34e3c36865ec" providerId="ADAL" clId="{92736EAF-57D9-455F-9C30-F13D1704D384}" dt="2020-02-22T17:22:27.314" v="1982"/>
          <ac:grpSpMkLst>
            <pc:docMk/>
            <pc:sldMk cId="1497818864" sldId="267"/>
            <ac:grpSpMk id="344" creationId="{BE9F7B60-01C5-4AC1-844B-72060BEF61AD}"/>
          </ac:grpSpMkLst>
        </pc:grpChg>
        <pc:grpChg chg="del mod">
          <ac:chgData name="Kimberly Brehm" userId="8c2b6ab9-3f19-41de-a892-34e3c36865ec" providerId="ADAL" clId="{92736EAF-57D9-455F-9C30-F13D1704D384}" dt="2020-02-22T17:22:27.374" v="2001"/>
          <ac:grpSpMkLst>
            <pc:docMk/>
            <pc:sldMk cId="1497818864" sldId="267"/>
            <ac:grpSpMk id="345" creationId="{BB0F2C5D-B39D-49F2-A2BA-A3B5DADD5052}"/>
          </ac:grpSpMkLst>
        </pc:grpChg>
        <pc:grpChg chg="del mod">
          <ac:chgData name="Kimberly Brehm" userId="8c2b6ab9-3f19-41de-a892-34e3c36865ec" providerId="ADAL" clId="{92736EAF-57D9-455F-9C30-F13D1704D384}" dt="2020-02-22T17:22:47.724" v="2114"/>
          <ac:grpSpMkLst>
            <pc:docMk/>
            <pc:sldMk cId="1497818864" sldId="267"/>
            <ac:grpSpMk id="346" creationId="{84BD9952-5847-48D2-87F4-376F05793B56}"/>
          </ac:grpSpMkLst>
        </pc:grpChg>
        <pc:grpChg chg="del mod">
          <ac:chgData name="Kimberly Brehm" userId="8c2b6ab9-3f19-41de-a892-34e3c36865ec" providerId="ADAL" clId="{92736EAF-57D9-455F-9C30-F13D1704D384}" dt="2020-02-22T17:22:47.595" v="2049"/>
          <ac:grpSpMkLst>
            <pc:docMk/>
            <pc:sldMk cId="1497818864" sldId="267"/>
            <ac:grpSpMk id="347" creationId="{0D050BF5-92ED-41FC-86B3-50DDBAA1A6C7}"/>
          </ac:grpSpMkLst>
        </pc:grpChg>
        <pc:grpChg chg="del mod">
          <ac:chgData name="Kimberly Brehm" userId="8c2b6ab9-3f19-41de-a892-34e3c36865ec" providerId="ADAL" clId="{92736EAF-57D9-455F-9C30-F13D1704D384}" dt="2020-02-22T17:22:47.716" v="2113"/>
          <ac:grpSpMkLst>
            <pc:docMk/>
            <pc:sldMk cId="1497818864" sldId="267"/>
            <ac:grpSpMk id="348" creationId="{ED2BC6F7-21FB-4660-AA16-2A0E983E9D28}"/>
          </ac:grpSpMkLst>
        </pc:grpChg>
        <pc:grpChg chg="del mod">
          <ac:chgData name="Kimberly Brehm" userId="8c2b6ab9-3f19-41de-a892-34e3c36865ec" providerId="ADAL" clId="{92736EAF-57D9-455F-9C30-F13D1704D384}" dt="2020-02-22T17:22:27.356" v="1995"/>
          <ac:grpSpMkLst>
            <pc:docMk/>
            <pc:sldMk cId="1497818864" sldId="267"/>
            <ac:grpSpMk id="355" creationId="{CDB96DB4-F57D-4F81-A115-E2C1A49137B7}"/>
          </ac:grpSpMkLst>
        </pc:grpChg>
        <pc:grpChg chg="del mod">
          <ac:chgData name="Kimberly Brehm" userId="8c2b6ab9-3f19-41de-a892-34e3c36865ec" providerId="ADAL" clId="{92736EAF-57D9-455F-9C30-F13D1704D384}" dt="2020-02-22T17:22:27.476" v="2036"/>
          <ac:grpSpMkLst>
            <pc:docMk/>
            <pc:sldMk cId="1497818864" sldId="267"/>
            <ac:grpSpMk id="365" creationId="{CE769998-20A7-4777-BE2C-1F240DBE9A10}"/>
          </ac:grpSpMkLst>
        </pc:grpChg>
        <pc:grpChg chg="del mod">
          <ac:chgData name="Kimberly Brehm" userId="8c2b6ab9-3f19-41de-a892-34e3c36865ec" providerId="ADAL" clId="{92736EAF-57D9-455F-9C30-F13D1704D384}" dt="2020-02-22T17:22:27.356" v="1996"/>
          <ac:grpSpMkLst>
            <pc:docMk/>
            <pc:sldMk cId="1497818864" sldId="267"/>
            <ac:grpSpMk id="366" creationId="{1A347FA4-82F3-48F6-A13C-0C48B22099E7}"/>
          </ac:grpSpMkLst>
        </pc:grpChg>
        <pc:grpChg chg="del mod">
          <ac:chgData name="Kimberly Brehm" userId="8c2b6ab9-3f19-41de-a892-34e3c36865ec" providerId="ADAL" clId="{92736EAF-57D9-455F-9C30-F13D1704D384}" dt="2020-02-22T17:22:47.757" v="2133"/>
          <ac:grpSpMkLst>
            <pc:docMk/>
            <pc:sldMk cId="1497818864" sldId="267"/>
            <ac:grpSpMk id="378" creationId="{81F9110E-1D4E-4BEC-BD9F-6C4E28ABE922}"/>
          </ac:grpSpMkLst>
        </pc:grpChg>
        <pc:grpChg chg="del mod">
          <ac:chgData name="Kimberly Brehm" userId="8c2b6ab9-3f19-41de-a892-34e3c36865ec" providerId="ADAL" clId="{92736EAF-57D9-455F-9C30-F13D1704D384}" dt="2020-02-22T17:05:05.522" v="1478"/>
          <ac:grpSpMkLst>
            <pc:docMk/>
            <pc:sldMk cId="1497818864" sldId="267"/>
            <ac:grpSpMk id="403" creationId="{3765A5C0-23FF-47B6-A13D-59C98D38CDFD}"/>
          </ac:grpSpMkLst>
        </pc:grpChg>
        <pc:grpChg chg="del mod">
          <ac:chgData name="Kimberly Brehm" userId="8c2b6ab9-3f19-41de-a892-34e3c36865ec" providerId="ADAL" clId="{92736EAF-57D9-455F-9C30-F13D1704D384}" dt="2020-02-22T17:22:27.304" v="1978"/>
          <ac:grpSpMkLst>
            <pc:docMk/>
            <pc:sldMk cId="1497818864" sldId="267"/>
            <ac:grpSpMk id="404" creationId="{27013E5F-B926-4304-B84B-92D63465AD4B}"/>
          </ac:grpSpMkLst>
        </pc:grpChg>
        <pc:grpChg chg="del mod">
          <ac:chgData name="Kimberly Brehm" userId="8c2b6ab9-3f19-41de-a892-34e3c36865ec" providerId="ADAL" clId="{92736EAF-57D9-455F-9C30-F13D1704D384}" dt="2020-02-22T17:22:47.684" v="2094"/>
          <ac:grpSpMkLst>
            <pc:docMk/>
            <pc:sldMk cId="1497818864" sldId="267"/>
            <ac:grpSpMk id="405" creationId="{899531CC-53F0-4A22-B308-8FC7D6258E60}"/>
          </ac:grpSpMkLst>
        </pc:grpChg>
        <pc:grpChg chg="del mod">
          <ac:chgData name="Kimberly Brehm" userId="8c2b6ab9-3f19-41de-a892-34e3c36865ec" providerId="ADAL" clId="{92736EAF-57D9-455F-9C30-F13D1704D384}" dt="2020-02-22T17:22:47.746" v="2129"/>
          <ac:grpSpMkLst>
            <pc:docMk/>
            <pc:sldMk cId="1497818864" sldId="267"/>
            <ac:grpSpMk id="406" creationId="{CBD1FC6A-6B9E-4236-8045-B8AB3983E836}"/>
          </ac:grpSpMkLst>
        </pc:grpChg>
        <pc:grpChg chg="del mod">
          <ac:chgData name="Kimberly Brehm" userId="8c2b6ab9-3f19-41de-a892-34e3c36865ec" providerId="ADAL" clId="{92736EAF-57D9-455F-9C30-F13D1704D384}" dt="2020-02-22T17:22:27.326" v="1988"/>
          <ac:grpSpMkLst>
            <pc:docMk/>
            <pc:sldMk cId="1497818864" sldId="267"/>
            <ac:grpSpMk id="424" creationId="{B0124A08-2A2D-4D29-8BA4-C95B7DFC7EEB}"/>
          </ac:grpSpMkLst>
        </pc:grpChg>
        <pc:grpChg chg="del mod">
          <ac:chgData name="Kimberly Brehm" userId="8c2b6ab9-3f19-41de-a892-34e3c36865ec" providerId="ADAL" clId="{92736EAF-57D9-455F-9C30-F13D1704D384}" dt="2020-02-22T17:22:27.407" v="2014"/>
          <ac:grpSpMkLst>
            <pc:docMk/>
            <pc:sldMk cId="1497818864" sldId="267"/>
            <ac:grpSpMk id="425" creationId="{F4C09B2D-9A10-4BF8-A0FE-A5E29B33E14D}"/>
          </ac:grpSpMkLst>
        </pc:grpChg>
        <pc:grpChg chg="del mod">
          <ac:chgData name="Kimberly Brehm" userId="8c2b6ab9-3f19-41de-a892-34e3c36865ec" providerId="ADAL" clId="{92736EAF-57D9-455F-9C30-F13D1704D384}" dt="2020-02-22T17:21:59.964" v="1838"/>
          <ac:grpSpMkLst>
            <pc:docMk/>
            <pc:sldMk cId="1497818864" sldId="267"/>
            <ac:grpSpMk id="428" creationId="{1B0D37B9-74CE-4AFB-BAB7-D3C0D092882D}"/>
          </ac:grpSpMkLst>
        </pc:grpChg>
        <pc:grpChg chg="del mod">
          <ac:chgData name="Kimberly Brehm" userId="8c2b6ab9-3f19-41de-a892-34e3c36865ec" providerId="ADAL" clId="{92736EAF-57D9-455F-9C30-F13D1704D384}" dt="2020-02-22T17:22:01.109" v="1844"/>
          <ac:grpSpMkLst>
            <pc:docMk/>
            <pc:sldMk cId="1497818864" sldId="267"/>
            <ac:grpSpMk id="434" creationId="{EBB5BEBC-146D-4FE5-8D69-2C16401CF27E}"/>
          </ac:grpSpMkLst>
        </pc:grpChg>
        <pc:grpChg chg="del mod">
          <ac:chgData name="Kimberly Brehm" userId="8c2b6ab9-3f19-41de-a892-34e3c36865ec" providerId="ADAL" clId="{92736EAF-57D9-455F-9C30-F13D1704D384}" dt="2020-02-22T17:22:01.099" v="1842"/>
          <ac:grpSpMkLst>
            <pc:docMk/>
            <pc:sldMk cId="1497818864" sldId="267"/>
            <ac:grpSpMk id="435" creationId="{53540EA2-667B-42F2-A410-F4BF485D462D}"/>
          </ac:grpSpMkLst>
        </pc:grpChg>
        <pc:grpChg chg="mod">
          <ac:chgData name="Kimberly Brehm" userId="8c2b6ab9-3f19-41de-a892-34e3c36865ec" providerId="ADAL" clId="{92736EAF-57D9-455F-9C30-F13D1704D384}" dt="2020-02-22T17:22:05.121" v="1848"/>
          <ac:grpSpMkLst>
            <pc:docMk/>
            <pc:sldMk cId="1497818864" sldId="267"/>
            <ac:grpSpMk id="438" creationId="{DFCD31EB-4560-4B9E-B659-1358BDC001A3}"/>
          </ac:grpSpMkLst>
        </pc:grpChg>
        <pc:grpChg chg="mod">
          <ac:chgData name="Kimberly Brehm" userId="8c2b6ab9-3f19-41de-a892-34e3c36865ec" providerId="ADAL" clId="{92736EAF-57D9-455F-9C30-F13D1704D384}" dt="2020-02-22T17:22:14.925" v="1864"/>
          <ac:grpSpMkLst>
            <pc:docMk/>
            <pc:sldMk cId="1497818864" sldId="267"/>
            <ac:grpSpMk id="447" creationId="{1A8A6D71-2BEB-4F3D-9748-66B7F50FB894}"/>
          </ac:grpSpMkLst>
        </pc:grpChg>
        <pc:grpChg chg="mod">
          <ac:chgData name="Kimberly Brehm" userId="8c2b6ab9-3f19-41de-a892-34e3c36865ec" providerId="ADAL" clId="{92736EAF-57D9-455F-9C30-F13D1704D384}" dt="2020-02-22T17:22:17.409" v="1869"/>
          <ac:grpSpMkLst>
            <pc:docMk/>
            <pc:sldMk cId="1497818864" sldId="267"/>
            <ac:grpSpMk id="452" creationId="{8DC9A128-1241-4553-BCA1-B1F65E65A30E}"/>
          </ac:grpSpMkLst>
        </pc:grpChg>
        <pc:grpChg chg="mod">
          <ac:chgData name="Kimberly Brehm" userId="8c2b6ab9-3f19-41de-a892-34e3c36865ec" providerId="ADAL" clId="{92736EAF-57D9-455F-9C30-F13D1704D384}" dt="2020-02-22T17:22:17.409" v="1869"/>
          <ac:grpSpMkLst>
            <pc:docMk/>
            <pc:sldMk cId="1497818864" sldId="267"/>
            <ac:grpSpMk id="453" creationId="{4D241BC3-6293-4EF1-9052-4BC60D985280}"/>
          </ac:grpSpMkLst>
        </pc:grpChg>
        <pc:grpChg chg="del mod">
          <ac:chgData name="Kimberly Brehm" userId="8c2b6ab9-3f19-41de-a892-34e3c36865ec" providerId="ADAL" clId="{92736EAF-57D9-455F-9C30-F13D1704D384}" dt="2020-02-22T17:23:10.028" v="2182"/>
          <ac:grpSpMkLst>
            <pc:docMk/>
            <pc:sldMk cId="1497818864" sldId="267"/>
            <ac:grpSpMk id="477" creationId="{36CE14B7-8397-458B-A0C2-B0FE3DFDE86D}"/>
          </ac:grpSpMkLst>
        </pc:grpChg>
        <pc:grpChg chg="mod">
          <ac:chgData name="Kimberly Brehm" userId="8c2b6ab9-3f19-41de-a892-34e3c36865ec" providerId="ADAL" clId="{92736EAF-57D9-455F-9C30-F13D1704D384}" dt="2020-02-22T17:23:07.988" v="2179"/>
          <ac:grpSpMkLst>
            <pc:docMk/>
            <pc:sldMk cId="1497818864" sldId="267"/>
            <ac:grpSpMk id="478" creationId="{318FED70-3DFB-407A-94EC-8B3A769506C0}"/>
          </ac:grpSpMkLst>
        </pc:grpChg>
        <pc:grpChg chg="mod">
          <ac:chgData name="Kimberly Brehm" userId="8c2b6ab9-3f19-41de-a892-34e3c36865ec" providerId="ADAL" clId="{92736EAF-57D9-455F-9C30-F13D1704D384}" dt="2020-02-22T17:23:07.988" v="2179"/>
          <ac:grpSpMkLst>
            <pc:docMk/>
            <pc:sldMk cId="1497818864" sldId="267"/>
            <ac:grpSpMk id="479" creationId="{18346FE2-D2E4-4D9C-86EF-769929BB92A4}"/>
          </ac:grpSpMkLst>
        </pc:grpChg>
        <pc:grpChg chg="mod">
          <ac:chgData name="Kimberly Brehm" userId="8c2b6ab9-3f19-41de-a892-34e3c36865ec" providerId="ADAL" clId="{92736EAF-57D9-455F-9C30-F13D1704D384}" dt="2020-02-22T17:23:10.028" v="2182"/>
          <ac:grpSpMkLst>
            <pc:docMk/>
            <pc:sldMk cId="1497818864" sldId="267"/>
            <ac:grpSpMk id="482" creationId="{FE7B7190-1D1B-42D6-8606-8E793FE0B551}"/>
          </ac:grpSpMkLst>
        </pc:grpChg>
        <pc:grpChg chg="mod">
          <ac:chgData name="Kimberly Brehm" userId="8c2b6ab9-3f19-41de-a892-34e3c36865ec" providerId="ADAL" clId="{92736EAF-57D9-455F-9C30-F13D1704D384}" dt="2020-02-22T17:23:12.620" v="2188"/>
          <ac:grpSpMkLst>
            <pc:docMk/>
            <pc:sldMk cId="1497818864" sldId="267"/>
            <ac:grpSpMk id="488" creationId="{56E397D2-7218-4DFA-A6A4-F76BBED95890}"/>
          </ac:grpSpMkLst>
        </pc:grpChg>
        <pc:grpChg chg="mod">
          <ac:chgData name="Kimberly Brehm" userId="8c2b6ab9-3f19-41de-a892-34e3c36865ec" providerId="ADAL" clId="{92736EAF-57D9-455F-9C30-F13D1704D384}" dt="2020-02-22T17:23:22.185" v="2205"/>
          <ac:grpSpMkLst>
            <pc:docMk/>
            <pc:sldMk cId="1497818864" sldId="267"/>
            <ac:grpSpMk id="505" creationId="{52E112E3-6162-4010-A838-9B55D1CE0849}"/>
          </ac:grpSpMkLst>
        </pc:grpChg>
        <pc:grpChg chg="mod">
          <ac:chgData name="Kimberly Brehm" userId="8c2b6ab9-3f19-41de-a892-34e3c36865ec" providerId="ADAL" clId="{92736EAF-57D9-455F-9C30-F13D1704D384}" dt="2020-02-22T17:23:22.185" v="2205"/>
          <ac:grpSpMkLst>
            <pc:docMk/>
            <pc:sldMk cId="1497818864" sldId="267"/>
            <ac:grpSpMk id="506" creationId="{AEEEA5BF-FC41-495D-A833-1CB496FABA08}"/>
          </ac:grpSpMkLst>
        </pc:grpChg>
        <pc:grpChg chg="mod">
          <ac:chgData name="Kimberly Brehm" userId="8c2b6ab9-3f19-41de-a892-34e3c36865ec" providerId="ADAL" clId="{92736EAF-57D9-455F-9C30-F13D1704D384}" dt="2020-02-22T17:23:22.185" v="2205"/>
          <ac:grpSpMkLst>
            <pc:docMk/>
            <pc:sldMk cId="1497818864" sldId="267"/>
            <ac:grpSpMk id="507" creationId="{E5920EF3-542A-43A5-947A-4BB8DBC640A9}"/>
          </ac:grpSpMkLst>
        </pc:grpChg>
        <pc:grpChg chg="del mod">
          <ac:chgData name="Kimberly Brehm" userId="8c2b6ab9-3f19-41de-a892-34e3c36865ec" providerId="ADAL" clId="{92736EAF-57D9-455F-9C30-F13D1704D384}" dt="2020-02-22T17:23:36.871" v="2235"/>
          <ac:grpSpMkLst>
            <pc:docMk/>
            <pc:sldMk cId="1497818864" sldId="267"/>
            <ac:grpSpMk id="520" creationId="{AE485010-2C2E-4A24-80D2-49DA4AE98945}"/>
          </ac:grpSpMkLst>
        </pc:grpChg>
        <pc:grpChg chg="mod">
          <ac:chgData name="Kimberly Brehm" userId="8c2b6ab9-3f19-41de-a892-34e3c36865ec" providerId="ADAL" clId="{92736EAF-57D9-455F-9C30-F13D1704D384}" dt="2020-02-22T17:23:29.165" v="2218"/>
          <ac:grpSpMkLst>
            <pc:docMk/>
            <pc:sldMk cId="1497818864" sldId="267"/>
            <ac:grpSpMk id="521" creationId="{F2B0E0D3-06A8-4CEE-B2A2-1EEE62EB13B5}"/>
          </ac:grpSpMkLst>
        </pc:grpChg>
        <pc:grpChg chg="del mod">
          <ac:chgData name="Kimberly Brehm" userId="8c2b6ab9-3f19-41de-a892-34e3c36865ec" providerId="ADAL" clId="{92736EAF-57D9-455F-9C30-F13D1704D384}" dt="2020-02-22T17:23:39.652" v="2242"/>
          <ac:grpSpMkLst>
            <pc:docMk/>
            <pc:sldMk cId="1497818864" sldId="267"/>
            <ac:grpSpMk id="538" creationId="{88740892-0DE5-4C2B-837D-26C1FF36BB18}"/>
          </ac:grpSpMkLst>
        </pc:grpChg>
        <pc:grpChg chg="mod">
          <ac:chgData name="Kimberly Brehm" userId="8c2b6ab9-3f19-41de-a892-34e3c36865ec" providerId="ADAL" clId="{92736EAF-57D9-455F-9C30-F13D1704D384}" dt="2020-02-22T17:23:41.939" v="2246"/>
          <ac:grpSpMkLst>
            <pc:docMk/>
            <pc:sldMk cId="1497818864" sldId="267"/>
            <ac:grpSpMk id="539" creationId="{806B384D-8E8A-402A-A29A-9165D9349B53}"/>
          </ac:grpSpMkLst>
        </pc:grpChg>
        <pc:grpChg chg="mod">
          <ac:chgData name="Kimberly Brehm" userId="8c2b6ab9-3f19-41de-a892-34e3c36865ec" providerId="ADAL" clId="{92736EAF-57D9-455F-9C30-F13D1704D384}" dt="2020-02-22T17:24:02.898" v="2275"/>
          <ac:grpSpMkLst>
            <pc:docMk/>
            <pc:sldMk cId="1497818864" sldId="267"/>
            <ac:grpSpMk id="568" creationId="{774FF6A9-DB39-4BCF-A774-D47DD764D8E3}"/>
          </ac:grpSpMkLst>
        </pc:grpChg>
        <pc:grpChg chg="mod">
          <ac:chgData name="Kimberly Brehm" userId="8c2b6ab9-3f19-41de-a892-34e3c36865ec" providerId="ADAL" clId="{92736EAF-57D9-455F-9C30-F13D1704D384}" dt="2020-02-22T17:24:02.898" v="2275"/>
          <ac:grpSpMkLst>
            <pc:docMk/>
            <pc:sldMk cId="1497818864" sldId="267"/>
            <ac:grpSpMk id="569" creationId="{5FF0E9BB-B9AA-4758-893B-380B02386FF7}"/>
          </ac:grpSpMkLst>
        </pc:grpChg>
        <pc:grpChg chg="mod">
          <ac:chgData name="Kimberly Brehm" userId="8c2b6ab9-3f19-41de-a892-34e3c36865ec" providerId="ADAL" clId="{92736EAF-57D9-455F-9C30-F13D1704D384}" dt="2020-02-22T17:24:02.898" v="2275"/>
          <ac:grpSpMkLst>
            <pc:docMk/>
            <pc:sldMk cId="1497818864" sldId="267"/>
            <ac:grpSpMk id="570" creationId="{AD89BC1C-523D-4FBB-A04B-7C3A2C17276B}"/>
          </ac:grpSpMkLst>
        </pc:grpChg>
        <pc:grpChg chg="mod">
          <ac:chgData name="Kimberly Brehm" userId="8c2b6ab9-3f19-41de-a892-34e3c36865ec" providerId="ADAL" clId="{92736EAF-57D9-455F-9C30-F13D1704D384}" dt="2020-02-22T17:24:02.898" v="2275"/>
          <ac:grpSpMkLst>
            <pc:docMk/>
            <pc:sldMk cId="1497818864" sldId="267"/>
            <ac:grpSpMk id="571" creationId="{8F7026CC-D194-4447-B804-AF67F2293140}"/>
          </ac:grpSpMkLst>
        </pc:grpChg>
        <pc:grpChg chg="mod">
          <ac:chgData name="Kimberly Brehm" userId="8c2b6ab9-3f19-41de-a892-34e3c36865ec" providerId="ADAL" clId="{92736EAF-57D9-455F-9C30-F13D1704D384}" dt="2020-02-22T17:24:02.898" v="2275"/>
          <ac:grpSpMkLst>
            <pc:docMk/>
            <pc:sldMk cId="1497818864" sldId="267"/>
            <ac:grpSpMk id="572" creationId="{E9B2CF7A-6F20-426D-B685-CBD410AA92AB}"/>
          </ac:grpSpMkLst>
        </pc:grpChg>
        <pc:grpChg chg="mod">
          <ac:chgData name="Kimberly Brehm" userId="8c2b6ab9-3f19-41de-a892-34e3c36865ec" providerId="ADAL" clId="{92736EAF-57D9-455F-9C30-F13D1704D384}" dt="2020-02-22T17:24:02.898" v="2275"/>
          <ac:grpSpMkLst>
            <pc:docMk/>
            <pc:sldMk cId="1497818864" sldId="267"/>
            <ac:grpSpMk id="573" creationId="{99639748-2589-41FF-92EE-04879611BEE1}"/>
          </ac:grpSpMkLst>
        </pc:grpChg>
        <pc:grpChg chg="mod">
          <ac:chgData name="Kimberly Brehm" userId="8c2b6ab9-3f19-41de-a892-34e3c36865ec" providerId="ADAL" clId="{92736EAF-57D9-455F-9C30-F13D1704D384}" dt="2020-02-22T17:24:04.660" v="2279"/>
          <ac:grpSpMkLst>
            <pc:docMk/>
            <pc:sldMk cId="1497818864" sldId="267"/>
            <ac:grpSpMk id="577" creationId="{3443CACA-CAEF-4839-95C7-38A0F95BB79D}"/>
          </ac:grpSpMkLst>
        </pc:grpChg>
        <pc:grpChg chg="del mod">
          <ac:chgData name="Kimberly Brehm" userId="8c2b6ab9-3f19-41de-a892-34e3c36865ec" providerId="ADAL" clId="{92736EAF-57D9-455F-9C30-F13D1704D384}" dt="2020-02-22T17:24:24.851" v="2320"/>
          <ac:grpSpMkLst>
            <pc:docMk/>
            <pc:sldMk cId="1497818864" sldId="267"/>
            <ac:grpSpMk id="606" creationId="{7146DB22-7479-40A9-BD93-128C7DC43101}"/>
          </ac:grpSpMkLst>
        </pc:grpChg>
        <pc:grpChg chg="mod">
          <ac:chgData name="Kimberly Brehm" userId="8c2b6ab9-3f19-41de-a892-34e3c36865ec" providerId="ADAL" clId="{92736EAF-57D9-455F-9C30-F13D1704D384}" dt="2020-02-22T17:24:18.698" v="2308"/>
          <ac:grpSpMkLst>
            <pc:docMk/>
            <pc:sldMk cId="1497818864" sldId="267"/>
            <ac:grpSpMk id="607" creationId="{AFF2AF4B-7241-4A39-9D10-85951EE1D969}"/>
          </ac:grpSpMkLst>
        </pc:grpChg>
        <pc:grpChg chg="mod">
          <ac:chgData name="Kimberly Brehm" userId="8c2b6ab9-3f19-41de-a892-34e3c36865ec" providerId="ADAL" clId="{92736EAF-57D9-455F-9C30-F13D1704D384}" dt="2020-02-22T17:24:18.698" v="2308"/>
          <ac:grpSpMkLst>
            <pc:docMk/>
            <pc:sldMk cId="1497818864" sldId="267"/>
            <ac:grpSpMk id="608" creationId="{ED24F299-FF34-48CB-8037-6565B71EE3ED}"/>
          </ac:grpSpMkLst>
        </pc:grpChg>
        <pc:grpChg chg="mod">
          <ac:chgData name="Kimberly Brehm" userId="8c2b6ab9-3f19-41de-a892-34e3c36865ec" providerId="ADAL" clId="{92736EAF-57D9-455F-9C30-F13D1704D384}" dt="2020-02-22T17:24:18.698" v="2308"/>
          <ac:grpSpMkLst>
            <pc:docMk/>
            <pc:sldMk cId="1497818864" sldId="267"/>
            <ac:grpSpMk id="609" creationId="{5E43B2C3-7C52-4A08-822D-2550290DC4B8}"/>
          </ac:grpSpMkLst>
        </pc:grpChg>
        <pc:grpChg chg="mod">
          <ac:chgData name="Kimberly Brehm" userId="8c2b6ab9-3f19-41de-a892-34e3c36865ec" providerId="ADAL" clId="{92736EAF-57D9-455F-9C30-F13D1704D384}" dt="2020-02-22T17:24:18.698" v="2308"/>
          <ac:grpSpMkLst>
            <pc:docMk/>
            <pc:sldMk cId="1497818864" sldId="267"/>
            <ac:grpSpMk id="610" creationId="{D4616B72-3F2E-4B46-948F-A0723DD10030}"/>
          </ac:grpSpMkLst>
        </pc:grpChg>
        <pc:grpChg chg="mod">
          <ac:chgData name="Kimberly Brehm" userId="8c2b6ab9-3f19-41de-a892-34e3c36865ec" providerId="ADAL" clId="{92736EAF-57D9-455F-9C30-F13D1704D384}" dt="2020-02-22T17:24:18.698" v="2308"/>
          <ac:grpSpMkLst>
            <pc:docMk/>
            <pc:sldMk cId="1497818864" sldId="267"/>
            <ac:grpSpMk id="611" creationId="{9E173A45-6FD9-4EFC-86DA-68A015C532E9}"/>
          </ac:grpSpMkLst>
        </pc:grpChg>
        <pc:grpChg chg="mod">
          <ac:chgData name="Kimberly Brehm" userId="8c2b6ab9-3f19-41de-a892-34e3c36865ec" providerId="ADAL" clId="{92736EAF-57D9-455F-9C30-F13D1704D384}" dt="2020-02-22T17:24:24.851" v="2320"/>
          <ac:grpSpMkLst>
            <pc:docMk/>
            <pc:sldMk cId="1497818864" sldId="267"/>
            <ac:grpSpMk id="623" creationId="{3DB0C1C8-A1FF-47E8-8E24-420C7176D57C}"/>
          </ac:grpSpMkLst>
        </pc:grpChg>
        <pc:grpChg chg="mod">
          <ac:chgData name="Kimberly Brehm" userId="8c2b6ab9-3f19-41de-a892-34e3c36865ec" providerId="ADAL" clId="{92736EAF-57D9-455F-9C30-F13D1704D384}" dt="2020-02-22T17:25:29.773" v="2352"/>
          <ac:grpSpMkLst>
            <pc:docMk/>
            <pc:sldMk cId="1497818864" sldId="267"/>
            <ac:grpSpMk id="655" creationId="{5FBAF72A-45EA-4764-AF14-758FC89DB95D}"/>
          </ac:grpSpMkLst>
        </pc:grpChg>
        <pc:grpChg chg="mod">
          <ac:chgData name="Kimberly Brehm" userId="8c2b6ab9-3f19-41de-a892-34e3c36865ec" providerId="ADAL" clId="{92736EAF-57D9-455F-9C30-F13D1704D384}" dt="2020-02-22T17:25:29.773" v="2352"/>
          <ac:grpSpMkLst>
            <pc:docMk/>
            <pc:sldMk cId="1497818864" sldId="267"/>
            <ac:grpSpMk id="656" creationId="{67607651-E565-425F-B692-DF04F0ECA45E}"/>
          </ac:grpSpMkLst>
        </pc:grpChg>
        <pc:grpChg chg="mod">
          <ac:chgData name="Kimberly Brehm" userId="8c2b6ab9-3f19-41de-a892-34e3c36865ec" providerId="ADAL" clId="{92736EAF-57D9-455F-9C30-F13D1704D384}" dt="2020-02-22T17:25:29.773" v="2352"/>
          <ac:grpSpMkLst>
            <pc:docMk/>
            <pc:sldMk cId="1497818864" sldId="267"/>
            <ac:grpSpMk id="657" creationId="{50D0216F-C3E7-4389-8425-5E76BD8D2EB2}"/>
          </ac:grpSpMkLst>
        </pc:grpChg>
        <pc:grpChg chg="mod">
          <ac:chgData name="Kimberly Brehm" userId="8c2b6ab9-3f19-41de-a892-34e3c36865ec" providerId="ADAL" clId="{92736EAF-57D9-455F-9C30-F13D1704D384}" dt="2020-02-22T17:25:29.773" v="2352"/>
          <ac:grpSpMkLst>
            <pc:docMk/>
            <pc:sldMk cId="1497818864" sldId="267"/>
            <ac:grpSpMk id="658" creationId="{A7023B0F-4458-4F6E-9F8F-D7E25D7C7D9D}"/>
          </ac:grpSpMkLst>
        </pc:grpChg>
        <pc:grpChg chg="mod">
          <ac:chgData name="Kimberly Brehm" userId="8c2b6ab9-3f19-41de-a892-34e3c36865ec" providerId="ADAL" clId="{92736EAF-57D9-455F-9C30-F13D1704D384}" dt="2020-02-22T17:25:29.773" v="2352"/>
          <ac:grpSpMkLst>
            <pc:docMk/>
            <pc:sldMk cId="1497818864" sldId="267"/>
            <ac:grpSpMk id="659" creationId="{27701B28-235D-4E09-97CB-5F968FBBBC6F}"/>
          </ac:grpSpMkLst>
        </pc:grpChg>
        <pc:grpChg chg="mod">
          <ac:chgData name="Kimberly Brehm" userId="8c2b6ab9-3f19-41de-a892-34e3c36865ec" providerId="ADAL" clId="{92736EAF-57D9-455F-9C30-F13D1704D384}" dt="2020-02-22T17:25:31.038" v="2355"/>
          <ac:grpSpMkLst>
            <pc:docMk/>
            <pc:sldMk cId="1497818864" sldId="267"/>
            <ac:grpSpMk id="662" creationId="{BC3C4BFF-9841-4155-9698-CA0427799D77}"/>
          </ac:grpSpMkLst>
        </pc:grpChg>
        <pc:grpChg chg="mod">
          <ac:chgData name="Kimberly Brehm" userId="8c2b6ab9-3f19-41de-a892-34e3c36865ec" providerId="ADAL" clId="{92736EAF-57D9-455F-9C30-F13D1704D384}" dt="2020-02-22T17:25:41.328" v="2368"/>
          <ac:grpSpMkLst>
            <pc:docMk/>
            <pc:sldMk cId="1497818864" sldId="267"/>
            <ac:grpSpMk id="675" creationId="{57BAB7E3-5E0C-490D-82E5-22444C63FFA9}"/>
          </ac:grpSpMkLst>
        </pc:grpChg>
        <pc:grpChg chg="mod">
          <ac:chgData name="Kimberly Brehm" userId="8c2b6ab9-3f19-41de-a892-34e3c36865ec" providerId="ADAL" clId="{92736EAF-57D9-455F-9C30-F13D1704D384}" dt="2020-02-22T17:25:41.328" v="2368"/>
          <ac:grpSpMkLst>
            <pc:docMk/>
            <pc:sldMk cId="1497818864" sldId="267"/>
            <ac:grpSpMk id="676" creationId="{CA233276-35A6-4744-9787-A65A7DFD0E94}"/>
          </ac:grpSpMkLst>
        </pc:grpChg>
        <pc:grpChg chg="mod">
          <ac:chgData name="Kimberly Brehm" userId="8c2b6ab9-3f19-41de-a892-34e3c36865ec" providerId="ADAL" clId="{92736EAF-57D9-455F-9C30-F13D1704D384}" dt="2020-02-22T17:25:57.853" v="2388"/>
          <ac:grpSpMkLst>
            <pc:docMk/>
            <pc:sldMk cId="1497818864" sldId="267"/>
            <ac:grpSpMk id="692" creationId="{F0C3136E-ACCF-479A-B1A3-69768317D431}"/>
          </ac:grpSpMkLst>
        </pc:grpChg>
        <pc:grpChg chg="mod">
          <ac:chgData name="Kimberly Brehm" userId="8c2b6ab9-3f19-41de-a892-34e3c36865ec" providerId="ADAL" clId="{92736EAF-57D9-455F-9C30-F13D1704D384}" dt="2020-02-22T17:25:49.403" v="2384"/>
          <ac:grpSpMkLst>
            <pc:docMk/>
            <pc:sldMk cId="1497818864" sldId="267"/>
            <ac:grpSpMk id="693" creationId="{4E256598-1805-40B0-9092-00FEFABF8698}"/>
          </ac:grpSpMkLst>
        </pc:grpChg>
        <pc:grpChg chg="del mod">
          <ac:chgData name="Kimberly Brehm" userId="8c2b6ab9-3f19-41de-a892-34e3c36865ec" providerId="ADAL" clId="{92736EAF-57D9-455F-9C30-F13D1704D384}" dt="2020-02-22T17:27:48.701" v="2439"/>
          <ac:grpSpMkLst>
            <pc:docMk/>
            <pc:sldMk cId="1497818864" sldId="267"/>
            <ac:grpSpMk id="696" creationId="{847D817A-4D6C-44FB-B5B0-15A01C264A5B}"/>
          </ac:grpSpMkLst>
        </pc:grpChg>
        <pc:grpChg chg="del mod">
          <ac:chgData name="Kimberly Brehm" userId="8c2b6ab9-3f19-41de-a892-34e3c36865ec" providerId="ADAL" clId="{92736EAF-57D9-455F-9C30-F13D1704D384}" dt="2020-02-22T17:28:30.652" v="2483"/>
          <ac:grpSpMkLst>
            <pc:docMk/>
            <pc:sldMk cId="1497818864" sldId="267"/>
            <ac:grpSpMk id="711" creationId="{92E9A418-0058-4E84-89E3-3928834094BE}"/>
          </ac:grpSpMkLst>
        </pc:grpChg>
        <pc:grpChg chg="del mod">
          <ac:chgData name="Kimberly Brehm" userId="8c2b6ab9-3f19-41de-a892-34e3c36865ec" providerId="ADAL" clId="{92736EAF-57D9-455F-9C30-F13D1704D384}" dt="2020-02-22T17:28:30.660" v="2485"/>
          <ac:grpSpMkLst>
            <pc:docMk/>
            <pc:sldMk cId="1497818864" sldId="267"/>
            <ac:grpSpMk id="712" creationId="{492E700E-A40F-4156-B4EB-245CD18F2236}"/>
          </ac:grpSpMkLst>
        </pc:grpChg>
        <pc:grpChg chg="mod">
          <ac:chgData name="Kimberly Brehm" userId="8c2b6ab9-3f19-41de-a892-34e3c36865ec" providerId="ADAL" clId="{92736EAF-57D9-455F-9C30-F13D1704D384}" dt="2020-02-22T17:26:07.949" v="2403"/>
          <ac:grpSpMkLst>
            <pc:docMk/>
            <pc:sldMk cId="1497818864" sldId="267"/>
            <ac:grpSpMk id="713" creationId="{4D07334F-32D2-4137-9B5E-41BF64B84340}"/>
          </ac:grpSpMkLst>
        </pc:grpChg>
        <pc:grpChg chg="del mod">
          <ac:chgData name="Kimberly Brehm" userId="8c2b6ab9-3f19-41de-a892-34e3c36865ec" providerId="ADAL" clId="{92736EAF-57D9-455F-9C30-F13D1704D384}" dt="2020-02-22T17:26:39.822" v="2415"/>
          <ac:grpSpMkLst>
            <pc:docMk/>
            <pc:sldMk cId="1497818864" sldId="267"/>
            <ac:grpSpMk id="721" creationId="{C2C1859B-1A5F-47F0-BF61-90526932AE61}"/>
          </ac:grpSpMkLst>
        </pc:grpChg>
        <pc:grpChg chg="del mod">
          <ac:chgData name="Kimberly Brehm" userId="8c2b6ab9-3f19-41de-a892-34e3c36865ec" providerId="ADAL" clId="{92736EAF-57D9-455F-9C30-F13D1704D384}" dt="2020-02-22T17:26:39.807" v="2413"/>
          <ac:grpSpMkLst>
            <pc:docMk/>
            <pc:sldMk cId="1497818864" sldId="267"/>
            <ac:grpSpMk id="722" creationId="{71A47CFA-EAAA-4A16-BEA4-D3C5A33EB3FA}"/>
          </ac:grpSpMkLst>
        </pc:grpChg>
        <pc:grpChg chg="del mod">
          <ac:chgData name="Kimberly Brehm" userId="8c2b6ab9-3f19-41de-a892-34e3c36865ec" providerId="ADAL" clId="{92736EAF-57D9-455F-9C30-F13D1704D384}" dt="2020-02-22T17:27:49.106" v="2453"/>
          <ac:grpSpMkLst>
            <pc:docMk/>
            <pc:sldMk cId="1497818864" sldId="267"/>
            <ac:grpSpMk id="729" creationId="{2280BADF-5EC3-48C5-AE77-80CC0697FB33}"/>
          </ac:grpSpMkLst>
        </pc:grpChg>
        <pc:grpChg chg="del mod">
          <ac:chgData name="Kimberly Brehm" userId="8c2b6ab9-3f19-41de-a892-34e3c36865ec" providerId="ADAL" clId="{92736EAF-57D9-455F-9C30-F13D1704D384}" dt="2020-02-22T17:27:48.703" v="2440"/>
          <ac:grpSpMkLst>
            <pc:docMk/>
            <pc:sldMk cId="1497818864" sldId="267"/>
            <ac:grpSpMk id="730" creationId="{6BCB8817-1CA0-4FA4-821E-11C7F200FA5B}"/>
          </ac:grpSpMkLst>
        </pc:grpChg>
        <pc:grpChg chg="del mod">
          <ac:chgData name="Kimberly Brehm" userId="8c2b6ab9-3f19-41de-a892-34e3c36865ec" providerId="ADAL" clId="{92736EAF-57D9-455F-9C30-F13D1704D384}" dt="2020-02-22T17:27:48.703" v="2441"/>
          <ac:grpSpMkLst>
            <pc:docMk/>
            <pc:sldMk cId="1497818864" sldId="267"/>
            <ac:grpSpMk id="733" creationId="{E6BFBEAE-822F-4D15-9832-6DDE92F2ADCC}"/>
          </ac:grpSpMkLst>
        </pc:grpChg>
        <pc:grpChg chg="del mod">
          <ac:chgData name="Kimberly Brehm" userId="8c2b6ab9-3f19-41de-a892-34e3c36865ec" providerId="ADAL" clId="{92736EAF-57D9-455F-9C30-F13D1704D384}" dt="2020-02-22T17:27:48.711" v="2443"/>
          <ac:grpSpMkLst>
            <pc:docMk/>
            <pc:sldMk cId="1497818864" sldId="267"/>
            <ac:grpSpMk id="739" creationId="{33C650DD-1B21-4583-B558-E2FCCE87A256}"/>
          </ac:grpSpMkLst>
        </pc:grpChg>
        <pc:grpChg chg="del mod">
          <ac:chgData name="Kimberly Brehm" userId="8c2b6ab9-3f19-41de-a892-34e3c36865ec" providerId="ADAL" clId="{92736EAF-57D9-455F-9C30-F13D1704D384}" dt="2020-02-22T17:27:48.713" v="2447"/>
          <ac:grpSpMkLst>
            <pc:docMk/>
            <pc:sldMk cId="1497818864" sldId="267"/>
            <ac:grpSpMk id="740" creationId="{74104710-39D8-4476-81C6-92D8950F7AC9}"/>
          </ac:grpSpMkLst>
        </pc:grpChg>
        <pc:grpChg chg="del mod">
          <ac:chgData name="Kimberly Brehm" userId="8c2b6ab9-3f19-41de-a892-34e3c36865ec" providerId="ADAL" clId="{92736EAF-57D9-455F-9C30-F13D1704D384}" dt="2020-02-22T17:27:44.575" v="2437"/>
          <ac:grpSpMkLst>
            <pc:docMk/>
            <pc:sldMk cId="1497818864" sldId="267"/>
            <ac:grpSpMk id="743" creationId="{4E798828-A5B3-4900-8051-867D1353C598}"/>
          </ac:grpSpMkLst>
        </pc:grpChg>
        <pc:grpChg chg="mod">
          <ac:chgData name="Kimberly Brehm" userId="8c2b6ab9-3f19-41de-a892-34e3c36865ec" providerId="ADAL" clId="{92736EAF-57D9-455F-9C30-F13D1704D384}" dt="2020-02-22T17:27:53.873" v="2458"/>
          <ac:grpSpMkLst>
            <pc:docMk/>
            <pc:sldMk cId="1497818864" sldId="267"/>
            <ac:grpSpMk id="747" creationId="{32BA0336-9555-48AB-85AE-ED2B0ACE59F7}"/>
          </ac:grpSpMkLst>
        </pc:grpChg>
        <pc:grpChg chg="mod">
          <ac:chgData name="Kimberly Brehm" userId="8c2b6ab9-3f19-41de-a892-34e3c36865ec" providerId="ADAL" clId="{92736EAF-57D9-455F-9C30-F13D1704D384}" dt="2020-02-22T17:27:56.141" v="2462"/>
          <ac:grpSpMkLst>
            <pc:docMk/>
            <pc:sldMk cId="1497818864" sldId="267"/>
            <ac:grpSpMk id="751" creationId="{45ED6D6C-8DD7-49ED-84D4-B56CD5A8DEB2}"/>
          </ac:grpSpMkLst>
        </pc:grpChg>
        <pc:grpChg chg="mod">
          <ac:chgData name="Kimberly Brehm" userId="8c2b6ab9-3f19-41de-a892-34e3c36865ec" providerId="ADAL" clId="{92736EAF-57D9-455F-9C30-F13D1704D384}" dt="2020-02-22T17:28:00.056" v="2465"/>
          <ac:grpSpMkLst>
            <pc:docMk/>
            <pc:sldMk cId="1497818864" sldId="267"/>
            <ac:grpSpMk id="754" creationId="{74A1A63F-3CE4-41DE-8160-CB459F8BC45F}"/>
          </ac:grpSpMkLst>
        </pc:grpChg>
        <pc:grpChg chg="mod">
          <ac:chgData name="Kimberly Brehm" userId="8c2b6ab9-3f19-41de-a892-34e3c36865ec" providerId="ADAL" clId="{92736EAF-57D9-455F-9C30-F13D1704D384}" dt="2020-02-22T17:28:07.539" v="2476"/>
          <ac:grpSpMkLst>
            <pc:docMk/>
            <pc:sldMk cId="1497818864" sldId="267"/>
            <ac:grpSpMk id="765" creationId="{6A68E48B-A520-4723-8AE2-9147C15380E5}"/>
          </ac:grpSpMkLst>
        </pc:grpChg>
        <pc:grpChg chg="mod">
          <ac:chgData name="Kimberly Brehm" userId="8c2b6ab9-3f19-41de-a892-34e3c36865ec" providerId="ADAL" clId="{92736EAF-57D9-455F-9C30-F13D1704D384}" dt="2020-02-22T17:28:07.539" v="2476"/>
          <ac:grpSpMkLst>
            <pc:docMk/>
            <pc:sldMk cId="1497818864" sldId="267"/>
            <ac:grpSpMk id="766" creationId="{CE22C82D-4EEA-40DE-8B52-BE759DE4CC9B}"/>
          </ac:grpSpMkLst>
        </pc:grpChg>
        <pc:grpChg chg="mod">
          <ac:chgData name="Kimberly Brehm" userId="8c2b6ab9-3f19-41de-a892-34e3c36865ec" providerId="ADAL" clId="{92736EAF-57D9-455F-9C30-F13D1704D384}" dt="2020-02-22T17:28:07.539" v="2476"/>
          <ac:grpSpMkLst>
            <pc:docMk/>
            <pc:sldMk cId="1497818864" sldId="267"/>
            <ac:grpSpMk id="767" creationId="{586072F9-1CFE-4331-80DB-68FA3C08D86B}"/>
          </ac:grpSpMkLst>
        </pc:grpChg>
        <pc:grpChg chg="mod">
          <ac:chgData name="Kimberly Brehm" userId="8c2b6ab9-3f19-41de-a892-34e3c36865ec" providerId="ADAL" clId="{92736EAF-57D9-455F-9C30-F13D1704D384}" dt="2020-02-22T17:28:36.563" v="2492"/>
          <ac:grpSpMkLst>
            <pc:docMk/>
            <pc:sldMk cId="1497818864" sldId="267"/>
            <ac:grpSpMk id="773" creationId="{169633A3-C324-4A1D-9625-AF0A55BB8E2E}"/>
          </ac:grpSpMkLst>
        </pc:grpChg>
        <pc:grpChg chg="mod">
          <ac:chgData name="Kimberly Brehm" userId="8c2b6ab9-3f19-41de-a892-34e3c36865ec" providerId="ADAL" clId="{92736EAF-57D9-455F-9C30-F13D1704D384}" dt="2020-02-22T17:28:38.656" v="2497"/>
          <ac:grpSpMkLst>
            <pc:docMk/>
            <pc:sldMk cId="1497818864" sldId="267"/>
            <ac:grpSpMk id="778" creationId="{F1324013-66D3-4C4D-AB9F-3FA317EEB1CE}"/>
          </ac:grpSpMkLst>
        </pc:grpChg>
        <pc:inkChg chg="add mod">
          <ac:chgData name="Kimberly Brehm" userId="8c2b6ab9-3f19-41de-a892-34e3c36865ec" providerId="ADAL" clId="{92736EAF-57D9-455F-9C30-F13D1704D384}" dt="2020-02-22T17:00:27.285" v="1090"/>
          <ac:inkMkLst>
            <pc:docMk/>
            <pc:sldMk cId="1497818864" sldId="267"/>
            <ac:inkMk id="2" creationId="{D1EAC52F-0579-4F38-BB6A-6DEA34E09D11}"/>
          </ac:inkMkLst>
        </pc:inkChg>
        <pc:inkChg chg="add mod">
          <ac:chgData name="Kimberly Brehm" userId="8c2b6ab9-3f19-41de-a892-34e3c36865ec" providerId="ADAL" clId="{92736EAF-57D9-455F-9C30-F13D1704D384}" dt="2020-02-22T17:00:27.285" v="1090"/>
          <ac:inkMkLst>
            <pc:docMk/>
            <pc:sldMk cId="1497818864" sldId="267"/>
            <ac:inkMk id="3" creationId="{77D4424D-6171-4B42-B8DF-0874368ACFBD}"/>
          </ac:inkMkLst>
        </pc:inkChg>
        <pc:inkChg chg="add mod">
          <ac:chgData name="Kimberly Brehm" userId="8c2b6ab9-3f19-41de-a892-34e3c36865ec" providerId="ADAL" clId="{92736EAF-57D9-455F-9C30-F13D1704D384}" dt="2020-02-22T17:00:27.285" v="1090"/>
          <ac:inkMkLst>
            <pc:docMk/>
            <pc:sldMk cId="1497818864" sldId="267"/>
            <ac:inkMk id="4" creationId="{CBDC4F89-8B6D-4A80-8D88-A9EE96391D84}"/>
          </ac:inkMkLst>
        </pc:inkChg>
        <pc:inkChg chg="add mod">
          <ac:chgData name="Kimberly Brehm" userId="8c2b6ab9-3f19-41de-a892-34e3c36865ec" providerId="ADAL" clId="{92736EAF-57D9-455F-9C30-F13D1704D384}" dt="2020-02-22T17:00:27.285" v="1090"/>
          <ac:inkMkLst>
            <pc:docMk/>
            <pc:sldMk cId="1497818864" sldId="267"/>
            <ac:inkMk id="5" creationId="{33E21834-3FA1-4CC5-BBF6-25552A7E6112}"/>
          </ac:inkMkLst>
        </pc:inkChg>
        <pc:inkChg chg="add mod">
          <ac:chgData name="Kimberly Brehm" userId="8c2b6ab9-3f19-41de-a892-34e3c36865ec" providerId="ADAL" clId="{92736EAF-57D9-455F-9C30-F13D1704D384}" dt="2020-02-22T17:00:27.285" v="1090"/>
          <ac:inkMkLst>
            <pc:docMk/>
            <pc:sldMk cId="1497818864" sldId="267"/>
            <ac:inkMk id="6" creationId="{C77BE47C-51F2-4CDF-AAA5-C7A4136251A3}"/>
          </ac:inkMkLst>
        </pc:inkChg>
        <pc:inkChg chg="add mod">
          <ac:chgData name="Kimberly Brehm" userId="8c2b6ab9-3f19-41de-a892-34e3c36865ec" providerId="ADAL" clId="{92736EAF-57D9-455F-9C30-F13D1704D384}" dt="2020-02-22T17:00:27.285" v="1090"/>
          <ac:inkMkLst>
            <pc:docMk/>
            <pc:sldMk cId="1497818864" sldId="267"/>
            <ac:inkMk id="7" creationId="{49596176-7614-492C-A672-C6F1F7B52490}"/>
          </ac:inkMkLst>
        </pc:inkChg>
        <pc:inkChg chg="add mod">
          <ac:chgData name="Kimberly Brehm" userId="8c2b6ab9-3f19-41de-a892-34e3c36865ec" providerId="ADAL" clId="{92736EAF-57D9-455F-9C30-F13D1704D384}" dt="2020-02-22T17:00:27.285" v="1090"/>
          <ac:inkMkLst>
            <pc:docMk/>
            <pc:sldMk cId="1497818864" sldId="267"/>
            <ac:inkMk id="8" creationId="{D340C20E-1E48-45FA-A3A1-03F47B477E94}"/>
          </ac:inkMkLst>
        </pc:inkChg>
        <pc:inkChg chg="add mod">
          <ac:chgData name="Kimberly Brehm" userId="8c2b6ab9-3f19-41de-a892-34e3c36865ec" providerId="ADAL" clId="{92736EAF-57D9-455F-9C30-F13D1704D384}" dt="2020-02-22T17:00:27.285" v="1090"/>
          <ac:inkMkLst>
            <pc:docMk/>
            <pc:sldMk cId="1497818864" sldId="267"/>
            <ac:inkMk id="9" creationId="{0AF601D3-8573-4D69-AE1A-66D8370C6F2C}"/>
          </ac:inkMkLst>
        </pc:inkChg>
        <pc:inkChg chg="add mod">
          <ac:chgData name="Kimberly Brehm" userId="8c2b6ab9-3f19-41de-a892-34e3c36865ec" providerId="ADAL" clId="{92736EAF-57D9-455F-9C30-F13D1704D384}" dt="2020-02-22T17:00:27.285" v="1090"/>
          <ac:inkMkLst>
            <pc:docMk/>
            <pc:sldMk cId="1497818864" sldId="267"/>
            <ac:inkMk id="10" creationId="{55635C7C-3A54-42D5-9076-0B365040D220}"/>
          </ac:inkMkLst>
        </pc:inkChg>
        <pc:inkChg chg="add mod">
          <ac:chgData name="Kimberly Brehm" userId="8c2b6ab9-3f19-41de-a892-34e3c36865ec" providerId="ADAL" clId="{92736EAF-57D9-455F-9C30-F13D1704D384}" dt="2020-02-22T17:00:27.285" v="1090"/>
          <ac:inkMkLst>
            <pc:docMk/>
            <pc:sldMk cId="1497818864" sldId="267"/>
            <ac:inkMk id="11" creationId="{526E10D2-5370-4245-90B3-DB68BE597FFB}"/>
          </ac:inkMkLst>
        </pc:inkChg>
        <pc:inkChg chg="add mod">
          <ac:chgData name="Kimberly Brehm" userId="8c2b6ab9-3f19-41de-a892-34e3c36865ec" providerId="ADAL" clId="{92736EAF-57D9-455F-9C30-F13D1704D384}" dt="2020-02-22T17:00:27.285" v="1090"/>
          <ac:inkMkLst>
            <pc:docMk/>
            <pc:sldMk cId="1497818864" sldId="267"/>
            <ac:inkMk id="12" creationId="{28CA0F93-E7E8-466B-BF42-75AC9C2AEB4C}"/>
          </ac:inkMkLst>
        </pc:inkChg>
        <pc:inkChg chg="add mod">
          <ac:chgData name="Kimberly Brehm" userId="8c2b6ab9-3f19-41de-a892-34e3c36865ec" providerId="ADAL" clId="{92736EAF-57D9-455F-9C30-F13D1704D384}" dt="2020-02-22T17:00:27.285" v="1090"/>
          <ac:inkMkLst>
            <pc:docMk/>
            <pc:sldMk cId="1497818864" sldId="267"/>
            <ac:inkMk id="13" creationId="{66D00B5B-A929-4409-91C0-BE7B6D0CB944}"/>
          </ac:inkMkLst>
        </pc:inkChg>
        <pc:inkChg chg="add mod">
          <ac:chgData name="Kimberly Brehm" userId="8c2b6ab9-3f19-41de-a892-34e3c36865ec" providerId="ADAL" clId="{92736EAF-57D9-455F-9C30-F13D1704D384}" dt="2020-02-22T17:00:27.285" v="1090"/>
          <ac:inkMkLst>
            <pc:docMk/>
            <pc:sldMk cId="1497818864" sldId="267"/>
            <ac:inkMk id="14" creationId="{26E6F1DF-16D0-48BA-9B16-04D37F96E3D1}"/>
          </ac:inkMkLst>
        </pc:inkChg>
        <pc:inkChg chg="add mod">
          <ac:chgData name="Kimberly Brehm" userId="8c2b6ab9-3f19-41de-a892-34e3c36865ec" providerId="ADAL" clId="{92736EAF-57D9-455F-9C30-F13D1704D384}" dt="2020-02-22T17:00:27.285" v="1090"/>
          <ac:inkMkLst>
            <pc:docMk/>
            <pc:sldMk cId="1497818864" sldId="267"/>
            <ac:inkMk id="15" creationId="{4EF3C5A5-076F-4814-8FDC-E527966D8A61}"/>
          </ac:inkMkLst>
        </pc:inkChg>
        <pc:inkChg chg="add mod">
          <ac:chgData name="Kimberly Brehm" userId="8c2b6ab9-3f19-41de-a892-34e3c36865ec" providerId="ADAL" clId="{92736EAF-57D9-455F-9C30-F13D1704D384}" dt="2020-02-22T17:00:27.285" v="1090"/>
          <ac:inkMkLst>
            <pc:docMk/>
            <pc:sldMk cId="1497818864" sldId="267"/>
            <ac:inkMk id="16" creationId="{3648ED35-8184-4348-BFFF-5FA8CB73DA14}"/>
          </ac:inkMkLst>
        </pc:inkChg>
        <pc:inkChg chg="add mod">
          <ac:chgData name="Kimberly Brehm" userId="8c2b6ab9-3f19-41de-a892-34e3c36865ec" providerId="ADAL" clId="{92736EAF-57D9-455F-9C30-F13D1704D384}" dt="2020-02-22T17:00:27.285" v="1090"/>
          <ac:inkMkLst>
            <pc:docMk/>
            <pc:sldMk cId="1497818864" sldId="267"/>
            <ac:inkMk id="17" creationId="{C61E10C6-3F64-49F6-A602-B52EB594EF47}"/>
          </ac:inkMkLst>
        </pc:inkChg>
        <pc:inkChg chg="add mod">
          <ac:chgData name="Kimberly Brehm" userId="8c2b6ab9-3f19-41de-a892-34e3c36865ec" providerId="ADAL" clId="{92736EAF-57D9-455F-9C30-F13D1704D384}" dt="2020-02-22T17:00:27.285" v="1090"/>
          <ac:inkMkLst>
            <pc:docMk/>
            <pc:sldMk cId="1497818864" sldId="267"/>
            <ac:inkMk id="18" creationId="{99A51F16-CC7E-48E4-B424-98EC322604EB}"/>
          </ac:inkMkLst>
        </pc:inkChg>
        <pc:inkChg chg="add mod">
          <ac:chgData name="Kimberly Brehm" userId="8c2b6ab9-3f19-41de-a892-34e3c36865ec" providerId="ADAL" clId="{92736EAF-57D9-455F-9C30-F13D1704D384}" dt="2020-02-22T17:00:27.285" v="1090"/>
          <ac:inkMkLst>
            <pc:docMk/>
            <pc:sldMk cId="1497818864" sldId="267"/>
            <ac:inkMk id="19" creationId="{7EC959B7-EBFE-45A8-815D-3D4B9B92DCF4}"/>
          </ac:inkMkLst>
        </pc:inkChg>
        <pc:inkChg chg="add mod">
          <ac:chgData name="Kimberly Brehm" userId="8c2b6ab9-3f19-41de-a892-34e3c36865ec" providerId="ADAL" clId="{92736EAF-57D9-455F-9C30-F13D1704D384}" dt="2020-02-22T17:22:14.925" v="1864"/>
          <ac:inkMkLst>
            <pc:docMk/>
            <pc:sldMk cId="1497818864" sldId="267"/>
            <ac:inkMk id="20" creationId="{DCF225F8-A03C-423F-B8D6-5ACA5FDCC4CA}"/>
          </ac:inkMkLst>
        </pc:inkChg>
        <pc:inkChg chg="add mod">
          <ac:chgData name="Kimberly Brehm" userId="8c2b6ab9-3f19-41de-a892-34e3c36865ec" providerId="ADAL" clId="{92736EAF-57D9-455F-9C30-F13D1704D384}" dt="2020-02-22T17:22:14.925" v="1864"/>
          <ac:inkMkLst>
            <pc:docMk/>
            <pc:sldMk cId="1497818864" sldId="267"/>
            <ac:inkMk id="21" creationId="{943AF098-57A4-4C5B-BB57-0A8606168B1B}"/>
          </ac:inkMkLst>
        </pc:inkChg>
        <pc:inkChg chg="add mod">
          <ac:chgData name="Kimberly Brehm" userId="8c2b6ab9-3f19-41de-a892-34e3c36865ec" providerId="ADAL" clId="{92736EAF-57D9-455F-9C30-F13D1704D384}" dt="2020-02-22T17:22:14.925" v="1864"/>
          <ac:inkMkLst>
            <pc:docMk/>
            <pc:sldMk cId="1497818864" sldId="267"/>
            <ac:inkMk id="22" creationId="{33461078-B10F-4DCB-8B42-73B937A8A36F}"/>
          </ac:inkMkLst>
        </pc:inkChg>
        <pc:inkChg chg="add mod">
          <ac:chgData name="Kimberly Brehm" userId="8c2b6ab9-3f19-41de-a892-34e3c36865ec" providerId="ADAL" clId="{92736EAF-57D9-455F-9C30-F13D1704D384}" dt="2020-02-22T17:22:14.925" v="1864"/>
          <ac:inkMkLst>
            <pc:docMk/>
            <pc:sldMk cId="1497818864" sldId="267"/>
            <ac:inkMk id="23" creationId="{7FB42074-AA3D-4DD1-A2A4-5D1780941D60}"/>
          </ac:inkMkLst>
        </pc:inkChg>
        <pc:inkChg chg="add mod">
          <ac:chgData name="Kimberly Brehm" userId="8c2b6ab9-3f19-41de-a892-34e3c36865ec" providerId="ADAL" clId="{92736EAF-57D9-455F-9C30-F13D1704D384}" dt="2020-02-22T17:22:14.925" v="1864"/>
          <ac:inkMkLst>
            <pc:docMk/>
            <pc:sldMk cId="1497818864" sldId="267"/>
            <ac:inkMk id="24" creationId="{BD7EB482-A84F-4718-9673-4CA1AA86180E}"/>
          </ac:inkMkLst>
        </pc:inkChg>
        <pc:inkChg chg="add mod">
          <ac:chgData name="Kimberly Brehm" userId="8c2b6ab9-3f19-41de-a892-34e3c36865ec" providerId="ADAL" clId="{92736EAF-57D9-455F-9C30-F13D1704D384}" dt="2020-02-22T17:22:14.925" v="1864"/>
          <ac:inkMkLst>
            <pc:docMk/>
            <pc:sldMk cId="1497818864" sldId="267"/>
            <ac:inkMk id="25" creationId="{4F876815-7048-416E-A291-1D19472E7300}"/>
          </ac:inkMkLst>
        </pc:inkChg>
        <pc:inkChg chg="add mod">
          <ac:chgData name="Kimberly Brehm" userId="8c2b6ab9-3f19-41de-a892-34e3c36865ec" providerId="ADAL" clId="{92736EAF-57D9-455F-9C30-F13D1704D384}" dt="2020-02-22T17:22:14.925" v="1864"/>
          <ac:inkMkLst>
            <pc:docMk/>
            <pc:sldMk cId="1497818864" sldId="267"/>
            <ac:inkMk id="26" creationId="{D240E497-363C-4C86-8AC3-613FD09126EC}"/>
          </ac:inkMkLst>
        </pc:inkChg>
        <pc:inkChg chg="add del mod">
          <ac:chgData name="Kimberly Brehm" userId="8c2b6ab9-3f19-41de-a892-34e3c36865ec" providerId="ADAL" clId="{92736EAF-57D9-455F-9C30-F13D1704D384}" dt="2020-02-22T17:22:08.922" v="1849"/>
          <ac:inkMkLst>
            <pc:docMk/>
            <pc:sldMk cId="1497818864" sldId="267"/>
            <ac:inkMk id="27" creationId="{469DA8BC-27D9-4D9F-BE7A-1A475847E3D5}"/>
          </ac:inkMkLst>
        </pc:inkChg>
        <pc:inkChg chg="add del mod">
          <ac:chgData name="Kimberly Brehm" userId="8c2b6ab9-3f19-41de-a892-34e3c36865ec" providerId="ADAL" clId="{92736EAF-57D9-455F-9C30-F13D1704D384}" dt="2020-02-22T17:22:08.924" v="1850"/>
          <ac:inkMkLst>
            <pc:docMk/>
            <pc:sldMk cId="1497818864" sldId="267"/>
            <ac:inkMk id="28" creationId="{8E4DCAE2-1960-4C86-BF5D-82D8FFFE3AE1}"/>
          </ac:inkMkLst>
        </pc:inkChg>
        <pc:inkChg chg="add del mod">
          <ac:chgData name="Kimberly Brehm" userId="8c2b6ab9-3f19-41de-a892-34e3c36865ec" providerId="ADAL" clId="{92736EAF-57D9-455F-9C30-F13D1704D384}" dt="2020-02-22T17:22:08.924" v="1851"/>
          <ac:inkMkLst>
            <pc:docMk/>
            <pc:sldMk cId="1497818864" sldId="267"/>
            <ac:inkMk id="29" creationId="{E2D16FD5-B272-48EF-B847-D524BBF7C772}"/>
          </ac:inkMkLst>
        </pc:inkChg>
        <pc:inkChg chg="add del mod">
          <ac:chgData name="Kimberly Brehm" userId="8c2b6ab9-3f19-41de-a892-34e3c36865ec" providerId="ADAL" clId="{92736EAF-57D9-455F-9C30-F13D1704D384}" dt="2020-02-22T17:22:08.924" v="1852"/>
          <ac:inkMkLst>
            <pc:docMk/>
            <pc:sldMk cId="1497818864" sldId="267"/>
            <ac:inkMk id="30" creationId="{D6FE97DF-F9F1-48C1-A326-D2F7EC4CB1A8}"/>
          </ac:inkMkLst>
        </pc:inkChg>
        <pc:inkChg chg="add del mod">
          <ac:chgData name="Kimberly Brehm" userId="8c2b6ab9-3f19-41de-a892-34e3c36865ec" providerId="ADAL" clId="{92736EAF-57D9-455F-9C30-F13D1704D384}" dt="2020-02-22T17:22:08.924" v="1853"/>
          <ac:inkMkLst>
            <pc:docMk/>
            <pc:sldMk cId="1497818864" sldId="267"/>
            <ac:inkMk id="31" creationId="{A8F9C7F7-600E-49F5-B1D6-EE776F6BAC92}"/>
          </ac:inkMkLst>
        </pc:inkChg>
        <pc:inkChg chg="add del mod">
          <ac:chgData name="Kimberly Brehm" userId="8c2b6ab9-3f19-41de-a892-34e3c36865ec" providerId="ADAL" clId="{92736EAF-57D9-455F-9C30-F13D1704D384}" dt="2020-02-22T17:22:08.935" v="1854"/>
          <ac:inkMkLst>
            <pc:docMk/>
            <pc:sldMk cId="1497818864" sldId="267"/>
            <ac:inkMk id="32" creationId="{91A5955C-4141-44FA-A633-E1174084BBD8}"/>
          </ac:inkMkLst>
        </pc:inkChg>
        <pc:inkChg chg="add del mod">
          <ac:chgData name="Kimberly Brehm" userId="8c2b6ab9-3f19-41de-a892-34e3c36865ec" providerId="ADAL" clId="{92736EAF-57D9-455F-9C30-F13D1704D384}" dt="2020-02-22T17:22:08.935" v="1855"/>
          <ac:inkMkLst>
            <pc:docMk/>
            <pc:sldMk cId="1497818864" sldId="267"/>
            <ac:inkMk id="33" creationId="{FAC4482A-0E93-4FA1-AE20-35517AF19688}"/>
          </ac:inkMkLst>
        </pc:inkChg>
        <pc:inkChg chg="add del mod">
          <ac:chgData name="Kimberly Brehm" userId="8c2b6ab9-3f19-41de-a892-34e3c36865ec" providerId="ADAL" clId="{92736EAF-57D9-455F-9C30-F13D1704D384}" dt="2020-02-22T17:22:27.033" v="1876"/>
          <ac:inkMkLst>
            <pc:docMk/>
            <pc:sldMk cId="1497818864" sldId="267"/>
            <ac:inkMk id="37" creationId="{E752C04F-A187-4ECC-A6D6-9CC8DBAA4A38}"/>
          </ac:inkMkLst>
        </pc:inkChg>
        <pc:inkChg chg="add del mod">
          <ac:chgData name="Kimberly Brehm" userId="8c2b6ab9-3f19-41de-a892-34e3c36865ec" providerId="ADAL" clId="{92736EAF-57D9-455F-9C30-F13D1704D384}" dt="2020-02-22T17:22:27.294" v="1974"/>
          <ac:inkMkLst>
            <pc:docMk/>
            <pc:sldMk cId="1497818864" sldId="267"/>
            <ac:inkMk id="38" creationId="{403D3CF6-4C3F-42EF-B16F-344A20B15D59}"/>
          </ac:inkMkLst>
        </pc:inkChg>
        <pc:inkChg chg="add del mod">
          <ac:chgData name="Kimberly Brehm" userId="8c2b6ab9-3f19-41de-a892-34e3c36865ec" providerId="ADAL" clId="{92736EAF-57D9-455F-9C30-F13D1704D384}" dt="2020-02-22T17:22:27.437" v="2028"/>
          <ac:inkMkLst>
            <pc:docMk/>
            <pc:sldMk cId="1497818864" sldId="267"/>
            <ac:inkMk id="39" creationId="{2B7E4989-347F-4E7A-A69E-87070FF62DFE}"/>
          </ac:inkMkLst>
        </pc:inkChg>
        <pc:inkChg chg="add del mod">
          <ac:chgData name="Kimberly Brehm" userId="8c2b6ab9-3f19-41de-a892-34e3c36865ec" providerId="ADAL" clId="{92736EAF-57D9-455F-9C30-F13D1704D384}" dt="2020-02-22T17:22:27.257" v="1959"/>
          <ac:inkMkLst>
            <pc:docMk/>
            <pc:sldMk cId="1497818864" sldId="267"/>
            <ac:inkMk id="40" creationId="{A978E6EA-FAAC-4DC6-A271-E3B4B4425230}"/>
          </ac:inkMkLst>
        </pc:inkChg>
        <pc:inkChg chg="add del mod">
          <ac:chgData name="Kimberly Brehm" userId="8c2b6ab9-3f19-41de-a892-34e3c36865ec" providerId="ADAL" clId="{92736EAF-57D9-455F-9C30-F13D1704D384}" dt="2020-02-22T17:22:27.397" v="2012"/>
          <ac:inkMkLst>
            <pc:docMk/>
            <pc:sldMk cId="1497818864" sldId="267"/>
            <ac:inkMk id="41" creationId="{3C998DD5-8D31-4309-9AE5-DBA960B17A77}"/>
          </ac:inkMkLst>
        </pc:inkChg>
        <pc:inkChg chg="add del mod">
          <ac:chgData name="Kimberly Brehm" userId="8c2b6ab9-3f19-41de-a892-34e3c36865ec" providerId="ADAL" clId="{92736EAF-57D9-455F-9C30-F13D1704D384}" dt="2020-02-22T17:22:27.080" v="1896"/>
          <ac:inkMkLst>
            <pc:docMk/>
            <pc:sldMk cId="1497818864" sldId="267"/>
            <ac:inkMk id="42" creationId="{B7AB3707-5FAF-476E-87D4-B8686701E254}"/>
          </ac:inkMkLst>
        </pc:inkChg>
        <pc:inkChg chg="add del mod">
          <ac:chgData name="Kimberly Brehm" userId="8c2b6ab9-3f19-41de-a892-34e3c36865ec" providerId="ADAL" clId="{92736EAF-57D9-455F-9C30-F13D1704D384}" dt="2020-02-22T17:22:27.161" v="1924"/>
          <ac:inkMkLst>
            <pc:docMk/>
            <pc:sldMk cId="1497818864" sldId="267"/>
            <ac:inkMk id="43" creationId="{CDBEEDA8-522B-4BD5-93A5-BF82F560BDC7}"/>
          </ac:inkMkLst>
        </pc:inkChg>
        <pc:inkChg chg="add del mod">
          <ac:chgData name="Kimberly Brehm" userId="8c2b6ab9-3f19-41de-a892-34e3c36865ec" providerId="ADAL" clId="{92736EAF-57D9-455F-9C30-F13D1704D384}" dt="2020-02-22T17:22:27.165" v="1926"/>
          <ac:inkMkLst>
            <pc:docMk/>
            <pc:sldMk cId="1497818864" sldId="267"/>
            <ac:inkMk id="44" creationId="{55F7A537-0547-4F37-B0A0-375DC9E8E6D2}"/>
          </ac:inkMkLst>
        </pc:inkChg>
        <pc:inkChg chg="add del mod">
          <ac:chgData name="Kimberly Brehm" userId="8c2b6ab9-3f19-41de-a892-34e3c36865ec" providerId="ADAL" clId="{92736EAF-57D9-455F-9C30-F13D1704D384}" dt="2020-02-22T17:22:27.395" v="2008"/>
          <ac:inkMkLst>
            <pc:docMk/>
            <pc:sldMk cId="1497818864" sldId="267"/>
            <ac:inkMk id="45" creationId="{B3A24F8C-E0D9-4DC5-808D-DDD9D53AB646}"/>
          </ac:inkMkLst>
        </pc:inkChg>
        <pc:inkChg chg="add del mod">
          <ac:chgData name="Kimberly Brehm" userId="8c2b6ab9-3f19-41de-a892-34e3c36865ec" providerId="ADAL" clId="{92736EAF-57D9-455F-9C30-F13D1704D384}" dt="2020-02-22T17:22:27.427" v="2023"/>
          <ac:inkMkLst>
            <pc:docMk/>
            <pc:sldMk cId="1497818864" sldId="267"/>
            <ac:inkMk id="46" creationId="{8CA0C922-2DD1-4BD3-8642-9427243BD5AE}"/>
          </ac:inkMkLst>
        </pc:inkChg>
        <pc:inkChg chg="add del mod">
          <ac:chgData name="Kimberly Brehm" userId="8c2b6ab9-3f19-41de-a892-34e3c36865ec" providerId="ADAL" clId="{92736EAF-57D9-455F-9C30-F13D1704D384}" dt="2020-02-22T17:22:27.147" v="1918"/>
          <ac:inkMkLst>
            <pc:docMk/>
            <pc:sldMk cId="1497818864" sldId="267"/>
            <ac:inkMk id="47" creationId="{660C1F69-439E-4C68-BEA6-31F040C6CF7E}"/>
          </ac:inkMkLst>
        </pc:inkChg>
        <pc:inkChg chg="add del mod">
          <ac:chgData name="Kimberly Brehm" userId="8c2b6ab9-3f19-41de-a892-34e3c36865ec" providerId="ADAL" clId="{92736EAF-57D9-455F-9C30-F13D1704D384}" dt="2020-02-22T17:22:27.154" v="1921"/>
          <ac:inkMkLst>
            <pc:docMk/>
            <pc:sldMk cId="1497818864" sldId="267"/>
            <ac:inkMk id="48" creationId="{2DFD09AE-A44F-4A83-9A53-C3DB0C67C838}"/>
          </ac:inkMkLst>
        </pc:inkChg>
        <pc:inkChg chg="add del mod">
          <ac:chgData name="Kimberly Brehm" userId="8c2b6ab9-3f19-41de-a892-34e3c36865ec" providerId="ADAL" clId="{92736EAF-57D9-455F-9C30-F13D1704D384}" dt="2020-02-22T17:22:27.235" v="1950"/>
          <ac:inkMkLst>
            <pc:docMk/>
            <pc:sldMk cId="1497818864" sldId="267"/>
            <ac:inkMk id="49" creationId="{E790B3D0-968D-4564-AB7B-2676E413FF16}"/>
          </ac:inkMkLst>
        </pc:inkChg>
        <pc:inkChg chg="add del mod">
          <ac:chgData name="Kimberly Brehm" userId="8c2b6ab9-3f19-41de-a892-34e3c36865ec" providerId="ADAL" clId="{92736EAF-57D9-455F-9C30-F13D1704D384}" dt="2020-02-22T17:22:27.206" v="1946"/>
          <ac:inkMkLst>
            <pc:docMk/>
            <pc:sldMk cId="1497818864" sldId="267"/>
            <ac:inkMk id="50" creationId="{F46D780B-9D9E-4206-B3A8-9E0CB001DB1A}"/>
          </ac:inkMkLst>
        </pc:inkChg>
        <pc:inkChg chg="add del mod">
          <ac:chgData name="Kimberly Brehm" userId="8c2b6ab9-3f19-41de-a892-34e3c36865ec" providerId="ADAL" clId="{92736EAF-57D9-455F-9C30-F13D1704D384}" dt="2020-02-22T17:22:27.468" v="2035"/>
          <ac:inkMkLst>
            <pc:docMk/>
            <pc:sldMk cId="1497818864" sldId="267"/>
            <ac:inkMk id="51" creationId="{B4AB390C-9525-4018-BD97-12EE8F8DFD52}"/>
          </ac:inkMkLst>
        </pc:inkChg>
        <pc:inkChg chg="add del mod">
          <ac:chgData name="Kimberly Brehm" userId="8c2b6ab9-3f19-41de-a892-34e3c36865ec" providerId="ADAL" clId="{92736EAF-57D9-455F-9C30-F13D1704D384}" dt="2020-02-22T17:22:27.364" v="1997"/>
          <ac:inkMkLst>
            <pc:docMk/>
            <pc:sldMk cId="1497818864" sldId="267"/>
            <ac:inkMk id="52" creationId="{2A45F062-9C71-4DB0-B6AB-AC3996180429}"/>
          </ac:inkMkLst>
        </pc:inkChg>
        <pc:inkChg chg="add del mod">
          <ac:chgData name="Kimberly Brehm" userId="8c2b6ab9-3f19-41de-a892-34e3c36865ec" providerId="ADAL" clId="{92736EAF-57D9-455F-9C30-F13D1704D384}" dt="2020-02-22T17:22:27.486" v="2040"/>
          <ac:inkMkLst>
            <pc:docMk/>
            <pc:sldMk cId="1497818864" sldId="267"/>
            <ac:inkMk id="55" creationId="{2365D453-C798-4281-8463-65986F87A7A3}"/>
          </ac:inkMkLst>
        </pc:inkChg>
        <pc:inkChg chg="add del mod">
          <ac:chgData name="Kimberly Brehm" userId="8c2b6ab9-3f19-41de-a892-34e3c36865ec" providerId="ADAL" clId="{92736EAF-57D9-455F-9C30-F13D1704D384}" dt="2020-02-22T17:22:27.306" v="1981"/>
          <ac:inkMkLst>
            <pc:docMk/>
            <pc:sldMk cId="1497818864" sldId="267"/>
            <ac:inkMk id="56" creationId="{85C1884D-4552-4BAC-BBA3-2C384C86683C}"/>
          </ac:inkMkLst>
        </pc:inkChg>
        <pc:inkChg chg="add del mod">
          <ac:chgData name="Kimberly Brehm" userId="8c2b6ab9-3f19-41de-a892-34e3c36865ec" providerId="ADAL" clId="{92736EAF-57D9-455F-9C30-F13D1704D384}" dt="2020-02-22T17:22:27.028" v="1874"/>
          <ac:inkMkLst>
            <pc:docMk/>
            <pc:sldMk cId="1497818864" sldId="267"/>
            <ac:inkMk id="57" creationId="{791C77A3-12AC-47A5-9333-1A0D8CEFAA35}"/>
          </ac:inkMkLst>
        </pc:inkChg>
        <pc:inkChg chg="add del mod">
          <ac:chgData name="Kimberly Brehm" userId="8c2b6ab9-3f19-41de-a892-34e3c36865ec" providerId="ADAL" clId="{92736EAF-57D9-455F-9C30-F13D1704D384}" dt="2020-02-22T17:22:27.177" v="1932"/>
          <ac:inkMkLst>
            <pc:docMk/>
            <pc:sldMk cId="1497818864" sldId="267"/>
            <ac:inkMk id="58" creationId="{5F0AB5BC-7ABD-4DB6-9633-7CFDDD52C4FC}"/>
          </ac:inkMkLst>
        </pc:inkChg>
        <pc:inkChg chg="add del mod">
          <ac:chgData name="Kimberly Brehm" userId="8c2b6ab9-3f19-41de-a892-34e3c36865ec" providerId="ADAL" clId="{92736EAF-57D9-455F-9C30-F13D1704D384}" dt="2020-02-22T17:22:27.201" v="1944"/>
          <ac:inkMkLst>
            <pc:docMk/>
            <pc:sldMk cId="1497818864" sldId="267"/>
            <ac:inkMk id="59" creationId="{A17CF0A1-7DAC-4C93-AF89-83C17CA4F38C}"/>
          </ac:inkMkLst>
        </pc:inkChg>
        <pc:inkChg chg="add del mod">
          <ac:chgData name="Kimberly Brehm" userId="8c2b6ab9-3f19-41de-a892-34e3c36865ec" providerId="ADAL" clId="{92736EAF-57D9-455F-9C30-F13D1704D384}" dt="2020-02-22T17:22:27.093" v="1901"/>
          <ac:inkMkLst>
            <pc:docMk/>
            <pc:sldMk cId="1497818864" sldId="267"/>
            <ac:inkMk id="60" creationId="{F5B8929A-4446-4D2A-82C9-067F74A0F66C}"/>
          </ac:inkMkLst>
        </pc:inkChg>
        <pc:inkChg chg="add del mod">
          <ac:chgData name="Kimberly Brehm" userId="8c2b6ab9-3f19-41de-a892-34e3c36865ec" providerId="ADAL" clId="{92736EAF-57D9-455F-9C30-F13D1704D384}" dt="2020-02-22T17:22:27.366" v="1998"/>
          <ac:inkMkLst>
            <pc:docMk/>
            <pc:sldMk cId="1497818864" sldId="267"/>
            <ac:inkMk id="62" creationId="{B51823CD-6966-4B11-828E-3E1D49548516}"/>
          </ac:inkMkLst>
        </pc:inkChg>
        <pc:inkChg chg="add del mod">
          <ac:chgData name="Kimberly Brehm" userId="8c2b6ab9-3f19-41de-a892-34e3c36865ec" providerId="ADAL" clId="{92736EAF-57D9-455F-9C30-F13D1704D384}" dt="2020-02-22T17:22:27.123" v="1908"/>
          <ac:inkMkLst>
            <pc:docMk/>
            <pc:sldMk cId="1497818864" sldId="267"/>
            <ac:inkMk id="63" creationId="{E77E2C02-3A51-41A1-BA7F-50847FE73581}"/>
          </ac:inkMkLst>
        </pc:inkChg>
        <pc:inkChg chg="add del mod">
          <ac:chgData name="Kimberly Brehm" userId="8c2b6ab9-3f19-41de-a892-34e3c36865ec" providerId="ADAL" clId="{92736EAF-57D9-455F-9C30-F13D1704D384}" dt="2020-02-22T17:22:27.152" v="1920"/>
          <ac:inkMkLst>
            <pc:docMk/>
            <pc:sldMk cId="1497818864" sldId="267"/>
            <ac:inkMk id="64" creationId="{7ACF1ADE-F579-4369-A3C2-747ED4687883}"/>
          </ac:inkMkLst>
        </pc:inkChg>
        <pc:inkChg chg="add del mod">
          <ac:chgData name="Kimberly Brehm" userId="8c2b6ab9-3f19-41de-a892-34e3c36865ec" providerId="ADAL" clId="{92736EAF-57D9-455F-9C30-F13D1704D384}" dt="2020-02-22T17:22:27.169" v="1928"/>
          <ac:inkMkLst>
            <pc:docMk/>
            <pc:sldMk cId="1497818864" sldId="267"/>
            <ac:inkMk id="65" creationId="{200791F4-B6C4-4085-AF8F-0C26295BAF90}"/>
          </ac:inkMkLst>
        </pc:inkChg>
        <pc:inkChg chg="add del mod">
          <ac:chgData name="Kimberly Brehm" userId="8c2b6ab9-3f19-41de-a892-34e3c36865ec" providerId="ADAL" clId="{92736EAF-57D9-455F-9C30-F13D1704D384}" dt="2020-02-22T17:22:27.269" v="1964"/>
          <ac:inkMkLst>
            <pc:docMk/>
            <pc:sldMk cId="1497818864" sldId="267"/>
            <ac:inkMk id="66" creationId="{BDC40EA1-52ED-4EE7-ADC2-E97F3B5EA1DA}"/>
          </ac:inkMkLst>
        </pc:inkChg>
        <pc:inkChg chg="add del mod">
          <ac:chgData name="Kimberly Brehm" userId="8c2b6ab9-3f19-41de-a892-34e3c36865ec" providerId="ADAL" clId="{92736EAF-57D9-455F-9C30-F13D1704D384}" dt="2020-02-22T17:22:27.070" v="1892"/>
          <ac:inkMkLst>
            <pc:docMk/>
            <pc:sldMk cId="1497818864" sldId="267"/>
            <ac:inkMk id="67" creationId="{75E85B00-0A26-44C4-A769-9FAA0583935C}"/>
          </ac:inkMkLst>
        </pc:inkChg>
        <pc:inkChg chg="add del mod">
          <ac:chgData name="Kimberly Brehm" userId="8c2b6ab9-3f19-41de-a892-34e3c36865ec" providerId="ADAL" clId="{92736EAF-57D9-455F-9C30-F13D1704D384}" dt="2020-02-22T17:22:27.190" v="1938"/>
          <ac:inkMkLst>
            <pc:docMk/>
            <pc:sldMk cId="1497818864" sldId="267"/>
            <ac:inkMk id="68" creationId="{1365E9DF-F8D6-4F97-8DA3-C96796531F92}"/>
          </ac:inkMkLst>
        </pc:inkChg>
        <pc:inkChg chg="add del mod">
          <ac:chgData name="Kimberly Brehm" userId="8c2b6ab9-3f19-41de-a892-34e3c36865ec" providerId="ADAL" clId="{92736EAF-57D9-455F-9C30-F13D1704D384}" dt="2020-02-22T17:22:47.726" v="2118"/>
          <ac:inkMkLst>
            <pc:docMk/>
            <pc:sldMk cId="1497818864" sldId="267"/>
            <ac:inkMk id="69" creationId="{ADC0F60C-9EBB-4676-80FA-1693C9639A42}"/>
          </ac:inkMkLst>
        </pc:inkChg>
        <pc:inkChg chg="add del mod">
          <ac:chgData name="Kimberly Brehm" userId="8c2b6ab9-3f19-41de-a892-34e3c36865ec" providerId="ADAL" clId="{92736EAF-57D9-455F-9C30-F13D1704D384}" dt="2020-02-22T17:22:27.273" v="1966"/>
          <ac:inkMkLst>
            <pc:docMk/>
            <pc:sldMk cId="1497818864" sldId="267"/>
            <ac:inkMk id="70" creationId="{4ACED084-AF4D-4982-8474-261EC2BF74AC}"/>
          </ac:inkMkLst>
        </pc:inkChg>
        <pc:inkChg chg="add del mod">
          <ac:chgData name="Kimberly Brehm" userId="8c2b6ab9-3f19-41de-a892-34e3c36865ec" providerId="ADAL" clId="{92736EAF-57D9-455F-9C30-F13D1704D384}" dt="2020-02-22T17:22:27.276" v="1967"/>
          <ac:inkMkLst>
            <pc:docMk/>
            <pc:sldMk cId="1497818864" sldId="267"/>
            <ac:inkMk id="71" creationId="{A2F5B1CA-3B1F-40E8-9D8A-4902D1B85946}"/>
          </ac:inkMkLst>
        </pc:inkChg>
        <pc:inkChg chg="add del mod">
          <ac:chgData name="Kimberly Brehm" userId="8c2b6ab9-3f19-41de-a892-34e3c36865ec" providerId="ADAL" clId="{92736EAF-57D9-455F-9C30-F13D1704D384}" dt="2020-02-22T17:22:47.595" v="2048"/>
          <ac:inkMkLst>
            <pc:docMk/>
            <pc:sldMk cId="1497818864" sldId="267"/>
            <ac:inkMk id="72" creationId="{4EF1093B-54D1-4414-BC8E-005438EF059D}"/>
          </ac:inkMkLst>
        </pc:inkChg>
        <pc:inkChg chg="add del mod">
          <ac:chgData name="Kimberly Brehm" userId="8c2b6ab9-3f19-41de-a892-34e3c36865ec" providerId="ADAL" clId="{92736EAF-57D9-455F-9C30-F13D1704D384}" dt="2020-02-22T17:22:27.120" v="1907"/>
          <ac:inkMkLst>
            <pc:docMk/>
            <pc:sldMk cId="1497818864" sldId="267"/>
            <ac:inkMk id="73" creationId="{C3D6A161-1207-464A-9A64-9940856894C5}"/>
          </ac:inkMkLst>
        </pc:inkChg>
        <pc:inkChg chg="add del mod">
          <ac:chgData name="Kimberly Brehm" userId="8c2b6ab9-3f19-41de-a892-34e3c36865ec" providerId="ADAL" clId="{92736EAF-57D9-455F-9C30-F13D1704D384}" dt="2020-02-22T17:22:27.306" v="1980"/>
          <ac:inkMkLst>
            <pc:docMk/>
            <pc:sldMk cId="1497818864" sldId="267"/>
            <ac:inkMk id="74" creationId="{7E5C4EBD-7836-499E-A61E-7C283D62CA2B}"/>
          </ac:inkMkLst>
        </pc:inkChg>
        <pc:inkChg chg="add del mod">
          <ac:chgData name="Kimberly Brehm" userId="8c2b6ab9-3f19-41de-a892-34e3c36865ec" providerId="ADAL" clId="{92736EAF-57D9-455F-9C30-F13D1704D384}" dt="2020-02-22T17:22:27.316" v="1985"/>
          <ac:inkMkLst>
            <pc:docMk/>
            <pc:sldMk cId="1497818864" sldId="267"/>
            <ac:inkMk id="76" creationId="{628E73C6-568C-4CAC-AA08-3BEF097A1B2F}"/>
          </ac:inkMkLst>
        </pc:inkChg>
        <pc:inkChg chg="add del mod">
          <ac:chgData name="Kimberly Brehm" userId="8c2b6ab9-3f19-41de-a892-34e3c36865ec" providerId="ADAL" clId="{92736EAF-57D9-455F-9C30-F13D1704D384}" dt="2020-02-22T17:22:27.026" v="1873"/>
          <ac:inkMkLst>
            <pc:docMk/>
            <pc:sldMk cId="1497818864" sldId="267"/>
            <ac:inkMk id="77" creationId="{0BCFC314-5B19-409B-B109-F86643120854}"/>
          </ac:inkMkLst>
        </pc:inkChg>
        <pc:inkChg chg="add del mod">
          <ac:chgData name="Kimberly Brehm" userId="8c2b6ab9-3f19-41de-a892-34e3c36865ec" providerId="ADAL" clId="{92736EAF-57D9-455F-9C30-F13D1704D384}" dt="2020-02-22T17:22:27.278" v="1968"/>
          <ac:inkMkLst>
            <pc:docMk/>
            <pc:sldMk cId="1497818864" sldId="267"/>
            <ac:inkMk id="78" creationId="{EFE6F802-C05C-4E95-9033-A9BE1A59F1E8}"/>
          </ac:inkMkLst>
        </pc:inkChg>
        <pc:inkChg chg="add del mod">
          <ac:chgData name="Kimberly Brehm" userId="8c2b6ab9-3f19-41de-a892-34e3c36865ec" providerId="ADAL" clId="{92736EAF-57D9-455F-9C30-F13D1704D384}" dt="2020-02-22T17:22:27.407" v="2013"/>
          <ac:inkMkLst>
            <pc:docMk/>
            <pc:sldMk cId="1497818864" sldId="267"/>
            <ac:inkMk id="79" creationId="{FF111EDC-2241-4FA1-ACCA-820B405F8654}"/>
          </ac:inkMkLst>
        </pc:inkChg>
        <pc:inkChg chg="add del mod">
          <ac:chgData name="Kimberly Brehm" userId="8c2b6ab9-3f19-41de-a892-34e3c36865ec" providerId="ADAL" clId="{92736EAF-57D9-455F-9C30-F13D1704D384}" dt="2020-02-22T17:22:27.415" v="2017"/>
          <ac:inkMkLst>
            <pc:docMk/>
            <pc:sldMk cId="1497818864" sldId="267"/>
            <ac:inkMk id="80" creationId="{5AC2588B-9B1F-4A2E-8B40-DF765D737CED}"/>
          </ac:inkMkLst>
        </pc:inkChg>
        <pc:inkChg chg="add del mod">
          <ac:chgData name="Kimberly Brehm" userId="8c2b6ab9-3f19-41de-a892-34e3c36865ec" providerId="ADAL" clId="{92736EAF-57D9-455F-9C30-F13D1704D384}" dt="2020-02-22T17:22:47.746" v="2128"/>
          <ac:inkMkLst>
            <pc:docMk/>
            <pc:sldMk cId="1497818864" sldId="267"/>
            <ac:inkMk id="81" creationId="{12033B9F-FC68-45D0-A0DE-749CD07E90B8}"/>
          </ac:inkMkLst>
        </pc:inkChg>
        <pc:inkChg chg="add del mod">
          <ac:chgData name="Kimberly Brehm" userId="8c2b6ab9-3f19-41de-a892-34e3c36865ec" providerId="ADAL" clId="{92736EAF-57D9-455F-9C30-F13D1704D384}" dt="2020-02-22T17:22:27.326" v="1989"/>
          <ac:inkMkLst>
            <pc:docMk/>
            <pc:sldMk cId="1497818864" sldId="267"/>
            <ac:inkMk id="82" creationId="{DFB839C0-F3C8-46D4-9DEB-276B9A22AC08}"/>
          </ac:inkMkLst>
        </pc:inkChg>
        <pc:inkChg chg="add del mod">
          <ac:chgData name="Kimberly Brehm" userId="8c2b6ab9-3f19-41de-a892-34e3c36865ec" providerId="ADAL" clId="{92736EAF-57D9-455F-9C30-F13D1704D384}" dt="2020-02-22T17:22:27.478" v="2037"/>
          <ac:inkMkLst>
            <pc:docMk/>
            <pc:sldMk cId="1497818864" sldId="267"/>
            <ac:inkMk id="83" creationId="{47CF4FCD-50C1-4320-9113-29C6BE1D30E1}"/>
          </ac:inkMkLst>
        </pc:inkChg>
        <pc:inkChg chg="add del mod">
          <ac:chgData name="Kimberly Brehm" userId="8c2b6ab9-3f19-41de-a892-34e3c36865ec" providerId="ADAL" clId="{92736EAF-57D9-455F-9C30-F13D1704D384}" dt="2020-02-22T17:22:27.096" v="1902"/>
          <ac:inkMkLst>
            <pc:docMk/>
            <pc:sldMk cId="1497818864" sldId="267"/>
            <ac:inkMk id="86" creationId="{4CE43664-9723-49EF-BC5B-70AFD2719E13}"/>
          </ac:inkMkLst>
        </pc:inkChg>
        <pc:inkChg chg="add del mod">
          <ac:chgData name="Kimberly Brehm" userId="8c2b6ab9-3f19-41de-a892-34e3c36865ec" providerId="ADAL" clId="{92736EAF-57D9-455F-9C30-F13D1704D384}" dt="2020-02-22T17:22:27.296" v="1976"/>
          <ac:inkMkLst>
            <pc:docMk/>
            <pc:sldMk cId="1497818864" sldId="267"/>
            <ac:inkMk id="87" creationId="{F459B9CA-33A5-4673-AFB9-D659FA440145}"/>
          </ac:inkMkLst>
        </pc:inkChg>
        <pc:inkChg chg="add del mod">
          <ac:chgData name="Kimberly Brehm" userId="8c2b6ab9-3f19-41de-a892-34e3c36865ec" providerId="ADAL" clId="{92736EAF-57D9-455F-9C30-F13D1704D384}" dt="2020-02-22T17:01:38.418" v="1144"/>
          <ac:inkMkLst>
            <pc:docMk/>
            <pc:sldMk cId="1497818864" sldId="267"/>
            <ac:inkMk id="88" creationId="{C582CEA6-2DD0-4DE1-B5E4-E4CC903A6995}"/>
          </ac:inkMkLst>
        </pc:inkChg>
        <pc:inkChg chg="add del mod">
          <ac:chgData name="Kimberly Brehm" userId="8c2b6ab9-3f19-41de-a892-34e3c36865ec" providerId="ADAL" clId="{92736EAF-57D9-455F-9C30-F13D1704D384}" dt="2020-02-22T17:01:38.418" v="1143"/>
          <ac:inkMkLst>
            <pc:docMk/>
            <pc:sldMk cId="1497818864" sldId="267"/>
            <ac:inkMk id="89" creationId="{4606E0D2-476C-44BA-ACDE-C51CAA18A74F}"/>
          </ac:inkMkLst>
        </pc:inkChg>
        <pc:inkChg chg="add del mod">
          <ac:chgData name="Kimberly Brehm" userId="8c2b6ab9-3f19-41de-a892-34e3c36865ec" providerId="ADAL" clId="{92736EAF-57D9-455F-9C30-F13D1704D384}" dt="2020-02-22T17:22:27.260" v="1960"/>
          <ac:inkMkLst>
            <pc:docMk/>
            <pc:sldMk cId="1497818864" sldId="267"/>
            <ac:inkMk id="91" creationId="{93E0A08A-9635-4BBC-A9B3-3364D6A0D1EA}"/>
          </ac:inkMkLst>
        </pc:inkChg>
        <pc:inkChg chg="add del mod">
          <ac:chgData name="Kimberly Brehm" userId="8c2b6ab9-3f19-41de-a892-34e3c36865ec" providerId="ADAL" clId="{92736EAF-57D9-455F-9C30-F13D1704D384}" dt="2020-02-22T17:22:27.057" v="1887"/>
          <ac:inkMkLst>
            <pc:docMk/>
            <pc:sldMk cId="1497818864" sldId="267"/>
            <ac:inkMk id="92" creationId="{D16B6C7C-6A79-4E26-BDD8-B03FA949D222}"/>
          </ac:inkMkLst>
        </pc:inkChg>
        <pc:inkChg chg="add del mod">
          <ac:chgData name="Kimberly Brehm" userId="8c2b6ab9-3f19-41de-a892-34e3c36865ec" providerId="ADAL" clId="{92736EAF-57D9-455F-9C30-F13D1704D384}" dt="2020-02-22T17:22:27.407" v="2015"/>
          <ac:inkMkLst>
            <pc:docMk/>
            <pc:sldMk cId="1497818864" sldId="267"/>
            <ac:inkMk id="93" creationId="{F2DEE936-2C28-41C1-8854-6F3A4EEA147C}"/>
          </ac:inkMkLst>
        </pc:inkChg>
        <pc:inkChg chg="add del mod">
          <ac:chgData name="Kimberly Brehm" userId="8c2b6ab9-3f19-41de-a892-34e3c36865ec" providerId="ADAL" clId="{92736EAF-57D9-455F-9C30-F13D1704D384}" dt="2020-02-22T17:22:27.134" v="1913"/>
          <ac:inkMkLst>
            <pc:docMk/>
            <pc:sldMk cId="1497818864" sldId="267"/>
            <ac:inkMk id="94" creationId="{3739DD54-9706-49CD-8558-2D1F89072F36}"/>
          </ac:inkMkLst>
        </pc:inkChg>
        <pc:inkChg chg="add del mod">
          <ac:chgData name="Kimberly Brehm" userId="8c2b6ab9-3f19-41de-a892-34e3c36865ec" providerId="ADAL" clId="{92736EAF-57D9-455F-9C30-F13D1704D384}" dt="2020-02-22T17:22:27.397" v="2010"/>
          <ac:inkMkLst>
            <pc:docMk/>
            <pc:sldMk cId="1497818864" sldId="267"/>
            <ac:inkMk id="95" creationId="{9BCBFBF5-BB9E-4B4A-A33B-736FF71CEFD4}"/>
          </ac:inkMkLst>
        </pc:inkChg>
        <pc:inkChg chg="add del mod">
          <ac:chgData name="Kimberly Brehm" userId="8c2b6ab9-3f19-41de-a892-34e3c36865ec" providerId="ADAL" clId="{92736EAF-57D9-455F-9C30-F13D1704D384}" dt="2020-02-22T17:22:27.054" v="1886"/>
          <ac:inkMkLst>
            <pc:docMk/>
            <pc:sldMk cId="1497818864" sldId="267"/>
            <ac:inkMk id="96" creationId="{A7603726-CEC2-424F-848C-186A90FE1477}"/>
          </ac:inkMkLst>
        </pc:inkChg>
        <pc:inkChg chg="add del mod">
          <ac:chgData name="Kimberly Brehm" userId="8c2b6ab9-3f19-41de-a892-34e3c36865ec" providerId="ADAL" clId="{92736EAF-57D9-455F-9C30-F13D1704D384}" dt="2020-02-22T17:22:27.020" v="1871"/>
          <ac:inkMkLst>
            <pc:docMk/>
            <pc:sldMk cId="1497818864" sldId="267"/>
            <ac:inkMk id="97" creationId="{57D67F70-DE00-4E3A-9467-C17284C5400A}"/>
          </ac:inkMkLst>
        </pc:inkChg>
        <pc:inkChg chg="add del mod">
          <ac:chgData name="Kimberly Brehm" userId="8c2b6ab9-3f19-41de-a892-34e3c36865ec" providerId="ADAL" clId="{92736EAF-57D9-455F-9C30-F13D1704D384}" dt="2020-02-22T17:22:27.062" v="1889"/>
          <ac:inkMkLst>
            <pc:docMk/>
            <pc:sldMk cId="1497818864" sldId="267"/>
            <ac:inkMk id="98" creationId="{582549C9-8F61-42B2-A776-BD711CA1AEDF}"/>
          </ac:inkMkLst>
        </pc:inkChg>
        <pc:inkChg chg="add del mod">
          <ac:chgData name="Kimberly Brehm" userId="8c2b6ab9-3f19-41de-a892-34e3c36865ec" providerId="ADAL" clId="{92736EAF-57D9-455F-9C30-F13D1704D384}" dt="2020-02-22T17:22:27.039" v="1879"/>
          <ac:inkMkLst>
            <pc:docMk/>
            <pc:sldMk cId="1497818864" sldId="267"/>
            <ac:inkMk id="99" creationId="{44A23A40-3B1E-4F9B-BA26-F3CA2075E218}"/>
          </ac:inkMkLst>
        </pc:inkChg>
        <pc:inkChg chg="add del mod">
          <ac:chgData name="Kimberly Brehm" userId="8c2b6ab9-3f19-41de-a892-34e3c36865ec" providerId="ADAL" clId="{92736EAF-57D9-455F-9C30-F13D1704D384}" dt="2020-02-22T17:22:27.238" v="1951"/>
          <ac:inkMkLst>
            <pc:docMk/>
            <pc:sldMk cId="1497818864" sldId="267"/>
            <ac:inkMk id="100" creationId="{A16C0A1A-9305-4923-A3CE-EA4B5D508281}"/>
          </ac:inkMkLst>
        </pc:inkChg>
        <pc:inkChg chg="add del mod">
          <ac:chgData name="Kimberly Brehm" userId="8c2b6ab9-3f19-41de-a892-34e3c36865ec" providerId="ADAL" clId="{92736EAF-57D9-455F-9C30-F13D1704D384}" dt="2020-02-22T17:22:27.377" v="2004"/>
          <ac:inkMkLst>
            <pc:docMk/>
            <pc:sldMk cId="1497818864" sldId="267"/>
            <ac:inkMk id="101" creationId="{6BA85A1E-4577-4A6E-97E2-5EA691418415}"/>
          </ac:inkMkLst>
        </pc:inkChg>
        <pc:inkChg chg="add del mod">
          <ac:chgData name="Kimberly Brehm" userId="8c2b6ab9-3f19-41de-a892-34e3c36865ec" providerId="ADAL" clId="{92736EAF-57D9-455F-9C30-F13D1704D384}" dt="2020-02-22T17:22:27.245" v="1954"/>
          <ac:inkMkLst>
            <pc:docMk/>
            <pc:sldMk cId="1497818864" sldId="267"/>
            <ac:inkMk id="102" creationId="{22FEE840-3FF9-4964-9F4A-7D2FE2F81F61}"/>
          </ac:inkMkLst>
        </pc:inkChg>
        <pc:inkChg chg="add del mod">
          <ac:chgData name="Kimberly Brehm" userId="8c2b6ab9-3f19-41de-a892-34e3c36865ec" providerId="ADAL" clId="{92736EAF-57D9-455F-9C30-F13D1704D384}" dt="2020-02-22T17:22:27.156" v="1922"/>
          <ac:inkMkLst>
            <pc:docMk/>
            <pc:sldMk cId="1497818864" sldId="267"/>
            <ac:inkMk id="103" creationId="{3647BA94-9BE6-4F68-BB26-678BB1E2551F}"/>
          </ac:inkMkLst>
        </pc:inkChg>
        <pc:inkChg chg="add del mod">
          <ac:chgData name="Kimberly Brehm" userId="8c2b6ab9-3f19-41de-a892-34e3c36865ec" providerId="ADAL" clId="{92736EAF-57D9-455F-9C30-F13D1704D384}" dt="2020-02-22T17:22:27.427" v="2024"/>
          <ac:inkMkLst>
            <pc:docMk/>
            <pc:sldMk cId="1497818864" sldId="267"/>
            <ac:inkMk id="104" creationId="{86A29ECA-2C54-4E9E-8FF6-13EBDDD98F18}"/>
          </ac:inkMkLst>
        </pc:inkChg>
        <pc:inkChg chg="add del mod">
          <ac:chgData name="Kimberly Brehm" userId="8c2b6ab9-3f19-41de-a892-34e3c36865ec" providerId="ADAL" clId="{92736EAF-57D9-455F-9C30-F13D1704D384}" dt="2020-02-22T17:22:47.704" v="2104"/>
          <ac:inkMkLst>
            <pc:docMk/>
            <pc:sldMk cId="1497818864" sldId="267"/>
            <ac:inkMk id="106" creationId="{B39C5872-306D-43C1-96EB-CAF3FF27F0AE}"/>
          </ac:inkMkLst>
        </pc:inkChg>
        <pc:inkChg chg="add del mod">
          <ac:chgData name="Kimberly Brehm" userId="8c2b6ab9-3f19-41de-a892-34e3c36865ec" providerId="ADAL" clId="{92736EAF-57D9-455F-9C30-F13D1704D384}" dt="2020-02-22T17:22:47.676" v="2093"/>
          <ac:inkMkLst>
            <pc:docMk/>
            <pc:sldMk cId="1497818864" sldId="267"/>
            <ac:inkMk id="107" creationId="{1C24FD1F-92E6-4F69-80A2-C088265B80EB}"/>
          </ac:inkMkLst>
        </pc:inkChg>
        <pc:inkChg chg="add del mod">
          <ac:chgData name="Kimberly Brehm" userId="8c2b6ab9-3f19-41de-a892-34e3c36865ec" providerId="ADAL" clId="{92736EAF-57D9-455F-9C30-F13D1704D384}" dt="2020-02-22T17:22:47.787" v="2148"/>
          <ac:inkMkLst>
            <pc:docMk/>
            <pc:sldMk cId="1497818864" sldId="267"/>
            <ac:inkMk id="108" creationId="{4877232B-D068-4680-BC09-028E6D34262E}"/>
          </ac:inkMkLst>
        </pc:inkChg>
        <pc:inkChg chg="add del mod">
          <ac:chgData name="Kimberly Brehm" userId="8c2b6ab9-3f19-41de-a892-34e3c36865ec" providerId="ADAL" clId="{92736EAF-57D9-455F-9C30-F13D1704D384}" dt="2020-02-22T17:22:47.777" v="2142"/>
          <ac:inkMkLst>
            <pc:docMk/>
            <pc:sldMk cId="1497818864" sldId="267"/>
            <ac:inkMk id="109" creationId="{47503DE3-F30E-4BBD-B3FD-803D483C79EE}"/>
          </ac:inkMkLst>
        </pc:inkChg>
        <pc:inkChg chg="add del mod">
          <ac:chgData name="Kimberly Brehm" userId="8c2b6ab9-3f19-41de-a892-34e3c36865ec" providerId="ADAL" clId="{92736EAF-57D9-455F-9C30-F13D1704D384}" dt="2020-02-22T17:22:27.437" v="2027"/>
          <ac:inkMkLst>
            <pc:docMk/>
            <pc:sldMk cId="1497818864" sldId="267"/>
            <ac:inkMk id="110" creationId="{D40FA3F4-9044-4261-B06A-4D02C0B18763}"/>
          </ac:inkMkLst>
        </pc:inkChg>
        <pc:inkChg chg="add del mod">
          <ac:chgData name="Kimberly Brehm" userId="8c2b6ab9-3f19-41de-a892-34e3c36865ec" providerId="ADAL" clId="{92736EAF-57D9-455F-9C30-F13D1704D384}" dt="2020-02-22T17:22:27.417" v="2019"/>
          <ac:inkMkLst>
            <pc:docMk/>
            <pc:sldMk cId="1497818864" sldId="267"/>
            <ac:inkMk id="111" creationId="{992A8106-0376-4C24-8D65-DAC64FCD6259}"/>
          </ac:inkMkLst>
        </pc:inkChg>
        <pc:inkChg chg="add del mod">
          <ac:chgData name="Kimberly Brehm" userId="8c2b6ab9-3f19-41de-a892-34e3c36865ec" providerId="ADAL" clId="{92736EAF-57D9-455F-9C30-F13D1704D384}" dt="2020-02-22T17:22:27.035" v="1877"/>
          <ac:inkMkLst>
            <pc:docMk/>
            <pc:sldMk cId="1497818864" sldId="267"/>
            <ac:inkMk id="112" creationId="{B11E92D9-0657-4707-B702-5492CA4124A5}"/>
          </ac:inkMkLst>
        </pc:inkChg>
        <pc:inkChg chg="add del mod">
          <ac:chgData name="Kimberly Brehm" userId="8c2b6ab9-3f19-41de-a892-34e3c36865ec" providerId="ADAL" clId="{92736EAF-57D9-455F-9C30-F13D1704D384}" dt="2020-02-22T17:22:27.189" v="1937"/>
          <ac:inkMkLst>
            <pc:docMk/>
            <pc:sldMk cId="1497818864" sldId="267"/>
            <ac:inkMk id="113" creationId="{2F6439D2-2A4A-4A88-8699-3535A45090EB}"/>
          </ac:inkMkLst>
        </pc:inkChg>
        <pc:inkChg chg="add del mod">
          <ac:chgData name="Kimberly Brehm" userId="8c2b6ab9-3f19-41de-a892-34e3c36865ec" providerId="ADAL" clId="{92736EAF-57D9-455F-9C30-F13D1704D384}" dt="2020-02-22T17:22:47.765" v="2134"/>
          <ac:inkMkLst>
            <pc:docMk/>
            <pc:sldMk cId="1497818864" sldId="267"/>
            <ac:inkMk id="114" creationId="{6E76DA12-BAE7-4405-979C-B437FBA1A8A8}"/>
          </ac:inkMkLst>
        </pc:inkChg>
        <pc:inkChg chg="add del mod">
          <ac:chgData name="Kimberly Brehm" userId="8c2b6ab9-3f19-41de-a892-34e3c36865ec" providerId="ADAL" clId="{92736EAF-57D9-455F-9C30-F13D1704D384}" dt="2020-02-22T17:02:36.837" v="1268"/>
          <ac:inkMkLst>
            <pc:docMk/>
            <pc:sldMk cId="1497818864" sldId="267"/>
            <ac:inkMk id="115" creationId="{B44D69DD-8354-4D57-B5AC-2280FFCD6EAC}"/>
          </ac:inkMkLst>
        </pc:inkChg>
        <pc:inkChg chg="add del mod">
          <ac:chgData name="Kimberly Brehm" userId="8c2b6ab9-3f19-41de-a892-34e3c36865ec" providerId="ADAL" clId="{92736EAF-57D9-455F-9C30-F13D1704D384}" dt="2020-02-22T17:02:36.821" v="1255"/>
          <ac:inkMkLst>
            <pc:docMk/>
            <pc:sldMk cId="1497818864" sldId="267"/>
            <ac:inkMk id="116" creationId="{4C869F4E-7EE1-47AD-AB4E-14B6B403D9E6}"/>
          </ac:inkMkLst>
        </pc:inkChg>
        <pc:inkChg chg="add del mod">
          <ac:chgData name="Kimberly Brehm" userId="8c2b6ab9-3f19-41de-a892-34e3c36865ec" providerId="ADAL" clId="{92736EAF-57D9-455F-9C30-F13D1704D384}" dt="2020-02-22T17:02:36.821" v="1261"/>
          <ac:inkMkLst>
            <pc:docMk/>
            <pc:sldMk cId="1497818864" sldId="267"/>
            <ac:inkMk id="117" creationId="{96208915-BC87-4371-AA74-4C38A9042BFE}"/>
          </ac:inkMkLst>
        </pc:inkChg>
        <pc:inkChg chg="add del mod">
          <ac:chgData name="Kimberly Brehm" userId="8c2b6ab9-3f19-41de-a892-34e3c36865ec" providerId="ADAL" clId="{92736EAF-57D9-455F-9C30-F13D1704D384}" dt="2020-02-22T17:02:36.806" v="1250"/>
          <ac:inkMkLst>
            <pc:docMk/>
            <pc:sldMk cId="1497818864" sldId="267"/>
            <ac:inkMk id="118" creationId="{00103E6C-178F-424A-AFC9-3A2112D5FDEB}"/>
          </ac:inkMkLst>
        </pc:inkChg>
        <pc:inkChg chg="add del mod">
          <ac:chgData name="Kimberly Brehm" userId="8c2b6ab9-3f19-41de-a892-34e3c36865ec" providerId="ADAL" clId="{92736EAF-57D9-455F-9C30-F13D1704D384}" dt="2020-02-22T17:02:36.821" v="1259"/>
          <ac:inkMkLst>
            <pc:docMk/>
            <pc:sldMk cId="1497818864" sldId="267"/>
            <ac:inkMk id="119" creationId="{90E96B09-CAF0-4F33-ACFB-4C773FB4E065}"/>
          </ac:inkMkLst>
        </pc:inkChg>
        <pc:inkChg chg="add del mod">
          <ac:chgData name="Kimberly Brehm" userId="8c2b6ab9-3f19-41de-a892-34e3c36865ec" providerId="ADAL" clId="{92736EAF-57D9-455F-9C30-F13D1704D384}" dt="2020-02-22T17:02:36.806" v="1251"/>
          <ac:inkMkLst>
            <pc:docMk/>
            <pc:sldMk cId="1497818864" sldId="267"/>
            <ac:inkMk id="120" creationId="{303662FA-CEDE-4E33-A2C6-B4464498F957}"/>
          </ac:inkMkLst>
        </pc:inkChg>
        <pc:inkChg chg="add del mod">
          <ac:chgData name="Kimberly Brehm" userId="8c2b6ab9-3f19-41de-a892-34e3c36865ec" providerId="ADAL" clId="{92736EAF-57D9-455F-9C30-F13D1704D384}" dt="2020-02-22T17:02:36.837" v="1272"/>
          <ac:inkMkLst>
            <pc:docMk/>
            <pc:sldMk cId="1497818864" sldId="267"/>
            <ac:inkMk id="121" creationId="{D13AC43D-F192-44E6-A17A-81248E624B27}"/>
          </ac:inkMkLst>
        </pc:inkChg>
        <pc:inkChg chg="add del mod">
          <ac:chgData name="Kimberly Brehm" userId="8c2b6ab9-3f19-41de-a892-34e3c36865ec" providerId="ADAL" clId="{92736EAF-57D9-455F-9C30-F13D1704D384}" dt="2020-02-22T17:22:47.787" v="2151"/>
          <ac:inkMkLst>
            <pc:docMk/>
            <pc:sldMk cId="1497818864" sldId="267"/>
            <ac:inkMk id="122" creationId="{6D15EFE1-4D3B-4627-8AB3-48748A1F06F7}"/>
          </ac:inkMkLst>
        </pc:inkChg>
        <pc:inkChg chg="add del mod">
          <ac:chgData name="Kimberly Brehm" userId="8c2b6ab9-3f19-41de-a892-34e3c36865ec" providerId="ADAL" clId="{92736EAF-57D9-455F-9C30-F13D1704D384}" dt="2020-02-22T17:02:36.821" v="1260"/>
          <ac:inkMkLst>
            <pc:docMk/>
            <pc:sldMk cId="1497818864" sldId="267"/>
            <ac:inkMk id="123" creationId="{3E5E31AB-B124-471B-BC34-5408ABE66AB8}"/>
          </ac:inkMkLst>
        </pc:inkChg>
        <pc:inkChg chg="add del mod">
          <ac:chgData name="Kimberly Brehm" userId="8c2b6ab9-3f19-41de-a892-34e3c36865ec" providerId="ADAL" clId="{92736EAF-57D9-455F-9C30-F13D1704D384}" dt="2020-02-22T17:02:36.806" v="1252"/>
          <ac:inkMkLst>
            <pc:docMk/>
            <pc:sldMk cId="1497818864" sldId="267"/>
            <ac:inkMk id="124" creationId="{0EF60CD2-4052-4AD6-934C-788E4B88F81D}"/>
          </ac:inkMkLst>
        </pc:inkChg>
        <pc:inkChg chg="add del mod">
          <ac:chgData name="Kimberly Brehm" userId="8c2b6ab9-3f19-41de-a892-34e3c36865ec" providerId="ADAL" clId="{92736EAF-57D9-455F-9C30-F13D1704D384}" dt="2020-02-22T17:02:36.821" v="1262"/>
          <ac:inkMkLst>
            <pc:docMk/>
            <pc:sldMk cId="1497818864" sldId="267"/>
            <ac:inkMk id="125" creationId="{C9791BD2-52CB-4B21-B12B-6307CECF95A2}"/>
          </ac:inkMkLst>
        </pc:inkChg>
        <pc:inkChg chg="add del mod">
          <ac:chgData name="Kimberly Brehm" userId="8c2b6ab9-3f19-41de-a892-34e3c36865ec" providerId="ADAL" clId="{92736EAF-57D9-455F-9C30-F13D1704D384}" dt="2020-02-22T17:02:36.837" v="1273"/>
          <ac:inkMkLst>
            <pc:docMk/>
            <pc:sldMk cId="1497818864" sldId="267"/>
            <ac:inkMk id="126" creationId="{FFA87599-48AD-4E99-8F66-222201E5ACB4}"/>
          </ac:inkMkLst>
        </pc:inkChg>
        <pc:inkChg chg="add del mod">
          <ac:chgData name="Kimberly Brehm" userId="8c2b6ab9-3f19-41de-a892-34e3c36865ec" providerId="ADAL" clId="{92736EAF-57D9-455F-9C30-F13D1704D384}" dt="2020-02-22T17:02:36.806" v="1253"/>
          <ac:inkMkLst>
            <pc:docMk/>
            <pc:sldMk cId="1497818864" sldId="267"/>
            <ac:inkMk id="127" creationId="{EBC28BCE-C930-4CFB-91CE-9546748AB761}"/>
          </ac:inkMkLst>
        </pc:inkChg>
        <pc:inkChg chg="add del mod">
          <ac:chgData name="Kimberly Brehm" userId="8c2b6ab9-3f19-41de-a892-34e3c36865ec" providerId="ADAL" clId="{92736EAF-57D9-455F-9C30-F13D1704D384}" dt="2020-02-22T17:02:36.837" v="1266"/>
          <ac:inkMkLst>
            <pc:docMk/>
            <pc:sldMk cId="1497818864" sldId="267"/>
            <ac:inkMk id="128" creationId="{1F2B45C5-884F-48FE-A446-30990C1AA903}"/>
          </ac:inkMkLst>
        </pc:inkChg>
        <pc:inkChg chg="add del mod">
          <ac:chgData name="Kimberly Brehm" userId="8c2b6ab9-3f19-41de-a892-34e3c36865ec" providerId="ADAL" clId="{92736EAF-57D9-455F-9C30-F13D1704D384}" dt="2020-02-22T17:02:36.837" v="1270"/>
          <ac:inkMkLst>
            <pc:docMk/>
            <pc:sldMk cId="1497818864" sldId="267"/>
            <ac:inkMk id="129" creationId="{B50398F8-C206-48F9-BC36-FCAFF4E1F266}"/>
          </ac:inkMkLst>
        </pc:inkChg>
        <pc:inkChg chg="add del mod">
          <ac:chgData name="Kimberly Brehm" userId="8c2b6ab9-3f19-41de-a892-34e3c36865ec" providerId="ADAL" clId="{92736EAF-57D9-455F-9C30-F13D1704D384}" dt="2020-02-22T17:02:36.821" v="1258"/>
          <ac:inkMkLst>
            <pc:docMk/>
            <pc:sldMk cId="1497818864" sldId="267"/>
            <ac:inkMk id="130" creationId="{C203859B-F874-4EC1-97E8-3622CEA4FD3F}"/>
          </ac:inkMkLst>
        </pc:inkChg>
        <pc:inkChg chg="add del mod">
          <ac:chgData name="Kimberly Brehm" userId="8c2b6ab9-3f19-41de-a892-34e3c36865ec" providerId="ADAL" clId="{92736EAF-57D9-455F-9C30-F13D1704D384}" dt="2020-02-22T17:02:36.837" v="1267"/>
          <ac:inkMkLst>
            <pc:docMk/>
            <pc:sldMk cId="1497818864" sldId="267"/>
            <ac:inkMk id="136" creationId="{A395E0C2-CCB2-43D6-8A9E-455B658D71E8}"/>
          </ac:inkMkLst>
        </pc:inkChg>
        <pc:inkChg chg="add del mod">
          <ac:chgData name="Kimberly Brehm" userId="8c2b6ab9-3f19-41de-a892-34e3c36865ec" providerId="ADAL" clId="{92736EAF-57D9-455F-9C30-F13D1704D384}" dt="2020-02-22T17:02:36.837" v="1274"/>
          <ac:inkMkLst>
            <pc:docMk/>
            <pc:sldMk cId="1497818864" sldId="267"/>
            <ac:inkMk id="138" creationId="{8DCDD7B0-DF24-461A-812F-53AB103B8476}"/>
          </ac:inkMkLst>
        </pc:inkChg>
        <pc:inkChg chg="add del mod">
          <ac:chgData name="Kimberly Brehm" userId="8c2b6ab9-3f19-41de-a892-34e3c36865ec" providerId="ADAL" clId="{92736EAF-57D9-455F-9C30-F13D1704D384}" dt="2020-02-22T17:02:36.837" v="1265"/>
          <ac:inkMkLst>
            <pc:docMk/>
            <pc:sldMk cId="1497818864" sldId="267"/>
            <ac:inkMk id="139" creationId="{B82F1ACF-A596-4A81-8C04-B7C80238137E}"/>
          </ac:inkMkLst>
        </pc:inkChg>
        <pc:inkChg chg="add del mod">
          <ac:chgData name="Kimberly Brehm" userId="8c2b6ab9-3f19-41de-a892-34e3c36865ec" providerId="ADAL" clId="{92736EAF-57D9-455F-9C30-F13D1704D384}" dt="2020-02-22T17:02:36.837" v="1271"/>
          <ac:inkMkLst>
            <pc:docMk/>
            <pc:sldMk cId="1497818864" sldId="267"/>
            <ac:inkMk id="140" creationId="{761C0DA9-4BC5-45B2-B58F-9A67B0967B90}"/>
          </ac:inkMkLst>
        </pc:inkChg>
        <pc:inkChg chg="add del mod">
          <ac:chgData name="Kimberly Brehm" userId="8c2b6ab9-3f19-41de-a892-34e3c36865ec" providerId="ADAL" clId="{92736EAF-57D9-455F-9C30-F13D1704D384}" dt="2020-02-22T17:02:36.837" v="1264"/>
          <ac:inkMkLst>
            <pc:docMk/>
            <pc:sldMk cId="1497818864" sldId="267"/>
            <ac:inkMk id="141" creationId="{D1A93BDA-8ED5-4A7F-BB6D-846C92F8B3E4}"/>
          </ac:inkMkLst>
        </pc:inkChg>
        <pc:inkChg chg="add del mod">
          <ac:chgData name="Kimberly Brehm" userId="8c2b6ab9-3f19-41de-a892-34e3c36865ec" providerId="ADAL" clId="{92736EAF-57D9-455F-9C30-F13D1704D384}" dt="2020-02-22T17:02:36.806" v="1249"/>
          <ac:inkMkLst>
            <pc:docMk/>
            <pc:sldMk cId="1497818864" sldId="267"/>
            <ac:inkMk id="142" creationId="{4668CC10-35A2-41EE-8A9C-CD930C7C34E8}"/>
          </ac:inkMkLst>
        </pc:inkChg>
        <pc:inkChg chg="add del mod">
          <ac:chgData name="Kimberly Brehm" userId="8c2b6ab9-3f19-41de-a892-34e3c36865ec" providerId="ADAL" clId="{92736EAF-57D9-455F-9C30-F13D1704D384}" dt="2020-02-22T17:02:36.821" v="1254"/>
          <ac:inkMkLst>
            <pc:docMk/>
            <pc:sldMk cId="1497818864" sldId="267"/>
            <ac:inkMk id="143" creationId="{85995FCE-7B39-4D85-B0AA-BF136D8BE990}"/>
          </ac:inkMkLst>
        </pc:inkChg>
        <pc:inkChg chg="add del mod">
          <ac:chgData name="Kimberly Brehm" userId="8c2b6ab9-3f19-41de-a892-34e3c36865ec" providerId="ADAL" clId="{92736EAF-57D9-455F-9C30-F13D1704D384}" dt="2020-02-22T17:02:36.837" v="1263"/>
          <ac:inkMkLst>
            <pc:docMk/>
            <pc:sldMk cId="1497818864" sldId="267"/>
            <ac:inkMk id="144" creationId="{32AE8C96-F43D-40BA-B7F8-24895DF723F4}"/>
          </ac:inkMkLst>
        </pc:inkChg>
        <pc:inkChg chg="add del mod">
          <ac:chgData name="Kimberly Brehm" userId="8c2b6ab9-3f19-41de-a892-34e3c36865ec" providerId="ADAL" clId="{92736EAF-57D9-455F-9C30-F13D1704D384}" dt="2020-02-22T17:02:36.837" v="1269"/>
          <ac:inkMkLst>
            <pc:docMk/>
            <pc:sldMk cId="1497818864" sldId="267"/>
            <ac:inkMk id="145" creationId="{E1CA4A4A-B77D-4D95-998B-DDC5C2A1B5A8}"/>
          </ac:inkMkLst>
        </pc:inkChg>
        <pc:inkChg chg="add del mod">
          <ac:chgData name="Kimberly Brehm" userId="8c2b6ab9-3f19-41de-a892-34e3c36865ec" providerId="ADAL" clId="{92736EAF-57D9-455F-9C30-F13D1704D384}" dt="2020-02-22T17:02:29.529" v="1244"/>
          <ac:inkMkLst>
            <pc:docMk/>
            <pc:sldMk cId="1497818864" sldId="267"/>
            <ac:inkMk id="146" creationId="{08A8B7E4-2B87-4450-9AC2-23B7783B7F6C}"/>
          </ac:inkMkLst>
        </pc:inkChg>
        <pc:inkChg chg="add del mod">
          <ac:chgData name="Kimberly Brehm" userId="8c2b6ab9-3f19-41de-a892-34e3c36865ec" providerId="ADAL" clId="{92736EAF-57D9-455F-9C30-F13D1704D384}" dt="2020-02-22T17:02:29.529" v="1242"/>
          <ac:inkMkLst>
            <pc:docMk/>
            <pc:sldMk cId="1497818864" sldId="267"/>
            <ac:inkMk id="147" creationId="{472AAE6C-F808-47FC-8EC8-28BF0F2227BE}"/>
          </ac:inkMkLst>
        </pc:inkChg>
        <pc:inkChg chg="add del mod">
          <ac:chgData name="Kimberly Brehm" userId="8c2b6ab9-3f19-41de-a892-34e3c36865ec" providerId="ADAL" clId="{92736EAF-57D9-455F-9C30-F13D1704D384}" dt="2020-02-22T17:02:29.529" v="1246"/>
          <ac:inkMkLst>
            <pc:docMk/>
            <pc:sldMk cId="1497818864" sldId="267"/>
            <ac:inkMk id="148" creationId="{CD959C39-9B6E-452F-96C6-1471CFC2428D}"/>
          </ac:inkMkLst>
        </pc:inkChg>
        <pc:inkChg chg="add del mod">
          <ac:chgData name="Kimberly Brehm" userId="8c2b6ab9-3f19-41de-a892-34e3c36865ec" providerId="ADAL" clId="{92736EAF-57D9-455F-9C30-F13D1704D384}" dt="2020-02-22T17:02:29.529" v="1241"/>
          <ac:inkMkLst>
            <pc:docMk/>
            <pc:sldMk cId="1497818864" sldId="267"/>
            <ac:inkMk id="149" creationId="{81ABDA31-CBBB-4DEC-84CD-049B6FAFF4B3}"/>
          </ac:inkMkLst>
        </pc:inkChg>
        <pc:inkChg chg="add del mod">
          <ac:chgData name="Kimberly Brehm" userId="8c2b6ab9-3f19-41de-a892-34e3c36865ec" providerId="ADAL" clId="{92736EAF-57D9-455F-9C30-F13D1704D384}" dt="2020-02-22T17:02:29.529" v="1243"/>
          <ac:inkMkLst>
            <pc:docMk/>
            <pc:sldMk cId="1497818864" sldId="267"/>
            <ac:inkMk id="150" creationId="{71ABBB62-05A8-4AAD-A00A-66CC77E25078}"/>
          </ac:inkMkLst>
        </pc:inkChg>
        <pc:inkChg chg="add del mod">
          <ac:chgData name="Kimberly Brehm" userId="8c2b6ab9-3f19-41de-a892-34e3c36865ec" providerId="ADAL" clId="{92736EAF-57D9-455F-9C30-F13D1704D384}" dt="2020-02-22T17:02:29.529" v="1247"/>
          <ac:inkMkLst>
            <pc:docMk/>
            <pc:sldMk cId="1497818864" sldId="267"/>
            <ac:inkMk id="151" creationId="{6C755E47-2822-4E0E-B7FB-DF068E2EE3A0}"/>
          </ac:inkMkLst>
        </pc:inkChg>
        <pc:inkChg chg="add del mod">
          <ac:chgData name="Kimberly Brehm" userId="8c2b6ab9-3f19-41de-a892-34e3c36865ec" providerId="ADAL" clId="{92736EAF-57D9-455F-9C30-F13D1704D384}" dt="2020-02-22T17:02:29.529" v="1240"/>
          <ac:inkMkLst>
            <pc:docMk/>
            <pc:sldMk cId="1497818864" sldId="267"/>
            <ac:inkMk id="152" creationId="{90D3DE94-F243-4DB5-9ABF-AFD986C4B5E5}"/>
          </ac:inkMkLst>
        </pc:inkChg>
        <pc:inkChg chg="add del mod">
          <ac:chgData name="Kimberly Brehm" userId="8c2b6ab9-3f19-41de-a892-34e3c36865ec" providerId="ADAL" clId="{92736EAF-57D9-455F-9C30-F13D1704D384}" dt="2020-02-22T17:02:29.529" v="1245"/>
          <ac:inkMkLst>
            <pc:docMk/>
            <pc:sldMk cId="1497818864" sldId="267"/>
            <ac:inkMk id="153" creationId="{5241A324-655C-46AE-A1C7-3462D9346279}"/>
          </ac:inkMkLst>
        </pc:inkChg>
        <pc:inkChg chg="add del mod">
          <ac:chgData name="Kimberly Brehm" userId="8c2b6ab9-3f19-41de-a892-34e3c36865ec" providerId="ADAL" clId="{92736EAF-57D9-455F-9C30-F13D1704D384}" dt="2020-02-22T17:22:47.605" v="2053"/>
          <ac:inkMkLst>
            <pc:docMk/>
            <pc:sldMk cId="1497818864" sldId="267"/>
            <ac:inkMk id="157" creationId="{CC8C16A1-F309-4AD8-ACF6-D9C7D163A6C4}"/>
          </ac:inkMkLst>
        </pc:inkChg>
        <pc:inkChg chg="add del mod">
          <ac:chgData name="Kimberly Brehm" userId="8c2b6ab9-3f19-41de-a892-34e3c36865ec" providerId="ADAL" clId="{92736EAF-57D9-455F-9C30-F13D1704D384}" dt="2020-02-22T17:22:47.645" v="2076"/>
          <ac:inkMkLst>
            <pc:docMk/>
            <pc:sldMk cId="1497818864" sldId="267"/>
            <ac:inkMk id="158" creationId="{D21DBE0D-6FB7-47D3-AA58-421585C2E650}"/>
          </ac:inkMkLst>
        </pc:inkChg>
        <pc:inkChg chg="add del mod">
          <ac:chgData name="Kimberly Brehm" userId="8c2b6ab9-3f19-41de-a892-34e3c36865ec" providerId="ADAL" clId="{92736EAF-57D9-455F-9C30-F13D1704D384}" dt="2020-02-22T17:22:47.645" v="2074"/>
          <ac:inkMkLst>
            <pc:docMk/>
            <pc:sldMk cId="1497818864" sldId="267"/>
            <ac:inkMk id="159" creationId="{B7CBFD85-52B0-4145-9037-C5474AE4852A}"/>
          </ac:inkMkLst>
        </pc:inkChg>
        <pc:inkChg chg="add del mod">
          <ac:chgData name="Kimberly Brehm" userId="8c2b6ab9-3f19-41de-a892-34e3c36865ec" providerId="ADAL" clId="{92736EAF-57D9-455F-9C30-F13D1704D384}" dt="2020-02-22T17:22:47.777" v="2141"/>
          <ac:inkMkLst>
            <pc:docMk/>
            <pc:sldMk cId="1497818864" sldId="267"/>
            <ac:inkMk id="160" creationId="{45BF8B75-A766-400E-AE71-DB462AAB1DE6}"/>
          </ac:inkMkLst>
        </pc:inkChg>
        <pc:inkChg chg="add del mod">
          <ac:chgData name="Kimberly Brehm" userId="8c2b6ab9-3f19-41de-a892-34e3c36865ec" providerId="ADAL" clId="{92736EAF-57D9-455F-9C30-F13D1704D384}" dt="2020-02-22T17:22:47.787" v="2152"/>
          <ac:inkMkLst>
            <pc:docMk/>
            <pc:sldMk cId="1497818864" sldId="267"/>
            <ac:inkMk id="162" creationId="{E70C702C-5310-4A61-BCB9-CC162CA4B8D6}"/>
          </ac:inkMkLst>
        </pc:inkChg>
        <pc:inkChg chg="add del mod">
          <ac:chgData name="Kimberly Brehm" userId="8c2b6ab9-3f19-41de-a892-34e3c36865ec" providerId="ADAL" clId="{92736EAF-57D9-455F-9C30-F13D1704D384}" dt="2020-02-22T17:22:47.605" v="2055"/>
          <ac:inkMkLst>
            <pc:docMk/>
            <pc:sldMk cId="1497818864" sldId="267"/>
            <ac:inkMk id="163" creationId="{40EB7AB3-CE98-4DC3-9BDF-A7D78DEE8547}"/>
          </ac:inkMkLst>
        </pc:inkChg>
        <pc:inkChg chg="add del mod">
          <ac:chgData name="Kimberly Brehm" userId="8c2b6ab9-3f19-41de-a892-34e3c36865ec" providerId="ADAL" clId="{92736EAF-57D9-455F-9C30-F13D1704D384}" dt="2020-02-22T17:22:47.736" v="2124"/>
          <ac:inkMkLst>
            <pc:docMk/>
            <pc:sldMk cId="1497818864" sldId="267"/>
            <ac:inkMk id="164" creationId="{F1A3992B-BDD3-4526-8F87-7846AD9D4F49}"/>
          </ac:inkMkLst>
        </pc:inkChg>
        <pc:inkChg chg="add del mod">
          <ac:chgData name="Kimberly Brehm" userId="8c2b6ab9-3f19-41de-a892-34e3c36865ec" providerId="ADAL" clId="{92736EAF-57D9-455F-9C30-F13D1704D384}" dt="2020-02-22T17:22:47.635" v="2068"/>
          <ac:inkMkLst>
            <pc:docMk/>
            <pc:sldMk cId="1497818864" sldId="267"/>
            <ac:inkMk id="165" creationId="{16755437-B5E6-4EDF-BA6D-2FE0E504A1D1}"/>
          </ac:inkMkLst>
        </pc:inkChg>
        <pc:inkChg chg="add del mod">
          <ac:chgData name="Kimberly Brehm" userId="8c2b6ab9-3f19-41de-a892-34e3c36865ec" providerId="ADAL" clId="{92736EAF-57D9-455F-9C30-F13D1704D384}" dt="2020-02-22T17:22:47.726" v="2115"/>
          <ac:inkMkLst>
            <pc:docMk/>
            <pc:sldMk cId="1497818864" sldId="267"/>
            <ac:inkMk id="166" creationId="{DED48269-BE0E-4E17-9D01-93C82542C7D2}"/>
          </ac:inkMkLst>
        </pc:inkChg>
        <pc:inkChg chg="add del mod">
          <ac:chgData name="Kimberly Brehm" userId="8c2b6ab9-3f19-41de-a892-34e3c36865ec" providerId="ADAL" clId="{92736EAF-57D9-455F-9C30-F13D1704D384}" dt="2020-02-22T17:22:47.625" v="2063"/>
          <ac:inkMkLst>
            <pc:docMk/>
            <pc:sldMk cId="1497818864" sldId="267"/>
            <ac:inkMk id="167" creationId="{7536177A-6C83-4597-8E34-F8EA1A1A1872}"/>
          </ac:inkMkLst>
        </pc:inkChg>
        <pc:inkChg chg="add del mod">
          <ac:chgData name="Kimberly Brehm" userId="8c2b6ab9-3f19-41de-a892-34e3c36865ec" providerId="ADAL" clId="{92736EAF-57D9-455F-9C30-F13D1704D384}" dt="2020-02-22T17:22:47.696" v="2100"/>
          <ac:inkMkLst>
            <pc:docMk/>
            <pc:sldMk cId="1497818864" sldId="267"/>
            <ac:inkMk id="168" creationId="{A7187341-0E34-4A1A-95DE-87DE84E70EDE}"/>
          </ac:inkMkLst>
        </pc:inkChg>
        <pc:inkChg chg="add del mod">
          <ac:chgData name="Kimberly Brehm" userId="8c2b6ab9-3f19-41de-a892-34e3c36865ec" providerId="ADAL" clId="{92736EAF-57D9-455F-9C30-F13D1704D384}" dt="2020-02-22T17:22:47.603" v="2050"/>
          <ac:inkMkLst>
            <pc:docMk/>
            <pc:sldMk cId="1497818864" sldId="267"/>
            <ac:inkMk id="169" creationId="{D84991E8-5A4D-4D3E-9087-B820512D5B30}"/>
          </ac:inkMkLst>
        </pc:inkChg>
        <pc:inkChg chg="add del mod">
          <ac:chgData name="Kimberly Brehm" userId="8c2b6ab9-3f19-41de-a892-34e3c36865ec" providerId="ADAL" clId="{92736EAF-57D9-455F-9C30-F13D1704D384}" dt="2020-02-22T17:22:47.595" v="2045"/>
          <ac:inkMkLst>
            <pc:docMk/>
            <pc:sldMk cId="1497818864" sldId="267"/>
            <ac:inkMk id="170" creationId="{6C3B8388-C25A-45DF-8ECA-4771F583FA3D}"/>
          </ac:inkMkLst>
        </pc:inkChg>
        <pc:inkChg chg="add del mod">
          <ac:chgData name="Kimberly Brehm" userId="8c2b6ab9-3f19-41de-a892-34e3c36865ec" providerId="ADAL" clId="{92736EAF-57D9-455F-9C30-F13D1704D384}" dt="2020-02-22T17:22:47.775" v="2139"/>
          <ac:inkMkLst>
            <pc:docMk/>
            <pc:sldMk cId="1497818864" sldId="267"/>
            <ac:inkMk id="171" creationId="{488D1C40-5F44-4D46-B9DF-DB87E47E02BD}"/>
          </ac:inkMkLst>
        </pc:inkChg>
        <pc:inkChg chg="add del mod">
          <ac:chgData name="Kimberly Brehm" userId="8c2b6ab9-3f19-41de-a892-34e3c36865ec" providerId="ADAL" clId="{92736EAF-57D9-455F-9C30-F13D1704D384}" dt="2020-02-22T17:22:47.694" v="2099"/>
          <ac:inkMkLst>
            <pc:docMk/>
            <pc:sldMk cId="1497818864" sldId="267"/>
            <ac:inkMk id="172" creationId="{698BDFED-4970-4386-AF70-A51F85920500}"/>
          </ac:inkMkLst>
        </pc:inkChg>
        <pc:inkChg chg="add del mod">
          <ac:chgData name="Kimberly Brehm" userId="8c2b6ab9-3f19-41de-a892-34e3c36865ec" providerId="ADAL" clId="{92736EAF-57D9-455F-9C30-F13D1704D384}" dt="2020-02-22T17:22:47.635" v="2069"/>
          <ac:inkMkLst>
            <pc:docMk/>
            <pc:sldMk cId="1497818864" sldId="267"/>
            <ac:inkMk id="173" creationId="{CCF25B6E-D701-4FCF-89C9-EFD2574D3AAF}"/>
          </ac:inkMkLst>
        </pc:inkChg>
        <pc:inkChg chg="add del mod">
          <ac:chgData name="Kimberly Brehm" userId="8c2b6ab9-3f19-41de-a892-34e3c36865ec" providerId="ADAL" clId="{92736EAF-57D9-455F-9C30-F13D1704D384}" dt="2020-02-22T17:22:47.736" v="2123"/>
          <ac:inkMkLst>
            <pc:docMk/>
            <pc:sldMk cId="1497818864" sldId="267"/>
            <ac:inkMk id="174" creationId="{1E7949E3-999E-48B1-BCD7-5174655784FF}"/>
          </ac:inkMkLst>
        </pc:inkChg>
        <pc:inkChg chg="add del mod">
          <ac:chgData name="Kimberly Brehm" userId="8c2b6ab9-3f19-41de-a892-34e3c36865ec" providerId="ADAL" clId="{92736EAF-57D9-455F-9C30-F13D1704D384}" dt="2020-02-22T17:22:47.787" v="2153"/>
          <ac:inkMkLst>
            <pc:docMk/>
            <pc:sldMk cId="1497818864" sldId="267"/>
            <ac:inkMk id="175" creationId="{B35B6ECF-D3A4-4270-B184-7822555B9CA3}"/>
          </ac:inkMkLst>
        </pc:inkChg>
        <pc:inkChg chg="add del mod">
          <ac:chgData name="Kimberly Brehm" userId="8c2b6ab9-3f19-41de-a892-34e3c36865ec" providerId="ADAL" clId="{92736EAF-57D9-455F-9C30-F13D1704D384}" dt="2020-02-22T17:22:47.655" v="2081"/>
          <ac:inkMkLst>
            <pc:docMk/>
            <pc:sldMk cId="1497818864" sldId="267"/>
            <ac:inkMk id="176" creationId="{1785171D-6048-4422-86B2-219B3584FAA5}"/>
          </ac:inkMkLst>
        </pc:inkChg>
        <pc:inkChg chg="add del mod">
          <ac:chgData name="Kimberly Brehm" userId="8c2b6ab9-3f19-41de-a892-34e3c36865ec" providerId="ADAL" clId="{92736EAF-57D9-455F-9C30-F13D1704D384}" dt="2020-02-22T17:22:47.615" v="2058"/>
          <ac:inkMkLst>
            <pc:docMk/>
            <pc:sldMk cId="1497818864" sldId="267"/>
            <ac:inkMk id="177" creationId="{0B70ADCC-EA32-45FD-B07F-E854C477599F}"/>
          </ac:inkMkLst>
        </pc:inkChg>
        <pc:inkChg chg="add del mod">
          <ac:chgData name="Kimberly Brehm" userId="8c2b6ab9-3f19-41de-a892-34e3c36865ec" providerId="ADAL" clId="{92736EAF-57D9-455F-9C30-F13D1704D384}" dt="2020-02-22T17:22:47.593" v="2044"/>
          <ac:inkMkLst>
            <pc:docMk/>
            <pc:sldMk cId="1497818864" sldId="267"/>
            <ac:inkMk id="178" creationId="{8B7FF6B7-F0D0-4183-A5B7-46659EEE77C2}"/>
          </ac:inkMkLst>
        </pc:inkChg>
        <pc:inkChg chg="add del mod">
          <ac:chgData name="Kimberly Brehm" userId="8c2b6ab9-3f19-41de-a892-34e3c36865ec" providerId="ADAL" clId="{92736EAF-57D9-455F-9C30-F13D1704D384}" dt="2020-02-22T17:22:27.397" v="2009"/>
          <ac:inkMkLst>
            <pc:docMk/>
            <pc:sldMk cId="1497818864" sldId="267"/>
            <ac:inkMk id="179" creationId="{88A9A429-0314-4528-9E3F-54285F5D4D54}"/>
          </ac:inkMkLst>
        </pc:inkChg>
        <pc:inkChg chg="add del mod">
          <ac:chgData name="Kimberly Brehm" userId="8c2b6ab9-3f19-41de-a892-34e3c36865ec" providerId="ADAL" clId="{92736EAF-57D9-455F-9C30-F13D1704D384}" dt="2020-02-22T17:22:27.356" v="1994"/>
          <ac:inkMkLst>
            <pc:docMk/>
            <pc:sldMk cId="1497818864" sldId="267"/>
            <ac:inkMk id="180" creationId="{775A28F9-9FCE-4363-884E-98594286CA1B}"/>
          </ac:inkMkLst>
        </pc:inkChg>
        <pc:inkChg chg="add del mod">
          <ac:chgData name="Kimberly Brehm" userId="8c2b6ab9-3f19-41de-a892-34e3c36865ec" providerId="ADAL" clId="{92736EAF-57D9-455F-9C30-F13D1704D384}" dt="2020-02-22T17:22:27.076" v="1894"/>
          <ac:inkMkLst>
            <pc:docMk/>
            <pc:sldMk cId="1497818864" sldId="267"/>
            <ac:inkMk id="181" creationId="{4D04B9E3-85D6-428A-87BC-F5E2E4B3067A}"/>
          </ac:inkMkLst>
        </pc:inkChg>
        <pc:inkChg chg="add del mod">
          <ac:chgData name="Kimberly Brehm" userId="8c2b6ab9-3f19-41de-a892-34e3c36865ec" providerId="ADAL" clId="{92736EAF-57D9-455F-9C30-F13D1704D384}" dt="2020-02-22T17:22:27.346" v="1992"/>
          <ac:inkMkLst>
            <pc:docMk/>
            <pc:sldMk cId="1497818864" sldId="267"/>
            <ac:inkMk id="182" creationId="{E68A9BBF-85B3-47D2-AA10-08BA9CDCEABF}"/>
          </ac:inkMkLst>
        </pc:inkChg>
        <pc:inkChg chg="add del mod">
          <ac:chgData name="Kimberly Brehm" userId="8c2b6ab9-3f19-41de-a892-34e3c36865ec" providerId="ADAL" clId="{92736EAF-57D9-455F-9C30-F13D1704D384}" dt="2020-02-22T17:22:27.366" v="1999"/>
          <ac:inkMkLst>
            <pc:docMk/>
            <pc:sldMk cId="1497818864" sldId="267"/>
            <ac:inkMk id="183" creationId="{1355104D-C0B2-405A-B037-3341DDCB2883}"/>
          </ac:inkMkLst>
        </pc:inkChg>
        <pc:inkChg chg="add del mod">
          <ac:chgData name="Kimberly Brehm" userId="8c2b6ab9-3f19-41de-a892-34e3c36865ec" providerId="ADAL" clId="{92736EAF-57D9-455F-9C30-F13D1704D384}" dt="2020-02-22T17:22:47.734" v="2120"/>
          <ac:inkMkLst>
            <pc:docMk/>
            <pc:sldMk cId="1497818864" sldId="267"/>
            <ac:inkMk id="184" creationId="{C990EA0D-E8F2-4482-9842-CE04BB2605DD}"/>
          </ac:inkMkLst>
        </pc:inkChg>
        <pc:inkChg chg="add del mod">
          <ac:chgData name="Kimberly Brehm" userId="8c2b6ab9-3f19-41de-a892-34e3c36865ec" providerId="ADAL" clId="{92736EAF-57D9-455F-9C30-F13D1704D384}" dt="2020-02-22T17:22:47.676" v="2092"/>
          <ac:inkMkLst>
            <pc:docMk/>
            <pc:sldMk cId="1497818864" sldId="267"/>
            <ac:inkMk id="185" creationId="{3B383A32-856D-4954-9E51-8CFEE98F9803}"/>
          </ac:inkMkLst>
        </pc:inkChg>
        <pc:inkChg chg="add del mod">
          <ac:chgData name="Kimberly Brehm" userId="8c2b6ab9-3f19-41de-a892-34e3c36865ec" providerId="ADAL" clId="{92736EAF-57D9-455F-9C30-F13D1704D384}" dt="2020-02-22T17:22:47.655" v="2079"/>
          <ac:inkMkLst>
            <pc:docMk/>
            <pc:sldMk cId="1497818864" sldId="267"/>
            <ac:inkMk id="186" creationId="{47AA32BC-AA61-4A05-A78A-FF5C546EB92D}"/>
          </ac:inkMkLst>
        </pc:inkChg>
        <pc:inkChg chg="add del mod">
          <ac:chgData name="Kimberly Brehm" userId="8c2b6ab9-3f19-41de-a892-34e3c36865ec" providerId="ADAL" clId="{92736EAF-57D9-455F-9C30-F13D1704D384}" dt="2020-02-22T17:22:47.726" v="2119"/>
          <ac:inkMkLst>
            <pc:docMk/>
            <pc:sldMk cId="1497818864" sldId="267"/>
            <ac:inkMk id="187" creationId="{5CA1B717-086D-4112-A207-44EAC9A85AEE}"/>
          </ac:inkMkLst>
        </pc:inkChg>
        <pc:inkChg chg="add del mod">
          <ac:chgData name="Kimberly Brehm" userId="8c2b6ab9-3f19-41de-a892-34e3c36865ec" providerId="ADAL" clId="{92736EAF-57D9-455F-9C30-F13D1704D384}" dt="2020-02-22T17:22:27.288" v="1972"/>
          <ac:inkMkLst>
            <pc:docMk/>
            <pc:sldMk cId="1497818864" sldId="267"/>
            <ac:inkMk id="188" creationId="{45CE08C0-EDA4-4F8A-823C-538C40ADEDB5}"/>
          </ac:inkMkLst>
        </pc:inkChg>
        <pc:inkChg chg="add del mod">
          <ac:chgData name="Kimberly Brehm" userId="8c2b6ab9-3f19-41de-a892-34e3c36865ec" providerId="ADAL" clId="{92736EAF-57D9-455F-9C30-F13D1704D384}" dt="2020-02-22T17:22:47.757" v="2131"/>
          <ac:inkMkLst>
            <pc:docMk/>
            <pc:sldMk cId="1497818864" sldId="267"/>
            <ac:inkMk id="189" creationId="{166806C8-1C2F-4C25-95A3-7BE8FA3B7568}"/>
          </ac:inkMkLst>
        </pc:inkChg>
        <pc:inkChg chg="add del mod">
          <ac:chgData name="Kimberly Brehm" userId="8c2b6ab9-3f19-41de-a892-34e3c36865ec" providerId="ADAL" clId="{92736EAF-57D9-455F-9C30-F13D1704D384}" dt="2020-02-22T17:22:47.777" v="2144"/>
          <ac:inkMkLst>
            <pc:docMk/>
            <pc:sldMk cId="1497818864" sldId="267"/>
            <ac:inkMk id="190" creationId="{CFE7EA97-4AA0-4300-8E0C-43706DDBC27F}"/>
          </ac:inkMkLst>
        </pc:inkChg>
        <pc:inkChg chg="add del">
          <ac:chgData name="Kimberly Brehm" userId="8c2b6ab9-3f19-41de-a892-34e3c36865ec" providerId="ADAL" clId="{92736EAF-57D9-455F-9C30-F13D1704D384}" dt="2020-02-22T17:02:36.821" v="1256"/>
          <ac:inkMkLst>
            <pc:docMk/>
            <pc:sldMk cId="1497818864" sldId="267"/>
            <ac:inkMk id="195" creationId="{D6E94BE3-CEAA-4676-A522-376B5536A5F1}"/>
          </ac:inkMkLst>
        </pc:inkChg>
        <pc:inkChg chg="add del mod">
          <ac:chgData name="Kimberly Brehm" userId="8c2b6ab9-3f19-41de-a892-34e3c36865ec" providerId="ADAL" clId="{92736EAF-57D9-455F-9C30-F13D1704D384}" dt="2020-02-22T17:22:47.615" v="2057"/>
          <ac:inkMkLst>
            <pc:docMk/>
            <pc:sldMk cId="1497818864" sldId="267"/>
            <ac:inkMk id="196" creationId="{FD832E38-11D3-4063-97BA-2B12E8DF05D7}"/>
          </ac:inkMkLst>
        </pc:inkChg>
        <pc:inkChg chg="add del mod">
          <ac:chgData name="Kimberly Brehm" userId="8c2b6ab9-3f19-41de-a892-34e3c36865ec" providerId="ADAL" clId="{92736EAF-57D9-455F-9C30-F13D1704D384}" dt="2020-02-22T17:22:47.716" v="2110"/>
          <ac:inkMkLst>
            <pc:docMk/>
            <pc:sldMk cId="1497818864" sldId="267"/>
            <ac:inkMk id="197" creationId="{A6F2A126-D646-4AD9-BEFF-CB8949B3FDA7}"/>
          </ac:inkMkLst>
        </pc:inkChg>
        <pc:inkChg chg="add del mod">
          <ac:chgData name="Kimberly Brehm" userId="8c2b6ab9-3f19-41de-a892-34e3c36865ec" providerId="ADAL" clId="{92736EAF-57D9-455F-9C30-F13D1704D384}" dt="2020-02-22T17:22:47.755" v="2130"/>
          <ac:inkMkLst>
            <pc:docMk/>
            <pc:sldMk cId="1497818864" sldId="267"/>
            <ac:inkMk id="198" creationId="{4772BC8D-8278-487B-A7FF-117F02940A19}"/>
          </ac:inkMkLst>
        </pc:inkChg>
        <pc:inkChg chg="add del mod">
          <ac:chgData name="Kimberly Brehm" userId="8c2b6ab9-3f19-41de-a892-34e3c36865ec" providerId="ADAL" clId="{92736EAF-57D9-455F-9C30-F13D1704D384}" dt="2020-02-22T17:22:47.746" v="2126"/>
          <ac:inkMkLst>
            <pc:docMk/>
            <pc:sldMk cId="1497818864" sldId="267"/>
            <ac:inkMk id="199" creationId="{A2E156AD-79D3-4A36-8729-64FCC77A071A}"/>
          </ac:inkMkLst>
        </pc:inkChg>
        <pc:inkChg chg="add del mod">
          <ac:chgData name="Kimberly Brehm" userId="8c2b6ab9-3f19-41de-a892-34e3c36865ec" providerId="ADAL" clId="{92736EAF-57D9-455F-9C30-F13D1704D384}" dt="2020-02-22T17:22:27.346" v="1990"/>
          <ac:inkMkLst>
            <pc:docMk/>
            <pc:sldMk cId="1497818864" sldId="267"/>
            <ac:inkMk id="200" creationId="{C186BF72-C9ED-43BA-B84A-A7E3AEF31F22}"/>
          </ac:inkMkLst>
        </pc:inkChg>
        <pc:inkChg chg="add del mod">
          <ac:chgData name="Kimberly Brehm" userId="8c2b6ab9-3f19-41de-a892-34e3c36865ec" providerId="ADAL" clId="{92736EAF-57D9-455F-9C30-F13D1704D384}" dt="2020-02-22T17:22:47.726" v="2117"/>
          <ac:inkMkLst>
            <pc:docMk/>
            <pc:sldMk cId="1497818864" sldId="267"/>
            <ac:inkMk id="201" creationId="{99E4C743-0C0E-4FBF-94CC-0A11BE4CC974}"/>
          </ac:inkMkLst>
        </pc:inkChg>
        <pc:inkChg chg="add del mod">
          <ac:chgData name="Kimberly Brehm" userId="8c2b6ab9-3f19-41de-a892-34e3c36865ec" providerId="ADAL" clId="{92736EAF-57D9-455F-9C30-F13D1704D384}" dt="2020-02-22T17:22:47.714" v="2109"/>
          <ac:inkMkLst>
            <pc:docMk/>
            <pc:sldMk cId="1497818864" sldId="267"/>
            <ac:inkMk id="202" creationId="{A6541BBF-FEEE-45B4-8A85-1C8BC46AEAEE}"/>
          </ac:inkMkLst>
        </pc:inkChg>
        <pc:inkChg chg="add del mod">
          <ac:chgData name="Kimberly Brehm" userId="8c2b6ab9-3f19-41de-a892-34e3c36865ec" providerId="ADAL" clId="{92736EAF-57D9-455F-9C30-F13D1704D384}" dt="2020-02-22T17:22:47.603" v="2051"/>
          <ac:inkMkLst>
            <pc:docMk/>
            <pc:sldMk cId="1497818864" sldId="267"/>
            <ac:inkMk id="203" creationId="{9C83EC3D-39BA-4990-B4EC-54AEA788C12A}"/>
          </ac:inkMkLst>
        </pc:inkChg>
        <pc:inkChg chg="add del mod">
          <ac:chgData name="Kimberly Brehm" userId="8c2b6ab9-3f19-41de-a892-34e3c36865ec" providerId="ADAL" clId="{92736EAF-57D9-455F-9C30-F13D1704D384}" dt="2020-02-22T17:22:47.605" v="2054"/>
          <ac:inkMkLst>
            <pc:docMk/>
            <pc:sldMk cId="1497818864" sldId="267"/>
            <ac:inkMk id="204" creationId="{DD2B79FE-18E9-4013-86F4-43DC3B1385D9}"/>
          </ac:inkMkLst>
        </pc:inkChg>
        <pc:inkChg chg="add del mod">
          <ac:chgData name="Kimberly Brehm" userId="8c2b6ab9-3f19-41de-a892-34e3c36865ec" providerId="ADAL" clId="{92736EAF-57D9-455F-9C30-F13D1704D384}" dt="2020-02-22T17:22:47.615" v="2059"/>
          <ac:inkMkLst>
            <pc:docMk/>
            <pc:sldMk cId="1497818864" sldId="267"/>
            <ac:inkMk id="205" creationId="{7F1E781B-D604-4EE8-910F-F325B324EA50}"/>
          </ac:inkMkLst>
        </pc:inkChg>
        <pc:inkChg chg="add del mod">
          <ac:chgData name="Kimberly Brehm" userId="8c2b6ab9-3f19-41de-a892-34e3c36865ec" providerId="ADAL" clId="{92736EAF-57D9-455F-9C30-F13D1704D384}" dt="2020-02-22T17:22:47.666" v="2084"/>
          <ac:inkMkLst>
            <pc:docMk/>
            <pc:sldMk cId="1497818864" sldId="267"/>
            <ac:inkMk id="206" creationId="{CF178EBA-2466-4806-ACC5-3844B1D26340}"/>
          </ac:inkMkLst>
        </pc:inkChg>
        <pc:inkChg chg="add del mod">
          <ac:chgData name="Kimberly Brehm" userId="8c2b6ab9-3f19-41de-a892-34e3c36865ec" providerId="ADAL" clId="{92736EAF-57D9-455F-9C30-F13D1704D384}" dt="2020-02-22T17:22:47.757" v="2132"/>
          <ac:inkMkLst>
            <pc:docMk/>
            <pc:sldMk cId="1497818864" sldId="267"/>
            <ac:inkMk id="207" creationId="{D9E5197C-D3D7-42A0-9474-638FFAF9DA0C}"/>
          </ac:inkMkLst>
        </pc:inkChg>
        <pc:inkChg chg="add del mod">
          <ac:chgData name="Kimberly Brehm" userId="8c2b6ab9-3f19-41de-a892-34e3c36865ec" providerId="ADAL" clId="{92736EAF-57D9-455F-9C30-F13D1704D384}" dt="2020-02-22T17:22:47.623" v="2062"/>
          <ac:inkMkLst>
            <pc:docMk/>
            <pc:sldMk cId="1497818864" sldId="267"/>
            <ac:inkMk id="208" creationId="{EB617CC9-3491-4A11-8EAA-0B9B52BEAAFF}"/>
          </ac:inkMkLst>
        </pc:inkChg>
        <pc:inkChg chg="add del mod">
          <ac:chgData name="Kimberly Brehm" userId="8c2b6ab9-3f19-41de-a892-34e3c36865ec" providerId="ADAL" clId="{92736EAF-57D9-455F-9C30-F13D1704D384}" dt="2020-02-22T17:22:47.595" v="2046"/>
          <ac:inkMkLst>
            <pc:docMk/>
            <pc:sldMk cId="1497818864" sldId="267"/>
            <ac:inkMk id="209" creationId="{95453EFE-425C-48FC-9154-F9EB5373179B}"/>
          </ac:inkMkLst>
        </pc:inkChg>
        <pc:inkChg chg="add del mod">
          <ac:chgData name="Kimberly Brehm" userId="8c2b6ab9-3f19-41de-a892-34e3c36865ec" providerId="ADAL" clId="{92736EAF-57D9-455F-9C30-F13D1704D384}" dt="2020-02-22T17:22:47.696" v="2101"/>
          <ac:inkMkLst>
            <pc:docMk/>
            <pc:sldMk cId="1497818864" sldId="267"/>
            <ac:inkMk id="210" creationId="{4CFA3C65-AB25-4074-B754-E6E17761544E}"/>
          </ac:inkMkLst>
        </pc:inkChg>
        <pc:inkChg chg="add del mod">
          <ac:chgData name="Kimberly Brehm" userId="8c2b6ab9-3f19-41de-a892-34e3c36865ec" providerId="ADAL" clId="{92736EAF-57D9-455F-9C30-F13D1704D384}" dt="2020-02-22T17:22:47.767" v="2135"/>
          <ac:inkMkLst>
            <pc:docMk/>
            <pc:sldMk cId="1497818864" sldId="267"/>
            <ac:inkMk id="211" creationId="{A7EDC2AC-9C7C-4576-8D35-397A4AF439E5}"/>
          </ac:inkMkLst>
        </pc:inkChg>
        <pc:inkChg chg="add del mod">
          <ac:chgData name="Kimberly Brehm" userId="8c2b6ab9-3f19-41de-a892-34e3c36865ec" providerId="ADAL" clId="{92736EAF-57D9-455F-9C30-F13D1704D384}" dt="2020-02-22T17:22:47.595" v="2047"/>
          <ac:inkMkLst>
            <pc:docMk/>
            <pc:sldMk cId="1497818864" sldId="267"/>
            <ac:inkMk id="212" creationId="{46777F4E-2624-479B-A62B-4234FEE3529B}"/>
          </ac:inkMkLst>
        </pc:inkChg>
        <pc:inkChg chg="add del mod">
          <ac:chgData name="Kimberly Brehm" userId="8c2b6ab9-3f19-41de-a892-34e3c36865ec" providerId="ADAL" clId="{92736EAF-57D9-455F-9C30-F13D1704D384}" dt="2020-02-22T17:22:27.065" v="1890"/>
          <ac:inkMkLst>
            <pc:docMk/>
            <pc:sldMk cId="1497818864" sldId="267"/>
            <ac:inkMk id="213" creationId="{61C58970-CCC4-4D7E-94CE-BDAAFE2A619F}"/>
          </ac:inkMkLst>
        </pc:inkChg>
        <pc:inkChg chg="add del mod">
          <ac:chgData name="Kimberly Brehm" userId="8c2b6ab9-3f19-41de-a892-34e3c36865ec" providerId="ADAL" clId="{92736EAF-57D9-455F-9C30-F13D1704D384}" dt="2020-02-22T17:22:27.465" v="2032"/>
          <ac:inkMkLst>
            <pc:docMk/>
            <pc:sldMk cId="1497818864" sldId="267"/>
            <ac:inkMk id="217" creationId="{3F5EB6ED-B965-4AEC-A72D-DD5B4F153FCA}"/>
          </ac:inkMkLst>
        </pc:inkChg>
        <pc:inkChg chg="add del mod">
          <ac:chgData name="Kimberly Brehm" userId="8c2b6ab9-3f19-41de-a892-34e3c36865ec" providerId="ADAL" clId="{92736EAF-57D9-455F-9C30-F13D1704D384}" dt="2020-02-22T17:22:47.706" v="2106"/>
          <ac:inkMkLst>
            <pc:docMk/>
            <pc:sldMk cId="1497818864" sldId="267"/>
            <ac:inkMk id="218" creationId="{542C644C-0359-4FBF-81B5-CF2D669E204E}"/>
          </ac:inkMkLst>
        </pc:inkChg>
        <pc:inkChg chg="add del mod">
          <ac:chgData name="Kimberly Brehm" userId="8c2b6ab9-3f19-41de-a892-34e3c36865ec" providerId="ADAL" clId="{92736EAF-57D9-455F-9C30-F13D1704D384}" dt="2020-02-22T17:22:47.643" v="2072"/>
          <ac:inkMkLst>
            <pc:docMk/>
            <pc:sldMk cId="1497818864" sldId="267"/>
            <ac:inkMk id="219" creationId="{3C92CE92-C37F-450D-95DD-D1880191F8B7}"/>
          </ac:inkMkLst>
        </pc:inkChg>
        <pc:inkChg chg="add del mod">
          <ac:chgData name="Kimberly Brehm" userId="8c2b6ab9-3f19-41de-a892-34e3c36865ec" providerId="ADAL" clId="{92736EAF-57D9-455F-9C30-F13D1704D384}" dt="2020-02-22T17:22:47.585" v="2043"/>
          <ac:inkMkLst>
            <pc:docMk/>
            <pc:sldMk cId="1497818864" sldId="267"/>
            <ac:inkMk id="220" creationId="{7A1169AA-C6D8-4419-856A-1B2285CA85C3}"/>
          </ac:inkMkLst>
        </pc:inkChg>
        <pc:inkChg chg="add del mod">
          <ac:chgData name="Kimberly Brehm" userId="8c2b6ab9-3f19-41de-a892-34e3c36865ec" providerId="ADAL" clId="{92736EAF-57D9-455F-9C30-F13D1704D384}" dt="2020-02-22T17:22:27.366" v="2000"/>
          <ac:inkMkLst>
            <pc:docMk/>
            <pc:sldMk cId="1497818864" sldId="267"/>
            <ac:inkMk id="221" creationId="{F48EDA62-6AE0-4FDD-B5BF-70AC732B2894}"/>
          </ac:inkMkLst>
        </pc:inkChg>
        <pc:inkChg chg="add del mod">
          <ac:chgData name="Kimberly Brehm" userId="8c2b6ab9-3f19-41de-a892-34e3c36865ec" providerId="ADAL" clId="{92736EAF-57D9-455F-9C30-F13D1704D384}" dt="2020-02-22T17:22:47.775" v="2140"/>
          <ac:inkMkLst>
            <pc:docMk/>
            <pc:sldMk cId="1497818864" sldId="267"/>
            <ac:inkMk id="222" creationId="{28BE4721-6D84-4177-B617-C1887399418E}"/>
          </ac:inkMkLst>
        </pc:inkChg>
        <pc:inkChg chg="add del mod">
          <ac:chgData name="Kimberly Brehm" userId="8c2b6ab9-3f19-41de-a892-34e3c36865ec" providerId="ADAL" clId="{92736EAF-57D9-455F-9C30-F13D1704D384}" dt="2020-02-22T17:22:47.635" v="2071"/>
          <ac:inkMkLst>
            <pc:docMk/>
            <pc:sldMk cId="1497818864" sldId="267"/>
            <ac:inkMk id="223" creationId="{445B7734-2333-4711-99BA-D03FA2381A93}"/>
          </ac:inkMkLst>
        </pc:inkChg>
        <pc:inkChg chg="add del mod">
          <ac:chgData name="Kimberly Brehm" userId="8c2b6ab9-3f19-41de-a892-34e3c36865ec" providerId="ADAL" clId="{92736EAF-57D9-455F-9C30-F13D1704D384}" dt="2020-02-22T17:22:27.377" v="2003"/>
          <ac:inkMkLst>
            <pc:docMk/>
            <pc:sldMk cId="1497818864" sldId="267"/>
            <ac:inkMk id="224" creationId="{C2A0C9B2-BECE-482B-8C34-F3E84A743E93}"/>
          </ac:inkMkLst>
        </pc:inkChg>
        <pc:inkChg chg="add del mod">
          <ac:chgData name="Kimberly Brehm" userId="8c2b6ab9-3f19-41de-a892-34e3c36865ec" providerId="ADAL" clId="{92736EAF-57D9-455F-9C30-F13D1704D384}" dt="2020-02-22T17:22:27.137" v="1914"/>
          <ac:inkMkLst>
            <pc:docMk/>
            <pc:sldMk cId="1497818864" sldId="267"/>
            <ac:inkMk id="225" creationId="{CD80B2F8-A6B6-4EBD-BFB6-CAD4B9E045E6}"/>
          </ac:inkMkLst>
        </pc:inkChg>
        <pc:inkChg chg="add del mod">
          <ac:chgData name="Kimberly Brehm" userId="8c2b6ab9-3f19-41de-a892-34e3c36865ec" providerId="ADAL" clId="{92736EAF-57D9-455F-9C30-F13D1704D384}" dt="2020-02-22T17:22:27.468" v="2034"/>
          <ac:inkMkLst>
            <pc:docMk/>
            <pc:sldMk cId="1497818864" sldId="267"/>
            <ac:inkMk id="226" creationId="{DFB5086A-08B2-4F0F-927E-D823F528EE92}"/>
          </ac:inkMkLst>
        </pc:inkChg>
        <pc:inkChg chg="add del mod">
          <ac:chgData name="Kimberly Brehm" userId="8c2b6ab9-3f19-41de-a892-34e3c36865ec" providerId="ADAL" clId="{92736EAF-57D9-455F-9C30-F13D1704D384}" dt="2020-02-22T17:22:47.655" v="2080"/>
          <ac:inkMkLst>
            <pc:docMk/>
            <pc:sldMk cId="1497818864" sldId="267"/>
            <ac:inkMk id="227" creationId="{9D12AE04-7AF4-470D-8042-D8B98A627E48}"/>
          </ac:inkMkLst>
        </pc:inkChg>
        <pc:inkChg chg="add del mod">
          <ac:chgData name="Kimberly Brehm" userId="8c2b6ab9-3f19-41de-a892-34e3c36865ec" providerId="ADAL" clId="{92736EAF-57D9-455F-9C30-F13D1704D384}" dt="2020-02-22T17:22:27.478" v="2038"/>
          <ac:inkMkLst>
            <pc:docMk/>
            <pc:sldMk cId="1497818864" sldId="267"/>
            <ac:inkMk id="228" creationId="{F07F8586-D9CB-472C-BEF9-3FEA040CBCD4}"/>
          </ac:inkMkLst>
        </pc:inkChg>
        <pc:inkChg chg="add del mod">
          <ac:chgData name="Kimberly Brehm" userId="8c2b6ab9-3f19-41de-a892-34e3c36865ec" providerId="ADAL" clId="{92736EAF-57D9-455F-9C30-F13D1704D384}" dt="2020-02-22T17:22:27.445" v="2030"/>
          <ac:inkMkLst>
            <pc:docMk/>
            <pc:sldMk cId="1497818864" sldId="267"/>
            <ac:inkMk id="229" creationId="{C5E643F8-6727-4B84-B507-DE369BC627EE}"/>
          </ac:inkMkLst>
        </pc:inkChg>
        <pc:inkChg chg="add del mod">
          <ac:chgData name="Kimberly Brehm" userId="8c2b6ab9-3f19-41de-a892-34e3c36865ec" providerId="ADAL" clId="{92736EAF-57D9-455F-9C30-F13D1704D384}" dt="2020-02-22T17:22:27.173" v="1930"/>
          <ac:inkMkLst>
            <pc:docMk/>
            <pc:sldMk cId="1497818864" sldId="267"/>
            <ac:inkMk id="230" creationId="{47EF648E-CF12-4EAD-8BAA-51C7228F6A5F}"/>
          </ac:inkMkLst>
        </pc:inkChg>
        <pc:inkChg chg="add del mod">
          <ac:chgData name="Kimberly Brehm" userId="8c2b6ab9-3f19-41de-a892-34e3c36865ec" providerId="ADAL" clId="{92736EAF-57D9-455F-9C30-F13D1704D384}" dt="2020-02-22T17:22:27.115" v="1905"/>
          <ac:inkMkLst>
            <pc:docMk/>
            <pc:sldMk cId="1497818864" sldId="267"/>
            <ac:inkMk id="231" creationId="{137F1332-D99A-4BD6-9567-9201D514062A}"/>
          </ac:inkMkLst>
        </pc:inkChg>
        <pc:inkChg chg="add del mod">
          <ac:chgData name="Kimberly Brehm" userId="8c2b6ab9-3f19-41de-a892-34e3c36865ec" providerId="ADAL" clId="{92736EAF-57D9-455F-9C30-F13D1704D384}" dt="2020-02-22T17:22:27.287" v="1971"/>
          <ac:inkMkLst>
            <pc:docMk/>
            <pc:sldMk cId="1497818864" sldId="267"/>
            <ac:inkMk id="232" creationId="{51324F67-FA6B-499A-8F55-FBBEDE2E4881}"/>
          </ac:inkMkLst>
        </pc:inkChg>
        <pc:inkChg chg="add del mod">
          <ac:chgData name="Kimberly Brehm" userId="8c2b6ab9-3f19-41de-a892-34e3c36865ec" providerId="ADAL" clId="{92736EAF-57D9-455F-9C30-F13D1704D384}" dt="2020-02-22T17:22:27.167" v="1927"/>
          <ac:inkMkLst>
            <pc:docMk/>
            <pc:sldMk cId="1497818864" sldId="267"/>
            <ac:inkMk id="233" creationId="{3273AD6C-35F0-43D0-BDBA-2630083A81CB}"/>
          </ac:inkMkLst>
        </pc:inkChg>
        <pc:inkChg chg="add del mod">
          <ac:chgData name="Kimberly Brehm" userId="8c2b6ab9-3f19-41de-a892-34e3c36865ec" providerId="ADAL" clId="{92736EAF-57D9-455F-9C30-F13D1704D384}" dt="2020-02-22T17:22:27.226" v="1947"/>
          <ac:inkMkLst>
            <pc:docMk/>
            <pc:sldMk cId="1497818864" sldId="267"/>
            <ac:inkMk id="234" creationId="{2F33CB6E-0008-445E-943D-1D3F12077F2F}"/>
          </ac:inkMkLst>
        </pc:inkChg>
        <pc:inkChg chg="add del mod">
          <ac:chgData name="Kimberly Brehm" userId="8c2b6ab9-3f19-41de-a892-34e3c36865ec" providerId="ADAL" clId="{92736EAF-57D9-455F-9C30-F13D1704D384}" dt="2020-02-22T17:22:27.082" v="1897"/>
          <ac:inkMkLst>
            <pc:docMk/>
            <pc:sldMk cId="1497818864" sldId="267"/>
            <ac:inkMk id="235" creationId="{864AE78D-797A-4DD0-8718-D7D7B7954C66}"/>
          </ac:inkMkLst>
        </pc:inkChg>
        <pc:inkChg chg="add del mod">
          <ac:chgData name="Kimberly Brehm" userId="8c2b6ab9-3f19-41de-a892-34e3c36865ec" providerId="ADAL" clId="{92736EAF-57D9-455F-9C30-F13D1704D384}" dt="2020-02-22T17:22:47.787" v="2149"/>
          <ac:inkMkLst>
            <pc:docMk/>
            <pc:sldMk cId="1497818864" sldId="267"/>
            <ac:inkMk id="236" creationId="{F1259C74-3C0C-4A92-A134-CCAB15CA7DEB}"/>
          </ac:inkMkLst>
        </pc:inkChg>
        <pc:inkChg chg="add del mod">
          <ac:chgData name="Kimberly Brehm" userId="8c2b6ab9-3f19-41de-a892-34e3c36865ec" providerId="ADAL" clId="{92736EAF-57D9-455F-9C30-F13D1704D384}" dt="2020-02-22T17:22:47.625" v="2065"/>
          <ac:inkMkLst>
            <pc:docMk/>
            <pc:sldMk cId="1497818864" sldId="267"/>
            <ac:inkMk id="237" creationId="{1B258C26-2F1F-4107-9BD5-F680CAE76517}"/>
          </ac:inkMkLst>
        </pc:inkChg>
        <pc:inkChg chg="add del mod">
          <ac:chgData name="Kimberly Brehm" userId="8c2b6ab9-3f19-41de-a892-34e3c36865ec" providerId="ADAL" clId="{92736EAF-57D9-455F-9C30-F13D1704D384}" dt="2020-02-22T17:22:47.666" v="2085"/>
          <ac:inkMkLst>
            <pc:docMk/>
            <pc:sldMk cId="1497818864" sldId="267"/>
            <ac:inkMk id="238" creationId="{3A102F16-D2F5-43B8-B059-2AB9F968C7A5}"/>
          </ac:inkMkLst>
        </pc:inkChg>
        <pc:inkChg chg="add del mod">
          <ac:chgData name="Kimberly Brehm" userId="8c2b6ab9-3f19-41de-a892-34e3c36865ec" providerId="ADAL" clId="{92736EAF-57D9-455F-9C30-F13D1704D384}" dt="2020-02-22T17:22:47.686" v="2097"/>
          <ac:inkMkLst>
            <pc:docMk/>
            <pc:sldMk cId="1497818864" sldId="267"/>
            <ac:inkMk id="239" creationId="{7662A9A1-B948-4E6E-A4BE-860B3466F469}"/>
          </ac:inkMkLst>
        </pc:inkChg>
        <pc:inkChg chg="add del mod">
          <ac:chgData name="Kimberly Brehm" userId="8c2b6ab9-3f19-41de-a892-34e3c36865ec" providerId="ADAL" clId="{92736EAF-57D9-455F-9C30-F13D1704D384}" dt="2020-02-22T17:22:27.840" v="2041"/>
          <ac:inkMkLst>
            <pc:docMk/>
            <pc:sldMk cId="1497818864" sldId="267"/>
            <ac:inkMk id="240" creationId="{14F9499F-32E4-483B-8441-F574603CA1BE}"/>
          </ac:inkMkLst>
        </pc:inkChg>
        <pc:inkChg chg="add del mod">
          <ac:chgData name="Kimberly Brehm" userId="8c2b6ab9-3f19-41de-a892-34e3c36865ec" providerId="ADAL" clId="{92736EAF-57D9-455F-9C30-F13D1704D384}" dt="2020-02-22T17:22:47.777" v="2143"/>
          <ac:inkMkLst>
            <pc:docMk/>
            <pc:sldMk cId="1497818864" sldId="267"/>
            <ac:inkMk id="247" creationId="{DAFA1621-E446-4666-A5A3-53AE2102E6F1}"/>
          </ac:inkMkLst>
        </pc:inkChg>
        <pc:inkChg chg="add del mod">
          <ac:chgData name="Kimberly Brehm" userId="8c2b6ab9-3f19-41de-a892-34e3c36865ec" providerId="ADAL" clId="{92736EAF-57D9-455F-9C30-F13D1704D384}" dt="2020-02-22T17:22:47.615" v="2060"/>
          <ac:inkMkLst>
            <pc:docMk/>
            <pc:sldMk cId="1497818864" sldId="267"/>
            <ac:inkMk id="248" creationId="{863CBE3B-031F-4582-9808-14DFA0B89BAC}"/>
          </ac:inkMkLst>
        </pc:inkChg>
        <pc:inkChg chg="add del mod">
          <ac:chgData name="Kimberly Brehm" userId="8c2b6ab9-3f19-41de-a892-34e3c36865ec" providerId="ADAL" clId="{92736EAF-57D9-455F-9C30-F13D1704D384}" dt="2020-02-22T17:22:47.767" v="2138"/>
          <ac:inkMkLst>
            <pc:docMk/>
            <pc:sldMk cId="1497818864" sldId="267"/>
            <ac:inkMk id="249" creationId="{2005F2CE-BA7B-482C-9E4E-2D18D55E825B}"/>
          </ac:inkMkLst>
        </pc:inkChg>
        <pc:inkChg chg="add del mod">
          <ac:chgData name="Kimberly Brehm" userId="8c2b6ab9-3f19-41de-a892-34e3c36865ec" providerId="ADAL" clId="{92736EAF-57D9-455F-9C30-F13D1704D384}" dt="2020-02-22T17:22:47.625" v="2067"/>
          <ac:inkMkLst>
            <pc:docMk/>
            <pc:sldMk cId="1497818864" sldId="267"/>
            <ac:inkMk id="250" creationId="{433A6CCF-92CA-47C7-A75D-41351E9E9A93}"/>
          </ac:inkMkLst>
        </pc:inkChg>
        <pc:inkChg chg="add del mod">
          <ac:chgData name="Kimberly Brehm" userId="8c2b6ab9-3f19-41de-a892-34e3c36865ec" providerId="ADAL" clId="{92736EAF-57D9-455F-9C30-F13D1704D384}" dt="2020-02-22T17:22:47.605" v="2052"/>
          <ac:inkMkLst>
            <pc:docMk/>
            <pc:sldMk cId="1497818864" sldId="267"/>
            <ac:inkMk id="251" creationId="{2B80A449-65C9-40F4-9652-0A3B6918CD22}"/>
          </ac:inkMkLst>
        </pc:inkChg>
        <pc:inkChg chg="add del mod">
          <ac:chgData name="Kimberly Brehm" userId="8c2b6ab9-3f19-41de-a892-34e3c36865ec" providerId="ADAL" clId="{92736EAF-57D9-455F-9C30-F13D1704D384}" dt="2020-02-22T17:22:47.613" v="2056"/>
          <ac:inkMkLst>
            <pc:docMk/>
            <pc:sldMk cId="1497818864" sldId="267"/>
            <ac:inkMk id="252" creationId="{1ACDEF56-0629-4121-8F5E-1ACA01CE4EBD}"/>
          </ac:inkMkLst>
        </pc:inkChg>
        <pc:inkChg chg="add del mod">
          <ac:chgData name="Kimberly Brehm" userId="8c2b6ab9-3f19-41de-a892-34e3c36865ec" providerId="ADAL" clId="{92736EAF-57D9-455F-9C30-F13D1704D384}" dt="2020-02-22T17:22:47.716" v="2112"/>
          <ac:inkMkLst>
            <pc:docMk/>
            <pc:sldMk cId="1497818864" sldId="267"/>
            <ac:inkMk id="253" creationId="{4CA8C905-6C6D-4313-AC9A-E75D505CB84C}"/>
          </ac:inkMkLst>
        </pc:inkChg>
        <pc:inkChg chg="add del mod">
          <ac:chgData name="Kimberly Brehm" userId="8c2b6ab9-3f19-41de-a892-34e3c36865ec" providerId="ADAL" clId="{92736EAF-57D9-455F-9C30-F13D1704D384}" dt="2020-02-22T17:22:27.182" v="1934"/>
          <ac:inkMkLst>
            <pc:docMk/>
            <pc:sldMk cId="1497818864" sldId="267"/>
            <ac:inkMk id="255" creationId="{0FD21C04-97A1-4B57-ADD1-F1D340530DF8}"/>
          </ac:inkMkLst>
        </pc:inkChg>
        <pc:inkChg chg="add del mod">
          <ac:chgData name="Kimberly Brehm" userId="8c2b6ab9-3f19-41de-a892-34e3c36865ec" providerId="ADAL" clId="{92736EAF-57D9-455F-9C30-F13D1704D384}" dt="2020-02-22T17:22:27.244" v="1953"/>
          <ac:inkMkLst>
            <pc:docMk/>
            <pc:sldMk cId="1497818864" sldId="267"/>
            <ac:inkMk id="256" creationId="{0E369EFD-4367-499D-A147-B39F61B901A9}"/>
          </ac:inkMkLst>
        </pc:inkChg>
        <pc:inkChg chg="add del mod">
          <ac:chgData name="Kimberly Brehm" userId="8c2b6ab9-3f19-41de-a892-34e3c36865ec" providerId="ADAL" clId="{92736EAF-57D9-455F-9C30-F13D1704D384}" dt="2020-02-22T17:22:47.666" v="2086"/>
          <ac:inkMkLst>
            <pc:docMk/>
            <pc:sldMk cId="1497818864" sldId="267"/>
            <ac:inkMk id="257" creationId="{F9B8456A-2B57-4679-9161-EA5E2585B775}"/>
          </ac:inkMkLst>
        </pc:inkChg>
        <pc:inkChg chg="add del mod">
          <ac:chgData name="Kimberly Brehm" userId="8c2b6ab9-3f19-41de-a892-34e3c36865ec" providerId="ADAL" clId="{92736EAF-57D9-455F-9C30-F13D1704D384}" dt="2020-02-22T17:22:27.346" v="1991"/>
          <ac:inkMkLst>
            <pc:docMk/>
            <pc:sldMk cId="1497818864" sldId="267"/>
            <ac:inkMk id="258" creationId="{6832504C-597B-45F5-A886-2BBE9F6E1E6A}"/>
          </ac:inkMkLst>
        </pc:inkChg>
        <pc:inkChg chg="add del mod">
          <ac:chgData name="Kimberly Brehm" userId="8c2b6ab9-3f19-41de-a892-34e3c36865ec" providerId="ADAL" clId="{92736EAF-57D9-455F-9C30-F13D1704D384}" dt="2020-02-22T17:22:27.427" v="2025"/>
          <ac:inkMkLst>
            <pc:docMk/>
            <pc:sldMk cId="1497818864" sldId="267"/>
            <ac:inkMk id="259" creationId="{4D501203-3F97-4A1A-84B8-13A0C03F3A4B}"/>
          </ac:inkMkLst>
        </pc:inkChg>
        <pc:inkChg chg="add del mod">
          <ac:chgData name="Kimberly Brehm" userId="8c2b6ab9-3f19-41de-a892-34e3c36865ec" providerId="ADAL" clId="{92736EAF-57D9-455F-9C30-F13D1704D384}" dt="2020-02-22T17:22:27.262" v="1961"/>
          <ac:inkMkLst>
            <pc:docMk/>
            <pc:sldMk cId="1497818864" sldId="267"/>
            <ac:inkMk id="260" creationId="{D91AB0F0-EC49-49A4-9DD4-79369F0C3501}"/>
          </ac:inkMkLst>
        </pc:inkChg>
        <pc:inkChg chg="add del mod">
          <ac:chgData name="Kimberly Brehm" userId="8c2b6ab9-3f19-41de-a892-34e3c36865ec" providerId="ADAL" clId="{92736EAF-57D9-455F-9C30-F13D1704D384}" dt="2020-02-22T17:22:47.686" v="2096"/>
          <ac:inkMkLst>
            <pc:docMk/>
            <pc:sldMk cId="1497818864" sldId="267"/>
            <ac:inkMk id="261" creationId="{E5D65347-FC35-4F3D-9AF8-70901099839A}"/>
          </ac:inkMkLst>
        </pc:inkChg>
        <pc:inkChg chg="add del mod">
          <ac:chgData name="Kimberly Brehm" userId="8c2b6ab9-3f19-41de-a892-34e3c36865ec" providerId="ADAL" clId="{92736EAF-57D9-455F-9C30-F13D1704D384}" dt="2020-02-22T17:22:27.144" v="1917"/>
          <ac:inkMkLst>
            <pc:docMk/>
            <pc:sldMk cId="1497818864" sldId="267"/>
            <ac:inkMk id="262" creationId="{A302F25A-B982-4920-A435-0ED38880A7AC}"/>
          </ac:inkMkLst>
        </pc:inkChg>
        <pc:inkChg chg="add del mod">
          <ac:chgData name="Kimberly Brehm" userId="8c2b6ab9-3f19-41de-a892-34e3c36865ec" providerId="ADAL" clId="{92736EAF-57D9-455F-9C30-F13D1704D384}" dt="2020-02-22T17:22:27.316" v="1986"/>
          <ac:inkMkLst>
            <pc:docMk/>
            <pc:sldMk cId="1497818864" sldId="267"/>
            <ac:inkMk id="263" creationId="{16D8552B-7201-470F-BBEF-24B10DDB5859}"/>
          </ac:inkMkLst>
        </pc:inkChg>
        <pc:inkChg chg="add del mod">
          <ac:chgData name="Kimberly Brehm" userId="8c2b6ab9-3f19-41de-a892-34e3c36865ec" providerId="ADAL" clId="{92736EAF-57D9-455F-9C30-F13D1704D384}" dt="2020-02-22T17:22:27.354" v="1993"/>
          <ac:inkMkLst>
            <pc:docMk/>
            <pc:sldMk cId="1497818864" sldId="267"/>
            <ac:inkMk id="264" creationId="{DF7EB61D-C4F9-4BB8-962C-27198010E3F7}"/>
          </ac:inkMkLst>
        </pc:inkChg>
        <pc:inkChg chg="add del mod">
          <ac:chgData name="Kimberly Brehm" userId="8c2b6ab9-3f19-41de-a892-34e3c36865ec" providerId="ADAL" clId="{92736EAF-57D9-455F-9C30-F13D1704D384}" dt="2020-02-22T17:22:27.141" v="1916"/>
          <ac:inkMkLst>
            <pc:docMk/>
            <pc:sldMk cId="1497818864" sldId="267"/>
            <ac:inkMk id="265" creationId="{C206B55E-AE63-4DCC-B4ED-8CB70F767BCE}"/>
          </ac:inkMkLst>
        </pc:inkChg>
        <pc:inkChg chg="add del mod">
          <ac:chgData name="Kimberly Brehm" userId="8c2b6ab9-3f19-41de-a892-34e3c36865ec" providerId="ADAL" clId="{92736EAF-57D9-455F-9C30-F13D1704D384}" dt="2020-02-22T17:22:27.417" v="2020"/>
          <ac:inkMkLst>
            <pc:docMk/>
            <pc:sldMk cId="1497818864" sldId="267"/>
            <ac:inkMk id="266" creationId="{F4BD7931-67F6-429D-8321-0CCFD8E87748}"/>
          </ac:inkMkLst>
        </pc:inkChg>
        <pc:inkChg chg="add del mod">
          <ac:chgData name="Kimberly Brehm" userId="8c2b6ab9-3f19-41de-a892-34e3c36865ec" providerId="ADAL" clId="{92736EAF-57D9-455F-9C30-F13D1704D384}" dt="2020-02-22T17:22:27.407" v="2016"/>
          <ac:inkMkLst>
            <pc:docMk/>
            <pc:sldMk cId="1497818864" sldId="267"/>
            <ac:inkMk id="267" creationId="{C341E054-AD10-4357-B8D9-118385CE63A0}"/>
          </ac:inkMkLst>
        </pc:inkChg>
        <pc:inkChg chg="add del mod">
          <ac:chgData name="Kimberly Brehm" userId="8c2b6ab9-3f19-41de-a892-34e3c36865ec" providerId="ADAL" clId="{92736EAF-57D9-455F-9C30-F13D1704D384}" dt="2020-02-22T17:22:27.417" v="2021"/>
          <ac:inkMkLst>
            <pc:docMk/>
            <pc:sldMk cId="1497818864" sldId="267"/>
            <ac:inkMk id="268" creationId="{E0B80D0A-AB0D-4F19-860C-505F06800E82}"/>
          </ac:inkMkLst>
        </pc:inkChg>
        <pc:inkChg chg="add del mod">
          <ac:chgData name="Kimberly Brehm" userId="8c2b6ab9-3f19-41de-a892-34e3c36865ec" providerId="ADAL" clId="{92736EAF-57D9-455F-9C30-F13D1704D384}" dt="2020-02-22T17:22:27.296" v="1977"/>
          <ac:inkMkLst>
            <pc:docMk/>
            <pc:sldMk cId="1497818864" sldId="267"/>
            <ac:inkMk id="269" creationId="{9DD35B20-72A8-4AA5-86ED-45AA6F304325}"/>
          </ac:inkMkLst>
        </pc:inkChg>
        <pc:inkChg chg="add del mod">
          <ac:chgData name="Kimberly Brehm" userId="8c2b6ab9-3f19-41de-a892-34e3c36865ec" providerId="ADAL" clId="{92736EAF-57D9-455F-9C30-F13D1704D384}" dt="2020-02-22T17:22:27.060" v="1888"/>
          <ac:inkMkLst>
            <pc:docMk/>
            <pc:sldMk cId="1497818864" sldId="267"/>
            <ac:inkMk id="270" creationId="{6C1CE99C-C546-4BA7-9151-4A74D387F369}"/>
          </ac:inkMkLst>
        </pc:inkChg>
        <pc:inkChg chg="add del mod">
          <ac:chgData name="Kimberly Brehm" userId="8c2b6ab9-3f19-41de-a892-34e3c36865ec" providerId="ADAL" clId="{92736EAF-57D9-455F-9C30-F13D1704D384}" dt="2020-02-22T17:22:27.194" v="1940"/>
          <ac:inkMkLst>
            <pc:docMk/>
            <pc:sldMk cId="1497818864" sldId="267"/>
            <ac:inkMk id="271" creationId="{FC123BC5-238B-4D13-BEFA-2E671331D982}"/>
          </ac:inkMkLst>
        </pc:inkChg>
        <pc:inkChg chg="add del mod">
          <ac:chgData name="Kimberly Brehm" userId="8c2b6ab9-3f19-41de-a892-34e3c36865ec" providerId="ADAL" clId="{92736EAF-57D9-455F-9C30-F13D1704D384}" dt="2020-02-22T17:22:27.017" v="1870"/>
          <ac:inkMkLst>
            <pc:docMk/>
            <pc:sldMk cId="1497818864" sldId="267"/>
            <ac:inkMk id="272" creationId="{200E6168-2AFA-4E98-8F9F-87E23A49EA9E}"/>
          </ac:inkMkLst>
        </pc:inkChg>
        <pc:inkChg chg="add del mod">
          <ac:chgData name="Kimberly Brehm" userId="8c2b6ab9-3f19-41de-a892-34e3c36865ec" providerId="ADAL" clId="{92736EAF-57D9-455F-9C30-F13D1704D384}" dt="2020-02-22T17:22:27.281" v="1969"/>
          <ac:inkMkLst>
            <pc:docMk/>
            <pc:sldMk cId="1497818864" sldId="267"/>
            <ac:inkMk id="273" creationId="{52F34B76-2504-4EB3-991E-5D72DC8038C2}"/>
          </ac:inkMkLst>
        </pc:inkChg>
        <pc:inkChg chg="add del mod">
          <ac:chgData name="Kimberly Brehm" userId="8c2b6ab9-3f19-41de-a892-34e3c36865ec" providerId="ADAL" clId="{92736EAF-57D9-455F-9C30-F13D1704D384}" dt="2020-02-22T17:22:27.316" v="1983"/>
          <ac:inkMkLst>
            <pc:docMk/>
            <pc:sldMk cId="1497818864" sldId="267"/>
            <ac:inkMk id="274" creationId="{08441615-113B-41A8-A342-A0239DE1498C}"/>
          </ac:inkMkLst>
        </pc:inkChg>
        <pc:inkChg chg="add del mod">
          <ac:chgData name="Kimberly Brehm" userId="8c2b6ab9-3f19-41de-a892-34e3c36865ec" providerId="ADAL" clId="{92736EAF-57D9-455F-9C30-F13D1704D384}" dt="2020-02-22T17:22:27.255" v="1958"/>
          <ac:inkMkLst>
            <pc:docMk/>
            <pc:sldMk cId="1497818864" sldId="267"/>
            <ac:inkMk id="275" creationId="{B2283C54-8A8E-44B8-B0FD-D8A868A73772}"/>
          </ac:inkMkLst>
        </pc:inkChg>
        <pc:inkChg chg="add del mod">
          <ac:chgData name="Kimberly Brehm" userId="8c2b6ab9-3f19-41de-a892-34e3c36865ec" providerId="ADAL" clId="{92736EAF-57D9-455F-9C30-F13D1704D384}" dt="2020-02-22T17:22:27.397" v="2011"/>
          <ac:inkMkLst>
            <pc:docMk/>
            <pc:sldMk cId="1497818864" sldId="267"/>
            <ac:inkMk id="276" creationId="{4128985E-CE86-46BF-86C8-479C84BBAB3B}"/>
          </ac:inkMkLst>
        </pc:inkChg>
        <pc:inkChg chg="add del mod">
          <ac:chgData name="Kimberly Brehm" userId="8c2b6ab9-3f19-41de-a892-34e3c36865ec" providerId="ADAL" clId="{92736EAF-57D9-455F-9C30-F13D1704D384}" dt="2020-02-22T17:22:47.767" v="2137"/>
          <ac:inkMkLst>
            <pc:docMk/>
            <pc:sldMk cId="1497818864" sldId="267"/>
            <ac:inkMk id="277" creationId="{B310AEC7-9928-43B9-BF4D-1E788268C74C}"/>
          </ac:inkMkLst>
        </pc:inkChg>
        <pc:inkChg chg="add del mod">
          <ac:chgData name="Kimberly Brehm" userId="8c2b6ab9-3f19-41de-a892-34e3c36865ec" providerId="ADAL" clId="{92736EAF-57D9-455F-9C30-F13D1704D384}" dt="2020-02-22T17:22:27.031" v="1875"/>
          <ac:inkMkLst>
            <pc:docMk/>
            <pc:sldMk cId="1497818864" sldId="267"/>
            <ac:inkMk id="278" creationId="{462AD5A1-83D9-4B0F-8A8E-84EE8A122C18}"/>
          </ac:inkMkLst>
        </pc:inkChg>
        <pc:inkChg chg="add del mod">
          <ac:chgData name="Kimberly Brehm" userId="8c2b6ab9-3f19-41de-a892-34e3c36865ec" providerId="ADAL" clId="{92736EAF-57D9-455F-9C30-F13D1704D384}" dt="2020-02-22T17:22:27.478" v="2039"/>
          <ac:inkMkLst>
            <pc:docMk/>
            <pc:sldMk cId="1497818864" sldId="267"/>
            <ac:inkMk id="279" creationId="{A519E6E0-64B7-4F48-8974-4CBBCB4C5864}"/>
          </ac:inkMkLst>
        </pc:inkChg>
        <pc:inkChg chg="add del mod">
          <ac:chgData name="Kimberly Brehm" userId="8c2b6ab9-3f19-41de-a892-34e3c36865ec" providerId="ADAL" clId="{92736EAF-57D9-455F-9C30-F13D1704D384}" dt="2020-02-22T17:22:47.674" v="2089"/>
          <ac:inkMkLst>
            <pc:docMk/>
            <pc:sldMk cId="1497818864" sldId="267"/>
            <ac:inkMk id="280" creationId="{AB77099B-F3A9-43D3-86FA-DDEE3C336CC4}"/>
          </ac:inkMkLst>
        </pc:inkChg>
        <pc:inkChg chg="add del mod">
          <ac:chgData name="Kimberly Brehm" userId="8c2b6ab9-3f19-41de-a892-34e3c36865ec" providerId="ADAL" clId="{92736EAF-57D9-455F-9C30-F13D1704D384}" dt="2020-02-22T17:22:27.204" v="1945"/>
          <ac:inkMkLst>
            <pc:docMk/>
            <pc:sldMk cId="1497818864" sldId="267"/>
            <ac:inkMk id="281" creationId="{3F86689E-6EF8-4212-B4CE-C5A1D4438D06}"/>
          </ac:inkMkLst>
        </pc:inkChg>
        <pc:inkChg chg="add del mod">
          <ac:chgData name="Kimberly Brehm" userId="8c2b6ab9-3f19-41de-a892-34e3c36865ec" providerId="ADAL" clId="{92736EAF-57D9-455F-9C30-F13D1704D384}" dt="2020-02-22T17:22:27.158" v="1923"/>
          <ac:inkMkLst>
            <pc:docMk/>
            <pc:sldMk cId="1497818864" sldId="267"/>
            <ac:inkMk id="282" creationId="{91AB02BC-E49C-443F-8328-9FDDC30664AA}"/>
          </ac:inkMkLst>
        </pc:inkChg>
        <pc:inkChg chg="add del mod">
          <ac:chgData name="Kimberly Brehm" userId="8c2b6ab9-3f19-41de-a892-34e3c36865ec" providerId="ADAL" clId="{92736EAF-57D9-455F-9C30-F13D1704D384}" dt="2020-02-22T17:22:27.425" v="2022"/>
          <ac:inkMkLst>
            <pc:docMk/>
            <pc:sldMk cId="1497818864" sldId="267"/>
            <ac:inkMk id="283" creationId="{AACDA2F4-C7E6-4189-80E5-E9C6E6BDA5AB}"/>
          </ac:inkMkLst>
        </pc:inkChg>
        <pc:inkChg chg="add del mod">
          <ac:chgData name="Kimberly Brehm" userId="8c2b6ab9-3f19-41de-a892-34e3c36865ec" providerId="ADAL" clId="{92736EAF-57D9-455F-9C30-F13D1704D384}" dt="2020-02-22T17:22:27.284" v="1970"/>
          <ac:inkMkLst>
            <pc:docMk/>
            <pc:sldMk cId="1497818864" sldId="267"/>
            <ac:inkMk id="284" creationId="{447EBB08-A955-4D4B-818B-860A4CA65A02}"/>
          </ac:inkMkLst>
        </pc:inkChg>
        <pc:inkChg chg="add del mod">
          <ac:chgData name="Kimberly Brehm" userId="8c2b6ab9-3f19-41de-a892-34e3c36865ec" providerId="ADAL" clId="{92736EAF-57D9-455F-9C30-F13D1704D384}" dt="2020-02-22T17:22:27.037" v="1878"/>
          <ac:inkMkLst>
            <pc:docMk/>
            <pc:sldMk cId="1497818864" sldId="267"/>
            <ac:inkMk id="285" creationId="{B916CB19-3F91-4D37-9719-4AC6AA44106E}"/>
          </ac:inkMkLst>
        </pc:inkChg>
        <pc:inkChg chg="add del mod">
          <ac:chgData name="Kimberly Brehm" userId="8c2b6ab9-3f19-41de-a892-34e3c36865ec" providerId="ADAL" clId="{92736EAF-57D9-455F-9C30-F13D1704D384}" dt="2020-02-22T17:22:27.067" v="1891"/>
          <ac:inkMkLst>
            <pc:docMk/>
            <pc:sldMk cId="1497818864" sldId="267"/>
            <ac:inkMk id="286" creationId="{3355112C-C179-4C58-8634-4FAC304882D8}"/>
          </ac:inkMkLst>
        </pc:inkChg>
        <pc:inkChg chg="add del mod">
          <ac:chgData name="Kimberly Brehm" userId="8c2b6ab9-3f19-41de-a892-34e3c36865ec" providerId="ADAL" clId="{92736EAF-57D9-455F-9C30-F13D1704D384}" dt="2020-02-22T17:22:27.139" v="1915"/>
          <ac:inkMkLst>
            <pc:docMk/>
            <pc:sldMk cId="1497818864" sldId="267"/>
            <ac:inkMk id="287" creationId="{578B373E-E332-4534-A238-85C70A5F7BC6}"/>
          </ac:inkMkLst>
        </pc:inkChg>
        <pc:inkChg chg="add del mod">
          <ac:chgData name="Kimberly Brehm" userId="8c2b6ab9-3f19-41de-a892-34e3c36865ec" providerId="ADAL" clId="{92736EAF-57D9-455F-9C30-F13D1704D384}" dt="2020-02-22T17:22:27.048" v="1883"/>
          <ac:inkMkLst>
            <pc:docMk/>
            <pc:sldMk cId="1497818864" sldId="267"/>
            <ac:inkMk id="288" creationId="{5184EF96-DEC1-495D-81CF-BD89BFC00442}"/>
          </ac:inkMkLst>
        </pc:inkChg>
        <pc:inkChg chg="add del mod">
          <ac:chgData name="Kimberly Brehm" userId="8c2b6ab9-3f19-41de-a892-34e3c36865ec" providerId="ADAL" clId="{92736EAF-57D9-455F-9C30-F13D1704D384}" dt="2020-02-22T17:22:27.132" v="1912"/>
          <ac:inkMkLst>
            <pc:docMk/>
            <pc:sldMk cId="1497818864" sldId="267"/>
            <ac:inkMk id="293" creationId="{0A04C64A-0321-48C7-80AE-CF4F0665172D}"/>
          </ac:inkMkLst>
        </pc:inkChg>
        <pc:inkChg chg="add del mod">
          <ac:chgData name="Kimberly Brehm" userId="8c2b6ab9-3f19-41de-a892-34e3c36865ec" providerId="ADAL" clId="{92736EAF-57D9-455F-9C30-F13D1704D384}" dt="2020-02-22T17:22:27.088" v="1899"/>
          <ac:inkMkLst>
            <pc:docMk/>
            <pc:sldMk cId="1497818864" sldId="267"/>
            <ac:inkMk id="294" creationId="{59A24AE4-EDC3-4E35-9376-8F59AE087FC7}"/>
          </ac:inkMkLst>
        </pc:inkChg>
        <pc:inkChg chg="add del">
          <ac:chgData name="Kimberly Brehm" userId="8c2b6ab9-3f19-41de-a892-34e3c36865ec" providerId="ADAL" clId="{92736EAF-57D9-455F-9C30-F13D1704D384}" dt="2020-02-22T17:03:57.758" v="1371"/>
          <ac:inkMkLst>
            <pc:docMk/>
            <pc:sldMk cId="1497818864" sldId="267"/>
            <ac:inkMk id="295" creationId="{00511422-82FA-4C94-A755-0F63F71E8E91}"/>
          </ac:inkMkLst>
        </pc:inkChg>
        <pc:inkChg chg="add del">
          <ac:chgData name="Kimberly Brehm" userId="8c2b6ab9-3f19-41de-a892-34e3c36865ec" providerId="ADAL" clId="{92736EAF-57D9-455F-9C30-F13D1704D384}" dt="2020-02-22T17:03:57.742" v="1370"/>
          <ac:inkMkLst>
            <pc:docMk/>
            <pc:sldMk cId="1497818864" sldId="267"/>
            <ac:inkMk id="296" creationId="{0C12CAA0-28C5-47D6-AE6F-4C5A3541D4A8}"/>
          </ac:inkMkLst>
        </pc:inkChg>
        <pc:inkChg chg="add del">
          <ac:chgData name="Kimberly Brehm" userId="8c2b6ab9-3f19-41de-a892-34e3c36865ec" providerId="ADAL" clId="{92736EAF-57D9-455F-9C30-F13D1704D384}" dt="2020-02-22T17:03:57.742" v="1369"/>
          <ac:inkMkLst>
            <pc:docMk/>
            <pc:sldMk cId="1497818864" sldId="267"/>
            <ac:inkMk id="297" creationId="{A9109C44-1960-40B0-9CB8-B57159438E5D}"/>
          </ac:inkMkLst>
        </pc:inkChg>
        <pc:inkChg chg="add del">
          <ac:chgData name="Kimberly Brehm" userId="8c2b6ab9-3f19-41de-a892-34e3c36865ec" providerId="ADAL" clId="{92736EAF-57D9-455F-9C30-F13D1704D384}" dt="2020-02-22T17:03:57.742" v="1368"/>
          <ac:inkMkLst>
            <pc:docMk/>
            <pc:sldMk cId="1497818864" sldId="267"/>
            <ac:inkMk id="298" creationId="{6CA939DC-2859-4CE2-99DE-ED4874BE146A}"/>
          </ac:inkMkLst>
        </pc:inkChg>
        <pc:inkChg chg="add del">
          <ac:chgData name="Kimberly Brehm" userId="8c2b6ab9-3f19-41de-a892-34e3c36865ec" providerId="ADAL" clId="{92736EAF-57D9-455F-9C30-F13D1704D384}" dt="2020-02-22T17:04:01.027" v="1374"/>
          <ac:inkMkLst>
            <pc:docMk/>
            <pc:sldMk cId="1497818864" sldId="267"/>
            <ac:inkMk id="300" creationId="{059AE8E6-6BF0-4EC7-9D17-85F16D4BC467}"/>
          </ac:inkMkLst>
        </pc:inkChg>
        <pc:inkChg chg="add del mod">
          <ac:chgData name="Kimberly Brehm" userId="8c2b6ab9-3f19-41de-a892-34e3c36865ec" providerId="ADAL" clId="{92736EAF-57D9-455F-9C30-F13D1704D384}" dt="2020-02-22T17:22:27.196" v="1941"/>
          <ac:inkMkLst>
            <pc:docMk/>
            <pc:sldMk cId="1497818864" sldId="267"/>
            <ac:inkMk id="301" creationId="{0EEB360C-F11F-4F0D-8EA0-F333D58CCB10}"/>
          </ac:inkMkLst>
        </pc:inkChg>
        <pc:inkChg chg="add del mod">
          <ac:chgData name="Kimberly Brehm" userId="8c2b6ab9-3f19-41de-a892-34e3c36865ec" providerId="ADAL" clId="{92736EAF-57D9-455F-9C30-F13D1704D384}" dt="2020-02-22T17:22:27.163" v="1925"/>
          <ac:inkMkLst>
            <pc:docMk/>
            <pc:sldMk cId="1497818864" sldId="267"/>
            <ac:inkMk id="302" creationId="{0888344F-5913-4D65-AE8B-6F392AA9C941}"/>
          </ac:inkMkLst>
        </pc:inkChg>
        <pc:inkChg chg="add del mod">
          <ac:chgData name="Kimberly Brehm" userId="8c2b6ab9-3f19-41de-a892-34e3c36865ec" providerId="ADAL" clId="{92736EAF-57D9-455F-9C30-F13D1704D384}" dt="2020-02-22T17:22:47.686" v="2095"/>
          <ac:inkMkLst>
            <pc:docMk/>
            <pc:sldMk cId="1497818864" sldId="267"/>
            <ac:inkMk id="303" creationId="{58B65556-64DB-4360-9364-2D10C235C2C9}"/>
          </ac:inkMkLst>
        </pc:inkChg>
        <pc:inkChg chg="add del mod">
          <ac:chgData name="Kimberly Brehm" userId="8c2b6ab9-3f19-41de-a892-34e3c36865ec" providerId="ADAL" clId="{92736EAF-57D9-455F-9C30-F13D1704D384}" dt="2020-02-22T17:22:47.696" v="2102"/>
          <ac:inkMkLst>
            <pc:docMk/>
            <pc:sldMk cId="1497818864" sldId="267"/>
            <ac:inkMk id="304" creationId="{FF1396BF-A825-4238-B561-B3AAE196BD6B}"/>
          </ac:inkMkLst>
        </pc:inkChg>
        <pc:inkChg chg="add del mod">
          <ac:chgData name="Kimberly Brehm" userId="8c2b6ab9-3f19-41de-a892-34e3c36865ec" providerId="ADAL" clId="{92736EAF-57D9-455F-9C30-F13D1704D384}" dt="2020-02-22T17:22:47.797" v="2155"/>
          <ac:inkMkLst>
            <pc:docMk/>
            <pc:sldMk cId="1497818864" sldId="267"/>
            <ac:inkMk id="306" creationId="{F2FF8764-0E34-450E-9340-94707EC94BA0}"/>
          </ac:inkMkLst>
        </pc:inkChg>
        <pc:inkChg chg="add del mod">
          <ac:chgData name="Kimberly Brehm" userId="8c2b6ab9-3f19-41de-a892-34e3c36865ec" providerId="ADAL" clId="{92736EAF-57D9-455F-9C30-F13D1704D384}" dt="2020-02-22T17:22:47.635" v="2070"/>
          <ac:inkMkLst>
            <pc:docMk/>
            <pc:sldMk cId="1497818864" sldId="267"/>
            <ac:inkMk id="307" creationId="{F812E39E-9F06-4C52-B853-DC546AAF2728}"/>
          </ac:inkMkLst>
        </pc:inkChg>
        <pc:inkChg chg="add del mod">
          <ac:chgData name="Kimberly Brehm" userId="8c2b6ab9-3f19-41de-a892-34e3c36865ec" providerId="ADAL" clId="{92736EAF-57D9-455F-9C30-F13D1704D384}" dt="2020-02-22T17:22:47.653" v="2078"/>
          <ac:inkMkLst>
            <pc:docMk/>
            <pc:sldMk cId="1497818864" sldId="267"/>
            <ac:inkMk id="308" creationId="{8E32B46D-6F20-47D6-81BC-BBE817CA1C56}"/>
          </ac:inkMkLst>
        </pc:inkChg>
        <pc:inkChg chg="add del mod">
          <ac:chgData name="Kimberly Brehm" userId="8c2b6ab9-3f19-41de-a892-34e3c36865ec" providerId="ADAL" clId="{92736EAF-57D9-455F-9C30-F13D1704D384}" dt="2020-02-22T17:22:47.645" v="2077"/>
          <ac:inkMkLst>
            <pc:docMk/>
            <pc:sldMk cId="1497818864" sldId="267"/>
            <ac:inkMk id="309" creationId="{2A26DD05-02CC-4A06-82DB-95D0C2B8B048}"/>
          </ac:inkMkLst>
        </pc:inkChg>
        <pc:inkChg chg="add del mod">
          <ac:chgData name="Kimberly Brehm" userId="8c2b6ab9-3f19-41de-a892-34e3c36865ec" providerId="ADAL" clId="{92736EAF-57D9-455F-9C30-F13D1704D384}" dt="2020-02-22T17:22:47.615" v="2061"/>
          <ac:inkMkLst>
            <pc:docMk/>
            <pc:sldMk cId="1497818864" sldId="267"/>
            <ac:inkMk id="310" creationId="{843F6547-E21A-4051-BAD4-EB87860AEFB6}"/>
          </ac:inkMkLst>
        </pc:inkChg>
        <pc:inkChg chg="add del">
          <ac:chgData name="Kimberly Brehm" userId="8c2b6ab9-3f19-41de-a892-34e3c36865ec" providerId="ADAL" clId="{92736EAF-57D9-455F-9C30-F13D1704D384}" dt="2020-02-22T17:22:47.785" v="2145"/>
          <ac:inkMkLst>
            <pc:docMk/>
            <pc:sldMk cId="1497818864" sldId="267"/>
            <ac:inkMk id="314" creationId="{82DE7520-6706-4950-A1AE-E7E35B0B1283}"/>
          </ac:inkMkLst>
        </pc:inkChg>
        <pc:inkChg chg="add del mod">
          <ac:chgData name="Kimberly Brehm" userId="8c2b6ab9-3f19-41de-a892-34e3c36865ec" providerId="ADAL" clId="{92736EAF-57D9-455F-9C30-F13D1704D384}" dt="2020-02-22T17:22:47.696" v="2103"/>
          <ac:inkMkLst>
            <pc:docMk/>
            <pc:sldMk cId="1497818864" sldId="267"/>
            <ac:inkMk id="315" creationId="{811517BD-CC07-40C6-BF76-98ABABDA5B90}"/>
          </ac:inkMkLst>
        </pc:inkChg>
        <pc:inkChg chg="add del mod">
          <ac:chgData name="Kimberly Brehm" userId="8c2b6ab9-3f19-41de-a892-34e3c36865ec" providerId="ADAL" clId="{92736EAF-57D9-455F-9C30-F13D1704D384}" dt="2020-02-22T17:22:47.666" v="2083"/>
          <ac:inkMkLst>
            <pc:docMk/>
            <pc:sldMk cId="1497818864" sldId="267"/>
            <ac:inkMk id="316" creationId="{6FF6896C-A02D-497F-8B21-C9C5A544C031}"/>
          </ac:inkMkLst>
        </pc:inkChg>
        <pc:inkChg chg="add del mod">
          <ac:chgData name="Kimberly Brehm" userId="8c2b6ab9-3f19-41de-a892-34e3c36865ec" providerId="ADAL" clId="{92736EAF-57D9-455F-9C30-F13D1704D384}" dt="2020-02-22T17:22:47.716" v="2111"/>
          <ac:inkMkLst>
            <pc:docMk/>
            <pc:sldMk cId="1497818864" sldId="267"/>
            <ac:inkMk id="317" creationId="{0BCCAF4F-7FC6-4865-8315-88E314D0B309}"/>
          </ac:inkMkLst>
        </pc:inkChg>
        <pc:inkChg chg="add del mod">
          <ac:chgData name="Kimberly Brehm" userId="8c2b6ab9-3f19-41de-a892-34e3c36865ec" providerId="ADAL" clId="{92736EAF-57D9-455F-9C30-F13D1704D384}" dt="2020-02-22T17:22:47.716" v="2113"/>
          <ac:inkMkLst>
            <pc:docMk/>
            <pc:sldMk cId="1497818864" sldId="267"/>
            <ac:inkMk id="318" creationId="{802BE95B-3BF0-4A9A-AE4D-2B77F68C297E}"/>
          </ac:inkMkLst>
        </pc:inkChg>
        <pc:inkChg chg="add del mod">
          <ac:chgData name="Kimberly Brehm" userId="8c2b6ab9-3f19-41de-a892-34e3c36865ec" providerId="ADAL" clId="{92736EAF-57D9-455F-9C30-F13D1704D384}" dt="2020-02-22T17:22:47.645" v="2073"/>
          <ac:inkMkLst>
            <pc:docMk/>
            <pc:sldMk cId="1497818864" sldId="267"/>
            <ac:inkMk id="319" creationId="{982A3B06-1520-4EF6-97BA-6BD7FD0B7450}"/>
          </ac:inkMkLst>
        </pc:inkChg>
        <pc:inkChg chg="add del mod">
          <ac:chgData name="Kimberly Brehm" userId="8c2b6ab9-3f19-41de-a892-34e3c36865ec" providerId="ADAL" clId="{92736EAF-57D9-455F-9C30-F13D1704D384}" dt="2020-02-22T17:22:47.744" v="2125"/>
          <ac:inkMkLst>
            <pc:docMk/>
            <pc:sldMk cId="1497818864" sldId="267"/>
            <ac:inkMk id="320" creationId="{50F70AAC-D372-4E00-A4EA-944178E1824E}"/>
          </ac:inkMkLst>
        </pc:inkChg>
        <pc:inkChg chg="add del mod">
          <ac:chgData name="Kimberly Brehm" userId="8c2b6ab9-3f19-41de-a892-34e3c36865ec" providerId="ADAL" clId="{92736EAF-57D9-455F-9C30-F13D1704D384}" dt="2020-02-22T17:22:47.585" v="2042"/>
          <ac:inkMkLst>
            <pc:docMk/>
            <pc:sldMk cId="1497818864" sldId="267"/>
            <ac:inkMk id="321" creationId="{4F0DD604-02AD-48AB-9134-3DB043C2C2B8}"/>
          </ac:inkMkLst>
        </pc:inkChg>
        <pc:inkChg chg="add del mod">
          <ac:chgData name="Kimberly Brehm" userId="8c2b6ab9-3f19-41de-a892-34e3c36865ec" providerId="ADAL" clId="{92736EAF-57D9-455F-9C30-F13D1704D384}" dt="2020-02-22T17:22:47.795" v="2154"/>
          <ac:inkMkLst>
            <pc:docMk/>
            <pc:sldMk cId="1497818864" sldId="267"/>
            <ac:inkMk id="322" creationId="{C9AC0337-6CDC-4180-ADF7-3D2FB2947424}"/>
          </ac:inkMkLst>
        </pc:inkChg>
        <pc:inkChg chg="add del mod">
          <ac:chgData name="Kimberly Brehm" userId="8c2b6ab9-3f19-41de-a892-34e3c36865ec" providerId="ADAL" clId="{92736EAF-57D9-455F-9C30-F13D1704D384}" dt="2020-02-22T17:22:47.595" v="2049"/>
          <ac:inkMkLst>
            <pc:docMk/>
            <pc:sldMk cId="1497818864" sldId="267"/>
            <ac:inkMk id="323" creationId="{B16AD6AC-3518-4E9F-8A69-0BC4E17C1844}"/>
          </ac:inkMkLst>
        </pc:inkChg>
        <pc:inkChg chg="add del mod">
          <ac:chgData name="Kimberly Brehm" userId="8c2b6ab9-3f19-41de-a892-34e3c36865ec" providerId="ADAL" clId="{92736EAF-57D9-455F-9C30-F13D1704D384}" dt="2020-02-22T17:22:47.724" v="2114"/>
          <ac:inkMkLst>
            <pc:docMk/>
            <pc:sldMk cId="1497818864" sldId="267"/>
            <ac:inkMk id="324" creationId="{C9B1835A-E4A9-4394-A374-A05B7B78C32C}"/>
          </ac:inkMkLst>
        </pc:inkChg>
        <pc:inkChg chg="add del mod">
          <ac:chgData name="Kimberly Brehm" userId="8c2b6ab9-3f19-41de-a892-34e3c36865ec" providerId="ADAL" clId="{92736EAF-57D9-455F-9C30-F13D1704D384}" dt="2020-02-22T17:22:47.625" v="2064"/>
          <ac:inkMkLst>
            <pc:docMk/>
            <pc:sldMk cId="1497818864" sldId="267"/>
            <ac:inkMk id="325" creationId="{ED60A85D-0342-4639-95E9-84732EC30927}"/>
          </ac:inkMkLst>
        </pc:inkChg>
        <pc:inkChg chg="add del mod">
          <ac:chgData name="Kimberly Brehm" userId="8c2b6ab9-3f19-41de-a892-34e3c36865ec" providerId="ADAL" clId="{92736EAF-57D9-455F-9C30-F13D1704D384}" dt="2020-02-22T17:22:47.676" v="2090"/>
          <ac:inkMkLst>
            <pc:docMk/>
            <pc:sldMk cId="1497818864" sldId="267"/>
            <ac:inkMk id="326" creationId="{B226BD67-51AB-4F5B-A091-4A13B24CFBE6}"/>
          </ac:inkMkLst>
        </pc:inkChg>
        <pc:inkChg chg="add del mod">
          <ac:chgData name="Kimberly Brehm" userId="8c2b6ab9-3f19-41de-a892-34e3c36865ec" providerId="ADAL" clId="{92736EAF-57D9-455F-9C30-F13D1704D384}" dt="2020-02-22T17:22:27.072" v="1893"/>
          <ac:inkMkLst>
            <pc:docMk/>
            <pc:sldMk cId="1497818864" sldId="267"/>
            <ac:inkMk id="327" creationId="{5441739C-1940-4115-A5D7-1D341203BF3C}"/>
          </ac:inkMkLst>
        </pc:inkChg>
        <pc:inkChg chg="add del mod">
          <ac:chgData name="Kimberly Brehm" userId="8c2b6ab9-3f19-41de-a892-34e3c36865ec" providerId="ADAL" clId="{92736EAF-57D9-455F-9C30-F13D1704D384}" dt="2020-02-22T17:22:47.787" v="2150"/>
          <ac:inkMkLst>
            <pc:docMk/>
            <pc:sldMk cId="1497818864" sldId="267"/>
            <ac:inkMk id="328" creationId="{CDCC59ED-5BD4-4CF7-A759-8218662D7DC3}"/>
          </ac:inkMkLst>
        </pc:inkChg>
        <pc:inkChg chg="add del mod">
          <ac:chgData name="Kimberly Brehm" userId="8c2b6ab9-3f19-41de-a892-34e3c36865ec" providerId="ADAL" clId="{92736EAF-57D9-455F-9C30-F13D1704D384}" dt="2020-02-22T17:22:27.098" v="1903"/>
          <ac:inkMkLst>
            <pc:docMk/>
            <pc:sldMk cId="1497818864" sldId="267"/>
            <ac:inkMk id="329" creationId="{5387AB6B-7E9C-4C1D-A17F-43F226A14E4E}"/>
          </ac:inkMkLst>
        </pc:inkChg>
        <pc:inkChg chg="add del mod">
          <ac:chgData name="Kimberly Brehm" userId="8c2b6ab9-3f19-41de-a892-34e3c36865ec" providerId="ADAL" clId="{92736EAF-57D9-455F-9C30-F13D1704D384}" dt="2020-02-22T17:22:27.128" v="1910"/>
          <ac:inkMkLst>
            <pc:docMk/>
            <pc:sldMk cId="1497818864" sldId="267"/>
            <ac:inkMk id="330" creationId="{660A06E1-6338-4E4C-99F8-6FE3F7D48AAF}"/>
          </ac:inkMkLst>
        </pc:inkChg>
        <pc:inkChg chg="add del mod">
          <ac:chgData name="Kimberly Brehm" userId="8c2b6ab9-3f19-41de-a892-34e3c36865ec" providerId="ADAL" clId="{92736EAF-57D9-455F-9C30-F13D1704D384}" dt="2020-02-22T17:22:27.149" v="1919"/>
          <ac:inkMkLst>
            <pc:docMk/>
            <pc:sldMk cId="1497818864" sldId="267"/>
            <ac:inkMk id="331" creationId="{81C4A11A-FDA2-4DC0-AFB2-6534DCF79D96}"/>
          </ac:inkMkLst>
        </pc:inkChg>
        <pc:inkChg chg="add del mod">
          <ac:chgData name="Kimberly Brehm" userId="8c2b6ab9-3f19-41de-a892-34e3c36865ec" providerId="ADAL" clId="{92736EAF-57D9-455F-9C30-F13D1704D384}" dt="2020-02-22T17:22:27.041" v="1880"/>
          <ac:inkMkLst>
            <pc:docMk/>
            <pc:sldMk cId="1497818864" sldId="267"/>
            <ac:inkMk id="332" creationId="{FF46AD25-C389-47E8-890A-0E95527888A6}"/>
          </ac:inkMkLst>
        </pc:inkChg>
        <pc:inkChg chg="add del mod">
          <ac:chgData name="Kimberly Brehm" userId="8c2b6ab9-3f19-41de-a892-34e3c36865ec" providerId="ADAL" clId="{92736EAF-57D9-455F-9C30-F13D1704D384}" dt="2020-02-22T17:22:27.052" v="1885"/>
          <ac:inkMkLst>
            <pc:docMk/>
            <pc:sldMk cId="1497818864" sldId="267"/>
            <ac:inkMk id="333" creationId="{0CA3E962-A702-442A-8C3E-C09088C0E777}"/>
          </ac:inkMkLst>
        </pc:inkChg>
        <pc:inkChg chg="add del mod">
          <ac:chgData name="Kimberly Brehm" userId="8c2b6ab9-3f19-41de-a892-34e3c36865ec" providerId="ADAL" clId="{92736EAF-57D9-455F-9C30-F13D1704D384}" dt="2020-02-22T17:22:27.374" v="2001"/>
          <ac:inkMkLst>
            <pc:docMk/>
            <pc:sldMk cId="1497818864" sldId="267"/>
            <ac:inkMk id="334" creationId="{F8D83F0C-1F92-498B-A1B1-E448F965ED65}"/>
          </ac:inkMkLst>
        </pc:inkChg>
        <pc:inkChg chg="add del mod">
          <ac:chgData name="Kimberly Brehm" userId="8c2b6ab9-3f19-41de-a892-34e3c36865ec" providerId="ADAL" clId="{92736EAF-57D9-455F-9C30-F13D1704D384}" dt="2020-02-22T17:22:47.645" v="2075"/>
          <ac:inkMkLst>
            <pc:docMk/>
            <pc:sldMk cId="1497818864" sldId="267"/>
            <ac:inkMk id="335" creationId="{37E77071-9C9E-4CEF-9DB7-9DC7691AAF1F}"/>
          </ac:inkMkLst>
        </pc:inkChg>
        <pc:inkChg chg="add del mod">
          <ac:chgData name="Kimberly Brehm" userId="8c2b6ab9-3f19-41de-a892-34e3c36865ec" providerId="ADAL" clId="{92736EAF-57D9-455F-9C30-F13D1704D384}" dt="2020-02-22T17:22:27.290" v="1973"/>
          <ac:inkMkLst>
            <pc:docMk/>
            <pc:sldMk cId="1497818864" sldId="267"/>
            <ac:inkMk id="336" creationId="{E5BFF556-0496-4224-8A49-FA82CB126265}"/>
          </ac:inkMkLst>
        </pc:inkChg>
        <pc:inkChg chg="add del mod">
          <ac:chgData name="Kimberly Brehm" userId="8c2b6ab9-3f19-41de-a892-34e3c36865ec" providerId="ADAL" clId="{92736EAF-57D9-455F-9C30-F13D1704D384}" dt="2020-02-22T17:22:27.187" v="1936"/>
          <ac:inkMkLst>
            <pc:docMk/>
            <pc:sldMk cId="1497818864" sldId="267"/>
            <ac:inkMk id="337" creationId="{BD2C86A0-85E9-4C2D-963F-D39D5C83FD9C}"/>
          </ac:inkMkLst>
        </pc:inkChg>
        <pc:inkChg chg="add del mod">
          <ac:chgData name="Kimberly Brehm" userId="8c2b6ab9-3f19-41de-a892-34e3c36865ec" providerId="ADAL" clId="{92736EAF-57D9-455F-9C30-F13D1704D384}" dt="2020-02-22T17:22:27.050" v="1884"/>
          <ac:inkMkLst>
            <pc:docMk/>
            <pc:sldMk cId="1497818864" sldId="267"/>
            <ac:inkMk id="338" creationId="{C77EBF90-875C-4E5E-AF8F-2B6781212578}"/>
          </ac:inkMkLst>
        </pc:inkChg>
        <pc:inkChg chg="add del mod">
          <ac:chgData name="Kimberly Brehm" userId="8c2b6ab9-3f19-41de-a892-34e3c36865ec" providerId="ADAL" clId="{92736EAF-57D9-455F-9C30-F13D1704D384}" dt="2020-02-22T17:22:47.706" v="2107"/>
          <ac:inkMkLst>
            <pc:docMk/>
            <pc:sldMk cId="1497818864" sldId="267"/>
            <ac:inkMk id="339" creationId="{15DA7E88-E65F-41D0-9B43-F659522A9B56}"/>
          </ac:inkMkLst>
        </pc:inkChg>
        <pc:inkChg chg="add del mod">
          <ac:chgData name="Kimberly Brehm" userId="8c2b6ab9-3f19-41de-a892-34e3c36865ec" providerId="ADAL" clId="{92736EAF-57D9-455F-9C30-F13D1704D384}" dt="2020-02-22T17:22:27.044" v="1881"/>
          <ac:inkMkLst>
            <pc:docMk/>
            <pc:sldMk cId="1497818864" sldId="267"/>
            <ac:inkMk id="340" creationId="{A8BE825B-C9F0-49BA-A9DC-38D92C6DB2DF}"/>
          </ac:inkMkLst>
        </pc:inkChg>
        <pc:inkChg chg="add del mod">
          <ac:chgData name="Kimberly Brehm" userId="8c2b6ab9-3f19-41de-a892-34e3c36865ec" providerId="ADAL" clId="{92736EAF-57D9-455F-9C30-F13D1704D384}" dt="2020-02-22T17:22:27.022" v="1872"/>
          <ac:inkMkLst>
            <pc:docMk/>
            <pc:sldMk cId="1497818864" sldId="267"/>
            <ac:inkMk id="341" creationId="{1753688E-6990-48A1-853F-72109905E365}"/>
          </ac:inkMkLst>
        </pc:inkChg>
        <pc:inkChg chg="add del mod">
          <ac:chgData name="Kimberly Brehm" userId="8c2b6ab9-3f19-41de-a892-34e3c36865ec" providerId="ADAL" clId="{92736EAF-57D9-455F-9C30-F13D1704D384}" dt="2020-02-22T17:22:27.111" v="1904"/>
          <ac:inkMkLst>
            <pc:docMk/>
            <pc:sldMk cId="1497818864" sldId="267"/>
            <ac:inkMk id="342" creationId="{2653EA80-330D-4099-A761-12BFC47D2F15}"/>
          </ac:inkMkLst>
        </pc:inkChg>
        <pc:inkChg chg="add del mod">
          <ac:chgData name="Kimberly Brehm" userId="8c2b6ab9-3f19-41de-a892-34e3c36865ec" providerId="ADAL" clId="{92736EAF-57D9-455F-9C30-F13D1704D384}" dt="2020-02-22T17:22:27.314" v="1982"/>
          <ac:inkMkLst>
            <pc:docMk/>
            <pc:sldMk cId="1497818864" sldId="267"/>
            <ac:inkMk id="343" creationId="{B7FD7609-77F3-4CC8-AD3C-DBC149ABD4BC}"/>
          </ac:inkMkLst>
        </pc:inkChg>
        <pc:inkChg chg="add del mod">
          <ac:chgData name="Kimberly Brehm" userId="8c2b6ab9-3f19-41de-a892-34e3c36865ec" providerId="ADAL" clId="{92736EAF-57D9-455F-9C30-F13D1704D384}" dt="2020-02-22T17:22:27.231" v="1949"/>
          <ac:inkMkLst>
            <pc:docMk/>
            <pc:sldMk cId="1497818864" sldId="267"/>
            <ac:inkMk id="349" creationId="{A30A503E-8DCC-4610-B701-40C048C09654}"/>
          </ac:inkMkLst>
        </pc:inkChg>
        <pc:inkChg chg="add del mod">
          <ac:chgData name="Kimberly Brehm" userId="8c2b6ab9-3f19-41de-a892-34e3c36865ec" providerId="ADAL" clId="{92736EAF-57D9-455F-9C30-F13D1704D384}" dt="2020-02-22T17:22:47.664" v="2082"/>
          <ac:inkMkLst>
            <pc:docMk/>
            <pc:sldMk cId="1497818864" sldId="267"/>
            <ac:inkMk id="350" creationId="{B58CDEB8-2F75-455A-8FD4-DDA09D40298A}"/>
          </ac:inkMkLst>
        </pc:inkChg>
        <pc:inkChg chg="add del mod">
          <ac:chgData name="Kimberly Brehm" userId="8c2b6ab9-3f19-41de-a892-34e3c36865ec" providerId="ADAL" clId="{92736EAF-57D9-455F-9C30-F13D1704D384}" dt="2020-02-22T17:22:27.175" v="1931"/>
          <ac:inkMkLst>
            <pc:docMk/>
            <pc:sldMk cId="1497818864" sldId="267"/>
            <ac:inkMk id="351" creationId="{DDB2A714-CB20-45C9-AF28-1114223DE023}"/>
          </ac:inkMkLst>
        </pc:inkChg>
        <pc:inkChg chg="add del mod">
          <ac:chgData name="Kimberly Brehm" userId="8c2b6ab9-3f19-41de-a892-34e3c36865ec" providerId="ADAL" clId="{92736EAF-57D9-455F-9C30-F13D1704D384}" dt="2020-02-22T17:22:27.356" v="1995"/>
          <ac:inkMkLst>
            <pc:docMk/>
            <pc:sldMk cId="1497818864" sldId="267"/>
            <ac:inkMk id="352" creationId="{09A77788-5E42-4333-9C3F-77A6BFF34828}"/>
          </ac:inkMkLst>
        </pc:inkChg>
        <pc:inkChg chg="add del mod">
          <ac:chgData name="Kimberly Brehm" userId="8c2b6ab9-3f19-41de-a892-34e3c36865ec" providerId="ADAL" clId="{92736EAF-57D9-455F-9C30-F13D1704D384}" dt="2020-02-22T17:22:27.184" v="1935"/>
          <ac:inkMkLst>
            <pc:docMk/>
            <pc:sldMk cId="1497818864" sldId="267"/>
            <ac:inkMk id="353" creationId="{8105C71E-3E6B-42CC-86A8-76C26972C100}"/>
          </ac:inkMkLst>
        </pc:inkChg>
        <pc:inkChg chg="add del mod">
          <ac:chgData name="Kimberly Brehm" userId="8c2b6ab9-3f19-41de-a892-34e3c36865ec" providerId="ADAL" clId="{92736EAF-57D9-455F-9C30-F13D1704D384}" dt="2020-02-22T17:22:27.468" v="2033"/>
          <ac:inkMkLst>
            <pc:docMk/>
            <pc:sldMk cId="1497818864" sldId="267"/>
            <ac:inkMk id="354" creationId="{9C76CB05-B151-4284-A33F-07AFF403512D}"/>
          </ac:inkMkLst>
        </pc:inkChg>
        <pc:inkChg chg="add del mod">
          <ac:chgData name="Kimberly Brehm" userId="8c2b6ab9-3f19-41de-a892-34e3c36865ec" providerId="ADAL" clId="{92736EAF-57D9-455F-9C30-F13D1704D384}" dt="2020-02-22T17:22:27.250" v="1956"/>
          <ac:inkMkLst>
            <pc:docMk/>
            <pc:sldMk cId="1497818864" sldId="267"/>
            <ac:inkMk id="356" creationId="{273F6574-9CD0-474D-A0B5-9DFFCB303C56}"/>
          </ac:inkMkLst>
        </pc:inkChg>
        <pc:inkChg chg="add del mod">
          <ac:chgData name="Kimberly Brehm" userId="8c2b6ab9-3f19-41de-a892-34e3c36865ec" providerId="ADAL" clId="{92736EAF-57D9-455F-9C30-F13D1704D384}" dt="2020-02-22T17:22:27.271" v="1965"/>
          <ac:inkMkLst>
            <pc:docMk/>
            <pc:sldMk cId="1497818864" sldId="267"/>
            <ac:inkMk id="357" creationId="{ECEE106A-AA5A-4C7E-BC1C-E82E357F88B7}"/>
          </ac:inkMkLst>
        </pc:inkChg>
        <pc:inkChg chg="add del mod">
          <ac:chgData name="Kimberly Brehm" userId="8c2b6ab9-3f19-41de-a892-34e3c36865ec" providerId="ADAL" clId="{92736EAF-57D9-455F-9C30-F13D1704D384}" dt="2020-02-22T17:22:27.356" v="1996"/>
          <ac:inkMkLst>
            <pc:docMk/>
            <pc:sldMk cId="1497818864" sldId="267"/>
            <ac:inkMk id="358" creationId="{67254359-719B-49B8-9036-D778543ADF5B}"/>
          </ac:inkMkLst>
        </pc:inkChg>
        <pc:inkChg chg="add del mod">
          <ac:chgData name="Kimberly Brehm" userId="8c2b6ab9-3f19-41de-a892-34e3c36865ec" providerId="ADAL" clId="{92736EAF-57D9-455F-9C30-F13D1704D384}" dt="2020-02-22T17:22:27.476" v="2036"/>
          <ac:inkMkLst>
            <pc:docMk/>
            <pc:sldMk cId="1497818864" sldId="267"/>
            <ac:inkMk id="359" creationId="{D3F3583B-C37F-4930-8765-FCA85DC37704}"/>
          </ac:inkMkLst>
        </pc:inkChg>
        <pc:inkChg chg="add del mod">
          <ac:chgData name="Kimberly Brehm" userId="8c2b6ab9-3f19-41de-a892-34e3c36865ec" providerId="ADAL" clId="{92736EAF-57D9-455F-9C30-F13D1704D384}" dt="2020-02-22T17:22:47.625" v="2066"/>
          <ac:inkMkLst>
            <pc:docMk/>
            <pc:sldMk cId="1497818864" sldId="267"/>
            <ac:inkMk id="360" creationId="{969C5B3A-C45D-410D-BCB1-181216BE5FC5}"/>
          </ac:inkMkLst>
        </pc:inkChg>
        <pc:inkChg chg="add del mod">
          <ac:chgData name="Kimberly Brehm" userId="8c2b6ab9-3f19-41de-a892-34e3c36865ec" providerId="ADAL" clId="{92736EAF-57D9-455F-9C30-F13D1704D384}" dt="2020-02-22T17:22:27.090" v="1900"/>
          <ac:inkMkLst>
            <pc:docMk/>
            <pc:sldMk cId="1497818864" sldId="267"/>
            <ac:inkMk id="361" creationId="{824671DB-7EB7-40A2-8D2D-78151815D8EB}"/>
          </ac:inkMkLst>
        </pc:inkChg>
        <pc:inkChg chg="add del mod">
          <ac:chgData name="Kimberly Brehm" userId="8c2b6ab9-3f19-41de-a892-34e3c36865ec" providerId="ADAL" clId="{92736EAF-57D9-455F-9C30-F13D1704D384}" dt="2020-02-22T17:22:27.084" v="1898"/>
          <ac:inkMkLst>
            <pc:docMk/>
            <pc:sldMk cId="1497818864" sldId="267"/>
            <ac:inkMk id="362" creationId="{2DC85CD3-10BD-4858-87C4-BE1FDC8E00A7}"/>
          </ac:inkMkLst>
        </pc:inkChg>
        <pc:inkChg chg="add del mod">
          <ac:chgData name="Kimberly Brehm" userId="8c2b6ab9-3f19-41de-a892-34e3c36865ec" providerId="ADAL" clId="{92736EAF-57D9-455F-9C30-F13D1704D384}" dt="2020-02-22T17:22:27.171" v="1929"/>
          <ac:inkMkLst>
            <pc:docMk/>
            <pc:sldMk cId="1497818864" sldId="267"/>
            <ac:inkMk id="363" creationId="{D2969557-6BC8-47BB-9959-45239243F418}"/>
          </ac:inkMkLst>
        </pc:inkChg>
        <pc:inkChg chg="add del mod">
          <ac:chgData name="Kimberly Brehm" userId="8c2b6ab9-3f19-41de-a892-34e3c36865ec" providerId="ADAL" clId="{92736EAF-57D9-455F-9C30-F13D1704D384}" dt="2020-02-22T17:22:27.387" v="2005"/>
          <ac:inkMkLst>
            <pc:docMk/>
            <pc:sldMk cId="1497818864" sldId="267"/>
            <ac:inkMk id="364" creationId="{FEB26E93-4703-41EB-9923-0C3D76182428}"/>
          </ac:inkMkLst>
        </pc:inkChg>
        <pc:inkChg chg="add del mod">
          <ac:chgData name="Kimberly Brehm" userId="8c2b6ab9-3f19-41de-a892-34e3c36865ec" providerId="ADAL" clId="{92736EAF-57D9-455F-9C30-F13D1704D384}" dt="2020-02-22T17:22:27.387" v="2007"/>
          <ac:inkMkLst>
            <pc:docMk/>
            <pc:sldMk cId="1497818864" sldId="267"/>
            <ac:inkMk id="367" creationId="{30F3E486-F5F6-4B48-8E2B-F1A524CCB337}"/>
          </ac:inkMkLst>
        </pc:inkChg>
        <pc:inkChg chg="add del mod">
          <ac:chgData name="Kimberly Brehm" userId="8c2b6ab9-3f19-41de-a892-34e3c36865ec" providerId="ADAL" clId="{92736EAF-57D9-455F-9C30-F13D1704D384}" dt="2020-02-22T17:22:47.666" v="2088"/>
          <ac:inkMkLst>
            <pc:docMk/>
            <pc:sldMk cId="1497818864" sldId="267"/>
            <ac:inkMk id="368" creationId="{DB93B00D-45B8-4955-82F8-FFD9FFCFDE08}"/>
          </ac:inkMkLst>
        </pc:inkChg>
        <pc:inkChg chg="add del mod">
          <ac:chgData name="Kimberly Brehm" userId="8c2b6ab9-3f19-41de-a892-34e3c36865ec" providerId="ADAL" clId="{92736EAF-57D9-455F-9C30-F13D1704D384}" dt="2020-02-22T17:22:27.180" v="1933"/>
          <ac:inkMkLst>
            <pc:docMk/>
            <pc:sldMk cId="1497818864" sldId="267"/>
            <ac:inkMk id="369" creationId="{5E5CEE52-7971-4773-AF68-434966537957}"/>
          </ac:inkMkLst>
        </pc:inkChg>
        <pc:inkChg chg="add del mod">
          <ac:chgData name="Kimberly Brehm" userId="8c2b6ab9-3f19-41de-a892-34e3c36865ec" providerId="ADAL" clId="{92736EAF-57D9-455F-9C30-F13D1704D384}" dt="2020-02-22T17:22:27.435" v="2026"/>
          <ac:inkMkLst>
            <pc:docMk/>
            <pc:sldMk cId="1497818864" sldId="267"/>
            <ac:inkMk id="370" creationId="{80B2C9F4-B94E-4F89-AD60-380E0102543E}"/>
          </ac:inkMkLst>
        </pc:inkChg>
        <pc:inkChg chg="add del mod">
          <ac:chgData name="Kimberly Brehm" userId="8c2b6ab9-3f19-41de-a892-34e3c36865ec" providerId="ADAL" clId="{92736EAF-57D9-455F-9C30-F13D1704D384}" dt="2020-02-22T17:22:27.078" v="1895"/>
          <ac:inkMkLst>
            <pc:docMk/>
            <pc:sldMk cId="1497818864" sldId="267"/>
            <ac:inkMk id="371" creationId="{8A70388E-E44B-4D90-8681-02C8D3997712}"/>
          </ac:inkMkLst>
        </pc:inkChg>
        <pc:inkChg chg="add del mod">
          <ac:chgData name="Kimberly Brehm" userId="8c2b6ab9-3f19-41de-a892-34e3c36865ec" providerId="ADAL" clId="{92736EAF-57D9-455F-9C30-F13D1704D384}" dt="2020-02-22T17:22:47.686" v="2098"/>
          <ac:inkMkLst>
            <pc:docMk/>
            <pc:sldMk cId="1497818864" sldId="267"/>
            <ac:inkMk id="372" creationId="{E0AF0667-45A0-4F67-A7BD-0FAE558710D8}"/>
          </ac:inkMkLst>
        </pc:inkChg>
        <pc:inkChg chg="add del mod">
          <ac:chgData name="Kimberly Brehm" userId="8c2b6ab9-3f19-41de-a892-34e3c36865ec" providerId="ADAL" clId="{92736EAF-57D9-455F-9C30-F13D1704D384}" dt="2020-02-22T17:22:47.767" v="2136"/>
          <ac:inkMkLst>
            <pc:docMk/>
            <pc:sldMk cId="1497818864" sldId="267"/>
            <ac:inkMk id="373" creationId="{29C7FEFF-D323-4F39-80A0-F9A0661ADEA5}"/>
          </ac:inkMkLst>
        </pc:inkChg>
        <pc:inkChg chg="add del mod">
          <ac:chgData name="Kimberly Brehm" userId="8c2b6ab9-3f19-41de-a892-34e3c36865ec" providerId="ADAL" clId="{92736EAF-57D9-455F-9C30-F13D1704D384}" dt="2020-02-22T17:22:47.746" v="2127"/>
          <ac:inkMkLst>
            <pc:docMk/>
            <pc:sldMk cId="1497818864" sldId="267"/>
            <ac:inkMk id="374" creationId="{BDC340DD-2B95-4534-9FDB-0D5C2DE1272F}"/>
          </ac:inkMkLst>
        </pc:inkChg>
        <pc:inkChg chg="add del mod">
          <ac:chgData name="Kimberly Brehm" userId="8c2b6ab9-3f19-41de-a892-34e3c36865ec" providerId="ADAL" clId="{92736EAF-57D9-455F-9C30-F13D1704D384}" dt="2020-02-22T17:22:47.726" v="2116"/>
          <ac:inkMkLst>
            <pc:docMk/>
            <pc:sldMk cId="1497818864" sldId="267"/>
            <ac:inkMk id="375" creationId="{A66DD85D-36E2-4B4E-BFF5-CBE43B91EC53}"/>
          </ac:inkMkLst>
        </pc:inkChg>
        <pc:inkChg chg="add del mod">
          <ac:chgData name="Kimberly Brehm" userId="8c2b6ab9-3f19-41de-a892-34e3c36865ec" providerId="ADAL" clId="{92736EAF-57D9-455F-9C30-F13D1704D384}" dt="2020-02-22T17:22:47.676" v="2091"/>
          <ac:inkMkLst>
            <pc:docMk/>
            <pc:sldMk cId="1497818864" sldId="267"/>
            <ac:inkMk id="376" creationId="{E217FF33-AFEC-45E7-B518-B2BB3CC60218}"/>
          </ac:inkMkLst>
        </pc:inkChg>
        <pc:inkChg chg="add del mod">
          <ac:chgData name="Kimberly Brehm" userId="8c2b6ab9-3f19-41de-a892-34e3c36865ec" providerId="ADAL" clId="{92736EAF-57D9-455F-9C30-F13D1704D384}" dt="2020-02-22T17:22:47.757" v="2133"/>
          <ac:inkMkLst>
            <pc:docMk/>
            <pc:sldMk cId="1497818864" sldId="267"/>
            <ac:inkMk id="377" creationId="{78ACA999-3FA8-4211-A3F9-6510B4E1A37B}"/>
          </ac:inkMkLst>
        </pc:inkChg>
        <pc:inkChg chg="add del mod">
          <ac:chgData name="Kimberly Brehm" userId="8c2b6ab9-3f19-41de-a892-34e3c36865ec" providerId="ADAL" clId="{92736EAF-57D9-455F-9C30-F13D1704D384}" dt="2020-02-22T17:22:47.706" v="2105"/>
          <ac:inkMkLst>
            <pc:docMk/>
            <pc:sldMk cId="1497818864" sldId="267"/>
            <ac:inkMk id="379" creationId="{879C6605-A851-445E-A4DF-657CC0C257DA}"/>
          </ac:inkMkLst>
        </pc:inkChg>
        <pc:inkChg chg="add del mod">
          <ac:chgData name="Kimberly Brehm" userId="8c2b6ab9-3f19-41de-a892-34e3c36865ec" providerId="ADAL" clId="{92736EAF-57D9-455F-9C30-F13D1704D384}" dt="2020-02-22T17:22:47.736" v="2121"/>
          <ac:inkMkLst>
            <pc:docMk/>
            <pc:sldMk cId="1497818864" sldId="267"/>
            <ac:inkMk id="380" creationId="{0E1400A1-0988-4709-B91A-0258E0F3AC3F}"/>
          </ac:inkMkLst>
        </pc:inkChg>
        <pc:inkChg chg="add del mod">
          <ac:chgData name="Kimberly Brehm" userId="8c2b6ab9-3f19-41de-a892-34e3c36865ec" providerId="ADAL" clId="{92736EAF-57D9-455F-9C30-F13D1704D384}" dt="2020-02-22T17:22:47.787" v="2147"/>
          <ac:inkMkLst>
            <pc:docMk/>
            <pc:sldMk cId="1497818864" sldId="267"/>
            <ac:inkMk id="381" creationId="{03A723E0-5C75-4F2B-9F89-8813DD99E43D}"/>
          </ac:inkMkLst>
        </pc:inkChg>
        <pc:inkChg chg="add del mod">
          <ac:chgData name="Kimberly Brehm" userId="8c2b6ab9-3f19-41de-a892-34e3c36865ec" providerId="ADAL" clId="{92736EAF-57D9-455F-9C30-F13D1704D384}" dt="2020-02-22T17:22:47.706" v="2108"/>
          <ac:inkMkLst>
            <pc:docMk/>
            <pc:sldMk cId="1497818864" sldId="267"/>
            <ac:inkMk id="382" creationId="{576F80CF-EB74-4250-9066-ACDB22782219}"/>
          </ac:inkMkLst>
        </pc:inkChg>
        <pc:inkChg chg="add del mod">
          <ac:chgData name="Kimberly Brehm" userId="8c2b6ab9-3f19-41de-a892-34e3c36865ec" providerId="ADAL" clId="{92736EAF-57D9-455F-9C30-F13D1704D384}" dt="2020-02-22T17:22:27.437" v="2029"/>
          <ac:inkMkLst>
            <pc:docMk/>
            <pc:sldMk cId="1497818864" sldId="267"/>
            <ac:inkMk id="383" creationId="{9B9599E2-77F9-490E-8814-66B8DC8B93DF}"/>
          </ac:inkMkLst>
        </pc:inkChg>
        <pc:inkChg chg="add del mod">
          <ac:chgData name="Kimberly Brehm" userId="8c2b6ab9-3f19-41de-a892-34e3c36865ec" providerId="ADAL" clId="{92736EAF-57D9-455F-9C30-F13D1704D384}" dt="2020-02-22T17:22:47.746" v="2129"/>
          <ac:inkMkLst>
            <pc:docMk/>
            <pc:sldMk cId="1497818864" sldId="267"/>
            <ac:inkMk id="384" creationId="{B3C2C38F-7DED-4C22-BEEA-C4138C90EAED}"/>
          </ac:inkMkLst>
        </pc:inkChg>
        <pc:inkChg chg="add del mod">
          <ac:chgData name="Kimberly Brehm" userId="8c2b6ab9-3f19-41de-a892-34e3c36865ec" providerId="ADAL" clId="{92736EAF-57D9-455F-9C30-F13D1704D384}" dt="2020-02-22T17:22:27.264" v="1962"/>
          <ac:inkMkLst>
            <pc:docMk/>
            <pc:sldMk cId="1497818864" sldId="267"/>
            <ac:inkMk id="385" creationId="{6A42352F-CD41-4C8F-B0D4-1932A1539870}"/>
          </ac:inkMkLst>
        </pc:inkChg>
        <pc:inkChg chg="add del mod">
          <ac:chgData name="Kimberly Brehm" userId="8c2b6ab9-3f19-41de-a892-34e3c36865ec" providerId="ADAL" clId="{92736EAF-57D9-455F-9C30-F13D1704D384}" dt="2020-02-22T17:22:27.241" v="1952"/>
          <ac:inkMkLst>
            <pc:docMk/>
            <pc:sldMk cId="1497818864" sldId="267"/>
            <ac:inkMk id="386" creationId="{9981B944-97AA-4B22-8BBC-E40977E062AF}"/>
          </ac:inkMkLst>
        </pc:inkChg>
        <pc:inkChg chg="add del mod">
          <ac:chgData name="Kimberly Brehm" userId="8c2b6ab9-3f19-41de-a892-34e3c36865ec" providerId="ADAL" clId="{92736EAF-57D9-455F-9C30-F13D1704D384}" dt="2020-02-22T17:22:27.229" v="1948"/>
          <ac:inkMkLst>
            <pc:docMk/>
            <pc:sldMk cId="1497818864" sldId="267"/>
            <ac:inkMk id="387" creationId="{E446AA3D-35F6-4CBD-A0F1-7CC51190B699}"/>
          </ac:inkMkLst>
        </pc:inkChg>
        <pc:inkChg chg="add del mod">
          <ac:chgData name="Kimberly Brehm" userId="8c2b6ab9-3f19-41de-a892-34e3c36865ec" providerId="ADAL" clId="{92736EAF-57D9-455F-9C30-F13D1704D384}" dt="2020-02-22T17:22:47.736" v="2122"/>
          <ac:inkMkLst>
            <pc:docMk/>
            <pc:sldMk cId="1497818864" sldId="267"/>
            <ac:inkMk id="388" creationId="{2930D097-88D2-4ADF-B6AB-10CED963AAA6}"/>
          </ac:inkMkLst>
        </pc:inkChg>
        <pc:inkChg chg="add del mod">
          <ac:chgData name="Kimberly Brehm" userId="8c2b6ab9-3f19-41de-a892-34e3c36865ec" providerId="ADAL" clId="{92736EAF-57D9-455F-9C30-F13D1704D384}" dt="2020-02-22T17:22:47.684" v="2094"/>
          <ac:inkMkLst>
            <pc:docMk/>
            <pc:sldMk cId="1497818864" sldId="267"/>
            <ac:inkMk id="389" creationId="{DD26EEED-8FCD-492A-A6E4-388A3FEE18D4}"/>
          </ac:inkMkLst>
        </pc:inkChg>
        <pc:inkChg chg="add del mod">
          <ac:chgData name="Kimberly Brehm" userId="8c2b6ab9-3f19-41de-a892-34e3c36865ec" providerId="ADAL" clId="{92736EAF-57D9-455F-9C30-F13D1704D384}" dt="2020-02-22T17:22:27.304" v="1978"/>
          <ac:inkMkLst>
            <pc:docMk/>
            <pc:sldMk cId="1497818864" sldId="267"/>
            <ac:inkMk id="390" creationId="{9727A20C-5873-4309-84E0-1B755D081B4E}"/>
          </ac:inkMkLst>
        </pc:inkChg>
        <pc:inkChg chg="add del mod">
          <ac:chgData name="Kimberly Brehm" userId="8c2b6ab9-3f19-41de-a892-34e3c36865ec" providerId="ADAL" clId="{92736EAF-57D9-455F-9C30-F13D1704D384}" dt="2020-02-22T17:22:47.785" v="2146"/>
          <ac:inkMkLst>
            <pc:docMk/>
            <pc:sldMk cId="1497818864" sldId="267"/>
            <ac:inkMk id="391" creationId="{4AA05456-D29C-43EE-992D-049A29E2B864}"/>
          </ac:inkMkLst>
        </pc:inkChg>
        <pc:inkChg chg="add del mod">
          <ac:chgData name="Kimberly Brehm" userId="8c2b6ab9-3f19-41de-a892-34e3c36865ec" providerId="ADAL" clId="{92736EAF-57D9-455F-9C30-F13D1704D384}" dt="2020-02-22T17:22:27.118" v="1906"/>
          <ac:inkMkLst>
            <pc:docMk/>
            <pc:sldMk cId="1497818864" sldId="267"/>
            <ac:inkMk id="392" creationId="{0F23F83B-6CD1-44E6-B55B-257BA61BDC3E}"/>
          </ac:inkMkLst>
        </pc:inkChg>
        <pc:inkChg chg="add del mod">
          <ac:chgData name="Kimberly Brehm" userId="8c2b6ab9-3f19-41de-a892-34e3c36865ec" providerId="ADAL" clId="{92736EAF-57D9-455F-9C30-F13D1704D384}" dt="2020-02-22T17:22:27.198" v="1942"/>
          <ac:inkMkLst>
            <pc:docMk/>
            <pc:sldMk cId="1497818864" sldId="267"/>
            <ac:inkMk id="393" creationId="{3205844B-71D4-4301-8470-39FA7A2E3237}"/>
          </ac:inkMkLst>
        </pc:inkChg>
        <pc:inkChg chg="add del mod">
          <ac:chgData name="Kimberly Brehm" userId="8c2b6ab9-3f19-41de-a892-34e3c36865ec" providerId="ADAL" clId="{92736EAF-57D9-455F-9C30-F13D1704D384}" dt="2020-02-22T17:05:05.522" v="1473"/>
          <ac:inkMkLst>
            <pc:docMk/>
            <pc:sldMk cId="1497818864" sldId="267"/>
            <ac:inkMk id="394" creationId="{8A54848E-8D09-4972-A114-9F1A45993C1F}"/>
          </ac:inkMkLst>
        </pc:inkChg>
        <pc:inkChg chg="add del mod">
          <ac:chgData name="Kimberly Brehm" userId="8c2b6ab9-3f19-41de-a892-34e3c36865ec" providerId="ADAL" clId="{92736EAF-57D9-455F-9C30-F13D1704D384}" dt="2020-02-22T17:05:05.522" v="1475"/>
          <ac:inkMkLst>
            <pc:docMk/>
            <pc:sldMk cId="1497818864" sldId="267"/>
            <ac:inkMk id="395" creationId="{79FDB0D0-14AD-4AF6-87E9-3369CE9E4A8D}"/>
          </ac:inkMkLst>
        </pc:inkChg>
        <pc:inkChg chg="add del mod">
          <ac:chgData name="Kimberly Brehm" userId="8c2b6ab9-3f19-41de-a892-34e3c36865ec" providerId="ADAL" clId="{92736EAF-57D9-455F-9C30-F13D1704D384}" dt="2020-02-22T17:05:05.522" v="1474"/>
          <ac:inkMkLst>
            <pc:docMk/>
            <pc:sldMk cId="1497818864" sldId="267"/>
            <ac:inkMk id="396" creationId="{BC1C7B18-4D26-46BA-9F1D-311B16E37EFD}"/>
          </ac:inkMkLst>
        </pc:inkChg>
        <pc:inkChg chg="add del mod">
          <ac:chgData name="Kimberly Brehm" userId="8c2b6ab9-3f19-41de-a892-34e3c36865ec" providerId="ADAL" clId="{92736EAF-57D9-455F-9C30-F13D1704D384}" dt="2020-02-22T17:05:05.522" v="1471"/>
          <ac:inkMkLst>
            <pc:docMk/>
            <pc:sldMk cId="1497818864" sldId="267"/>
            <ac:inkMk id="397" creationId="{9B775141-D6D5-4D5C-B5D7-57D50F1C7AFD}"/>
          </ac:inkMkLst>
        </pc:inkChg>
        <pc:inkChg chg="add del mod">
          <ac:chgData name="Kimberly Brehm" userId="8c2b6ab9-3f19-41de-a892-34e3c36865ec" providerId="ADAL" clId="{92736EAF-57D9-455F-9C30-F13D1704D384}" dt="2020-02-22T17:05:05.522" v="1478"/>
          <ac:inkMkLst>
            <pc:docMk/>
            <pc:sldMk cId="1497818864" sldId="267"/>
            <ac:inkMk id="398" creationId="{F4DBE695-AF9F-48FA-AAA3-F53441A4149D}"/>
          </ac:inkMkLst>
        </pc:inkChg>
        <pc:inkChg chg="add del mod">
          <ac:chgData name="Kimberly Brehm" userId="8c2b6ab9-3f19-41de-a892-34e3c36865ec" providerId="ADAL" clId="{92736EAF-57D9-455F-9C30-F13D1704D384}" dt="2020-02-22T17:05:05.522" v="1472"/>
          <ac:inkMkLst>
            <pc:docMk/>
            <pc:sldMk cId="1497818864" sldId="267"/>
            <ac:inkMk id="399" creationId="{066E85AB-BA60-4DE4-B3B2-DDA317CDF080}"/>
          </ac:inkMkLst>
        </pc:inkChg>
        <pc:inkChg chg="add del mod">
          <ac:chgData name="Kimberly Brehm" userId="8c2b6ab9-3f19-41de-a892-34e3c36865ec" providerId="ADAL" clId="{92736EAF-57D9-455F-9C30-F13D1704D384}" dt="2020-02-22T17:05:05.522" v="1477"/>
          <ac:inkMkLst>
            <pc:docMk/>
            <pc:sldMk cId="1497818864" sldId="267"/>
            <ac:inkMk id="400" creationId="{81C61E34-4CD1-4F07-A550-101F3EDA3412}"/>
          </ac:inkMkLst>
        </pc:inkChg>
        <pc:inkChg chg="add del mod">
          <ac:chgData name="Kimberly Brehm" userId="8c2b6ab9-3f19-41de-a892-34e3c36865ec" providerId="ADAL" clId="{92736EAF-57D9-455F-9C30-F13D1704D384}" dt="2020-02-22T17:05:05.522" v="1479"/>
          <ac:inkMkLst>
            <pc:docMk/>
            <pc:sldMk cId="1497818864" sldId="267"/>
            <ac:inkMk id="401" creationId="{BB7A6B75-AA0B-44E7-B713-B8C86D1C34B9}"/>
          </ac:inkMkLst>
        </pc:inkChg>
        <pc:inkChg chg="add del mod">
          <ac:chgData name="Kimberly Brehm" userId="8c2b6ab9-3f19-41de-a892-34e3c36865ec" providerId="ADAL" clId="{92736EAF-57D9-455F-9C30-F13D1704D384}" dt="2020-02-22T17:05:05.522" v="1476"/>
          <ac:inkMkLst>
            <pc:docMk/>
            <pc:sldMk cId="1497818864" sldId="267"/>
            <ac:inkMk id="402" creationId="{F6367A3C-DCB7-447F-9D88-28AD71899D99}"/>
          </ac:inkMkLst>
        </pc:inkChg>
        <pc:inkChg chg="add del mod">
          <ac:chgData name="Kimberly Brehm" userId="8c2b6ab9-3f19-41de-a892-34e3c36865ec" providerId="ADAL" clId="{92736EAF-57D9-455F-9C30-F13D1704D384}" dt="2020-02-22T17:22:27.417" v="2018"/>
          <ac:inkMkLst>
            <pc:docMk/>
            <pc:sldMk cId="1497818864" sldId="267"/>
            <ac:inkMk id="407" creationId="{9DB43A36-3600-43F9-B990-3E5DB703E6A7}"/>
          </ac:inkMkLst>
        </pc:inkChg>
        <pc:inkChg chg="add del mod">
          <ac:chgData name="Kimberly Brehm" userId="8c2b6ab9-3f19-41de-a892-34e3c36865ec" providerId="ADAL" clId="{92736EAF-57D9-455F-9C30-F13D1704D384}" dt="2020-02-22T17:22:27.387" v="2006"/>
          <ac:inkMkLst>
            <pc:docMk/>
            <pc:sldMk cId="1497818864" sldId="267"/>
            <ac:inkMk id="408" creationId="{EA7784B9-99A2-42E2-91E0-B7EEEAD7C3BD}"/>
          </ac:inkMkLst>
        </pc:inkChg>
        <pc:inkChg chg="add del mod">
          <ac:chgData name="Kimberly Brehm" userId="8c2b6ab9-3f19-41de-a892-34e3c36865ec" providerId="ADAL" clId="{92736EAF-57D9-455F-9C30-F13D1704D384}" dt="2020-02-22T17:22:27.267" v="1963"/>
          <ac:inkMkLst>
            <pc:docMk/>
            <pc:sldMk cId="1497818864" sldId="267"/>
            <ac:inkMk id="409" creationId="{84374D2F-D430-48E8-A29B-BBC3167082D0}"/>
          </ac:inkMkLst>
        </pc:inkChg>
        <pc:inkChg chg="add del mod">
          <ac:chgData name="Kimberly Brehm" userId="8c2b6ab9-3f19-41de-a892-34e3c36865ec" providerId="ADAL" clId="{92736EAF-57D9-455F-9C30-F13D1704D384}" dt="2020-02-22T17:22:27.125" v="1909"/>
          <ac:inkMkLst>
            <pc:docMk/>
            <pc:sldMk cId="1497818864" sldId="267"/>
            <ac:inkMk id="410" creationId="{708AB248-9997-4A19-AC18-68D00A0C98A5}"/>
          </ac:inkMkLst>
        </pc:inkChg>
        <pc:inkChg chg="add del mod">
          <ac:chgData name="Kimberly Brehm" userId="8c2b6ab9-3f19-41de-a892-34e3c36865ec" providerId="ADAL" clId="{92736EAF-57D9-455F-9C30-F13D1704D384}" dt="2020-02-22T17:22:27.407" v="2014"/>
          <ac:inkMkLst>
            <pc:docMk/>
            <pc:sldMk cId="1497818864" sldId="267"/>
            <ac:inkMk id="411" creationId="{75399476-A1D8-4371-B2BE-651A3F45486B}"/>
          </ac:inkMkLst>
        </pc:inkChg>
        <pc:inkChg chg="add del mod">
          <ac:chgData name="Kimberly Brehm" userId="8c2b6ab9-3f19-41de-a892-34e3c36865ec" providerId="ADAL" clId="{92736EAF-57D9-455F-9C30-F13D1704D384}" dt="2020-02-22T17:22:27.324" v="1987"/>
          <ac:inkMkLst>
            <pc:docMk/>
            <pc:sldMk cId="1497818864" sldId="267"/>
            <ac:inkMk id="412" creationId="{9313AE01-76F9-493F-9800-9E204D6E3E96}"/>
          </ac:inkMkLst>
        </pc:inkChg>
        <pc:inkChg chg="add del mod">
          <ac:chgData name="Kimberly Brehm" userId="8c2b6ab9-3f19-41de-a892-34e3c36865ec" providerId="ADAL" clId="{92736EAF-57D9-455F-9C30-F13D1704D384}" dt="2020-02-22T17:22:27.316" v="1984"/>
          <ac:inkMkLst>
            <pc:docMk/>
            <pc:sldMk cId="1497818864" sldId="267"/>
            <ac:inkMk id="413" creationId="{216B2636-4E1B-4BAF-AADC-562FC421B0FA}"/>
          </ac:inkMkLst>
        </pc:inkChg>
        <pc:inkChg chg="add del mod">
          <ac:chgData name="Kimberly Brehm" userId="8c2b6ab9-3f19-41de-a892-34e3c36865ec" providerId="ADAL" clId="{92736EAF-57D9-455F-9C30-F13D1704D384}" dt="2020-02-22T17:22:27.130" v="1911"/>
          <ac:inkMkLst>
            <pc:docMk/>
            <pc:sldMk cId="1497818864" sldId="267"/>
            <ac:inkMk id="414" creationId="{60165B63-2D83-4072-B51B-0077E95B1BB7}"/>
          </ac:inkMkLst>
        </pc:inkChg>
        <pc:inkChg chg="add del mod">
          <ac:chgData name="Kimberly Brehm" userId="8c2b6ab9-3f19-41de-a892-34e3c36865ec" providerId="ADAL" clId="{92736EAF-57D9-455F-9C30-F13D1704D384}" dt="2020-02-22T17:22:27.199" v="1943"/>
          <ac:inkMkLst>
            <pc:docMk/>
            <pc:sldMk cId="1497818864" sldId="267"/>
            <ac:inkMk id="415" creationId="{EF3A4609-90E9-45F3-8999-A9D9EABC941F}"/>
          </ac:inkMkLst>
        </pc:inkChg>
        <pc:inkChg chg="add del mod">
          <ac:chgData name="Kimberly Brehm" userId="8c2b6ab9-3f19-41de-a892-34e3c36865ec" providerId="ADAL" clId="{92736EAF-57D9-455F-9C30-F13D1704D384}" dt="2020-02-22T17:22:27.296" v="1975"/>
          <ac:inkMkLst>
            <pc:docMk/>
            <pc:sldMk cId="1497818864" sldId="267"/>
            <ac:inkMk id="416" creationId="{2FA1CFFE-85B5-4CF7-B6C7-078E1F663265}"/>
          </ac:inkMkLst>
        </pc:inkChg>
        <pc:inkChg chg="add del mod">
          <ac:chgData name="Kimberly Brehm" userId="8c2b6ab9-3f19-41de-a892-34e3c36865ec" providerId="ADAL" clId="{92736EAF-57D9-455F-9C30-F13D1704D384}" dt="2020-02-22T17:22:27.192" v="1939"/>
          <ac:inkMkLst>
            <pc:docMk/>
            <pc:sldMk cId="1497818864" sldId="267"/>
            <ac:inkMk id="417" creationId="{E91AB75E-1D7D-40E1-A42E-CBBBA11FFEF9}"/>
          </ac:inkMkLst>
        </pc:inkChg>
        <pc:inkChg chg="add del mod">
          <ac:chgData name="Kimberly Brehm" userId="8c2b6ab9-3f19-41de-a892-34e3c36865ec" providerId="ADAL" clId="{92736EAF-57D9-455F-9C30-F13D1704D384}" dt="2020-02-22T17:22:27.253" v="1957"/>
          <ac:inkMkLst>
            <pc:docMk/>
            <pc:sldMk cId="1497818864" sldId="267"/>
            <ac:inkMk id="418" creationId="{385EA140-D93A-4A42-B94A-1EB2FAC09272}"/>
          </ac:inkMkLst>
        </pc:inkChg>
        <pc:inkChg chg="add del mod">
          <ac:chgData name="Kimberly Brehm" userId="8c2b6ab9-3f19-41de-a892-34e3c36865ec" providerId="ADAL" clId="{92736EAF-57D9-455F-9C30-F13D1704D384}" dt="2020-02-22T17:22:27.306" v="1979"/>
          <ac:inkMkLst>
            <pc:docMk/>
            <pc:sldMk cId="1497818864" sldId="267"/>
            <ac:inkMk id="419" creationId="{F76EB051-7260-4FCD-ABC7-7D6D546F208F}"/>
          </ac:inkMkLst>
        </pc:inkChg>
        <pc:inkChg chg="add del mod">
          <ac:chgData name="Kimberly Brehm" userId="8c2b6ab9-3f19-41de-a892-34e3c36865ec" providerId="ADAL" clId="{92736EAF-57D9-455F-9C30-F13D1704D384}" dt="2020-02-22T17:22:27.447" v="2031"/>
          <ac:inkMkLst>
            <pc:docMk/>
            <pc:sldMk cId="1497818864" sldId="267"/>
            <ac:inkMk id="420" creationId="{90491A8D-ACB4-461D-8749-6CEB05AB94CD}"/>
          </ac:inkMkLst>
        </pc:inkChg>
        <pc:inkChg chg="add del mod">
          <ac:chgData name="Kimberly Brehm" userId="8c2b6ab9-3f19-41de-a892-34e3c36865ec" providerId="ADAL" clId="{92736EAF-57D9-455F-9C30-F13D1704D384}" dt="2020-02-22T17:22:27.326" v="1988"/>
          <ac:inkMkLst>
            <pc:docMk/>
            <pc:sldMk cId="1497818864" sldId="267"/>
            <ac:inkMk id="421" creationId="{32AF0930-A9F5-4AEE-BF6F-424E267BF091}"/>
          </ac:inkMkLst>
        </pc:inkChg>
        <pc:inkChg chg="add del">
          <ac:chgData name="Kimberly Brehm" userId="8c2b6ab9-3f19-41de-a892-34e3c36865ec" providerId="ADAL" clId="{92736EAF-57D9-455F-9C30-F13D1704D384}" dt="2020-02-22T17:22:27.046" v="1882"/>
          <ac:inkMkLst>
            <pc:docMk/>
            <pc:sldMk cId="1497818864" sldId="267"/>
            <ac:inkMk id="422" creationId="{5667FD42-C48F-40A6-95BA-B417DE70447B}"/>
          </ac:inkMkLst>
        </pc:inkChg>
        <pc:inkChg chg="add del">
          <ac:chgData name="Kimberly Brehm" userId="8c2b6ab9-3f19-41de-a892-34e3c36865ec" providerId="ADAL" clId="{92736EAF-57D9-455F-9C30-F13D1704D384}" dt="2020-02-22T17:22:47.666" v="2087"/>
          <ac:inkMkLst>
            <pc:docMk/>
            <pc:sldMk cId="1497818864" sldId="267"/>
            <ac:inkMk id="423" creationId="{6DBDE0D1-475D-4B34-9B09-E3F51D5617A3}"/>
          </ac:inkMkLst>
        </pc:inkChg>
        <pc:inkChg chg="add del mod">
          <ac:chgData name="Kimberly Brehm" userId="8c2b6ab9-3f19-41de-a892-34e3c36865ec" providerId="ADAL" clId="{92736EAF-57D9-455F-9C30-F13D1704D384}" dt="2020-02-22T17:22:01.107" v="1843"/>
          <ac:inkMkLst>
            <pc:docMk/>
            <pc:sldMk cId="1497818864" sldId="267"/>
            <ac:inkMk id="426" creationId="{9D8A1ACA-3F34-420B-9CFD-3C22E3CF9B98}"/>
          </ac:inkMkLst>
        </pc:inkChg>
        <pc:inkChg chg="add del mod">
          <ac:chgData name="Kimberly Brehm" userId="8c2b6ab9-3f19-41de-a892-34e3c36865ec" providerId="ADAL" clId="{92736EAF-57D9-455F-9C30-F13D1704D384}" dt="2020-02-22T17:22:01.099" v="1842"/>
          <ac:inkMkLst>
            <pc:docMk/>
            <pc:sldMk cId="1497818864" sldId="267"/>
            <ac:inkMk id="427" creationId="{4C1A6954-252E-43BF-B6DE-59D7B8DE423D}"/>
          </ac:inkMkLst>
        </pc:inkChg>
        <pc:inkChg chg="add del mod">
          <ac:chgData name="Kimberly Brehm" userId="8c2b6ab9-3f19-41de-a892-34e3c36865ec" providerId="ADAL" clId="{92736EAF-57D9-455F-9C30-F13D1704D384}" dt="2020-02-22T17:22:01.099" v="1841"/>
          <ac:inkMkLst>
            <pc:docMk/>
            <pc:sldMk cId="1497818864" sldId="267"/>
            <ac:inkMk id="429" creationId="{4EA6788F-E657-4558-AAD2-47BD3AC15D1A}"/>
          </ac:inkMkLst>
        </pc:inkChg>
        <pc:inkChg chg="add del mod">
          <ac:chgData name="Kimberly Brehm" userId="8c2b6ab9-3f19-41de-a892-34e3c36865ec" providerId="ADAL" clId="{92736EAF-57D9-455F-9C30-F13D1704D384}" dt="2020-02-22T17:22:01.099" v="1839"/>
          <ac:inkMkLst>
            <pc:docMk/>
            <pc:sldMk cId="1497818864" sldId="267"/>
            <ac:inkMk id="430" creationId="{AAAA0733-29DD-4FDD-84F5-C9D0A05B7D78}"/>
          </ac:inkMkLst>
        </pc:inkChg>
        <pc:inkChg chg="add del mod">
          <ac:chgData name="Kimberly Brehm" userId="8c2b6ab9-3f19-41de-a892-34e3c36865ec" providerId="ADAL" clId="{92736EAF-57D9-455F-9C30-F13D1704D384}" dt="2020-02-22T17:22:01.109" v="1844"/>
          <ac:inkMkLst>
            <pc:docMk/>
            <pc:sldMk cId="1497818864" sldId="267"/>
            <ac:inkMk id="431" creationId="{4D3D6FC0-134E-4B13-88E7-10FBF6192364}"/>
          </ac:inkMkLst>
        </pc:inkChg>
        <pc:inkChg chg="add del mod">
          <ac:chgData name="Kimberly Brehm" userId="8c2b6ab9-3f19-41de-a892-34e3c36865ec" providerId="ADAL" clId="{92736EAF-57D9-455F-9C30-F13D1704D384}" dt="2020-02-22T17:22:01.099" v="1840"/>
          <ac:inkMkLst>
            <pc:docMk/>
            <pc:sldMk cId="1497818864" sldId="267"/>
            <ac:inkMk id="432" creationId="{B3634425-E945-4431-A4FA-B564CAA33134}"/>
          </ac:inkMkLst>
        </pc:inkChg>
        <pc:inkChg chg="add del mod">
          <ac:chgData name="Kimberly Brehm" userId="8c2b6ab9-3f19-41de-a892-34e3c36865ec" providerId="ADAL" clId="{92736EAF-57D9-455F-9C30-F13D1704D384}" dt="2020-02-22T17:22:01.109" v="1845"/>
          <ac:inkMkLst>
            <pc:docMk/>
            <pc:sldMk cId="1497818864" sldId="267"/>
            <ac:inkMk id="433" creationId="{3568625A-37EA-426D-965A-740797A2FA7A}"/>
          </ac:inkMkLst>
        </pc:inkChg>
        <pc:inkChg chg="add mod">
          <ac:chgData name="Kimberly Brehm" userId="8c2b6ab9-3f19-41de-a892-34e3c36865ec" providerId="ADAL" clId="{92736EAF-57D9-455F-9C30-F13D1704D384}" dt="2020-02-22T17:22:05.121" v="1848"/>
          <ac:inkMkLst>
            <pc:docMk/>
            <pc:sldMk cId="1497818864" sldId="267"/>
            <ac:inkMk id="436" creationId="{49B52235-B02F-4CE5-9798-539E2315321B}"/>
          </ac:inkMkLst>
        </pc:inkChg>
        <pc:inkChg chg="add mod">
          <ac:chgData name="Kimberly Brehm" userId="8c2b6ab9-3f19-41de-a892-34e3c36865ec" providerId="ADAL" clId="{92736EAF-57D9-455F-9C30-F13D1704D384}" dt="2020-02-22T17:22:05.121" v="1848"/>
          <ac:inkMkLst>
            <pc:docMk/>
            <pc:sldMk cId="1497818864" sldId="267"/>
            <ac:inkMk id="437" creationId="{BB2087EC-22DD-4F28-9999-41D0D3E2DDEB}"/>
          </ac:inkMkLst>
        </pc:inkChg>
        <pc:inkChg chg="add mod">
          <ac:chgData name="Kimberly Brehm" userId="8c2b6ab9-3f19-41de-a892-34e3c36865ec" providerId="ADAL" clId="{92736EAF-57D9-455F-9C30-F13D1704D384}" dt="2020-02-22T17:22:14.925" v="1864"/>
          <ac:inkMkLst>
            <pc:docMk/>
            <pc:sldMk cId="1497818864" sldId="267"/>
            <ac:inkMk id="439" creationId="{07922AD3-4E5F-4EDB-BF36-3CE0C9055677}"/>
          </ac:inkMkLst>
        </pc:inkChg>
        <pc:inkChg chg="add mod">
          <ac:chgData name="Kimberly Brehm" userId="8c2b6ab9-3f19-41de-a892-34e3c36865ec" providerId="ADAL" clId="{92736EAF-57D9-455F-9C30-F13D1704D384}" dt="2020-02-22T17:22:14.925" v="1864"/>
          <ac:inkMkLst>
            <pc:docMk/>
            <pc:sldMk cId="1497818864" sldId="267"/>
            <ac:inkMk id="440" creationId="{78404754-355E-4DDB-AF70-1D8C0B328068}"/>
          </ac:inkMkLst>
        </pc:inkChg>
        <pc:inkChg chg="add mod">
          <ac:chgData name="Kimberly Brehm" userId="8c2b6ab9-3f19-41de-a892-34e3c36865ec" providerId="ADAL" clId="{92736EAF-57D9-455F-9C30-F13D1704D384}" dt="2020-02-22T17:22:14.925" v="1864"/>
          <ac:inkMkLst>
            <pc:docMk/>
            <pc:sldMk cId="1497818864" sldId="267"/>
            <ac:inkMk id="441" creationId="{7D7E6108-C6B3-4059-9435-9B7331C42F14}"/>
          </ac:inkMkLst>
        </pc:inkChg>
        <pc:inkChg chg="add mod">
          <ac:chgData name="Kimberly Brehm" userId="8c2b6ab9-3f19-41de-a892-34e3c36865ec" providerId="ADAL" clId="{92736EAF-57D9-455F-9C30-F13D1704D384}" dt="2020-02-22T17:22:14.925" v="1864"/>
          <ac:inkMkLst>
            <pc:docMk/>
            <pc:sldMk cId="1497818864" sldId="267"/>
            <ac:inkMk id="442" creationId="{8DBF6A1D-55EF-4A91-B286-5C60829CCB57}"/>
          </ac:inkMkLst>
        </pc:inkChg>
        <pc:inkChg chg="add mod">
          <ac:chgData name="Kimberly Brehm" userId="8c2b6ab9-3f19-41de-a892-34e3c36865ec" providerId="ADAL" clId="{92736EAF-57D9-455F-9C30-F13D1704D384}" dt="2020-02-22T17:22:14.925" v="1864"/>
          <ac:inkMkLst>
            <pc:docMk/>
            <pc:sldMk cId="1497818864" sldId="267"/>
            <ac:inkMk id="443" creationId="{E25BB4AF-3A5B-49EB-8FFD-85516AFFD7D9}"/>
          </ac:inkMkLst>
        </pc:inkChg>
        <pc:inkChg chg="add mod">
          <ac:chgData name="Kimberly Brehm" userId="8c2b6ab9-3f19-41de-a892-34e3c36865ec" providerId="ADAL" clId="{92736EAF-57D9-455F-9C30-F13D1704D384}" dt="2020-02-22T17:22:14.925" v="1864"/>
          <ac:inkMkLst>
            <pc:docMk/>
            <pc:sldMk cId="1497818864" sldId="267"/>
            <ac:inkMk id="444" creationId="{502E449F-DD28-40F2-9684-E9DC630AAA59}"/>
          </ac:inkMkLst>
        </pc:inkChg>
        <pc:inkChg chg="add mod">
          <ac:chgData name="Kimberly Brehm" userId="8c2b6ab9-3f19-41de-a892-34e3c36865ec" providerId="ADAL" clId="{92736EAF-57D9-455F-9C30-F13D1704D384}" dt="2020-02-22T17:22:14.925" v="1864"/>
          <ac:inkMkLst>
            <pc:docMk/>
            <pc:sldMk cId="1497818864" sldId="267"/>
            <ac:inkMk id="445" creationId="{641AC809-C6F7-4877-AE25-B949FE7E604A}"/>
          </ac:inkMkLst>
        </pc:inkChg>
        <pc:inkChg chg="add mod">
          <ac:chgData name="Kimberly Brehm" userId="8c2b6ab9-3f19-41de-a892-34e3c36865ec" providerId="ADAL" clId="{92736EAF-57D9-455F-9C30-F13D1704D384}" dt="2020-02-22T17:22:14.925" v="1864"/>
          <ac:inkMkLst>
            <pc:docMk/>
            <pc:sldMk cId="1497818864" sldId="267"/>
            <ac:inkMk id="446" creationId="{7D093CCE-ACE1-4D45-9D86-9FB3829A0E30}"/>
          </ac:inkMkLst>
        </pc:inkChg>
        <pc:inkChg chg="add mod">
          <ac:chgData name="Kimberly Brehm" userId="8c2b6ab9-3f19-41de-a892-34e3c36865ec" providerId="ADAL" clId="{92736EAF-57D9-455F-9C30-F13D1704D384}" dt="2020-02-22T17:22:17.409" v="1869"/>
          <ac:inkMkLst>
            <pc:docMk/>
            <pc:sldMk cId="1497818864" sldId="267"/>
            <ac:inkMk id="448" creationId="{8F653D6D-DEEB-40A1-B9FF-08FB3620D556}"/>
          </ac:inkMkLst>
        </pc:inkChg>
        <pc:inkChg chg="add mod">
          <ac:chgData name="Kimberly Brehm" userId="8c2b6ab9-3f19-41de-a892-34e3c36865ec" providerId="ADAL" clId="{92736EAF-57D9-455F-9C30-F13D1704D384}" dt="2020-02-22T17:22:17.409" v="1869"/>
          <ac:inkMkLst>
            <pc:docMk/>
            <pc:sldMk cId="1497818864" sldId="267"/>
            <ac:inkMk id="449" creationId="{F3E16629-166F-4F1E-96F3-A9D96DE29B44}"/>
          </ac:inkMkLst>
        </pc:inkChg>
        <pc:inkChg chg="add mod">
          <ac:chgData name="Kimberly Brehm" userId="8c2b6ab9-3f19-41de-a892-34e3c36865ec" providerId="ADAL" clId="{92736EAF-57D9-455F-9C30-F13D1704D384}" dt="2020-02-22T17:22:17.409" v="1869"/>
          <ac:inkMkLst>
            <pc:docMk/>
            <pc:sldMk cId="1497818864" sldId="267"/>
            <ac:inkMk id="450" creationId="{18F9EEE2-3800-44AB-B54E-CCE0356C122B}"/>
          </ac:inkMkLst>
        </pc:inkChg>
        <pc:inkChg chg="add mod">
          <ac:chgData name="Kimberly Brehm" userId="8c2b6ab9-3f19-41de-a892-34e3c36865ec" providerId="ADAL" clId="{92736EAF-57D9-455F-9C30-F13D1704D384}" dt="2020-02-22T17:22:17.409" v="1869"/>
          <ac:inkMkLst>
            <pc:docMk/>
            <pc:sldMk cId="1497818864" sldId="267"/>
            <ac:inkMk id="451" creationId="{83460548-21C0-4A01-AC6B-9163F871C55C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54" creationId="{B90D8F53-AC80-4DDE-8D4C-04FC44FDF459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55" creationId="{D66C7DE1-A132-46ED-9800-6D5A9CD1390F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56" creationId="{94020796-0B26-4AE3-A59C-0221DAC20CD8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57" creationId="{2B41444B-37B0-453D-9D2D-7565400BEBBD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58" creationId="{F1733203-5DE1-443C-8E54-32BFBBABA854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59" creationId="{11683CF3-BFDD-40CD-8772-7D741F70D152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60" creationId="{12674B10-644F-41EB-9E65-5A2841D0B6D7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61" creationId="{02273B83-D3AF-451F-8693-E95964FEFA42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62" creationId="{FCDAEAFF-B43F-4D64-826A-1FD1D5CE4E97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63" creationId="{22B0F276-75A2-49D2-92F6-17E02DCC24B3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64" creationId="{536F14EE-6FBF-46A2-89CD-19D1C7F6559A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65" creationId="{0DA30C71-B33D-495E-ACDA-70BB8A32FB98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66" creationId="{95FA2A01-3DDD-498A-AE66-A189E631C06B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67" creationId="{3E913240-2FE0-4593-A0D0-D44EF5B04880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68" creationId="{D185E2B0-0C6E-40F3-95A5-D92A6FC141FB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69" creationId="{29A163E6-BC44-47A8-94B2-7BB67E00CFFD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70" creationId="{2BDC0C23-6470-4777-AE09-44AA3CD97D92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71" creationId="{4D513515-14B7-4921-8092-0F093C4EB550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72" creationId="{4B4BC7EA-5FD4-41F8-9BCA-5716B1A4D27E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73" creationId="{4812138A-5D33-4548-BC6A-CD50E90DAF84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74" creationId="{A37AA5D5-032A-4499-A873-E224F9F63C9E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75" creationId="{AE8B7525-5A7A-48F1-8740-47EB67D8F604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76" creationId="{5FEDBD1A-4048-4085-9733-3E156D73C28E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80" creationId="{4A3E637B-5B7B-434E-9DDA-91FBF8A91503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81" creationId="{CBF19AF6-9093-4956-893E-A6B526DB2440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83" creationId="{113CB077-5853-491B-9B42-E4B3FDEBA2F9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84" creationId="{7A6D6115-9EFC-47B7-8188-E948D36B0BE3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85" creationId="{0C2FD419-723D-4877-AE01-729ACCDC4568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86" creationId="{A27F4A76-19FE-4D39-8A1E-768982BCFCC1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87" creationId="{CEB6FBDA-4755-4D67-B656-4A1202E82F95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89" creationId="{241100C1-93DD-42C5-8A2E-457424D1AB86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90" creationId="{DCE1D603-3B11-48D6-9197-8FF117D9984B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91" creationId="{11C420FF-BD63-4218-AAEC-E2C92CC56C15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92" creationId="{AABE0695-48F1-4E8D-A987-59DD122E60A7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93" creationId="{FA6052B7-C9AE-4C4E-A9FD-21679A109621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94" creationId="{04CAB578-FCBB-41B0-A0C4-489281496B0C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95" creationId="{BA33903F-9AC3-4920-BAF2-DEBB2148B6AD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96" creationId="{DCA0600E-4A53-4CE7-854D-AC15F1C7DD12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97" creationId="{CF93041F-1AD3-4869-8A10-38F5DFE84040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98" creationId="{DAB336A0-71E9-4722-9474-976AC160DBC1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499" creationId="{F041CC83-37DC-4F64-8A01-9C13E896987A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00" creationId="{EE41F923-7089-4266-A009-20DE7A0F6528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01" creationId="{D26A2514-8ACB-4731-A224-A3AFEB8876EA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02" creationId="{D04D67D9-6136-4E6A-BA97-6D2C8B9E346A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03" creationId="{8D0A508C-8A2E-43FC-9842-756122AB516B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04" creationId="{0D9CE1C7-36F1-4E6A-802B-E96C9BDC1D59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08" creationId="{0CA7DAC9-E806-4F58-9EEF-5B19C81CB69D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09" creationId="{3FBB37E6-3063-4B31-8FF0-1D2B3DC8034A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10" creationId="{506E7E72-85F1-4275-B462-A37653A9DD1E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11" creationId="{51F8109A-8078-4029-88B9-137BDE6E73C5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12" creationId="{774F12B9-C825-4F84-B4ED-DE005305163D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13" creationId="{3131D2BE-8CC2-45D8-BE0B-41D95ABCCC64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14" creationId="{85831D48-82A7-4BAC-B45B-24E61C629A03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15" creationId="{BD4DEB4E-A4E1-4CC8-92FC-D9341BC1FCBC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16" creationId="{10A61083-BAC3-4F49-BFA3-69550EBE04FF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17" creationId="{066A6744-E8EB-4594-8D93-18253AFCFD60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18" creationId="{8A33A6A4-866A-41B2-BFE3-238F07B51423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19" creationId="{E0106494-D9BC-414C-ADA9-26F00C4F82D3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22" creationId="{A631573B-5163-416C-B159-3BAF72367C7D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23" creationId="{DA78D53E-3F22-46ED-9FDD-BBADF32F9ECD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24" creationId="{BB307F10-3B1E-483E-A41A-647E74FF819F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25" creationId="{587824C2-3710-49B1-9F2C-D496F977671D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26" creationId="{9A704ED0-2E2B-4D52-8D55-A56054A74642}"/>
          </ac:inkMkLst>
        </pc:inkChg>
        <pc:inkChg chg="add del mod">
          <ac:chgData name="Kimberly Brehm" userId="8c2b6ab9-3f19-41de-a892-34e3c36865ec" providerId="ADAL" clId="{92736EAF-57D9-455F-9C30-F13D1704D384}" dt="2020-02-22T17:23:41.939" v="2246"/>
          <ac:inkMkLst>
            <pc:docMk/>
            <pc:sldMk cId="1497818864" sldId="267"/>
            <ac:inkMk id="527" creationId="{2AF8B861-746F-4246-9468-F23CF0D2F90D}"/>
          </ac:inkMkLst>
        </pc:inkChg>
        <pc:inkChg chg="add del mod">
          <ac:chgData name="Kimberly Brehm" userId="8c2b6ab9-3f19-41de-a892-34e3c36865ec" providerId="ADAL" clId="{92736EAF-57D9-455F-9C30-F13D1704D384}" dt="2020-02-22T17:23:41.937" v="2245"/>
          <ac:inkMkLst>
            <pc:docMk/>
            <pc:sldMk cId="1497818864" sldId="267"/>
            <ac:inkMk id="528" creationId="{1EE7BEA9-8481-4946-8283-0B3A7EA104EA}"/>
          </ac:inkMkLst>
        </pc:inkChg>
        <pc:inkChg chg="add del mod">
          <ac:chgData name="Kimberly Brehm" userId="8c2b6ab9-3f19-41de-a892-34e3c36865ec" providerId="ADAL" clId="{92736EAF-57D9-455F-9C30-F13D1704D384}" dt="2020-02-22T17:23:41.929" v="2244"/>
          <ac:inkMkLst>
            <pc:docMk/>
            <pc:sldMk cId="1497818864" sldId="267"/>
            <ac:inkMk id="529" creationId="{663F29CD-1BB8-4E8E-8DAC-802D1743C106}"/>
          </ac:inkMkLst>
        </pc:inkChg>
        <pc:inkChg chg="add del mod">
          <ac:chgData name="Kimberly Brehm" userId="8c2b6ab9-3f19-41de-a892-34e3c36865ec" providerId="ADAL" clId="{92736EAF-57D9-455F-9C30-F13D1704D384}" dt="2020-02-22T17:23:39.652" v="2241"/>
          <ac:inkMkLst>
            <pc:docMk/>
            <pc:sldMk cId="1497818864" sldId="267"/>
            <ac:inkMk id="530" creationId="{61F2F6A9-B125-4777-910E-EC8335057A10}"/>
          </ac:inkMkLst>
        </pc:inkChg>
        <pc:inkChg chg="add del mod">
          <ac:chgData name="Kimberly Brehm" userId="8c2b6ab9-3f19-41de-a892-34e3c36865ec" providerId="ADAL" clId="{92736EAF-57D9-455F-9C30-F13D1704D384}" dt="2020-02-22T17:23:39.652" v="2243"/>
          <ac:inkMkLst>
            <pc:docMk/>
            <pc:sldMk cId="1497818864" sldId="267"/>
            <ac:inkMk id="531" creationId="{485C5FD4-F56F-4435-92B5-C49F264120DF}"/>
          </ac:inkMkLst>
        </pc:inkChg>
        <pc:inkChg chg="add del mod">
          <ac:chgData name="Kimberly Brehm" userId="8c2b6ab9-3f19-41de-a892-34e3c36865ec" providerId="ADAL" clId="{92736EAF-57D9-455F-9C30-F13D1704D384}" dt="2020-02-22T17:23:39.641" v="2236"/>
          <ac:inkMkLst>
            <pc:docMk/>
            <pc:sldMk cId="1497818864" sldId="267"/>
            <ac:inkMk id="532" creationId="{8C250668-CEB1-474C-89DD-6B725BD3AD0C}"/>
          </ac:inkMkLst>
        </pc:inkChg>
        <pc:inkChg chg="add del mod">
          <ac:chgData name="Kimberly Brehm" userId="8c2b6ab9-3f19-41de-a892-34e3c36865ec" providerId="ADAL" clId="{92736EAF-57D9-455F-9C30-F13D1704D384}" dt="2020-02-22T17:23:39.652" v="2240"/>
          <ac:inkMkLst>
            <pc:docMk/>
            <pc:sldMk cId="1497818864" sldId="267"/>
            <ac:inkMk id="533" creationId="{D1015B7F-E76A-44FF-BFB8-661731287FA8}"/>
          </ac:inkMkLst>
        </pc:inkChg>
        <pc:inkChg chg="add del mod">
          <ac:chgData name="Kimberly Brehm" userId="8c2b6ab9-3f19-41de-a892-34e3c36865ec" providerId="ADAL" clId="{92736EAF-57D9-455F-9C30-F13D1704D384}" dt="2020-02-22T17:23:39.652" v="2242"/>
          <ac:inkMkLst>
            <pc:docMk/>
            <pc:sldMk cId="1497818864" sldId="267"/>
            <ac:inkMk id="534" creationId="{816C1122-27A1-4D86-BA74-9A02C14B8AC6}"/>
          </ac:inkMkLst>
        </pc:inkChg>
        <pc:inkChg chg="add del mod">
          <ac:chgData name="Kimberly Brehm" userId="8c2b6ab9-3f19-41de-a892-34e3c36865ec" providerId="ADAL" clId="{92736EAF-57D9-455F-9C30-F13D1704D384}" dt="2020-02-22T17:23:39.641" v="2237"/>
          <ac:inkMkLst>
            <pc:docMk/>
            <pc:sldMk cId="1497818864" sldId="267"/>
            <ac:inkMk id="535" creationId="{D57621C1-FA1A-441F-80DC-6692A9439084}"/>
          </ac:inkMkLst>
        </pc:inkChg>
        <pc:inkChg chg="add del mod">
          <ac:chgData name="Kimberly Brehm" userId="8c2b6ab9-3f19-41de-a892-34e3c36865ec" providerId="ADAL" clId="{92736EAF-57D9-455F-9C30-F13D1704D384}" dt="2020-02-22T17:23:39.650" v="2239"/>
          <ac:inkMkLst>
            <pc:docMk/>
            <pc:sldMk cId="1497818864" sldId="267"/>
            <ac:inkMk id="536" creationId="{F106B3A4-A996-4E0A-8490-D8856CDC17C7}"/>
          </ac:inkMkLst>
        </pc:inkChg>
        <pc:inkChg chg="add del mod">
          <ac:chgData name="Kimberly Brehm" userId="8c2b6ab9-3f19-41de-a892-34e3c36865ec" providerId="ADAL" clId="{92736EAF-57D9-455F-9C30-F13D1704D384}" dt="2020-02-22T17:23:39.641" v="2238"/>
          <ac:inkMkLst>
            <pc:docMk/>
            <pc:sldMk cId="1497818864" sldId="267"/>
            <ac:inkMk id="537" creationId="{555FE55A-D4D2-43CF-923E-6824E6B452E0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40" creationId="{BA477426-98B0-4D52-93F6-4CD30745FD0D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41" creationId="{14093FF8-2EF2-4CC0-A0B9-321C29D26E37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42" creationId="{A8A92002-7C9C-4FA2-B06B-5B3E0178055F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43" creationId="{8F8ECE16-DBB0-440F-966D-0A91920AAD25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44" creationId="{457BB4B5-63A2-4343-B3B5-6060245BF35B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45" creationId="{4A0432B7-5DFC-4633-8D76-2751EDD4622D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46" creationId="{C79A3DFC-1D51-49AA-B444-EB8E3C7F61C2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47" creationId="{E4DD03F8-5C95-446C-A2DC-927CC14B85DC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48" creationId="{DCFB48E2-081A-454A-BBA6-904A7F2164DF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49" creationId="{25B98879-1935-4797-93C8-C649C4A41622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50" creationId="{8EE5CCC8-D2B8-493F-B343-5891DE7DD47D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51" creationId="{97A24442-C0AF-4A10-B792-839A6D370979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52" creationId="{B6C46CAB-C9BF-402C-A07C-E493852976D9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53" creationId="{3DAEF7CF-6068-401D-A2F9-9BE4B6295087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54" creationId="{028F92CF-F66F-4EA6-AF04-84BC59E5A58D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55" creationId="{1A16862E-F6F0-4927-B973-58345C956FD1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56" creationId="{E26740A5-5050-4926-8B23-64D69E77293D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57" creationId="{858A128D-873A-4599-A294-452D49B70DEA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58" creationId="{2B9F1B7F-086C-4019-AACA-D06026B6A5FD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59" creationId="{872854EF-1597-44D8-B0AE-73C09641CE0B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60" creationId="{B5C80B22-0A4C-4BD5-AEA0-6F79E78070D3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61" creationId="{C2DF4BB6-DE5E-4A1C-9DB4-070023478F2C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62" creationId="{5150530F-EA32-444B-A845-F9936F7A5CC4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63" creationId="{29A5F3CD-48E5-4694-94DA-B728D8F594AB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64" creationId="{51DF3678-B3C5-4CD8-951B-98B2308B6694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65" creationId="{C992CA9B-EAA6-4F2A-9335-C927E3198B1A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66" creationId="{58B39777-B022-4B0C-93F4-453A3A3404E8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67" creationId="{5F681991-FBC1-4B57-99C4-947F856AD2DB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74" creationId="{70793C2B-7D76-4C61-94FA-ED13BE0D2C6C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75" creationId="{98E972F8-BC76-4FAB-B9D8-948384256F2C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76" creationId="{674C6FA7-CE25-48D0-9200-FE64AEDA3BDB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78" creationId="{3D809E54-766F-4E2A-BDD1-EA2FB86393D4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79" creationId="{E35470A6-1BA3-4EE6-B427-A3052F42B5C2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80" creationId="{CE56A0F1-4E03-4349-87A4-CFE17A60800A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81" creationId="{D5C888D4-01D1-47DB-99A0-3D8C9241CB21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82" creationId="{935025D1-0EE7-45C6-B87D-C3C475987202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83" creationId="{9E3DEA96-4D6B-4D88-B7CF-F687B9A04BE1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84" creationId="{E827C403-5BB7-4A1C-B09A-91C3E950875C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85" creationId="{A98EA4FB-5192-4906-A3C3-8039B08BE5E1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86" creationId="{2E1AFC3B-B270-4324-A766-C631207B2541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87" creationId="{D3668A0A-5634-4295-A9A8-58D614B33E81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88" creationId="{8D855301-7285-4C99-8D5D-B98BE9722E3E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89" creationId="{E7353B58-090D-42C4-B90C-A665A987D39B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90" creationId="{61107370-F536-477E-B156-8FFEB5EF6D62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91" creationId="{6CD0593B-BB30-4E3A-BE2B-3B9A61614020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92" creationId="{CBFC4DFA-9DDC-4F8F-A031-94E05CE001B2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93" creationId="{419E0F4B-B2A9-4817-AE3B-95D096251B89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94" creationId="{E81E2BA7-F855-4786-832B-671BAE3ED0C0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95" creationId="{78A04A69-DFAD-41BD-B10F-F18C1F2D4661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96" creationId="{E30FC53A-00F5-449B-A54C-6C0302D4FD40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97" creationId="{816EEE6C-E18E-437B-97A5-E11471D8A24E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98" creationId="{060C0687-B9AA-4FCE-A4C5-347E03415E2C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599" creationId="{C0C102FA-1B9E-49C9-8D71-E1AED16404A2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00" creationId="{460EB0EA-A145-4992-86EC-E16809380FDC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01" creationId="{940E9A10-1860-4BBB-A2DA-49B67F1CF8B7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02" creationId="{66A7A6D3-6703-4856-98B3-2992272392A9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03" creationId="{B2591BE1-3891-4609-AE16-E3381BFA450F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04" creationId="{E656749F-FF82-4E11-B42F-5F28E58C0166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05" creationId="{AABB4CFD-CE2D-48D8-8A98-3BEE55F832FF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12" creationId="{2388F8A1-421E-49CA-8BCC-08BDDF38B443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13" creationId="{EDF25E2F-F423-495A-993A-1A44FF275378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14" creationId="{D76C19C3-7231-4F3E-8091-5919DCB287F6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15" creationId="{0D3237EB-0A5A-4595-A55E-E30530C93906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16" creationId="{A5D8FD00-0FD9-4C09-80AD-24AEA32CCD55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17" creationId="{6F65D24D-1B2C-445A-AABD-1A06648A3392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18" creationId="{99A609B0-1C5E-464C-AF14-F81855609895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19" creationId="{708D66BC-B951-493E-A66F-6A49E15A8866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20" creationId="{464EF772-B8A5-41AA-B43F-FC57141B050A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21" creationId="{1E894D52-1955-4107-B070-6FC60FAA185D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22" creationId="{289AA3F4-DD11-467F-B508-0A07C1865663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24" creationId="{3CB00B1C-2A21-455E-B662-57268DC8CCC7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25" creationId="{C3508FA3-7E95-40E7-89A6-76138E34D3A4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26" creationId="{8D458B90-24D7-49C4-8964-1A7D55536AFB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27" creationId="{581879FE-064B-496F-BA15-0E956CA3A41B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28" creationId="{BD68D306-32A5-4750-8FC4-1D11A522BE13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29" creationId="{E2F76937-BA63-4011-80D7-34A5BAB3ADC7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30" creationId="{ED93CC1F-D026-45E9-8696-AFA8F8775F6F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31" creationId="{CB959ABE-3D4B-47B2-A4E7-DB08D09BD61C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32" creationId="{44FA0E49-CBA0-4A7C-BBDA-6550AB4E048F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33" creationId="{AF4788DA-C639-4D67-8191-395A31BE2BFD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34" creationId="{1DB33646-B892-4439-B50B-B65FFBFC2350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35" creationId="{C87D28E8-202E-43E0-A0FC-AF5D1EDFFC6A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36" creationId="{13CC1E28-E38C-4948-83CA-948873D70946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37" creationId="{14D4CF7C-0C01-4E54-AC2F-11C319B299F7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38" creationId="{2D10EBD3-7C7F-4283-8C04-A65B92E114B1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39" creationId="{2C756EF7-0D08-4B06-A75F-0A962F1327A2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40" creationId="{F3163229-767F-4781-B433-18262C791207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41" creationId="{EE5EDCFF-3C7A-4422-B96D-95EBEFD1137D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42" creationId="{A1C6A637-18FC-4764-B814-F0EB2281E1EC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43" creationId="{405137BB-8275-408E-9567-5F851B947CC8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44" creationId="{40679959-CD4E-4C50-A846-AAC14FF9B30C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45" creationId="{42E76DCE-9E16-4FE7-A228-D25D109494B4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46" creationId="{164419D1-35E6-4E0C-B10C-5F499906B0CC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47" creationId="{072F2C5F-AC75-47FA-B162-CF8A075AC7EF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48" creationId="{00B9A7FC-3E79-458D-9E5C-468F5E46CC97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49" creationId="{F6C62F60-A978-4119-96E0-66ED9273C9B4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50" creationId="{46A6A56E-AAC7-4CE3-870E-8D18482509AA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51" creationId="{58DA07D5-EDE1-4627-BA8E-C14CF7266DC7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52" creationId="{98313570-8016-44FD-BFBD-6B1E0B70F559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53" creationId="{7077EEEF-1944-4E8D-B10E-8CF9F7651C5C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54" creationId="{90D2551E-993E-41E5-8E0E-F87AA549804E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60" creationId="{5FC15E25-CF32-46FF-8732-F5D8BA711843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61" creationId="{20D5FBB1-504D-4B7C-B7BE-AB6456A94594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63" creationId="{A8775AB9-1DB2-4B34-904A-368E5E6EBA0A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64" creationId="{43753510-88D5-48A8-BBD8-7CDE6DF9AB00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65" creationId="{2EA3AA4B-50AE-4269-A2F7-137186376CFA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66" creationId="{E237DB77-B9A9-4893-924E-E25901D34977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67" creationId="{1DF81A97-A102-4FAE-B206-4F421131E42F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68" creationId="{E9252F31-CAAE-4739-B427-6FEBA76D3BD3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69" creationId="{C1116A68-8310-4C96-BBF7-FD771DDCEC54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70" creationId="{4C8B0000-363B-4EA5-B12C-9F1B07941BA6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71" creationId="{710907A8-CB7B-4061-AC55-987B8C69D0F6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72" creationId="{0F4562B4-A527-4F7E-A251-55DA8B617E80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73" creationId="{EAA70738-8EA2-4CC6-8D5C-1D819E8993B9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74" creationId="{0609214E-10A5-4A72-9068-6A6CA6C6C48E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77" creationId="{34550807-303D-4021-AB1F-203B4A86F12D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78" creationId="{C78EF6E5-C6D4-435C-A82D-F2593EDAA380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79" creationId="{2F7C9CEF-5649-442E-B02E-D744BDF35D26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80" creationId="{0FECA23F-BEBF-48AF-A449-28F5435A3865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81" creationId="{96FA0216-5655-40E2-B8BD-898BB2C6EBE4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82" creationId="{7E6BB29E-795A-49DD-A3D6-275D76CA2CA0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83" creationId="{1591C4E0-C9EF-4B02-A99C-ED29443F18DD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84" creationId="{B2D525F2-4747-45D1-9B64-C28DFE4996FB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85" creationId="{E7D3A8BA-3599-4530-A6F0-8613A9D5576D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86" creationId="{034459FB-7826-4980-8192-DEF5E2E756CE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87" creationId="{97EA726F-2D72-46C2-B99C-3275E0A6755F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88" creationId="{EAB6E7E9-D722-4FD8-B68D-02EBC6E8B328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89" creationId="{B8A3AF5F-248C-4C3E-8178-EA93F13BC962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90" creationId="{14FC8393-8E7A-4BED-AD2C-9CED70813D69}"/>
          </ac:inkMkLst>
        </pc:inkChg>
        <pc:inkChg chg="add del mod">
          <ac:chgData name="Kimberly Brehm" userId="8c2b6ab9-3f19-41de-a892-34e3c36865ec" providerId="ADAL" clId="{92736EAF-57D9-455F-9C30-F13D1704D384}" dt="2020-02-22T17:25:57.853" v="2388"/>
          <ac:inkMkLst>
            <pc:docMk/>
            <pc:sldMk cId="1497818864" sldId="267"/>
            <ac:inkMk id="691" creationId="{BB5AC0B3-632A-44B0-ACFF-B60B2559A31F}"/>
          </ac:inkMkLst>
        </pc:inkChg>
        <pc:inkChg chg="add del mod">
          <ac:chgData name="Kimberly Brehm" userId="8c2b6ab9-3f19-41de-a892-34e3c36865ec" providerId="ADAL" clId="{92736EAF-57D9-455F-9C30-F13D1704D384}" dt="2020-02-22T17:27:48.713" v="2444"/>
          <ac:inkMkLst>
            <pc:docMk/>
            <pc:sldMk cId="1497818864" sldId="267"/>
            <ac:inkMk id="694" creationId="{59882D25-B6BD-404D-B431-691768218EB9}"/>
          </ac:inkMkLst>
        </pc:inkChg>
        <pc:inkChg chg="add del mod">
          <ac:chgData name="Kimberly Brehm" userId="8c2b6ab9-3f19-41de-a892-34e3c36865ec" providerId="ADAL" clId="{92736EAF-57D9-455F-9C30-F13D1704D384}" dt="2020-02-22T17:27:48.701" v="2439"/>
          <ac:inkMkLst>
            <pc:docMk/>
            <pc:sldMk cId="1497818864" sldId="267"/>
            <ac:inkMk id="695" creationId="{EBA91CE0-DCB1-4AFF-A335-B7B13A648DBF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97" creationId="{65B84C6B-99DF-47FA-9755-D951CABCC619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98" creationId="{3772AA82-ABF5-496D-A90A-5A95426F0F8C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699" creationId="{1FC89523-5EB5-4F62-84E1-48145B53EB90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00" creationId="{89A13C62-4C2A-4D5B-AC22-6EFB9D462BC1}"/>
          </ac:inkMkLst>
        </pc:inkChg>
        <pc:inkChg chg="add del mod">
          <ac:chgData name="Kimberly Brehm" userId="8c2b6ab9-3f19-41de-a892-34e3c36865ec" providerId="ADAL" clId="{92736EAF-57D9-455F-9C30-F13D1704D384}" dt="2020-02-22T17:28:30.660" v="2486"/>
          <ac:inkMkLst>
            <pc:docMk/>
            <pc:sldMk cId="1497818864" sldId="267"/>
            <ac:inkMk id="701" creationId="{5A61BA22-7B92-4F17-85D3-4A20122920D9}"/>
          </ac:inkMkLst>
        </pc:inkChg>
        <pc:inkChg chg="add del mod">
          <ac:chgData name="Kimberly Brehm" userId="8c2b6ab9-3f19-41de-a892-34e3c36865ec" providerId="ADAL" clId="{92736EAF-57D9-455F-9C30-F13D1704D384}" dt="2020-02-22T17:28:30.652" v="2482"/>
          <ac:inkMkLst>
            <pc:docMk/>
            <pc:sldMk cId="1497818864" sldId="267"/>
            <ac:inkMk id="702" creationId="{C799CA96-BEA5-47F6-B62E-986B32E08A41}"/>
          </ac:inkMkLst>
        </pc:inkChg>
        <pc:inkChg chg="add del mod">
          <ac:chgData name="Kimberly Brehm" userId="8c2b6ab9-3f19-41de-a892-34e3c36865ec" providerId="ADAL" clId="{92736EAF-57D9-455F-9C30-F13D1704D384}" dt="2020-02-22T17:28:30.660" v="2485"/>
          <ac:inkMkLst>
            <pc:docMk/>
            <pc:sldMk cId="1497818864" sldId="267"/>
            <ac:inkMk id="703" creationId="{6EA39CE6-B850-429B-B47D-FB2F62079A92}"/>
          </ac:inkMkLst>
        </pc:inkChg>
        <pc:inkChg chg="add del mod">
          <ac:chgData name="Kimberly Brehm" userId="8c2b6ab9-3f19-41de-a892-34e3c36865ec" providerId="ADAL" clId="{92736EAF-57D9-455F-9C30-F13D1704D384}" dt="2020-02-22T17:28:30.642" v="2478"/>
          <ac:inkMkLst>
            <pc:docMk/>
            <pc:sldMk cId="1497818864" sldId="267"/>
            <ac:inkMk id="704" creationId="{BF18B9DF-67B7-45C3-917D-CAD6B42B3274}"/>
          </ac:inkMkLst>
        </pc:inkChg>
        <pc:inkChg chg="add del mod">
          <ac:chgData name="Kimberly Brehm" userId="8c2b6ab9-3f19-41de-a892-34e3c36865ec" providerId="ADAL" clId="{92736EAF-57D9-455F-9C30-F13D1704D384}" dt="2020-02-22T17:28:30.652" v="2484"/>
          <ac:inkMkLst>
            <pc:docMk/>
            <pc:sldMk cId="1497818864" sldId="267"/>
            <ac:inkMk id="705" creationId="{29D611FF-D3E7-4148-BDF7-168AAC5FCD9B}"/>
          </ac:inkMkLst>
        </pc:inkChg>
        <pc:inkChg chg="add del mod">
          <ac:chgData name="Kimberly Brehm" userId="8c2b6ab9-3f19-41de-a892-34e3c36865ec" providerId="ADAL" clId="{92736EAF-57D9-455F-9C30-F13D1704D384}" dt="2020-02-22T17:28:30.642" v="2479"/>
          <ac:inkMkLst>
            <pc:docMk/>
            <pc:sldMk cId="1497818864" sldId="267"/>
            <ac:inkMk id="706" creationId="{6D63A98C-3903-4B6D-B823-4DDB93DCD095}"/>
          </ac:inkMkLst>
        </pc:inkChg>
        <pc:inkChg chg="add del mod">
          <ac:chgData name="Kimberly Brehm" userId="8c2b6ab9-3f19-41de-a892-34e3c36865ec" providerId="ADAL" clId="{92736EAF-57D9-455F-9C30-F13D1704D384}" dt="2020-02-22T17:28:30.652" v="2483"/>
          <ac:inkMkLst>
            <pc:docMk/>
            <pc:sldMk cId="1497818864" sldId="267"/>
            <ac:inkMk id="707" creationId="{B3EDEC66-B64B-451F-9D91-F3A485415E58}"/>
          </ac:inkMkLst>
        </pc:inkChg>
        <pc:inkChg chg="add del mod">
          <ac:chgData name="Kimberly Brehm" userId="8c2b6ab9-3f19-41de-a892-34e3c36865ec" providerId="ADAL" clId="{92736EAF-57D9-455F-9C30-F13D1704D384}" dt="2020-02-22T17:28:30.642" v="2481"/>
          <ac:inkMkLst>
            <pc:docMk/>
            <pc:sldMk cId="1497818864" sldId="267"/>
            <ac:inkMk id="708" creationId="{7027EC96-1C52-4C5A-A433-9369AC9E11DA}"/>
          </ac:inkMkLst>
        </pc:inkChg>
        <pc:inkChg chg="add del mod">
          <ac:chgData name="Kimberly Brehm" userId="8c2b6ab9-3f19-41de-a892-34e3c36865ec" providerId="ADAL" clId="{92736EAF-57D9-455F-9C30-F13D1704D384}" dt="2020-02-22T17:28:30.642" v="2480"/>
          <ac:inkMkLst>
            <pc:docMk/>
            <pc:sldMk cId="1497818864" sldId="267"/>
            <ac:inkMk id="709" creationId="{E2A0020F-CB36-496E-A4F0-B53D754ED08F}"/>
          </ac:inkMkLst>
        </pc:inkChg>
        <pc:inkChg chg="add del mod">
          <ac:chgData name="Kimberly Brehm" userId="8c2b6ab9-3f19-41de-a892-34e3c36865ec" providerId="ADAL" clId="{92736EAF-57D9-455F-9C30-F13D1704D384}" dt="2020-02-22T17:28:30.632" v="2477"/>
          <ac:inkMkLst>
            <pc:docMk/>
            <pc:sldMk cId="1497818864" sldId="267"/>
            <ac:inkMk id="710" creationId="{B7E309F6-9ED0-4BBE-A8D5-05D964C00282}"/>
          </ac:inkMkLst>
        </pc:inkChg>
        <pc:inkChg chg="add del">
          <ac:chgData name="Kimberly Brehm" userId="8c2b6ab9-3f19-41de-a892-34e3c36865ec" providerId="ADAL" clId="{92736EAF-57D9-455F-9C30-F13D1704D384}" dt="2020-02-22T17:26:32.994" v="2405"/>
          <ac:inkMkLst>
            <pc:docMk/>
            <pc:sldMk cId="1497818864" sldId="267"/>
            <ac:inkMk id="714" creationId="{D7D1B910-7AF1-44DB-BEEA-7EFB11CF14C4}"/>
          </ac:inkMkLst>
        </pc:inkChg>
        <pc:inkChg chg="add del">
          <ac:chgData name="Kimberly Brehm" userId="8c2b6ab9-3f19-41de-a892-34e3c36865ec" providerId="ADAL" clId="{92736EAF-57D9-455F-9C30-F13D1704D384}" dt="2020-02-22T17:27:48.744" v="2452"/>
          <ac:inkMkLst>
            <pc:docMk/>
            <pc:sldMk cId="1497818864" sldId="267"/>
            <ac:inkMk id="715" creationId="{831C578F-9401-49B1-98E4-CBE9CB56D27E}"/>
          </ac:inkMkLst>
        </pc:inkChg>
        <pc:inkChg chg="add del mod">
          <ac:chgData name="Kimberly Brehm" userId="8c2b6ab9-3f19-41de-a892-34e3c36865ec" providerId="ADAL" clId="{92736EAF-57D9-455F-9C30-F13D1704D384}" dt="2020-02-22T17:26:39.822" v="2416"/>
          <ac:inkMkLst>
            <pc:docMk/>
            <pc:sldMk cId="1497818864" sldId="267"/>
            <ac:inkMk id="716" creationId="{F8F2C703-24BE-46A3-90E7-9EEB81EA7556}"/>
          </ac:inkMkLst>
        </pc:inkChg>
        <pc:inkChg chg="add del mod">
          <ac:chgData name="Kimberly Brehm" userId="8c2b6ab9-3f19-41de-a892-34e3c36865ec" providerId="ADAL" clId="{92736EAF-57D9-455F-9C30-F13D1704D384}" dt="2020-02-22T17:26:39.807" v="2413"/>
          <ac:inkMkLst>
            <pc:docMk/>
            <pc:sldMk cId="1497818864" sldId="267"/>
            <ac:inkMk id="717" creationId="{A8A0100A-7AEC-4DFF-BF0A-D1CD060A3812}"/>
          </ac:inkMkLst>
        </pc:inkChg>
        <pc:inkChg chg="add del mod">
          <ac:chgData name="Kimberly Brehm" userId="8c2b6ab9-3f19-41de-a892-34e3c36865ec" providerId="ADAL" clId="{92736EAF-57D9-455F-9C30-F13D1704D384}" dt="2020-02-22T17:26:39.822" v="2417"/>
          <ac:inkMkLst>
            <pc:docMk/>
            <pc:sldMk cId="1497818864" sldId="267"/>
            <ac:inkMk id="718" creationId="{9E46EC77-34CB-457F-A108-5AAFBC21CCE9}"/>
          </ac:inkMkLst>
        </pc:inkChg>
        <pc:inkChg chg="add del mod">
          <ac:chgData name="Kimberly Brehm" userId="8c2b6ab9-3f19-41de-a892-34e3c36865ec" providerId="ADAL" clId="{92736EAF-57D9-455F-9C30-F13D1704D384}" dt="2020-02-22T17:26:39.822" v="2415"/>
          <ac:inkMkLst>
            <pc:docMk/>
            <pc:sldMk cId="1497818864" sldId="267"/>
            <ac:inkMk id="719" creationId="{AFA8B576-AC64-4886-B55F-E9630DEB95A4}"/>
          </ac:inkMkLst>
        </pc:inkChg>
        <pc:inkChg chg="add del mod">
          <ac:chgData name="Kimberly Brehm" userId="8c2b6ab9-3f19-41de-a892-34e3c36865ec" providerId="ADAL" clId="{92736EAF-57D9-455F-9C30-F13D1704D384}" dt="2020-02-22T17:26:39.822" v="2414"/>
          <ac:inkMkLst>
            <pc:docMk/>
            <pc:sldMk cId="1497818864" sldId="267"/>
            <ac:inkMk id="720" creationId="{B50A9BC3-ABEF-445A-A4AD-10D769864F70}"/>
          </ac:inkMkLst>
        </pc:inkChg>
        <pc:inkChg chg="add del mod">
          <ac:chgData name="Kimberly Brehm" userId="8c2b6ab9-3f19-41de-a892-34e3c36865ec" providerId="ADAL" clId="{92736EAF-57D9-455F-9C30-F13D1704D384}" dt="2020-02-22T17:27:48.703" v="2440"/>
          <ac:inkMkLst>
            <pc:docMk/>
            <pc:sldMk cId="1497818864" sldId="267"/>
            <ac:inkMk id="723" creationId="{56318115-35DD-4349-A8A8-8DC927D97695}"/>
          </ac:inkMkLst>
        </pc:inkChg>
        <pc:inkChg chg="add del mod">
          <ac:chgData name="Kimberly Brehm" userId="8c2b6ab9-3f19-41de-a892-34e3c36865ec" providerId="ADAL" clId="{92736EAF-57D9-455F-9C30-F13D1704D384}" dt="2020-02-22T17:27:48.703" v="2442"/>
          <ac:inkMkLst>
            <pc:docMk/>
            <pc:sldMk cId="1497818864" sldId="267"/>
            <ac:inkMk id="724" creationId="{809908AB-28ED-425B-A5CF-C42265FAB057}"/>
          </ac:inkMkLst>
        </pc:inkChg>
        <pc:inkChg chg="add del mod">
          <ac:chgData name="Kimberly Brehm" userId="8c2b6ab9-3f19-41de-a892-34e3c36865ec" providerId="ADAL" clId="{92736EAF-57D9-455F-9C30-F13D1704D384}" dt="2020-02-22T17:27:48.744" v="2449"/>
          <ac:inkMkLst>
            <pc:docMk/>
            <pc:sldMk cId="1497818864" sldId="267"/>
            <ac:inkMk id="725" creationId="{A21E0616-395C-4CEE-A382-3CC02C4CEC96}"/>
          </ac:inkMkLst>
        </pc:inkChg>
        <pc:inkChg chg="add del mod">
          <ac:chgData name="Kimberly Brehm" userId="8c2b6ab9-3f19-41de-a892-34e3c36865ec" providerId="ADAL" clId="{92736EAF-57D9-455F-9C30-F13D1704D384}" dt="2020-02-22T17:27:48.742" v="2448"/>
          <ac:inkMkLst>
            <pc:docMk/>
            <pc:sldMk cId="1497818864" sldId="267"/>
            <ac:inkMk id="726" creationId="{EA3688BE-CD82-446E-B2EE-6122373E8729}"/>
          </ac:inkMkLst>
        </pc:inkChg>
        <pc:inkChg chg="add del mod">
          <ac:chgData name="Kimberly Brehm" userId="8c2b6ab9-3f19-41de-a892-34e3c36865ec" providerId="ADAL" clId="{92736EAF-57D9-455F-9C30-F13D1704D384}" dt="2020-02-22T17:27:49.108" v="2454"/>
          <ac:inkMkLst>
            <pc:docMk/>
            <pc:sldMk cId="1497818864" sldId="267"/>
            <ac:inkMk id="727" creationId="{268AF41A-A058-4DBF-8CCA-C1D93DEF3BA5}"/>
          </ac:inkMkLst>
        </pc:inkChg>
        <pc:inkChg chg="add del mod">
          <ac:chgData name="Kimberly Brehm" userId="8c2b6ab9-3f19-41de-a892-34e3c36865ec" providerId="ADAL" clId="{92736EAF-57D9-455F-9C30-F13D1704D384}" dt="2020-02-22T17:27:49.106" v="2453"/>
          <ac:inkMkLst>
            <pc:docMk/>
            <pc:sldMk cId="1497818864" sldId="267"/>
            <ac:inkMk id="728" creationId="{804A5A5B-A566-4EBB-B68B-16E62C972677}"/>
          </ac:inkMkLst>
        </pc:inkChg>
        <pc:inkChg chg="add del mod">
          <ac:chgData name="Kimberly Brehm" userId="8c2b6ab9-3f19-41de-a892-34e3c36865ec" providerId="ADAL" clId="{92736EAF-57D9-455F-9C30-F13D1704D384}" dt="2020-02-22T17:27:48.703" v="2441"/>
          <ac:inkMkLst>
            <pc:docMk/>
            <pc:sldMk cId="1497818864" sldId="267"/>
            <ac:inkMk id="731" creationId="{9CE3CFC9-1B77-415F-A1EB-4A56C96CA320}"/>
          </ac:inkMkLst>
        </pc:inkChg>
        <pc:inkChg chg="add del mod">
          <ac:chgData name="Kimberly Brehm" userId="8c2b6ab9-3f19-41de-a892-34e3c36865ec" providerId="ADAL" clId="{92736EAF-57D9-455F-9C30-F13D1704D384}" dt="2020-02-22T17:27:48.713" v="2446"/>
          <ac:inkMkLst>
            <pc:docMk/>
            <pc:sldMk cId="1497818864" sldId="267"/>
            <ac:inkMk id="732" creationId="{30CBF4B6-6C7E-4146-B8AF-E30B556E6925}"/>
          </ac:inkMkLst>
        </pc:inkChg>
        <pc:inkChg chg="add del">
          <ac:chgData name="Kimberly Brehm" userId="8c2b6ab9-3f19-41de-a892-34e3c36865ec" providerId="ADAL" clId="{92736EAF-57D9-455F-9C30-F13D1704D384}" dt="2020-02-22T17:27:48.713" v="2445"/>
          <ac:inkMkLst>
            <pc:docMk/>
            <pc:sldMk cId="1497818864" sldId="267"/>
            <ac:inkMk id="734" creationId="{4264FB64-CFDE-4C1A-86E3-D83362763A7E}"/>
          </ac:inkMkLst>
        </pc:inkChg>
        <pc:inkChg chg="add del mod">
          <ac:chgData name="Kimberly Brehm" userId="8c2b6ab9-3f19-41de-a892-34e3c36865ec" providerId="ADAL" clId="{92736EAF-57D9-455F-9C30-F13D1704D384}" dt="2020-02-22T17:27:48.713" v="2447"/>
          <ac:inkMkLst>
            <pc:docMk/>
            <pc:sldMk cId="1497818864" sldId="267"/>
            <ac:inkMk id="735" creationId="{A3FBA70D-F19D-4D9B-8EFC-779EF731BA0B}"/>
          </ac:inkMkLst>
        </pc:inkChg>
        <pc:inkChg chg="add del mod">
          <ac:chgData name="Kimberly Brehm" userId="8c2b6ab9-3f19-41de-a892-34e3c36865ec" providerId="ADAL" clId="{92736EAF-57D9-455F-9C30-F13D1704D384}" dt="2020-02-22T17:27:48.744" v="2450"/>
          <ac:inkMkLst>
            <pc:docMk/>
            <pc:sldMk cId="1497818864" sldId="267"/>
            <ac:inkMk id="736" creationId="{D5FA05D3-1185-438A-B28B-CC6AF4EB3A5A}"/>
          </ac:inkMkLst>
        </pc:inkChg>
        <pc:inkChg chg="add del mod">
          <ac:chgData name="Kimberly Brehm" userId="8c2b6ab9-3f19-41de-a892-34e3c36865ec" providerId="ADAL" clId="{92736EAF-57D9-455F-9C30-F13D1704D384}" dt="2020-02-22T17:27:48.744" v="2451"/>
          <ac:inkMkLst>
            <pc:docMk/>
            <pc:sldMk cId="1497818864" sldId="267"/>
            <ac:inkMk id="737" creationId="{0FE9B41D-573E-4C8C-AE5F-D893D5B4878D}"/>
          </ac:inkMkLst>
        </pc:inkChg>
        <pc:inkChg chg="add del mod">
          <ac:chgData name="Kimberly Brehm" userId="8c2b6ab9-3f19-41de-a892-34e3c36865ec" providerId="ADAL" clId="{92736EAF-57D9-455F-9C30-F13D1704D384}" dt="2020-02-22T17:27:48.711" v="2443"/>
          <ac:inkMkLst>
            <pc:docMk/>
            <pc:sldMk cId="1497818864" sldId="267"/>
            <ac:inkMk id="738" creationId="{5B137601-37EC-49AB-85F5-CFFDB6FD780D}"/>
          </ac:inkMkLst>
        </pc:inkChg>
        <pc:inkChg chg="add del mod">
          <ac:chgData name="Kimberly Brehm" userId="8c2b6ab9-3f19-41de-a892-34e3c36865ec" providerId="ADAL" clId="{92736EAF-57D9-455F-9C30-F13D1704D384}" dt="2020-02-22T17:27:44.575" v="2438"/>
          <ac:inkMkLst>
            <pc:docMk/>
            <pc:sldMk cId="1497818864" sldId="267"/>
            <ac:inkMk id="741" creationId="{A4F7A7F7-3715-408F-8C20-EFA1F7FD89A8}"/>
          </ac:inkMkLst>
        </pc:inkChg>
        <pc:inkChg chg="add del mod">
          <ac:chgData name="Kimberly Brehm" userId="8c2b6ab9-3f19-41de-a892-34e3c36865ec" providerId="ADAL" clId="{92736EAF-57D9-455F-9C30-F13D1704D384}" dt="2020-02-22T17:27:44.575" v="2437"/>
          <ac:inkMkLst>
            <pc:docMk/>
            <pc:sldMk cId="1497818864" sldId="267"/>
            <ac:inkMk id="742" creationId="{8C89F102-EF46-4FA1-8314-BA3EB6C77166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44" creationId="{3C8F4691-FB3C-40FB-8C2C-02AD85F34CA0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45" creationId="{7FE0EF7A-C971-410D-BDBD-5892140B53F2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46" creationId="{3FA1C620-E6EF-4A8A-817F-44A56EA2BAF9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48" creationId="{FFE06908-8C4F-4DDE-A8B6-1813858D1E81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49" creationId="{2665B92B-086D-47BC-BF04-6A9456B3F5AC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50" creationId="{982B20C5-4A8F-4B7B-93B7-F3958CBA7C62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52" creationId="{5559EC05-B5D3-4AE9-AC4C-E5206C315DD1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53" creationId="{1F217743-2D78-4444-920D-9F580AAA2E4F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55" creationId="{CA318051-48ED-4A98-A34B-A445C5B0CB56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56" creationId="{9FAE6C07-7CBD-40FF-BDC6-C7300A6143A5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57" creationId="{BBE3ACEB-6D84-4058-825B-910C0E3462D0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58" creationId="{A58BECEE-264C-463A-B782-525A17C9E8AE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59" creationId="{A3F38D34-81BD-4311-A1E3-4BC827DF9B60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60" creationId="{60F6FA03-B152-4399-B113-14E9DCB19ED8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61" creationId="{D52FC8B9-5547-4CA5-9AEC-EC795A53E5DF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62" creationId="{1C0AE7DD-0BF8-45A5-A021-DC4A7644AC77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63" creationId="{74209AC4-5971-433D-B5E9-01AD035CF035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64" creationId="{A76CF659-0EE6-4C12-A22D-6B1694930390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68" creationId="{E3B4E304-5393-4500-B000-C70266A4DEC4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69" creationId="{E7E6AAD9-285E-412C-9427-B924AA8D3C68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70" creationId="{45FC49D8-8502-4E8C-99B7-FC268B7F6F97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71" creationId="{77BF8A3D-F7A1-4AD4-A1D0-0C018F4E51CC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72" creationId="{DD10AE07-2D49-468B-A11B-F4EF835D3B85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74" creationId="{4623BD85-E305-4E2B-908B-86738BEA48D7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75" creationId="{6BAB82D5-5977-4350-864E-0AC960F909F4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76" creationId="{1B35B667-68E0-475E-B40F-54EC184CF845}"/>
          </ac:inkMkLst>
        </pc:inkChg>
        <pc:inkChg chg="add mod">
          <ac:chgData name="Kimberly Brehm" userId="8c2b6ab9-3f19-41de-a892-34e3c36865ec" providerId="ADAL" clId="{92736EAF-57D9-455F-9C30-F13D1704D384}" dt="2020-02-22T17:46:43.227" v="2553" actId="1076"/>
          <ac:inkMkLst>
            <pc:docMk/>
            <pc:sldMk cId="1497818864" sldId="267"/>
            <ac:inkMk id="777" creationId="{C1B5F683-D519-4CEF-BEAE-2DAFC67EF606}"/>
          </ac:inkMkLst>
        </pc:inkChg>
        <pc:inkChg chg="add del">
          <ac:chgData name="Kimberly Brehm" userId="8c2b6ab9-3f19-41de-a892-34e3c36865ec" providerId="ADAL" clId="{92736EAF-57D9-455F-9C30-F13D1704D384}" dt="2020-02-22T17:45:35.928" v="2551"/>
          <ac:inkMkLst>
            <pc:docMk/>
            <pc:sldMk cId="1497818864" sldId="267"/>
            <ac:inkMk id="779" creationId="{53C90D58-90E2-447F-B8F8-F9228409E79B}"/>
          </ac:inkMkLst>
        </pc:inkChg>
      </pc:sldChg>
      <pc:sldChg chg="addSp delSp modSp add">
        <pc:chgData name="Kimberly Brehm" userId="8c2b6ab9-3f19-41de-a892-34e3c36865ec" providerId="ADAL" clId="{92736EAF-57D9-455F-9C30-F13D1704D384}" dt="2020-02-22T17:48:11.849" v="2600"/>
        <pc:sldMkLst>
          <pc:docMk/>
          <pc:sldMk cId="2237215887" sldId="268"/>
        </pc:sldMkLst>
        <pc:grpChg chg="add del mod">
          <ac:chgData name="Kimberly Brehm" userId="8c2b6ab9-3f19-41de-a892-34e3c36865ec" providerId="ADAL" clId="{92736EAF-57D9-455F-9C30-F13D1704D384}" dt="2020-02-22T17:45:30.348" v="2549"/>
          <ac:grpSpMkLst>
            <pc:docMk/>
            <pc:sldMk cId="2237215887" sldId="268"/>
            <ac:grpSpMk id="26" creationId="{A70D1654-2EFE-4D50-A6D8-D73AB90A771E}"/>
          </ac:grpSpMkLst>
        </pc:grpChg>
        <pc:grpChg chg="mod">
          <ac:chgData name="Kimberly Brehm" userId="8c2b6ab9-3f19-41de-a892-34e3c36865ec" providerId="ADAL" clId="{92736EAF-57D9-455F-9C30-F13D1704D384}" dt="2020-02-22T17:44:47.042" v="2522"/>
          <ac:grpSpMkLst>
            <pc:docMk/>
            <pc:sldMk cId="2237215887" sldId="268"/>
            <ac:grpSpMk id="27" creationId="{1E5028E8-3DB3-4D1A-A0FB-A626745F2CB3}"/>
          </ac:grpSpMkLst>
        </pc:grpChg>
        <pc:grpChg chg="mod">
          <ac:chgData name="Kimberly Brehm" userId="8c2b6ab9-3f19-41de-a892-34e3c36865ec" providerId="ADAL" clId="{92736EAF-57D9-455F-9C30-F13D1704D384}" dt="2020-02-22T17:45:30.348" v="2549"/>
          <ac:grpSpMkLst>
            <pc:docMk/>
            <pc:sldMk cId="2237215887" sldId="268"/>
            <ac:grpSpMk id="50" creationId="{2DEC67A5-BEC3-4D38-A579-75ABF8AFB09F}"/>
          </ac:grpSpMkLst>
        </pc:grpChg>
        <pc:grpChg chg="mod">
          <ac:chgData name="Kimberly Brehm" userId="8c2b6ab9-3f19-41de-a892-34e3c36865ec" providerId="ADAL" clId="{92736EAF-57D9-455F-9C30-F13D1704D384}" dt="2020-02-22T17:45:30.348" v="2549"/>
          <ac:grpSpMkLst>
            <pc:docMk/>
            <pc:sldMk cId="2237215887" sldId="268"/>
            <ac:grpSpMk id="51" creationId="{8CAB2993-9B57-44C5-BEEE-576651F07357}"/>
          </ac:grpSpMkLst>
        </pc:grpChg>
        <pc:grpChg chg="mod">
          <ac:chgData name="Kimberly Brehm" userId="8c2b6ab9-3f19-41de-a892-34e3c36865ec" providerId="ADAL" clId="{92736EAF-57D9-455F-9C30-F13D1704D384}" dt="2020-02-22T17:45:30.348" v="2549"/>
          <ac:grpSpMkLst>
            <pc:docMk/>
            <pc:sldMk cId="2237215887" sldId="268"/>
            <ac:grpSpMk id="52" creationId="{DADA2598-E104-4B54-9B68-C629A3FD2F34}"/>
          </ac:grpSpMkLst>
        </pc:grpChg>
        <pc:grpChg chg="mod">
          <ac:chgData name="Kimberly Brehm" userId="8c2b6ab9-3f19-41de-a892-34e3c36865ec" providerId="ADAL" clId="{92736EAF-57D9-455F-9C30-F13D1704D384}" dt="2020-02-22T17:47:16.277" v="2559"/>
          <ac:grpSpMkLst>
            <pc:docMk/>
            <pc:sldMk cId="2237215887" sldId="268"/>
            <ac:grpSpMk id="278" creationId="{74F7CF8C-40D1-48D4-AC19-27E6F1F37BF1}"/>
          </ac:grpSpMkLst>
        </pc:grpChg>
        <pc:grpChg chg="del mod">
          <ac:chgData name="Kimberly Brehm" userId="8c2b6ab9-3f19-41de-a892-34e3c36865ec" providerId="ADAL" clId="{92736EAF-57D9-455F-9C30-F13D1704D384}" dt="2020-02-22T17:47:35.794" v="2590"/>
          <ac:grpSpMkLst>
            <pc:docMk/>
            <pc:sldMk cId="2237215887" sldId="268"/>
            <ac:grpSpMk id="291" creationId="{9A8FEB82-F8D4-4EC5-B5F0-A20541362964}"/>
          </ac:grpSpMkLst>
        </pc:grpChg>
        <pc:grpChg chg="mod">
          <ac:chgData name="Kimberly Brehm" userId="8c2b6ab9-3f19-41de-a892-34e3c36865ec" providerId="ADAL" clId="{92736EAF-57D9-455F-9C30-F13D1704D384}" dt="2020-02-22T17:47:31.949" v="2585"/>
          <ac:grpSpMkLst>
            <pc:docMk/>
            <pc:sldMk cId="2237215887" sldId="268"/>
            <ac:grpSpMk id="292" creationId="{FA25963F-9BE6-4A74-A2D1-DD42C33C423F}"/>
          </ac:grpSpMkLst>
        </pc:grpChg>
        <pc:grpChg chg="mod">
          <ac:chgData name="Kimberly Brehm" userId="8c2b6ab9-3f19-41de-a892-34e3c36865ec" providerId="ADAL" clId="{92736EAF-57D9-455F-9C30-F13D1704D384}" dt="2020-02-22T17:47:35.794" v="2590"/>
          <ac:grpSpMkLst>
            <pc:docMk/>
            <pc:sldMk cId="2237215887" sldId="268"/>
            <ac:grpSpMk id="297" creationId="{62D62B58-22BF-4DFC-B973-DC47482D48DA}"/>
          </ac:grpSpMkLst>
        </pc:grpChg>
        <pc:grpChg chg="mod">
          <ac:chgData name="Kimberly Brehm" userId="8c2b6ab9-3f19-41de-a892-34e3c36865ec" providerId="ADAL" clId="{92736EAF-57D9-455F-9C30-F13D1704D384}" dt="2020-02-22T17:48:11.849" v="2600"/>
          <ac:grpSpMkLst>
            <pc:docMk/>
            <pc:sldMk cId="2237215887" sldId="268"/>
            <ac:grpSpMk id="302" creationId="{2558C2C9-445D-4C66-85F0-CDC20DBB9809}"/>
          </ac:grpSpMkLst>
        </pc:grpChg>
        <pc:inkChg chg="add mod">
          <ac:chgData name="Kimberly Brehm" userId="8c2b6ab9-3f19-41de-a892-34e3c36865ec" providerId="ADAL" clId="{92736EAF-57D9-455F-9C30-F13D1704D384}" dt="2020-02-22T17:44:47.042" v="2522"/>
          <ac:inkMkLst>
            <pc:docMk/>
            <pc:sldMk cId="2237215887" sldId="268"/>
            <ac:inkMk id="2" creationId="{927F72C6-4DA2-41C6-9A06-339239862404}"/>
          </ac:inkMkLst>
        </pc:inkChg>
        <pc:inkChg chg="add mod">
          <ac:chgData name="Kimberly Brehm" userId="8c2b6ab9-3f19-41de-a892-34e3c36865ec" providerId="ADAL" clId="{92736EAF-57D9-455F-9C30-F13D1704D384}" dt="2020-02-22T17:44:47.042" v="2522"/>
          <ac:inkMkLst>
            <pc:docMk/>
            <pc:sldMk cId="2237215887" sldId="268"/>
            <ac:inkMk id="3" creationId="{D83274EA-69EE-42BD-B112-2C61F4B73D49}"/>
          </ac:inkMkLst>
        </pc:inkChg>
        <pc:inkChg chg="add mod">
          <ac:chgData name="Kimberly Brehm" userId="8c2b6ab9-3f19-41de-a892-34e3c36865ec" providerId="ADAL" clId="{92736EAF-57D9-455F-9C30-F13D1704D384}" dt="2020-02-22T17:44:47.042" v="2522"/>
          <ac:inkMkLst>
            <pc:docMk/>
            <pc:sldMk cId="2237215887" sldId="268"/>
            <ac:inkMk id="4" creationId="{72047B80-003D-427F-B566-A44E53072AD9}"/>
          </ac:inkMkLst>
        </pc:inkChg>
        <pc:inkChg chg="add mod">
          <ac:chgData name="Kimberly Brehm" userId="8c2b6ab9-3f19-41de-a892-34e3c36865ec" providerId="ADAL" clId="{92736EAF-57D9-455F-9C30-F13D1704D384}" dt="2020-02-22T17:44:47.042" v="2522"/>
          <ac:inkMkLst>
            <pc:docMk/>
            <pc:sldMk cId="2237215887" sldId="268"/>
            <ac:inkMk id="5" creationId="{0783F3FE-5DD1-4849-9F56-8CF749E45052}"/>
          </ac:inkMkLst>
        </pc:inkChg>
        <pc:inkChg chg="add mod">
          <ac:chgData name="Kimberly Brehm" userId="8c2b6ab9-3f19-41de-a892-34e3c36865ec" providerId="ADAL" clId="{92736EAF-57D9-455F-9C30-F13D1704D384}" dt="2020-02-22T17:44:47.042" v="2522"/>
          <ac:inkMkLst>
            <pc:docMk/>
            <pc:sldMk cId="2237215887" sldId="268"/>
            <ac:inkMk id="6" creationId="{488ABA48-DB7D-4E54-9534-6355B6592CC0}"/>
          </ac:inkMkLst>
        </pc:inkChg>
        <pc:inkChg chg="add mod">
          <ac:chgData name="Kimberly Brehm" userId="8c2b6ab9-3f19-41de-a892-34e3c36865ec" providerId="ADAL" clId="{92736EAF-57D9-455F-9C30-F13D1704D384}" dt="2020-02-22T17:44:47.042" v="2522"/>
          <ac:inkMkLst>
            <pc:docMk/>
            <pc:sldMk cId="2237215887" sldId="268"/>
            <ac:inkMk id="7" creationId="{05EB7B75-2E3C-4325-B47C-60E335DB083B}"/>
          </ac:inkMkLst>
        </pc:inkChg>
        <pc:inkChg chg="add mod">
          <ac:chgData name="Kimberly Brehm" userId="8c2b6ab9-3f19-41de-a892-34e3c36865ec" providerId="ADAL" clId="{92736EAF-57D9-455F-9C30-F13D1704D384}" dt="2020-02-22T17:44:47.042" v="2522"/>
          <ac:inkMkLst>
            <pc:docMk/>
            <pc:sldMk cId="2237215887" sldId="268"/>
            <ac:inkMk id="8" creationId="{B0B3B28D-1A3A-42C3-9265-CF73D1AEAD61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9" creationId="{CB5051A2-0109-48F1-BC95-E409788CCFDC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10" creationId="{31E61AE8-36D9-426B-8A65-C33BF6D68C79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11" creationId="{7FA3A2B0-3B05-44A2-A257-0E6DF8F9105C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12" creationId="{7AAB7A2B-5FC4-40E6-93D0-F93C72B5F3D7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13" creationId="{288F0B6E-9E1F-4F85-A67A-E290737442FE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14" creationId="{2477A4BA-1744-41F8-BC57-D58AA9F1189E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15" creationId="{C3FC3CA3-7F25-44C8-8A68-99B7D8FD3908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16" creationId="{0FCE5A4A-B052-436F-96D3-71747A4D0EF4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17" creationId="{AC4CCB19-8D76-4469-B5CE-124C8E98D970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18" creationId="{7C5E266B-FB8A-42E8-8BE9-F05585A0BA1D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19" creationId="{5AF7EE41-B387-4111-B32A-94CCACCB6A89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20" creationId="{C36C2F11-5A47-4035-8FBD-8D961C1979DE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21" creationId="{DF16F0F9-5D7A-43B7-B50E-3F40C5C6DB7A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22" creationId="{1E02567C-AF63-434F-A512-19E925C5FDE2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23" creationId="{BE377713-DB83-4652-BAC3-FF18EF8889FA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24" creationId="{B67294E7-4F90-468E-B4C2-7A4E32967058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25" creationId="{FA53516C-8C32-42E1-8049-FA26986085CD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28" creationId="{BC398100-F405-45CD-ACDA-3AE2373525B2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29" creationId="{E4CAB6F3-6D15-4779-9478-7980EA899DD0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30" creationId="{C09D7EE9-73C9-405A-A4BC-6B051813F578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31" creationId="{BCF32273-ADE1-4CFE-9731-6D251B0FD876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32" creationId="{D61C61F9-D571-40A1-9B68-29488FF234DE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33" creationId="{D2EF8D9F-4524-479E-8CFF-4950DCC83DF9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34" creationId="{99B80BD9-D7D6-40AE-BF61-7480F5480506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35" creationId="{CE2761C4-FAD0-4468-9FB5-0054F9127DFA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36" creationId="{DA465E36-28C4-4E64-B367-8E0056124D46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37" creationId="{58568D72-BC1C-4B01-AF24-BCD8FA6735E0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38" creationId="{37E82105-7B96-4F7A-8474-8C822D16D2F3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39" creationId="{E0667123-BC4E-4768-95DC-405E29B26B29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40" creationId="{F0DFC731-2506-408B-BD13-8D8369B7ED14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41" creationId="{A27CF0CF-C166-4245-A825-44D41B60A574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42" creationId="{426B4CA4-DF7D-468D-BF77-413262E5C105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43" creationId="{C69D633A-8D40-4232-AA17-BC8991E2A881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44" creationId="{035CB4A2-45F8-4A64-9253-707A4075E0AC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45" creationId="{370AEC4A-E2C6-4079-8ADE-97C80F962404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46" creationId="{D78B03B8-7B28-4DF0-BEA4-196EA96DB7E7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47" creationId="{C52737D6-271C-4E2C-A805-85B3979FE2DE}"/>
          </ac:inkMkLst>
        </pc:inkChg>
        <pc:inkChg chg="add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48" creationId="{F9C08177-E0A7-48BC-B241-EABAAFAE2D3F}"/>
          </ac:inkMkLst>
        </pc:inkChg>
        <pc:inkChg chg="add del mod">
          <ac:chgData name="Kimberly Brehm" userId="8c2b6ab9-3f19-41de-a892-34e3c36865ec" providerId="ADAL" clId="{92736EAF-57D9-455F-9C30-F13D1704D384}" dt="2020-02-22T17:45:30.348" v="2549"/>
          <ac:inkMkLst>
            <pc:docMk/>
            <pc:sldMk cId="2237215887" sldId="268"/>
            <ac:inkMk id="49" creationId="{77A103BE-E03F-4960-B076-4FB2E0332C91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53" creationId="{9A528B4C-DDA5-47E1-BC83-8F9D46AD22C7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54" creationId="{F5D0EE6F-C288-4A34-B8E6-EA766F02B4FB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55" creationId="{978B4992-0597-49F8-BD25-4DF78C2306CB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56" creationId="{9399A76E-CE39-4489-8A52-32A5E9CE65F1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57" creationId="{36744B79-F66A-49DC-B44D-334C4FD4A114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58" creationId="{5D09191E-5875-41CC-BD6E-28BD6D7547D8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59" creationId="{64C3F4FD-8F41-4D67-B4B4-FE7F21E0C610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60" creationId="{01BEA3E3-0187-42B9-98E9-B87D7B7B9B26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61" creationId="{6DA44E3C-6AC5-4CF5-BD6B-A3DC10CF0BAF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62" creationId="{1CAC76BD-79A5-42F5-880F-52276AF4D137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63" creationId="{6DEFA397-2E7F-497F-97C9-FE31B4B4A47E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64" creationId="{E2A91D7B-88C7-4DE7-B945-338331877631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65" creationId="{6EFA16EA-DAF5-485C-9264-EFDCA9B53F53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66" creationId="{A6BD9218-207D-4793-A8F6-EBC4B949FB9F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67" creationId="{1ECBF9AA-08A2-4CD5-8FC1-AA53D33386EB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68" creationId="{7939C66C-1122-421A-BC19-FDAC0E242D03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69" creationId="{EFB89DA1-5B02-408E-9E5B-21628D9A9928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70" creationId="{2FAD7B32-7E50-409F-9633-6BBA99A94346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71" creationId="{FA4E58D7-161F-4D51-8ED1-67337B6EC267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72" creationId="{A9C8B3DA-7D0C-41A3-8CA2-1845DBC149A5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73" creationId="{7BF07463-18FF-48B4-92AA-DB8DCED77025}"/>
          </ac:inkMkLst>
        </pc:inkChg>
        <pc:inkChg chg="add del">
          <ac:chgData name="Kimberly Brehm" userId="8c2b6ab9-3f19-41de-a892-34e3c36865ec" providerId="ADAL" clId="{92736EAF-57D9-455F-9C30-F13D1704D384}" dt="2020-02-22T17:47:10.390" v="2555"/>
          <ac:inkMkLst>
            <pc:docMk/>
            <pc:sldMk cId="2237215887" sldId="268"/>
            <ac:inkMk id="74" creationId="{E4E109DE-0106-4ADD-8F66-61ACD467986D}"/>
          </ac:inkMkLst>
        </pc:inkChg>
        <pc:inkChg chg="add del">
          <ac:chgData name="Kimberly Brehm" userId="8c2b6ab9-3f19-41de-a892-34e3c36865ec" providerId="ADAL" clId="{92736EAF-57D9-455F-9C30-F13D1704D384}" dt="2020-02-22T17:47:10.409" v="2556"/>
          <ac:inkMkLst>
            <pc:docMk/>
            <pc:sldMk cId="2237215887" sldId="268"/>
            <ac:inkMk id="75" creationId="{EC9E1AD3-B76F-4188-95A6-AC3A7F955947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76" creationId="{8CB50068-4206-41C7-A337-97C99DF53556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77" creationId="{2B28940E-13F3-463D-A397-E051716A72D9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78" creationId="{EB5E21E1-7B5F-40CB-8D2A-67CE94082D69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79" creationId="{F76CA167-2F1E-4A47-96B1-BF8A6E007934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80" creationId="{53F7E647-FD47-4B66-9339-BCB498459752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81" creationId="{53928AAA-9FC4-408F-948B-39C60B149731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82" creationId="{6EB81185-26D8-4A26-BF63-9AF11BB83A6B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83" creationId="{709A396E-BAFE-4950-AD3B-133C57A5B6BF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84" creationId="{40D41462-1AD9-4A66-8271-9DD13231512D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85" creationId="{5D678E28-718D-43BC-BF45-64A10839480C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86" creationId="{64C336FA-B086-449B-AEFA-E2921AA33B08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87" creationId="{07179DC4-D25C-439C-B9A4-55502B96F0D6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88" creationId="{05C0E6AC-B70C-430D-87D5-7C7F0B1553E4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89" creationId="{5ACDE8E7-B6CF-4441-92A3-512A651AF748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90" creationId="{5447E755-1E5E-4715-B896-32699962D32C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91" creationId="{7E353140-D9C5-45B5-834D-A7002471A264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92" creationId="{493F124F-3475-420E-8CA4-33FE8A63741A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93" creationId="{9C69E01B-0FAD-4E28-8B7B-E72283B7DC4F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94" creationId="{51102DFF-10F7-4504-9494-A2423CBFC9A1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95" creationId="{43F760FF-F093-41F9-9C29-B121C250E909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96" creationId="{35B0FA75-A6E2-4F8C-8D40-962AC8463EFF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97" creationId="{95856CB8-E892-49A3-9853-6E2E5D90987A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98" creationId="{F7E55785-52E9-4B43-A38A-757A2B2A1658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99" creationId="{11550EA1-F3E0-47C9-BA80-0B8269910C01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00" creationId="{516BF8CF-9C09-440B-8671-A4485429E2F4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01" creationId="{6391E404-5CD2-431C-9929-0206E64A8324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02" creationId="{9F86F58D-5B9B-47B3-BBA4-6944882339F4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03" creationId="{1BBA1063-3E99-4B4E-8E43-66A800EDCF10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04" creationId="{EDCD1020-E219-438C-B7D9-48EDBBDB94B0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05" creationId="{D037AC46-ADAB-4132-A168-8715ECFD9ECD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06" creationId="{F86D6B3E-D1CE-4325-AC63-18227B47A67D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07" creationId="{633C98A2-5D8F-498E-8483-A88B70766F4A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08" creationId="{4513F367-6324-4978-BD04-1E4D5B96ACB0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09" creationId="{FCC0B09F-ED39-465A-BAB0-73E4F501D6A4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10" creationId="{35E41E71-7392-416E-815B-5E7CC26442D6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11" creationId="{44E70399-352A-4B41-AEA0-D7AD416E8677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12" creationId="{EC9953A6-5C4A-4158-BE90-A0630B6411F5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13" creationId="{94EE5020-5935-490A-9193-E07D0949ACFF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14" creationId="{86687CC2-FAAF-47E4-9373-2A84308CEC89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15" creationId="{7261E67A-A217-4868-95B5-C0B9031E1596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16" creationId="{6C5E12B9-8F1D-4FF1-88C6-B9C03695DB79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17" creationId="{111E13C5-B4BC-45B2-BF40-0DBDAC69031F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18" creationId="{39EBA601-3BF9-4CBC-A6D2-DC1847C1EB1B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19" creationId="{B0101846-6C19-4246-A71D-B2956F219BA1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20" creationId="{284CFC59-09D7-4EB1-9827-FD386A35222E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21" creationId="{8276E3A2-D1D2-46CC-8C34-602B28CC02AC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22" creationId="{B1ED4438-5330-4FBC-BBDF-6BFF60369517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23" creationId="{44CDCB1B-B53F-488E-B7FA-A558E26C41F6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24" creationId="{FAB2FFB2-D6D3-4B06-8497-BF481FCE0F70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25" creationId="{26EC3E7A-33FB-4837-B831-0C5F9DD0CA38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26" creationId="{B296C760-89FD-437A-8CAF-534F8CE7150C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27" creationId="{D6324766-FF10-4AB3-821F-A7719C9F9EB9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28" creationId="{C7B26509-75B0-457D-B00A-9F973193C8FD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29" creationId="{BC0E7385-3B4A-4220-97AB-14D81F49DC7A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30" creationId="{D5E7365D-9EDD-4C03-A210-F40C4C728741}"/>
          </ac:inkMkLst>
        </pc:inkChg>
        <pc:inkChg chg="add del">
          <ac:chgData name="Kimberly Brehm" userId="8c2b6ab9-3f19-41de-a892-34e3c36865ec" providerId="ADAL" clId="{92736EAF-57D9-455F-9C30-F13D1704D384}" dt="2020-02-22T17:47:21.857" v="2563"/>
          <ac:inkMkLst>
            <pc:docMk/>
            <pc:sldMk cId="2237215887" sldId="268"/>
            <ac:inkMk id="131" creationId="{5912CE6B-9CD5-4F0B-B7C5-561E497AE541}"/>
          </ac:inkMkLst>
        </pc:inkChg>
        <pc:inkChg chg="add del">
          <ac:chgData name="Kimberly Brehm" userId="8c2b6ab9-3f19-41de-a892-34e3c36865ec" providerId="ADAL" clId="{92736EAF-57D9-455F-9C30-F13D1704D384}" dt="2020-02-22T17:47:21.857" v="2565"/>
          <ac:inkMkLst>
            <pc:docMk/>
            <pc:sldMk cId="2237215887" sldId="268"/>
            <ac:inkMk id="132" creationId="{FAA3B908-E857-4ADA-80D7-9A663D3A702C}"/>
          </ac:inkMkLst>
        </pc:inkChg>
        <pc:inkChg chg="add del">
          <ac:chgData name="Kimberly Brehm" userId="8c2b6ab9-3f19-41de-a892-34e3c36865ec" providerId="ADAL" clId="{92736EAF-57D9-455F-9C30-F13D1704D384}" dt="2020-02-22T17:47:21.841" v="2560"/>
          <ac:inkMkLst>
            <pc:docMk/>
            <pc:sldMk cId="2237215887" sldId="268"/>
            <ac:inkMk id="133" creationId="{6781B620-0440-449F-904F-FC4900EC5813}"/>
          </ac:inkMkLst>
        </pc:inkChg>
        <pc:inkChg chg="add del">
          <ac:chgData name="Kimberly Brehm" userId="8c2b6ab9-3f19-41de-a892-34e3c36865ec" providerId="ADAL" clId="{92736EAF-57D9-455F-9C30-F13D1704D384}" dt="2020-02-22T17:47:21.857" v="2562"/>
          <ac:inkMkLst>
            <pc:docMk/>
            <pc:sldMk cId="2237215887" sldId="268"/>
            <ac:inkMk id="134" creationId="{6B23459A-17BD-4C81-B9A8-7AE68E09DB1D}"/>
          </ac:inkMkLst>
        </pc:inkChg>
        <pc:inkChg chg="add del">
          <ac:chgData name="Kimberly Brehm" userId="8c2b6ab9-3f19-41de-a892-34e3c36865ec" providerId="ADAL" clId="{92736EAF-57D9-455F-9C30-F13D1704D384}" dt="2020-02-22T17:47:21.857" v="2564"/>
          <ac:inkMkLst>
            <pc:docMk/>
            <pc:sldMk cId="2237215887" sldId="268"/>
            <ac:inkMk id="135" creationId="{74144547-DCBF-42D8-9B7B-15C26B4ACD18}"/>
          </ac:inkMkLst>
        </pc:inkChg>
        <pc:inkChg chg="add del">
          <ac:chgData name="Kimberly Brehm" userId="8c2b6ab9-3f19-41de-a892-34e3c36865ec" providerId="ADAL" clId="{92736EAF-57D9-455F-9C30-F13D1704D384}" dt="2020-02-22T17:47:21.857" v="2561"/>
          <ac:inkMkLst>
            <pc:docMk/>
            <pc:sldMk cId="2237215887" sldId="268"/>
            <ac:inkMk id="136" creationId="{A0E39981-25A5-49FE-B812-67AEFD7EAF13}"/>
          </ac:inkMkLst>
        </pc:inkChg>
        <pc:inkChg chg="add del">
          <ac:chgData name="Kimberly Brehm" userId="8c2b6ab9-3f19-41de-a892-34e3c36865ec" providerId="ADAL" clId="{92736EAF-57D9-455F-9C30-F13D1704D384}" dt="2020-02-22T17:47:24.516" v="2567"/>
          <ac:inkMkLst>
            <pc:docMk/>
            <pc:sldMk cId="2237215887" sldId="268"/>
            <ac:inkMk id="137" creationId="{4D97D9FA-5E11-41C8-8AF5-FEEF3BE91E0D}"/>
          </ac:inkMkLst>
        </pc:inkChg>
        <pc:inkChg chg="add del">
          <ac:chgData name="Kimberly Brehm" userId="8c2b6ab9-3f19-41de-a892-34e3c36865ec" providerId="ADAL" clId="{92736EAF-57D9-455F-9C30-F13D1704D384}" dt="2020-02-22T17:47:24.516" v="2572"/>
          <ac:inkMkLst>
            <pc:docMk/>
            <pc:sldMk cId="2237215887" sldId="268"/>
            <ac:inkMk id="138" creationId="{14764060-4BD6-4C8D-867E-6CC5B2CE0AB3}"/>
          </ac:inkMkLst>
        </pc:inkChg>
        <pc:inkChg chg="add del">
          <ac:chgData name="Kimberly Brehm" userId="8c2b6ab9-3f19-41de-a892-34e3c36865ec" providerId="ADAL" clId="{92736EAF-57D9-455F-9C30-F13D1704D384}" dt="2020-02-22T17:47:24.516" v="2568"/>
          <ac:inkMkLst>
            <pc:docMk/>
            <pc:sldMk cId="2237215887" sldId="268"/>
            <ac:inkMk id="139" creationId="{03E837BC-ED6F-4AE9-B0F3-87D2FCC6B880}"/>
          </ac:inkMkLst>
        </pc:inkChg>
        <pc:inkChg chg="add del">
          <ac:chgData name="Kimberly Brehm" userId="8c2b6ab9-3f19-41de-a892-34e3c36865ec" providerId="ADAL" clId="{92736EAF-57D9-455F-9C30-F13D1704D384}" dt="2020-02-22T17:47:24.516" v="2570"/>
          <ac:inkMkLst>
            <pc:docMk/>
            <pc:sldMk cId="2237215887" sldId="268"/>
            <ac:inkMk id="140" creationId="{7067BCA3-BAFD-4B1D-A89E-4ADB8A6E90B8}"/>
          </ac:inkMkLst>
        </pc:inkChg>
        <pc:inkChg chg="add del">
          <ac:chgData name="Kimberly Brehm" userId="8c2b6ab9-3f19-41de-a892-34e3c36865ec" providerId="ADAL" clId="{92736EAF-57D9-455F-9C30-F13D1704D384}" dt="2020-02-22T17:47:24.516" v="2566"/>
          <ac:inkMkLst>
            <pc:docMk/>
            <pc:sldMk cId="2237215887" sldId="268"/>
            <ac:inkMk id="141" creationId="{13562A62-1E38-4F08-8F89-0E69E9D9C3DE}"/>
          </ac:inkMkLst>
        </pc:inkChg>
        <pc:inkChg chg="add del">
          <ac:chgData name="Kimberly Brehm" userId="8c2b6ab9-3f19-41de-a892-34e3c36865ec" providerId="ADAL" clId="{92736EAF-57D9-455F-9C30-F13D1704D384}" dt="2020-02-22T17:47:24.516" v="2569"/>
          <ac:inkMkLst>
            <pc:docMk/>
            <pc:sldMk cId="2237215887" sldId="268"/>
            <ac:inkMk id="142" creationId="{EE06EFCA-C190-4038-8DC9-FBEE4A5CE6D6}"/>
          </ac:inkMkLst>
        </pc:inkChg>
        <pc:inkChg chg="add del">
          <ac:chgData name="Kimberly Brehm" userId="8c2b6ab9-3f19-41de-a892-34e3c36865ec" providerId="ADAL" clId="{92736EAF-57D9-455F-9C30-F13D1704D384}" dt="2020-02-22T17:47:24.516" v="2571"/>
          <ac:inkMkLst>
            <pc:docMk/>
            <pc:sldMk cId="2237215887" sldId="268"/>
            <ac:inkMk id="143" creationId="{E6E36521-C998-44E8-A5AD-C5E5AA3413A6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44" creationId="{D5BDE8B4-A433-4D01-BBAB-2413B4F1A93B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45" creationId="{86518C67-8545-4922-AE79-854E3EEF1303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46" creationId="{B979AEC7-3FB6-477F-824E-50982EC2C31F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47" creationId="{23CC0ABC-D051-45AA-BBA5-F5949421C44A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48" creationId="{DC5AA368-D46C-4562-9EF4-7C14F9F3254A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49" creationId="{F612B3DF-BCA7-4B83-B90C-316E02C6A2B0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50" creationId="{2985CA46-5B5E-4D6A-9C99-9AEC8F2F5C5D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51" creationId="{A428C708-EB63-406E-9498-E6C22A7CC34F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52" creationId="{741FD4C5-DCD8-4F87-89D7-6C999BAF19B6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53" creationId="{ECCED459-A39F-47B1-B871-32CBCB583366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54" creationId="{9C4C0755-F645-4D11-A3C0-6B8BD429AA42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55" creationId="{A3286213-DEDF-462E-8E4C-18366F406F57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56" creationId="{C813DAAF-5A06-4D26-8426-3E9F90DA7D05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57" creationId="{93151D1D-B205-4F48-BB86-5BCCDE6D3A72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58" creationId="{06769312-EC1E-4D3B-AE7F-61033F248A45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59" creationId="{F198AAFA-33C8-47BF-AAB9-6DDAB64C76C3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60" creationId="{2B205A2C-2817-4148-8238-2BFE5685E0A8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61" creationId="{21447BC1-5189-46AA-8022-E94BDA7D6B75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62" creationId="{7A00BF2A-A248-4D9A-9B7B-9BD15C3811A0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63" creationId="{DEBCE041-C0CF-4C7D-B9C1-D225C7F3B1F4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64" creationId="{AD0FC999-719E-446F-9434-544BFF279761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65" creationId="{090603FC-A5E9-4891-AE43-5B9720CBBF69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66" creationId="{6AF3A615-032D-4FD1-BE9B-2041B5980112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67" creationId="{53292DAE-D3CB-4814-960F-E117569ECBD3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68" creationId="{47DD05D6-D67F-4CBC-8A51-059C0FAC77DB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69" creationId="{931A65B9-F322-44E4-98AA-F1A1451A92ED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70" creationId="{9751460C-6BEF-4C2F-AB03-48BA6EC5A518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71" creationId="{80172B8B-194B-46EA-87E0-F8154341A0A6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72" creationId="{19F6F667-D14B-4C7D-AC3E-A4854673279F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73" creationId="{BB936EC4-5DB4-49F1-BB4B-AEE3A7C8F568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74" creationId="{AD53A3A0-0770-40AA-944D-276117A9481A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75" creationId="{ED382640-98E7-46E2-9813-7D0FB3EE5F88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76" creationId="{6679F1BB-B421-4ECF-B524-0A94FEA943CC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77" creationId="{0EEE292A-D417-4935-939F-37998B7F01E3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78" creationId="{FAB86FCB-AD52-42C3-88DA-80343DBCD36F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79" creationId="{D3F7A61D-5158-409B-93C2-C0F587E2E1C9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80" creationId="{3F8E936F-9D69-43BD-B54D-887A5004A228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81" creationId="{EE3B2ABE-310F-4375-8C6A-0F1496F392A8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82" creationId="{CDE8E672-939E-47AD-87A9-BD35F7813435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83" creationId="{9AE1C724-435D-4C70-9905-97AEB7F22AC2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84" creationId="{C5882AD7-F749-4EB5-BAFF-228BA19361ED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85" creationId="{584BE94C-E3F9-4959-ACC3-AA9CBC35A081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86" creationId="{96BCDC84-E404-4E7E-924A-2D244ED2FC00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87" creationId="{B85B836F-D6FA-4AD1-95B4-2685E4D1C70A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88" creationId="{D3C5D50D-4F05-479F-B354-D5A14A0C1EAC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89" creationId="{8001F2C9-C226-4547-8DA6-3E0EC43DCADE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90" creationId="{43047CA9-CD08-45E2-B603-B1504334D9E9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91" creationId="{D3211975-7296-490F-BB9A-830B7AC1A5C5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92" creationId="{565E895E-2EA3-4CB3-AF2E-E9D18AE2F551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93" creationId="{5979CD75-13EB-4A6D-9BF4-84EE23086EF1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94" creationId="{44AFBC2A-6EC8-45C1-9D56-1EE53D9A8799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95" creationId="{D8CF285A-2348-478D-81CA-983B9C088D0D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96" creationId="{174366BD-3687-4EB5-9A9E-6EE5161F4FDE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97" creationId="{48550E35-A15E-4B50-8F1B-A482F28E6C48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98" creationId="{2A715D3E-5464-4667-A16C-006408B12941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199" creationId="{8D0B611C-AE48-485B-BBC9-8148A11A026E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00" creationId="{4FB52968-FA26-46C4-BE89-E91217308282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01" creationId="{66E029A7-4DE2-4792-AAD4-1DFE044E53DE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02" creationId="{592DE2D3-56B5-4ADE-9923-5CC05CD585CF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03" creationId="{5C3E7FA8-CF3E-45C9-9073-AD9624562EFB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04" creationId="{FD83DBF8-6F44-44DB-9E7B-B5DE13EF9D39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05" creationId="{B3C170C3-DE38-4C63-8E07-D23C37844FA0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06" creationId="{320DE1CB-5706-4781-AC5A-9D5C2B3E9D67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07" creationId="{8CC992CB-F1DB-4849-A773-070186204E56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08" creationId="{4523181E-058C-4BB0-BD65-988982ECF760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09" creationId="{14F13525-0787-4BB3-8555-A63D2BA57CDA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10" creationId="{FB56F308-A2E2-4DA2-A02B-ACC8694F4608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11" creationId="{7594DEFC-2FB2-4F2C-B858-E14773ECAE88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12" creationId="{D365A1E4-2A71-4464-A655-A2102B164933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13" creationId="{60AF3AAC-2E21-422B-BB1C-53A1D753302C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14" creationId="{C15D768B-E3CC-4DAC-9F00-999CD0BD2C60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15" creationId="{7C41AE50-F417-4F4B-8240-209AD17226AE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16" creationId="{CF4EFC93-CE5C-4A59-ADC6-7052F64BED4F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17" creationId="{F86269CD-37DF-4A06-A8A8-BE58654F39C1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18" creationId="{27C9812A-1375-4404-B5B1-C6A92DF048C0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19" creationId="{240E8A6A-EF7F-4B2E-AF2E-B91DA72F40C3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20" creationId="{1A3B08A2-5467-4A6C-B0A5-E9E2A1BE606E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21" creationId="{B8DAD2AC-0B56-4CFD-BAAB-2F47BD078352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22" creationId="{98A2FDC3-2636-4590-A3B1-038D4FFC5D9B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23" creationId="{652CC8A2-CAB4-403B-A566-DAFC0D2691D5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24" creationId="{1B907803-162D-4D87-8308-FF610116FE37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25" creationId="{0A84CC80-2F94-41FC-A1F0-C4115C88CA86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26" creationId="{2F7E334F-1424-4355-BF36-016A1E9AE577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27" creationId="{4E374E0C-D8A5-4C29-AAC4-7A8EC25C5B30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28" creationId="{D2278BDE-41DA-4AED-A7C5-23D190DDBC06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29" creationId="{2822B303-7EFF-48CF-911C-5F5198B2B44F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30" creationId="{027446E7-29ED-4FBB-A4CE-052F2E6289AD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31" creationId="{ED47D24D-BB56-4F30-92C3-4BF3C1FF50BD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32" creationId="{C95A51FE-B5AE-4459-A053-C15F4479CA87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33" creationId="{6EAB3561-BAD1-4386-9FD3-9927F4197AB6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34" creationId="{A9976A05-DAEF-45CD-B8D1-D07DC7D1C9F8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35" creationId="{409BB3C2-7321-4A4A-96EF-0B274397DF93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36" creationId="{BC74A860-0C7A-4892-8005-89BACA7C0FA7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37" creationId="{13C63EEA-262D-474F-A5CB-276F357C4EBE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38" creationId="{8DF2E0FF-5230-4C0F-A225-2BF614D23CEF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39" creationId="{A2C262F3-021A-4819-8904-0CB1CE9DE425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40" creationId="{6CA25E63-9612-4BB4-ADB9-281B687195FA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41" creationId="{A097E29E-B0EF-4384-B7FE-5912C0CA0F4B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42" creationId="{2D08AEBB-FBDC-4B29-AFF9-355271C80BB8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43" creationId="{425006D4-60B2-48F9-9791-18EB2A8F6FE3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44" creationId="{DEACE85C-A6D3-413E-B0B5-427B6101CCD0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45" creationId="{9A6B17D0-B08A-4DE2-A463-1359C5AE05CC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46" creationId="{DD4A24F6-45BB-4E58-8DDD-A45C5F351D36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47" creationId="{8B56780F-EC4E-4F54-8184-0797064310D5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48" creationId="{A8C34033-2A16-4361-86E7-67E4947F54A5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49" creationId="{D644264B-2A71-4D95-B762-DE3984B8F4C7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50" creationId="{EA5989E8-EA3B-4438-87EF-5D69C6F5E9FC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51" creationId="{240E12B2-65E7-4453-AE52-FC7A03D7E9D5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52" creationId="{489E0140-2197-42DC-B194-53DB634FCEC0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53" creationId="{122ED087-E450-4985-828D-9A9E61DAE8F1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54" creationId="{9EAE3629-6DB8-4BD1-952D-017CA1EAAE03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55" creationId="{C2C204CD-041D-465B-B33B-9AD132C68017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56" creationId="{543A2802-8696-40AD-AFE7-E0C37A91E80D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57" creationId="{04E4731D-CB27-40A0-9690-BD9FA68FF89B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58" creationId="{96D87EE7-803D-4A5E-B721-04479E9DCCE0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59" creationId="{263E90A6-25D4-43B4-AFD4-E7BF0341F3E3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60" creationId="{7AE04A5D-5109-44E8-8099-D4A8DB87C341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61" creationId="{4B3683E2-8655-4243-BC55-E99A3DAFF81C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62" creationId="{76CE49A0-1D83-4989-97B2-8550D6CE5FCF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63" creationId="{984C91B5-A561-49ED-9ECD-0B2F9293A130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64" creationId="{71559322-C60E-4C7F-991F-9DACE82F3627}"/>
          </ac:inkMkLst>
        </pc:inkChg>
        <pc:inkChg chg="add del">
          <ac:chgData name="Kimberly Brehm" userId="8c2b6ab9-3f19-41de-a892-34e3c36865ec" providerId="ADAL" clId="{92736EAF-57D9-455F-9C30-F13D1704D384}" dt="2020-02-22T17:47:51.931" v="2591"/>
          <ac:inkMkLst>
            <pc:docMk/>
            <pc:sldMk cId="2237215887" sldId="268"/>
            <ac:inkMk id="265" creationId="{7EAD3BFA-3895-4B65-A9F2-0B93E7AD5F2E}"/>
          </ac:inkMkLst>
        </pc:inkChg>
        <pc:inkChg chg="add del">
          <ac:chgData name="Kimberly Brehm" userId="8c2b6ab9-3f19-41de-a892-34e3c36865ec" providerId="ADAL" clId="{92736EAF-57D9-455F-9C30-F13D1704D384}" dt="2020-02-22T17:47:52.718" v="2592"/>
          <ac:inkMkLst>
            <pc:docMk/>
            <pc:sldMk cId="2237215887" sldId="268"/>
            <ac:inkMk id="266" creationId="{6DF876C9-C0CC-4225-8EE6-82CB85C51D75}"/>
          </ac:inkMkLst>
        </pc:inkChg>
        <pc:inkChg chg="add del">
          <ac:chgData name="Kimberly Brehm" userId="8c2b6ab9-3f19-41de-a892-34e3c36865ec" providerId="ADAL" clId="{92736EAF-57D9-455F-9C30-F13D1704D384}" dt="2020-02-22T17:48:03.453" v="2595"/>
          <ac:inkMkLst>
            <pc:docMk/>
            <pc:sldMk cId="2237215887" sldId="268"/>
            <ac:inkMk id="267" creationId="{CCD6FB48-F237-4085-B671-ECA8583F5735}"/>
          </ac:inkMkLst>
        </pc:inkChg>
        <pc:inkChg chg="add del">
          <ac:chgData name="Kimberly Brehm" userId="8c2b6ab9-3f19-41de-a892-34e3c36865ec" providerId="ADAL" clId="{92736EAF-57D9-455F-9C30-F13D1704D384}" dt="2020-02-22T17:48:03.453" v="2594"/>
          <ac:inkMkLst>
            <pc:docMk/>
            <pc:sldMk cId="2237215887" sldId="268"/>
            <ac:inkMk id="268" creationId="{FA67203A-60F3-4229-A4F9-8491C5D01DDC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69" creationId="{22F00AF3-6C65-4E7F-B1DE-5E86FA1C0D43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70" creationId="{A5BC4E4A-7838-4304-8AAA-750410763276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71" creationId="{AFC92AE7-A59B-4F12-A725-3F296825D5D8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72" creationId="{179443BF-D621-49E0-A285-074FE9CA79BB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73" creationId="{85F2C098-45A5-4E60-A1D9-0BF71E9A5551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74" creationId="{773ABEDD-0E6A-4A9A-AA8E-A071911703EE}"/>
          </ac:inkMkLst>
        </pc:inkChg>
        <pc:inkChg chg="add">
          <ac:chgData name="Kimberly Brehm" userId="8c2b6ab9-3f19-41de-a892-34e3c36865ec" providerId="ADAL" clId="{92736EAF-57D9-455F-9C30-F13D1704D384}" dt="2020-02-22T17:47:00.752" v="2554"/>
          <ac:inkMkLst>
            <pc:docMk/>
            <pc:sldMk cId="2237215887" sldId="268"/>
            <ac:inkMk id="275" creationId="{57391A5F-F385-44A4-BE24-E56631E3BB45}"/>
          </ac:inkMkLst>
        </pc:inkChg>
        <pc:inkChg chg="add mod">
          <ac:chgData name="Kimberly Brehm" userId="8c2b6ab9-3f19-41de-a892-34e3c36865ec" providerId="ADAL" clId="{92736EAF-57D9-455F-9C30-F13D1704D384}" dt="2020-02-22T17:47:16.277" v="2559"/>
          <ac:inkMkLst>
            <pc:docMk/>
            <pc:sldMk cId="2237215887" sldId="268"/>
            <ac:inkMk id="276" creationId="{EC77554E-914E-49E9-964D-2E1E9A575944}"/>
          </ac:inkMkLst>
        </pc:inkChg>
        <pc:inkChg chg="add mod">
          <ac:chgData name="Kimberly Brehm" userId="8c2b6ab9-3f19-41de-a892-34e3c36865ec" providerId="ADAL" clId="{92736EAF-57D9-455F-9C30-F13D1704D384}" dt="2020-02-22T17:47:16.277" v="2559"/>
          <ac:inkMkLst>
            <pc:docMk/>
            <pc:sldMk cId="2237215887" sldId="268"/>
            <ac:inkMk id="277" creationId="{7CEC2B5B-4211-4431-B02D-E672144A9115}"/>
          </ac:inkMkLst>
        </pc:inkChg>
        <pc:inkChg chg="add mod">
          <ac:chgData name="Kimberly Brehm" userId="8c2b6ab9-3f19-41de-a892-34e3c36865ec" providerId="ADAL" clId="{92736EAF-57D9-455F-9C30-F13D1704D384}" dt="2020-02-22T17:47:31.949" v="2585"/>
          <ac:inkMkLst>
            <pc:docMk/>
            <pc:sldMk cId="2237215887" sldId="268"/>
            <ac:inkMk id="279" creationId="{A9AE8BFC-5947-40C7-B6BA-7CBE898C3CE8}"/>
          </ac:inkMkLst>
        </pc:inkChg>
        <pc:inkChg chg="add mod">
          <ac:chgData name="Kimberly Brehm" userId="8c2b6ab9-3f19-41de-a892-34e3c36865ec" providerId="ADAL" clId="{92736EAF-57D9-455F-9C30-F13D1704D384}" dt="2020-02-22T17:47:31.949" v="2585"/>
          <ac:inkMkLst>
            <pc:docMk/>
            <pc:sldMk cId="2237215887" sldId="268"/>
            <ac:inkMk id="280" creationId="{E37F09AF-27CB-4948-949D-54482A9B4288}"/>
          </ac:inkMkLst>
        </pc:inkChg>
        <pc:inkChg chg="add mod">
          <ac:chgData name="Kimberly Brehm" userId="8c2b6ab9-3f19-41de-a892-34e3c36865ec" providerId="ADAL" clId="{92736EAF-57D9-455F-9C30-F13D1704D384}" dt="2020-02-22T17:47:31.949" v="2585"/>
          <ac:inkMkLst>
            <pc:docMk/>
            <pc:sldMk cId="2237215887" sldId="268"/>
            <ac:inkMk id="281" creationId="{FBC78CAC-A012-4C96-B98A-8706D6811274}"/>
          </ac:inkMkLst>
        </pc:inkChg>
        <pc:inkChg chg="add mod">
          <ac:chgData name="Kimberly Brehm" userId="8c2b6ab9-3f19-41de-a892-34e3c36865ec" providerId="ADAL" clId="{92736EAF-57D9-455F-9C30-F13D1704D384}" dt="2020-02-22T17:47:31.949" v="2585"/>
          <ac:inkMkLst>
            <pc:docMk/>
            <pc:sldMk cId="2237215887" sldId="268"/>
            <ac:inkMk id="282" creationId="{9487C6D6-E23D-45F5-8136-F0CB9D39CBFB}"/>
          </ac:inkMkLst>
        </pc:inkChg>
        <pc:inkChg chg="add mod">
          <ac:chgData name="Kimberly Brehm" userId="8c2b6ab9-3f19-41de-a892-34e3c36865ec" providerId="ADAL" clId="{92736EAF-57D9-455F-9C30-F13D1704D384}" dt="2020-02-22T17:47:31.949" v="2585"/>
          <ac:inkMkLst>
            <pc:docMk/>
            <pc:sldMk cId="2237215887" sldId="268"/>
            <ac:inkMk id="283" creationId="{37BD032D-7264-4F39-A774-861F89EA5E77}"/>
          </ac:inkMkLst>
        </pc:inkChg>
        <pc:inkChg chg="add mod">
          <ac:chgData name="Kimberly Brehm" userId="8c2b6ab9-3f19-41de-a892-34e3c36865ec" providerId="ADAL" clId="{92736EAF-57D9-455F-9C30-F13D1704D384}" dt="2020-02-22T17:47:35.794" v="2590"/>
          <ac:inkMkLst>
            <pc:docMk/>
            <pc:sldMk cId="2237215887" sldId="268"/>
            <ac:inkMk id="284" creationId="{A6B9AA13-D097-4D2D-B2F5-F2AD24ED0B5A}"/>
          </ac:inkMkLst>
        </pc:inkChg>
        <pc:inkChg chg="add mod">
          <ac:chgData name="Kimberly Brehm" userId="8c2b6ab9-3f19-41de-a892-34e3c36865ec" providerId="ADAL" clId="{92736EAF-57D9-455F-9C30-F13D1704D384}" dt="2020-02-22T17:47:35.794" v="2590"/>
          <ac:inkMkLst>
            <pc:docMk/>
            <pc:sldMk cId="2237215887" sldId="268"/>
            <ac:inkMk id="285" creationId="{DE653905-C50A-4C25-A27A-DE8B6894CCD0}"/>
          </ac:inkMkLst>
        </pc:inkChg>
        <pc:inkChg chg="add mod">
          <ac:chgData name="Kimberly Brehm" userId="8c2b6ab9-3f19-41de-a892-34e3c36865ec" providerId="ADAL" clId="{92736EAF-57D9-455F-9C30-F13D1704D384}" dt="2020-02-22T17:47:35.794" v="2590"/>
          <ac:inkMkLst>
            <pc:docMk/>
            <pc:sldMk cId="2237215887" sldId="268"/>
            <ac:inkMk id="286" creationId="{DEE27A15-0D69-4B56-8E9E-9BE2D1A3B72D}"/>
          </ac:inkMkLst>
        </pc:inkChg>
        <pc:inkChg chg="add mod">
          <ac:chgData name="Kimberly Brehm" userId="8c2b6ab9-3f19-41de-a892-34e3c36865ec" providerId="ADAL" clId="{92736EAF-57D9-455F-9C30-F13D1704D384}" dt="2020-02-22T17:47:35.794" v="2590"/>
          <ac:inkMkLst>
            <pc:docMk/>
            <pc:sldMk cId="2237215887" sldId="268"/>
            <ac:inkMk id="287" creationId="{902FEA9C-6E32-4E54-ADA6-7383BD99E32C}"/>
          </ac:inkMkLst>
        </pc:inkChg>
        <pc:inkChg chg="add mod">
          <ac:chgData name="Kimberly Brehm" userId="8c2b6ab9-3f19-41de-a892-34e3c36865ec" providerId="ADAL" clId="{92736EAF-57D9-455F-9C30-F13D1704D384}" dt="2020-02-22T17:47:35.794" v="2590"/>
          <ac:inkMkLst>
            <pc:docMk/>
            <pc:sldMk cId="2237215887" sldId="268"/>
            <ac:inkMk id="288" creationId="{16852128-34D5-474C-8D30-C855A1503684}"/>
          </ac:inkMkLst>
        </pc:inkChg>
        <pc:inkChg chg="add mod">
          <ac:chgData name="Kimberly Brehm" userId="8c2b6ab9-3f19-41de-a892-34e3c36865ec" providerId="ADAL" clId="{92736EAF-57D9-455F-9C30-F13D1704D384}" dt="2020-02-22T17:47:35.794" v="2590"/>
          <ac:inkMkLst>
            <pc:docMk/>
            <pc:sldMk cId="2237215887" sldId="268"/>
            <ac:inkMk id="289" creationId="{CC5B3105-4F53-43E6-81FF-C261DBC4F75B}"/>
          </ac:inkMkLst>
        </pc:inkChg>
        <pc:inkChg chg="add mod">
          <ac:chgData name="Kimberly Brehm" userId="8c2b6ab9-3f19-41de-a892-34e3c36865ec" providerId="ADAL" clId="{92736EAF-57D9-455F-9C30-F13D1704D384}" dt="2020-02-22T17:47:35.794" v="2590"/>
          <ac:inkMkLst>
            <pc:docMk/>
            <pc:sldMk cId="2237215887" sldId="268"/>
            <ac:inkMk id="290" creationId="{064F75A7-CB5F-48B9-9D0C-5D5EE5FC7950}"/>
          </ac:inkMkLst>
        </pc:inkChg>
        <pc:inkChg chg="add">
          <ac:chgData name="Kimberly Brehm" userId="8c2b6ab9-3f19-41de-a892-34e3c36865ec" providerId="ADAL" clId="{92736EAF-57D9-455F-9C30-F13D1704D384}" dt="2020-02-22T17:47:32.819" v="2586" actId="9405"/>
          <ac:inkMkLst>
            <pc:docMk/>
            <pc:sldMk cId="2237215887" sldId="268"/>
            <ac:inkMk id="293" creationId="{CAABC2CF-4C5B-4990-968C-2937A621C214}"/>
          </ac:inkMkLst>
        </pc:inkChg>
        <pc:inkChg chg="add mod">
          <ac:chgData name="Kimberly Brehm" userId="8c2b6ab9-3f19-41de-a892-34e3c36865ec" providerId="ADAL" clId="{92736EAF-57D9-455F-9C30-F13D1704D384}" dt="2020-02-22T17:47:35.794" v="2590"/>
          <ac:inkMkLst>
            <pc:docMk/>
            <pc:sldMk cId="2237215887" sldId="268"/>
            <ac:inkMk id="294" creationId="{F4C63BC7-12FE-4413-9304-D2E0AA856FDA}"/>
          </ac:inkMkLst>
        </pc:inkChg>
        <pc:inkChg chg="add mod">
          <ac:chgData name="Kimberly Brehm" userId="8c2b6ab9-3f19-41de-a892-34e3c36865ec" providerId="ADAL" clId="{92736EAF-57D9-455F-9C30-F13D1704D384}" dt="2020-02-22T17:47:35.794" v="2590"/>
          <ac:inkMkLst>
            <pc:docMk/>
            <pc:sldMk cId="2237215887" sldId="268"/>
            <ac:inkMk id="295" creationId="{FDFB5657-C3A5-4CF8-8A33-1E31412E431C}"/>
          </ac:inkMkLst>
        </pc:inkChg>
        <pc:inkChg chg="add mod">
          <ac:chgData name="Kimberly Brehm" userId="8c2b6ab9-3f19-41de-a892-34e3c36865ec" providerId="ADAL" clId="{92736EAF-57D9-455F-9C30-F13D1704D384}" dt="2020-02-22T17:47:35.794" v="2590"/>
          <ac:inkMkLst>
            <pc:docMk/>
            <pc:sldMk cId="2237215887" sldId="268"/>
            <ac:inkMk id="296" creationId="{13E2C253-56A4-4960-BC4E-2E690F80D3C4}"/>
          </ac:inkMkLst>
        </pc:inkChg>
        <pc:inkChg chg="add">
          <ac:chgData name="Kimberly Brehm" userId="8c2b6ab9-3f19-41de-a892-34e3c36865ec" providerId="ADAL" clId="{92736EAF-57D9-455F-9C30-F13D1704D384}" dt="2020-02-22T17:47:55.228" v="2593" actId="9405"/>
          <ac:inkMkLst>
            <pc:docMk/>
            <pc:sldMk cId="2237215887" sldId="268"/>
            <ac:inkMk id="298" creationId="{A2FBB0BD-F1D8-4CA3-A4D8-13BEFE6B136B}"/>
          </ac:inkMkLst>
        </pc:inkChg>
        <pc:inkChg chg="add del">
          <ac:chgData name="Kimberly Brehm" userId="8c2b6ab9-3f19-41de-a892-34e3c36865ec" providerId="ADAL" clId="{92736EAF-57D9-455F-9C30-F13D1704D384}" dt="2020-02-22T17:48:08.216" v="2597"/>
          <ac:inkMkLst>
            <pc:docMk/>
            <pc:sldMk cId="2237215887" sldId="268"/>
            <ac:inkMk id="299" creationId="{2536B418-D830-41B2-8044-8D639C6AC149}"/>
          </ac:inkMkLst>
        </pc:inkChg>
        <pc:inkChg chg="add mod">
          <ac:chgData name="Kimberly Brehm" userId="8c2b6ab9-3f19-41de-a892-34e3c36865ec" providerId="ADAL" clId="{92736EAF-57D9-455F-9C30-F13D1704D384}" dt="2020-02-22T17:48:11.849" v="2600"/>
          <ac:inkMkLst>
            <pc:docMk/>
            <pc:sldMk cId="2237215887" sldId="268"/>
            <ac:inkMk id="300" creationId="{C0DF6F77-F43B-48F7-B951-5642326722CD}"/>
          </ac:inkMkLst>
        </pc:inkChg>
        <pc:inkChg chg="add mod">
          <ac:chgData name="Kimberly Brehm" userId="8c2b6ab9-3f19-41de-a892-34e3c36865ec" providerId="ADAL" clId="{92736EAF-57D9-455F-9C30-F13D1704D384}" dt="2020-02-22T17:48:11.849" v="2600"/>
          <ac:inkMkLst>
            <pc:docMk/>
            <pc:sldMk cId="2237215887" sldId="268"/>
            <ac:inkMk id="301" creationId="{61BEA4B4-94D6-4B3D-95E4-BCE2C8E3714F}"/>
          </ac:inkMkLst>
        </pc:inkChg>
      </pc:sldChg>
      <pc:sldChg chg="addSp delSp modSp add">
        <pc:chgData name="Kimberly Brehm" userId="8c2b6ab9-3f19-41de-a892-34e3c36865ec" providerId="ADAL" clId="{92736EAF-57D9-455F-9C30-F13D1704D384}" dt="2020-02-22T21:50:38.052" v="3354"/>
        <pc:sldMkLst>
          <pc:docMk/>
          <pc:sldMk cId="4207238649" sldId="269"/>
        </pc:sldMkLst>
        <pc:grpChg chg="del mod">
          <ac:chgData name="Kimberly Brehm" userId="8c2b6ab9-3f19-41de-a892-34e3c36865ec" providerId="ADAL" clId="{92736EAF-57D9-455F-9C30-F13D1704D384}" dt="2020-02-22T17:48:41.922" v="2624"/>
          <ac:grpSpMkLst>
            <pc:docMk/>
            <pc:sldMk cId="4207238649" sldId="269"/>
            <ac:grpSpMk id="5" creationId="{72769C2A-2312-43DC-8DB6-F8AD589D267E}"/>
          </ac:grpSpMkLst>
        </pc:grpChg>
        <pc:grpChg chg="mod">
          <ac:chgData name="Kimberly Brehm" userId="8c2b6ab9-3f19-41de-a892-34e3c36865ec" providerId="ADAL" clId="{92736EAF-57D9-455F-9C30-F13D1704D384}" dt="2020-02-22T17:48:41.922" v="2624"/>
          <ac:grpSpMkLst>
            <pc:docMk/>
            <pc:sldMk cId="4207238649" sldId="269"/>
            <ac:grpSpMk id="25" creationId="{6DEAFE04-EAB0-4A96-9877-25C39458EAFF}"/>
          </ac:grpSpMkLst>
        </pc:grpChg>
        <pc:grpChg chg="mod">
          <ac:chgData name="Kimberly Brehm" userId="8c2b6ab9-3f19-41de-a892-34e3c36865ec" providerId="ADAL" clId="{92736EAF-57D9-455F-9C30-F13D1704D384}" dt="2020-02-22T17:48:41.922" v="2624"/>
          <ac:grpSpMkLst>
            <pc:docMk/>
            <pc:sldMk cId="4207238649" sldId="269"/>
            <ac:grpSpMk id="26" creationId="{2065F501-5877-44D8-9993-3CE790F42BC2}"/>
          </ac:grpSpMkLst>
        </pc:grpChg>
        <pc:grpChg chg="mod">
          <ac:chgData name="Kimberly Brehm" userId="8c2b6ab9-3f19-41de-a892-34e3c36865ec" providerId="ADAL" clId="{92736EAF-57D9-455F-9C30-F13D1704D384}" dt="2020-02-22T17:48:41.922" v="2624"/>
          <ac:grpSpMkLst>
            <pc:docMk/>
            <pc:sldMk cId="4207238649" sldId="269"/>
            <ac:grpSpMk id="27" creationId="{42FA10EB-2C04-4BAB-AB6E-651CDC0538E9}"/>
          </ac:grpSpMkLst>
        </pc:grpChg>
        <pc:grpChg chg="del mod">
          <ac:chgData name="Kimberly Brehm" userId="8c2b6ab9-3f19-41de-a892-34e3c36865ec" providerId="ADAL" clId="{92736EAF-57D9-455F-9C30-F13D1704D384}" dt="2020-02-22T21:34:36.079" v="2637"/>
          <ac:grpSpMkLst>
            <pc:docMk/>
            <pc:sldMk cId="4207238649" sldId="269"/>
            <ac:grpSpMk id="32" creationId="{3E86DE8D-0924-4D56-B8BB-CFEAECC577DD}"/>
          </ac:grpSpMkLst>
        </pc:grpChg>
        <pc:grpChg chg="del mod">
          <ac:chgData name="Kimberly Brehm" userId="8c2b6ab9-3f19-41de-a892-34e3c36865ec" providerId="ADAL" clId="{92736EAF-57D9-455F-9C30-F13D1704D384}" dt="2020-02-22T21:34:49.205" v="2669"/>
          <ac:grpSpMkLst>
            <pc:docMk/>
            <pc:sldMk cId="4207238649" sldId="269"/>
            <ac:grpSpMk id="40" creationId="{E96EB0FA-3AAC-44E1-A575-401AD20E45C2}"/>
          </ac:grpSpMkLst>
        </pc:grpChg>
        <pc:grpChg chg="del mod">
          <ac:chgData name="Kimberly Brehm" userId="8c2b6ab9-3f19-41de-a892-34e3c36865ec" providerId="ADAL" clId="{92736EAF-57D9-455F-9C30-F13D1704D384}" dt="2020-02-22T21:34:49.211" v="2671"/>
          <ac:grpSpMkLst>
            <pc:docMk/>
            <pc:sldMk cId="4207238649" sldId="269"/>
            <ac:grpSpMk id="53" creationId="{9D94457E-6997-4B7E-998E-003E1DC6F9F4}"/>
          </ac:grpSpMkLst>
        </pc:grpChg>
        <pc:grpChg chg="mod">
          <ac:chgData name="Kimberly Brehm" userId="8c2b6ab9-3f19-41de-a892-34e3c36865ec" providerId="ADAL" clId="{92736EAF-57D9-455F-9C30-F13D1704D384}" dt="2020-02-22T21:35:55.989" v="2696"/>
          <ac:grpSpMkLst>
            <pc:docMk/>
            <pc:sldMk cId="4207238649" sldId="269"/>
            <ac:grpSpMk id="69" creationId="{C7D5F96B-1BEA-4F5B-B0FF-270848240E59}"/>
          </ac:grpSpMkLst>
        </pc:grpChg>
        <pc:grpChg chg="mod">
          <ac:chgData name="Kimberly Brehm" userId="8c2b6ab9-3f19-41de-a892-34e3c36865ec" providerId="ADAL" clId="{92736EAF-57D9-455F-9C30-F13D1704D384}" dt="2020-02-22T21:36:02.911" v="2714"/>
          <ac:grpSpMkLst>
            <pc:docMk/>
            <pc:sldMk cId="4207238649" sldId="269"/>
            <ac:grpSpMk id="87" creationId="{1BC6285B-5B52-42AD-B798-0B7EC0A7E04C}"/>
          </ac:grpSpMkLst>
        </pc:grpChg>
        <pc:grpChg chg="mod">
          <ac:chgData name="Kimberly Brehm" userId="8c2b6ab9-3f19-41de-a892-34e3c36865ec" providerId="ADAL" clId="{92736EAF-57D9-455F-9C30-F13D1704D384}" dt="2020-02-22T21:36:06.816" v="2717"/>
          <ac:grpSpMkLst>
            <pc:docMk/>
            <pc:sldMk cId="4207238649" sldId="269"/>
            <ac:grpSpMk id="90" creationId="{CDE7874B-2D28-4D7D-9F8F-92E1887200C2}"/>
          </ac:grpSpMkLst>
        </pc:grpChg>
        <pc:grpChg chg="del mod">
          <ac:chgData name="Kimberly Brehm" userId="8c2b6ab9-3f19-41de-a892-34e3c36865ec" providerId="ADAL" clId="{92736EAF-57D9-455F-9C30-F13D1704D384}" dt="2020-02-22T21:37:20.869" v="2816"/>
          <ac:grpSpMkLst>
            <pc:docMk/>
            <pc:sldMk cId="4207238649" sldId="269"/>
            <ac:grpSpMk id="108" creationId="{58C3737C-AD96-4201-B1AB-CB8F29DF6B00}"/>
          </ac:grpSpMkLst>
        </pc:grpChg>
        <pc:grpChg chg="mod">
          <ac:chgData name="Kimberly Brehm" userId="8c2b6ab9-3f19-41de-a892-34e3c36865ec" providerId="ADAL" clId="{92736EAF-57D9-455F-9C30-F13D1704D384}" dt="2020-02-22T21:36:38.277" v="2735"/>
          <ac:grpSpMkLst>
            <pc:docMk/>
            <pc:sldMk cId="4207238649" sldId="269"/>
            <ac:grpSpMk id="109" creationId="{66CBAD48-5101-43F4-83CB-FC337043D7AC}"/>
          </ac:grpSpMkLst>
        </pc:grpChg>
        <pc:grpChg chg="mod">
          <ac:chgData name="Kimberly Brehm" userId="8c2b6ab9-3f19-41de-a892-34e3c36865ec" providerId="ADAL" clId="{92736EAF-57D9-455F-9C30-F13D1704D384}" dt="2020-02-22T21:36:38.277" v="2735"/>
          <ac:grpSpMkLst>
            <pc:docMk/>
            <pc:sldMk cId="4207238649" sldId="269"/>
            <ac:grpSpMk id="110" creationId="{34E1DA2B-C41C-4B71-950A-E4ACAF5C9B89}"/>
          </ac:grpSpMkLst>
        </pc:grpChg>
        <pc:grpChg chg="del mod">
          <ac:chgData name="Kimberly Brehm" userId="8c2b6ab9-3f19-41de-a892-34e3c36865ec" providerId="ADAL" clId="{92736EAF-57D9-455F-9C30-F13D1704D384}" dt="2020-02-22T21:37:20.872" v="2818"/>
          <ac:grpSpMkLst>
            <pc:docMk/>
            <pc:sldMk cId="4207238649" sldId="269"/>
            <ac:grpSpMk id="118" creationId="{688AF058-EDEC-4CEE-A293-38490381B97C}"/>
          </ac:grpSpMkLst>
        </pc:grpChg>
        <pc:grpChg chg="del mod">
          <ac:chgData name="Kimberly Brehm" userId="8c2b6ab9-3f19-41de-a892-34e3c36865ec" providerId="ADAL" clId="{92736EAF-57D9-455F-9C30-F13D1704D384}" dt="2020-02-22T21:37:20.860" v="2809"/>
          <ac:grpSpMkLst>
            <pc:docMk/>
            <pc:sldMk cId="4207238649" sldId="269"/>
            <ac:grpSpMk id="131" creationId="{91786A51-EDE2-40FA-8A74-0950FD91B30B}"/>
          </ac:grpSpMkLst>
        </pc:grpChg>
        <pc:grpChg chg="del mod">
          <ac:chgData name="Kimberly Brehm" userId="8c2b6ab9-3f19-41de-a892-34e3c36865ec" providerId="ADAL" clId="{92736EAF-57D9-455F-9C30-F13D1704D384}" dt="2020-02-22T21:37:20.865" v="2813"/>
          <ac:grpSpMkLst>
            <pc:docMk/>
            <pc:sldMk cId="4207238649" sldId="269"/>
            <ac:grpSpMk id="132" creationId="{9BB9E1AB-D72F-462B-9515-825C6697563B}"/>
          </ac:grpSpMkLst>
        </pc:grpChg>
        <pc:grpChg chg="del mod">
          <ac:chgData name="Kimberly Brehm" userId="8c2b6ab9-3f19-41de-a892-34e3c36865ec" providerId="ADAL" clId="{92736EAF-57D9-455F-9C30-F13D1704D384}" dt="2020-02-22T21:37:20.858" v="2808"/>
          <ac:grpSpMkLst>
            <pc:docMk/>
            <pc:sldMk cId="4207238649" sldId="269"/>
            <ac:grpSpMk id="152" creationId="{E5FE2F27-5C97-43EF-AE7C-387D7B9A3957}"/>
          </ac:grpSpMkLst>
        </pc:grpChg>
        <pc:grpChg chg="del mod">
          <ac:chgData name="Kimberly Brehm" userId="8c2b6ab9-3f19-41de-a892-34e3c36865ec" providerId="ADAL" clId="{92736EAF-57D9-455F-9C30-F13D1704D384}" dt="2020-02-22T21:37:20.834" v="2789"/>
          <ac:grpSpMkLst>
            <pc:docMk/>
            <pc:sldMk cId="4207238649" sldId="269"/>
            <ac:grpSpMk id="153" creationId="{9D93E3BB-E1FD-4981-A73F-FA7BBAC13151}"/>
          </ac:grpSpMkLst>
        </pc:grpChg>
        <pc:grpChg chg="del mod">
          <ac:chgData name="Kimberly Brehm" userId="8c2b6ab9-3f19-41de-a892-34e3c36865ec" providerId="ADAL" clId="{92736EAF-57D9-455F-9C30-F13D1704D384}" dt="2020-02-22T21:37:20.863" v="2812"/>
          <ac:grpSpMkLst>
            <pc:docMk/>
            <pc:sldMk cId="4207238649" sldId="269"/>
            <ac:grpSpMk id="154" creationId="{B6BE4575-44AA-4BA3-A962-728C3E375D04}"/>
          </ac:grpSpMkLst>
        </pc:grpChg>
        <pc:grpChg chg="del mod">
          <ac:chgData name="Kimberly Brehm" userId="8c2b6ab9-3f19-41de-a892-34e3c36865ec" providerId="ADAL" clId="{92736EAF-57D9-455F-9C30-F13D1704D384}" dt="2020-02-22T21:37:30.246" v="2830"/>
          <ac:grpSpMkLst>
            <pc:docMk/>
            <pc:sldMk cId="4207238649" sldId="269"/>
            <ac:grpSpMk id="160" creationId="{24B0BE8B-A098-48BC-85B1-D49B7C103C63}"/>
          </ac:grpSpMkLst>
        </pc:grpChg>
        <pc:grpChg chg="mod">
          <ac:chgData name="Kimberly Brehm" userId="8c2b6ab9-3f19-41de-a892-34e3c36865ec" providerId="ADAL" clId="{92736EAF-57D9-455F-9C30-F13D1704D384}" dt="2020-02-22T21:37:30.246" v="2830"/>
          <ac:grpSpMkLst>
            <pc:docMk/>
            <pc:sldMk cId="4207238649" sldId="269"/>
            <ac:grpSpMk id="163" creationId="{0764A23A-3CF5-4CB4-BCFB-B7ED1AF09584}"/>
          </ac:grpSpMkLst>
        </pc:grpChg>
        <pc:grpChg chg="mod">
          <ac:chgData name="Kimberly Brehm" userId="8c2b6ab9-3f19-41de-a892-34e3c36865ec" providerId="ADAL" clId="{92736EAF-57D9-455F-9C30-F13D1704D384}" dt="2020-02-22T21:37:50.947" v="2876"/>
          <ac:grpSpMkLst>
            <pc:docMk/>
            <pc:sldMk cId="4207238649" sldId="269"/>
            <ac:grpSpMk id="209" creationId="{952D4E35-9044-40FF-B9E2-CE3961BC6436}"/>
          </ac:grpSpMkLst>
        </pc:grpChg>
        <pc:grpChg chg="mod">
          <ac:chgData name="Kimberly Brehm" userId="8c2b6ab9-3f19-41de-a892-34e3c36865ec" providerId="ADAL" clId="{92736EAF-57D9-455F-9C30-F13D1704D384}" dt="2020-02-22T21:37:50.947" v="2876"/>
          <ac:grpSpMkLst>
            <pc:docMk/>
            <pc:sldMk cId="4207238649" sldId="269"/>
            <ac:grpSpMk id="210" creationId="{6E5C52E2-FDC2-4147-8AB4-08F64CFF29F1}"/>
          </ac:grpSpMkLst>
        </pc:grpChg>
        <pc:grpChg chg="mod">
          <ac:chgData name="Kimberly Brehm" userId="8c2b6ab9-3f19-41de-a892-34e3c36865ec" providerId="ADAL" clId="{92736EAF-57D9-455F-9C30-F13D1704D384}" dt="2020-02-22T21:37:50.947" v="2876"/>
          <ac:grpSpMkLst>
            <pc:docMk/>
            <pc:sldMk cId="4207238649" sldId="269"/>
            <ac:grpSpMk id="211" creationId="{A2D74409-0C87-4B16-9699-E2A88CD30E85}"/>
          </ac:grpSpMkLst>
        </pc:grpChg>
        <pc:grpChg chg="mod">
          <ac:chgData name="Kimberly Brehm" userId="8c2b6ab9-3f19-41de-a892-34e3c36865ec" providerId="ADAL" clId="{92736EAF-57D9-455F-9C30-F13D1704D384}" dt="2020-02-22T21:37:50.947" v="2876"/>
          <ac:grpSpMkLst>
            <pc:docMk/>
            <pc:sldMk cId="4207238649" sldId="269"/>
            <ac:grpSpMk id="212" creationId="{B1E06EBF-8E19-4738-9B1D-637B582DE71F}"/>
          </ac:grpSpMkLst>
        </pc:grpChg>
        <pc:grpChg chg="mod">
          <ac:chgData name="Kimberly Brehm" userId="8c2b6ab9-3f19-41de-a892-34e3c36865ec" providerId="ADAL" clId="{92736EAF-57D9-455F-9C30-F13D1704D384}" dt="2020-02-22T21:37:50.947" v="2876"/>
          <ac:grpSpMkLst>
            <pc:docMk/>
            <pc:sldMk cId="4207238649" sldId="269"/>
            <ac:grpSpMk id="213" creationId="{1EA24DB5-EAA7-479E-A259-DB33A747A3AF}"/>
          </ac:grpSpMkLst>
        </pc:grpChg>
        <pc:grpChg chg="mod">
          <ac:chgData name="Kimberly Brehm" userId="8c2b6ab9-3f19-41de-a892-34e3c36865ec" providerId="ADAL" clId="{92736EAF-57D9-455F-9C30-F13D1704D384}" dt="2020-02-22T21:37:50.947" v="2876"/>
          <ac:grpSpMkLst>
            <pc:docMk/>
            <pc:sldMk cId="4207238649" sldId="269"/>
            <ac:grpSpMk id="214" creationId="{F599AFA7-20E6-4944-9A9A-60F76B184150}"/>
          </ac:grpSpMkLst>
        </pc:grpChg>
        <pc:grpChg chg="mod">
          <ac:chgData name="Kimberly Brehm" userId="8c2b6ab9-3f19-41de-a892-34e3c36865ec" providerId="ADAL" clId="{92736EAF-57D9-455F-9C30-F13D1704D384}" dt="2020-02-22T21:37:50.947" v="2876"/>
          <ac:grpSpMkLst>
            <pc:docMk/>
            <pc:sldMk cId="4207238649" sldId="269"/>
            <ac:grpSpMk id="215" creationId="{1D3A238C-EAD9-4600-819C-99D8E2824376}"/>
          </ac:grpSpMkLst>
        </pc:grpChg>
        <pc:grpChg chg="mod">
          <ac:chgData name="Kimberly Brehm" userId="8c2b6ab9-3f19-41de-a892-34e3c36865ec" providerId="ADAL" clId="{92736EAF-57D9-455F-9C30-F13D1704D384}" dt="2020-02-22T21:37:50.947" v="2876"/>
          <ac:grpSpMkLst>
            <pc:docMk/>
            <pc:sldMk cId="4207238649" sldId="269"/>
            <ac:grpSpMk id="216" creationId="{0F93164B-A041-4E11-AD8E-580750E52861}"/>
          </ac:grpSpMkLst>
        </pc:grpChg>
        <pc:grpChg chg="mod">
          <ac:chgData name="Kimberly Brehm" userId="8c2b6ab9-3f19-41de-a892-34e3c36865ec" providerId="ADAL" clId="{92736EAF-57D9-455F-9C30-F13D1704D384}" dt="2020-02-22T21:37:57.667" v="2891"/>
          <ac:grpSpMkLst>
            <pc:docMk/>
            <pc:sldMk cId="4207238649" sldId="269"/>
            <ac:grpSpMk id="231" creationId="{D4AA2D57-82A8-4DF7-A708-6FD2BD93E939}"/>
          </ac:grpSpMkLst>
        </pc:grpChg>
        <pc:grpChg chg="mod">
          <ac:chgData name="Kimberly Brehm" userId="8c2b6ab9-3f19-41de-a892-34e3c36865ec" providerId="ADAL" clId="{92736EAF-57D9-455F-9C30-F13D1704D384}" dt="2020-02-22T21:37:57.667" v="2891"/>
          <ac:grpSpMkLst>
            <pc:docMk/>
            <pc:sldMk cId="4207238649" sldId="269"/>
            <ac:grpSpMk id="232" creationId="{09994F7C-A63E-4EC3-8333-64F1F753D20F}"/>
          </ac:grpSpMkLst>
        </pc:grpChg>
        <pc:grpChg chg="del mod">
          <ac:chgData name="Kimberly Brehm" userId="8c2b6ab9-3f19-41de-a892-34e3c36865ec" providerId="ADAL" clId="{92736EAF-57D9-455F-9C30-F13D1704D384}" dt="2020-02-22T21:39:06.340" v="3029"/>
          <ac:grpSpMkLst>
            <pc:docMk/>
            <pc:sldMk cId="4207238649" sldId="269"/>
            <ac:grpSpMk id="240" creationId="{ED6D7111-A062-4CFE-A897-CBADE0CA5D41}"/>
          </ac:grpSpMkLst>
        </pc:grpChg>
        <pc:grpChg chg="del mod">
          <ac:chgData name="Kimberly Brehm" userId="8c2b6ab9-3f19-41de-a892-34e3c36865ec" providerId="ADAL" clId="{92736EAF-57D9-455F-9C30-F13D1704D384}" dt="2020-02-22T21:38:46.120" v="2971"/>
          <ac:grpSpMkLst>
            <pc:docMk/>
            <pc:sldMk cId="4207238649" sldId="269"/>
            <ac:grpSpMk id="285" creationId="{8CFDBA74-018C-46FA-A39E-489E29A76690}"/>
          </ac:grpSpMkLst>
        </pc:grpChg>
        <pc:grpChg chg="del mod">
          <ac:chgData name="Kimberly Brehm" userId="8c2b6ab9-3f19-41de-a892-34e3c36865ec" providerId="ADAL" clId="{92736EAF-57D9-455F-9C30-F13D1704D384}" dt="2020-02-22T21:39:06.319" v="3014"/>
          <ac:grpSpMkLst>
            <pc:docMk/>
            <pc:sldMk cId="4207238649" sldId="269"/>
            <ac:grpSpMk id="286" creationId="{20DC7D13-9251-4BAE-BC84-4798BA6EEA1F}"/>
          </ac:grpSpMkLst>
        </pc:grpChg>
        <pc:grpChg chg="del mod">
          <ac:chgData name="Kimberly Brehm" userId="8c2b6ab9-3f19-41de-a892-34e3c36865ec" providerId="ADAL" clId="{92736EAF-57D9-455F-9C30-F13D1704D384}" dt="2020-02-22T21:39:06.329" v="3021"/>
          <ac:grpSpMkLst>
            <pc:docMk/>
            <pc:sldMk cId="4207238649" sldId="269"/>
            <ac:grpSpMk id="287" creationId="{47F146C0-8138-4E42-A265-7150B5092F46}"/>
          </ac:grpSpMkLst>
        </pc:grpChg>
        <pc:grpChg chg="del mod">
          <ac:chgData name="Kimberly Brehm" userId="8c2b6ab9-3f19-41de-a892-34e3c36865ec" providerId="ADAL" clId="{92736EAF-57D9-455F-9C30-F13D1704D384}" dt="2020-02-22T21:39:06.330" v="3022"/>
          <ac:grpSpMkLst>
            <pc:docMk/>
            <pc:sldMk cId="4207238649" sldId="269"/>
            <ac:grpSpMk id="288" creationId="{D2062990-BABB-4CCF-971C-0C40E2D1DB9B}"/>
          </ac:grpSpMkLst>
        </pc:grpChg>
        <pc:grpChg chg="del mod">
          <ac:chgData name="Kimberly Brehm" userId="8c2b6ab9-3f19-41de-a892-34e3c36865ec" providerId="ADAL" clId="{92736EAF-57D9-455F-9C30-F13D1704D384}" dt="2020-02-22T21:39:06.326" v="3019"/>
          <ac:grpSpMkLst>
            <pc:docMk/>
            <pc:sldMk cId="4207238649" sldId="269"/>
            <ac:grpSpMk id="289" creationId="{4F74E4E8-ECB9-4AD9-BC38-41C3E142B083}"/>
          </ac:grpSpMkLst>
        </pc:grpChg>
        <pc:grpChg chg="del mod">
          <ac:chgData name="Kimberly Brehm" userId="8c2b6ab9-3f19-41de-a892-34e3c36865ec" providerId="ADAL" clId="{92736EAF-57D9-455F-9C30-F13D1704D384}" dt="2020-02-22T21:39:06.321" v="3016"/>
          <ac:grpSpMkLst>
            <pc:docMk/>
            <pc:sldMk cId="4207238649" sldId="269"/>
            <ac:grpSpMk id="290" creationId="{040F0701-DFBA-46A1-BACD-8B74A37D2289}"/>
          </ac:grpSpMkLst>
        </pc:grpChg>
        <pc:grpChg chg="mod">
          <ac:chgData name="Kimberly Brehm" userId="8c2b6ab9-3f19-41de-a892-34e3c36865ec" providerId="ADAL" clId="{92736EAF-57D9-455F-9C30-F13D1704D384}" dt="2020-02-22T21:38:31.318" v="2957"/>
          <ac:grpSpMkLst>
            <pc:docMk/>
            <pc:sldMk cId="4207238649" sldId="269"/>
            <ac:grpSpMk id="303" creationId="{16E22342-2DBF-49D2-8859-3BAF98FB589C}"/>
          </ac:grpSpMkLst>
        </pc:grpChg>
        <pc:grpChg chg="mod">
          <ac:chgData name="Kimberly Brehm" userId="8c2b6ab9-3f19-41de-a892-34e3c36865ec" providerId="ADAL" clId="{92736EAF-57D9-455F-9C30-F13D1704D384}" dt="2020-02-22T21:38:31.318" v="2957"/>
          <ac:grpSpMkLst>
            <pc:docMk/>
            <pc:sldMk cId="4207238649" sldId="269"/>
            <ac:grpSpMk id="304" creationId="{42BF12F9-4CDA-44C4-99B6-DC343666B16D}"/>
          </ac:grpSpMkLst>
        </pc:grpChg>
        <pc:grpChg chg="del mod">
          <ac:chgData name="Kimberly Brehm" userId="8c2b6ab9-3f19-41de-a892-34e3c36865ec" providerId="ADAL" clId="{92736EAF-57D9-455F-9C30-F13D1704D384}" dt="2020-02-22T21:38:53.088" v="2985"/>
          <ac:grpSpMkLst>
            <pc:docMk/>
            <pc:sldMk cId="4207238649" sldId="269"/>
            <ac:grpSpMk id="307" creationId="{AB4574FE-BFCE-4A75-B083-71A31A41F7D7}"/>
          </ac:grpSpMkLst>
        </pc:grpChg>
        <pc:grpChg chg="del mod">
          <ac:chgData name="Kimberly Brehm" userId="8c2b6ab9-3f19-41de-a892-34e3c36865ec" providerId="ADAL" clId="{92736EAF-57D9-455F-9C30-F13D1704D384}" dt="2020-02-22T21:39:06.337" v="3027"/>
          <ac:grpSpMkLst>
            <pc:docMk/>
            <pc:sldMk cId="4207238649" sldId="269"/>
            <ac:grpSpMk id="317" creationId="{7CC041A8-ECC8-4A9D-A4FE-6710A9877DE8}"/>
          </ac:grpSpMkLst>
        </pc:grpChg>
        <pc:grpChg chg="mod">
          <ac:chgData name="Kimberly Brehm" userId="8c2b6ab9-3f19-41de-a892-34e3c36865ec" providerId="ADAL" clId="{92736EAF-57D9-455F-9C30-F13D1704D384}" dt="2020-02-22T21:39:21.920" v="3063"/>
          <ac:grpSpMkLst>
            <pc:docMk/>
            <pc:sldMk cId="4207238649" sldId="269"/>
            <ac:grpSpMk id="347" creationId="{EC53FDBB-773D-4757-81CC-6078BDE1ABA4}"/>
          </ac:grpSpMkLst>
        </pc:grpChg>
        <pc:grpChg chg="mod">
          <ac:chgData name="Kimberly Brehm" userId="8c2b6ab9-3f19-41de-a892-34e3c36865ec" providerId="ADAL" clId="{92736EAF-57D9-455F-9C30-F13D1704D384}" dt="2020-02-22T21:39:21.920" v="3063"/>
          <ac:grpSpMkLst>
            <pc:docMk/>
            <pc:sldMk cId="4207238649" sldId="269"/>
            <ac:grpSpMk id="348" creationId="{52556F52-2C66-4B4D-B3DB-3868BA3DB8ED}"/>
          </ac:grpSpMkLst>
        </pc:grpChg>
        <pc:grpChg chg="mod">
          <ac:chgData name="Kimberly Brehm" userId="8c2b6ab9-3f19-41de-a892-34e3c36865ec" providerId="ADAL" clId="{92736EAF-57D9-455F-9C30-F13D1704D384}" dt="2020-02-22T21:39:21.920" v="3063"/>
          <ac:grpSpMkLst>
            <pc:docMk/>
            <pc:sldMk cId="4207238649" sldId="269"/>
            <ac:grpSpMk id="349" creationId="{F9ABB6DD-2FE0-4F91-B16A-BE815602085D}"/>
          </ac:grpSpMkLst>
        </pc:grpChg>
        <pc:grpChg chg="mod">
          <ac:chgData name="Kimberly Brehm" userId="8c2b6ab9-3f19-41de-a892-34e3c36865ec" providerId="ADAL" clId="{92736EAF-57D9-455F-9C30-F13D1704D384}" dt="2020-02-22T21:39:21.920" v="3063"/>
          <ac:grpSpMkLst>
            <pc:docMk/>
            <pc:sldMk cId="4207238649" sldId="269"/>
            <ac:grpSpMk id="350" creationId="{FC1BD90D-6C9C-4B84-BA58-6BF795ABBEDF}"/>
          </ac:grpSpMkLst>
        </pc:grpChg>
        <pc:grpChg chg="mod">
          <ac:chgData name="Kimberly Brehm" userId="8c2b6ab9-3f19-41de-a892-34e3c36865ec" providerId="ADAL" clId="{92736EAF-57D9-455F-9C30-F13D1704D384}" dt="2020-02-22T21:39:21.920" v="3063"/>
          <ac:grpSpMkLst>
            <pc:docMk/>
            <pc:sldMk cId="4207238649" sldId="269"/>
            <ac:grpSpMk id="351" creationId="{E606D65F-CDD3-4BF9-97B3-AA6B6F7D6983}"/>
          </ac:grpSpMkLst>
        </pc:grpChg>
        <pc:grpChg chg="mod">
          <ac:chgData name="Kimberly Brehm" userId="8c2b6ab9-3f19-41de-a892-34e3c36865ec" providerId="ADAL" clId="{92736EAF-57D9-455F-9C30-F13D1704D384}" dt="2020-02-22T21:39:26.466" v="3074"/>
          <ac:grpSpMkLst>
            <pc:docMk/>
            <pc:sldMk cId="4207238649" sldId="269"/>
            <ac:grpSpMk id="362" creationId="{E913C0C0-91C6-40F4-8CFB-F1460A4C1B30}"/>
          </ac:grpSpMkLst>
        </pc:grpChg>
        <pc:grpChg chg="mod">
          <ac:chgData name="Kimberly Brehm" userId="8c2b6ab9-3f19-41de-a892-34e3c36865ec" providerId="ADAL" clId="{92736EAF-57D9-455F-9C30-F13D1704D384}" dt="2020-02-22T21:39:26.466" v="3074"/>
          <ac:grpSpMkLst>
            <pc:docMk/>
            <pc:sldMk cId="4207238649" sldId="269"/>
            <ac:grpSpMk id="363" creationId="{577DE208-A182-4A79-9955-043AD948859D}"/>
          </ac:grpSpMkLst>
        </pc:grpChg>
        <pc:grpChg chg="mod">
          <ac:chgData name="Kimberly Brehm" userId="8c2b6ab9-3f19-41de-a892-34e3c36865ec" providerId="ADAL" clId="{92736EAF-57D9-455F-9C30-F13D1704D384}" dt="2020-02-22T21:39:32.843" v="3089"/>
          <ac:grpSpMkLst>
            <pc:docMk/>
            <pc:sldMk cId="4207238649" sldId="269"/>
            <ac:grpSpMk id="378" creationId="{DFD265C4-7DD9-4A0C-B79E-44BA3AB5664A}"/>
          </ac:grpSpMkLst>
        </pc:grpChg>
        <pc:grpChg chg="mod">
          <ac:chgData name="Kimberly Brehm" userId="8c2b6ab9-3f19-41de-a892-34e3c36865ec" providerId="ADAL" clId="{92736EAF-57D9-455F-9C30-F13D1704D384}" dt="2020-02-22T21:39:32.843" v="3089"/>
          <ac:grpSpMkLst>
            <pc:docMk/>
            <pc:sldMk cId="4207238649" sldId="269"/>
            <ac:grpSpMk id="379" creationId="{82AFC637-53EC-4366-8AF1-5F22393AF00D}"/>
          </ac:grpSpMkLst>
        </pc:grpChg>
        <pc:grpChg chg="mod">
          <ac:chgData name="Kimberly Brehm" userId="8c2b6ab9-3f19-41de-a892-34e3c36865ec" providerId="ADAL" clId="{92736EAF-57D9-455F-9C30-F13D1704D384}" dt="2020-02-22T21:39:45.426" v="3119"/>
          <ac:grpSpMkLst>
            <pc:docMk/>
            <pc:sldMk cId="4207238649" sldId="269"/>
            <ac:grpSpMk id="409" creationId="{BCA96454-06BC-4C92-948B-ED5C1F1F8723}"/>
          </ac:grpSpMkLst>
        </pc:grpChg>
        <pc:grpChg chg="mod">
          <ac:chgData name="Kimberly Brehm" userId="8c2b6ab9-3f19-41de-a892-34e3c36865ec" providerId="ADAL" clId="{92736EAF-57D9-455F-9C30-F13D1704D384}" dt="2020-02-22T21:39:45.426" v="3119"/>
          <ac:grpSpMkLst>
            <pc:docMk/>
            <pc:sldMk cId="4207238649" sldId="269"/>
            <ac:grpSpMk id="410" creationId="{AAD45F39-3333-415E-82A5-D380A2EA07F0}"/>
          </ac:grpSpMkLst>
        </pc:grpChg>
        <pc:grpChg chg="mod">
          <ac:chgData name="Kimberly Brehm" userId="8c2b6ab9-3f19-41de-a892-34e3c36865ec" providerId="ADAL" clId="{92736EAF-57D9-455F-9C30-F13D1704D384}" dt="2020-02-22T21:39:45.426" v="3119"/>
          <ac:grpSpMkLst>
            <pc:docMk/>
            <pc:sldMk cId="4207238649" sldId="269"/>
            <ac:grpSpMk id="411" creationId="{4F0D8308-569E-4ECC-8EDF-17BD05D9E5D2}"/>
          </ac:grpSpMkLst>
        </pc:grpChg>
        <pc:grpChg chg="mod">
          <ac:chgData name="Kimberly Brehm" userId="8c2b6ab9-3f19-41de-a892-34e3c36865ec" providerId="ADAL" clId="{92736EAF-57D9-455F-9C30-F13D1704D384}" dt="2020-02-22T21:39:45.426" v="3119"/>
          <ac:grpSpMkLst>
            <pc:docMk/>
            <pc:sldMk cId="4207238649" sldId="269"/>
            <ac:grpSpMk id="412" creationId="{A5C47FB5-1B59-41D5-A106-07E01143952D}"/>
          </ac:grpSpMkLst>
        </pc:grpChg>
        <pc:grpChg chg="mod">
          <ac:chgData name="Kimberly Brehm" userId="8c2b6ab9-3f19-41de-a892-34e3c36865ec" providerId="ADAL" clId="{92736EAF-57D9-455F-9C30-F13D1704D384}" dt="2020-02-22T21:39:45.426" v="3119"/>
          <ac:grpSpMkLst>
            <pc:docMk/>
            <pc:sldMk cId="4207238649" sldId="269"/>
            <ac:grpSpMk id="413" creationId="{141AECB0-3A19-498D-9081-DE890E3BD6DA}"/>
          </ac:grpSpMkLst>
        </pc:grpChg>
        <pc:grpChg chg="mod">
          <ac:chgData name="Kimberly Brehm" userId="8c2b6ab9-3f19-41de-a892-34e3c36865ec" providerId="ADAL" clId="{92736EAF-57D9-455F-9C30-F13D1704D384}" dt="2020-02-22T21:39:45.426" v="3119"/>
          <ac:grpSpMkLst>
            <pc:docMk/>
            <pc:sldMk cId="4207238649" sldId="269"/>
            <ac:grpSpMk id="414" creationId="{B5F553E0-08A5-4291-9338-2FD91DEFF04A}"/>
          </ac:grpSpMkLst>
        </pc:grpChg>
        <pc:grpChg chg="mod">
          <ac:chgData name="Kimberly Brehm" userId="8c2b6ab9-3f19-41de-a892-34e3c36865ec" providerId="ADAL" clId="{92736EAF-57D9-455F-9C30-F13D1704D384}" dt="2020-02-22T21:39:45.426" v="3119"/>
          <ac:grpSpMkLst>
            <pc:docMk/>
            <pc:sldMk cId="4207238649" sldId="269"/>
            <ac:grpSpMk id="415" creationId="{46A2B8D5-B5DF-4A9C-93FA-E2B60EDBA7A0}"/>
          </ac:grpSpMkLst>
        </pc:grpChg>
        <pc:grpChg chg="mod">
          <ac:chgData name="Kimberly Brehm" userId="8c2b6ab9-3f19-41de-a892-34e3c36865ec" providerId="ADAL" clId="{92736EAF-57D9-455F-9C30-F13D1704D384}" dt="2020-02-22T21:39:54.362" v="3141"/>
          <ac:grpSpMkLst>
            <pc:docMk/>
            <pc:sldMk cId="4207238649" sldId="269"/>
            <ac:grpSpMk id="437" creationId="{35443871-B9A3-4F6B-A88C-77B99E3FDA91}"/>
          </ac:grpSpMkLst>
        </pc:grpChg>
        <pc:grpChg chg="mod">
          <ac:chgData name="Kimberly Brehm" userId="8c2b6ab9-3f19-41de-a892-34e3c36865ec" providerId="ADAL" clId="{92736EAF-57D9-455F-9C30-F13D1704D384}" dt="2020-02-22T21:39:54.362" v="3141"/>
          <ac:grpSpMkLst>
            <pc:docMk/>
            <pc:sldMk cId="4207238649" sldId="269"/>
            <ac:grpSpMk id="438" creationId="{6A691E98-A695-4891-B358-34D5A55C90EF}"/>
          </ac:grpSpMkLst>
        </pc:grpChg>
        <pc:grpChg chg="mod">
          <ac:chgData name="Kimberly Brehm" userId="8c2b6ab9-3f19-41de-a892-34e3c36865ec" providerId="ADAL" clId="{92736EAF-57D9-455F-9C30-F13D1704D384}" dt="2020-02-22T21:39:54.362" v="3141"/>
          <ac:grpSpMkLst>
            <pc:docMk/>
            <pc:sldMk cId="4207238649" sldId="269"/>
            <ac:grpSpMk id="439" creationId="{609955CD-E832-4809-802D-DAB1D59B594A}"/>
          </ac:grpSpMkLst>
        </pc:grpChg>
        <pc:grpChg chg="mod">
          <ac:chgData name="Kimberly Brehm" userId="8c2b6ab9-3f19-41de-a892-34e3c36865ec" providerId="ADAL" clId="{92736EAF-57D9-455F-9C30-F13D1704D384}" dt="2020-02-22T21:39:54.362" v="3141"/>
          <ac:grpSpMkLst>
            <pc:docMk/>
            <pc:sldMk cId="4207238649" sldId="269"/>
            <ac:grpSpMk id="440" creationId="{FC50BE04-434C-4F71-8D26-8BAD9A70DBAA}"/>
          </ac:grpSpMkLst>
        </pc:grpChg>
        <pc:grpChg chg="mod">
          <ac:chgData name="Kimberly Brehm" userId="8c2b6ab9-3f19-41de-a892-34e3c36865ec" providerId="ADAL" clId="{92736EAF-57D9-455F-9C30-F13D1704D384}" dt="2020-02-22T21:40:00.699" v="3157"/>
          <ac:grpSpMkLst>
            <pc:docMk/>
            <pc:sldMk cId="4207238649" sldId="269"/>
            <ac:grpSpMk id="456" creationId="{3D417016-1BBB-41E2-9FB6-C4F9001E4234}"/>
          </ac:grpSpMkLst>
        </pc:grpChg>
        <pc:grpChg chg="mod">
          <ac:chgData name="Kimberly Brehm" userId="8c2b6ab9-3f19-41de-a892-34e3c36865ec" providerId="ADAL" clId="{92736EAF-57D9-455F-9C30-F13D1704D384}" dt="2020-02-22T21:40:00.699" v="3157"/>
          <ac:grpSpMkLst>
            <pc:docMk/>
            <pc:sldMk cId="4207238649" sldId="269"/>
            <ac:grpSpMk id="457" creationId="{950838F4-6661-44B4-937F-F0DD940B06C1}"/>
          </ac:grpSpMkLst>
        </pc:grpChg>
        <pc:grpChg chg="mod">
          <ac:chgData name="Kimberly Brehm" userId="8c2b6ab9-3f19-41de-a892-34e3c36865ec" providerId="ADAL" clId="{92736EAF-57D9-455F-9C30-F13D1704D384}" dt="2020-02-22T21:40:19.847" v="3182"/>
          <ac:grpSpMkLst>
            <pc:docMk/>
            <pc:sldMk cId="4207238649" sldId="269"/>
            <ac:grpSpMk id="482" creationId="{04AF297F-6D35-4C74-8833-98E80B09AFEE}"/>
          </ac:grpSpMkLst>
        </pc:grpChg>
        <pc:grpChg chg="mod">
          <ac:chgData name="Kimberly Brehm" userId="8c2b6ab9-3f19-41de-a892-34e3c36865ec" providerId="ADAL" clId="{92736EAF-57D9-455F-9C30-F13D1704D384}" dt="2020-02-22T21:40:19.847" v="3182"/>
          <ac:grpSpMkLst>
            <pc:docMk/>
            <pc:sldMk cId="4207238649" sldId="269"/>
            <ac:grpSpMk id="483" creationId="{B696F039-3E2F-4B2A-93B9-71084C08A54D}"/>
          </ac:grpSpMkLst>
        </pc:grpChg>
        <pc:grpChg chg="mod">
          <ac:chgData name="Kimberly Brehm" userId="8c2b6ab9-3f19-41de-a892-34e3c36865ec" providerId="ADAL" clId="{92736EAF-57D9-455F-9C30-F13D1704D384}" dt="2020-02-22T21:40:19.847" v="3182"/>
          <ac:grpSpMkLst>
            <pc:docMk/>
            <pc:sldMk cId="4207238649" sldId="269"/>
            <ac:grpSpMk id="484" creationId="{45854C8A-37F4-41AE-AB0D-DA5219EBA50B}"/>
          </ac:grpSpMkLst>
        </pc:grpChg>
        <pc:grpChg chg="mod">
          <ac:chgData name="Kimberly Brehm" userId="8c2b6ab9-3f19-41de-a892-34e3c36865ec" providerId="ADAL" clId="{92736EAF-57D9-455F-9C30-F13D1704D384}" dt="2020-02-22T21:40:19.847" v="3182"/>
          <ac:grpSpMkLst>
            <pc:docMk/>
            <pc:sldMk cId="4207238649" sldId="269"/>
            <ac:grpSpMk id="485" creationId="{0C9AECCD-0529-4A2B-B36F-96E83368EEFB}"/>
          </ac:grpSpMkLst>
        </pc:grpChg>
        <pc:grpChg chg="mod">
          <ac:chgData name="Kimberly Brehm" userId="8c2b6ab9-3f19-41de-a892-34e3c36865ec" providerId="ADAL" clId="{92736EAF-57D9-455F-9C30-F13D1704D384}" dt="2020-02-22T21:40:19.847" v="3182"/>
          <ac:grpSpMkLst>
            <pc:docMk/>
            <pc:sldMk cId="4207238649" sldId="269"/>
            <ac:grpSpMk id="486" creationId="{0E7AD2FE-7ECE-4D19-91B7-8B93069A7698}"/>
          </ac:grpSpMkLst>
        </pc:grpChg>
        <pc:grpChg chg="mod">
          <ac:chgData name="Kimberly Brehm" userId="8c2b6ab9-3f19-41de-a892-34e3c36865ec" providerId="ADAL" clId="{92736EAF-57D9-455F-9C30-F13D1704D384}" dt="2020-02-22T21:40:31.699" v="3207"/>
          <ac:grpSpMkLst>
            <pc:docMk/>
            <pc:sldMk cId="4207238649" sldId="269"/>
            <ac:grpSpMk id="511" creationId="{D9EAC932-6DE4-4BCA-B7B4-65EFAE69A232}"/>
          </ac:grpSpMkLst>
        </pc:grpChg>
        <pc:grpChg chg="mod">
          <ac:chgData name="Kimberly Brehm" userId="8c2b6ab9-3f19-41de-a892-34e3c36865ec" providerId="ADAL" clId="{92736EAF-57D9-455F-9C30-F13D1704D384}" dt="2020-02-22T21:40:31.699" v="3207"/>
          <ac:grpSpMkLst>
            <pc:docMk/>
            <pc:sldMk cId="4207238649" sldId="269"/>
            <ac:grpSpMk id="512" creationId="{D786B304-165E-47A8-99BC-33FD9BDA1577}"/>
          </ac:grpSpMkLst>
        </pc:grpChg>
        <pc:grpChg chg="mod">
          <ac:chgData name="Kimberly Brehm" userId="8c2b6ab9-3f19-41de-a892-34e3c36865ec" providerId="ADAL" clId="{92736EAF-57D9-455F-9C30-F13D1704D384}" dt="2020-02-22T21:40:31.699" v="3207"/>
          <ac:grpSpMkLst>
            <pc:docMk/>
            <pc:sldMk cId="4207238649" sldId="269"/>
            <ac:grpSpMk id="513" creationId="{5A37B989-5B01-4196-A2F0-6F5B6894C9A8}"/>
          </ac:grpSpMkLst>
        </pc:grpChg>
        <pc:grpChg chg="mod">
          <ac:chgData name="Kimberly Brehm" userId="8c2b6ab9-3f19-41de-a892-34e3c36865ec" providerId="ADAL" clId="{92736EAF-57D9-455F-9C30-F13D1704D384}" dt="2020-02-22T21:40:31.699" v="3207"/>
          <ac:grpSpMkLst>
            <pc:docMk/>
            <pc:sldMk cId="4207238649" sldId="269"/>
            <ac:grpSpMk id="514" creationId="{2362A9C8-0E09-4499-8768-3D8645FA2092}"/>
          </ac:grpSpMkLst>
        </pc:grpChg>
        <pc:grpChg chg="mod">
          <ac:chgData name="Kimberly Brehm" userId="8c2b6ab9-3f19-41de-a892-34e3c36865ec" providerId="ADAL" clId="{92736EAF-57D9-455F-9C30-F13D1704D384}" dt="2020-02-22T21:40:31.699" v="3207"/>
          <ac:grpSpMkLst>
            <pc:docMk/>
            <pc:sldMk cId="4207238649" sldId="269"/>
            <ac:grpSpMk id="515" creationId="{B7CA8A46-2A2F-463A-AE54-29B11399DF49}"/>
          </ac:grpSpMkLst>
        </pc:grpChg>
        <pc:grpChg chg="del mod">
          <ac:chgData name="Kimberly Brehm" userId="8c2b6ab9-3f19-41de-a892-34e3c36865ec" providerId="ADAL" clId="{92736EAF-57D9-455F-9C30-F13D1704D384}" dt="2020-02-22T21:42:22.196" v="3220"/>
          <ac:grpSpMkLst>
            <pc:docMk/>
            <pc:sldMk cId="4207238649" sldId="269"/>
            <ac:grpSpMk id="525" creationId="{B62B9D61-B375-4352-8B59-3A56C79905AD}"/>
          </ac:grpSpMkLst>
        </pc:grpChg>
        <pc:grpChg chg="del mod">
          <ac:chgData name="Kimberly Brehm" userId="8c2b6ab9-3f19-41de-a892-34e3c36865ec" providerId="ADAL" clId="{92736EAF-57D9-455F-9C30-F13D1704D384}" dt="2020-02-22T21:42:28.726" v="3228"/>
          <ac:grpSpMkLst>
            <pc:docMk/>
            <pc:sldMk cId="4207238649" sldId="269"/>
            <ac:grpSpMk id="528" creationId="{588C0591-B0D0-4CCE-AED4-33203FDFEB30}"/>
          </ac:grpSpMkLst>
        </pc:grpChg>
        <pc:grpChg chg="mod">
          <ac:chgData name="Kimberly Brehm" userId="8c2b6ab9-3f19-41de-a892-34e3c36865ec" providerId="ADAL" clId="{92736EAF-57D9-455F-9C30-F13D1704D384}" dt="2020-02-22T21:42:28.726" v="3228"/>
          <ac:grpSpMkLst>
            <pc:docMk/>
            <pc:sldMk cId="4207238649" sldId="269"/>
            <ac:grpSpMk id="533" creationId="{2C8185EF-5EDD-4161-ADA8-D4E9DA1F4AFB}"/>
          </ac:grpSpMkLst>
        </pc:grpChg>
        <pc:grpChg chg="del mod">
          <ac:chgData name="Kimberly Brehm" userId="8c2b6ab9-3f19-41de-a892-34e3c36865ec" providerId="ADAL" clId="{92736EAF-57D9-455F-9C30-F13D1704D384}" dt="2020-02-22T21:42:38.073" v="3243"/>
          <ac:grpSpMkLst>
            <pc:docMk/>
            <pc:sldMk cId="4207238649" sldId="269"/>
            <ac:grpSpMk id="540" creationId="{88853A56-B0F8-415C-B2D6-399149EBE90A}"/>
          </ac:grpSpMkLst>
        </pc:grpChg>
        <pc:grpChg chg="del mod">
          <ac:chgData name="Kimberly Brehm" userId="8c2b6ab9-3f19-41de-a892-34e3c36865ec" providerId="ADAL" clId="{92736EAF-57D9-455F-9C30-F13D1704D384}" dt="2020-02-22T21:42:42.771" v="3253"/>
          <ac:grpSpMkLst>
            <pc:docMk/>
            <pc:sldMk cId="4207238649" sldId="269"/>
            <ac:grpSpMk id="548" creationId="{D598AB5E-998E-4478-850E-DB37FAE6B156}"/>
          </ac:grpSpMkLst>
        </pc:grpChg>
        <pc:grpChg chg="del mod">
          <ac:chgData name="Kimberly Brehm" userId="8c2b6ab9-3f19-41de-a892-34e3c36865ec" providerId="ADAL" clId="{92736EAF-57D9-455F-9C30-F13D1704D384}" dt="2020-02-22T21:42:44.485" v="3255"/>
          <ac:grpSpMkLst>
            <pc:docMk/>
            <pc:sldMk cId="4207238649" sldId="269"/>
            <ac:grpSpMk id="558" creationId="{C45596BC-16B6-48AC-B3B1-892AE10F3E74}"/>
          </ac:grpSpMkLst>
        </pc:grpChg>
        <pc:grpChg chg="mod">
          <ac:chgData name="Kimberly Brehm" userId="8c2b6ab9-3f19-41de-a892-34e3c36865ec" providerId="ADAL" clId="{92736EAF-57D9-455F-9C30-F13D1704D384}" dt="2020-02-22T21:42:49.013" v="3264"/>
          <ac:grpSpMkLst>
            <pc:docMk/>
            <pc:sldMk cId="4207238649" sldId="269"/>
            <ac:grpSpMk id="560" creationId="{DFB593F2-1F7F-4795-BD0C-15442935590D}"/>
          </ac:grpSpMkLst>
        </pc:grpChg>
        <pc:grpChg chg="mod">
          <ac:chgData name="Kimberly Brehm" userId="8c2b6ab9-3f19-41de-a892-34e3c36865ec" providerId="ADAL" clId="{92736EAF-57D9-455F-9C30-F13D1704D384}" dt="2020-02-22T21:42:56.063" v="3275"/>
          <ac:grpSpMkLst>
            <pc:docMk/>
            <pc:sldMk cId="4207238649" sldId="269"/>
            <ac:grpSpMk id="571" creationId="{E5CBF89E-4734-47C0-A8CA-2CDDA07C0AB2}"/>
          </ac:grpSpMkLst>
        </pc:grpChg>
        <pc:grpChg chg="mod">
          <ac:chgData name="Kimberly Brehm" userId="8c2b6ab9-3f19-41de-a892-34e3c36865ec" providerId="ADAL" clId="{92736EAF-57D9-455F-9C30-F13D1704D384}" dt="2020-02-22T21:42:56.063" v="3275"/>
          <ac:grpSpMkLst>
            <pc:docMk/>
            <pc:sldMk cId="4207238649" sldId="269"/>
            <ac:grpSpMk id="572" creationId="{94C640D8-E768-4F78-AE4C-D41D40B0F873}"/>
          </ac:grpSpMkLst>
        </pc:grpChg>
        <pc:grpChg chg="del mod">
          <ac:chgData name="Kimberly Brehm" userId="8c2b6ab9-3f19-41de-a892-34e3c36865ec" providerId="ADAL" clId="{92736EAF-57D9-455F-9C30-F13D1704D384}" dt="2020-02-22T21:43:00.412" v="3281"/>
          <ac:grpSpMkLst>
            <pc:docMk/>
            <pc:sldMk cId="4207238649" sldId="269"/>
            <ac:grpSpMk id="575" creationId="{FBC81FB8-269D-43C1-B358-1EFFDA97B454}"/>
          </ac:grpSpMkLst>
        </pc:grpChg>
        <pc:grpChg chg="del mod">
          <ac:chgData name="Kimberly Brehm" userId="8c2b6ab9-3f19-41de-a892-34e3c36865ec" providerId="ADAL" clId="{92736EAF-57D9-455F-9C30-F13D1704D384}" dt="2020-02-22T21:43:05.667" v="3290"/>
          <ac:grpSpMkLst>
            <pc:docMk/>
            <pc:sldMk cId="4207238649" sldId="269"/>
            <ac:grpSpMk id="578" creationId="{0BA28B85-51AF-41BD-B047-F44C8D228008}"/>
          </ac:grpSpMkLst>
        </pc:grpChg>
        <pc:grpChg chg="mod">
          <ac:chgData name="Kimberly Brehm" userId="8c2b6ab9-3f19-41de-a892-34e3c36865ec" providerId="ADAL" clId="{92736EAF-57D9-455F-9C30-F13D1704D384}" dt="2020-02-22T21:43:05.667" v="3290"/>
          <ac:grpSpMkLst>
            <pc:docMk/>
            <pc:sldMk cId="4207238649" sldId="269"/>
            <ac:grpSpMk id="587" creationId="{0CDE3D30-381D-47C8-936B-4BB5A4D715E0}"/>
          </ac:grpSpMkLst>
        </pc:grpChg>
        <pc:grpChg chg="del mod">
          <ac:chgData name="Kimberly Brehm" userId="8c2b6ab9-3f19-41de-a892-34e3c36865ec" providerId="ADAL" clId="{92736EAF-57D9-455F-9C30-F13D1704D384}" dt="2020-02-22T21:43:18.663" v="3316"/>
          <ac:grpSpMkLst>
            <pc:docMk/>
            <pc:sldMk cId="4207238649" sldId="269"/>
            <ac:grpSpMk id="601" creationId="{209021E3-EB21-4518-97B5-B02BF69C1F8B}"/>
          </ac:grpSpMkLst>
        </pc:grpChg>
        <pc:grpChg chg="mod">
          <ac:chgData name="Kimberly Brehm" userId="8c2b6ab9-3f19-41de-a892-34e3c36865ec" providerId="ADAL" clId="{92736EAF-57D9-455F-9C30-F13D1704D384}" dt="2020-02-22T21:43:18.663" v="3316"/>
          <ac:grpSpMkLst>
            <pc:docMk/>
            <pc:sldMk cId="4207238649" sldId="269"/>
            <ac:grpSpMk id="613" creationId="{E45E160A-0C96-428F-AD14-46A58085BDAF}"/>
          </ac:grpSpMkLst>
        </pc:grpChg>
        <pc:grpChg chg="mod">
          <ac:chgData name="Kimberly Brehm" userId="8c2b6ab9-3f19-41de-a892-34e3c36865ec" providerId="ADAL" clId="{92736EAF-57D9-455F-9C30-F13D1704D384}" dt="2020-02-22T21:43:18.663" v="3316"/>
          <ac:grpSpMkLst>
            <pc:docMk/>
            <pc:sldMk cId="4207238649" sldId="269"/>
            <ac:grpSpMk id="614" creationId="{5CAB8032-DD15-4CB8-A1DA-4981B0ED4760}"/>
          </ac:grpSpMkLst>
        </pc:grpChg>
        <pc:grpChg chg="del mod">
          <ac:chgData name="Kimberly Brehm" userId="8c2b6ab9-3f19-41de-a892-34e3c36865ec" providerId="ADAL" clId="{92736EAF-57D9-455F-9C30-F13D1704D384}" dt="2020-02-22T21:50:28.079" v="3332"/>
          <ac:grpSpMkLst>
            <pc:docMk/>
            <pc:sldMk cId="4207238649" sldId="269"/>
            <ac:grpSpMk id="626" creationId="{475ECFCC-A5CC-4FAE-842D-B12B0BA02E90}"/>
          </ac:grpSpMkLst>
        </pc:grpChg>
        <pc:grpChg chg="mod">
          <ac:chgData name="Kimberly Brehm" userId="8c2b6ab9-3f19-41de-a892-34e3c36865ec" providerId="ADAL" clId="{92736EAF-57D9-455F-9C30-F13D1704D384}" dt="2020-02-22T21:50:26.799" v="3329"/>
          <ac:grpSpMkLst>
            <pc:docMk/>
            <pc:sldMk cId="4207238649" sldId="269"/>
            <ac:grpSpMk id="627" creationId="{2AEC8983-50A8-44BD-9F4A-4212D04AFEEE}"/>
          </ac:grpSpMkLst>
        </pc:grpChg>
        <pc:grpChg chg="mod">
          <ac:chgData name="Kimberly Brehm" userId="8c2b6ab9-3f19-41de-a892-34e3c36865ec" providerId="ADAL" clId="{92736EAF-57D9-455F-9C30-F13D1704D384}" dt="2020-02-22T21:50:28.079" v="3332"/>
          <ac:grpSpMkLst>
            <pc:docMk/>
            <pc:sldMk cId="4207238649" sldId="269"/>
            <ac:grpSpMk id="630" creationId="{D0CB143C-34DD-44AB-9D0B-70A3A9B0E510}"/>
          </ac:grpSpMkLst>
        </pc:grpChg>
        <pc:grpChg chg="mod">
          <ac:chgData name="Kimberly Brehm" userId="8c2b6ab9-3f19-41de-a892-34e3c36865ec" providerId="ADAL" clId="{92736EAF-57D9-455F-9C30-F13D1704D384}" dt="2020-02-22T21:50:38.052" v="3354"/>
          <ac:grpSpMkLst>
            <pc:docMk/>
            <pc:sldMk cId="4207238649" sldId="269"/>
            <ac:grpSpMk id="652" creationId="{A4BEBF10-F0B4-4754-8A39-C65052D0BF7D}"/>
          </ac:grpSpMkLst>
        </pc:grpChg>
        <pc:grpChg chg="mod">
          <ac:chgData name="Kimberly Brehm" userId="8c2b6ab9-3f19-41de-a892-34e3c36865ec" providerId="ADAL" clId="{92736EAF-57D9-455F-9C30-F13D1704D384}" dt="2020-02-22T21:50:38.052" v="3354"/>
          <ac:grpSpMkLst>
            <pc:docMk/>
            <pc:sldMk cId="4207238649" sldId="269"/>
            <ac:grpSpMk id="653" creationId="{F6C5D0B0-2134-4A7A-935D-403926D0882E}"/>
          </ac:grpSpMkLst>
        </pc:grpChg>
        <pc:graphicFrameChg chg="add mod modGraphic">
          <ac:chgData name="Kimberly Brehm" userId="8c2b6ab9-3f19-41de-a892-34e3c36865ec" providerId="ADAL" clId="{92736EAF-57D9-455F-9C30-F13D1704D384}" dt="2020-02-22T21:35:23.704" v="2680" actId="207"/>
          <ac:graphicFrameMkLst>
            <pc:docMk/>
            <pc:sldMk cId="4207238649" sldId="269"/>
            <ac:graphicFrameMk id="54" creationId="{75B4E507-0346-490A-9FEC-B448B5D59FF3}"/>
          </ac:graphicFrameMkLst>
        </pc:graphicFrameChg>
        <pc:inkChg chg="add mod">
          <ac:chgData name="Kimberly Brehm" userId="8c2b6ab9-3f19-41de-a892-34e3c36865ec" providerId="ADAL" clId="{92736EAF-57D9-455F-9C30-F13D1704D384}" dt="2020-02-22T17:48:41.922" v="2624"/>
          <ac:inkMkLst>
            <pc:docMk/>
            <pc:sldMk cId="4207238649" sldId="269"/>
            <ac:inkMk id="2" creationId="{B5DAAD80-173A-4EE9-B1D9-2D5113FDD2B1}"/>
          </ac:inkMkLst>
        </pc:inkChg>
        <pc:inkChg chg="add mod">
          <ac:chgData name="Kimberly Brehm" userId="8c2b6ab9-3f19-41de-a892-34e3c36865ec" providerId="ADAL" clId="{92736EAF-57D9-455F-9C30-F13D1704D384}" dt="2020-02-22T17:48:41.922" v="2624"/>
          <ac:inkMkLst>
            <pc:docMk/>
            <pc:sldMk cId="4207238649" sldId="269"/>
            <ac:inkMk id="3" creationId="{DA278705-3218-4DE6-9464-5C46A39E07C4}"/>
          </ac:inkMkLst>
        </pc:inkChg>
        <pc:inkChg chg="add mod">
          <ac:chgData name="Kimberly Brehm" userId="8c2b6ab9-3f19-41de-a892-34e3c36865ec" providerId="ADAL" clId="{92736EAF-57D9-455F-9C30-F13D1704D384}" dt="2020-02-22T17:48:41.922" v="2624"/>
          <ac:inkMkLst>
            <pc:docMk/>
            <pc:sldMk cId="4207238649" sldId="269"/>
            <ac:inkMk id="4" creationId="{A2D1AA65-3CDA-44C5-A954-DB511D0597B7}"/>
          </ac:inkMkLst>
        </pc:inkChg>
        <pc:inkChg chg="add mod">
          <ac:chgData name="Kimberly Brehm" userId="8c2b6ab9-3f19-41de-a892-34e3c36865ec" providerId="ADAL" clId="{92736EAF-57D9-455F-9C30-F13D1704D384}" dt="2020-02-22T17:48:41.922" v="2624"/>
          <ac:inkMkLst>
            <pc:docMk/>
            <pc:sldMk cId="4207238649" sldId="269"/>
            <ac:inkMk id="6" creationId="{D8DB7919-F591-4FF8-9A7F-BB6AB45B04F9}"/>
          </ac:inkMkLst>
        </pc:inkChg>
        <pc:inkChg chg="add mod">
          <ac:chgData name="Kimberly Brehm" userId="8c2b6ab9-3f19-41de-a892-34e3c36865ec" providerId="ADAL" clId="{92736EAF-57D9-455F-9C30-F13D1704D384}" dt="2020-02-22T17:48:41.922" v="2624"/>
          <ac:inkMkLst>
            <pc:docMk/>
            <pc:sldMk cId="4207238649" sldId="269"/>
            <ac:inkMk id="7" creationId="{E166BA71-B8BE-4AC3-954A-DB38ADA96E02}"/>
          </ac:inkMkLst>
        </pc:inkChg>
        <pc:inkChg chg="add mod">
          <ac:chgData name="Kimberly Brehm" userId="8c2b6ab9-3f19-41de-a892-34e3c36865ec" providerId="ADAL" clId="{92736EAF-57D9-455F-9C30-F13D1704D384}" dt="2020-02-22T17:48:41.922" v="2624"/>
          <ac:inkMkLst>
            <pc:docMk/>
            <pc:sldMk cId="4207238649" sldId="269"/>
            <ac:inkMk id="8" creationId="{74B577BC-9F2E-4F4B-BE99-734E8CF74A23}"/>
          </ac:inkMkLst>
        </pc:inkChg>
        <pc:inkChg chg="add mod">
          <ac:chgData name="Kimberly Brehm" userId="8c2b6ab9-3f19-41de-a892-34e3c36865ec" providerId="ADAL" clId="{92736EAF-57D9-455F-9C30-F13D1704D384}" dt="2020-02-22T17:48:41.922" v="2624"/>
          <ac:inkMkLst>
            <pc:docMk/>
            <pc:sldMk cId="4207238649" sldId="269"/>
            <ac:inkMk id="9" creationId="{FA1F7431-DF4C-49EB-91B8-785160BC3515}"/>
          </ac:inkMkLst>
        </pc:inkChg>
        <pc:inkChg chg="add mod">
          <ac:chgData name="Kimberly Brehm" userId="8c2b6ab9-3f19-41de-a892-34e3c36865ec" providerId="ADAL" clId="{92736EAF-57D9-455F-9C30-F13D1704D384}" dt="2020-02-22T17:48:41.922" v="2624"/>
          <ac:inkMkLst>
            <pc:docMk/>
            <pc:sldMk cId="4207238649" sldId="269"/>
            <ac:inkMk id="10" creationId="{AD327E65-C2F1-48B3-BBD0-F27CE4F6AB25}"/>
          </ac:inkMkLst>
        </pc:inkChg>
        <pc:inkChg chg="add mod">
          <ac:chgData name="Kimberly Brehm" userId="8c2b6ab9-3f19-41de-a892-34e3c36865ec" providerId="ADAL" clId="{92736EAF-57D9-455F-9C30-F13D1704D384}" dt="2020-02-22T17:48:41.922" v="2624"/>
          <ac:inkMkLst>
            <pc:docMk/>
            <pc:sldMk cId="4207238649" sldId="269"/>
            <ac:inkMk id="11" creationId="{A3D6F7E5-E1D2-4CE7-8A09-43DD49F52AE9}"/>
          </ac:inkMkLst>
        </pc:inkChg>
        <pc:inkChg chg="add mod">
          <ac:chgData name="Kimberly Brehm" userId="8c2b6ab9-3f19-41de-a892-34e3c36865ec" providerId="ADAL" clId="{92736EAF-57D9-455F-9C30-F13D1704D384}" dt="2020-02-22T17:48:41.922" v="2624"/>
          <ac:inkMkLst>
            <pc:docMk/>
            <pc:sldMk cId="4207238649" sldId="269"/>
            <ac:inkMk id="12" creationId="{0B06EFFE-034D-4C47-88F2-64BA697732F0}"/>
          </ac:inkMkLst>
        </pc:inkChg>
        <pc:inkChg chg="add mod">
          <ac:chgData name="Kimberly Brehm" userId="8c2b6ab9-3f19-41de-a892-34e3c36865ec" providerId="ADAL" clId="{92736EAF-57D9-455F-9C30-F13D1704D384}" dt="2020-02-22T17:48:41.922" v="2624"/>
          <ac:inkMkLst>
            <pc:docMk/>
            <pc:sldMk cId="4207238649" sldId="269"/>
            <ac:inkMk id="13" creationId="{6D164917-C7DB-4C0D-B8B0-DF1C041BE8D3}"/>
          </ac:inkMkLst>
        </pc:inkChg>
        <pc:inkChg chg="add mod">
          <ac:chgData name="Kimberly Brehm" userId="8c2b6ab9-3f19-41de-a892-34e3c36865ec" providerId="ADAL" clId="{92736EAF-57D9-455F-9C30-F13D1704D384}" dt="2020-02-22T17:48:41.922" v="2624"/>
          <ac:inkMkLst>
            <pc:docMk/>
            <pc:sldMk cId="4207238649" sldId="269"/>
            <ac:inkMk id="14" creationId="{2B4D9BC7-7C2A-40DE-B471-C37BB0DC54B2}"/>
          </ac:inkMkLst>
        </pc:inkChg>
        <pc:inkChg chg="add mod">
          <ac:chgData name="Kimberly Brehm" userId="8c2b6ab9-3f19-41de-a892-34e3c36865ec" providerId="ADAL" clId="{92736EAF-57D9-455F-9C30-F13D1704D384}" dt="2020-02-22T17:48:41.922" v="2624"/>
          <ac:inkMkLst>
            <pc:docMk/>
            <pc:sldMk cId="4207238649" sldId="269"/>
            <ac:inkMk id="15" creationId="{1F9F37A6-6113-4DD9-8A6E-0BFA95AD6CEE}"/>
          </ac:inkMkLst>
        </pc:inkChg>
        <pc:inkChg chg="add mod">
          <ac:chgData name="Kimberly Brehm" userId="8c2b6ab9-3f19-41de-a892-34e3c36865ec" providerId="ADAL" clId="{92736EAF-57D9-455F-9C30-F13D1704D384}" dt="2020-02-22T17:48:41.922" v="2624"/>
          <ac:inkMkLst>
            <pc:docMk/>
            <pc:sldMk cId="4207238649" sldId="269"/>
            <ac:inkMk id="16" creationId="{A0A3FD0E-16F0-4CD2-B14B-05474120E70E}"/>
          </ac:inkMkLst>
        </pc:inkChg>
        <pc:inkChg chg="add mod">
          <ac:chgData name="Kimberly Brehm" userId="8c2b6ab9-3f19-41de-a892-34e3c36865ec" providerId="ADAL" clId="{92736EAF-57D9-455F-9C30-F13D1704D384}" dt="2020-02-22T17:48:41.922" v="2624"/>
          <ac:inkMkLst>
            <pc:docMk/>
            <pc:sldMk cId="4207238649" sldId="269"/>
            <ac:inkMk id="17" creationId="{8A1D2E4F-BAB6-4DB7-9FDD-C6E3CCB7A3C0}"/>
          </ac:inkMkLst>
        </pc:inkChg>
        <pc:inkChg chg="add mod">
          <ac:chgData name="Kimberly Brehm" userId="8c2b6ab9-3f19-41de-a892-34e3c36865ec" providerId="ADAL" clId="{92736EAF-57D9-455F-9C30-F13D1704D384}" dt="2020-02-22T17:48:41.922" v="2624"/>
          <ac:inkMkLst>
            <pc:docMk/>
            <pc:sldMk cId="4207238649" sldId="269"/>
            <ac:inkMk id="18" creationId="{670ED392-9082-4B5B-BE6D-7C74F6231D71}"/>
          </ac:inkMkLst>
        </pc:inkChg>
        <pc:inkChg chg="add mod">
          <ac:chgData name="Kimberly Brehm" userId="8c2b6ab9-3f19-41de-a892-34e3c36865ec" providerId="ADAL" clId="{92736EAF-57D9-455F-9C30-F13D1704D384}" dt="2020-02-22T17:48:41.922" v="2624"/>
          <ac:inkMkLst>
            <pc:docMk/>
            <pc:sldMk cId="4207238649" sldId="269"/>
            <ac:inkMk id="19" creationId="{EE19BDBA-62C8-4512-8DDA-52574B261E1E}"/>
          </ac:inkMkLst>
        </pc:inkChg>
        <pc:inkChg chg="add mod">
          <ac:chgData name="Kimberly Brehm" userId="8c2b6ab9-3f19-41de-a892-34e3c36865ec" providerId="ADAL" clId="{92736EAF-57D9-455F-9C30-F13D1704D384}" dt="2020-02-22T17:48:41.922" v="2624"/>
          <ac:inkMkLst>
            <pc:docMk/>
            <pc:sldMk cId="4207238649" sldId="269"/>
            <ac:inkMk id="20" creationId="{0F1FD094-5F33-4ABE-BE8F-9FD42A810E36}"/>
          </ac:inkMkLst>
        </pc:inkChg>
        <pc:inkChg chg="add mod">
          <ac:chgData name="Kimberly Brehm" userId="8c2b6ab9-3f19-41de-a892-34e3c36865ec" providerId="ADAL" clId="{92736EAF-57D9-455F-9C30-F13D1704D384}" dt="2020-02-22T17:48:41.922" v="2624"/>
          <ac:inkMkLst>
            <pc:docMk/>
            <pc:sldMk cId="4207238649" sldId="269"/>
            <ac:inkMk id="21" creationId="{2468CD9E-E5D9-4D49-9EDB-99E80D4DAE59}"/>
          </ac:inkMkLst>
        </pc:inkChg>
        <pc:inkChg chg="add mod">
          <ac:chgData name="Kimberly Brehm" userId="8c2b6ab9-3f19-41de-a892-34e3c36865ec" providerId="ADAL" clId="{92736EAF-57D9-455F-9C30-F13D1704D384}" dt="2020-02-22T17:48:41.922" v="2624"/>
          <ac:inkMkLst>
            <pc:docMk/>
            <pc:sldMk cId="4207238649" sldId="269"/>
            <ac:inkMk id="22" creationId="{C872297F-AB7F-459B-BA81-B13D768E290A}"/>
          </ac:inkMkLst>
        </pc:inkChg>
        <pc:inkChg chg="add mod">
          <ac:chgData name="Kimberly Brehm" userId="8c2b6ab9-3f19-41de-a892-34e3c36865ec" providerId="ADAL" clId="{92736EAF-57D9-455F-9C30-F13D1704D384}" dt="2020-02-22T17:48:41.922" v="2624"/>
          <ac:inkMkLst>
            <pc:docMk/>
            <pc:sldMk cId="4207238649" sldId="269"/>
            <ac:inkMk id="23" creationId="{8608A2B0-5366-4C91-995F-5C641C36F8D8}"/>
          </ac:inkMkLst>
        </pc:inkChg>
        <pc:inkChg chg="add mod">
          <ac:chgData name="Kimberly Brehm" userId="8c2b6ab9-3f19-41de-a892-34e3c36865ec" providerId="ADAL" clId="{92736EAF-57D9-455F-9C30-F13D1704D384}" dt="2020-02-22T17:48:41.922" v="2624"/>
          <ac:inkMkLst>
            <pc:docMk/>
            <pc:sldMk cId="4207238649" sldId="269"/>
            <ac:inkMk id="24" creationId="{6A4845BC-8D07-4839-9F7B-BFE87B92E197}"/>
          </ac:inkMkLst>
        </pc:inkChg>
        <pc:inkChg chg="add del mod">
          <ac:chgData name="Kimberly Brehm" userId="8c2b6ab9-3f19-41de-a892-34e3c36865ec" providerId="ADAL" clId="{92736EAF-57D9-455F-9C30-F13D1704D384}" dt="2020-02-22T21:34:49.187" v="2661"/>
          <ac:inkMkLst>
            <pc:docMk/>
            <pc:sldMk cId="4207238649" sldId="269"/>
            <ac:inkMk id="28" creationId="{345A698A-BBB9-4722-A07C-579179373B10}"/>
          </ac:inkMkLst>
        </pc:inkChg>
        <pc:inkChg chg="add del mod">
          <ac:chgData name="Kimberly Brehm" userId="8c2b6ab9-3f19-41de-a892-34e3c36865ec" providerId="ADAL" clId="{92736EAF-57D9-455F-9C30-F13D1704D384}" dt="2020-02-22T21:34:49.178" v="2657"/>
          <ac:inkMkLst>
            <pc:docMk/>
            <pc:sldMk cId="4207238649" sldId="269"/>
            <ac:inkMk id="29" creationId="{0545A5DD-7F3B-47B1-BD54-6162ABC840F0}"/>
          </ac:inkMkLst>
        </pc:inkChg>
        <pc:inkChg chg="add del mod">
          <ac:chgData name="Kimberly Brehm" userId="8c2b6ab9-3f19-41de-a892-34e3c36865ec" providerId="ADAL" clId="{92736EAF-57D9-455F-9C30-F13D1704D384}" dt="2020-02-22T21:34:49.200" v="2666"/>
          <ac:inkMkLst>
            <pc:docMk/>
            <pc:sldMk cId="4207238649" sldId="269"/>
            <ac:inkMk id="30" creationId="{86A4DDE0-6A48-443A-96AF-1E5F5857FA27}"/>
          </ac:inkMkLst>
        </pc:inkChg>
        <pc:inkChg chg="add del mod">
          <ac:chgData name="Kimberly Brehm" userId="8c2b6ab9-3f19-41de-a892-34e3c36865ec" providerId="ADAL" clId="{92736EAF-57D9-455F-9C30-F13D1704D384}" dt="2020-02-22T21:34:49.195" v="2664"/>
          <ac:inkMkLst>
            <pc:docMk/>
            <pc:sldMk cId="4207238649" sldId="269"/>
            <ac:inkMk id="31" creationId="{10104656-AA57-485C-8667-17E203DE0A25}"/>
          </ac:inkMkLst>
        </pc:inkChg>
        <pc:inkChg chg="add del mod">
          <ac:chgData name="Kimberly Brehm" userId="8c2b6ab9-3f19-41de-a892-34e3c36865ec" providerId="ADAL" clId="{92736EAF-57D9-455F-9C30-F13D1704D384}" dt="2020-02-22T21:34:49.204" v="2668"/>
          <ac:inkMkLst>
            <pc:docMk/>
            <pc:sldMk cId="4207238649" sldId="269"/>
            <ac:inkMk id="33" creationId="{05276E48-B405-424F-AAE5-7D5B0FB22427}"/>
          </ac:inkMkLst>
        </pc:inkChg>
        <pc:inkChg chg="add del mod">
          <ac:chgData name="Kimberly Brehm" userId="8c2b6ab9-3f19-41de-a892-34e3c36865ec" providerId="ADAL" clId="{92736EAF-57D9-455F-9C30-F13D1704D384}" dt="2020-02-22T21:34:49.176" v="2656"/>
          <ac:inkMkLst>
            <pc:docMk/>
            <pc:sldMk cId="4207238649" sldId="269"/>
            <ac:inkMk id="34" creationId="{856F7DE2-E439-49F3-9DBB-CE72DED28586}"/>
          </ac:inkMkLst>
        </pc:inkChg>
        <pc:inkChg chg="add del mod">
          <ac:chgData name="Kimberly Brehm" userId="8c2b6ab9-3f19-41de-a892-34e3c36865ec" providerId="ADAL" clId="{92736EAF-57D9-455F-9C30-F13D1704D384}" dt="2020-02-22T21:34:49.213" v="2672"/>
          <ac:inkMkLst>
            <pc:docMk/>
            <pc:sldMk cId="4207238649" sldId="269"/>
            <ac:inkMk id="35" creationId="{42CE29D2-4D1D-43F5-BFC0-C05DB7C2712C}"/>
          </ac:inkMkLst>
        </pc:inkChg>
        <pc:inkChg chg="add del mod">
          <ac:chgData name="Kimberly Brehm" userId="8c2b6ab9-3f19-41de-a892-34e3c36865ec" providerId="ADAL" clId="{92736EAF-57D9-455F-9C30-F13D1704D384}" dt="2020-02-22T21:34:49.189" v="2662"/>
          <ac:inkMkLst>
            <pc:docMk/>
            <pc:sldMk cId="4207238649" sldId="269"/>
            <ac:inkMk id="36" creationId="{C5A3BE5D-A984-40C0-9700-515F024B6B42}"/>
          </ac:inkMkLst>
        </pc:inkChg>
        <pc:inkChg chg="add del mod">
          <ac:chgData name="Kimberly Brehm" userId="8c2b6ab9-3f19-41de-a892-34e3c36865ec" providerId="ADAL" clId="{92736EAF-57D9-455F-9C30-F13D1704D384}" dt="2020-02-22T21:34:49.205" v="2669"/>
          <ac:inkMkLst>
            <pc:docMk/>
            <pc:sldMk cId="4207238649" sldId="269"/>
            <ac:inkMk id="37" creationId="{D7571222-0645-445D-9EFD-86069A7DBE24}"/>
          </ac:inkMkLst>
        </pc:inkChg>
        <pc:inkChg chg="add del mod">
          <ac:chgData name="Kimberly Brehm" userId="8c2b6ab9-3f19-41de-a892-34e3c36865ec" providerId="ADAL" clId="{92736EAF-57D9-455F-9C30-F13D1704D384}" dt="2020-02-22T21:34:49.172" v="2654"/>
          <ac:inkMkLst>
            <pc:docMk/>
            <pc:sldMk cId="4207238649" sldId="269"/>
            <ac:inkMk id="38" creationId="{DFEAEF41-B1B3-4791-9F46-9143154F5972}"/>
          </ac:inkMkLst>
        </pc:inkChg>
        <pc:inkChg chg="add del mod">
          <ac:chgData name="Kimberly Brehm" userId="8c2b6ab9-3f19-41de-a892-34e3c36865ec" providerId="ADAL" clId="{92736EAF-57D9-455F-9C30-F13D1704D384}" dt="2020-02-22T21:34:49.197" v="2665"/>
          <ac:inkMkLst>
            <pc:docMk/>
            <pc:sldMk cId="4207238649" sldId="269"/>
            <ac:inkMk id="39" creationId="{BB003F44-E902-4EC4-928E-6B1EFE197B68}"/>
          </ac:inkMkLst>
        </pc:inkChg>
        <pc:inkChg chg="add del mod">
          <ac:chgData name="Kimberly Brehm" userId="8c2b6ab9-3f19-41de-a892-34e3c36865ec" providerId="ADAL" clId="{92736EAF-57D9-455F-9C30-F13D1704D384}" dt="2020-02-22T21:34:49.210" v="2670"/>
          <ac:inkMkLst>
            <pc:docMk/>
            <pc:sldMk cId="4207238649" sldId="269"/>
            <ac:inkMk id="41" creationId="{C7444ABD-064B-48B1-9827-C73CBDD39E23}"/>
          </ac:inkMkLst>
        </pc:inkChg>
        <pc:inkChg chg="add del mod">
          <ac:chgData name="Kimberly Brehm" userId="8c2b6ab9-3f19-41de-a892-34e3c36865ec" providerId="ADAL" clId="{92736EAF-57D9-455F-9C30-F13D1704D384}" dt="2020-02-22T21:34:49.183" v="2659"/>
          <ac:inkMkLst>
            <pc:docMk/>
            <pc:sldMk cId="4207238649" sldId="269"/>
            <ac:inkMk id="42" creationId="{2A707160-1BF1-4CFF-ABC9-9EFADE5CF945}"/>
          </ac:inkMkLst>
        </pc:inkChg>
        <pc:inkChg chg="add del mod">
          <ac:chgData name="Kimberly Brehm" userId="8c2b6ab9-3f19-41de-a892-34e3c36865ec" providerId="ADAL" clId="{92736EAF-57D9-455F-9C30-F13D1704D384}" dt="2020-02-22T21:34:49.189" v="2663"/>
          <ac:inkMkLst>
            <pc:docMk/>
            <pc:sldMk cId="4207238649" sldId="269"/>
            <ac:inkMk id="43" creationId="{8984CE0D-94D7-4776-91D9-9D0224A713FC}"/>
          </ac:inkMkLst>
        </pc:inkChg>
        <pc:inkChg chg="add del mod">
          <ac:chgData name="Kimberly Brehm" userId="8c2b6ab9-3f19-41de-a892-34e3c36865ec" providerId="ADAL" clId="{92736EAF-57D9-455F-9C30-F13D1704D384}" dt="2020-02-22T21:34:49.203" v="2667"/>
          <ac:inkMkLst>
            <pc:docMk/>
            <pc:sldMk cId="4207238649" sldId="269"/>
            <ac:inkMk id="44" creationId="{EEC54E8C-24A9-4613-999F-D75197F51F77}"/>
          </ac:inkMkLst>
        </pc:inkChg>
        <pc:inkChg chg="add del mod">
          <ac:chgData name="Kimberly Brehm" userId="8c2b6ab9-3f19-41de-a892-34e3c36865ec" providerId="ADAL" clId="{92736EAF-57D9-455F-9C30-F13D1704D384}" dt="2020-02-22T21:34:49.215" v="2673"/>
          <ac:inkMkLst>
            <pc:docMk/>
            <pc:sldMk cId="4207238649" sldId="269"/>
            <ac:inkMk id="45" creationId="{AF94F24F-97DE-4F19-A122-4D2D3D03DFC6}"/>
          </ac:inkMkLst>
        </pc:inkChg>
        <pc:inkChg chg="add del mod">
          <ac:chgData name="Kimberly Brehm" userId="8c2b6ab9-3f19-41de-a892-34e3c36865ec" providerId="ADAL" clId="{92736EAF-57D9-455F-9C30-F13D1704D384}" dt="2020-02-22T21:34:49.185" v="2660"/>
          <ac:inkMkLst>
            <pc:docMk/>
            <pc:sldMk cId="4207238649" sldId="269"/>
            <ac:inkMk id="46" creationId="{70E4960D-4089-4BB7-B1F1-1927FED46551}"/>
          </ac:inkMkLst>
        </pc:inkChg>
        <pc:inkChg chg="add del mod">
          <ac:chgData name="Kimberly Brehm" userId="8c2b6ab9-3f19-41de-a892-34e3c36865ec" providerId="ADAL" clId="{92736EAF-57D9-455F-9C30-F13D1704D384}" dt="2020-02-22T21:34:49.181" v="2658"/>
          <ac:inkMkLst>
            <pc:docMk/>
            <pc:sldMk cId="4207238649" sldId="269"/>
            <ac:inkMk id="47" creationId="{DDFB6640-3C75-4EBC-A574-62F7CF16A9E2}"/>
          </ac:inkMkLst>
        </pc:inkChg>
        <pc:inkChg chg="add del mod">
          <ac:chgData name="Kimberly Brehm" userId="8c2b6ab9-3f19-41de-a892-34e3c36865ec" providerId="ADAL" clId="{92736EAF-57D9-455F-9C30-F13D1704D384}" dt="2020-02-22T21:34:49.167" v="2652"/>
          <ac:inkMkLst>
            <pc:docMk/>
            <pc:sldMk cId="4207238649" sldId="269"/>
            <ac:inkMk id="48" creationId="{2377DD8B-A1E1-4134-8584-6505C7505ED5}"/>
          </ac:inkMkLst>
        </pc:inkChg>
        <pc:inkChg chg="add del mod">
          <ac:chgData name="Kimberly Brehm" userId="8c2b6ab9-3f19-41de-a892-34e3c36865ec" providerId="ADAL" clId="{92736EAF-57D9-455F-9C30-F13D1704D384}" dt="2020-02-22T21:34:49.165" v="2651"/>
          <ac:inkMkLst>
            <pc:docMk/>
            <pc:sldMk cId="4207238649" sldId="269"/>
            <ac:inkMk id="49" creationId="{2FC82CE1-26D1-43ED-97E5-2069F69EA000}"/>
          </ac:inkMkLst>
        </pc:inkChg>
        <pc:inkChg chg="add del mod">
          <ac:chgData name="Kimberly Brehm" userId="8c2b6ab9-3f19-41de-a892-34e3c36865ec" providerId="ADAL" clId="{92736EAF-57D9-455F-9C30-F13D1704D384}" dt="2020-02-22T21:34:49.174" v="2655"/>
          <ac:inkMkLst>
            <pc:docMk/>
            <pc:sldMk cId="4207238649" sldId="269"/>
            <ac:inkMk id="50" creationId="{A2A50F92-2EC5-4702-BD3A-89F70CAD7F93}"/>
          </ac:inkMkLst>
        </pc:inkChg>
        <pc:inkChg chg="add del mod">
          <ac:chgData name="Kimberly Brehm" userId="8c2b6ab9-3f19-41de-a892-34e3c36865ec" providerId="ADAL" clId="{92736EAF-57D9-455F-9C30-F13D1704D384}" dt="2020-02-22T21:34:49.170" v="2653"/>
          <ac:inkMkLst>
            <pc:docMk/>
            <pc:sldMk cId="4207238649" sldId="269"/>
            <ac:inkMk id="51" creationId="{784C27A2-E477-4D33-BB1C-45CAC835C44A}"/>
          </ac:inkMkLst>
        </pc:inkChg>
        <pc:inkChg chg="add del mod">
          <ac:chgData name="Kimberly Brehm" userId="8c2b6ab9-3f19-41de-a892-34e3c36865ec" providerId="ADAL" clId="{92736EAF-57D9-455F-9C30-F13D1704D384}" dt="2020-02-22T21:34:49.211" v="2671"/>
          <ac:inkMkLst>
            <pc:docMk/>
            <pc:sldMk cId="4207238649" sldId="269"/>
            <ac:inkMk id="52" creationId="{CE39ABC8-BFEF-4973-B64D-57688DA335B7}"/>
          </ac:inkMkLst>
        </pc:inkChg>
        <pc:inkChg chg="add del">
          <ac:chgData name="Kimberly Brehm" userId="8c2b6ab9-3f19-41de-a892-34e3c36865ec" providerId="ADAL" clId="{92736EAF-57D9-455F-9C30-F13D1704D384}" dt="2020-02-22T21:35:40.893" v="2682"/>
          <ac:inkMkLst>
            <pc:docMk/>
            <pc:sldMk cId="4207238649" sldId="269"/>
            <ac:inkMk id="56" creationId="{C0161420-87FF-4016-B5D1-0EBAFF59912B}"/>
          </ac:inkMkLst>
        </pc:inkChg>
        <pc:inkChg chg="add del">
          <ac:chgData name="Kimberly Brehm" userId="8c2b6ab9-3f19-41de-a892-34e3c36865ec" providerId="ADAL" clId="{92736EAF-57D9-455F-9C30-F13D1704D384}" dt="2020-02-22T21:35:46.141" v="2684"/>
          <ac:inkMkLst>
            <pc:docMk/>
            <pc:sldMk cId="4207238649" sldId="269"/>
            <ac:inkMk id="57" creationId="{892CB227-D481-450D-AEAE-81C6B90E1E6E}"/>
          </ac:inkMkLst>
        </pc:inkChg>
        <pc:inkChg chg="add mod">
          <ac:chgData name="Kimberly Brehm" userId="8c2b6ab9-3f19-41de-a892-34e3c36865ec" providerId="ADAL" clId="{92736EAF-57D9-455F-9C30-F13D1704D384}" dt="2020-02-22T21:35:55.989" v="2696"/>
          <ac:inkMkLst>
            <pc:docMk/>
            <pc:sldMk cId="4207238649" sldId="269"/>
            <ac:inkMk id="58" creationId="{65AD5FA6-D58D-4E76-A2A2-37AC211F5A2A}"/>
          </ac:inkMkLst>
        </pc:inkChg>
        <pc:inkChg chg="add mod">
          <ac:chgData name="Kimberly Brehm" userId="8c2b6ab9-3f19-41de-a892-34e3c36865ec" providerId="ADAL" clId="{92736EAF-57D9-455F-9C30-F13D1704D384}" dt="2020-02-22T21:35:55.989" v="2696"/>
          <ac:inkMkLst>
            <pc:docMk/>
            <pc:sldMk cId="4207238649" sldId="269"/>
            <ac:inkMk id="59" creationId="{0EB710DC-9F0C-425B-9A70-F85095A5C543}"/>
          </ac:inkMkLst>
        </pc:inkChg>
        <pc:inkChg chg="add mod">
          <ac:chgData name="Kimberly Brehm" userId="8c2b6ab9-3f19-41de-a892-34e3c36865ec" providerId="ADAL" clId="{92736EAF-57D9-455F-9C30-F13D1704D384}" dt="2020-02-22T21:35:55.989" v="2696"/>
          <ac:inkMkLst>
            <pc:docMk/>
            <pc:sldMk cId="4207238649" sldId="269"/>
            <ac:inkMk id="60" creationId="{10706E6D-4C72-4011-8B68-EE4130511C5F}"/>
          </ac:inkMkLst>
        </pc:inkChg>
        <pc:inkChg chg="add mod">
          <ac:chgData name="Kimberly Brehm" userId="8c2b6ab9-3f19-41de-a892-34e3c36865ec" providerId="ADAL" clId="{92736EAF-57D9-455F-9C30-F13D1704D384}" dt="2020-02-22T21:35:55.989" v="2696"/>
          <ac:inkMkLst>
            <pc:docMk/>
            <pc:sldMk cId="4207238649" sldId="269"/>
            <ac:inkMk id="61" creationId="{E8169117-557F-4329-987E-2FD55E251C5B}"/>
          </ac:inkMkLst>
        </pc:inkChg>
        <pc:inkChg chg="add mod">
          <ac:chgData name="Kimberly Brehm" userId="8c2b6ab9-3f19-41de-a892-34e3c36865ec" providerId="ADAL" clId="{92736EAF-57D9-455F-9C30-F13D1704D384}" dt="2020-02-22T21:35:55.989" v="2696"/>
          <ac:inkMkLst>
            <pc:docMk/>
            <pc:sldMk cId="4207238649" sldId="269"/>
            <ac:inkMk id="62" creationId="{25E4D86A-816D-41E4-980D-CABED4ADE6BA}"/>
          </ac:inkMkLst>
        </pc:inkChg>
        <pc:inkChg chg="add mod">
          <ac:chgData name="Kimberly Brehm" userId="8c2b6ab9-3f19-41de-a892-34e3c36865ec" providerId="ADAL" clId="{92736EAF-57D9-455F-9C30-F13D1704D384}" dt="2020-02-22T21:35:55.989" v="2696"/>
          <ac:inkMkLst>
            <pc:docMk/>
            <pc:sldMk cId="4207238649" sldId="269"/>
            <ac:inkMk id="63" creationId="{A727491E-B03F-4445-8F78-B6D8CE1B37B8}"/>
          </ac:inkMkLst>
        </pc:inkChg>
        <pc:inkChg chg="add mod">
          <ac:chgData name="Kimberly Brehm" userId="8c2b6ab9-3f19-41de-a892-34e3c36865ec" providerId="ADAL" clId="{92736EAF-57D9-455F-9C30-F13D1704D384}" dt="2020-02-22T21:35:55.989" v="2696"/>
          <ac:inkMkLst>
            <pc:docMk/>
            <pc:sldMk cId="4207238649" sldId="269"/>
            <ac:inkMk id="64" creationId="{32021ABD-1B27-4FD1-9602-9155015DF0EF}"/>
          </ac:inkMkLst>
        </pc:inkChg>
        <pc:inkChg chg="add mod">
          <ac:chgData name="Kimberly Brehm" userId="8c2b6ab9-3f19-41de-a892-34e3c36865ec" providerId="ADAL" clId="{92736EAF-57D9-455F-9C30-F13D1704D384}" dt="2020-02-22T21:35:55.989" v="2696"/>
          <ac:inkMkLst>
            <pc:docMk/>
            <pc:sldMk cId="4207238649" sldId="269"/>
            <ac:inkMk id="65" creationId="{5F041060-93A9-49A8-B8B0-BB493FA02820}"/>
          </ac:inkMkLst>
        </pc:inkChg>
        <pc:inkChg chg="add mod">
          <ac:chgData name="Kimberly Brehm" userId="8c2b6ab9-3f19-41de-a892-34e3c36865ec" providerId="ADAL" clId="{92736EAF-57D9-455F-9C30-F13D1704D384}" dt="2020-02-22T21:35:55.989" v="2696"/>
          <ac:inkMkLst>
            <pc:docMk/>
            <pc:sldMk cId="4207238649" sldId="269"/>
            <ac:inkMk id="66" creationId="{DB921A2F-4595-44E8-8DAB-55FC045335FB}"/>
          </ac:inkMkLst>
        </pc:inkChg>
        <pc:inkChg chg="add mod">
          <ac:chgData name="Kimberly Brehm" userId="8c2b6ab9-3f19-41de-a892-34e3c36865ec" providerId="ADAL" clId="{92736EAF-57D9-455F-9C30-F13D1704D384}" dt="2020-02-22T21:35:55.989" v="2696"/>
          <ac:inkMkLst>
            <pc:docMk/>
            <pc:sldMk cId="4207238649" sldId="269"/>
            <ac:inkMk id="67" creationId="{8E98C37C-5A39-483B-86FA-7CC3B136EBF8}"/>
          </ac:inkMkLst>
        </pc:inkChg>
        <pc:inkChg chg="add mod">
          <ac:chgData name="Kimberly Brehm" userId="8c2b6ab9-3f19-41de-a892-34e3c36865ec" providerId="ADAL" clId="{92736EAF-57D9-455F-9C30-F13D1704D384}" dt="2020-02-22T21:35:55.989" v="2696"/>
          <ac:inkMkLst>
            <pc:docMk/>
            <pc:sldMk cId="4207238649" sldId="269"/>
            <ac:inkMk id="68" creationId="{BC1D114D-9352-4D32-879F-F7AA17DAA0E7}"/>
          </ac:inkMkLst>
        </pc:inkChg>
        <pc:inkChg chg="add mod">
          <ac:chgData name="Kimberly Brehm" userId="8c2b6ab9-3f19-41de-a892-34e3c36865ec" providerId="ADAL" clId="{92736EAF-57D9-455F-9C30-F13D1704D384}" dt="2020-02-22T21:36:02.911" v="2714"/>
          <ac:inkMkLst>
            <pc:docMk/>
            <pc:sldMk cId="4207238649" sldId="269"/>
            <ac:inkMk id="70" creationId="{54ACC833-3CCE-4FDC-87C0-E2AAAE57BAD5}"/>
          </ac:inkMkLst>
        </pc:inkChg>
        <pc:inkChg chg="add mod">
          <ac:chgData name="Kimberly Brehm" userId="8c2b6ab9-3f19-41de-a892-34e3c36865ec" providerId="ADAL" clId="{92736EAF-57D9-455F-9C30-F13D1704D384}" dt="2020-02-22T21:36:02.911" v="2714"/>
          <ac:inkMkLst>
            <pc:docMk/>
            <pc:sldMk cId="4207238649" sldId="269"/>
            <ac:inkMk id="71" creationId="{C3022CE1-111B-4F63-98F1-E0BCA8D9F109}"/>
          </ac:inkMkLst>
        </pc:inkChg>
        <pc:inkChg chg="add mod">
          <ac:chgData name="Kimberly Brehm" userId="8c2b6ab9-3f19-41de-a892-34e3c36865ec" providerId="ADAL" clId="{92736EAF-57D9-455F-9C30-F13D1704D384}" dt="2020-02-22T21:36:02.911" v="2714"/>
          <ac:inkMkLst>
            <pc:docMk/>
            <pc:sldMk cId="4207238649" sldId="269"/>
            <ac:inkMk id="72" creationId="{2578E96F-A2F2-4C87-AAEA-982C1F2720B8}"/>
          </ac:inkMkLst>
        </pc:inkChg>
        <pc:inkChg chg="add mod">
          <ac:chgData name="Kimberly Brehm" userId="8c2b6ab9-3f19-41de-a892-34e3c36865ec" providerId="ADAL" clId="{92736EAF-57D9-455F-9C30-F13D1704D384}" dt="2020-02-22T21:36:02.911" v="2714"/>
          <ac:inkMkLst>
            <pc:docMk/>
            <pc:sldMk cId="4207238649" sldId="269"/>
            <ac:inkMk id="73" creationId="{B2FFBAE5-74B5-4C6B-A19B-2030A2FE777D}"/>
          </ac:inkMkLst>
        </pc:inkChg>
        <pc:inkChg chg="add mod">
          <ac:chgData name="Kimberly Brehm" userId="8c2b6ab9-3f19-41de-a892-34e3c36865ec" providerId="ADAL" clId="{92736EAF-57D9-455F-9C30-F13D1704D384}" dt="2020-02-22T21:36:02.911" v="2714"/>
          <ac:inkMkLst>
            <pc:docMk/>
            <pc:sldMk cId="4207238649" sldId="269"/>
            <ac:inkMk id="74" creationId="{D3CB1871-521C-4825-B088-DEF410DB0BC6}"/>
          </ac:inkMkLst>
        </pc:inkChg>
        <pc:inkChg chg="add mod">
          <ac:chgData name="Kimberly Brehm" userId="8c2b6ab9-3f19-41de-a892-34e3c36865ec" providerId="ADAL" clId="{92736EAF-57D9-455F-9C30-F13D1704D384}" dt="2020-02-22T21:36:02.911" v="2714"/>
          <ac:inkMkLst>
            <pc:docMk/>
            <pc:sldMk cId="4207238649" sldId="269"/>
            <ac:inkMk id="75" creationId="{C5499544-0181-420D-8DE2-E552B001BB34}"/>
          </ac:inkMkLst>
        </pc:inkChg>
        <pc:inkChg chg="add mod">
          <ac:chgData name="Kimberly Brehm" userId="8c2b6ab9-3f19-41de-a892-34e3c36865ec" providerId="ADAL" clId="{92736EAF-57D9-455F-9C30-F13D1704D384}" dt="2020-02-22T21:36:02.911" v="2714"/>
          <ac:inkMkLst>
            <pc:docMk/>
            <pc:sldMk cId="4207238649" sldId="269"/>
            <ac:inkMk id="76" creationId="{E71EE2E8-FEDB-4C36-A6EE-31DF712D746C}"/>
          </ac:inkMkLst>
        </pc:inkChg>
        <pc:inkChg chg="add mod">
          <ac:chgData name="Kimberly Brehm" userId="8c2b6ab9-3f19-41de-a892-34e3c36865ec" providerId="ADAL" clId="{92736EAF-57D9-455F-9C30-F13D1704D384}" dt="2020-02-22T21:36:02.911" v="2714"/>
          <ac:inkMkLst>
            <pc:docMk/>
            <pc:sldMk cId="4207238649" sldId="269"/>
            <ac:inkMk id="77" creationId="{1CC5C5A2-1972-4C06-BA21-B534B4C52284}"/>
          </ac:inkMkLst>
        </pc:inkChg>
        <pc:inkChg chg="add mod">
          <ac:chgData name="Kimberly Brehm" userId="8c2b6ab9-3f19-41de-a892-34e3c36865ec" providerId="ADAL" clId="{92736EAF-57D9-455F-9C30-F13D1704D384}" dt="2020-02-22T21:36:02.911" v="2714"/>
          <ac:inkMkLst>
            <pc:docMk/>
            <pc:sldMk cId="4207238649" sldId="269"/>
            <ac:inkMk id="78" creationId="{D6DEAE8C-6044-4E1F-8A44-3F31C0A81AED}"/>
          </ac:inkMkLst>
        </pc:inkChg>
        <pc:inkChg chg="add mod">
          <ac:chgData name="Kimberly Brehm" userId="8c2b6ab9-3f19-41de-a892-34e3c36865ec" providerId="ADAL" clId="{92736EAF-57D9-455F-9C30-F13D1704D384}" dt="2020-02-22T21:36:02.911" v="2714"/>
          <ac:inkMkLst>
            <pc:docMk/>
            <pc:sldMk cId="4207238649" sldId="269"/>
            <ac:inkMk id="79" creationId="{412799CB-6110-4446-86FC-8451E6EA9AE5}"/>
          </ac:inkMkLst>
        </pc:inkChg>
        <pc:inkChg chg="add mod">
          <ac:chgData name="Kimberly Brehm" userId="8c2b6ab9-3f19-41de-a892-34e3c36865ec" providerId="ADAL" clId="{92736EAF-57D9-455F-9C30-F13D1704D384}" dt="2020-02-22T21:36:02.911" v="2714"/>
          <ac:inkMkLst>
            <pc:docMk/>
            <pc:sldMk cId="4207238649" sldId="269"/>
            <ac:inkMk id="80" creationId="{81E49C5B-CBB4-410D-A84C-17781DDCC41D}"/>
          </ac:inkMkLst>
        </pc:inkChg>
        <pc:inkChg chg="add mod">
          <ac:chgData name="Kimberly Brehm" userId="8c2b6ab9-3f19-41de-a892-34e3c36865ec" providerId="ADAL" clId="{92736EAF-57D9-455F-9C30-F13D1704D384}" dt="2020-02-22T21:36:02.911" v="2714"/>
          <ac:inkMkLst>
            <pc:docMk/>
            <pc:sldMk cId="4207238649" sldId="269"/>
            <ac:inkMk id="81" creationId="{34EB57A1-3899-4B41-87CF-7EB3DA3D8BA3}"/>
          </ac:inkMkLst>
        </pc:inkChg>
        <pc:inkChg chg="add mod">
          <ac:chgData name="Kimberly Brehm" userId="8c2b6ab9-3f19-41de-a892-34e3c36865ec" providerId="ADAL" clId="{92736EAF-57D9-455F-9C30-F13D1704D384}" dt="2020-02-22T21:36:02.911" v="2714"/>
          <ac:inkMkLst>
            <pc:docMk/>
            <pc:sldMk cId="4207238649" sldId="269"/>
            <ac:inkMk id="82" creationId="{27C6E23E-59D9-497D-BEE2-4CE2D3FC75BA}"/>
          </ac:inkMkLst>
        </pc:inkChg>
        <pc:inkChg chg="add mod">
          <ac:chgData name="Kimberly Brehm" userId="8c2b6ab9-3f19-41de-a892-34e3c36865ec" providerId="ADAL" clId="{92736EAF-57D9-455F-9C30-F13D1704D384}" dt="2020-02-22T21:36:02.911" v="2714"/>
          <ac:inkMkLst>
            <pc:docMk/>
            <pc:sldMk cId="4207238649" sldId="269"/>
            <ac:inkMk id="83" creationId="{CE830BAD-2999-4D89-A2DD-5F8FE8DA8B63}"/>
          </ac:inkMkLst>
        </pc:inkChg>
        <pc:inkChg chg="add mod">
          <ac:chgData name="Kimberly Brehm" userId="8c2b6ab9-3f19-41de-a892-34e3c36865ec" providerId="ADAL" clId="{92736EAF-57D9-455F-9C30-F13D1704D384}" dt="2020-02-22T21:36:02.911" v="2714"/>
          <ac:inkMkLst>
            <pc:docMk/>
            <pc:sldMk cId="4207238649" sldId="269"/>
            <ac:inkMk id="84" creationId="{689EA15B-E0DE-450F-9513-0FE56D3BF874}"/>
          </ac:inkMkLst>
        </pc:inkChg>
        <pc:inkChg chg="add mod">
          <ac:chgData name="Kimberly Brehm" userId="8c2b6ab9-3f19-41de-a892-34e3c36865ec" providerId="ADAL" clId="{92736EAF-57D9-455F-9C30-F13D1704D384}" dt="2020-02-22T21:36:02.911" v="2714"/>
          <ac:inkMkLst>
            <pc:docMk/>
            <pc:sldMk cId="4207238649" sldId="269"/>
            <ac:inkMk id="85" creationId="{5FC0265D-67F9-44BE-9B6F-A696F469E1AE}"/>
          </ac:inkMkLst>
        </pc:inkChg>
        <pc:inkChg chg="add">
          <ac:chgData name="Kimberly Brehm" userId="8c2b6ab9-3f19-41de-a892-34e3c36865ec" providerId="ADAL" clId="{92736EAF-57D9-455F-9C30-F13D1704D384}" dt="2020-02-22T21:36:02.234" v="2713" actId="9405"/>
          <ac:inkMkLst>
            <pc:docMk/>
            <pc:sldMk cId="4207238649" sldId="269"/>
            <ac:inkMk id="86" creationId="{CC86D2EC-0660-4E63-9770-1FB0214BC207}"/>
          </ac:inkMkLst>
        </pc:inkChg>
        <pc:inkChg chg="add mod">
          <ac:chgData name="Kimberly Brehm" userId="8c2b6ab9-3f19-41de-a892-34e3c36865ec" providerId="ADAL" clId="{92736EAF-57D9-455F-9C30-F13D1704D384}" dt="2020-02-22T21:36:06.816" v="2717"/>
          <ac:inkMkLst>
            <pc:docMk/>
            <pc:sldMk cId="4207238649" sldId="269"/>
            <ac:inkMk id="88" creationId="{0196E5E0-21B4-4989-B60C-4771B2AFA6F3}"/>
          </ac:inkMkLst>
        </pc:inkChg>
        <pc:inkChg chg="add mod">
          <ac:chgData name="Kimberly Brehm" userId="8c2b6ab9-3f19-41de-a892-34e3c36865ec" providerId="ADAL" clId="{92736EAF-57D9-455F-9C30-F13D1704D384}" dt="2020-02-22T21:36:06.816" v="2717"/>
          <ac:inkMkLst>
            <pc:docMk/>
            <pc:sldMk cId="4207238649" sldId="269"/>
            <ac:inkMk id="89" creationId="{04DAC42B-893D-4F2E-BA88-AAB1930170DC}"/>
          </ac:inkMkLst>
        </pc:inkChg>
        <pc:inkChg chg="add mod">
          <ac:chgData name="Kimberly Brehm" userId="8c2b6ab9-3f19-41de-a892-34e3c36865ec" providerId="ADAL" clId="{92736EAF-57D9-455F-9C30-F13D1704D384}" dt="2020-02-22T21:36:38.277" v="2735"/>
          <ac:inkMkLst>
            <pc:docMk/>
            <pc:sldMk cId="4207238649" sldId="269"/>
            <ac:inkMk id="91" creationId="{8E85DFA3-3B04-4933-88B1-202369AE8BB8}"/>
          </ac:inkMkLst>
        </pc:inkChg>
        <pc:inkChg chg="add mod">
          <ac:chgData name="Kimberly Brehm" userId="8c2b6ab9-3f19-41de-a892-34e3c36865ec" providerId="ADAL" clId="{92736EAF-57D9-455F-9C30-F13D1704D384}" dt="2020-02-22T21:36:38.277" v="2735"/>
          <ac:inkMkLst>
            <pc:docMk/>
            <pc:sldMk cId="4207238649" sldId="269"/>
            <ac:inkMk id="92" creationId="{02B45E7A-B7B1-473E-A996-21ACBD4295FE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93" creationId="{FF9EC8B2-BCA0-4290-BE1A-C3E5705EB62F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94" creationId="{BCD60D1D-94FF-4417-AACA-02DF32DF8030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95" creationId="{DC3BB2F4-082D-4D49-BE87-B54C8F502D73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96" creationId="{041CD1D7-FE69-4967-8316-7575AEC0C3AA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97" creationId="{DC01983D-A489-4AF2-B92A-EFC6BE518088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98" creationId="{99A671FC-5F63-4B15-9960-4267C27582D7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99" creationId="{67A84912-86BD-411A-B918-EB63321F6ECE}"/>
          </ac:inkMkLst>
        </pc:inkChg>
        <pc:inkChg chg="add del mod">
          <ac:chgData name="Kimberly Brehm" userId="8c2b6ab9-3f19-41de-a892-34e3c36865ec" providerId="ADAL" clId="{92736EAF-57D9-455F-9C30-F13D1704D384}" dt="2020-02-22T21:37:20.862" v="2811"/>
          <ac:inkMkLst>
            <pc:docMk/>
            <pc:sldMk cId="4207238649" sldId="269"/>
            <ac:inkMk id="100" creationId="{C99D0714-D771-433B-8054-0355DAF6A8B2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01" creationId="{3585FB6B-D5BF-40FD-951C-CF7C8DF47714}"/>
          </ac:inkMkLst>
        </pc:inkChg>
        <pc:inkChg chg="add del mod">
          <ac:chgData name="Kimberly Brehm" userId="8c2b6ab9-3f19-41de-a892-34e3c36865ec" providerId="ADAL" clId="{92736EAF-57D9-455F-9C30-F13D1704D384}" dt="2020-02-22T21:37:20.857" v="2807"/>
          <ac:inkMkLst>
            <pc:docMk/>
            <pc:sldMk cId="4207238649" sldId="269"/>
            <ac:inkMk id="102" creationId="{468BF755-5498-42A5-B011-BBC71D739EEC}"/>
          </ac:inkMkLst>
        </pc:inkChg>
        <pc:inkChg chg="add del mod">
          <ac:chgData name="Kimberly Brehm" userId="8c2b6ab9-3f19-41de-a892-34e3c36865ec" providerId="ADAL" clId="{92736EAF-57D9-455F-9C30-F13D1704D384}" dt="2020-02-22T21:37:20.856" v="2806"/>
          <ac:inkMkLst>
            <pc:docMk/>
            <pc:sldMk cId="4207238649" sldId="269"/>
            <ac:inkMk id="103" creationId="{72DBFD86-655C-4F7A-8D76-C78D8B2F25EC}"/>
          </ac:inkMkLst>
        </pc:inkChg>
        <pc:inkChg chg="add del mod">
          <ac:chgData name="Kimberly Brehm" userId="8c2b6ab9-3f19-41de-a892-34e3c36865ec" providerId="ADAL" clId="{92736EAF-57D9-455F-9C30-F13D1704D384}" dt="2020-02-22T21:37:20.852" v="2803"/>
          <ac:inkMkLst>
            <pc:docMk/>
            <pc:sldMk cId="4207238649" sldId="269"/>
            <ac:inkMk id="104" creationId="{5B61961D-95FE-411A-88AF-8B489AF8FA9A}"/>
          </ac:inkMkLst>
        </pc:inkChg>
        <pc:inkChg chg="add del mod">
          <ac:chgData name="Kimberly Brehm" userId="8c2b6ab9-3f19-41de-a892-34e3c36865ec" providerId="ADAL" clId="{92736EAF-57D9-455F-9C30-F13D1704D384}" dt="2020-02-22T21:37:20.869" v="2816"/>
          <ac:inkMkLst>
            <pc:docMk/>
            <pc:sldMk cId="4207238649" sldId="269"/>
            <ac:inkMk id="105" creationId="{229F2C52-FF1C-454B-B2A1-77BFFF367F76}"/>
          </ac:inkMkLst>
        </pc:inkChg>
        <pc:inkChg chg="add del">
          <ac:chgData name="Kimberly Brehm" userId="8c2b6ab9-3f19-41de-a892-34e3c36865ec" providerId="ADAL" clId="{92736EAF-57D9-455F-9C30-F13D1704D384}" dt="2020-02-22T21:37:20.825" v="2782"/>
          <ac:inkMkLst>
            <pc:docMk/>
            <pc:sldMk cId="4207238649" sldId="269"/>
            <ac:inkMk id="106" creationId="{FA2A2656-3E21-4F91-8F34-AFC2E34D5B46}"/>
          </ac:inkMkLst>
        </pc:inkChg>
        <pc:inkChg chg="add del">
          <ac:chgData name="Kimberly Brehm" userId="8c2b6ab9-3f19-41de-a892-34e3c36865ec" providerId="ADAL" clId="{92736EAF-57D9-455F-9C30-F13D1704D384}" dt="2020-02-22T21:37:20.826" v="2783"/>
          <ac:inkMkLst>
            <pc:docMk/>
            <pc:sldMk cId="4207238649" sldId="269"/>
            <ac:inkMk id="107" creationId="{DA6F329D-3B3F-47E9-8FF3-AA6139DC618D}"/>
          </ac:inkMkLst>
        </pc:inkChg>
        <pc:inkChg chg="add del mod">
          <ac:chgData name="Kimberly Brehm" userId="8c2b6ab9-3f19-41de-a892-34e3c36865ec" providerId="ADAL" clId="{92736EAF-57D9-455F-9C30-F13D1704D384}" dt="2020-02-22T21:37:20.840" v="2794"/>
          <ac:inkMkLst>
            <pc:docMk/>
            <pc:sldMk cId="4207238649" sldId="269"/>
            <ac:inkMk id="111" creationId="{E3637DB5-0691-4E1D-BEA5-417065D788B5}"/>
          </ac:inkMkLst>
        </pc:inkChg>
        <pc:inkChg chg="add del mod">
          <ac:chgData name="Kimberly Brehm" userId="8c2b6ab9-3f19-41de-a892-34e3c36865ec" providerId="ADAL" clId="{92736EAF-57D9-455F-9C30-F13D1704D384}" dt="2020-02-22T21:37:20.848" v="2800"/>
          <ac:inkMkLst>
            <pc:docMk/>
            <pc:sldMk cId="4207238649" sldId="269"/>
            <ac:inkMk id="112" creationId="{0FB1355B-A0BA-41D0-B1D7-073EE4702658}"/>
          </ac:inkMkLst>
        </pc:inkChg>
        <pc:inkChg chg="add del mod">
          <ac:chgData name="Kimberly Brehm" userId="8c2b6ab9-3f19-41de-a892-34e3c36865ec" providerId="ADAL" clId="{92736EAF-57D9-455F-9C30-F13D1704D384}" dt="2020-02-22T21:37:20.830" v="2786"/>
          <ac:inkMkLst>
            <pc:docMk/>
            <pc:sldMk cId="4207238649" sldId="269"/>
            <ac:inkMk id="113" creationId="{7D86D4EC-79A9-4C94-809C-F1A9C8B228D5}"/>
          </ac:inkMkLst>
        </pc:inkChg>
        <pc:inkChg chg="add del mod">
          <ac:chgData name="Kimberly Brehm" userId="8c2b6ab9-3f19-41de-a892-34e3c36865ec" providerId="ADAL" clId="{92736EAF-57D9-455F-9C30-F13D1704D384}" dt="2020-02-22T21:37:20.873" v="2819"/>
          <ac:inkMkLst>
            <pc:docMk/>
            <pc:sldMk cId="4207238649" sldId="269"/>
            <ac:inkMk id="114" creationId="{8998E213-655D-4F87-8147-5B4F947E2AEF}"/>
          </ac:inkMkLst>
        </pc:inkChg>
        <pc:inkChg chg="add del mod">
          <ac:chgData name="Kimberly Brehm" userId="8c2b6ab9-3f19-41de-a892-34e3c36865ec" providerId="ADAL" clId="{92736EAF-57D9-455F-9C30-F13D1704D384}" dt="2020-02-22T21:37:20.872" v="2818"/>
          <ac:inkMkLst>
            <pc:docMk/>
            <pc:sldMk cId="4207238649" sldId="269"/>
            <ac:inkMk id="115" creationId="{D42EBEEB-40B6-4629-BAF9-52E80E7E8B6E}"/>
          </ac:inkMkLst>
        </pc:inkChg>
        <pc:inkChg chg="add del mod">
          <ac:chgData name="Kimberly Brehm" userId="8c2b6ab9-3f19-41de-a892-34e3c36865ec" providerId="ADAL" clId="{92736EAF-57D9-455F-9C30-F13D1704D384}" dt="2020-02-22T21:37:20.837" v="2791"/>
          <ac:inkMkLst>
            <pc:docMk/>
            <pc:sldMk cId="4207238649" sldId="269"/>
            <ac:inkMk id="116" creationId="{662F65DD-FBF6-4C30-A76B-274CAAFA1B31}"/>
          </ac:inkMkLst>
        </pc:inkChg>
        <pc:inkChg chg="add del mod">
          <ac:chgData name="Kimberly Brehm" userId="8c2b6ab9-3f19-41de-a892-34e3c36865ec" providerId="ADAL" clId="{92736EAF-57D9-455F-9C30-F13D1704D384}" dt="2020-02-22T21:37:20.867" v="2815"/>
          <ac:inkMkLst>
            <pc:docMk/>
            <pc:sldMk cId="4207238649" sldId="269"/>
            <ac:inkMk id="117" creationId="{D1D4D658-EDB5-4ADA-813B-C8B07ECD4017}"/>
          </ac:inkMkLst>
        </pc:inkChg>
        <pc:inkChg chg="add del mod">
          <ac:chgData name="Kimberly Brehm" userId="8c2b6ab9-3f19-41de-a892-34e3c36865ec" providerId="ADAL" clId="{92736EAF-57D9-455F-9C30-F13D1704D384}" dt="2020-02-22T21:37:20.853" v="2804"/>
          <ac:inkMkLst>
            <pc:docMk/>
            <pc:sldMk cId="4207238649" sldId="269"/>
            <ac:inkMk id="119" creationId="{65054E8B-EC58-441D-A8E0-7ED95AF9DD3C}"/>
          </ac:inkMkLst>
        </pc:inkChg>
        <pc:inkChg chg="add del mod">
          <ac:chgData name="Kimberly Brehm" userId="8c2b6ab9-3f19-41de-a892-34e3c36865ec" providerId="ADAL" clId="{92736EAF-57D9-455F-9C30-F13D1704D384}" dt="2020-02-22T21:37:20.871" v="2817"/>
          <ac:inkMkLst>
            <pc:docMk/>
            <pc:sldMk cId="4207238649" sldId="269"/>
            <ac:inkMk id="120" creationId="{847EF0AC-58DF-4BA2-AEDF-C6BBCE178A9A}"/>
          </ac:inkMkLst>
        </pc:inkChg>
        <pc:inkChg chg="add del mod">
          <ac:chgData name="Kimberly Brehm" userId="8c2b6ab9-3f19-41de-a892-34e3c36865ec" providerId="ADAL" clId="{92736EAF-57D9-455F-9C30-F13D1704D384}" dt="2020-02-22T21:37:20.865" v="2813"/>
          <ac:inkMkLst>
            <pc:docMk/>
            <pc:sldMk cId="4207238649" sldId="269"/>
            <ac:inkMk id="121" creationId="{914491DA-3039-4715-9079-B3B675660B87}"/>
          </ac:inkMkLst>
        </pc:inkChg>
        <pc:inkChg chg="add del mod">
          <ac:chgData name="Kimberly Brehm" userId="8c2b6ab9-3f19-41de-a892-34e3c36865ec" providerId="ADAL" clId="{92736EAF-57D9-455F-9C30-F13D1704D384}" dt="2020-02-22T21:37:20.843" v="2796"/>
          <ac:inkMkLst>
            <pc:docMk/>
            <pc:sldMk cId="4207238649" sldId="269"/>
            <ac:inkMk id="122" creationId="{07A2E1B9-C99C-4CF4-BEA2-954B4E1B52D6}"/>
          </ac:inkMkLst>
        </pc:inkChg>
        <pc:inkChg chg="add del mod">
          <ac:chgData name="Kimberly Brehm" userId="8c2b6ab9-3f19-41de-a892-34e3c36865ec" providerId="ADAL" clId="{92736EAF-57D9-455F-9C30-F13D1704D384}" dt="2020-02-22T21:37:20.833" v="2788"/>
          <ac:inkMkLst>
            <pc:docMk/>
            <pc:sldMk cId="4207238649" sldId="269"/>
            <ac:inkMk id="123" creationId="{4D28024D-2AD6-425B-9E14-F95A7EAE588F}"/>
          </ac:inkMkLst>
        </pc:inkChg>
        <pc:inkChg chg="add del mod">
          <ac:chgData name="Kimberly Brehm" userId="8c2b6ab9-3f19-41de-a892-34e3c36865ec" providerId="ADAL" clId="{92736EAF-57D9-455F-9C30-F13D1704D384}" dt="2020-02-22T21:37:20.824" v="2781"/>
          <ac:inkMkLst>
            <pc:docMk/>
            <pc:sldMk cId="4207238649" sldId="269"/>
            <ac:inkMk id="124" creationId="{3E864756-D9B9-419D-9747-7CB20981AFAB}"/>
          </ac:inkMkLst>
        </pc:inkChg>
        <pc:inkChg chg="add del mod">
          <ac:chgData name="Kimberly Brehm" userId="8c2b6ab9-3f19-41de-a892-34e3c36865ec" providerId="ADAL" clId="{92736EAF-57D9-455F-9C30-F13D1704D384}" dt="2020-02-22T21:37:20.822" v="2780"/>
          <ac:inkMkLst>
            <pc:docMk/>
            <pc:sldMk cId="4207238649" sldId="269"/>
            <ac:inkMk id="125" creationId="{7CEEB1F4-F26E-4F10-B78C-9D1E4D2191BC}"/>
          </ac:inkMkLst>
        </pc:inkChg>
        <pc:inkChg chg="add del mod">
          <ac:chgData name="Kimberly Brehm" userId="8c2b6ab9-3f19-41de-a892-34e3c36865ec" providerId="ADAL" clId="{92736EAF-57D9-455F-9C30-F13D1704D384}" dt="2020-02-22T21:37:20.860" v="2809"/>
          <ac:inkMkLst>
            <pc:docMk/>
            <pc:sldMk cId="4207238649" sldId="269"/>
            <ac:inkMk id="126" creationId="{9A9CA1EB-F7C2-4A5D-AA00-367A175A1ADE}"/>
          </ac:inkMkLst>
        </pc:inkChg>
        <pc:inkChg chg="add del mod">
          <ac:chgData name="Kimberly Brehm" userId="8c2b6ab9-3f19-41de-a892-34e3c36865ec" providerId="ADAL" clId="{92736EAF-57D9-455F-9C30-F13D1704D384}" dt="2020-02-22T21:37:20.820" v="2779"/>
          <ac:inkMkLst>
            <pc:docMk/>
            <pc:sldMk cId="4207238649" sldId="269"/>
            <ac:inkMk id="127" creationId="{D0C110BF-313B-4911-A1C7-9E9407D59E8B}"/>
          </ac:inkMkLst>
        </pc:inkChg>
        <pc:inkChg chg="add del mod">
          <ac:chgData name="Kimberly Brehm" userId="8c2b6ab9-3f19-41de-a892-34e3c36865ec" providerId="ADAL" clId="{92736EAF-57D9-455F-9C30-F13D1704D384}" dt="2020-02-22T21:37:20.874" v="2820"/>
          <ac:inkMkLst>
            <pc:docMk/>
            <pc:sldMk cId="4207238649" sldId="269"/>
            <ac:inkMk id="128" creationId="{95914C8F-4343-43BD-99E8-057FA2493E0A}"/>
          </ac:inkMkLst>
        </pc:inkChg>
        <pc:inkChg chg="add del mod">
          <ac:chgData name="Kimberly Brehm" userId="8c2b6ab9-3f19-41de-a892-34e3c36865ec" providerId="ADAL" clId="{92736EAF-57D9-455F-9C30-F13D1704D384}" dt="2020-02-22T21:37:20.832" v="2787"/>
          <ac:inkMkLst>
            <pc:docMk/>
            <pc:sldMk cId="4207238649" sldId="269"/>
            <ac:inkMk id="129" creationId="{3A2B7FAB-2384-4823-BB49-EA15115D5684}"/>
          </ac:inkMkLst>
        </pc:inkChg>
        <pc:inkChg chg="add del">
          <ac:chgData name="Kimberly Brehm" userId="8c2b6ab9-3f19-41de-a892-34e3c36865ec" providerId="ADAL" clId="{92736EAF-57D9-455F-9C30-F13D1704D384}" dt="2020-02-22T21:36:51.469" v="2757"/>
          <ac:inkMkLst>
            <pc:docMk/>
            <pc:sldMk cId="4207238649" sldId="269"/>
            <ac:inkMk id="130" creationId="{27B4522B-829C-408A-8BEF-BD1D60A0071C}"/>
          </ac:inkMkLst>
        </pc:inkChg>
        <pc:inkChg chg="add del mod">
          <ac:chgData name="Kimberly Brehm" userId="8c2b6ab9-3f19-41de-a892-34e3c36865ec" providerId="ADAL" clId="{92736EAF-57D9-455F-9C30-F13D1704D384}" dt="2020-02-22T21:37:20.861" v="2810"/>
          <ac:inkMkLst>
            <pc:docMk/>
            <pc:sldMk cId="4207238649" sldId="269"/>
            <ac:inkMk id="133" creationId="{1C867FBD-C495-4C38-B22C-8D9F6DF0456C}"/>
          </ac:inkMkLst>
        </pc:inkChg>
        <pc:inkChg chg="add del mod">
          <ac:chgData name="Kimberly Brehm" userId="8c2b6ab9-3f19-41de-a892-34e3c36865ec" providerId="ADAL" clId="{92736EAF-57D9-455F-9C30-F13D1704D384}" dt="2020-02-22T21:37:20.845" v="2797"/>
          <ac:inkMkLst>
            <pc:docMk/>
            <pc:sldMk cId="4207238649" sldId="269"/>
            <ac:inkMk id="134" creationId="{BA39FE8D-F395-4E79-B0E1-4FE2F4618124}"/>
          </ac:inkMkLst>
        </pc:inkChg>
        <pc:inkChg chg="add del mod">
          <ac:chgData name="Kimberly Brehm" userId="8c2b6ab9-3f19-41de-a892-34e3c36865ec" providerId="ADAL" clId="{92736EAF-57D9-455F-9C30-F13D1704D384}" dt="2020-02-22T21:37:20.866" v="2814"/>
          <ac:inkMkLst>
            <pc:docMk/>
            <pc:sldMk cId="4207238649" sldId="269"/>
            <ac:inkMk id="135" creationId="{941F1392-635A-4247-A08D-4E6FD22CF363}"/>
          </ac:inkMkLst>
        </pc:inkChg>
        <pc:inkChg chg="add del mod">
          <ac:chgData name="Kimberly Brehm" userId="8c2b6ab9-3f19-41de-a892-34e3c36865ec" providerId="ADAL" clId="{92736EAF-57D9-455F-9C30-F13D1704D384}" dt="2020-02-22T21:37:20.849" v="2801"/>
          <ac:inkMkLst>
            <pc:docMk/>
            <pc:sldMk cId="4207238649" sldId="269"/>
            <ac:inkMk id="136" creationId="{FB19ABD7-985B-4E66-936A-6A5797831F1E}"/>
          </ac:inkMkLst>
        </pc:inkChg>
        <pc:inkChg chg="add del mod">
          <ac:chgData name="Kimberly Brehm" userId="8c2b6ab9-3f19-41de-a892-34e3c36865ec" providerId="ADAL" clId="{92736EAF-57D9-455F-9C30-F13D1704D384}" dt="2020-02-22T21:37:20.851" v="2802"/>
          <ac:inkMkLst>
            <pc:docMk/>
            <pc:sldMk cId="4207238649" sldId="269"/>
            <ac:inkMk id="137" creationId="{A52D812C-643C-4EFB-9775-E4F7593E28DA}"/>
          </ac:inkMkLst>
        </pc:inkChg>
        <pc:inkChg chg="add del mod">
          <ac:chgData name="Kimberly Brehm" userId="8c2b6ab9-3f19-41de-a892-34e3c36865ec" providerId="ADAL" clId="{92736EAF-57D9-455F-9C30-F13D1704D384}" dt="2020-02-22T21:37:20.827" v="2784"/>
          <ac:inkMkLst>
            <pc:docMk/>
            <pc:sldMk cId="4207238649" sldId="269"/>
            <ac:inkMk id="138" creationId="{403B6DA8-345A-4C8E-A6E4-0D8AE8CEA6EA}"/>
          </ac:inkMkLst>
        </pc:inkChg>
        <pc:inkChg chg="add del mod">
          <ac:chgData name="Kimberly Brehm" userId="8c2b6ab9-3f19-41de-a892-34e3c36865ec" providerId="ADAL" clId="{92736EAF-57D9-455F-9C30-F13D1704D384}" dt="2020-02-22T21:37:20.863" v="2812"/>
          <ac:inkMkLst>
            <pc:docMk/>
            <pc:sldMk cId="4207238649" sldId="269"/>
            <ac:inkMk id="139" creationId="{B5FC9265-A19E-4780-A93C-1BFB9E1365C0}"/>
          </ac:inkMkLst>
        </pc:inkChg>
        <pc:inkChg chg="add del mod">
          <ac:chgData name="Kimberly Brehm" userId="8c2b6ab9-3f19-41de-a892-34e3c36865ec" providerId="ADAL" clId="{92736EAF-57D9-455F-9C30-F13D1704D384}" dt="2020-02-22T21:37:20.838" v="2792"/>
          <ac:inkMkLst>
            <pc:docMk/>
            <pc:sldMk cId="4207238649" sldId="269"/>
            <ac:inkMk id="140" creationId="{89C45FB0-D2A9-408B-8B34-03F1F9327571}"/>
          </ac:inkMkLst>
        </pc:inkChg>
        <pc:inkChg chg="add del mod">
          <ac:chgData name="Kimberly Brehm" userId="8c2b6ab9-3f19-41de-a892-34e3c36865ec" providerId="ADAL" clId="{92736EAF-57D9-455F-9C30-F13D1704D384}" dt="2020-02-22T21:37:20.855" v="2805"/>
          <ac:inkMkLst>
            <pc:docMk/>
            <pc:sldMk cId="4207238649" sldId="269"/>
            <ac:inkMk id="141" creationId="{21BC0744-9B06-418E-B420-C8FA7266AAC1}"/>
          </ac:inkMkLst>
        </pc:inkChg>
        <pc:inkChg chg="add del mod">
          <ac:chgData name="Kimberly Brehm" userId="8c2b6ab9-3f19-41de-a892-34e3c36865ec" providerId="ADAL" clId="{92736EAF-57D9-455F-9C30-F13D1704D384}" dt="2020-02-22T21:37:20.847" v="2799"/>
          <ac:inkMkLst>
            <pc:docMk/>
            <pc:sldMk cId="4207238649" sldId="269"/>
            <ac:inkMk id="142" creationId="{182BDCF5-8BE6-4055-8599-D2B6BE2E86A0}"/>
          </ac:inkMkLst>
        </pc:inkChg>
        <pc:inkChg chg="add del mod">
          <ac:chgData name="Kimberly Brehm" userId="8c2b6ab9-3f19-41de-a892-34e3c36865ec" providerId="ADAL" clId="{92736EAF-57D9-455F-9C30-F13D1704D384}" dt="2020-02-22T21:37:20.834" v="2789"/>
          <ac:inkMkLst>
            <pc:docMk/>
            <pc:sldMk cId="4207238649" sldId="269"/>
            <ac:inkMk id="143" creationId="{97B0499C-D464-47A5-95CC-77FEDFACD5C9}"/>
          </ac:inkMkLst>
        </pc:inkChg>
        <pc:inkChg chg="add del mod">
          <ac:chgData name="Kimberly Brehm" userId="8c2b6ab9-3f19-41de-a892-34e3c36865ec" providerId="ADAL" clId="{92736EAF-57D9-455F-9C30-F13D1704D384}" dt="2020-02-22T21:37:20.834" v="2790"/>
          <ac:inkMkLst>
            <pc:docMk/>
            <pc:sldMk cId="4207238649" sldId="269"/>
            <ac:inkMk id="144" creationId="{A138BE9D-CE5D-4993-B8A9-B11D0071BA8D}"/>
          </ac:inkMkLst>
        </pc:inkChg>
        <pc:inkChg chg="add del mod">
          <ac:chgData name="Kimberly Brehm" userId="8c2b6ab9-3f19-41de-a892-34e3c36865ec" providerId="ADAL" clId="{92736EAF-57D9-455F-9C30-F13D1704D384}" dt="2020-02-22T21:37:20.858" v="2808"/>
          <ac:inkMkLst>
            <pc:docMk/>
            <pc:sldMk cId="4207238649" sldId="269"/>
            <ac:inkMk id="145" creationId="{EEADF90C-728D-4577-92D3-9003AC314D23}"/>
          </ac:inkMkLst>
        </pc:inkChg>
        <pc:inkChg chg="add del mod">
          <ac:chgData name="Kimberly Brehm" userId="8c2b6ab9-3f19-41de-a892-34e3c36865ec" providerId="ADAL" clId="{92736EAF-57D9-455F-9C30-F13D1704D384}" dt="2020-02-22T21:37:20.839" v="2793"/>
          <ac:inkMkLst>
            <pc:docMk/>
            <pc:sldMk cId="4207238649" sldId="269"/>
            <ac:inkMk id="146" creationId="{987F8F53-BEB3-4AE1-B629-1B3FBE199F16}"/>
          </ac:inkMkLst>
        </pc:inkChg>
        <pc:inkChg chg="add del mod">
          <ac:chgData name="Kimberly Brehm" userId="8c2b6ab9-3f19-41de-a892-34e3c36865ec" providerId="ADAL" clId="{92736EAF-57D9-455F-9C30-F13D1704D384}" dt="2020-02-22T21:37:20.875" v="2821"/>
          <ac:inkMkLst>
            <pc:docMk/>
            <pc:sldMk cId="4207238649" sldId="269"/>
            <ac:inkMk id="147" creationId="{FBEC4A98-DB75-453A-AA74-A59EC7521191}"/>
          </ac:inkMkLst>
        </pc:inkChg>
        <pc:inkChg chg="add del mod">
          <ac:chgData name="Kimberly Brehm" userId="8c2b6ab9-3f19-41de-a892-34e3c36865ec" providerId="ADAL" clId="{92736EAF-57D9-455F-9C30-F13D1704D384}" dt="2020-02-22T21:37:20.841" v="2795"/>
          <ac:inkMkLst>
            <pc:docMk/>
            <pc:sldMk cId="4207238649" sldId="269"/>
            <ac:inkMk id="148" creationId="{7E29F70B-DDE7-4B61-B588-C052CAB11893}"/>
          </ac:inkMkLst>
        </pc:inkChg>
        <pc:inkChg chg="add del mod">
          <ac:chgData name="Kimberly Brehm" userId="8c2b6ab9-3f19-41de-a892-34e3c36865ec" providerId="ADAL" clId="{92736EAF-57D9-455F-9C30-F13D1704D384}" dt="2020-02-22T21:37:20.818" v="2778"/>
          <ac:inkMkLst>
            <pc:docMk/>
            <pc:sldMk cId="4207238649" sldId="269"/>
            <ac:inkMk id="149" creationId="{7EA7C2A4-E5E6-4BA7-A0CB-7F03253D2861}"/>
          </ac:inkMkLst>
        </pc:inkChg>
        <pc:inkChg chg="add del mod">
          <ac:chgData name="Kimberly Brehm" userId="8c2b6ab9-3f19-41de-a892-34e3c36865ec" providerId="ADAL" clId="{92736EAF-57D9-455F-9C30-F13D1704D384}" dt="2020-02-22T21:37:20.846" v="2798"/>
          <ac:inkMkLst>
            <pc:docMk/>
            <pc:sldMk cId="4207238649" sldId="269"/>
            <ac:inkMk id="150" creationId="{2670DE17-3C67-4794-ABD0-BBB15A688547}"/>
          </ac:inkMkLst>
        </pc:inkChg>
        <pc:inkChg chg="add del mod">
          <ac:chgData name="Kimberly Brehm" userId="8c2b6ab9-3f19-41de-a892-34e3c36865ec" providerId="ADAL" clId="{92736EAF-57D9-455F-9C30-F13D1704D384}" dt="2020-02-22T21:37:20.829" v="2785"/>
          <ac:inkMkLst>
            <pc:docMk/>
            <pc:sldMk cId="4207238649" sldId="269"/>
            <ac:inkMk id="151" creationId="{74FC7F2D-730D-4BAB-9C26-3E42FE726F28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55" creationId="{7429D2F6-C7C9-4055-8B27-9074A6DEDC94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56" creationId="{898FC5C6-1717-4388-B523-9A167A6E3E57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57" creationId="{E18E5C3E-D51E-423B-ABEB-59D182570C7B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58" creationId="{CBBD727C-D0E6-47D7-9FA8-76BB7600A919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59" creationId="{E848339A-E5B8-4D9C-B976-D2B85B5E0DEB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61" creationId="{3A43949C-3BBB-49C4-AE02-26687AF5820A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62" creationId="{AB2D32DC-4218-4012-8195-BFC41BC74D3A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64" creationId="{42344EF9-DAD8-4E49-9782-8731B4E10B9A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65" creationId="{1D3C218A-754C-44CE-93CD-5689D17B7B02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66" creationId="{F7CEC4FA-010D-407D-8F73-0E9E3C00FB22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67" creationId="{D1A1E8AB-5E8E-435D-9B90-D6F86CE1B12F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68" creationId="{CAF1FF17-A303-4D42-B539-077F8EF568D6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69" creationId="{D1DA3A61-60FD-4DF6-9256-17A1CF46BCE9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70" creationId="{D5CBA9BF-8F4C-4CE8-9C45-CCE23B7E3502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71" creationId="{C7E165BD-F4E5-4AE6-8B2B-255DD46689D6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72" creationId="{DAC1433F-6AF0-4B89-9DD5-6CBC002D631D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73" creationId="{E35861A8-46BA-4BD8-BA8D-476B6060E6FD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74" creationId="{12CF3544-62D9-4A76-B823-0971626B64FE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75" creationId="{DC2AE1F0-B0EF-47FF-960E-E5B82ADEA0A3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76" creationId="{13F8B252-C87A-4855-951B-407660DB6060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77" creationId="{72844098-4A01-4423-9751-7CA215BA4999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78" creationId="{194F3976-C787-41D4-84B5-255AA5E90A19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79" creationId="{341A83ED-D9C2-4EA7-AEDD-4B6DA698B4E5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80" creationId="{E942C09D-992E-4E09-BCE7-D796620E68BD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81" creationId="{1DFBFAA8-F737-4595-8FD7-89A8629D0F1A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82" creationId="{EF8A60EA-DCEA-4F89-80E6-BCAFC507FADC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83" creationId="{D7EFE500-BCB1-4BF9-8E54-88174D19DAD2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84" creationId="{C20AA202-6D69-4A68-ABB9-0E418BBC57FE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85" creationId="{9F15F6DE-7C54-4336-AED7-47A0F2B23265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86" creationId="{4488BC18-8889-4666-976C-D8162E83EBE6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87" creationId="{4306D5D4-2929-454F-BCF6-BCDB2DC85BB7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88" creationId="{A2A47F11-BD38-4826-AD28-B5691ABA77D2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89" creationId="{A3280ECF-8862-423E-AAC1-E62D1B762A29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90" creationId="{8E767620-0749-4287-AA8C-3CC1DB0CD89F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91" creationId="{782A8683-2B81-429A-9724-4D0CAEBEBBB6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92" creationId="{523D1550-FACF-4C49-9A90-6AD33E34E378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93" creationId="{71B84182-FE5E-42E0-8130-0D4308D793DB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94" creationId="{76585C78-D6B6-409A-BE89-74177A324423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95" creationId="{2BCE4E09-4AA2-4090-B09B-D82E9E7A1124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96" creationId="{28CAC943-EAE8-42B8-8639-7DDEBEB584BC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97" creationId="{24BCDCDD-E413-47A4-93D7-AF6D7CE07432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98" creationId="{4331669D-A7E6-4732-92E1-9741348FDDA5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199" creationId="{CBBFC5AC-3961-41BF-92D1-963BE28C34A5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00" creationId="{5FBB0D71-2454-4B78-87EA-6E3B07081A57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01" creationId="{6BB0D1D1-978E-4335-B8EF-74751303781E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02" creationId="{66FF6CC9-CC6E-4704-A10C-AFCAC927667B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03" creationId="{49513973-D640-4F74-8332-511185169B09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04" creationId="{DF54E2BD-9112-40C2-A8AA-03B535493513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05" creationId="{E5AB2EFF-1BF5-498E-A19F-34872ACCC515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06" creationId="{D8D82DF4-F7CD-40C5-BB2E-DC1B7EE58771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07" creationId="{ED0E0E5C-7F8A-4DD7-AF9A-FEAF07B37DF6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08" creationId="{2A98AA88-9A6D-4520-9455-2C5B0471950E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17" creationId="{58796F59-0942-4558-8FA8-EBFEFD052BF7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18" creationId="{0D048054-9FC8-46BF-A1AC-F44C9532C62C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19" creationId="{D8E2232B-5167-4FFB-A284-F067C5730571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20" creationId="{046F0B57-7E5B-43EC-8DE3-90BCD2FF2A93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21" creationId="{36F36883-1F62-4A1D-8163-160B2C71B577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22" creationId="{9C95F4BD-7E72-4545-8AB2-5CE01D573DB0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23" creationId="{B4AFF3E7-B611-418C-B511-696B756C9D0E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24" creationId="{73B65BBA-F7E1-4389-A64C-2343279BB8F5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25" creationId="{80B3F286-A2C8-4197-8B79-3D2B008DF1DB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26" creationId="{31CE8D08-E436-4261-ABA9-2F7C59B9CA26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27" creationId="{D7715DB9-A9E6-4115-AF88-F448097A567C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28" creationId="{C8F31388-62F9-4F02-83C8-4E062DD5C573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29" creationId="{8CB06D83-24E1-428B-A658-E51D4504754A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30" creationId="{D7ACD7AF-1A05-465D-99CC-BF2D0F73C566}"/>
          </ac:inkMkLst>
        </pc:inkChg>
        <pc:inkChg chg="add del mod">
          <ac:chgData name="Kimberly Brehm" userId="8c2b6ab9-3f19-41de-a892-34e3c36865ec" providerId="ADAL" clId="{92736EAF-57D9-455F-9C30-F13D1704D384}" dt="2020-02-22T21:39:06.298" v="3000"/>
          <ac:inkMkLst>
            <pc:docMk/>
            <pc:sldMk cId="4207238649" sldId="269"/>
            <ac:inkMk id="233" creationId="{5DCB5E8D-C6D2-40C3-8F9B-EC4539954FC4}"/>
          </ac:inkMkLst>
        </pc:inkChg>
        <pc:inkChg chg="add del mod">
          <ac:chgData name="Kimberly Brehm" userId="8c2b6ab9-3f19-41de-a892-34e3c36865ec" providerId="ADAL" clId="{92736EAF-57D9-455F-9C30-F13D1704D384}" dt="2020-02-22T21:39:06.306" v="3006"/>
          <ac:inkMkLst>
            <pc:docMk/>
            <pc:sldMk cId="4207238649" sldId="269"/>
            <ac:inkMk id="234" creationId="{D7789415-F513-43F9-BEBA-45DB9BEC1B0A}"/>
          </ac:inkMkLst>
        </pc:inkChg>
        <pc:inkChg chg="add del mod">
          <ac:chgData name="Kimberly Brehm" userId="8c2b6ab9-3f19-41de-a892-34e3c36865ec" providerId="ADAL" clId="{92736EAF-57D9-455F-9C30-F13D1704D384}" dt="2020-02-22T21:39:06.314" v="3011"/>
          <ac:inkMkLst>
            <pc:docMk/>
            <pc:sldMk cId="4207238649" sldId="269"/>
            <ac:inkMk id="235" creationId="{1604B98D-67EB-4AFF-AE22-A40F9E4848F0}"/>
          </ac:inkMkLst>
        </pc:inkChg>
        <pc:inkChg chg="add del mod">
          <ac:chgData name="Kimberly Brehm" userId="8c2b6ab9-3f19-41de-a892-34e3c36865ec" providerId="ADAL" clId="{92736EAF-57D9-455F-9C30-F13D1704D384}" dt="2020-02-22T21:39:06.340" v="3029"/>
          <ac:inkMkLst>
            <pc:docMk/>
            <pc:sldMk cId="4207238649" sldId="269"/>
            <ac:inkMk id="236" creationId="{FFC75A97-8252-46E2-9D29-2084D39BD10F}"/>
          </ac:inkMkLst>
        </pc:inkChg>
        <pc:inkChg chg="add del mod">
          <ac:chgData name="Kimberly Brehm" userId="8c2b6ab9-3f19-41de-a892-34e3c36865ec" providerId="ADAL" clId="{92736EAF-57D9-455F-9C30-F13D1704D384}" dt="2020-02-22T21:39:06.295" v="2998"/>
          <ac:inkMkLst>
            <pc:docMk/>
            <pc:sldMk cId="4207238649" sldId="269"/>
            <ac:inkMk id="237" creationId="{7DFD26C9-52DD-4DA3-9359-B4128D790DA1}"/>
          </ac:inkMkLst>
        </pc:inkChg>
        <pc:inkChg chg="add del mod">
          <ac:chgData name="Kimberly Brehm" userId="8c2b6ab9-3f19-41de-a892-34e3c36865ec" providerId="ADAL" clId="{92736EAF-57D9-455F-9C30-F13D1704D384}" dt="2020-02-22T21:39:06.342" v="3031"/>
          <ac:inkMkLst>
            <pc:docMk/>
            <pc:sldMk cId="4207238649" sldId="269"/>
            <ac:inkMk id="238" creationId="{A4005C4F-7956-4545-AF13-A2FC4F36FCBB}"/>
          </ac:inkMkLst>
        </pc:inkChg>
        <pc:inkChg chg="add del mod">
          <ac:chgData name="Kimberly Brehm" userId="8c2b6ab9-3f19-41de-a892-34e3c36865ec" providerId="ADAL" clId="{92736EAF-57D9-455F-9C30-F13D1704D384}" dt="2020-02-22T21:39:06.334" v="3025"/>
          <ac:inkMkLst>
            <pc:docMk/>
            <pc:sldMk cId="4207238649" sldId="269"/>
            <ac:inkMk id="239" creationId="{C986897E-C306-47E5-B7B6-27061AAB0554}"/>
          </ac:inkMkLst>
        </pc:inkChg>
        <pc:inkChg chg="add del mod">
          <ac:chgData name="Kimberly Brehm" userId="8c2b6ab9-3f19-41de-a892-34e3c36865ec" providerId="ADAL" clId="{92736EAF-57D9-455F-9C30-F13D1704D384}" dt="2020-02-22T21:39:06.304" v="3004"/>
          <ac:inkMkLst>
            <pc:docMk/>
            <pc:sldMk cId="4207238649" sldId="269"/>
            <ac:inkMk id="241" creationId="{23431947-6282-4C6A-BDC5-60FAC6CEE6F6}"/>
          </ac:inkMkLst>
        </pc:inkChg>
        <pc:inkChg chg="add del mod">
          <ac:chgData name="Kimberly Brehm" userId="8c2b6ab9-3f19-41de-a892-34e3c36865ec" providerId="ADAL" clId="{92736EAF-57D9-455F-9C30-F13D1704D384}" dt="2020-02-22T21:39:06.321" v="3016"/>
          <ac:inkMkLst>
            <pc:docMk/>
            <pc:sldMk cId="4207238649" sldId="269"/>
            <ac:inkMk id="242" creationId="{AC2DF729-1521-4646-8196-027ECFE96F17}"/>
          </ac:inkMkLst>
        </pc:inkChg>
        <pc:inkChg chg="add del mod">
          <ac:chgData name="Kimberly Brehm" userId="8c2b6ab9-3f19-41de-a892-34e3c36865ec" providerId="ADAL" clId="{92736EAF-57D9-455F-9C30-F13D1704D384}" dt="2020-02-22T21:39:06.327" v="3020"/>
          <ac:inkMkLst>
            <pc:docMk/>
            <pc:sldMk cId="4207238649" sldId="269"/>
            <ac:inkMk id="243" creationId="{69961565-2D85-4384-AF8D-3C82F401D86A}"/>
          </ac:inkMkLst>
        </pc:inkChg>
        <pc:inkChg chg="add del mod">
          <ac:chgData name="Kimberly Brehm" userId="8c2b6ab9-3f19-41de-a892-34e3c36865ec" providerId="ADAL" clId="{92736EAF-57D9-455F-9C30-F13D1704D384}" dt="2020-02-22T21:39:06.308" v="3007"/>
          <ac:inkMkLst>
            <pc:docMk/>
            <pc:sldMk cId="4207238649" sldId="269"/>
            <ac:inkMk id="244" creationId="{1FD4D6A8-F30C-412E-86E0-98981226B095}"/>
          </ac:inkMkLst>
        </pc:inkChg>
        <pc:inkChg chg="add del mod">
          <ac:chgData name="Kimberly Brehm" userId="8c2b6ab9-3f19-41de-a892-34e3c36865ec" providerId="ADAL" clId="{92736EAF-57D9-455F-9C30-F13D1704D384}" dt="2020-02-22T21:39:06.289" v="2994"/>
          <ac:inkMkLst>
            <pc:docMk/>
            <pc:sldMk cId="4207238649" sldId="269"/>
            <ac:inkMk id="245" creationId="{FD265E9E-824E-4DE8-AEF6-2BFD7B70DBA1}"/>
          </ac:inkMkLst>
        </pc:inkChg>
        <pc:inkChg chg="add del mod">
          <ac:chgData name="Kimberly Brehm" userId="8c2b6ab9-3f19-41de-a892-34e3c36865ec" providerId="ADAL" clId="{92736EAF-57D9-455F-9C30-F13D1704D384}" dt="2020-02-22T21:39:06.326" v="3019"/>
          <ac:inkMkLst>
            <pc:docMk/>
            <pc:sldMk cId="4207238649" sldId="269"/>
            <ac:inkMk id="246" creationId="{BB121754-876F-4DA4-84AE-ABBAB201633D}"/>
          </ac:inkMkLst>
        </pc:inkChg>
        <pc:inkChg chg="add del mod">
          <ac:chgData name="Kimberly Brehm" userId="8c2b6ab9-3f19-41de-a892-34e3c36865ec" providerId="ADAL" clId="{92736EAF-57D9-455F-9C30-F13D1704D384}" dt="2020-02-22T21:39:06.338" v="3028"/>
          <ac:inkMkLst>
            <pc:docMk/>
            <pc:sldMk cId="4207238649" sldId="269"/>
            <ac:inkMk id="247" creationId="{26193128-AB44-48DA-9437-21C1DEA89704}"/>
          </ac:inkMkLst>
        </pc:inkChg>
        <pc:inkChg chg="add del mod">
          <ac:chgData name="Kimberly Brehm" userId="8c2b6ab9-3f19-41de-a892-34e3c36865ec" providerId="ADAL" clId="{92736EAF-57D9-455F-9C30-F13D1704D384}" dt="2020-02-22T21:39:06.343" v="3032"/>
          <ac:inkMkLst>
            <pc:docMk/>
            <pc:sldMk cId="4207238649" sldId="269"/>
            <ac:inkMk id="248" creationId="{B5E60F59-108A-4A59-97E5-13A6857519CF}"/>
          </ac:inkMkLst>
        </pc:inkChg>
        <pc:inkChg chg="add del mod">
          <ac:chgData name="Kimberly Brehm" userId="8c2b6ab9-3f19-41de-a892-34e3c36865ec" providerId="ADAL" clId="{92736EAF-57D9-455F-9C30-F13D1704D384}" dt="2020-02-22T21:39:06.316" v="3013"/>
          <ac:inkMkLst>
            <pc:docMk/>
            <pc:sldMk cId="4207238649" sldId="269"/>
            <ac:inkMk id="249" creationId="{0CDFA0BD-E75A-4968-BF3B-4BD74BFFA046}"/>
          </ac:inkMkLst>
        </pc:inkChg>
        <pc:inkChg chg="add del mod">
          <ac:chgData name="Kimberly Brehm" userId="8c2b6ab9-3f19-41de-a892-34e3c36865ec" providerId="ADAL" clId="{92736EAF-57D9-455F-9C30-F13D1704D384}" dt="2020-02-22T21:39:06.330" v="3022"/>
          <ac:inkMkLst>
            <pc:docMk/>
            <pc:sldMk cId="4207238649" sldId="269"/>
            <ac:inkMk id="250" creationId="{63E04939-AE42-403B-88C0-EE4617437ED2}"/>
          </ac:inkMkLst>
        </pc:inkChg>
        <pc:inkChg chg="add del mod">
          <ac:chgData name="Kimberly Brehm" userId="8c2b6ab9-3f19-41de-a892-34e3c36865ec" providerId="ADAL" clId="{92736EAF-57D9-455F-9C30-F13D1704D384}" dt="2020-02-22T21:39:06.279" v="2991"/>
          <ac:inkMkLst>
            <pc:docMk/>
            <pc:sldMk cId="4207238649" sldId="269"/>
            <ac:inkMk id="251" creationId="{7755D8E8-894B-41F9-A796-8BC9D95F47EA}"/>
          </ac:inkMkLst>
        </pc:inkChg>
        <pc:inkChg chg="add del mod">
          <ac:chgData name="Kimberly Brehm" userId="8c2b6ab9-3f19-41de-a892-34e3c36865ec" providerId="ADAL" clId="{92736EAF-57D9-455F-9C30-F13D1704D384}" dt="2020-02-22T21:39:06.315" v="3012"/>
          <ac:inkMkLst>
            <pc:docMk/>
            <pc:sldMk cId="4207238649" sldId="269"/>
            <ac:inkMk id="252" creationId="{A0C23783-B7E3-44D0-952C-38615C4F4228}"/>
          </ac:inkMkLst>
        </pc:inkChg>
        <pc:inkChg chg="add del mod">
          <ac:chgData name="Kimberly Brehm" userId="8c2b6ab9-3f19-41de-a892-34e3c36865ec" providerId="ADAL" clId="{92736EAF-57D9-455F-9C30-F13D1704D384}" dt="2020-02-22T21:39:06.311" v="3009"/>
          <ac:inkMkLst>
            <pc:docMk/>
            <pc:sldMk cId="4207238649" sldId="269"/>
            <ac:inkMk id="253" creationId="{EA070D52-27F5-45E4-9A8E-722C661259AD}"/>
          </ac:inkMkLst>
        </pc:inkChg>
        <pc:inkChg chg="add del mod">
          <ac:chgData name="Kimberly Brehm" userId="8c2b6ab9-3f19-41de-a892-34e3c36865ec" providerId="ADAL" clId="{92736EAF-57D9-455F-9C30-F13D1704D384}" dt="2020-02-22T21:39:06.293" v="2996"/>
          <ac:inkMkLst>
            <pc:docMk/>
            <pc:sldMk cId="4207238649" sldId="269"/>
            <ac:inkMk id="254" creationId="{5E84BCF9-9717-4329-A936-709B843F1CC0}"/>
          </ac:inkMkLst>
        </pc:inkChg>
        <pc:inkChg chg="add del mod">
          <ac:chgData name="Kimberly Brehm" userId="8c2b6ab9-3f19-41de-a892-34e3c36865ec" providerId="ADAL" clId="{92736EAF-57D9-455F-9C30-F13D1704D384}" dt="2020-02-22T21:39:06.279" v="2990"/>
          <ac:inkMkLst>
            <pc:docMk/>
            <pc:sldMk cId="4207238649" sldId="269"/>
            <ac:inkMk id="255" creationId="{E4322595-69AB-4C76-B1BA-5AA5F2991A20}"/>
          </ac:inkMkLst>
        </pc:inkChg>
        <pc:inkChg chg="add del mod">
          <ac:chgData name="Kimberly Brehm" userId="8c2b6ab9-3f19-41de-a892-34e3c36865ec" providerId="ADAL" clId="{92736EAF-57D9-455F-9C30-F13D1704D384}" dt="2020-02-22T21:39:06.329" v="3021"/>
          <ac:inkMkLst>
            <pc:docMk/>
            <pc:sldMk cId="4207238649" sldId="269"/>
            <ac:inkMk id="256" creationId="{D6694489-4AA7-4542-9D08-E1A70BF9DF1B}"/>
          </ac:inkMkLst>
        </pc:inkChg>
        <pc:inkChg chg="add del mod">
          <ac:chgData name="Kimberly Brehm" userId="8c2b6ab9-3f19-41de-a892-34e3c36865ec" providerId="ADAL" clId="{92736EAF-57D9-455F-9C30-F13D1704D384}" dt="2020-02-22T21:39:07.827" v="3033"/>
          <ac:inkMkLst>
            <pc:docMk/>
            <pc:sldMk cId="4207238649" sldId="269"/>
            <ac:inkMk id="257" creationId="{DAB66B7A-E730-4C04-B1E0-1021096557C0}"/>
          </ac:inkMkLst>
        </pc:inkChg>
        <pc:inkChg chg="add del mod">
          <ac:chgData name="Kimberly Brehm" userId="8c2b6ab9-3f19-41de-a892-34e3c36865ec" providerId="ADAL" clId="{92736EAF-57D9-455F-9C30-F13D1704D384}" dt="2020-02-22T21:39:06.290" v="2995"/>
          <ac:inkMkLst>
            <pc:docMk/>
            <pc:sldMk cId="4207238649" sldId="269"/>
            <ac:inkMk id="258" creationId="{BDFC8742-FD26-4728-BF37-E12F72E556F3}"/>
          </ac:inkMkLst>
        </pc:inkChg>
        <pc:inkChg chg="add del mod">
          <ac:chgData name="Kimberly Brehm" userId="8c2b6ab9-3f19-41de-a892-34e3c36865ec" providerId="ADAL" clId="{92736EAF-57D9-455F-9C30-F13D1704D384}" dt="2020-02-22T21:39:06.323" v="3017"/>
          <ac:inkMkLst>
            <pc:docMk/>
            <pc:sldMk cId="4207238649" sldId="269"/>
            <ac:inkMk id="259" creationId="{A48A7DD5-BE4E-4071-8DA1-0C308CE6FE33}"/>
          </ac:inkMkLst>
        </pc:inkChg>
        <pc:inkChg chg="add del mod">
          <ac:chgData name="Kimberly Brehm" userId="8c2b6ab9-3f19-41de-a892-34e3c36865ec" providerId="ADAL" clId="{92736EAF-57D9-455F-9C30-F13D1704D384}" dt="2020-02-22T21:39:06.303" v="3003"/>
          <ac:inkMkLst>
            <pc:docMk/>
            <pc:sldMk cId="4207238649" sldId="269"/>
            <ac:inkMk id="260" creationId="{4F9AB8B1-7661-4D86-9FD5-599D22AFB3BD}"/>
          </ac:inkMkLst>
        </pc:inkChg>
        <pc:inkChg chg="add del mod">
          <ac:chgData name="Kimberly Brehm" userId="8c2b6ab9-3f19-41de-a892-34e3c36865ec" providerId="ADAL" clId="{92736EAF-57D9-455F-9C30-F13D1704D384}" dt="2020-02-22T21:39:06.297" v="2999"/>
          <ac:inkMkLst>
            <pc:docMk/>
            <pc:sldMk cId="4207238649" sldId="269"/>
            <ac:inkMk id="261" creationId="{73FD2D40-C298-4517-B495-1513B87AF992}"/>
          </ac:inkMkLst>
        </pc:inkChg>
        <pc:inkChg chg="add del mod">
          <ac:chgData name="Kimberly Brehm" userId="8c2b6ab9-3f19-41de-a892-34e3c36865ec" providerId="ADAL" clId="{92736EAF-57D9-455F-9C30-F13D1704D384}" dt="2020-02-22T21:39:06.294" v="2997"/>
          <ac:inkMkLst>
            <pc:docMk/>
            <pc:sldMk cId="4207238649" sldId="269"/>
            <ac:inkMk id="262" creationId="{34DD9314-1867-46D5-B928-6C7A6EAFB014}"/>
          </ac:inkMkLst>
        </pc:inkChg>
        <pc:inkChg chg="add del mod">
          <ac:chgData name="Kimberly Brehm" userId="8c2b6ab9-3f19-41de-a892-34e3c36865ec" providerId="ADAL" clId="{92736EAF-57D9-455F-9C30-F13D1704D384}" dt="2020-02-22T21:39:06.319" v="3014"/>
          <ac:inkMkLst>
            <pc:docMk/>
            <pc:sldMk cId="4207238649" sldId="269"/>
            <ac:inkMk id="263" creationId="{54929F12-B13F-4E90-8ECE-1AE999917CC9}"/>
          </ac:inkMkLst>
        </pc:inkChg>
        <pc:inkChg chg="add del mod">
          <ac:chgData name="Kimberly Brehm" userId="8c2b6ab9-3f19-41de-a892-34e3c36865ec" providerId="ADAL" clId="{92736EAF-57D9-455F-9C30-F13D1704D384}" dt="2020-02-22T21:39:06.331" v="3023"/>
          <ac:inkMkLst>
            <pc:docMk/>
            <pc:sldMk cId="4207238649" sldId="269"/>
            <ac:inkMk id="264" creationId="{8106BD43-724E-4F07-9250-5A27935F6DD6}"/>
          </ac:inkMkLst>
        </pc:inkChg>
        <pc:inkChg chg="add del mod">
          <ac:chgData name="Kimberly Brehm" userId="8c2b6ab9-3f19-41de-a892-34e3c36865ec" providerId="ADAL" clId="{92736EAF-57D9-455F-9C30-F13D1704D384}" dt="2020-02-22T21:39:01.837" v="2986"/>
          <ac:inkMkLst>
            <pc:docMk/>
            <pc:sldMk cId="4207238649" sldId="269"/>
            <ac:inkMk id="265" creationId="{C88573CD-DC3E-407A-A9FC-E555F17A8879}"/>
          </ac:inkMkLst>
        </pc:inkChg>
        <pc:inkChg chg="add del mod">
          <ac:chgData name="Kimberly Brehm" userId="8c2b6ab9-3f19-41de-a892-34e3c36865ec" providerId="ADAL" clId="{92736EAF-57D9-455F-9C30-F13D1704D384}" dt="2020-02-22T21:39:01.840" v="2987"/>
          <ac:inkMkLst>
            <pc:docMk/>
            <pc:sldMk cId="4207238649" sldId="269"/>
            <ac:inkMk id="266" creationId="{316F2EA9-CCC4-4197-BD5F-7D443A2A1033}"/>
          </ac:inkMkLst>
        </pc:inkChg>
        <pc:inkChg chg="add del mod">
          <ac:chgData name="Kimberly Brehm" userId="8c2b6ab9-3f19-41de-a892-34e3c36865ec" providerId="ADAL" clId="{92736EAF-57D9-455F-9C30-F13D1704D384}" dt="2020-02-22T21:39:01.842" v="2989"/>
          <ac:inkMkLst>
            <pc:docMk/>
            <pc:sldMk cId="4207238649" sldId="269"/>
            <ac:inkMk id="267" creationId="{27DEEFBC-23AF-4692-83EC-91EC29534747}"/>
          </ac:inkMkLst>
        </pc:inkChg>
        <pc:inkChg chg="add del mod">
          <ac:chgData name="Kimberly Brehm" userId="8c2b6ab9-3f19-41de-a892-34e3c36865ec" providerId="ADAL" clId="{92736EAF-57D9-455F-9C30-F13D1704D384}" dt="2020-02-22T21:39:01.841" v="2988"/>
          <ac:inkMkLst>
            <pc:docMk/>
            <pc:sldMk cId="4207238649" sldId="269"/>
            <ac:inkMk id="268" creationId="{2DAAAF9F-572C-439C-A8D0-C2E6B585BD5A}"/>
          </ac:inkMkLst>
        </pc:inkChg>
        <pc:inkChg chg="add del mod">
          <ac:chgData name="Kimberly Brehm" userId="8c2b6ab9-3f19-41de-a892-34e3c36865ec" providerId="ADAL" clId="{92736EAF-57D9-455F-9C30-F13D1704D384}" dt="2020-02-22T21:39:06.305" v="3005"/>
          <ac:inkMkLst>
            <pc:docMk/>
            <pc:sldMk cId="4207238649" sldId="269"/>
            <ac:inkMk id="269" creationId="{36C32B2C-B5BC-4068-B1F7-47EC15CA447A}"/>
          </ac:inkMkLst>
        </pc:inkChg>
        <pc:inkChg chg="add del mod">
          <ac:chgData name="Kimberly Brehm" userId="8c2b6ab9-3f19-41de-a892-34e3c36865ec" providerId="ADAL" clId="{92736EAF-57D9-455F-9C30-F13D1704D384}" dt="2020-02-22T21:38:46.122" v="2972"/>
          <ac:inkMkLst>
            <pc:docMk/>
            <pc:sldMk cId="4207238649" sldId="269"/>
            <ac:inkMk id="270" creationId="{4C2DE4BD-BCC2-4643-8D8B-DBAA7193B66A}"/>
          </ac:inkMkLst>
        </pc:inkChg>
        <pc:inkChg chg="add del mod">
          <ac:chgData name="Kimberly Brehm" userId="8c2b6ab9-3f19-41de-a892-34e3c36865ec" providerId="ADAL" clId="{92736EAF-57D9-455F-9C30-F13D1704D384}" dt="2020-02-22T21:38:46.116" v="2969"/>
          <ac:inkMkLst>
            <pc:docMk/>
            <pc:sldMk cId="4207238649" sldId="269"/>
            <ac:inkMk id="271" creationId="{E627ED3D-E9B8-4EF7-9887-2C42E86713A1}"/>
          </ac:inkMkLst>
        </pc:inkChg>
        <pc:inkChg chg="add del mod">
          <ac:chgData name="Kimberly Brehm" userId="8c2b6ab9-3f19-41de-a892-34e3c36865ec" providerId="ADAL" clId="{92736EAF-57D9-455F-9C30-F13D1704D384}" dt="2020-02-22T21:38:46.099" v="2961"/>
          <ac:inkMkLst>
            <pc:docMk/>
            <pc:sldMk cId="4207238649" sldId="269"/>
            <ac:inkMk id="272" creationId="{44315705-ADAD-4A30-9B57-98BD245B47C8}"/>
          </ac:inkMkLst>
        </pc:inkChg>
        <pc:inkChg chg="add del mod">
          <ac:chgData name="Kimberly Brehm" userId="8c2b6ab9-3f19-41de-a892-34e3c36865ec" providerId="ADAL" clId="{92736EAF-57D9-455F-9C30-F13D1704D384}" dt="2020-02-22T21:38:46.120" v="2971"/>
          <ac:inkMkLst>
            <pc:docMk/>
            <pc:sldMk cId="4207238649" sldId="269"/>
            <ac:inkMk id="273" creationId="{BDB99E59-4895-409B-A202-8E1937B549A0}"/>
          </ac:inkMkLst>
        </pc:inkChg>
        <pc:inkChg chg="add del mod">
          <ac:chgData name="Kimberly Brehm" userId="8c2b6ab9-3f19-41de-a892-34e3c36865ec" providerId="ADAL" clId="{92736EAF-57D9-455F-9C30-F13D1704D384}" dt="2020-02-22T21:38:46.113" v="2968"/>
          <ac:inkMkLst>
            <pc:docMk/>
            <pc:sldMk cId="4207238649" sldId="269"/>
            <ac:inkMk id="274" creationId="{C5D886FF-81CE-416C-989A-6E7DD88F124A}"/>
          </ac:inkMkLst>
        </pc:inkChg>
        <pc:inkChg chg="add del mod">
          <ac:chgData name="Kimberly Brehm" userId="8c2b6ab9-3f19-41de-a892-34e3c36865ec" providerId="ADAL" clId="{92736EAF-57D9-455F-9C30-F13D1704D384}" dt="2020-02-22T21:38:46.101" v="2962"/>
          <ac:inkMkLst>
            <pc:docMk/>
            <pc:sldMk cId="4207238649" sldId="269"/>
            <ac:inkMk id="275" creationId="{590441B9-7E57-4CB5-AFA8-E17274C84291}"/>
          </ac:inkMkLst>
        </pc:inkChg>
        <pc:inkChg chg="add del mod">
          <ac:chgData name="Kimberly Brehm" userId="8c2b6ab9-3f19-41de-a892-34e3c36865ec" providerId="ADAL" clId="{92736EAF-57D9-455F-9C30-F13D1704D384}" dt="2020-02-22T21:38:46.093" v="2958"/>
          <ac:inkMkLst>
            <pc:docMk/>
            <pc:sldMk cId="4207238649" sldId="269"/>
            <ac:inkMk id="276" creationId="{E1E9960E-25F2-4089-910A-48F3CF5CC06A}"/>
          </ac:inkMkLst>
        </pc:inkChg>
        <pc:inkChg chg="add del mod">
          <ac:chgData name="Kimberly Brehm" userId="8c2b6ab9-3f19-41de-a892-34e3c36865ec" providerId="ADAL" clId="{92736EAF-57D9-455F-9C30-F13D1704D384}" dt="2020-02-22T21:38:46.097" v="2960"/>
          <ac:inkMkLst>
            <pc:docMk/>
            <pc:sldMk cId="4207238649" sldId="269"/>
            <ac:inkMk id="277" creationId="{7B91FC4B-AB0A-4226-8523-11386D5781E7}"/>
          </ac:inkMkLst>
        </pc:inkChg>
        <pc:inkChg chg="add del mod">
          <ac:chgData name="Kimberly Brehm" userId="8c2b6ab9-3f19-41de-a892-34e3c36865ec" providerId="ADAL" clId="{92736EAF-57D9-455F-9C30-F13D1704D384}" dt="2020-02-22T21:38:46.103" v="2963"/>
          <ac:inkMkLst>
            <pc:docMk/>
            <pc:sldMk cId="4207238649" sldId="269"/>
            <ac:inkMk id="278" creationId="{383CC6BE-C920-4220-A489-C2E437D05028}"/>
          </ac:inkMkLst>
        </pc:inkChg>
        <pc:inkChg chg="add del mod">
          <ac:chgData name="Kimberly Brehm" userId="8c2b6ab9-3f19-41de-a892-34e3c36865ec" providerId="ADAL" clId="{92736EAF-57D9-455F-9C30-F13D1704D384}" dt="2020-02-22T21:38:46.108" v="2965"/>
          <ac:inkMkLst>
            <pc:docMk/>
            <pc:sldMk cId="4207238649" sldId="269"/>
            <ac:inkMk id="279" creationId="{520F1B15-36B5-439B-A0FA-8A5B87A0E135}"/>
          </ac:inkMkLst>
        </pc:inkChg>
        <pc:inkChg chg="add del mod">
          <ac:chgData name="Kimberly Brehm" userId="8c2b6ab9-3f19-41de-a892-34e3c36865ec" providerId="ADAL" clId="{92736EAF-57D9-455F-9C30-F13D1704D384}" dt="2020-02-22T21:38:46.112" v="2967"/>
          <ac:inkMkLst>
            <pc:docMk/>
            <pc:sldMk cId="4207238649" sldId="269"/>
            <ac:inkMk id="280" creationId="{6620545C-2883-4F8D-AA27-1670C8ADBC25}"/>
          </ac:inkMkLst>
        </pc:inkChg>
        <pc:inkChg chg="add del mod">
          <ac:chgData name="Kimberly Brehm" userId="8c2b6ab9-3f19-41de-a892-34e3c36865ec" providerId="ADAL" clId="{92736EAF-57D9-455F-9C30-F13D1704D384}" dt="2020-02-22T21:38:46.109" v="2966"/>
          <ac:inkMkLst>
            <pc:docMk/>
            <pc:sldMk cId="4207238649" sldId="269"/>
            <ac:inkMk id="281" creationId="{33BE3B94-3315-425E-9868-6FA943D52B94}"/>
          </ac:inkMkLst>
        </pc:inkChg>
        <pc:inkChg chg="add del mod">
          <ac:chgData name="Kimberly Brehm" userId="8c2b6ab9-3f19-41de-a892-34e3c36865ec" providerId="ADAL" clId="{92736EAF-57D9-455F-9C30-F13D1704D384}" dt="2020-02-22T21:38:46.106" v="2964"/>
          <ac:inkMkLst>
            <pc:docMk/>
            <pc:sldMk cId="4207238649" sldId="269"/>
            <ac:inkMk id="282" creationId="{5DBD977B-48AD-4D40-A281-396C545193E3}"/>
          </ac:inkMkLst>
        </pc:inkChg>
        <pc:inkChg chg="add del mod">
          <ac:chgData name="Kimberly Brehm" userId="8c2b6ab9-3f19-41de-a892-34e3c36865ec" providerId="ADAL" clId="{92736EAF-57D9-455F-9C30-F13D1704D384}" dt="2020-02-22T21:38:46.118" v="2970"/>
          <ac:inkMkLst>
            <pc:docMk/>
            <pc:sldMk cId="4207238649" sldId="269"/>
            <ac:inkMk id="283" creationId="{9F288D2F-B067-4411-8C7B-72A50120F284}"/>
          </ac:inkMkLst>
        </pc:inkChg>
        <pc:inkChg chg="add del mod">
          <ac:chgData name="Kimberly Brehm" userId="8c2b6ab9-3f19-41de-a892-34e3c36865ec" providerId="ADAL" clId="{92736EAF-57D9-455F-9C30-F13D1704D384}" dt="2020-02-22T21:38:46.095" v="2959"/>
          <ac:inkMkLst>
            <pc:docMk/>
            <pc:sldMk cId="4207238649" sldId="269"/>
            <ac:inkMk id="284" creationId="{1207193D-69EE-4958-A7D5-EA2A042675F8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91" creationId="{2696F5E5-425D-4249-9398-3C368F077FDE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92" creationId="{9AF5AFC0-B095-43E2-8F29-BE5E423394E5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93" creationId="{E69E40F6-3140-48BC-AD1C-5403ADFD1DCB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94" creationId="{4EB47346-92A2-42CD-99C0-7DE915B56AE9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95" creationId="{D6943766-1225-4162-9020-818DFCEDDCE1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96" creationId="{3ADA8634-4276-4A2F-A6C7-8B7EEB0C9F68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97" creationId="{514D519B-9E17-48DA-A0CE-F0833FC4E853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98" creationId="{B91F0DC9-D6E5-48AA-AF40-0E72F9D5503E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299" creationId="{DD154BD4-9BA8-4C02-8D60-91B6CAFAD048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00" creationId="{036CDE62-B8B7-4F86-85C8-0E8267637515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01" creationId="{93083EFD-53B9-4FB5-9659-0B1C2DDDAD1F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02" creationId="{80562874-60FF-46B2-93DB-08725407CCD8}"/>
          </ac:inkMkLst>
        </pc:inkChg>
        <pc:inkChg chg="add del mod">
          <ac:chgData name="Kimberly Brehm" userId="8c2b6ab9-3f19-41de-a892-34e3c36865ec" providerId="ADAL" clId="{92736EAF-57D9-455F-9C30-F13D1704D384}" dt="2020-02-22T21:39:06.319" v="3015"/>
          <ac:inkMkLst>
            <pc:docMk/>
            <pc:sldMk cId="4207238649" sldId="269"/>
            <ac:inkMk id="305" creationId="{A03E63EE-D4EC-4EBF-A012-CDA96595CE84}"/>
          </ac:inkMkLst>
        </pc:inkChg>
        <pc:inkChg chg="add del mod">
          <ac:chgData name="Kimberly Brehm" userId="8c2b6ab9-3f19-41de-a892-34e3c36865ec" providerId="ADAL" clId="{92736EAF-57D9-455F-9C30-F13D1704D384}" dt="2020-02-22T21:39:06.324" v="3018"/>
          <ac:inkMkLst>
            <pc:docMk/>
            <pc:sldMk cId="4207238649" sldId="269"/>
            <ac:inkMk id="306" creationId="{2402A264-3D59-4192-A59C-E6E883C82D24}"/>
          </ac:inkMkLst>
        </pc:inkChg>
        <pc:inkChg chg="add del mod">
          <ac:chgData name="Kimberly Brehm" userId="8c2b6ab9-3f19-41de-a892-34e3c36865ec" providerId="ADAL" clId="{92736EAF-57D9-455F-9C30-F13D1704D384}" dt="2020-02-22T21:39:06.337" v="3027"/>
          <ac:inkMkLst>
            <pc:docMk/>
            <pc:sldMk cId="4207238649" sldId="269"/>
            <ac:inkMk id="308" creationId="{224D041B-99B1-4F58-B073-5BB0A31F61D0}"/>
          </ac:inkMkLst>
        </pc:inkChg>
        <pc:inkChg chg="add del mod">
          <ac:chgData name="Kimberly Brehm" userId="8c2b6ab9-3f19-41de-a892-34e3c36865ec" providerId="ADAL" clId="{92736EAF-57D9-455F-9C30-F13D1704D384}" dt="2020-02-22T21:39:06.340" v="3030"/>
          <ac:inkMkLst>
            <pc:docMk/>
            <pc:sldMk cId="4207238649" sldId="269"/>
            <ac:inkMk id="309" creationId="{29005258-4ADE-4E7B-818E-4A6D7604F6F5}"/>
          </ac:inkMkLst>
        </pc:inkChg>
        <pc:inkChg chg="add del mod">
          <ac:chgData name="Kimberly Brehm" userId="8c2b6ab9-3f19-41de-a892-34e3c36865ec" providerId="ADAL" clId="{92736EAF-57D9-455F-9C30-F13D1704D384}" dt="2020-02-22T21:39:06.309" v="3008"/>
          <ac:inkMkLst>
            <pc:docMk/>
            <pc:sldMk cId="4207238649" sldId="269"/>
            <ac:inkMk id="310" creationId="{C0E8D093-4784-48DA-A2DC-1B4B01F4A2EC}"/>
          </ac:inkMkLst>
        </pc:inkChg>
        <pc:inkChg chg="add del mod">
          <ac:chgData name="Kimberly Brehm" userId="8c2b6ab9-3f19-41de-a892-34e3c36865ec" providerId="ADAL" clId="{92736EAF-57D9-455F-9C30-F13D1704D384}" dt="2020-02-22T21:39:06.332" v="3024"/>
          <ac:inkMkLst>
            <pc:docMk/>
            <pc:sldMk cId="4207238649" sldId="269"/>
            <ac:inkMk id="311" creationId="{1C968905-922B-44A7-90EA-EEA28C7DB42D}"/>
          </ac:inkMkLst>
        </pc:inkChg>
        <pc:inkChg chg="add del mod">
          <ac:chgData name="Kimberly Brehm" userId="8c2b6ab9-3f19-41de-a892-34e3c36865ec" providerId="ADAL" clId="{92736EAF-57D9-455F-9C30-F13D1704D384}" dt="2020-02-22T21:39:06.299" v="3001"/>
          <ac:inkMkLst>
            <pc:docMk/>
            <pc:sldMk cId="4207238649" sldId="269"/>
            <ac:inkMk id="312" creationId="{16D30C4B-03D1-4302-B35A-E68D0C429C93}"/>
          </ac:inkMkLst>
        </pc:inkChg>
        <pc:inkChg chg="add del mod">
          <ac:chgData name="Kimberly Brehm" userId="8c2b6ab9-3f19-41de-a892-34e3c36865ec" providerId="ADAL" clId="{92736EAF-57D9-455F-9C30-F13D1704D384}" dt="2020-02-22T21:39:06.312" v="3010"/>
          <ac:inkMkLst>
            <pc:docMk/>
            <pc:sldMk cId="4207238649" sldId="269"/>
            <ac:inkMk id="313" creationId="{DEA880A8-ED17-4341-B8DF-D5D845F9EB72}"/>
          </ac:inkMkLst>
        </pc:inkChg>
        <pc:inkChg chg="add del mod">
          <ac:chgData name="Kimberly Brehm" userId="8c2b6ab9-3f19-41de-a892-34e3c36865ec" providerId="ADAL" clId="{92736EAF-57D9-455F-9C30-F13D1704D384}" dt="2020-02-22T21:39:06.286" v="2992"/>
          <ac:inkMkLst>
            <pc:docMk/>
            <pc:sldMk cId="4207238649" sldId="269"/>
            <ac:inkMk id="314" creationId="{A145F2D8-9508-408E-A66D-F97C66726741}"/>
          </ac:inkMkLst>
        </pc:inkChg>
        <pc:inkChg chg="add del mod">
          <ac:chgData name="Kimberly Brehm" userId="8c2b6ab9-3f19-41de-a892-34e3c36865ec" providerId="ADAL" clId="{92736EAF-57D9-455F-9C30-F13D1704D384}" dt="2020-02-22T21:39:06.301" v="3002"/>
          <ac:inkMkLst>
            <pc:docMk/>
            <pc:sldMk cId="4207238649" sldId="269"/>
            <ac:inkMk id="315" creationId="{5BB95D15-5216-4A21-959A-799AE0FD82EB}"/>
          </ac:inkMkLst>
        </pc:inkChg>
        <pc:inkChg chg="add del mod">
          <ac:chgData name="Kimberly Brehm" userId="8c2b6ab9-3f19-41de-a892-34e3c36865ec" providerId="ADAL" clId="{92736EAF-57D9-455F-9C30-F13D1704D384}" dt="2020-02-22T21:39:06.334" v="3026"/>
          <ac:inkMkLst>
            <pc:docMk/>
            <pc:sldMk cId="4207238649" sldId="269"/>
            <ac:inkMk id="316" creationId="{3C704682-31BF-4B0A-B182-9A401716B98C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18" creationId="{68344132-83E8-42E2-A324-422E8A0A12EB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19" creationId="{3F37A45F-3524-4ACF-9429-CE13E9EFFE45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20" creationId="{50577C4E-406C-4F2B-A8FF-1E41FC8A2679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21" creationId="{92CA1BCA-BB50-4290-B66E-679DEC86ACD1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22" creationId="{589B2C06-8BA8-4AA7-BB4F-A2643A0A43BF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23" creationId="{9F8F3B8A-3927-439B-BF0F-615F7112CC13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24" creationId="{D1BEB066-BD88-430E-AA10-7E0323C6ABDF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25" creationId="{4D7316D1-218D-42B1-A1F0-DBB0AC3514B0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26" creationId="{61DB3DC6-585C-4F3D-9226-2A2DA5411046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27" creationId="{49A4D631-FB10-4C70-8CC1-D18B1BC889E3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28" creationId="{8B750A09-98F3-4AD1-B8B0-92908F8DDA6F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29" creationId="{9A50CE78-000B-408A-8927-99170AE5519B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30" creationId="{2215EB22-DE5E-4F9D-A694-A15D7A6C8801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31" creationId="{CE29EE3F-CECB-44EB-A690-D57194C4FC9A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32" creationId="{B15F6A3C-CE58-4011-8245-E45EA2B316FF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33" creationId="{55090B04-8CF7-43BB-9A9A-7832CC07BE24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34" creationId="{2084AF9A-8A9D-4873-A4F9-0C50E0C55D50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35" creationId="{EFAF25DE-A488-4BD5-A2D3-E9F0AEF46494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36" creationId="{0A1A140A-7466-4D55-A511-013C44122F38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37" creationId="{01E557F7-0A9F-4FAC-8854-F0B55542AA5F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38" creationId="{64F20737-074A-40BC-A0B7-DF08DFDBFF5D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39" creationId="{84D3D00B-DD98-439B-B783-1B7668647B1E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40" creationId="{D7C3CDDD-EBC3-46EA-ADEC-9556852C6B7B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41" creationId="{FB41FCE6-C8C5-4DB4-BC9B-4CDE81284A4B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42" creationId="{F098A66E-1E37-4C93-8B39-A8E361B04F73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43" creationId="{514DCC81-1592-438C-A55D-8C7443524FC9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44" creationId="{ACC73E0C-5441-4339-9431-B821A1ECEFFE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45" creationId="{F3B9DBCC-3F26-46E0-A97C-2A84DD4EBE6E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46" creationId="{750F9A24-500A-47A1-894E-1F7E2CB5686A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52" creationId="{9AFC451A-0CB1-49A5-BFFF-233E3BB55A22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53" creationId="{1286997B-2A37-43A3-B943-C2166590AE17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54" creationId="{9ADE436F-377B-4620-8998-FA751028BCE1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55" creationId="{3F1E86A8-F7F1-4E7B-890C-C35694A24D86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56" creationId="{50AB39EA-53B0-4281-BEEF-C9374E799D9F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57" creationId="{5E549087-8BE3-48E2-84DA-3D9C9800F1BF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58" creationId="{7E6E3319-E3FC-4094-942C-61DD8332706F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59" creationId="{7F69CAAB-3A03-4504-B2C9-8899F1CB84A9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60" creationId="{9992E6BB-2D74-424F-8850-A6F6DEE4D37C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61" creationId="{D5F70336-14DD-4907-87DC-F59CE3509B85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64" creationId="{01242274-5DE0-46C1-88F2-90A03218FFA3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65" creationId="{286110C2-64BD-46ED-A412-8C7F2790BFD3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66" creationId="{0AC84135-12CB-43C6-994C-A600F4B71EFF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67" creationId="{972DD104-EACA-4575-B4FA-81E61D764D9B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68" creationId="{8C371282-833A-4BD2-ABF1-3492B22AD051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69" creationId="{4884880B-2CEA-4A8D-9403-973682FFA7D2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70" creationId="{ED8AB80C-D562-48B2-958B-A32EA7F7B208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71" creationId="{4EDC5CD7-FE80-4F3D-9DBC-CA77E0958E77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72" creationId="{6A184919-2451-481E-9158-3A59453640FE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73" creationId="{10948D3A-4FC7-4187-BA7E-AE6DBC237E1A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74" creationId="{3C1E3D3B-7810-4F2D-AE7F-3EF1D096A4D3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75" creationId="{0DC09966-0954-4ACC-82F6-E6952E1B9CE5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76" creationId="{3F110990-04C2-4900-B829-3D4933D98D3F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77" creationId="{D06E2B83-691C-4BA9-9E31-71ECB57549E2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80" creationId="{0A478B71-6E80-48AE-A692-D0CEC002FF96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81" creationId="{FA5357D3-EB44-4038-865A-8BFF5AFFA5C0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82" creationId="{8E839024-D0FD-4CEB-A69B-C53145B644A2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83" creationId="{6FF916FE-EBDC-4CB4-B361-7716E81A40AC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84" creationId="{1DCDFA3B-91A5-4F0E-B817-D5B669B80DDF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85" creationId="{F6C2898F-9DA4-41F2-B414-F0AA8D3B8C3B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86" creationId="{877A77BF-3241-4D9A-AB53-774A45430E44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87" creationId="{6EBF2F16-15B8-4944-934B-1D6ABD7BA5EF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88" creationId="{1E8D0558-D0AB-403D-9699-97F28D964B44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89" creationId="{69568FD5-2F72-4C8E-8F2F-B21DB12A46D1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90" creationId="{83A23970-5D0D-4E92-8B8D-4F3C423A1724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91" creationId="{51A70062-3A51-4C21-9A8D-74FFA127B0C5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92" creationId="{B43FAC90-1098-4234-860E-E1433E070142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93" creationId="{CEE7B4D2-FC8C-47CF-9392-FC6CF7485C31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94" creationId="{1E22A7DA-945B-435C-A7D9-A2D141F21C79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95" creationId="{B6AE045A-A9F8-4B35-8D6B-6A964AD6ABA8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96" creationId="{D500BD40-9CBC-4F41-B82E-97F6E994C380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97" creationId="{E5F3F61A-F57B-4F6A-9510-CA4D77F4E017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98" creationId="{681732DC-89C3-4409-ADB9-BF027C300F70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399" creationId="{FC7FF349-6CC5-4C9B-9CFF-3B4E9DA293EF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00" creationId="{81B74BB4-27E1-476E-ADDC-197BDB25F9D1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01" creationId="{0469E7C0-7621-4A89-93CE-7A72CA7A2F76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02" creationId="{0ED8ABAE-7FB5-44EC-A4DD-4BCB3BB55C2F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03" creationId="{9E60C7B6-E843-4273-9F41-FA9ED3E04EF0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04" creationId="{79C83104-88C2-4E9A-9D87-337CCAE2789D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05" creationId="{A79FF7FC-91CE-432E-9DB2-789EC58F1BDA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06" creationId="{4D4B85ED-D188-41B8-AC66-287432B21CF6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07" creationId="{4786084F-5597-46E5-BB33-51B615EA6463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08" creationId="{B6A10578-7794-4D21-8580-62BD3D95BF01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16" creationId="{08CE9A71-069A-4922-99A2-BD4335CABB34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17" creationId="{59C7D413-B702-46DC-B491-B9D6F8177FF7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18" creationId="{8F7C2ED8-CC7B-47F8-ABEB-6572847B1329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19" creationId="{F960E19F-A2CE-4F39-9004-7F31153E01C1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20" creationId="{9BA851F4-D8E1-40D7-8C54-0FEAFACD9952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21" creationId="{D6088FB8-8877-4C4A-96C5-8A70B443E0EC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22" creationId="{4A22FBBF-EC58-4E72-B5D0-3AAE0DA21C93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23" creationId="{B4B93E97-D7D7-4488-B16B-560E632AFF41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24" creationId="{FF5B06E4-C36B-40FD-801D-174267871007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25" creationId="{CBBDC82D-7BA7-4E95-A9B1-98AE12FEE34E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26" creationId="{065F415B-2DDE-45EE-A95C-25011B2F10CA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27" creationId="{CB32C4E9-F539-4A50-809E-F39DA431D835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28" creationId="{F15C3620-6BFB-4878-8E13-885F122E2212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29" creationId="{6C9FD316-830B-4351-8F1E-90783037EA17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30" creationId="{57FB5615-B6D0-4B15-A050-E887D211190F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31" creationId="{3235FE8E-F0D2-4E73-A452-89A3AA1E981A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32" creationId="{E22C9876-A93E-412E-90BF-EF89ABD97BD5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33" creationId="{1BD91ABB-6538-477B-86C2-D842094E28AE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34" creationId="{F5F87DA5-C770-46CD-8CFA-5D551FF3A9CE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35" creationId="{809A8F54-00D2-448B-AFF6-FC18E70ADFF9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36" creationId="{62964E1B-A8AC-49CD-8E3A-10D1FD74FECA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41" creationId="{36084698-EFF1-47BE-A19F-714C53218B04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42" creationId="{E272DAD6-FC67-4590-8215-DA257236B3A4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43" creationId="{01A38CEB-59AB-4A6C-83E8-C7E96AE6E5A6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44" creationId="{82A0B781-A779-4935-94EB-E9EAC3C99180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45" creationId="{0C74865F-E9AB-4DB7-A40B-BE7F5FD250F1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46" creationId="{09ADF1A8-00A8-4AF2-890D-82DA842297B8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47" creationId="{5244C4DE-FEA5-4C71-967C-D03E62606825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48" creationId="{F9B0A50E-D855-4061-A75F-8C8763F326A1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49" creationId="{CC3B60AF-666C-4752-AC3A-0EE0FDF31AD5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50" creationId="{DC677F4F-4E00-4A84-B9CE-A2DF71C8EBB3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51" creationId="{A0DDF808-4803-4B0B-95F7-AB8F47C04618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52" creationId="{8CDD22EF-7ACC-4620-A7D9-C6EA9527550A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53" creationId="{061CB11C-FEAE-4858-90DF-C2864E0F099C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54" creationId="{527EA5D3-D325-4226-841E-52704AB30FC0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55" creationId="{92F36350-6B8B-4846-889A-1B1A3FE9C207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58" creationId="{0B331EED-6AFB-4F36-80ED-E54BD366A67C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59" creationId="{6C69BB53-9287-4927-BD26-2041F2EA090C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60" creationId="{B84E02BC-5561-4AD1-86DD-6E4C7A092FC4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61" creationId="{43F0BC8E-D00B-45D5-9A11-A7FAE831F1B4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62" creationId="{C5794E38-2055-481C-B067-053B7A77A449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63" creationId="{C50A94EE-F345-489F-B3CA-AEBD8C01893A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64" creationId="{6F2EE810-B47A-47C0-9E11-8B7E679283BB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65" creationId="{3C98549B-81BB-446B-ABAD-28EDE037E3CD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66" creationId="{358BE9B6-4614-4C62-926E-C22D4210EC3D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67" creationId="{5E969C30-AA7A-4485-8EB3-56D17124A07A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68" creationId="{E27827AD-F91E-465B-83AC-7023549F7CAA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69" creationId="{43068B3A-CA8E-47F8-807A-F83D8770DC1E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70" creationId="{58E760AB-49AD-4D74-A07A-BF0718113A19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71" creationId="{CEA3E346-3153-4CC9-9A84-7B42289C5A88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72" creationId="{133CF2DA-64C9-42E8-B421-8552C8A32D68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73" creationId="{5135AD8B-4A6D-47C4-AB5C-7A86DCD97CBE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74" creationId="{37DEABCD-55CD-4870-8912-4ADC83E4A839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75" creationId="{9887980E-0201-4287-A88A-38246FDD0F0D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76" creationId="{6639B0E8-FD0A-4404-8200-37EC17E400BA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77" creationId="{13671453-EED5-4708-AABC-FB91D40FD4BE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78" creationId="{EA9CA480-6F9C-4AFC-A787-C92944E3428B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79" creationId="{7F9FDAE9-EF95-4E29-A489-A16B9F612E0C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80" creationId="{8A52A5EC-16ED-43DA-8016-4DAC88E296BC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81" creationId="{F24CBB91-A05C-457F-87A9-1B57B20145F9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87" creationId="{7B51A3F4-EF8C-4FFE-8EE1-D8E6DEC927F6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88" creationId="{1A0F255B-073C-4D32-902A-8AB0D1A33E8C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89" creationId="{6BA21FDD-E8D4-4D61-9C36-9E2C72FCC08A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90" creationId="{08948DCD-6199-4B15-A9AF-4D780991B7C3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91" creationId="{1F7F7493-D1C6-41E4-B58C-D2241B7AF78B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92" creationId="{FE04D528-F284-4467-B37C-F34CF9C237EC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93" creationId="{58049792-1094-4751-B4DA-5AE4BFBFBC06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94" creationId="{E763CFF5-C6D9-455C-BF0D-D447D2023821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95" creationId="{54831C69-C806-451A-8643-53901F22B52C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96" creationId="{8684B85C-70C4-4D9F-8214-0B162DB9DFB7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97" creationId="{EB689E23-B3F4-4F3E-A98C-70D67736E75F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98" creationId="{5C2DFE0F-EF04-422E-A24A-E5E0BB03098F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499" creationId="{27A06DB6-43AE-42EC-846A-111312AAC704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00" creationId="{71589F7B-0E0C-431F-860B-DC8F0368E57D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01" creationId="{2FF2ECF6-06E3-4E2E-8EEF-0153ECF05785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02" creationId="{CF367C1F-1632-409C-B985-9BB12DFDBD6A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03" creationId="{3AC08885-6E79-44DB-B224-07EC1B9283DF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04" creationId="{9507C674-CDD8-4716-A4AE-3172BADDD3D3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05" creationId="{1B39B6B5-F140-4327-9E5F-2BAA0A8B7FF2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06" creationId="{A1AC52E3-71DC-4E2F-91FB-CA9525A323D3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07" creationId="{4BF06ACF-800C-4907-ABF0-21A1C8BD9334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08" creationId="{B7BDE9DD-9926-46CA-ABF1-6E108FADA338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09" creationId="{57FA728B-5EDE-42A3-BBA2-65875FA636BC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10" creationId="{1A7C25BB-A2A8-4E49-AA14-0B2F515C7D71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16" creationId="{C21BD66D-0B63-4417-BDCE-8BE3A327C4C1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17" creationId="{7D5C8C61-4B47-4C3E-BF61-EA6CCACB6469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18" creationId="{6A1A8BC9-4534-4695-90A5-CFF9BD036318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19" creationId="{B7763298-01C5-4A09-A5D9-9AF2FD92C079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20" creationId="{BD8F052E-7BCE-4748-94AC-36D54B7305B3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21" creationId="{3162C27E-C742-4962-872B-F981FABB05A0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22" creationId="{CEDE4900-2DF6-4AE3-83FE-EEF91680072F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23" creationId="{DABC62D1-285B-44FC-AA65-0C9275C31C6F}"/>
          </ac:inkMkLst>
        </pc:inkChg>
        <pc:inkChg chg="add del mod">
          <ac:chgData name="Kimberly Brehm" userId="8c2b6ab9-3f19-41de-a892-34e3c36865ec" providerId="ADAL" clId="{92736EAF-57D9-455F-9C30-F13D1704D384}" dt="2020-02-22T21:42:24.044" v="3221"/>
          <ac:inkMkLst>
            <pc:docMk/>
            <pc:sldMk cId="4207238649" sldId="269"/>
            <ac:inkMk id="524" creationId="{D9D8C9D8-7030-42B4-A6DE-F0365DDA01EF}"/>
          </ac:inkMkLst>
        </pc:inkChg>
        <pc:inkChg chg="add del mod">
          <ac:chgData name="Kimberly Brehm" userId="8c2b6ab9-3f19-41de-a892-34e3c36865ec" providerId="ADAL" clId="{92736EAF-57D9-455F-9C30-F13D1704D384}" dt="2020-02-22T21:42:24.758" v="3222"/>
          <ac:inkMkLst>
            <pc:docMk/>
            <pc:sldMk cId="4207238649" sldId="269"/>
            <ac:inkMk id="526" creationId="{22001C2B-DC8C-493C-826A-16742F7F8364}"/>
          </ac:inkMkLst>
        </pc:inkChg>
        <pc:inkChg chg="add del mod">
          <ac:chgData name="Kimberly Brehm" userId="8c2b6ab9-3f19-41de-a892-34e3c36865ec" providerId="ADAL" clId="{92736EAF-57D9-455F-9C30-F13D1704D384}" dt="2020-02-22T21:42:24.772" v="3223"/>
          <ac:inkMkLst>
            <pc:docMk/>
            <pc:sldMk cId="4207238649" sldId="269"/>
            <ac:inkMk id="527" creationId="{FA70F9C7-3292-4CD9-A306-822EEDC4E029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29" creationId="{DE096D54-5233-4212-A0AB-006CC6FB155C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30" creationId="{C1966F61-6C5C-4A7A-A55D-254EE6E05598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31" creationId="{FB97C917-56DC-44E8-BCF3-5D72F381C5DB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32" creationId="{3248EA81-1E5B-4ABE-B83E-8AE018D5DEDE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34" creationId="{9590DC9E-7E2E-47AF-AD68-2D7682ED7919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35" creationId="{0922D902-8B1D-45E1-9DDE-428E91311B19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36" creationId="{0BD5AE28-3925-4EE8-9C0F-EBC64A8D7B5A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37" creationId="{0D05D66E-0FB8-45D1-A582-4EE26A336ED4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38" creationId="{6204A9FF-9EE9-48EE-978C-6DD477B27C1C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39" creationId="{338EF7C0-4220-440A-82C3-684D147BED2D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41" creationId="{EDB6C33F-7A3D-4BB1-9D25-603863D1A542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42" creationId="{31C2971C-7171-46AC-B044-5303250E2C58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43" creationId="{0E7F6724-C9C9-45BA-8875-4D824D49621C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44" creationId="{A22A924F-4FA1-4F99-9ABC-87B63A3BFCC0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45" creationId="{72506490-5ECC-49F7-984A-E962035F399A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46" creationId="{E59FCAB3-0952-4BA1-B53D-C98DF4B08AEA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47" creationId="{71030CBA-1BF7-4860-92C3-F92AC17D503E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49" creationId="{521DE3B4-2234-4FE8-A119-116E49F6ED83}"/>
          </ac:inkMkLst>
        </pc:inkChg>
        <pc:inkChg chg="add del mod">
          <ac:chgData name="Kimberly Brehm" userId="8c2b6ab9-3f19-41de-a892-34e3c36865ec" providerId="ADAL" clId="{92736EAF-57D9-455F-9C30-F13D1704D384}" dt="2020-02-22T21:42:49.005" v="3261"/>
          <ac:inkMkLst>
            <pc:docMk/>
            <pc:sldMk cId="4207238649" sldId="269"/>
            <ac:inkMk id="550" creationId="{A5CA352F-9F5E-4687-A05E-D311EEB2FF44}"/>
          </ac:inkMkLst>
        </pc:inkChg>
        <pc:inkChg chg="add del mod">
          <ac:chgData name="Kimberly Brehm" userId="8c2b6ab9-3f19-41de-a892-34e3c36865ec" providerId="ADAL" clId="{92736EAF-57D9-455F-9C30-F13D1704D384}" dt="2020-02-22T21:42:49.013" v="3264"/>
          <ac:inkMkLst>
            <pc:docMk/>
            <pc:sldMk cId="4207238649" sldId="269"/>
            <ac:inkMk id="551" creationId="{58DBA485-1EC4-43CD-90EC-F53C850E1A5A}"/>
          </ac:inkMkLst>
        </pc:inkChg>
        <pc:inkChg chg="add del mod">
          <ac:chgData name="Kimberly Brehm" userId="8c2b6ab9-3f19-41de-a892-34e3c36865ec" providerId="ADAL" clId="{92736EAF-57D9-455F-9C30-F13D1704D384}" dt="2020-02-22T21:42:49.010" v="3263"/>
          <ac:inkMkLst>
            <pc:docMk/>
            <pc:sldMk cId="4207238649" sldId="269"/>
            <ac:inkMk id="552" creationId="{82E76B48-C39A-4C7A-827F-1D27EB3B40C9}"/>
          </ac:inkMkLst>
        </pc:inkChg>
        <pc:inkChg chg="add del mod">
          <ac:chgData name="Kimberly Brehm" userId="8c2b6ab9-3f19-41de-a892-34e3c36865ec" providerId="ADAL" clId="{92736EAF-57D9-455F-9C30-F13D1704D384}" dt="2020-02-22T21:42:49.003" v="3260"/>
          <ac:inkMkLst>
            <pc:docMk/>
            <pc:sldMk cId="4207238649" sldId="269"/>
            <ac:inkMk id="553" creationId="{D11F4F9B-B6DC-4D4A-B431-64EF63DFB876}"/>
          </ac:inkMkLst>
        </pc:inkChg>
        <pc:inkChg chg="add del mod">
          <ac:chgData name="Kimberly Brehm" userId="8c2b6ab9-3f19-41de-a892-34e3c36865ec" providerId="ADAL" clId="{92736EAF-57D9-455F-9C30-F13D1704D384}" dt="2020-02-22T21:42:49" v="3259"/>
          <ac:inkMkLst>
            <pc:docMk/>
            <pc:sldMk cId="4207238649" sldId="269"/>
            <ac:inkMk id="554" creationId="{1985BDD4-961C-4A2E-8137-2DBBCB8F783E}"/>
          </ac:inkMkLst>
        </pc:inkChg>
        <pc:inkChg chg="add del mod">
          <ac:chgData name="Kimberly Brehm" userId="8c2b6ab9-3f19-41de-a892-34e3c36865ec" providerId="ADAL" clId="{92736EAF-57D9-455F-9C30-F13D1704D384}" dt="2020-02-22T21:42:49.007" v="3262"/>
          <ac:inkMkLst>
            <pc:docMk/>
            <pc:sldMk cId="4207238649" sldId="269"/>
            <ac:inkMk id="555" creationId="{45CEF185-191E-4AA1-A030-59BC2246A9CD}"/>
          </ac:inkMkLst>
        </pc:inkChg>
        <pc:inkChg chg="add del mod">
          <ac:chgData name="Kimberly Brehm" userId="8c2b6ab9-3f19-41de-a892-34e3c36865ec" providerId="ADAL" clId="{92736EAF-57D9-455F-9C30-F13D1704D384}" dt="2020-02-22T21:42:46.618" v="3257"/>
          <ac:inkMkLst>
            <pc:docMk/>
            <pc:sldMk cId="4207238649" sldId="269"/>
            <ac:inkMk id="556" creationId="{59BC4432-9071-4AF4-A6BE-2F7E0B2DFB4C}"/>
          </ac:inkMkLst>
        </pc:inkChg>
        <pc:inkChg chg="add del mod">
          <ac:chgData name="Kimberly Brehm" userId="8c2b6ab9-3f19-41de-a892-34e3c36865ec" providerId="ADAL" clId="{92736EAF-57D9-455F-9C30-F13D1704D384}" dt="2020-02-22T21:42:46.620" v="3258"/>
          <ac:inkMkLst>
            <pc:docMk/>
            <pc:sldMk cId="4207238649" sldId="269"/>
            <ac:inkMk id="557" creationId="{9E8A4A82-5FAD-4DA5-84F8-A91E5F3F7527}"/>
          </ac:inkMkLst>
        </pc:inkChg>
        <pc:inkChg chg="add del mod">
          <ac:chgData name="Kimberly Brehm" userId="8c2b6ab9-3f19-41de-a892-34e3c36865ec" providerId="ADAL" clId="{92736EAF-57D9-455F-9C30-F13D1704D384}" dt="2020-02-22T21:42:46.603" v="3256"/>
          <ac:inkMkLst>
            <pc:docMk/>
            <pc:sldMk cId="4207238649" sldId="269"/>
            <ac:inkMk id="559" creationId="{7EE39993-D268-4215-B926-746AD23CC6BB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61" creationId="{38F50283-1512-4539-A1F3-A4DC2A129246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62" creationId="{23781AF5-1F13-4728-A224-8D9F0149AB37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63" creationId="{5BB77A09-C30C-4BE3-91D8-B8D233EC0460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64" creationId="{3B4BCA10-1F8F-4190-A53E-A1BE9F99B977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65" creationId="{35020A25-F1FB-4186-B108-ECA4318074EB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66" creationId="{B42CD96E-DAED-48FB-B243-98005384E641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67" creationId="{EEF0E453-6B83-4FDE-8E8B-EB7F7EBEC628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68" creationId="{63BB4A7B-C1D2-48A1-A34B-DF98B8EB1B64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69" creationId="{FD984932-AC30-4DF4-90D0-0454108A7A80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70" creationId="{47F0C46B-E397-4DF3-85C1-7B9165B304E7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73" creationId="{255F4156-B4F3-4A4E-959E-91F484A0C604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74" creationId="{A4505253-4F5B-471D-A3F9-9E622D684313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76" creationId="{5D7FCF3F-F894-47C7-89CF-0EE7155259A3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77" creationId="{60C3A492-A8E4-4BCB-A804-E78D22D68B5C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79" creationId="{C57557B0-DC17-45DA-B291-253CEC703F77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80" creationId="{4875A6B0-F8B8-4A47-92F4-6F63A9CC8FF7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81" creationId="{33CF9A0C-66AD-4FFD-AEA1-EB9A7C6E49CC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82" creationId="{4E4D7992-D861-460A-AAAA-3A10752FAFD6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83" creationId="{A277D410-FD37-419F-97DF-035F8C272944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84" creationId="{8BEE2DA7-A60F-4941-8B47-3C422D766184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85" creationId="{2131C8DF-FEBA-409A-8C64-18CBA65AB05E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86" creationId="{CD65492A-EC02-4A58-8393-17FA95E5A105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88" creationId="{DC382322-70A0-4FB8-9310-3FE0F40DC4C9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89" creationId="{52AD1C22-2397-4B96-8D2E-AB72DCE1C004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90" creationId="{02B39C00-59A3-45A7-87C4-29393EC51F02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91" creationId="{586EC0DE-918D-471D-AD31-0AE4FEFC6F8B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92" creationId="{EA369634-E415-4AE9-9848-7E0274A66479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93" creationId="{D2EAA321-93BF-4405-A80E-A3B253E4CB19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94" creationId="{0DB4D0D8-07E2-4CD5-8657-D94A02C9816E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95" creationId="{9795942A-0DB6-4149-8B67-DF3FB18B33CE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96" creationId="{115F858C-5934-45B9-9536-24422C157E14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97" creationId="{BF9F5A1A-3FC9-44CB-9167-BB53D7E5396E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98" creationId="{902A00EB-88D9-4DF3-A6B1-A529D2431BF8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599" creationId="{1863CB0D-16AA-42CA-9486-70BA904691AD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600" creationId="{1983FC5D-FDE0-4921-AB8D-D264E0B88D8A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602" creationId="{B64EC8F1-7B92-4BF3-A2C1-C5B55AD34D5A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603" creationId="{478087D9-C696-46B6-8C76-BC19FE439C30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604" creationId="{D5EF2375-57CB-4CD6-8122-84EE121C29FF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605" creationId="{8D0B6D99-4A6B-4F44-9D67-9900C911FF97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606" creationId="{8FD8E31F-2E4C-4B2D-9CDA-ECF734F9F429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607" creationId="{CDF52047-514E-4C38-8F56-AFA5164AAE98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608" creationId="{6DBD640F-707B-4A37-BE1B-F16F8A17A951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609" creationId="{979A402A-0CEA-4FB9-8CED-0E751A570F72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610" creationId="{3904C1C4-F02A-4492-823D-B3CE083A0ED3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611" creationId="{8487846D-4CBD-431B-8742-09FF0EC7ED11}"/>
          </ac:inkMkLst>
        </pc:inkChg>
        <pc:inkChg chg="add mod">
          <ac:chgData name="Kimberly Brehm" userId="8c2b6ab9-3f19-41de-a892-34e3c36865ec" providerId="ADAL" clId="{92736EAF-57D9-455F-9C30-F13D1704D384}" dt="2020-02-22T21:50:11.866" v="3317" actId="1076"/>
          <ac:inkMkLst>
            <pc:docMk/>
            <pc:sldMk cId="4207238649" sldId="269"/>
            <ac:inkMk id="612" creationId="{FD94C2EA-43E3-4448-85E3-9969975ADA9B}"/>
          </ac:inkMkLst>
        </pc:inkChg>
        <pc:inkChg chg="add mod">
          <ac:chgData name="Kimberly Brehm" userId="8c2b6ab9-3f19-41de-a892-34e3c36865ec" providerId="ADAL" clId="{92736EAF-57D9-455F-9C30-F13D1704D384}" dt="2020-02-22T21:50:26.799" v="3329"/>
          <ac:inkMkLst>
            <pc:docMk/>
            <pc:sldMk cId="4207238649" sldId="269"/>
            <ac:inkMk id="615" creationId="{F18CDAD8-4C6E-4A71-BBA0-7B1926FCB629}"/>
          </ac:inkMkLst>
        </pc:inkChg>
        <pc:inkChg chg="add mod">
          <ac:chgData name="Kimberly Brehm" userId="8c2b6ab9-3f19-41de-a892-34e3c36865ec" providerId="ADAL" clId="{92736EAF-57D9-455F-9C30-F13D1704D384}" dt="2020-02-22T21:50:26.799" v="3329"/>
          <ac:inkMkLst>
            <pc:docMk/>
            <pc:sldMk cId="4207238649" sldId="269"/>
            <ac:inkMk id="616" creationId="{3E4663D7-338B-453D-861B-A7FFA644F1E9}"/>
          </ac:inkMkLst>
        </pc:inkChg>
        <pc:inkChg chg="add mod">
          <ac:chgData name="Kimberly Brehm" userId="8c2b6ab9-3f19-41de-a892-34e3c36865ec" providerId="ADAL" clId="{92736EAF-57D9-455F-9C30-F13D1704D384}" dt="2020-02-22T21:50:26.799" v="3329"/>
          <ac:inkMkLst>
            <pc:docMk/>
            <pc:sldMk cId="4207238649" sldId="269"/>
            <ac:inkMk id="617" creationId="{3253DBCA-BCDF-4D38-8409-8512A05D7690}"/>
          </ac:inkMkLst>
        </pc:inkChg>
        <pc:inkChg chg="add mod">
          <ac:chgData name="Kimberly Brehm" userId="8c2b6ab9-3f19-41de-a892-34e3c36865ec" providerId="ADAL" clId="{92736EAF-57D9-455F-9C30-F13D1704D384}" dt="2020-02-22T21:50:26.799" v="3329"/>
          <ac:inkMkLst>
            <pc:docMk/>
            <pc:sldMk cId="4207238649" sldId="269"/>
            <ac:inkMk id="618" creationId="{5B2B9E7D-F758-435A-BBEE-37D09B42A068}"/>
          </ac:inkMkLst>
        </pc:inkChg>
        <pc:inkChg chg="add mod">
          <ac:chgData name="Kimberly Brehm" userId="8c2b6ab9-3f19-41de-a892-34e3c36865ec" providerId="ADAL" clId="{92736EAF-57D9-455F-9C30-F13D1704D384}" dt="2020-02-22T21:50:26.799" v="3329"/>
          <ac:inkMkLst>
            <pc:docMk/>
            <pc:sldMk cId="4207238649" sldId="269"/>
            <ac:inkMk id="619" creationId="{9AF34DB3-C295-4E31-9352-B0977DE25D98}"/>
          </ac:inkMkLst>
        </pc:inkChg>
        <pc:inkChg chg="add mod">
          <ac:chgData name="Kimberly Brehm" userId="8c2b6ab9-3f19-41de-a892-34e3c36865ec" providerId="ADAL" clId="{92736EAF-57D9-455F-9C30-F13D1704D384}" dt="2020-02-22T21:50:26.799" v="3329"/>
          <ac:inkMkLst>
            <pc:docMk/>
            <pc:sldMk cId="4207238649" sldId="269"/>
            <ac:inkMk id="620" creationId="{50FD9BCD-17EA-480B-A6C0-766CA65F7E5F}"/>
          </ac:inkMkLst>
        </pc:inkChg>
        <pc:inkChg chg="add mod">
          <ac:chgData name="Kimberly Brehm" userId="8c2b6ab9-3f19-41de-a892-34e3c36865ec" providerId="ADAL" clId="{92736EAF-57D9-455F-9C30-F13D1704D384}" dt="2020-02-22T21:50:26.799" v="3329"/>
          <ac:inkMkLst>
            <pc:docMk/>
            <pc:sldMk cId="4207238649" sldId="269"/>
            <ac:inkMk id="621" creationId="{7506E950-3A33-4C33-9A0E-937FE048D0B0}"/>
          </ac:inkMkLst>
        </pc:inkChg>
        <pc:inkChg chg="add mod">
          <ac:chgData name="Kimberly Brehm" userId="8c2b6ab9-3f19-41de-a892-34e3c36865ec" providerId="ADAL" clId="{92736EAF-57D9-455F-9C30-F13D1704D384}" dt="2020-02-22T21:50:28.079" v="3332"/>
          <ac:inkMkLst>
            <pc:docMk/>
            <pc:sldMk cId="4207238649" sldId="269"/>
            <ac:inkMk id="622" creationId="{6385065F-A96A-4CF3-AA94-BDF97AC8C3D3}"/>
          </ac:inkMkLst>
        </pc:inkChg>
        <pc:inkChg chg="add mod">
          <ac:chgData name="Kimberly Brehm" userId="8c2b6ab9-3f19-41de-a892-34e3c36865ec" providerId="ADAL" clId="{92736EAF-57D9-455F-9C30-F13D1704D384}" dt="2020-02-22T21:50:28.079" v="3332"/>
          <ac:inkMkLst>
            <pc:docMk/>
            <pc:sldMk cId="4207238649" sldId="269"/>
            <ac:inkMk id="623" creationId="{B4B16100-EB46-4577-91B4-5B9140C957A5}"/>
          </ac:inkMkLst>
        </pc:inkChg>
        <pc:inkChg chg="add mod">
          <ac:chgData name="Kimberly Brehm" userId="8c2b6ab9-3f19-41de-a892-34e3c36865ec" providerId="ADAL" clId="{92736EAF-57D9-455F-9C30-F13D1704D384}" dt="2020-02-22T21:50:28.079" v="3332"/>
          <ac:inkMkLst>
            <pc:docMk/>
            <pc:sldMk cId="4207238649" sldId="269"/>
            <ac:inkMk id="624" creationId="{3038C4AF-4A68-40E6-9541-083B8D88B561}"/>
          </ac:inkMkLst>
        </pc:inkChg>
        <pc:inkChg chg="add mod">
          <ac:chgData name="Kimberly Brehm" userId="8c2b6ab9-3f19-41de-a892-34e3c36865ec" providerId="ADAL" clId="{92736EAF-57D9-455F-9C30-F13D1704D384}" dt="2020-02-22T21:50:28.079" v="3332"/>
          <ac:inkMkLst>
            <pc:docMk/>
            <pc:sldMk cId="4207238649" sldId="269"/>
            <ac:inkMk id="625" creationId="{30B10ACF-FA85-46C7-A6D7-B21C49C9759A}"/>
          </ac:inkMkLst>
        </pc:inkChg>
        <pc:inkChg chg="add mod">
          <ac:chgData name="Kimberly Brehm" userId="8c2b6ab9-3f19-41de-a892-34e3c36865ec" providerId="ADAL" clId="{92736EAF-57D9-455F-9C30-F13D1704D384}" dt="2020-02-22T21:50:28.079" v="3332"/>
          <ac:inkMkLst>
            <pc:docMk/>
            <pc:sldMk cId="4207238649" sldId="269"/>
            <ac:inkMk id="628" creationId="{AC091E30-52F8-46D4-A9B4-7D0D13D52FF7}"/>
          </ac:inkMkLst>
        </pc:inkChg>
        <pc:inkChg chg="add mod">
          <ac:chgData name="Kimberly Brehm" userId="8c2b6ab9-3f19-41de-a892-34e3c36865ec" providerId="ADAL" clId="{92736EAF-57D9-455F-9C30-F13D1704D384}" dt="2020-02-22T21:50:28.079" v="3332"/>
          <ac:inkMkLst>
            <pc:docMk/>
            <pc:sldMk cId="4207238649" sldId="269"/>
            <ac:inkMk id="629" creationId="{B3B05563-118A-4CCC-9AF6-3C7C3609DA71}"/>
          </ac:inkMkLst>
        </pc:inkChg>
        <pc:inkChg chg="add mod">
          <ac:chgData name="Kimberly Brehm" userId="8c2b6ab9-3f19-41de-a892-34e3c36865ec" providerId="ADAL" clId="{92736EAF-57D9-455F-9C30-F13D1704D384}" dt="2020-02-22T21:50:38.052" v="3354"/>
          <ac:inkMkLst>
            <pc:docMk/>
            <pc:sldMk cId="4207238649" sldId="269"/>
            <ac:inkMk id="631" creationId="{5F155314-8B7D-4601-B043-14FFF9FEBF56}"/>
          </ac:inkMkLst>
        </pc:inkChg>
        <pc:inkChg chg="add mod">
          <ac:chgData name="Kimberly Brehm" userId="8c2b6ab9-3f19-41de-a892-34e3c36865ec" providerId="ADAL" clId="{92736EAF-57D9-455F-9C30-F13D1704D384}" dt="2020-02-22T21:50:38.052" v="3354"/>
          <ac:inkMkLst>
            <pc:docMk/>
            <pc:sldMk cId="4207238649" sldId="269"/>
            <ac:inkMk id="632" creationId="{0CA6DFF9-AB44-46C9-B8E2-9459AB173F83}"/>
          </ac:inkMkLst>
        </pc:inkChg>
        <pc:inkChg chg="add mod">
          <ac:chgData name="Kimberly Brehm" userId="8c2b6ab9-3f19-41de-a892-34e3c36865ec" providerId="ADAL" clId="{92736EAF-57D9-455F-9C30-F13D1704D384}" dt="2020-02-22T21:50:38.052" v="3354"/>
          <ac:inkMkLst>
            <pc:docMk/>
            <pc:sldMk cId="4207238649" sldId="269"/>
            <ac:inkMk id="633" creationId="{66E2F765-BDA6-4FD3-BD80-2EE731C159CD}"/>
          </ac:inkMkLst>
        </pc:inkChg>
        <pc:inkChg chg="add mod">
          <ac:chgData name="Kimberly Brehm" userId="8c2b6ab9-3f19-41de-a892-34e3c36865ec" providerId="ADAL" clId="{92736EAF-57D9-455F-9C30-F13D1704D384}" dt="2020-02-22T21:50:38.052" v="3354"/>
          <ac:inkMkLst>
            <pc:docMk/>
            <pc:sldMk cId="4207238649" sldId="269"/>
            <ac:inkMk id="634" creationId="{B344B3A3-A9DF-4F23-84E0-09B8473DDF25}"/>
          </ac:inkMkLst>
        </pc:inkChg>
        <pc:inkChg chg="add mod">
          <ac:chgData name="Kimberly Brehm" userId="8c2b6ab9-3f19-41de-a892-34e3c36865ec" providerId="ADAL" clId="{92736EAF-57D9-455F-9C30-F13D1704D384}" dt="2020-02-22T21:50:38.052" v="3354"/>
          <ac:inkMkLst>
            <pc:docMk/>
            <pc:sldMk cId="4207238649" sldId="269"/>
            <ac:inkMk id="635" creationId="{C53179C6-D518-4F5A-9C6A-5D99ACCB7603}"/>
          </ac:inkMkLst>
        </pc:inkChg>
        <pc:inkChg chg="add mod">
          <ac:chgData name="Kimberly Brehm" userId="8c2b6ab9-3f19-41de-a892-34e3c36865ec" providerId="ADAL" clId="{92736EAF-57D9-455F-9C30-F13D1704D384}" dt="2020-02-22T21:50:38.052" v="3354"/>
          <ac:inkMkLst>
            <pc:docMk/>
            <pc:sldMk cId="4207238649" sldId="269"/>
            <ac:inkMk id="636" creationId="{C1794B01-8F94-4D26-B71E-E8B97A43F5C5}"/>
          </ac:inkMkLst>
        </pc:inkChg>
        <pc:inkChg chg="add mod">
          <ac:chgData name="Kimberly Brehm" userId="8c2b6ab9-3f19-41de-a892-34e3c36865ec" providerId="ADAL" clId="{92736EAF-57D9-455F-9C30-F13D1704D384}" dt="2020-02-22T21:50:38.052" v="3354"/>
          <ac:inkMkLst>
            <pc:docMk/>
            <pc:sldMk cId="4207238649" sldId="269"/>
            <ac:inkMk id="637" creationId="{D550DA33-9DF7-469C-966D-65A7EF705DE3}"/>
          </ac:inkMkLst>
        </pc:inkChg>
        <pc:inkChg chg="add mod">
          <ac:chgData name="Kimberly Brehm" userId="8c2b6ab9-3f19-41de-a892-34e3c36865ec" providerId="ADAL" clId="{92736EAF-57D9-455F-9C30-F13D1704D384}" dt="2020-02-22T21:50:38.052" v="3354"/>
          <ac:inkMkLst>
            <pc:docMk/>
            <pc:sldMk cId="4207238649" sldId="269"/>
            <ac:inkMk id="638" creationId="{643C021E-308E-4FC8-8AF0-885AD022DE7E}"/>
          </ac:inkMkLst>
        </pc:inkChg>
        <pc:inkChg chg="add mod">
          <ac:chgData name="Kimberly Brehm" userId="8c2b6ab9-3f19-41de-a892-34e3c36865ec" providerId="ADAL" clId="{92736EAF-57D9-455F-9C30-F13D1704D384}" dt="2020-02-22T21:50:38.052" v="3354"/>
          <ac:inkMkLst>
            <pc:docMk/>
            <pc:sldMk cId="4207238649" sldId="269"/>
            <ac:inkMk id="639" creationId="{EF596220-0431-4999-ADEF-F6DB2937E228}"/>
          </ac:inkMkLst>
        </pc:inkChg>
        <pc:inkChg chg="add mod">
          <ac:chgData name="Kimberly Brehm" userId="8c2b6ab9-3f19-41de-a892-34e3c36865ec" providerId="ADAL" clId="{92736EAF-57D9-455F-9C30-F13D1704D384}" dt="2020-02-22T21:50:38.052" v="3354"/>
          <ac:inkMkLst>
            <pc:docMk/>
            <pc:sldMk cId="4207238649" sldId="269"/>
            <ac:inkMk id="640" creationId="{F0BA3DB6-4061-4A60-9A23-06CA098BE447}"/>
          </ac:inkMkLst>
        </pc:inkChg>
        <pc:inkChg chg="add mod">
          <ac:chgData name="Kimberly Brehm" userId="8c2b6ab9-3f19-41de-a892-34e3c36865ec" providerId="ADAL" clId="{92736EAF-57D9-455F-9C30-F13D1704D384}" dt="2020-02-22T21:50:38.052" v="3354"/>
          <ac:inkMkLst>
            <pc:docMk/>
            <pc:sldMk cId="4207238649" sldId="269"/>
            <ac:inkMk id="641" creationId="{BC473CF4-F42B-40D1-BFF7-E163466438B6}"/>
          </ac:inkMkLst>
        </pc:inkChg>
        <pc:inkChg chg="add mod">
          <ac:chgData name="Kimberly Brehm" userId="8c2b6ab9-3f19-41de-a892-34e3c36865ec" providerId="ADAL" clId="{92736EAF-57D9-455F-9C30-F13D1704D384}" dt="2020-02-22T21:50:38.052" v="3354"/>
          <ac:inkMkLst>
            <pc:docMk/>
            <pc:sldMk cId="4207238649" sldId="269"/>
            <ac:inkMk id="642" creationId="{7F16B82D-5CF9-4937-B902-F8A6CEB59FA5}"/>
          </ac:inkMkLst>
        </pc:inkChg>
        <pc:inkChg chg="add mod">
          <ac:chgData name="Kimberly Brehm" userId="8c2b6ab9-3f19-41de-a892-34e3c36865ec" providerId="ADAL" clId="{92736EAF-57D9-455F-9C30-F13D1704D384}" dt="2020-02-22T21:50:38.052" v="3354"/>
          <ac:inkMkLst>
            <pc:docMk/>
            <pc:sldMk cId="4207238649" sldId="269"/>
            <ac:inkMk id="643" creationId="{BA87E352-0242-4AA6-92B5-2FEA50A25525}"/>
          </ac:inkMkLst>
        </pc:inkChg>
        <pc:inkChg chg="add mod">
          <ac:chgData name="Kimberly Brehm" userId="8c2b6ab9-3f19-41de-a892-34e3c36865ec" providerId="ADAL" clId="{92736EAF-57D9-455F-9C30-F13D1704D384}" dt="2020-02-22T21:50:38.052" v="3354"/>
          <ac:inkMkLst>
            <pc:docMk/>
            <pc:sldMk cId="4207238649" sldId="269"/>
            <ac:inkMk id="644" creationId="{8D0B2FB0-0634-41BC-8215-980B7C62D4AF}"/>
          </ac:inkMkLst>
        </pc:inkChg>
        <pc:inkChg chg="add mod">
          <ac:chgData name="Kimberly Brehm" userId="8c2b6ab9-3f19-41de-a892-34e3c36865ec" providerId="ADAL" clId="{92736EAF-57D9-455F-9C30-F13D1704D384}" dt="2020-02-22T21:50:38.052" v="3354"/>
          <ac:inkMkLst>
            <pc:docMk/>
            <pc:sldMk cId="4207238649" sldId="269"/>
            <ac:inkMk id="645" creationId="{0B504A44-B483-4340-B4B4-C5C6118340F4}"/>
          </ac:inkMkLst>
        </pc:inkChg>
        <pc:inkChg chg="add mod">
          <ac:chgData name="Kimberly Brehm" userId="8c2b6ab9-3f19-41de-a892-34e3c36865ec" providerId="ADAL" clId="{92736EAF-57D9-455F-9C30-F13D1704D384}" dt="2020-02-22T21:50:38.052" v="3354"/>
          <ac:inkMkLst>
            <pc:docMk/>
            <pc:sldMk cId="4207238649" sldId="269"/>
            <ac:inkMk id="646" creationId="{9A586045-F6ED-4885-B75F-05078CB6564B}"/>
          </ac:inkMkLst>
        </pc:inkChg>
        <pc:inkChg chg="add mod">
          <ac:chgData name="Kimberly Brehm" userId="8c2b6ab9-3f19-41de-a892-34e3c36865ec" providerId="ADAL" clId="{92736EAF-57D9-455F-9C30-F13D1704D384}" dt="2020-02-22T21:50:38.052" v="3354"/>
          <ac:inkMkLst>
            <pc:docMk/>
            <pc:sldMk cId="4207238649" sldId="269"/>
            <ac:inkMk id="647" creationId="{AF3B6ABA-484F-4C2F-8CA9-B21503A0400F}"/>
          </ac:inkMkLst>
        </pc:inkChg>
        <pc:inkChg chg="add mod">
          <ac:chgData name="Kimberly Brehm" userId="8c2b6ab9-3f19-41de-a892-34e3c36865ec" providerId="ADAL" clId="{92736EAF-57D9-455F-9C30-F13D1704D384}" dt="2020-02-22T21:50:38.052" v="3354"/>
          <ac:inkMkLst>
            <pc:docMk/>
            <pc:sldMk cId="4207238649" sldId="269"/>
            <ac:inkMk id="648" creationId="{3EAA884F-7977-4C6D-92EA-730ECA7E489B}"/>
          </ac:inkMkLst>
        </pc:inkChg>
        <pc:inkChg chg="add mod">
          <ac:chgData name="Kimberly Brehm" userId="8c2b6ab9-3f19-41de-a892-34e3c36865ec" providerId="ADAL" clId="{92736EAF-57D9-455F-9C30-F13D1704D384}" dt="2020-02-22T21:50:38.052" v="3354"/>
          <ac:inkMkLst>
            <pc:docMk/>
            <pc:sldMk cId="4207238649" sldId="269"/>
            <ac:inkMk id="649" creationId="{1609853F-7005-4814-872E-27210769DF02}"/>
          </ac:inkMkLst>
        </pc:inkChg>
        <pc:inkChg chg="add mod">
          <ac:chgData name="Kimberly Brehm" userId="8c2b6ab9-3f19-41de-a892-34e3c36865ec" providerId="ADAL" clId="{92736EAF-57D9-455F-9C30-F13D1704D384}" dt="2020-02-22T21:50:38.052" v="3354"/>
          <ac:inkMkLst>
            <pc:docMk/>
            <pc:sldMk cId="4207238649" sldId="269"/>
            <ac:inkMk id="650" creationId="{2A8A8251-734E-436C-85AD-304B68518770}"/>
          </ac:inkMkLst>
        </pc:inkChg>
        <pc:inkChg chg="add mod">
          <ac:chgData name="Kimberly Brehm" userId="8c2b6ab9-3f19-41de-a892-34e3c36865ec" providerId="ADAL" clId="{92736EAF-57D9-455F-9C30-F13D1704D384}" dt="2020-02-22T21:50:38.052" v="3354"/>
          <ac:inkMkLst>
            <pc:docMk/>
            <pc:sldMk cId="4207238649" sldId="269"/>
            <ac:inkMk id="651" creationId="{920F5185-4F5B-40BC-B428-BD508B4127CF}"/>
          </ac:inkMkLst>
        </pc:inkChg>
      </pc:sldChg>
      <pc:sldChg chg="addSp delSp modSp add">
        <pc:chgData name="Kimberly Brehm" userId="8c2b6ab9-3f19-41de-a892-34e3c36865ec" providerId="ADAL" clId="{92736EAF-57D9-455F-9C30-F13D1704D384}" dt="2020-02-22T21:56:32.753" v="3745"/>
        <pc:sldMkLst>
          <pc:docMk/>
          <pc:sldMk cId="3672333194" sldId="270"/>
        </pc:sldMkLst>
        <pc:grpChg chg="mod">
          <ac:chgData name="Kimberly Brehm" userId="8c2b6ab9-3f19-41de-a892-34e3c36865ec" providerId="ADAL" clId="{92736EAF-57D9-455F-9C30-F13D1704D384}" dt="2020-02-22T21:51:53.648" v="3373"/>
          <ac:grpSpMkLst>
            <pc:docMk/>
            <pc:sldMk cId="3672333194" sldId="270"/>
            <ac:grpSpMk id="16" creationId="{56569F84-584D-4F8E-8B3D-8D829A6B48FC}"/>
          </ac:grpSpMkLst>
        </pc:grpChg>
        <pc:grpChg chg="mod">
          <ac:chgData name="Kimberly Brehm" userId="8c2b6ab9-3f19-41de-a892-34e3c36865ec" providerId="ADAL" clId="{92736EAF-57D9-455F-9C30-F13D1704D384}" dt="2020-02-22T21:52:00.838" v="3385"/>
          <ac:grpSpMkLst>
            <pc:docMk/>
            <pc:sldMk cId="3672333194" sldId="270"/>
            <ac:grpSpMk id="28" creationId="{91B9CF8E-6C5C-4141-8FF2-FEE6221FB428}"/>
          </ac:grpSpMkLst>
        </pc:grpChg>
        <pc:grpChg chg="mod">
          <ac:chgData name="Kimberly Brehm" userId="8c2b6ab9-3f19-41de-a892-34e3c36865ec" providerId="ADAL" clId="{92736EAF-57D9-455F-9C30-F13D1704D384}" dt="2020-02-22T21:52:00.838" v="3385"/>
          <ac:grpSpMkLst>
            <pc:docMk/>
            <pc:sldMk cId="3672333194" sldId="270"/>
            <ac:grpSpMk id="29" creationId="{A5FD037A-E8AF-48E7-AB41-27C7CB7C93CC}"/>
          </ac:grpSpMkLst>
        </pc:grpChg>
        <pc:grpChg chg="mod">
          <ac:chgData name="Kimberly Brehm" userId="8c2b6ab9-3f19-41de-a892-34e3c36865ec" providerId="ADAL" clId="{92736EAF-57D9-455F-9C30-F13D1704D384}" dt="2020-02-22T21:52:10.589" v="3399"/>
          <ac:grpSpMkLst>
            <pc:docMk/>
            <pc:sldMk cId="3672333194" sldId="270"/>
            <ac:grpSpMk id="43" creationId="{27CC7508-63B0-48EB-8760-8C382275C745}"/>
          </ac:grpSpMkLst>
        </pc:grpChg>
        <pc:grpChg chg="mod">
          <ac:chgData name="Kimberly Brehm" userId="8c2b6ab9-3f19-41de-a892-34e3c36865ec" providerId="ADAL" clId="{92736EAF-57D9-455F-9C30-F13D1704D384}" dt="2020-02-22T21:52:10.589" v="3399"/>
          <ac:grpSpMkLst>
            <pc:docMk/>
            <pc:sldMk cId="3672333194" sldId="270"/>
            <ac:grpSpMk id="44" creationId="{EA27B36E-6BF2-48EF-B91F-B055BBD53585}"/>
          </ac:grpSpMkLst>
        </pc:grpChg>
        <pc:grpChg chg="mod">
          <ac:chgData name="Kimberly Brehm" userId="8c2b6ab9-3f19-41de-a892-34e3c36865ec" providerId="ADAL" clId="{92736EAF-57D9-455F-9C30-F13D1704D384}" dt="2020-02-22T21:52:10.589" v="3399"/>
          <ac:grpSpMkLst>
            <pc:docMk/>
            <pc:sldMk cId="3672333194" sldId="270"/>
            <ac:grpSpMk id="45" creationId="{53E3E03D-7E93-441C-ADD3-E33D35119E2A}"/>
          </ac:grpSpMkLst>
        </pc:grpChg>
        <pc:grpChg chg="mod">
          <ac:chgData name="Kimberly Brehm" userId="8c2b6ab9-3f19-41de-a892-34e3c36865ec" providerId="ADAL" clId="{92736EAF-57D9-455F-9C30-F13D1704D384}" dt="2020-02-22T21:52:10.589" v="3399"/>
          <ac:grpSpMkLst>
            <pc:docMk/>
            <pc:sldMk cId="3672333194" sldId="270"/>
            <ac:grpSpMk id="46" creationId="{40ABB70D-AA7C-4903-AF32-D515D6D76701}"/>
          </ac:grpSpMkLst>
        </pc:grpChg>
        <pc:grpChg chg="del mod">
          <ac:chgData name="Kimberly Brehm" userId="8c2b6ab9-3f19-41de-a892-34e3c36865ec" providerId="ADAL" clId="{92736EAF-57D9-455F-9C30-F13D1704D384}" dt="2020-02-22T21:53:29.867" v="3490"/>
          <ac:grpSpMkLst>
            <pc:docMk/>
            <pc:sldMk cId="3672333194" sldId="270"/>
            <ac:grpSpMk id="51" creationId="{91DB41E0-7097-4738-8D99-F886A16ECA17}"/>
          </ac:grpSpMkLst>
        </pc:grpChg>
        <pc:grpChg chg="del mod">
          <ac:chgData name="Kimberly Brehm" userId="8c2b6ab9-3f19-41de-a892-34e3c36865ec" providerId="ADAL" clId="{92736EAF-57D9-455F-9C30-F13D1704D384}" dt="2020-02-22T21:53:29.892" v="3503"/>
          <ac:grpSpMkLst>
            <pc:docMk/>
            <pc:sldMk cId="3672333194" sldId="270"/>
            <ac:grpSpMk id="66" creationId="{AD1E15BC-9D9D-4F12-8DA2-D25150F30CDF}"/>
          </ac:grpSpMkLst>
        </pc:grpChg>
        <pc:grpChg chg="del mod">
          <ac:chgData name="Kimberly Brehm" userId="8c2b6ab9-3f19-41de-a892-34e3c36865ec" providerId="ADAL" clId="{92736EAF-57D9-455F-9C30-F13D1704D384}" dt="2020-02-22T21:53:29.862" v="3487"/>
          <ac:grpSpMkLst>
            <pc:docMk/>
            <pc:sldMk cId="3672333194" sldId="270"/>
            <ac:grpSpMk id="78" creationId="{07C94395-A60E-456A-8BF9-661507E29C81}"/>
          </ac:grpSpMkLst>
        </pc:grpChg>
        <pc:grpChg chg="del mod">
          <ac:chgData name="Kimberly Brehm" userId="8c2b6ab9-3f19-41de-a892-34e3c36865ec" providerId="ADAL" clId="{92736EAF-57D9-455F-9C30-F13D1704D384}" dt="2020-02-22T21:53:29.877" v="3495"/>
          <ac:grpSpMkLst>
            <pc:docMk/>
            <pc:sldMk cId="3672333194" sldId="270"/>
            <ac:grpSpMk id="79" creationId="{CA04D30E-C4C7-444C-BAA8-687F1990214A}"/>
          </ac:grpSpMkLst>
        </pc:grpChg>
        <pc:grpChg chg="mod">
          <ac:chgData name="Kimberly Brehm" userId="8c2b6ab9-3f19-41de-a892-34e3c36865ec" providerId="ADAL" clId="{92736EAF-57D9-455F-9C30-F13D1704D384}" dt="2020-02-22T21:52:51.491" v="3465"/>
          <ac:grpSpMkLst>
            <pc:docMk/>
            <pc:sldMk cId="3672333194" sldId="270"/>
            <ac:grpSpMk id="113" creationId="{618846A3-3A66-4718-BE3E-96B2DCF58174}"/>
          </ac:grpSpMkLst>
        </pc:grpChg>
        <pc:grpChg chg="mod">
          <ac:chgData name="Kimberly Brehm" userId="8c2b6ab9-3f19-41de-a892-34e3c36865ec" providerId="ADAL" clId="{92736EAF-57D9-455F-9C30-F13D1704D384}" dt="2020-02-22T21:52:51.491" v="3465"/>
          <ac:grpSpMkLst>
            <pc:docMk/>
            <pc:sldMk cId="3672333194" sldId="270"/>
            <ac:grpSpMk id="114" creationId="{28E1EE02-F155-41E2-A6DD-9DD46BDD0C85}"/>
          </ac:grpSpMkLst>
        </pc:grpChg>
        <pc:grpChg chg="mod">
          <ac:chgData name="Kimberly Brehm" userId="8c2b6ab9-3f19-41de-a892-34e3c36865ec" providerId="ADAL" clId="{92736EAF-57D9-455F-9C30-F13D1704D384}" dt="2020-02-22T21:52:51.491" v="3465"/>
          <ac:grpSpMkLst>
            <pc:docMk/>
            <pc:sldMk cId="3672333194" sldId="270"/>
            <ac:grpSpMk id="115" creationId="{5ACC23EB-416B-4A1D-B759-E0669834998C}"/>
          </ac:grpSpMkLst>
        </pc:grpChg>
        <pc:grpChg chg="del mod">
          <ac:chgData name="Kimberly Brehm" userId="8c2b6ab9-3f19-41de-a892-34e3c36865ec" providerId="ADAL" clId="{92736EAF-57D9-455F-9C30-F13D1704D384}" dt="2020-02-22T21:53:56.409" v="3564"/>
          <ac:grpSpMkLst>
            <pc:docMk/>
            <pc:sldMk cId="3672333194" sldId="270"/>
            <ac:grpSpMk id="116" creationId="{380FC12B-4C15-456B-B850-8860EE064D52}"/>
          </ac:grpSpMkLst>
        </pc:grpChg>
        <pc:grpChg chg="del mod">
          <ac:chgData name="Kimberly Brehm" userId="8c2b6ab9-3f19-41de-a892-34e3c36865ec" providerId="ADAL" clId="{92736EAF-57D9-455F-9C30-F13D1704D384}" dt="2020-02-22T21:53:56.402" v="3561"/>
          <ac:grpSpMkLst>
            <pc:docMk/>
            <pc:sldMk cId="3672333194" sldId="270"/>
            <ac:grpSpMk id="117" creationId="{79139B11-AFF7-437E-B21E-0DB177AF205D}"/>
          </ac:grpSpMkLst>
        </pc:grpChg>
        <pc:grpChg chg="del mod">
          <ac:chgData name="Kimberly Brehm" userId="8c2b6ab9-3f19-41de-a892-34e3c36865ec" providerId="ADAL" clId="{92736EAF-57D9-455F-9C30-F13D1704D384}" dt="2020-02-22T21:53:56.407" v="3563"/>
          <ac:grpSpMkLst>
            <pc:docMk/>
            <pc:sldMk cId="3672333194" sldId="270"/>
            <ac:grpSpMk id="118" creationId="{BD4F6EDF-9E9C-4013-BC1D-364F281C2A9B}"/>
          </ac:grpSpMkLst>
        </pc:grpChg>
        <pc:grpChg chg="mod">
          <ac:chgData name="Kimberly Brehm" userId="8c2b6ab9-3f19-41de-a892-34e3c36865ec" providerId="ADAL" clId="{92736EAF-57D9-455F-9C30-F13D1704D384}" dt="2020-02-22T21:52:57.171" v="3476"/>
          <ac:grpSpMkLst>
            <pc:docMk/>
            <pc:sldMk cId="3672333194" sldId="270"/>
            <ac:grpSpMk id="129" creationId="{2AC11F54-99BF-4161-A54F-A44DFEA3B996}"/>
          </ac:grpSpMkLst>
        </pc:grpChg>
        <pc:grpChg chg="mod">
          <ac:chgData name="Kimberly Brehm" userId="8c2b6ab9-3f19-41de-a892-34e3c36865ec" providerId="ADAL" clId="{92736EAF-57D9-455F-9C30-F13D1704D384}" dt="2020-02-22T21:52:57.171" v="3476"/>
          <ac:grpSpMkLst>
            <pc:docMk/>
            <pc:sldMk cId="3672333194" sldId="270"/>
            <ac:grpSpMk id="130" creationId="{B8FB9BF1-2F7E-45CC-A192-06A931E77406}"/>
          </ac:grpSpMkLst>
        </pc:grpChg>
        <pc:grpChg chg="mod">
          <ac:chgData name="Kimberly Brehm" userId="8c2b6ab9-3f19-41de-a892-34e3c36865ec" providerId="ADAL" clId="{92736EAF-57D9-455F-9C30-F13D1704D384}" dt="2020-02-22T21:52:57.171" v="3476"/>
          <ac:grpSpMkLst>
            <pc:docMk/>
            <pc:sldMk cId="3672333194" sldId="270"/>
            <ac:grpSpMk id="131" creationId="{5808E76C-76C5-46A5-986D-6588A40FEE28}"/>
          </ac:grpSpMkLst>
        </pc:grpChg>
        <pc:grpChg chg="mod">
          <ac:chgData name="Kimberly Brehm" userId="8c2b6ab9-3f19-41de-a892-34e3c36865ec" providerId="ADAL" clId="{92736EAF-57D9-455F-9C30-F13D1704D384}" dt="2020-02-22T21:52:57.171" v="3476"/>
          <ac:grpSpMkLst>
            <pc:docMk/>
            <pc:sldMk cId="3672333194" sldId="270"/>
            <ac:grpSpMk id="132" creationId="{62B124CA-D16B-4111-87CD-E53EEA6B02F5}"/>
          </ac:grpSpMkLst>
        </pc:grpChg>
        <pc:grpChg chg="mod">
          <ac:chgData name="Kimberly Brehm" userId="8c2b6ab9-3f19-41de-a892-34e3c36865ec" providerId="ADAL" clId="{92736EAF-57D9-455F-9C30-F13D1704D384}" dt="2020-02-22T21:53:47.262" v="3537"/>
          <ac:grpSpMkLst>
            <pc:docMk/>
            <pc:sldMk cId="3672333194" sldId="270"/>
            <ac:grpSpMk id="164" creationId="{93D4EA37-900D-46C2-AA23-D839653A94B0}"/>
          </ac:grpSpMkLst>
        </pc:grpChg>
        <pc:grpChg chg="mod">
          <ac:chgData name="Kimberly Brehm" userId="8c2b6ab9-3f19-41de-a892-34e3c36865ec" providerId="ADAL" clId="{92736EAF-57D9-455F-9C30-F13D1704D384}" dt="2020-02-22T21:53:47.262" v="3537"/>
          <ac:grpSpMkLst>
            <pc:docMk/>
            <pc:sldMk cId="3672333194" sldId="270"/>
            <ac:grpSpMk id="165" creationId="{A65B714E-00E6-432A-AA83-CF763D0E66D8}"/>
          </ac:grpSpMkLst>
        </pc:grpChg>
        <pc:grpChg chg="mod">
          <ac:chgData name="Kimberly Brehm" userId="8c2b6ab9-3f19-41de-a892-34e3c36865ec" providerId="ADAL" clId="{92736EAF-57D9-455F-9C30-F13D1704D384}" dt="2020-02-22T21:53:47.262" v="3537"/>
          <ac:grpSpMkLst>
            <pc:docMk/>
            <pc:sldMk cId="3672333194" sldId="270"/>
            <ac:grpSpMk id="166" creationId="{ABB9CF69-9BFA-45CA-BA0F-8EC96A406CA2}"/>
          </ac:grpSpMkLst>
        </pc:grpChg>
        <pc:grpChg chg="mod">
          <ac:chgData name="Kimberly Brehm" userId="8c2b6ab9-3f19-41de-a892-34e3c36865ec" providerId="ADAL" clId="{92736EAF-57D9-455F-9C30-F13D1704D384}" dt="2020-02-22T21:53:47.262" v="3537"/>
          <ac:grpSpMkLst>
            <pc:docMk/>
            <pc:sldMk cId="3672333194" sldId="270"/>
            <ac:grpSpMk id="167" creationId="{F474F733-5646-43A5-BCA8-7F24251C4C0E}"/>
          </ac:grpSpMkLst>
        </pc:grpChg>
        <pc:grpChg chg="mod">
          <ac:chgData name="Kimberly Brehm" userId="8c2b6ab9-3f19-41de-a892-34e3c36865ec" providerId="ADAL" clId="{92736EAF-57D9-455F-9C30-F13D1704D384}" dt="2020-02-22T21:53:51.733" v="3543"/>
          <ac:grpSpMkLst>
            <pc:docMk/>
            <pc:sldMk cId="3672333194" sldId="270"/>
            <ac:grpSpMk id="173" creationId="{82A4CDB4-32F9-4DE8-BE1C-F98989E4EDC5}"/>
          </ac:grpSpMkLst>
        </pc:grpChg>
        <pc:grpChg chg="del mod">
          <ac:chgData name="Kimberly Brehm" userId="8c2b6ab9-3f19-41de-a892-34e3c36865ec" providerId="ADAL" clId="{92736EAF-57D9-455F-9C30-F13D1704D384}" dt="2020-02-22T21:54:18.363" v="3618"/>
          <ac:grpSpMkLst>
            <pc:docMk/>
            <pc:sldMk cId="3672333194" sldId="270"/>
            <ac:grpSpMk id="220" creationId="{4621FDDD-7564-4EBC-9BD0-E27B69DF268F}"/>
          </ac:grpSpMkLst>
        </pc:grpChg>
        <pc:grpChg chg="mod">
          <ac:chgData name="Kimberly Brehm" userId="8c2b6ab9-3f19-41de-a892-34e3c36865ec" providerId="ADAL" clId="{92736EAF-57D9-455F-9C30-F13D1704D384}" dt="2020-02-22T21:54:16.441" v="3614"/>
          <ac:grpSpMkLst>
            <pc:docMk/>
            <pc:sldMk cId="3672333194" sldId="270"/>
            <ac:grpSpMk id="221" creationId="{B648CC12-15D7-4872-9E71-FA137C3D8621}"/>
          </ac:grpSpMkLst>
        </pc:grpChg>
        <pc:grpChg chg="mod">
          <ac:chgData name="Kimberly Brehm" userId="8c2b6ab9-3f19-41de-a892-34e3c36865ec" providerId="ADAL" clId="{92736EAF-57D9-455F-9C30-F13D1704D384}" dt="2020-02-22T21:54:16.441" v="3614"/>
          <ac:grpSpMkLst>
            <pc:docMk/>
            <pc:sldMk cId="3672333194" sldId="270"/>
            <ac:grpSpMk id="222" creationId="{B6EE4B7B-0043-4EBB-954B-B56D685F0072}"/>
          </ac:grpSpMkLst>
        </pc:grpChg>
        <pc:grpChg chg="mod">
          <ac:chgData name="Kimberly Brehm" userId="8c2b6ab9-3f19-41de-a892-34e3c36865ec" providerId="ADAL" clId="{92736EAF-57D9-455F-9C30-F13D1704D384}" dt="2020-02-22T21:54:16.441" v="3614"/>
          <ac:grpSpMkLst>
            <pc:docMk/>
            <pc:sldMk cId="3672333194" sldId="270"/>
            <ac:grpSpMk id="223" creationId="{A90DBC1C-64B7-4E65-BA70-8F790392EA91}"/>
          </ac:grpSpMkLst>
        </pc:grpChg>
        <pc:grpChg chg="mod">
          <ac:chgData name="Kimberly Brehm" userId="8c2b6ab9-3f19-41de-a892-34e3c36865ec" providerId="ADAL" clId="{92736EAF-57D9-455F-9C30-F13D1704D384}" dt="2020-02-22T21:54:16.441" v="3614"/>
          <ac:grpSpMkLst>
            <pc:docMk/>
            <pc:sldMk cId="3672333194" sldId="270"/>
            <ac:grpSpMk id="224" creationId="{4324CDEA-0D0C-41E6-A042-5367A29C023C}"/>
          </ac:grpSpMkLst>
        </pc:grpChg>
        <pc:grpChg chg="mod">
          <ac:chgData name="Kimberly Brehm" userId="8c2b6ab9-3f19-41de-a892-34e3c36865ec" providerId="ADAL" clId="{92736EAF-57D9-455F-9C30-F13D1704D384}" dt="2020-02-22T21:54:16.441" v="3614"/>
          <ac:grpSpMkLst>
            <pc:docMk/>
            <pc:sldMk cId="3672333194" sldId="270"/>
            <ac:grpSpMk id="225" creationId="{1CC9BE2A-7424-4325-A6A7-9DC365A86253}"/>
          </ac:grpSpMkLst>
        </pc:grpChg>
        <pc:grpChg chg="mod">
          <ac:chgData name="Kimberly Brehm" userId="8c2b6ab9-3f19-41de-a892-34e3c36865ec" providerId="ADAL" clId="{92736EAF-57D9-455F-9C30-F13D1704D384}" dt="2020-02-22T21:54:18.363" v="3618"/>
          <ac:grpSpMkLst>
            <pc:docMk/>
            <pc:sldMk cId="3672333194" sldId="270"/>
            <ac:grpSpMk id="229" creationId="{5F0D1745-FF68-470B-87CF-1CE34077B9C7}"/>
          </ac:grpSpMkLst>
        </pc:grpChg>
        <pc:grpChg chg="mod">
          <ac:chgData name="Kimberly Brehm" userId="8c2b6ab9-3f19-41de-a892-34e3c36865ec" providerId="ADAL" clId="{92736EAF-57D9-455F-9C30-F13D1704D384}" dt="2020-02-22T21:55:33.902" v="3640"/>
          <ac:grpSpMkLst>
            <pc:docMk/>
            <pc:sldMk cId="3672333194" sldId="270"/>
            <ac:grpSpMk id="251" creationId="{5B78C62E-96F3-41A2-AE96-89B449910A97}"/>
          </ac:grpSpMkLst>
        </pc:grpChg>
        <pc:grpChg chg="mod">
          <ac:chgData name="Kimberly Brehm" userId="8c2b6ab9-3f19-41de-a892-34e3c36865ec" providerId="ADAL" clId="{92736EAF-57D9-455F-9C30-F13D1704D384}" dt="2020-02-22T21:55:33.902" v="3640"/>
          <ac:grpSpMkLst>
            <pc:docMk/>
            <pc:sldMk cId="3672333194" sldId="270"/>
            <ac:grpSpMk id="252" creationId="{F19FAFAF-A15D-426F-992A-8BB7FBB3E187}"/>
          </ac:grpSpMkLst>
        </pc:grpChg>
        <pc:grpChg chg="mod">
          <ac:chgData name="Kimberly Brehm" userId="8c2b6ab9-3f19-41de-a892-34e3c36865ec" providerId="ADAL" clId="{92736EAF-57D9-455F-9C30-F13D1704D384}" dt="2020-02-22T21:55:33.902" v="3640"/>
          <ac:grpSpMkLst>
            <pc:docMk/>
            <pc:sldMk cId="3672333194" sldId="270"/>
            <ac:grpSpMk id="253" creationId="{A1ED3695-0282-4315-B94C-D47A22249467}"/>
          </ac:grpSpMkLst>
        </pc:grpChg>
        <pc:grpChg chg="mod">
          <ac:chgData name="Kimberly Brehm" userId="8c2b6ab9-3f19-41de-a892-34e3c36865ec" providerId="ADAL" clId="{92736EAF-57D9-455F-9C30-F13D1704D384}" dt="2020-02-22T21:55:33.902" v="3640"/>
          <ac:grpSpMkLst>
            <pc:docMk/>
            <pc:sldMk cId="3672333194" sldId="270"/>
            <ac:grpSpMk id="254" creationId="{3D8FB9B1-CDF2-4ED9-96E5-0CF539ADFB79}"/>
          </ac:grpSpMkLst>
        </pc:grpChg>
        <pc:grpChg chg="mod">
          <ac:chgData name="Kimberly Brehm" userId="8c2b6ab9-3f19-41de-a892-34e3c36865ec" providerId="ADAL" clId="{92736EAF-57D9-455F-9C30-F13D1704D384}" dt="2020-02-22T21:55:33.902" v="3640"/>
          <ac:grpSpMkLst>
            <pc:docMk/>
            <pc:sldMk cId="3672333194" sldId="270"/>
            <ac:grpSpMk id="255" creationId="{4B2522D7-325F-4829-A5CC-6A807D2D5FA6}"/>
          </ac:grpSpMkLst>
        </pc:grpChg>
        <pc:grpChg chg="mod">
          <ac:chgData name="Kimberly Brehm" userId="8c2b6ab9-3f19-41de-a892-34e3c36865ec" providerId="ADAL" clId="{92736EAF-57D9-455F-9C30-F13D1704D384}" dt="2020-02-22T21:55:33.902" v="3640"/>
          <ac:grpSpMkLst>
            <pc:docMk/>
            <pc:sldMk cId="3672333194" sldId="270"/>
            <ac:grpSpMk id="256" creationId="{9978F80F-FD80-4B74-939A-56E02619E9A2}"/>
          </ac:grpSpMkLst>
        </pc:grpChg>
        <pc:grpChg chg="mod">
          <ac:chgData name="Kimberly Brehm" userId="8c2b6ab9-3f19-41de-a892-34e3c36865ec" providerId="ADAL" clId="{92736EAF-57D9-455F-9C30-F13D1704D384}" dt="2020-02-22T21:55:39.265" v="3644"/>
          <ac:grpSpMkLst>
            <pc:docMk/>
            <pc:sldMk cId="3672333194" sldId="270"/>
            <ac:grpSpMk id="260" creationId="{CD92F9CA-2D07-4612-9C79-FB7A6AF6E2A5}"/>
          </ac:grpSpMkLst>
        </pc:grpChg>
        <pc:grpChg chg="mod">
          <ac:chgData name="Kimberly Brehm" userId="8c2b6ab9-3f19-41de-a892-34e3c36865ec" providerId="ADAL" clId="{92736EAF-57D9-455F-9C30-F13D1704D384}" dt="2020-02-22T21:55:44.649" v="3646"/>
          <ac:grpSpMkLst>
            <pc:docMk/>
            <pc:sldMk cId="3672333194" sldId="270"/>
            <ac:grpSpMk id="262" creationId="{56BD03E2-F00E-4B43-ACE3-E33BE4DCBC4C}"/>
          </ac:grpSpMkLst>
        </pc:grpChg>
        <pc:grpChg chg="mod">
          <ac:chgData name="Kimberly Brehm" userId="8c2b6ab9-3f19-41de-a892-34e3c36865ec" providerId="ADAL" clId="{92736EAF-57D9-455F-9C30-F13D1704D384}" dt="2020-02-22T21:56:00.840" v="3677"/>
          <ac:grpSpMkLst>
            <pc:docMk/>
            <pc:sldMk cId="3672333194" sldId="270"/>
            <ac:grpSpMk id="293" creationId="{26B0079F-AB7E-4299-8719-A611B22E828D}"/>
          </ac:grpSpMkLst>
        </pc:grpChg>
        <pc:grpChg chg="mod">
          <ac:chgData name="Kimberly Brehm" userId="8c2b6ab9-3f19-41de-a892-34e3c36865ec" providerId="ADAL" clId="{92736EAF-57D9-455F-9C30-F13D1704D384}" dt="2020-02-22T21:56:00.840" v="3677"/>
          <ac:grpSpMkLst>
            <pc:docMk/>
            <pc:sldMk cId="3672333194" sldId="270"/>
            <ac:grpSpMk id="294" creationId="{5DA4A6BC-4B14-44FC-BF3F-A907AC18A0EE}"/>
          </ac:grpSpMkLst>
        </pc:grpChg>
        <pc:grpChg chg="mod">
          <ac:chgData name="Kimberly Brehm" userId="8c2b6ab9-3f19-41de-a892-34e3c36865ec" providerId="ADAL" clId="{92736EAF-57D9-455F-9C30-F13D1704D384}" dt="2020-02-22T21:56:00.840" v="3677"/>
          <ac:grpSpMkLst>
            <pc:docMk/>
            <pc:sldMk cId="3672333194" sldId="270"/>
            <ac:grpSpMk id="295" creationId="{B3A4C4CF-0798-4056-92E0-3259BED79B60}"/>
          </ac:grpSpMkLst>
        </pc:grpChg>
        <pc:grpChg chg="mod">
          <ac:chgData name="Kimberly Brehm" userId="8c2b6ab9-3f19-41de-a892-34e3c36865ec" providerId="ADAL" clId="{92736EAF-57D9-455F-9C30-F13D1704D384}" dt="2020-02-22T21:56:00.840" v="3677"/>
          <ac:grpSpMkLst>
            <pc:docMk/>
            <pc:sldMk cId="3672333194" sldId="270"/>
            <ac:grpSpMk id="296" creationId="{58114381-B004-496A-BE4D-8381577C8BFF}"/>
          </ac:grpSpMkLst>
        </pc:grpChg>
        <pc:grpChg chg="mod">
          <ac:chgData name="Kimberly Brehm" userId="8c2b6ab9-3f19-41de-a892-34e3c36865ec" providerId="ADAL" clId="{92736EAF-57D9-455F-9C30-F13D1704D384}" dt="2020-02-22T21:56:00.840" v="3677"/>
          <ac:grpSpMkLst>
            <pc:docMk/>
            <pc:sldMk cId="3672333194" sldId="270"/>
            <ac:grpSpMk id="297" creationId="{02F904AA-ADE5-44C8-A42D-751C64684C45}"/>
          </ac:grpSpMkLst>
        </pc:grpChg>
        <pc:grpChg chg="mod">
          <ac:chgData name="Kimberly Brehm" userId="8c2b6ab9-3f19-41de-a892-34e3c36865ec" providerId="ADAL" clId="{92736EAF-57D9-455F-9C30-F13D1704D384}" dt="2020-02-22T21:56:00.840" v="3677"/>
          <ac:grpSpMkLst>
            <pc:docMk/>
            <pc:sldMk cId="3672333194" sldId="270"/>
            <ac:grpSpMk id="298" creationId="{249CDAFA-5DE6-40D5-B28A-B3877C1A5AA3}"/>
          </ac:grpSpMkLst>
        </pc:grpChg>
        <pc:grpChg chg="mod">
          <ac:chgData name="Kimberly Brehm" userId="8c2b6ab9-3f19-41de-a892-34e3c36865ec" providerId="ADAL" clId="{92736EAF-57D9-455F-9C30-F13D1704D384}" dt="2020-02-22T21:56:08.383" v="3693"/>
          <ac:grpSpMkLst>
            <pc:docMk/>
            <pc:sldMk cId="3672333194" sldId="270"/>
            <ac:grpSpMk id="314" creationId="{CE01A86E-39FD-4A1B-B57D-C71A5F9DB243}"/>
          </ac:grpSpMkLst>
        </pc:grpChg>
        <pc:grpChg chg="mod">
          <ac:chgData name="Kimberly Brehm" userId="8c2b6ab9-3f19-41de-a892-34e3c36865ec" providerId="ADAL" clId="{92736EAF-57D9-455F-9C30-F13D1704D384}" dt="2020-02-22T21:56:08.383" v="3693"/>
          <ac:grpSpMkLst>
            <pc:docMk/>
            <pc:sldMk cId="3672333194" sldId="270"/>
            <ac:grpSpMk id="315" creationId="{FF9614CD-BC35-4EAD-B6D8-D6942B25F25E}"/>
          </ac:grpSpMkLst>
        </pc:grpChg>
        <pc:grpChg chg="mod">
          <ac:chgData name="Kimberly Brehm" userId="8c2b6ab9-3f19-41de-a892-34e3c36865ec" providerId="ADAL" clId="{92736EAF-57D9-455F-9C30-F13D1704D384}" dt="2020-02-22T21:56:20.252" v="3722"/>
          <ac:grpSpMkLst>
            <pc:docMk/>
            <pc:sldMk cId="3672333194" sldId="270"/>
            <ac:grpSpMk id="344" creationId="{FD8FE4DD-D1D9-4CAF-ACBB-5EF0C936744E}"/>
          </ac:grpSpMkLst>
        </pc:grpChg>
        <pc:grpChg chg="mod">
          <ac:chgData name="Kimberly Brehm" userId="8c2b6ab9-3f19-41de-a892-34e3c36865ec" providerId="ADAL" clId="{92736EAF-57D9-455F-9C30-F13D1704D384}" dt="2020-02-22T21:56:20.252" v="3722"/>
          <ac:grpSpMkLst>
            <pc:docMk/>
            <pc:sldMk cId="3672333194" sldId="270"/>
            <ac:grpSpMk id="345" creationId="{D8AC414B-2098-442C-BCFC-851DAAEB0269}"/>
          </ac:grpSpMkLst>
        </pc:grpChg>
        <pc:grpChg chg="mod">
          <ac:chgData name="Kimberly Brehm" userId="8c2b6ab9-3f19-41de-a892-34e3c36865ec" providerId="ADAL" clId="{92736EAF-57D9-455F-9C30-F13D1704D384}" dt="2020-02-22T21:56:20.252" v="3722"/>
          <ac:grpSpMkLst>
            <pc:docMk/>
            <pc:sldMk cId="3672333194" sldId="270"/>
            <ac:grpSpMk id="346" creationId="{A8E7DBEC-B0AB-4334-A4DB-1BC932EEC3FE}"/>
          </ac:grpSpMkLst>
        </pc:grpChg>
        <pc:grpChg chg="mod">
          <ac:chgData name="Kimberly Brehm" userId="8c2b6ab9-3f19-41de-a892-34e3c36865ec" providerId="ADAL" clId="{92736EAF-57D9-455F-9C30-F13D1704D384}" dt="2020-02-22T21:56:20.252" v="3722"/>
          <ac:grpSpMkLst>
            <pc:docMk/>
            <pc:sldMk cId="3672333194" sldId="270"/>
            <ac:grpSpMk id="347" creationId="{C73C4D61-A1DD-4DFE-BD3F-FEBBE1050B30}"/>
          </ac:grpSpMkLst>
        </pc:grpChg>
        <pc:grpChg chg="mod">
          <ac:chgData name="Kimberly Brehm" userId="8c2b6ab9-3f19-41de-a892-34e3c36865ec" providerId="ADAL" clId="{92736EAF-57D9-455F-9C30-F13D1704D384}" dt="2020-02-22T21:56:20.252" v="3722"/>
          <ac:grpSpMkLst>
            <pc:docMk/>
            <pc:sldMk cId="3672333194" sldId="270"/>
            <ac:grpSpMk id="348" creationId="{8C2E53C6-27B3-47B4-AD0B-45F62AA2075B}"/>
          </ac:grpSpMkLst>
        </pc:grpChg>
        <pc:grpChg chg="mod">
          <ac:chgData name="Kimberly Brehm" userId="8c2b6ab9-3f19-41de-a892-34e3c36865ec" providerId="ADAL" clId="{92736EAF-57D9-455F-9C30-F13D1704D384}" dt="2020-02-22T21:56:20.252" v="3722"/>
          <ac:grpSpMkLst>
            <pc:docMk/>
            <pc:sldMk cId="3672333194" sldId="270"/>
            <ac:grpSpMk id="349" creationId="{A2F518DD-218B-4DF4-B80B-212E3A017D93}"/>
          </ac:grpSpMkLst>
        </pc:grpChg>
        <pc:grpChg chg="mod">
          <ac:chgData name="Kimberly Brehm" userId="8c2b6ab9-3f19-41de-a892-34e3c36865ec" providerId="ADAL" clId="{92736EAF-57D9-455F-9C30-F13D1704D384}" dt="2020-02-22T21:56:27.683" v="3734"/>
          <ac:grpSpMkLst>
            <pc:docMk/>
            <pc:sldMk cId="3672333194" sldId="270"/>
            <ac:grpSpMk id="361" creationId="{CBF9E738-DF3B-4C0A-A3D7-313B4A5A4FE6}"/>
          </ac:grpSpMkLst>
        </pc:grpChg>
        <pc:grpChg chg="mod">
          <ac:chgData name="Kimberly Brehm" userId="8c2b6ab9-3f19-41de-a892-34e3c36865ec" providerId="ADAL" clId="{92736EAF-57D9-455F-9C30-F13D1704D384}" dt="2020-02-22T21:56:27.683" v="3734"/>
          <ac:grpSpMkLst>
            <pc:docMk/>
            <pc:sldMk cId="3672333194" sldId="270"/>
            <ac:grpSpMk id="362" creationId="{A7A5DDAF-5670-4979-A18B-02715FEF7169}"/>
          </ac:grpSpMkLst>
        </pc:grpChg>
        <pc:grpChg chg="mod">
          <ac:chgData name="Kimberly Brehm" userId="8c2b6ab9-3f19-41de-a892-34e3c36865ec" providerId="ADAL" clId="{92736EAF-57D9-455F-9C30-F13D1704D384}" dt="2020-02-22T21:56:32.753" v="3745"/>
          <ac:grpSpMkLst>
            <pc:docMk/>
            <pc:sldMk cId="3672333194" sldId="270"/>
            <ac:grpSpMk id="373" creationId="{EC212A6F-849F-4B27-9CE3-EA81C011D9D6}"/>
          </ac:grpSpMkLst>
        </pc:grpChg>
        <pc:grpChg chg="mod">
          <ac:chgData name="Kimberly Brehm" userId="8c2b6ab9-3f19-41de-a892-34e3c36865ec" providerId="ADAL" clId="{92736EAF-57D9-455F-9C30-F13D1704D384}" dt="2020-02-22T21:56:32.753" v="3745"/>
          <ac:grpSpMkLst>
            <pc:docMk/>
            <pc:sldMk cId="3672333194" sldId="270"/>
            <ac:grpSpMk id="374" creationId="{094B3E1F-66D1-4BB0-B482-002DD352CBD0}"/>
          </ac:grpSpMkLst>
        </pc:grpChg>
        <pc:grpChg chg="mod">
          <ac:chgData name="Kimberly Brehm" userId="8c2b6ab9-3f19-41de-a892-34e3c36865ec" providerId="ADAL" clId="{92736EAF-57D9-455F-9C30-F13D1704D384}" dt="2020-02-22T21:56:32.753" v="3745"/>
          <ac:grpSpMkLst>
            <pc:docMk/>
            <pc:sldMk cId="3672333194" sldId="270"/>
            <ac:grpSpMk id="375" creationId="{971F2421-9D07-435E-B221-F990C9E66C22}"/>
          </ac:grpSpMkLst>
        </pc:grpChg>
        <pc:inkChg chg="add del">
          <ac:chgData name="Kimberly Brehm" userId="8c2b6ab9-3f19-41de-a892-34e3c36865ec" providerId="ADAL" clId="{92736EAF-57D9-455F-9C30-F13D1704D384}" dt="2020-02-22T21:51:44.177" v="3359"/>
          <ac:inkMkLst>
            <pc:docMk/>
            <pc:sldMk cId="3672333194" sldId="270"/>
            <ac:inkMk id="2" creationId="{16FB0E26-1AEC-4AD3-B41C-76F47065B960}"/>
          </ac:inkMkLst>
        </pc:inkChg>
        <pc:inkChg chg="add mod">
          <ac:chgData name="Kimberly Brehm" userId="8c2b6ab9-3f19-41de-a892-34e3c36865ec" providerId="ADAL" clId="{92736EAF-57D9-455F-9C30-F13D1704D384}" dt="2020-02-22T21:51:53.648" v="3373"/>
          <ac:inkMkLst>
            <pc:docMk/>
            <pc:sldMk cId="3672333194" sldId="270"/>
            <ac:inkMk id="3" creationId="{94379DE5-FB7F-4DDC-BC7F-AD99542EC194}"/>
          </ac:inkMkLst>
        </pc:inkChg>
        <pc:inkChg chg="add mod">
          <ac:chgData name="Kimberly Brehm" userId="8c2b6ab9-3f19-41de-a892-34e3c36865ec" providerId="ADAL" clId="{92736EAF-57D9-455F-9C30-F13D1704D384}" dt="2020-02-22T21:51:53.648" v="3373"/>
          <ac:inkMkLst>
            <pc:docMk/>
            <pc:sldMk cId="3672333194" sldId="270"/>
            <ac:inkMk id="4" creationId="{81718B79-881D-4B51-8B7F-0D2F464E5408}"/>
          </ac:inkMkLst>
        </pc:inkChg>
        <pc:inkChg chg="add mod">
          <ac:chgData name="Kimberly Brehm" userId="8c2b6ab9-3f19-41de-a892-34e3c36865ec" providerId="ADAL" clId="{92736EAF-57D9-455F-9C30-F13D1704D384}" dt="2020-02-22T21:51:53.648" v="3373"/>
          <ac:inkMkLst>
            <pc:docMk/>
            <pc:sldMk cId="3672333194" sldId="270"/>
            <ac:inkMk id="5" creationId="{5FC4BAF0-172E-43AA-8A31-716A24C49300}"/>
          </ac:inkMkLst>
        </pc:inkChg>
        <pc:inkChg chg="add mod">
          <ac:chgData name="Kimberly Brehm" userId="8c2b6ab9-3f19-41de-a892-34e3c36865ec" providerId="ADAL" clId="{92736EAF-57D9-455F-9C30-F13D1704D384}" dt="2020-02-22T21:51:53.648" v="3373"/>
          <ac:inkMkLst>
            <pc:docMk/>
            <pc:sldMk cId="3672333194" sldId="270"/>
            <ac:inkMk id="6" creationId="{1181C4F0-1A4A-40B4-A754-16F645C6F35A}"/>
          </ac:inkMkLst>
        </pc:inkChg>
        <pc:inkChg chg="add mod">
          <ac:chgData name="Kimberly Brehm" userId="8c2b6ab9-3f19-41de-a892-34e3c36865ec" providerId="ADAL" clId="{92736EAF-57D9-455F-9C30-F13D1704D384}" dt="2020-02-22T21:51:53.648" v="3373"/>
          <ac:inkMkLst>
            <pc:docMk/>
            <pc:sldMk cId="3672333194" sldId="270"/>
            <ac:inkMk id="7" creationId="{7B63912F-291D-4590-96A3-7E490D1BCAB8}"/>
          </ac:inkMkLst>
        </pc:inkChg>
        <pc:inkChg chg="add mod">
          <ac:chgData name="Kimberly Brehm" userId="8c2b6ab9-3f19-41de-a892-34e3c36865ec" providerId="ADAL" clId="{92736EAF-57D9-455F-9C30-F13D1704D384}" dt="2020-02-22T21:51:53.648" v="3373"/>
          <ac:inkMkLst>
            <pc:docMk/>
            <pc:sldMk cId="3672333194" sldId="270"/>
            <ac:inkMk id="8" creationId="{CF71245C-54D4-4DE8-914E-685A6D5215E8}"/>
          </ac:inkMkLst>
        </pc:inkChg>
        <pc:inkChg chg="add mod">
          <ac:chgData name="Kimberly Brehm" userId="8c2b6ab9-3f19-41de-a892-34e3c36865ec" providerId="ADAL" clId="{92736EAF-57D9-455F-9C30-F13D1704D384}" dt="2020-02-22T21:51:53.648" v="3373"/>
          <ac:inkMkLst>
            <pc:docMk/>
            <pc:sldMk cId="3672333194" sldId="270"/>
            <ac:inkMk id="9" creationId="{2DCCC388-F1AD-435F-9393-1811CC11298F}"/>
          </ac:inkMkLst>
        </pc:inkChg>
        <pc:inkChg chg="add mod">
          <ac:chgData name="Kimberly Brehm" userId="8c2b6ab9-3f19-41de-a892-34e3c36865ec" providerId="ADAL" clId="{92736EAF-57D9-455F-9C30-F13D1704D384}" dt="2020-02-22T21:51:53.648" v="3373"/>
          <ac:inkMkLst>
            <pc:docMk/>
            <pc:sldMk cId="3672333194" sldId="270"/>
            <ac:inkMk id="10" creationId="{9580F73B-28E9-49A3-B5A6-DD05CA6820D1}"/>
          </ac:inkMkLst>
        </pc:inkChg>
        <pc:inkChg chg="add mod">
          <ac:chgData name="Kimberly Brehm" userId="8c2b6ab9-3f19-41de-a892-34e3c36865ec" providerId="ADAL" clId="{92736EAF-57D9-455F-9C30-F13D1704D384}" dt="2020-02-22T21:51:53.648" v="3373"/>
          <ac:inkMkLst>
            <pc:docMk/>
            <pc:sldMk cId="3672333194" sldId="270"/>
            <ac:inkMk id="11" creationId="{5BDD2D7D-8BE9-4CB7-A9DC-746BC0243338}"/>
          </ac:inkMkLst>
        </pc:inkChg>
        <pc:inkChg chg="add mod">
          <ac:chgData name="Kimberly Brehm" userId="8c2b6ab9-3f19-41de-a892-34e3c36865ec" providerId="ADAL" clId="{92736EAF-57D9-455F-9C30-F13D1704D384}" dt="2020-02-22T21:51:53.648" v="3373"/>
          <ac:inkMkLst>
            <pc:docMk/>
            <pc:sldMk cId="3672333194" sldId="270"/>
            <ac:inkMk id="12" creationId="{CB9CC1CB-D74F-40C0-B329-78E6E186D082}"/>
          </ac:inkMkLst>
        </pc:inkChg>
        <pc:inkChg chg="add mod">
          <ac:chgData name="Kimberly Brehm" userId="8c2b6ab9-3f19-41de-a892-34e3c36865ec" providerId="ADAL" clId="{92736EAF-57D9-455F-9C30-F13D1704D384}" dt="2020-02-22T21:51:53.648" v="3373"/>
          <ac:inkMkLst>
            <pc:docMk/>
            <pc:sldMk cId="3672333194" sldId="270"/>
            <ac:inkMk id="13" creationId="{05910706-0C03-4DC9-97D9-ABEBAD8D9625}"/>
          </ac:inkMkLst>
        </pc:inkChg>
        <pc:inkChg chg="add mod">
          <ac:chgData name="Kimberly Brehm" userId="8c2b6ab9-3f19-41de-a892-34e3c36865ec" providerId="ADAL" clId="{92736EAF-57D9-455F-9C30-F13D1704D384}" dt="2020-02-22T21:51:53.648" v="3373"/>
          <ac:inkMkLst>
            <pc:docMk/>
            <pc:sldMk cId="3672333194" sldId="270"/>
            <ac:inkMk id="14" creationId="{A88FF645-FFE9-44CA-BCA3-CF88666E3679}"/>
          </ac:inkMkLst>
        </pc:inkChg>
        <pc:inkChg chg="add mod">
          <ac:chgData name="Kimberly Brehm" userId="8c2b6ab9-3f19-41de-a892-34e3c36865ec" providerId="ADAL" clId="{92736EAF-57D9-455F-9C30-F13D1704D384}" dt="2020-02-22T21:51:53.648" v="3373"/>
          <ac:inkMkLst>
            <pc:docMk/>
            <pc:sldMk cId="3672333194" sldId="270"/>
            <ac:inkMk id="15" creationId="{DB5DB593-C51C-46D3-A797-FC7EDF5CC058}"/>
          </ac:inkMkLst>
        </pc:inkChg>
        <pc:inkChg chg="add mod">
          <ac:chgData name="Kimberly Brehm" userId="8c2b6ab9-3f19-41de-a892-34e3c36865ec" providerId="ADAL" clId="{92736EAF-57D9-455F-9C30-F13D1704D384}" dt="2020-02-22T21:52:00.838" v="3385"/>
          <ac:inkMkLst>
            <pc:docMk/>
            <pc:sldMk cId="3672333194" sldId="270"/>
            <ac:inkMk id="17" creationId="{A6E70A8C-07C4-495A-A444-986D7480E9AC}"/>
          </ac:inkMkLst>
        </pc:inkChg>
        <pc:inkChg chg="add mod">
          <ac:chgData name="Kimberly Brehm" userId="8c2b6ab9-3f19-41de-a892-34e3c36865ec" providerId="ADAL" clId="{92736EAF-57D9-455F-9C30-F13D1704D384}" dt="2020-02-22T21:52:00.838" v="3385"/>
          <ac:inkMkLst>
            <pc:docMk/>
            <pc:sldMk cId="3672333194" sldId="270"/>
            <ac:inkMk id="18" creationId="{CF6FFAE6-D190-4A7A-906B-7B3D02191704}"/>
          </ac:inkMkLst>
        </pc:inkChg>
        <pc:inkChg chg="add mod">
          <ac:chgData name="Kimberly Brehm" userId="8c2b6ab9-3f19-41de-a892-34e3c36865ec" providerId="ADAL" clId="{92736EAF-57D9-455F-9C30-F13D1704D384}" dt="2020-02-22T21:52:00.838" v="3385"/>
          <ac:inkMkLst>
            <pc:docMk/>
            <pc:sldMk cId="3672333194" sldId="270"/>
            <ac:inkMk id="19" creationId="{23F08576-F897-4693-8FD1-2E13A27EF6D5}"/>
          </ac:inkMkLst>
        </pc:inkChg>
        <pc:inkChg chg="add mod">
          <ac:chgData name="Kimberly Brehm" userId="8c2b6ab9-3f19-41de-a892-34e3c36865ec" providerId="ADAL" clId="{92736EAF-57D9-455F-9C30-F13D1704D384}" dt="2020-02-22T21:52:00.838" v="3385"/>
          <ac:inkMkLst>
            <pc:docMk/>
            <pc:sldMk cId="3672333194" sldId="270"/>
            <ac:inkMk id="20" creationId="{F3B94B7D-8D58-40BB-B94C-DFD4DA244384}"/>
          </ac:inkMkLst>
        </pc:inkChg>
        <pc:inkChg chg="add mod">
          <ac:chgData name="Kimberly Brehm" userId="8c2b6ab9-3f19-41de-a892-34e3c36865ec" providerId="ADAL" clId="{92736EAF-57D9-455F-9C30-F13D1704D384}" dt="2020-02-22T21:52:00.838" v="3385"/>
          <ac:inkMkLst>
            <pc:docMk/>
            <pc:sldMk cId="3672333194" sldId="270"/>
            <ac:inkMk id="21" creationId="{52AE257D-58FB-4E69-8E44-F82D691A55D9}"/>
          </ac:inkMkLst>
        </pc:inkChg>
        <pc:inkChg chg="add mod">
          <ac:chgData name="Kimberly Brehm" userId="8c2b6ab9-3f19-41de-a892-34e3c36865ec" providerId="ADAL" clId="{92736EAF-57D9-455F-9C30-F13D1704D384}" dt="2020-02-22T21:52:00.838" v="3385"/>
          <ac:inkMkLst>
            <pc:docMk/>
            <pc:sldMk cId="3672333194" sldId="270"/>
            <ac:inkMk id="22" creationId="{AF16B72E-0F12-44A3-A768-16EC9890CBC4}"/>
          </ac:inkMkLst>
        </pc:inkChg>
        <pc:inkChg chg="add mod">
          <ac:chgData name="Kimberly Brehm" userId="8c2b6ab9-3f19-41de-a892-34e3c36865ec" providerId="ADAL" clId="{92736EAF-57D9-455F-9C30-F13D1704D384}" dt="2020-02-22T21:52:00.838" v="3385"/>
          <ac:inkMkLst>
            <pc:docMk/>
            <pc:sldMk cId="3672333194" sldId="270"/>
            <ac:inkMk id="23" creationId="{9C14662F-ED6E-473A-A54E-2EF62495692E}"/>
          </ac:inkMkLst>
        </pc:inkChg>
        <pc:inkChg chg="add mod">
          <ac:chgData name="Kimberly Brehm" userId="8c2b6ab9-3f19-41de-a892-34e3c36865ec" providerId="ADAL" clId="{92736EAF-57D9-455F-9C30-F13D1704D384}" dt="2020-02-22T21:52:00.838" v="3385"/>
          <ac:inkMkLst>
            <pc:docMk/>
            <pc:sldMk cId="3672333194" sldId="270"/>
            <ac:inkMk id="24" creationId="{D501A62A-7E89-4074-9EA7-59AFA056C657}"/>
          </ac:inkMkLst>
        </pc:inkChg>
        <pc:inkChg chg="add mod">
          <ac:chgData name="Kimberly Brehm" userId="8c2b6ab9-3f19-41de-a892-34e3c36865ec" providerId="ADAL" clId="{92736EAF-57D9-455F-9C30-F13D1704D384}" dt="2020-02-22T21:52:00.838" v="3385"/>
          <ac:inkMkLst>
            <pc:docMk/>
            <pc:sldMk cId="3672333194" sldId="270"/>
            <ac:inkMk id="25" creationId="{BA25F854-78B9-4DC2-BC1F-F74D82E27BC3}"/>
          </ac:inkMkLst>
        </pc:inkChg>
        <pc:inkChg chg="add mod">
          <ac:chgData name="Kimberly Brehm" userId="8c2b6ab9-3f19-41de-a892-34e3c36865ec" providerId="ADAL" clId="{92736EAF-57D9-455F-9C30-F13D1704D384}" dt="2020-02-22T21:52:00.838" v="3385"/>
          <ac:inkMkLst>
            <pc:docMk/>
            <pc:sldMk cId="3672333194" sldId="270"/>
            <ac:inkMk id="26" creationId="{365FBC27-E654-4001-9055-7E1A2B14CC3E}"/>
          </ac:inkMkLst>
        </pc:inkChg>
        <pc:inkChg chg="add mod">
          <ac:chgData name="Kimberly Brehm" userId="8c2b6ab9-3f19-41de-a892-34e3c36865ec" providerId="ADAL" clId="{92736EAF-57D9-455F-9C30-F13D1704D384}" dt="2020-02-22T21:52:00.838" v="3385"/>
          <ac:inkMkLst>
            <pc:docMk/>
            <pc:sldMk cId="3672333194" sldId="270"/>
            <ac:inkMk id="27" creationId="{2B5C4EC3-3569-44B7-8F41-19204C4C7BD6}"/>
          </ac:inkMkLst>
        </pc:inkChg>
        <pc:inkChg chg="add mod">
          <ac:chgData name="Kimberly Brehm" userId="8c2b6ab9-3f19-41de-a892-34e3c36865ec" providerId="ADAL" clId="{92736EAF-57D9-455F-9C30-F13D1704D384}" dt="2020-02-22T21:52:10.589" v="3399"/>
          <ac:inkMkLst>
            <pc:docMk/>
            <pc:sldMk cId="3672333194" sldId="270"/>
            <ac:inkMk id="30" creationId="{3721BDB0-F2BE-4C9C-AE5A-9574C48F7CA1}"/>
          </ac:inkMkLst>
        </pc:inkChg>
        <pc:inkChg chg="add mod">
          <ac:chgData name="Kimberly Brehm" userId="8c2b6ab9-3f19-41de-a892-34e3c36865ec" providerId="ADAL" clId="{92736EAF-57D9-455F-9C30-F13D1704D384}" dt="2020-02-22T21:52:10.589" v="3399"/>
          <ac:inkMkLst>
            <pc:docMk/>
            <pc:sldMk cId="3672333194" sldId="270"/>
            <ac:inkMk id="31" creationId="{C62F53D1-B83A-497E-B9EC-B1FC98E5577A}"/>
          </ac:inkMkLst>
        </pc:inkChg>
        <pc:inkChg chg="add mod">
          <ac:chgData name="Kimberly Brehm" userId="8c2b6ab9-3f19-41de-a892-34e3c36865ec" providerId="ADAL" clId="{92736EAF-57D9-455F-9C30-F13D1704D384}" dt="2020-02-22T21:52:10.589" v="3399"/>
          <ac:inkMkLst>
            <pc:docMk/>
            <pc:sldMk cId="3672333194" sldId="270"/>
            <ac:inkMk id="32" creationId="{46411F78-2584-4FF9-90CE-28A5047CA6A3}"/>
          </ac:inkMkLst>
        </pc:inkChg>
        <pc:inkChg chg="add mod">
          <ac:chgData name="Kimberly Brehm" userId="8c2b6ab9-3f19-41de-a892-34e3c36865ec" providerId="ADAL" clId="{92736EAF-57D9-455F-9C30-F13D1704D384}" dt="2020-02-22T21:52:10.589" v="3399"/>
          <ac:inkMkLst>
            <pc:docMk/>
            <pc:sldMk cId="3672333194" sldId="270"/>
            <ac:inkMk id="33" creationId="{145D1715-3EEB-4A6A-8C02-A579D0F4BE64}"/>
          </ac:inkMkLst>
        </pc:inkChg>
        <pc:inkChg chg="add mod">
          <ac:chgData name="Kimberly Brehm" userId="8c2b6ab9-3f19-41de-a892-34e3c36865ec" providerId="ADAL" clId="{92736EAF-57D9-455F-9C30-F13D1704D384}" dt="2020-02-22T21:52:10.589" v="3399"/>
          <ac:inkMkLst>
            <pc:docMk/>
            <pc:sldMk cId="3672333194" sldId="270"/>
            <ac:inkMk id="34" creationId="{2DE68B9D-A370-4A38-9D0A-FED18C998010}"/>
          </ac:inkMkLst>
        </pc:inkChg>
        <pc:inkChg chg="add mod">
          <ac:chgData name="Kimberly Brehm" userId="8c2b6ab9-3f19-41de-a892-34e3c36865ec" providerId="ADAL" clId="{92736EAF-57D9-455F-9C30-F13D1704D384}" dt="2020-02-22T21:52:10.589" v="3399"/>
          <ac:inkMkLst>
            <pc:docMk/>
            <pc:sldMk cId="3672333194" sldId="270"/>
            <ac:inkMk id="35" creationId="{68B7D2AD-2119-412D-A55E-971023A7EE05}"/>
          </ac:inkMkLst>
        </pc:inkChg>
        <pc:inkChg chg="add mod">
          <ac:chgData name="Kimberly Brehm" userId="8c2b6ab9-3f19-41de-a892-34e3c36865ec" providerId="ADAL" clId="{92736EAF-57D9-455F-9C30-F13D1704D384}" dt="2020-02-22T21:52:10.589" v="3399"/>
          <ac:inkMkLst>
            <pc:docMk/>
            <pc:sldMk cId="3672333194" sldId="270"/>
            <ac:inkMk id="36" creationId="{A72A5AE0-CC6D-4D28-BF6F-FA8DC57C70B7}"/>
          </ac:inkMkLst>
        </pc:inkChg>
        <pc:inkChg chg="add mod">
          <ac:chgData name="Kimberly Brehm" userId="8c2b6ab9-3f19-41de-a892-34e3c36865ec" providerId="ADAL" clId="{92736EAF-57D9-455F-9C30-F13D1704D384}" dt="2020-02-22T21:52:10.589" v="3399"/>
          <ac:inkMkLst>
            <pc:docMk/>
            <pc:sldMk cId="3672333194" sldId="270"/>
            <ac:inkMk id="37" creationId="{C2216951-4BD6-4BEB-B8E8-3EB98450EE22}"/>
          </ac:inkMkLst>
        </pc:inkChg>
        <pc:inkChg chg="add mod">
          <ac:chgData name="Kimberly Brehm" userId="8c2b6ab9-3f19-41de-a892-34e3c36865ec" providerId="ADAL" clId="{92736EAF-57D9-455F-9C30-F13D1704D384}" dt="2020-02-22T21:52:10.589" v="3399"/>
          <ac:inkMkLst>
            <pc:docMk/>
            <pc:sldMk cId="3672333194" sldId="270"/>
            <ac:inkMk id="38" creationId="{0BAB391D-75E2-4404-85D4-152E10B1DE64}"/>
          </ac:inkMkLst>
        </pc:inkChg>
        <pc:inkChg chg="add mod">
          <ac:chgData name="Kimberly Brehm" userId="8c2b6ab9-3f19-41de-a892-34e3c36865ec" providerId="ADAL" clId="{92736EAF-57D9-455F-9C30-F13D1704D384}" dt="2020-02-22T21:55:44.649" v="3646"/>
          <ac:inkMkLst>
            <pc:docMk/>
            <pc:sldMk cId="3672333194" sldId="270"/>
            <ac:inkMk id="39" creationId="{4FB0B587-B4EE-4D73-B73E-368DCF3982B4}"/>
          </ac:inkMkLst>
        </pc:inkChg>
        <pc:inkChg chg="add mod">
          <ac:chgData name="Kimberly Brehm" userId="8c2b6ab9-3f19-41de-a892-34e3c36865ec" providerId="ADAL" clId="{92736EAF-57D9-455F-9C30-F13D1704D384}" dt="2020-02-22T21:55:44.649" v="3646"/>
          <ac:inkMkLst>
            <pc:docMk/>
            <pc:sldMk cId="3672333194" sldId="270"/>
            <ac:inkMk id="40" creationId="{1A955FE8-9E18-44BE-B94E-782E7A4FA3A5}"/>
          </ac:inkMkLst>
        </pc:inkChg>
        <pc:inkChg chg="add mod">
          <ac:chgData name="Kimberly Brehm" userId="8c2b6ab9-3f19-41de-a892-34e3c36865ec" providerId="ADAL" clId="{92736EAF-57D9-455F-9C30-F13D1704D384}" dt="2020-02-22T21:52:10.589" v="3399"/>
          <ac:inkMkLst>
            <pc:docMk/>
            <pc:sldMk cId="3672333194" sldId="270"/>
            <ac:inkMk id="41" creationId="{4477E51B-BF0B-42B4-9122-310BC063CD17}"/>
          </ac:inkMkLst>
        </pc:inkChg>
        <pc:inkChg chg="add mod">
          <ac:chgData name="Kimberly Brehm" userId="8c2b6ab9-3f19-41de-a892-34e3c36865ec" providerId="ADAL" clId="{92736EAF-57D9-455F-9C30-F13D1704D384}" dt="2020-02-22T21:52:10.589" v="3399"/>
          <ac:inkMkLst>
            <pc:docMk/>
            <pc:sldMk cId="3672333194" sldId="270"/>
            <ac:inkMk id="42" creationId="{7350B4CC-1065-4B35-ABA4-FCD200536BB0}"/>
          </ac:inkMkLst>
        </pc:inkChg>
        <pc:inkChg chg="add del mod">
          <ac:chgData name="Kimberly Brehm" userId="8c2b6ab9-3f19-41de-a892-34e3c36865ec" providerId="ADAL" clId="{92736EAF-57D9-455F-9C30-F13D1704D384}" dt="2020-02-22T21:53:29.846" v="3478"/>
          <ac:inkMkLst>
            <pc:docMk/>
            <pc:sldMk cId="3672333194" sldId="270"/>
            <ac:inkMk id="47" creationId="{6FBB0549-D127-4F2E-9213-A1A5E1D47F29}"/>
          </ac:inkMkLst>
        </pc:inkChg>
        <pc:inkChg chg="add del mod">
          <ac:chgData name="Kimberly Brehm" userId="8c2b6ab9-3f19-41de-a892-34e3c36865ec" providerId="ADAL" clId="{92736EAF-57D9-455F-9C30-F13D1704D384}" dt="2020-02-22T21:53:29.858" v="3485"/>
          <ac:inkMkLst>
            <pc:docMk/>
            <pc:sldMk cId="3672333194" sldId="270"/>
            <ac:inkMk id="48" creationId="{992E913E-C3E3-40B0-B69D-382A672872C7}"/>
          </ac:inkMkLst>
        </pc:inkChg>
        <pc:inkChg chg="add del mod">
          <ac:chgData name="Kimberly Brehm" userId="8c2b6ab9-3f19-41de-a892-34e3c36865ec" providerId="ADAL" clId="{92736EAF-57D9-455F-9C30-F13D1704D384}" dt="2020-02-22T21:53:29.867" v="3490"/>
          <ac:inkMkLst>
            <pc:docMk/>
            <pc:sldMk cId="3672333194" sldId="270"/>
            <ac:inkMk id="49" creationId="{5F7BD9AD-0E92-4808-B857-CE8108F424A4}"/>
          </ac:inkMkLst>
        </pc:inkChg>
        <pc:inkChg chg="add del mod">
          <ac:chgData name="Kimberly Brehm" userId="8c2b6ab9-3f19-41de-a892-34e3c36865ec" providerId="ADAL" clId="{92736EAF-57D9-455F-9C30-F13D1704D384}" dt="2020-02-22T21:53:29.878" v="3496"/>
          <ac:inkMkLst>
            <pc:docMk/>
            <pc:sldMk cId="3672333194" sldId="270"/>
            <ac:inkMk id="50" creationId="{F5000E99-A3F2-4F47-A4DD-9798855ED428}"/>
          </ac:inkMkLst>
        </pc:inkChg>
        <pc:inkChg chg="add del mod">
          <ac:chgData name="Kimberly Brehm" userId="8c2b6ab9-3f19-41de-a892-34e3c36865ec" providerId="ADAL" clId="{92736EAF-57D9-455F-9C30-F13D1704D384}" dt="2020-02-22T21:53:29.875" v="3494"/>
          <ac:inkMkLst>
            <pc:docMk/>
            <pc:sldMk cId="3672333194" sldId="270"/>
            <ac:inkMk id="52" creationId="{1FD443E2-6948-4196-AE6D-CD404B59DBE7}"/>
          </ac:inkMkLst>
        </pc:inkChg>
        <pc:inkChg chg="add del mod">
          <ac:chgData name="Kimberly Brehm" userId="8c2b6ab9-3f19-41de-a892-34e3c36865ec" providerId="ADAL" clId="{92736EAF-57D9-455F-9C30-F13D1704D384}" dt="2020-02-22T21:53:29.848" v="3479"/>
          <ac:inkMkLst>
            <pc:docMk/>
            <pc:sldMk cId="3672333194" sldId="270"/>
            <ac:inkMk id="53" creationId="{80015E3D-27B0-46CB-84AA-08BCBBF685EF}"/>
          </ac:inkMkLst>
        </pc:inkChg>
        <pc:inkChg chg="add del mod">
          <ac:chgData name="Kimberly Brehm" userId="8c2b6ab9-3f19-41de-a892-34e3c36865ec" providerId="ADAL" clId="{92736EAF-57D9-455F-9C30-F13D1704D384}" dt="2020-02-22T21:53:29.865" v="3489"/>
          <ac:inkMkLst>
            <pc:docMk/>
            <pc:sldMk cId="3672333194" sldId="270"/>
            <ac:inkMk id="54" creationId="{1FB39598-AE5E-4149-8146-A2A580E4E9DB}"/>
          </ac:inkMkLst>
        </pc:inkChg>
        <pc:inkChg chg="add del mod">
          <ac:chgData name="Kimberly Brehm" userId="8c2b6ab9-3f19-41de-a892-34e3c36865ec" providerId="ADAL" clId="{92736EAF-57D9-455F-9C30-F13D1704D384}" dt="2020-02-22T21:53:29.888" v="3501"/>
          <ac:inkMkLst>
            <pc:docMk/>
            <pc:sldMk cId="3672333194" sldId="270"/>
            <ac:inkMk id="55" creationId="{9AAA8A2C-3651-4D76-841F-F15E459A085C}"/>
          </ac:inkMkLst>
        </pc:inkChg>
        <pc:inkChg chg="add del mod">
          <ac:chgData name="Kimberly Brehm" userId="8c2b6ab9-3f19-41de-a892-34e3c36865ec" providerId="ADAL" clId="{92736EAF-57D9-455F-9C30-F13D1704D384}" dt="2020-02-22T21:53:29.890" v="3502"/>
          <ac:inkMkLst>
            <pc:docMk/>
            <pc:sldMk cId="3672333194" sldId="270"/>
            <ac:inkMk id="56" creationId="{EF224008-8D6B-4D15-A47A-748AB2E126D8}"/>
          </ac:inkMkLst>
        </pc:inkChg>
        <pc:inkChg chg="add del mod">
          <ac:chgData name="Kimberly Brehm" userId="8c2b6ab9-3f19-41de-a892-34e3c36865ec" providerId="ADAL" clId="{92736EAF-57D9-455F-9C30-F13D1704D384}" dt="2020-02-22T21:53:29.860" v="3486"/>
          <ac:inkMkLst>
            <pc:docMk/>
            <pc:sldMk cId="3672333194" sldId="270"/>
            <ac:inkMk id="57" creationId="{81CC956C-92B5-417E-ADDF-BFE4BB3B65EA}"/>
          </ac:inkMkLst>
        </pc:inkChg>
        <pc:inkChg chg="add del mod">
          <ac:chgData name="Kimberly Brehm" userId="8c2b6ab9-3f19-41de-a892-34e3c36865ec" providerId="ADAL" clId="{92736EAF-57D9-455F-9C30-F13D1704D384}" dt="2020-02-22T21:53:29.880" v="3497"/>
          <ac:inkMkLst>
            <pc:docMk/>
            <pc:sldMk cId="3672333194" sldId="270"/>
            <ac:inkMk id="58" creationId="{34C0BC53-621A-4674-A98B-6ECFEAB43E5C}"/>
          </ac:inkMkLst>
        </pc:inkChg>
        <pc:inkChg chg="add del mod">
          <ac:chgData name="Kimberly Brehm" userId="8c2b6ab9-3f19-41de-a892-34e3c36865ec" providerId="ADAL" clId="{92736EAF-57D9-455F-9C30-F13D1704D384}" dt="2020-02-22T21:53:29.883" v="3499"/>
          <ac:inkMkLst>
            <pc:docMk/>
            <pc:sldMk cId="3672333194" sldId="270"/>
            <ac:inkMk id="59" creationId="{91CF1A7E-C218-4540-B817-505AC96193ED}"/>
          </ac:inkMkLst>
        </pc:inkChg>
        <pc:inkChg chg="add del mod">
          <ac:chgData name="Kimberly Brehm" userId="8c2b6ab9-3f19-41de-a892-34e3c36865ec" providerId="ADAL" clId="{92736EAF-57D9-455F-9C30-F13D1704D384}" dt="2020-02-22T21:53:29.892" v="3503"/>
          <ac:inkMkLst>
            <pc:docMk/>
            <pc:sldMk cId="3672333194" sldId="270"/>
            <ac:inkMk id="60" creationId="{8189DB90-93F9-4780-9B7E-4E4027CEAEF4}"/>
          </ac:inkMkLst>
        </pc:inkChg>
        <pc:inkChg chg="add del mod">
          <ac:chgData name="Kimberly Brehm" userId="8c2b6ab9-3f19-41de-a892-34e3c36865ec" providerId="ADAL" clId="{92736EAF-57D9-455F-9C30-F13D1704D384}" dt="2020-02-22T21:53:29.871" v="3492"/>
          <ac:inkMkLst>
            <pc:docMk/>
            <pc:sldMk cId="3672333194" sldId="270"/>
            <ac:inkMk id="61" creationId="{5732C903-D14F-4FBC-9572-837B3FB16C12}"/>
          </ac:inkMkLst>
        </pc:inkChg>
        <pc:inkChg chg="add del mod">
          <ac:chgData name="Kimberly Brehm" userId="8c2b6ab9-3f19-41de-a892-34e3c36865ec" providerId="ADAL" clId="{92736EAF-57D9-455F-9C30-F13D1704D384}" dt="2020-02-22T21:53:29.856" v="3484"/>
          <ac:inkMkLst>
            <pc:docMk/>
            <pc:sldMk cId="3672333194" sldId="270"/>
            <ac:inkMk id="62" creationId="{724F965A-455A-4997-941E-8C856A273D06}"/>
          </ac:inkMkLst>
        </pc:inkChg>
        <pc:inkChg chg="add del mod">
          <ac:chgData name="Kimberly Brehm" userId="8c2b6ab9-3f19-41de-a892-34e3c36865ec" providerId="ADAL" clId="{92736EAF-57D9-455F-9C30-F13D1704D384}" dt="2020-02-22T21:53:29.850" v="3480"/>
          <ac:inkMkLst>
            <pc:docMk/>
            <pc:sldMk cId="3672333194" sldId="270"/>
            <ac:inkMk id="63" creationId="{353B3D08-67C2-447B-83C6-DE9600C20897}"/>
          </ac:inkMkLst>
        </pc:inkChg>
        <pc:inkChg chg="add del mod">
          <ac:chgData name="Kimberly Brehm" userId="8c2b6ab9-3f19-41de-a892-34e3c36865ec" providerId="ADAL" clId="{92736EAF-57D9-455F-9C30-F13D1704D384}" dt="2020-02-22T21:53:29.893" v="3504"/>
          <ac:inkMkLst>
            <pc:docMk/>
            <pc:sldMk cId="3672333194" sldId="270"/>
            <ac:inkMk id="64" creationId="{6AADB247-91D1-4DE7-ADB6-46C0B6FBE8CF}"/>
          </ac:inkMkLst>
        </pc:inkChg>
        <pc:inkChg chg="add del mod">
          <ac:chgData name="Kimberly Brehm" userId="8c2b6ab9-3f19-41de-a892-34e3c36865ec" providerId="ADAL" clId="{92736EAF-57D9-455F-9C30-F13D1704D384}" dt="2020-02-22T21:53:29.886" v="3500"/>
          <ac:inkMkLst>
            <pc:docMk/>
            <pc:sldMk cId="3672333194" sldId="270"/>
            <ac:inkMk id="65" creationId="{33A6A8DC-ACC0-4F5E-B5AF-B86F141E8736}"/>
          </ac:inkMkLst>
        </pc:inkChg>
        <pc:inkChg chg="add del mod">
          <ac:chgData name="Kimberly Brehm" userId="8c2b6ab9-3f19-41de-a892-34e3c36865ec" providerId="ADAL" clId="{92736EAF-57D9-455F-9C30-F13D1704D384}" dt="2020-02-22T21:53:29.869" v="3491"/>
          <ac:inkMkLst>
            <pc:docMk/>
            <pc:sldMk cId="3672333194" sldId="270"/>
            <ac:inkMk id="67" creationId="{C965D798-BC2A-459D-9633-BB2D6E3B54EA}"/>
          </ac:inkMkLst>
        </pc:inkChg>
        <pc:inkChg chg="add del mod">
          <ac:chgData name="Kimberly Brehm" userId="8c2b6ab9-3f19-41de-a892-34e3c36865ec" providerId="ADAL" clId="{92736EAF-57D9-455F-9C30-F13D1704D384}" dt="2020-02-22T21:53:29.873" v="3493"/>
          <ac:inkMkLst>
            <pc:docMk/>
            <pc:sldMk cId="3672333194" sldId="270"/>
            <ac:inkMk id="68" creationId="{6FD989B8-66CA-4E40-8DDF-E9DDB6621A4A}"/>
          </ac:inkMkLst>
        </pc:inkChg>
        <pc:inkChg chg="add del mod">
          <ac:chgData name="Kimberly Brehm" userId="8c2b6ab9-3f19-41de-a892-34e3c36865ec" providerId="ADAL" clId="{92736EAF-57D9-455F-9C30-F13D1704D384}" dt="2020-02-22T21:53:29.877" v="3495"/>
          <ac:inkMkLst>
            <pc:docMk/>
            <pc:sldMk cId="3672333194" sldId="270"/>
            <ac:inkMk id="69" creationId="{0B6434BD-0C85-4641-8453-5833AA300C5E}"/>
          </ac:inkMkLst>
        </pc:inkChg>
        <pc:inkChg chg="add del mod">
          <ac:chgData name="Kimberly Brehm" userId="8c2b6ab9-3f19-41de-a892-34e3c36865ec" providerId="ADAL" clId="{92736EAF-57D9-455F-9C30-F13D1704D384}" dt="2020-02-22T21:53:29.844" v="3477"/>
          <ac:inkMkLst>
            <pc:docMk/>
            <pc:sldMk cId="3672333194" sldId="270"/>
            <ac:inkMk id="70" creationId="{C6860143-162D-4457-89C2-B28E1D9D23DF}"/>
          </ac:inkMkLst>
        </pc:inkChg>
        <pc:inkChg chg="add del mod">
          <ac:chgData name="Kimberly Brehm" userId="8c2b6ab9-3f19-41de-a892-34e3c36865ec" providerId="ADAL" clId="{92736EAF-57D9-455F-9C30-F13D1704D384}" dt="2020-02-22T21:53:29.864" v="3488"/>
          <ac:inkMkLst>
            <pc:docMk/>
            <pc:sldMk cId="3672333194" sldId="270"/>
            <ac:inkMk id="71" creationId="{DADA9B62-8B05-446D-A0E2-616AF1859AB6}"/>
          </ac:inkMkLst>
        </pc:inkChg>
        <pc:inkChg chg="add del mod">
          <ac:chgData name="Kimberly Brehm" userId="8c2b6ab9-3f19-41de-a892-34e3c36865ec" providerId="ADAL" clId="{92736EAF-57D9-455F-9C30-F13D1704D384}" dt="2020-02-22T21:53:29.852" v="3481"/>
          <ac:inkMkLst>
            <pc:docMk/>
            <pc:sldMk cId="3672333194" sldId="270"/>
            <ac:inkMk id="72" creationId="{55DE8382-C18D-45FB-9EF1-33FA8ED8C476}"/>
          </ac:inkMkLst>
        </pc:inkChg>
        <pc:inkChg chg="add del mod">
          <ac:chgData name="Kimberly Brehm" userId="8c2b6ab9-3f19-41de-a892-34e3c36865ec" providerId="ADAL" clId="{92736EAF-57D9-455F-9C30-F13D1704D384}" dt="2020-02-22T21:53:29.882" v="3498"/>
          <ac:inkMkLst>
            <pc:docMk/>
            <pc:sldMk cId="3672333194" sldId="270"/>
            <ac:inkMk id="73" creationId="{A398B9A5-53BF-4F3C-9AE0-1A486D4FD1FE}"/>
          </ac:inkMkLst>
        </pc:inkChg>
        <pc:inkChg chg="add del mod">
          <ac:chgData name="Kimberly Brehm" userId="8c2b6ab9-3f19-41de-a892-34e3c36865ec" providerId="ADAL" clId="{92736EAF-57D9-455F-9C30-F13D1704D384}" dt="2020-02-22T21:53:29.862" v="3487"/>
          <ac:inkMkLst>
            <pc:docMk/>
            <pc:sldMk cId="3672333194" sldId="270"/>
            <ac:inkMk id="74" creationId="{093CEB73-81B3-471F-BC32-56194463FF0E}"/>
          </ac:inkMkLst>
        </pc:inkChg>
        <pc:inkChg chg="add del mod">
          <ac:chgData name="Kimberly Brehm" userId="8c2b6ab9-3f19-41de-a892-34e3c36865ec" providerId="ADAL" clId="{92736EAF-57D9-455F-9C30-F13D1704D384}" dt="2020-02-22T21:53:29.853" v="3482"/>
          <ac:inkMkLst>
            <pc:docMk/>
            <pc:sldMk cId="3672333194" sldId="270"/>
            <ac:inkMk id="75" creationId="{E43826E3-D628-4466-9F5D-17001C203331}"/>
          </ac:inkMkLst>
        </pc:inkChg>
        <pc:inkChg chg="add del mod">
          <ac:chgData name="Kimberly Brehm" userId="8c2b6ab9-3f19-41de-a892-34e3c36865ec" providerId="ADAL" clId="{92736EAF-57D9-455F-9C30-F13D1704D384}" dt="2020-02-22T21:53:29.855" v="3483"/>
          <ac:inkMkLst>
            <pc:docMk/>
            <pc:sldMk cId="3672333194" sldId="270"/>
            <ac:inkMk id="76" creationId="{D2853FDD-FBEA-45DF-8A89-67B485DAA5F8}"/>
          </ac:inkMkLst>
        </pc:inkChg>
        <pc:inkChg chg="add del mod">
          <ac:chgData name="Kimberly Brehm" userId="8c2b6ab9-3f19-41de-a892-34e3c36865ec" providerId="ADAL" clId="{92736EAF-57D9-455F-9C30-F13D1704D384}" dt="2020-02-22T21:53:29.895" v="3505"/>
          <ac:inkMkLst>
            <pc:docMk/>
            <pc:sldMk cId="3672333194" sldId="270"/>
            <ac:inkMk id="77" creationId="{E4F2271D-429B-4FAE-A424-7FE1C221B194}"/>
          </ac:inkMkLst>
        </pc:inkChg>
        <pc:inkChg chg="add del mod">
          <ac:chgData name="Kimberly Brehm" userId="8c2b6ab9-3f19-41de-a892-34e3c36865ec" providerId="ADAL" clId="{92736EAF-57D9-455F-9C30-F13D1704D384}" dt="2020-02-22T21:53:56.404" v="3562"/>
          <ac:inkMkLst>
            <pc:docMk/>
            <pc:sldMk cId="3672333194" sldId="270"/>
            <ac:inkMk id="80" creationId="{4E2CF917-C23C-449E-8CCE-CB132F3AC60E}"/>
          </ac:inkMkLst>
        </pc:inkChg>
        <pc:inkChg chg="add del mod">
          <ac:chgData name="Kimberly Brehm" userId="8c2b6ab9-3f19-41de-a892-34e3c36865ec" providerId="ADAL" clId="{92736EAF-57D9-455F-9C30-F13D1704D384}" dt="2020-02-22T21:53:56.373" v="3549"/>
          <ac:inkMkLst>
            <pc:docMk/>
            <pc:sldMk cId="3672333194" sldId="270"/>
            <ac:inkMk id="81" creationId="{850E2FCE-0C6A-4209-8516-2D27A8C3264B}"/>
          </ac:inkMkLst>
        </pc:inkChg>
        <pc:inkChg chg="add del mod">
          <ac:chgData name="Kimberly Brehm" userId="8c2b6ab9-3f19-41de-a892-34e3c36865ec" providerId="ADAL" clId="{92736EAF-57D9-455F-9C30-F13D1704D384}" dt="2020-02-22T21:53:56.356" v="3544"/>
          <ac:inkMkLst>
            <pc:docMk/>
            <pc:sldMk cId="3672333194" sldId="270"/>
            <ac:inkMk id="82" creationId="{794BB8D9-80B0-4933-99FF-7A5D168C4472}"/>
          </ac:inkMkLst>
        </pc:inkChg>
        <pc:inkChg chg="add del mod">
          <ac:chgData name="Kimberly Brehm" userId="8c2b6ab9-3f19-41de-a892-34e3c36865ec" providerId="ADAL" clId="{92736EAF-57D9-455F-9C30-F13D1704D384}" dt="2020-02-22T21:53:56.411" v="3565"/>
          <ac:inkMkLst>
            <pc:docMk/>
            <pc:sldMk cId="3672333194" sldId="270"/>
            <ac:inkMk id="83" creationId="{C10B036F-0A1B-42BF-B90B-B66D6BA2CB9C}"/>
          </ac:inkMkLst>
        </pc:inkChg>
        <pc:inkChg chg="add del mod">
          <ac:chgData name="Kimberly Brehm" userId="8c2b6ab9-3f19-41de-a892-34e3c36865ec" providerId="ADAL" clId="{92736EAF-57D9-455F-9C30-F13D1704D384}" dt="2020-02-22T21:53:56.396" v="3558"/>
          <ac:inkMkLst>
            <pc:docMk/>
            <pc:sldMk cId="3672333194" sldId="270"/>
            <ac:inkMk id="84" creationId="{AADF5023-6255-4B34-BD1A-7F567F9AA386}"/>
          </ac:inkMkLst>
        </pc:inkChg>
        <pc:inkChg chg="add del mod">
          <ac:chgData name="Kimberly Brehm" userId="8c2b6ab9-3f19-41de-a892-34e3c36865ec" providerId="ADAL" clId="{92736EAF-57D9-455F-9C30-F13D1704D384}" dt="2020-02-22T21:53:56.407" v="3563"/>
          <ac:inkMkLst>
            <pc:docMk/>
            <pc:sldMk cId="3672333194" sldId="270"/>
            <ac:inkMk id="85" creationId="{EE8847F2-AF81-413F-9813-6C5E5BE84993}"/>
          </ac:inkMkLst>
        </pc:inkChg>
        <pc:inkChg chg="add del mod">
          <ac:chgData name="Kimberly Brehm" userId="8c2b6ab9-3f19-41de-a892-34e3c36865ec" providerId="ADAL" clId="{92736EAF-57D9-455F-9C30-F13D1704D384}" dt="2020-02-22T21:53:56.391" v="3556"/>
          <ac:inkMkLst>
            <pc:docMk/>
            <pc:sldMk cId="3672333194" sldId="270"/>
            <ac:inkMk id="86" creationId="{E099DC46-0A87-43A9-ACF4-E55DB8AB3A42}"/>
          </ac:inkMkLst>
        </pc:inkChg>
        <pc:inkChg chg="add del mod">
          <ac:chgData name="Kimberly Brehm" userId="8c2b6ab9-3f19-41de-a892-34e3c36865ec" providerId="ADAL" clId="{92736EAF-57D9-455F-9C30-F13D1704D384}" dt="2020-02-22T21:53:56.393" v="3557"/>
          <ac:inkMkLst>
            <pc:docMk/>
            <pc:sldMk cId="3672333194" sldId="270"/>
            <ac:inkMk id="87" creationId="{B6536B0C-F39F-4485-B1D5-5A5634BC8CCF}"/>
          </ac:inkMkLst>
        </pc:inkChg>
        <pc:inkChg chg="add del mod">
          <ac:chgData name="Kimberly Brehm" userId="8c2b6ab9-3f19-41de-a892-34e3c36865ec" providerId="ADAL" clId="{92736EAF-57D9-455F-9C30-F13D1704D384}" dt="2020-02-22T21:53:56.378" v="3551"/>
          <ac:inkMkLst>
            <pc:docMk/>
            <pc:sldMk cId="3672333194" sldId="270"/>
            <ac:inkMk id="88" creationId="{92E065BC-EB1B-4DEB-8127-B0A8FE3A6F85}"/>
          </ac:inkMkLst>
        </pc:inkChg>
        <pc:inkChg chg="add del mod">
          <ac:chgData name="Kimberly Brehm" userId="8c2b6ab9-3f19-41de-a892-34e3c36865ec" providerId="ADAL" clId="{92736EAF-57D9-455F-9C30-F13D1704D384}" dt="2020-02-22T21:53:56.369" v="3547"/>
          <ac:inkMkLst>
            <pc:docMk/>
            <pc:sldMk cId="3672333194" sldId="270"/>
            <ac:inkMk id="89" creationId="{DA0391F2-7791-4A86-8F17-C2BC0DB5462D}"/>
          </ac:inkMkLst>
        </pc:inkChg>
        <pc:inkChg chg="add del mod">
          <ac:chgData name="Kimberly Brehm" userId="8c2b6ab9-3f19-41de-a892-34e3c36865ec" providerId="ADAL" clId="{92736EAF-57D9-455F-9C30-F13D1704D384}" dt="2020-02-22T21:53:56.376" v="3550"/>
          <ac:inkMkLst>
            <pc:docMk/>
            <pc:sldMk cId="3672333194" sldId="270"/>
            <ac:inkMk id="90" creationId="{CC3C42A0-CCA3-44C3-8EC9-BF64303CC66C}"/>
          </ac:inkMkLst>
        </pc:inkChg>
        <pc:inkChg chg="add del mod">
          <ac:chgData name="Kimberly Brehm" userId="8c2b6ab9-3f19-41de-a892-34e3c36865ec" providerId="ADAL" clId="{92736EAF-57D9-455F-9C30-F13D1704D384}" dt="2020-02-22T21:53:56.402" v="3561"/>
          <ac:inkMkLst>
            <pc:docMk/>
            <pc:sldMk cId="3672333194" sldId="270"/>
            <ac:inkMk id="91" creationId="{F3824826-5971-4DF5-B333-C8EF0B5EDA50}"/>
          </ac:inkMkLst>
        </pc:inkChg>
        <pc:inkChg chg="add del mod">
          <ac:chgData name="Kimberly Brehm" userId="8c2b6ab9-3f19-41de-a892-34e3c36865ec" providerId="ADAL" clId="{92736EAF-57D9-455F-9C30-F13D1704D384}" dt="2020-02-22T21:53:56.381" v="3552"/>
          <ac:inkMkLst>
            <pc:docMk/>
            <pc:sldMk cId="3672333194" sldId="270"/>
            <ac:inkMk id="92" creationId="{8D07F9DF-36A3-477B-A8FD-603B944D3FA0}"/>
          </ac:inkMkLst>
        </pc:inkChg>
        <pc:inkChg chg="add del mod">
          <ac:chgData name="Kimberly Brehm" userId="8c2b6ab9-3f19-41de-a892-34e3c36865ec" providerId="ADAL" clId="{92736EAF-57D9-455F-9C30-F13D1704D384}" dt="2020-02-22T21:53:56.386" v="3554"/>
          <ac:inkMkLst>
            <pc:docMk/>
            <pc:sldMk cId="3672333194" sldId="270"/>
            <ac:inkMk id="93" creationId="{FC2DEA8C-2444-46F7-A913-75C03E8F90CB}"/>
          </ac:inkMkLst>
        </pc:inkChg>
        <pc:inkChg chg="add del mod">
          <ac:chgData name="Kimberly Brehm" userId="8c2b6ab9-3f19-41de-a892-34e3c36865ec" providerId="ADAL" clId="{92736EAF-57D9-455F-9C30-F13D1704D384}" dt="2020-02-22T21:53:56.371" v="3548"/>
          <ac:inkMkLst>
            <pc:docMk/>
            <pc:sldMk cId="3672333194" sldId="270"/>
            <ac:inkMk id="94" creationId="{5C56CFC8-9029-4812-BFD4-EE84A91F87D1}"/>
          </ac:inkMkLst>
        </pc:inkChg>
        <pc:inkChg chg="add del mod">
          <ac:chgData name="Kimberly Brehm" userId="8c2b6ab9-3f19-41de-a892-34e3c36865ec" providerId="ADAL" clId="{92736EAF-57D9-455F-9C30-F13D1704D384}" dt="2020-02-22T21:53:56.413" v="3566"/>
          <ac:inkMkLst>
            <pc:docMk/>
            <pc:sldMk cId="3672333194" sldId="270"/>
            <ac:inkMk id="95" creationId="{FDC15CBE-4BDD-4800-A822-4E3F206984C8}"/>
          </ac:inkMkLst>
        </pc:inkChg>
        <pc:inkChg chg="add del mod">
          <ac:chgData name="Kimberly Brehm" userId="8c2b6ab9-3f19-41de-a892-34e3c36865ec" providerId="ADAL" clId="{92736EAF-57D9-455F-9C30-F13D1704D384}" dt="2020-02-22T21:53:56.366" v="3545"/>
          <ac:inkMkLst>
            <pc:docMk/>
            <pc:sldMk cId="3672333194" sldId="270"/>
            <ac:inkMk id="96" creationId="{D59CE316-8A88-46F2-B512-71E11EE17B95}"/>
          </ac:inkMkLst>
        </pc:inkChg>
        <pc:inkChg chg="add del mod">
          <ac:chgData name="Kimberly Brehm" userId="8c2b6ab9-3f19-41de-a892-34e3c36865ec" providerId="ADAL" clId="{92736EAF-57D9-455F-9C30-F13D1704D384}" dt="2020-02-22T21:53:56.400" v="3560"/>
          <ac:inkMkLst>
            <pc:docMk/>
            <pc:sldMk cId="3672333194" sldId="270"/>
            <ac:inkMk id="97" creationId="{B731D112-FDBC-45EE-BB99-144ADC5F547C}"/>
          </ac:inkMkLst>
        </pc:inkChg>
        <pc:inkChg chg="add del mod">
          <ac:chgData name="Kimberly Brehm" userId="8c2b6ab9-3f19-41de-a892-34e3c36865ec" providerId="ADAL" clId="{92736EAF-57D9-455F-9C30-F13D1704D384}" dt="2020-02-22T21:53:56.383" v="3553"/>
          <ac:inkMkLst>
            <pc:docMk/>
            <pc:sldMk cId="3672333194" sldId="270"/>
            <ac:inkMk id="98" creationId="{03FAF7F9-589A-49C8-B00E-38F94501218C}"/>
          </ac:inkMkLst>
        </pc:inkChg>
        <pc:inkChg chg="add del mod">
          <ac:chgData name="Kimberly Brehm" userId="8c2b6ab9-3f19-41de-a892-34e3c36865ec" providerId="ADAL" clId="{92736EAF-57D9-455F-9C30-F13D1704D384}" dt="2020-02-22T21:53:56.415" v="3567"/>
          <ac:inkMkLst>
            <pc:docMk/>
            <pc:sldMk cId="3672333194" sldId="270"/>
            <ac:inkMk id="99" creationId="{919D90BB-3DA1-4270-85B2-41FD48EF3BF8}"/>
          </ac:inkMkLst>
        </pc:inkChg>
        <pc:inkChg chg="add del mod">
          <ac:chgData name="Kimberly Brehm" userId="8c2b6ab9-3f19-41de-a892-34e3c36865ec" providerId="ADAL" clId="{92736EAF-57D9-455F-9C30-F13D1704D384}" dt="2020-02-22T21:53:56.409" v="3564"/>
          <ac:inkMkLst>
            <pc:docMk/>
            <pc:sldMk cId="3672333194" sldId="270"/>
            <ac:inkMk id="100" creationId="{87B0332B-E0FB-4D1E-976E-53FF01B93D87}"/>
          </ac:inkMkLst>
        </pc:inkChg>
        <pc:inkChg chg="add del mod">
          <ac:chgData name="Kimberly Brehm" userId="8c2b6ab9-3f19-41de-a892-34e3c36865ec" providerId="ADAL" clId="{92736EAF-57D9-455F-9C30-F13D1704D384}" dt="2020-02-22T21:53:56.388" v="3555"/>
          <ac:inkMkLst>
            <pc:docMk/>
            <pc:sldMk cId="3672333194" sldId="270"/>
            <ac:inkMk id="101" creationId="{C5740622-EA29-4D61-93D1-EFA1190B7364}"/>
          </ac:inkMkLst>
        </pc:inkChg>
        <pc:inkChg chg="add del">
          <ac:chgData name="Kimberly Brehm" userId="8c2b6ab9-3f19-41de-a892-34e3c36865ec" providerId="ADAL" clId="{92736EAF-57D9-455F-9C30-F13D1704D384}" dt="2020-02-22T21:53:56.366" v="3546"/>
          <ac:inkMkLst>
            <pc:docMk/>
            <pc:sldMk cId="3672333194" sldId="270"/>
            <ac:inkMk id="102" creationId="{FF287CEF-D1E7-4092-98A7-CDAAF9FC9039}"/>
          </ac:inkMkLst>
        </pc:inkChg>
        <pc:inkChg chg="add del">
          <ac:chgData name="Kimberly Brehm" userId="8c2b6ab9-3f19-41de-a892-34e3c36865ec" providerId="ADAL" clId="{92736EAF-57D9-455F-9C30-F13D1704D384}" dt="2020-02-22T21:53:56.398" v="3559"/>
          <ac:inkMkLst>
            <pc:docMk/>
            <pc:sldMk cId="3672333194" sldId="270"/>
            <ac:inkMk id="103" creationId="{30004B44-DB46-47B2-88AD-90693F0E05FA}"/>
          </ac:inkMkLst>
        </pc:inkChg>
        <pc:inkChg chg="add mod">
          <ac:chgData name="Kimberly Brehm" userId="8c2b6ab9-3f19-41de-a892-34e3c36865ec" providerId="ADAL" clId="{92736EAF-57D9-455F-9C30-F13D1704D384}" dt="2020-02-22T21:52:51.491" v="3465"/>
          <ac:inkMkLst>
            <pc:docMk/>
            <pc:sldMk cId="3672333194" sldId="270"/>
            <ac:inkMk id="104" creationId="{14D7074C-8712-4420-9895-0E8C19858B94}"/>
          </ac:inkMkLst>
        </pc:inkChg>
        <pc:inkChg chg="add mod">
          <ac:chgData name="Kimberly Brehm" userId="8c2b6ab9-3f19-41de-a892-34e3c36865ec" providerId="ADAL" clId="{92736EAF-57D9-455F-9C30-F13D1704D384}" dt="2020-02-22T21:52:51.491" v="3465"/>
          <ac:inkMkLst>
            <pc:docMk/>
            <pc:sldMk cId="3672333194" sldId="270"/>
            <ac:inkMk id="105" creationId="{A4CCFCE8-302E-497E-84CD-7A5102087EC9}"/>
          </ac:inkMkLst>
        </pc:inkChg>
        <pc:inkChg chg="add mod">
          <ac:chgData name="Kimberly Brehm" userId="8c2b6ab9-3f19-41de-a892-34e3c36865ec" providerId="ADAL" clId="{92736EAF-57D9-455F-9C30-F13D1704D384}" dt="2020-02-22T21:52:51.491" v="3465"/>
          <ac:inkMkLst>
            <pc:docMk/>
            <pc:sldMk cId="3672333194" sldId="270"/>
            <ac:inkMk id="106" creationId="{B3A7D3A6-F7B2-48C6-B3B5-A9E444DD1E86}"/>
          </ac:inkMkLst>
        </pc:inkChg>
        <pc:inkChg chg="add mod">
          <ac:chgData name="Kimberly Brehm" userId="8c2b6ab9-3f19-41de-a892-34e3c36865ec" providerId="ADAL" clId="{92736EAF-57D9-455F-9C30-F13D1704D384}" dt="2020-02-22T21:52:51.491" v="3465"/>
          <ac:inkMkLst>
            <pc:docMk/>
            <pc:sldMk cId="3672333194" sldId="270"/>
            <ac:inkMk id="107" creationId="{23D8D6D7-3EAA-4190-8EFF-D9E6D00BBFE6}"/>
          </ac:inkMkLst>
        </pc:inkChg>
        <pc:inkChg chg="add mod">
          <ac:chgData name="Kimberly Brehm" userId="8c2b6ab9-3f19-41de-a892-34e3c36865ec" providerId="ADAL" clId="{92736EAF-57D9-455F-9C30-F13D1704D384}" dt="2020-02-22T21:52:51.491" v="3465"/>
          <ac:inkMkLst>
            <pc:docMk/>
            <pc:sldMk cId="3672333194" sldId="270"/>
            <ac:inkMk id="108" creationId="{E275CE8E-8505-4395-AC12-47BDB2E70D95}"/>
          </ac:inkMkLst>
        </pc:inkChg>
        <pc:inkChg chg="add mod">
          <ac:chgData name="Kimberly Brehm" userId="8c2b6ab9-3f19-41de-a892-34e3c36865ec" providerId="ADAL" clId="{92736EAF-57D9-455F-9C30-F13D1704D384}" dt="2020-02-22T21:52:51.491" v="3465"/>
          <ac:inkMkLst>
            <pc:docMk/>
            <pc:sldMk cId="3672333194" sldId="270"/>
            <ac:inkMk id="109" creationId="{58F8C37B-218A-4B53-94BB-6F706186CE3A}"/>
          </ac:inkMkLst>
        </pc:inkChg>
        <pc:inkChg chg="add mod">
          <ac:chgData name="Kimberly Brehm" userId="8c2b6ab9-3f19-41de-a892-34e3c36865ec" providerId="ADAL" clId="{92736EAF-57D9-455F-9C30-F13D1704D384}" dt="2020-02-22T21:52:51.491" v="3465"/>
          <ac:inkMkLst>
            <pc:docMk/>
            <pc:sldMk cId="3672333194" sldId="270"/>
            <ac:inkMk id="110" creationId="{350DB761-603E-4D03-AECE-9218C86141C3}"/>
          </ac:inkMkLst>
        </pc:inkChg>
        <pc:inkChg chg="add mod">
          <ac:chgData name="Kimberly Brehm" userId="8c2b6ab9-3f19-41de-a892-34e3c36865ec" providerId="ADAL" clId="{92736EAF-57D9-455F-9C30-F13D1704D384}" dt="2020-02-22T21:52:51.491" v="3465"/>
          <ac:inkMkLst>
            <pc:docMk/>
            <pc:sldMk cId="3672333194" sldId="270"/>
            <ac:inkMk id="111" creationId="{DBC6A298-8E7D-470D-96AC-A8D4693572CF}"/>
          </ac:inkMkLst>
        </pc:inkChg>
        <pc:inkChg chg="add mod">
          <ac:chgData name="Kimberly Brehm" userId="8c2b6ab9-3f19-41de-a892-34e3c36865ec" providerId="ADAL" clId="{92736EAF-57D9-455F-9C30-F13D1704D384}" dt="2020-02-22T21:52:51.491" v="3465"/>
          <ac:inkMkLst>
            <pc:docMk/>
            <pc:sldMk cId="3672333194" sldId="270"/>
            <ac:inkMk id="112" creationId="{2FE08FFE-20FC-4C51-BD07-AABB5FEC7DB1}"/>
          </ac:inkMkLst>
        </pc:inkChg>
        <pc:inkChg chg="add mod">
          <ac:chgData name="Kimberly Brehm" userId="8c2b6ab9-3f19-41de-a892-34e3c36865ec" providerId="ADAL" clId="{92736EAF-57D9-455F-9C30-F13D1704D384}" dt="2020-02-22T21:52:57.171" v="3476"/>
          <ac:inkMkLst>
            <pc:docMk/>
            <pc:sldMk cId="3672333194" sldId="270"/>
            <ac:inkMk id="119" creationId="{33BB7EE9-9C40-4D3E-9F31-EC4248D5BD68}"/>
          </ac:inkMkLst>
        </pc:inkChg>
        <pc:inkChg chg="add mod">
          <ac:chgData name="Kimberly Brehm" userId="8c2b6ab9-3f19-41de-a892-34e3c36865ec" providerId="ADAL" clId="{92736EAF-57D9-455F-9C30-F13D1704D384}" dt="2020-02-22T21:52:57.171" v="3476"/>
          <ac:inkMkLst>
            <pc:docMk/>
            <pc:sldMk cId="3672333194" sldId="270"/>
            <ac:inkMk id="120" creationId="{95A57BF9-ABDA-41B7-BB39-65A8E9246CFC}"/>
          </ac:inkMkLst>
        </pc:inkChg>
        <pc:inkChg chg="add mod">
          <ac:chgData name="Kimberly Brehm" userId="8c2b6ab9-3f19-41de-a892-34e3c36865ec" providerId="ADAL" clId="{92736EAF-57D9-455F-9C30-F13D1704D384}" dt="2020-02-22T21:52:57.171" v="3476"/>
          <ac:inkMkLst>
            <pc:docMk/>
            <pc:sldMk cId="3672333194" sldId="270"/>
            <ac:inkMk id="121" creationId="{E5803454-CCD7-4F50-AD20-F32093D02E18}"/>
          </ac:inkMkLst>
        </pc:inkChg>
        <pc:inkChg chg="add mod">
          <ac:chgData name="Kimberly Brehm" userId="8c2b6ab9-3f19-41de-a892-34e3c36865ec" providerId="ADAL" clId="{92736EAF-57D9-455F-9C30-F13D1704D384}" dt="2020-02-22T21:52:57.171" v="3476"/>
          <ac:inkMkLst>
            <pc:docMk/>
            <pc:sldMk cId="3672333194" sldId="270"/>
            <ac:inkMk id="122" creationId="{689E867C-84A6-44C4-9C45-67375C507E25}"/>
          </ac:inkMkLst>
        </pc:inkChg>
        <pc:inkChg chg="add mod">
          <ac:chgData name="Kimberly Brehm" userId="8c2b6ab9-3f19-41de-a892-34e3c36865ec" providerId="ADAL" clId="{92736EAF-57D9-455F-9C30-F13D1704D384}" dt="2020-02-22T21:52:57.171" v="3476"/>
          <ac:inkMkLst>
            <pc:docMk/>
            <pc:sldMk cId="3672333194" sldId="270"/>
            <ac:inkMk id="123" creationId="{F6782417-99FA-498D-A588-CC5593B28BB5}"/>
          </ac:inkMkLst>
        </pc:inkChg>
        <pc:inkChg chg="add mod">
          <ac:chgData name="Kimberly Brehm" userId="8c2b6ab9-3f19-41de-a892-34e3c36865ec" providerId="ADAL" clId="{92736EAF-57D9-455F-9C30-F13D1704D384}" dt="2020-02-22T21:52:57.171" v="3476"/>
          <ac:inkMkLst>
            <pc:docMk/>
            <pc:sldMk cId="3672333194" sldId="270"/>
            <ac:inkMk id="124" creationId="{9B17D6C1-8965-43DE-86C7-A926F7B0EF06}"/>
          </ac:inkMkLst>
        </pc:inkChg>
        <pc:inkChg chg="add mod">
          <ac:chgData name="Kimberly Brehm" userId="8c2b6ab9-3f19-41de-a892-34e3c36865ec" providerId="ADAL" clId="{92736EAF-57D9-455F-9C30-F13D1704D384}" dt="2020-02-22T21:52:57.171" v="3476"/>
          <ac:inkMkLst>
            <pc:docMk/>
            <pc:sldMk cId="3672333194" sldId="270"/>
            <ac:inkMk id="125" creationId="{3AA3FFDF-D8E0-4E2B-8414-491BF71C6F24}"/>
          </ac:inkMkLst>
        </pc:inkChg>
        <pc:inkChg chg="add mod">
          <ac:chgData name="Kimberly Brehm" userId="8c2b6ab9-3f19-41de-a892-34e3c36865ec" providerId="ADAL" clId="{92736EAF-57D9-455F-9C30-F13D1704D384}" dt="2020-02-22T21:52:57.171" v="3476"/>
          <ac:inkMkLst>
            <pc:docMk/>
            <pc:sldMk cId="3672333194" sldId="270"/>
            <ac:inkMk id="126" creationId="{150276DD-250F-4347-ADB9-8F9D2914F1D4}"/>
          </ac:inkMkLst>
        </pc:inkChg>
        <pc:inkChg chg="add mod">
          <ac:chgData name="Kimberly Brehm" userId="8c2b6ab9-3f19-41de-a892-34e3c36865ec" providerId="ADAL" clId="{92736EAF-57D9-455F-9C30-F13D1704D384}" dt="2020-02-22T21:52:57.171" v="3476"/>
          <ac:inkMkLst>
            <pc:docMk/>
            <pc:sldMk cId="3672333194" sldId="270"/>
            <ac:inkMk id="127" creationId="{B2BB80DD-1A8F-4441-A855-FE73722E7F45}"/>
          </ac:inkMkLst>
        </pc:inkChg>
        <pc:inkChg chg="add mod">
          <ac:chgData name="Kimberly Brehm" userId="8c2b6ab9-3f19-41de-a892-34e3c36865ec" providerId="ADAL" clId="{92736EAF-57D9-455F-9C30-F13D1704D384}" dt="2020-02-22T21:52:57.171" v="3476"/>
          <ac:inkMkLst>
            <pc:docMk/>
            <pc:sldMk cId="3672333194" sldId="270"/>
            <ac:inkMk id="128" creationId="{9A9E7B99-B01D-446F-9912-C15FD78C1CA5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33" creationId="{10B6618F-94AC-42BC-9A0C-489B9B54DF5E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34" creationId="{B9DF6344-91F3-4181-BD93-33475B4BBA19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35" creationId="{3B2ECBBB-CD69-479D-B834-41D3AB2355C3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36" creationId="{A4075A72-89ED-4CDA-B88F-C9A39CC1FFFC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37" creationId="{37A4858B-80A9-4F6C-8988-AE4B5AD27976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38" creationId="{E6BBE0FD-DDFB-4B35-AD81-7BA7A77E6DC5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39" creationId="{49EF0EEB-FD0C-41AD-87CA-29DADD50F9AD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40" creationId="{430E1C99-FA8B-4ADF-B248-C88B3EBAB607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41" creationId="{805833CC-DAA5-4183-8AAB-5E3F285362B4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42" creationId="{A316452D-0F42-43C8-8FDC-DF1D363496B4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43" creationId="{E2093E7D-7919-4CE0-8381-2842C481634C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44" creationId="{1B6CC59F-E44A-4C60-B9E6-6F4DCDC8FB3C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45" creationId="{DD6165E0-A7BE-4220-AD3B-094D8625DED2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46" creationId="{DC7309BE-386E-451E-A677-2D1838E1F8AD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47" creationId="{5BF1C549-6C80-4DF6-9DF5-623B3892B7E5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48" creationId="{4043772E-641E-42D3-82A4-237168753A45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49" creationId="{8EC63AD8-5811-4340-8283-6B9F9A4E9EC3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50" creationId="{E8AE7787-9F9A-44F5-AC48-E72ED2C2514A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51" creationId="{C1D74930-237D-4FE6-978C-72F18A33760A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52" creationId="{1B843F11-F4D0-4286-8CBA-DBEC5108C3B5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53" creationId="{6CBF805F-1FC5-44D7-912F-AB4693CD1582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54" creationId="{A5821FF0-0131-4EBC-A649-3FAB9AA142D1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55" creationId="{7D53D0A8-6059-495E-ACF1-BA36432D203F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56" creationId="{F14AF4EF-3D58-4809-B17D-6E860B397336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57" creationId="{CCA7CB72-A979-4528-82EF-1D569611DF18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58" creationId="{BD447973-132B-45FC-BE2E-4E3E18B96C37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59" creationId="{4262EB4F-2BBE-41B2-8BA7-91E56D317907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60" creationId="{ECC863CC-2DFA-4C04-B64C-967F734A5A2D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61" creationId="{710F8A30-E91F-4A56-880B-942516D8811F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62" creationId="{6D2356BA-BAEB-4006-8B02-599D0828AFC4}"/>
          </ac:inkMkLst>
        </pc:inkChg>
        <pc:inkChg chg="add mod">
          <ac:chgData name="Kimberly Brehm" userId="8c2b6ab9-3f19-41de-a892-34e3c36865ec" providerId="ADAL" clId="{92736EAF-57D9-455F-9C30-F13D1704D384}" dt="2020-02-22T21:53:47.262" v="3537"/>
          <ac:inkMkLst>
            <pc:docMk/>
            <pc:sldMk cId="3672333194" sldId="270"/>
            <ac:inkMk id="163" creationId="{901CD897-ED0A-41D1-B938-838BAAE47D70}"/>
          </ac:inkMkLst>
        </pc:inkChg>
        <pc:inkChg chg="add mod">
          <ac:chgData name="Kimberly Brehm" userId="8c2b6ab9-3f19-41de-a892-34e3c36865ec" providerId="ADAL" clId="{92736EAF-57D9-455F-9C30-F13D1704D384}" dt="2020-02-22T21:53:51.733" v="3543"/>
          <ac:inkMkLst>
            <pc:docMk/>
            <pc:sldMk cId="3672333194" sldId="270"/>
            <ac:inkMk id="168" creationId="{D7F3EB0E-BC79-496C-88EB-1DFCC42C6D9D}"/>
          </ac:inkMkLst>
        </pc:inkChg>
        <pc:inkChg chg="add mod">
          <ac:chgData name="Kimberly Brehm" userId="8c2b6ab9-3f19-41de-a892-34e3c36865ec" providerId="ADAL" clId="{92736EAF-57D9-455F-9C30-F13D1704D384}" dt="2020-02-22T21:53:51.733" v="3543"/>
          <ac:inkMkLst>
            <pc:docMk/>
            <pc:sldMk cId="3672333194" sldId="270"/>
            <ac:inkMk id="169" creationId="{9E2F2E3B-A62F-477B-AAB7-7FA860A53F87}"/>
          </ac:inkMkLst>
        </pc:inkChg>
        <pc:inkChg chg="add mod">
          <ac:chgData name="Kimberly Brehm" userId="8c2b6ab9-3f19-41de-a892-34e3c36865ec" providerId="ADAL" clId="{92736EAF-57D9-455F-9C30-F13D1704D384}" dt="2020-02-22T21:53:51.733" v="3543"/>
          <ac:inkMkLst>
            <pc:docMk/>
            <pc:sldMk cId="3672333194" sldId="270"/>
            <ac:inkMk id="170" creationId="{B5B42963-C015-4E5E-9A44-2EF276BBBB88}"/>
          </ac:inkMkLst>
        </pc:inkChg>
        <pc:inkChg chg="add mod">
          <ac:chgData name="Kimberly Brehm" userId="8c2b6ab9-3f19-41de-a892-34e3c36865ec" providerId="ADAL" clId="{92736EAF-57D9-455F-9C30-F13D1704D384}" dt="2020-02-22T21:53:51.733" v="3543"/>
          <ac:inkMkLst>
            <pc:docMk/>
            <pc:sldMk cId="3672333194" sldId="270"/>
            <ac:inkMk id="171" creationId="{A6CBB10A-BE1B-46C5-ABE6-52B623BBC063}"/>
          </ac:inkMkLst>
        </pc:inkChg>
        <pc:inkChg chg="add mod">
          <ac:chgData name="Kimberly Brehm" userId="8c2b6ab9-3f19-41de-a892-34e3c36865ec" providerId="ADAL" clId="{92736EAF-57D9-455F-9C30-F13D1704D384}" dt="2020-02-22T21:53:51.733" v="3543"/>
          <ac:inkMkLst>
            <pc:docMk/>
            <pc:sldMk cId="3672333194" sldId="270"/>
            <ac:inkMk id="172" creationId="{4B7003EF-9F4F-4FC1-B404-0D3F7DB96088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174" creationId="{F58968AC-8B2A-4263-B917-C5DEE243332A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175" creationId="{5E7C4ED6-FB66-4971-89FF-7DC95ED26E19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176" creationId="{A1C65B2C-74BC-4A93-AF29-399C86F32517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177" creationId="{90376A48-813A-4122-A49B-8BE9C3F8C520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178" creationId="{8EBC6E33-AEE5-4C43-B4EF-B76D285FE72B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179" creationId="{F840B8BA-28BA-477D-AC70-FDE35D711374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180" creationId="{0046B59A-587C-4EE9-8F3E-963D84AACECC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181" creationId="{0B09E45E-E62C-42E3-B624-0E8662EF58C7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182" creationId="{1FD00F78-F03C-48D3-8456-FAE7C80DC4C6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183" creationId="{2365DA12-7610-486B-9C4B-6DC2FA939DBF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184" creationId="{4075C1BB-2037-401A-9F3C-60434867C21B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185" creationId="{537F5B47-B8CC-489B-8B59-CAC365C82D83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186" creationId="{BE4BE2F5-BFDE-4864-BC62-37D4C9B045D6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187" creationId="{600D0604-604C-4681-B8E0-1058F1385291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188" creationId="{E372BA06-5476-467D-9B01-88A37B62C678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189" creationId="{E5F20B83-A731-4E34-9C5A-321DA1A3FCB9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190" creationId="{D65293D5-517C-4D80-81BF-1D8D2C2422C5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191" creationId="{A89E7691-DB81-4859-9FC5-523BF49BD85A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192" creationId="{065A12EB-CFFC-49E1-ADF8-835EEB922F39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193" creationId="{0F0348DE-E6B8-42CD-8BC9-AFC746F2383E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194" creationId="{89ECBC9B-B27A-4E8A-8B08-AE39B3AF3813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195" creationId="{F04C36FD-69CA-49E9-9AB0-C446454650D7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196" creationId="{45659BEF-29A0-4043-A670-8D0D7C2FF552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197" creationId="{CBD479F8-8267-49AF-B37B-7BB2032D3DE4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198" creationId="{ECFDE2EA-0A1C-4546-BE86-0AE50E049F09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199" creationId="{395668AA-68A3-418E-841B-F9C06F97A6BC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200" creationId="{16538609-C5B0-4DF9-B3F4-2C006BD927CC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201" creationId="{A02D9023-B987-43A2-94C1-1BFD62220172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202" creationId="{BE70C88C-CA67-44FE-AFE9-0A1C0D6BFF85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203" creationId="{74D7B348-5947-4D2A-8F63-0DB32A170FD2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204" creationId="{DEBAF7EA-7855-4FFF-A766-B996202DDDBE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205" creationId="{4E0D1399-BCE1-4746-B8C4-B29D578A745C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206" creationId="{EB649E54-6485-437A-AA1F-C7A5E554B8CD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207" creationId="{F4664067-7306-4821-8CB5-BB087DDC83BB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208" creationId="{C148A944-65FF-4EC7-92A6-B99A8DA530BF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209" creationId="{C88D954E-38E0-450E-B0C8-0A4279E6858B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210" creationId="{D007BB8F-575B-4092-806E-E41C49E48061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211" creationId="{E34E35E4-7482-45E6-99B9-F36DE7593F66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212" creationId="{533F091C-2D76-4D79-9CB6-8764C5629BAC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213" creationId="{0FC7A349-6641-40A1-A2D9-B2581C833F28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214" creationId="{7B26391F-FE28-41C3-9B41-CB2B9183F7D4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215" creationId="{DB1CF528-B14D-4FB3-9E38-32346285BE5E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216" creationId="{87D19F6F-18EE-408B-BCA9-DEAF3E0676A9}"/>
          </ac:inkMkLst>
        </pc:inkChg>
        <pc:inkChg chg="add mod">
          <ac:chgData name="Kimberly Brehm" userId="8c2b6ab9-3f19-41de-a892-34e3c36865ec" providerId="ADAL" clId="{92736EAF-57D9-455F-9C30-F13D1704D384}" dt="2020-02-22T21:54:16.441" v="3614"/>
          <ac:inkMkLst>
            <pc:docMk/>
            <pc:sldMk cId="3672333194" sldId="270"/>
            <ac:inkMk id="217" creationId="{247DA6EF-5C26-4E9F-A1A6-75283414C46C}"/>
          </ac:inkMkLst>
        </pc:inkChg>
        <pc:inkChg chg="add mod">
          <ac:chgData name="Kimberly Brehm" userId="8c2b6ab9-3f19-41de-a892-34e3c36865ec" providerId="ADAL" clId="{92736EAF-57D9-455F-9C30-F13D1704D384}" dt="2020-02-22T21:54:18.363" v="3618"/>
          <ac:inkMkLst>
            <pc:docMk/>
            <pc:sldMk cId="3672333194" sldId="270"/>
            <ac:inkMk id="218" creationId="{7C3350C3-A737-4B66-95F8-C779B06FB538}"/>
          </ac:inkMkLst>
        </pc:inkChg>
        <pc:inkChg chg="add mod">
          <ac:chgData name="Kimberly Brehm" userId="8c2b6ab9-3f19-41de-a892-34e3c36865ec" providerId="ADAL" clId="{92736EAF-57D9-455F-9C30-F13D1704D384}" dt="2020-02-22T21:54:18.363" v="3618"/>
          <ac:inkMkLst>
            <pc:docMk/>
            <pc:sldMk cId="3672333194" sldId="270"/>
            <ac:inkMk id="219" creationId="{22854226-844F-4295-B5C7-EE0EFBBFB711}"/>
          </ac:inkMkLst>
        </pc:inkChg>
        <pc:inkChg chg="add mod">
          <ac:chgData name="Kimberly Brehm" userId="8c2b6ab9-3f19-41de-a892-34e3c36865ec" providerId="ADAL" clId="{92736EAF-57D9-455F-9C30-F13D1704D384}" dt="2020-02-22T21:54:18.363" v="3618"/>
          <ac:inkMkLst>
            <pc:docMk/>
            <pc:sldMk cId="3672333194" sldId="270"/>
            <ac:inkMk id="226" creationId="{84D5E204-8BF8-4FF2-A74A-815168206CAF}"/>
          </ac:inkMkLst>
        </pc:inkChg>
        <pc:inkChg chg="add mod">
          <ac:chgData name="Kimberly Brehm" userId="8c2b6ab9-3f19-41de-a892-34e3c36865ec" providerId="ADAL" clId="{92736EAF-57D9-455F-9C30-F13D1704D384}" dt="2020-02-22T21:54:18.363" v="3618"/>
          <ac:inkMkLst>
            <pc:docMk/>
            <pc:sldMk cId="3672333194" sldId="270"/>
            <ac:inkMk id="227" creationId="{A936154D-F6D7-4592-92E6-650CFDAE0C32}"/>
          </ac:inkMkLst>
        </pc:inkChg>
        <pc:inkChg chg="add">
          <ac:chgData name="Kimberly Brehm" userId="8c2b6ab9-3f19-41de-a892-34e3c36865ec" providerId="ADAL" clId="{92736EAF-57D9-455F-9C30-F13D1704D384}" dt="2020-02-22T21:54:17.610" v="3617" actId="9405"/>
          <ac:inkMkLst>
            <pc:docMk/>
            <pc:sldMk cId="3672333194" sldId="270"/>
            <ac:inkMk id="228" creationId="{2DCFB552-7CB4-4956-8B03-EF754E099BAB}"/>
          </ac:inkMkLst>
        </pc:inkChg>
        <pc:inkChg chg="add mod">
          <ac:chgData name="Kimberly Brehm" userId="8c2b6ab9-3f19-41de-a892-34e3c36865ec" providerId="ADAL" clId="{92736EAF-57D9-455F-9C30-F13D1704D384}" dt="2020-02-22T21:55:33.902" v="3640"/>
          <ac:inkMkLst>
            <pc:docMk/>
            <pc:sldMk cId="3672333194" sldId="270"/>
            <ac:inkMk id="230" creationId="{223CFCD2-11F8-402B-A1DC-9CD6C25F19F4}"/>
          </ac:inkMkLst>
        </pc:inkChg>
        <pc:inkChg chg="add mod">
          <ac:chgData name="Kimberly Brehm" userId="8c2b6ab9-3f19-41de-a892-34e3c36865ec" providerId="ADAL" clId="{92736EAF-57D9-455F-9C30-F13D1704D384}" dt="2020-02-22T21:55:33.902" v="3640"/>
          <ac:inkMkLst>
            <pc:docMk/>
            <pc:sldMk cId="3672333194" sldId="270"/>
            <ac:inkMk id="231" creationId="{27564246-D90B-41B1-BC03-A1B9A9A636C6}"/>
          </ac:inkMkLst>
        </pc:inkChg>
        <pc:inkChg chg="add mod">
          <ac:chgData name="Kimberly Brehm" userId="8c2b6ab9-3f19-41de-a892-34e3c36865ec" providerId="ADAL" clId="{92736EAF-57D9-455F-9C30-F13D1704D384}" dt="2020-02-22T21:55:33.902" v="3640"/>
          <ac:inkMkLst>
            <pc:docMk/>
            <pc:sldMk cId="3672333194" sldId="270"/>
            <ac:inkMk id="232" creationId="{51EB11FA-153A-4152-B1C7-393FD47A4A41}"/>
          </ac:inkMkLst>
        </pc:inkChg>
        <pc:inkChg chg="add mod">
          <ac:chgData name="Kimberly Brehm" userId="8c2b6ab9-3f19-41de-a892-34e3c36865ec" providerId="ADAL" clId="{92736EAF-57D9-455F-9C30-F13D1704D384}" dt="2020-02-22T21:55:33.902" v="3640"/>
          <ac:inkMkLst>
            <pc:docMk/>
            <pc:sldMk cId="3672333194" sldId="270"/>
            <ac:inkMk id="233" creationId="{F962E620-F00B-4168-93D8-F192A1182520}"/>
          </ac:inkMkLst>
        </pc:inkChg>
        <pc:inkChg chg="add mod">
          <ac:chgData name="Kimberly Brehm" userId="8c2b6ab9-3f19-41de-a892-34e3c36865ec" providerId="ADAL" clId="{92736EAF-57D9-455F-9C30-F13D1704D384}" dt="2020-02-22T21:55:33.902" v="3640"/>
          <ac:inkMkLst>
            <pc:docMk/>
            <pc:sldMk cId="3672333194" sldId="270"/>
            <ac:inkMk id="234" creationId="{1A6C401F-8889-428C-9138-915F15346757}"/>
          </ac:inkMkLst>
        </pc:inkChg>
        <pc:inkChg chg="add mod">
          <ac:chgData name="Kimberly Brehm" userId="8c2b6ab9-3f19-41de-a892-34e3c36865ec" providerId="ADAL" clId="{92736EAF-57D9-455F-9C30-F13D1704D384}" dt="2020-02-22T21:55:33.902" v="3640"/>
          <ac:inkMkLst>
            <pc:docMk/>
            <pc:sldMk cId="3672333194" sldId="270"/>
            <ac:inkMk id="235" creationId="{60282C17-04C3-4C9A-9614-1A0769BB0731}"/>
          </ac:inkMkLst>
        </pc:inkChg>
        <pc:inkChg chg="add mod">
          <ac:chgData name="Kimberly Brehm" userId="8c2b6ab9-3f19-41de-a892-34e3c36865ec" providerId="ADAL" clId="{92736EAF-57D9-455F-9C30-F13D1704D384}" dt="2020-02-22T21:55:33.902" v="3640"/>
          <ac:inkMkLst>
            <pc:docMk/>
            <pc:sldMk cId="3672333194" sldId="270"/>
            <ac:inkMk id="236" creationId="{EAE616EE-887E-46B9-A6D8-C65C11EDC815}"/>
          </ac:inkMkLst>
        </pc:inkChg>
        <pc:inkChg chg="add mod">
          <ac:chgData name="Kimberly Brehm" userId="8c2b6ab9-3f19-41de-a892-34e3c36865ec" providerId="ADAL" clId="{92736EAF-57D9-455F-9C30-F13D1704D384}" dt="2020-02-22T21:55:33.902" v="3640"/>
          <ac:inkMkLst>
            <pc:docMk/>
            <pc:sldMk cId="3672333194" sldId="270"/>
            <ac:inkMk id="237" creationId="{DA48AE10-E0BC-4C69-A61D-AFF639815C89}"/>
          </ac:inkMkLst>
        </pc:inkChg>
        <pc:inkChg chg="add mod">
          <ac:chgData name="Kimberly Brehm" userId="8c2b6ab9-3f19-41de-a892-34e3c36865ec" providerId="ADAL" clId="{92736EAF-57D9-455F-9C30-F13D1704D384}" dt="2020-02-22T21:55:33.902" v="3640"/>
          <ac:inkMkLst>
            <pc:docMk/>
            <pc:sldMk cId="3672333194" sldId="270"/>
            <ac:inkMk id="238" creationId="{2E51FCFF-408B-4F19-95F0-E217FC5F0F99}"/>
          </ac:inkMkLst>
        </pc:inkChg>
        <pc:inkChg chg="add mod">
          <ac:chgData name="Kimberly Brehm" userId="8c2b6ab9-3f19-41de-a892-34e3c36865ec" providerId="ADAL" clId="{92736EAF-57D9-455F-9C30-F13D1704D384}" dt="2020-02-22T21:55:33.902" v="3640"/>
          <ac:inkMkLst>
            <pc:docMk/>
            <pc:sldMk cId="3672333194" sldId="270"/>
            <ac:inkMk id="239" creationId="{E616C073-7040-41DD-BE05-85F3D8B3B9BB}"/>
          </ac:inkMkLst>
        </pc:inkChg>
        <pc:inkChg chg="add mod">
          <ac:chgData name="Kimberly Brehm" userId="8c2b6ab9-3f19-41de-a892-34e3c36865ec" providerId="ADAL" clId="{92736EAF-57D9-455F-9C30-F13D1704D384}" dt="2020-02-22T21:55:33.902" v="3640"/>
          <ac:inkMkLst>
            <pc:docMk/>
            <pc:sldMk cId="3672333194" sldId="270"/>
            <ac:inkMk id="240" creationId="{B06AFA20-9669-48EC-933C-61BEC42C01FD}"/>
          </ac:inkMkLst>
        </pc:inkChg>
        <pc:inkChg chg="add mod">
          <ac:chgData name="Kimberly Brehm" userId="8c2b6ab9-3f19-41de-a892-34e3c36865ec" providerId="ADAL" clId="{92736EAF-57D9-455F-9C30-F13D1704D384}" dt="2020-02-22T21:55:33.902" v="3640"/>
          <ac:inkMkLst>
            <pc:docMk/>
            <pc:sldMk cId="3672333194" sldId="270"/>
            <ac:inkMk id="241" creationId="{958E7AE2-C504-4DD5-B8BD-D4A0589D04DE}"/>
          </ac:inkMkLst>
        </pc:inkChg>
        <pc:inkChg chg="add mod">
          <ac:chgData name="Kimberly Brehm" userId="8c2b6ab9-3f19-41de-a892-34e3c36865ec" providerId="ADAL" clId="{92736EAF-57D9-455F-9C30-F13D1704D384}" dt="2020-02-22T21:55:33.902" v="3640"/>
          <ac:inkMkLst>
            <pc:docMk/>
            <pc:sldMk cId="3672333194" sldId="270"/>
            <ac:inkMk id="242" creationId="{96E4213A-05B6-47C7-B97A-2D3E994325AA}"/>
          </ac:inkMkLst>
        </pc:inkChg>
        <pc:inkChg chg="add mod">
          <ac:chgData name="Kimberly Brehm" userId="8c2b6ab9-3f19-41de-a892-34e3c36865ec" providerId="ADAL" clId="{92736EAF-57D9-455F-9C30-F13D1704D384}" dt="2020-02-22T21:55:33.902" v="3640"/>
          <ac:inkMkLst>
            <pc:docMk/>
            <pc:sldMk cId="3672333194" sldId="270"/>
            <ac:inkMk id="243" creationId="{04664F9D-00D0-42D1-B576-9ABF227D4EE4}"/>
          </ac:inkMkLst>
        </pc:inkChg>
        <pc:inkChg chg="add mod">
          <ac:chgData name="Kimberly Brehm" userId="8c2b6ab9-3f19-41de-a892-34e3c36865ec" providerId="ADAL" clId="{92736EAF-57D9-455F-9C30-F13D1704D384}" dt="2020-02-22T21:55:33.902" v="3640"/>
          <ac:inkMkLst>
            <pc:docMk/>
            <pc:sldMk cId="3672333194" sldId="270"/>
            <ac:inkMk id="244" creationId="{B82524C3-A7A0-4868-826C-54A24E548A43}"/>
          </ac:inkMkLst>
        </pc:inkChg>
        <pc:inkChg chg="add mod">
          <ac:chgData name="Kimberly Brehm" userId="8c2b6ab9-3f19-41de-a892-34e3c36865ec" providerId="ADAL" clId="{92736EAF-57D9-455F-9C30-F13D1704D384}" dt="2020-02-22T21:55:33.902" v="3640"/>
          <ac:inkMkLst>
            <pc:docMk/>
            <pc:sldMk cId="3672333194" sldId="270"/>
            <ac:inkMk id="245" creationId="{3674395D-48E2-483F-9811-FE200621C3C0}"/>
          </ac:inkMkLst>
        </pc:inkChg>
        <pc:inkChg chg="add mod">
          <ac:chgData name="Kimberly Brehm" userId="8c2b6ab9-3f19-41de-a892-34e3c36865ec" providerId="ADAL" clId="{92736EAF-57D9-455F-9C30-F13D1704D384}" dt="2020-02-22T21:55:33.902" v="3640"/>
          <ac:inkMkLst>
            <pc:docMk/>
            <pc:sldMk cId="3672333194" sldId="270"/>
            <ac:inkMk id="246" creationId="{1CDBD577-2946-4968-BE99-C574BAEEE101}"/>
          </ac:inkMkLst>
        </pc:inkChg>
        <pc:inkChg chg="add mod">
          <ac:chgData name="Kimberly Brehm" userId="8c2b6ab9-3f19-41de-a892-34e3c36865ec" providerId="ADAL" clId="{92736EAF-57D9-455F-9C30-F13D1704D384}" dt="2020-02-22T21:55:33.902" v="3640"/>
          <ac:inkMkLst>
            <pc:docMk/>
            <pc:sldMk cId="3672333194" sldId="270"/>
            <ac:inkMk id="247" creationId="{12D60B10-1C61-4F20-99D5-8A3C30073F24}"/>
          </ac:inkMkLst>
        </pc:inkChg>
        <pc:inkChg chg="add mod">
          <ac:chgData name="Kimberly Brehm" userId="8c2b6ab9-3f19-41de-a892-34e3c36865ec" providerId="ADAL" clId="{92736EAF-57D9-455F-9C30-F13D1704D384}" dt="2020-02-22T21:55:33.902" v="3640"/>
          <ac:inkMkLst>
            <pc:docMk/>
            <pc:sldMk cId="3672333194" sldId="270"/>
            <ac:inkMk id="248" creationId="{428649AA-4ACF-4D00-8E8A-2DFFF8FE6446}"/>
          </ac:inkMkLst>
        </pc:inkChg>
        <pc:inkChg chg="add mod">
          <ac:chgData name="Kimberly Brehm" userId="8c2b6ab9-3f19-41de-a892-34e3c36865ec" providerId="ADAL" clId="{92736EAF-57D9-455F-9C30-F13D1704D384}" dt="2020-02-22T21:55:33.902" v="3640"/>
          <ac:inkMkLst>
            <pc:docMk/>
            <pc:sldMk cId="3672333194" sldId="270"/>
            <ac:inkMk id="249" creationId="{3BC22CAC-7445-41D4-BD96-636484FFDC27}"/>
          </ac:inkMkLst>
        </pc:inkChg>
        <pc:inkChg chg="add mod">
          <ac:chgData name="Kimberly Brehm" userId="8c2b6ab9-3f19-41de-a892-34e3c36865ec" providerId="ADAL" clId="{92736EAF-57D9-455F-9C30-F13D1704D384}" dt="2020-02-22T21:55:33.902" v="3640"/>
          <ac:inkMkLst>
            <pc:docMk/>
            <pc:sldMk cId="3672333194" sldId="270"/>
            <ac:inkMk id="250" creationId="{D56EBB1B-FED3-42EF-A5AE-004E3B05E752}"/>
          </ac:inkMkLst>
        </pc:inkChg>
        <pc:inkChg chg="add">
          <ac:chgData name="Kimberly Brehm" userId="8c2b6ab9-3f19-41de-a892-34e3c36865ec" providerId="ADAL" clId="{92736EAF-57D9-455F-9C30-F13D1704D384}" dt="2020-02-22T21:55:34.716" v="3641" actId="9405"/>
          <ac:inkMkLst>
            <pc:docMk/>
            <pc:sldMk cId="3672333194" sldId="270"/>
            <ac:inkMk id="257" creationId="{19DBEA57-CDA0-424C-8B84-D9CCE5BB7D40}"/>
          </ac:inkMkLst>
        </pc:inkChg>
        <pc:inkChg chg="add mod">
          <ac:chgData name="Kimberly Brehm" userId="8c2b6ab9-3f19-41de-a892-34e3c36865ec" providerId="ADAL" clId="{92736EAF-57D9-455F-9C30-F13D1704D384}" dt="2020-02-22T21:55:39.265" v="3644"/>
          <ac:inkMkLst>
            <pc:docMk/>
            <pc:sldMk cId="3672333194" sldId="270"/>
            <ac:inkMk id="258" creationId="{B7701023-08E3-413A-91C0-D4259CF57F99}"/>
          </ac:inkMkLst>
        </pc:inkChg>
        <pc:inkChg chg="add mod">
          <ac:chgData name="Kimberly Brehm" userId="8c2b6ab9-3f19-41de-a892-34e3c36865ec" providerId="ADAL" clId="{92736EAF-57D9-455F-9C30-F13D1704D384}" dt="2020-02-22T21:55:39.265" v="3644"/>
          <ac:inkMkLst>
            <pc:docMk/>
            <pc:sldMk cId="3672333194" sldId="270"/>
            <ac:inkMk id="259" creationId="{BA4D9ED0-F950-4669-B96F-393380B10295}"/>
          </ac:inkMkLst>
        </pc:inkChg>
        <pc:inkChg chg="add mod">
          <ac:chgData name="Kimberly Brehm" userId="8c2b6ab9-3f19-41de-a892-34e3c36865ec" providerId="ADAL" clId="{92736EAF-57D9-455F-9C30-F13D1704D384}" dt="2020-02-22T21:55:44.649" v="3646"/>
          <ac:inkMkLst>
            <pc:docMk/>
            <pc:sldMk cId="3672333194" sldId="270"/>
            <ac:inkMk id="261" creationId="{8FB86E37-F537-4C9A-8845-6C54080E2D1D}"/>
          </ac:inkMkLst>
        </pc:inkChg>
        <pc:inkChg chg="add">
          <ac:chgData name="Kimberly Brehm" userId="8c2b6ab9-3f19-41de-a892-34e3c36865ec" providerId="ADAL" clId="{92736EAF-57D9-455F-9C30-F13D1704D384}" dt="2020-02-22T21:55:45.265" v="3647" actId="9405"/>
          <ac:inkMkLst>
            <pc:docMk/>
            <pc:sldMk cId="3672333194" sldId="270"/>
            <ac:inkMk id="263" creationId="{4614FA02-6D7F-43F6-ADAD-61AD13D2EEC0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64" creationId="{5F7E095A-800C-4F2F-911F-A9D529995F8E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65" creationId="{FE92912F-58CA-4917-843B-9C8B1F97775B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66" creationId="{E83A3437-71E8-4867-8D84-C6D318F779CC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67" creationId="{AB7F2AEE-265A-4F30-BD3A-F0964D574DB1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68" creationId="{15057DBF-F7FC-4E66-B14A-B503BAD44387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69" creationId="{DDD7EAAC-B8BB-45F2-9A3D-B8322E323CFE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70" creationId="{FC8368AC-0980-4E44-8F06-A035DF38AA57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71" creationId="{CDFAA46D-363F-4678-8C15-681BA5A86470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72" creationId="{BEDA744F-6803-464A-A492-4D5CA26D771C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73" creationId="{EE39A6A2-3791-41A5-99A4-1F52172A3579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74" creationId="{60EE71DA-7B66-4738-90E5-848CD95FF3DE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75" creationId="{5D08EC4B-AF67-4248-B3EC-D9AEEAA310C7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76" creationId="{04DC5DD8-F4F9-4386-8FCD-FEF7DA8D7C09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77" creationId="{17C503BD-4DD4-4FAB-8908-81E2168819EF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78" creationId="{ACC93079-9690-4428-8C21-DE1156C7D7D5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79" creationId="{95E119D5-22DE-46F6-8D21-2CE9A689955F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80" creationId="{9616F537-1B62-48D6-BB7E-1E87EEE4B5E5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81" creationId="{1E586FBD-4DC1-4C1B-AC1C-BCC5584EBF5E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82" creationId="{636B75B1-AD7C-4262-BCD3-E439B661E7F6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83" creationId="{AF25AFB8-ED15-4806-BFE1-CA3494C970D3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84" creationId="{A709A667-A573-4B37-A96C-3BDA4A7013E6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85" creationId="{89BBC0E8-720F-4A7C-B1DF-6DB28258A072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86" creationId="{6DEF0485-728A-4153-8722-7162DB4097E1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87" creationId="{9FA3208F-072C-4B4E-9FFC-26AF288CA594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88" creationId="{2E048227-F929-4036-9645-EBD58566E0B7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89" creationId="{F746FB47-D65E-40F7-9576-331C7B500891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90" creationId="{367681B8-C066-42E8-9C74-F5D7799E7AD3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91" creationId="{9EDAB1FB-7F64-482D-A753-62D9AECEBED1}"/>
          </ac:inkMkLst>
        </pc:inkChg>
        <pc:inkChg chg="add mod">
          <ac:chgData name="Kimberly Brehm" userId="8c2b6ab9-3f19-41de-a892-34e3c36865ec" providerId="ADAL" clId="{92736EAF-57D9-455F-9C30-F13D1704D384}" dt="2020-02-22T21:56:00.840" v="3677"/>
          <ac:inkMkLst>
            <pc:docMk/>
            <pc:sldMk cId="3672333194" sldId="270"/>
            <ac:inkMk id="292" creationId="{3A294620-13A3-459B-900E-C1EC27B92681}"/>
          </ac:inkMkLst>
        </pc:inkChg>
        <pc:inkChg chg="add mod">
          <ac:chgData name="Kimberly Brehm" userId="8c2b6ab9-3f19-41de-a892-34e3c36865ec" providerId="ADAL" clId="{92736EAF-57D9-455F-9C30-F13D1704D384}" dt="2020-02-22T21:56:08.383" v="3693"/>
          <ac:inkMkLst>
            <pc:docMk/>
            <pc:sldMk cId="3672333194" sldId="270"/>
            <ac:inkMk id="299" creationId="{B2662345-B577-4E97-A03D-D3F06DBBA661}"/>
          </ac:inkMkLst>
        </pc:inkChg>
        <pc:inkChg chg="add mod">
          <ac:chgData name="Kimberly Brehm" userId="8c2b6ab9-3f19-41de-a892-34e3c36865ec" providerId="ADAL" clId="{92736EAF-57D9-455F-9C30-F13D1704D384}" dt="2020-02-22T21:56:08.383" v="3693"/>
          <ac:inkMkLst>
            <pc:docMk/>
            <pc:sldMk cId="3672333194" sldId="270"/>
            <ac:inkMk id="300" creationId="{77DB1B9E-7CC6-41AA-AB09-49F409E3A01E}"/>
          </ac:inkMkLst>
        </pc:inkChg>
        <pc:inkChg chg="add mod">
          <ac:chgData name="Kimberly Brehm" userId="8c2b6ab9-3f19-41de-a892-34e3c36865ec" providerId="ADAL" clId="{92736EAF-57D9-455F-9C30-F13D1704D384}" dt="2020-02-22T21:56:08.383" v="3693"/>
          <ac:inkMkLst>
            <pc:docMk/>
            <pc:sldMk cId="3672333194" sldId="270"/>
            <ac:inkMk id="301" creationId="{F0310892-9A24-4060-A91A-8CA2A65941EC}"/>
          </ac:inkMkLst>
        </pc:inkChg>
        <pc:inkChg chg="add mod">
          <ac:chgData name="Kimberly Brehm" userId="8c2b6ab9-3f19-41de-a892-34e3c36865ec" providerId="ADAL" clId="{92736EAF-57D9-455F-9C30-F13D1704D384}" dt="2020-02-22T21:56:08.383" v="3693"/>
          <ac:inkMkLst>
            <pc:docMk/>
            <pc:sldMk cId="3672333194" sldId="270"/>
            <ac:inkMk id="302" creationId="{42512211-AA9B-4D92-B522-D6302EB1925F}"/>
          </ac:inkMkLst>
        </pc:inkChg>
        <pc:inkChg chg="add mod">
          <ac:chgData name="Kimberly Brehm" userId="8c2b6ab9-3f19-41de-a892-34e3c36865ec" providerId="ADAL" clId="{92736EAF-57D9-455F-9C30-F13D1704D384}" dt="2020-02-22T21:56:08.383" v="3693"/>
          <ac:inkMkLst>
            <pc:docMk/>
            <pc:sldMk cId="3672333194" sldId="270"/>
            <ac:inkMk id="303" creationId="{26C83386-5477-4E7F-A4BD-93C606CA5D43}"/>
          </ac:inkMkLst>
        </pc:inkChg>
        <pc:inkChg chg="add mod">
          <ac:chgData name="Kimberly Brehm" userId="8c2b6ab9-3f19-41de-a892-34e3c36865ec" providerId="ADAL" clId="{92736EAF-57D9-455F-9C30-F13D1704D384}" dt="2020-02-22T21:56:08.383" v="3693"/>
          <ac:inkMkLst>
            <pc:docMk/>
            <pc:sldMk cId="3672333194" sldId="270"/>
            <ac:inkMk id="304" creationId="{330646E2-0EE7-41FA-B159-EFB682ABFE1F}"/>
          </ac:inkMkLst>
        </pc:inkChg>
        <pc:inkChg chg="add mod">
          <ac:chgData name="Kimberly Brehm" userId="8c2b6ab9-3f19-41de-a892-34e3c36865ec" providerId="ADAL" clId="{92736EAF-57D9-455F-9C30-F13D1704D384}" dt="2020-02-22T21:56:08.383" v="3693"/>
          <ac:inkMkLst>
            <pc:docMk/>
            <pc:sldMk cId="3672333194" sldId="270"/>
            <ac:inkMk id="305" creationId="{5E277F71-19CC-46BE-AD4E-1FA1A83EC9E9}"/>
          </ac:inkMkLst>
        </pc:inkChg>
        <pc:inkChg chg="add mod">
          <ac:chgData name="Kimberly Brehm" userId="8c2b6ab9-3f19-41de-a892-34e3c36865ec" providerId="ADAL" clId="{92736EAF-57D9-455F-9C30-F13D1704D384}" dt="2020-02-22T21:56:08.383" v="3693"/>
          <ac:inkMkLst>
            <pc:docMk/>
            <pc:sldMk cId="3672333194" sldId="270"/>
            <ac:inkMk id="306" creationId="{D6D58E1A-672A-449D-9790-A001C93C2C6D}"/>
          </ac:inkMkLst>
        </pc:inkChg>
        <pc:inkChg chg="add mod">
          <ac:chgData name="Kimberly Brehm" userId="8c2b6ab9-3f19-41de-a892-34e3c36865ec" providerId="ADAL" clId="{92736EAF-57D9-455F-9C30-F13D1704D384}" dt="2020-02-22T21:56:08.383" v="3693"/>
          <ac:inkMkLst>
            <pc:docMk/>
            <pc:sldMk cId="3672333194" sldId="270"/>
            <ac:inkMk id="307" creationId="{61786260-7017-4D01-8DAD-07C08F999338}"/>
          </ac:inkMkLst>
        </pc:inkChg>
        <pc:inkChg chg="add mod">
          <ac:chgData name="Kimberly Brehm" userId="8c2b6ab9-3f19-41de-a892-34e3c36865ec" providerId="ADAL" clId="{92736EAF-57D9-455F-9C30-F13D1704D384}" dt="2020-02-22T21:56:08.383" v="3693"/>
          <ac:inkMkLst>
            <pc:docMk/>
            <pc:sldMk cId="3672333194" sldId="270"/>
            <ac:inkMk id="308" creationId="{ED7CC3F7-2DD0-4C66-B57B-BDDE192D4AE8}"/>
          </ac:inkMkLst>
        </pc:inkChg>
        <pc:inkChg chg="add mod">
          <ac:chgData name="Kimberly Brehm" userId="8c2b6ab9-3f19-41de-a892-34e3c36865ec" providerId="ADAL" clId="{92736EAF-57D9-455F-9C30-F13D1704D384}" dt="2020-02-22T21:56:08.383" v="3693"/>
          <ac:inkMkLst>
            <pc:docMk/>
            <pc:sldMk cId="3672333194" sldId="270"/>
            <ac:inkMk id="309" creationId="{4C98E1FD-78D3-49FF-B2A9-D497886713EE}"/>
          </ac:inkMkLst>
        </pc:inkChg>
        <pc:inkChg chg="add mod">
          <ac:chgData name="Kimberly Brehm" userId="8c2b6ab9-3f19-41de-a892-34e3c36865ec" providerId="ADAL" clId="{92736EAF-57D9-455F-9C30-F13D1704D384}" dt="2020-02-22T21:56:08.383" v="3693"/>
          <ac:inkMkLst>
            <pc:docMk/>
            <pc:sldMk cId="3672333194" sldId="270"/>
            <ac:inkMk id="310" creationId="{344BC847-17C1-49AC-8E60-992CA2EC7FC3}"/>
          </ac:inkMkLst>
        </pc:inkChg>
        <pc:inkChg chg="add mod">
          <ac:chgData name="Kimberly Brehm" userId="8c2b6ab9-3f19-41de-a892-34e3c36865ec" providerId="ADAL" clId="{92736EAF-57D9-455F-9C30-F13D1704D384}" dt="2020-02-22T21:56:08.383" v="3693"/>
          <ac:inkMkLst>
            <pc:docMk/>
            <pc:sldMk cId="3672333194" sldId="270"/>
            <ac:inkMk id="311" creationId="{668F77BF-598F-464D-BF5A-2FB15D740F61}"/>
          </ac:inkMkLst>
        </pc:inkChg>
        <pc:inkChg chg="add mod">
          <ac:chgData name="Kimberly Brehm" userId="8c2b6ab9-3f19-41de-a892-34e3c36865ec" providerId="ADAL" clId="{92736EAF-57D9-455F-9C30-F13D1704D384}" dt="2020-02-22T21:56:08.383" v="3693"/>
          <ac:inkMkLst>
            <pc:docMk/>
            <pc:sldMk cId="3672333194" sldId="270"/>
            <ac:inkMk id="312" creationId="{39FEEBAB-7B7B-4FA7-B256-4A06B7C9B43F}"/>
          </ac:inkMkLst>
        </pc:inkChg>
        <pc:inkChg chg="add mod">
          <ac:chgData name="Kimberly Brehm" userId="8c2b6ab9-3f19-41de-a892-34e3c36865ec" providerId="ADAL" clId="{92736EAF-57D9-455F-9C30-F13D1704D384}" dt="2020-02-22T21:56:08.383" v="3693"/>
          <ac:inkMkLst>
            <pc:docMk/>
            <pc:sldMk cId="3672333194" sldId="270"/>
            <ac:inkMk id="313" creationId="{7F6545AE-9625-476E-845D-89FC7E14FFE7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16" creationId="{7E2EDE98-D048-4239-9A86-DD3692A760DA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17" creationId="{4F27C9E0-1116-47A5-9C4D-1E2451B03752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18" creationId="{73E6DFE1-5A00-426C-BD99-464FD7305565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19" creationId="{B8668FBA-4E1C-4755-ACCD-9A4DE2E40B0A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20" creationId="{18D80D12-4B44-4EA7-9CBA-92B728A272F1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21" creationId="{0394A806-7608-426B-9E0D-3B4BB088B623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22" creationId="{23B5858A-F5FA-4FB5-8644-3831751E28AB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23" creationId="{BD996CDD-EE76-4BEA-962F-61886737B4C6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24" creationId="{90A8B825-00ED-4CF8-9285-313C9ACA06EC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25" creationId="{E3339B8B-60DD-4B65-89C3-798EECC016B7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26" creationId="{F31A9770-7E9E-4831-B3FD-4E36A412A476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27" creationId="{65505C6F-F17F-4736-B492-87668BA9A2A9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28" creationId="{D5C89215-5A12-4005-A1C2-95A089135C4C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29" creationId="{70411EF5-05FA-468D-AF4F-6E67016811B0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30" creationId="{CD570B15-80AE-44FB-99B4-DE73A6790FD4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31" creationId="{E4D6B946-39FB-4B68-9176-24AF2A61E64D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32" creationId="{575FB33D-9DAB-4F2F-A71F-43C10DCB21E5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33" creationId="{D6CDEEBA-AD09-4278-9B79-AB0A1C9171C4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34" creationId="{27849EE1-CC1D-4372-A6EA-BBB79979B9B6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35" creationId="{C637B7D9-2433-42A9-84BE-6DE6AA3173E6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36" creationId="{8DF65892-E830-4311-B1FC-76361982BAC3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37" creationId="{E05AC92B-00CF-4B76-BB9A-1AEC4474064B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38" creationId="{C4B564F8-B035-4638-B9E0-6B515EFEDB6E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39" creationId="{7EF09521-0FB1-486C-B1A7-6F20366CBD0E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40" creationId="{00395489-C4E2-4C73-A86F-679BCA42DA69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41" creationId="{3BEE1790-606F-48D0-A7AC-7B2F0CE6C388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42" creationId="{B4ED3425-4AFB-4D25-8CFD-6FC5678C145D}"/>
          </ac:inkMkLst>
        </pc:inkChg>
        <pc:inkChg chg="add mod">
          <ac:chgData name="Kimberly Brehm" userId="8c2b6ab9-3f19-41de-a892-34e3c36865ec" providerId="ADAL" clId="{92736EAF-57D9-455F-9C30-F13D1704D384}" dt="2020-02-22T21:56:20.252" v="3722"/>
          <ac:inkMkLst>
            <pc:docMk/>
            <pc:sldMk cId="3672333194" sldId="270"/>
            <ac:inkMk id="343" creationId="{9BC361A3-5381-4535-B405-E2D3673E587E}"/>
          </ac:inkMkLst>
        </pc:inkChg>
        <pc:inkChg chg="add">
          <ac:chgData name="Kimberly Brehm" userId="8c2b6ab9-3f19-41de-a892-34e3c36865ec" providerId="ADAL" clId="{92736EAF-57D9-455F-9C30-F13D1704D384}" dt="2020-02-22T21:56:21.034" v="3723" actId="9405"/>
          <ac:inkMkLst>
            <pc:docMk/>
            <pc:sldMk cId="3672333194" sldId="270"/>
            <ac:inkMk id="350" creationId="{2E87728E-0DC1-4C49-80A5-F267D667EB53}"/>
          </ac:inkMkLst>
        </pc:inkChg>
        <pc:inkChg chg="add">
          <ac:chgData name="Kimberly Brehm" userId="8c2b6ab9-3f19-41de-a892-34e3c36865ec" providerId="ADAL" clId="{92736EAF-57D9-455F-9C30-F13D1704D384}" dt="2020-02-22T21:56:21.410" v="3724" actId="9405"/>
          <ac:inkMkLst>
            <pc:docMk/>
            <pc:sldMk cId="3672333194" sldId="270"/>
            <ac:inkMk id="351" creationId="{7C2FAB47-287D-4ECF-B91E-C7E398E43663}"/>
          </ac:inkMkLst>
        </pc:inkChg>
        <pc:inkChg chg="add mod">
          <ac:chgData name="Kimberly Brehm" userId="8c2b6ab9-3f19-41de-a892-34e3c36865ec" providerId="ADAL" clId="{92736EAF-57D9-455F-9C30-F13D1704D384}" dt="2020-02-22T21:56:27.683" v="3734"/>
          <ac:inkMkLst>
            <pc:docMk/>
            <pc:sldMk cId="3672333194" sldId="270"/>
            <ac:inkMk id="352" creationId="{EBEFDCA1-A1B0-4DBD-AD89-DC613BEF1C4F}"/>
          </ac:inkMkLst>
        </pc:inkChg>
        <pc:inkChg chg="add mod">
          <ac:chgData name="Kimberly Brehm" userId="8c2b6ab9-3f19-41de-a892-34e3c36865ec" providerId="ADAL" clId="{92736EAF-57D9-455F-9C30-F13D1704D384}" dt="2020-02-22T21:56:27.683" v="3734"/>
          <ac:inkMkLst>
            <pc:docMk/>
            <pc:sldMk cId="3672333194" sldId="270"/>
            <ac:inkMk id="353" creationId="{99F36E82-5E1C-484C-8194-19F21DD1D92C}"/>
          </ac:inkMkLst>
        </pc:inkChg>
        <pc:inkChg chg="add mod">
          <ac:chgData name="Kimberly Brehm" userId="8c2b6ab9-3f19-41de-a892-34e3c36865ec" providerId="ADAL" clId="{92736EAF-57D9-455F-9C30-F13D1704D384}" dt="2020-02-22T21:56:27.683" v="3734"/>
          <ac:inkMkLst>
            <pc:docMk/>
            <pc:sldMk cId="3672333194" sldId="270"/>
            <ac:inkMk id="354" creationId="{6275742C-0997-45D7-9F7B-21B5D97FC13E}"/>
          </ac:inkMkLst>
        </pc:inkChg>
        <pc:inkChg chg="add mod">
          <ac:chgData name="Kimberly Brehm" userId="8c2b6ab9-3f19-41de-a892-34e3c36865ec" providerId="ADAL" clId="{92736EAF-57D9-455F-9C30-F13D1704D384}" dt="2020-02-22T21:56:27.683" v="3734"/>
          <ac:inkMkLst>
            <pc:docMk/>
            <pc:sldMk cId="3672333194" sldId="270"/>
            <ac:inkMk id="355" creationId="{B83D054E-7E36-430B-B4E9-7DCBABB2E79F}"/>
          </ac:inkMkLst>
        </pc:inkChg>
        <pc:inkChg chg="add mod">
          <ac:chgData name="Kimberly Brehm" userId="8c2b6ab9-3f19-41de-a892-34e3c36865ec" providerId="ADAL" clId="{92736EAF-57D9-455F-9C30-F13D1704D384}" dt="2020-02-22T21:56:27.683" v="3734"/>
          <ac:inkMkLst>
            <pc:docMk/>
            <pc:sldMk cId="3672333194" sldId="270"/>
            <ac:inkMk id="356" creationId="{DA8382B1-DF8F-432D-B7FF-3A9F92C88401}"/>
          </ac:inkMkLst>
        </pc:inkChg>
        <pc:inkChg chg="add mod">
          <ac:chgData name="Kimberly Brehm" userId="8c2b6ab9-3f19-41de-a892-34e3c36865ec" providerId="ADAL" clId="{92736EAF-57D9-455F-9C30-F13D1704D384}" dt="2020-02-22T21:56:27.683" v="3734"/>
          <ac:inkMkLst>
            <pc:docMk/>
            <pc:sldMk cId="3672333194" sldId="270"/>
            <ac:inkMk id="357" creationId="{5E35B5C2-BDDE-4C99-A5D2-5A89B584A367}"/>
          </ac:inkMkLst>
        </pc:inkChg>
        <pc:inkChg chg="add mod">
          <ac:chgData name="Kimberly Brehm" userId="8c2b6ab9-3f19-41de-a892-34e3c36865ec" providerId="ADAL" clId="{92736EAF-57D9-455F-9C30-F13D1704D384}" dt="2020-02-22T21:56:27.683" v="3734"/>
          <ac:inkMkLst>
            <pc:docMk/>
            <pc:sldMk cId="3672333194" sldId="270"/>
            <ac:inkMk id="358" creationId="{7FA6ADE8-9830-44C6-8203-4EF47C8464F7}"/>
          </ac:inkMkLst>
        </pc:inkChg>
        <pc:inkChg chg="add mod">
          <ac:chgData name="Kimberly Brehm" userId="8c2b6ab9-3f19-41de-a892-34e3c36865ec" providerId="ADAL" clId="{92736EAF-57D9-455F-9C30-F13D1704D384}" dt="2020-02-22T21:56:27.683" v="3734"/>
          <ac:inkMkLst>
            <pc:docMk/>
            <pc:sldMk cId="3672333194" sldId="270"/>
            <ac:inkMk id="359" creationId="{BCF0BF24-EC8C-497F-9368-804A4D44A863}"/>
          </ac:inkMkLst>
        </pc:inkChg>
        <pc:inkChg chg="add mod">
          <ac:chgData name="Kimberly Brehm" userId="8c2b6ab9-3f19-41de-a892-34e3c36865ec" providerId="ADAL" clId="{92736EAF-57D9-455F-9C30-F13D1704D384}" dt="2020-02-22T21:56:27.683" v="3734"/>
          <ac:inkMkLst>
            <pc:docMk/>
            <pc:sldMk cId="3672333194" sldId="270"/>
            <ac:inkMk id="360" creationId="{9CFAAA77-E8C8-4F05-939E-9AB82B261B96}"/>
          </ac:inkMkLst>
        </pc:inkChg>
        <pc:inkChg chg="add mod">
          <ac:chgData name="Kimberly Brehm" userId="8c2b6ab9-3f19-41de-a892-34e3c36865ec" providerId="ADAL" clId="{92736EAF-57D9-455F-9C30-F13D1704D384}" dt="2020-02-22T21:56:32.753" v="3745"/>
          <ac:inkMkLst>
            <pc:docMk/>
            <pc:sldMk cId="3672333194" sldId="270"/>
            <ac:inkMk id="363" creationId="{248528C4-A14F-4B65-A43A-BC40443A77F9}"/>
          </ac:inkMkLst>
        </pc:inkChg>
        <pc:inkChg chg="add mod">
          <ac:chgData name="Kimberly Brehm" userId="8c2b6ab9-3f19-41de-a892-34e3c36865ec" providerId="ADAL" clId="{92736EAF-57D9-455F-9C30-F13D1704D384}" dt="2020-02-22T21:56:32.753" v="3745"/>
          <ac:inkMkLst>
            <pc:docMk/>
            <pc:sldMk cId="3672333194" sldId="270"/>
            <ac:inkMk id="364" creationId="{07718276-58E4-42B6-BC56-55E57C047DB2}"/>
          </ac:inkMkLst>
        </pc:inkChg>
        <pc:inkChg chg="add mod">
          <ac:chgData name="Kimberly Brehm" userId="8c2b6ab9-3f19-41de-a892-34e3c36865ec" providerId="ADAL" clId="{92736EAF-57D9-455F-9C30-F13D1704D384}" dt="2020-02-22T21:56:32.753" v="3745"/>
          <ac:inkMkLst>
            <pc:docMk/>
            <pc:sldMk cId="3672333194" sldId="270"/>
            <ac:inkMk id="365" creationId="{22113418-67F3-4C4C-B60D-329B47FBF99C}"/>
          </ac:inkMkLst>
        </pc:inkChg>
        <pc:inkChg chg="add mod">
          <ac:chgData name="Kimberly Brehm" userId="8c2b6ab9-3f19-41de-a892-34e3c36865ec" providerId="ADAL" clId="{92736EAF-57D9-455F-9C30-F13D1704D384}" dt="2020-02-22T21:56:32.753" v="3745"/>
          <ac:inkMkLst>
            <pc:docMk/>
            <pc:sldMk cId="3672333194" sldId="270"/>
            <ac:inkMk id="366" creationId="{71D09894-95A1-47F0-8BCA-785145CDFE2E}"/>
          </ac:inkMkLst>
        </pc:inkChg>
        <pc:inkChg chg="add mod">
          <ac:chgData name="Kimberly Brehm" userId="8c2b6ab9-3f19-41de-a892-34e3c36865ec" providerId="ADAL" clId="{92736EAF-57D9-455F-9C30-F13D1704D384}" dt="2020-02-22T21:56:32.753" v="3745"/>
          <ac:inkMkLst>
            <pc:docMk/>
            <pc:sldMk cId="3672333194" sldId="270"/>
            <ac:inkMk id="367" creationId="{1DF7F060-40C3-45D4-9E93-14B351076B57}"/>
          </ac:inkMkLst>
        </pc:inkChg>
        <pc:inkChg chg="add mod">
          <ac:chgData name="Kimberly Brehm" userId="8c2b6ab9-3f19-41de-a892-34e3c36865ec" providerId="ADAL" clId="{92736EAF-57D9-455F-9C30-F13D1704D384}" dt="2020-02-22T21:56:32.753" v="3745"/>
          <ac:inkMkLst>
            <pc:docMk/>
            <pc:sldMk cId="3672333194" sldId="270"/>
            <ac:inkMk id="368" creationId="{A1F6B2CE-0094-4EF5-A1FF-963B2F70B4A0}"/>
          </ac:inkMkLst>
        </pc:inkChg>
        <pc:inkChg chg="add mod">
          <ac:chgData name="Kimberly Brehm" userId="8c2b6ab9-3f19-41de-a892-34e3c36865ec" providerId="ADAL" clId="{92736EAF-57D9-455F-9C30-F13D1704D384}" dt="2020-02-22T21:56:32.753" v="3745"/>
          <ac:inkMkLst>
            <pc:docMk/>
            <pc:sldMk cId="3672333194" sldId="270"/>
            <ac:inkMk id="369" creationId="{DA967600-653B-4AE8-8F1C-96FF30A487D3}"/>
          </ac:inkMkLst>
        </pc:inkChg>
        <pc:inkChg chg="add mod">
          <ac:chgData name="Kimberly Brehm" userId="8c2b6ab9-3f19-41de-a892-34e3c36865ec" providerId="ADAL" clId="{92736EAF-57D9-455F-9C30-F13D1704D384}" dt="2020-02-22T21:56:32.753" v="3745"/>
          <ac:inkMkLst>
            <pc:docMk/>
            <pc:sldMk cId="3672333194" sldId="270"/>
            <ac:inkMk id="370" creationId="{68FB7962-0764-4D7F-8BA5-10F07B9FEA5B}"/>
          </ac:inkMkLst>
        </pc:inkChg>
        <pc:inkChg chg="add mod">
          <ac:chgData name="Kimberly Brehm" userId="8c2b6ab9-3f19-41de-a892-34e3c36865ec" providerId="ADAL" clId="{92736EAF-57D9-455F-9C30-F13D1704D384}" dt="2020-02-22T21:56:32.753" v="3745"/>
          <ac:inkMkLst>
            <pc:docMk/>
            <pc:sldMk cId="3672333194" sldId="270"/>
            <ac:inkMk id="371" creationId="{748B3E3F-24E1-4149-8B9C-7346058FF944}"/>
          </ac:inkMkLst>
        </pc:inkChg>
        <pc:inkChg chg="add mod">
          <ac:chgData name="Kimberly Brehm" userId="8c2b6ab9-3f19-41de-a892-34e3c36865ec" providerId="ADAL" clId="{92736EAF-57D9-455F-9C30-F13D1704D384}" dt="2020-02-22T21:56:32.753" v="3745"/>
          <ac:inkMkLst>
            <pc:docMk/>
            <pc:sldMk cId="3672333194" sldId="270"/>
            <ac:inkMk id="372" creationId="{FBC7B94E-EFD1-4976-91D2-84E7129BAA1B}"/>
          </ac:inkMkLst>
        </pc:inkChg>
      </pc:sldChg>
      <pc:sldChg chg="add">
        <pc:chgData name="Kimberly Brehm" userId="8c2b6ab9-3f19-41de-a892-34e3c36865ec" providerId="ADAL" clId="{92736EAF-57D9-455F-9C30-F13D1704D384}" dt="2020-02-22T21:50:59.286" v="3356"/>
        <pc:sldMkLst>
          <pc:docMk/>
          <pc:sldMk cId="2629558988" sldId="271"/>
        </pc:sldMkLst>
      </pc:sldChg>
      <pc:sldChg chg="add">
        <pc:chgData name="Kimberly Brehm" userId="8c2b6ab9-3f19-41de-a892-34e3c36865ec" providerId="ADAL" clId="{92736EAF-57D9-455F-9C30-F13D1704D384}" dt="2020-02-22T21:51:00.636" v="3357"/>
        <pc:sldMkLst>
          <pc:docMk/>
          <pc:sldMk cId="1204085252" sldId="272"/>
        </pc:sldMkLst>
      </pc:sldChg>
      <pc:sldChg chg="del">
        <pc:chgData name="Kimberly Brehm" userId="8c2b6ab9-3f19-41de-a892-34e3c36865ec" providerId="ADAL" clId="{92736EAF-57D9-455F-9C30-F13D1704D384}" dt="2020-02-22T16:02:16.830" v="14" actId="47"/>
        <pc:sldMkLst>
          <pc:docMk/>
          <pc:sldMk cId="2915531703" sldId="643"/>
        </pc:sldMkLst>
      </pc:sldChg>
      <pc:sldChg chg="del">
        <pc:chgData name="Kimberly Brehm" userId="8c2b6ab9-3f19-41de-a892-34e3c36865ec" providerId="ADAL" clId="{92736EAF-57D9-455F-9C30-F13D1704D384}" dt="2020-02-22T16:02:18.264" v="15" actId="47"/>
        <pc:sldMkLst>
          <pc:docMk/>
          <pc:sldMk cId="1117844255" sldId="644"/>
        </pc:sldMkLst>
      </pc:sldChg>
      <pc:sldChg chg="del">
        <pc:chgData name="Kimberly Brehm" userId="8c2b6ab9-3f19-41de-a892-34e3c36865ec" providerId="ADAL" clId="{92736EAF-57D9-455F-9C30-F13D1704D384}" dt="2020-02-22T16:02:15.737" v="12" actId="47"/>
        <pc:sldMkLst>
          <pc:docMk/>
          <pc:sldMk cId="3265941681" sldId="67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02.1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687 108 3112 0 0,'0'0'289'0'0,"1"-6"5"0"0,0 3-248 0 0,2-25 236 0 0,-3 26-237 0 0,0 1 1 0 0,0-1-1 0 0,0 0 1 0 0,0 0-1 0 0,-1 1 1 0 0,1-1-1 0 0,0 0 1 0 0,-1 0-1 0 0,1 1 1 0 0,-1-1-1 0 0,0 0 1 0 0,0 1-1 0 0,0-1 1 0 0,1 1-1 0 0,-1-1 1 0 0,-1 0-46 0 0,0 2 147 0 0,1 0 1 0 0,0 1-1 0 0,-1-1 1 0 0,1 0-1 0 0,0 1 1 0 0,0-1 0 0 0,-1 1-1 0 0,1-1 1 0 0,0 1-1 0 0,0 0 1 0 0,0-1 0 0 0,-1 1-1 0 0,1 0 1 0 0,0 0-1 0 0,0 0 1 0 0,0 0 0 0 0,0 1-148 0 0,-7 3 234 0 0,-27 15 414 0 0,-37 16-648 0 0,31-17 200 0 0,-16 11-200 0 0,23-10 164 0 0,0 2 0 0 0,1 1-1 0 0,1 2 1 0 0,-22 22-164 0 0,12-7 329 0 0,2 0 482 0 0,-19 24-811 0 0,46-49 116 0 0,1 1 0 0 0,1 1-1 0 0,1-1 1 0 0,0 2 0 0 0,1-1 0 0 0,-2 8-116 0 0,6-11 54 0 0,1 0 0 0 0,0 0 0 0 0,1 0 0 0 0,1 0 0 0 0,0 1 0 0 0,1-1 1 0 0,0 1-1 0 0,1-1 0 0 0,1 1 0 0 0,1 10-54 0 0,-1-18 14 0 0,1 1 1 0 0,-1-1-1 0 0,1 1 0 0 0,0-1 1 0 0,1 0-1 0 0,0 1 0 0 0,0-1 1 0 0,1-1-1 0 0,-1 1 0 0 0,1 0 1 0 0,1-1-1 0 0,-1 0 0 0 0,1 0 1 0 0,0 0-1 0 0,1-1 0 0 0,0 1 1 0 0,-1-1-1 0 0,1-1 0 0 0,1 1 1 0 0,6 3-15 0 0,4 0 21 0 0,0-1 1 0 0,0 0 0 0 0,1-1-1 0 0,0-1 1 0 0,0 0-1 0 0,1-2 1 0 0,-1 0 0 0 0,1-1-1 0 0,18-1-21 0 0,-7-2 25 0 0,1-1-1 0 0,0-2 1 0 0,-1-1-1 0 0,0-2 1 0 0,20-7-25 0 0,-5 1 4 0 0,-2-3 1 0 0,0-1-1 0 0,1-3-4 0 0,-18 7 60 0 0,-1-2-1 0 0,-1 0 1 0 0,0-2-1 0 0,-1 0 1 0 0,10-12-60 0 0,10-11 249 0 0,-1-1 0 0 0,27-37-249 0 0,-58 66 37 0 0,-2-1 0 0 0,0-1 1 0 0,0 1-1 0 0,-1-2 0 0 0,-1 1 0 0 0,0-1 1 0 0,-1 0-1 0 0,-1 0 0 0 0,0-1 0 0 0,-1 1 1 0 0,0-1-1 0 0,-1-10-37 0 0,-2 18 21 0 0,-1 0-1 0 0,-1 0 1 0 0,1 0 0 0 0,-1 0-1 0 0,-1 0 1 0 0,1 0 0 0 0,-2 0-1 0 0,1 1 1 0 0,-1-1 0 0 0,0 1 0 0 0,0-1-1 0 0,-1 1 1 0 0,0 0 0 0 0,0 1-1 0 0,-1-1 1 0 0,0 1 0 0 0,0-1-1 0 0,0 2 1 0 0,-1-1 0 0 0,0 0-1 0 0,0 1 1 0 0,-3-1-21 0 0,-16-12 57 0 0,-2 2-1 0 0,0 0 1 0 0,0 2-1 0 0,-2 1 1 0 0,-3 0-57 0 0,3 1 37 0 0,0 1 28 0 0,0 1 1 0 0,-1 1 0 0 0,-27-5-66 0 0,-91-8 183 0 0,35 7-65 0 0,91 10-95 0 0,0 2-1 0 0,-1 1 0 0 0,1 1 1 0 0,0 0-1 0 0,-1 2 0 0 0,1 1 1 0 0,0 0-1 0 0,-14 5-22 0 0,-18 4 81 0 0,20-3 75 0 0,0 0 0 0 0,-14 7-156 0 0,46-14 15 0 0,1 0 0 0 0,-1 0 0 0 0,1-1 0 0 0,0 1-1 0 0,-1 0 1 0 0,1 0 0 0 0,0 0 0 0 0,0 1 0 0 0,0-1 0 0 0,0 0 0 0 0,0 0-1 0 0,0 1 1 0 0,0-1 0 0 0,0 0 0 0 0,0 1 0 0 0,1-1 0 0 0,-1 1 0 0 0,1-1-1 0 0,-1 1 1 0 0,1-1 0 0 0,-1 1 0 0 0,1 0 0 0 0,0-1 0 0 0,0 1-1 0 0,0-1 1 0 0,0 1 0 0 0,0 0 0 0 0,0-1 0 0 0,0 1 0 0 0,0 0-15 0 0,1 4-327 0 0,0 1-1 0 0,1 0 1 0 0,-1 0 0 0 0,1-1 0 0 0,1 1 0 0 0,1 4 327 0 0,7 9-9689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22.1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446 5 5224 0 0,'0'0'322'0'0,"1"6"821"0"0,-2-6-994 0 0,-1-1-122 0 0,1 0 0 0 0,-1 0-1 0 0,0 0 1 0 0,0 0 0 0 0,0 0-1 0 0,0 1 1 0 0,0-1 0 0 0,0 1-1 0 0,0-1 1 0 0,0 1 0 0 0,0 0-1 0 0,-1 0 1 0 0,0 0-27 0 0,-70-3 191 0 0,-27 6-191 0 0,69 0 7 0 0,24-1-6 0 0,1-1-1 0 0,-1-1 0 0 0,0 1 1 0 0,0-1-1 0 0,-1-1 0 0 0,6 1 3 0 0,-1 0 0 0 0,1 1-1 0 0,0-1 1 0 0,-1 0 0 0 0,1 1 0 0 0,0-1-1 0 0,-1 1 1 0 0,1 0 0 0 0,0 0 0 0 0,0 0-1 0 0,-1 0 1 0 0,1 0 0 0 0,0 0 0 0 0,0 1-3 0 0,-21 8 24 0 0,21-10-22 0 0,-24 8 36 0 0,25-8-35 0 0,0 1 0 0 0,0 0-1 0 0,0 0 1 0 0,0 0 0 0 0,0-1 0 0 0,0 1-1 0 0,0 0 1 0 0,0 1 0 0 0,0-1-1 0 0,0 0 1 0 0,1 0 0 0 0,-1 0 0 0 0,0 0-1 0 0,1 1 1 0 0,-1-1 0 0 0,1 0-1 0 0,0 0 1 0 0,-1 1-3 0 0,-9 20 61 0 0,0 0 134 0 0,10-20-181 0 0,0-1 0 0 0,0 0 0 0 0,0 0 0 0 0,0 0 0 0 0,0 0 0 0 0,0 1-1 0 0,0-1 1 0 0,1 0 0 0 0,-1 0 0 0 0,0 0 0 0 0,1 0 0 0 0,-1 0 0 0 0,1 0 0 0 0,-1 0 0 0 0,1 0 0 0 0,0 0-1 0 0,-1 0 1 0 0,1 0 0 0 0,0 0 0 0 0,0 0 0 0 0,0 0-14 0 0,6 6 58 0 0,-1-1 1 0 0,1-1-1 0 0,0 1 0 0 0,1-1 0 0 0,-1 0 0 0 0,1 0-58 0 0,26 16 193 0 0,-22-12-136 0 0,1-2 0 0 0,-1 1 0 0 0,1-2 1 0 0,5 2-58 0 0,20 8 106 0 0,0 2 0 0 0,-1 2 0 0 0,12 9-106 0 0,-16-9 99 0 0,-13-10-40 0 0,-13-6-53 0 0,0-1-1 0 0,-1 1 0 0 0,1 1 0 0 0,-1-1 1 0 0,0 1-1 0 0,0 0 0 0 0,1 2-5 0 0,-5-5 5 0 0,1 1-16 0 0,0 0 1 0 0,0 1-1 0 0,0-1 1 0 0,-1 0-1 0 0,0 1 1 0 0,0 0-1 0 0,2 2 11 0 0,-4-5-7 0 0,0 1-1 0 0,1-1 1 0 0,-1 1-1 0 0,0-1 0 0 0,0 1 1 0 0,1 0-1 0 0,-1-1 1 0 0,0 1-1 0 0,-1-1 1 0 0,1 1-1 0 0,0-1 1 0 0,0 1-1 0 0,-1 0 0 0 0,1-1 1 0 0,-1 1-1 0 0,1-1 1 0 0,-1 1-1 0 0,0-1 1 0 0,0 0-1 0 0,1 1 0 0 0,-1-1 1 0 0,0 0-1 0 0,0 1 8 0 0,-9 12-54 0 0,6-8 49 0 0,1-1-1 0 0,-1 1 0 0 0,0-1 0 0 0,-1 0 1 0 0,1 0-1 0 0,-1-1 0 0 0,0 1 0 0 0,0-1 1 0 0,0 0-1 0 0,-1-1 0 0 0,0 1 6 0 0,-16 8 22 0 0,-1-2 0 0 0,0-1 0 0 0,0 0 0 0 0,0-2 1 0 0,-1-1-1 0 0,0-1 0 0 0,-11 1-22 0 0,-7-1 205 0 0,26-2-82 0 0,0-1 1 0 0,-1-1-1 0 0,1 0 1 0 0,0-1-1 0 0,-10-2-123 0 0,11 0 139 0 0,10 2-66 0 0,0 0 0 0 0,0-1 0 0 0,0 0-1 0 0,1 0 1 0 0,-1 0 0 0 0,0 0 0 0 0,1-1 0 0 0,-1 0 0 0 0,1 0 0 0 0,-1 0 0 0 0,1 0 0 0 0,-1-1-73 0 0,4 1 71 0 0,-1-1 0 0 0,1 1 1 0 0,1 0-1 0 0,-1 0 0 0 0,0 0 0 0 0,1-1 1 0 0,-1 1-1 0 0,1 0 0 0 0,-1-1 0 0 0,1 1 1 0 0,0 0-1 0 0,0-1 0 0 0,1-1-71 0 0,1-3 64 0 0,1 1 1 0 0,0-1-1 0 0,0 1 0 0 0,0 0 0 0 0,1 0 0 0 0,0 0 0 0 0,1 1 0 0 0,-1-1 1 0 0,1 1-65 0 0,42-39-1502 0 0,-41 39-6356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9.8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 5120 0 0,'5'5'975'0'0,"-5"-4"-870"0"0,0-1 1 0 0,1 1-1 0 0,-1 0 1 0 0,0-1-1 0 0,1 1 1 0 0,-1-1-1 0 0,1 1 1 0 0,-1-1-1 0 0,1 1 1 0 0,-1-1-1 0 0,1 0 1 0 0,-1 1-1 0 0,1-1 1 0 0,-1 1-1 0 0,1-1 1 0 0,-1 0-1 0 0,1 0 1 0 0,0 1-1 0 0,-1-1 1 0 0,1 0-1 0 0,0 0 1 0 0,-1 0-1 0 0,1 0 1 0 0,0 1-1 0 0,-1-1 1 0 0,1 0 0 0 0,0 0-1 0 0,0-1-105 0 0,-1 1 7 0 0,0 0-1 0 0,0 0 0 0 0,0 0 1 0 0,0 0-1 0 0,0 0 1 0 0,0 0-1 0 0,0 0 1 0 0,1 0-1 0 0,-1 0 1 0 0,0 0-1 0 0,0-1 1 0 0,0 1-1 0 0,0 0 1 0 0,0 0-1 0 0,0 0 1 0 0,0 0-1 0 0,1 0 0 0 0,-1 0 1 0 0,0 0-1 0 0,0 0 1 0 0,0 0-1 0 0,0 0 1 0 0,0 0-1 0 0,0 0 1 0 0,1 0-1 0 0,-1 0 1 0 0,0 0-1 0 0,0 0 1 0 0,0 0-1 0 0,0 0 0 0 0,0 0 1 0 0,0 1-1 0 0,0-1 1 0 0,1 0-1 0 0,-1 0 1 0 0,0 0-1 0 0,0 0 1 0 0,0 0-1 0 0,0 0 1 0 0,0 0-1 0 0,0 0 1 0 0,0 0-1 0 0,0 0 1 0 0,0 0-1 0 0,0 1 0 0 0,1-1 1 0 0,-1 0-1 0 0,0 0 1 0 0,0 0-1 0 0,0 0-6 0 0,0 9 216 0 0,-4 12-14 0 0,3-20-184 0 0,0 11 37 0 0,-1 0 0 0 0,2 0 0 0 0,0 0 0 0 0,1 11-55 0 0,0 7 52 0 0,-1-12-53 0 0,0 8-2 0 0,0 0-1 0 0,1 0 0 0 0,2-1 0 0 0,0 1 1 0 0,2-1-1 0 0,2 3 4 0 0,5 18-8 0 0,-8-29 13 0 0,1 0 1 0 0,0 0 0 0 0,1-1 0 0 0,9 17-6 0 0,-8-20 72 0 0,-5-8-1 0 0,1 0 1 0 0,0 0-1 0 0,0 0 0 0 0,1 0 1 0 0,-1-1-1 0 0,1 1 1 0 0,2 1-72 0 0,7 9 274 0 0,-12-13-217 0 0,0 0 0 0 0,1 0 1 0 0,0 0-1 0 0,-1 0 0 0 0,1 0 0 0 0,0 0 0 0 0,0-1 0 0 0,0 1 0 0 0,0-1 1 0 0,0 1-1 0 0,0-1 0 0 0,0 0 0 0 0,2 1-57 0 0,-3-2 29 0 0,6 3 137 0 0,0-1 0 0 0,0 0 0 0 0,1-1 0 0 0,-1 0 0 0 0,0 0 0 0 0,4 0-166 0 0,-8-1 38 0 0,-1 0-1 0 0,0-1 0 0 0,0 1 0 0 0,1-1 1 0 0,-1 1-1 0 0,0-1 0 0 0,0 0 0 0 0,0 0 0 0 0,0 0 1 0 0,0 0-1 0 0,0 0 0 0 0,0 0 0 0 0,0-1 0 0 0,0 1 1 0 0,0 0-1 0 0,-1-1 0 0 0,1 0 0 0 0,-1 1 0 0 0,1-1 1 0 0,-1 0-1 0 0,1 0 0 0 0,0-2-37 0 0,11-14 483 0 0,-9 12-368 0 0,0 0 0 0 0,0-1-1 0 0,-1 1 1 0 0,1-1 0 0 0,-1 0-115 0 0,3-12 115 0 0,-1-1-1 0 0,-1 1 1 0 0,-1 0-1 0 0,-1-1 0 0 0,-1 0 1 0 0,0-15-115 0 0,4-51 265 0 0,1 31-293 0 0,-3 27 267 0 0,0 0-1 0 0,2 1 1 0 0,4-11-239 0 0,-7 30-150 0 0,0 1 1 0 0,1-1 0 0 0,0 1 0 0 0,1 0 0 0 0,0 0 0 0 0,0 1 0 0 0,0-1 0 0 0,1 1 0 0 0,-1-1 0 0 0,2 1 0 0 0,-1 1 0 0 0,1-1 0 0 0,5-4 149 0 0,-8 8-10192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4120 0 0,'0'0'339'0'0,"0"0"9"0"0,0 0-3 0 0,0 0-13 0 0,0 0-47 0 0,0 0-8 0 0,0 28 918 0 0,6 241 1496 0 0,-6-171-1799 0 0,0-54-479 0 0,0-29-124 0 0,0-1 1 0 0,1 0-1 0 0,2 14-289 0 0,1-2 354 0 0,-3-16-191 0 0,0-1-1 0 0,1 0 1 0 0,0 0-1 0 0,1 1 1 0 0,1 2-163 0 0,-1-2 102 0 0,-3-9-63 0 0,0-1-1 0 0,0 1 0 0 0,0 0 1 0 0,0-1-1 0 0,0 1 0 0 0,0-1 1 0 0,1 1-1 0 0,-1 0 0 0 0,0-1 1 0 0,0 1-1 0 0,1-1 0 0 0,-1 1 1 0 0,0-1-1 0 0,0 1 0 0 0,1-1 1 0 0,-1 1-1 0 0,1-1 0 0 0,-1 0 1 0 0,0 1-1 0 0,1-1 0 0 0,-1 1 1 0 0,1-1-1 0 0,-1 0 0 0 0,1 1 1 0 0,-1-1-1 0 0,1 0 0 0 0,-1 0 1 0 0,1 1-1 0 0,-1-1 1 0 0,1 0-1 0 0,0 0 0 0 0,-1 0 1 0 0,1 0-1 0 0,-1 0 0 0 0,1 1 1 0 0,-1-1-1 0 0,2-1-38 0 0,-2 1 196 0 0,0 0-7 0 0,0 0 10 0 0,0 0 9 0 0,0 0 5 0 0,25 0 710 0 0,-12-1-860 0 0,0-1 0 0 0,0-1 0 0 0,-1 0 0 0 0,1 0 0 0 0,-1-1 0 0 0,0-1 0 0 0,0 0 0 0 0,5-4-63 0 0,-6 3 30 0 0,1 0 0 0 0,0 1 0 0 0,0 0 0 0 0,0 1 0 0 0,1 0 0 0 0,-1 1 0 0 0,1 0 0 0 0,7 0-30 0 0,-14 1-73 0 0,0 0-1 0 0,0 0 1 0 0,-1 0 0 0 0,1-1-1 0 0,-1 0 1 0 0,4-3 73 0 0,-1 2-1724 0 0,-5 2-9209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 5520 0 0,'0'0'490'0'0,"0"0"10"0"0,0 0-1 0 0,0 0-28 0 0,0 0-127 0 0,0 0-31 0 0,2 8 299 0 0,2-1-521 0 0,-2 1 0 0 0,1 0 0 0 0,-1 0-1 0 0,-1 0 1 0 0,1 0 0 0 0,-1 1 0 0 0,-1-1 0 0 0,1 0-1 0 0,-2 6-90 0 0,1 19 247 0 0,1 0-1 0 0,2 0 0 0 0,0-1 1 0 0,3 1-1 0 0,1-1 1 0 0,1-1-1 0 0,1 1 0 0 0,2-1 1 0 0,11 22-247 0 0,-18-48 79 0 0,0 1 0 0 0,-1-1-1 0 0,2 0 1 0 0,-1 0 0 0 0,1-1 0 0 0,-1 1 0 0 0,1-1 0 0 0,0 0 0 0 0,1 0 0 0 0,-1-1 0 0 0,1 0 0 0 0,0 0 0 0 0,0 0 0 0 0,0 0 0 0 0,0-1 0 0 0,0 0 0 0 0,0 0 0 0 0,0-1 0 0 0,1 0-1 0 0,-1 0 1 0 0,1 0 0 0 0,-1-1 0 0 0,1 0 0 0 0,4-1-79 0 0,-9 1 43 0 0,1 0 0 0 0,0 0 0 0 0,-1-1 1 0 0,1 1-1 0 0,0-1 0 0 0,-1 0 0 0 0,1 1 0 0 0,-1-1 0 0 0,0-1 0 0 0,1 1 0 0 0,-1 0 0 0 0,0 0 0 0 0,1-1 0 0 0,-1 0 0 0 0,0 1 1 0 0,0-1-1 0 0,0 0 0 0 0,-1 0 0 0 0,1 0-43 0 0,8-7 175 0 0,4-4 113 0 0,-1 1 0 0 0,0-2 0 0 0,0-1-288 0 0,-9 9 86 0 0,1 0 0 0 0,-2 0 0 0 0,1 0 0 0 0,-1 0 0 0 0,0-1 0 0 0,0 0 0 0 0,0 0 0 0 0,-1 1 0 0 0,0-3-86 0 0,12-45 556 0 0,-8 37-343 0 0,-2 0 1 0 0,0-1-1 0 0,-1 0 0 0 0,0 0 1 0 0,-1-12-214 0 0,-3 1 250 0 0,0 20-182 0 0,1 0-1 0 0,0 0 0 0 0,0 0 1 0 0,0 0-1 0 0,1 0 1 0 0,1 0-1 0 0,0 1 0 0 0,0-1 1 0 0,0 0-1 0 0,1 1 1 0 0,1-2-68 0 0,11-16 261 0 0,2-4-2732 0 0,-16 28-9468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276 1 7936 0 0,'0'0'569'0'0,"0"0"6"0"0,0 0 2 0 0,0 0-34 0 0,0 0-161 0 0,0 0-43 0 0,0 0 2 0 0,0 0-27 0 0,0 0-97 0 0,0 0-21 0 0,-22 0 440 0 0,12 0-508 0 0,0 1-1 0 0,-1 1 1 0 0,1 0 0 0 0,-6 2-128 0 0,6-2 96 0 0,0 0 1 0 0,0 0 0 0 0,0-1-1 0 0,-6 0-96 0 0,-76-1 1183 0 0,74 28-1019 0 0,12-8-89 0 0,1 0-1 0 0,-3 21-74 0 0,3-14 12 0 0,2-1 7 0 0,0 0-1 0 0,2 0 0 0 0,1 0 0 0 0,2 9-18 0 0,0 22 19 0 0,-2-40-13 0 0,-1-9 3 0 0,1 0 1 0 0,0 1-1 0 0,1-1 1 0 0,1 8-10 0 0,-1-14 1 0 0,-1 0 0 0 0,1 1 1 0 0,0-1-1 0 0,0 0 0 0 0,0 0 1 0 0,0 0-1 0 0,0 0 0 0 0,0 0 0 0 0,0-1 1 0 0,1 1-1 0 0,-1 0 0 0 0,1 0 1 0 0,-1-1-1 0 0,1 1 0 0 0,0-1 0 0 0,0 1 1 0 0,-1-1-1 0 0,1 0 0 0 0,0 0 1 0 0,0 0-2 0 0,0 0 0 0 0,-1 0 0 0 0,0 0 0 0 0,0-1 0 0 0,0 1 0 0 0,0 0 0 0 0,0 0 0 0 0,0 0 0 0 0,-1 0 0 0 0,1 1 0 0 0,0-1 0 0 0,0 0 0 0 0,0 1 0 0 0,11 12 0 0 0,3-3 7 0 0,-14-10-5 0 0,0 1-1 0 0,1-1 0 0 0,-1 0 0 0 0,0 0 1 0 0,1 0-1 0 0,-1 0 0 0 0,0 0 0 0 0,1-1 1 0 0,-1 1-1 0 0,1 0 0 0 0,0-1 1 0 0,-1 1-1 0 0,1-1 0 0 0,-1 1 0 0 0,1-1 1 0 0,0 0-1 0 0,-1 0 0 0 0,1 0-1 0 0,10 1 11 0 0,-1 0-1 0 0,0 0 1 0 0,0 1 0 0 0,6 2-11 0 0,9 2 63 0 0,-23-5-24 0 0,-1-1 0 0 0,0 0 0 0 0,0 1 0 0 0,0-1 1 0 0,0 0-1 0 0,0 0 0 0 0,0 0 0 0 0,1 0 1 0 0,-1-1-1 0 0,0 1 0 0 0,0-1 0 0 0,0 1 1 0 0,0-1-1 0 0,0 0 0 0 0,0 1 0 0 0,0-1 1 0 0,0 0-1 0 0,0 0 0 0 0,0-1 0 0 0,-1 1 1 0 0,2-1-40 0 0,15 1 104 0 0,9-11-2007 0 0,-25 11-8354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86 8336 0 0,'86'-4'2959'0'0,"-51"1"-2841"0"0,0-2 0 0 0,0-2 0 0 0,-1-1-1 0 0,18-7-117 0 0,-8 2 159 0 0,17-6-1554 0 0,-36 8-6135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334 0 1496 0 0,'0'0'487'0'0,"0"0"-5"0"0,0 0 4 0 0,0 0-16 0 0,0 0-43 0 0,0 0-12 0 0,2 6-3 0 0,3 5-317 0 0,-3-8 134 0 0,0 1 1 0 0,0 1 0 0 0,0-1-1 0 0,-1 0 1 0 0,1 0 0 0 0,-1 1-1 0 0,0-1 1 0 0,0 0 0 0 0,-1 1-1 0 0,1-1 1 0 0,-1 1 0 0 0,0-1-1 0 0,0 1 1 0 0,-1 1-230 0 0,1-6 31 0 0,-1 1 0 0 0,1 0 0 0 0,-1-1 0 0 0,1 1 0 0 0,-1 0 0 0 0,0-1 0 0 0,1 1 0 0 0,-1-1 0 0 0,0 1 0 0 0,1-1 0 0 0,-1 0 0 0 0,0 1 0 0 0,1-1 0 0 0,-1 1 0 0 0,0-1 0 0 0,0 0-1 0 0,0 0 1 0 0,1 0 0 0 0,-1 1 0 0 0,0-1 0 0 0,0 0 0 0 0,0 0 0 0 0,0 0-31 0 0,-30 1 298 0 0,8 0-207 0 0,-96 28 400 0 0,58 2 93 0 0,56-29-517 0 0,0 0 1 0 0,0 1-1 0 0,0 0 0 0 0,0 0 1 0 0,0 0-1 0 0,0 1 0 0 0,1-1 1 0 0,0 1-1 0 0,-1 0 0 0 0,-2 4-67 0 0,-8 7 150 0 0,7-8 32 0 0,6-6-150 0 0,0 0 1 0 0,1 1 0 0 0,-1-1 0 0 0,0 1 0 0 0,0 0-1 0 0,1 0 1 0 0,-1-1 0 0 0,1 1 0 0 0,-1 0 0 0 0,1 0-1 0 0,0 0 1 0 0,0 1 0 0 0,0-1 0 0 0,0 0 0 0 0,0 0 0 0 0,1 0-1 0 0,-1 1 1 0 0,0-1 0 0 0,1 1 0 0 0,0-1 0 0 0,0 0-1 0 0,0 1 1 0 0,0-1 0 0 0,0 1-33 0 0,1 7-55 0 0,0 0 0 0 0,1 0 0 0 0,0 0 0 0 0,0 0 0 0 0,4 6 55 0 0,4 23-38 0 0,-3-11 32 0 0,-4-15 4 0 0,0 0-1 0 0,-1 0 0 0 0,0 1 1 0 0,-1 7 2 0 0,0-8 0 0 0,0 0 0 0 0,0 0 0 0 0,2 0 0 0 0,-1 0 0 0 0,2 1 0 0 0,-2-5 1 0 0,-1 1 0 0 0,-1-1 0 0 0,1 0 0 0 0,-2 1 0 0 0,1-1-1 0 0,-2 9 0 0 0,-1 18 3 0 0,0 12 30 0 0,-14-65-12 0 0,17 15-99 0 0,7 2-1103 0 0,-5 0 706 0 0,-1 0-6645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0 232 3408 0 0,'4'5'178'0'0,"-1"-1"0"0"0,0 1 0 0 0,1-1 0 0 0,0 0 0 0 0,0 0 0 0 0,3 1-178 0 0,-5-3 117 0 0,1 0 0 0 0,0 0 1 0 0,0 0-1 0 0,0-1 1 0 0,0 0-1 0 0,0 1 1 0 0,0-1-1 0 0,0 0 0 0 0,0-1 1 0 0,0 1-1 0 0,1 0 1 0 0,-1-1-1 0 0,0 0 1 0 0,1 0-1 0 0,-1 0 0 0 0,0 0 1 0 0,2 0-118 0 0,13-3 35 0 0,1 1 11 0 0,0 0 0 0 0,0-2 0 0 0,9-3-46 0 0,-13 2 4 0 0,1 1 0 0 0,-1 0-1 0 0,1 1 1 0 0,0 1 0 0 0,8 0-4 0 0,-5 2 3 0 0,-11 0 0 0 0,1 0 0 0 0,0 0 1 0 0,-1-1-1 0 0,1 0 1 0 0,0-1-1 0 0,-1 0 0 0 0,7-2-3 0 0,5-5 8 0 0,-14 6-140 0 0,-1 1 0 0 0,1-1 0 0 0,0 1 0 0 0,0 0 0 0 0,0 1 0 0 0,5-1 132 0 0,28 0-4226 0 0</inkml:trace>
  <inkml:trace contextRef="#ctx0" brushRef="#br0" timeOffset="1">570 25 5184 0 0,'7'0'0'0'0,"11"-7"0"0"0,15-11 0 0 0,-33 18-3896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129 0 3504 0 0,'0'10'363'0'0,"-1"0"-1"0"0,-1-1 1 0 0,0 1 0 0 0,0-1-1 0 0,-1 1 1 0 0,-1 2-363 0 0,-4 35 152 0 0,-13 12-84 0 0,2 1 1 0 0,-4 37-69 0 0,5-36 110 0 0,12-43 24 0 0,1 0 0 0 0,0 0 0 0 0,0 12-134 0 0,5-28 8 0 0,-2 7 49 0 0,1 0-1 0 0,0 0 1 0 0,0 0 0 0 0,1 0 0 0 0,1 0-1 0 0,-1 0 1 0 0,2-1 0 0 0,-1 1 0 0 0,1 0-1 0 0,0 0 1 0 0,3 4-57 0 0,1 0 100 0 0,1-2-1 0 0,0 1 1 0 0,1-1 0 0 0,0 0-1 0 0,1 1-99 0 0,-5-8 7 0 0,-2-3 1 0 0,-1 1 1 0 0,1-1-1 0 0,0 0 0 0 0,0 0 0 0 0,0 1 0 0 0,1-2 0 0 0,-1 1 0 0 0,0 0 0 0 0,0 0 0 0 0,1-1 0 0 0,-1 1 0 0 0,0-1 0 0 0,0 0 0 0 0,1 1 0 0 0,-1-1-8 0 0,20 4 31 0 0,-17-2-24 0 0,0 0-1 0 0,0 0 1 0 0,0-1-1 0 0,0 0 1 0 0,0 0-1 0 0,0-1 1 0 0,1 1-1 0 0,-1-1 1 0 0,0 0-1 0 0,0 0 1 0 0,0-1-1 0 0,1 0 1 0 0,-1 1-1 0 0,4-3-6 0 0,7-2 16 0 0,0-1-1 0 0,0-1 1 0 0,12-7-16 0 0,35-14 236 0 0,-59 27-220 0 0,-1-1 0 0 0,1 1 0 0 0,0-1 0 0 0,-1 0 0 0 0,1 0 0 0 0,-1-1 0 0 0,0 1 0 0 0,0-1 0 0 0,0 1 0 0 0,0-1 0 0 0,0 0 0 0 0,-1 0 0 0 0,1 0 0 0 0,-1-1 0 0 0,0 1 0 0 0,0 0 0 0 0,0-1 0 0 0,0 0 0 0 0,0 1 0 0 0,-1-1 0 0 0,1-1-16 0 0,21-53 584 0 0,-23 56-568 0 0,0 1 0 0 0,1 0 1 0 0,-1-1-1 0 0,0 1 0 0 0,0-1 0 0 0,0 1 1 0 0,0-1-1 0 0,0 1 0 0 0,0-1 1 0 0,-1 1-1 0 0,1 0 0 0 0,0-1 0 0 0,-1 1 1 0 0,1 0-1 0 0,-1-1 0 0 0,1 1 1 0 0,-1 0-1 0 0,0-1 0 0 0,1 1 0 0 0,-1 0 1 0 0,0 0-1 0 0,0 0 0 0 0,0-1-16 0 0,-28-23 304 0 0,11 11-200 0 0,-11-13 157 0 0,-1 1-1 0 0,-22-13-260 0 0,45 34 33 0 0,-3-2 40 0 0,0 0 0 0 0,0-1 0 0 0,1-1 0 0 0,0 1 0 0 0,0-1 0 0 0,-1-3-73 0 0,9 10-46 0 0,-1 0 1 0 0,1 0-1 0 0,0 0 0 0 0,1 0 0 0 0,-1-1 0 0 0,0 1 0 0 0,0 0 0 0 0,1 0 0 0 0,0 0 0 0 0,-1-1 0 0 0,1 1 1 0 0,0 0-1 0 0,0 0 0 0 0,0-1 0 0 0,0 1 0 0 0,0 0 0 0 0,1 0 0 0 0,-1-1 0 0 0,1 1 0 0 0,0 0 1 0 0,-1 0-1 0 0,1 0 0 0 0,0 0 0 0 0,0 0 0 0 0,0 0 0 0 0,2-2 46 0 0,-2 2-6893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1 197 2808 0 0,'6'13'-2'0'0,"-4"-11"27"0"0,-1 0 0 0 0,1 1 0 0 0,-1-1 0 0 0,0 1 0 0 0,0-1 0 0 0,0 1 0 0 0,0 0 0 0 0,-1-1 0 0 0,1 1 0 0 0,-1 0 0 0 0,0-1 0 0 0,1 1 0 0 0,-1 0-25 0 0,-1 4 145 0 0,2-1 0 0 0,-1 1 0 0 0,1 0 0 0 0,0-1 1 0 0,0 1-1 0 0,1-1 0 0 0,1 4-145 0 0,-1-2 157 0 0,15 37 323 0 0,9 39-351 0 0,-25-79-129 0 0,0 2 65 0 0,0 0-1 0 0,1-1 0 0 0,0 1 1 0 0,0 0-1 0 0,0-1 1 0 0,1 1-1 0 0,0-1 0 0 0,0 0 1 0 0,1 0-1 0 0,3 5-64 0 0,17 25 569 0 0,-19-28-87 0 0,0 0 1 0 0,0 0-1 0 0,1-1 1 0 0,6 7-483 0 0,-9-4 624 0 0,-1-5 5 0 0,3-10-120 0 0,-5 3-469 0 0,1 1 0 0 0,-1-1 0 0 0,0 0 0 0 0,0 0-1 0 0,0 0 1 0 0,0 0 0 0 0,0 0 0 0 0,0 0 0 0 0,0 0 0 0 0,0 0-1 0 0,-1 0 1 0 0,1 0 0 0 0,-1 0 0 0 0,0 0-40 0 0,-1-10 69 0 0,-6-66 317 0 0,3-1 0 0 0,5-19-386 0 0,1 74 189 0 0,1 0 1 0 0,2-5-190 0 0,2-41 236 0 0,-5 63-188 0 0,-1-1 0 0 0,1 0 0 0 0,1 0 0 0 0,0 1 0 0 0,0-1 1 0 0,0 1-1 0 0,1 0 0 0 0,0 0 0 0 0,1 0 0 0 0,-1 0 0 0 0,1 0 1 0 0,1 1-1 0 0,-1-1 0 0 0,1 1 0 0 0,0 0 0 0 0,1 1 0 0 0,-1-1-48 0 0,-2 2 41 0 0,1 1 1 0 0,-1-1-1 0 0,1 1 0 0 0,0 0 0 0 0,-1 0 0 0 0,1 0 1 0 0,1 0-1 0 0,-1 1 0 0 0,0-1 0 0 0,1 1 0 0 0,-1 0 1 0 0,1 1-1 0 0,-1-1 0 0 0,1 1 0 0 0,0 0 0 0 0,0 0 1 0 0,0 0-1 0 0,0 0 0 0 0,0 1-41 0 0,2 0 19 0 0,0 0-1 0 0,0 0 1 0 0,0 1 0 0 0,-1-1-1 0 0,1 2 1 0 0,0-1 0 0 0,0 1-1 0 0,-1 0 1 0 0,1 0 0 0 0,-1 1-1 0 0,1-1 1 0 0,4 5-19 0 0,10 2 33 0 0,-17-8-30 0 0,-1 0 0 0 0,1 0 1 0 0,-1 1-1 0 0,0-1 0 0 0,0 1 1 0 0,1 0-1 0 0,-1 0 0 0 0,-1 0 1 0 0,4 3-4 0 0,5 2 14 0 0,-10-7-13 0 0,-1 1 0 0 0,1-1 1 0 0,-1 0-1 0 0,1 1 0 0 0,0-1 1 0 0,-1 0-1 0 0,1 1 0 0 0,-1-1 0 0 0,1 1 1 0 0,-1-1-1 0 0,1 1 0 0 0,-1-1 1 0 0,1 1-1 0 0,-1-1 0 0 0,0 1 1 0 0,1-1-1 0 0,-1 1 0 0 0,0-1 1 0 0,1 1-1 0 0,-1 0 0 0 0,0-1 0 0 0,0 1 1 0 0,0 0-1 0 0,1-1 0 0 0,-1 1 1 0 0,0 0-1 0 0,0-1 0 0 0,0 1 1 0 0,0 0-1 0 0,0 0-1 0 0,0 10 2 0 0,0-7-2 0 0,0 0 0 0 0,0 0 0 0 0,0 0 0 0 0,0-1 0 0 0,-1 1 0 0 0,0 0 0 0 0,1 0 0 0 0,-1-1 1 0 0,-1 1-1 0 0,1-1 0 0 0,-1 2 0 0 0,-13 33 0 0 0,12-29 0 0 0,0 1 0 0 0,-1-1 0 0 0,0 0 0 0 0,0 0 0 0 0,-1-1 0 0 0,-1 1 0 0 0,1-1 0 0 0,-4 4 0 0 0,-50 48 9 0 0,29-32 18 0 0,26-25-20 0 0,-1 1 0 0 0,1-1 0 0 0,0 1 0 0 0,0 0 0 0 0,1 1 0 0 0,-1-1 0 0 0,-1 3-7 0 0,-13 18 9 0 0,4-7 17 0 0,14-18-23 0 0,0 1 0 0 0,-1-1 0 0 0,1 1 0 0 0,0-1 1 0 0,0 1-1 0 0,-1 0 0 0 0,1-1 0 0 0,0 1 0 0 0,0 0 1 0 0,0-1-1 0 0,0 1 0 0 0,0 0 0 0 0,0-1 0 0 0,0 1 0 0 0,0 0 1 0 0,0-1-1 0 0,1 1 0 0 0,-1-1 0 0 0,0 1 0 0 0,0 0 1 0 0,1-1-1 0 0,-1 1 0 0 0,0-1 0 0 0,0 1 0 0 0,1-1 1 0 0,-1 1-1 0 0,1 0 0 0 0,-1-1 0 0 0,1 1-3 0 0,17 9 95 0 0,0-2-98 0 0,-3-1 12 0 0,1 0 0 0 0,0 0 0 0 0,0-1 0 0 0,1-1 0 0 0,14 2-9 0 0,9 3 9 0 0,-13-1-2 0 0,-19-6-5 0 0,1 0-1 0 0,0-1 0 0 0,1 0 1 0 0,-1 0-1 0 0,0-1 0 0 0,1 0 0 0 0,-1 0 1 0 0,1-1-2 0 0,3 0 9 0 0,0 0 1 0 0,1 1 0 0 0,2 1-10 0 0,28 2 19 0 0,-43-4-93 0 0,0 0 0 0 0,-1 0 0 0 0,1 0 0 0 0,0 0 0 0 0,0 0 0 0 0,0 0 0 0 0,0 1 0 0 0,-1-1 0 0 0,1 0 0 0 0,0 1 0 0 0,0-1 0 0 0,-1 0 0 0 0,1 1 0 0 0,0-1 0 0 0,0 1 0 0 0,-1-1 0 0 0,1 1 0 0 0,0-1 0 0 0,-1 1 0 0 0,1 0 0 0 0,-1-1 0 0 0,1 1 0 0 0,-1 0 0 0 0,1 0 74 0 0,0 0-8880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377 1 3912 0 0,'0'0'232'0'0,"0"0"0"0"0,0 0 3 0 0,0 0 34 0 0,0 0 99 0 0,0 0 25 0 0,0 0 6 0 0,0 0 39 0 0,0 0 154 0 0,0 0 35 0 0,0 0 5 0 0,0 0-31 0 0,0 0-146 0 0,6 3-32 0 0,10 6-192 0 0,-10-6-13 0 0,-9-4 422 0 0,-2-1-526 0 0,-1 1 1 0 0,1 0-1 0 0,0 1 0 0 0,-1-1 0 0 0,1 1 1 0 0,0 0-1 0 0,-1 0 0 0 0,1 1 0 0 0,-2 0-114 0 0,-2-1 116 0 0,3 1-30 0 0,0 0-1 0 0,0 0 1 0 0,-1 1 0 0 0,1 0-1 0 0,-5 2-85 0 0,-10 3 123 0 0,8-3-29 0 0,0 1 0 0 0,0 1 0 0 0,1 0 0 0 0,0 0-1 0 0,0 1 1 0 0,0 1 0 0 0,-7 6-94 0 0,-20 13 203 0 0,35-25-183 0 0,1 1 0 0 0,-1 0 1 0 0,1 0-1 0 0,0 0 0 0 0,0 0 1 0 0,0 1-1 0 0,1-1 1 0 0,-2 4-21 0 0,1-4 20 0 0,1 1 0 0 0,0-1 0 0 0,-1 0 0 0 0,0 1 0 0 0,0-1 0 0 0,0-1 0 0 0,0 1 1 0 0,-1 0-21 0 0,-6 3 39 0 0,8-5-28 0 0,0 0 1 0 0,0 1 0 0 0,0-1 0 0 0,0 0 0 0 0,0 1-1 0 0,0-1 1 0 0,0 1 0 0 0,1 0 0 0 0,-1 0 0 0 0,1-1 0 0 0,-1 1-1 0 0,1 0 1 0 0,-1 0 0 0 0,1 1 0 0 0,0-1 0 0 0,0 0 0 0 0,0 0-12 0 0,-9 16 71 0 0,8-16-63 0 0,1-1-1 0 0,0 1 1 0 0,-1 0-1 0 0,1 0 1 0 0,0 0 0 0 0,0 0-1 0 0,0 0 1 0 0,0 1 0 0 0,1-1-1 0 0,-1 0 1 0 0,0 0-1 0 0,1 1 1 0 0,0-1 0 0 0,-1 0-1 0 0,1 0 1 0 0,0 2-8 0 0,0 0 11 0 0,0-1 1 0 0,0 1-1 0 0,-1-1 0 0 0,1 1 1 0 0,-1-1-1 0 0,0 1 1 0 0,-1 2-12 0 0,-4 26 45 0 0,6-31-44 0 0,-1-1-1 0 0,1 1 1 0 0,0 0 0 0 0,1 0 0 0 0,-1 0 0 0 0,0 0 0 0 0,0 0 0 0 0,0 0 0 0 0,0 0 0 0 0,1-1 0 0 0,-1 1 0 0 0,0 0 0 0 0,1 0 0 0 0,-1 0 0 0 0,1-1 0 0 0,-1 1 0 0 0,1 0 0 0 0,-1 0 0 0 0,1-1 0 0 0,-1 1 0 0 0,1-1 0 0 0,0 1 0 0 0,-1 0 0 0 0,1-1 0 0 0,0 1 0 0 0,0-1 0 0 0,-1 1 0 0 0,2-1-1 0 0,20 12 224 0 0,-19-10-183 0 0,0 1 1 0 0,0-2 0 0 0,0 1-1 0 0,0 0 1 0 0,1-1 0 0 0,-1 1-1 0 0,1-1 1 0 0,-1 0 0 0 0,1 0-1 0 0,-1-1 1 0 0,1 1 0 0 0,1 0-42 0 0,2-2 75 0 0,0 0 0 0 0,0-1 0 0 0,0 1 0 0 0,0-1 0 0 0,-1 0 0 0 0,1-1 0 0 0,-1 0-1 0 0,1 0 1 0 0,-1 0 0 0 0,0-1 0 0 0,4-3-75 0 0,10-7 169 0 0,-1 0 1 0 0,14-16-170 0 0,1 1 103 0 0,-26 24-94 0 0,0-1 0 0 0,0 0 0 0 0,-1-1 0 0 0,0 0 0 0 0,-1 0 0 0 0,1-1 0 0 0,-1 1 0 0 0,-1-1-1 0 0,1-2-8 0 0,4-4 94 0 0,2-5 52 0 0,-11 14-144 0 0,1 0-1 0 0,0 0 1 0 0,1 0 0 0 0,-1 1-1 0 0,1-1 1 0 0,0 1-1 0 0,2-2-1 0 0,12-21 149 0 0,-9 14 77 0 0,-7 12-218 0 0,0-1 1 0 0,0 1 0 0 0,0 0-1 0 0,-1-1 1 0 0,1 1 0 0 0,0-1-1 0 0,-1 1 1 0 0,1-1 0 0 0,-1 1-1 0 0,1-1 1 0 0,-1 1 0 0 0,0-1-1 0 0,0 1 1 0 0,0-1 0 0 0,0 0-1 0 0,0 1 1 0 0,0-1 0 0 0,0 0-9 0 0,0-16-476 0 0,0 26 184 0 0,4 30 65 0 0,9-1 72 0 0,-9-28 123 0 0,-1 0 0 0 0,1 0 0 0 0,-2 1 0 0 0,1-1-1 0 0,-1 1 1 0 0,-1 0 0 0 0,0 0 0 0 0,0 0 32 0 0,-1-7-3 0 0,0 8-27 0 0,0 0-1 0 0,0 0 1 0 0,1 0-1 0 0,1 0 1 0 0,0 0 0 0 0,0 0-1 0 0,1-1 31 0 0,11 33-173 0 0,-2-23 354 0 0,-12-20-153 0 0,0 1 0 0 0,1 0 0 0 0,-1-1 0 0 0,0 1 0 0 0,1-1 0 0 0,-1 1 0 0 0,0 0 1 0 0,0-1-1 0 0,1 1 0 0 0,-1 0 0 0 0,0 0 0 0 0,0-1 0 0 0,0 1 0 0 0,0 0 0 0 0,0-1 0 0 0,0 1 0 0 0,0 0 0 0 0,0-1 0 0 0,0 1 0 0 0,-1 0 0 0 0,1 0 0 0 0,0-1 0 0 0,0 1 0 0 0,-1 0-28 0 0,0 14-1803 0 0,1-14-8529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10448 0 0,'0'0'49'0'0,"0"0"1"0"0,0 0 0 0 0,0 1-1 0 0,0-1 1 0 0,0 0-1 0 0,0 0 1 0 0,0 1 0 0 0,0-1-1 0 0,0 0 1 0 0,0 0-1 0 0,0 1 1 0 0,0-1 0 0 0,0 0-1 0 0,0 0 1 0 0,0 1-1 0 0,0-1 1 0 0,0 0 0 0 0,0 0-1 0 0,0 1 1 0 0,0-1 0 0 0,0 0-1 0 0,0 0 1 0 0,1 1-1 0 0,-1-1 1 0 0,0 0 0 0 0,0 0-1 0 0,0 0 1 0 0,0 1-1 0 0,1-1 1 0 0,-1 0 0 0 0,0 0-1 0 0,0 0 1 0 0,0 0 0 0 0,1 1-1 0 0,-1-1 1 0 0,0 0-1 0 0,0 0 1 0 0,1 0 0 0 0,-1 0-1 0 0,0 0 1 0 0,0 0-1 0 0,1 0 1 0 0,-1 0 0 0 0,0 0-1 0 0,0 1 1 0 0,1-1-1 0 0,-1 0-49 0 0,1 0 94 0 0,-1 0-1 0 0,1 0 0 0 0,0 0 0 0 0,-1 0 0 0 0,1 0 0 0 0,0 0 0 0 0,-1 1 0 0 0,1-1 0 0 0,0 0 0 0 0,-1 0 0 0 0,1 1 0 0 0,-1-1 0 0 0,1 0 0 0 0,-1 1 1 0 0,1-1-1 0 0,-1 1 0 0 0,1-1 0 0 0,-1 1 0 0 0,1-1 0 0 0,-1 1-93 0 0,6 5-1827 0 0,-5-5-7331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10.1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247 6 5624 0 0,'16'-3'437'0'0,"-15"3"-371"0"0,0-1 1 0 0,0 1-1 0 0,0 0 0 0 0,0-1 0 0 0,0 1 0 0 0,0 0 0 0 0,0 0 0 0 0,0 0 0 0 0,0 0 1 0 0,0 0-1 0 0,0 0 0 0 0,0 0 0 0 0,0 0 0 0 0,0 0 0 0 0,0 1 0 0 0,0-1 0 0 0,0 0 1 0 0,0 1-1 0 0,0-1 0 0 0,1 1-66 0 0,-17-1 4918 0 0,-52 3-4707 0 0,-42 15 118 0 0,103-17-274 0 0,0 0-1 0 0,1 1 1 0 0,-1 0 0 0 0,1 0-1 0 0,0 0 1 0 0,-1 1-1 0 0,1 0 1 0 0,0 0-1 0 0,1 0 1 0 0,-1 0-1 0 0,0 1 1 0 0,1 0 0 0 0,-2 1-55 0 0,4-2 22 0 0,1 0 0 0 0,-1 1 0 0 0,0-1 0 0 0,1 0 0 0 0,0 0 0 0 0,0 1 0 0 0,0-1 0 0 0,0 1 0 0 0,1-1 0 0 0,-1 1 0 0 0,1 0-22 0 0,-4 15 64 0 0,3-14-45 0 0,0 0-1 0 0,0 1 1 0 0,1-1-1 0 0,0 0 1 0 0,0 0-1 0 0,0 0 1 0 0,0 0-1 0 0,1 1 1 0 0,1 4-19 0 0,2 21 72 0 0,-2-13-44 0 0,-1 38 8 0 0,-2-44-24 0 0,2 1 1 0 0,-1-1-1 0 0,2 0 0 0 0,-1 0 1 0 0,3 5-13 0 0,-1-2 26 0 0,-1 0 0 0 0,0 0 0 0 0,-1 5-26 0 0,-2 12 30 0 0,0-18-7 0 0,0 0 1 0 0,2 1-1 0 0,0-1 1 0 0,1 4-24 0 0,-2-14 4 0 0,1-1 1 0 0,0 1-1 0 0,0-1 0 0 0,0 0 1 0 0,0 1-1 0 0,1-1 1 0 0,-1 0-1 0 0,1 1 0 0 0,0-1 1 0 0,0 0-1 0 0,0 0 0 0 0,0-1 1 0 0,1 1-1 0 0,-1 0 0 0 0,1-1 1 0 0,-1 0-1 0 0,1 1 1 0 0,2 0-5 0 0,1 0 13 0 0,-1-1 1 0 0,0 0 0 0 0,0 0-1 0 0,1-1 1 0 0,-1 0 0 0 0,1 0-1 0 0,-1 0 1 0 0,1 0 0 0 0,-1-1 0 0 0,1 0-1 0 0,-1 0 1 0 0,1-1 0 0 0,0 0-1 0 0,-1 1 1 0 0,1-2 0 0 0,2 0-14 0 0,16-5 77 0 0,0-1 1 0 0,0 0-1 0 0,-1-2-77 0 0,-23 10 1 0 0,72-36-1839 0 0,-45 21-7544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4912 0 0,'3'0'2027'0'0,"8"5"-1302"0"0,-3 3 103 0 0,0 0 0 0 0,-1 0 1 0 0,0 0-1 0 0,2 4-828 0 0,-6-1 77 0 0,-2-10-78 0 0,-1 1 0 0 0,1-1 0 0 0,-1 0 0 0 0,1 1 0 0 0,-1-1 0 0 0,0 0 0 0 0,0 0 0 0 0,0 1 0 0 0,0-1 0 0 0,0 0 0 0 0,0 1 0 0 0,0-1 1 0 0,0 0-1 0 0,0 1 0 0 0,-1-1 0 0 0,1 0 0 0 0,0 1 0 0 0,-1-1 0 0 0,1 0 0 0 0,-1 0 0 0 0,0 0 0 0 0,1 1 1 0 0,-6 17-9 0 0,-6 40 239 0 0,8-45-96 0 0,1 1 0 0 0,0-1 0 0 0,0 14-134 0 0,2-5 164 0 0,0-6-5 0 0,0 1 0 0 0,2-1 0 0 0,1 10-159 0 0,3 41 352 0 0,-1-24-123 0 0,-4-34-172 0 0,0 0 0 0 0,1 0 0 0 0,0-1 0 0 0,1 1 0 0 0,0-1 0 0 0,0 1 0 0 0,1-1 0 0 0,2 4-57 0 0,-3-7 11 0 0,0-1 1 0 0,0 1-1 0 0,-1 0 0 0 0,1-1 0 0 0,-2 1 0 0 0,1 0 0 0 0,0 2-11 0 0,-1-1 23 0 0,1 1 1 0 0,0 0-1 0 0,1-1 0 0 0,1 5-23 0 0,30 85 320 0 0,-31-92-305 0 0,0 0 0 0 0,0 0 0 0 0,1 0 0 0 0,0 0 0 0 0,0 0-1 0 0,1 1-14 0 0,-1-2 10 0 0,0 0 1 0 0,-1 0-1 0 0,1 1 0 0 0,-1-1 0 0 0,0 1 0 0 0,0-1 0 0 0,0 4-10 0 0,0-4 5 0 0,-1 0 0 0 0,1 0 0 0 0,-1-1 1 0 0,1 1-1 0 0,0 0 0 0 0,1-1 0 0 0,-1 1 0 0 0,1 0-5 0 0,0-1 5 0 0,-1 0-1 0 0,1 1 1 0 0,-1-1-1 0 0,0 1 1 0 0,-1-1-1 0 0,1 1 1 0 0,-1 0-1 0 0,1 1-4 0 0,-1-1 4 0 0,0 1 0 0 0,1-1 0 0 0,0 0 0 0 0,0 0 1 0 0,0 1-1 0 0,0-1 0 0 0,0-1 0 0 0,1 1 0 0 0,0 0 0 0 0,0 0 0 0 0,2 1-4 0 0,5 4 9 0 0,0 0 0 0 0,1-1-1 0 0,3 3-8 0 0,-9-8 3 0 0,-3-1-1 0 0,0-1 1 0 0,-1 1 0 0 0,1-1 0 0 0,-1 1 0 0 0,1 0 0 0 0,-1 0 0 0 0,0 0-1 0 0,0 0 1 0 0,1 1-3 0 0,-1-1 2 0 0,-1-1 0 0 0,1 0-1 0 0,-1 0 1 0 0,1 0 0 0 0,0 0-1 0 0,-1 0 1 0 0,1 0 0 0 0,0 0-1 0 0,0 0 1 0 0,0 0-1 0 0,0 0 1 0 0,0 0 0 0 0,0 0-1 0 0,0-1 1 0 0,0 1 0 0 0,0 0-1 0 0,0-1 1 0 0,0 1 0 0 0,0-1-1 0 0,0 1 1 0 0,1-1 0 0 0,-1 0-1 0 0,0 1 1 0 0,0-1 0 0 0,1 0-1 0 0,-1 0 1 0 0,0 0 0 0 0,1 0-2 0 0,5 0 15 0 0,-1-1 1 0 0,0 0-1 0 0,1 0 1 0 0,-1-1 0 0 0,0 0-1 0 0,0 0 1 0 0,0 0 0 0 0,0-1-1 0 0,0 0 1 0 0,-1 0-1 0 0,0 0 1 0 0,1-1 0 0 0,-1 0-1 0 0,0 0 1 0 0,2-2-16 0 0,38-25 87 0 0,-36 25-15 0 0,0-1 0 0 0,0 0 0 0 0,-1 0 0 0 0,0-1 0 0 0,0 0 0 0 0,0 0 0 0 0,3-7-72 0 0,-7 11 102 0 0,-1 0-1 0 0,1-1 1 0 0,0 1-1 0 0,1 1 1 0 0,-1-1 0 0 0,1 0-102 0 0,16-13 349 0 0,-12 6-287 0 0,-1-1 1 0 0,0 0 0 0 0,0 0 0 0 0,-1 0 0 0 0,-1-1 0 0 0,3-7-63 0 0,-4 10-2 0 0,0-2 0 0 0,0-1-1 0 0,-1 1 1 0 0,0-1-1 0 0,-1 1 1 0 0,-1-1-1 0 0,0 0 1 0 0,0 0-1 0 0,-1 0 1 0 0,-1 0-1 0 0,-1-2 3 0 0,2-16-10 0 0,-1-25-14 0 0,-6-47 24 0 0,6 98 15 0 0,-1 1 0 0 0,1 0 0 0 0,1-1 0 0 0,-1 1 0 0 0,1 0 0 0 0,0-1 0 0 0,0 1 0 0 0,0 0 0 0 0,0-1-15 0 0,3-8 79 0 0,-4 9-51 0 0,1 1-1 0 0,-1 0 1 0 0,0 0 0 0 0,0-1-1 0 0,-1 1 1 0 0,1 0-1 0 0,-1-4-27 0 0,-2-16 358 0 0,-1 2-159 0 0,3 19-183 0 0,0 0 1 0 0,1 0 0 0 0,-1 0 0 0 0,1-1-1 0 0,-1 1 1 0 0,1 0 0 0 0,0 0-1 0 0,0-1 1 0 0,0 1 0 0 0,0 0-1 0 0,0-1-16 0 0,0-3 40 0 0,1 1-1 0 0,-1-1 0 0 0,0 1 0 0 0,-1 0 0 0 0,0-1 0 0 0,1 1 1 0 0,-2-1-1 0 0,0-3-39 0 0,-6 0 136 0 0,8 8-141 0 0,0 1 0 0 0,-1 0 1 0 0,1 0-1 0 0,-1-1 1 0 0,1 1-1 0 0,0 0 0 0 0,-1-1 1 0 0,1 1-1 0 0,0-1 1 0 0,0 1-1 0 0,-1 0 1 0 0,1-1-1 0 0,0 1 0 0 0,0-1 1 0 0,-1 1-1 0 0,1 0 1 0 0,0-1-1 0 0,0 1 1 0 0,0-1-1 0 0,0 1 0 0 0,0-1 1 0 0,0 1-1 0 0,0-1 1 0 0,0 1-1 0 0,0-1 5 0 0,0 0-104 0 0,0 1-8 0 0,0-1-204 0 0,0 3 217 0 0,0 9-211 0 0,0-11 322 0 0,0 0 1 0 0,0 0 0 0 0,1 1-1 0 0,-1-1 1 0 0,0 0 0 0 0,0 0 0 0 0,0 1-1 0 0,0-1 1 0 0,0 0 0 0 0,0 0 0 0 0,0 1-1 0 0,0-1 1 0 0,0 0 0 0 0,0 0-1 0 0,0 1 1 0 0,0-1 0 0 0,0 0 0 0 0,0 0-1 0 0,0 1 1 0 0,0-1 0 0 0,0 0-1 0 0,0 0 1 0 0,0 1 0 0 0,-1-1 0 0 0,1 0-1 0 0,0 0 1 0 0,0 1 0 0 0,0-1 0 0 0,0 0-1 0 0,-1 0 1 0 0,1 0 0 0 0,0 1-1 0 0,0-1 1 0 0,0 0 0 0 0,0 0 0 0 0,-1 0-1 0 0,1 0 1 0 0,0 0 0 0 0,0 1-1 0 0,-1-1 1 0 0,1 0 0 0 0,0 0 0 0 0,0 0-1 0 0,-1 0 1 0 0,1 0 0 0 0,0 0 0 0 0,0 0-1 0 0,-1 0 1 0 0,1 0 0 0 0,0 0-1 0 0,0 0 1 0 0,-1 0 0 0 0,1 0 0 0 0,0 0-1 0 0,0 0 1 0 0,-1 0 0 0 0,1 0-1 0 0,0 0 1 0 0,0 0 0 0 0,-1-1-13 0 0,-2 1 141 0 0,2 0-48 0 0,1 0-33 0 0,0 0 1 0 0,0 0 3 0 0,0 0-8 0 0,0 0-30 0 0,0 0-4 0 0,0 0 2 0 0,0 0 12 0 0,0 0 50 0 0,0 0 15 0 0,0 0-4 0 0,0 0-21 0 0,0 0-80 0 0,0 0-21 0 0,0 0-3 0 0,0 0-2300 0 0,0 0-9234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5520 0 0,'1'-1'124'0'0,"0"1"0"0"0,0 0-1 0 0,0 0 1 0 0,0 0 0 0 0,0 1 0 0 0,0-1 0 0 0,0 0 0 0 0,0 0 0 0 0,0 0 0 0 0,0 1 0 0 0,0-1-1 0 0,0 0 1 0 0,0 1 0 0 0,0-1 0 0 0,-1 1 0 0 0,1-1 0 0 0,0 1 0 0 0,0 0 0 0 0,0-1 0 0 0,-1 1-1 0 0,1 0 1 0 0,0-1 0 0 0,-1 1 0 0 0,1 0 0 0 0,0 0 0 0 0,-1 0 0 0 0,1 0 0 0 0,-1 0 0 0 0,1-1-1 0 0,-1 1 1 0 0,0 0 0 0 0,1 0 0 0 0,-1 0 0 0 0,0 0 0 0 0,0 0 0 0 0,0 0 0 0 0,0 1-124 0 0,3 12 1236 0 0,-3-13-1241 0 0,0 0 0 0 0,0 0 0 0 0,0 0 1 0 0,1 0-1 0 0,-1 0 0 0 0,0 0 1 0 0,0 0-1 0 0,1 0 0 0 0,-1 0 0 0 0,1 0 1 0 0,-1 0-1 0 0,1 0 0 0 0,-1 0 0 0 0,1 0 1 0 0,0 0-1 0 0,-1 0 0 0 0,1 0 0 0 0,1 0 5 0 0,0 2-25 0 0,0-1 0 0 0,-1 1 0 0 0,1 0 0 0 0,0 0 0 0 0,-1 0 0 0 0,1 0 0 0 0,-1 0 0 0 0,0 0 0 0 0,0 3 25 0 0,6 12-165 0 0,-6-15 142 0 0,1 0 0 0 0,-1-1 0 0 0,-1 1 0 0 0,1-1 0 0 0,0 1 0 0 0,-1 0 0 0 0,1 0 0 0 0,-1-1 0 0 0,0 1-1 0 0,0 0 1 0 0,0 0 0 0 0,0 0 23 0 0,0 0-16 0 0,0 1-1 0 0,0-1 0 0 0,0 1 1 0 0,0-1-1 0 0,1 0 0 0 0,0 1 0 0 0,0 2 17 0 0,1 0-15 0 0,0-1-1 0 0,0 1 1 0 0,-1-1-1 0 0,0 1 1 0 0,0 0-1 0 0,0 0 1 0 0,-1-1-1 0 0,0 1 1 0 0,0 0-1 0 0,0 0 1 0 0,-1 0-1 0 0,0-1 1 0 0,0 1-1 0 0,-1 3 16 0 0,1-7 3 0 0,1-1 0 0 0,0 1 1 0 0,0 0-1 0 0,0 0 0 0 0,0-1 0 0 0,0 1 0 0 0,0 0 0 0 0,0 0 1 0 0,1 0-1 0 0,-1-1 0 0 0,1 3-3 0 0,0-2 7 0 0,-1 0 0 0 0,1 0-1 0 0,-1 0 1 0 0,0 0 0 0 0,0 0 0 0 0,0 0-1 0 0,0 0 1 0 0,0 0 0 0 0,0 2-7 0 0,-4 14 464 0 0,1 0 1 0 0,1 0-1 0 0,1 0 0 0 0,0 5-464 0 0,1-22 18 0 0,0-1-1536 0 0,0 0-6132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31 5624 0 0,'0'0'54'0'0,"0"0"-1"0"0,0-1 1 0 0,0 1 0 0 0,0-1-1 0 0,0 1 1 0 0,0 0 0 0 0,0-1-1 0 0,0 1 1 0 0,1 0 0 0 0,-1-1-1 0 0,0 1 1 0 0,0 0 0 0 0,0 0-1 0 0,1-1 1 0 0,-1 1 0 0 0,0 0 0 0 0,0 0-1 0 0,1-1 1 0 0,-1 1 0 0 0,0 0-1 0 0,1 0 1 0 0,-1 0 0 0 0,0-1-1 0 0,1 1 1 0 0,-1 0 0 0 0,0 0-54 0 0,1 0 73 0 0,-1-1 0 0 0,1 1 0 0 0,-1 0 0 0 0,1 0 0 0 0,-1-1 0 0 0,1 1 0 0 0,-1 0 0 0 0,0-1 0 0 0,1 1 0 0 0,-1-1 0 0 0,0 1 0 0 0,1 0 0 0 0,-1-1 0 0 0,0 1 0 0 0,1-1 0 0 0,-1 1 0 0 0,0-1 0 0 0,0 1 0 0 0,0-1 0 0 0,1 1 1 0 0,-1-1-1 0 0,0 1 0 0 0,0-1 0 0 0,0 0 0 0 0,0 1 0 0 0,0-1 0 0 0,0 1-73 0 0,0-1 88 0 0,0 1 26 0 0,0 0 106 0 0,0 0 22 0 0,-9-8 432 0 0,4 7-589 0 0,0 0 0 0 0,0 1 0 0 0,0-1 0 0 0,0 1 0 0 0,0 0 0 0 0,1 1 0 0 0,-1-1 0 0 0,0 1 0 0 0,0 0 0 0 0,0 0 0 0 0,0 0 0 0 0,1 1 0 0 0,-1 0-85 0 0,-2 0 97 0 0,1 0 0 0 0,0-1 0 0 0,0 1 1 0 0,-1-1-1 0 0,-6 0-97 0 0,12-1 37 0 0,-1 0 0 0 0,0 1 0 0 0,1-1 0 0 0,-1 1 0 0 0,0-1 0 0 0,1 1 0 0 0,-1 0-1 0 0,1-1 1 0 0,-1 1 0 0 0,1 0 0 0 0,-1 0 0 0 0,1 0 0 0 0,0 0 0 0 0,-1 0 0 0 0,1 0 0 0 0,0 1 0 0 0,0-1 0 0 0,0 0 0 0 0,0 1 0 0 0,0-1 0 0 0,0 1 0 0 0,0-1 0 0 0,0 1 0 0 0,1-1-1 0 0,-1 1-36 0 0,-1 3 34 0 0,0-1 0 0 0,1 1-1 0 0,-1-1 1 0 0,1 1-1 0 0,0-1 1 0 0,1 1-1 0 0,-1 0 1 0 0,1 1-34 0 0,-1 7 75 0 0,3 17 40 0 0,-1-28-110 0 0,-1 0-1 0 0,1-1 0 0 0,-1 1 1 0 0,1-1-1 0 0,0 0 1 0 0,0 1-1 0 0,0-1 0 0 0,0 0 1 0 0,0 1-1 0 0,0-1 0 0 0,0 0 1 0 0,0 0-1 0 0,1 0 1 0 0,-1 0-1 0 0,0 0 0 0 0,1 0 1 0 0,-1 0-1 0 0,1 0-4 0 0,8 5 22 0 0,0 0 0 0 0,-1 0 0 0 0,1 1 0 0 0,1 3-22 0 0,38 25 35 0 0,-26-18-15 0 0,-15-12-13 0 0,-1 0 0 0 0,0 1 0 0 0,0 1 0 0 0,4 3-7 0 0,11 14 7 0 0,-21-22-11 0 0,0 1 1 0 0,0-1 0 0 0,0 1 0 0 0,-1-1 0 0 0,1 1 0 0 0,-1 0-1 0 0,1-1 1 0 0,-1 1 0 0 0,0 0 0 0 0,0-1 0 0 0,0 1 0 0 0,0 0-1 0 0,-1 0 1 0 0,1-1 0 0 0,-1 1 0 0 0,1-1 0 0 0,-1 2 3 0 0,-18 42 0 0 0,14-40 6 0 0,1-1 0 0 0,-1-1 0 0 0,1 1 0 0 0,-1-1 0 0 0,0 1 0 0 0,-1-1 0 0 0,1-1 0 0 0,-1 1 0 0 0,0-1 0 0 0,0 0 0 0 0,0 0 0 0 0,-4 1-6 0 0,-5 1 16 0 0,6-2 3 0 0,-1 0 1 0 0,2 1-1 0 0,-1 0 1 0 0,-2 2-20 0 0,8-5 11 0 0,-1 1 1 0 0,1-1 0 0 0,-1 0 0 0 0,1 0 0 0 0,-1 0 0 0 0,0 0-1 0 0,1-1 1 0 0,-1 1 0 0 0,0-1 0 0 0,1 0 0 0 0,-1 0 0 0 0,0 0-1 0 0,1-1 1 0 0,-1 1 0 0 0,0-1 0 0 0,1 0 0 0 0,-1 0 0 0 0,0-1-13 0 0,-9-2 28 0 0,1-2 0 0 0,-1 1-1 0 0,1-2 1 0 0,-1 0-27 0 0,10 5-9 0 0,-1 0-63 0 0,0 0-1 0 0,1-1 1 0 0,-1 0-1 0 0,0 1 1 0 0,1-1-1 0 0,-3-3 73 0 0,-1-1-1307 0 0,2 3-7445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8536 0 0,'1'0'82'0'0,"1"0"0"0"0,0 1 0 0 0,-1-1 0 0 0,1 1 0 0 0,-1-1 0 0 0,0 1 0 0 0,1 0 0 0 0,-1-1 0 0 0,0 1 0 0 0,1 0 0 0 0,-1 0 1 0 0,0 0-1 0 0,0 0 0 0 0,1 0 0 0 0,-1 0 0 0 0,0 0 0 0 0,0 1 0 0 0,0-1 0 0 0,-1 0 0 0 0,1 1 0 0 0,0-1 0 0 0,0 0 0 0 0,-1 1 0 0 0,1-1 0 0 0,-1 1-82 0 0,1 0 12 0 0,-1-1 0 0 0,1 1-1 0 0,0 0 1 0 0,0-1 0 0 0,0 1-1 0 0,0-1 1 0 0,0 0-1 0 0,0 1 1 0 0,0-1 0 0 0,0 0-1 0 0,0 1 1 0 0,0-1 0 0 0,1 0-1 0 0,-1 0 1 0 0,1 0 0 0 0,-1 0-1 0 0,0 0 1 0 0,1-1 0 0 0,0 1-1 0 0,-1 0 1 0 0,1-1-1 0 0,-1 1 1 0 0,1-1 0 0 0,0 1-1 0 0,1-1-11 0 0,14-4-2066 0 0,-17 4-4242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 5920 0 0,'0'0'314'0'0,"0"0"9"0"0,0 0-7 0 0,0 0 9 0 0,0 0 29 0 0,0 0 6 0 0,0 0 1 0 0,0 0-33 0 0,6-1-153 0 0,2-1-126 0 0,5-1 17 0 0,3 2 59 0 0,-5 19-127 0 0,-8-15 6 0 0,1-1 0 0 0,0 1 0 0 0,0-1 0 0 0,0 0 0 0 0,0 0-1 0 0,1 0 1 0 0,-1 0 0 0 0,0-1 0 0 0,1 0 0 0 0,-1 0-1 0 0,2 0-3 0 0,51 2 124 0 0,-26-2-18 0 0,2-1 134 0 0,26-3-240 0 0,15 0 103 0 0,-63 3-85 0 0,0 0 1 0 0,0-1-1 0 0,-1-1 1 0 0,1 0-1 0 0,-1 0 1 0 0,9-4-19 0 0,-8 4 43 0 0,-1-1 0 0 0,1 1 1 0 0,0 1-1 0 0,0 0 1 0 0,-1 0-1 0 0,3 1-43 0 0,-1 0 57 0 0,0-1 0 0 0,-1 0 1 0 0,1 0-1 0 0,7-3-57 0 0,-8 2 19 0 0,0 0 0 0 0,0 1 0 0 0,0 0 0 0 0,10 1-19 0 0,-12 0 13 0 0,0-1 1 0 0,0 1 0 0 0,1-1-1 0 0,-1-1 1 0 0,6-1-14 0 0,-7 1 42 0 0,0 0 0 0 0,-1 1-1 0 0,1 0 1 0 0,0 0 0 0 0,2 1-42 0 0,30-5 226 0 0,-39 5-222 0 0,0 0 1 0 0,1-1 0 0 0,-1 1-1 0 0,0 0 1 0 0,1 0-1 0 0,-1 0 1 0 0,0 0 0 0 0,1 0-1 0 0,-1 0 1 0 0,1 0 0 0 0,-1 1-1 0 0,0-1 1 0 0,1 0 0 0 0,-1 1-1 0 0,0-1 1 0 0,1 1-1 0 0,-1-1 1 0 0,0 1 0 0 0,0 0-1 0 0,0-1 1 0 0,1 1-5 0 0,-2-1 7 0 0,0 1-1 0 0,0-1 1 0 0,1 0 0 0 0,-1 0 0 0 0,0 0-1 0 0,0 0 1 0 0,1 1 0 0 0,-1-1-1 0 0,0 0 1 0 0,0 0 0 0 0,1 0 0 0 0,-1 0-1 0 0,0 0 1 0 0,1 0 0 0 0,-1 0-1 0 0,0 0 1 0 0,0 0 0 0 0,1 0 0 0 0,-1 0-1 0 0,0 0 1 0 0,1 0 0 0 0,-1 0 0 0 0,0 0-1 0 0,1 0 1 0 0,-1 0 0 0 0,0-1-1 0 0,0 1 1 0 0,1 0 0 0 0,-1 0 0 0 0,0 0-1 0 0,0 0 1 0 0,1-1 0 0 0,-1 1-1 0 0,0 0 1 0 0,0 0 0 0 0,0 0 0 0 0,1-1-1 0 0,-1 1 1 0 0,0 0 0 0 0,0 0-1 0 0,0-1 1 0 0,0 1 0 0 0,1 0 0 0 0,-1 0-1 0 0,0-1 1 0 0,0 1 0 0 0,0 0-1 0 0,0-1 1 0 0,0 1 0 0 0,0 0 0 0 0,0-1-7 0 0,0 1 72 0 0,0 0-3 0 0,0 0-9 0 0,0 0 3 0 0,0 0 2 0 0,0 0 0 0 0,0 0-19 0 0,0 0-6 0 0,0 0 0 0 0,0 0 18 0 0,0 0 76 0 0,0 0 19 0 0,-1 22 383 0 0,-10 21-83 0 0,10-36-392 0 0,0 1 0 0 0,-1 0 0 0 0,-1-1 1 0 0,1 1-1 0 0,-1-1 0 0 0,-2 3-61 0 0,-1 14 117 0 0,5-21-107 0 0,1 0 1 0 0,-1 0-1 0 0,1 0 0 0 0,-1 0 1 0 0,0 0-1 0 0,0 0 1 0 0,0 0-1 0 0,-1 1-10 0 0,-18 34 163 0 0,-11 31-163 0 0,4-8 54 0 0,-57 107 85 0 0,65-123-93 0 0,15-33-30 0 0,-1-1 0 0 0,0 0 0 0 0,-1 0-1 0 0,-4 7-15 0 0,-1-1 28 0 0,2 0 0 0 0,0 1-1 0 0,0 2-27 0 0,-17 31 67 0 0,21-41-35 0 0,0 1 1 0 0,0 0 0 0 0,1 0 0 0 0,1 0-33 0 0,0-3 21 0 0,1-1 0 0 0,-1 1 1 0 0,0-1-1 0 0,-1 1 0 0 0,0-1 0 0 0,0 0 1 0 0,0-1-1 0 0,-4 5-21 0 0,5-7 12 0 0,-1 1-1 0 0,1 0 1 0 0,0 0 0 0 0,0 0-1 0 0,1 1 1 0 0,-1 1-12 0 0,-9 17 35 0 0,-4 14-5 0 0,13-30-17 0 0,0 1 0 0 0,-1-1-1 0 0,0-1 1 0 0,0 1 0 0 0,-1 0-13 0 0,2-3 15 0 0,0-1 1 0 0,1 1 0 0 0,-1 0-1 0 0,1 0 1 0 0,0 0 0 0 0,0 0 0 0 0,1 0-1 0 0,0 0 1 0 0,-1 1 0 0 0,1 4-16 0 0,-9 19 164 0 0,9-26-437 0 0,1-2 338 0 0,0-1-1 0 0,0 1 1 0 0,0-1-1 0 0,0 1 0 0 0,0-1 1 0 0,0 0-1 0 0,0 1 1 0 0,0-1-1 0 0,-1 1 1 0 0,1-1-1 0 0,0 1 1 0 0,0-1-1 0 0,0 0 0 0 0,-1 1 1 0 0,1-1-1 0 0,0 0 1 0 0,-1 1-1 0 0,1-1 1 0 0,0 0-1 0 0,-1 1 1 0 0,1-1-1 0 0,0 0 1 0 0,-1 0-1 0 0,1 1 0 0 0,0-1 1 0 0,-1 0-1 0 0,1 0 1 0 0,-1 0-1 0 0,1 0 1 0 0,-1 0-1 0 0,1 1-64 0 0,-1-1 107 0 0,1 0-2148 0 0,0 0-8607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466 0 5824 0 0,'0'0'790'0'0,"23"0"2396"0"0,-22 0-3164 0 0,-1 0 1 0 0,1 0-1 0 0,0 0 1 0 0,0 0-1 0 0,0 0 1 0 0,-1 0-1 0 0,1 0 1 0 0,0 0-1 0 0,0 1 1 0 0,0-1-1 0 0,-1 0 1 0 0,1 0-1 0 0,0 1 1 0 0,0-1-1 0 0,-1 0 1 0 0,1 1-1 0 0,0-1 1 0 0,-1 1-1 0 0,1-1 1 0 0,0 1-1 0 0,-1-1 1 0 0,1 1-1 0 0,-1-1 1 0 0,1 1-1 0 0,-1-1 1 0 0,1 1-23 0 0,0 20 617 0 0,-1-7-515 0 0,0 12-101 0 0,1-14 2 0 0,-1 1-1 0 0,0-1 0 0 0,-1 1 1 0 0,-1-1-1 0 0,0 0 1 0 0,-1 4-3 0 0,-5 22 16 0 0,6-27-5 0 0,0 0-1 0 0,-1-1 1 0 0,0 0-1 0 0,-4 8-10 0 0,-45 119 255 0 0,44-116-202 0 0,4-12-18 0 0,1 1 0 0 0,-2-1 0 0 0,1 0 0 0 0,-1-1 0 0 0,-5 7-35 0 0,4-5 68 0 0,0 0 1 0 0,1 0-1 0 0,0 0 1 0 0,0 2-69 0 0,1-3 52 0 0,0 0-1 0 0,0-1 1 0 0,-1 0 0 0 0,0 0-1 0 0,0 0 1 0 0,-1 0-52 0 0,-6 7 100 0 0,1 1-1 0 0,-8 14-99 0 0,-20 26 148 0 0,39-55-146 0 0,-5 5 25 0 0,0-1 0 0 0,0 1 1 0 0,1 0-1 0 0,0 1 0 0 0,0-1 1 0 0,0 1-1 0 0,1-1 0 0 0,0 1 1 0 0,-1 4-28 0 0,3-7 16 0 0,0 0-1 0 0,-1 0 1 0 0,1 0 0 0 0,-1 0 0 0 0,0 0 0 0 0,0 0 0 0 0,0 0 0 0 0,-1-1 0 0 0,1 1 0 0 0,-1-1 0 0 0,0 0 0 0 0,0 0 0 0 0,0 0 0 0 0,0 0 0 0 0,-1 0 0 0 0,1-1-1 0 0,-1 1 1 0 0,1-1 0 0 0,-1 0 0 0 0,-3 1-16 0 0,4-1 11 0 0,-1 1-1 0 0,2-1 1 0 0,-1 1-1 0 0,0-1 1 0 0,0 1 0 0 0,1 0-1 0 0,-1 0 1 0 0,1 0-1 0 0,0 0 1 0 0,0 0-1 0 0,-1 3-10 0 0,-11 16 51 0 0,6-13-21 0 0,1 1-1 0 0,1 0 1 0 0,0 1-1 0 0,1 0 1 0 0,-4 9-30 0 0,8-18 8 0 0,0-1-1 0 0,0 1 1 0 0,0-1 0 0 0,0 1-1 0 0,0-1 1 0 0,-1 0 0 0 0,1 0-1 0 0,0 1 1 0 0,-1-1 0 0 0,1 0 0 0 0,-1 0-8 0 0,1-1 10 0 0,0 1 0 0 0,0 0 0 0 0,0 0 1 0 0,0-1-1 0 0,1 1 0 0 0,-1 0 1 0 0,0 0-1 0 0,0 0 0 0 0,0 0 0 0 0,1 0 1 0 0,-1 0-1 0 0,0 0 0 0 0,1 0 1 0 0,-1 0-1 0 0,1 0 0 0 0,-1 1 0 0 0,1-1 1 0 0,0 0-1 0 0,-1 1-10 0 0,-8 16 88 0 0,9-17-82 0 0,-1 0 0 0 0,0-1 0 0 0,1 1 0 0 0,-1 0 0 0 0,1 0 0 0 0,-1 0 0 0 0,1 0 0 0 0,-1 0 0 0 0,1 0 0 0 0,-1 0 0 0 0,1 0 0 0 0,0 0 0 0 0,0 0 0 0 0,-1 0 0 0 0,1 0 0 0 0,0 1-6 0 0,0-2 6 0 0,0 1 0 0 0,0-1 1 0 0,0 0-1 0 0,0 0 0 0 0,0 1 1 0 0,0-1-1 0 0,0 0 0 0 0,0 0 1 0 0,0 1-1 0 0,-1-1 0 0 0,1 0 0 0 0,0 0 1 0 0,0 0-1 0 0,0 1 0 0 0,0-1 1 0 0,-1 0-1 0 0,1 0 0 0 0,0 0 1 0 0,0 1-1 0 0,0-1 0 0 0,-1 0 0 0 0,1 0 1 0 0,0 0-1 0 0,0 0 0 0 0,0 0 1 0 0,-1 0-1 0 0,1 0 0 0 0,0 0 1 0 0,0 1-1 0 0,-1-1 0 0 0,1 0 0 0 0,0 0 1 0 0,0 0-1 0 0,-1 0 0 0 0,1 0 1 0 0,0 0-1 0 0,0 0 0 0 0,-1 0 0 0 0,1-1 1 0 0,0 1-1 0 0,0 0 0 0 0,-1 0 1 0 0,1 0-1 0 0,0 0-6 0 0,-5 0 319 0 0,10-1-179 0 0,-5 1-97 0 0,0 0 18 0 0,2 4 69 0 0,-2-4-119 0 0,0 1 0 0 0,0-1 1 0 0,0 0-1 0 0,0 1 1 0 0,1-1-1 0 0,-1 0 0 0 0,0 1 1 0 0,0-1-1 0 0,1 0 0 0 0,-1 0 1 0 0,0 1-1 0 0,0-1 0 0 0,1 0 1 0 0,-1 0-1 0 0,0 1 0 0 0,1-1 1 0 0,-1 0-1 0 0,0 0 0 0 0,1 0 1 0 0,-1 1-1 0 0,0-1 0 0 0,1 0 1 0 0,-1 0-1 0 0,0 0 1 0 0,1 0-1 0 0,-1 0 0 0 0,0 0 1 0 0,1 0-1 0 0,-1 0 0 0 0,1 0 1 0 0,-1 0-1 0 0,0 0 0 0 0,1 0 1 0 0,-1 0-1 0 0,0 0 0 0 0,1 0 1 0 0,-1 0-1 0 0,0-1 0 0 0,1 1-11 0 0,1 0-3 0 0,8 0 107 0 0,0-1 1 0 0,0-1-1 0 0,-1 1 0 0 0,10-4-104 0 0,29-5 205 0 0,10 3-7 0 0,-27 2-26 0 0,1 2 0 0 0,6 1-172 0 0,-23 1 71 0 0,-1 0 0 0 0,1-1 0 0 0,-1 0 0 0 0,0-1 0 0 0,0-1-1 0 0,10-4-70 0 0,-15 6 51 0 0,1 0 0 0 0,-1 0 0 0 0,1 1 0 0 0,0 0 0 0 0,4 1-51 0 0,33-4 155 0 0,29-8-108 0 0,29-6 19 0 0,-97 17-53 0 0,0 0 0 0 0,0 0 0 0 0,1 0-1 0 0,-1 1 1 0 0,3 1-13 0 0,31-3 55 0 0,-28 0-33 0 0,-1 1 0 0 0,1 0 0 0 0,-1 1 0 0 0,7 1-22 0 0,7-1 142 0 0,-11 0 7 0 0,-1-1 0 0 0,1 0 0 0 0,7-3-149 0 0,-11 3 135 0 0,-11 1-172 0 0,-1 0 0 0 0,0 0 1 0 0,1 0-1 0 0,-1 0 0 0 0,0 0 0 0 0,1 0 0 0 0,-1 0 1 0 0,0 0-1 0 0,0 0 0 0 0,1 0 0 0 0,-1 0 0 0 0,0 0 1 0 0,1 0-1 0 0,-1 0 0 0 0,0 0 0 0 0,1 0 0 0 0,-1-1 1 0 0,0 1-1 0 0,0 0 0 0 0,1 0 0 0 0,-1 0 0 0 0,0 0 1 0 0,1-1-1 0 0,-1 1 0 0 0,0 0 0 0 0,0 0 0 0 0,0-1 1 0 0,1 1-1 0 0,-1 0 0 0 0,0 0 0 0 0,0-1 0 0 0,0 1 1 0 0,0 0-1 0 0,0 0 0 0 0,1-1 0 0 0,-1 1 1 0 0,0 0-1 0 0,0-1 0 0 0,0 1 0 0 0,0 0 0 0 0,0-1 1 0 0,0 1-1 0 0,0 0 0 0 0,0-1 0 0 0,0 1 0 0 0,0 0 1 0 0,0-1-1 0 0,0 1 0 0 0,0 0 0 0 0,0 0 0 0 0,-1-1 1 0 0,1 1 35 0 0,0-1-11770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5120 0 0,'0'0'200'0'0,"6"3"-2"0"0,-3-2-170 0 0,20 12 187 0 0,-22-12-156 0 0,0 0-1 0 0,0 0 0 0 0,0 0 0 0 0,1 0 1 0 0,-1 0-1 0 0,0 0 0 0 0,-1 0 1 0 0,1 0-1 0 0,0 0 0 0 0,0 1 1 0 0,0-1-1 0 0,-1 0 0 0 0,1 1 1 0 0,-1-1-1 0 0,1 0 0 0 0,-1 1 0 0 0,1-1 1 0 0,-1 0-1 0 0,0 2-58 0 0,0 3 93 0 0,0-2 93 0 0,0-1 0 0 0,0 1 0 0 0,0 0 0 0 0,1 0 1 0 0,-1 0-1 0 0,1-1 0 0 0,0 1 0 0 0,0 0 0 0 0,0-1 0 0 0,1 1 0 0 0,0 2-186 0 0,14 29 94 0 0,-3 1-1 0 0,2 9-93 0 0,-6-17 76 0 0,12 34 291 0 0,-2 1 1 0 0,-4 1 0 0 0,-2 0-1 0 0,-3 4-367 0 0,-8-32 218 0 0,-2-26-75 0 0,1 1 0 0 0,0-1 0 0 0,0 1-1 0 0,1-1 1 0 0,0 1 0 0 0,1-1-143 0 0,-1 11 456 0 0,-2-21-434 0 0,0 1 0 0 0,0-1 0 0 0,0 1-1 0 0,0-1 1 0 0,0 1 0 0 0,0-1 0 0 0,0 1 0 0 0,-1-1 0 0 0,1 1 0 0 0,0-1 0 0 0,0 1 0 0 0,-1-1 0 0 0,1 1 0 0 0,0-1-1 0 0,-1 1 1 0 0,1-1 0 0 0,0 0 0 0 0,-1 1 0 0 0,1-1 0 0 0,-1 0 0 0 0,1 1 0 0 0,0-1 0 0 0,-1 0 0 0 0,1 1 0 0 0,-1-1-1 0 0,1 0 1 0 0,-1 0 0 0 0,1 0 0 0 0,-1 0 0 0 0,1 1 0 0 0,-1-1 0 0 0,0 0 0 0 0,1 0 0 0 0,-1 0 0 0 0,0 0-22 0 0,1 0 142 0 0,0 0-35 0 0,0 0-6 0 0,-1-43 1157 0 0,1 34-1206 0 0,0 1 0 0 0,0 0 1 0 0,1-1-1 0 0,1 1 0 0 0,-1 0 1 0 0,1 0-1 0 0,2-6-52 0 0,33-42 418 0 0,-35 49-386 0 0,0 4 6 0 0,-1-1 1 0 0,1 1 0 0 0,-1 0-1 0 0,1 0 1 0 0,0-1 0 0 0,0 1-1 0 0,0 0 1 0 0,1 0 0 0 0,-1 1-1 0 0,1-1 1 0 0,0 1 0 0 0,0-1-1 0 0,2-1-38 0 0,12-15 208 0 0,-16 17-177 0 0,1 0-1 0 0,0-1 1 0 0,0 1 0 0 0,0 0 0 0 0,0 0 0 0 0,0 0 0 0 0,0 0 0 0 0,0 0 0 0 0,1 1 0 0 0,-1-1-1 0 0,1 1 1 0 0,-1-1 0 0 0,1 1 0 0 0,2-1-31 0 0,7-2 206 0 0,2 1 0 0 0,-1 0-1 0 0,9 0-205 0 0,-18 2 64 0 0,1 1 0 0 0,-1 0-1 0 0,1 0 1 0 0,-1 0-1 0 0,1 1 1 0 0,-1-1-1 0 0,1 1 1 0 0,-1 0-1 0 0,1 0 1 0 0,-1 0 0 0 0,0 1-1 0 0,4 1-63 0 0,6 5 140 0 0,-12-7-141 0 0,1 0-1 0 0,-1 0 1 0 0,0 0-1 0 0,1 0 1 0 0,-1 0-1 0 0,0 1 1 0 0,0 0-1 0 0,0-1 1 0 0,0 1 0 0 0,0 0-1 0 0,0 0 1 0 0,0 0-1 0 0,-1 0 1 0 0,1 0-1 0 0,-1 0 1 0 0,1 0-1 0 0,-1 1 1 0 0,0-1-1 0 0,0 0 1 0 0,1 3 1 0 0,0 1-26 0 0,-1 0 1 0 0,1 0-1 0 0,-1 0 1 0 0,0 0 0 0 0,-1 0-1 0 0,1 0 1 0 0,-1 1-1 0 0,0-1 1 0 0,-1 0-1 0 0,1 0 1 0 0,-1 1-1 0 0,-2 4 26 0 0,0-1-44 0 0,0-1 0 0 0,0 1 0 0 0,-1-1-1 0 0,-1 1 1 0 0,0-1 0 0 0,0-1 0 0 0,0 1-1 0 0,-2 0 45 0 0,5-6-15 0 0,-1 1-1 0 0,0-1 0 0 0,0 0 0 0 0,0 0 0 0 0,-1 0 0 0 0,1-1 0 0 0,-1 1 0 0 0,1-1 0 0 0,-1 1 0 0 0,0-1 1 0 0,0 0-1 0 0,0-1 0 0 0,0 1 0 0 0,0-1 0 0 0,0 0 0 0 0,-1 0 0 0 0,1 0 0 0 0,0 0 0 0 0,-1-1 0 0 0,0 0 16 0 0,-55-9 23 0 0,58 9-20 0 0,-1-1 1 0 0,1 1-1 0 0,0-1 1 0 0,0 0-1 0 0,0 0 0 0 0,0 0 1 0 0,0 0-1 0 0,0-1 0 0 0,0 1 1 0 0,0 0-1 0 0,1-1 0 0 0,-1 1 1 0 0,-1-2-4 0 0,-15-10 72 0 0,-4 0-2198 0 0,22 13-8694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8136 0 0,'0'0'0'0'0,"0"0"-6112"0"0</inkml:trace>
  <inkml:trace contextRef="#ctx0" brushRef="#br0" timeOffset="1">0 7 10384 0 0,'0'0'0'0'0,"5"5"0"0"0,-3 8 0 0 0,-2-6 440 0 0,0-7 8 0 0,0 0-8 0 0,0 4 8 0 0,0-2-184 0 0,0 3 0 0 0,0-1 0 0 0,0-1 0 0 0,0 1-496 0 0,0-2 0 0 0,0 3 0 0 0,4-3 0 0 0,-4-2-8992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 3208 0 0,'2'27'959'0'0,"6"10"653"0"0,-4-23-833 0 0,24 49-132 0 0,-20-39-668 0 0,-6-19 19 0 0,0 0 0 0 0,-1 0 0 0 0,1 0-1 0 0,-1 1 1 0 0,0-1 0 0 0,0 0 0 0 0,-1 2 2 0 0,1 0-1 0 0,0 0-1 0 0,0 0 1 0 0,0 0-1 0 0,1 1 1 0 0,0-2-1 0 0,1 1 1 0 0,2 6 1 0 0,-2-7 27 0 0,-1 1 1 0 0,1 0-1 0 0,-1 0 1 0 0,0 0 0 0 0,-1 0-1 0 0,0 1 1 0 0,0 5-28 0 0,-1-2 89 0 0,0-2-14 0 0,0 0 0 0 0,0 0-1 0 0,1 0 1 0 0,0-1 0 0 0,0 1 0 0 0,1 0 0 0 0,0 0 0 0 0,3 5-75 0 0,-2-5 99 0 0,0 0 0 0 0,-1 1 1 0 0,1-1-1 0 0,-1 7-99 0 0,-1-8 136 0 0,1 0 1 0 0,0 1-1 0 0,0-1 0 0 0,0 0 0 0 0,4 7-136 0 0,2 2 386 0 0,-1 2-1 0 0,-1-1 0 0 0,0 0 1 0 0,-1 6-386 0 0,-2-15 124 0 0,-2-4-59 0 0,1-1 1 0 0,-1 1-1 0 0,1-1 1 0 0,1 0 0 0 0,-1 0-1 0 0,2 2-65 0 0,8 18 201 0 0,-5-5-47 0 0,-5-11-67 0 0,1 0 0 0 0,0 0 0 0 0,1 0 0 0 0,0-1 1 0 0,3 6-88 0 0,10 13 198 0 0,-13-18-126 0 0,1 0-1 0 0,1 0 0 0 0,-1-1 0 0 0,1 0 0 0 0,0 0 1 0 0,1 0-1 0 0,4 3-71 0 0,18 20 131 0 0,-2-1 34 0 0,-20-23-102 0 0,-2-1-34 0 0,0-1 1 0 0,0-1-1 0 0,0 1 1 0 0,0-1-1 0 0,0 0 1 0 0,1 0-1 0 0,-1 0 0 0 0,1-1 1 0 0,0 1-1 0 0,1-1-29 0 0,-5-2 7 0 0,3 2 28 0 0,1-1 0 0 0,-1 1 0 0 0,1 0 0 0 0,-1 0 1 0 0,0 1-1 0 0,1 0-35 0 0,-5-3 13 0 0,1 1 0 0 0,-1-1 0 0 0,1 0 0 0 0,0 0 0 0 0,-1 0 0 0 0,1 0 0 0 0,-1 0 0 0 0,1 0 0 0 0,0 0 0 0 0,-1 0 0 0 0,1 0 0 0 0,-1-1 0 0 0,1 1 0 0 0,1-1-13 0 0,14-2 40 0 0,-10 4-15 0 0,0 0-1 0 0,1-1 0 0 0,-1 0 0 0 0,0-1 1 0 0,0 0-1 0 0,0 0 0 0 0,0 0 1 0 0,5-2-25 0 0,54-22 283 0 0,-13 4-71 0 0,-50 21-195 0 0,-1-1 1 0 0,1 0 0 0 0,-1 1-1 0 0,0-1 1 0 0,1 0 0 0 0,-1 0-1 0 0,1 0 1 0 0,-1-1 0 0 0,0 1-1 0 0,0-1 1 0 0,0 1 0 0 0,0-1-1 0 0,0 1 1 0 0,0-1 0 0 0,0 0-1 0 0,-1 0 1 0 0,1 0 0 0 0,-1 0 0 0 0,2-2-18 0 0,12-15 304 0 0,-13 18-272 0 0,0-1 0 0 0,0 0-1 0 0,0 0 1 0 0,0 0 0 0 0,0-1 0 0 0,-1 1 0 0 0,1 0 0 0 0,-1-1-1 0 0,0 1 1 0 0,0-1 0 0 0,0 0-32 0 0,7-16 89 0 0,-2-1 0 0 0,-1 0 0 0 0,0-1 0 0 0,-2 0-1 0 0,0 1 1 0 0,-1-1 0 0 0,-1 0 0 0 0,-1 0 0 0 0,-1 0 0 0 0,-1 0-1 0 0,-1-3-87 0 0,1 14 60 0 0,1-1 1 0 0,1 0-1 0 0,0-8-61 0 0,0 12 33 0 0,0-1 0 0 0,0 1-1 0 0,0 0 1 0 0,-1-1-1 0 0,0 1 1 0 0,-1 0-1 0 0,1 0 1 0 0,-3-5-33 0 0,0 4 19 0 0,1 1 1 0 0,0-1 0 0 0,1 0-1 0 0,0 0 1 0 0,0 0 0 0 0,0 0-1 0 0,1 0 1 0 0,0-4-20 0 0,0 6 14 0 0,0 0 0 0 0,0 1 0 0 0,-1-1-1 0 0,0 1 1 0 0,0-1 0 0 0,0 1 0 0 0,-2-2-14 0 0,-9-26 92 0 0,9 24-45 0 0,0-1-1 0 0,0 1 1 0 0,-1 0-1 0 0,0 1 0 0 0,-1-1 1 0 0,-2-2-47 0 0,4 5 19 0 0,-18-40 181 0 0,-48-59 6 0 0,68 102-204 0 0,0-1-1 0 0,0 1 0 0 0,0 0 0 0 0,1-1 0 0 0,-1 1 0 0 0,1-1 0 0 0,0 1 0 0 0,0-1 0 0 0,1 0 0 0 0,-1 0 0 0 0,1 1 0 0 0,-1-1 0 0 0,1 0 0 0 0,0 0 0 0 0,1-1-1 0 0,1-12 425 0 0,-2 15-551 0 0,-1 1 0 0 0,1 0-1 0 0,0 0 1 0 0,0 0 0 0 0,1 0 0 0 0,-1 0 0 0 0,0 0 0 0 0,0-1 0 0 0,0 1-1 0 0,1 0 1 0 0,-1 0 0 0 0,1 0 0 0 0,-1 0 0 0 0,1 0 0 0 0,-1 0 0 0 0,1 0 0 0 0,-1 0-1 0 0,1 0 1 0 0,0 0 0 0 0,-1 1 0 0 0,1-1 0 0 0,0 0 126 0 0,1 0-11137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7432 0 0,'5'14'1569'0'0,"-2"-10"-1436"0"0,-1 1 0 0 0,0 0 1 0 0,0-1-1 0 0,-1 1 0 0 0,1 0 0 0 0,-1 0 1 0 0,0 0-1 0 0,0 0 0 0 0,-1 0 0 0 0,1 0 0 0 0,-1 0 1 0 0,0 1-134 0 0,0-3-7 0 0,0 0 1 0 0,1 0 0 0 0,-1 1-1 0 0,1-1 1 0 0,0 0 0 0 0,0 0-1 0 0,0 0 1 0 0,1 0 0 0 0,-1 0-1 0 0,1 0 1 0 0,0 1 6 0 0,1 0-11 0 0,-1-1 0 0 0,0 2 0 0 0,0-1 1 0 0,-1 0-1 0 0,1 0 0 0 0,-1 0 0 0 0,0 1 11 0 0,1 7-12 0 0,0 0 0 0 0,1 0 0 0 0,0-1 0 0 0,1 1-1 0 0,0-1 1 0 0,0 0 0 0 0,7 11 12 0 0,-9-19 1 0 0,-1 0-1 0 0,0 0 1 0 0,0 0-1 0 0,0 0 1 0 0,0 0 0 0 0,0 1-1 0 0,-1-1 1 0 0,1 2-1 0 0,-1-2 6 0 0,1 1 1 0 0,-1-1-1 0 0,1 0 0 0 0,0 1 1 0 0,0-1-1 0 0,0 0 0 0 0,2 2-6 0 0,2 4 228 0 0,-1 1 0 0 0,1-1-1 0 0,-2 1 1 0 0,1 0 0 0 0,-1-1-1 0 0,-1 2 1 0 0,0-1 0 0 0,1 5-228 0 0,0-1 563 0 0,-2-13-598 0 0,0 0 0 0 0,-1 0 1 0 0,0 0-1 0 0,1 0 0 0 0,-1 0 1 0 0,0 0-1 0 0,1 0 0 0 0,-1 0 0 0 0,0 0 1 0 0,0 1-1 0 0,0-1 0 0 0,0 0 1 0 0,0 0-1 0 0,0 0 0 0 0,-1 1 35 0 0,1-2-8778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10.5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81 8536 0 0,'70'-9'1217'0'0,"-47"8"-638"0"0,1-2-1 0 0,-2 0 1 0 0,1-1-1 0 0,0-2 0 0 0,20-7-578 0 0,13-3 297 0 0,60-5 89 0 0,-71 16-2084 0 0,-40 5-6612 0 0</inkml:trace>
  <inkml:trace contextRef="#ctx0" brushRef="#br0" timeOffset="1">826 97 7136 0 0,'5'4'284'0'0,"0"0"-1"0"0,0 0 1 0 0,1-1 0 0 0,-1 0 0 0 0,6 3-284 0 0,22 14 1465 0 0,-28-15-983 0 0,0-1 0 0 0,1 1 0 0 0,0-1 0 0 0,0 0 0 0 0,0-1 0 0 0,4 3-482 0 0,-9-6-25 0 0,0 1 0 0 0,0-1 1 0 0,0 1-1 0 0,0 0 1 0 0,0-1-1 0 0,0 1 0 0 0,0 0 1 0 0,-1 0-1 0 0,1 0 0 0 0,0 0 1 0 0,-1-1-1 0 0,1 1 1 0 0,0 0-1 0 0,-1 0 0 0 0,1 0 1 0 0,-1 1-1 0 0,1-1 1 0 0,-1 0-1 0 0,0 0 0 0 0,1 0 1 0 0,-1 0-1 0 0,0 0 0 0 0,0 0 1 0 0,0 1-1 0 0,0-1 1 0 0,0 1 24 0 0,0-2-8768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214 26 4912 0 0,'0'0'30'0'0,"0"1"0"0"0,0-1 0 0 0,0 0 0 0 0,0 1 0 0 0,0-1 1 0 0,0 0-1 0 0,0 1 0 0 0,0-1 0 0 0,0 1 0 0 0,0-1 0 0 0,-1 0 0 0 0,1 1 0 0 0,0-1 0 0 0,0 0 1 0 0,0 1-1 0 0,0-1 0 0 0,-1 0 0 0 0,1 0 0 0 0,0 1 0 0 0,0-1 0 0 0,-1 0 0 0 0,1 1 0 0 0,0-1 1 0 0,0 0-1 0 0,-1 0 0 0 0,1 0 0 0 0,0 1 0 0 0,-1-1 0 0 0,1 0 0 0 0,0 0 0 0 0,-1 0 0 0 0,1 0 0 0 0,0 0 1 0 0,-1 1-1 0 0,1-1 0 0 0,0 0 0 0 0,-1 0 0 0 0,1 0 0 0 0,0 0 0 0 0,-1 0 0 0 0,1 0 0 0 0,-1 0-30 0 0,-18-7 1557 0 0,-1-7 87 0 0,19 13-1545 0 0,0-1 1 0 0,-1 1-1 0 0,1 0 0 0 0,-1 0 1 0 0,1-1-1 0 0,-1 1 0 0 0,0 0 0 0 0,0 1 1 0 0,1-1-1 0 0,-1 0 0 0 0,0 0 1 0 0,0 1-1 0 0,-1-1-99 0 0,1 1-5 0 0,0 0-1 0 0,1 0 1 0 0,-1 0 0 0 0,0 1-1 0 0,1-1 1 0 0,-1 1 0 0 0,1-1-1 0 0,-1 1 1 0 0,0-1-1 0 0,1 1 1 0 0,-1 0 0 0 0,1 0-1 0 0,-2 0 6 0 0,-26 11 28 0 0,26-11-22 0 0,0-1 0 0 0,0 1-1 0 0,0 0 1 0 0,0 0-1 0 0,1 0 1 0 0,-1 0 0 0 0,0 0-1 0 0,1 1 1 0 0,-1-1-1 0 0,1 1 1 0 0,-1 0 0 0 0,1-1-1 0 0,0 1 1 0 0,0 0-1 0 0,0 0 1 0 0,0 1 0 0 0,0-1-1 0 0,0 0 1 0 0,0 1-1 0 0,0 1-5 0 0,-11 21 7 0 0,11-23-7 0 0,0 1 0 0 0,0 0 0 0 0,0 0-1 0 0,1 0 1 0 0,-1 0 0 0 0,1 0 0 0 0,0 0 0 0 0,0 1 0 0 0,0-1 0 0 0,-2 14-3 0 0,1 1-1 0 0,0-1 1 0 0,2 10 3 0 0,0-22 0 0 0,-1-2-1 0 0,1 0-1 0 0,0 0 1 0 0,0 0-1 0 0,0 1 1 0 0,1-1-1 0 0,-1 0 1 0 0,1 0-1 0 0,-1 0 1 0 0,1 0-1 0 0,0 0 1 0 0,0 0-1 0 0,1 0 1 0 0,-1 0-1 0 0,1 0 1 0 0,-1-1-1 0 0,2 3 2 0 0,14 12-14 0 0,0 0-1 0 0,1-1 0 0 0,6 3 15 0 0,34 31-26 0 0,-50-43 34 0 0,0-1 1 0 0,1-1-1 0 0,-1 0 1 0 0,2 0-1 0 0,-1 0 1 0 0,0-1-1 0 0,1-1 1 0 0,1 1-9 0 0,21 8 28 0 0,-28-10-1 0 0,0 0 1 0 0,0 0 0 0 0,1 0 0 0 0,-1-1 0 0 0,1 0-1 0 0,4 1-27 0 0,-9-2 12 0 0,0 0 0 0 0,0 0-1 0 0,-1 0 1 0 0,1 0 0 0 0,0 0-1 0 0,0 0 1 0 0,0 0 0 0 0,0 1-1 0 0,0-1 1 0 0,-1 0 0 0 0,1 0-1 0 0,0 0 1 0 0,0 0 0 0 0,0 0-1 0 0,0 0 1 0 0,-1 0 0 0 0,1 0-1 0 0,0 0 1 0 0,0 0 0 0 0,0 0-1 0 0,0 0 1 0 0,-1 0 0 0 0,1 0-1 0 0,0 0 1 0 0,0 0 0 0 0,0 0-1 0 0,0 0 1 0 0,0-1 0 0 0,-1 1-1 0 0,1 0 1 0 0,0 0 0 0 0,0 0-1 0 0,0 0 1 0 0,0 0 0 0 0,0 0-1 0 0,-1 0 1 0 0,1 0 0 0 0,0-1-1 0 0,0 1 1 0 0,0 0 0 0 0,0 0-1 0 0,0 0 1 0 0,0 0 0 0 0,0 0-1 0 0,0-1 1 0 0,0 1 0 0 0,0 0-1 0 0,0 0 1 0 0,0 0 0 0 0,-1 0-1 0 0,1-1 1 0 0,0 1 0 0 0,0 0-1 0 0,0 0 1 0 0,0 0 0 0 0,0 0-1 0 0,0-1 1 0 0,1 1 0 0 0,-1 0-1 0 0,0 0-11 0 0,-8 8 63 0 0,1 0 0 0 0,-1-1 0 0 0,0 0 0 0 0,-1-1 0 0 0,1 1-1 0 0,-1-1 1 0 0,-1-1 0 0 0,1 0 0 0 0,-1 0 0 0 0,0-1 0 0 0,0 0-1 0 0,0-1 1 0 0,0 0 0 0 0,-1-1 0 0 0,-4 1-63 0 0,-25-2-1484 0 0,38-1-6417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0 6224 0 0,'0'0'37'0'0,"0"1"0"0"0,-1-1 1 0 0,1 0-1 0 0,0 0 0 0 0,0 0 1 0 0,-1 1-1 0 0,1-1 0 0 0,0 0 1 0 0,0 0-1 0 0,-1 1 0 0 0,1-1 1 0 0,0 0-1 0 0,0 0 0 0 0,0 1 1 0 0,0-1-1 0 0,-1 0 0 0 0,1 1 1 0 0,0-1-1 0 0,0 0 0 0 0,0 1 1 0 0,0-1-1 0 0,0 0 0 0 0,0 0 1 0 0,0 1-1 0 0,0-1 0 0 0,0 0 1 0 0,0 1-1 0 0,0-1 0 0 0,0 0 1 0 0,0 1-1 0 0,0-1 0 0 0,0 0 1 0 0,0 1-1 0 0,0-1 0 0 0,0 0 1 0 0,1 1-1 0 0,-1-1 0 0 0,0 0 1 0 0,0 0-1 0 0,0 1 0 0 0,1-1 1 0 0,-1 0-1 0 0,0 0 0 0 0,0 1-37 0 0,0-1 34 0 0,0 0 1 0 0,0 0-1 0 0,0 0 0 0 0,0 0 1 0 0,0 0-1 0 0,0 0 0 0 0,0 0 0 0 0,0 0 1 0 0,-1 0-1 0 0,1 0 0 0 0,0 0 0 0 0,0 0 1 0 0,0 0-1 0 0,0 0 0 0 0,0 0 1 0 0,0 0-1 0 0,0 0 0 0 0,0 0 0 0 0,0 0 1 0 0,0 0-1 0 0,0 0 0 0 0,-1 0 0 0 0,1 1 1 0 0,0-1-1 0 0,0 0 0 0 0,0 0 1 0 0,0 0-1 0 0,0 0 0 0 0,0 0 0 0 0,0 0-34 0 0,4 10 936 0 0,-4-8-895 0 0,0-1 1 0 0,0 1-1 0 0,1 0 0 0 0,-1-1 1 0 0,1 1-1 0 0,0-1 0 0 0,-1 1 1 0 0,1 0-1 0 0,0-1 0 0 0,0 0 1 0 0,0 1-1 0 0,0-1 1 0 0,0 0-1 0 0,0 1 0 0 0,0-1 1 0 0,0 0-1 0 0,0 0 0 0 0,1 0 1 0 0,0 1-42 0 0,-1-2 1 0 0,-1 1 0 0 0,0-1 0 0 0,0 0 1 0 0,1 1-1 0 0,-1-1 0 0 0,0 0 0 0 0,0 1 1 0 0,1-1-1 0 0,-1 1 0 0 0,0-1 0 0 0,0 0 0 0 0,0 1 1 0 0,0-1-1 0 0,0 1 0 0 0,0-1 0 0 0,0 0 1 0 0,0 1-1 0 0,0-1 0 0 0,0 1 0 0 0,0-1 1 0 0,0 0-1 0 0,0 1 0 0 0,0-1 0 0 0,0 1 0 0 0,0-1 1 0 0,0 1-1 0 0,0-1 0 0 0,0 0 0 0 0,-1 1 1 0 0,1-1-2 0 0,0 1 1 0 0,0-1 1 0 0,-1 1 0 0 0,1 0 0 0 0,0-1 0 0 0,0 1 0 0 0,0-1-1 0 0,0 1 1 0 0,0 0 0 0 0,0-1 0 0 0,0 1 0 0 0,0 0 0 0 0,0-1-1 0 0,0 1 1 0 0,0 0 0 0 0,0-1 0 0 0,0 1 0 0 0,1 0 0 0 0,-1-1-1 0 0,0 1 1 0 0,0-1 0 0 0,1 1 0 0 0,-1-1 0 0 0,0 1 0 0 0,1-1-1 0 0,-1 1-1 0 0,14 20 148 0 0,-7-8-1576 0 0,-6-12-5302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71 6424 0 0,'-1'0'34'0'0,"0"0"0"0"0,1 0 1 0 0,-1 0-1 0 0,0 0 0 0 0,1 0 1 0 0,-1 0-1 0 0,1 0 0 0 0,-1 1 0 0 0,0-1 1 0 0,1 0-1 0 0,-1 0 0 0 0,1 1 1 0 0,-1-1-1 0 0,1 0 0 0 0,-1 1 1 0 0,1-1-1 0 0,-1 1 0 0 0,1-1 0 0 0,-1 1 1 0 0,1-1-1 0 0,0 1 0 0 0,-1-1 1 0 0,1 1-1 0 0,0-1 0 0 0,-1 1 0 0 0,1-1 1 0 0,0 1-1 0 0,0 0 0 0 0,0-1 1 0 0,-1 1-1 0 0,1-1 0 0 0,0 1 1 0 0,0 0-1 0 0,0-1 0 0 0,0 1 0 0 0,0 0 1 0 0,0-1-1 0 0,0 1 0 0 0,0-1 1 0 0,0 1-1 0 0,1 0 0 0 0,-1-1 1 0 0,0 1-1 0 0,0 0-34 0 0,0 0 19 0 0,-2 0 694 0 0,6-1-485 0 0,-4 2-188 0 0,0 0 1 0 0,0 0-1 0 0,0-1 0 0 0,0 1 1 0 0,1 0-1 0 0,-1 0 0 0 0,1 0 1 0 0,-1 0-1 0 0,1 0 0 0 0,-1-1 1 0 0,1 1-1 0 0,0 0-40 0 0,2-1 35 0 0,-1 0 1 0 0,0 0-1 0 0,1-1 0 0 0,-1 1 1 0 0,1 0-1 0 0,-1-1 0 0 0,1 0 1 0 0,-1 0-1 0 0,1 0 0 0 0,-1 0 1 0 0,1 0-1 0 0,-1 0 0 0 0,2-1-35 0 0,39-7 71 0 0,-15 2-4 0 0,106-19 148 0 0,-3 0-12 0 0,-46 15 102 0 0,-20 3 576 0 0,53-13-881 0 0,-30 5 522 0 0,-81 13-450 0 0,0 1 1 0 0,0 0 0 0 0,0 1 0 0 0,0 0-1 0 0,0 0 1 0 0,2 0-73 0 0,18 0 982 0 0,-34 28-670 0 0,5-19-247 0 0,-1 0 1 0 0,0 1-1 0 0,-1-1 0 0 0,0-1 0 0 0,-1 1 0 0 0,-1 2-65 0 0,2-3 36 0 0,-2 2-13 0 0,-7 14 37 0 0,0 1 1 0 0,2 0 0 0 0,1 1-1 0 0,-4 16-60 0 0,-37 127 151 0 0,-8-23-42 0 0,55-133-97 0 0,-2-1-1 0 0,0 0 0 0 0,0 0 1 0 0,-1 0-1 0 0,-1-1 0 0 0,-5 7-11 0 0,3-4 10 0 0,0 1 0 0 0,0 0 0 0 0,-5 14-10 0 0,2-3 45 0 0,-15 22-45 0 0,11-21 163 0 0,-9 24-163 0 0,20-41 37 0 0,1 0 0 0 0,-1-1 0 0 0,-1 1 0 0 0,-5 5-37 0 0,5-6 23 0 0,0 0 0 0 0,0 1 0 0 0,1 0 0 0 0,-4 7-23 0 0,-10 11 42 0 0,18-25-34 0 0,-1 0 1 0 0,1 0 0 0 0,0-1-1 0 0,0 1 1 0 0,0 0-1 0 0,0 1 1 0 0,0-1 0 0 0,0 0-1 0 0,1 1 1 0 0,0-1-1 0 0,0 0 1 0 0,-1 3-9 0 0,2-5 4 0 0,0 1-1 0 0,0-1 1 0 0,0 0 0 0 0,0 0 0 0 0,0 0 0 0 0,-1 0-1 0 0,1 0 1 0 0,0 0 0 0 0,-1 0 0 0 0,1 0-1 0 0,0 0 1 0 0,-1 0 0 0 0,1 0 0 0 0,-1 0 0 0 0,0 0-1 0 0,1 0 1 0 0,-1 0 0 0 0,0-1 0 0 0,0 1-1 0 0,1 0 1 0 0,-1 0 0 0 0,0-1 0 0 0,0 1 0 0 0,0 0-1 0 0,0-1 1 0 0,0 1 0 0 0,0-1 0 0 0,0 1 0 0 0,0-1-1 0 0,0 0 1 0 0,0 1-4 0 0,-2 0 8 0 0,-17 27 154 0 0,19-26-148 0 0,1-2-7 0 0,-11-2-2158 0 0,11 2-7599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409 0 3808 0 0,'0'0'729'0'0,"0"0"5"0"0,14 18 2011 0 0,-14-3-2001 0 0,0 8 25 0 0,0-23-569 0 0,0 0-3 0 0,0 0-35 0 0,-1 6 143 0 0,-1 13-148 0 0,-1 0-1 0 0,-1-1 1 0 0,-1 1-1 0 0,-1-1 1 0 0,-5 11-157 0 0,6-16 68 0 0,-1 0 1 0 0,1 1 0 0 0,1 0 0 0 0,1-1 0 0 0,-1 7-69 0 0,3-11 42 0 0,-1 1 1 0 0,0 0-1 0 0,0-1 1 0 0,-1 1-1 0 0,0-1 1 0 0,-1 0-1 0 0,0 0 1 0 0,-2 3-43 0 0,0 0 53 0 0,0-1 0 0 0,2 1 1 0 0,-1 1-1 0 0,-1 10-53 0 0,4-14 27 0 0,-1 0 1 0 0,0 0-1 0 0,0 0 0 0 0,-1-1 0 0 0,0 1 0 0 0,0-1 0 0 0,-1 0 0 0 0,-2 2-27 0 0,-32 50 167 0 0,29-42-89 0 0,-1 0 0 0 0,-7 6-78 0 0,12-14 13 0 0,-1 0-1 0 0,1 0 1 0 0,1 0 0 0 0,0 1-1 0 0,-1 3-12 0 0,-19 37 44 0 0,9-24 31 0 0,1 2 0 0 0,-9 23-75 0 0,-13 25 228 0 0,-2 1 144 0 0,37-74-260 0 0,1 1-1 0 0,0 0 1 0 0,1-1-1 0 0,-1 1 1 0 0,1 0-1 0 0,0 0 1 0 0,0-1-1 0 0,0 1 1 0 0,1 4-112 0 0,0 6 164 0 0,-1-14-129 0 0,0-1 8 0 0,0 0 18 0 0,0 0 7 0 0,0 0-7 0 0,0 0 7 0 0,0 0-2 0 0,0 0-2 0 0,25 0 352 0 0,-12 1-240 0 0,-7-1-155 0 0,-1 0 1 0 0,0 0-1 0 0,0 0 0 0 0,0 0 0 0 0,0-1 0 0 0,0 0 0 0 0,0 0 0 0 0,0 0 0 0 0,3-2-21 0 0,-6 2 2 0 0,1 0 1 0 0,-1 1-1 0 0,1-1 0 0 0,-1 0 1 0 0,1 1-1 0 0,-1 0 0 0 0,1 0 1 0 0,0 0-1 0 0,1 0-2 0 0,20-3 15 0 0,14-6-9 0 0,-24 5-6 0 0,0 0 0 0 0,0 1 0 0 0,0 1 0 0 0,1 0 0 0 0,8 1 0 0 0,29-1 0 0 0,-24 1 0 0 0,0 1 0 0 0,25 2 0 0 0,-46 0 0 0 0,1-1 1 0 0,-1-1 0 0 0,1 1-1 0 0,-1-2 1 0 0,1 1 0 0 0,-1-1 0 0 0,1 0-1 0 0,-1 0 1 0 0,2-1-1 0 0,-1 0 13 0 0,1 1 0 0 0,-1-1 0 0 0,0 2 0 0 0,0-1-1 0 0,1 1 1 0 0,5 1-13 0 0,-6 0 15 0 0,0-1 0 0 0,1 0-1 0 0,-1-1 1 0 0,0 0 0 0 0,4-1-15 0 0,-6 1 24 0 0,1 0-1 0 0,0 0 1 0 0,-1 0 0 0 0,1 1-1 0 0,0 0 1 0 0,-1 0 0 0 0,1 1-1 0 0,0 0 1 0 0,0 0-24 0 0,16-1 89 0 0,-21-1-70 0 0,0 1 0 0 0,0 0 0 0 0,1-1-1 0 0,-1 1 1 0 0,0 0 0 0 0,1 1 0 0 0,-1-1 0 0 0,0 0 0 0 0,1 1-1 0 0,-1-1 1 0 0,1 1-19 0 0,-1 0 28 0 0,0-1-1 0 0,0 1 0 0 0,1-1 1 0 0,-1 0-1 0 0,0 0 1 0 0,1 0-1 0 0,-1 0 1 0 0,0 0-1 0 0,3-1-27 0 0,11 0 105 0 0,-16 1-133 0 0,0 0-9 0 0,0 0 2 0 0,0 0-10 0 0,0 0-27 0 0,0 0-3 0 0,31 0-2409 0 0,-30 0-7654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9144 0 0,'7'9'38'0'0,"-7"-8"-23"0"0,1-1 0 0 0,-1 1 0 0 0,0 0 0 0 0,1 0 0 0 0,0 0 0 0 0,-1-1-1 0 0,1 1 1 0 0,-1 0 0 0 0,1 0 0 0 0,0-1 0 0 0,0 1 0 0 0,-1-1 0 0 0,1 1-1 0 0,0 0 1 0 0,0-1 0 0 0,0 0 0 0 0,-1 1 0 0 0,1-1 0 0 0,0 1 0 0 0,1-1-15 0 0,7 17 1232 0 0,-5-9-811 0 0,-4-8-389 0 0,0 1 1 0 0,0-1 0 0 0,0 0 0 0 0,0 0-1 0 0,0 1 1 0 0,0-1 0 0 0,0 0-1 0 0,0 0 1 0 0,0 0 0 0 0,0 1-1 0 0,0-1 1 0 0,1 0 0 0 0,-1 0 0 0 0,0 1-1 0 0,0-1 1 0 0,0 0 0 0 0,0 0-1 0 0,0 0 1 0 0,0 0 0 0 0,1 1 0 0 0,-1-1-1 0 0,0 0 1 0 0,0 0 0 0 0,0 0-1 0 0,1 0 1 0 0,-1 0 0 0 0,0 1 0 0 0,0-1-1 0 0,0 0 1 0 0,1 0 0 0 0,-1 0-1 0 0,0 0 1 0 0,0 0 0 0 0,1 0-1 0 0,-1 0 1 0 0,0 0 0 0 0,0 0 0 0 0,1 0-33 0 0,0 0 13 0 0,1 1 0 0 0,-1-1 1 0 0,1 0-1 0 0,-1 1 1 0 0,0 0-1 0 0,1-1 1 0 0,-1 1-1 0 0,1 0 0 0 0,-1-1 1 0 0,0 1-1 0 0,0 0 1 0 0,1 0-1 0 0,-1 0 0 0 0,0 0 1 0 0,0 0-1 0 0,0 0 1 0 0,0 1-1 0 0,0-1 1 0 0,0 1-14 0 0,15 26 89 0 0,-6-5 50 0 0,-2 0 0 0 0,4 16-139 0 0,-7-22 63 0 0,0 1-1 0 0,1-2 0 0 0,1 1 1 0 0,0-1-1 0 0,8 12-62 0 0,-12-23 13 0 0,-1 0 0 0 0,1 1 0 0 0,-1-1-1 0 0,0 1 1 0 0,0-1 0 0 0,0 2-13 0 0,-1-2 16 0 0,0-1 1 0 0,0 1-1 0 0,1-1 1 0 0,0 0-1 0 0,0 0 1 0 0,0 0 0 0 0,0 0-1 0 0,0 0 1 0 0,3 3-17 0 0,5 5 54 0 0,-1 1 0 0 0,-1 1 0 0 0,0 0 0 0 0,1 4-54 0 0,24 37 294 0 0,-23-30-96 0 0,-9-23-183 0 0,-1 1-1 0 0,1-1 1 0 0,-1 0-1 0 0,1 0 1 0 0,0 0-1 0 0,0 0 1 0 0,0 0-1 0 0,0 0 1 0 0,1 0-1 0 0,-1 0 1 0 0,0-1 0 0 0,1 1-1 0 0,-1 0 1 0 0,2 0-15 0 0,3 4 62 0 0,-1 0 0 0 0,0 0 0 0 0,0 0 0 0 0,0 0 0 0 0,-1 1 0 0 0,0 0 0 0 0,0 0 0 0 0,0 3-62 0 0,-3-10 8 0 0,-1 0 0 0 0,0 0 9 0 0,0 0 38 0 0,0 0 9 0 0,0 0 1 0 0,0 0-5 0 0,0 0-40 0 0,0 0-5 0 0,0 0 2 0 0,0 0-1910 0 0,0 0-7663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408 1 4616 0 0,'0'1'54'0'0,"0"0"1"0"0,0 0 0 0 0,0 0-1 0 0,0 0 1 0 0,0 0 0 0 0,0 0-1 0 0,0 0 1 0 0,1 0 0 0 0,-1-1-1 0 0,0 1 1 0 0,1 0 0 0 0,-1 0-1 0 0,0 0 1 0 0,1 0-1 0 0,-1 0 1 0 0,1 0 0 0 0,-1-1-1 0 0,1 1 1 0 0,0 0 0 0 0,-1 0-1 0 0,1 0-54 0 0,14 21 1814 0 0,-15-22-1703 0 0,1 0-74 0 0,-1 1-1 0 0,1-1 1 0 0,-1 1 0 0 0,1-1-1 0 0,-1 1 1 0 0,1-1 0 0 0,-1 1 0 0 0,0-1-1 0 0,1 1 1 0 0,-1-1 0 0 0,0 1 0 0 0,1 0-1 0 0,-1-1 1 0 0,0 1 0 0 0,0 0 0 0 0,1-1-1 0 0,-1 1 1 0 0,0 0 0 0 0,0-1 0 0 0,0 1-1 0 0,0 0 1 0 0,0 0 0 0 0,0-1 0 0 0,0 1-1 0 0,0 0 1 0 0,0-1 0 0 0,0 1 0 0 0,-1 0-1 0 0,1-1 1 0 0,0 1 0 0 0,0 0 0 0 0,-1 0-37 0 0,-1 6 182 0 0,2-1-103 0 0,-1 0 0 0 0,0 0-1 0 0,1 0 1 0 0,-2 0-1 0 0,1 0 1 0 0,-2 3-79 0 0,-2 5 60 0 0,-2-1 0 0 0,0 1 0 0 0,-4 5-60 0 0,11-18 7 0 0,-27 36 113 0 0,-4 7 61 0 0,26-35-137 0 0,-1 1 0 0 0,-1-2-1 0 0,0 1 1 0 0,0-1 0 0 0,-1 0-1 0 0,-4 4-43 0 0,0-1 81 0 0,1 0 0 0 0,1 2-1 0 0,-1 0-80 0 0,10-12 5 0 0,-7 11 65 0 0,0-1 1 0 0,-1 0 0 0 0,-1-1-1 0 0,0 0 1 0 0,0 0-1 0 0,-1-1-70 0 0,3-2 78 0 0,1 0-1 0 0,-1 1 1 0 0,1-1-1 0 0,0 2 1 0 0,1-1-1 0 0,-1 3-77 0 0,0-1 62 0 0,-1-1-1 0 0,0 1 1 0 0,0-1-1 0 0,-2 1-61 0 0,-3 3 161 0 0,0 0 0 0 0,2 1 0 0 0,0 0 0 0 0,0 1-1 0 0,1 0 1 0 0,1 2-161 0 0,8-15 49 0 0,0 0 0 0 0,0 1 0 0 0,1-1 1 0 0,0 0-1 0 0,-1 1 0 0 0,1-1 0 0 0,0 1 0 0 0,0-1 0 0 0,0 0 0 0 0,0 1-49 0 0,1 4 512 0 0,6-7-2143 0 0,-5 0-6939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53 6424 0 0,'1'0'45'0'0,"-1"0"1"0"0,0-1 0 0 0,0 1-1 0 0,1 0 1 0 0,-1 0 0 0 0,0 0-1 0 0,0 0 1 0 0,1 0 0 0 0,-1 0-1 0 0,0 0 1 0 0,0 0 0 0 0,1 0-1 0 0,-1 0 1 0 0,0 0 0 0 0,1 0-1 0 0,-1 0 1 0 0,0 0 0 0 0,0 0-1 0 0,1 0 1 0 0,-1 0 0 0 0,0 0-1 0 0,1 0 1 0 0,-1 0 0 0 0,0 0-1 0 0,0 1 1 0 0,1-1 0 0 0,-1 0-1 0 0,0 0 1 0 0,0 0 0 0 0,0 0-1 0 0,1 1 1 0 0,-1-1 0 0 0,0 0-1 0 0,0 0 1 0 0,0 0 0 0 0,1 1-1 0 0,-1-1 1 0 0,0 0 0 0 0,0 0-1 0 0,0 1 1 0 0,0-1 0 0 0,0 0-1 0 0,0 1 1 0 0,0-1 0 0 0,1 0-1 0 0,-1 0 1 0 0,0 1 0 0 0,0-1-46 0 0,2 6 1238 0 0,-2-5-977 0 0,0 1 0 0 0,0 0 0 0 0,0-1 0 0 0,0 1 0 0 0,0 0 0 0 0,-1-1 0 0 0,1 1 0 0 0,0 0 0 0 0,-1-1 0 0 0,1 1 0 0 0,-1-1 0 0 0,1 1-1 0 0,-1-1 1 0 0,0 1 0 0 0,-1 1-261 0 0,-1 5-231 0 0,-2 9 244 0 0,4-11-7 0 0,-1 1 1 0 0,1-1 0 0 0,0 0 0 0 0,0 1 0 0 0,0 2-7 0 0,0 17 3 0 0,1-19-1 0 0,-1 0 0 0 0,1 1 0 0 0,1-1 1 0 0,-1 1-1 0 0,1-1 0 0 0,0 1-2 0 0,3 8-3 0 0,-2 0 1 0 0,0 1-1 0 0,-1-1 1 0 0,-1 11 2 0 0,3 42-6 0 0,-2-63 6 0 0,1 15 0 0 0,0 0 0 0 0,-1 1 0 0 0,-1 6 0 0 0,0-10 0 0 0,0 0 0 0 0,3 11 0 0 0,-1-16 0 0 0,-1-1 0 0 0,0 1 0 0 0,-1 0 0 0 0,-1-1 0 0 0,-1 8 0 0 0,2-15-1 0 0,-1-1 1 0 0,1 1 0 0 0,0 0 0 0 0,0-1 0 0 0,1 1 0 0 0,0-1 0 0 0,-1 1 0 0 0,1-1 0 0 0,1 1 0 0 0,-1-1 0 0 0,1 0 0 0 0,-1 0 0 0 0,1 0 0 0 0,-1-1 1 0 0,0 1-1 0 0,0 0 1 0 0,-1 0-1 0 0,1 0 1 0 0,-1-1-1 0 0,0 1 0 0 0,0 0 1 0 0,0 0-1 0 0,0 0 1 0 0,-1 1-1 0 0,0 0 6 0 0,0-1 0 0 0,0 0 1 0 0,1 1-1 0 0,0-1 0 0 0,-1 0 1 0 0,2 1-1 0 0,-1-1 0 0 0,0 0 1 0 0,1 0-1 0 0,0 1 0 0 0,1 1-6 0 0,1 10 31 0 0,-2 30 264 0 0,-1-28-96 0 0,0-17-163 0 0,0-1 7 0 0,0 0-6 0 0,0 0 6 0 0,0 0-6 0 0,0 0 2 0 0,0 0-23 0 0,0 0-1 0 0,0-18 129 0 0,-1 6-103 0 0,0 0 0 0 0,-1 0 0 0 0,-2-8-41 0 0,-1-13 22 0 0,-4-109 82 0 0,8 134-102 0 0,0-1 0 0 0,0 0 1 0 0,1 0-1 0 0,1 0 0 0 0,-1 0 0 0 0,2-8-2 0 0,-1 13 1 0 0,0-1-1 0 0,-1 0 1 0 0,0 1-1 0 0,0-1 1 0 0,0 0-1 0 0,0 0 1 0 0,-1 1-1 0 0,0-1 0 0 0,0 1 1 0 0,0-1-1 0 0,0 0 1 0 0,-1 1-1 0 0,0-1 0 0 0,0 0 1 0 0,0 0-1 0 0,1 0 0 0 0,-1 0 1 0 0,1-1-1 0 0,1 1 0 0 0,-1 0 1 0 0,1-1-1 0 0,-1 1 1 0 0,2-2-1 0 0,-1-3-2 0 0,1-1 1 0 0,-1 1-1 0 0,-1 0 1 0 0,0-1 0 0 0,-1-5 1 0 0,1 10-1 0 0,3-48-39 0 0,-3 39-19 0 0,1 0 0 0 0,0 1 0 0 0,1-1 0 0 0,2-7 59 0 0,-1 6-20 0 0,-2 13 10 0 0,1 0 1 0 0,0-1-1 0 0,-1 1 1 0 0,2 0-1 0 0,-1 0 1 0 0,0 0-1 0 0,1 0 1 0 0,0-2 9 0 0,0 3-24 0 0,-1 0 1 0 0,1-1-1 0 0,-1 0 1 0 0,0 1-1 0 0,0-1 0 0 0,0 0 1 0 0,-1 0-1 0 0,1 1 1 0 0,-1-1-1 0 0,1 0 1 0 0,-1-2 23 0 0,0 3-15 0 0,0-1 1 0 0,0 0-1 0 0,0 0 1 0 0,1 0-1 0 0,-1 1 1 0 0,1-1-1 0 0,-1 0 1 0 0,1 0-1 0 0,0 1 1 0 0,0-1-1 0 0,1 1 0 0 0,-1-1 1 0 0,0 1-1 0 0,1-1 1 0 0,-1 1-1 0 0,1 0 1 0 0,0 0-1 0 0,0-1 1 0 0,0 1-1 0 0,0 1 1 0 0,2-3 14 0 0,16-19-67 0 0,6-6-26 0 0,-13 19-11 0 0,0 1 0 0 0,0 0 0 0 0,11-5 104 0 0,-20 12-2 0 0,0 1 1 0 0,0 1 0 0 0,0-1-1 0 0,0 0 1 0 0,0 1 0 0 0,1 0 0 0 0,-1 0-1 0 0,0 0 1 0 0,4 1 1 0 0,15 0-4 0 0,-11-1-11 0 0,-1 0 0 0 0,0 0 1 0 0,1 1-1 0 0,-1 0 0 0 0,0 1 1 0 0,0 1-1 0 0,0 0 0 0 0,2 1 15 0 0,10 4-52 0 0,-1 2-1 0 0,0 1 1 0 0,5 3 52 0 0,-20-10-71 0 0,-6-4 55 0 0,0 1 1 0 0,0-1 0 0 0,0 1 0 0 0,0-1 0 0 0,0 1-1 0 0,0 0 1 0 0,0-1 0 0 0,-1 1 0 0 0,1 0 0 0 0,0-1-1 0 0,0 1 1 0 0,-1 0 0 0 0,1 0 0 0 0,0 0-1 0 0,-1 0 1 0 0,1 0 15 0 0,-1 0-8 0 0,1-1-1 0 0,0 1 0 0 0,-1 0 0 0 0,1-1 0 0 0,0 1 1 0 0,-1 0-1 0 0,1-1 0 0 0,0 1 0 0 0,0-1 1 0 0,0 1-1 0 0,0-1 0 0 0,-1 1 0 0 0,1-1 1 0 0,0 0-1 0 0,0 1 0 0 0,0-1 0 0 0,0 0 1 0 0,1 0 8 0 0,-1 0-7 0 0,0 1 1 0 0,0-1 0 0 0,0 0 0 0 0,0 0-1 0 0,0 1 1 0 0,0-1 0 0 0,0 1 0 0 0,0-1 0 0 0,-1 0-1 0 0,1 1 1 0 0,0 0 0 0 0,0-1 0 0 0,0 1 0 0 0,0 0-1 0 0,-1-1 1 0 0,1 1 0 0 0,0 0 0 0 0,-1 0 0 0 0,1 0-1 0 0,-1-1 1 0 0,1 2 6 0 0,20 59-50 0 0,-19-55 50 0 0,-1-1 0 0 0,1 1 0 0 0,-1-1 0 0 0,1 1 0 0 0,-2 0 0 0 0,1-1 0 0 0,-1 1 0 0 0,1 0 0 0 0,-2 0 0 0 0,1-1 0 0 0,-1 1 0 0 0,0 0 0 0 0,0-1 0 0 0,0 1 0 0 0,-1-1 0 0 0,0 3 0 0 0,-7 26-1 0 0,9-31 2 0 0,0 1 1 0 0,-1 0-1 0 0,0-1 1 0 0,0 1-1 0 0,0 0 1 0 0,0-1-1 0 0,-1 1 1 0 0,1-1-1 0 0,-1 1 1 0 0,0-1-1 0 0,0 0 1 0 0,-1 2-2 0 0,-99 92 390 0 0,78-75-295 0 0,15-15-60 0 0,1 0 1 0 0,-2-1-1 0 0,1-1 0 0 0,0 1 0 0 0,-1-1 1 0 0,-6 1-36 0 0,4-1 17 0 0,1 1 1 0 0,0 0 0 0 0,0 0 0 0 0,-7 7-18 0 0,14-11 5 0 0,1 1 0 0 0,-1-1 0 0 0,1 0 0 0 0,-1 0 0 0 0,0 0 0 0 0,0-1 0 0 0,0 0 0 0 0,0 1 0 0 0,0-1 0 0 0,0-1 0 0 0,0 1 0 0 0,0 0 0 0 0,0-1 0 0 0,0 0 0 0 0,-4 0-5 0 0,-14 1 20 0 0,20-1-17 0 0,0 1 0 0 0,-1-1 0 0 0,1 1 1 0 0,0-1-1 0 0,0 1 0 0 0,0 0 1 0 0,0 0-1 0 0,0 0 0 0 0,1 0 0 0 0,-2 1-3 0 0,2-1 4 0 0,-1 0-1 0 0,1 0 0 0 0,-1-1 0 0 0,1 1 0 0 0,-1 0 1 0 0,1-1-1 0 0,-1 1 0 0 0,0-1 0 0 0,1 1 1 0 0,-1-1-1 0 0,0 0 0 0 0,1 0 0 0 0,-1 0-3 0 0,-47 4 238 0 0,29-14-1721 0 0,20 10-7250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192 0 4720 0 0,'2'16'1136'0'0,"-2"-14"-959"0"0,0-1-1 0 0,1 1 0 0 0,-1 0 1 0 0,0-1-1 0 0,0 1 0 0 0,0 0 1 0 0,0-1-1 0 0,0 1 1 0 0,0 0-1 0 0,0-1 0 0 0,0 1 1 0 0,-1 0-1 0 0,1-1 0 0 0,-1 1 1 0 0,1-1-1 0 0,-1 1 0 0 0,1-1-176 0 0,-18 21 1320 0 0,15-17-1206 0 0,0 0 0 0 0,0-1-1 0 0,-1 1 1 0 0,0-1-1 0 0,0 0 1 0 0,-4 3-114 0 0,3-3 67 0 0,1 1 1 0 0,-1-1 0 0 0,1 1 0 0 0,0 1-1 0 0,0-1 1 0 0,1 0 0 0 0,-1 1-1 0 0,1 0 1 0 0,-2 5-68 0 0,-20 56 383 0 0,-5 59 10 0 0,17-83-282 0 0,3 1 1 0 0,2 0-1 0 0,2 0 1 0 0,1 1-1 0 0,2 25-111 0 0,1-14 63 0 0,1-38-29 0 0,0 1 0 0 0,1-1 0 0 0,1 1 1 0 0,1-1-1 0 0,1 3-34 0 0,2 4 64 0 0,-4-12-12 0 0,2-1 0 0 0,0 0 1 0 0,3 10-53 0 0,4 5 151 0 0,-1 1-1 0 0,4 21-150 0 0,-12-44 13 0 0,0 0-1 0 0,0-1 0 0 0,1 1 1 0 0,-1-1-1 0 0,1 0 0 0 0,0 1 1 0 0,0-1-1 0 0,1 0 0 0 0,-1 0 0 0 0,1 0 1 0 0,0-1-1 0 0,0 2-12 0 0,3 0 12 0 0,1 1 0 0 0,-1-1 0 0 0,1 0 0 0 0,0-1 0 0 0,0 1 0 0 0,2-1-12 0 0,27 13 177 0 0,-33-16-294 0 0,-1-1-1 0 0,0 0 1 0 0,0 1 0 0 0,0-1-1 0 0,0 0 1 0 0,1 0-1 0 0,-1 0 1 0 0,0 0 0 0 0,0 0-1 0 0,0-1 1 0 0,0 1 0 0 0,0-1-1 0 0,1 1 1 0 0,-1-1-1 0 0,0 0 1 0 0,1 0 117 0 0,-3 0-8633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7024 0 0,'0'3'136'0'0,"0"0"-1"0"0,-1-1 1 0 0,1 1 0 0 0,1 0-1 0 0,-1-1 1 0 0,0 1 0 0 0,1 0 0 0 0,-1 0-1 0 0,1-1 1 0 0,0 1 0 0 0,0-1-1 0 0,0 1 1 0 0,0-1 0 0 0,0 1 0 0 0,0-1-1 0 0,1 1 1 0 0,0-1 0 0 0,-1 0-1 0 0,2 1-135 0 0,23 27 309 0 0,-1 1-1 0 0,-1 0 1 0 0,-2 2-1 0 0,-1 1 1 0 0,8 20-309 0 0,-17-32-66 0 0,0 0 0 0 0,1-1 0 0 0,4 3 66 0 0,-2-2-158 0 0,-1 1-1 0 0,6 12 159 0 0,-11-16-9 0 0,0-1-1 0 0,2 0 0 0 0,0-1 1 0 0,8 9 9 0 0,-3-5-2 0 0,-13-17 4 0 0,0 1 1 0 0,0-1 0 0 0,0 0 0 0 0,1 0-1 0 0,0 0 1 0 0,0-1 0 0 0,0 1 0 0 0,0-1-1 0 0,1 0 1 0 0,0 0-3 0 0,0 1 62 0 0,1 0-1 0 0,-1 0 1 0 0,1 0-1 0 0,-1 1 1 0 0,0 0-1 0 0,3 4-61 0 0,20 17 278 0 0,-24-22-143 0 0,0 0 1 0 0,0-1 0 0 0,0 2 0 0 0,-1-1 0 0 0,1 0 0 0 0,-1 1-1 0 0,0-1 1 0 0,2 5-136 0 0,-5-8 131 0 0,0-1-2 0 0,0 0-21 0 0,0 0-10 0 0,0 0 0 0 0,0 0 14 0 0,0 0 12 0 0,0 0-1 0 0,-6-11-1542 0 0,5 10-7051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393 1 7024 0 0,'2'30'792'0'0,"6"13"714"0"0,-7-41-1490 0 0,-1 0 0 0 0,0 0 0 0 0,1 1 0 0 0,-1-1-1 0 0,0 0 1 0 0,0 0 0 0 0,-1 1 0 0 0,1-1 0 0 0,0 0-1 0 0,-1 0 1 0 0,1 1 0 0 0,-1-1 0 0 0,0 0-1 0 0,0 0 1 0 0,0 1-16 0 0,-20 30 63 0 0,2-3-83 0 0,-96 206-149 0 0,83-185 148 0 0,6-12 17 0 0,20-29 27 0 0,-1-1 0 0 0,0 0 1 0 0,0 0-1 0 0,-8 7-23 0 0,7-9 26 0 0,1 1 1 0 0,1 0-1 0 0,-1 0 1 0 0,1 0-1 0 0,-1 4-26 0 0,4-7 66 0 0,-1 0-1 0 0,1 0 1 0 0,-1 0-1 0 0,0 0 1 0 0,-1-1-1 0 0,1 0 1 0 0,-1 0-66 0 0,-20 22 552 0 0,9-9-243 0 0,14-16-251 0 0,0 0 0 0 0,0 1 0 0 0,0-1 0 0 0,0 1 0 0 0,1 0 1 0 0,-1-1-1 0 0,1 1 0 0 0,-1 0 0 0 0,1 0 0 0 0,-1 0 0 0 0,1 0 1 0 0,0 0-1 0 0,0 0 0 0 0,0 1 0 0 0,0-1 0 0 0,1 0 0 0 0,-1 0 1 0 0,0 2-59 0 0,1-4 81 0 0,0 0-10 0 0,-3 0-1478 0 0,2 0-6274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19.9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411 88 7136 0 0,'-1'-1'45'0'0,"1"0"1"0"0,0-1-1 0 0,-1 1 0 0 0,1-1 1 0 0,0 1-1 0 0,-1-1 0 0 0,0 1 1 0 0,1 0-1 0 0,-1-1 1 0 0,0 1-1 0 0,0 0 0 0 0,0 0 1 0 0,1 0-1 0 0,-1-1 0 0 0,-1 1 1 0 0,1 0-1 0 0,0 0 1 0 0,0 1-1 0 0,0-1 0 0 0,0 0 1 0 0,-1 0-1 0 0,1 0 0 0 0,0 1 1 0 0,-1-1-1 0 0,1 1 1 0 0,-1-1-46 0 0,-43-11 1949 0 0,29 8-1446 0 0,-3-1-282 0 0,0 0 1 0 0,0 2 0 0 0,-1 0 0 0 0,0 1-1 0 0,0 1 1 0 0,1 1 0 0 0,-12 2-222 0 0,28-2-2 0 0,1 1 1 0 0,0-1 0 0 0,0 1 0 0 0,0 0 0 0 0,0 0 0 0 0,0 0-1 0 0,0 0 1 0 0,0 0 0 0 0,0 0 0 0 0,0 1 0 0 0,0-1 0 0 0,0 1-1 0 0,1-1 1 0 0,-1 1 1 0 0,-24 29-7 0 0,14-16 7 0 0,3-4 6 0 0,1 0 1 0 0,0 0 0 0 0,1 1 0 0 0,0-1 0 0 0,1 2-1 0 0,0-1 1 0 0,-1 7-7 0 0,-2 10 207 0 0,1 1 0 0 0,-3 22-207 0 0,10-48 31 0 0,0-1 0 0 0,1 0 1 0 0,-1 0-1 0 0,1 1 0 0 0,-1-1 0 0 0,1 0 1 0 0,0 0-1 0 0,1 1 0 0 0,-1-1 1 0 0,1 0-1 0 0,-1 0 0 0 0,1 1 0 0 0,0-1 1 0 0,0 0-1 0 0,0 0 0 0 0,1 0 0 0 0,-1 0 1 0 0,1 1-32 0 0,4 6 42 0 0,-5-6-24 0 0,1-1-1 0 0,0 0 1 0 0,0 1 0 0 0,-1-1-1 0 0,2 0 1 0 0,-1 0-1 0 0,0 0 1 0 0,1-1-1 0 0,-1 1 1 0 0,1 0-1 0 0,0-1 1 0 0,0 0-1 0 0,0 0 1 0 0,0 0 0 0 0,0 0-1 0 0,0 0 1 0 0,1 0-1 0 0,1 0-17 0 0,28 8 175 0 0,-26-8-153 0 0,0 1 0 0 0,0-1 0 0 0,0 0 0 0 0,0-1 0 0 0,1 0 0 0 0,-1 0 0 0 0,0 0 0 0 0,1-1 0 0 0,-1 0 0 0 0,0 0 0 0 0,1-1 0 0 0,0 0-22 0 0,5-2 40 0 0,1-1 0 0 0,0 0 0 0 0,-1 0 0 0 0,0-2 0 0 0,0 0 0 0 0,-1 0 0 0 0,13-8-40 0 0,-21 11 23 0 0,1-1-1 0 0,-1 0 1 0 0,0 1 0 0 0,0-1 0 0 0,0 0-1 0 0,-1-1 1 0 0,1 1 0 0 0,-1-1-1 0 0,0 0 1 0 0,-1 1 0 0 0,1-1 0 0 0,-1 0-1 0 0,0-1 1 0 0,0 1 0 0 0,0 0 0 0 0,-1-1-1 0 0,0 1 1 0 0,0-1 0 0 0,0 1-1 0 0,-1-1 1 0 0,1-4-23 0 0,-2-12 85 0 0,0 1 0 0 0,-2 0 1 0 0,0 0-1 0 0,-1 1 0 0 0,-1-1 0 0 0,-3-4-85 0 0,-28-74 215 0 0,35 96-391 0 0,0 0 1 0 0,0 0-1 0 0,0 0 1 0 0,0 0-1 0 0,0 0 1 0 0,1 0-1 0 0,-1-1 1 0 0,1 1-1 0 0,0 0 1 0 0,0 0 175 0 0,0 2-9893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2608 0 0,'0'2'124'0'0,"0"-1"0"0"0,0 1 0 0 0,0 0 0 0 0,1-1 0 0 0,-1 1 0 0 0,1 0 0 0 0,-1-1 0 0 0,1 1-1 0 0,-1-1 1 0 0,1 1 0 0 0,0-1 0 0 0,0 1 0 0 0,0-1 0 0 0,0 1 0 0 0,0-1 0 0 0,0 0 0 0 0,0 1 0 0 0,0-1 0 0 0,0 0 0 0 0,1 0 0 0 0,-1 0 0 0 0,0 0 0 0 0,1 0 0 0 0,-1 0 0 0 0,1-1 0 0 0,-1 1 0 0 0,1 0 0 0 0,0-1 0 0 0,-1 1-1 0 0,2-1-123 0 0,24 19 1219 0 0,-25-18-1157 0 0,0 0-1 0 0,0 0 0 0 0,0 0 1 0 0,0 0-1 0 0,0 1 1 0 0,0-1-1 0 0,-1 1 1 0 0,1 0-1 0 0,0-1 1 0 0,-1 1-62 0 0,17 13 382 0 0,-12-11-274 0 0,1 0 0 0 0,-1 0-1 0 0,0 1 1 0 0,0-1-1 0 0,-1 1 1 0 0,0 1 0 0 0,1-1-1 0 0,-2 1 1 0 0,1 0-108 0 0,37 57 884 0 0,-41-62-863 0 0,7 15 265 0 0,-1 1-1 0 0,0 0 1 0 0,-1 0 0 0 0,3 15-286 0 0,7 17 411 0 0,-10-31-309 0 0,0-3-13 0 0,0 0-1 0 0,-2-1 1 0 0,0 2 0 0 0,0-1 0 0 0,-2 0-1 0 0,0 1 1 0 0,0 0-89 0 0,1 42 339 0 0,-2-44-257 0 0,0 0 0 0 0,0 0 1 0 0,-2 1-1 0 0,0-1 0 0 0,0 0 0 0 0,-2 3-82 0 0,0 2 103 0 0,0 1 1 0 0,1-1-1 0 0,2 3-103 0 0,-1-9 55 0 0,1 1 0 0 0,-2-1 0 0 0,0 0 0 0 0,0 0 0 0 0,-1 0 0 0 0,-3 6-55 0 0,2-6 86 0 0,0 0 0 0 0,2 0 0 0 0,-2 11-86 0 0,3-15 49 0 0,-1 0 0 0 0,0 0 0 0 0,0 0 0 0 0,-1 0 0 0 0,0 0 0 0 0,0 0 0 0 0,-3 4-49 0 0,1-2 56 0 0,0 0 1 0 0,0 1-1 0 0,2-1 0 0 0,-2 5-56 0 0,2-5 48 0 0,0 0 0 0 0,-1 0 0 0 0,-1 0 1 0 0,0 1-49 0 0,0-3 35 0 0,-6 10 183 0 0,2 0-1 0 0,-3 8-217 0 0,8-18 80 0 0,-1-1-1 0 0,1 0 1 0 0,-1 0-1 0 0,-1-1 1 0 0,1 1-1 0 0,-1-1 0 0 0,0-1 1 0 0,-1 1-1 0 0,0-1 1 0 0,-6 5-80 0 0,5-2 176 0 0,8-8-163 0 0,0 0 0 0 0,-1 0-1 0 0,1-1 1 0 0,0 1-1 0 0,-1 0 1 0 0,1 0 0 0 0,-1-1-1 0 0,1 1 1 0 0,-1 0-1 0 0,0-1 1 0 0,1 1 0 0 0,-1-1-1 0 0,0 1 1 0 0,1-1-1 0 0,-1 1 1 0 0,0-1-1 0 0,0 1-12 0 0,0 0 51 0 0,-1 0-1 0 0,0 1 1 0 0,1-1-1 0 0,-1 1 0 0 0,1-1 1 0 0,0 1-1 0 0,-1-1 0 0 0,1 1 1 0 0,0 0-1 0 0,0 0 0 0 0,0 0 1 0 0,0-1-1 0 0,0 3-50 0 0,-16-4 1338 0 0,12 0-3475 0 0,5 0-9798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14.8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116 31 3504 0 0,'0'0'191'0'0,"0"0"-5"0"0,0 0 5 0 0,0 0-3 0 0,0 0-15 0 0,0 0 3 0 0,0 0 6 0 0,0 0-5 0 0,0 0-2 0 0,0 0-6 0 0,0 0 1 0 0,0 0-18 0 0,0 0-114 0 0,0 0-30 0 0,0 0 0 0 0,0 0 0 0 0,0 0 0 0 0,0 0 2 0 0,0 0 12 0 0,0 0 2 0 0,0 0 1 0 0,0 0 4 0 0,-3 6 2 0 0,2-3 4 0 0,-2 4 61 0 0,0 0 0 0 0,1-1 0 0 0,0 1 0 0 0,0 0 0 0 0,1 1-96 0 0,24-8 398 0 0,44-3-126 0 0,0-3 0 0 0,0-3 0 0 0,23-8-272 0 0,-42 9 440 0 0,-9 4-7 0 0,-31 4-340 0 0,0-1 1 0 0,0 1-1 0 0,0-2 1 0 0,0 1-1 0 0,0-1 1 0 0,7-3-94 0 0,-7 2 157 0 0,1 0 1 0 0,0 1 0 0 0,0 0 0 0 0,-1 0-1 0 0,1 0 1 0 0,0 1 0 0 0,4 1-158 0 0,-1-5 276 0 0,-11 5-273 0 0,0 0 1 0 0,-1-1-1 0 0,1 1 1 0 0,-1-1-1 0 0,1 1 1 0 0,0 0-1 0 0,-1-1 1 0 0,1 1-1 0 0,0 0 1 0 0,0 0 0 0 0,-1 0-1 0 0,1 0 1 0 0,0 0-1 0 0,0-1 1 0 0,-1 1-1 0 0,1 1 1 0 0,0-1-1 0 0,0 0 1 0 0,-1 0-1 0 0,1 0 1 0 0,0 0 0 0 0,-1 0-1 0 0,1 1 1 0 0,0-1-1 0 0,-1 0 1 0 0,1 0-4 0 0,2 1 60 0 0,-1 0 1 0 0,1 0 0 0 0,-1-1 0 0 0,1 1 0 0 0,-1-1-1 0 0,1 1 1 0 0,0-1 0 0 0,-1 0 0 0 0,2 0-61 0 0,-2 0-18 0 0,-2 0 31 0 0,0 0-3 0 0,0 0-2 0 0,0 0 0 0 0,0 0 0 0 0,0 0 1 0 0,0 0 8 0 0,0 0 10 0 0,0 31 264 0 0,0-24-203 0 0,0 0 0 0 0,1 0 0 0 0,0 0 0 0 0,0 0 1 0 0,0 0-1 0 0,1 0 0 0 0,2 7-88 0 0,-3-11 23 0 0,0 1 0 0 0,0-1 0 0 0,0 1 1 0 0,-1 0-1 0 0,0 0 0 0 0,0-1 0 0 0,0 1 0 0 0,0 1-23 0 0,-1-1 41 0 0,1 0-1 0 0,0 0 1 0 0,0 0-1 0 0,1 0 1 0 0,-1 0-1 0 0,1 0 0 0 0,0 0 1 0 0,0 0-1 0 0,0 0-40 0 0,3 6 49 0 0,-1 1 0 0 0,-1-1 0 0 0,0 1 0 0 0,0 2-49 0 0,5 26 55 0 0,8 52 42 0 0,2-16-7 0 0,-10-35-52 0 0,7 77 88 0 0,1-58-51 0 0,-9-39-45 0 0,-1 0-1 0 0,1 14-29 0 0,-3-20 11 0 0,0-1-1 0 0,1 1 0 0 0,0-1 1 0 0,2 2-11 0 0,10 35 46 0 0,15 47 68 0 0,-30-93-104 0 0,0 0 1 0 0,1-1 0 0 0,-1 1 0 0 0,1-1 0 0 0,-1 0-1 0 0,1 1 1 0 0,1 0-11 0 0,-2-2 13 0 0,1 0-1 0 0,-1 1 1 0 0,0-1-1 0 0,1 1 1 0 0,-1 0-1 0 0,0-1 1 0 0,-1 1-1 0 0,1 0 0 0 0,0-1 1 0 0,-1 1-1 0 0,0 0 1 0 0,1 2-13 0 0,-1-5 27 0 0,-1 1 0 0 0,1-1 1 0 0,0 1-1 0 0,0-1 0 0 0,0 1 0 0 0,0-1 1 0 0,0 1-1 0 0,0-1 0 0 0,0 1 1 0 0,0-1-1 0 0,0 1 0 0 0,0-1 0 0 0,0 1 1 0 0,0-1-1 0 0,1 0 0 0 0,-1 1 0 0 0,0-1 1 0 0,0 1-1 0 0,0-1 0 0 0,1 1 0 0 0,-1-1 1 0 0,0 1-1 0 0,1-1 0 0 0,-1 0 0 0 0,0 1 1 0 0,1-1-1 0 0,-1 0 0 0 0,0 1 0 0 0,1-1 1 0 0,-1 0-1 0 0,1 1 0 0 0,-1-1 0 0 0,0 0 1 0 0,1 0-1 0 0,-1 0 0 0 0,1 1 0 0 0,-1-1 1 0 0,1 0-1 0 0,-1 0 0 0 0,1 0 1 0 0,-1 0-1 0 0,1 0 0 0 0,-1 0 0 0 0,1 0 1 0 0,-1 0-1 0 0,1 0 0 0 0,-1 0 0 0 0,1 0 1 0 0,-1 0-1 0 0,1 0-27 0 0,3-1 788 0 0,-4 25-532 0 0,0-23-252 0 0,0-1 1 0 0,0 0-1 0 0,0 0 1 0 0,0 1 0 0 0,0-1-1 0 0,0 0 1 0 0,0 1 0 0 0,0-1-1 0 0,-1 0 1 0 0,1 1 0 0 0,0-1-1 0 0,0 0 1 0 0,0 0-1 0 0,0 1 1 0 0,0-1 0 0 0,0 0-1 0 0,0 0 1 0 0,-1 1 0 0 0,1-1-1 0 0,0 0 1 0 0,0 0 0 0 0,0 1-1 0 0,-1-1 1 0 0,1 0 0 0 0,0 0-1 0 0,0 0 1 0 0,-1 0-1 0 0,1 1 1 0 0,0-1 0 0 0,0 0-1 0 0,-1 0 1 0 0,1 0 0 0 0,0 0-1 0 0,-1 0 1 0 0,1 0 0 0 0,0 0-1 0 0,0 0 1 0 0,-1 0-1 0 0,1 0 1 0 0,0 0 0 0 0,-1 0-1 0 0,1 0 1 0 0,0 0 0 0 0,-1 0-1 0 0,1 0 1 0 0,0 0 0 0 0,0 0-1 0 0,-1 0 1 0 0,1 0-5 0 0,-3 0-35 0 0,2 0 27 0 0,-24 3-16 0 0,19-1 33 0 0,1 0 0 0 0,-1-1 0 0 0,0 1 0 0 0,1-1 1 0 0,-1 0-1 0 0,0-1 0 0 0,0 0 0 0 0,0 1 1 0 0,0-2-1 0 0,-4 1-9 0 0,-38 1 157 0 0,-84 18-55 0 0,-3-18 386 0 0,102 3-378 0 0,-20 1-34 0 0,0-2 0 0 0,-22-3-76 0 0,9 1 255 0 0,43 0-85 0 0,0-1 1 0 0,-6-2-171 0 0,5 1 78 0 0,18 1-47 0 0,0 0 1 0 0,1-1-1 0 0,-1 0 0 0 0,0 0 0 0 0,1 0 0 0 0,-1 0 1 0 0,0-1-1 0 0,-1-1-31 0 0,-12 0 19 0 0,18 4-17 0 0,0-1-1 0 0,-1 0 0 0 0,1 0 0 0 0,0 0 1 0 0,0 0-1 0 0,-1-1 0 0 0,1 1 1 0 0,0 0-1 0 0,0 0 0 0 0,0-1 0 0 0,0 1 1 0 0,-1-1-1 0 0,1 1 0 0 0,0-1 1 0 0,0 1-1 0 0,0-1 0 0 0,0 0 0 0 0,0 1 1 0 0,-1-2-2 0 0,-1-1 1 0 0,0 0 1 0 0,0 0-1 0 0,-1 0 1 0 0,1 1-1 0 0,-1-1 1 0 0,0 1-1 0 0,-2-1-1 0 0,6 2 9 0 0,0 1 0 0 0,0 0 0 0 0,0 0 0 0 0,0 0 0 0 0,-1 0 1 0 0,1 0-1 0 0,0 0 0 0 0,0 0 0 0 0,0 0 0 0 0,0 0 0 0 0,0-1 0 0 0,0 1 0 0 0,-1 0 0 0 0,1 0 0 0 0,0 0 0 0 0,0 0 0 0 0,0 0 0 0 0,0 0 0 0 0,0-1 0 0 0,0 1 0 0 0,0 0 0 0 0,0 0 0 0 0,0 0 0 0 0,0 0 0 0 0,0-1 0 0 0,0 1 0 0 0,0 0 0 0 0,0 0 0 0 0,0 0 0 0 0,0 0 0 0 0,0-1 0 0 0,0 1 0 0 0,0 0 0 0 0,0 0 0 0 0,0 0 0 0 0,0 0 0 0 0,0 0 0 0 0,0-1 0 0 0,0 1 0 0 0,0 0 0 0 0,0 0 0 0 0,0 0 0 0 0,1 0 0 0 0,-1 0 0 0 0,0-1-9 0 0,9-7 117 0 0,13-4-77 0 0,9 2-2392 0 0,-28 9-9498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15.4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488 1 2704 0 0,'0'0'126'0'0,"1"0"1"0"0,-1 0-1 0 0,1 0 1 0 0,-1-1-1 0 0,0 1 1 0 0,1 0-1 0 0,-1 0 1 0 0,1 0-1 0 0,-1 0 1 0 0,1 0-1 0 0,-1 1 1 0 0,0-1 0 0 0,1 0-1 0 0,-1 0 1 0 0,1 0-1 0 0,-1 0 1 0 0,1 0-1 0 0,-1 1 1 0 0,0-1-1 0 0,1 0 1 0 0,-1 0-1 0 0,0 1 1 0 0,1-1-1 0 0,-1 0 1 0 0,0 1-1 0 0,1-1 1 0 0,-1 0-1 0 0,0 1 1 0 0,1-1-1 0 0,-1 0 1 0 0,0 1-1 0 0,0-1 1 0 0,0 0-1 0 0,1 1 1 0 0,-1-1-1 0 0,0 1 1 0 0,0-1-1 0 0,0 1 1 0 0,0-1-1 0 0,0 0 1 0 0,0 1-1 0 0,0-1 1 0 0,0 1-1 0 0,0 0-126 0 0,-6 8-589 0 0,3-8 634 0 0,1 0 0 0 0,0 0 0 0 0,-1 0 0 0 0,1 0 0 0 0,-1-1 0 0 0,0 1 0 0 0,1-1 0 0 0,-1 1 0 0 0,1-1 0 0 0,-1 0 0 0 0,0 0 0 0 0,1-1 0 0 0,-1 1 0 0 0,1 0 0 0 0,-1-1 0 0 0,1 0 0 0 0,-3 0-45 0 0,-19-2 803 0 0,-336 3 1662 0 0,358 0-2440 0 0,-1 0-1 0 0,0 0 0 0 0,0 0 0 0 0,1 1 1 0 0,-1-1-1 0 0,0 1 0 0 0,1 0 0 0 0,-1 0 1 0 0,1-1-1 0 0,-1 2 0 0 0,1-1 1 0 0,-1 0-1 0 0,1 0 0 0 0,0 1 0 0 0,-2 1-24 0 0,-7 0 77 0 0,11-3-73 0 0,0 0 0 0 0,-1 0 1 0 0,1 0-1 0 0,0 0 0 0 0,0 0 0 0 0,-1 0 0 0 0,1 0 1 0 0,0 0-1 0 0,0 0 0 0 0,-1 0 0 0 0,1 0 0 0 0,0 0 0 0 0,0 0 1 0 0,-1 0-1 0 0,1 0 0 0 0,0 0 0 0 0,0 0 0 0 0,-1 1 1 0 0,1-1-1 0 0,0 0 0 0 0,0 0 0 0 0,-1 0 0 0 0,1 0 0 0 0,0 1 1 0 0,0-1-1 0 0,0 0 0 0 0,0 0 0 0 0,-1 0 0 0 0,1 1 1 0 0,0-1-1 0 0,0 0 0 0 0,0 0 0 0 0,0 1 0 0 0,0-1 0 0 0,0 0 1 0 0,0 0-1 0 0,0 1 0 0 0,-1-1 0 0 0,1 0 0 0 0,0 1 1 0 0,0-1-1 0 0,0 0 0 0 0,0 0 0 0 0,1 1 0 0 0,-1-1 0 0 0,0 0 1 0 0,0 0-5 0 0,-2 16-1199 0 0,2-16-6770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26.4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420 165 4312 0 0,'0'0'281'0'0,"0"0"5"0"0,5-6-4 0 0,16-21 5 0 0,-20 24-202 0 0,1 1 0 0 0,-1-1 0 0 0,0 0 0 0 0,-1 1-1 0 0,1-1 1 0 0,0 0 0 0 0,-1 1 0 0 0,0-1 0 0 0,1 0 0 0 0,-1 0 0 0 0,0 1 0 0 0,0-1 0 0 0,-1 0 0 0 0,1 0 0 0 0,-1 1 0 0 0,1-1 0 0 0,-1 0 0 0 0,0 1-1 0 0,0-3-84 0 0,-4-14 851 0 0,-6-26-235 0 0,11 44-564 0 0,-5-5 78 0 0,-20 4 155 0 0,20 1-268 0 0,0 0-1 0 0,0 1 1 0 0,0-1-1 0 0,0 1 1 0 0,0 1 0 0 0,1-1-1 0 0,-1 1 1 0 0,0-1-1 0 0,0 2 1 0 0,0-1-17 0 0,-11 5 67 0 0,5-2 76 0 0,-1 1 1 0 0,0-2-1 0 0,0 0 0 0 0,0 0 0 0 0,0-1 1 0 0,-10 1-144 0 0,22-3 14 0 0,-1 0 0 0 0,1 0 0 0 0,-1 0 0 0 0,1 0 0 0 0,0 0 0 0 0,-1 0-1 0 0,1 0 1 0 0,-1 0 0 0 0,1 0 0 0 0,0 0 0 0 0,-1 0 0 0 0,1 0 0 0 0,0 1 0 0 0,-1-1 0 0 0,1 0 0 0 0,0 0 0 0 0,-1 0 0 0 0,1 1 0 0 0,0-1 0 0 0,-1 0 0 0 0,1 0 0 0 0,0 1 0 0 0,0-1 0 0 0,-1 0 0 0 0,1 1 0 0 0,0-1 0 0 0,0 0 0 0 0,0 1 0 0 0,0-1 0 0 0,-1 0 0 0 0,1 1-14 0 0,0-1 15 0 0,0 1 0 0 0,0-1 0 0 0,0 1 0 0 0,-1-1 1 0 0,1 0-1 0 0,0 1 0 0 0,0-1 0 0 0,-1 0 0 0 0,1 1 1 0 0,0-1-1 0 0,-1 0 0 0 0,1 1 0 0 0,0-1 0 0 0,-1 0 1 0 0,1 1-1 0 0,-1-1 0 0 0,1 0 0 0 0,0 0 0 0 0,-1 0 1 0 0,1 1-1 0 0,-1-1 0 0 0,1 0 0 0 0,0 0 0 0 0,-1 0 1 0 0,1 0-1 0 0,-1 0 0 0 0,1 0 0 0 0,-1 0 0 0 0,1 0 0 0 0,-1 0 1 0 0,1 0-16 0 0,-1 0 9 0 0,1 0 0 0 0,0 0 0 0 0,0 0 1 0 0,-1 0-1 0 0,1 0 0 0 0,0 0 0 0 0,0 1 0 0 0,0-1 1 0 0,-1 0-1 0 0,1 0 0 0 0,0 0 0 0 0,0 0 0 0 0,0 0 1 0 0,-1 0-1 0 0,1 1 0 0 0,0-1 0 0 0,0 0 1 0 0,0 0-1 0 0,0 0 0 0 0,-1 1 0 0 0,1-1 0 0 0,0 0 1 0 0,0 0-1 0 0,0 0 0 0 0,0 1 0 0 0,0-1 0 0 0,0 0 1 0 0,0 0-1 0 0,0 1 0 0 0,0-1 0 0 0,0 0 0 0 0,0 0 1 0 0,0 1-1 0 0,0-1 0 0 0,0 0 0 0 0,0 0 1 0 0,0 1-1 0 0,0-1 0 0 0,0 0 0 0 0,0 0 0 0 0,0 1 1 0 0,0-1-1 0 0,0 0 0 0 0,0 0 0 0 0,0 0 0 0 0,1 1-9 0 0,-1-1 6 0 0,0 0 0 0 0,0 1 0 0 0,0-1 0 0 0,0 0 0 0 0,0 1 0 0 0,0-1 0 0 0,0 0 0 0 0,0 1 0 0 0,0-1 0 0 0,0 0 0 0 0,0 0 0 0 0,0 1-1 0 0,0-1 1 0 0,0 0 0 0 0,0 1 0 0 0,0-1 0 0 0,0 0 0 0 0,0 1 0 0 0,0-1 0 0 0,0 0 0 0 0,-1 1 0 0 0,1-1 0 0 0,0 0 0 0 0,0 0 0 0 0,0 1-1 0 0,-1-1 1 0 0,1 0 0 0 0,0 0 0 0 0,0 1 0 0 0,0-1 0 0 0,-1 0 0 0 0,1 0-6 0 0,0 0 6 0 0,-1 0 1 0 0,1 1-1 0 0,-1-1 1 0 0,1 0-1 0 0,0 0 0 0 0,-1 1 1 0 0,1-1-1 0 0,-1 0 0 0 0,1 0 1 0 0,0 1-1 0 0,-1-1 1 0 0,1 0-1 0 0,0 1 0 0 0,0-1 1 0 0,-1 0-1 0 0,1 1 0 0 0,0-1 1 0 0,0 1-1 0 0,0-1 1 0 0,-1 0-1 0 0,1 1 0 0 0,0-1 1 0 0,0 1-1 0 0,0-1 1 0 0,0 1-1 0 0,0-1 0 0 0,0 0 1 0 0,0 1-1 0 0,0-1 0 0 0,0 1 1 0 0,0-1-1 0 0,0 1 1 0 0,0-1-1 0 0,0 1 0 0 0,0-1 1 0 0,0 0-1 0 0,1 1 1 0 0,-1-1-1 0 0,0 1 0 0 0,0-1 1 0 0,0 0-1 0 0,1 1 0 0 0,-1-1 1 0 0,0 1-7 0 0,14 19 140 0 0,-9-14-104 0 0,-4-3-29 0 0,1-1 0 0 0,-1 1 0 0 0,0 0 0 0 0,0 0-1 0 0,0 0 1 0 0,0 0 0 0 0,0 0 0 0 0,-1 1-7 0 0,1-1 3 0 0,-1 0 0 0 0,1-1 0 0 0,0 1-1 0 0,0 0 1 0 0,0-1 0 0 0,0 1 0 0 0,0 0 0 0 0,0-1 0 0 0,1 0 0 0 0,-1 1 0 0 0,1-1 0 0 0,1 2-3 0 0,78 100 153 0 0,-64-82-134 0 0,-15-18-14 0 0,0-1 0 0 0,0 1 0 0 0,1-1 0 0 0,0 0 0 0 0,0 0 0 0 0,0 0 0 0 0,0 0 0 0 0,0-1 0 0 0,2 2-5 0 0,2 2 14 0 0,1 1 1 0 0,-1 1-1 0 0,0-1 1 0 0,-1 1-1 0 0,1 0 0 0 0,-2 1 1 0 0,1-1-1 0 0,-1 1 1 0 0,0 0-1 0 0,2 9-14 0 0,-5-12 10 0 0,-1 0 1 0 0,0 0-1 0 0,-1 0 1 0 0,0 0-1 0 0,0 0 1 0 0,0 1-1 0 0,0-1 1 0 0,-1 0-1 0 0,0 0 1 0 0,-1-1-1 0 0,-1 6-10 0 0,0 6 46 0 0,0-9-25 0 0,1 0 0 0 0,-1 0 0 0 0,0-1 0 0 0,-1 1-1 0 0,0-1 1 0 0,0 0 0 0 0,0 0 0 0 0,-5 5-21 0 0,3-6 20 0 0,0 0 1 0 0,0 0 0 0 0,-1 0-1 0 0,0-1 1 0 0,0 0-1 0 0,0 0 1 0 0,0-1-1 0 0,-1 0 1 0 0,0 0-1 0 0,0-1 1 0 0,0 0 0 0 0,-8 2-21 0 0,-11 7 150 0 0,24-10-132 0 0,0-1 0 0 0,1 1 0 0 0,-1-1 0 0 0,-1 0 0 0 0,1 1 0 0 0,0-1 0 0 0,0-1 0 0 0,0 1 0 0 0,-2 0-18 0 0,-5 0 38 0 0,-1 0 0 0 0,1-1 0 0 0,-1 0 0 0 0,1-1 1 0 0,0 0-1 0 0,-9-2-38 0 0,-8-4 48 0 0,20 6-28 0 0,0 0 0 0 0,0-1 1 0 0,1 0-1 0 0,-1 0 1 0 0,0 0-1 0 0,1-1 1 0 0,-4-2-21 0 0,-4-4 56 0 0,6 4 1 0 0,-1-1 0 0 0,1 0 0 0 0,1 0 0 0 0,-6-5-57 0 0,11 8 11 0 0,0 1-1 0 0,0-1 1 0 0,0 0-1 0 0,0 0 1 0 0,0 0-1 0 0,1 0 1 0 0,-1 0-1 0 0,1 0 1 0 0,0 0-1 0 0,0 0 1 0 0,0-1 0 0 0,0 1-1 0 0,0 0 1 0 0,1-1-1 0 0,0-1-10 0 0,-1-2 10 0 0,1 0 1 0 0,1 0-1 0 0,0 1 0 0 0,0-1 0 0 0,0 0 0 0 0,0 1 0 0 0,1-1 0 0 0,0 1 0 0 0,1 0 1 0 0,-1-1-1 0 0,1 1 0 0 0,1 0 0 0 0,-1 0 0 0 0,1 1 0 0 0,0-1 0 0 0,0 1 0 0 0,0 0 1 0 0,1 0-1 0 0,0 0 0 0 0,4-2-10 0 0,5-8-1793 0 0,-11 12-7263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26.8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128 96 6128 0 0,'-1'8'116'0'0,"-3"-11"126"0"0,-4-2-6 0 0,2 1-73 0 0,6 3-160 0 0,0 1 0 0 0,0 0 0 0 0,0 0 0 0 0,0-1 0 0 0,0 1 0 0 0,0 0 0 0 0,0 0 0 0 0,0 0 0 0 0,0-1 0 0 0,-1 1 0 0 0,1 0 0 0 0,0 0 0 0 0,0 0-1 0 0,0 0 1 0 0,0-1 0 0 0,-1 1 0 0 0,1 0 0 0 0,0 0 0 0 0,0 0 0 0 0,0 0 0 0 0,-1 0 0 0 0,1 0 0 0 0,0 0 0 0 0,0-1 0 0 0,-1 1 0 0 0,1 0 0 0 0,0 0 0 0 0,0 0 0 0 0,0 0 0 0 0,-1 0-1 0 0,1 0 1 0 0,0 0 0 0 0,0 0 0 0 0,-1 0 0 0 0,1 0 0 0 0,0 0 0 0 0,0 0 0 0 0,0 1 0 0 0,-1-1 0 0 0,1 0 0 0 0,0 0 0 0 0,0 0 0 0 0,-1 0 0 0 0,1 0 0 0 0,0 0 0 0 0,0 0 0 0 0,0 1-1 0 0,0-1-2 0 0,-5 3 0 0 0,1 0 0 0 0,0 1-1 0 0,0-1 1 0 0,1 1-1 0 0,-1 0 1 0 0,1 0 0 0 0,0 0-1 0 0,0 1 1 0 0,0-1-1 0 0,0 1 1 0 0,1-1 0 0 0,0 1-1 0 0,0 0 1 0 0,0 1 0 0 0,-8 14-13 0 0,3-6 6 0 0,1 0 1 0 0,0 1-1 0 0,1 0 1 0 0,0 0-1 0 0,1 1 1 0 0,0 9 6 0 0,1-3-21 0 0,1-1 1 0 0,1 15 20 0 0,1-33-4 0 0,0-1 0 0 0,0 1 1 0 0,1-1-1 0 0,0 0 0 0 0,-1 1 1 0 0,1-1-1 0 0,0 0 0 0 0,0 0 1 0 0,0 0-1 0 0,0 1 0 0 0,0-1 1 0 0,1 0-1 0 0,-1 0 0 0 0,0-1 1 0 0,1 1-1 0 0,0 0 0 0 0,-1 0 1 0 0,1-1-1 0 0,0 1 0 0 0,0-1 1 0 0,0 1-1 0 0,0-1 0 0 0,0 0 1 0 0,1 0 3 0 0,1 2-4 0 0,0-2 0 0 0,1 1 0 0 0,-1 0 0 0 0,0-1 0 0 0,1 0 0 0 0,-1 0 0 0 0,1 0 0 0 0,-1-1 0 0 0,1 1 0 0 0,0-1 0 0 0,-1 0 0 0 0,4-1 4 0 0,30-1 2 0 0,-29 2 4 0 0,-1 0 1 0 0,0-1-1 0 0,1 0 1 0 0,-1 0-1 0 0,0-1 1 0 0,0 0-1 0 0,0 0 1 0 0,0 0-1 0 0,0-1 0 0 0,2-2-6 0 0,-1 0 99 0 0,-1 0-1 0 0,0 1 1 0 0,1 0-1 0 0,0 0 0 0 0,8-2-98 0 0,-11 5 85 0 0,-1-1-1 0 0,0 1 1 0 0,-1-1-1 0 0,1-1 0 0 0,0 1 1 0 0,-1-1-1 0 0,1 1 1 0 0,-1-1-1 0 0,0-1 0 0 0,1 1 1 0 0,-2-1-1 0 0,1 1 1 0 0,0-1-1 0 0,-1 0 0 0 0,0 0 1 0 0,0-1-1 0 0,0 1 1 0 0,0-1-1 0 0,-1 1 0 0 0,2-4-84 0 0,15-53 1300 0 0,-18 58-1242 0 0,0 0-1 0 0,0 0 0 0 0,-1 0 0 0 0,1 0 0 0 0,-1 0 1 0 0,0 0-1 0 0,0 0 0 0 0,0 0 0 0 0,0 0 0 0 0,0 0 1 0 0,-1 0-1 0 0,1 0 0 0 0,-1 0 0 0 0,0 1 0 0 0,0-1 1 0 0,0 0-1 0 0,-2-3-57 0 0,1 1 93 0 0,-1-1 0 0 0,0 0 0 0 0,0 0-1 0 0,-1 1 1 0 0,0 0 0 0 0,0 0 0 0 0,-4-4-93 0 0,-9-5 146 0 0,0 1 1 0 0,-1 0-1 0 0,-1 2 1 0 0,0 0-1 0 0,-2 0-146 0 0,-12-7 169 0 0,25 14-101 0 0,-1 0 1 0 0,1 1-1 0 0,-1 0 0 0 0,0 0 0 0 0,-9-1-68 0 0,-18-6 187 0 0,19 7-51 0 0,16 3-129 0 0,-1 0-1 0 0,0 0 1 0 0,1 0-1 0 0,-1-1 1 0 0,0 1-1 0 0,1 0 1 0 0,-1-1-1 0 0,0 1 1 0 0,1-1-1 0 0,-1 1 1 0 0,1-1-1 0 0,-1 0 1 0 0,1 0-1 0 0,-1 1 1 0 0,0-2-7 0 0,0-5-1698 0 0,2 6-6828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27.5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0 704 6128 0 0,'3'6'354'0'0,"2"-11"452"0"0,5-15 608 0 0,1-42-48 0 0,-9 20-1017 0 0,5-93 426 0 0,-6 111-631 0 0,1 1-1 0 0,4-14-143 0 0,0-16 115 0 0,3-9 47 0 0,-5 44-75 0 0,-1-1 1 0 0,-1 0-1 0 0,-1-2-87 0 0,0 4 108 0 0,1 0 0 0 0,0 0 0 0 0,2 0 0 0 0,0-2-108 0 0,-1 6 118 0 0,-1 9-70 0 0,-1 1 0 0 0,0-1 1 0 0,1 1-1 0 0,-1-1 1 0 0,1 1-1 0 0,0 0 0 0 0,0 0 1 0 0,0 0-1 0 0,1 0 0 0 0,1-2-48 0 0,13-17 349 0 0,-17 21-319 0 0,1 0 0 0 0,0 0 0 0 0,-1 1 0 0 0,1-1 0 0 0,0 0 0 0 0,0 1 0 0 0,0-1 0 0 0,-1 1 0 0 0,1-1 1 0 0,0 1-1 0 0,0-1 0 0 0,0 1 0 0 0,0 0 0 0 0,0-1 0 0 0,0 1 0 0 0,0 0 0 0 0,0 0 0 0 0,0 0 0 0 0,0 0 1 0 0,0 0-1 0 0,0 0 0 0 0,0 0 0 0 0,0 0 0 0 0,0 0 0 0 0,0 0 0 0 0,0 0 0 0 0,0 1-30 0 0,5-1 66 0 0,-4 24 134 0 0,0-17-177 0 0,0 0-1 0 0,1 0 1 0 0,1 0 0 0 0,-1 0-1 0 0,4 3-22 0 0,10 25 47 0 0,-5-1-25 0 0,1-2 0 0 0,1 1 0 0 0,2-2 0 0 0,5 8-22 0 0,-13-26 3 0 0,-2 0-1 0 0,0 1 1 0 0,3 8-3 0 0,2 7 2 0 0,-3-9-3 0 0,-6-15 0 0 0,0-1 0 0 0,-1 1 1 0 0,2-1-1 0 0,-1 1 0 0 0,0-1 1 0 0,1 0-1 0 0,0 0 1 0 0,0 0-1 0 0,1 1 1 0 0,-1-2-1 0 0,-3-3 0 0 0,0 1 1 0 0,1-1 0 0 0,-1 1-1 0 0,1-1 1 0 0,-1 0 0 0 0,0 1-1 0 0,1-1 1 0 0,-1 0 0 0 0,1 0-1 0 0,-1 1 1 0 0,1-1 0 0 0,-1 0-1 0 0,1 0 1 0 0,-1 0-1 0 0,1 0 1 0 0,-1 0 0 0 0,1 0-1 0 0,0 0 1 0 0,-1 0 0 0 0,1 0-1 0 0,-1 0 1 0 0,1 0 0 0 0,-1 0-1 0 0,1 0 1 0 0,-1 0 0 0 0,1 0-1 0 0,0 0 1 0 0,4-33 3 0 0,0 4 80 0 0,-1 1-1 0 0,0-19-82 0 0,-2 18 136 0 0,1 0 0 0 0,6-20-136 0 0,-5 32 91 0 0,2 1 0 0 0,0 0 0 0 0,0 0 0 0 0,2 0 0 0 0,0 1 0 0 0,0 1 0 0 0,2-1 0 0 0,4-5-91 0 0,-13 19 21 0 0,0-1 0 0 0,1 0 0 0 0,-1 1 0 0 0,1 0 0 0 0,-1-1 0 0 0,1 1 0 0 0,0 0 0 0 0,-1 0 0 0 0,1 0 0 0 0,0 0 0 0 0,0 0 0 0 0,-1 0 0 0 0,1 0 0 0 0,0 1 0 0 0,0-1 0 0 0,0 1 0 0 0,0-1 0 0 0,0 1 0 0 0,0 0 0 0 0,0 0 0 0 0,1 0-20 0 0,3 12 28 0 0,4 11-28 0 0,0 1 0 0 0,-1 0 0 0 0,-1 2-1 0 0,-5-17 0 0 0,1-1 0 0 0,0 0 0 0 0,0-1 0 0 0,4 6 0 0 0,-4-6-1 0 0,1 0 1 0 0,-1 1 0 0 0,-1-1-1 0 0,3 8 1 0 0,12 35-44 0 0,2-1 0 0 0,5 5 44 0 0,3 8-88 0 0,-5-27 77 0 0,-18-29 7 0 0,-1 0 0 0 0,1 1 0 0 0,-1-1-1 0 0,-1 1 1 0 0,1 0 4 0 0,-3-4 2 0 0,-1 1 0 0 0,1-1 0 0 0,-1 0 0 0 0,0 0-1 0 0,0 1 1 0 0,0-1 0 0 0,0 0 0 0 0,-1 1-2 0 0,1 6-12 0 0,0-9 3 0 0,0-1-7 0 0,0 0-31 0 0,0 0-2000 0 0,0 0-7987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28.0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377 14 5824 0 0,'1'0'67'0'0,"0"0"-1"0"0,-1 0 1 0 0,1-1 0 0 0,0 1 0 0 0,0 0 0 0 0,0 0-1 0 0,0-1 1 0 0,0 1 0 0 0,-1-1 0 0 0,1 1 0 0 0,0 0-1 0 0,0-1 1 0 0,-1 1 0 0 0,1-1 0 0 0,0 0 0 0 0,-1 1-1 0 0,1-1-66 0 0,-1 1 22 0 0,0 0-1 0 0,0 0 1 0 0,1 0-1 0 0,-1 0 1 0 0,0 0-1 0 0,0 0 1 0 0,0 0-1 0 0,0 0 1 0 0,0 0-1 0 0,0-1 1 0 0,1 1-1 0 0,-1 0 1 0 0,0 0-1 0 0,0 0 1 0 0,0 0-1 0 0,0 0 1 0 0,0 0-1 0 0,0 0 1 0 0,0-1-1 0 0,0 1 1 0 0,0 0-1 0 0,0 0 1 0 0,1 0-1 0 0,-1 0 1 0 0,0 0-1 0 0,0 0 1 0 0,0-1-1 0 0,0 1 1 0 0,0 0-1 0 0,0 0 1 0 0,0 0-1 0 0,0 0 0 0 0,0-1 1 0 0,0 1-1 0 0,0 0 1 0 0,0 0-1 0 0,0 0 1 0 0,0 0-1 0 0,0 0 1 0 0,-1-1-1 0 0,1 1 1 0 0,0 0-1 0 0,0 0 1 0 0,0 0-1 0 0,0 0 1 0 0,0 0-1 0 0,0 0 1 0 0,0-1-1 0 0,0 1 1 0 0,0 0-1 0 0,-1 0 1 0 0,1 0-1 0 0,0 0 1 0 0,0 0-1 0 0,0 0 1 0 0,0 0-1 0 0,0 0 1 0 0,0 0-1 0 0,-1 0 1 0 0,1 0-1 0 0,0 0 1 0 0,0-1-1 0 0,0 1-21 0 0,-1 0 295 0 0,1 0-71 0 0,0 0 1 0 0,0 0-24 0 0,0 0-117 0 0,0 0-33 0 0,-18 0 117 0 0,11 1-152 0 0,0 0 1 0 0,0 0-1 0 0,0 0 0 0 0,0 1 0 0 0,0 0 0 0 0,0 0 1 0 0,0 0-1 0 0,0 1 0 0 0,1 0 0 0 0,-2 2-16 0 0,-16 9 129 0 0,1 1-1 0 0,-2 3-128 0 0,-33 21 388 0 0,46-31-148 0 0,0 0 1 0 0,1 0-1 0 0,-1 3-240 0 0,2-3 187 0 0,0 0-1 0 0,-1 0 1 0 0,-7 3-187 0 0,11-7 77 0 0,1-1 1 0 0,0 1-1 0 0,0 1 1 0 0,1-1-1 0 0,-1 1 1 0 0,1 0-1 0 0,0 0 1 0 0,0 1-1 0 0,0-1 1 0 0,1 2-78 0 0,2-5 19 0 0,1 0 0 0 0,0-1 0 0 0,0 1 0 0 0,1 0 0 0 0,-1 0 0 0 0,0 0 0 0 0,1 0 0 0 0,-1 1 0 0 0,1-1 0 0 0,0 0 0 0 0,-1 0 0 0 0,1 0 0 0 0,0 0 0 0 0,0 0 0 0 0,1 1 0 0 0,-1-1 0 0 0,0 0 0 0 0,1 0 0 0 0,0 1-19 0 0,1 2 14 0 0,0 1 1 0 0,1-1 0 0 0,0 0 0 0 0,0 0-1 0 0,0 0 1 0 0,1 0 0 0 0,-1-1-15 0 0,6 8 23 0 0,-2 1 0 0 0,1 0 1 0 0,0 3-24 0 0,-3-4 16 0 0,2-1 0 0 0,-1 1 0 0 0,1-1 0 0 0,1-1 0 0 0,7 9-16 0 0,67 57 62 0 0,-61-54 34 0 0,-17-17-68 0 0,0-1 0 0 0,0 1 0 0 0,0-1 1 0 0,0-1-1 0 0,5 4-28 0 0,-6-5 14 0 0,-1 0 1 0 0,1 0-1 0 0,0-1 1 0 0,0 1 0 0 0,0-1-1 0 0,0 0 1 0 0,0 0-1 0 0,0 0 1 0 0,0 0-1 0 0,0-1 1 0 0,0 1-1 0 0,1-1 1 0 0,-1 0-1 0 0,0 0 1 0 0,0 0-1 0 0,0 0 1 0 0,0 0-1 0 0,3-1-14 0 0,-5 1 6 0 0,1 0-1 0 0,-1 0 0 0 0,0 0 0 0 0,1 0 1 0 0,-1 0-1 0 0,0 0 0 0 0,0 0 1 0 0,1 0-1 0 0,-1 1 0 0 0,0-1 1 0 0,0 1-1 0 0,1-1 0 0 0,-1 1-5 0 0,0-1 3 0 0,0 1 0 0 0,0-1 0 0 0,-1 1 0 0 0,1-1 0 0 0,0 0 0 0 0,0 0 0 0 0,0 1 0 0 0,0-1 0 0 0,-1 0 0 0 0,1 0-1 0 0,0 0 1 0 0,0 0 0 0 0,0 0 0 0 0,0 0 0 0 0,0 0 0 0 0,-1 0 0 0 0,1 0 0 0 0,0-1 0 0 0,0 1 0 0 0,0 0 0 0 0,0-1-3 0 0,21-7 35 0 0,-19 7-39 0 0,0 0 0 0 0,0 0 0 0 0,0 0-1 0 0,1 0 1 0 0,-1-1 0 0 0,-1 1 0 0 0,1-1 0 0 0,0 0 0 0 0,0 0 0 0 0,-1 0-1 0 0,1 0 1 0 0,0-1 4 0 0,19-20-1854 0 0,-20 21-6622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28.4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1 106 5120 0 0,'13'0'259'0'0,"-11"0"-178"0"0,-1 1 0 0 0,1-1 0 0 0,0 0 1 0 0,-1 0-1 0 0,1 0 0 0 0,-1 0 1 0 0,1 0-1 0 0,-1-1 0 0 0,1 1 0 0 0,-1 0 1 0 0,1-1-1 0 0,-1 1 0 0 0,1-1 0 0 0,-1 1 1 0 0,1-1-1 0 0,-1 0 0 0 0,0 0 0 0 0,1 1 1 0 0,-1-1-1 0 0,0 0 0 0 0,0 0 1 0 0,1 0-1 0 0,-1-1-81 0 0,3 0 57 0 0,0 0 1 0 0,0 1-1 0 0,0-1 0 0 0,0 1 1 0 0,0-1-1 0 0,1 1 1 0 0,-1 1-1 0 0,0-1 0 0 0,1 1 1 0 0,-1-1-1 0 0,1 1 1 0 0,2 1-58 0 0,16-3 13 0 0,18-4 2 0 0,-15 3-13 0 0,-1-1 0 0 0,3-3-2 0 0,40-7 0 0 0,-44 10-14 0 0,0-1 1 0 0,17-6 13 0 0,-3-2-1016 0 0,9 0-3942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32.8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1 119 3312 0 0,'0'-11'1140'0'0,"0"22"704"0"0,0-12-1801 0 0,0 1 0 0 0,0-1-1 0 0,0 1 1 0 0,1-1 0 0 0,-1 1 0 0 0,0-1 0 0 0,0 1 0 0 0,1-1 0 0 0,-1 1 0 0 0,0 0 0 0 0,1-1 0 0 0,-1 1-1 0 0,0-1 1 0 0,1 1 0 0 0,-1 0 0 0 0,1-1 0 0 0,-1 1 0 0 0,1 0 0 0 0,-1-1 0 0 0,1 1 0 0 0,-1 0 0 0 0,1 0-1 0 0,-1 0 1 0 0,1-1 0 0 0,-1 1 0 0 0,1 0 0 0 0,-1 0 0 0 0,1 0-43 0 0,25-4 285 0 0,30 7-195 0 0,-21-1 135 0 0,0-1 0 0 0,29-3-225 0 0,3 0 212 0 0,268-5 624 0 0,-313 5-811 0 0,154-2 101 0 0,-114 2-60 0 0,23-4-66 0 0,35-3 43 0 0,190 7 1 0 0,139-8 2 0 0,20-14 107 0 0,-73 4 472 0 0,-130 15-149 0 0,48-8 244 0 0,-271 16-593 0 0,-2 0 69 0 0,-11-12 132 0 0,-29 9-161 0 0,-1 0 17 0 0,0 0 0 0 0,0 0-15 0 0,0 0-60 0 0,0 0-19 0 0,0 0-2 0 0,0 0 1 0 0,0 0 4 0 0,0 0-3 0 0,-14 9 126 0 0,12-7-264 0 0,0-1 1 0 0,-1 0 0 0 0,1 0-1 0 0,-1 0 1 0 0,0 0 0 0 0,1 0 0 0 0,-1 0-1 0 0,0-1 1 0 0,0 1 47 0 0,-1 0-1193 0 0,1-1-7532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28.9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5520 0 0,'1'13'527'0'0,"-1"0"0"0"0,2 0 0 0 0,0 0-1 0 0,0 0 1 0 0,2 4-527 0 0,6 28 517 0 0,-2 0 0 0 0,0 13-517 0 0,6 43 685 0 0,-5-23-97 0 0,-8-60-438 0 0,0-1 0 0 0,1 0-1 0 0,1 0 1 0 0,1 0 0 0 0,1 0-150 0 0,7 35 365 0 0,-11-40-272 0 0,2-1 0 0 0,0 0 0 0 0,0 0 1 0 0,2 3-94 0 0,6 17 266 0 0,-10-25-227 0 0,0-1 0 0 0,1 0 1 0 0,0 0-1 0 0,0-1 0 0 0,0 1 1 0 0,1 0-1 0 0,0-1 0 0 0,-1 1 1 0 0,2-1-1 0 0,-1 0 0 0 0,1 1-39 0 0,23 31 231 0 0,-23-32-159 0 0,-4-2-49 0 0,1-1-1 0 0,0 0 1 0 0,0 1 0 0 0,0-1-1 0 0,0 0 1 0 0,0 0-1 0 0,1 0 1 0 0,-1 0 0 0 0,0 0-1 0 0,0 0 1 0 0,1 0-1 0 0,-1 0-22 0 0,1-1 7 0 0,-1 0 0 0 0,0 0 0 0 0,0 0 0 0 0,0 0 0 0 0,0 0 0 0 0,0 0 0 0 0,0 0 0 0 0,0-1 0 0 0,0 1 0 0 0,0 0 0 0 0,0-1 0 0 0,0 1 0 0 0,0 0 0 0 0,0-1 0 0 0,0 1 0 0 0,0-1 0 0 0,0 0 0 0 0,0 1 0 0 0,0-1 0 0 0,-1 0 0 0 0,1 0 0 0 0,0 0-7 0 0,4-3 19 0 0,-1 1-1 0 0,0 0 1 0 0,1 0-1 0 0,0 0 1 0 0,-1 1-1 0 0,1-1 1 0 0,1 1-19 0 0,-3 0 10 0 0,0 0 0 0 0,0 0 1 0 0,1 0-1 0 0,-1 0 0 0 0,0 0 0 0 0,-1-1 1 0 0,1 1-1 0 0,0-1 0 0 0,-1 0 1 0 0,0 0-1 0 0,1 0 0 0 0,-1 0 1 0 0,0 0-1 0 0,-1-1 0 0 0,1 1 1 0 0,0-1-11 0 0,13-20 51 0 0,10-5 24 0 0,-21 26-61 0 0,0 0 0 0 0,-1-1-1 0 0,0 1 1 0 0,1-1 0 0 0,-1 0-1 0 0,-1 0 1 0 0,1 0 0 0 0,-1-1 0 0 0,1 1-1 0 0,-1-1 1 0 0,-1 1 0 0 0,1-1-14 0 0,2-9 64 0 0,-3 7-9 0 0,0 1-1 0 0,1 0 1 0 0,0 0-1 0 0,1 0 1 0 0,1-4-55 0 0,0 3 68 0 0,-1-1-1 0 0,1 1 1 0 0,-2-1 0 0 0,1 0 0 0 0,-1 0-1 0 0,0-5-67 0 0,0 4 76 0 0,0 0-1 0 0,1 0 0 0 0,0 0 0 0 0,0 1 1 0 0,3-7-76 0 0,3-2 163 0 0,-2-1 0 0 0,0 0 1 0 0,3-16-164 0 0,-2 7 120 0 0,10-18 128 0 0,3-9 72 0 0,-19 46-263 0 0,1 0 0 0 0,0 1-1 0 0,0 0 1 0 0,1 0 0 0 0,0 0 0 0 0,0 0-1 0 0,0 0 1 0 0,1 1 0 0 0,0 0-1 0 0,1 0 1 0 0,2-3-57 0 0,11-19 258 0 0,-17 25-232 0 0,-1 0 0 0 0,0 0 0 0 0,1 1 0 0 0,0-1 0 0 0,-1 1 0 0 0,1-1 0 0 0,0 1 0 0 0,0 0 0 0 0,1 0 0 0 0,-1 0 0 0 0,0 0 0 0 0,1 0 0 0 0,-1 0-1 0 0,3 0-25 0 0,15-10 156 0 0,-16 9-98 0 0,1 0 0 0 0,-1 0 0 0 0,1 1 0 0 0,-1 0 0 0 0,1 0 0 0 0,0 0 0 0 0,3 0-58 0 0,2 0-165 0 0,-7 1 3 0 0,0 0 0 0 0,0 0 0 0 0,0 0 0 0 0,0 1 1 0 0,0-1-1 0 0,0 1 0 0 0,0 0 0 0 0,1 0 1 0 0,-1 0-1 0 0,0 1 0 0 0,0-1 0 0 0,1 1 162 0 0,-1 0-11398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20.4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1 491 8240 0 0,'0'1'54'0'0,"-1"0"0"0"0,2 0 0 0 0,-1 0 0 0 0,0 1 1 0 0,0-1-1 0 0,0 0 0 0 0,0 0 0 0 0,1 0 0 0 0,-1 0 0 0 0,0 0 1 0 0,1 0-1 0 0,-1 0 0 0 0,1 0 0 0 0,0 0 0 0 0,-1 0 1 0 0,1 0-1 0 0,0 0 0 0 0,-1 0 0 0 0,1 0 0 0 0,0-1 0 0 0,0 1 1 0 0,0 0-1 0 0,0-1 0 0 0,-1 1 0 0 0,1 0 0 0 0,0-1 0 0 0,0 1 1 0 0,0-1-1 0 0,1 1 0 0 0,-1-1 0 0 0,0 0 0 0 0,0 1 0 0 0,0-1 1 0 0,0 0-55 0 0,15 7 631 0 0,-16-7-590 0 0,1 0 0 0 0,-1 0-1 0 0,0 0 1 0 0,0 0 0 0 0,0 1 0 0 0,0-1 0 0 0,0 0 0 0 0,0 0-1 0 0,0 0 1 0 0,1 0 0 0 0,-1 0 0 0 0,0 0 0 0 0,0 0-1 0 0,0 0 1 0 0,0 0 0 0 0,0 0 0 0 0,0 0 0 0 0,0 0-1 0 0,1 0 1 0 0,-1 0 0 0 0,0 0 0 0 0,0-1 0 0 0,0 1 0 0 0,0 0-1 0 0,0 0 1 0 0,0 0 0 0 0,0 0 0 0 0,1 0 0 0 0,-1 0-1 0 0,0 0 1 0 0,0 0 0 0 0,0 0 0 0 0,0 0 0 0 0,0 0 0 0 0,0 0-1 0 0,0-1 1 0 0,0 1 0 0 0,0 0 0 0 0,0 0 0 0 0,0 0-1 0 0,0 0 1 0 0,0 0 0 0 0,1 0 0 0 0,-1 0 0 0 0,0-1 0 0 0,0 1-1 0 0,0 0-40 0 0,2-10 678 0 0,-2-16-729 0 0,0 22 211 0 0,-1-44 69 0 0,0 16-13 0 0,1-1 0 0 0,2 1 0 0 0,1 0 1 0 0,5-18-217 0 0,-7 43 48 0 0,1-2 37 0 0,0 0 0 0 0,1 0 1 0 0,0 1-1 0 0,3-8-85 0 0,-5 14 26 0 0,0-1 0 0 0,1 1 0 0 0,-1 0 0 0 0,0 0 0 0 0,1 1 0 0 0,-1-1 0 0 0,1 0 0 0 0,0 0 0 0 0,-1 1 0 0 0,1-1 0 0 0,0 1 0 0 0,0-1 0 0 0,0 1 0 0 0,0 0 0 0 0,0 0 0 0 0,0 0 0 0 0,0 0 0 0 0,1 0 0 0 0,-1 1 0 0 0,0-1 1 0 0,2 0-27 0 0,1 2 49 0 0,-1 1 1 0 0,0-1 0 0 0,0 1-1 0 0,0 0 1 0 0,0 0 0 0 0,0 1-1 0 0,0-1 1 0 0,-1 1 0 0 0,1 0-1 0 0,-1 0 1 0 0,1 0-50 0 0,4 10 47 0 0,-1 1 0 0 0,0 0 0 0 0,-1 1 0 0 0,-1-1-1 0 0,1 1-46 0 0,0 5 88 0 0,2-1-1 0 0,6 11-87 0 0,23 24 128 0 0,2 2 27 0 0,-36-52-148 0 0,0 0 0 0 0,0 0 0 0 0,1-1 0 0 0,-1 1-1 0 0,1-1 1 0 0,0 0 0 0 0,0 0 0 0 0,0-1 0 0 0,0 1 0 0 0,4 1-7 0 0,9 7 19 0 0,-15-11 0 0 0,1 0 0 0 0,-1 1 0 0 0,0-1 1 0 0,1 0-1 0 0,-1 0 0 0 0,0 0 0 0 0,1 0 0 0 0,-1-1 0 0 0,1 1 0 0 0,-1-1 0 0 0,0 1 0 0 0,0-1 0 0 0,1 0 0 0 0,-1 0 0 0 0,0 0 1 0 0,0 0-1 0 0,0 0 0 0 0,0 0 0 0 0,1-2-19 0 0,7-8 159 0 0,-9 9-129 0 0,1 0-1 0 0,0 0 1 0 0,-1 0-1 0 0,1 0 1 0 0,-1 0-1 0 0,0-1 1 0 0,0 1-1 0 0,1 0 1 0 0,-1-1-1 0 0,0 0-29 0 0,4-26 124 0 0,-1 0 0 0 0,-2 0 0 0 0,0 0 0 0 0,-2-1 0 0 0,-1 1-1 0 0,-2-9-123 0 0,0-15 129 0 0,-4-29 89 0 0,0-22 275 0 0,7 102-560 0 0,0-3-2237 0 0,0 5-9699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29.3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7024 0 0,'0'2'0'0'0,"0"-2"-5280"0"0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29.6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0 670 8336 0 0,'16'-28'2007'0'0,"-7"8"-1982"0"0,-2 7 20 0 0,-1 1 0 0 0,0-1-1 0 0,-1-1 1 0 0,0 1 0 0 0,-1-1 0 0 0,0 1 0 0 0,0-13-45 0 0,1 3 246 0 0,1 0 0 0 0,3-6-246 0 0,10-30 415 0 0,-10 28 94 0 0,2 1 1 0 0,12-24-510 0 0,-14 35 141 0 0,-4 8-9 0 0,0 0-1 0 0,1 0 0 0 0,1 0 0 0 0,0 1 1 0 0,0 0-1 0 0,8-8-131 0 0,4-2 214 0 0,-13 11-107 0 0,1 2-1 0 0,0-1 0 0 0,1 1 0 0 0,0 0 0 0 0,0 1 0 0 0,0 0 0 0 0,4-2-106 0 0,0 2 104 0 0,-1 1 76 0 0,-1-1 0 0 0,1-1 0 0 0,6-5-180 0 0,-10 8 112 0 0,-1 0-1 0 0,1 0 0 0 0,0 0 0 0 0,0 1 1 0 0,0 0-1 0 0,1 1 0 0 0,-1 0 1 0 0,1 0-1 0 0,0 0 0 0 0,2 1-111 0 0,12-4 300 0 0,-16 4-190 0 0,0 0 0 0 0,0 0 0 0 0,1 1 0 0 0,-1 0 0 0 0,0 0-1 0 0,1 0 1 0 0,-1 1 0 0 0,3 0-110 0 0,-6 0 39 0 0,0-1-1 0 0,-1 1 1 0 0,1 0-1 0 0,-1 0 0 0 0,1 0 1 0 0,-1 0-1 0 0,1 0 1 0 0,-1 0-1 0 0,0 1 1 0 0,1-1-1 0 0,-1 1 1 0 0,0-1-1 0 0,0 1 1 0 0,0 0-1 0 0,0 0 1 0 0,-1 0-1 0 0,1 0 1 0 0,0 0-1 0 0,-1 1 1 0 0,1-1-1 0 0,-1 1-38 0 0,18 43 324 0 0,-3 1 0 0 0,10 44-324 0 0,10 28 273 0 0,-25-90-152 0 0,-9-24-105 0 0,0 0 0 0 0,0 0 0 0 0,0 0 0 0 0,-1 0 0 0 0,0 0 1 0 0,0 1-1 0 0,0-1 0 0 0,0 5-16 0 0,0 1-65 0 0,0 0 0 0 0,1 0 1 0 0,0-1-1 0 0,1 1 0 0 0,0-1 0 0 0,1 0 1 0 0,0 0-1 0 0,1 0 0 0 0,0 0 1 0 0,1 0 64 0 0,-3-4-21 0 0,6 3-10 0 0,-9-9 14 0 0,1 0-1 0 0,-1 1 1 0 0,1-1-1 0 0,-1 0 1 0 0,1 1-1 0 0,-1-1 1 0 0,1 0-1 0 0,-1 1 1 0 0,0-1-1 0 0,1 1 1 0 0,-1-1-1 0 0,0 0 1 0 0,1 1-1 0 0,-1-1 1 0 0,0 1-1 0 0,1-1 1 0 0,-1 1-1 0 0,0-1 1 0 0,0 1-1 0 0,0 0 1 0 0,1-1-1 0 0,-1 1 1 0 0,0-1-1 0 0,0 1 1 0 0,0 0 17 0 0,0-1-119 0 0,0 0 78 0 0,0 0 21 0 0,0 0-7 0 0,0 0-14 0 0,0 0-89 0 0,0 0-22 0 0,0-2-2301 0 0,0 2-8477 0 0</inkml:trace>
  <inkml:trace contextRef="#ctx0" brushRef="#br0" timeOffset="1">117 450 8640 0 0,'-1'-1'34'0'0,"1"0"1"0"0,0 0-1 0 0,0-1 1 0 0,0 1-1 0 0,0 0 0 0 0,0 0 1 0 0,0 0-1 0 0,0 0 1 0 0,0 0-1 0 0,0 0 1 0 0,0 0-1 0 0,1 0 1 0 0,-1 0-1 0 0,0 0 0 0 0,1 0 1 0 0,-1 0-1 0 0,1 0 1 0 0,-1 0-1 0 0,1 0 1 0 0,0 0-1 0 0,-1 1 1 0 0,1-1-1 0 0,0 0 1 0 0,-1 0-1 0 0,1 1 0 0 0,0-1 1 0 0,0 0-1 0 0,0 1 1 0 0,0-1-1 0 0,0 1 1 0 0,0-1-1 0 0,-1 1 1 0 0,1-1-1 0 0,0 1 0 0 0,1 0 1 0 0,-1-1-1 0 0,0 1 1 0 0,0 0-1 0 0,0 0 1 0 0,0 0-1 0 0,1 0-34 0 0,16-6 242 0 0,30-11-225 0 0,71-23-16 0 0,-72 26-1 0 0,-4 2 23 0 0,1 1 0 0 0,31-4-23 0 0,13-1 118 0 0,-63 10-20 0 0,1 1 0 0 0,9 0-98 0 0,-25 5-136 0 0,0-2 0 0 0,0 1 1 0 0,0-1-1 0 0,-1-1 0 0 0,1 0 1 0 0,0 0-1 0 0,-1-1 0 0 0,5-3 136 0 0,14-4-6850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30.0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0 5224 0 0,'-1'1'173'0'0,"0"0"0"0"0,1 0 0 0 0,-1 1 1 0 0,0-1-1 0 0,0 0 0 0 0,1 0 0 0 0,-1 0 1 0 0,1 0-1 0 0,-1 1 0 0 0,1-1 0 0 0,0 0 0 0 0,-1 0 1 0 0,1 1-1 0 0,0-1 0 0 0,0 0 0 0 0,0 1 0 0 0,0-1 1 0 0,0 0-1 0 0,0 1-173 0 0,1 34 2076 0 0,-1-23-1997 0 0,-4 44 479 0 0,2-42-513 0 0,1 1 1 0 0,0 0-1 0 0,1-1 0 0 0,1 2-45 0 0,1 3 78 0 0,-2 0-1 0 0,-2 13-77 0 0,2 35 141 0 0,0-13-31 0 0,-1-39-62 0 0,0-1-1 0 0,2 1 1 0 0,0 3-48 0 0,6 120 490 0 0,-8-103-316 0 0,0-29-127 0 0,1 0 0 0 0,0 0 0 0 0,0 0 0 0 0,0 0 0 0 0,1 0 0 0 0,0-1 1 0 0,1 2-48 0 0,-2-6 18 0 0,0-1 1 0 0,1 0 0 0 0,0 0-1 0 0,-1 0 1 0 0,1 0 0 0 0,0 0-1 0 0,-1-1 1 0 0,1 1 0 0 0,0 0-1 0 0,0 0 1 0 0,0 0 0 0 0,0-1-1 0 0,0 1 1 0 0,0 0 0 0 0,0-1-1 0 0,0 1 1 0 0,0-1 0 0 0,0 1-1 0 0,0-1 1 0 0,0 0 0 0 0,0 1-1 0 0,1-1 1 0 0,-1 0 0 0 0,0 0-1 0 0,0 0 1 0 0,0 0 0 0 0,0 0-1 0 0,1 0 1 0 0,-1 0 0 0 0,0 0-1 0 0,0 0 1 0 0,0-1 0 0 0,1 1-19 0 0,17 7 196 0 0,-13-7-178 0 0,-1 0 1 0 0,1 0-1 0 0,-1-1 0 0 0,0 0 1 0 0,0 0-1 0 0,1 0 1 0 0,-1-1-1 0 0,0 0 1 0 0,0 0-1 0 0,0 0-18 0 0,22-7 80 0 0,47-4 166 0 0,-68 11-192 0 0,1 0 1 0 0,0 1-1 0 0,1 1 0 0 0,-1-1 0 0 0,4 1-54 0 0,-4 0 61 0 0,0-1 0 0 0,0 1-1 0 0,0-1 1 0 0,0 0 0 0 0,4-2-61 0 0,-5 1 46 0 0,1 1-1 0 0,0 0 1 0 0,-1 0 0 0 0,1 1 0 0 0,1 0-46 0 0,-2 0 44 0 0,0-1 1 0 0,1 1-1 0 0,-1-1 0 0 0,0 0 1 0 0,6-2-45 0 0,15-3 21 0 0,-24 6-21 0 0,-1 0-1 0 0,1 0 1 0 0,-1-1 0 0 0,1 1-1 0 0,0-1 1 0 0,-1 1 0 0 0,0-1-1 0 0,1 0 1 0 0,-1 0 0 0 0,1 0 0 0 0,-1-1-1 0 0,0 1 1 0 0,0 0 0 0 0,0-1-1 0 0,0 1 1 0 0,0-1 0 0 0,0 0 0 0 0,0 0 0 0 0,17-27-1956 0 0,-17 27-7596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30.4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36 6728 0 0,'16'-4'200'0'0,"-15"3"-108"0"0,0 1-1 0 0,0-1 0 0 0,-1 1 1 0 0,1-1-1 0 0,0 1 0 0 0,0 0 1 0 0,0 0-1 0 0,0-1 0 0 0,0 1 1 0 0,0 0-1 0 0,0 0 0 0 0,-1 0 1 0 0,1 0-1 0 0,0 0 0 0 0,0 0 1 0 0,0 0-1 0 0,1 1-91 0 0,8-2 833 0 0,-7 2-398 0 0,-2 10-266 0 0,10 10-37 0 0,-4 1-93 0 0,0-1 1 0 0,-2 1-1 0 0,0 0 0 0 0,1 21-39 0 0,6 26 34 0 0,-6-30 13 0 0,0 1 0 0 0,-3 1-47 0 0,0-6 69 0 0,1 0 0 0 0,7 21-69 0 0,-2-24 205 0 0,13 24-205 0 0,-19-48 86 0 0,1 0 0 0 0,1 0-1 0 0,-1 0 1 0 0,1 0-1 0 0,4 3-85 0 0,-8-9 58 0 0,1 0-1 0 0,-1 0 0 0 0,1 0 1 0 0,0 0-1 0 0,0 0 1 0 0,0 0-1 0 0,0-1 0 0 0,0 1 1 0 0,1 0-1 0 0,-1-1 1 0 0,0 0-1 0 0,1 0 0 0 0,-1 1 1 0 0,1-1-1 0 0,-1-1 1 0 0,1 1-1 0 0,0 0 0 0 0,-1-1 1 0 0,1 1-1 0 0,1-1-57 0 0,0 0 27 0 0,-1-1 1 0 0,1 0-1 0 0,0 0 0 0 0,-1 0 0 0 0,1 0 0 0 0,0 0 0 0 0,-1-1 0 0 0,0 0 0 0 0,1 1 1 0 0,-1-1-1 0 0,0-1 0 0 0,0 1 0 0 0,0 0 0 0 0,0-1 0 0 0,0 0-27 0 0,6-4 49 0 0,2-3 37 0 0,-1 0-1 0 0,0 0 1 0 0,-1 0-1 0 0,-1-1 0 0 0,1-1 1 0 0,-2 0-1 0 0,5-9-85 0 0,12-16 244 0 0,-17 24-141 0 0,0 0 0 0 0,0-1 0 0 0,-1 1 0 0 0,-1-1 0 0 0,3-14-103 0 0,12-29 259 0 0,33-103 340 0 0,-50 152-556 0 0,0-1 1 0 0,-1 0-1 0 0,0-1 1 0 0,-1 1-1 0 0,1-5-43 0 0,-1 6 46 0 0,0-1 0 0 0,0 1 0 0 0,1 0-1 0 0,0 0 1 0 0,1 0 0 0 0,1-4-46 0 0,-2 9 28 0 0,-1 0 1 0 0,1 0 0 0 0,-1 0-1 0 0,0-1 1 0 0,0 1-1 0 0,0 0 1 0 0,-1-1-1 0 0,1 1 1 0 0,-1 0-1 0 0,0-1 1 0 0,0 1 0 0 0,0-1-1 0 0,0 1 1 0 0,-1 0-1 0 0,1-1 1 0 0,-1 1-1 0 0,0 0 1 0 0,0-1 0 0 0,0 1-29 0 0,7-6-1410 0 0,-6 9-8988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30.9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396 31 7232 0 0,'0'1'21'0'0,"0"0"1"0"0,1-1-1 0 0,-1 1 0 0 0,1 0 1 0 0,0-1-1 0 0,-1 1 1 0 0,1-1-1 0 0,-1 1 0 0 0,1-1 1 0 0,0 1-1 0 0,-1-1 1 0 0,1 0-1 0 0,0 1 0 0 0,0-1 1 0 0,-1 0-1 0 0,1 1 0 0 0,0-1 1 0 0,0 0-1 0 0,0 0 1 0 0,-1 0-1 0 0,1 0 0 0 0,0 1 1 0 0,0-1-1 0 0,0 0 1 0 0,-1-1-1 0 0,1 1 0 0 0,0 0-21 0 0,1 0 63 0 0,0 0-1 0 0,-1-1 0 0 0,1 1 0 0 0,-1 0 0 0 0,1-1 0 0 0,-1 0 0 0 0,1 1 0 0 0,-1-1 1 0 0,1 0-1 0 0,-1 0 0 0 0,1 0 0 0 0,-1 0 0 0 0,1 0-62 0 0,-38-18 1981 0 0,26 16-1829 0 0,1 0-1 0 0,-1 1 1 0 0,0 1 0 0 0,0 0-1 0 0,-4 0-151 0 0,7 0 74 0 0,-3 1 32 0 0,0 0 0 0 0,0 1 0 0 0,0 0 0 0 0,0 1 0 0 0,0 0 0 0 0,0 0 0 0 0,-2 2-106 0 0,-11 3 294 0 0,0 2 0 0 0,-8 5-294 0 0,26-12 37 0 0,-5 2-6 0 0,1 1 0 0 0,0 0 0 0 0,0 0 0 0 0,0 1 0 0 0,1 0 0 0 0,-1 0 0 0 0,-1 3-31 0 0,6-5 12 0 0,-1 1 75 0 0,0 0 0 0 0,0 0 0 0 0,1 0 0 0 0,0 1 0 0 0,0-1 0 0 0,-1 3-87 0 0,-2 3 45 0 0,5-9-37 0 0,1 0-1 0 0,0 0 1 0 0,0 0-1 0 0,-1 0 1 0 0,2 0 0 0 0,-1 0-1 0 0,0 0 1 0 0,0 0-1 0 0,1 0 1 0 0,-1 2-8 0 0,-13 43 79 0 0,8-15-58 0 0,3-22-14 0 0,1 0 0 0 0,0 0 0 0 0,1 0 0 0 0,0 5-7 0 0,1-10 1 0 0,1 21 10 0 0,-2 0 0 0 0,-1 0 1 0 0,-4 22-12 0 0,5-42 0 0 0,0 1 0 0 0,0-1 0 0 0,1 0 0 0 0,0 1 0 0 0,1-1 0 0 0,-1 1 0 0 0,2 1 0 0 0,0 17 0 0 0,-2-20 0 0 0,0-1 0 0 0,1 1 0 0 0,0-1 0 0 0,0 1 0 0 0,0-1 0 0 0,1 0 0 0 0,0 2 0 0 0,-1-2 0 0 0,1 0 0 0 0,-1 0 0 0 0,0 0 0 0 0,0 0 0 0 0,-1 0 0 0 0,1 0 0 0 0,-1 1 0 0 0,1 5 8 0 0,1-1 1 0 0,0 1 0 0 0,1-1 0 0 0,-1 1 0 0 0,2-1 0 0 0,-1 0 0 0 0,1 0-1 0 0,1-1 1 0 0,3 6-9 0 0,7 16 26 0 0,3 0 20 0 0,-15-27-42 0 0,-1 1-1 0 0,1-1 1 0 0,-1 1 0 0 0,0 0 0 0 0,0 0 0 0 0,0 0-1 0 0,0 0 1 0 0,-1 0 0 0 0,1 3-4 0 0,-1-3 5 0 0,1 0 0 0 0,0 0 0 0 0,0 0 1 0 0,0 0-1 0 0,0-1 0 0 0,0 1 0 0 0,1-1 0 0 0,-1 1 0 0 0,1-1 1 0 0,0 0-1 0 0,0 0 0 0 0,0 0 0 0 0,1 0 0 0 0,-1-1 1 0 0,1 1-1 0 0,-1-1 0 0 0,4 2-5 0 0,7 5 31 0 0,-11-7-24 0 0,0 0 1 0 0,0-1 0 0 0,0 0-1 0 0,1 0 1 0 0,-1 0-1 0 0,1 0 1 0 0,-1 0 0 0 0,1-1-1 0 0,-1 1 1 0 0,3-1-8 0 0,12 2 44 0 0,-14-1-38 0 0,1-1 1 0 0,-1 0-1 0 0,0 0 1 0 0,0 0-1 0 0,0-1 1 0 0,3 0-7 0 0,-2 0 8 0 0,-1 1 0 0 0,0-1-1 0 0,1 1 1 0 0,-1 0 0 0 0,1 0 0 0 0,-1 0 0 0 0,4 1-8 0 0,0 1 7 0 0,-1-1-1 0 0,0 0 0 0 0,1 0 1 0 0,-1-1-1 0 0,1 0 0 0 0,-1-1 1 0 0,1 1-1 0 0,-1-1 0 0 0,1-1 1 0 0,-1 1-1 0 0,0-1 1 0 0,0-1-1 0 0,1 0-6 0 0,1 0 1 0 0,-1 0 0 0 0,0 1 0 0 0,0-1 0 0 0,-1 2 0 0 0,1-1 0 0 0,0 1 0 0 0,2 0-1 0 0,-6 1-1 0 0,0-1 0 0 0,0 1 0 0 0,0-1 0 0 0,0 0 1 0 0,0 0-1 0 0,-1 0 0 0 0,1 0 0 0 0,0-1 1 0 0,-1 1-1 0 0,3-3 1 0 0,27-8-8 0 0,-31 11-99 0 0,0 1 0 0 0,0-1 0 0 0,0 0 0 0 0,0 1 0 0 0,0-1 0 0 0,0 0 0 0 0,0 0 0 0 0,0-1 0 0 0,0 1 1 0 0,0 0-1 0 0,-1 0 0 0 0,1-1 0 0 0,0 1 0 0 0,-1-1 0 0 0,0 0 0 0 0,1 1 0 0 0,0-2 107 0 0,0-1-9014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31.3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 8240 0 0,'59'-4'488'0'0,"-44"2"-231"0"0,0 1 1 0 0,0 1 0 0 0,0 0-1 0 0,0 1 1 0 0,1 0-258 0 0,3 1 257 0 0,0-1 0 0 0,1-1 0 0 0,0-1-257 0 0,-1 1 134 0 0,1 0 1 0 0,14 2-135 0 0,124 8 152 0 0,-101-5-157 0 0,-34-3-5 0 0,0 1 1 0 0,17 4 9 0 0,-30-5-17 0 0,0-1 1 0 0,0 0 0 0 0,0 0-1 0 0,7-1 17 0 0,5 1-1380 0 0,3 1-5582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33.9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71 1 4008 0 0,'-1'8'411'0'0,"-1"-8"493"0"0,2 0-885 0 0,-1 0 1 0 0,1 0-1 0 0,0 0 1 0 0,0 0-1 0 0,0 0 1 0 0,0 0-1 0 0,0 0 1 0 0,0 0-1 0 0,-1 0 1 0 0,1 0-1 0 0,0 0 1 0 0,0 0-1 0 0,0 0 1 0 0,0 0-1 0 0,0 0 1 0 0,-1 0-1 0 0,1 0 1 0 0,0 0-1 0 0,0 0 1 0 0,0 0-1 0 0,0 0 1 0 0,0 0-1 0 0,0 0 1 0 0,0 1-1 0 0,-1-1 1 0 0,1 0-1 0 0,0 0 1 0 0,0 0-1 0 0,0 0 1 0 0,0 0-1 0 0,0 0 1 0 0,0 0-1 0 0,0 0 1 0 0,0 1-1 0 0,0-1 0 0 0,0 0 1 0 0,0 0-1 0 0,-1 0 1 0 0,1 0-1 0 0,0 0 1 0 0,0 0-1 0 0,0 1 1 0 0,0-1-1 0 0,0 0 1 0 0,0 0-1 0 0,0 0 1 0 0,0 0-1 0 0,0 0 1 0 0,0 1-1 0 0,0-1 1 0 0,0 0-1 0 0,1 0 1 0 0,-1 0-1 0 0,0 0 1 0 0,0 0-1 0 0,0 0 1 0 0,0 1-1 0 0,0-1 1 0 0,0 0-1 0 0,0 0 1 0 0,0 0-1 0 0,0 0 1 0 0,0 0-1 0 0,0 0 1 0 0,1 0-1 0 0,-1 0-19 0 0,-1 6 135 0 0,-1-1 0 0 0,1 0-1 0 0,-1 0 1 0 0,0 1 0 0 0,0-1 0 0 0,-1-1 0 0 0,0 1-1 0 0,1 0 1 0 0,-2 0-135 0 0,-10 22 48 0 0,9-15-42 0 0,0 0 0 0 0,1-1 0 0 0,1 1 0 0 0,0 1 0 0 0,1-1 0 0 0,0 0 0 0 0,1 1 0 0 0,0-1 0 0 0,1 1 0 0 0,0-1 0 0 0,2 4-6 0 0,-1-6 9 0 0,-1 0 0 0 0,0-1 1 0 0,0 1-1 0 0,-1 0 0 0 0,-1 6-9 0 0,1-5 19 0 0,0 0-1 0 0,0 0 0 0 0,1 0 1 0 0,1 7-19 0 0,2 7 49 0 0,-2-9 27 0 0,1-1 0 0 0,1 1 1 0 0,0-1-1 0 0,1 0 0 0 0,2 5-76 0 0,-1-7 77 0 0,0 1-1 0 0,-1-1 1 0 0,-1 1-1 0 0,0 0 1 0 0,-1 0-1 0 0,0 6-76 0 0,-1-9 60 0 0,1 0 1 0 0,0 1-1 0 0,0-1 1 0 0,2-1-1 0 0,-1 1 0 0 0,1 0 1 0 0,0-1-1 0 0,1 0 0 0 0,5 8-60 0 0,8 10 163 0 0,0 0 0 0 0,19 19-163 0 0,-29-38 43 0 0,-1 0 0 0 0,2-1 0 0 0,-1 0 0 0 0,5 2-43 0 0,-11-8 9 0 0,1 0 0 0 0,0 0 1 0 0,-1 0-1 0 0,1 0 0 0 0,0-1 0 0 0,0 1 0 0 0,0-1 0 0 0,0 0 0 0 0,0 0 0 0 0,0 0 1 0 0,0 0-1 0 0,0-1 0 0 0,0 1 0 0 0,1-1 0 0 0,-1 0 0 0 0,0 0 0 0 0,0 0 1 0 0,1 0-1 0 0,-1-1-9 0 0,15-1 32 0 0,-15 1-125 0 0,-1 1 1 0 0,1 0-1 0 0,-1 0 1 0 0,1-1-1 0 0,-1 1 1 0 0,1-1 0 0 0,-1 0-1 0 0,1 0 1 0 0,-1 0-1 0 0,0 0 1 0 0,0 0-1 0 0,2-2 93 0 0,-2 2-6490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34.4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422 50 5224 0 0,'0'-1'58'0'0,"0"0"0"0"0,0 1 0 0 0,0-1-1 0 0,1 1 1 0 0,-1-1 0 0 0,0 0 0 0 0,-1 1 0 0 0,1-1 0 0 0,0 0 0 0 0,0 1 0 0 0,0-1 0 0 0,0 1-1 0 0,0-1 1 0 0,-1 0 0 0 0,1 1 0 0 0,0-1 0 0 0,0 1 0 0 0,-1-1 0 0 0,1 1 0 0 0,-1-1 0 0 0,1 1 0 0 0,0-1-1 0 0,-1 1 1 0 0,1-1 0 0 0,-1 1-58 0 0,-9-11 434 0 0,-34 3 462 0 0,18 2-829 0 0,20 4-36 0 0,0 1 1 0 0,0 0 0 0 0,0 0-1 0 0,0 0 1 0 0,0 1 0 0 0,0 0-1 0 0,0 0 1 0 0,-1 0-32 0 0,-19-1 98 0 0,24 0-88 0 0,-1 1-1 0 0,0-1 1 0 0,0 1-1 0 0,1 0 1 0 0,-1 0-1 0 0,0 0 0 0 0,0 0 1 0 0,0 0-1 0 0,1 1 1 0 0,-1-1-1 0 0,0 1 1 0 0,0 0-1 0 0,1 0 1 0 0,-1 0-1 0 0,-2 1-9 0 0,-17 7 107 0 0,19-9-80 0 0,1 1 0 0 0,0-1 0 0 0,0 1 0 0 0,-1 0 0 0 0,1 0 0 0 0,0 0 0 0 0,0 0 0 0 0,0 0 0 0 0,0 0 0 0 0,0 1 0 0 0,0-1 0 0 0,0 1 0 0 0,1-1 0 0 0,-1 1 0 0 0,-1 2-27 0 0,-14 15 204 0 0,-8 14 128 0 0,11-14-93 0 0,12-18-207 0 0,1 1 1 0 0,-1-1-1 0 0,1 1 1 0 0,-1 0-1 0 0,1-1 1 0 0,0 1-1 0 0,0 0 1 0 0,0 0-1 0 0,0 0 1 0 0,0 0-1 0 0,0 0 1 0 0,0 0-1 0 0,1 0 1 0 0,-1 0-1 0 0,1 0 1 0 0,0 1-1 0 0,-1-1 1 0 0,1 2-33 0 0,0 12 204 0 0,-1-14-171 0 0,1 1 0 0 0,-1 0 0 0 0,1 0 1 0 0,0-1-1 0 0,0 1 0 0 0,0 0 1 0 0,0 0-1 0 0,1-1 0 0 0,-1 1 0 0 0,1 0 1 0 0,-1 0-1 0 0,1-1 0 0 0,0 1 1 0 0,0 0-1 0 0,0-1 0 0 0,1 1 1 0 0,-1-1-1 0 0,0 0 0 0 0,1 1 0 0 0,0-1 1 0 0,-1 0-1 0 0,2 1-33 0 0,20 14 120 0 0,1-2-1 0 0,1 0 1 0 0,0-2-1 0 0,1 0 1 0 0,0-2 0 0 0,1-1-1 0 0,12 3-119 0 0,18 4 124 0 0,1 5-124 0 0,-31-12 38 0 0,-17-6-22 0 0,0 1 0 0 0,-1 1 0 0 0,0 0 0 0 0,0 0 0 0 0,0 1 0 0 0,-1 0 0 0 0,0 0 1 0 0,0 1-1 0 0,0 0 0 0 0,-1 0 0 0 0,3 7-16 0 0,-8-12 4 0 0,0 0 0 0 0,-1 0 0 0 0,1 0 0 0 0,-1 0 0 0 0,0 0 0 0 0,0 1 0 0 0,0-1 0 0 0,0 1-1 0 0,-1-1 1 0 0,1 1 0 0 0,-1-1 0 0 0,0 0 0 0 0,0 1 0 0 0,0-1 0 0 0,-1 1 0 0 0,1-1 0 0 0,-1 1 0 0 0,0-1 0 0 0,0 1 0 0 0,0-1 0 0 0,0 0 0 0 0,-1 0 0 0 0,1 0 0 0 0,-2 2-4 0 0,-17 26-5 0 0,18-27 4 0 0,0 0 1 0 0,0-1-1 0 0,0 1 1 0 0,-1-1-1 0 0,1 1 0 0 0,-1-1 1 0 0,0 0-1 0 0,0 0 1 0 0,0 0-1 0 0,0 0 1 0 0,-1-1-1 0 0,1 1 0 0 0,-1-1 1 0 0,0 0-1 0 0,-2 1 1 0 0,1-1 2 0 0,-7 4 7 0 0,-1-1 0 0 0,0-1 0 0 0,0 0 0 0 0,-1-1-1 0 0,1 0 1 0 0,-1-1 0 0 0,-6 0-9 0 0,15-2 3 0 0,-5 0 7 0 0,0 0 0 0 0,0 1 0 0 0,1 0-1 0 0,-1 0 1 0 0,0 1 0 0 0,-5 1-10 0 0,9 0 8 0 0,-1-1 1 0 0,1-1 0 0 0,-1 0 0 0 0,0 0 0 0 0,1 0-1 0 0,-1 0 1 0 0,0-1 0 0 0,0 0 0 0 0,1-1 0 0 0,-1 0-1 0 0,-4 0-8 0 0,-6-1 33 0 0,-20 1 59 0 0,30 1-72 0 0,1 0 1 0 0,-1 0-1 0 0,1 0 0 0 0,-1-1 0 0 0,1 0 0 0 0,-5-1-20 0 0,-17-4 92 0 0,25 6-77 0 0,0-1-1 0 0,1 1 1 0 0,-1 0-1 0 0,0-1 1 0 0,1 0 0 0 0,-1 0-1 0 0,0 0 1 0 0,1 0-1 0 0,-1 0 1 0 0,1 0 0 0 0,-1-1-1 0 0,1 1 1 0 0,0-1-1 0 0,0 1 1 0 0,0-1 0 0 0,0 0-1 0 0,-2-2-14 0 0,0-1 26 0 0,0 1-1 0 0,1-1 0 0 0,0-1 1 0 0,-1 1-1 0 0,2-1 0 0 0,-1 1 1 0 0,1-1-1 0 0,0 0 0 0 0,0 0 1 0 0,0-3-26 0 0,2 9-80 0 0,0-1-1 0 0,0 0 1 0 0,1 1 0 0 0,-1-1 0 0 0,1 1 0 0 0,-1-1 0 0 0,0 1 0 0 0,1-1 0 0 0,-1 1 0 0 0,1-1 0 0 0,-1 1 0 0 0,1-1 0 0 0,-1 1 0 0 0,1 0 0 0 0,-1-1 0 0 0,1 1 0 0 0,0 0-1 0 0,-1 0 1 0 0,1-1 0 0 0,-1 1 0 0 0,1 0 80 0 0,1-1-8582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34.9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121 1 5624 0 0,'0'0'448'0'0,"11"11"897"0"0,-4-4-820 0 0,9 8-227 0 0,-1 1 1 0 0,0 1-1 0 0,-1 0 1 0 0,7 13-299 0 0,7 20 8 0 0,-16-27-9 0 0,1-1 1 0 0,1 0-1 0 0,15 18 1 0 0,-18-29-2 0 0,-1 0-1 0 0,-1 1 0 0 0,0 0 1 0 0,-1 1-1 0 0,0 0 0 0 0,-1 1 1 0 0,0-1-1 0 0,-1 1 0 0 0,3 10 3 0 0,-8-17 1 0 0,6 12 9 0 0,-2 1-1 0 0,-1 0 1 0 0,0 0-1 0 0,-2 0 0 0 0,0 0 1 0 0,-1 0-1 0 0,-2 13-9 0 0,1-27 16 0 0,-1 7 23 0 0,0 0 0 0 0,0 0 1 0 0,-1 0-1 0 0,-1 0 1 0 0,0 0-1 0 0,-1-1 0 0 0,-1 1 1 0 0,1-1-1 0 0,-2 0 0 0 0,-3 5-39 0 0,-26 53 302 0 0,26-49-136 0 0,-1-2-1 0 0,0 1 1 0 0,-11 12-166 0 0,-20 30 465 0 0,26-37-250 0 0,-2 0 1 0 0,0-2-1 0 0,-1 0 1 0 0,-7 5-216 0 0,-1-10 206 0 0,23-17-175 0 0,0 0 0 0 0,0 1-1 0 0,0 0 1 0 0,1 0 0 0 0,-1 0-1 0 0,1 0 1 0 0,-1 0 0 0 0,1 0-1 0 0,0 1 1 0 0,0-1 0 0 0,0 1-1 0 0,-2 2-30 0 0,1 1 104 0 0,-1-1 0 0 0,0 1-1 0 0,0-1 1 0 0,-1 0-1 0 0,1 0 1 0 0,-1-1 0 0 0,0 1-1 0 0,-1-1 1 0 0,1 0-1 0 0,0-1 1 0 0,-1 1 0 0 0,0-1-1 0 0,0 0 1 0 0,0 0-1 0 0,0-1 1 0 0,-1 0 0 0 0,-1 1-104 0 0,7-4-10 0 0,1 1 0 0 0,-1 0 0 0 0,1 0 0 0 0,-1 0 0 0 0,0 0 0 0 0,1 0 0 0 0,-1 0 0 0 0,1-1 0 0 0,-1 1 0 0 0,1 0 0 0 0,-1 0 0 0 0,1-1 0 0 0,-1 1 0 0 0,1 0 0 0 0,0-1 0 0 0,-1 1 0 0 0,1 0 0 0 0,-1-1 0 0 0,1 1 0 0 0,0-1 0 0 0,-1 1 0 0 0,1-1 0 0 0,0 1 0 0 0,-1-1 0 0 0,1 1 0 0 0,0-1 0 0 0,0 1 1 0 0,0-1-1 0 0,0 1 0 0 0,-1-1 0 0 0,1 1 0 0 0,0-1 0 0 0,0 0 0 0 0,0 1 0 0 0,0-1 0 0 0,0 1 0 0 0,0-1 0 0 0,0 1 0 0 0,0-1 0 0 0,1 1 10 0 0,-1-2-9753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55.2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3408 0 0,'0'0'360'0'0,"0"0"0"0"0,4 8-1 0 0,16 37 634 0 0,-5-27 4028 0 0,6 9-4566 0 0,-9-12 111 0 0,-9-12-503 0 0,-1 0-1 0 0,0-1 0 0 0,1 1 1 0 0,0-1-1 0 0,-1 1 0 0 0,1-1 1 0 0,0 0-1 0 0,0-1 0 0 0,0 1 1 0 0,1 0-1 0 0,-1-1 0 0 0,0 0 1 0 0,1 1-1 0 0,-1-1 1 0 0,1-1-1 0 0,-1 1 0 0 0,1 0 1 0 0,-1-1-1 0 0,1 0 0 0 0,-1 0 1 0 0,1 0-63 0 0,50-4 1036 0 0,-50 3-997 0 0,-1 1 1 0 0,0-1 0 0 0,1 1 0 0 0,-1 0-1 0 0,0 0 1 0 0,1 1 0 0 0,-1-1 0 0 0,0 1-1 0 0,1-1-39 0 0,-1 1 28 0 0,0-1 0 0 0,-1 1-1 0 0,1-1 1 0 0,0 0 0 0 0,0 0-1 0 0,0 0 1 0 0,0 0 0 0 0,0 0 0 0 0,0-1-1 0 0,1 0-27 0 0,22-2 512 0 0,-23 3-474 0 0,-1 0 0 0 0,1 0 1 0 0,-1 0-1 0 0,1 0 0 0 0,-1-1 0 0 0,1 1 0 0 0,-1-1 0 0 0,0 1 1 0 0,1-1-1 0 0,-1 0 0 0 0,0 0 0 0 0,1 0 0 0 0,0-1-38 0 0,0 1 65 0 0,1 0 0 0 0,1 1 0 0 0,-1-1 0 0 0,0 1 0 0 0,0 0 0 0 0,0 0 0 0 0,0 0 0 0 0,3 1-65 0 0,5 1 232 0 0,-10-2-199 0 0,0 0-1 0 0,0 1 1 0 0,-1-1-1 0 0,1 0 1 0 0,0 0 0 0 0,0 0-1 0 0,0 0 1 0 0,-1 0-1 0 0,1 0 1 0 0,0-1 0 0 0,0 1-1 0 0,-1 0 1 0 0,1-1-1 0 0,0 0 1 0 0,0 1-1 0 0,-1-1-32 0 0,84-27 88 0 0,-77 31-37 0 0,1 0 34 0 0,-9-3-83 0 0,0 0-1 0 0,0 0 1 0 0,1 0-1 0 0,-1 0 1 0 0,0 0 0 0 0,0 0-1 0 0,0-1 1 0 0,0 1 0 0 0,1 0-1 0 0,-1 0 1 0 0,0 0 0 0 0,0 0-1 0 0,0 0 1 0 0,0 0-1 0 0,1 0 1 0 0,-1 0 0 0 0,0-1-1 0 0,0 1 1 0 0,0 0 0 0 0,0 0-1 0 0,0 0 1 0 0,0 0 0 0 0,1-1-1 0 0,-1 1 1 0 0,0 0 0 0 0,0 0-1 0 0,0 0 1 0 0,0 0-1 0 0,0-1 1 0 0,0 1 0 0 0,0 0-1 0 0,0 0 1 0 0,0 0 0 0 0,0-1-1 0 0,0 1 1 0 0,0 0 0 0 0,0 0-1 0 0,0 0 1 0 0,0-1-1 0 0,0 1 1 0 0,0 0-2 0 0,0-1 71 0 0,0 1 6 0 0,0 0-2 0 0,0 0 2 0 0,0 0-2 0 0,0 0 2 0 0,0 0-2 0 0,0 0-9 0 0,0 0-46 0 0,0 0-14 0 0,0 0-12 0 0,0 0-19 0 0,0 0-71 0 0,0 0-23 0 0,0 0 1 0 0,0 0 16 0 0,0 0 53 0 0,0 0 21 0 0,0 31-2405 0 0,0-31-8084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20.7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0 8936 0 0,'1'1'41'0'0,"0"-1"-1"0"0,0 0 1 0 0,0 0 0 0 0,0 1 0 0 0,0-1-1 0 0,0 0 1 0 0,0 1 0 0 0,-1-1 0 0 0,1 1 0 0 0,0-1-1 0 0,0 1 1 0 0,0 0 0 0 0,-1-1 0 0 0,1 1 0 0 0,0 0-1 0 0,-1 0 1 0 0,1-1 0 0 0,0 1 0 0 0,-1 0 0 0 0,1 0-1 0 0,-1 0 1 0 0,0 0 0 0 0,1 0 0 0 0,-1-1-1 0 0,0 1 1 0 0,1 0 0 0 0,-1 1-41 0 0,6 28 1437 0 0,-6-29-1398 0 0,2 24 410 0 0,-2 0 0 0 0,-1 0-1 0 0,-1 0 1 0 0,-1 0 0 0 0,-5 21-449 0 0,2-10 401 0 0,1 1 1 0 0,1 4-402 0 0,-2 76 630 0 0,6-115-590 0 0,1 1-1 0 0,0-1 1 0 0,-1 0-1 0 0,1 0 1 0 0,0 1-1 0 0,0-1 1 0 0,0 0-1 0 0,1 0 1 0 0,-1 0 0 0 0,0 0-1 0 0,1-1 1 0 0,-1 1-1 0 0,1 0 1 0 0,0-1-1 0 0,0 2-39 0 0,1 0 127 0 0,0 0 1 0 0,1-1-1 0 0,-1 1 0 0 0,1-1 0 0 0,0 1 0 0 0,-1-1 1 0 0,1 0-1 0 0,0 0-127 0 0,1-1 114 0 0,0-1 1 0 0,-1 1-1 0 0,1-1 0 0 0,0 0 1 0 0,0 0-1 0 0,-1 0 0 0 0,1 0 1 0 0,0-1-1 0 0,-1 0 0 0 0,1 0 1 0 0,0 0-1 0 0,-1-1 1 0 0,4-1-115 0 0,24-5 337 0 0,-28 7-290 0 0,0-1-1 0 0,0 1 1 0 0,0-1 0 0 0,-1 1 0 0 0,1-1 0 0 0,0 0-1 0 0,-1 0 1 0 0,1-1 0 0 0,-1 1 0 0 0,0-1 0 0 0,0 0-1 0 0,0 1 1 0 0,0-1 0 0 0,0-1 0 0 0,-1 1 0 0 0,1-1-47 0 0,26-24 401 0 0,-25 24-447 0 0,0 0 0 0 0,0 0 0 0 0,-1 0 0 0 0,0 0 0 0 0,0-1 0 0 0,0 1 0 0 0,0-1 0 0 0,-1 0-1 0 0,1 0 1 0 0,-1 0 0 0 0,0 0 0 0 0,-1 0 0 0 0,1 0 0 0 0,-1-3 46 0 0,3-4-1537 0 0,2-6-11032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8:10.4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4312 0 0,'0'0'432'0'0,"0"0"0"0"0,0 0 1 0 0,0 0-22 0 0,0 0-113 0 0,0 0-31 0 0,0 0 5 0 0,0 0-3 0 0,0 0-35 0 0,0 0-10 0 0,0 0 0 0 0,0 0 28 0 0,0 0 113 0 0,0 0 32 0 0,0 0-2 0 0,0 4-60 0 0,0-2-314 0 0,0-1-1 0 0,0 0 1 0 0,0 0 0 0 0,0 1 0 0 0,0-1 0 0 0,0 0-1 0 0,0 1 1 0 0,1-1 0 0 0,-1 0 0 0 0,1 0 0 0 0,-1 0-1 0 0,0 1 1 0 0,1-1 0 0 0,0 0 0 0 0,-1 0 0 0 0,1 0 0 0 0,0 0-1 0 0,0 1-20 0 0,2 0 91 0 0,-1 0 0 0 0,1 0 0 0 0,0 0 0 0 0,0 0 0 0 0,0 0-1 0 0,0-1 1 0 0,0 0 0 0 0,2 1-91 0 0,7 4 80 0 0,1-1 0 0 0,0-1 0 0 0,0 0 0 0 0,0-1 0 0 0,1 0 0 0 0,-1-1 0 0 0,1 0 0 0 0,1-1-80 0 0,41 4 239 0 0,-44-3-157 0 0,0 0 0 0 0,0-1 1 0 0,0-1-1 0 0,10-1-82 0 0,-13 1 28 0 0,1 0 0 0 0,-1 0 1 0 0,1 1-1 0 0,3 1-28 0 0,30 0 68 0 0,-35-2-43 0 0,0 0 0 0 0,0 0 0 0 0,-1 1-1 0 0,1 0 1 0 0,0 0-25 0 0,-1 0 18 0 0,0 0-1 0 0,-1 0 1 0 0,1-1 0 0 0,0 0-1 0 0,0 0-17 0 0,-3-1 11 0 0,-1 1-1 0 0,1 0 0 0 0,0 0 1 0 0,0 0-1 0 0,0 1 0 0 0,0-1 0 0 0,0 1 1 0 0,0 0-1 0 0,0 0 0 0 0,0 0 1 0 0,0 1-11 0 0,37 6 185 0 0,-19 0-79 0 0,-15-6-85 0 0,0 0 1 0 0,-1 1-1 0 0,1-1 0 0 0,-1 2 0 0 0,1-1 0 0 0,3 4-21 0 0,-8-6 7 0 0,0 1 1 0 0,0 0-1 0 0,0 0 1 0 0,-1 0-1 0 0,1 0 1 0 0,0 0-1 0 0,-1 0 0 0 0,0 1 1 0 0,1-1-1 0 0,-1 0 1 0 0,0 1-1 0 0,-1-1 1 0 0,1 1-1 0 0,0-1 1 0 0,0 1-1 0 0,-1 0 0 0 0,0-1 1 0 0,1 1-1 0 0,-1-1 1 0 0,0 1-1 0 0,0 0-7 0 0,6 27 223 0 0,-4-26-197 0 0,-1 0 0 0 0,0 0 0 0 0,0 0 0 0 0,0 0 0 0 0,0 0 0 0 0,-1 0 0 0 0,0 0 0 0 0,0 1-26 0 0,0 1 43 0 0,1 0 1 0 0,-1 0-1 0 0,1 0 1 0 0,0 1-1 0 0,1-1 1 0 0,-1-1-1 0 0,3 6-43 0 0,4 22 151 0 0,-4-19-76 0 0,0-1 0 0 0,0 1 1 0 0,1-1-1 0 0,4 6-75 0 0,4 6 15 0 0,-10-19-9 0 0,0 0 0 0 0,0 0 0 0 0,0 0 0 0 0,0 1 0 0 0,-1-1 0 0 0,0 0 0 0 0,-1 1 0 0 0,1 2-6 0 0,8 77 50 0 0,-6-52-16 0 0,-3-26-26 0 0,0-1 1 0 0,0 1 0 0 0,-1 0-1 0 0,0 6-8 0 0,0-4 7 0 0,0 0 0 0 0,0 1-1 0 0,1-1 1 0 0,1 7-7 0 0,0-7 6 0 0,-1 0-1 0 0,0 0 1 0 0,-1 0 0 0 0,0 5-6 0 0,0-2 11 0 0,0 0 0 0 0,1 0 0 0 0,0 1-1 0 0,1 0-10 0 0,0-2 11 0 0,-1 0-1 0 0,0 0 1 0 0,-1 0-1 0 0,0 4-10 0 0,-1-3 10 0 0,1 0 1 0 0,1 0-1 0 0,0 0 0 0 0,2 3-10 0 0,1 34 36 0 0,-4-43-26 0 0,1-1 0 0 0,0 1-1 0 0,1-1 1 0 0,-1 0 0 0 0,1 0 0 0 0,1 3-10 0 0,4 12 21 0 0,2 36 39 0 0,-8-45-20 0 0,1 1 1 0 0,0 0 0 0 0,4 10-41 0 0,10 45 249 0 0,-13-57-143 0 0,-1-1 0 0 0,1 1 1 0 0,-2 0-1 0 0,1 0 0 0 0,-2 0 0 0 0,0 0 0 0 0,0 7-106 0 0,0-4 392 0 0,0-13-320 0 0,0-1 1 0 0,0 0 9 0 0,0 0 21 0 0,0 0 13 0 0,0 0-1 0 0,0 0 6 0 0,0 0 12 0 0,0 0 2 0 0,0 0-4 0 0,0 0 3 0 0,0 0 4 0 0,0 0 3 0 0,-36-3 910 0 0,-25 1-735 0 0,54 3-283 0 0,-1-2 1 0 0,0 1 0 0 0,1-1-1 0 0,-1 0 1 0 0,1-1-1 0 0,-4-1-33 0 0,2 1 34 0 0,1 1 0 0 0,0-1 0 0 0,-1 1 0 0 0,-4 0-34 0 0,-37-3 148 0 0,37 2-116 0 0,0 1-1 0 0,0 0 1 0 0,-6 1-32 0 0,-30-2 74 0 0,39 1-56 0 0,0 0 0 0 0,1 0 0 0 0,-1 1 0 0 0,0 1 0 0 0,1 0 0 0 0,-1 0-18 0 0,-3 1 32 0 0,-1-1 0 0 0,1-1 0 0 0,0 1 0 0 0,-1-2-32 0 0,3 0 30 0 0,1 1-1 0 0,-1 0 1 0 0,1 1 0 0 0,0 0-1 0 0,-1 1 1 0 0,-8 2-30 0 0,12-2 17 0 0,0-1-1 0 0,0 0 1 0 0,0 0 0 0 0,0-1 0 0 0,0 0 0 0 0,-5 0-17 0 0,-3-1 35 0 0,-14 1 245 0 0,29 0-223 0 0,0 0-18 0 0,0 0-2 0 0,0 0-1 0 0,0 0 3 0 0,0 0-2619 0 0,0 0-10385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8:10.9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589 2 2904 0 0,'2'0'779'0'0,"-1"0"-673"0"0,-1 0 0 0 0,0-1 1 0 0,1 1-1 0 0,-1 0 0 0 0,0 0 0 0 0,1 0 0 0 0,-1 0 0 0 0,0 0 0 0 0,1 0 0 0 0,-1 0 0 0 0,0 0 0 0 0,1 0 0 0 0,-1 0 0 0 0,0 0 0 0 0,1 0 0 0 0,-1 0 1 0 0,0 0-1 0 0,1 0 0 0 0,-1 0 0 0 0,0 0 0 0 0,1 0 0 0 0,-1 1 0 0 0,0-1 0 0 0,1 0 0 0 0,-1 0 0 0 0,0 0 0 0 0,1 1 0 0 0,-1-1 0 0 0,0 0 0 0 0,0 0 0 0 0,1 1 1 0 0,-1-1-1 0 0,0 0 0 0 0,0 0 0 0 0,1 1 0 0 0,-1-1 0 0 0,0 0 0 0 0,0 1 0 0 0,0-1 0 0 0,0 0 0 0 0,0 1 0 0 0,0-1 0 0 0,1 0 0 0 0,-1 1 0 0 0,0-1 1 0 0,0 0-1 0 0,0 1 0 0 0,0-1 0 0 0,0 0 0 0 0,0 1 0 0 0,0-1 0 0 0,0 1 0 0 0,-1-1 0 0 0,1 0 0 0 0,0 1 0 0 0,0-1 0 0 0,0 0 0 0 0,0 1 0 0 0,0-1 1 0 0,0 0-1 0 0,-1 1 0 0 0,1-1-106 0 0,-1 1 86 0 0,-1 1 0 0 0,0-1 0 0 0,1 1 0 0 0,-1-1 0 0 0,0 0 0 0 0,0 0 0 0 0,0 0 0 0 0,0 0 0 0 0,0 0 0 0 0,0 0 0 0 0,0-1 0 0 0,0 1 0 0 0,0-1 0 0 0,-1 1 0 0 0,1-1 0 0 0,0 0 0 0 0,0 0 0 0 0,0 0 0 0 0,0 0 0 0 0,-1 0 0 0 0,0-1-86 0 0,-1 1 7 0 0,0 0-1 0 0,0 1 1 0 0,0-1 0 0 0,-1 1-1 0 0,1 0 1 0 0,0 0 0 0 0,0 0-7 0 0,-20 10 96 0 0,-1-1 0 0 0,-20 4-96 0 0,-11 4 143 0 0,33-10 114 0 0,0-1 0 0 0,-1-1-1 0 0,-19 2-256 0 0,8-2 171 0 0,27-4-117 0 0,-1 0-1 0 0,0-1 0 0 0,0 0 0 0 0,0 0 1 0 0,-4-1-54 0 0,-20 3 143 0 0,4 1 155 0 0,8-5 110 0 0,18 0-377 0 0,-1 1 1 0 0,0 0 0 0 0,1 0 0 0 0,-1 0 0 0 0,0 0-1 0 0,0 1 1 0 0,1-1 0 0 0,-1 1 0 0 0,0 0-1 0 0,1 0 1 0 0,-4 1-32 0 0,4-1-39 0 0,1 0 0 0 0,-1 0 1 0 0,0-1-1 0 0,0 0 0 0 0,0 1 0 0 0,1-1 0 0 0,-1 0 0 0 0,0-1 0 0 0,0 1 0 0 0,0 0 0 0 0,1-1 1 0 0,-4 0 38 0 0,6 1-10284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8:31.1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96 0 0,'0'0'377'0'0,"0"0"5"0"0,0 0-2 0 0,0 0 20 0 0,0 0 46 0 0,0 0 16 0 0,0 0-2 0 0,0 0-22 0 0,0 0-119 0 0,0 0-31 0 0,0 0-1 0 0,0 0-5 0 0,0 0 5 0 0,0 0 1 0 0,0 0 0 0 0,0 0-35 0 0,0 0-137 0 0,0 0-28 0 0,0 0 5 0 0,0 0 9 0 0,0 0 47 0 0,0 0 18 0 0,0 0 1 0 0,0 0 6 0 0,0 0 29 0 0,0 0 12 0 0,0 0-1 0 0,0 0-12 0 0,0 0-36 0 0,0 0-12 0 0,0 0-1 0 0,0 0-9 0 0,4 9-56 0 0,44 127 332 0 0,-42-115-381 0 0,-1 0-1 0 0,-1 1 1 0 0,-1-1-1 0 0,0 1 1 0 0,-2 12-39 0 0,6 35 8 0 0,9 74-6 0 0,-13-121 34 0 0,-1 0-1 0 0,-1 1 1 0 0,-1-1 0 0 0,-1 2-36 0 0,0 21 74 0 0,1-43-42 0 0,0 1 0 0 0,1 0-1 0 0,-1-1 1 0 0,1 1 0 0 0,0 0-1 0 0,0-1 1 0 0,0 1 0 0 0,0-1 0 0 0,0 1-1 0 0,0-1 1 0 0,1 1-32 0 0,0-1 38 0 0,-1 1 0 0 0,0-1 0 0 0,0 0 0 0 0,0 1 0 0 0,0-1 0 0 0,0 1 0 0 0,0-1 0 0 0,-1 1 0 0 0,1-1 0 0 0,-1 1 0 0 0,0 0-38 0 0,0-2 150 0 0,0-1 29 0 0,0-1 588 0 0,0-29 1427 0 0,0 10-3894 0 0,0 17-6538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8:31.6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21 1704 0 0,'0'0'968'0'0,"0"0"0"0"0,0 2-509 0 0,0 1 0 0 0,0-1-1 0 0,0 1 1 0 0,0-1 0 0 0,1 0 0 0 0,-1 1 0 0 0,1-1-1 0 0,0 2-458 0 0,8-3 19 0 0,0 0 0 0 0,0-1 0 0 0,0 1 0 0 0,-1-2 0 0 0,1 1 0 0 0,0-1 0 0 0,0-1 0 0 0,3 0-19 0 0,46-5 46 0 0,-20 5 231 0 0,30-5-277 0 0,-30 2 445 0 0,31 1-445 0 0,140-4 764 0 0,-114 7-217 0 0,82 2 745 0 0,-142-1-1084 0 0,28-4-208 0 0,17 0 69 0 0,-27 4-1365 0 0,-52 0-5718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8:32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36 5416 0 0,'1'0'82'0'0,"0"0"0"0"0,0 0 0 0 0,0 0 1 0 0,-1 0-1 0 0,1 0 0 0 0,0 0 0 0 0,0-1 1 0 0,0 1-1 0 0,0 0 0 0 0,0-1 0 0 0,-1 1 0 0 0,1 0 1 0 0,0-1-1 0 0,0 1 0 0 0,0-1 0 0 0,-1 0 1 0 0,1 1-1 0 0,0-1 0 0 0,-1 1 0 0 0,1-1 0 0 0,-1 0 1 0 0,1 1-1 0 0,-1-1 0 0 0,1 0 0 0 0,-1 0 1 0 0,1 0-1 0 0,-1 1 0 0 0,0-1 0 0 0,1 0 0 0 0,-1 0 1 0 0,0 0-1 0 0,0 0 0 0 0,1 0 0 0 0,-1 0 1 0 0,0 1-1 0 0,0-1 0 0 0,0 0 0 0 0,0 0 0 0 0,0 0 1 0 0,0 0-1 0 0,-1 0 0 0 0,1 0 0 0 0,0 0 1 0 0,0 1-1 0 0,-1-1 0 0 0,1 0 0 0 0,0 0 0 0 0,-1 0 1 0 0,1 1-1 0 0,-1-1 0 0 0,1 0 0 0 0,-1 0 0 0 0,1 1 1 0 0,-1-1-83 0 0,1 1 0 0 0,-1 0 1 0 0,1 0 0 0 0,0 0 0 0 0,0 0-1 0 0,-1-1 1 0 0,1 1 0 0 0,0 0 0 0 0,0 0-1 0 0,0 0 1 0 0,-1 0 0 0 0,1 0-1 0 0,0 0 1 0 0,0 0 0 0 0,-1 0 0 0 0,1 1-1 0 0,0-1 1 0 0,0 0 0 0 0,-1 0 0 0 0,1 0-1 0 0,0 0 1 0 0,0 0 0 0 0,-1 0-1 0 0,1 0 1 0 0,0 0 0 0 0,0 1 0 0 0,0-1-1 0 0,-1 0 1 0 0,1 0 0 0 0,0 0-1 0 0,0 0 1 0 0,0 1 0 0 0,0-1 0 0 0,0 0-1 0 0,-1 0 1 0 0,1 0 0 0 0,0 1 0 0 0,0-1-1 0 0,0 0 1 0 0,0 0 0 0 0,0 1-1 0 0,0-1 1 0 0,0 0 0 0 0,0 0 0 0 0,0 1-1 0 0,0-1 1 0 0,0 0 0 0 0,0 0 0 0 0,0 1-1 0 0,0-1 1 0 0,0 0-1 0 0,-3 19 28 0 0,3-12-15 0 0,-7 35 42 0 0,2 0 0 0 0,2 0 0 0 0,2 1 0 0 0,3 31-55 0 0,-1 2 23 0 0,-2-33-23 0 0,0-24 2 0 0,1 0-1 0 0,0 0 0 0 0,2 0 0 0 0,0 0 0 0 0,1-1 1 0 0,5 19-2 0 0,-5-23-2 0 0,0-1 1 0 0,-1 1 0 0 0,0 0 0 0 0,-1 0 0 0 0,-1 0-1 0 0,-1 5 2 0 0,1-10 8 0 0,0-8-5 0 0,0 0 0 0 0,0 1 0 0 0,1-1 0 0 0,-1 0 0 0 0,0 0 0 0 0,0 0 1 0 0,0 1-1 0 0,1-1 0 0 0,-1 0 0 0 0,1 0 0 0 0,-1 0 0 0 0,1 0 0 0 0,-1 0 0 0 0,1 0 1 0 0,0 1-1 0 0,-1-2 0 0 0,1 1 0 0 0,0 0 0 0 0,0 0 0 0 0,0 0 0 0 0,0 0 1 0 0,0 0-1 0 0,0 0-3 0 0,6 5 81 0 0,-7-5 5 0 0,1 1 0 0 0,0 0 0 0 0,-1 0 0 0 0,0 0 0 0 0,1 0 0 0 0,-1 0 0 0 0,0 0 0 0 0,0 0 0 0 0,0 0 0 0 0,0 1-86 0 0,-1 1 1154 0 0,0-18-633 0 0,5-51-2009 0 0,-3 61-6648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8:32.9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302 0 4216 0 0,'1'0'22'0'0,"0"0"0"0"0,0 0 0 0 0,-1 0 0 0 0,1 1 1 0 0,0-1-1 0 0,0 0 0 0 0,-1 0 0 0 0,1 1 0 0 0,0-1 0 0 0,0 0 1 0 0,-1 1-1 0 0,1-1 0 0 0,0 0 0 0 0,-1 1 0 0 0,1-1 0 0 0,-1 1 0 0 0,1-1 1 0 0,-1 1-1 0 0,1 0 0 0 0,-1-1 0 0 0,1 1-22 0 0,-1-1 28 0 0,1 1 0 0 0,-1-1 1 0 0,0 1-1 0 0,1-1 0 0 0,-1 1 0 0 0,1-1 1 0 0,-1 1-1 0 0,1-1 0 0 0,-1 0 0 0 0,1 1 0 0 0,-1-1 1 0 0,1 0-1 0 0,-1 1 0 0 0,1-1 0 0 0,0 0 0 0 0,-1 0 1 0 0,1 0-1 0 0,-1 1 0 0 0,1-1 0 0 0,0 0 1 0 0,-1 0-1 0 0,1 0 0 0 0,0 0 0 0 0,-1 0 0 0 0,1 0 1 0 0,0 0-1 0 0,-1-1 0 0 0,1 1 0 0 0,-1 0 0 0 0,1 0 1 0 0,0 0-1 0 0,-1-1-28 0 0,4 6 51 0 0,0-1 1 0 0,-1 0-1 0 0,1 1 1 0 0,-1 0-1 0 0,0 2-51 0 0,-3 7 14 0 0,0-9-16 0 0,-1 1-1 0 0,1 0 1 0 0,0-1-1 0 0,1 1 1 0 0,0-1-1 0 0,0 1 1 0 0,0-1-1 0 0,0 1 1 0 0,1-1-1 0 0,0 0 1 0 0,1 4 2 0 0,3 4-44 0 0,-1 0 1 0 0,0 0 0 0 0,-1 1-1 0 0,-1-1 1 0 0,0 1-1 0 0,0 7 44 0 0,6 24-7 0 0,12 70-1 0 0,-15-76 23 0 0,-2 0 1 0 0,-1 0 0 0 0,-2 0-1 0 0,-3 33-15 0 0,0 7 20 0 0,2 110 1866 0 0,-2-176-926 0 0,2-13-7024 0 0</inkml:trace>
  <inkml:trace contextRef="#ctx0" brushRef="#br0" timeOffset="1">1 486 3712 0 0,'0'-1'86'0'0,"0"0"0"0"0,1 1-1 0 0,0-1 1 0 0,-1 0 0 0 0,1 0 0 0 0,0 0 0 0 0,-1 0 0 0 0,1 0-1 0 0,0 1 1 0 0,0-1 0 0 0,0 0 0 0 0,0 1 0 0 0,-1-1 0 0 0,1 1-1 0 0,0-1 1 0 0,0 1 0 0 0,0-1 0 0 0,0 1 0 0 0,1-1 0 0 0,-1 1-1 0 0,0 0-85 0 0,17-10 1180 0 0,-13 5-945 0 0,0 0-1 0 0,0 0 1 0 0,0 0-1 0 0,1 1 0 0 0,0 0 1 0 0,-1 0-1 0 0,2 1 1 0 0,-1-1-1 0 0,0 1 0 0 0,4 0-234 0 0,51-22 168 0 0,-44 18-152 0 0,1-1 1 0 0,0 2-1 0 0,0 1 1 0 0,16-4-17 0 0,19-2-18 0 0,-36 7 7 0 0,0 1-1 0 0,0 0 0 0 0,1 1 1 0 0,7 0 11 0 0,98-1-1383 0 0,-94 3-4218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8:33.3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392 19 2504 0 0,'18'-2'22'0'0,"-17"2"27"0"0,-1-1 0 0 0,1 1 0 0 0,-1 0 1 0 0,1 0-1 0 0,-1-1 0 0 0,0 1 1 0 0,1 0-1 0 0,-1-1 0 0 0,1 1 0 0 0,-1 0 1 0 0,0-1-1 0 0,1 1 0 0 0,-1-1 0 0 0,0 1 1 0 0,1-1-1 0 0,-1 1 0 0 0,0-1 1 0 0,0 1-1 0 0,1-1 0 0 0,-1 1 0 0 0,0-1 1 0 0,0 1-1 0 0,0-1 0 0 0,0 1 0 0 0,0-1 1 0 0,0 1-1 0 0,0-1 0 0 0,0 1 1 0 0,0-1-50 0 0,0 0 462 0 0,0 1-118 0 0,0 0-26 0 0,-28 0 2257 0 0,-64-1-1913 0 0,-2 0 1007 0 0,-2 4-1669 0 0,93-3 54 0 0,-1 0 1 0 0,1 1-1 0 0,-1-1 0 0 0,1 1 1 0 0,0 0-1 0 0,-1 0 0 0 0,1 0 0 0 0,0 0 1 0 0,-1 1-1 0 0,1-1 0 0 0,-1 1-54 0 0,1-1 94 0 0,-1 0-1 0 0,1 0 1 0 0,-1-1-1 0 0,1 0 1 0 0,-1 0-1 0 0,1 0 0 0 0,-1 0 1 0 0,1 0-1 0 0,-1-1-93 0 0,-6 0 289 0 0,9 1-192 0 0,0 0-48 0 0,0 0 0 0 0,0 0 0 0 0,0 0 0 0 0,1 0 0 0 0,-1 1 0 0 0,0-1 0 0 0,0 0 0 0 0,0 0 0 0 0,0 1-1 0 0,0-1 1 0 0,0 0 0 0 0,1 1 0 0 0,-1-1 0 0 0,0 1-49 0 0,-1 6 154 0 0,-4 27 292 0 0,7-26-425 0 0,0 1-1 0 0,1-1 1 0 0,-1 1 0 0 0,2-1-1 0 0,-1 0 1 0 0,2 2-21 0 0,8 35 47 0 0,-6 22-51 0 0,-4 1 0 0 0,-2 0 0 0 0,-4 18 4 0 0,1-23-15 0 0,-6 88-271 0 0,5-129 226 0 0,3-20 51 0 0,0 1 0 0 0,1-1-1 0 0,-1 1 1 0 0,1-1 0 0 0,-1 1 0 0 0,1-1-1 0 0,0 1 1 0 0,0 0 0 0 0,0-1 0 0 0,0 1 0 0 0,1-1-1 0 0,-1 1 1 0 0,1-1 0 0 0,-1 1 0 0 0,1-1-1 0 0,0 1 1 0 0,0-1 0 0 0,0 1 0 0 0,0-1 0 0 0,1 0-1 0 0,0 2 10 0 0,-1-3-5 0 0,0 1-1 0 0,0-1 1 0 0,0 1-1 0 0,0-1 0 0 0,0 1 1 0 0,-1 0-1 0 0,1-1 1 0 0,0 1-1 0 0,-1 0 0 0 0,1 0 1 0 0,-1 0-1 0 0,0-1 1 0 0,0 1-1 0 0,0 0 0 0 0,0 0 1 0 0,0 0-1 0 0,0-1 1 0 0,0 1-1 0 0,-1 1 6 0 0,1 17 21 0 0,0-20-16 0 0,0 1 0 0 0,0 0-1 0 0,1 0 1 0 0,-1-1 0 0 0,0 1 0 0 0,1 0 0 0 0,-1-1 0 0 0,1 1-1 0 0,-1-1 1 0 0,1 1 0 0 0,-1 0 0 0 0,1-1 0 0 0,-1 1-1 0 0,1-1 1 0 0,-1 1 0 0 0,1-1 0 0 0,0 1 0 0 0,-1-1 0 0 0,1 0-1 0 0,0 1 1 0 0,-1-1 0 0 0,1 0-5 0 0,21 10 100 0 0,-10-5 15 0 0,-9-5-98 0 0,0 1 1 0 0,-1 0-1 0 0,1-1 0 0 0,0 0 0 0 0,-1 1 0 0 0,1-1 1 0 0,0 0-1 0 0,0-1 0 0 0,-1 1 0 0 0,3-1-17 0 0,5 0 23 0 0,42 0 124 0 0,-1-2-1 0 0,13-5-146 0 0,-25 6 17 0 0,-33 2-10 0 0,0 0 0 0 0,0-1 1 0 0,0 1-1 0 0,-1-1 0 0 0,1 0 0 0 0,0 0 0 0 0,0-1 1 0 0,-1 0-1 0 0,1 0 0 0 0,-1 0 0 0 0,0 0 1 0 0,1-1-1 0 0,0-1-7 0 0,-4 3 16 0 0,0 0 0 0 0,0 0 0 0 0,0 0 0 0 0,-1 1 1 0 0,1-1-1 0 0,0 1 0 0 0,0-1 0 0 0,0 1 0 0 0,0-1 0 0 0,0 1 0 0 0,0 0 1 0 0,0 0-1 0 0,1 0-16 0 0,17-3-1841 0 0,-18 2-6661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8:33.7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 5016 0 0,'7'-3'519'0'0,"0"1"0"0"0,0 0 0 0 0,0 1 0 0 0,1 0 0 0 0,-1 0 0 0 0,0 1 0 0 0,1-1-519 0 0,13-1 564 0 0,26-1-967 0 0,1 2-1 0 0,26 3 404 0 0,7 0-1338 0 0,-46-2-3722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8:34.5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644 48 1296 0 0,'-3'3'1168'0'0,"-1"7"-683"0"0,8-3-59 0 0,-4-7-169 0 0,-15 2 416 0 0,-19 8-382 0 0,-1-2 0 0 0,-12 0-291 0 0,21-4 67 0 0,0 1 0 0 0,1 1 0 0 0,0 2 0 0 0,0 0 1 0 0,-16 8-68 0 0,1-1 102 0 0,32-13-48 0 0,1 1 1 0 0,-1 0-1 0 0,1 0 0 0 0,-1 0 1 0 0,1 1-1 0 0,0 0 0 0 0,1 0 1 0 0,-1 1-55 0 0,-30 25 250 0 0,25-22-186 0 0,0 1 0 0 0,1 1-1 0 0,0 0 1 0 0,1 1 0 0 0,0 0 0 0 0,0 0 0 0 0,1 1-1 0 0,1 1 1 0 0,0-1 0 0 0,-3 7-64 0 0,-21 40 193 0 0,25-50-161 0 0,1 0 0 0 0,1 0 0 0 0,0 0 0 0 0,0 1 0 0 0,1 0 0 0 0,0 0 0 0 0,1 0 0 0 0,0 1 0 0 0,0-1 0 0 0,1 1 0 0 0,0 9-32 0 0,-1 35 86 0 0,1-39-62 0 0,1 0 0 0 0,1 0 1 0 0,0 1-1 0 0,2 7-24 0 0,0-8 26 0 0,1 0 1 0 0,1 0-1 0 0,0 0 0 0 0,1 0 1 0 0,0-1-1 0 0,1 1 1 0 0,1-1-1 0 0,1-1 1 0 0,0 0-1 0 0,1 0 0 0 0,0 0 1 0 0,1-1-1 0 0,1-1 1 0 0,0 1-1 0 0,0-2 0 0 0,12 9-26 0 0,8 4 128 0 0,0-2 0 0 0,33 16-128 0 0,-55-34 19 0 0,-1 0 0 0 0,1-1 0 0 0,0 0-1 0 0,0-1 1 0 0,0 0 0 0 0,0 0-1 0 0,1-1 1 0 0,2 0-19 0 0,12 0 66 0 0,1-1 0 0 0,13-1-66 0 0,10-5 108 0 0,0-2 1 0 0,6-4-109 0 0,-36 7 41 0 0,0 0 0 0 0,0-2 0 0 0,-1 0-1 0 0,0-1 1 0 0,-1 0 0 0 0,1-2 0 0 0,-2 0 0 0 0,1 0 0 0 0,-2-2-1 0 0,9-7-40 0 0,-2-1 134 0 0,-1-1-1 0 0,0-1 0 0 0,-2-1 1 0 0,0-1-1 0 0,-2 0 0 0 0,5-10-133 0 0,-11 14 100 0 0,0 0 0 0 0,-2 0 0 0 0,0-1 0 0 0,-2 0-1 0 0,0 0 1 0 0,-1-1 0 0 0,-1 0 0 0 0,-1 0 0 0 0,-1 0 0 0 0,-1 0 0 0 0,-1-4-100 0 0,-1 10 94 0 0,0 1 1 0 0,-1 0-1 0 0,-1 0 1 0 0,0 1-1 0 0,-1-1 1 0 0,0 1-1 0 0,-1-1 1 0 0,-1 1-1 0 0,0 1 1 0 0,-1-1-1 0 0,-4-4-94 0 0,-11-15 234 0 0,-1 1-1 0 0,-1 1 1 0 0,-21-20-234 0 0,13 13 201 0 0,24 27-143 0 0,-1 0-1 0 0,0 1 0 0 0,-1 0 1 0 0,0 1-1 0 0,-1 0 0 0 0,0 0 0 0 0,-8-5-57 0 0,7 8 54 0 0,8 2-29 0 0,0 1 0 0 0,-1 1-1 0 0,1-1 1 0 0,-1 1 0 0 0,0-1-1 0 0,0 1 1 0 0,0 1 0 0 0,0-1-1 0 0,0 1 1 0 0,0-1 0 0 0,-1 2-1 0 0,1-1 1 0 0,0 0 0 0 0,0 1-1 0 0,-3 0-24 0 0,7 1 26 0 0,-1 0-1 0 0,0 0 1 0 0,0 0-1 0 0,1 0 1 0 0,-1 0-1 0 0,0 0 1 0 0,1 0-1 0 0,-1 1 1 0 0,1-1-1 0 0,-1 0 1 0 0,1 1-26 0 0,-12 8-1829 0 0,11-9-6809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8:34.8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3616 0 0,'2'17'997'0'0,"7"1"60"0"0,0-6-815 0 0,-6-6-182 0 0,-1-1 1 0 0,0 1 0 0 0,0-1-1 0 0,0 1 1 0 0,-1 0 0 0 0,0 0-1 0 0,1 5-60 0 0,-1-2-7 0 0,1-1-1 0 0,0 1 0 0 0,0-1 0 0 0,2 4 8 0 0,-1-5-1 0 0,7 15-21 0 0,-1 1 1 0 0,-1 0-1 0 0,-1 1 0 0 0,-1 0 1 0 0,0 2 21 0 0,3 25 97 0 0,5 9-97 0 0,-1-4 515 0 0,-12-53-459 0 0,1 7 437 0 0,0 1 1 0 0,-1-1-1 0 0,0 1 0 0 0,0 0-493 0 0,19-10 169 0 0,-19-1-6599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21.1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9944 0 0,'7'12'340'0'0,"-5"-9"-116"0"0,0 1-1 0 0,-1-1 1 0 0,1 0-1 0 0,-1 0 0 0 0,0 1 1 0 0,0-1-1 0 0,0 0 1 0 0,0 3-224 0 0,3 9 245 0 0,1 0 1 0 0,0 0-1 0 0,1-1 1 0 0,1 0-1 0 0,0 0 1 0 0,1-1 0 0 0,0 0-1 0 0,1 0 1 0 0,1-1-1 0 0,0 0 1 0 0,4 3-246 0 0,-11-12 18 0 0,0 0 1 0 0,1-1-1 0 0,0 1 1 0 0,0-1-1 0 0,-1 0 1 0 0,1 0-1 0 0,1 0 1 0 0,-1-1-1 0 0,0 1 1 0 0,0-1-1 0 0,1 0 1 0 0,-1 0-1 0 0,3 0-18 0 0,32 10 67 0 0,-32-8-61 0 0,0-1 1 0 0,-1 0 0 0 0,2 0 0 0 0,-1 0 0 0 0,0-1 0 0 0,0 0 0 0 0,0-1-1 0 0,0 0 1 0 0,1 0 0 0 0,-1 0 0 0 0,0-1 0 0 0,0 0 0 0 0,1 0 0 0 0,4-2-7 0 0,8-1 283 0 0,7-3 267 0 0,-25 6-461 0 0,0 0 1 0 0,1 0-1 0 0,-1-1 1 0 0,0 1-1 0 0,0 0 1 0 0,0-1-1 0 0,-1 0 1 0 0,1 1-1 0 0,0-1 1 0 0,-1 0-1 0 0,1 0 1 0 0,-1 0-1 0 0,1 0 1 0 0,-1 0-1 0 0,1-2-89 0 0,-1 3 93 0 0,0-1 0 0 0,0 0 0 0 0,0 1-1 0 0,-1-1 1 0 0,1 0 0 0 0,0 0-1 0 0,-1 0 1 0 0,1 1 0 0 0,-1-1 0 0 0,0 0-1 0 0,0 0 1 0 0,1 0 0 0 0,-1 0-1 0 0,-1 0 1 0 0,1-1-93 0 0,0-4 104 0 0,-1-1 1 0 0,0 1-1 0 0,0 0 0 0 0,-1-1 0 0 0,0 1-104 0 0,-3-9-2357 0 0,4 13-9725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8:35.2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1 106 3912 0 0,'1'21'834'0'0,"1"1"0"0"0,2 0 0 0 0,0-1 0 0 0,7 21-834 0 0,6 26 1296 0 0,-7-5-1389 0 0,-4-22-212 0 0,11 37 305 0 0,-5-28-150 0 0,-10-37 90 0 0,0-1 0 0 0,1 0 0 0 0,1 0 0 0 0,0 0 0 0 0,0 0 0 0 0,1-1 0 0 0,1 1 0 0 0,0-1 0 0 0,0-1 0 0 0,2 2 60 0 0,2 0-34 0 0,0 1 1 0 0,2-2-1 0 0,-1 1 1 0 0,1-2-1 0 0,1 1 1 0 0,0-2-1 0 0,0 0 1 0 0,6 2 33 0 0,-6-3 45 0 0,0-2-1 0 0,1 0 1 0 0,-1-1 0 0 0,2 0 0 0 0,11 2-45 0 0,-15-4 98 0 0,-1-2 0 0 0,1 1 0 0 0,0-2 0 0 0,0 1 1 0 0,0-1-1 0 0,0-1 0 0 0,3-1-98 0 0,-9 2 74 0 0,-1-1-1 0 0,0-1 1 0 0,0 1 0 0 0,1-1-1 0 0,-1 0 1 0 0,0 1 0 0 0,0-2 0 0 0,0 1-1 0 0,-1 0 1 0 0,1-1 0 0 0,-1 0 0 0 0,1 0-1 0 0,-1 0 1 0 0,0 0 0 0 0,0 0 0 0 0,0-1-1 0 0,0 1 1 0 0,-1-1 0 0 0,1 0-74 0 0,4-8 154 0 0,1-1 0 0 0,-2 0 1 0 0,1 0-1 0 0,-2-1 0 0 0,0 1 1 0 0,0-1-1 0 0,-2-1 0 0 0,3-13-154 0 0,1-21 245 0 0,-2 16 88 0 0,-1 0 0 0 0,-1-32-333 0 0,-6 22 494 0 0,-4-20-494 0 0,-3-36 506 0 0,5 45-195 0 0,3 42-221 0 0,0 0-1 0 0,1-1 1 0 0,1 1 0 0 0,0 0 0 0 0,1-1-1 0 0,0-1-89 0 0,1-7 150 0 0,-2 18-116 0 0,0 1 0 0 0,0-1 0 0 0,0 0 0 0 0,0 0 0 0 0,1 1 0 0 0,-1-1 0 0 0,1 0 0 0 0,0 0 1 0 0,-1 1-1 0 0,1-1 0 0 0,0 1 0 0 0,1-1 0 0 0,-1 1 0 0 0,0-1 0 0 0,1 1 0 0 0,-1 0 0 0 0,1-1 0 0 0,0 1 1 0 0,0 0-35 0 0,7-8 386 0 0,-8 9-474 0 0,-1 1 0 0 0,0-1 0 0 0,1 1 0 0 0,-1-1 0 0 0,1 0 1 0 0,-1 1-1 0 0,1-1 0 0 0,-1 1 0 0 0,1-1 0 0 0,-1 1 1 0 0,1 0-1 0 0,-1-1 0 0 0,1 1 0 0 0,0 0 0 0 0,-1-1 0 0 0,1 1 1 0 0,0 0-1 0 0,-1 0 0 0 0,2-1 88 0 0,-1 1-9253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8:35.6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2 804 4416 0 0,'0'18'477'0'0,"-1"-13"-196"0"0,1-1-1 0 0,-1 0 0 0 0,1 1 1 0 0,1-1-1 0 0,-1 0 0 0 0,1 1 1 0 0,0 1-281 0 0,1-4 1132 0 0,1-7-40 0 0,-1-6-166 0 0,-1-99 800 0 0,8-31-1726 0 0,-2 35 347 0 0,-5 53 140 0 0,8-36-487 0 0,-6 59 112 0 0,1 0 0 0 0,2 1 0 0 0,2-1 0 0 0,0 1 0 0 0,2 1 0 0 0,5-10-112 0 0,-10 26 37 0 0,-4 7-13 0 0,1-1 1 0 0,-1 0-1 0 0,1 1 0 0 0,0-1 0 0 0,1 1 0 0 0,0 0 1 0 0,-1 0-1 0 0,2 1 0 0 0,-1-1 0 0 0,0 1 1 0 0,1 0-1 0 0,0 0 0 0 0,0 0 0 0 0,2-1-24 0 0,-4 3 23 0 0,0 0 0 0 0,0 0 0 0 0,0-1-1 0 0,-1 0 1 0 0,1 1 0 0 0,2-4-23 0 0,-4 4 8 0 0,0 0 1 0 0,1 1 0 0 0,-1-1-1 0 0,0 0 1 0 0,1 1-1 0 0,0-1 1 0 0,-1 1-1 0 0,1 0 1 0 0,0-1-1 0 0,0 1 1 0 0,0 0 0 0 0,-1 0-1 0 0,1 0 1 0 0,0 0-1 0 0,0 1 1 0 0,1-1-1 0 0,-1 0 1 0 0,1 1-9 0 0,9-2 77 0 0,0 1 12 0 0,-11 1-86 0 0,0 1 1 0 0,0 0-1 0 0,0 0 1 0 0,-1-1-1 0 0,1 1 1 0 0,0 0 0 0 0,-1 0-1 0 0,1 0 1 0 0,0 0-1 0 0,-1 0 1 0 0,1 0-1 0 0,-1 0 1 0 0,1 0-1 0 0,-1 0 1 0 0,0 0 0 0 0,1 1-4 0 0,19 51 44 0 0,-7-22-22 0 0,-1 1 0 0 0,4 21-22 0 0,2 28 33 0 0,5 18 63 0 0,-4 9-96 0 0,-11-67 19 0 0,1 1 0 0 0,3-2 0 0 0,1 1 1 0 0,1-2-1 0 0,4 4-19 0 0,-10-22 24 0 0,-6-15-6 0 0,0 0 1 0 0,0 0-1 0 0,1-1 1 0 0,0 1-1 0 0,0 0 1 0 0,3 2-19 0 0,1 6 30 0 0,-7-12-23 0 0,1 0-1 0 0,-1-1 1 0 0,1 1 0 0 0,0-1-1 0 0,0 1 1 0 0,0 0 0 0 0,0-1-1 0 0,0 0 1 0 0,0 1 0 0 0,0-1-1 0 0,0 1 1 0 0,1-1 0 0 0,-1 0 0 0 0,0 0-1 0 0,1 1-6 0 0,4 1 11 0 0,-6-3-10 0 0,0 0 1 0 0,0 0-1 0 0,0 0 0 0 0,0 0 1 0 0,0 1-1 0 0,0-1 0 0 0,1 0 1 0 0,-1 0-1 0 0,0 0 0 0 0,0 0 1 0 0,0 0-1 0 0,0 0 0 0 0,0 1 1 0 0,0-1-1 0 0,0 0 0 0 0,1 0 1 0 0,-1 0-1 0 0,0 0 0 0 0,0 0 1 0 0,0 0-1 0 0,0 0 0 0 0,0 0 1 0 0,0 0-1 0 0,1 0 0 0 0,-1 0 1 0 0,0 0-1 0 0,0 0 0 0 0,0 0 1 0 0,0 0-1 0 0,1 0 0 0 0,-1 0 1 0 0,0 0-1 0 0,0 0 0 0 0,0 0 1 0 0,0 0-1 0 0,0 0 0 0 0,1 0 1 0 0,-1 0-1 0 0,0 0 0 0 0,0 0 1 0 0,0 0-1 0 0,0 0 0 0 0,0 0 1 0 0,1 0-1 0 0,-1 0 0 0 0,0 0 1 0 0,0 0-1 0 0,0-1 0 0 0,0 1 1 0 0,0 0-1 0 0,0 0 0 0 0,0 0 1 0 0,1 0-1 0 0,-1 0 0 0 0,0 0 1 0 0,0-1-2 0 0,0 1 106 0 0,0-4 314 0 0,0 5-338 0 0,0-5-1997 0 0,0 3-7722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8:35.9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1 278 6328 0 0,'7'-7'364'0'0,"1"1"1"0"0,-1 1-1 0 0,2-1 0 0 0,-1 1 1 0 0,0 0-1 0 0,7-1-364 0 0,37-24 1448 0 0,-10 0-1395 0 0,2 2 0 0 0,22-9-53 0 0,-45 27-13 0 0,0 0 0 0 0,0 2-1 0 0,1 0 1 0 0,0 2 0 0 0,0 0 0 0 0,1 2 0 0 0,0 0 13 0 0,-4 2-119 0 0,4 0-127 0 0,0-1-1 0 0,-1-1 1 0 0,1-1-1 0 0,-1-1 1 0 0,20-8 246 0 0,-5-7-6169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8:36.5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18 883 5520 0 0,'0'12'909'0'0,"0"-18"136"0"0,0 6-767 0 0,0-26 627 0 0,-8-132 564 0 0,3-16-410 0 0,3 133-822 0 0,0 19-1 0 0,1 0-1 0 0,1-1 1 0 0,2-6-236 0 0,0-13 335 0 0,-2 30-164 0 0,1 0 0 0 0,0 0 0 0 0,0 0 0 0 0,2-4-171 0 0,1-7 204 0 0,-3 18-139 0 0,0 1 0 0 0,-1-1-1 0 0,1 0 1 0 0,1 1 0 0 0,-1-1 0 0 0,1 1 0 0 0,0-1 0 0 0,0 1 0 0 0,0 0 0 0 0,0 0-1 0 0,1 0 1 0 0,0 0-65 0 0,10-16 353 0 0,-13 18-319 0 0,1 1 0 0 0,-1-1 0 0 0,1 1 0 0 0,0 0 0 0 0,-1-1 0 0 0,1 1 0 0 0,0 0 0 0 0,0 0 0 0 0,0-1 0 0 0,0 1 0 0 0,0 0 1 0 0,0 0-1 0 0,1 0 0 0 0,-1 0 0 0 0,0 0 0 0 0,0 1 0 0 0,1-1 0 0 0,-1 0 0 0 0,0 1 0 0 0,1-1 0 0 0,-1 1 0 0 0,1-1 0 0 0,-1 1 0 0 0,1-1 0 0 0,-1 1 0 0 0,1 0 0 0 0,-1 0 0 0 0,1 0 0 0 0,1 0-34 0 0,16-3 383 0 0,-17 2-352 0 0,-1 1-1 0 0,1-1 1 0 0,0 1-1 0 0,-1-1 0 0 0,1 1 1 0 0,0 0-1 0 0,-1-1 1 0 0,1 1-1 0 0,0 0 0 0 0,-1 0 1 0 0,1 1-1 0 0,0-1 1 0 0,-1 0-1 0 0,1 0 0 0 0,0 1 1 0 0,-1-1-1 0 0,1 1 1 0 0,-1-1-1 0 0,1 1 0 0 0,-1 0 1 0 0,1 0-1 0 0,0 0-30 0 0,23 20 321 0 0,-21-18-275 0 0,0 0 0 0 0,0 0 0 0 0,0 1-1 0 0,0-1 1 0 0,0 1 0 0 0,-1 0 0 0 0,0 0 0 0 0,1 0-1 0 0,-2 0 1 0 0,1 1 0 0 0,0-1 0 0 0,0 3-46 0 0,25 60 25 0 0,-15-40-34 0 0,-2 0 1 0 0,8 29 8 0 0,-6 0-9 0 0,-5-19-39 0 0,1-1 0 0 0,2 0 1 0 0,11 22 47 0 0,-11-27-73 0 0,-9-23 10 0 0,1 0-1 0 0,0 0 0 0 0,1-1 1 0 0,-1 0-1 0 0,4 5 64 0 0,3 4-90 0 0,-9-13 78 0 0,1 1 0 0 0,0-1-1 0 0,-1 0 1 0 0,1 0 0 0 0,0-1 0 0 0,0 1-1 0 0,1 0 1 0 0,-1-1 0 0 0,1 1 0 0 0,-1-1 0 0 0,1 0-1 0 0,0 0 1 0 0,0 0 0 0 0,0 0 0 0 0,2 1 12 0 0,8 5-76 0 0,-12-7 67 0 0,0 0 0 0 0,0 0 0 0 0,0-1 1 0 0,0 1-1 0 0,0 0 0 0 0,0-1 0 0 0,0 1 1 0 0,0 0-1 0 0,0-1 0 0 0,0 1 1 0 0,0-1-1 0 0,1 0 0 0 0,-1 1 0 0 0,0-1 1 0 0,0 0-1 0 0,1 0 0 0 0,-1 0 1 0 0,0 0-1 0 0,0 0 0 0 0,1 0 9 0 0,2-1-2 0 0,-1 0-1 0 0,0-1 0 0 0,0 1 1 0 0,0-1-1 0 0,1 1 1 0 0,-2-1-1 0 0,1 0 0 0 0,0-1 1 0 0,0 1-1 0 0,-1 0 0 0 0,1-1 1 0 0,-1 1-1 0 0,1-1 1 0 0,-1 0-1 0 0,0 0 0 0 0,0 0 1 0 0,-1 0-1 0 0,1 0 1 0 0,-1 0-1 0 0,1 0 0 0 0,-1-1 1 0 0,0 1-1 0 0,0 0 0 0 0,0-2 4 0 0,22-57 2 0 0,-18 50 0 0 0,1 0 0 0 0,-2 0 0 0 0,0-1 0 0 0,-1 1 0 0 0,0-1 1 0 0,0 0-1 0 0,-2-1-3 0 0,2-85 308 0 0,-6-30-308 0 0,-1-11 538 0 0,4 113-412 0 0,1-35 266 0 0,-1 57-361 0 0,1 0-1 0 0,0 0 1 0 0,0 0 0 0 0,0 0-1 0 0,1 1 1 0 0,0-1-1 0 0,0 0 1 0 0,0 1 0 0 0,0-1-1 0 0,3-2-30 0 0,8-19 220 0 0,-12 23-191 0 0,1 0 1 0 0,-1 0 0 0 0,0 0 0 0 0,1 0-1 0 0,0 0 1 0 0,0 1 0 0 0,0-1 0 0 0,1-1-30 0 0,-3 4 4 0 0,0 0 1 0 0,1 0-1 0 0,-1 0 0 0 0,0 0 1 0 0,1 0-1 0 0,-1 0 1 0 0,0-1-1 0 0,1 1 1 0 0,-1 0-1 0 0,0 0 0 0 0,1 0 1 0 0,-1 0-1 0 0,0 1 1 0 0,1-1-1 0 0,-1 0 1 0 0,0 0-1 0 0,1 0 0 0 0,-1 0 1 0 0,0 0-1 0 0,1 0 1 0 0,-1 0-1 0 0,0 1 0 0 0,1-1 1 0 0,-1 0-1 0 0,0 0 1 0 0,0 0-1 0 0,1 1 1 0 0,-1-1-5 0 0,0 0 1 0 0,0 1 0 0 0,1-1 0 0 0,-1 0 0 0 0,0 0 1 0 0,0 0-1 0 0,0 1 0 0 0,0-1 0 0 0,1 0 0 0 0,-1 0 1 0 0,0 0-1 0 0,0 0 0 0 0,1 0 0 0 0,-1 1 0 0 0,0-1 1 0 0,0 0-1 0 0,1 0 0 0 0,-1 0 0 0 0,0 0 0 0 0,0 0 0 0 0,1 0 1 0 0,-1 0-1 0 0,0 0 0 0 0,0 0 0 0 0,1 0 0 0 0,-1 0 1 0 0,0 0-1 0 0,0 0 0 0 0,1 0 0 0 0,-1 0 0 0 0,0 0 1 0 0,0 0-1 0 0,1 0 0 0 0,-1 0 0 0 0,0-1 0 0 0,0 1 1 0 0,1 0-1 0 0,-1 0 0 0 0,0 0 0 0 0,0 0 0 0 0,0 0 1 0 0,1-1-1 0 0,-1 1 0 0 0,0 0 0 0 0,0 0 0 0 0,0 0 0 0 0,0-1 1 0 0,1 1-1 0 0,-1 0 0 0 0,0 0 0 0 0,0-1 0 0 0,0 1 1 0 0,0 0-1 0 0,0 0 0 0 0,0-1 0 0 0,0 1 0 0 0,0 0-1 0 0,2 0 12 0 0,-1 0 0 0 0,1 1-1 0 0,-1-1 1 0 0,0 0-1 0 0,1 1 1 0 0,-1-1-1 0 0,0 1 1 0 0,1 0-1 0 0,-1-1 1 0 0,0 1-1 0 0,0 0 1 0 0,1 0 0 0 0,-1 0-1 0 0,0 0 1 0 0,0 0-1 0 0,0 0 1 0 0,0 1-12 0 0,24 19-2583 0 0,-23-19-9014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8:36.9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1 6824 0 0,'0'0'392'0'0,"0"0"-2"0"0,0 0-2 0 0,0 0-25 0 0,0 0-135 0 0,0 0-29 0 0,0 0 2 0 0,0 0-14 0 0,0 0-78 0 0,0 0-16 0 0,0 24 102 0 0,-4-4-157 0 0,1 0-1 0 0,1 1 1 0 0,0 10-38 0 0,-4 46 118 0 0,1-12 0 0 0,4-48-40 0 0,0-1-1 0 0,-1 1 0 0 0,-3 14-77 0 0,0-7 133 0 0,1 0-1 0 0,0 18-132 0 0,0-2 50 0 0,4-30-22 0 0,0-1-1 0 0,0 0 1 0 0,1 0 0 0 0,0 0-1 0 0,1 2-27 0 0,4 37 223 0 0,-6 42 856 0 0,0-90-9584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8:37.2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0 147 3712 0 0,'1'1'19'0'0,"-1"-1"0"0"0,0 0-1 0 0,1 0 1 0 0,-1 0 0 0 0,1 0 0 0 0,-1 0 0 0 0,0 0 0 0 0,1 0 0 0 0,-1 0 0 0 0,1 0-1 0 0,-1 0 1 0 0,0 0 0 0 0,1 0 0 0 0,-1 0 0 0 0,1 0 0 0 0,-1 0 0 0 0,1 0 0 0 0,-1 0-1 0 0,0 0 1 0 0,1 0 0 0 0,-1-1 0 0 0,0 1 0 0 0,1 0 0 0 0,-1 0 0 0 0,0-1-1 0 0,1 1 1 0 0,-1 0 0 0 0,0 0 0 0 0,1-1 0 0 0,-1 1 0 0 0,0 0 0 0 0,0-1 0 0 0,1 1-19 0 0,3-6 1105 0 0,21 2 865 0 0,-7-5-1951 0 0,-1 2-1 0 0,2-1 0 0 0,-1 2 0 0 0,1 1 0 0 0,16-3-18 0 0,43-14-5 0 0,-47 13-21 0 0,1 2 1 0 0,0 1-1 0 0,7 0 26 0 0,29-5-27 0 0,130-17-1005 0 0,-194 27-3520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8:37.6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3208 0 0,'0'0'175'0'0,"0"25"522"0"0,1-19-658 0 0,0-1-1 0 0,0 0 1 0 0,0 0 0 0 0,0-1-1 0 0,1 1 1 0 0,0 0 0 0 0,1 3-39 0 0,5 14 73 0 0,-6-18-59 0 0,4 16 80 0 0,-1 1 0 0 0,0 0 1 0 0,-1 1-1 0 0,-2-1 0 0 0,0 0 0 0 0,-1 1 0 0 0,-2 12-94 0 0,-1 2 541 0 0,1 0-1 0 0,3 26-540 0 0,0 7 531 0 0,-2 198 2033 0 0,0-267-9189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8:38.2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504 0 3712 0 0,'11'2'1460'0'0,"-24"2"1570"0"0,-4 1-3359 0 0,4-1 336 0 0,0-1 0 0 0,-1 0 0 0 0,0 0 0 0 0,0-1 0 0 0,0-1 0 0 0,-10-1-7 0 0,-27 4 21 0 0,13 1-3 0 0,3 1 53 0 0,-1-2 0 0 0,1-1-1 0 0,-27-3-70 0 0,59 0 39 0 0,0 0-1 0 0,0-1 1 0 0,-1 1-1 0 0,1 0 1 0 0,0 1-1 0 0,0-1 1 0 0,-1 0-1 0 0,1 1 1 0 0,0 0-1 0 0,0 0 1 0 0,0 0-1 0 0,0 0 1 0 0,0 0-1 0 0,0 1 1 0 0,-1 0-39 0 0,3-1 17 0 0,0-1 0 0 0,1 1 0 0 0,-1-1 0 0 0,0 1 0 0 0,1-1 0 0 0,-1 1 0 0 0,0-1 0 0 0,0 0 0 0 0,1 0 0 0 0,-1 1 0 0 0,0-1 0 0 0,0 0 0 0 0,1 0 0 0 0,-1 0 0 0 0,0 0 0 0 0,0 0 0 0 0,0 0 0 0 0,0 0 0 0 0,1 0 0 0 0,-1 0 0 0 0,0 0 0 0 0,0 0 0 0 0,0 0 0 0 0,1-1 0 0 0,-1 1 0 0 0,0 0 0 0 0,0 0 0 0 0,1-1 0 0 0,-1 1 0 0 0,0-1 0 0 0,1 1 0 0 0,-1-1-17 0 0,-1 2 166 0 0,0 1 1 0 0,1 0 0 0 0,-1-1 0 0 0,1 1 0 0 0,0 0-1 0 0,-1-1 1 0 0,1 1 0 0 0,0 0 0 0 0,0 0-1 0 0,0 0 1 0 0,0 0 0 0 0,0 2-167 0 0,-3 11 60 0 0,2 1 1 0 0,-1 0-1 0 0,2 0 1 0 0,0 0-1 0 0,1 0 1 0 0,1 0-1 0 0,0 1-60 0 0,1 29 80 0 0,-2-3-80 0 0,-2-1 0 0 0,-1 1 0 0 0,-3 4 0 0 0,0 2-6 0 0,3 0 0 0 0,1 0 1 0 0,3 9 5 0 0,0-2-9 0 0,8 56-39 0 0,-8-100 48 0 0,0 1-1 0 0,1-1 1 0 0,0 0-1 0 0,3 6 1 0 0,-2-6 6 0 0,-1 0 0 0 0,0 0 0 0 0,0 0 0 0 0,-1 7-6 0 0,-1 1 544 0 0,0-17-263 0 0,0-11-1616 0 0,0 7-6695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8:38.6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93 5920 0 0,'1'-1'79'0'0,"1"0"1"0"0,-1 1-1 0 0,0-1 0 0 0,0 0 1 0 0,0 1-1 0 0,1-1 0 0 0,-1 0 1 0 0,0 1-1 0 0,1 0 0 0 0,-1-1 1 0 0,1 1-1 0 0,-1 0 0 0 0,1 0 1 0 0,-1-1-1 0 0,0 1-79 0 0,1 0 89 0 0,-1 0 1 0 0,0 0-1 0 0,1 0 0 0 0,-1 0 1 0 0,0-1-1 0 0,1 1 1 0 0,-1-1-1 0 0,0 1 0 0 0,0-1 1 0 0,1 1-1 0 0,-1-1 0 0 0,0 1 1 0 0,0-1-1 0 0,1-1-89 0 0,3-1 104 0 0,0 0 1 0 0,1 1-1 0 0,-1-1 1 0 0,1 1-1 0 0,-1 0 0 0 0,1 1 1 0 0,0-1-1 0 0,0 1 1 0 0,0 1-1 0 0,4-1-104 0 0,10-2 58 0 0,-1-1-1 0 0,0 0 1 0 0,1-1 0 0 0,13-7-58 0 0,-18 6-43 0 0,1 1 0 0 0,-1 1 0 0 0,1 0 0 0 0,0 1 0 0 0,0 1 0 0 0,12-1 43 0 0,-4 3-1254 0 0,-3-2-4558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8:39.0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42 2304 0 0,'4'0'133'0'0,"-1"-1"0"0"0,0 0 0 0 0,0 0 0 0 0,0-1 0 0 0,1 1 0 0 0,-1 0 0 0 0,-1-1 0 0 0,1 0 0 0 0,0 0 0 0 0,0 0 0 0 0,0 0 1 0 0,-1 0-1 0 0,0 0 0 0 0,1-1 0 0 0,-1 1 0 0 0,0-1 0 0 0,0 1 0 0 0,0-1 0 0 0,0-1-133 0 0,-2 4 35 0 0,0 0 0 0 0,1-1 0 0 0,-1 1 0 0 0,0 0 0 0 0,0 0 0 0 0,1-1 0 0 0,-1 1 0 0 0,0 0 0 0 0,1 0 0 0 0,-1-1 0 0 0,0 1 0 0 0,0 0 0 0 0,1 0 0 0 0,-1 0 0 0 0,1 0 0 0 0,-1 0 0 0 0,0-1 0 0 0,1 1 0 0 0,-1 0 0 0 0,0 0 1 0 0,1 0-1 0 0,-1 0 0 0 0,0 0 0 0 0,1 0 0 0 0,-1 0 0 0 0,1 0 0 0 0,-1 0 0 0 0,0 0 0 0 0,1 0 0 0 0,-1 1 0 0 0,0-1 0 0 0,1 0 0 0 0,-1 0 0 0 0,0 0 0 0 0,1 0 0 0 0,-1 0 0 0 0,0 1 0 0 0,1-1 0 0 0,-1 0 0 0 0,0 0 0 0 0,1 1 0 0 0,-1-1 0 0 0,0 0 0 0 0,0 0 0 0 0,0 1 0 0 0,1-1 0 0 0,-1 0 0 0 0,0 1 0 0 0,0-1 0 0 0,0 0 0 0 0,1 1 0 0 0,-1-1 1 0 0,0 0-1 0 0,0 1 0 0 0,0-1 0 0 0,0 1 0 0 0,0-1 0 0 0,0 0 0 0 0,0 1 0 0 0,0-1 0 0 0,0 0 0 0 0,0 1-35 0 0,1 14 98 0 0,0 0 0 0 0,1 0 0 0 0,4 13-98 0 0,-2-12 85 0 0,-2 0 0 0 0,1 0 0 0 0,-2 4-85 0 0,0 193 591 0 0,0-196-510 0 0,1-1 0 0 0,1 1 0 0 0,0-1 0 0 0,2 0 0 0 0,3 8-81 0 0,8 36 211 0 0,-8-6 187 0 0,-1-40-266 0 0,-6-13-99 0 0,0 1 0 0 0,0-1 0 0 0,0 0 1 0 0,0 1-1 0 0,-1-1 0 0 0,1 0 0 0 0,-1 1 0 0 0,1-1 0 0 0,-1 1 0 0 0,1 0 0 0 0,-1-1 0 0 0,0 1 0 0 0,0-1 0 0 0,0 2-33 0 0,0 0-528 0 0,0-3-6065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21.5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11552 0 0,'0'21'260'0'0,"2"-1"0"0"0,0 0 0 0 0,1 0 0 0 0,1 5-260 0 0,-2-15 174 0 0,-1 0 0 0 0,0 0 1 0 0,-1 1-1 0 0,0-1 1 0 0,-1 0-1 0 0,0 1 0 0 0,-1 0-174 0 0,-2 48 540 0 0,4 4-192 0 0,-3 8-348 0 0,-1 29 2182 0 0,4-100-1977 0 0,0 0-5 0 0,0 0-1 0 0,0 0-2248 0 0,0 0-8972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8:39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315 8 1896 0 0,'5'0'-90'0'0,"-5"0"181"0"0,0 0 0 0 0,0 0 0 0 0,1 0 0 0 0,-1 1 0 0 0,0-1 0 0 0,1 0 0 0 0,-1 0 0 0 0,0 0 0 0 0,1 0 0 0 0,-1 0 0 0 0,0 0 0 0 0,1 0 0 0 0,-1 0 0 0 0,1 0 0 0 0,-1 0 0 0 0,0-1 0 0 0,1 1 0 0 0,-1 0 0 0 0,0 0 0 0 0,0 0 0 0 0,1 0 0 0 0,-1 0 0 0 0,0-1 0 0 0,1 1 0 0 0,-1 0 0 0 0,0 0 0 0 0,0 0 0 0 0,1-1 0 0 0,-1 1 0 0 0,0 0 0 0 0,0 0 0 0 0,1-1 0 0 0,-1 1 0 0 0,0 0 0 0 0,0-1 0 0 0,0 1 0 0 0,0 0 0 0 0,0 0 0 0 0,1-1 0 0 0,-1 1 0 0 0,0 0 0 0 0,0-1 0 0 0,0 1 0 0 0,0-1 0 0 0,0 1 0 0 0,0 0 0 0 0,0-1 0 0 0,0 1-91 0 0,0 0 546 0 0,5 0 614 0 0,-11 1-1107 0 0,1 0 0 0 0,0 0 1 0 0,0 0-1 0 0,0 1 0 0 0,0 0 1 0 0,0 0-1 0 0,1 0 1 0 0,-1 1-54 0 0,-17 7 294 0 0,7-6-83 0 0,1 0 0 0 0,-1 0 0 0 0,0-1 0 0 0,0-1 0 0 0,-1-1 0 0 0,1 0 0 0 0,-9-1-211 0 0,19 0 97 0 0,1 0 0 0 0,-1 0 0 0 0,1 1 0 0 0,-1-1 0 0 0,1 1 0 0 0,0 0 0 0 0,-1 0 0 0 0,1 1 0 0 0,0 0 0 0 0,0-1 0 0 0,-2 2-97 0 0,-4 2 80 0 0,8-5-41 0 0,0 1-1 0 0,1-1 1 0 0,-1 1-1 0 0,1 0 1 0 0,0-1-1 0 0,-1 1 1 0 0,1 0-1 0 0,0 0 1 0 0,-1 0 0 0 0,1 0-1 0 0,0 0 1 0 0,-1 1-39 0 0,-6 4 118 0 0,7-6-115 0 0,1 0 0 0 0,-1 1 0 0 0,1-1 1 0 0,0 0-1 0 0,-1 0 0 0 0,1 0 0 0 0,0 1 1 0 0,-1-1-1 0 0,1 0 0 0 0,0 0 0 0 0,-1 1 1 0 0,1-1-1 0 0,0 0 0 0 0,0 1 0 0 0,-1-1 1 0 0,1 0-1 0 0,0 1 0 0 0,0-1 0 0 0,0 0 1 0 0,-1 1-1 0 0,1-1 0 0 0,0 0 0 0 0,0 1 1 0 0,0-1-1 0 0,0 1 0 0 0,0-1 0 0 0,0 0 1 0 0,0 1-1 0 0,0-1 0 0 0,0 1 0 0 0,0-1 1 0 0,0 0-1 0 0,0 1-3 0 0,-17 19 23 0 0,6 28-6 0 0,10-41-10 0 0,0-1 0 0 0,0 1 0 0 0,0 0 1 0 0,1 0-1 0 0,0 3-7 0 0,-2 28 19 0 0,-1-17-19 0 0,1 0 0 0 0,0 0 0 0 0,1 0 0 0 0,2 9 0 0 0,14 41-32 0 0,-16 11-74 0 0,0-51 8 0 0,2 1 0 0 0,1 10 98 0 0,1-29-20 0 0,0-1-1 0 0,0 0 1 0 0,1 0-1 0 0,1-1 0 0 0,4 9 21 0 0,1 2-11 0 0,4 6 105 0 0,4 12 156 0 0,-17-37-210 0 0,1 0 0 0 0,-1-1 0 0 0,1 1 1 0 0,-1-1-1 0 0,1 1 0 0 0,0-1 0 0 0,0 1 1 0 0,0-1-1 0 0,0 0 0 0 0,0 0 0 0 0,1 0 1 0 0,-1 0-1 0 0,0-1 0 0 0,1 1 1 0 0,0 0-1 0 0,-1-1 0 0 0,1 0 0 0 0,0 0 1 0 0,0 0-41 0 0,2 1 35 0 0,-1 0 0 0 0,1 0 0 0 0,0-1 0 0 0,0 0 0 0 0,0 0 0 0 0,0 0 0 0 0,0-1 0 0 0,0 0 0 0 0,0 0 0 0 0,0 0 0 0 0,1-1-35 0 0,16-3 112 0 0,-13 2-59 0 0,1 0 1 0 0,-1 0 0 0 0,1 1 0 0 0,3 0-54 0 0,2 1 56 0 0,1-2-1 0 0,-1 0 1 0 0,1-1-56 0 0,-1 0 113 0 0,1 1 0 0 0,-1 0-1 0 0,2 1-112 0 0,-15 1 23 0 0,1 0 0 0 0,-1-1 0 0 0,0 1 0 0 0,0-1 0 0 0,1 1 0 0 0,-1-1 0 0 0,0 0 0 0 0,0 0 0 0 0,2-1-23 0 0,-2 1 32 0 0,0 0 1 0 0,0 1-1 0 0,0-1 1 0 0,0 0-1 0 0,0 1 0 0 0,0-1 1 0 0,0 1-1 0 0,0-1 1 0 0,2 1-33 0 0,40-5 552 0 0,-39 3-2353 0 0,-4 1-7583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8:39.7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1 150 8032 0 0,'0'0'584'0'0,"0"0"0"0"0,0 0 0 0 0,0 0-46 0 0,0 0-179 0 0,0 0-40 0 0,0 0 1 0 0,0 0-50 0 0,0 0-195 0 0,0 0-46 0 0,2-1-1 0 0,2-1-31 0 0,1 1 0 0 0,-1 0-1 0 0,1 0 1 0 0,0 0 0 0 0,-1 0-1 0 0,1 1 1 0 0,0-1 0 0 0,0 1 0 0 0,-1 1-1 0 0,2-1 4 0 0,36-2-57 0 0,-16-4-69 0 0,0-2-1 0 0,0 0 1 0 0,-1-2 0 0 0,0 0 0 0 0,17-11 126 0 0,95-42-948 0 0,-114 53-144 0 0,-16 7-5325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8:40.3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1 106 5120 0 0,'1'0'37'0'0,"0"0"1"0"0,0 0-1 0 0,0 0 0 0 0,0 0 1 0 0,0 0-1 0 0,0 0 1 0 0,0 0-1 0 0,0 0 1 0 0,0 1-1 0 0,0-1 0 0 0,0 0 1 0 0,0 1-1 0 0,0-1 1 0 0,0 0-1 0 0,0 1 0 0 0,0-1 1 0 0,0 1-38 0 0,2 17 912 0 0,-3-10-812 0 0,-5 46 328 0 0,2-36-280 0 0,2 1 0 0 0,0 12-148 0 0,10 82 85 0 0,-3-59 98 0 0,-1 31-183 0 0,-4-56 155 0 0,2-1 0 0 0,1 1 1 0 0,7 24-156 0 0,2 15 398 0 0,7 25 348 0 0,-19-92-722 0 0,-1 1 0 0 0,0-1 0 0 0,1 1 0 0 0,-1-1 0 0 0,1 0-1 0 0,0 1 1 0 0,0-1 0 0 0,-1 0 0 0 0,1 1 0 0 0,0-1 0 0 0,0 0-1 0 0,0 0 1 0 0,1 1-24 0 0,-1-1 33 0 0,0 0 0 0 0,-1 0 0 0 0,1 0 0 0 0,0 0 0 0 0,0 0 0 0 0,-1 0 0 0 0,1 0 0 0 0,-1 0 0 0 0,1 0 0 0 0,-1 0-1 0 0,1 0 1 0 0,-1 0 0 0 0,0 0 0 0 0,1 0 0 0 0,-1 0 0 0 0,0 0 0 0 0,0 1 0 0 0,0 0-33 0 0,0 8 1198 0 0,-1-18 373 0 0,-3-12-829 0 0,-7-34 223 0 0,-1-36-965 0 0,8 62 180 0 0,-4-62 822 0 0,3-12-1002 0 0,2 27 270 0 0,2 56-188 0 0,1-1-1 0 0,1 1 1 0 0,1-1 0 0 0,0 1-1 0 0,1 0 1 0 0,6-16-82 0 0,-6 24 27 0 0,1 0 0 0 0,0 1 0 0 0,1-1 0 0 0,0 1 0 0 0,1 0 0 0 0,0 1-1 0 0,0-1 1 0 0,1 1 0 0 0,0 0 0 0 0,1 1 0 0 0,0 0 0 0 0,1-1-27 0 0,20-20 78 0 0,-23 23-71 0 0,0-1-1 0 0,0 1 0 0 0,1 0 0 0 0,-1 1 0 0 0,1 0 0 0 0,1 0 0 0 0,-1 0-6 0 0,9-2 31 0 0,-1 0-1 0 0,1 1 1 0 0,0 1-1 0 0,1 0 0 0 0,-1 1 1 0 0,1 1-1 0 0,0 1 1 0 0,0 0-1 0 0,0 1 0 0 0,3 1-30 0 0,-19 0-2 0 0,1 0 0 0 0,-1 0-1 0 0,1 0 1 0 0,-1 1 0 0 0,0-1-1 0 0,1 1 1 0 0,-1-1-1 0 0,1 1 1 0 0,-1-1 0 0 0,0 1-1 0 0,0 0 1 0 0,1-1-1 0 0,-1 1 1 0 0,0 0 0 0 0,0 0-1 0 0,0 0 1 0 0,0 0-1 0 0,0 0 1 0 0,1 1 2 0 0,15 26-91 0 0,-3-4 30 0 0,-8-17 32 0 0,-1 1 0 0 0,0 0 0 0 0,0 0-1 0 0,-1 0 1 0 0,0 0 0 0 0,-1 1 0 0 0,0 0-1 0 0,0-1 1 0 0,-1 1 0 0 0,0 0 0 0 0,0 4 29 0 0,0-4-1 0 0,-1-1 0 0 0,0 1 1 0 0,-1 0-1 0 0,0 0 0 0 0,0 0 1 0 0,-1 0-1 0 0,0 0 0 0 0,-1 0 1 0 0,0 0-1 0 0,0-1 0 0 0,-1 1 1 0 0,0-1-1 0 0,-1 0 0 0 0,-4 8 1 0 0,1-1 6 0 0,-1 0 0 0 0,-1-1 0 0 0,0 0 0 0 0,-1 0-1 0 0,-1-1 1 0 0,-10 11-6 0 0,-2 0 48 0 0,2 1-1 0 0,1 1-47 0 0,-15 18 56 0 0,32-41-47 0 0,-1 0-1 0 0,1 1 1 0 0,0 0 0 0 0,0 0 0 0 0,0 0-1 0 0,1 0 1 0 0,-1 0 0 0 0,1 1-1 0 0,0-1 1 0 0,1 1 0 0 0,-1-1 0 0 0,1 1-1 0 0,-1 0 1 0 0,1 0 0 0 0,1 0 0 0 0,-1-1-1 0 0,1 1 1 0 0,0 3-9 0 0,0-7 1 0 0,0 0 0 0 0,0 0 1 0 0,0 0-1 0 0,0 0 0 0 0,0 0 0 0 0,0 0 0 0 0,1 0 0 0 0,-1 0 0 0 0,0 0 1 0 0,1 0-1 0 0,-1 0 0 0 0,0 0 0 0 0,1 0 0 0 0,0 0 0 0 0,-1 0 0 0 0,1 0 1 0 0,-1-1-1 0 0,1 1 0 0 0,0 0 0 0 0,0 0 0 0 0,0-1 0 0 0,-1 1 0 0 0,1 0 1 0 0,0-1-1 0 0,0 1 0 0 0,0-1 0 0 0,0 1 0 0 0,0-1 0 0 0,0 1 0 0 0,0-1 1 0 0,0 0-1 0 0,0 0 0 0 0,1 1-1 0 0,0 0 1 0 0,1 0 1 0 0,-1 0 0 0 0,1 0-1 0 0,-1 0 1 0 0,0 0-1 0 0,1 1 1 0 0,-1 0 0 0 0,0-1-1 0 0,0 1-1 0 0,6 4 13 0 0,-1-1-1 0 0,1 0 1 0 0,0-1 0 0 0,0 1-1 0 0,0-2 1 0 0,0 1 0 0 0,1-1-1 0 0,0 0 1 0 0,0-1 0 0 0,-1 0-1 0 0,2 0-12 0 0,29 8 28 0 0,-19-4-44 0 0,-1 1 0 0 0,1 1 1 0 0,-1 1-1 0 0,-1 0 0 0 0,1 2 16 0 0,-17-10-10 0 0,0 0 0 0 0,0 0-1 0 0,0 0 1 0 0,0-1 0 0 0,1 1 0 0 0,-1-1-1 0 0,0 1 1 0 0,0-1 0 0 0,1 0 0 0 0,-1 0-1 0 0,0 0 1 0 0,1 0 0 0 0,-1 0-1 0 0,0 0 1 0 0,3-1 10 0 0,-3 1-10 0 0,0-1 0 0 0,0 1 0 0 0,1 0 0 0 0,-1 0 0 0 0,0 0 0 0 0,0 0 0 0 0,1 0 0 0 0,-1 1 0 0 0,0-1 0 0 0,0 0 0 0 0,1 1 0 0 0,-1 0 0 0 0,0 0 0 0 0,0-1 0 0 0,1 2 10 0 0,2 0-149 0 0,0 0-1 0 0,0 0 0 0 0,0 0 1 0 0,0-1-1 0 0,0 0 1 0 0,1 0-1 0 0,-1-1 1 0 0,0 1-1 0 0,1-1 1 0 0,-1 0-1 0 0,0 0 0 0 0,1-1 1 0 0,-1 0-1 0 0,0 0 1 0 0,1 0-1 0 0,-1 0 1 0 0,1-1 149 0 0,-4 1-10404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8:41.0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450 188 7024 0 0,'-1'-5'177'0'0,"1"-1"0"0"0,0 1 1 0 0,-1-1-1 0 0,0 1 0 0 0,-1-1 0 0 0,1 1 1 0 0,-1-1-1 0 0,0 1 0 0 0,0 0 1 0 0,-1-1-178 0 0,-4-7 772 0 0,-1 1 1 0 0,-1 0 0 0 0,-1-2-773 0 0,2 4 131 0 0,2 1-17 0 0,4 6-68 0 0,0 1-1 0 0,0-1 1 0 0,0 0 0 0 0,-1 0-1 0 0,1 1 1 0 0,-1 0-1 0 0,1-1 1 0 0,-1 1 0 0 0,0 0-1 0 0,0 0 1 0 0,0 0-1 0 0,0 1 1 0 0,-2-2-46 0 0,-9-3 20 0 0,11 4-13 0 0,-1 0 0 0 0,0 0 0 0 0,0 1 0 0 0,0-1 0 0 0,0 1 0 0 0,0 0 0 0 0,0 0 0 0 0,0 1-1 0 0,-1-1 1 0 0,0 1-7 0 0,-101-5 192 0 0,103 5-173 0 0,-1 1 1 0 0,1 0-1 0 0,0 0 0 0 0,0 0 0 0 0,0 0 0 0 0,0 0 0 0 0,0 1 1 0 0,0-1-1 0 0,1 1 0 0 0,-1 0 0 0 0,0 0 0 0 0,1 0 0 0 0,-1 0 1 0 0,1 1-1 0 0,0-1 0 0 0,-2 2-19 0 0,-28 34 389 0 0,30-34-378 0 0,0-1 0 0 0,0 0 0 0 0,0 1 0 0 0,0 0 0 0 0,0-1 0 0 0,0 1 0 0 0,1 0 0 0 0,0 0 0 0 0,0 0 0 0 0,0 0 0 0 0,0 0 0 0 0,1 0 0 0 0,-1 0 0 0 0,1 1-11 0 0,0 5 12 0 0,0 11 30 0 0,1 0 0 0 0,3 19-42 0 0,-3-32 10 0 0,1 0-1 0 0,0 0 1 0 0,0-1-1 0 0,1 1 1 0 0,0-1 0 0 0,1 0-1 0 0,0 0 1 0 0,0 0-1 0 0,2 3-9 0 0,-1-3 10 0 0,3 5 0 0 0,0 0 1 0 0,1-1-1 0 0,1 0 1 0 0,0 0-1 0 0,0-1 1 0 0,1-1-1 0 0,1 1-10 0 0,3 3 9 0 0,1 1-1 0 0,-2 1 1 0 0,5 5-9 0 0,15 15 9 0 0,-26-26-10 0 0,30 27-21 0 0,8 3 22 0 0,-39-33-8 0 0,-1 0 0 0 0,0 0-1 0 0,0 1 1 0 0,-1-1 0 0 0,1 3 8 0 0,20 20-79 0 0,-20-22 46 0 0,0-1-1 0 0,0 1 1 0 0,0-1 0 0 0,-1 2 0 0 0,0-1-1 0 0,0 1 1 0 0,-1-1 0 0 0,0 1 0 0 0,1 3 33 0 0,0 4-43 0 0,0 1 0 0 0,-1 0 0 0 0,0 0 0 0 0,-1 6 43 0 0,-2-19-2 0 0,1 8 38 0 0,0 0 0 0 0,0 1 0 0 0,-1-1 0 0 0,0 0 1 0 0,-1 1-1 0 0,-1-1 0 0 0,0 0 0 0 0,0 0 0 0 0,-1 1 0 0 0,-2 3-36 0 0,3-10 25 0 0,0-1 1 0 0,-1 1 0 0 0,1-1-1 0 0,-1 0 1 0 0,0 1-1 0 0,-1-1 1 0 0,1 0-1 0 0,-1 0 1 0 0,0 0-1 0 0,0-1 1 0 0,0 1-1 0 0,0-1 1 0 0,0 0 0 0 0,-1 1-1 0 0,0-1 1 0 0,0-1-1 0 0,1 1 1 0 0,-2-1-1 0 0,-2 2-25 0 0,-9 6 70 0 0,14-8-46 0 0,-1 0 0 0 0,1-1-1 0 0,0 1 1 0 0,-1-1 0 0 0,1 0 0 0 0,-1 0-1 0 0,1 0 1 0 0,-1 0 0 0 0,0 0 0 0 0,1 0 0 0 0,-1-1-1 0 0,0 1 1 0 0,1-1 0 0 0,-4 0-24 0 0,2 0 14 0 0,-114-3 303 0 0,98 1-200 0 0,0 0 1 0 0,0-2-1 0 0,0 0 0 0 0,-17-7-117 0 0,14 1 59 0 0,-14-3 42 0 0,34 12-52 0 0,-1 0 1 0 0,1 0-1 0 0,-1-1 1 0 0,1 1-1 0 0,0-1 0 0 0,0 0 1 0 0,-1 0-50 0 0,2 0 43 0 0,-1 0 0 0 0,1 1 0 0 0,-1 0 0 0 0,1-1 0 0 0,-1 1 0 0 0,1 0 0 0 0,-1 0 0 0 0,0 1 0 0 0,0-1 0 0 0,1 0 0 0 0,-1 1 1 0 0,-1 0-44 0 0,2 0 58 0 0,-1 0 1 0 0,1 0 0 0 0,0-1-1 0 0,-1 1 1 0 0,1 0 0 0 0,-1-1 0 0 0,1 0-1 0 0,0 1 1 0 0,0-1 0 0 0,-1 0 0 0 0,1 0-1 0 0,0 0 1 0 0,0 0 0 0 0,0-1 0 0 0,0 1-1 0 0,0-1 1 0 0,-1 0-59 0 0,2 1 161 0 0,-6-15 626 0 0,7-15-3233 0 0,0 29-8518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5:50.0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 49 3712 0 0,'0'0'296'0'0,"0"0"0"0"0,0 0 36 0 0,0 0 93 0 0,0 0-166 0 0,0-5-51 0 0,0-37 425 0 0,0 40-418 0 0,0 2 34 0 0,0 0 135 0 0,0 0 37 0 0,0 20 477 0 0,-9 134 903 0 0,5-54-639 0 0,-10 46-1162 0 0,-1 24-45 0 0,15-152-3 0 0,0 0-1 0 0,2 0 0 0 0,2 13 49 0 0,2 10-100 0 0,-4-31 74 0 0,0 0 1 0 0,1 0 0 0 0,0 0-1 0 0,1 0 1 0 0,0-1 0 0 0,0 0-1 0 0,1 1 1 0 0,0-1 0 0 0,1-1-1 0 0,0 1 1 0 0,0-1 0 0 0,1 0-1 0 0,0-1 1 0 0,0 1 0 0 0,1-1-1 0 0,0-1 1 0 0,0 0 0 0 0,5 3 25 0 0,-7-6-4 0 0,0-1 1 0 0,0 1 0 0 0,0-1 0 0 0,1-1 0 0 0,-1 1-1 0 0,1-1 1 0 0,0 0 0 0 0,3 0 3 0 0,23 5-6 0 0,-21-3 12 0 0,-1 0 1 0 0,1-1 0 0 0,0 0-1 0 0,-1-1 1 0 0,1 0 0 0 0,0-1-1 0 0,0 0 1 0 0,-1-1 0 0 0,1 0-1 0 0,0-1 1 0 0,-1 0 0 0 0,4-2-7 0 0,5-2 68 0 0,-1-1 0 0 0,-1 0 0 0 0,1-2 0 0 0,-1 0 1 0 0,-1-1-1 0 0,12-8-68 0 0,-19 10 44 0 0,0 0 0 0 0,-1 0 1 0 0,-1-1-1 0 0,0 0 1 0 0,0 0-1 0 0,0-1 0 0 0,-1 0 1 0 0,-1 0-1 0 0,0-1 1 0 0,0 0-1 0 0,2-6-44 0 0,7-19 584 0 0,-1-1 0 0 0,7-36-584 0 0,-17 54 219 0 0,0 1 0 0 0,-2-1 0 0 0,0 0 1 0 0,-1 0-1 0 0,-1 0 0 0 0,-1 0 1 0 0,-1-1-220 0 0,4-14 401 0 0,-1 29-311 0 0,-1 0 1 0 0,1-1-1 0 0,-1 1 1 0 0,0 0-1 0 0,-1 0 1 0 0,1-2-91 0 0,-7-40 1341 0 0,0-39-1341 0 0,0-26 794 0 0,7 112-752 0 0,0 0-5 0 0,0 0-2 0 0,0 0 2 0 0,0 0-1 0 0,0 0 7 0 0,0 0-6 0 0,0 0 11 0 0,0 21 219 0 0,1 12-106 0 0,1-1 0 0 0,1 1 1 0 0,6 22-162 0 0,0 24 255 0 0,-4-28-168 0 0,-2-17-14 0 0,-1 0-1 0 0,-2 0 1 0 0,-2 2-73 0 0,0 27 85 0 0,2-13-19 0 0,1 60 36 0 0,4-75-115 0 0,1 9-151 0 0,-6-34 86 0 0,0-8 78 0 0,0-10 24 0 0,0 7-79 0 0,0 1 0 0 0,0-1 0 0 0,-1 1-1 0 0,2-1 1 0 0,-1 1 0 0 0,0-1 0 0 0,0 0-1 0 0,0 1 1 0 0,0-1 0 0 0,0 1 0 0 0,0-1-1 0 0,0 1 1 0 0,1-1 0 0 0,-1 1 0 0 0,0-1 0 0 0,1 1-1 0 0,-1-1 1 0 0,0 1 0 0 0,0 0 0 0 0,1-1-1 0 0,-1 1 1 0 0,1-1 0 0 0,-1 1 0 0 0,0 0-1 0 0,1-1 1 0 0,-1 1 0 0 0,1 0 0 0 0,-1 0-1 0 0,1-1 56 0 0,0 0-779 0 0,0 1-11039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5:50.8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19 606 4512 0 0,'0'0'1150'0'0,"0"0"-3"0"0,0 0 4 0 0,0 0-83 0 0,0 0-335 0 0,0-24 2606 0 0,2-57-2609 0 0,0 26-413 0 0,-3 0 0 0 0,-4-22-317 0 0,1 47 316 0 0,-3-40 232 0 0,4 36-162 0 0,2 28-193 0 0,0-1 1 0 0,1 0-1 0 0,0 1 1 0 0,0-1 0 0 0,0 0-1 0 0,1 0 1 0 0,0-1-194 0 0,-1 7 46 0 0,1 0 0 0 0,0 0 0 0 0,-1 0 0 0 0,1 0 0 0 0,0-1 0 0 0,0 1 0 0 0,-1 0-1 0 0,1 0 1 0 0,0 1 0 0 0,0-1 0 0 0,0 0 0 0 0,0 0 0 0 0,0 0 0 0 0,0 1 0 0 0,1-1 0 0 0,-1 0 0 0 0,0 1 0 0 0,0-1 0 0 0,0 1 0 0 0,1 0 0 0 0,-1-1 0 0 0,0 1 0 0 0,1 0 0 0 0,-1 0 0 0 0,0 0 0 0 0,0 0 0 0 0,1 0 0 0 0,-1 0 0 0 0,0 0-1 0 0,1 0 1 0 0,-1 0 0 0 0,1 1-46 0 0,0-1 51 0 0,-1 0-38 0 0,-1 0 0 0 0,1 0 0 0 0,0 1 1 0 0,-1-1-1 0 0,1 0 0 0 0,-1 1 0 0 0,1-1 0 0 0,0 1 0 0 0,-1-1 0 0 0,1 0 0 0 0,-1 1 0 0 0,1-1 1 0 0,-1 1-1 0 0,0-1 0 0 0,1 1 0 0 0,-1 0 0 0 0,1-1 0 0 0,-1 1 0 0 0,0-1 0 0 0,0 1 0 0 0,1 0 0 0 0,-1-1 1 0 0,0 1-1 0 0,0 0 0 0 0,0-1 0 0 0,0 1 0 0 0,0 0 0 0 0,0-1 0 0 0,0 1 0 0 0,0 0 0 0 0,0 0-13 0 0,4 10 139 0 0,16 2-34 0 0,-17-13-93 0 0,-1 1 0 0 0,0 0 0 0 0,0 0 0 0 0,-1 0 1 0 0,1 1-1 0 0,0-1 0 0 0,0 0 0 0 0,0 1 0 0 0,-1-1 0 0 0,1 1 0 0 0,-1-1 1 0 0,1 1-1 0 0,-1 0 0 0 0,0 0 0 0 0,1 1-12 0 0,4 6 52 0 0,0 1 0 0 0,0-1 0 0 0,1 0 0 0 0,7 6-52 0 0,20 29 93 0 0,-15-14 23 0 0,6 13-29 0 0,3-1 1 0 0,30 36-88 0 0,-40-58 8 0 0,0-2 0 0 0,13 10-8 0 0,-21-19 1 0 0,-8-7-1 0 0,-1-1 0 0 0,1 1-1 0 0,-1-1 1 0 0,1 1 0 0 0,0-1 0 0 0,0 0-1 0 0,0 1 1 0 0,0-1 0 0 0,0 0 0 0 0,0 0-1 0 0,0-1 1 0 0,0 1 0 0 0,0 0 0 0 0,0-1-1 0 0,1 1 1 0 0,20 6-41 0 0,-21-6 2 0 0,0 0-1 0 0,0 0 1 0 0,0 0 0 0 0,-1-1 0 0 0,1 1-1 0 0,0-1 1 0 0,0 1 0 0 0,0-1 0 0 0,0 0-1 0 0,0 1 1 0 0,0-1 0 0 0,0 0 0 0 0,0 0-1 0 0,0-1 1 0 0,0 1 0 0 0,0 0-1 0 0,-1-1 1 0 0,1 1 0 0 0,0-1 0 0 0,0 0-1 0 0,0 1 1 0 0,1-2 39 0 0,1 0-58 0 0,-1-1 1 0 0,1 0-1 0 0,0-1 0 0 0,-1 1 0 0 0,0 0 1 0 0,0-1-1 0 0,0 0 0 0 0,0 0 0 0 0,0 0 1 0 0,-1 0-1 0 0,0 0 0 0 0,1 0 0 0 0,-2-1 1 0 0,1 1-1 0 0,0-1 0 0 0,-1 1 1 0 0,0-1-1 0 0,0-4 58 0 0,4-14-12 0 0,-2-1 0 0 0,-1 0 0 0 0,-1-4 12 0 0,-1 25-14 0 0,-2-142 163 0 0,1 105 23 0 0,-4-79 673 0 0,-5 47 361 0 0,10 71-1170 0 0,0-4 272 0 0,1 7-187 0 0,-1 0-118 0 0,0 0 1 0 0,1-1-1 0 0,-1 1 0 0 0,1 0 0 0 0,0 0 0 0 0,0-1 0 0 0,-1 1 0 0 0,1 0 0 0 0,0-1 1 0 0,0 1-1 0 0,1 1-3 0 0,23 23 21 0 0,-17-16-2636 0 0,-6-7-10464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5:51.2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 7232 0 0,'0'0'45'0'0,"0"0"0"0"0,0-1 0 0 0,0 1 0 0 0,0 0 0 0 0,0-1 1 0 0,0 1-1 0 0,0 0 0 0 0,-1-1 0 0 0,1 1 0 0 0,0 0 0 0 0,0-1 0 0 0,0 1 0 0 0,0 0 1 0 0,1-1-1 0 0,-1 1 0 0 0,0 0 0 0 0,0-1 0 0 0,0 1 0 0 0,0 0 0 0 0,0 0 0 0 0,0-1 1 0 0,0 1-1 0 0,1 0 0 0 0,-1-1 0 0 0,0 1 0 0 0,0 0 0 0 0,0 0 0 0 0,1-1 1 0 0,-1 1-1 0 0,0 0 0 0 0,0 0 0 0 0,1-1 0 0 0,-1 1 0 0 0,0 0 0 0 0,0 0 0 0 0,1 0 1 0 0,-1 0-1 0 0,0-1 0 0 0,1 1 0 0 0,-1 0 0 0 0,0 0 0 0 0,1 0 0 0 0,-1 0 0 0 0,0 0 1 0 0,1 0-1 0 0,-1 0 0 0 0,0 0 0 0 0,1 0-45 0 0,8-4 1344 0 0,-8 1-287 0 0,-2 10-935 0 0,0 59 70 0 0,0-18 511 0 0,4 45-703 0 0,3-55 192 0 0,-4-23-91 0 0,0 1 0 0 0,1 14-101 0 0,-4-26 22 0 0,1 0-1 0 0,1 0 1 0 0,-1 0 0 0 0,0 0-1 0 0,1 1 1 0 0,0-1-1 0 0,0-1 1 0 0,0 1 0 0 0,1 0-1 0 0,0 1-21 0 0,1 2 44 0 0,-1 0 0 0 0,0-1 0 0 0,0 1 0 0 0,0 0-1 0 0,-1 0 1 0 0,0 0 0 0 0,0 0 0 0 0,-1 6-44 0 0,7-5 237 0 0,-7-7-265 0 0,0-1 0 0 0,0 0 1 0 0,0 0-1 0 0,0 0 0 0 0,1 0 0 0 0,-1 0 0 0 0,0 0 0 0 0,0 0 0 0 0,0 0 0 0 0,0 0 0 0 0,1 0 0 0 0,-1 0 0 0 0,0 1 1 0 0,0-1-1 0 0,0 0 0 0 0,0 0 0 0 0,1 0 0 0 0,-1 0 0 0 0,0 0 0 0 0,0 0 0 0 0,0-1 0 0 0,1 1 0 0 0,-1 0 0 0 0,0 0 1 0 0,0 0-1 0 0,0 0 0 0 0,0 0 0 0 0,1 0 0 0 0,-1 0 0 0 0,0 0 0 0 0,0 0 0 0 0,0 0 0 0 0,0 0 0 0 0,0-1 0 0 0,0 1 1 0 0,1 0-1 0 0,-1 0 0 0 0,0 0 0 0 0,0 0 0 0 0,0 0 0 0 0,0-1 0 0 0,0 1 0 0 0,0 0 0 0 0,0 0 0 0 0,0 0 0 0 0,0 0 1 0 0,0-1-1 0 0,0 1 0 0 0,1 0 0 0 0,-1 0 0 0 0,0 0 0 0 0,0 0 0 0 0,0-1 0 0 0,0 1 0 0 0,0 0 0 0 0,0 0 0 0 0,-1 0 1 0 0,1 0-1 0 0,0-1 28 0 0,0 1-8840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5:51.7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75 8744 0 0,'17'-1'151'0'0,"-15"0"-104"0"0,1 1-1 0 0,0 0 1 0 0,-1-1 0 0 0,1 1-1 0 0,-1 0 1 0 0,1 0 0 0 0,0 1-1 0 0,-1-1 1 0 0,1 0-1 0 0,-1 1 1 0 0,1 0 0 0 0,-1-1-1 0 0,1 1 1 0 0,-1 0-1 0 0,1 0 1 0 0,-1 1 0 0 0,2 0-47 0 0,-2-1 1 0 0,0 1 1 0 0,0-1-1 0 0,0 0 0 0 0,0 0 1 0 0,0 0-1 0 0,1 0 1 0 0,-1 0-1 0 0,0 0 0 0 0,0-1 1 0 0,3 1-2 0 0,-2-1 2 0 0,0 1 1 0 0,0 0-1 0 0,0 0 0 0 0,0 0 1 0 0,0 0-1 0 0,-1 1 1 0 0,1-1-1 0 0,1 2-2 0 0,3 2 60 0 0,-1 1-1 0 0,0 0 1 0 0,0 0-1 0 0,-1 1 1 0 0,0 0-1 0 0,0 0 1 0 0,0 0-1 0 0,-1 0 1 0 0,0 1-1 0 0,0 2-59 0 0,20 31 348 0 0,-5-8 18 0 0,-1 0 0 0 0,-2 2 0 0 0,0 3-366 0 0,1 0 306 0 0,-15-34-260 0 0,0 1 1 0 0,1 0-1 0 0,0-1 0 0 0,0 1 1 0 0,0-1-1 0 0,0 0 1 0 0,1 0-1 0 0,-1 0 1 0 0,1 0-1 0 0,0-1 1 0 0,0 1-1 0 0,1-1 0 0 0,-1 0 1 0 0,1-1-1 0 0,0 1 1 0 0,-1-1-1 0 0,1 0 1 0 0,4 2-47 0 0,2 3 121 0 0,-10-7-111 0 0,-1 1-1 0 0,1-1 0 0 0,-1 1 1 0 0,0-1-1 0 0,1 0 0 0 0,-1 1 1 0 0,1-1-1 0 0,-1 0 0 0 0,1 1 1 0 0,-1-1-1 0 0,1 0 0 0 0,0 0 1 0 0,-1 1-1 0 0,1-1 0 0 0,-1 0 1 0 0,1 0-1 0 0,-1 0 0 0 0,1 0 0 0 0,0 0 1 0 0,-1 0-1 0 0,1 0 0 0 0,0 0 1 0 0,-1 0-1 0 0,1 0 0 0 0,-1 0 1 0 0,1 0-1 0 0,-1 0 0 0 0,1-1 1 0 0,0 1-1 0 0,0 0-9 0 0,2-2 18 0 0,0 2 19 0 0,-1-1 1 0 0,0 0 0 0 0,1 0 0 0 0,-1 0 0 0 0,0 0 0 0 0,0 0 0 0 0,0 0 0 0 0,0-1 0 0 0,0 1 0 0 0,0-1 0 0 0,0 1 0 0 0,0-1 0 0 0,0 0 0 0 0,-1 0 0 0 0,1 0 0 0 0,-1 0 0 0 0,0 0 0 0 0,1 0 0 0 0,-1 0 0 0 0,0 0 0 0 0,0-1-38 0 0,12-26 185 0 0,-2 0 0 0 0,0-1 0 0 0,-3-1 0 0 0,0 1 0 0 0,-2-1 0 0 0,2-23-185 0 0,-6 36 269 0 0,1 0 0 0 0,1 0 0 0 0,5-13-269 0 0,6-24 628 0 0,-13 48-425 0 0,0 0 1 0 0,0 0-1 0 0,1 0 0 0 0,0 0 1 0 0,1-1-204 0 0,4-10 709 0 0,-8 18-685 0 0,0-1 0 0 0,0 1 0 0 0,1 0 0 0 0,-1-1 0 0 0,0 1 0 0 0,0 0 0 0 0,0-1-1 0 0,1 1 1 0 0,-1 0 0 0 0,0-1 0 0 0,0 1 0 0 0,1 0 0 0 0,-1 0 0 0 0,0 0 0 0 0,0-1-1 0 0,1 1 1 0 0,-1 0 0 0 0,0 0 0 0 0,1 0 0 0 0,-1-1 0 0 0,0 1 0 0 0,1 0 0 0 0,-1 0-1 0 0,0 0 1 0 0,1 0 0 0 0,-1 0 0 0 0,0 0 0 0 0,1 0 0 0 0,-1 0 0 0 0,0 0 0 0 0,1 0-1 0 0,-1 0 1 0 0,1 0 0 0 0,-1 0 0 0 0,0 0 0 0 0,1 0-24 0 0,13 7-520 0 0,-8-3-1436 0 0,-4-3-10027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5:52.3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287 44 7432 0 0,'1'0'90'0'0,"0"0"1"0"0,1 0-1 0 0,-1-1 1 0 0,0 1-1 0 0,0 0 1 0 0,1 0-1 0 0,-1-1 1 0 0,0 1-1 0 0,0-1 1 0 0,0 1-1 0 0,1-1 1 0 0,-1 0-1 0 0,0 1 1 0 0,0-1-1 0 0,0 0 1 0 0,0 0-1 0 0,0 1 1 0 0,0-1-1 0 0,-1 0 1 0 0,2-1-91 0 0,13-8 1212 0 0,-15 9-952 0 0,0-19 874 0 0,-19 21-993 0 0,1 0 1 0 0,0 2 0 0 0,0 0-1 0 0,0 2 1 0 0,-7 2-142 0 0,-50 11 452 0 0,71-17-362 0 0,-1 0 1 0 0,0 0-1 0 0,1 1 1 0 0,-1 0-1 0 0,1-1 1 0 0,-4 4-91 0 0,5-3 44 0 0,-1-1 0 0 0,1 1 0 0 0,0-1 1 0 0,-1 1-1 0 0,0-1 0 0 0,1 0 0 0 0,-1 0 0 0 0,0-1 1 0 0,0 1-1 0 0,-3 0-44 0 0,-3-2 260 0 0,8 1-226 0 0,-1 0 1 0 0,1 0-1 0 0,0 0 0 0 0,-1 0 0 0 0,1 0 1 0 0,0 1-1 0 0,0-1 0 0 0,-1 1 0 0 0,1-1 0 0 0,-1 1-34 0 0,2 0 3 0 0,0 0-1 0 0,1 0 0 0 0,-1 0 1 0 0,0-1-1 0 0,0 1 0 0 0,1 0 0 0 0,-1 0 1 0 0,1 0-1 0 0,-1 0 0 0 0,1 0 0 0 0,-1 0 1 0 0,1 0-1 0 0,-1 0 0 0 0,1 0 0 0 0,0 0 1 0 0,0 1-1 0 0,0-1 0 0 0,-1 0 0 0 0,1 0 1 0 0,0 0-1 0 0,0 0 0 0 0,1 0 1 0 0,-1 1-3 0 0,-11 75 65 0 0,11 147 79 0 0,0-221-144 0 0,0 0 1 0 0,1-1 0 0 0,-1 1-1 0 0,1-1 1 0 0,0 1-1 0 0,0-1 1 0 0,0 0-1 0 0,0 1 1 0 0,0-1-1 0 0,0 0 1 0 0,1 0-1 0 0,-1 0 1 0 0,1 0-1 0 0,1 2 0 0 0,-1-2 0 0 0,0 1-1 0 0,0-1 0 0 0,0 1 0 0 0,-1 0 0 0 0,1 0 0 0 0,-1 0 1 0 0,0 0-1 0 0,1 0 0 0 0,-1 1 1 0 0,0 0 1 0 0,1 0-1 0 0,-1 0 1 0 0,1 0 0 0 0,0 0-1 0 0,1 0 1 0 0,-1-1 0 0 0,1 1-1 0 0,-1 0 1 0 0,1-1 0 0 0,0 0-1 0 0,0 0 1 0 0,1 0 0 0 0,-1 0-1 0 0,0 0 1 0 0,1-1 0 0 0,0 1-1 0 0,0-1 1 0 0,0 0 0 0 0,0 0-1 0 0,0-1 1 0 0,0 1 0 0 0,2 0-1 0 0,2-1 3 0 0,-1-1 0 0 0,0 0 0 0 0,1 0 0 0 0,-1 0 0 0 0,0-1 0 0 0,1 0 1 0 0,-1-1-1 0 0,0 1 0 0 0,0-1 0 0 0,1-1-3 0 0,-1 1 1 0 0,-4 1-1 0 0,8-1 1 0 0,1-1 1 0 0,-1 0-1 0 0,0-1 1 0 0,0 0 0 0 0,0-1-1 0 0,0-1 1 0 0,-1 1 0 0 0,0-2-1 0 0,5-3-1 0 0,15-7 69 0 0,-26 16-195 0 0,0-1 1 0 0,-1 0-1 0 0,1 1 0 0 0,-1-1 1 0 0,0 0-1 0 0,1 0 0 0 0,-1-1 1 0 0,0 1-1 0 0,0-1 0 0 0,-1 1 1 0 0,1-1-1 0 0,-1 0 0 0 0,1 0 1 0 0,0-1 125 0 0,-3 3-9452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5:52.6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0 166 7936 0 0,'10'-1'245'0'0,"-1"-1"1"0"0,1 0-1 0 0,-1-1 1 0 0,0 0-1 0 0,0 0 1 0 0,9-5-246 0 0,22-9 416 0 0,16-8 161 0 0,-41 18-457 0 0,1 0-1 0 0,0 0 1 0 0,8-1-120 0 0,32-13 136 0 0,-4 1-9 0 0,3-2-1566 0 0,-39 13-5410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22.0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38 8744 0 0,'-12'153'3544'0'0,"13"-108"-3234"0"0,2 1 1 0 0,2-1 0 0 0,1 0-1 0 0,3 0 1 0 0,10 31-311 0 0,-14-54 7 0 0,-4-16 6 0 0,0 0-1 0 0,0-1 0 0 0,1 0 0 0 0,0 1 0 0 0,0-1 0 0 0,0 0 0 0 0,0 0 0 0 0,3 3-12 0 0,7 18 79 0 0,-12-24-50 0 0,1 0 1 0 0,0 0 0 0 0,-1 1 0 0 0,1-1 0 0 0,0 0-1 0 0,1 0 1 0 0,-1 0 0 0 0,0 0 0 0 0,1 0 0 0 0,-1 0-1 0 0,1 0 1 0 0,-1 0 0 0 0,1-1 0 0 0,1 2-30 0 0,-3-3 9 0 0,1 0 0 0 0,-1 1 0 0 0,0-1 0 0 0,1 0 1 0 0,-1 0-1 0 0,1 0 0 0 0,-1 1 0 0 0,0-1 0 0 0,1 0 0 0 0,-1 0 1 0 0,1 0-1 0 0,-1 0 0 0 0,0 0 0 0 0,1 0 0 0 0,-1 0 0 0 0,1 0 0 0 0,-1 0 1 0 0,0 0-1 0 0,1 0 0 0 0,-1 0 0 0 0,1 0 0 0 0,-1 0 0 0 0,0 0 0 0 0,1 0 1 0 0,-1 0-1 0 0,1-1 0 0 0,-1 1 0 0 0,0 0 0 0 0,1 0 0 0 0,-1 0 0 0 0,0-1 1 0 0,1 1-1 0 0,-1 0 0 0 0,0-1 0 0 0,1 1 0 0 0,-1 0 0 0 0,0 0 0 0 0,0-1 1 0 0,1 1-1 0 0,-1 0 0 0 0,0-1 0 0 0,0 1 0 0 0,0-1 0 0 0,1 1 0 0 0,-1 0 1 0 0,0-1-1 0 0,0 1 0 0 0,0-1 0 0 0,0 1 0 0 0,0 0 0 0 0,0-1 0 0 0,0 1-9 0 0,3-22 181 0 0,-5-8-131 0 0,-1 1 1 0 0,-1 0-1 0 0,-5-17-50 0 0,2 12 7 0 0,1 0 0 0 0,2-6-7 0 0,-1-3-24 0 0,-7-29 24 0 0,6 35-135 0 0,0 0 1 0 0,2-12 134 0 0,4 43-114 0 0,1 0-1 0 0,-1 0 1 0 0,1 0 0 0 0,0 0 0 0 0,1 0-1 0 0,-1 1 1 0 0,1-1 0 0 0,1 0-1 0 0,-1 1 1 0 0,1-1 0 0 0,0 1 0 0 0,0 0-1 0 0,0 0 1 0 0,1 0 0 0 0,-1 0 0 0 0,1 0-1 0 0,3-2 115 0 0,-4 6-60 0 0,0-1 0 0 0,0 0-1 0 0,0 1 1 0 0,0 0-1 0 0,0 0 1 0 0,0 0 0 0 0,0 0-1 0 0,0 0 1 0 0,1 1 0 0 0,-1-1-1 0 0,0 1 1 0 0,0 0 0 0 0,1 0-1 0 0,-1 0 1 0 0,0 0-1 0 0,0 1 1 0 0,1-1 0 0 0,-1 1-1 0 0,2 1 61 0 0,5 0-72 0 0,0 1-1 0 0,-1 0 1 0 0,0 1-1 0 0,1 0 1 0 0,6 5 72 0 0,18 11-98 0 0,0 1 0 0 0,-1 2 1 0 0,-2 1-1 0 0,0 1 0 0 0,-2 2 0 0 0,4 6 98 0 0,-8-6-26 0 0,-1-1-60 0 0,20 28 86 0 0,-38-46 13 0 0,-1 1 0 0 0,1 0-1 0 0,-1 0 1 0 0,-1 0 0 0 0,0 0-1 0 0,0 1 1 0 0,-1 0 0 0 0,2 9-13 0 0,-3-12 119 0 0,-1 0 1 0 0,0 0 0 0 0,-1 0-1 0 0,1 0 1 0 0,-1 0 0 0 0,-1 3-120 0 0,1-7 43 0 0,-1 0 1 0 0,1-1-1 0 0,-1 0 0 0 0,0 1 1 0 0,0-1-1 0 0,0 1 1 0 0,0-1-1 0 0,-1 0 1 0 0,1 0-1 0 0,-1 0 1 0 0,1 0-1 0 0,-1 0 1 0 0,0 0-1 0 0,0 0 1 0 0,1 0-1 0 0,-1-1 1 0 0,-1 1-1 0 0,1-1 1 0 0,0 1-44 0 0,-14 7 110 0 0,1 0 1 0 0,-1-1 0 0 0,0-1 0 0 0,-1 0 0 0 0,0-2 0 0 0,0 1 0 0 0,0-2 0 0 0,-12 1-111 0 0,-3 0 160 0 0,0-3 0 0 0,0 0 0 0 0,-1-2 1 0 0,-12-3-161 0 0,-16-3-1439 0 0,58 6-7530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5:53.2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81 5920 0 0,'-1'0'20'0'0,"1"1"0"0"0,0-1 0 0 0,0 1 0 0 0,0 0 0 0 0,0-1 0 0 0,0 1 0 0 0,0 0 0 0 0,0-1 0 0 0,0 1 0 0 0,0-1 0 0 0,0 1 0 0 0,0 0 0 0 0,0-1 0 0 0,1 1 0 0 0,-1-1 0 0 0,0 1 0 0 0,0 0 0 0 0,1-1 0 0 0,-1 1 0 0 0,0-1 0 0 0,1 1 0 0 0,-1-1 0 0 0,1 1 0 0 0,-1-1 0 0 0,0 1 0 0 0,1-1 0 0 0,-1 0 0 0 0,1 1 0 0 0,-1-1 0 0 0,1 0 0 0 0,-1 1 0 0 0,1-1 0 0 0,0 0 0 0 0,-1 1 0 0 0,1-1 0 0 0,-1 0 0 0 0,1 0 0 0 0,0 0 0 0 0,-1 0 0 0 0,1 0 0 0 0,-1 0 0 0 0,1 0 0 0 0,0 0 0 0 0,0 0-20 0 0,-1 32 800 0 0,0-29-790 0 0,0 0 1 0 0,1 0-1 0 0,-1 0 1 0 0,1 0-1 0 0,0 0 1 0 0,0 0-1 0 0,0-1 1 0 0,0 1-1 0 0,1 0 1 0 0,-1 0 0 0 0,1-1-11 0 0,7 17 13 0 0,13 43 95 0 0,-12-37 404 0 0,-1 0 0 0 0,-2 0 0 0 0,2 9-512 0 0,-7-26 187 0 0,0-1 1 0 0,1 1-1 0 0,0 0 0 0 0,0-1 0 0 0,0 1 1 0 0,3 2-188 0 0,8 17 695 0 0,-12-21-557 0 0,-1-4-60 0 0,0 1 0 0 0,0-1 0 0 0,0 0 1 0 0,1 0-1 0 0,-1 1 0 0 0,1-1 0 0 0,-1 0 0 0 0,1 0 0 0 0,0 0-78 0 0,-1-1 31 0 0,-1-1 0 0 0,1 0 1 0 0,-1 1-1 0 0,0-1 0 0 0,1 1 0 0 0,-1-1 1 0 0,0 1-1 0 0,0-1 0 0 0,1 1 0 0 0,-1-1 1 0 0,0 1-1 0 0,0-1 0 0 0,0 1 0 0 0,1 0 1 0 0,-1-1-1 0 0,0 1 0 0 0,0-1 0 0 0,0 1 1 0 0,0-1-1 0 0,0 1 0 0 0,0 0 0 0 0,0-1 1 0 0,0 1-32 0 0,-4 0 669 0 0,-2-8-476 0 0,-6-13-133 0 0,1-1 0 0 0,1 0 0 0 0,1 0 0 0 0,0-1 0 0 0,2 0 0 0 0,1 0 0 0 0,0-1 0 0 0,-1-19-60 0 0,0 6 106 0 0,5 30-92 0 0,1 0 0 0 0,0-1 0 0 0,0 1 0 0 0,0-1 0 0 0,1 1 0 0 0,0-1 0 0 0,0 1 0 0 0,1-3-14 0 0,0 5 10 0 0,-1-1 0 0 0,0 1 0 0 0,0-1 1 0 0,0 1-1 0 0,-1-1 0 0 0,1 1 0 0 0,-1-1 1 0 0,0 1-1 0 0,0-1 0 0 0,-1 0-10 0 0,2 4 2 0 0,0 0 1 0 0,-1-1-1 0 0,1 1 0 0 0,0 0 0 0 0,0 0 1 0 0,0-1-1 0 0,0 1 0 0 0,0 0 0 0 0,1 0 0 0 0,-1 0 1 0 0,0-1-1 0 0,1 1 0 0 0,-1 0 0 0 0,0 0 1 0 0,1 0-1 0 0,0 0 0 0 0,-1 0 0 0 0,1-1 0 0 0,0 1 1 0 0,-1 0-1 0 0,1 0 0 0 0,0 1 0 0 0,0-1 1 0 0,0 0-1 0 0,0 0 0 0 0,0 0-2 0 0,33-23 46 0 0,-21 16-43 0 0,-4 4 1 0 0,-1 0 1 0 0,1 0-1 0 0,0 1 1 0 0,0 0-1 0 0,0 1 0 0 0,0-1 1 0 0,3 1-5 0 0,6-2 1 0 0,73-11 12 0 0,-66 12-11 0 0,-14 2-2 0 0,-1 0 0 0 0,0 0 0 0 0,1 1 0 0 0,-1 0 0 0 0,1 1 0 0 0,-1 0 0 0 0,2 1 0 0 0,-7-1 0 0 0,0 1 0 0 0,0-1 0 0 0,-1 1-1 0 0,1 0 1 0 0,0 0 0 0 0,-1 1 0 0 0,1-1 0 0 0,-1 1 0 0 0,0 0 0 0 0,0 0 0 0 0,0 0 0 0 0,0 1-1 0 0,-1-1 1 0 0,1 1 0 0 0,0 1 0 0 0,-3-3 0 0 0,1 0-1 0 0,-1 0 0 0 0,1 0 1 0 0,-1-1-1 0 0,0 1 1 0 0,0 1-1 0 0,0-1 0 0 0,0 0 1 0 0,-1 0-1 0 0,1 0 1 0 0,0 0-1 0 0,-1 1 0 0 0,0-1 1 0 0,1 2 0 0 0,-2 1-1 0 0,1-1 0 0 0,-1 1 0 0 0,0-1 0 0 0,-1 1 0 0 0,1-1 0 0 0,-1 1 1 0 0,0-1 0 0 0,0 1 0 0 0,0 0 1 0 0,0 0 0 0 0,0 0-1 0 0,0 0 1 0 0,-1-1 0 0 0,1 1 0 0 0,-1 0 0 0 0,-4 3-1 0 0,-2 3 2 0 0,0 0-1 0 0,-1 0 0 0 0,-1-1 1 0 0,0-1-1 0 0,0 0 0 0 0,-1 0 1 0 0,-6 3-2 0 0,2-2 0 0 0,-8 4 0 0 0,0 0 0 0 0,-1-2 0 0 0,-4 1 0 0 0,27-13 1 0 0,1 1 0 0 0,0 0 0 0 0,-1 0 0 0 0,1 0 0 0 0,0 0 0 0 0,-1 0 0 0 0,1 0 0 0 0,0 0 0 0 0,0 0 1 0 0,0 0-1 0 0,0 0 0 0 0,0 1 0 0 0,0-1 0 0 0,1 0 0 0 0,-1 1 0 0 0,0-1 0 0 0,0 2-1 0 0,-8 11 16 0 0,8-12-9 0 0,0 0-1 0 0,0 0 0 0 0,1-1 1 0 0,-1 1-1 0 0,1 0 0 0 0,-1 0 1 0 0,1 0-1 0 0,0 0 0 0 0,0 0 1 0 0,0 0-1 0 0,0 0 0 0 0,0 0 1 0 0,0 0-1 0 0,0 0 0 0 0,1-1 1 0 0,-1 1-1 0 0,1 0 0 0 0,-1 0 1 0 0,1 0-1 0 0,1 1-6 0 0,3 2 9 0 0,1 0 1 0 0,-1 0-1 0 0,0 1 1 0 0,0 0-1 0 0,-1 0-9 0 0,-1-2 2 0 0,0 0 0 0 0,1 0 0 0 0,-1 0 0 0 0,1 0 0 0 0,-1-1 0 0 0,1 1 0 0 0,0-1 0 0 0,0 0 0 0 0,1 0 0 0 0,-1-1 0 0 0,0 1 0 0 0,2-1-2 0 0,16 6 3 0 0,2-2 0 0 0,15 2-3 0 0,24 7 2 0 0,-50-13-2 0 0,1 0 0 0 0,-1-1 0 0 0,0-1 0 0 0,0 0 0 0 0,1 0 0 0 0,-1-2 0 0 0,0 1 0 0 0,12-4 0 0 0,5 2-1852 0 0,-29 3-7408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5:53.8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368 67 7528 0 0,'0'-1'59'0'0,"0"-1"0"0"0,0 1 0 0 0,0 0 0 0 0,-1-1 0 0 0,1 1 0 0 0,0 0 0 0 0,-1-1 0 0 0,1 1 0 0 0,-1 0 0 0 0,1 0 0 0 0,-1-1 0 0 0,1 1 0 0 0,-1 0 0 0 0,0 0 0 0 0,0 0 0 0 0,0 0 0 0 0,0 0 1 0 0,0 0-1 0 0,0 0 0 0 0,0 0 0 0 0,0 0 0 0 0,0 0 0 0 0,0 0-59 0 0,-2 0 222 0 0,0-1 0 0 0,0 1 0 0 0,-1-1 0 0 0,1 1 0 0 0,0 0 0 0 0,-1 0 0 0 0,-3 0-222 0 0,-24-10 1267 0 0,27 8-1239 0 0,0 1 0 0 0,-1 1 0 0 0,1-1 0 0 0,0 1 0 0 0,-1 0 0 0 0,1 0-1 0 0,-1 0 1 0 0,-2 0-28 0 0,-19-1 14 0 0,17 1-14 0 0,1 0 1 0 0,-1 1 0 0 0,1 0-1 0 0,-1 0 1 0 0,1 1-1 0 0,-1 0 1 0 0,1 1-1 0 0,0-1 1 0 0,-1 2-1 0 0,3-1 0 0 0,-59 25-7 0 0,60-24 8 0 0,0-1 0 0 0,0 1 0 0 0,1 0 0 0 0,-1 0 0 0 0,1 1 0 0 0,-1 0 0 0 0,1-1 0 0 0,0 1 0 0 0,1 1 0 0 0,-4 3-1 0 0,-2 18 140 0 0,4-9-50 0 0,5-14-79 0 0,-1-1-1 0 0,1 1 1 0 0,-1-1-1 0 0,1 1 1 0 0,0 0-1 0 0,0-1 1 0 0,0 1-1 0 0,0-1 1 0 0,0 1-1 0 0,1-1 1 0 0,-1 1-1 0 0,1 0 1 0 0,0-1-1 0 0,0 0 1 0 0,0 1 0 0 0,0-1-1 0 0,0 1-10 0 0,6 19 48 0 0,-7-19-41 0 0,0 0 1 0 0,1 0-1 0 0,-1 0 1 0 0,1 0-1 0 0,0-1 0 0 0,0 1 1 0 0,0 0-1 0 0,0 0 1 0 0,0-1-1 0 0,0 1 0 0 0,1-1 1 0 0,-1 1-1 0 0,1-1 1 0 0,0 1-1 0 0,0-1 0 0 0,0 0 1 0 0,0 0-1 0 0,0 0 1 0 0,0 0-1 0 0,1 0 0 0 0,-1-1 1 0 0,1 1-1 0 0,-1-1 1 0 0,1 1-1 0 0,-1-1 1 0 0,1 0-1 0 0,0 0-7 0 0,170 69 288 0 0,-128-55-214 0 0,0-1 1 0 0,13 0-75 0 0,-24-6 42 0 0,30 11 18 0 0,33 15-60 0 0,-61-20 4 0 0,-17-8-7 0 0,-13-4 1 0 0,1 0 0 0 0,0 0 0 0 0,-1 1 0 0 0,0 0-1 0 0,1 0 1 0 0,-1 1 0 0 0,-1-1 0 0 0,1 1 0 0 0,0 0 0 0 0,-1 1 2 0 0,-5-4 6 0 0,1-1 0 0 0,-1 1 0 0 0,0 0 1 0 0,0-1-1 0 0,0 1 0 0 0,0 0 0 0 0,-1-1 1 0 0,1 1-1 0 0,0-1 0 0 0,0 1 0 0 0,0 0 1 0 0,0-1-1 0 0,-1 1 0 0 0,1-1 0 0 0,0 1 1 0 0,0 0-1 0 0,-1-1 0 0 0,1 1 0 0 0,0-1 1 0 0,-1 1-1 0 0,1-1 0 0 0,-1 0 0 0 0,1 1 1 0 0,-1-1-1 0 0,1 1 0 0 0,-1-1 0 0 0,1 0 1 0 0,-1 1-1 0 0,1-1 0 0 0,-1 0-6 0 0,-1 2 25 0 0,0 0-1 0 0,0-1 1 0 0,0 0 0 0 0,0 1-1 0 0,-1-1 1 0 0,1 0-1 0 0,0 0 1 0 0,-1 0-1 0 0,1-1 1 0 0,-1 1-25 0 0,-149 26 280 0 0,139-26-249 0 0,-1 0 1 0 0,0-1-1 0 0,0-1 1 0 0,1 0-1 0 0,-1-1 1 0 0,0 0 0 0 0,1-1-1 0 0,-8-3-31 0 0,-9-3 214 0 0,1-2 0 0 0,1-1 1 0 0,-6-4-215 0 0,31 14 18 0 0,1 1 0 0 0,-1 0 0 0 0,0-1 0 0 0,1 0 0 0 0,-1 0 0 0 0,1 1 0 0 0,0-1 0 0 0,0-1 0 0 0,0 1 0 0 0,0 0 0 0 0,0 0 0 0 0,-1-2-18 0 0,2 2-110 0 0,1 1 0 0 0,-1-1 0 0 0,0 0 0 0 0,1 0-1 0 0,-1 0 1 0 0,1 0 0 0 0,0 0 0 0 0,-1 0 0 0 0,1 0-1 0 0,0 1 1 0 0,0-1 0 0 0,0 0 0 0 0,1 0 0 0 0,-1 0 0 0 0,0 0-1 0 0,1 0 1 0 0,-1 0 0 0 0,1 0 110 0 0,0 0-9265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5:54.2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1 520 7232 0 0,'0'2'72'0'0,"0"0"0"0"0,0 0 0 0 0,1-1 1 0 0,-1 1-1 0 0,1 0 0 0 0,-1 0 0 0 0,1-1 0 0 0,0 1 1 0 0,0-1-1 0 0,-1 1 0 0 0,1-1 0 0 0,0 1 1 0 0,0-1-1 0 0,1 2-72 0 0,-1-3 33 0 0,-1 1-1 0 0,1-1 1 0 0,0 1 0 0 0,-1 0 0 0 0,1-1-1 0 0,0 1 1 0 0,-1-1 0 0 0,1 0 0 0 0,0 1-1 0 0,-1-1 1 0 0,1 1 0 0 0,0-1 0 0 0,0 0-1 0 0,-1 0 1 0 0,1 1 0 0 0,0-1 0 0 0,0 0-1 0 0,0 0 1 0 0,-1 0 0 0 0,1 0 0 0 0,0 0-1 0 0,0 0 1 0 0,0 0 0 0 0,-1 0 0 0 0,1 0-1 0 0,0 0 1 0 0,0-1 0 0 0,0 1 0 0 0,-1 0-1 0 0,1-1 1 0 0,0 1 0 0 0,0 0 0 0 0,0-1-33 0 0,9-5 84 0 0,-6 4-37 0 0,0 0 1 0 0,0-1-1 0 0,-1 0 0 0 0,1 1 0 0 0,0-1 1 0 0,-1 0-1 0 0,0-1 0 0 0,0 1 1 0 0,0-1-1 0 0,2-2-47 0 0,6-13 342 0 0,-2 0 0 0 0,0-1 0 0 0,-1 0 1 0 0,-1 0-1 0 0,5-21-342 0 0,9-26 896 0 0,-14 43-521 0 0,-1 1 0 0 0,-1-1 1 0 0,-1-2-376 0 0,13-54 879 0 0,-14 71-735 0 0,0 1 1 0 0,0 0-1 0 0,1-1 0 0 0,0 1 1 0 0,0 0-1 0 0,1 1 1 0 0,4-6-145 0 0,4-7 384 0 0,-11 17-265 0 0,0-1-1 0 0,1 1 1 0 0,-1 0-1 0 0,0 0 1 0 0,1 0-1 0 0,0 0 0 0 0,0 1 1 0 0,0-1-1 0 0,0 1 1 0 0,1-1-119 0 0,-4 2 33 0 0,1 1 1 0 0,0 0 0 0 0,-1-1 0 0 0,1 1-1 0 0,0 0 1 0 0,0-1 0 0 0,-1 1-1 0 0,1 0 1 0 0,0 0 0 0 0,0 0-1 0 0,0 0 1 0 0,-1 0 0 0 0,1 0-1 0 0,0 0 1 0 0,0 0 0 0 0,0 0-1 0 0,-1 0 1 0 0,1 0 0 0 0,0 0-1 0 0,0 0 1 0 0,0 1 0 0 0,-1-1-1 0 0,1 0 1 0 0,0 1 0 0 0,0-1-1 0 0,-1 1 1 0 0,1-1 0 0 0,0 0-1 0 0,-1 1 1 0 0,1 0 0 0 0,-1-1-1 0 0,1 1 1 0 0,-1-1 0 0 0,1 1-1 0 0,-1 0 1 0 0,1-1 0 0 0,-1 1-1 0 0,1 0 1 0 0,-1-1 0 0 0,0 1-1 0 0,1 1-33 0 0,2 5 94 0 0,0 0 0 0 0,0 1 0 0 0,-1-1 0 0 0,1 6-94 0 0,3 7 129 0 0,8 27 93 0 0,-11-33-174 0 0,1 0 1 0 0,1 0 0 0 0,0-1 0 0 0,1 0-1 0 0,2 3-48 0 0,18 31 92 0 0,-14-24-78 0 0,2 0 0 0 0,0-1 0 0 0,9 9-14 0 0,0 0-22 0 0,19 21-18 0 0,3-2 102 0 0,-45-50-43 0 0,0 1 1 0 0,1 0-1 0 0,-1-1 1 0 0,0 1-1 0 0,0-1 1 0 0,0 1-1 0 0,0-1 0 0 0,0 1 1 0 0,0-1-1 0 0,0 1 1 0 0,0-1-1 0 0,0 1 1 0 0,0 0-1 0 0,0-1 1 0 0,0 1-1 0 0,0-1 1 0 0,0 1-1 0 0,0-1 1 0 0,-1 1-1 0 0,1-1 1 0 0,0 1-1 0 0,0-1 1 0 0,-1 1-1 0 0,1-1 0 0 0,0 1 1 0 0,-1-1-1 0 0,1 1 1 0 0,0-1-1 0 0,-1 0 1 0 0,1 1-1 0 0,-1-1 1 0 0,1 0-1 0 0,0 1 1 0 0,-1-1-1 0 0,0 1-19 0 0,0-1 13 0 0,1 1 0 0 0,-1 0 0 0 0,0 0 0 0 0,0-1-1 0 0,0 1 1 0 0,0 0 0 0 0,0-1 0 0 0,0 1 0 0 0,0-1 0 0 0,0 0 0 0 0,0 1-1 0 0,0-1 1 0 0,-1 0 0 0 0,1 1 0 0 0,0-1 0 0 0,0 0 0 0 0,-1 0-13 0 0,-26-12 111 0 0,13 6-2761 0 0,1-1-10156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5:54.6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1 160 7936 0 0,'4'-2'86'0'0,"0"-1"0"0"0,0 1 0 0 0,0 0 0 0 0,1 0 0 0 0,-1 0 0 0 0,1 0 0 0 0,-1 1 0 0 0,1 0 0 0 0,0 0 0 0 0,0 0-86 0 0,33-11 790 0 0,-4-5-181 0 0,-11 4-480 0 0,2 1 0 0 0,-1 1 0 0 0,2 1 0 0 0,-1 1 0 0 0,24-4-129 0 0,47-11-636 0 0,-26 6-1355 0 0,-64 17-3902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5:55.0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 8032 0 0,'18'-6'44'0'0,"-17"6"-36"0"0,0-1 0 0 0,0 0-1 0 0,0 1 1 0 0,1-1 0 0 0,-1 1 0 0 0,0-1 0 0 0,0 1-1 0 0,0 0 1 0 0,1-1 0 0 0,-1 1 0 0 0,0 0 0 0 0,1 0 0 0 0,-1 0-1 0 0,0 0 1 0 0,1 0 0 0 0,-1 0-8 0 0,8 4 1202 0 0,-9-4-1168 0 0,1 0 1 0 0,0 0-1 0 0,-1 1 1 0 0,1-1-1 0 0,0 1 1 0 0,0-1-1 0 0,-1 0 1 0 0,1 1-1 0 0,-1-1 1 0 0,1 1-1 0 0,0 0 1 0 0,-1-1-1 0 0,1 1 1 0 0,-1-1-1 0 0,1 1 0 0 0,-1 0 1 0 0,0-1-1 0 0,1 1 1 0 0,-1 0-1 0 0,0 0 1 0 0,1-1-1 0 0,-1 1 1 0 0,0 0-1 0 0,0 0 1 0 0,0-1-1 0 0,1 1 1 0 0,-1 0-1 0 0,0 0 1 0 0,0 0-1 0 0,0-1 1 0 0,-1 1-35 0 0,4 18 358 0 0,0 0 0 0 0,-2 0 0 0 0,-1 8-358 0 0,4 39 495 0 0,-2-50-290 0 0,-1 0 0 0 0,0-1 0 0 0,-2 2-205 0 0,2 29 430 0 0,-1-38-338 0 0,0-1 0 0 0,0 1-1 0 0,-1-1 1 0 0,0 0 0 0 0,-1 2-92 0 0,0-2 77 0 0,1 0-1 0 0,0 1 1 0 0,1-1 0 0 0,0 0 0 0 0,0 4-77 0 0,1 8 191 0 0,-1 1 0 0 0,-1 0-1 0 0,-2 11-190 0 0,0-4 148 0 0,3-23-118 0 0,0 0 0 0 0,1 0 0 0 0,-1 0 0 0 0,1-1 0 0 0,0 1 0 0 0,1 3-30 0 0,-1-4 37 0 0,0 1 1 0 0,0-1-1 0 0,-1 0 0 0 0,1 0 1 0 0,-1 0-1 0 0,1 1 0 0 0,-1-1 1 0 0,0 0-1 0 0,-1 1 0 0 0,1-1 1 0 0,0 0-38 0 0,-1-2 4 0 0,1 0 26 0 0,-1 0-1 0 0,1 1 1 0 0,0-1-1 0 0,-1 0 1 0 0,1 1-1 0 0,0-1 0 0 0,0 0 1 0 0,0 1-1 0 0,0-1 1 0 0,0 1-1 0 0,0-1 1 0 0,0 0-1 0 0,0 1 1 0 0,1-1-1 0 0,-1 0 0 0 0,1 1 1 0 0,-1 0-30 0 0,0 6 333 0 0,0-8-321 0 0,-1 0 1 0 0,1 1-1 0 0,0-1 0 0 0,0 0 1 0 0,0 1-1 0 0,0-1 0 0 0,0 0 1 0 0,0 1-1 0 0,0-1 0 0 0,0 1 1 0 0,0-1-1 0 0,0 0 0 0 0,0 1 1 0 0,0-1-1 0 0,0 0 0 0 0,0 1 1 0 0,0-1-1 0 0,0 0 0 0 0,0 1 1 0 0,0-1-1 0 0,0 0 0 0 0,0 1 1 0 0,0-1-1 0 0,1 0 0 0 0,-1 1 1 0 0,0-1-1 0 0,0 0 1 0 0,1 1-13 0 0,0 2 118 0 0,-1 0 1 0 0,1 0 0 0 0,0 1 0 0 0,-1-1-1 0 0,0 0 1 0 0,1 1 0 0 0,-1-1 0 0 0,-1 1-1 0 0,1-1 1 0 0,-1 2-119 0 0,1 6 404 0 0,0-10-298 0 0,25-5 311 0 0,-12 1-280 0 0,0 0 0 0 0,0 1-1 0 0,1 0 1 0 0,10 0-137 0 0,26-3 90 0 0,39-4 282 0 0,-26 3-184 0 0,-47 4-191 0 0,2 0 56 0 0,0 0-1 0 0,1 0 0 0 0,-1 2 1 0 0,1 0-1 0 0,12 3-52 0 0,15-1 87 0 0,-36-2-52 0 0,-1 0 1 0 0,1 1-1 0 0,0 0 1 0 0,-1 1 0 0 0,1-1-1 0 0,3 3-35 0 0,32 5 391 0 0,-9-3-3143 0 0,-16-2-10061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5:56.4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271 18 4216 0 0,'0'0'547'0'0,"0"0"7"0"0,0 0-5 0 0,5-2-7 0 0,15-9-60 0 0,-19 11-391 0 0,0-1-1 0 0,0 1 1 0 0,-1 0-1 0 0,1-1 0 0 0,0 1 1 0 0,0 0-1 0 0,-1-1 0 0 0,1 1 1 0 0,0 0-1 0 0,0 0 0 0 0,0 0 1 0 0,0 0-1 0 0,-1 0 0 0 0,1 0 1 0 0,0 0-1 0 0,0 0 1 0 0,0 0-1 0 0,0 1-90 0 0,-1-1 68 0 0,1 0 0 0 0,0 0 0 0 0,-1 0 1 0 0,1 0-1 0 0,0 0 0 0 0,-1 0 0 0 0,1 0 1 0 0,-1 0-1 0 0,1 0 0 0 0,0 0 0 0 0,-1 0 0 0 0,1 0 1 0 0,0-1-1 0 0,-1 1 0 0 0,1 0 0 0 0,-1 0 0 0 0,1-1 1 0 0,-1 1-1 0 0,1 0 0 0 0,0-1-68 0 0,-70 33 1767 0 0,47-23-1548 0 0,-1 0 1 0 0,-17 4-220 0 0,20-7 123 0 0,2 0 0 0 0,-1 1-1 0 0,1 1 1 0 0,-2 2-123 0 0,-6 1 256 0 0,-3 2 76 0 0,27-11-295 0 0,0 0-1 0 0,0 0 1 0 0,0 1-1 0 0,0-1 1 0 0,1 1 0 0 0,-1-1-1 0 0,1 1 1 0 0,0 0-1 0 0,0 0 1 0 0,0-1-1 0 0,0 1 1 0 0,0 0-1 0 0,1 0 1 0 0,-1 0 0 0 0,1 0-1 0 0,0 0 1 0 0,0 2-37 0 0,-1 7 11 0 0,1 0 0 0 0,1 0 1 0 0,0 0-1 0 0,1 1-11 0 0,9 43 22 0 0,13 31-22 0 0,-23-81 1 0 0,5 21 0 0 0,-1-1 1 0 0,-2 1-1 0 0,0-1 0 0 0,-2 3-1 0 0,6 55 0 0 0,-5-72-7 0 0,4 31-19 0 0,-1-1-1 0 0,-3 9 27 0 0,-2-46-3 0 0,1 1 0 0 0,-1 0 0 0 0,1 0 0 0 0,0 0 0 0 0,0-1 1 0 0,1 1-1 0 0,0-1 0 0 0,2 6 3 0 0,-4-9 3 0 0,1-1 0 0 0,0 1 0 0 0,0 0-1 0 0,0 0 1 0 0,0-1 0 0 0,1 1 0 0 0,-1-1 0 0 0,0 1 0 0 0,1-1 0 0 0,-1 0 0 0 0,1 1 0 0 0,-1-1 0 0 0,1 0 0 0 0,0 0 0 0 0,-1 0 0 0 0,1 0 0 0 0,0 0 0 0 0,0 0 0 0 0,0-1 0 0 0,-1 1 0 0 0,1 0-1 0 0,0-1 1 0 0,0 0 0 0 0,0 1 0 0 0,0-1 0 0 0,0 0-3 0 0,17 0 69 0 0,-1 0-1 0 0,0-1 1 0 0,1-1-1 0 0,-1-1 1 0 0,0 0-1 0 0,0-2 1 0 0,0 0-1 0 0,9-5-68 0 0,90-28 204 0 0,-103 35-2005 0 0,-13 3-7356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5:56.8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0 108 6928 0 0,'2'-1'113'0'0,"0"1"0"0"0,0-1 0 0 0,0 1 0 0 0,0-1 1 0 0,0 0-1 0 0,-1 0 0 0 0,1 0 0 0 0,0 0 0 0 0,0 0 0 0 0,-1 0 0 0 0,1 0 0 0 0,-1 0 1 0 0,1-1-1 0 0,-1 1 0 0 0,2-2-113 0 0,15-12 1156 0 0,3 6-594 0 0,0 1 0 0 0,1 1 0 0 0,16-3-562 0 0,-5 2 253 0 0,-16 2-271 0 0,1 1 1 0 0,-1 1 0 0 0,1 0 0 0 0,1 2 0 0 0,-1 0 0 0 0,0 1 0 0 0,2 0 17 0 0,6 2-108 0 0,0-2 0 0 0,10-1 108 0 0,2-1-1568 0 0,-3 0-5456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5:57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6728 0 0,'0'0'486'0'0,"11"4"933"0"0,-5 0-1218 0 0,0 0-1 0 0,0 0 1 0 0,-1 1 0 0 0,1 0-1 0 0,2 4-200 0 0,9 6 125 0 0,-6-5-36 0 0,11 8-34 0 0,-2 0 0 0 0,0 2 1 0 0,10 14-56 0 0,-9-11 25 0 0,1-1 0 0 0,23 20-25 0 0,0-2 39 0 0,-29-27-24 0 0,0 0-1 0 0,1-1 1 0 0,1 0-1 0 0,10 4-14 0 0,16 11 149 0 0,-29-18 150 0 0,1-1 0 0 0,0 0 0 0 0,7 2-299 0 0,-7-10 943 0 0,-16 1-925 0 0,0-1 1 0 0,0 0-1 0 0,1 0 1 0 0,-1 1 0 0 0,0-1-1 0 0,1 0 1 0 0,-1 0-1 0 0,0 0 1 0 0,1 1 0 0 0,-1-1-1 0 0,0 0 1 0 0,1 0-1 0 0,-1 0 1 0 0,0 0 0 0 0,1 0-1 0 0,-1 0 1 0 0,1 0-1 0 0,-1 0 1 0 0,0 0 0 0 0,1 0-1 0 0,-1 0 1 0 0,1 0-1 0 0,-1 0 1 0 0,0 0-1 0 0,1 0 1 0 0,-1 0 0 0 0,0 0-1 0 0,1-1 1 0 0,-1 1-1 0 0,0 0 1 0 0,1 0-19 0 0,1-12 716 0 0,-9-17-27 0 0,6 27-784 0 0,-15-37-1559 0 0,13 33-7194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5:57.5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516 1 9040 0 0,'-19'1'2193'0'0,"15"1"-2123"0"0,-1 1 1 0 0,1-1-1 0 0,0 1 0 0 0,0 1 1 0 0,0-1-1 0 0,1 1 0 0 0,-1-1 0 0 0,-2 4-70 0 0,-12 12-11 0 0,0-5 12 0 0,2 1 0 0 0,0 0 1 0 0,1 1-1 0 0,0 1 0 0 0,1 0 1 0 0,-5 11-2 0 0,-17 20 52 0 0,26-37-19 0 0,1 1-1 0 0,0 0 0 0 0,1 1-32 0 0,-5 7 104 0 0,-1-2 1 0 0,0 1-1 0 0,-2-2 1 0 0,-1 1-105 0 0,-37 44 491 0 0,50-57-471 0 0,0 0-1 0 0,-1 0 1 0 0,0-1-1 0 0,0 0 1 0 0,0 0-1 0 0,0 0 1 0 0,-1 0-1 0 0,-1 0-19 0 0,5-2 21 0 0,0 0-1 0 0,0-1 1 0 0,0 1-1 0 0,0 0 1 0 0,0 0 0 0 0,0 0-1 0 0,1 0 1 0 0,-1 1-1 0 0,1-1 1 0 0,0 0-1 0 0,-1 3-20 0 0,0-2 10 0 0,1-1-1 0 0,0 1 1 0 0,-1-1 0 0 0,0 1-1 0 0,1-1 1 0 0,-1 1-1 0 0,0-1 1 0 0,0 0-1 0 0,-2 1-9 0 0,-25 22 136 0 0,28-24-119 0 0,-1 1 0 0 0,1-1-1 0 0,0 1 1 0 0,0 0 0 0 0,0 0-1 0 0,0-1 1 0 0,0 1 0 0 0,0 0-1 0 0,1 0 1 0 0,-1 0 0 0 0,0 0-1 0 0,1 0 1 0 0,0 0 0 0 0,-1 0-1 0 0,1 0 1 0 0,0 1-17 0 0,0-3-1701 0 0,0 0-6895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5:57.8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6016 0 0,'1'0'39'0'0,"-1"1"1"0"0,1-1-1 0 0,-1 1 1 0 0,0-1-1 0 0,1 0 0 0 0,-1 1 1 0 0,1-1-1 0 0,-1 1 1 0 0,1-1-1 0 0,-1 0 1 0 0,1 1-1 0 0,0-1 0 0 0,-1 0 1 0 0,1 0-1 0 0,-1 0 1 0 0,1 1-1 0 0,0-1 1 0 0,-1 0-1 0 0,1 0 1 0 0,0 0-1 0 0,-1 0 0 0 0,1 0 1 0 0,-1 0-1 0 0,1 0 1 0 0,0 0-1 0 0,-1 0 1 0 0,1 0-1 0 0,0 0 0 0 0,-1-1 1 0 0,1 1-1 0 0,-1 0 1 0 0,1 0-1 0 0,0-1 1 0 0,-1 1-1 0 0,1 0 0 0 0,-1-1 1 0 0,1 1-1 0 0,-1-1 1 0 0,1 1-1 0 0,-1 0 1 0 0,1-1-1 0 0,-1 1 1 0 0,0-1-40 0 0,1 1 80 0 0,-1 2-72 0 0,0 0 0 0 0,1 0 0 0 0,-1 0 0 0 0,1 1 0 0 0,0-1 0 0 0,-1 0 0 0 0,1 0 0 0 0,0 0 0 0 0,0 0 0 0 0,0 0-8 0 0,8 20 48 0 0,16 137-23 0 0,-23-148-30 0 0,0 6 77 0 0,1-1 0 0 0,1 0 0 0 0,0 1-1 0 0,1-2 1 0 0,0 1 0 0 0,2-1-1 0 0,2 7-71 0 0,-7-20 64 0 0,0 1 0 0 0,0 0 0 0 0,0 0 0 0 0,-1 0 0 0 0,0 1 0 0 0,1-1 0 0 0,-1 0 0 0 0,0 0-1 0 0,-1 1 1 0 0,1-1 0 0 0,-1 1 0 0 0,1-1 0 0 0,-1 3-64 0 0,0-6 77 0 0,0 0-34 0 0,0 0-6 0 0,0 0-1 0 0,0 0-1188 0 0,0 0-4786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22.4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116 16 7432 0 0,'-11'28'3266'0'0,"-1"-12"-2512"0"0,1 8-726 0 0,1 0 0 0 0,2 1 1 0 0,-6 24-29 0 0,10-34 2 0 0,2 0 0 0 0,0 1 0 0 0,1-1 0 0 0,1 1 0 0 0,0-1 1 0 0,1 1-1 0 0,1 6-2 0 0,0-6 57 0 0,1 1 0 0 0,1-1 1 0 0,0 0-1 0 0,4 9-57 0 0,-6-19 23 0 0,1-1 1 0 0,-1 0-1 0 0,1 0 0 0 0,0 0 0 0 0,1 0 0 0 0,-1 0 0 0 0,1-1 0 0 0,0 1 0 0 0,0-1 0 0 0,0 0 1 0 0,1 0-1 0 0,0-1 0 0 0,-1 1 0 0 0,5 1-23 0 0,2 1 89 0 0,0 0 0 0 0,1 0 1 0 0,0-2-1 0 0,0 1 0 0 0,0-1 0 0 0,0-1 0 0 0,1 0 0 0 0,0-1 1 0 0,-1 0-1 0 0,1-1 0 0 0,0-1 0 0 0,0 0 0 0 0,-1 0 1 0 0,1-2-1 0 0,0 1 0 0 0,-1-1 0 0 0,1-1 0 0 0,9-4-89 0 0,-7 2 257 0 0,-2 0 0 0 0,1-2 0 0 0,-1 0 0 0 0,7-4-257 0 0,-17 9 69 0 0,1-1 0 0 0,-1 0 1 0 0,0 1-1 0 0,0-1 0 0 0,0-1 0 0 0,0 1 0 0 0,0 0 0 0 0,0-1 0 0 0,-1 1 0 0 0,0-1 0 0 0,0 0 0 0 0,0 0 0 0 0,0 0 1 0 0,-1 0-1 0 0,1 0 0 0 0,-1 0 0 0 0,1-3-69 0 0,-1-1 73 0 0,0 0 0 0 0,-1 0-1 0 0,0 0 1 0 0,0 0 0 0 0,-1 0 0 0 0,1 0 0 0 0,-2 0 0 0 0,1 0 0 0 0,-1 0 0 0 0,-1 1-1 0 0,1-1 1 0 0,-1 0 0 0 0,-1 1 0 0 0,1 0 0 0 0,-1 0 0 0 0,-5-7-73 0 0,-7-8 100 0 0,-1 1 1 0 0,-1 0-1 0 0,-1 2 1 0 0,-6-5-101 0 0,17 16 45 0 0,-14-10 40 0 0,1 0-1 0 0,-2 2 1 0 0,0 1-1 0 0,-1 0 1 0 0,-1 2-1 0 0,0 1 1 0 0,-1 1-1 0 0,-20-6-84 0 0,34 14-49 0 0,1 1 0 0 0,-1 0-1 0 0,0 1 1 0 0,0 0 0 0 0,1 1 0 0 0,-11 1 49 0 0,1-1-1881 0 0,18 0-9569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5:58.2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303 0 4416 0 0,'-30'1'1047'0'0,"-14"4"1042"0"0,-1 1-1356 0 0,32-5-654 0 0,1 0 0 0 0,-1 1 0 0 0,1 0 0 0 0,0 1-1 0 0,-1 1 1 0 0,1 0 0 0 0,-1 1-79 0 0,9-4 24 0 0,0 0 1 0 0,0 0-1 0 0,0 0 0 0 0,0 0 1 0 0,0-1-1 0 0,0 1 1 0 0,0-1-25 0 0,0 0 42 0 0,0 0 0 0 0,0 0 0 0 0,0 1 0 0 0,0 0 0 0 0,0 0 0 0 0,0 0 0 0 0,0 0 0 0 0,-2 2-42 0 0,5-3 7 0 0,0 1-1 0 0,0 0 0 0 0,0 0 1 0 0,0 0-1 0 0,0 0 0 0 0,0 0 1 0 0,1 0-1 0 0,-1 0 0 0 0,0 0 1 0 0,0 0-1 0 0,1 0 0 0 0,-1 0 1 0 0,1 0-1 0 0,-1 1 0 0 0,1-1 1 0 0,-1 0-1 0 0,1 1 0 0 0,0-1 1 0 0,0 0-1 0 0,0 0 0 0 0,-1 1 0 0 0,1-1 1 0 0,0 0-1 0 0,1 1 0 0 0,-1-1 1 0 0,0 0-1 0 0,0 1 0 0 0,0-1 1 0 0,1 1-7 0 0,0-1 0 0 0,0 1 0 0 0,-1-1 0 0 0,1 1 0 0 0,0-1 0 0 0,0 0 0 0 0,0 1 0 0 0,0-1 0 0 0,0 0 0 0 0,0 0 0 0 0,1 0 0 0 0,-1 0 0 0 0,0 0 0 0 0,1 0 0 0 0,-1 0 0 0 0,1 0 0 0 0,-1 0 0 0 0,1-1 0 0 0,1 1 0 0 0,5 4-2 0 0,25 14-35 0 0,1-1 0 0 0,0-2-1 0 0,36 12 38 0 0,-52-22-22 0 0,1 1-1 0 0,-1 1 1 0 0,-1 1-1 0 0,0 0 1 0 0,0 1-1 0 0,8 7 23 0 0,-18-11 36 0 0,0 0 0 0 0,-1 0 0 0 0,1 0-1 0 0,-1 1 1 0 0,0 0 0 0 0,-1 0 0 0 0,0 0 0 0 0,0 1 0 0 0,-1-1 0 0 0,0 1 0 0 0,0 1-1 0 0,-1-1 1 0 0,0 0 0 0 0,0 1 0 0 0,0 1-36 0 0,-4-7 29 0 0,1-1 1 0 0,-1 0-1 0 0,0 1 1 0 0,0-1-1 0 0,0 0 0 0 0,-1 1 1 0 0,1-1-1 0 0,0 0 1 0 0,-1 0-1 0 0,1 0 0 0 0,-1 0 1 0 0,0-1-1 0 0,1 1 1 0 0,-1 0-1 0 0,-2 0-29 0 0,-3 6 16 0 0,5-6-4 0 0,0 0 0 0 0,0-1 0 0 0,0 1 0 0 0,0-1-1 0 0,0 1 1 0 0,0-1 0 0 0,0 0 0 0 0,-1 0 0 0 0,1 0-1 0 0,0 0 1 0 0,-1 0 0 0 0,1 0 0 0 0,-2-1-12 0 0,-38 6 261 0 0,14-3-45 0 0,12 0-113 0 0,-1-2 1 0 0,1 0-1 0 0,0-1 0 0 0,-1-1 0 0 0,1 0 1 0 0,0-1-1 0 0,0-1 0 0 0,-1 0 0 0 0,2-2 1 0 0,-1 1-1 0 0,0-2-103 0 0,-34-11 537 0 0,36 8-2015 0 0,14 9-6454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5:58.6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6016 0 0,'0'0'624'0'0,"0"0"1"0"0,0 0 6 0 0,0 0-47 0 0,0 0-190 0 0,0 0-38 0 0,15 20 774 0 0,-16 36-925 0 0,0-30-177 0 0,0 1 0 0 0,2-1-1 0 0,1 0 1 0 0,1 0 0 0 0,2 0-28 0 0,2 33 63 0 0,-7-50-26 0 0,1 1-1 0 0,0 0 1 0 0,0 0 0 0 0,1 0-1 0 0,0-1 1 0 0,1 1 0 0 0,0-1-1 0 0,1 1 1 0 0,0-1-37 0 0,-1-3 98 0 0,-1 0 0 0 0,0 0-1 0 0,0 0 1 0 0,0 1 0 0 0,-1-1 0 0 0,0 1-1 0 0,0-1 1 0 0,0 1 0 0 0,-1-1 0 0 0,0 1 0 0 0,-1 0-1 0 0,0 2-97 0 0,-7-9-1236 0 0,7 0-6654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5:58.9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0 143 8536 0 0,'2'-2'118'0'0,"-1"0"0"0"0,1 0 0 0 0,0 0 0 0 0,0 0 0 0 0,0 0 0 0 0,0 0 0 0 0,0 1 1 0 0,0-1-1 0 0,0 1 0 0 0,0-1 0 0 0,1 1 0 0 0,-1 0 0 0 0,1 0 0 0 0,1-1-118 0 0,13-7 613 0 0,7-5-513 0 0,0 0 0 0 0,1 2 0 0 0,1 1-1 0 0,0 0 1 0 0,1 2 0 0 0,0 2-1 0 0,0 0 1 0 0,1 2 0 0 0,-1 0 0 0 0,25 1-100 0 0,38-1-1436 0 0,-60 1-5968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5:59.2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421 28 5624 0 0,'0'-1'60'0'0,"0"-1"0"0"0,-1 1 1 0 0,1 0-1 0 0,0 0 0 0 0,-1 0 1 0 0,1 0-1 0 0,-1-1 0 0 0,1 1 1 0 0,-1 0-1 0 0,0 0 0 0 0,1 0 0 0 0,-1 0 1 0 0,0 0-1 0 0,0 0 0 0 0,1 0 1 0 0,-1 1-1 0 0,0-1 0 0 0,0 0 1 0 0,0 0-1 0 0,0 1 0 0 0,0-1 1 0 0,0 0-1 0 0,-1 1 0 0 0,1-1 0 0 0,0 1 1 0 0,0-1-61 0 0,-3 1 212 0 0,0-1 0 0 0,0 0 0 0 0,0 1 0 0 0,0 0 0 0 0,0 0 0 0 0,0 0 0 0 0,0 0 0 0 0,-1 1-212 0 0,-1 1 104 0 0,0-1-1 0 0,0 1 1 0 0,0 0 0 0 0,0 1 0 0 0,0 0 0 0 0,-4 2-104 0 0,-23 10 201 0 0,-18 1 120 0 0,-33 17-321 0 0,68-27 64 0 0,12-5-21 0 0,0 0 0 0 0,1 1-1 0 0,-1-1 1 0 0,0 1 0 0 0,1 0 0 0 0,-1 0 0 0 0,1 0 0 0 0,0 0 0 0 0,0 0 0 0 0,0 1 0 0 0,0 0 0 0 0,0-1 0 0 0,0 1 0 0 0,1 0 0 0 0,-1 0-1 0 0,1 1 1 0 0,0-1-43 0 0,0 0 54 0 0,0 0-1 0 0,0 0 0 0 0,0 0 1 0 0,0 0-1 0 0,0-1 0 0 0,-1 1 1 0 0,1 0-1 0 0,-3 0-53 0 0,3-1 53 0 0,-1 0 1 0 0,1 1-1 0 0,0-1 0 0 0,0 0 0 0 0,0 1 0 0 0,0-1 1 0 0,0 1-1 0 0,1-1 0 0 0,-1 1 0 0 0,1 0 0 0 0,-1 1-53 0 0,-4 13 238 0 0,-6 22 30 0 0,7-14-176 0 0,0 12 38 0 0,1 116 400 0 0,5-149-501 0 0,-1 1 0 0 0,2 0 0 0 0,-1 0 0 0 0,1 0-1 0 0,-1-1 1 0 0,1 1 0 0 0,0-1 0 0 0,1 0 0 0 0,2 5-29 0 0,8 17 116 0 0,-10-23-99 0 0,-1 0 1 0 0,1 0 0 0 0,0-1 0 0 0,0 1-1 0 0,0-1 1 0 0,0 1 0 0 0,0-1 0 0 0,1 0-1 0 0,-1 0 1 0 0,4 1-18 0 0,5 3 51 0 0,16 7-21 0 0,-23-11-25 0 0,-1-1 0 0 0,1 1 0 0 0,-1 0 0 0 0,0 1 0 0 0,1-1 0 0 0,2 3-5 0 0,-6-4-1 0 0,1 0 1 0 0,-1-1 0 0 0,1 1 0 0 0,-1-1 0 0 0,1 1-1 0 0,-1-1 1 0 0,1 1 0 0 0,-1-1 0 0 0,1 0 0 0 0,0 1 0 0 0,-1-1-1 0 0,1 0 1 0 0,-1 0 0 0 0,1-1 0 0 0,0 1 0 0 0,1 0 0 0 0,30-7-5 0 0,-21 3 5 0 0,11-1 180 0 0,0-2 0 0 0,19-8-180 0 0,-33 11-315 0 0,1 0 1 0 0,-1-1 0 0 0,0 0-1 0 0,0-1 1 0 0,0 0 0 0 0,-1 0 0 0 0,5-5 314 0 0,-11 9-8512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5:59.6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63 7832 0 0,'47'-27'2336'0'0,"-36"22"-2143"0"0,1 0 0 0 0,0 0 0 0 0,0 1-1 0 0,0 0 1 0 0,0 1 0 0 0,0 1 0 0 0,9-1-193 0 0,17 0-551 0 0,33 2 551 0 0,-55 1-518 0 0,0 0-6955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6:00.0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19 346 6328 0 0,'0'0'361'0'0,"0"0"3"0"0,0 0-7 0 0,0 0-50 0 0,0 0-234 0 0,-3-12 1514 0 0,-3-23-952 0 0,1-1 0 0 0,2 0 1 0 0,1 0-1 0 0,2 0 0 0 0,2-8-635 0 0,5-8 540 0 0,-6 49-493 0 0,0-1 0 0 0,-1 1 0 0 0,2 0 0 0 0,-1 0 0 0 0,0 0 0 0 0,1 0 0 0 0,-1 0 0 0 0,1 0 0 0 0,0 0-1 0 0,0 0 1 0 0,0 0 0 0 0,1 1 0 0 0,-1 0 0 0 0,1-1-47 0 0,-2 1 32 0 0,1 1-1 0 0,-1 0 1 0 0,1-1 0 0 0,0 1-1 0 0,-1 0 1 0 0,1 0-1 0 0,0 0 1 0 0,0 1-1 0 0,0-1 1 0 0,0 0 0 0 0,0 1-1 0 0,0-1 1 0 0,0 1-1 0 0,0-1 1 0 0,0 1-1 0 0,0 0 1 0 0,0 0-1 0 0,0 0 1 0 0,0 0 0 0 0,0 0-1 0 0,0 1 1 0 0,0-1-1 0 0,0 0 1 0 0,0 1-1 0 0,-1 0 1 0 0,1-1 0 0 0,0 1-1 0 0,0 0 1 0 0,0 0-1 0 0,-1 0 1 0 0,3 1-32 0 0,24 14 146 0 0,-23-13-132 0 0,0-1 1 0 0,0 1-1 0 0,0 0 0 0 0,-1 0 1 0 0,1 0-1 0 0,0 1-14 0 0,6 8 8 0 0,0 1 0 0 0,-2 0-1 0 0,1 1 1 0 0,6 12-8 0 0,18 27 77 0 0,-10-22 13 0 0,-8-9-55 0 0,0-2 1 0 0,1 0-1 0 0,4 2-35 0 0,-14-16 49 0 0,-1 0-1 0 0,1-1 1 0 0,0 0-1 0 0,1 0 1 0 0,-1-1-1 0 0,1 0 0 0 0,0 0 1 0 0,0-1-1 0 0,0 1 1 0 0,1-2-1 0 0,2 1-48 0 0,-7-2 29 0 0,1 0 0 0 0,-1 0 0 0 0,1-1 0 0 0,-1 1 0 0 0,1-1 0 0 0,-1 0-1 0 0,0 0 1 0 0,1-1 0 0 0,-1 0 0 0 0,1 1 0 0 0,-1-1 0 0 0,0-1 0 0 0,0 1 0 0 0,1-1 0 0 0,-1 1-1 0 0,0-1 1 0 0,0 0 0 0 0,-1-1 0 0 0,1 1 0 0 0,0-1 0 0 0,-1 0 0 0 0,1 1 0 0 0,-1-1-1 0 0,0-1 1 0 0,0 1 0 0 0,0 0 0 0 0,-1-1 0 0 0,1 0 0 0 0,-1 1 0 0 0,0-1 0 0 0,0 0 0 0 0,0 0-1 0 0,1-3-28 0 0,0-2 16 0 0,1 0-1 0 0,-1 0 0 0 0,-1-1 1 0 0,0 1-1 0 0,0-1 0 0 0,-1 0 0 0 0,0 1 1 0 0,0-1-1 0 0,-2-10-15 0 0,0 5-10 0 0,-1-1 1 0 0,0 0-1 0 0,-2 1 0 0 0,0 0 1 0 0,-4-12 9 0 0,3 11-2 0 0,-6-13 44 0 0,9 18-1705 0 0,2 11-9211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6:00.3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7736 0 0,'0'0'737'0'0,"0"0"4"0"0,4 21 2182 0 0,-1-13-2856 0 0,1-1 0 0 0,-2 1 1 0 0,1 0-1 0 0,-1 0 0 0 0,0 0 0 0 0,1 5-67 0 0,2 10-3 0 0,0 3 2 0 0,-1 1 0 0 0,0 11 1 0 0,3 24 1 0 0,-5-29 42 0 0,-3-29-28 0 0,1 1 0 0 0,0-1 1 0 0,1 0-1 0 0,-1 1 0 0 0,1-1 0 0 0,0 1 0 0 0,0-1 1 0 0,0 0-1 0 0,0 1 0 0 0,1-1 0 0 0,1 4-15 0 0,-2-8 24 0 0,-1 2-1 0 0,1-1 1 0 0,-1 0 0 0 0,1 0-1 0 0,-1 0 1 0 0,0 0-1 0 0,0 0 1 0 0,1 0-1 0 0,-1 0 1 0 0,0 0-1 0 0,0 1 1 0 0,0-1 0 0 0,0 0-1 0 0,0 0 1 0 0,0 0-1 0 0,-1 0 1 0 0,1 0-1 0 0,0 0 1 0 0,-1 1-1 0 0,1-1 1 0 0,0 0 0 0 0,-1 0-1 0 0,1 0 1 0 0,-1 0-1 0 0,0 0-23 0 0,-4 16 415 0 0,-4-20-2008 0 0,9 2-7092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6:00.7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0 124 8240 0 0,'1'0'73'0'0,"-1"-1"0"0"0,0 0 1 0 0,0 1-1 0 0,0-1 0 0 0,0 1 1 0 0,1-1-1 0 0,-1 0 0 0 0,0 1 0 0 0,1-1 1 0 0,-1 1-1 0 0,1-1 0 0 0,-1 1 1 0 0,0-1-1 0 0,1 1 0 0 0,-1-1 1 0 0,1 1-1 0 0,-1 0 0 0 0,1-1 0 0 0,-1 1 1 0 0,1 0-1 0 0,0-1 0 0 0,-1 1 1 0 0,1 0-1 0 0,-1 0 0 0 0,1-1 1 0 0,0 1-1 0 0,-1 0 0 0 0,1 0 0 0 0,0 0 1 0 0,-1 0-1 0 0,1 0 0 0 0,0 0 1 0 0,-1 0-1 0 0,1 0 0 0 0,-1 0 1 0 0,1 0-1 0 0,0 0 0 0 0,-1 0 1 0 0,1 1-1 0 0,0-1-73 0 0,13-1 916 0 0,27-10-996 0 0,0 1 0 0 0,39-2 80 0 0,-51 9-88 0 0,-1-2 0 0 0,1-1 0 0 0,-1-1 0 0 0,16-7 88 0 0,-25 8-37 0 0,1 2 1 0 0,0 0-1 0 0,0 1 1 0 0,19-1 36 0 0,34-5-32 0 0,-13-2-1425 0 0,-31 8-5652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6:01.0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5224 0 0,'1'0'59'0'0,"0"0"0"0"0,-1 0 0 0 0,1 0 0 0 0,-1 0 0 0 0,1 0 1 0 0,0 0-1 0 0,-1 0 0 0 0,1 0 0 0 0,-1 0 0 0 0,1 1 0 0 0,-1-1 0 0 0,1 0 0 0 0,0 0 1 0 0,-1 0-1 0 0,1 1 0 0 0,-1-1 0 0 0,1 0 0 0 0,-1 1 0 0 0,1-1 0 0 0,-1 1 0 0 0,1-1 1 0 0,-1 0-1 0 0,0 1 0 0 0,1-1 0 0 0,-1 1 0 0 0,0-1 0 0 0,1 1 0 0 0,-1-1 0 0 0,0 1-59 0 0,1 18 1214 0 0,-2-6-838 0 0,3 45 373 0 0,0-23-409 0 0,-3 22-340 0 0,1-44 15 0 0,0-1-1 0 0,1 1 1 0 0,1 0 0 0 0,1 5-15 0 0,4 41 492 0 0,-7-57-438 0 0,0 1 0 0 0,1 0 0 0 0,-1-1 0 0 0,1 1 1 0 0,0-1-1 0 0,0 1 0 0 0,0-1 0 0 0,0 1 0 0 0,1-1 0 0 0,0 2-54 0 0,0-1 125 0 0,-1-1 1 0 0,1 1-1 0 0,-1 0 0 0 0,0 0 0 0 0,0 0 0 0 0,0 0 0 0 0,1 3-125 0 0,-2-4-33 0 0,0 0 0 0 0,1 1 1 0 0,0-1-1 0 0,-1 0 0 0 0,1 0 0 0 0,0 0 1 0 0,0 0-1 0 0,0 0 0 0 0,1 0 0 0 0,-1 0 0 0 0,0-1 1 0 0,1 1-1 0 0,-1 0 0 0 0,1-1 0 0 0,0 1 1 0 0,-1-1-1 0 0,1 1 0 0 0,0-1 0 0 0,0 0 0 0 0,0 0 1 0 0,0 0-1 0 0,0 0 0 0 0,0 0 0 0 0,0 0 33 0 0,-1-1-7710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6:01.4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0 442 9440 0 0,'5'-6'475'0'0,"-4"6"-444"0"0,-1 0 0 0 0,0-1 0 0 0,1 1 0 0 0,-1 0 0 0 0,0 0-1 0 0,1-1 1 0 0,-1 1 0 0 0,0 0 0 0 0,1 0 0 0 0,-1-1 0 0 0,0 1-1 0 0,1 0 1 0 0,-1-1 0 0 0,0 1 0 0 0,0 0 0 0 0,0-1 0 0 0,1 1 0 0 0,-1-1-1 0 0,0 1 1 0 0,0 0 0 0 0,0-1 0 0 0,0 1 0 0 0,0-1 0 0 0,0 1-31 0 0,16-54 1564 0 0,-11 37-1205 0 0,1 0 1 0 0,6-14-360 0 0,7-21 341 0 0,-11 26-48 0 0,2 1 1 0 0,0 0 0 0 0,2 1 0 0 0,5-7-294 0 0,-17 29 23 0 0,58-95 2674 0 0,-57 95-2648 0 0,1 0 0 0 0,-1 1-1 0 0,1-1 1 0 0,0 0-1 0 0,0 1 1 0 0,-1-1 0 0 0,1 1-1 0 0,0-1 1 0 0,1 1-1 0 0,-1 0 1 0 0,0 0 0 0 0,0 0-1 0 0,0 0 1 0 0,1 0-1 0 0,-1 1 1 0 0,0-1 0 0 0,1 1-1 0 0,0-1-48 0 0,46-2 739 0 0,-42 3-739 0 0,-2-1 0 0 0,0 1 0 0 0,-1 1-1 0 0,1-1 1 0 0,0 1 0 0 0,0-1 0 0 0,1 2 0 0 0,-4-2 0 0 0,0 1 1 0 0,0 0-1 0 0,0 0 0 0 0,-1 0 0 0 0,1 1 0 0 0,0-1 1 0 0,0 0-1 0 0,-1 1 0 0 0,1-1 0 0 0,-1 1 1 0 0,1-1-1 0 0,-1 1 0 0 0,1 0 0 0 0,-1 0 0 0 0,1 1 0 0 0,5 10 9 0 0,-1 0 0 0 0,0 0 0 0 0,-1 1 0 0 0,1 5-9 0 0,9 23 20 0 0,-11-30-10 0 0,-1 0-1 0 0,0-1 0 0 0,-1 1 1 0 0,0 0-1 0 0,-1 4-9 0 0,8 41 41 0 0,-1-31-19 0 0,-6-18-10 0 0,1 0 0 0 0,-1 0 0 0 0,0 1 0 0 0,-1-1 0 0 0,1 7-12 0 0,-2-14 3 0 0,0 0 0 0 0,0 0 0 0 0,1 0 0 0 0,-1 0-1 0 0,0 0 1 0 0,0 0 0 0 0,1-1 0 0 0,-1 1 0 0 0,0 0 0 0 0,1 0 0 0 0,-1 0 0 0 0,1 0 0 0 0,-1-1 0 0 0,1 1 0 0 0,0 0 0 0 0,-1 0-3 0 0,1-1 0 0 0,0 1-1 0 0,-1 0 1 0 0,1 0-1 0 0,0 0 1 0 0,-1 0 0 0 0,1 0-1 0 0,-1 0 1 0 0,1 0 0 0 0,-1 0-1 0 0,0 0 1 0 0,1 0 0 0 0,-1 0-1 0 0,0 0 1 0 0,0 0-1 0 0,0 0 1 0 0,0 1 0 0 0,0 2-12 0 0,0-3 8 0 0,0-1 0 0 0,0 1 1 0 0,-1-1-1 0 0,1 1 1 0 0,0-1-1 0 0,0 1 0 0 0,0-1 1 0 0,0 1-1 0 0,0-1 1 0 0,0 1-1 0 0,0-1 0 0 0,0 1 1 0 0,0-1-1 0 0,0 1 1 0 0,0-1-1 0 0,1 1 0 0 0,-1-1 1 0 0,0 1-1 0 0,0-1 1 0 0,0 1-1 0 0,1-1 1 0 0,-1 1-1 0 0,0-1 0 0 0,1 1 1 0 0,-1-1-1 0 0,0 0 1 0 0,1 1-1 0 0,-1-1 0 0 0,0 1 1 0 0,1-1-1 0 0,-1 0 1 0 0,1 1-1 0 0,-1-1 0 0 0,1 0 1 0 0,-1 0-1 0 0,1 1 1 0 0,-1-1-1 0 0,1 0 0 0 0,-1 0 1 0 0,1 0-1 0 0,-1 0 1 0 0,1 0-1 0 0,-1 0 0 0 0,1 0 4 0 0,0 0-41 0 0,-1 0-3 0 0,0 0 20 0 0,0 0 48 0 0,0 3 11 0 0,0-1-1 0 0,0 0 1 0 0,0 0-1 0 0,0 0 1 0 0,1 0-1 0 0,-1 0 1 0 0,1 0-1 0 0,0 0 1 0 0,0 0-35 0 0,1-2-191 0 0,9-1-1929 0 0,-11 0-9882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22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34 5624 0 0,'0'1'35'0'0,"1"-1"0"0"0,0 1 0 0 0,0 0-1 0 0,-1-1 1 0 0,1 1 0 0 0,0 0 0 0 0,0-1 0 0 0,0 1 0 0 0,0-1 0 0 0,0 1 0 0 0,0-1 0 0 0,0 0 0 0 0,0 1 0 0 0,0-1-1 0 0,0 0 1 0 0,0 0 0 0 0,0 0 0 0 0,0 0 0 0 0,0 0 0 0 0,0 0 0 0 0,0 0 0 0 0,0 0 0 0 0,0 0 0 0 0,0 0 0 0 0,0 0-1 0 0,0-1-34 0 0,0 1 47 0 0,1 0 0 0 0,-1-1-1 0 0,1 1 1 0 0,-1 0 0 0 0,1 0 0 0 0,-1 0-1 0 0,1 0 1 0 0,-1 0 0 0 0,0 1-1 0 0,1-1 1 0 0,-1 0 0 0 0,1 1-1 0 0,-1-1 1 0 0,0 1 0 0 0,2 0-47 0 0,0 2 18 0 0,1 0 0 0 0,-1 0 1 0 0,1 1-1 0 0,-1-1 0 0 0,0 1 1 0 0,-1 0-1 0 0,1 0-18 0 0,7 10 16 0 0,3 1 17 0 0,-2 1 1 0 0,0 1-1 0 0,-1 0 0 0 0,0 0 1 0 0,-1 1-1 0 0,-1 0 1 0 0,5 19-34 0 0,-4-13 59 0 0,7 6 128 0 0,-13-25-123 0 0,0 1 0 0 0,0-1 0 0 0,-1 1 0 0 0,1 0 0 0 0,-1-1 0 0 0,1 7-64 0 0,0 9 169 0 0,-3-16-115 0 0,1 0-1 0 0,-1 0 1 0 0,1 0 0 0 0,0 1 0 0 0,1-1-1 0 0,-1 0 1 0 0,1 0 0 0 0,0-1 0 0 0,0 1-1 0 0,0 0 1 0 0,1-1 0 0 0,0 1 0 0 0,2 3-54 0 0,47 63 1437 0 0,-52-71-1404 0 0,0 0 0 0 0,0 0 0 0 0,0 1 0 0 0,0-1 0 0 0,0 0 0 0 0,1 0 0 0 0,-1 0 0 0 0,0 0 0 0 0,0 0 0 0 0,0 0 0 0 0,0 0 0 0 0,1 0 0 0 0,-1 1 0 0 0,0-1 0 0 0,0 0 0 0 0,0 0 0 0 0,1 0 0 0 0,-1 0 0 0 0,0 0 0 0 0,0 0 0 0 0,0 0 0 0 0,1 0 0 0 0,-1 0 0 0 0,0 0 0 0 0,0 0 0 0 0,0-1 0 0 0,1 1 0 0 0,-1 0 0 0 0,0 0 0 0 0,0 0 0 0 0,0 0 0 0 0,0 0 0 0 0,1 0 0 0 0,-1 0 0 0 0,0 0 0 0 0,0 0 0 0 0,0-1 0 0 0,0 1 0 0 0,0 0 0 0 0,1 0 0 0 0,-1 0 0 0 0,0 0 0 0 0,0 0 0 0 0,0-1 0 0 0,0 1 0 0 0,0 0 0 0 0,0 0 0 0 0,0 0 0 0 0,0-1 0 0 0,0 1 0 0 0,0 0 0 0 0,0 0 0 0 0,0 0 0 0 0,0 0 0 0 0,0-1 0 0 0,0 1 0 0 0,0 0 0 0 0,0 0 0 0 0,0 0 0 0 0,0-1 0 0 0,0 1 0 0 0,0 0 0 0 0,0 0 0 0 0,0 0 0 0 0,0-1 0 0 0,0 1 0 0 0,0 0 0 0 0,0 0-33 0 0,0-20 360 0 0,0 15-257 0 0,0-184 1267 0 0,1 181-1294 0 0,0 1 1 0 0,0-1-1 0 0,1 1 0 0 0,0 0 0 0 0,0 0 1 0 0,0 0-1 0 0,1 0-76 0 0,-2 5 27 0 0,0 0 0 0 0,-1 0 0 0 0,1 0 0 0 0,0 0 1 0 0,0 0-1 0 0,0 0 0 0 0,1 0 0 0 0,-1 1 0 0 0,0-1 0 0 0,1 0 1 0 0,-1 1-1 0 0,1-1 0 0 0,-1 1 0 0 0,1 0 0 0 0,0-1 0 0 0,0 1 0 0 0,0 0 1 0 0,-1 0-1 0 0,1 0 0 0 0,0 0 0 0 0,0 1 0 0 0,0-1 0 0 0,1 0 1 0 0,0 0-28 0 0,18-3 245 0 0,-20 4-231 0 0,0-1 0 0 0,1 1 1 0 0,-1-1-1 0 0,0 1 0 0 0,1-1 1 0 0,-1 1-1 0 0,0 0 0 0 0,1 0 1 0 0,-1 0-1 0 0,0 0 0 0 0,1 0 1 0 0,-1 0-1 0 0,1 0 0 0 0,-1 0 1 0 0,0 0-1 0 0,1 1 0 0 0,-1-1 1 0 0,0 0-1 0 0,1 1 0 0 0,-1-1 1 0 0,0 1-1 0 0,0 0 1 0 0,0-1-1 0 0,1 1-14 0 0,34 15 116 0 0,-22-4-80 0 0,-1 1 1 0 0,-1 0-1 0 0,0 1 1 0 0,9 15-37 0 0,14 15 206 0 0,35 48 684 0 0,-61-80-815 0 0,-6-10-42 0 0,-1 1-1 0 0,1 0 0 0 0,-1 1 0 0 0,0-1 1 0 0,0 0-1 0 0,0 1 0 0 0,0-1 1 0 0,-1 1-1 0 0,1-1 0 0 0,-1 1 0 0 0,0 0 1 0 0,0-1-1 0 0,-1 1 0 0 0,1 1-32 0 0,16-5 20 0 0,-16 0-28 0 0,-1 0-5 0 0,0-1 10 0 0,1 0 0 0 0,-1 0 1 0 0,0-1-1 0 0,0 1 0 0 0,0 0 1 0 0,0-1-1 0 0,0 1 0 0 0,0 0 1 0 0,-1-1-1 0 0,1 1 0 0 0,0 0 1 0 0,-1 0-1 0 0,1-1 0 0 0,-1 0 3 0 0,-1-4-4 0 0,-4-45-16 0 0,2 0 0 0 0,2-29 20 0 0,-4-43 59 0 0,6 116-41 0 0,0 1 0 0 0,1 0 0 0 0,-1 0 0 0 0,1 0 0 0 0,1 0 0 0 0,-1 0 0 0 0,1 0 0 0 0,0 0-1 0 0,1-3-17 0 0,0 3 114 0 0,-1-1 0 0 0,0 0 0 0 0,0 1-1 0 0,-1-1 1 0 0,0 0 0 0 0,0 0-1 0 0,-1-1-113 0 0,0 7 5 0 0,0 1 1 0 0,0-1-1 0 0,0 1 0 0 0,0-1 0 0 0,0 1 0 0 0,0-1 0 0 0,0 1 0 0 0,-1-1 0 0 0,1 1 0 0 0,1-1 0 0 0,-1 1 0 0 0,0-1 1 0 0,0 1-1 0 0,0-1 0 0 0,0 1 0 0 0,0-1 0 0 0,0 1 0 0 0,0-1 0 0 0,1 1 0 0 0,-1 0 0 0 0,0-1 0 0 0,0 1 0 0 0,1-1 0 0 0,-1 1 1 0 0,0-1-1 0 0,1 1 0 0 0,-1 0 0 0 0,0-1 0 0 0,1 1 0 0 0,-1 0 0 0 0,1-1 0 0 0,-1 1 0 0 0,0 0 0 0 0,1 0 0 0 0,-1 0 0 0 0,1-1 1 0 0,-1 1-1 0 0,1 0 0 0 0,-1 0 0 0 0,1 0 0 0 0,-1 0 0 0 0,1 0 0 0 0,-1 0-5 0 0,7-2 63 0 0,-5-4 30 0 0,-2 5-91 0 0,0 1-1 0 0,0-1 0 0 0,0 1 1 0 0,0 0-1 0 0,0-1 0 0 0,0 1 1 0 0,0-1-1 0 0,0 1 1 0 0,0 0-1 0 0,0-1 0 0 0,0 1 1 0 0,0 0-1 0 0,0-1 0 0 0,0 1 1 0 0,1-1-1 0 0,-1 1 1 0 0,0 0-1 0 0,0-1 0 0 0,0 1 1 0 0,0 0-1 0 0,1-1 0 0 0,-1 1 1 0 0,0 0-1 0 0,1 0 0 0 0,-1-1 1 0 0,0 1-1 0 0,0 0 1 0 0,1 0-1 0 0,-1-1 0 0 0,0 1 1 0 0,1 0-1 0 0,-1 0-1 0 0,1 0-188 0 0,1 0-1 0 0,-1 0 1 0 0,0 0-1 0 0,1 0 1 0 0,-1 0-1 0 0,0 0 1 0 0,0 0-1 0 0,1 0 1 0 0,-1 1-1 0 0,0-1 0 0 0,0 1 1 0 0,0-1-1 0 0,1 1 189 0 0,-1 0-12279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22.7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1 7136 0 0,'0'8'1081'0'0,"0"19"3672"0"0,-1 6-4362 0 0,2 0 0 0 0,1 1 1 0 0,2 2-392 0 0,-2-27-16 0 0,-2 0 0 0 0,0 0 0 0 0,0 0 0 0 0,0 0 0 0 0,-2 9 16 0 0,-1 22-263 0 0,3-15 48 0 0,1-15 208 0 0,0 0 0 0 0,-1 0 0 0 0,-1-1 0 0 0,0 1 0 0 0,0 0 0 0 0,-1-1 0 0 0,-1 6 7 0 0,1-2 68 0 0,2-13-63 0 0,0 1 0 0 0,0-1 0 0 0,0 1 0 0 0,0-1-1 0 0,0 1 1 0 0,0 0 0 0 0,0-1 0 0 0,0 1-1 0 0,0-1 1 0 0,0 1 0 0 0,0-1 0 0 0,0 1-1 0 0,0 0 1 0 0,0-1 0 0 0,-1 1 0 0 0,1-1 0 0 0,0 1-1 0 0,0-1 1 0 0,-1 1 0 0 0,1-1 0 0 0,0 1-1 0 0,-1-1 1 0 0,1 0 0 0 0,0 1 0 0 0,-1-1-1 0 0,1 1 1 0 0,-1-1 0 0 0,1 0 0 0 0,-1 1-1 0 0,1-1 1 0 0,-1 0 0 0 0,1 1 0 0 0,-1-1 0 0 0,1 0-1 0 0,-1 0 1 0 0,1 0 0 0 0,-1 0 0 0 0,1 1-1 0 0,-1-1 1 0 0,1 0 0 0 0,-1 0-5 0 0,0 0-1693 0 0,1 0-6959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6:01.7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95 10344 0 0,'3'-3'99'0'0,"-1"1"0"0"0,1 0 0 0 0,0-1 0 0 0,0 1 0 0 0,-1 0 0 0 0,2 1 0 0 0,-1-1 0 0 0,0 0 0 0 0,0 1 0 0 0,0 0 0 0 0,1 0 1 0 0,-1 0-100 0 0,18-8 596 0 0,-14 6-444 0 0,0 0 0 0 0,1 1 0 0 0,-1-1 1 0 0,1 2-1 0 0,0-1 0 0 0,0 1 0 0 0,-1 0 0 0 0,3 1-152 0 0,27-5 143 0 0,3-3-28 0 0,0 2 1 0 0,37-1-116 0 0,44-13-1758 0 0,-117 20-6796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6:02.2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1 6632 0 0,'1'0'48'0'0,"-1"1"1"0"0,1-1-1 0 0,0 1 1 0 0,0-1 0 0 0,-1 1-1 0 0,1 0 1 0 0,0-1-1 0 0,-1 1 1 0 0,1 0-1 0 0,0-1 1 0 0,-1 1 0 0 0,1 0-1 0 0,-1 0 1 0 0,1 0-1 0 0,-1 0 1 0 0,0-1-1 0 0,1 1 1 0 0,-1 0 0 0 0,0 0-1 0 0,0 0 1 0 0,1 0-1 0 0,-1 0-48 0 0,3 8 333 0 0,-11 9-53 0 0,2 0-1 0 0,0 1 1 0 0,0 4-280 0 0,-7 23 333 0 0,-20 91 910 0 0,17-79-613 0 0,2 0 0 0 0,-1 22-630 0 0,14-73 60 0 0,-4 11 203 0 0,0 12 350 0 0,5-21-443 0 0,0-4-35 0 0,0-1 0 0 0,0 1 0 0 0,0 0 0 0 0,0-1 0 0 0,-1 1 1 0 0,0-1-1 0 0,0 2-135 0 0,0-5 17 0 0,1 0-1 0 0,0-1 1 0 0,0 1 0 0 0,0 0 0 0 0,0-1 0 0 0,-1 1 0 0 0,1 0 0 0 0,0 0 0 0 0,0-1 0 0 0,1 1 0 0 0,-1 0 0 0 0,0-1 0 0 0,0 1 0 0 0,0 0-1 0 0,0-1 1 0 0,1 1 0 0 0,-1 0 0 0 0,0-1 0 0 0,0 1 0 0 0,1-1 0 0 0,-1 1 0 0 0,1 0 0 0 0,-1-1 0 0 0,0 1 0 0 0,1-1 0 0 0,-1 1 0 0 0,1-1 0 0 0,-1 1-1 0 0,1-1 1 0 0,0 0 0 0 0,-1 1 0 0 0,1-1 0 0 0,-1 1 0 0 0,2-1-17 0 0,0 1 108 0 0,0 0-1 0 0,0 0 0 0 0,0 0 1 0 0,0-1-1 0 0,0 1 1 0 0,0 0-1 0 0,1-1 1 0 0,-1 0-1 0 0,2 1-107 0 0,12 9 412 0 0,-8-9-361 0 0,1-1 0 0 0,-1 0-1 0 0,0 0 1 0 0,0-1 0 0 0,0 0-1 0 0,6-2-50 0 0,25-2 150 0 0,52-5 35 0 0,-57 5-86 0 0,-1 2 0 0 0,9 1-99 0 0,80-4 279 0 0,-3-5-64 0 0,-76 5-160 0 0,-37 5-48 0 0,0-1-1 0 0,0 1 1 0 0,1 0-1 0 0,-1 1 1 0 0,0 0 0 0 0,1 0-1 0 0,-1 0 1 0 0,1 1-1 0 0,0 0-6 0 0,-3 0 16 0 0,0 0 0 0 0,1-1-1 0 0,-1 1 1 0 0,1-1 0 0 0,-1 0-1 0 0,1 0 1 0 0,-1 0-1 0 0,1-1 1 0 0,-1 0 0 0 0,1 0-1 0 0,-1 0 1 0 0,3-1-16 0 0,-4 1 22 0 0,1 0 4 0 0,10-2 64 0 0,-12 2-3 0 0,-9 0 48 0 0,6 1-97 0 0,1 0-1 0 0,-2-1-24 0 0,1 0-1 0 0,-1 0 1 0 0,0 0-1 0 0,0 0 1 0 0,0 0-1 0 0,0 1 1 0 0,0-1-1 0 0,0 0 1 0 0,-1 1-1 0 0,1 0 1 0 0,0-1-1 0 0,0 1-12 0 0,-16-3 38 0 0,-7-6-2254 0 0,19 8-9042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6:05.3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1 101 6328 0 0,'0'0'286'0'0,"0"0"-3"0"0,0 0 5 0 0,0 0 5 0 0,0 0-3 0 0,0 0-2 0 0,0 0 1 0 0,0 0 39 0 0,0 0 136 0 0,0 0 39 0 0,5 3-1 0 0,1 0-351 0 0,-2 0-43 0 0,1 0 0 0 0,-1-1 0 0 0,0 1-1 0 0,1 1 1 0 0,-1-1 0 0 0,-1 1 0 0 0,1-1 0 0 0,0 1-108 0 0,46 62 969 0 0,-44-57-806 0 0,-1 1 0 0 0,0 0 0 0 0,3 10-163 0 0,2 4 122 0 0,-7-19-90 0 0,0 0 0 0 0,0-1 0 0 0,0 1 0 0 0,1-1 0 0 0,-1 0 0 0 0,1 0 0 0 0,1 1-32 0 0,20 22 190 0 0,37 78 150 0 0,-34-55 67 0 0,26 34-407 0 0,37 22 233 0 0,0-2 373 0 0,-74-84-393 0 0,1 0 1 0 0,3 1-214 0 0,-15-15 46 0 0,-3-4-32 0 0,0 1 1 0 0,0-1-1 0 0,0 0 1 0 0,1 0-1 0 0,-1 0 1 0 0,1 0-1 0 0,-1 0 1 0 0,2-1-15 0 0,-2 0 35 0 0,0 1 1 0 0,0-1-1 0 0,0 0 1 0 0,0 1-1 0 0,0 0 1 0 0,-1 0 0 0 0,1-1-1 0 0,-1 1 1 0 0,1 1-1 0 0,-1-1 1 0 0,1 0 0 0 0,-1 1-36 0 0,14 11 309 0 0,-15-13-310 0 0,0 0 0 0 0,1-1 0 0 0,-1 1 0 0 0,0 0-1 0 0,0 0 1 0 0,0 0 0 0 0,0 0 0 0 0,0 0 0 0 0,0 0-1 0 0,-1 0 1 0 0,1 0 0 0 0,0 0 0 0 0,0 0 0 0 0,-1 0-1 0 0,1 1 1 0 0,-1-1 0 0 0,1 0 0 0 0,-1 0 0 0 0,1 1-1 0 0,-1-1 1 0 0,0 0 0 0 0,0 1 0 0 0,1-1 0 0 0,-1 0-1 0 0,0 1 1 0 0,0 0 1 0 0,0-2-4 0 0,1 1 1 0 0,0 0-1 0 0,0-1 0 0 0,0 1 0 0 0,0-1 1 0 0,1 0-1 0 0,-1 1 0 0 0,0-1 0 0 0,0 0 0 0 0,0 1 1 0 0,0-1-1 0 0,0 0 0 0 0,0 0 0 0 0,0 0 1 0 0,1 0-1 0 0,-1 0 0 0 0,0 0 0 0 0,0-1 0 0 0,0 1 1 0 0,1 0 3 0 0,3 0-2 0 0,-5 0 9 0 0,0 0 2 0 0,0 0 4 0 0,0 0-2 0 0,0 0 10 0 0,0 0 30 0 0,0 0 12 0 0,27-1 688 0 0,-25-8-480 0 0,-2 9-262 0 0,0 0 0 0 0,0-1 0 0 0,0 1-1 0 0,0-1 1 0 0,0 1 0 0 0,0 0 0 0 0,0-1-1 0 0,0 1 1 0 0,0-1 0 0 0,0 1 0 0 0,0-1-1 0 0,0 1 1 0 0,1 0 0 0 0,-1-1 0 0 0,0 1-1 0 0,0 0 1 0 0,0-1 0 0 0,0 1-1 0 0,1-1 1 0 0,-1 1 0 0 0,0 0 0 0 0,0-1-1 0 0,1 1 1 0 0,-1 0 0 0 0,0 0 0 0 0,1-1-1 0 0,-1 1 1 0 0,0 0 0 0 0,1 0 0 0 0,-1-1-1 0 0,0 1 1 0 0,1 0 0 0 0,-1 0 0 0 0,1 0-10 0 0,2-4 68 0 0,0 0 0 0 0,0 0 0 0 0,-1 0-1 0 0,1 0 1 0 0,-1 0 0 0 0,0-1-1 0 0,0 1 1 0 0,-1 0 0 0 0,1-1 0 0 0,0-4-67 0 0,1-1 172 0 0,41-122 828 0 0,-32 85-846 0 0,3-6 247 0 0,6-13-401 0 0,-5 5 157 0 0,-6 19-50 0 0,24-67 78 0 0,1 11 105 0 0,-27 76-232 0 0,-7 17-39 0 0,1 0-1 0 0,-1 1 1 0 0,1-1-1 0 0,1 0 1 0 0,-1 1-1 0 0,1-1 1 0 0,0 1-19 0 0,16-29 107 0 0,-15 26-79 0 0,0 0 0 0 0,0 0 0 0 0,1 0 0 0 0,-1 1 0 0 0,1 0 0 0 0,1 0 0 0 0,-1 0 1 0 0,1 1-1 0 0,0 0-28 0 0,-4 2 7 0 0,1 1 0 0 0,-1-1 0 0 0,0 0 0 0 0,0 1 0 0 0,0-1-1 0 0,0 0 1 0 0,-1 0 0 0 0,1-1 0 0 0,-1 1 0 0 0,1-1-7 0 0,10-19 67 0 0,12-21 77 0 0,-25 45-135 0 0,1 0 1 0 0,-1 0-1 0 0,1 1 1 0 0,0-1-1 0 0,0 0 1 0 0,-1 0-1 0 0,1 0 1 0 0,0 1-1 0 0,0-1 1 0 0,0 0-1 0 0,0 1 1 0 0,1-1-1 0 0,-1 0 1 0 0,0 0-1 0 0,1 0 1 0 0,-1 1-1 0 0,0-1 1 0 0,1 0-1 0 0,0 1-9 0 0,14 27-204 0 0,-11-22 98 0 0,-4-6 8 0 0,1 1-1 0 0,-1-1 1 0 0,1 0-1 0 0,-1 0 0 0 0,0 1 1 0 0,1-1-1 0 0,-1 0 1 0 0,0 1-1 0 0,0-1 0 0 0,0 0 1 0 0,0 1-1 0 0,0-1 1 0 0,0 1 98 0 0,0 0-1620 0 0,0 1-11518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6:06.0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34 5416 0 0,'18'-2'478'0'0,"-16"1"-398"0"0,1 1-1 0 0,-1-1 1 0 0,1 1-1 0 0,-1 0 0 0 0,0 0 1 0 0,1-1-1 0 0,-1 2 1 0 0,1-1-1 0 0,-1 0 0 0 0,1 0 1 0 0,-1 1-80 0 0,-1-1 0 0 0,-1 1 0 0 0,1-1 0 0 0,-1 0 0 0 0,1 1 1 0 0,-1-1-1 0 0,0 1 0 0 0,1-1 0 0 0,-1 1 0 0 0,0-1 0 0 0,0 1 1 0 0,1-1-1 0 0,-1 1 0 0 0,0-1 0 0 0,0 1 0 0 0,0-1 1 0 0,1 1-1 0 0,-1-1 0 0 0,0 1 0 0 0,0-1 0 0 0,0 1 0 0 0,0-1 1 0 0,0 1-1 0 0,0 0 0 0 0,0-1 0 0 0,0 1 0 0 0,0-1 0 0 0,-1 1 1 0 0,1-1-1 0 0,0 1 0 0 0,0-1 1 0 0,0 1 0 0 0,-1-1 0 0 0,1 1 1 0 0,0-1-1 0 0,0 1 0 0 0,0-1 0 0 0,0 1 1 0 0,0-1-1 0 0,0 1 0 0 0,0-1 1 0 0,0 1-1 0 0,0-1 0 0 0,0 1 0 0 0,0-1 1 0 0,0 1-1 0 0,0-1 0 0 0,1 1 0 0 0,-1-1 1 0 0,0 1-1 0 0,0-1 0 0 0,0 0 0 0 0,1 1 1 0 0,-1-1-1 0 0,0 1 0 0 0,1-1 0 0 0,-1 0 1 0 0,0 1-1 0 0,1-1 0 0 0,-1 0 0 0 0,0 1 1 0 0,1-1-1 0 0,-1 0 0 0 0,1 1 0 0 0,-1-1 1 0 0,0 0-1 0 0,1 0 0 0 0,-1 0 0 0 0,1 1 1 0 0,-1-1-1 0 0,1 0 0 0 0,-1 0 0 0 0,1 0 1 0 0,-1 0-1 0 0,1 0 0 0 0,-1 0 0 0 0,1 0-1 0 0,34 1 127 0 0,0-2-1 0 0,0-1 0 0 0,0-2 0 0 0,34-8-126 0 0,40-4 202 0 0,-51 8-125 0 0,-34 4 168 0 0,1 1 0 0 0,18 0-245 0 0,-15-2 213 0 0,-25 4-184 0 0,0 0 1 0 0,-1 1-1 0 0,1-1 0 0 0,0 1 0 0 0,0-1 0 0 0,0 1 0 0 0,0 0 0 0 0,-1 0 0 0 0,1 0 1 0 0,0 0-1 0 0,0 1 0 0 0,0-1 0 0 0,0 1 0 0 0,1 0-29 0 0,12 2 375 0 0,-15-3-336 0 0,0 0 1 0 0,0 0-1 0 0,0 0 0 0 0,-1 0 0 0 0,1 0 0 0 0,0 0 0 0 0,0 0 0 0 0,0 0 0 0 0,0 1 0 0 0,0-1 0 0 0,0 0 0 0 0,0 1 0 0 0,0-1 0 0 0,-1 1 0 0 0,1-1 0 0 0,0 1 0 0 0,0-1 0 0 0,-1 1 0 0 0,1-1 0 0 0,0 1 0 0 0,-1 0 0 0 0,1-1 0 0 0,0 1-39 0 0,5 9-640 0 0,-6-10-6046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6:11.0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0 174 5416 0 0,'0'0'344'0'0,"0"0"-2"0"0,0 0-3 0 0,0 0-24 0 0,0 0-110 0 0,0 0-24 0 0,0 0-2 0 0,0 0-10 0 0,0 0-50 0 0,0 0-10 0 0,0 0-1 0 0,2-5-6 0 0,7-15-61 0 0,-7 15-9 0 0,1 3-9 0 0,-1 1-1 0 0,1-1 1 0 0,-1 0-1 0 0,1 1 1 0 0,0 0-1 0 0,-1 0 1 0 0,1 0-1 0 0,0 0 1 0 0,0 0-23 0 0,2-1 50 0 0,1 0-5 0 0,1-1-1 0 0,-1 2 1 0 0,1-1-1 0 0,-1 1 1 0 0,1 0-1 0 0,5 0-44 0 0,13-3 147 0 0,103-16 328 0 0,-60 10 135 0 0,34-10-610 0 0,56-9 687 0 0,-48 11-33 0 0,-78 14-479 0 0,-22 3-78 0 0,0 0 1 0 0,0 0-1 0 0,9-4-97 0 0,-13 4 95 0 0,0 0 0 0 0,0 0 1 0 0,0 0-1 0 0,0 1 0 0 0,0 0 1 0 0,2 0-96 0 0,1 0 179 0 0,-8 0-51 0 0,12 4 936 0 0,-13 6-927 0 0,-1-8-118 0 0,1 1 0 0 0,0-1 0 0 0,0 1 0 0 0,0-1 0 0 0,0 1 0 0 0,1-1 0 0 0,-1 1 0 0 0,1-1 0 0 0,-1 1 0 0 0,1-1 0 0 0,0 0 1 0 0,0 1-1 0 0,0-1 0 0 0,0 0 0 0 0,0 0 0 0 0,1 0 0 0 0,0 2-19 0 0,0-2 8 0 0,-1 1 0 0 0,1-1 0 0 0,-1 1 1 0 0,0-1-1 0 0,0 1 0 0 0,0-1 0 0 0,0 1 0 0 0,0 0 1 0 0,-1 0-1 0 0,1-1 0 0 0,-1 1 0 0 0,1 2-8 0 0,-1 39 78 0 0,-1-9-58 0 0,7 10 15 0 0,-3-32-20 0 0,-2 1-1 0 0,1 0 1 0 0,-2 0-1 0 0,0 5-14 0 0,0 8 18 0 0,1-1 0 0 0,2 1 0 0 0,0-1 0 0 0,2 3-18 0 0,7 57 34 0 0,0 21 101 0 0,12 39-135 0 0,-21-129 9 0 0,24 87 99 0 0,-6-14 441 0 0,-9-55-365 0 0,-10-31-152 0 0,-1 0 1 0 0,1 1-1 0 0,0-1 1 0 0,-1 0-1 0 0,0 1 1 0 0,0-1-1 0 0,0 0 1 0 0,0 5-33 0 0,-1 4 108 0 0,2-1 0 0 0,0 1-1 0 0,0 0 1 0 0,2-1 0 0 0,1 6-108 0 0,-1-5 352 0 0,0 0 1 0 0,-1 0-1 0 0,-1 0 1 0 0,0 0-1 0 0,0 8-352 0 0,-2-21 99 0 0,13-1 426 0 0,-10 2-181 0 0,-12-1-27 0 0,9 0-219 0 0,0 0 38 0 0,0 0 13 0 0,0 0-2 0 0,0 0-9 0 0,0 0-46 0 0,0 0-12 0 0,-4 0 9 0 0,0 1-1 0 0,0-1 0 0 0,0 0 0 0 0,0-1 1 0 0,0 1-1 0 0,0-1 0 0 0,0 0-88 0 0,-1 0 56 0 0,-15-1 10 0 0,-4-2-15 0 0,0 1-1 0 0,-1 1 0 0 0,1 2 0 0 0,-1 0 0 0 0,1 1 1 0 0,-19 4-51 0 0,-10 4 117 0 0,-23 0-117 0 0,27-3 60 0 0,-37 8-60 0 0,47-8 78 0 0,0-1-1 0 0,-1-2 1 0 0,1-2-1 0 0,-1-2 1 0 0,1-1-78 0 0,-51-1 281 0 0,90 3-266 0 0,0 0-3 0 0,0 0 7 0 0,0 0-7 0 0,0 0 1 0 0,0 0-4 0 0,0-1-9 0 0,0 0-1 0 0,1 0 1 0 0,-1-1-1 0 0,1 1 1 0 0,-1 0-1 0 0,1 0 1 0 0,0-1-1 0 0,0 1 1 0 0,-1 0-1 0 0,1 0 1 0 0,0 0-1 0 0,0 0 1 0 0,0 0-1 0 0,0 0 1 0 0,0 1-1 0 0,0-1 1 0 0,0 0-1 0 0,1 0 1 0 0,28-17-130 0 0,-18 12-1 0 0,17-12-2768 0 0,-2 0-10563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6:11.6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516 15 5016 0 0,'1'0'109'0'0,"-1"-1"0"0"0,0 1 0 0 0,0-1 0 0 0,0 1 0 0 0,1-1-1 0 0,-1 0 1 0 0,0 1 0 0 0,1-1 0 0 0,-1 1 0 0 0,0-1 0 0 0,1 1 0 0 0,-1 0 0 0 0,1-1 0 0 0,-1 1 0 0 0,1-1 0 0 0,-1 1 0 0 0,1 0 0 0 0,-1-1 0 0 0,1 1 0 0 0,-1 0 0 0 0,1-1-109 0 0,1-1 2069 0 0,-13 1-1072 0 0,-391-1 2105 0 0,397 3-3006 0 0,0-1 0 0 0,0 1 0 0 0,0 0 0 0 0,1 0 1 0 0,-1 0-1 0 0,-3 2-96 0 0,3-1 138 0 0,0-1 1 0 0,1 0-1 0 0,-1 0 1 0 0,0 0-1 0 0,1 0 1 0 0,-5-1-139 0 0,8 0 47 0 0,0 0 0 0 0,0 0 0 0 0,0 0 0 0 0,0 0 0 0 0,0 0 0 0 0,0 0 0 0 0,0 0 0 0 0,0 1 0 0 0,0-1 0 0 0,0 0 0 0 0,0 0 0 0 0,0 1 0 0 0,0-1 1 0 0,0 1-1 0 0,0-1 0 0 0,0 1 0 0 0,0-1 0 0 0,0 1 0 0 0,0 0-47 0 0,-6 4 130 0 0,-1-3 138 0 0,4-1-39 0 0,3 8-2282 0 0,1-9-8207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6:31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6128 0 0,'0'0'350'0'0,"0"0"-3"0"0,0 0 5 0 0,0 0-25 0 0,0 0-125 0 0,0 0-23 0 0,0 0-6 0 0,0 0 47 0 0,0 0 160 0 0,0 0 50 0 0,0 0 2 0 0,0 0-74 0 0,0 0-292 0 0,0 0-74 0 0,0 0 0 0 0,0 0-7 0 0,0 0-26 0 0,6 3-6 0 0,16 12 4 0 0,-21-14 37 0 0,0-1 0 0 0,-1 1-1 0 0,1-1 1 0 0,0 1 0 0 0,-1-1-1 0 0,1 1 1 0 0,-1 0 0 0 0,1-1-1 0 0,-1 1 1 0 0,1 0 0 0 0,-1 0-1 0 0,0-1 1 0 0,1 1 0 0 0,-1 0-1 0 0,0 0 1 0 0,0 0 0 0 0,1-1-1 0 0,-1 1 1 0 0,0 0-1 0 0,0 0 1 0 0,0 0 0 0 0,0 0-1 0 0,0-1 1 0 0,0 2 6 0 0,0-1-6 0 0,-1-1-1 0 0,1 1 1 0 0,0 0-1 0 0,0 0 1 0 0,0 0-1 0 0,1-1 1 0 0,-1 1-1 0 0,0 0 1 0 0,0 0-1 0 0,0-1 1 0 0,1 1-1 0 0,-1 0 1 0 0,0-1-1 0 0,1 1 1 0 0,-1 0-1 0 0,0-1 1 0 0,1 1-1 0 0,-1 0 7 0 0,8 10 13 0 0,-1 0 0 0 0,0 0-1 0 0,-1 0 1 0 0,0 1 0 0 0,-1 0 0 0 0,-1 0-1 0 0,0 1 1 0 0,0 1-13 0 0,16 42 87 0 0,3 11 5 0 0,-7-14-61 0 0,0-12 2 0 0,1 4 7 0 0,10 38-40 0 0,-9-21 366 0 0,-12-49-96 0 0,-5-12-258 0 0,-1 0 0 0 0,1-1 0 0 0,0 1 1 0 0,-1 0-1 0 0,1 0 0 0 0,-1 0 0 0 0,1 0 1 0 0,-1 0-1 0 0,0 0 0 0 0,1 0 1 0 0,-1 0-1 0 0,0 0 0 0 0,0 0 0 0 0,0 1 1 0 0,1-1-1 0 0,-1 0 0 0 0,0 0 0 0 0,-1 0 1 0 0,1 0-1 0 0,0 0 0 0 0,0 0 0 0 0,0 0 1 0 0,-1 1-13 0 0,6-3 303 0 0,-4 1-278 0 0,-1 0 0 0 0,0 0 1 0 0,0 0-1 0 0,0 0 0 0 0,1 0 0 0 0,-1 0 1 0 0,0 0-1 0 0,0 0 0 0 0,1 0 0 0 0,-1 0 1 0 0,0 0-1 0 0,0 0 0 0 0,0 0 0 0 0,1 0 1 0 0,-1 0-1 0 0,0 0 0 0 0,0 0 1 0 0,0 0-1 0 0,1 0 0 0 0,-1 0 0 0 0,0-1 1 0 0,0 1-1 0 0,0 0 0 0 0,1 0 0 0 0,-1 0 1 0 0,0 0-1 0 0,0 0 0 0 0,0-1 0 0 0,0 1 1 0 0,0 0-1 0 0,1 0 0 0 0,-1 0 0 0 0,0 0 1 0 0,0-1-1 0 0,0 1 0 0 0,0 0 0 0 0,0 0 1 0 0,0 0-1 0 0,0-1 0 0 0,0 1 0 0 0,0 0 1 0 0,0 0-1 0 0,0-1 0 0 0,0 1 0 0 0,0 0 1 0 0,0 0-1 0 0,0 0 0 0 0,0-1 0 0 0,0 1 1 0 0,0 0-1 0 0,0 0 0 0 0,0 0 0 0 0,0-1 1 0 0,0 1-1 0 0,0 0 0 0 0,0 0 0 0 0,0 0 1 0 0,0-1-1 0 0,-1 1-25 0 0,9-75 547 0 0,-3 25-401 0 0,1 4-3 0 0,0-15 133 0 0,-6 54-230 0 0,1 0 0 0 0,0 0 0 0 0,1 0 0 0 0,-1 0 0 0 0,1 0 0 0 0,0 1 0 0 0,1-1 0 0 0,0 1 0 0 0,0 0 0 0 0,0 0 0 0 0,1 0 0 0 0,1-2-46 0 0,7-19 478 0 0,-12 24-368 0 0,2-1 1 0 0,-1 1 0 0 0,0 0 0 0 0,1 0-1 0 0,-1 0 1 0 0,1-1 0 0 0,0 2 0 0 0,0-1-1 0 0,0 0 1 0 0,1 0-111 0 0,-3 2 23 0 0,1 1 0 0 0,-1-1 0 0 0,1 1-1 0 0,-1 0 1 0 0,1-1 0 0 0,-1 1 0 0 0,1 0-1 0 0,-1-1 1 0 0,1 1 0 0 0,-1 0 0 0 0,1 0 0 0 0,-1 0-1 0 0,1 0 1 0 0,-1-1 0 0 0,1 1 0 0 0,-1 0-1 0 0,1 0 1 0 0,0 0 0 0 0,-1 0 0 0 0,1 0 0 0 0,-1 0-1 0 0,1 0 1 0 0,-1 1 0 0 0,1-1 0 0 0,0 0-1 0 0,-1 0 1 0 0,1 0 0 0 0,-1 0 0 0 0,1 1 0 0 0,-1-1-1 0 0,1 0 1 0 0,-1 1-23 0 0,2 0 26 0 0,0 1 0 0 0,0-1-1 0 0,0 1 1 0 0,0 0 0 0 0,0 0 0 0 0,0 0-1 0 0,-1 0 1 0 0,2 2-26 0 0,2 3 12 0 0,-1 1 1 0 0,0 0-1 0 0,0 0 1 0 0,0 1-1 0 0,-1-1-12 0 0,16 65 117 0 0,-10-37-70 0 0,1-1-1 0 0,5 9-46 0 0,-3-1 82 0 0,-11-36-75 0 0,1 0-1 0 0,-1 0 1 0 0,1-1 0 0 0,1 1 0 0 0,1 5-7 0 0,-1 0-25 0 0,3 7-77 0 0,-6-19 103 0 0,0 1 0 0 0,0-1 0 0 0,0 0 0 0 0,0 1 0 0 0,0-1-1 0 0,1 0 1 0 0,-1 0 0 0 0,0 1 0 0 0,0-1 0 0 0,1 0 0 0 0,-1 0 0 0 0,0 1-1 0 0,0-1 1 0 0,1 0 0 0 0,-1 0 0 0 0,0 0 0 0 0,0 1 0 0 0,1-1 0 0 0,-1 0-1 0 0,0 0 1 0 0,1 0 0 0 0,-1 0 0 0 0,0 0 0 0 0,1 0 0 0 0,-1 0 0 0 0,0 0-1 0 0,1 0 1 0 0,-1 0 0 0 0,0 0 0 0 0,1 0 0 0 0,-1 0 0 0 0,0 0 0 0 0,1 0-1 0 0,-1 0 1 0 0,0 0 0 0 0,1 0 0 0 0,-1 0 0 0 0,0 0 0 0 0,0-1 0 0 0,1 1-1 0 0,-1 0 1 0 0,0 0 0 0 0,1 0 0 0 0,-1-1 0 0 0,0 1-1 0 0,12-16 210 0 0,-9 3-122 0 0,-1 0 0 0 0,0 0-1 0 0,0 0 1 0 0,-2 0-1 0 0,0 0 1 0 0,0-6-88 0 0,-2-2 94 0 0,2 0 1 0 0,1 0 0 0 0,1-8-95 0 0,-1 18 24 0 0,-1-1 1 0 0,-1 1-1 0 0,0-1 0 0 0,-1-3-24 0 0,0 4-18 0 0,1 0-1 0 0,1 0 0 0 0,-1-1 0 0 0,2-4 19 0 0,1 2-68 0 0,-1 11 41 0 0,0 1 0 0 0,-1-1 0 0 0,0 1 0 0 0,0-1-1 0 0,0 0 1 0 0,0 1 0 0 0,0-1 0 0 0,0 1 0 0 0,0-1 0 0 0,-1 1 0 0 0,0-3 27 0 0,0-22-2876 0 0,1 27-7777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6:32.0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 7632 0 0,'0'0'505'0'0,"0"0"6"0"0,0 0 1 0 0,0 0-38 0 0,0 0-147 0 0,21-6-74 0 0,-21 8-298 0 0,0 1-1 0 0,1-1 1 0 0,-1 0-1 0 0,1 0 0 0 0,-1 0 1 0 0,1 0-1 0 0,0 0 0 0 0,0 0 1 0 0,0 0-1 0 0,1 2 46 0 0,5 14-20 0 0,2 21 0 0 0,-2 0 0 0 0,-2 1-1 0 0,-1 0 1 0 0,-3 40 20 0 0,0-65 22 0 0,1 0 1 0 0,0 0-1 0 0,0 0 1 0 0,2 0-1 0 0,0-1 1 0 0,5 13-23 0 0,-8-23 4 0 0,0 1 1 0 0,-1 0 0 0 0,1 0-1 0 0,-1 0 1 0 0,0 0-1 0 0,0 0 1 0 0,0 2-5 0 0,0 24 10 0 0,7-19 21 0 0,-7-11-29 0 0,1 0 0 0 0,0-1 0 0 0,-1 1 0 0 0,1 0-1 0 0,-1 0 1 0 0,1 0 0 0 0,-1 0 0 0 0,0 0-1 0 0,1 0 1 0 0,-1 0 0 0 0,0 0 0 0 0,1 0 0 0 0,-1 0-1 0 0,0 0 1 0 0,0 0 0 0 0,0 0 0 0 0,0 0-2 0 0,2 16-1206 0 0,-2-17-5012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6:32.4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5824 0 0,'0'0'457'0'0,"0"0"6"0"0,0 0 1 0 0,0 0-46 0 0,0 0-182 0 0,9 1 326 0 0,-6 4-578 0 0,0 0 0 0 0,-1 0 0 0 0,1 1 0 0 0,-1-1 0 0 0,0 1 0 0 0,-1 0 0 0 0,1 0 0 0 0,-1-1 0 0 0,0 1 0 0 0,-1 4 16 0 0,5 35-66 0 0,2 35-28 0 0,6 10 94 0 0,-9-71 0 0 0,6 49 88 0 0,8 33 890 0 0,-18-98-930 0 0,1-1-1 0 0,-1 0 0 0 0,1 1 0 0 0,0-1 0 0 0,0 0 1 0 0,0 1-1 0 0,0-1 0 0 0,0 0 0 0 0,1 0 1 0 0,-1 0-1 0 0,1 0 0 0 0,0 1-47 0 0,0 9-777 0 0,-2-11-5631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6:32.8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66 5824 0 0,'0'0'0'0'0,"0"0"0"0"0,0-4 0 0 0,2-1 288 0 0,7 3 0 0 0,6 4 0 0 0,0-4-8 0 0,1-8-168 0 0,-5 1 0 0 0,-6 3 8 0 0,1 3 0 0 0,4-3-112 0 0,1 0 8 0 0,2 1 0 0 0,8-5 8 0 0,-21 10-5656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23.1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0 112 5624 0 0,'0'0'254'0'0,"6"-1"245"0"0,14-1-201 0 0,-15 2-278 0 0,0 0 0 0 0,0 0-1 0 0,-1-1 1 0 0,1 0-1 0 0,0 0 1 0 0,1-1-20 0 0,110-25 79 0 0,24 0-79 0 0,55-8-256 0 0,-157 29 179 0 0,-24 3 22 0 0,0 0 0 0 0,0 2 0 0 0,0 0 0 0 0,0 0 0 0 0,15 2 55 0 0,-12 1-49 0 0,-14-2 38 0 0,0 0 0 0 0,1 0 0 0 0,-1 0 0 0 0,0 1 0 0 0,1-1 0 0 0,-1 1 0 0 0,0 0 0 0 0,0 0 0 0 0,0 0 0 0 0,0 0 0 0 0,0 1 0 0 0,0-1 0 0 0,0 1 0 0 0,0 0 0 0 0,0 0-1 0 0,1 1 12 0 0,-1-1-10 0 0,-1 1-1 0 0,1-1 1 0 0,-1 1-1 0 0,1 0 0 0 0,-1 0 1 0 0,0 0-1 0 0,0 0 1 0 0,0 0-1 0 0,-1 0 0 0 0,1 0 1 0 0,-1 0-1 0 0,0 1 1 0 0,0-1-1 0 0,0 1 0 0 0,0-1 1 0 0,0 1-1 0 0,-1-1 1 0 0,0 1-1 0 0,1-1 0 0 0,-1 1 1 0 0,-1-1-1 0 0,1 1 0 0 0,-1 0 11 0 0,1 76 14 0 0,1 95 906 0 0,3-142-38 0 0,1 0 0 0 0,2 0 0 0 0,3 8-882 0 0,-9-36 202 0 0,6 11 241 0 0,-6-14-313 0 0,0 0 0 0 0,0 0 0 0 0,0 0 0 0 0,0 0 0 0 0,0 0 0 0 0,0 1 0 0 0,-1-1-1 0 0,1 0 1 0 0,-1 0 0 0 0,0 2-130 0 0,0-3 187 0 0,0-1-8 0 0,0 0-46 0 0,0 0-6 0 0,0 0 1 0 0,0 0-4 0 0,0 0-16 0 0,0 0-3 0 0,0 0 7 0 0,0 0-8 0 0,0 0-56 0 0,0 0-1605 0 0,0 0-6383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6:33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82 25 2904 0 0,'-1'0'41'0'0,"1"-1"1"0"0,0 0-1 0 0,0 1 1 0 0,0-1-1 0 0,0 1 1 0 0,1-1-1 0 0,-1 1 1 0 0,0-1-1 0 0,0 1 1 0 0,0-1-1 0 0,0 0 0 0 0,1 1 1 0 0,-1-1-1 0 0,0 1 1 0 0,0-1-1 0 0,1 1 1 0 0,-1 0-1 0 0,0-1 1 0 0,1 1-1 0 0,-1-1 1 0 0,0 1-1 0 0,1-1 0 0 0,-1 1 1 0 0,1 0-1 0 0,-1-1 1 0 0,1 1-1 0 0,-1 0 1 0 0,1 0-1 0 0,-1-1-41 0 0,7-3 454 0 0,-6 2-245 0 0,5-2 343 0 0,2 4 787 0 0,-7 0-1145 0 0,-4 26 1065 0 0,-1-19-1168 0 0,-1-1 0 0 0,0 1 0 0 0,0-1 0 0 0,-1 0 0 0 0,1-1 0 0 0,-1 1 0 0 0,-7 3-91 0 0,-15 16 480 0 0,21-19-324 0 0,5-3-55 0 0,1-3-71 0 0,0 1 0 0 0,1-1 0 0 0,-1 1 0 0 0,0 0-1 0 0,1-1 1 0 0,-1 1 0 0 0,0 0 0 0 0,1 0 0 0 0,-1-1-1 0 0,1 1 1 0 0,0 0 0 0 0,-1 0 0 0 0,1 0-1 0 0,0 0 1 0 0,-1 0 0 0 0,1 0 0 0 0,0-1 0 0 0,0 1-1 0 0,0 0 1 0 0,0 0 0 0 0,0 1-30 0 0,-12 33 783 0 0,12 7-586 0 0,-1-20-162 0 0,0 0-1 0 0,2-1 1 0 0,1 1 0 0 0,1-1-1 0 0,1 3-34 0 0,0 22-58 0 0,-4-39 31 0 0,0 0-1 0 0,1-1 0 0 0,0 1 1 0 0,0 0-1 0 0,0 0 0 0 0,1 0 0 0 0,0 0 28 0 0,-1-4-25 0 0,0 0 0 0 0,-1 0-1 0 0,0 1 1 0 0,1-1 0 0 0,-1 0-1 0 0,0 1 1 0 0,-1-1-1 0 0,1 1 26 0 0,-1-2-13 0 0,1 1-1 0 0,0-1 0 0 0,0 0 1 0 0,0 0-1 0 0,0 1 0 0 0,0-1 1 0 0,0 0-1 0 0,1 1 0 0 0,-1-1 1 0 0,1 0-1 0 0,-1 0 0 0 0,1 1 1 0 0,0-1-1 0 0,0 0 0 0 0,0 1 14 0 0,19 40-198 0 0,-19-41 228 0 0,0 0 0 0 0,0 0 0 0 0,1 0 0 0 0,-1 0 0 0 0,0 0 0 0 0,1-1 0 0 0,0 1 0 0 0,-1-1 0 0 0,1 1 0 0 0,0-1 0 0 0,0 1 0 0 0,0-1 0 0 0,0 0 0 0 0,0 0 0 0 0,0 0 0 0 0,0 0 0 0 0,0 0 0 0 0,0-1 0 0 0,1 1 0 0 0,-1-1 0 0 0,0 1 0 0 0,0-1 0 0 0,1 0 0 0 0,-1 1 0 0 0,0-1 0 0 0,0-1 0 0 0,1 1 0 0 0,1 0-30 0 0,23-6-424 0 0,-23 4-552 0 0,-3 2-6064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6:33.6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 7136 0 0,'8'8'123'0'0,"-7"-6"-31"0"0,0-1-1 0 0,0 1 0 0 0,0-1 0 0 0,0 1 0 0 0,1-1 0 0 0,-1 0 1 0 0,1 0-1 0 0,-1 1 0 0 0,1-1 0 0 0,-1 0 0 0 0,1 0 0 0 0,0 0 1 0 0,0-1-1 0 0,-1 1 0 0 0,1 0 0 0 0,0-1 0 0 0,0 1 1 0 0,0-1-1 0 0,0 1 0 0 0,-1-1 0 0 0,1 0 0 0 0,0 0 0 0 0,0 0 1 0 0,0 0-1 0 0,0 0 0 0 0,0 0 0 0 0,0-1 0 0 0,0 1 0 0 0,-1-1 1 0 0,1 1-1 0 0,0-1 0 0 0,0 0-91 0 0,96-27 159 0 0,-95 28-198 0 0,0-1 1 0 0,1 1 0 0 0,-1 0-1 0 0,0 0 1 0 0,0 0 0 0 0,1 0-1 0 0,-1 1 1 0 0,2 0 38 0 0,9 1-1484 0 0,-11-2-4629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6:34.0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0 358 5520 0 0,'1'0'12'0'0,"-1"0"-1"0"0,1 0 1 0 0,-1 0 0 0 0,1 0 0 0 0,-1 0 0 0 0,1 0-1 0 0,0 0 1 0 0,-1 0 0 0 0,1 0 0 0 0,-1 0-1 0 0,1-1 1 0 0,-1 1 0 0 0,1 0 0 0 0,-1 0 0 0 0,1-1-1 0 0,-1 1 1 0 0,1 0 0 0 0,-1 0 0 0 0,1-1 0 0 0,-1 1-1 0 0,0-1 1 0 0,1 1 0 0 0,-1 0 0 0 0,0-1 0 0 0,1 1-1 0 0,-1-1 1 0 0,1 0-12 0 0,0-14 629 0 0,0-6-160 0 0,28-66 515 0 0,-23 69-736 0 0,-1 1 1 0 0,3-17-249 0 0,-6 20 224 0 0,1 1 0 0 0,1 0 0 0 0,0 0 0 0 0,1 0 0 0 0,0 1 0 0 0,2-4-224 0 0,-6 15 32 0 0,0 0 1 0 0,0 0-1 0 0,0 0 0 0 0,0 0 0 0 0,0 0 1 0 0,0 0-1 0 0,0 0 0 0 0,0 0 0 0 0,0 0 1 0 0,0 1-1 0 0,0-1 0 0 0,1 0 0 0 0,-1 1 1 0 0,0-1-1 0 0,1 1-32 0 0,-1-1 33 0 0,0 1-1 0 0,1 0 1 0 0,-1-1-1 0 0,0 0 1 0 0,0 1 0 0 0,0-1-1 0 0,0 1 1 0 0,0-1-1 0 0,0 0 1 0 0,0 0 0 0 0,0 0-1 0 0,-1 0 1 0 0,1 1-1 0 0,0-1 1 0 0,0 0-1 0 0,-1 0 1 0 0,1 0 0 0 0,0-1-33 0 0,0 1 41 0 0,-1 0 0 0 0,1 0-1 0 0,0 0 1 0 0,0 1 0 0 0,0-1 0 0 0,0 0 0 0 0,0 1 0 0 0,0-1 0 0 0,0 1 0 0 0,0-1 0 0 0,1 1 0 0 0,-1-1 0 0 0,0 1 0 0 0,0 0 0 0 0,0 0 0 0 0,0 0 0 0 0,1-1-1 0 0,-1 1 1 0 0,0 0 0 0 0,0 0 0 0 0,0 0 0 0 0,1 1 0 0 0,-1-1 0 0 0,0 0 0 0 0,0 0 0 0 0,0 1 0 0 0,0-1 0 0 0,0 1 0 0 0,0-1 0 0 0,1 1 0 0 0,-1-1 0 0 0,0 1-1 0 0,0 0 1 0 0,0-1 0 0 0,-1 1 0 0 0,1 0 0 0 0,0 0 0 0 0,0 0 0 0 0,0-1 0 0 0,0 2-41 0 0,24 47 555 0 0,-14-29-548 0 0,-1 1 0 0 0,5 12-7 0 0,4 20-11 0 0,2-2 0 0 0,8 10 11 0 0,7 0-148 0 0,-28-44 75 0 0,-8-14 57 0 0,1-1 0 0 0,0 0 0 0 0,-1 0 0 0 0,1 0 0 0 0,0 0 0 0 0,0 0 0 0 0,1 0 0 0 0,-1 0 0 0 0,0-1-1 0 0,1 1 1 0 0,-1 0 0 0 0,1-1 0 0 0,-1 1 0 0 0,2 1 16 0 0,-1-3-17 0 0,-1 0 27 0 0,0 0 0 0 0,1 0-1 0 0,-1-1 1 0 0,0 1 0 0 0,0 0 0 0 0,0-1 0 0 0,0 1 0 0 0,0 0 0 0 0,0-1-1 0 0,0 1 1 0 0,0-1 0 0 0,0 0 0 0 0,0 1 0 0 0,0-1 0 0 0,0 0-1 0 0,-1 0 1 0 0,1 1 0 0 0,0-1 0 0 0,0 0 0 0 0,-1 0 0 0 0,1 0-10 0 0,1-2 29 0 0,0-1 1 0 0,0 1-1 0 0,0-1 0 0 0,-1 1 1 0 0,1-1-1 0 0,-1 0 1 0 0,0 1-30 0 0,2-11 92 0 0,0 1 1 0 0,-1-1 0 0 0,0-7-93 0 0,3-38 225 0 0,-1 19-20 0 0,-2 0 0 0 0,-1 1 0 0 0,-2-1 0 0 0,-2-6-205 0 0,3 43 45 0 0,0-1 0 0 0,0 1 0 0 0,0-1 0 0 0,1 1 0 0 0,-1-1 1 0 0,1 1-1 0 0,0-1 0 0 0,0 1 0 0 0,1-3-45 0 0,5-23 190 0 0,-7 29-177 0 0,1-2-1839 0 0,-1 2-7518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6:35.0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57 3408 0 0,'5'0'83'0'0,"-5"0"-51"0"0,0 0 0 0 0,1 0 0 0 0,-1 0 1 0 0,1 0-1 0 0,-1-1 0 0 0,0 1 1 0 0,1 0-1 0 0,-1 0 0 0 0,1 0 0 0 0,-1 0 1 0 0,1 0-1 0 0,-1 0 0 0 0,0 0 0 0 0,1 0 1 0 0,-1 1-1 0 0,1-1 0 0 0,-1 0 0 0 0,0 0 1 0 0,1 0-1 0 0,-1 0 0 0 0,1 0 0 0 0,-1 1 1 0 0,0-1-1 0 0,1 0 0 0 0,-1 0 1 0 0,0 1-1 0 0,1-1 0 0 0,-1 0 0 0 0,0 1 1 0 0,1-1-1 0 0,-1 0 0 0 0,0 1 0 0 0,0-1 1 0 0,1 0-1 0 0,-1 1 0 0 0,0-1 0 0 0,0 1 1 0 0,0-1-1 0 0,0 0 0 0 0,0 1 0 0 0,1-1 1 0 0,-1 1-1 0 0,0-1 0 0 0,0 0 1 0 0,0 1-1 0 0,0-1 0 0 0,0 1 0 0 0,0-1 1 0 0,0 1-1 0 0,-1-1-32 0 0,14-2 329 0 0,102-12-289 0 0,-84 11-33 0 0,-19 2-3 0 0,1-1-1 0 0,-1 0 1 0 0,0 0 0 0 0,0-1-1 0 0,1-1-3 0 0,64-26 31 0 0,-61 25-713 0 0,-1 6-2789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22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5016 0 0,'0'0'441'0'0,"0"0"6"0"0,0 0 1 0 0,0 0-6 0 0,0 0-20 0 0,0 0-6 0 0,0 0 1 0 0,0 0-10 0 0,0 0-62 0 0,0 0-12 0 0,0 0-1 0 0,0 0-36 0 0,0 0-178 0 0,0 0-46 0 0,0 0 1 0 0,0 0 11 0 0,0 0 21 0 0,0 0 1 0 0,0 0 0 0 0,0 0 6 0 0,0 0-16 0 0,0 0 3 0 0,5 4-7 0 0,19 18 857 0 0,-23-22-902 0 0,0 0-1 0 0,0 1 1 0 0,0-1-1 0 0,0 0 1 0 0,0 0-1 0 0,0 0 1 0 0,0 0-1 0 0,0 0 0 0 0,0 0 1 0 0,0 0-1 0 0,0-1 1 0 0,0 1-1 0 0,0 0 1 0 0,1-1-47 0 0,2 0 274 0 0,-10 3 531 0 0,4 5-745 0 0,1-1 0 0 0,-1 1 0 0 0,1-1 0 0 0,0 1 0 0 0,1 0 0 0 0,0 4-60 0 0,-5 49 162 0 0,2-39-52 0 0,1 2 0 0 0,1-1 0 0 0,1 0 0 0 0,1 0 0 0 0,3 20-110 0 0,-2-29 58 0 0,-1 0 0 0 0,-1 1 0 0 0,0-1 0 0 0,-1 0 0 0 0,0 1 0 0 0,-2 6-58 0 0,0-3 76 0 0,3 51 181 0 0,0-32-197 0 0,0-35-72 0 0,0-1 0 0 0,0 0-7 0 0,0 0 9 0 0,0-3-1906 0 0,0 2-7624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23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6016 0 0,'0'0'777'0'0,"0"0"3"0"0,0 28 2527 0 0,1-25-3312 0 0,-1 0 1 0 0,1 0 0 0 0,-1 0 0 0 0,1 0-1 0 0,0 0 1 0 0,0 0 0 0 0,0 0 0 0 0,1-1 4 0 0,5 18-69 0 0,2 56-343 0 0,-6-47 146 0 0,0 0 0 0 0,9 26 266 0 0,-6-25 415 0 0,-1-1 1 0 0,1 25-416 0 0,-3-22 564 0 0,-3 11 1328 0 0,0-43-1684 0 0,0 0 0 0 0,0 0-2 0 0,-1-4 205 0 0,-5-25-113 0 0,0 1 0 0 0,2-1 0 0 0,1 0 0 0 0,1-18-298 0 0,8-51 903 0 0,5 29-160 0 0,-10 65-706 0 0,0 1 0 0 0,0 0 0 0 0,1 0 0 0 0,-1 0 0 0 0,1 0-1 0 0,-1 0 1 0 0,1 0 0 0 0,0 1 0 0 0,0-1 0 0 0,0 0 0 0 0,1 1-1 0 0,-1 0 1 0 0,1-1-37 0 0,13-16 137 0 0,-13 16-79 0 0,1 0-1 0 0,-1 0 0 0 0,1 0 0 0 0,0 0 0 0 0,0 1 0 0 0,0 0 0 0 0,0 0 1 0 0,0 0-1 0 0,0 0 0 0 0,1 1 0 0 0,-1-1 0 0 0,1 1 0 0 0,4 0-57 0 0,11-5 65 0 0,-13 3-60 0 0,0 1 0 0 0,1 0-1 0 0,-1 0 1 0 0,1 1-1 0 0,0 0 1 0 0,-1 0-1 0 0,1 1 1 0 0,0 0-1 0 0,0 1 1 0 0,6 0-5 0 0,-9 0 4 0 0,-1 0 1 0 0,1 1 0 0 0,-1-1-1 0 0,0 1 1 0 0,0-1-1 0 0,0 1 1 0 0,0 1 0 0 0,0-1-1 0 0,0 1 1 0 0,0-1-1 0 0,-1 1 1 0 0,1 0 0 0 0,-1 0-1 0 0,0 0 1 0 0,0 1-1 0 0,0-1 1 0 0,0 1-1 0 0,0 2-4 0 0,-1-4 3 0 0,-1 0-1 0 0,1 0 1 0 0,-1 0-1 0 0,1 0 0 0 0,-1 1 1 0 0,0-1-1 0 0,0 1 1 0 0,0-1-1 0 0,0 0 0 0 0,-1 1 1 0 0,1 0-1 0 0,-1-1 1 0 0,1 1-1 0 0,-1-1 0 0 0,0 1 1 0 0,0 0-1 0 0,0-1 1 0 0,-1 1-1 0 0,1-1 0 0 0,-1 3-2 0 0,-11 42 195 0 0,10-43-166 0 0,0 0-1 0 0,-1 0 1 0 0,1 0 0 0 0,0 0-1 0 0,-1 0 1 0 0,0 0-1 0 0,0-1 1 0 0,0 0 0 0 0,-1 1-1 0 0,1-1 1 0 0,-1 0-29 0 0,-22 26 133 0 0,25-28-126 0 0,0 0 0 0 0,0 0 0 0 0,0 0 0 0 0,0 0 0 0 0,0 0 0 0 0,0 0 0 0 0,0-1 0 0 0,0 1 0 0 0,0 0 1 0 0,0 0-1 0 0,0-1 0 0 0,-1 1 0 0 0,0 0-7 0 0,1-1 8 0 0,-1 1 1 0 0,1-1 0 0 0,0 1 0 0 0,0 0 0 0 0,-1-1 0 0 0,1 1 0 0 0,0 0-1 0 0,0 0 1 0 0,0 0 0 0 0,0 0 0 0 0,0 0 0 0 0,0 0 0 0 0,0 1-9 0 0,0-1-2 0 0,0 0 0 0 0,0-1 1 0 0,0 1-1 0 0,0-1 0 0 0,0 1 0 0 0,0-1 1 0 0,0 0-1 0 0,0 1 0 0 0,-1-1 0 0 0,1 0 1 0 0,0 0-1 0 0,0 0 0 0 0,0 0 0 0 0,0 0 1 0 0,0 0-1 0 0,0 0 0 0 0,-1 0 0 0 0,1 0 1 0 0,-1 0 1 0 0,-3-1-54 0 0,5 1 14 0 0,0 0 3 0 0,0 13-41 0 0,0-9 81 0 0,0-4 10 0 0,0 0 5 0 0,4 15 155 0 0,30 15 28 0 0,-27-23-176 0 0,0 0 0 0 0,0-1 0 0 0,0 0-1 0 0,1 0 1 0 0,0-1 0 0 0,0 0 0 0 0,0 0 0 0 0,1-1 0 0 0,0 0 0 0 0,0 0 0 0 0,8 2-25 0 0,32 9 14 0 0,-44-14-11 0 0,-1 1 0 0 0,0 0-1 0 0,0 0 1 0 0,0 0 0 0 0,0 1-1 0 0,0-1 1 0 0,0 1-1 0 0,0 0 1 0 0,0 0-3 0 0,16 17-3205 0 0,-18-19-8749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23.7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6824 0 0,'1'1'2'0'0,"-1"-1"1"0"0,0 1-1 0 0,0 0 1 0 0,0 0 0 0 0,1-1-1 0 0,-1 1 1 0 0,0 0-1 0 0,1-1 1 0 0,-1 1-1 0 0,1 0 1 0 0,-1-1 0 0 0,1 1-1 0 0,-1-1 1 0 0,1 1-1 0 0,-1 0 1 0 0,1-1-1 0 0,0 1 1 0 0,-1-1 0 0 0,1 0-1 0 0,0 1 1 0 0,-1-1-1 0 0,1 1-2 0 0,-1-1 8 0 0,1 0 0 0 0,-1 0-1 0 0,1 0 1 0 0,-1 1 0 0 0,1-1-1 0 0,-1 0 1 0 0,0 0 0 0 0,1 1-1 0 0,-1-1 1 0 0,0 0 0 0 0,1 1 0 0 0,-1-1-1 0 0,0 0 1 0 0,1 1 0 0 0,-1-1-1 0 0,0 1 1 0 0,0-1 0 0 0,1 0-1 0 0,-1 1 1 0 0,0-1 0 0 0,0 1 0 0 0,0-1-1 0 0,0 1 1 0 0,1-1 0 0 0,-1 1-1 0 0,0-1 1 0 0,0 1 0 0 0,0 0-8 0 0,0 2 26 0 0,0 0 0 0 0,1 0 0 0 0,-1 1 0 0 0,1-1 0 0 0,0 0 0 0 0,0 0 0 0 0,0 0 0 0 0,0 0 0 0 0,1 0 0 0 0,-1 0 0 0 0,1 0 0 0 0,0-1 1 0 0,2 3-27 0 0,8 18 109 0 0,-7-10-108 0 0,1-1 1 0 0,0 1-1 0 0,4 2-1 0 0,14 31 4 0 0,27 61 460 0 0,-47-100-338 0 0,0 0 0 0 0,1 0 0 0 0,0 0-1 0 0,0-1 1 0 0,7 6-126 0 0,9 13 380 0 0,-18-21-272 0 0,0-1 1 0 0,1 0-1 0 0,-1 0 1 0 0,1 0-1 0 0,0 0 1 0 0,0-1-1 0 0,0 1 0 0 0,0-1 1 0 0,1 0-1 0 0,-1 0 1 0 0,0 0-1 0 0,1-1 0 0 0,-1 0 1 0 0,1 0-1 0 0,0 0 1 0 0,3 0-109 0 0,-7-1 29 0 0,0 0 0 0 0,0 1 0 0 0,0-1 0 0 0,0 0 0 0 0,0 1 0 0 0,0-1 0 0 0,0 1 1 0 0,-1-1-1 0 0,1 1 0 0 0,0-1 0 0 0,0 1 0 0 0,0-1 0 0 0,-1 1 0 0 0,1 0 0 0 0,0 0-29 0 0,-1-1 25 0 0,0 0-1 0 0,0 1 0 0 0,1-1 0 0 0,-1 0 1 0 0,0 1-1 0 0,1-1 0 0 0,-1 0 0 0 0,0 0 1 0 0,0 1-1 0 0,1-1 0 0 0,-1 0 0 0 0,0 0 1 0 0,1 0-1 0 0,-1 0 0 0 0,0 1 1 0 0,1-1-1 0 0,-1 0 0 0 0,1 0 0 0 0,-1 0 1 0 0,0 0-1 0 0,1 0 0 0 0,-1 0 0 0 0,0 0 1 0 0,1 0-1 0 0,-1 0 0 0 0,1 0 0 0 0,-1 0 1 0 0,0 0-1 0 0,1 0 0 0 0,-1 0 0 0 0,1 0 1 0 0,-1-1-1 0 0,0 1 0 0 0,1 0 0 0 0,-1 0 1 0 0,0 0-1 0 0,1 0 0 0 0,-1-1 0 0 0,0 1 1 0 0,0 0-1 0 0,1 0 0 0 0,-1-1 0 0 0,0 1 1 0 0,1 0-1 0 0,-1-1 0 0 0,0 1 0 0 0,0 0 1 0 0,0-1-1 0 0,1 1-24 0 0,3-4 220 0 0,-3 3-160 0 0,0 0-1 0 0,-1 1 0 0 0,1-1 1 0 0,0 0-1 0 0,0 0 0 0 0,0 0 1 0 0,-1 0-1 0 0,1 0 0 0 0,-1 0 1 0 0,1 0-1 0 0,-1 0 0 0 0,1 0 1 0 0,-1 0-1 0 0,0-1 0 0 0,1 1 1 0 0,-1 0-1 0 0,0 0 0 0 0,0 0 1 0 0,0 0-1 0 0,0-1 1 0 0,0 1-1 0 0,0 0 0 0 0,0 0 1 0 0,0 0-1 0 0,0-1-59 0 0,0-23 469 0 0,1 12-265 0 0,-1 0-1 0 0,-1 0 1 0 0,-1-8-204 0 0,-7-73 689 0 0,7 87-625 0 0,1-1-1 0 0,0 1 1 0 0,1-1 0 0 0,0 0-1 0 0,0 1 1 0 0,0-1 0 0 0,1 1-1 0 0,1-1 1 0 0,-1 1-1 0 0,1-1 1 0 0,0 1 0 0 0,1 0-1 0 0,-1 0 1 0 0,3-4-64 0 0,1 2-516 0 0,0 1 0 0 0,0-1 0 0 0,0 2 0 0 0,5-5 516 0 0,-10 11-10493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24.2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161 0 8336 0 0,'0'0'569'0'0,"0"0"4"0"0,0 0-2 0 0,0 0-34 0 0,-4 14 878 0 0,3-13-946 0 0,-6 8-435 0 0,5-7-20 0 0,0 0 1 0 0,0 1 0 0 0,-1-1-1 0 0,1 0 1 0 0,0 0 0 0 0,-1-1-1 0 0,1 1 1 0 0,-1 0 0 0 0,0-1-1 0 0,1 1 1 0 0,-1-1 0 0 0,-1 0-15 0 0,1 1 41 0 0,1-1 0 0 0,-1 0 1 0 0,1 0-1 0 0,0 1 1 0 0,-1 0-1 0 0,1-1 0 0 0,0 1 1 0 0,0 0-1 0 0,0 0 1 0 0,0 0-1 0 0,1 0 0 0 0,-1 0 1 0 0,-1 2-42 0 0,-11 12 268 0 0,2 19-41 0 0,7-27-160 0 0,1 2 0 0 0,0-1 0 0 0,0 0 0 0 0,-1 10-67 0 0,-3 3 20 0 0,-9 52 43 0 0,10-5-30 0 0,5-65-32 0 0,2-1 0 0 0,-1 1 0 0 0,0-1 0 0 0,1 1 0 0 0,-1-1 0 0 0,1 1 0 0 0,0-1 0 0 0,0 1-1 0 0,1-1 1 0 0,-1 1 0 0 0,1-1 0 0 0,-1 1 0 0 0,1-1 0 0 0,0 1 0 0 0,2 2-1 0 0,-1-3 1 0 0,-1 0-1 0 0,1-1 1 0 0,0 1-1 0 0,0-1 1 0 0,0 0-1 0 0,0 0 0 0 0,1 0 1 0 0,-1 0-1 0 0,1 0 1 0 0,-1 0-1 0 0,1 0 1 0 0,0-1-1 0 0,-1 1 1 0 0,1-1-1 0 0,0 0 1 0 0,0 0-1 0 0,0 0 1 0 0,0 0-1 0 0,10 4 0 0 0,-11-4 0 0 0,0 0 0 0 0,1 0 0 0 0,-1 0 0 0 0,0-1 0 0 0,0 1 0 0 0,0-1 0 0 0,1 1 0 0 0,-1-1 0 0 0,0 0 0 0 0,1 0 0 0 0,32 2 7 0 0,-27-1-4 0 0,0 0 1 0 0,0-1-1 0 0,0 0 1 0 0,-1 0-1 0 0,1-1 0 0 0,0 0 1 0 0,0-1-1 0 0,0 1 1 0 0,-1-1-1 0 0,1-1 1 0 0,1 0-4 0 0,22-9-1757 0 0,-30 11-7107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24.5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40 7136 0 0,'0'0'10'0'0,"-2"0"1000"0"0,2 0-931 0 0,1-1 0 0 0,-1 1 0 0 0,0 0 0 0 0,1 0 0 0 0,-1 0 0 0 0,0-1 0 0 0,1 1 1 0 0,-1 0-1 0 0,0-1 0 0 0,1 1 0 0 0,-1 0 0 0 0,0-1 0 0 0,1 1 0 0 0,-1 0 1 0 0,0-1-1 0 0,0 1 0 0 0,0 0 0 0 0,1-1 0 0 0,-1 1 0 0 0,0-1 0 0 0,0 1 0 0 0,0 0 1 0 0,0-1-1 0 0,0 1 0 0 0,0-1 0 0 0,0 1-79 0 0,7-1 349 0 0,-1 1 0 0 0,0-1 0 0 0,1 0-1 0 0,-1-1 1 0 0,3 0-349 0 0,-2 0-39 0 0,23-7 299 0 0,-22 6-497 0 0,0 1 1 0 0,0 0-1 0 0,0 0 0 0 0,0 0 0 0 0,6 1 237 0 0,-12 1-7858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29.2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46 3000 0 0,'0'0'288'0'0,"0"0"0"0"0,0 0 0 0 0,0 0 16 0 0,6-2 65 0 0,2 1-150 0 0,-1-2 1 0 0,1 1-1 0 0,-1-1 0 0 0,1 0 0 0 0,-1 0 1 0 0,0-1-1 0 0,1-1-219 0 0,-2 2 139 0 0,0 1 1 0 0,0 0-1 0 0,1 0 1 0 0,-1 0-1 0 0,0 1 1 0 0,1 0 0 0 0,-1 0-1 0 0,2 0-139 0 0,11-1 53 0 0,-6 1-23 0 0,-1 0 1 0 0,0 1-1 0 0,0 0 0 0 0,0 1 0 0 0,0 1 1 0 0,5 1-31 0 0,-14-3 7 0 0,9 0 49 0 0,-11 0-25 0 0,0-1 0 0 0,0 1 0 0 0,0 0 0 0 0,1 0 0 0 0,-1 0 0 0 0,0 0 0 0 0,0 0 0 0 0,0 0 0 0 0,0 1 0 0 0,1-1 0 0 0,-1 0 0 0 0,0 1 0 0 0,1-1-31 0 0,0 1 19 0 0,0 0 0 0 0,0 0 0 0 0,0 0 0 0 0,-1 0 0 0 0,1 1 0 0 0,0-1 0 0 0,-1 0 1 0 0,1 1-1 0 0,0-1 0 0 0,-1 1 0 0 0,0 0 0 0 0,1-1 0 0 0,-1 1 0 0 0,0 0 0 0 0,0 0 0 0 0,0 0 0 0 0,0 0-19 0 0,1 3 37 0 0,-1 0-1 0 0,-1 1 1 0 0,1-1 0 0 0,-1 0-1 0 0,1 0 1 0 0,-2 4-37 0 0,1 4 128 0 0,-2-1 0 0 0,1 0 0 0 0,-2 0 0 0 0,1 0 0 0 0,-3 2-128 0 0,-1 4 222 0 0,-1-1-1 0 0,-1 1 1 0 0,-3 3-222 0 0,4-7 199 0 0,-7 3 113 0 0,13-16-279 0 0,-1 0 0 0 0,1 0 0 0 0,0 1 0 0 0,0-1 0 0 0,0 0 0 0 0,0 0 0 0 0,0 1-1 0 0,0-1 1 0 0,0 1 0 0 0,0-1 0 0 0,1 1 0 0 0,-1-1 0 0 0,1 1 0 0 0,-1-1 0 0 0,1 1 0 0 0,-1 0 0 0 0,1-1-33 0 0,-5 11 303 0 0,5-12-286 0 0,-1 0 0 0 0,1 1 0 0 0,0-1 0 0 0,-1 0 0 0 0,1 1 0 0 0,0-1 0 0 0,0 0 0 0 0,0 1 0 0 0,-1-1 0 0 0,1 1 1 0 0,0-1-1 0 0,0 0 0 0 0,0 1 0 0 0,0-1 0 0 0,0 1 0 0 0,0-1 0 0 0,0 0 0 0 0,0 1 0 0 0,0-1 0 0 0,0 1 0 0 0,0-1 0 0 0,0 1 0 0 0,0-1 0 0 0,0 1-17 0 0,0-1 17 0 0,0 0 0 0 0,0 1 0 0 0,0-1 0 0 0,1 1 0 0 0,-1-1 0 0 0,0 1 0 0 0,0-1 0 0 0,-1 1 0 0 0,1-1 0 0 0,0 1 0 0 0,0-1 0 0 0,0 1 1 0 0,0-1-1 0 0,0 1 0 0 0,0-1 0 0 0,-1 1 0 0 0,1-1 0 0 0,0 1 0 0 0,0-1 0 0 0,-1 0 0 0 0,1 1 0 0 0,0-1 0 0 0,-1 1 0 0 0,1-1 0 0 0,0 0 0 0 0,-1 1 0 0 0,1-1 0 0 0,-1 0 0 0 0,1 0 0 0 0,0 1 0 0 0,-1-1 0 0 0,1 0 0 0 0,-1 0 0 0 0,1 0 0 0 0,-1 1 0 0 0,1-1 1 0 0,-1 0-1 0 0,1 0 0 0 0,-1 0 0 0 0,1 0 0 0 0,-1 0 0 0 0,1 0 0 0 0,-1 0 0 0 0,1 0 0 0 0,-1 0-17 0 0,-9 1 502 0 0,7-2-294 0 0,5 1-56 0 0,17-9-1693 0 0,-17 9-6756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23.5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8432 0 0,'3'3'72'0'0,"-1"1"0"0"0,0-1 0 0 0,1 0 0 0 0,-1 1 0 0 0,-1 0 0 0 0,1-1 0 0 0,0 1 1 0 0,-1 0-1 0 0,0 0 0 0 0,0 0 0 0 0,0 0 0 0 0,0 1-72 0 0,5 52 1387 0 0,-5-36-1077 0 0,7 114 880 0 0,-3-97-990 0 0,-3-31-157 0 0,-1-1 1 0 0,0 1 0 0 0,-1-1 0 0 0,1 1-1 0 0,-1 4-43 0 0,-1-2 21 0 0,0-4-14 0 0,1-1 0 0 0,-1 1-1 0 0,1-1 1 0 0,0 1 0 0 0,1-1-1 0 0,-1 1 1 0 0,1-1 0 0 0,0 1 0 0 0,0-1-1 0 0,0 1-6 0 0,2 4 42 0 0,0 0 0 0 0,-1 0 0 0 0,-1 0 0 0 0,1 1 0 0 0,-2-1 0 0 0,1 8-42 0 0,-1-16 23 0 0,0 0-1 0 0,0 1 0 0 0,1-1 1 0 0,-1 0-1 0 0,1 1 1 0 0,-1-1-1 0 0,0 0 0 0 0,1 1 1 0 0,0-1-1 0 0,-1 0 0 0 0,1 0 1 0 0,0 1-1 0 0,0-1-22 0 0,0 0 16 0 0,0 0-1 0 0,-1 0 1 0 0,1 0-1 0 0,-1 0 1 0 0,1 0-1 0 0,0 0 1 0 0,-1 0-1 0 0,0 0 1 0 0,1 0-1 0 0,-1 1 1 0 0,0-1-1 0 0,1 0 1 0 0,-1 0-1 0 0,0 0 1 0 0,0 1 0 0 0,0-1-1 0 0,0 0 1 0 0,0 0-1 0 0,-1 0 1 0 0,1 1-16 0 0,0-1-6 0 0,0-1 1 0 0,0 0-1 0 0,0 0 0 0 0,0 0 1 0 0,-1 1-1 0 0,1-1 1 0 0,0 0-1 0 0,0 0 1 0 0,0 0-1 0 0,0 0 1 0 0,-1 1-1 0 0,1-1 1 0 0,0 0-1 0 0,0 0 1 0 0,0 0-1 0 0,-1 0 1 0 0,1 0-1 0 0,0 0 1 0 0,0 0-1 0 0,0 0 1 0 0,-1 1-1 0 0,1-1 0 0 0,0 0 1 0 0,0 0-1 0 0,-1 0 1 0 0,1 0-1 0 0,0 0 1 0 0,0 0-1 0 0,0 0 1 0 0,-1 0-1 0 0,1 0 1 0 0,0 0-1 0 0,0-1 1 0 0,-1 1 5 0 0,-1 0-1148 0 0,2 0-7580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29.6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9536 0 0,'0'0'43'0'0,"1"0"0"0"0,-1 0 0 0 0,0-1 0 0 0,1 1 0 0 0,-1 0 0 0 0,0 0 0 0 0,1 0 0 0 0,-1 0-1 0 0,0 0 1 0 0,1 0 0 0 0,-1 0 0 0 0,0 1 0 0 0,1-1 0 0 0,-1 0 0 0 0,0 0 0 0 0,0 0 0 0 0,1 0 0 0 0,-1 0 0 0 0,0 0 0 0 0,1 1 0 0 0,-1-1 0 0 0,0 0 0 0 0,0 0 0 0 0,1 0 0 0 0,-1 1 0 0 0,0-1 0 0 0,0 0 0 0 0,1 0 0 0 0,-1 1 0 0 0,0-1-43 0 0,0 1-7729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30.9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5416 0 0,'3'5'614'0'0,"2"14"1630"0"0,-1-2-518 0 0,-1-9-1286 0 0,9 20-399 0 0,-10-23-9 0 0,0 1 0 0 0,0-1 0 0 0,1 0 0 0 0,0 0 0 0 0,0-1 0 0 0,0 1 0 0 0,3 3-32 0 0,4 6 94 0 0,0 0 0 0 0,-1 1 0 0 0,0 0 0 0 0,-1 1-1 0 0,-1-1 1 0 0,1 7-94 0 0,18 35 313 0 0,-23-53-275 0 0,0 1 0 0 0,0 0-1 0 0,1-1 1 0 0,-1 0 0 0 0,1 0 0 0 0,3 2-38 0 0,-4-3 26 0 0,0 0-1 0 0,1 1 1 0 0,-1-1 0 0 0,0 1-1 0 0,-1 0 1 0 0,1 0 0 0 0,1 4-26 0 0,1-1 61 0 0,-1 1 1 0 0,1-1-1 0 0,0 1 1 0 0,1-1 0 0 0,0-1-1 0 0,0 1 1 0 0,0-1-1 0 0,5 3-61 0 0,7 9 400 0 0,-16-16-367 0 0,-1-1-9 0 0,0 0 1 0 0,-1 0 0 0 0,1 0 0 0 0,0-1 0 0 0,0 1-1 0 0,0 0 1 0 0,0-1 0 0 0,0 1 0 0 0,0 0-1 0 0,0-1 1 0 0,0 1 0 0 0,0-1 0 0 0,0 1-1 0 0,0-1 1 0 0,0 0 0 0 0,0 0 0 0 0,0 1 0 0 0,0-1-1 0 0,1 0 1 0 0,-1 0 0 0 0,0 0-25 0 0,0 0 47 0 0,-1 0 5 0 0,0 0 17 0 0,0 0 8 0 0,0-2-40 0 0,0 0 0 0 0,1-1 0 0 0,-1 1 0 0 0,1 0 0 0 0,0 0-1 0 0,0 0 1 0 0,0 0 0 0 0,0 0 0 0 0,0 0 0 0 0,1-2-37 0 0,4-6 39 0 0,5-18 70 0 0,0-1-1 0 0,-2 0 0 0 0,-1 0 1 0 0,-2-3-109 0 0,-5 29 25 0 0,0 0 1 0 0,0 0 0 0 0,0 0-1 0 0,1 0 1 0 0,-1 1 0 0 0,1-1-1 0 0,-1 0 1 0 0,1 1 0 0 0,0 0-1 0 0,1-2-25 0 0,11-18 201 0 0,-13 20-205 0 0,1-4 130 0 0,-1 1 1 0 0,2-1-1 0 0,-1 0 0 0 0,1 1 0 0 0,0 0 1 0 0,0-1-1 0 0,0 1 0 0 0,1 0 0 0 0,0 1 0 0 0,0-1 1 0 0,0 1-1 0 0,0 0 0 0 0,1-1-126 0 0,-5 5 11 0 0,1 0-1 0 0,-1 0 1 0 0,0 0 0 0 0,1 0-1 0 0,-1 0 1 0 0,1 0 0 0 0,-1 0-1 0 0,1 0 1 0 0,-1 0 0 0 0,0 0-1 0 0,1 0 1 0 0,-1 0-1 0 0,1 0 1 0 0,-1 0 0 0 0,0 0-1 0 0,1 0 1 0 0,-1 1 0 0 0,1-1-1 0 0,-1 0 1 0 0,0 0 0 0 0,1 0-1 0 0,-1 1 1 0 0,0-1 0 0 0,1 0-1 0 0,-1 0 1 0 0,0 1-1 0 0,1-1 1 0 0,-1 0 0 0 0,0 1-1 0 0,0-1 1 0 0,1 0 0 0 0,-1 1-1 0 0,0-1 1 0 0,0 0 0 0 0,0 1-1 0 0,1-1-10 0 0,8 18-33 0 0,-8-14 51 0 0,31 64-161 0 0,20 67 143 0 0,-50-126-52 0 0,1-1-1 0 0,1 0 0 0 0,-1-1 0 0 0,2 1 0 0 0,-1 0 0 0 0,1-1 1 0 0,-1 0-1 0 0,2 0 0 0 0,-1-1 0 0 0,1 1 0 0 0,1-1 53 0 0,-6-6-10 0 0,1 1-1 0 0,0-1 0 0 0,0 0 1 0 0,0 0-1 0 0,0 0 0 0 0,0 0 1 0 0,0 0-1 0 0,0 0 1 0 0,0-1-1 0 0,0 1 0 0 0,0-1 1 0 0,-1 1-1 0 0,1-1 1 0 0,0 0-1 0 0,0 1 0 0 0,0-1 1 0 0,-1 0-1 0 0,1 0 0 0 0,-1-1 1 0 0,1 1-1 0 0,-1 0 1 0 0,1 0-1 0 0,-1-1 0 0 0,0 1 1 0 0,1-1-1 0 0,-1 1 0 0 0,0-1 1 0 0,1 0 10 0 0,8-38 78 0 0,0 5 67 0 0,-5 15-26 0 0,-2 9-2 0 0,-1 0-1 0 0,1 0 1 0 0,-2-1-1 0 0,0 1 1 0 0,0-1-1 0 0,-1 1 1 0 0,0-1-1 0 0,-1 1 0 0 0,-2-10-116 0 0,-3-42 663 0 0,5 41-260 0 0,2 12-2707 0 0,-1 10-9209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31.2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5520 0 0,'0'0'241'0'0,"0"0"6"0"0,0 0 1 0 0,0 0-20 0 0,0 0-79 0 0,0 0-17 0 0,0 0-7 0 0,0 0 30 0 0,0 0 86 0 0,0 0 18 0 0,1 11 444 0 0,15 26-166 0 0,-12-19-356 0 0,0 1-1 0 0,-2-1 1 0 0,0 1 0 0 0,0 10-181 0 0,-2-21 58 0 0,1 0 0 0 0,1-1 0 0 0,-1 1 0 0 0,1 0 1 0 0,0-1-1 0 0,1 1 0 0 0,0-1 0 0 0,2 4-58 0 0,4 12 171 0 0,-8-21-146 0 0,0 0 0 0 0,-1 0 0 0 0,0 0 1 0 0,1 0-1 0 0,-1 0 0 0 0,0 0 0 0 0,0 1 0 0 0,0-1 1 0 0,0 0-1 0 0,0 0 0 0 0,-1 0 0 0 0,1 0-25 0 0,-1 0 15 0 0,1-1 0 0 0,0 0 0 0 0,0 0 0 0 0,-1 1 0 0 0,1-1 0 0 0,0 0 0 0 0,0 1 0 0 0,0-1 0 0 0,1 0 0 0 0,-1 1 0 0 0,0-1 0 0 0,0 0-1 0 0,1 1 1 0 0,-1-1 0 0 0,1 0 0 0 0,-1 0 0 0 0,1 1 0 0 0,0-1 0 0 0,-1 0 0 0 0,1 0-15 0 0,1 3 104 0 0,0 0 0 0 0,0 1 0 0 0,-1-1-1 0 0,1 0 1 0 0,-1 1 0 0 0,0-1 0 0 0,0 4-104 0 0,2 7 306 0 0,-2-13-232 0 0,-1 0-1 0 0,1 0 1 0 0,0 1-1 0 0,-1-1 1 0 0,0 0-1 0 0,0 0 1 0 0,0 0 0 0 0,0 1-1 0 0,0-1 1 0 0,0 0-1 0 0,0 1 1 0 0,-1-1-1 0 0,1 0 1 0 0,-1 0-1 0 0,1 0 1 0 0,-1 0-1 0 0,0 0 1 0 0,0 1-1 0 0,0-1 1 0 0,0 0-74 0 0,0 3-1528 0 0,1-5-6849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31.6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6224 0 0,'0'0'686'0'0,"5"4"728"0"0,-4-3-1337 0 0,0 0 0 0 0,0 1 1 0 0,0-1-1 0 0,0 1 0 0 0,0-1 1 0 0,-1 1-1 0 0,1-1 0 0 0,0 1 1 0 0,-1-1-1 0 0,1 1 0 0 0,-1 0 1 0 0,0-1-1 0 0,1 1 0 0 0,-1 0 1 0 0,0-1-1 0 0,0 3-77 0 0,0-2 2 0 0,1 0-1 0 0,-1 0 1 0 0,1 0 0 0 0,0 0-1 0 0,0 1 1 0 0,0-1 0 0 0,0 0-1 0 0,0-1 1 0 0,0 1-1 0 0,0 0 1 0 0,2 2-2 0 0,7 11-10 0 0,18 70 69 0 0,-4 0 0 0 0,1 25-59 0 0,-18-82 185 0 0,-5-20-85 0 0,0-1 1 0 0,1 1 0 0 0,0-1 0 0 0,4 5-101 0 0,-4-5 117 0 0,1 0 0 0 0,-1-1 0 0 0,-1 1 1 0 0,1 0-1 0 0,0 6-117 0 0,-1 0 449 0 0,-1 1 0 0 0,-1 0 0 0 0,-1 10-449 0 0,1-1 800 0 0,-7-9-2180 0 0,6-13-6928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32.4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77 6728 0 0,'-1'0'23'0'0,"1"0"0"0"0,-1 0 0 0 0,1 0 0 0 0,0 0 0 0 0,-1 0 0 0 0,1 0 1 0 0,-1 0-1 0 0,1 0 0 0 0,-1 0 0 0 0,1 0 0 0 0,-1 0 0 0 0,1 0 0 0 0,0 0 0 0 0,-1 0 1 0 0,1 1-1 0 0,-1-1 0 0 0,1 0 0 0 0,0 0 0 0 0,-1 1 0 0 0,1-1 0 0 0,0 0 0 0 0,-1 0 0 0 0,1 1 1 0 0,0-1-1 0 0,-1 0 0 0 0,1 1 0 0 0,0-1 0 0 0,0 0 0 0 0,-1 1 0 0 0,1-1 0 0 0,0 1 1 0 0,0-1-1 0 0,0 0 0 0 0,-1 1 0 0 0,1-1 0 0 0,0 1 0 0 0,0-1 0 0 0,0 0 0 0 0,0 1 0 0 0,0-1 1 0 0,0 1-1 0 0,0-1 0 0 0,0 1 0 0 0,0-1 0 0 0,0 1 0 0 0,0-1 0 0 0,0 0 0 0 0,0 1 1 0 0,1-1-1 0 0,-1 1 0 0 0,0-1 0 0 0,0 0 0 0 0,0 1 0 0 0,1-1 0 0 0,-1 1 0 0 0,0-1-23 0 0,1 1 4 0 0,-1 0 0 0 0,1 0 0 0 0,0 0 0 0 0,0 0 0 0 0,0 0 0 0 0,0 0 0 0 0,-1 0 0 0 0,1 0 0 0 0,0 0 0 0 0,0 0 0 0 0,1-1 0 0 0,-1 1 0 0 0,0 0 0 0 0,0-1-1 0 0,0 1 1 0 0,0-1 0 0 0,1 1 0 0 0,-1-1 0 0 0,0 0 0 0 0,0 1 0 0 0,1-1 0 0 0,0 0-4 0 0,12 1 0 0 0,-1 1 0 0 0,1 0 0 0 0,-1 1-1 0 0,1 0 1 0 0,8 4 0 0 0,-11-3 0 0 0,1-1-1 0 0,-1 0 1 0 0,1-1-1 0 0,-1 0 0 0 0,1 0 1 0 0,0-1-1 0 0,0-1 1 0 0,0 0 0 0 0,7-2 0 0 0,0 2 0 0 0,0 0 0 0 0,4 2 0 0 0,-5-3-1015 0 0,-14 1-4058 0 0</inkml:trace>
  <inkml:trace contextRef="#ctx0" brushRef="#br0" timeOffset="1">784 4 5520 0 0,'-35'-4'4017'0'0,"22"17"-3625"0"0,4-5-255 0 0,0-2 0 0 0,-1 0 0 0 0,1 0 1 0 0,-2 0-1 0 0,1-1 0 0 0,0-1 0 0 0,-7 2-137 0 0,11-4 106 0 0,0 1 1 0 0,1 0-1 0 0,-1-1 0 0 0,0 2 1 0 0,-1 0-107 0 0,4-1 83 0 0,0-1 1 0 0,-1 0-1 0 0,0 0 1 0 0,1 0 0 0 0,-1 0-1 0 0,0-1 1 0 0,0 1-1 0 0,0-1 1 0 0,0 0-1 0 0,0-1 1 0 0,0 1 0 0 0,-2 0-84 0 0,4-1 31 0 0,0 0 1 0 0,1 0 0 0 0,-1 0 0 0 0,0 0 0 0 0,1 0 0 0 0,-1 1 0 0 0,0-1-1 0 0,1 1 1 0 0,-1-1 0 0 0,1 1 0 0 0,-1-1 0 0 0,1 1 0 0 0,-1 0-1 0 0,1 0 1 0 0,-1 0 0 0 0,1 0 0 0 0,0 0 0 0 0,-1 0 0 0 0,0 1-32 0 0,-8 7 307 0 0,9-8-284 0 0,0-1-5 0 0,0 0 0 0 0,1 1 0 0 0,-1-1 0 0 0,0 1 0 0 0,1-1 0 0 0,-1 1 0 0 0,1-1 0 0 0,-1 1 0 0 0,1 0 1 0 0,-1-1-1 0 0,1 1 0 0 0,-1 0 0 0 0,1-1 0 0 0,-1 1 0 0 0,1 0 0 0 0,0 0 0 0 0,0-1 0 0 0,-1 1 0 0 0,1 0 0 0 0,0 0 0 0 0,0-1 0 0 0,0 1 1 0 0,0 0-1 0 0,0 0 0 0 0,0 0 0 0 0,0-1 0 0 0,0 1 0 0 0,0 0-18 0 0,-15 39 264 0 0,11-22-223 0 0,1-1 1 0 0,1 1-1 0 0,1 0 0 0 0,1 0 0 0 0,0 6-41 0 0,1-1 59 0 0,-1-21-52 0 0,0 1-1 0 0,1 0 1 0 0,0 0-1 0 0,0 0 1 0 0,0-1-1 0 0,0 1 1 0 0,0 0-1 0 0,0-1 1 0 0,0 1-1 0 0,1-1 1 0 0,0 1-1 0 0,-1-1 1 0 0,1 0-1 0 0,0 0 1 0 0,0 0 0 0 0,0 0-1 0 0,0 0 1 0 0,1 1-7 0 0,2 6 11 0 0,-5-8-9 0 0,0-1-1 0 0,0 1 0 0 0,0-1 0 0 0,1 1 0 0 0,-1-1 0 0 0,0 1 0 0 0,0-1 0 0 0,0 1 0 0 0,0-1 0 0 0,1 1 0 0 0,-1-1 0 0 0,0 1 0 0 0,0-1 0 0 0,1 1 0 0 0,-1-1 0 0 0,0 1 0 0 0,1-1 1 0 0,-1 0-1 0 0,1 1 0 0 0,-1-1 0 0 0,0 0 0 0 0,1 1 0 0 0,-1-1 0 0 0,1 0-1 0 0,5 3 0 0 0,-1-1 1 0 0,1 0-1 0 0,0 0 0 0 0,0-1 1 0 0,0 0-1 0 0,0 0 1 0 0,0 0-1 0 0,5-1 0 0 0,11 2 0 0 0,14 2 60 0 0,0-2 0 0 0,1-1 0 0 0,-1-2 0 0 0,5-2-60 0 0,-36 2-227 0 0,1-1 0 0 0,0 1 0 0 0,0-1 0 0 0,-1 0 0 0 0,1 0 1 0 0,-1-1-1 0 0,0 0 0 0 0,1 0 227 0 0,-4 2-9273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32.7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32 7136 0 0,'-14'2'65'0'0,"23"5"36"0"0,0-1-82 0 0,19-15-100 0 0,-11 3-57 0 0,1 2 0 0 0,0 0 0 0 0,7 0 138 0 0,34-6-349 0 0,-48 8 329 0 0,0 0 1 0 0,1 1-1 0 0,-1 0 0 0 0,11 2 20 0 0,-11-1-242 0 0,-1 0-1 0 0,1-1 0 0 0,-1 0 1 0 0,4-1 242 0 0,-10 1-3884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33.1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0 263 5120 0 0,'0'0'65'0'0,"0"0"5"0"0,16 6 880 0 0,-15-6-900 0 0,0 0-1 0 0,0 0 1 0 0,-1 0-1 0 0,1-1 1 0 0,0 1-1 0 0,0 0 1 0 0,0 0-1 0 0,0-1 1 0 0,-1 1-1 0 0,1-1 1 0 0,0 1-1 0 0,0-1 1 0 0,-1 1-1 0 0,1-1 1 0 0,0 1-1 0 0,0-1 1 0 0,-1 1-1 0 0,1-1 1 0 0,-1 0-1 0 0,1 1 1 0 0,-1-1-1 0 0,1 0 1 0 0,-1 0-1 0 0,1 1 1 0 0,-1-1-1 0 0,0 0 1 0 0,1 0-1 0 0,-1 0 1 0 0,0 0-1 0 0,0 1 1 0 0,1-1-1 0 0,-1 0 1 0 0,0 0-1 0 0,0 0 1 0 0,0 0-1 0 0,0 0 1 0 0,0 0-50 0 0,2-8 99 0 0,9-52 1030 0 0,-10 45-883 0 0,2 1 1 0 0,-1 1-1 0 0,2-1 1 0 0,0 0-1 0 0,1 1 1 0 0,1-2-247 0 0,2-3 268 0 0,-8 16-149 0 0,1 0 0 0 0,0 1-1 0 0,0-1 1 0 0,0 0 0 0 0,0 1 0 0 0,1-1 0 0 0,-1 1 0 0 0,1-1 0 0 0,-1 1-1 0 0,1-1 1 0 0,0 1 0 0 0,0 0 0 0 0,0 0 0 0 0,0 0 0 0 0,1 0 0 0 0,-1 1 0 0 0,0-1-1 0 0,1 0 1 0 0,1 0-119 0 0,5-2 453 0 0,-9 4-430 0 0,0 0-1 0 0,0-1 0 0 0,0 1 1 0 0,1 0-1 0 0,-1 0 1 0 0,0 0-1 0 0,0 0 1 0 0,0 0-1 0 0,1 0 1 0 0,-1 0-1 0 0,0-1 0 0 0,0 1 1 0 0,1 0-1 0 0,-1 0 1 0 0,0 0-1 0 0,0 0 1 0 0,1 0-1 0 0,-1 0 1 0 0,0 0-1 0 0,0 0 0 0 0,0 0 1 0 0,1 0-1 0 0,-1 0 1 0 0,0 1-1 0 0,0-1 1 0 0,1 0-1 0 0,-1 0 1 0 0,0 0-1 0 0,0 0 0 0 0,1 0 1 0 0,-1 0-1 0 0,0 0 1 0 0,0 1-1 0 0,0-1 1 0 0,0 0-1 0 0,1 0 1 0 0,-1 0-1 0 0,0 1-22 0 0,10 5 233 0 0,-3-1-128 0 0,0 1-1 0 0,0 0 1 0 0,0 0 0 0 0,-1 1-1 0 0,0-1 1 0 0,0 1 0 0 0,-1 0-1 0 0,0 1 1 0 0,0 0 0 0 0,-1-1-1 0 0,0 1 1 0 0,0 1 0 0 0,1 5-105 0 0,20 36 46 0 0,-12-31-45 0 0,-9-15-3 0 0,-1 1 1 0 0,0-1 0 0 0,0 1-1 0 0,-1 0 1 0 0,1 0 0 0 0,0 3 1 0 0,-2-4-4 0 0,1-1 0 0 0,-1 1 0 0 0,1-1-1 0 0,0 0 1 0 0,0 1 0 0 0,0-1 0 0 0,0 0 0 0 0,1 0 0 0 0,-1-1 0 0 0,1 1 0 0 0,-1 0 0 0 0,1-1 0 0 0,0 0-1 0 0,3 2 5 0 0,11 10-42 0 0,-3 1-8 0 0,-12-13 39 0 0,0 0 0 0 0,0 0 0 0 0,0 0 0 0 0,0 0-1 0 0,0 0 1 0 0,1 0 0 0 0,-1 0 0 0 0,0-1 0 0 0,1 0 0 0 0,0 1-1 0 0,-1-1 1 0 0,1 0 0 0 0,1 0 11 0 0,13 6-155 0 0,-16-6 149 0 0,0 0-1 0 0,1 0 1 0 0,-1-1 0 0 0,0 1-1 0 0,0-1 1 0 0,1 1 0 0 0,-1-1-1 0 0,0 0 1 0 0,1 1 0 0 0,-1-1-1 0 0,0 0 1 0 0,1 0 0 0 0,-1 0-1 0 0,1 0 1 0 0,-1 0 0 0 0,0 0-1 0 0,1 0 1 0 0,-1 0 0 0 0,0-1-1 0 0,1 1 1 0 0,-1-1 0 0 0,0 1 0 0 0,1-1-1 0 0,-1 1 1 0 0,0-1 6 0 0,2-20 269 0 0,-2 13-206 0 0,1 1-1 0 0,-2-1 1 0 0,1 1-1 0 0,-1-1 1 0 0,0 1-1 0 0,-1-1 1 0 0,0 1-1 0 0,0 0 1 0 0,0-1-63 0 0,-1-9 106 0 0,-1-4 13 0 0,-1 0 0 0 0,0 1 0 0 0,-1 0 0 0 0,-3-5-119 0 0,-1-23 568 0 0,12 12 223 0 0,-3 35-777 0 0,0 1 0 0 0,0-1 0 0 0,0 1 1 0 0,0-1-1 0 0,0 1 0 0 0,0-1 0 0 0,0 1 0 0 0,1-1 0 0 0,-1 1 0 0 0,0-1 1 0 0,0 1-1 0 0,1-1 0 0 0,-1 1 0 0 0,0-1 0 0 0,1 1 0 0 0,-1 0 0 0 0,0-1 0 0 0,1 1 1 0 0,-1 0-1 0 0,1-1 0 0 0,-1 1 0 0 0,0 0 0 0 0,1-1 0 0 0,-1 1 0 0 0,1 0 0 0 0,-1 0 1 0 0,1-1-1 0 0,-1 1 0 0 0,1 0 0 0 0,-1 0 0 0 0,1 0 0 0 0,-1 0 0 0 0,1 0-14 0 0,7-4-2407 0 0,-7 3-9338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33.7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53 5416 0 0,'1'5'392'0'0,"0"-1"0"0"0,-1 1 1 0 0,1-1-1 0 0,1 1 0 0 0,-1-1 0 0 0,1 0 1 0 0,-1 0-1 0 0,4 4-392 0 0,6 22 634 0 0,2 21-362 0 0,-1-3-76 0 0,10 25-196 0 0,-20-68 5 0 0,0 0 1 0 0,0-1 0 0 0,-1 1-1 0 0,0 0 1 0 0,0 0-1 0 0,0 0 1 0 0,-1 0 0 0 0,0 0-1 0 0,0 0 1 0 0,0 2-6 0 0,0-1 116 0 0,0 1 0 0 0,1 0 0 0 0,-1-1 0 0 0,2 1 1 0 0,0 3-117 0 0,2 18 372 0 0,4 0 59 0 0,-7-25-276 0 0,0 0 1 0 0,0 1 0 0 0,0-1-1 0 0,0 0 1 0 0,0 1 0 0 0,-1-1-1 0 0,1 0 1 0 0,-1 2-156 0 0,0-4 20 0 0,-2 17 880 0 0,2-18-886 0 0,0 1 1 0 0,0-1 0 0 0,0 0 0 0 0,0 0 0 0 0,0 1 0 0 0,0-1 0 0 0,0 0 0 0 0,0 0 0 0 0,0 1-1 0 0,0-1 1 0 0,0 0 0 0 0,-1 0 0 0 0,1 1 0 0 0,0-1 0 0 0,0 0 0 0 0,0 0 0 0 0,-1 0-1 0 0,1 1 1 0 0,0-1 0 0 0,0 0 0 0 0,0 0 0 0 0,-1 0 0 0 0,1 0 0 0 0,0 0 0 0 0,0 1 0 0 0,-1-1-1 0 0,1 0 1 0 0,0 0 0 0 0,0 0 0 0 0,-1 0 0 0 0,1 0 0 0 0,0 0 0 0 0,0 0 0 0 0,-1 0 0 0 0,1 0-1 0 0,0 0 1 0 0,0 0 0 0 0,-1 0 0 0 0,1 0 0 0 0,0 0 0 0 0,0 0 0 0 0,-1 0 0 0 0,1 0-1 0 0,0 0 1 0 0,0-1 0 0 0,-1 1 0 0 0,1 0 0 0 0,0 0 0 0 0,0 0 0 0 0,-1 0 0 0 0,1-1 0 0 0,0 1-1 0 0,0 0 1 0 0,0 0 0 0 0,-1 0 0 0 0,1-1 0 0 0,0 1 0 0 0,0 0 0 0 0,0 0 0 0 0,0 0-1 0 0,0-1 1 0 0,0 1 0 0 0,-1 0-15 0 0,0-2 27 0 0,0 0 0 0 0,-1 0 0 0 0,1-1 0 0 0,0 1-1 0 0,0 0 1 0 0,1 0 0 0 0,-1-1 0 0 0,0 1 0 0 0,1-1 0 0 0,-1 1-1 0 0,1-2-26 0 0,-8-26 181 0 0,-3 6-95 0 0,-3-6 154 0 0,2 0 1 0 0,-8-31-241 0 0,15 40 98 0 0,1 9-10 0 0,1 0 0 0 0,0-1-1 0 0,1 1 1 0 0,1 0 0 0 0,-1-10-88 0 0,1 0 105 0 0,0 19-101 0 0,1 0 0 0 0,-1 1 0 0 0,1-1 1 0 0,0 0-1 0 0,0 0 0 0 0,0 1 1 0 0,0-1-1 0 0,0 0 0 0 0,1 1 0 0 0,-1-1 1 0 0,1 0-1 0 0,0 1 0 0 0,0-1 0 0 0,0 1 1 0 0,0-1-1 0 0,0 1 0 0 0,1-1 1 0 0,0 0-5 0 0,8-18 29 0 0,-9 19-22 0 0,0-1 0 0 0,0 0 0 0 0,0 0 0 0 0,1 1 0 0 0,-1-1 0 0 0,1 0 0 0 0,0 1 0 0 0,-1 0 0 0 0,3-2-7 0 0,2-3 1 0 0,-1 2 1 0 0,2-1-1 0 0,-1 0 1 0 0,1 1-1 0 0,-1 0 1 0 0,1 1-1 0 0,1 0 1 0 0,6-3-2 0 0,0 1 0 0 0,-8 3 2 0 0,1 0 0 0 0,0 0 1 0 0,-1 1-1 0 0,1 0 0 0 0,0 0 1 0 0,0 1-1 0 0,0 0 0 0 0,5 0-2 0 0,9 0 32 0 0,-18 0-19 0 0,1 1 0 0 0,-1 0 0 0 0,1 0 0 0 0,-1 0 0 0 0,0 0 0 0 0,1 1 0 0 0,-1-1 0 0 0,1 1 0 0 0,-1 0 0 0 0,1 0 0 0 0,-1 0 0 0 0,2 1-13 0 0,-1-1 24 0 0,-1 1-1 0 0,0-1 1 0 0,0 1-1 0 0,0-1 1 0 0,0 1-1 0 0,0 0 1 0 0,0 0-1 0 0,0 0 1 0 0,-1 1-1 0 0,1-1 1 0 0,-1 0-1 0 0,0 1 0 0 0,0 0 1 0 0,0 0-1 0 0,0-1 1 0 0,0 1-1 0 0,0 0 1 0 0,-1 1-1 0 0,1-1 1 0 0,-1 0-1 0 0,0 0 1 0 0,0 1-1 0 0,0-1 1 0 0,-1 0-1 0 0,1 1 1 0 0,-1-1-24 0 0,0 5 43 0 0,-2-1 0 0 0,1 0 0 0 0,-1 0 0 0 0,0 0 0 0 0,0 0 0 0 0,-1 0 0 0 0,0 0 0 0 0,-3 5-43 0 0,4-7 72 0 0,-3 3-17 0 0,0-1 0 0 0,0 0 0 0 0,0 0 0 0 0,-1 0 0 0 0,0 0 0 0 0,0-1 0 0 0,0 0 0 0 0,-1 0 0 0 0,0-1 0 0 0,0 0 0 0 0,-1 0 0 0 0,1 0 0 0 0,-1-1 0 0 0,0-1 0 0 0,-6 3-55 0 0,-4 4 109 0 0,16-9-89 0 0,0 0 0 0 0,-1 1 0 0 0,1-1 0 0 0,0 0 1 0 0,-1 0-1 0 0,1 0 0 0 0,-1 0 0 0 0,1-1 0 0 0,-1 1 0 0 0,1-1 1 0 0,-1 1-1 0 0,-1-1-20 0 0,-24 5 93 0 0,31-13-2899 0 0,-2 7-8466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34.0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 1 6520 0 0,'0'0'630'0'0,"-1"0"-488"0"0,1 0-1 0 0,-1 0 0 0 0,1 0 1 0 0,-1 0-1 0 0,1 1 0 0 0,-1-1 0 0 0,1 0 1 0 0,0 0-1 0 0,-1 0 0 0 0,1 1 0 0 0,-1-1 1 0 0,1 0-1 0 0,0 1 0 0 0,-1-1 0 0 0,1 0 1 0 0,-1 1-1 0 0,1-1 0 0 0,0 1 1 0 0,0-1-1 0 0,-1 0 0 0 0,1 1 0 0 0,0-1-141 0 0,-6 23 206 0 0,1-1-1 0 0,1 1 1 0 0,0 10-206 0 0,0-4 82 0 0,1 6 89 0 0,2 0-1 0 0,1 1 1 0 0,2-1-171 0 0,0 32 396 0 0,-1-52-251 0 0,0 0 0 0 0,1 0 1 0 0,2 8-146 0 0,-1-9 121 0 0,0 0 0 0 0,-2 0 0 0 0,1 9-121 0 0,-2-21 34 0 0,0 1 0 0 0,0-1 0 0 0,1 0 0 0 0,-1 0 0 0 0,1 0 0 0 0,-1 0 0 0 0,1 0 0 0 0,0 0 0 0 0,0 0 0 0 0,0 0 0 0 0,0 0 0 0 0,0 0 1 0 0,0 0-1 0 0,0-1 0 0 0,1 1 0 0 0,-1 0 0 0 0,1-1 0 0 0,-1 1 0 0 0,1-1 0 0 0,1 1-34 0 0,-1 0 39 0 0,0 0 0 0 0,0 0 0 0 0,-1 0 0 0 0,1 0 0 0 0,0 0 0 0 0,-1 0 0 0 0,1 0 0 0 0,-1 1 0 0 0,1 1-39 0 0,-1-2 39 0 0,0-1 0 0 0,0 0 0 0 0,0 0 0 0 0,0-1 0 0 0,1 1 0 0 0,-1 0 0 0 0,0 0 0 0 0,0 0 0 0 0,0-1 0 0 0,1 1 0 0 0,-1-1 0 0 0,0 1 1 0 0,1-1-1 0 0,-1 1 0 0 0,0-1 0 0 0,1 0 0 0 0,-1 0 0 0 0,0 1 0 0 0,1-1 0 0 0,-1 0 0 0 0,1 0 0 0 0,-1 0 0 0 0,0-1 0 0 0,1 1 0 0 0,0 0-39 0 0,3-1-313 0 0,-1 1 0 0 0,1-1 0 0 0,0 0 0 0 0,0 0 0 0 0,0 0 0 0 0,3-2 313 0 0,-6 2-9146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34.4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6424 0 0,'7'10'390'0'0,"-7"-10"-381"0"0,0 0 0 0 0,0 0 1 0 0,0 0-1 0 0,0 0 0 0 0,1 1 1 0 0,-1-1-1 0 0,0 0 0 0 0,0 0 0 0 0,0 0 1 0 0,0 0-1 0 0,0 0 0 0 0,0 0 1 0 0,0 0-1 0 0,0 1 0 0 0,0-1 0 0 0,0 0 1 0 0,0 0-1 0 0,0 0 0 0 0,0 0 0 0 0,1 0 1 0 0,-1 0-1 0 0,0 0 0 0 0,0 0 1 0 0,0 0-1 0 0,0 0 0 0 0,0 0 0 0 0,0 0 1 0 0,0 1-1 0 0,1-1 0 0 0,-1 0 1 0 0,0 0-1 0 0,0 0 0 0 0,0 0 0 0 0,0 0 1 0 0,0 0-1 0 0,0 0 0 0 0,1 0 1 0 0,-1 0-1 0 0,0 0 0 0 0,0 0 0 0 0,0 0 1 0 0,0-1-1 0 0,0 1 0 0 0,0 0 1 0 0,1 0-1 0 0,-1 0 0 0 0,0 0 0 0 0,0 0 1 0 0,0 0-1 0 0,0 0 0 0 0,0 0 1 0 0,0 0-1 0 0,0 0 0 0 0,0 0 0 0 0,1 0 1 0 0,-1-1-1 0 0,0 1 0 0 0,0 0 1 0 0,0 0-1 0 0,0 0 0 0 0,0 0 0 0 0,0 0 1 0 0,0 0-1 0 0,0 0 0 0 0,0-1 1 0 0,0 1-1 0 0,0 0 0 0 0,0 0 0 0 0,0 0 1 0 0,0 0-10 0 0,0 0 13 0 0,0 0 1 0 0,0-1-1 0 0,0 1 1 0 0,0 0 0 0 0,0 0-1 0 0,0 0 1 0 0,0 0-1 0 0,0 0 1 0 0,0 0-1 0 0,0 0 1 0 0,0 0 0 0 0,0 0-1 0 0,0 0 1 0 0,0-1-1 0 0,0 1 1 0 0,0 0-1 0 0,0 0 1 0 0,0 0 0 0 0,0 0-1 0 0,1 0 1 0 0,-1 0-1 0 0,0 0 1 0 0,0 0-1 0 0,0 0 1 0 0,0 0-1 0 0,0 0 1 0 0,0 0 0 0 0,0 0-1 0 0,0-1 1 0 0,0 1-1 0 0,0 0 1 0 0,0 0-1 0 0,0 0 1 0 0,1 0 0 0 0,-1 0-1 0 0,0 0 1 0 0,0 0-1 0 0,0 0 1 0 0,0 0-1 0 0,0 0 1 0 0,0 0 0 0 0,0 0-1 0 0,0 0 1 0 0,0 0-1 0 0,0 0 1 0 0,1 0-1 0 0,-1 0 1 0 0,0 0 0 0 0,0 0-1 0 0,0 0 1 0 0,0 0-1 0 0,0 0 1 0 0,0 0-1 0 0,0 0 1 0 0,0 1-1 0 0,0-1 1 0 0,0 0 0 0 0,0 0-1 0 0,1 0 1 0 0,-1 0-14 0 0,7 6 401 0 0,7 10 110 0 0,-5-2-363 0 0,0 0 0 0 0,1 0-1 0 0,1-1 1 0 0,1-1 0 0 0,-1 0-148 0 0,1 0 2 0 0,-1 0-1 0 0,-1 1 1 0 0,0 0 0 0 0,7 12-2 0 0,-4-2 452 0 0,1-1 1 0 0,13 16-453 0 0,-15-17 337 0 0,-11-18-269 0 0,0 0 1 0 0,0 0 0 0 0,1 0 0 0 0,-1-1-1 0 0,1 1 1 0 0,0 0 0 0 0,0-1 0 0 0,2 3-69 0 0,11 17 460 0 0,-13-19-399 0 0,-1 0-1 0 0,1 0 0 0 0,0 0 0 0 0,0 0 0 0 0,0-1 0 0 0,0 1 0 0 0,1-1 0 0 0,-1 1 0 0 0,2 0-60 0 0,-3-3 26 0 0,-1 1 0 0 0,1 0 0 0 0,0-1 0 0 0,-1 1 1 0 0,1-1-1 0 0,0 1 0 0 0,-1 0 0 0 0,1-1 0 0 0,-1 1 0 0 0,1 0 0 0 0,-1-1 1 0 0,0 1-1 0 0,1 0 0 0 0,-1 0 0 0 0,0 0 0 0 0,1 0 0 0 0,-1-1 0 0 0,0 1 0 0 0,0 0 1 0 0,0 0-1 0 0,0 0 0 0 0,0 0 0 0 0,0 0 0 0 0,0-1 0 0 0,0 2-26 0 0,0-1 99 0 0,0-1 1 0 0,0 0-11 0 0,0 0-7 0 0,0 20-1582 0 0,0-20-7256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23.8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1 138 7936 0 0,'1'0'2'0'0,"5"0"319"0"0,0 0 0 0 0,0 0 0 0 0,-1-1 0 0 0,1 0 0 0 0,0 0 0 0 0,0 0 0 0 0,4-2-321 0 0,41-6 847 0 0,1-5-215 0 0,19-1-632 0 0,35-8 413 0 0,-48 11-394 0 0,9 0-19 0 0,46-9-40 0 0,-7-3-1522 0 0,-101 23-5940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34.8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0 6824 0 0,'-1'10'193'0'0,"0"-1"0"0"0,-1 0 1 0 0,0 0-1 0 0,0 0 1 0 0,-1-1-1 0 0,0 1 0 0 0,-1 0 1 0 0,1-1-1 0 0,-2 0 0 0 0,1 0 1 0 0,-4 4-194 0 0,-13 27 345 0 0,13-25-220 0 0,0 0 0 0 0,-1 0 0 0 0,-5 5-125 0 0,-19 28 138 0 0,23-33-55 0 0,9-12-56 0 0,-1-1-1 0 0,1 1 1 0 0,0-1 0 0 0,0 1 0 0 0,0-1-1 0 0,0 1 1 0 0,0 0 0 0 0,0-1 0 0 0,1 1-1 0 0,-1 0 1 0 0,1 0 0 0 0,-1 0 0 0 0,1 0-27 0 0,-1 0 44 0 0,1 0 0 0 0,-1 1 0 0 0,0-1 1 0 0,1 0-1 0 0,-1 0 0 0 0,0 0 0 0 0,0 0 0 0 0,0 0 1 0 0,-1 0-1 0 0,0 0-44 0 0,1 0-85 0 0,0 0 1 0 0,0-1-1 0 0,0 1 1 0 0,0 0-1 0 0,0 0 0 0 0,0-1 1 0 0,1 1-1 0 0,-1 0 1 0 0,1 0-1 0 0,-1 0 1 0 0,1 0-1 0 0,0 0 0 0 0,-1 2 85 0 0,1-4-6846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35.1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6728 0 0,'3'0'193'0'0,"1"1"0"0"0,-1 0 1 0 0,0 0-1 0 0,1 0 0 0 0,-1 0 1 0 0,0 0-1 0 0,0 1 0 0 0,0-1 1 0 0,0 1-1 0 0,0 0 0 0 0,0 0 0 0 0,0 0 1 0 0,0 1-1 0 0,-1-1 0 0 0,3 3-193 0 0,3 3 37 0 0,0 1 0 0 0,-1 0 0 0 0,0 1-1 0 0,1 2-36 0 0,-1-2 53 0 0,0 1 0 0 0,0 1 0 0 0,-1-1-1 0 0,-1 1 1 0 0,0 0 0 0 0,0 0 0 0 0,-1 0-1 0 0,-1 1 1 0 0,2 12-53 0 0,-2-10 160 0 0,0 0 0 0 0,-1 1 0 0 0,-1-1-1 0 0,-1 1 1 0 0,0 0 0 0 0,-1-1 0 0 0,-1 1 0 0 0,0-1 0 0 0,-1 0 0 0 0,-4 12-160 0 0,2-13 154 0 0,0-1-1 0 0,-1 0 1 0 0,0 0 0 0 0,-1 0 0 0 0,-3 3-154 0 0,-12 25 462 0 0,20-35-401 0 0,0 0 0 0 0,-1-1 0 0 0,1 1 0 0 0,-1-1 0 0 0,-1 0 0 0 0,1 0 0 0 0,-1 0 0 0 0,0 0 1 0 0,0 0-1 0 0,0-1 0 0 0,-1 0 0 0 0,1 0 0 0 0,-5 2-61 0 0,4 1 397 0 0,4-6-448 0 0,-3-5-1390 0 0,3 3 1111 0 0,0 1-8566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35.5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6128 0 0,'2'20'3816'0'0,"-1"-18"-3680"0"0,-1 0 1 0 0,1-1-1 0 0,0 1 1 0 0,0-1-1 0 0,0 1 1 0 0,0-1 0 0 0,0 0-1 0 0,1 1 1 0 0,-1-1-1 0 0,0 0 1 0 0,0 0-1 0 0,1 0 1 0 0,-1 0 0 0 0,1 1-137 0 0,-1-1 62 0 0,0 1-1 0 0,0 0 1 0 0,0 0 0 0 0,0 0 0 0 0,-1-1 0 0 0,1 1 0 0 0,-1 0 0 0 0,1 0 0 0 0,-1 0 0 0 0,0 0 0 0 0,0 0 0 0 0,0 0 0 0 0,0 0-1 0 0,0 0 1 0 0,0 0 0 0 0,0 0 0 0 0,-1 2-62 0 0,0 13 212 0 0,7 173 308 0 0,-2-171-410 0 0,-4-17-96 0 0,1 1 1 0 0,-1-1-1 0 0,1 1 0 0 0,-1-1 1 0 0,1 0-1 0 0,-1 1 1 0 0,0-1-1 0 0,0 1 1 0 0,-1-1-1 0 0,1 2-14 0 0,-1 5 84 0 0,0 0 0 0 0,1 0 0 0 0,0 0 0 0 0,1 5-84 0 0,-1 7 554 0 0,0-21-2392 0 0,0 0-7412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35.9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202 6 6520 0 0,'0'0'36'0'0,"0"-1"-1"0"0,1 1 1 0 0,-1 0 0 0 0,1-1 0 0 0,-1 1 0 0 0,0-1 0 0 0,1 1-1 0 0,-1 0 1 0 0,1-1 0 0 0,-1 1 0 0 0,1 0 0 0 0,-1 0 0 0 0,1-1-1 0 0,-1 1 1 0 0,1 0 0 0 0,-1 0 0 0 0,1 0 0 0 0,-1 0 0 0 0,1-1-1 0 0,-1 1 1 0 0,1 0 0 0 0,-1 0 0 0 0,1 0 0 0 0,-1 0 0 0 0,1 0-1 0 0,-1 0 1 0 0,1 1 0 0 0,0-1 0 0 0,-1 0 0 0 0,1 0 0 0 0,-1 0-1 0 0,1 0 1 0 0,-1 1-36 0 0,8 2 532 0 0,-9-3-514 0 0,1 0-1 0 0,0 0 1 0 0,0 0-1 0 0,0 0 1 0 0,0 0-1 0 0,0 0 1 0 0,0 0-1 0 0,0 0 1 0 0,0 0-1 0 0,0 0 1 0 0,0 0-1 0 0,0 0 0 0 0,0 0 1 0 0,0 0-1 0 0,0 0 1 0 0,0 0-1 0 0,0 0 1 0 0,0 0-1 0 0,0 0 1 0 0,0 0-1 0 0,0 0 1 0 0,0 0-1 0 0,0 0 1 0 0,0 0-1 0 0,0 0 1 0 0,0 0-1 0 0,0 0 1 0 0,0 0-1 0 0,0 0 1 0 0,0 1-1 0 0,0-1 1 0 0,0 0-1 0 0,0 0 1 0 0,0 0-1 0 0,0 0 1 0 0,0 0-1 0 0,0 0 1 0 0,0 0-1 0 0,0 0 1 0 0,0 0-1 0 0,0 0 1 0 0,0 0-1 0 0,0 0 1 0 0,0 0-1 0 0,0 0 1 0 0,0 0-1 0 0,0 0 1 0 0,0 0-1 0 0,0 0 1 0 0,0 0-1 0 0,0 0 1 0 0,0 0-1 0 0,0 0-17 0 0,-1 4 727 0 0,0-3-702 0 0,1-1 0 0 0,0 1 0 0 0,0 0 0 0 0,-1 0 0 0 0,1 0 0 0 0,-1 0 0 0 0,1-1 0 0 0,0 1 0 0 0,-1 0 0 0 0,0 0 0 0 0,1-1 0 0 0,-1 1 0 0 0,1 0 0 0 0,-1-1 0 0 0,0 1 0 0 0,1-1 0 0 0,-1 1-25 0 0,-20 0 463 0 0,19-1-431 0 0,0 0 0 0 0,0-1 0 0 0,0 1-1 0 0,0 1 1 0 0,0-1 0 0 0,0 0 0 0 0,0 0 0 0 0,0 1 0 0 0,0-1 0 0 0,0 1 0 0 0,0 0 0 0 0,0 0 0 0 0,0 0-1 0 0,0 0 1 0 0,0 0-32 0 0,-24 11 348 0 0,22-10-294 0 0,0-1-1 0 0,1 1 1 0 0,-1 0 0 0 0,0 0-1 0 0,1 0 1 0 0,-1 0 0 0 0,1 1 0 0 0,-2 1-54 0 0,-20 13 197 0 0,21-15-183 0 0,0 0-1 0 0,1 0 1 0 0,0 0-1 0 0,-1 0 1 0 0,1 1-1 0 0,0 0 1 0 0,0 0-14 0 0,2-2 10 0 0,0 0 0 0 0,1 1 0 0 0,-1-1 1 0 0,0 0-1 0 0,1 1 0 0 0,0-1 0 0 0,-1 0 0 0 0,1 1 1 0 0,0-1-1 0 0,-1 1 0 0 0,1-1 0 0 0,0 2-10 0 0,-4 13 94 0 0,3-14-78 0 0,-1 0 0 0 0,1 1 1 0 0,0 0-1 0 0,-1-1 1 0 0,1 1-1 0 0,1 0 0 0 0,-1-1 1 0 0,0 1-1 0 0,1 0 1 0 0,-1 0-1 0 0,1 0 0 0 0,0 0 1 0 0,0-1-1 0 0,0 1 1 0 0,0 0-1 0 0,0 0 0 0 0,1 2-16 0 0,1-1 8 0 0,-1 0 0 0 0,1 0 0 0 0,-1 0 0 0 0,1 0 0 0 0,1 0 0 0 0,-1 0 0 0 0,0-1 0 0 0,1 1 0 0 0,0-1 0 0 0,-1 0 0 0 0,2 1-8 0 0,6 5 6 0 0,1 0-1 0 0,0 0 1 0 0,0-1 0 0 0,1-1 0 0 0,0 0 0 0 0,11 4-6 0 0,37 20-193 0 0,9 9 193 0 0,-44-25-164 0 0,-19-11 92 0 0,0 0 0 0 0,0 1 0 0 0,0-1 1 0 0,-1 1-1 0 0,1 0 0 0 0,-1 0 1 0 0,-1 1-1 0 0,1-1 0 0 0,-1 1 0 0 0,1 1 72 0 0,-5-6-6 0 0,0 0-1 0 0,1-1 0 0 0,-1 1 1 0 0,0-1-1 0 0,0 1 0 0 0,0 0 1 0 0,0-1-1 0 0,0 1 0 0 0,1 0 0 0 0,-1-1 1 0 0,0 1-1 0 0,-1-1 0 0 0,1 1 1 0 0,0 0-1 0 0,0-1 0 0 0,0 1 1 0 0,0 0-1 0 0,0-1 0 0 0,-1 1 1 0 0,1-1-1 0 0,0 1 0 0 0,0-1 1 0 0,-1 1-1 0 0,1 0 0 0 0,0-1 1 0 0,-1 1 6 0 0,-17 12-21 0 0,-22 1 181 0 0,6-6-2 0 0,0-1 0 0 0,-1-2 0 0 0,1-2 0 0 0,-26 0-158 0 0,52-3-86 0 0,1 0 0 0 0,-1 0 0 0 0,0-1 0 0 0,0 0 0 0 0,0-1 0 0 0,1 0 0 0 0,-1 0 1 0 0,1 0-1 0 0,-1-1 0 0 0,1 0 0 0 0,0-1 0 0 0,-2-1 86 0 0,7 4-8169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36.4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5720 0 0,'0'6'204'0'0,"1"0"1"0"0,0 0-1 0 0,0 1 1 0 0,1-1-1 0 0,1 4-204 0 0,5 20 480 0 0,6 27 908 0 0,-10-32-906 0 0,1 0-1 0 0,1 0 0 0 0,1-1 1 0 0,4 8-482 0 0,-10-28 147 0 0,0 0 0 0 0,-1 0 0 0 0,1 1 1 0 0,-1-1-1 0 0,-1 0 0 0 0,1 0 1 0 0,0 1-1 0 0,-1-1 0 0 0,0 0 0 0 0,0 0 1 0 0,0 0-1 0 0,0 0 0 0 0,-1 0 0 0 0,0 0 1 0 0,0 0-1 0 0,0 0 0 0 0,0-1 1 0 0,0 1-1 0 0,-1-1 0 0 0,0 0 0 0 0,1 1 1 0 0,-4 2-148 0 0,-3-3-1686 0 0,8-3-6948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37.1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70 7232 0 0,'36'-8'386'0'0,"64"-2"-252"0"0,-79 8-153 0 0,-1-1 1 0 0,0-1-1 0 0,0 0 1 0 0,0-2 18 0 0,3 0-38 0 0,-1 1 1 0 0,1 1-1 0 0,4 1 38 0 0,26-4-115 0 0,-36 4 140 0 0,1 1 0 0 0,0 0 0 0 0,-1 1 0 0 0,1 1-1 0 0,3 1-24 0 0,68 3 274 0 0,-34 12-48 0 0,-54-16-211 0 0,0 0-1 0 0,1 1 0 0 0,-1-1 0 0 0,0 1 0 0 0,0-1 0 0 0,0 1 0 0 0,0-1 0 0 0,-1 1 0 0 0,1 0 0 0 0,0-1 0 0 0,0 1 1 0 0,0 0-1 0 0,0 0 0 0 0,-1-1 0 0 0,1 1 0 0 0,0 0 0 0 0,-1 0 0 0 0,1 0 0 0 0,0 0 0 0 0,-1 0 0 0 0,0 0 1 0 0,1 0-1 0 0,-1 0 0 0 0,1 0 0 0 0,-1 1 0 0 0,0-1 0 0 0,0 0 0 0 0,0 1-14 0 0,3 34 274 0 0,-3-36-265 0 0,0 11 55 0 0,-1 0-1 0 0,-1 0 1 0 0,-2 8-64 0 0,2-10 10 0 0,0 1 0 0 0,1 0 1 0 0,0 0-1 0 0,1 8-10 0 0,-2 42 45 0 0,0-47 9 0 0,1 1-1 0 0,1 0 0 0 0,1-1 0 0 0,0 1 1 0 0,1 6-54 0 0,3-5 104 0 0,-4-13-80 0 0,0 0 1 0 0,0 0-1 0 0,-1 1 0 0 0,1-1 0 0 0,-1 0 1 0 0,1 1-1 0 0,-1-1 0 0 0,0 1 0 0 0,0 0-24 0 0,0 29 758 0 0,0-31-533 0 0,0-1 0 0 0,0 0-21 0 0,0 0-9 0 0,0 0 5 0 0,0 0-1 0 0,0 0-31 0 0,0 0-8 0 0,0 0 1 0 0,0 0 7 0 0,0 0 8 0 0,0 0 5 0 0,-2-8 182 0 0,-3-7-249 0 0,1 1 0 0 0,1-1 0 0 0,0-1 0 0 0,1 1 0 0 0,0 0 0 0 0,2 0 0 0 0,-1-1 0 0 0,3-10-114 0 0,2-11 137 0 0,-3 27-67 0 0,0 0-1 0 0,0 0 1 0 0,1 0-1 0 0,3-7-69 0 0,-4 12 54 0 0,1 1-1 0 0,0 0 0 0 0,1 0 1 0 0,-1 0-1 0 0,1 0 1 0 0,-1 0-1 0 0,1 0 0 0 0,0 1 1 0 0,1-1-1 0 0,-1 1 0 0 0,0 0 1 0 0,3-2-54 0 0,5-4 147 0 0,-8 6-99 0 0,1 0 0 0 0,-1 1-1 0 0,0-1 1 0 0,1 1-1 0 0,0 0 1 0 0,-1 0 0 0 0,1 0-1 0 0,0 0 1 0 0,0 0-1 0 0,0 1 1 0 0,0 0 0 0 0,1 0-48 0 0,29-11 295 0 0,-31 10-259 0 0,0 0 0 0 0,1 1 0 0 0,0-1 0 0 0,-1 1 0 0 0,1 0 0 0 0,0 0 0 0 0,0 0 0 0 0,-1 1 0 0 0,1-1 0 0 0,0 1 0 0 0,0 0 0 0 0,0 0 0 0 0,2 0-36 0 0,16 3 70 0 0,-19-3-57 0 0,0 0 0 0 0,0 0 1 0 0,-1 0-1 0 0,1 1 0 0 0,0-1 0 0 0,0 1 0 0 0,0 0 0 0 0,-1 0 1 0 0,1 0-1 0 0,0 0 0 0 0,-1 0 0 0 0,1 1 0 0 0,-1-1 0 0 0,1 1 1 0 0,-1-1-1 0 0,0 1 0 0 0,1 1-13 0 0,0 0 2 0 0,0 0 0 0 0,0 0 0 0 0,-1 0 1 0 0,1 0-1 0 0,-1 0 0 0 0,0 1 0 0 0,0-1 0 0 0,0 1 0 0 0,0 0 1 0 0,-1 0-3 0 0,0-2-1 0 0,-1 0 0 0 0,1 0 0 0 0,-1 0 1 0 0,0 0-1 0 0,0 1 0 0 0,0-1 0 0 0,0 0 1 0 0,0 0-1 0 0,0 0 0 0 0,-1 0 0 0 0,1 0 1 0 0,-1 1-1 0 0,0-1 0 0 0,1 0 0 0 0,-1 0 1 0 0,0 0-1 0 0,0-1 0 0 0,0 1 0 0 0,0 0 0 0 0,-1 0 1 0 0,-6 10 17 0 0,0 0-1 0 0,-1-1 0 0 0,0-1 0 0 0,-1 1 0 0 0,0-2 1 0 0,-1 1-1 0 0,-10 6-16 0 0,-30 30 390 0 0,49-44-400 0 0,0 0-1 0 0,0 0 0 0 0,1 1 0 0 0,-1-1 0 0 0,1 1 0 0 0,-1 0 0 0 0,1-1 0 0 0,0 1 0 0 0,0 0 0 0 0,0 0 0 0 0,-1 2 11 0 0,2-4-3 0 0,0 0 0 0 0,0 0-1 0 0,0 0 1 0 0,-1 0 0 0 0,1 0-1 0 0,0 0 1 0 0,0 0 0 0 0,0 0-1 0 0,0 0 1 0 0,1 0 0 0 0,-1 0-1 0 0,0 0 1 0 0,0-1 0 0 0,1 1-1 0 0,-1 0 1 0 0,0 0 0 0 0,1 0-1 0 0,-1 0 1 0 0,1 0 0 0 0,-1-1-1 0 0,1 1 1 0 0,-1 0 0 0 0,1 0-1 0 0,0-1 1 0 0,-1 1 0 0 0,1 0-1 0 0,0-1 1 0 0,-1 1 0 0 0,1-1-1 0 0,0 1 1 0 0,0-1 0 0 0,0 1-1 0 0,0-1 1 0 0,-1 0 0 0 0,1 1-1 0 0,1-1 4 0 0,36 17-2 0 0,-34-15 4 0 0,1 1-1 0 0,0-1 0 0 0,0 1 0 0 0,0-2 0 0 0,0 1 0 0 0,0 0 0 0 0,0-1 1 0 0,1 0-1 0 0,-1 0 0 0 0,6 0-1 0 0,29-3 105 0 0,-24 1-42 0 0,0 0 0 0 0,1 2 0 0 0,-1 0 0 0 0,5 1-63 0 0,-9 0 108 0 0,1-1 0 0 0,-1 0 0 0 0,8 0-108 0 0,-17-1-162 0 0,0 0 1 0 0,1 0-1 0 0,-1-1 1 0 0,0 1-1 0 0,0-1 1 0 0,1 1-1 0 0,-1-1 1 0 0,0 0-1 0 0,0 0 1 0 0,0-1-1 0 0,0 1 1 0 0,0-1-1 0 0,0 1 1 0 0,0-1 0 0 0,0 0 161 0 0,-2 0-10924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37.5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53 7736 0 0,'0'6'139'0'0,"1"0"1"0"0,0-1-1 0 0,0 1 1 0 0,0 0-1 0 0,1-1 1 0 0,0 1-1 0 0,0-1 1 0 0,1 0-1 0 0,1 3-139 0 0,9 24 626 0 0,-9-20-470 0 0,1-1 0 0 0,0 1 0 0 0,7 9-156 0 0,9 23 73 0 0,-19-38 17 0 0,1-1 0 0 0,0 1 0 0 0,0 0 0 0 0,0-1-1 0 0,1 1 1 0 0,0-1 0 0 0,0 0 0 0 0,0 0 0 0 0,1-1 0 0 0,-1 1-1 0 0,5 2-89 0 0,6 4 527 0 0,-14-10-482 0 0,0 0-1 0 0,0 0 0 0 0,0 0 0 0 0,1 0 0 0 0,-1 0 0 0 0,0 0 0 0 0,0 0 0 0 0,1-1 0 0 0,-1 1 0 0 0,1 0 1 0 0,-1-1-1 0 0,1 1 0 0 0,-1-1 0 0 0,1 0 0 0 0,-1 1 0 0 0,1-1 0 0 0,-1 0 0 0 0,1 0 0 0 0,0 0 1 0 0,-1 0-1 0 0,1 0-44 0 0,9-1 227 0 0,17-4 552 0 0,-26 5-726 0 0,-1 0-1 0 0,0-1 1 0 0,0 1-1 0 0,0-1 1 0 0,0 1-1 0 0,0-1 1 0 0,0 1-1 0 0,0-1 1 0 0,0 0-1 0 0,0 0 1 0 0,0 1 0 0 0,0-1-1 0 0,0 0 1 0 0,0 0-1 0 0,-1 0 1 0 0,1 0-1 0 0,0 0 1 0 0,-1 0-1 0 0,1 0 1 0 0,0-1-53 0 0,-1 2 32 0 0,2-4 154 0 0,-1 0 1 0 0,1 0 0 0 0,-1 0-1 0 0,0-1 1 0 0,0 1 0 0 0,-1 0-1 0 0,1 0 1 0 0,-1-1 0 0 0,0-2-187 0 0,-6-56 730 0 0,0 22-356 0 0,2 9-110 0 0,2 24-178 0 0,1-1 0 0 0,0 0 0 0 0,0 1 0 0 0,1-1 0 0 0,0 0 1 0 0,0 1-1 0 0,1-1 0 0 0,0 1 0 0 0,1-1 0 0 0,0-1-86 0 0,0 8 9 0 0,-1-1 0 0 0,1 1 1 0 0,-1-1-1 0 0,1 1 0 0 0,0 0 0 0 0,0 0 0 0 0,0 0 0 0 0,0 0 1 0 0,0 0-1 0 0,1 0-9 0 0,5-5-2297 0 0,-7 6-9424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37.9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250 0 9344 0 0,'5'6'39'0'0,"-5"-6"-34"0"0,1 0 1 0 0,-1 0 0 0 0,0 0 0 0 0,0 0-1 0 0,0 0 1 0 0,1 1 0 0 0,-1-1-1 0 0,0 0 1 0 0,0 0 0 0 0,0 0-1 0 0,1 0 1 0 0,-1 0 0 0 0,0 0-1 0 0,0 1 1 0 0,0-1 0 0 0,0 0-1 0 0,0 0 1 0 0,0 0 0 0 0,1 0-1 0 0,-1 1 1 0 0,0-1 0 0 0,0 0-1 0 0,0 0 1 0 0,0 0 0 0 0,0 1-1 0 0,0-1 1 0 0,0 0 0 0 0,0 0-1 0 0,0 0 1 0 0,0 1 0 0 0,0-1-1 0 0,0 0 1 0 0,0 0 0 0 0,0 1-1 0 0,0-1 1 0 0,0 0 0 0 0,0 0-1 0 0,0 0 1 0 0,0 1 0 0 0,0-1-1 0 0,0 0 1 0 0,0 0 0 0 0,0 0-1 0 0,-1 1 1 0 0,1-1 0 0 0,0 0-1 0 0,0 0 1 0 0,0 0 0 0 0,0 0-1 0 0,0 0 1 0 0,-1 1 0 0 0,1-1-1 0 0,0 0 1 0 0,0 0-6 0 0,-1 0 351 0 0,1 0-329 0 0,0 0-1 0 0,0 0 1 0 0,0 0 0 0 0,0 0 0 0 0,0 0 0 0 0,0 0 0 0 0,0 0 0 0 0,1 0-1 0 0,-1 0 1 0 0,0 0 0 0 0,0 0 0 0 0,0 0 0 0 0,0 0 0 0 0,0 0 0 0 0,0-1-1 0 0,0 1 1 0 0,0 0 0 0 0,0 0 0 0 0,0 0 0 0 0,0 0 0 0 0,0 0 0 0 0,0 0 0 0 0,0 0-1 0 0,0 0 1 0 0,0 0 0 0 0,0 0 0 0 0,0 0 0 0 0,0 0 0 0 0,0 0 0 0 0,-1 0-1 0 0,1-1 1 0 0,0 1 0 0 0,0 0 0 0 0,0 0 0 0 0,0 0 0 0 0,0 0 0 0 0,0 0-1 0 0,0 0 1 0 0,0 0 0 0 0,0 0 0 0 0,0 0 0 0 0,0 0 0 0 0,0 0 0 0 0,0 0-1 0 0,0 0 1 0 0,0 0 0 0 0,0 0 0 0 0,0 0 0 0 0,0 0 0 0 0,-1 0 0 0 0,1 0-1 0 0,0 0 1 0 0,0 0 0 0 0,0 0 0 0 0,0 0 0 0 0,0 0 0 0 0,0 0 0 0 0,0 0 0 0 0,0 0-1 0 0,0 0 1 0 0,0 0 0 0 0,0 0 0 0 0,0 0-22 0 0,-7 1 44 0 0,0 0 1 0 0,1-1-1 0 0,-1 1 0 0 0,0-1 0 0 0,0-1 1 0 0,1 1-1 0 0,-1-1 0 0 0,0-1-44 0 0,-12 0 38 0 0,8 2-36 0 0,0 1-1 0 0,-1 0 1 0 0,1 1-1 0 0,0 0 1 0 0,0 0 0 0 0,0 1-2 0 0,-13 3 29 0 0,-17 7 581 0 0,40-12-569 0 0,-1 0 1 0 0,1 0-1 0 0,0 0 0 0 0,0 0 0 0 0,0 0 0 0 0,-1 1 0 0 0,1-1 1 0 0,1 0-1 0 0,-1 0 0 0 0,0 1 0 0 0,0-1 0 0 0,0 1 0 0 0,1-1 1 0 0,-1 1-1 0 0,1-1 0 0 0,-1 1 0 0 0,1-1 0 0 0,-1 1 0 0 0,1 0-41 0 0,-4 9 249 0 0,2-3-216 0 0,-1 0 1 0 0,1 0-1 0 0,1 0 0 0 0,0 0 0 0 0,0 0 1 0 0,0 0-1 0 0,1 1 0 0 0,0-1 1 0 0,1 0-1 0 0,0 0 0 0 0,0 1-33 0 0,2 22 75 0 0,-1-20-57 0 0,0 0 1 0 0,1 0-1 0 0,0 0 0 0 0,0-1 0 0 0,1 1 1 0 0,3 4-19 0 0,1 3 32 0 0,-6-14-17 0 0,0 0 1 0 0,1 0-1 0 0,-1 0 1 0 0,1 0-1 0 0,0 0 1 0 0,0 0-1 0 0,1-1 1 0 0,-1 0 0 0 0,1 1-1 0 0,0-1 1 0 0,0 0-1 0 0,0-1 1 0 0,0 1-1 0 0,0-1 1 0 0,0 0-1 0 0,1 0 1 0 0,-1 0 0 0 0,5 1-16 0 0,12 5 159 0 0,-19-6-136 0 0,1-1-1 0 0,-1 0 1 0 0,0 0-1 0 0,1 0 1 0 0,-1 0 0 0 0,1 0-1 0 0,-1 0 1 0 0,1-1 0 0 0,-1 1-1 0 0,1-1 1 0 0,-1 0-1 0 0,1 0 1 0 0,0 0 0 0 0,-1 0-1 0 0,1 0 1 0 0,0 0-23 0 0,10 1 161 0 0,-13 0-150 0 0,1-1-1 0 0,0 0 1 0 0,0 1-1 0 0,-1-1 0 0 0,1 0 1 0 0,0 0-1 0 0,0 0 0 0 0,0 1 1 0 0,-1-1-1 0 0,1 0 1 0 0,0 0-1 0 0,0 0 0 0 0,0 0 1 0 0,-1 0-1 0 0,1-1 0 0 0,0 1 1 0 0,0 0-1 0 0,0 0 1 0 0,0-1-11 0 0,4-1-100 0 0,-3 2 19 0 0,1-1 0 0 0,-1 0 0 0 0,1 0 0 0 0,-1 0 0 0 0,1 0 0 0 0,-1-1 0 0 0,0 1 0 0 0,0-1-1 0 0,1 1 1 0 0,-1-1 0 0 0,0 0 0 0 0,0 0 0 0 0,-1 1 0 0 0,1-1 0 0 0,0-1 0 0 0,-1 1 0 0 0,1 0 0 0 0,-1-1 81 0 0,0 2-9769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38.2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53 11304 0 0,'2'0'0'0'0,"4"0"0"0"0,7-1 0 0 0,4-3 272 0 0,3 4 8 0 0,11 0-8 0 0,2-10 0 0 0,3 9-352 0 0,0 2 8 0 0,0 3 0 0 0,-10-21 0 0 0,6 4-328 0 0,-2 7 0 0 0,-3 1-8080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38.6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9144 0 0,'0'1'0'0'0,"0"-1"0"0"0,0 0 1 0 0,0 0-1 0 0,1 1 0 0 0,-1-1 1 0 0,0 0-1 0 0,0 0 0 0 0,0 1 1 0 0,0-1-1 0 0,0 0 0 0 0,0 0 1 0 0,0 1-1 0 0,0-1 0 0 0,0 0 1 0 0,1 0-1 0 0,-1 0 0 0 0,0 1 1 0 0,0-1-1 0 0,0 0 0 0 0,0 0 1 0 0,1 0-1 0 0,-1 1 0 0 0,0-1 1 0 0,0 0-1 0 0,0 0 0 0 0,1 0 1 0 0,-1 0-1 0 0,0 0 0 0 0,0 0 1 0 0,1 0-1 0 0,-1 1 0 0 0,0-1 0 0 0,0 0 1 0 0,1 0-1 0 0,-1 0 0 0 0,0 0 1 0 0,0 0-1 0 0,1 0 0 0 0,-1 0 1 0 0,0 0-1 0 0,0 0 0 0 0,1 0 1 0 0,-1 0-1 0 0,0-1 0 0 0,0 1 1 0 0,1 0 0 0 0,-1 0-1 0 0,0 0 1 0 0,0 0 0 0 0,0 0 0 0 0,0 0-1 0 0,0 0 1 0 0,0-1 0 0 0,0 1 0 0 0,0 0 0 0 0,0 0-1 0 0,0 0 1 0 0,0 0 0 0 0,0 0 0 0 0,0 0-1 0 0,0-1 1 0 0,0 1 0 0 0,0 0 0 0 0,0 0 0 0 0,0 0-1 0 0,0 0 1 0 0,0 0 0 0 0,0 0 0 0 0,0-1-1 0 0,0 1 1 0 0,0 0 0 0 0,0 0 0 0 0,0 0 0 0 0,0 0-1 0 0,0 0 1 0 0,-1 0 0 0 0,1 0 0 0 0,0 0-1 0 0,0-1 1 0 0,0 1 0 0 0,0 0 0 0 0,0 0 0 0 0,0 0-1 0 0,0 0 1 0 0,0 0 0 0 0,0 0 0 0 0,-1 0-1 0 0,1 0 1 0 0,0 0 0 0 0,0 0 0 0 0,0 0-1 0 0,0 0 1 0 0,0 0 0 0 0,0 0 0 0 0,-1 0 0 0 0,1 0-1 0 0,0 0 0 0 0,0 0 3 0 0,0 0 0 0 0,0 0 0 0 0,0 0 0 0 0,-1 0 0 0 0,1 0 0 0 0,0 0 0 0 0,0 0-1 0 0,0 0 1 0 0,0 0 0 0 0,0 0 0 0 0,0 0 0 0 0,0 0 0 0 0,-1 1 0 0 0,1-1 0 0 0,0 0-1 0 0,0 0 1 0 0,0 0 0 0 0,0 0 0 0 0,0 0 0 0 0,0 0 0 0 0,0 0 0 0 0,0 1 0 0 0,0-1-1 0 0,0 0 1 0 0,0 0 0 0 0,0 0 0 0 0,0 0 0 0 0,0 0 0 0 0,0 1 0 0 0,0-1 0 0 0,0 0-1 0 0,0 0 1 0 0,0 0 0 0 0,0 0 0 0 0,0 0 0 0 0,0 0 0 0 0,0 1 0 0 0,0-1 0 0 0,0 0-1 0 0,0 0 1 0 0,0 0 0 0 0,0 0 0 0 0,0 0 0 0 0,0 0 0 0 0,0 1 0 0 0,0-1 0 0 0,0 0-1 0 0,1 0 1 0 0,-1 0 0 0 0,0 0 0 0 0,0 0 0 0 0,0 0 0 0 0,0 0 0 0 0,0 0 0 0 0,0 0-1 0 0,0 1-2 0 0,10 5 798 0 0,-9-4-620 0 0,-1 1 1 0 0,1-1-1 0 0,0 1 0 0 0,-1-1 1 0 0,0 1-1 0 0,0 0 0 0 0,0-1 1 0 0,0 1-1 0 0,0 1-178 0 0,0 6 148 0 0,20 68 436 0 0,-13-35 74 0 0,-2 0-1 0 0,-2 1 0 0 0,-3 17-657 0 0,-11-22-864 0 0,11-39-8858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24.2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50 0 8936 0 0,'0'0'425'0'0,"0"4"438"0"0,-1 8-518 0 0,0 0 0 0 0,-1 0 0 0 0,-1-1 0 0 0,0 1 0 0 0,-4 10-345 0 0,0 0 85 0 0,-1 9 96 0 0,2 1 0 0 0,2 0-1 0 0,1 1 1 0 0,1-1 0 0 0,2 11-181 0 0,-3 29 199 0 0,3-65-120 0 0,0 1-1 0 0,1 0 1 0 0,0-1-1 0 0,0 1 1 0 0,0-1-1 0 0,1 1 1 0 0,0-1 0 0 0,1 0-1 0 0,0 2-78 0 0,6 11 766 0 0,1-1 0 0 0,8 11-766 0 0,-1-5 733 0 0,-16-25-785 0 0,0 0-1 0 0,0 0 1 0 0,0 0 0 0 0,0 1-1 0 0,-1-1 1 0 0,1 0 0 0 0,0 0-1 0 0,0-1 1 0 0,0 1 0 0 0,0 0-1 0 0,0 0 1 0 0,0 0 0 0 0,0 0 0 0 0,0-1-1 0 0,-1 1 1 0 0,1 0 0 0 0,0-1-1 0 0,0 1 1 0 0,0-1 0 0 0,0 1-1 0 0,-1-1 1 0 0,1 1 0 0 0,0-1-1 0 0,-1 0 1 0 0,1 1 0 0 0,0-1-1 0 0,-1 0 1 0 0,1 0 0 0 0,-1 1 0 0 0,1-1 52 0 0,-1 0-10388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38.9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52 8240 0 0,'1'-1'42'0'0,"-1"0"1"0"0,1 0 0 0 0,0 0 0 0 0,0 0-1 0 0,0 0 1 0 0,0 1 0 0 0,0-1-1 0 0,0 0 1 0 0,0 1 0 0 0,0-1 0 0 0,0 1-1 0 0,0-1 1 0 0,0 1 0 0 0,1 0-1 0 0,-1-1 1 0 0,0 1 0 0 0,0 0 0 0 0,0 0-1 0 0,1 0 1 0 0,-1 0 0 0 0,0 0-1 0 0,0 0 1 0 0,0 0 0 0 0,1 0 0 0 0,-1 1-43 0 0,20-3 778 0 0,6-9-227 0 0,-16 6-461 0 0,1 1 0 0 0,-1 0 0 0 0,1 1 0 0 0,0 0 0 0 0,-1 1 0 0 0,3 0-90 0 0,5 0 38 0 0,1 1-1 0 0,0 1 1 0 0,0 1 0 0 0,7 2-38 0 0,-19-3-26 0 0,-1 0 1 0 0,0 0-1 0 0,1-1 1 0 0,6-1 25 0 0,16-1-1850 0 0,-28 3-4862 0 0</inkml:trace>
  <inkml:trace contextRef="#ctx0" brushRef="#br0" timeOffset="1">14 253 8536 0 0,'3'10'170'0'0,"4"-12"182"0"0,6-1-44 0 0,-9 3-234 0 0,1-1 1 0 0,-1 0-1 0 0,0 1 0 0 0,0-2 0 0 0,0 1 0 0 0,0 0 0 0 0,3-2-74 0 0,17-5 101 0 0,13 4 50 0 0,-27 3-106 0 0,0 0 0 0 0,0-1 0 0 0,0 0 0 0 0,2 0-45 0 0,-4-1 3 0 0,1 1-1 0 0,-1 0 1 0 0,0 1 0 0 0,1 0-1 0 0,-1 0 1 0 0,1 1 0 0 0,1 0-3 0 0,-4 0-60 0 0,1 0 1 0 0,0-1-1 0 0,0 0 1 0 0,0 0-1 0 0,0-1 1 0 0,-1 0 0 0 0,1 0-1 0 0,-1 0 1 0 0,0-1-1 0 0,1 0 1 0 0,-1 0-1 0 0,0-1 1 0 0,0 0 59 0 0,2 0-487 0 0,12-7-5997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39.3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46 6328 0 0,'0'1'53'0'0,"0"0"0"0"0,-1 1 1 0 0,1-1-1 0 0,0 0 0 0 0,-1 0 0 0 0,1 0 1 0 0,-1 0-1 0 0,0 0 0 0 0,1 0 0 0 0,-1 0 0 0 0,0 0 1 0 0,1 0-1 0 0,-1 0 0 0 0,0-1 0 0 0,0 1 1 0 0,0 0-1 0 0,0 0 0 0 0,0-1 0 0 0,0 1 1 0 0,0 0-1 0 0,0-1 0 0 0,0 1 0 0 0,0-1 1 0 0,0 1-54 0 0,-14 9 624 0 0,10-4-534 0 0,0-1-1 0 0,1 1 1 0 0,0 0-1 0 0,0 0 1 0 0,0 0-1 0 0,1 1 0 0 0,0-1 1 0 0,1 1-1 0 0,-1-1 1 0 0,1 1-1 0 0,0 3-89 0 0,-3 14 16 0 0,1 1-1 0 0,0 16-15 0 0,1-14 67 0 0,3-22-32 0 0,1 0 1 0 0,-1 0 0 0 0,1 0-1 0 0,0 0 1 0 0,0 1-1 0 0,0-1 1 0 0,1 0 0 0 0,-1 0-1 0 0,1-1 1 0 0,0 1 0 0 0,1 0-1 0 0,-1-1 1 0 0,1 1-1 0 0,0-1 1 0 0,0 0 0 0 0,1 0-1 0 0,-1 0 1 0 0,1 0 0 0 0,0-1-1 0 0,0 1 1 0 0,0-1-1 0 0,0 0 1 0 0,1 0 0 0 0,-1-1-1 0 0,4 2-35 0 0,-5-2 59 0 0,1-1 1 0 0,0 0-1 0 0,0 0 0 0 0,0 0 0 0 0,0 0 0 0 0,0-1 0 0 0,0 1 0 0 0,0-1 0 0 0,0 0 0 0 0,0 0 0 0 0,0 0 1 0 0,0-1-1 0 0,0 0 0 0 0,0 0 0 0 0,0 0 0 0 0,-1 0 0 0 0,1 0 0 0 0,0-1 0 0 0,0 1 0 0 0,-1-1 1 0 0,1 0-1 0 0,-1 0 0 0 0,0-1 0 0 0,1 1 0 0 0,-1-1-59 0 0,1 0 70 0 0,-1-1 0 0 0,1 0-1 0 0,-1 0 1 0 0,0 0 0 0 0,0 0 0 0 0,0 0 0 0 0,0 0-1 0 0,-1-1 1 0 0,0 1 0 0 0,0-1 0 0 0,0 0 0 0 0,0 0-1 0 0,-1 0 1 0 0,0 0 0 0 0,0 0 0 0 0,0 0 0 0 0,-1 0-1 0 0,1 0 1 0 0,-1-4-70 0 0,-3-21 169 0 0,-1 1 0 0 0,-2 0-1 0 0,0 1 1 0 0,-5-10-169 0 0,-24-33 249 0 0,32 55-215 0 0,3 13-31 0 0,0-1 0 0 0,-1 1 0 0 0,0 0 0 0 0,1-1 0 0 0,-1 1 0 0 0,0 0-1 0 0,0 0 1 0 0,-1 0 0 0 0,0-1-3 0 0,2 5-1754 0 0,0 0-6994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39.7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22 275 6824 0 0,'0'6'110'0'0,"1"0"1"0"0,0 0 0 0 0,1 0 0 0 0,-1 0-1 0 0,1 0 1 0 0,0-1 0 0 0,3 5-111 0 0,5 17 577 0 0,-2 9 323 0 0,-8-36-850 0 0,0 0 1 0 0,0 0 0 0 0,0 1-1 0 0,0-1 1 0 0,0 0 0 0 0,0 1-1 0 0,0-1 1 0 0,0 0 0 0 0,0 0-1 0 0,0 1 1 0 0,0-1 0 0 0,0 0-1 0 0,0 1 1 0 0,0-1 0 0 0,0 0-1 0 0,0 0 1 0 0,0 1 0 0 0,0-1 0 0 0,0 0-1 0 0,0 1 1 0 0,-1-1 0 0 0,1 0-1 0 0,0 0 1 0 0,0 1 0 0 0,0-1-1 0 0,0 0 1 0 0,-1 0 0 0 0,1 0-1 0 0,0 1 1 0 0,0-1-51 0 0,-12-13 868 0 0,9 6-744 0 0,-1 0 0 0 0,1 0 0 0 0,1 0 0 0 0,-1-1 0 0 0,0-5-124 0 0,-1 0 65 0 0,-1-7 52 0 0,1-1 0 0 0,0 1 0 0 0,2-1 1 0 0,0 0-1 0 0,1 1 0 0 0,1-1 0 0 0,2 0-117 0 0,0 11 50 0 0,0 1 0 0 0,1-1 0 0 0,0 1 1 0 0,0 0-1 0 0,1 0 0 0 0,1 0 0 0 0,0 1 0 0 0,1-3-50 0 0,-4 8 6 0 0,0 0 3 0 0,0 0 1 0 0,1 0 0 0 0,0 0 0 0 0,-1 1-1 0 0,1-1 1 0 0,0 1 0 0 0,0 0 0 0 0,0-1-1 0 0,1 1 1 0 0,-1 0 0 0 0,1 1 0 0 0,-1-1 0 0 0,1 1-1 0 0,-1 0 1 0 0,1-1 0 0 0,0 1 0 0 0,-1 1-1 0 0,1-1 1 0 0,0 1-10 0 0,31-11 183 0 0,-22 6-136 0 0,1 1 0 0 0,1 0 0 0 0,-1 1 0 0 0,0 1 0 0 0,1 0 0 0 0,0 1 0 0 0,-1 0 0 0 0,1 1 1 0 0,2 1-48 0 0,34 10 120 0 0,-48-9-114 0 0,0-1 1 0 0,0 0 0 0 0,0 1 0 0 0,-1 0-1 0 0,1 0 1 0 0,0 0 0 0 0,-1 0 0 0 0,1 0-1 0 0,-1 0 1 0 0,1 1 0 0 0,-1-1 0 0 0,0 1 0 0 0,1 1-7 0 0,-3-3-1 0 0,0 0 1 0 0,0 0-1 0 0,0 0 1 0 0,-1 0 0 0 0,1 0-1 0 0,0 0 1 0 0,0 0 0 0 0,-1 0-1 0 0,1 0 1 0 0,0 0-1 0 0,-1 0 1 0 0,0 0 0 0 0,1 0-1 0 0,-1 0 1 0 0,1 0-1 0 0,-1 0 1 0 0,0 0 0 0 0,1-1-1 0 0,-1 1 1 0 0,0 0 0 0 0,0-1 0 0 0,-19 17-8 0 0,2-3 8 0 0,7-6 0 0 0,1 0 0 0 0,-1-1 0 0 0,-1 0 0 0 0,0-1 0 0 0,0 0 0 0 0,0-1 0 0 0,-25 15 0 0 0,34-17 0 0 0,-1 0 0 0 0,0-1 0 0 0,0 0 0 0 0,0 1 0 0 0,-1-1 0 0 0,1-1 0 0 0,-1 1 0 0 0,1-1 0 0 0,-1 1 0 0 0,1-1 0 0 0,-1-1 0 0 0,0 1 0 0 0,2-1 0 0 0,1-1 0 0 0,0 1 0 0 0,-1 0 0 0 0,1 0 0 0 0,-1 0 0 0 0,1 1 0 0 0,0-1 0 0 0,0 0 0 0 0,-1 1 0 0 0,1 0 0 0 0,0-1 0 0 0,0 1 0 0 0,-1 0 0 0 0,1 0 0 0 0,0 0 0 0 0,-2 2 0 0 0,-8 3-1 0 0,11-6 1 0 0,0 0 0 0 0,0 1 1 0 0,0-1-1 0 0,0 0 0 0 0,0 1 0 0 0,0 0 0 0 0,0-1 0 0 0,0 1 0 0 0,1-1 0 0 0,-1 1 0 0 0,0 0 1 0 0,0 0-1 0 0,0-1 0 0 0,1 1 0 0 0,-1 1 0 0 0,0-1 1 0 0,0-1 0 0 0,1 1 1 0 0,-1 0-1 0 0,1 0 0 0 0,-1 0 0 0 0,1 0 0 0 0,-1 0 1 0 0,1-1-1 0 0,-1 1 0 0 0,1 0 0 0 0,0 0 1 0 0,0 0-1 0 0,-1 0 0 0 0,1 0 0 0 0,0 0 0 0 0,0 0 1 0 0,0 0-1 0 0,0 0 0 0 0,0 1 0 0 0,1-1-1 0 0,11 20 20 0 0,-6-15-15 0 0,0 1 1 0 0,1-1-1 0 0,0 0 1 0 0,1-1-1 0 0,-1 1 1 0 0,1-1-1 0 0,0-1 1 0 0,0 0-1 0 0,1 0 1 0 0,-1 0-1 0 0,1-1 1 0 0,7 2-6 0 0,-2 0 34 0 0,1 0 1 0 0,-2 1-1 0 0,13 7-34 0 0,-23-11 6 0 0,-1 0-1 0 0,1-1 1 0 0,0 1-1 0 0,0-1 1 0 0,0 0-1 0 0,0 0 1 0 0,0 0-1 0 0,1-1 1 0 0,-1 1-1 0 0,0-1 1 0 0,0 1-1 0 0,1-1 0 0 0,-1 0 1 0 0,0-1-1 0 0,0 1 1 0 0,0 0-1 0 0,1-1 1 0 0,0 0-6 0 0,1 1 3 0 0,1 0 0 0 0,-1 1 1 0 0,0-1-1 0 0,1 1 0 0 0,-1 0 1 0 0,0 1-1 0 0,4 0-3 0 0,29 6 16 0 0,-32-12-1858 0 0,-5 4-7364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40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324 1 8536 0 0,'0'1'5'0'0,"0"0"0"0"0,0 0 1 0 0,0 0-1 0 0,0 0 0 0 0,-1 0 1 0 0,1 0-1 0 0,0 0 0 0 0,-1 0 1 0 0,1 0-1 0 0,0-1 0 0 0,-1 1 0 0 0,1 0 1 0 0,-1 0-1 0 0,0 0 0 0 0,1 0 1 0 0,-1 0-6 0 0,-1 1 33 0 0,0 0 1 0 0,-1-1-1 0 0,1 1 1 0 0,0-1-1 0 0,-1 1 1 0 0,1-1-1 0 0,-1 0 1 0 0,0 0 0 0 0,1 0-1 0 0,-2 0-33 0 0,-5 2 131 0 0,-1-1-1 0 0,0 0 1 0 0,1-1-1 0 0,-9 1-130 0 0,-6-2 146 0 0,9 0-99 0 0,0 1-1 0 0,0 0 1 0 0,0 2-1 0 0,0-1 1 0 0,-8 3-47 0 0,1-1 74 0 0,19-4-23 0 0,0 0 0 0 0,0 1 0 0 0,0-1 0 0 0,0 0-1 0 0,1 1 1 0 0,-1 0 0 0 0,0 0 0 0 0,0 0-1 0 0,1 0 1 0 0,-1 0 0 0 0,0 0 0 0 0,1 1-1 0 0,-1-1 1 0 0,1 1 0 0 0,0 0 0 0 0,-1 0-51 0 0,2-1 37 0 0,0 0 0 0 0,0-1-1 0 0,1 1 1 0 0,-1-1 0 0 0,0 1 0 0 0,0-1 0 0 0,0 1 0 0 0,0-1 0 0 0,0 1 0 0 0,0-1 0 0 0,0 0 0 0 0,0 1 0 0 0,0-1 0 0 0,1 0 0 0 0,-1 0 0 0 0,0 0-1 0 0,0 0 1 0 0,0 0 0 0 0,-1 0-37 0 0,1 0 33 0 0,0 0 1 0 0,1 0-1 0 0,-1 0 0 0 0,0 0 0 0 0,1 0 0 0 0,-1 0 1 0 0,0 0-1 0 0,1 0 0 0 0,-1 0 0 0 0,1 0 0 0 0,-1 0 0 0 0,0 0 1 0 0,1 0-1 0 0,-1 1 0 0 0,0-1 0 0 0,1 0 0 0 0,-1 1 0 0 0,1-1 1 0 0,-1 0-1 0 0,1 1 0 0 0,-1-1 0 0 0,1 1 0 0 0,-1-1 0 0 0,1 0 1 0 0,-1 1-1 0 0,1-1 0 0 0,-1 1 0 0 0,1 0 0 0 0,0-1 1 0 0,-1 1-1 0 0,1-1 0 0 0,0 1 0 0 0,0 0 0 0 0,-1-1 0 0 0,1 1 1 0 0,0-1-1 0 0,0 1 0 0 0,0 0 0 0 0,0-1 0 0 0,0 1 0 0 0,0 0 1 0 0,0-1-1 0 0,0 1 0 0 0,0 0-33 0 0,-3 6 436 0 0,2-7-425 0 0,1 0 0 0 0,0 0 1 0 0,0 1-1 0 0,0-1 0 0 0,-1 0 0 0 0,1 0 1 0 0,0 1-1 0 0,0-1 0 0 0,0 0 0 0 0,0 1 0 0 0,-1-1 1 0 0,1 0-1 0 0,0 1 0 0 0,0-1 0 0 0,0 0 1 0 0,0 1-1 0 0,0-1 0 0 0,0 0 0 0 0,0 1 0 0 0,0-1 1 0 0,0 0-1 0 0,0 1 0 0 0,0-1 0 0 0,0 0 0 0 0,0 1 1 0 0,0-1-1 0 0,0 0 0 0 0,1 0 0 0 0,-1 1 1 0 0,0-1-1 0 0,0 0 0 0 0,0 1 0 0 0,0-1 0 0 0,1 0 1 0 0,-1 1-1 0 0,0-1-11 0 0,1 2 46 0 0,0 0-1 0 0,-1 0 1 0 0,1 1-1 0 0,-1-1 1 0 0,0 0 0 0 0,1 1-1 0 0,-1-1 1 0 0,0 0-1 0 0,0 1 1 0 0,-1 1-46 0 0,1-3 12 0 0,-1 0 0 0 0,1 1 1 0 0,0-1-1 0 0,0 0 0 0 0,0 1 1 0 0,0-1-1 0 0,0 1 0 0 0,0-1 0 0 0,0 0 1 0 0,0 1-1 0 0,1-1 0 0 0,-1 0 1 0 0,0 1-1 0 0,1-1 0 0 0,-1 0 0 0 0,1 1 1 0 0,0-1-1 0 0,-1 0 0 0 0,1 0 0 0 0,0 0 1 0 0,0 0-1 0 0,0 1 0 0 0,0-1 1 0 0,0 0-13 0 0,1 1 8 0 0,1 0 1 0 0,-1 0 0 0 0,0 0 0 0 0,0 0 0 0 0,0 0 0 0 0,-1 1 0 0 0,1-1 0 0 0,0 1 0 0 0,-1-1 0 0 0,0 1-1 0 0,0 0 1 0 0,1-1 0 0 0,-2 1 0 0 0,1 0 0 0 0,0 2-9 0 0,11 49 88 0 0,-11-47-84 0 0,2 15 11 0 0,-3-18-10 0 0,0 0 0 0 0,0 0 1 0 0,1 0-1 0 0,0 0 0 0 0,-1-1 1 0 0,1 1-1 0 0,1 0 0 0 0,-1-1 1 0 0,2 4-6 0 0,-2-4 2 0 0,1 0 1 0 0,-1 1 0 0 0,0-1-1 0 0,-1 0 1 0 0,1 1 0 0 0,-1-1 0 0 0,1 1-1 0 0,-1 0-2 0 0,0-1 2 0 0,1 1-1 0 0,-1-1 1 0 0,1 1-1 0 0,0-1 1 0 0,0 1-1 0 0,0-1 1 0 0,0 1-2 0 0,3 5 3 0 0,1-1 1 0 0,0 0 0 0 0,0 0-1 0 0,0 0 1 0 0,1-1 0 0 0,0 0 0 0 0,2 1-4 0 0,-6-5 1 0 0,1-1 0 0 0,-1 0 0 0 0,1 0 0 0 0,0 0 0 0 0,0-1 0 0 0,0 1 0 0 0,0-1 0 0 0,0 1 0 0 0,0-1 0 0 0,0 0 0 0 0,0 0 0 0 0,0 0 0 0 0,0-1 0 0 0,1 1 0 0 0,-1-1 0 0 0,0 0 0 0 0,1 0 0 0 0,-1 0 0 0 0,0 0 0 0 0,0 0 0 0 0,1-1 0 0 0,2 0-1 0 0,3-1-5 0 0,1-1 1 0 0,-1 0-1 0 0,0 0 1 0 0,0 0-1 0 0,0-1 1 0 0,0-1-1 0 0,-1 0 1 0 0,0 0 0 0 0,3-2 4 0 0,64-44-186 0 0,-66 40-1695 0 0,-8 10-7236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41.0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70 6128 0 0,'21'4'2038'0'0,"-3"-4"-1619"0"0,26-10-359 0 0,-35 9-49 0 0,0 0-1 0 0,-1-1 1 0 0,0 0 0 0 0,7-3-11 0 0,9-6-46 0 0,0 1 1 0 0,1 1 0 0 0,1 2-1 0 0,18-4 46 0 0,-31 7-1101 0 0,-11 4-4200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41.3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4720 0 0,'4'14'221'0'0,"10"5"121"0"0,-2-3-129 0 0,68 113 484 0 0,-74-120-478 0 0,1 1 1 0 0,0-1-1 0 0,0-1 0 0 0,0 1 0 0 0,1-1 0 0 0,6 4-219 0 0,4 6 844 0 0,-14-13-486 0 0,8 9 565 0 0,-12-14-902 0 0,0 0 0 0 0,0 0-1 0 0,1 1 1 0 0,-1-1-1 0 0,0 0 1 0 0,0 0 0 0 0,0 0-1 0 0,1 0 1 0 0,-1 1-1 0 0,0-1 1 0 0,0 0 0 0 0,1 0-1 0 0,-1 0 1 0 0,0 0-1 0 0,0 0 1 0 0,1 0-1 0 0,-1 0 1 0 0,0 0 0 0 0,0 0-1 0 0,1 0 1 0 0,-1 0-1 0 0,0 0 1 0 0,0 0 0 0 0,1 0-1 0 0,-1 0 1 0 0,0 0-1 0 0,0 0 1 0 0,1 0 0 0 0,-1 0-1 0 0,0 0 1 0 0,1 0-1 0 0,-1 0 1 0 0,0 0 0 0 0,0 0-1 0 0,0-1 1 0 0,1 1-1 0 0,-1 0 1 0 0,0 0-1 0 0,0 0 1 0 0,1 0 0 0 0,-1-1-1 0 0,0 1 1 0 0,0 0-1 0 0,0 0 1 0 0,0 0 0 0 0,0-1-1 0 0,1 1 1 0 0,-1 0-1 0 0,0-1-20 0 0,0 1 307 0 0,16-12 1289 0 0,-9-3-1247 0 0,-6 12-212 0 0,1-1 1 0 0,-1 1-1 0 0,1-1 0 0 0,0 1 0 0 0,0 0 0 0 0,0 0 0 0 0,3-3-137 0 0,-4 4 46 0 0,0-1 0 0 0,1 1-1 0 0,-1-1 1 0 0,0 1 0 0 0,-1-1-1 0 0,1 1 1 0 0,0-1 0 0 0,-1 1-1 0 0,1-1 1 0 0,-1 0 0 0 0,0 1-1 0 0,0-1 1 0 0,0 0-46 0 0,3-17 158 0 0,21-33 276 0 0,-24 50-402 0 0,1 0 1 0 0,0-1-1 0 0,0 1 1 0 0,0 0 0 0 0,0 0-1 0 0,1 0 1 0 0,-1 0-1 0 0,1 0 1 0 0,0 0 0 0 0,0 0-1 0 0,0 1 1 0 0,0-1-1 0 0,0 1 1 0 0,0-1 0 0 0,1 1-1 0 0,-1 0 1 0 0,1 0-1 0 0,0 0 1 0 0,0 0 0 0 0,0 0-1 0 0,0 1 1 0 0,2-1-33 0 0,7-8 237 0 0,2 0-2262 0 0,-12 10-7952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41.6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234 5 7136 0 0,'-1'-4'162'0'0,"2"4"740"0"0,-1 0-827 0 0,0 0 0 0 0,0 1 1 0 0,0-1-1 0 0,1 0 0 0 0,-1 1 0 0 0,0-1 1 0 0,0 0-1 0 0,0 1 0 0 0,1-1 0 0 0,-1 0 1 0 0,0 1-1 0 0,1-1 0 0 0,-1 0 0 0 0,0 0 1 0 0,0 1-1 0 0,1-1 0 0 0,-1 0 0 0 0,1 0 1 0 0,-1 0-1 0 0,0 0 0 0 0,1 1 0 0 0,-1-1 1 0 0,0 0-1 0 0,1 0 0 0 0,-1 0 0 0 0,1 0 1 0 0,-1 0-76 0 0,1 0 51 0 0,-1 1 1 0 0,1-1 0 0 0,-1 0 0 0 0,0 1-1 0 0,1-1 1 0 0,-1 0 0 0 0,1 1 0 0 0,-1-1-1 0 0,0 1 1 0 0,0-1 0 0 0,1 1 0 0 0,-1-1 0 0 0,0 0-1 0 0,0 1 1 0 0,1-1 0 0 0,-1 1 0 0 0,0-1-1 0 0,0 1 1 0 0,0 0 0 0 0,0-1 0 0 0,0 1-1 0 0,0-1 1 0 0,0 1 0 0 0,0-1 0 0 0,0 1-1 0 0,0-1 1 0 0,0 1 0 0 0,0-1 0 0 0,0 1-1 0 0,0-1 1 0 0,0 1 0 0 0,-1-1 0 0 0,1 1-1 0 0,0-1-51 0 0,0 2 57 0 0,-1 0 0 0 0,1-1 0 0 0,0 1 0 0 0,-1-1 0 0 0,1 1 0 0 0,-1-1 0 0 0,0 1 0 0 0,1-1 0 0 0,-1 1 0 0 0,0-1 0 0 0,-1 2-57 0 0,-15 7 85 0 0,-1 0 0 0 0,0-2-1 0 0,0 0 1 0 0,-7 1-85 0 0,-3 2 131 0 0,23-9-70 0 0,1 1 1 0 0,-1 0 0 0 0,1 0 0 0 0,0 0 0 0 0,-4 3-62 0 0,-13 9 203 0 0,18-13-145 0 0,0 1 1 0 0,0-1-1 0 0,1 1 1 0 0,-1-1-1 0 0,0 1 1 0 0,1 0-1 0 0,0 0 1 0 0,0 0 0 0 0,0 0-1 0 0,0 1 1 0 0,-1 1-59 0 0,-12 18 278 0 0,12-19-254 0 0,1 0 0 0 0,0 1-1 0 0,0-1 1 0 0,0 1-1 0 0,0-1 1 0 0,1 1 0 0 0,0 0-1 0 0,0 0 1 0 0,0-1 0 0 0,0 1-1 0 0,1 0 1 0 0,0 4-24 0 0,0 8 9 0 0,0 0 0 0 0,1-1 0 0 0,1 1-9 0 0,0-11 2 0 0,0-1 1 0 0,0 0-1 0 0,1 0 1 0 0,-1 0-1 0 0,1 0 1 0 0,0-1-1 0 0,0 1 1 0 0,1-1-1 0 0,0 1-2 0 0,7 11-1 0 0,-6-11-1 0 0,-1 1 0 0 0,1-1-1 0 0,0 0 1 0 0,0 0 0 0 0,1-1 0 0 0,-1 1-1 0 0,1-1 1 0 0,0 0 0 0 0,0-1-1 0 0,1 1 1 0 0,-1-1 0 0 0,1-1 0 0 0,-1 1-1 0 0,1-1 1 0 0,0 0 0 0 0,0-1 0 0 0,6 1 2 0 0,30 1 0 0 0,-34-2 1 0 0,-1 0 0 0 0,1 0-1 0 0,-1-1 1 0 0,1 0 0 0 0,-1-1 0 0 0,0 0-1 0 0,1 0 1 0 0,-1-1 0 0 0,0 0 0 0 0,8-3-1 0 0,-11 3 5 0 0,1 1 0 0 0,-1-1 0 0 0,1 1 0 0 0,-1 0 1 0 0,4 0-6 0 0,-6 1 1 0 0,0 0 1 0 0,0-1-1 0 0,0 1 0 0 0,0-1 1 0 0,0 0-1 0 0,0 0 1 0 0,0 0-1 0 0,0 0 1 0 0,-1 0-1 0 0,1 0 1 0 0,0-1-1 0 0,-1 1 1 0 0,1-1-1 0 0,-1 0 1 0 0,3-2-2 0 0,10-9 59 0 0,-13 12-267 0 0,0-1 0 0 0,0 1 0 0 0,0-1 0 0 0,-1 1 0 0 0,1-1 0 0 0,-1 0 1 0 0,1 0-1 0 0,-1 1 0 0 0,1-1 0 0 0,0-2 208 0 0,-2 3-9196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42.2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94 8936 0 0,'13'5'69'0'0,"11"-7"222"0"0,21-10 311 0 0,-19 4-420 0 0,0 3-130 0 0,1 0 0 0 0,-1 2 0 0 0,1 1 0 0 0,3 1-52 0 0,-18 1 31 0 0,0 0 0 0 0,0 1 0 0 0,0 1 0 0 0,0 0 1 0 0,-1 0-1 0 0,1 2 0 0 0,-1-1 0 0 0,0 1 0 0 0,0 1 1 0 0,8 3-32 0 0,-15-4 45 0 0,1 0 1 0 0,-1 0 0 0 0,0 0 0 0 0,0 0-1 0 0,-1 0 1 0 0,1 1 0 0 0,-1-1 0 0 0,0 1-1 0 0,0 0 1 0 0,0 0 0 0 0,-1 1 0 0 0,0-1-1 0 0,0 0 1 0 0,0 2-46 0 0,9 19 49 0 0,-6-15 61 0 0,-1 1 0 0 0,0 0 0 0 0,-1 0 0 0 0,0 0 0 0 0,0 4-110 0 0,6 25 319 0 0,-4-9-308 0 0,-2 13 1414 0 0,-3-45-1251 0 0,0 0-5 0 0,-1-16 280 0 0,-8-44-62 0 0,5 42-318 0 0,1 0-1 0 0,1 0 0 0 0,0-12-68 0 0,1 6 64 0 0,1 19-44 0 0,-1-1 1 0 0,1 0 0 0 0,0 0 0 0 0,0 0-1 0 0,1 0 1 0 0,0 0 0 0 0,0 0 0 0 0,0 1-1 0 0,1-1 1 0 0,-1 0 0 0 0,1 1 0 0 0,1-1 0 0 0,1-3-21 0 0,9-14 69 0 0,-10 17-61 0 0,0 1 0 0 0,0-1 0 0 0,1 0 1 0 0,-1 1-1 0 0,1 0 0 0 0,1 0 0 0 0,1-2-8 0 0,-2 3 5 0 0,1-1 0 0 0,0 1 0 0 0,0 0 0 0 0,0 1 0 0 0,0-1-1 0 0,1 1 1 0 0,-1 0 0 0 0,1 0 0 0 0,0 1 0 0 0,0 0 0 0 0,0 0 0 0 0,0 0-1 0 0,0 1 1 0 0,0 0 0 0 0,1 0 0 0 0,-1 0 0 0 0,0 1 0 0 0,1 0 0 0 0,-1 0 0 0 0,2 1-5 0 0,5-1 4 0 0,-6 0 23 0 0,1 1 1 0 0,-1-1-1 0 0,0 1 0 0 0,1 1 0 0 0,-1-1 1 0 0,6 3-28 0 0,-9-2 11 0 0,0-1 1 0 0,0 1 0 0 0,-1 0-1 0 0,1 0 1 0 0,-1 0 0 0 0,0 1-1 0 0,0-1 1 0 0,0 1 0 0 0,0-1-1 0 0,0 1 1 0 0,0 0 0 0 0,2 4-12 0 0,-4-6 20 0 0,0 1 1 0 0,0-1 0 0 0,-1 1-1 0 0,1 0 1 0 0,0-1-1 0 0,-1 1 1 0 0,1 0 0 0 0,-1 0-1 0 0,1 0 1 0 0,-1-1-1 0 0,0 1 1 0 0,0 0 0 0 0,1 0-1 0 0,-2 0 1 0 0,1 0-1 0 0,0-1 1 0 0,0 1 0 0 0,0 0-1 0 0,-1 0 1 0 0,1 0 0 0 0,-1-1-1 0 0,0 1 1 0 0,1 0-1 0 0,-1 0 1 0 0,0-1 0 0 0,0 1-1 0 0,0-1 1 0 0,0 1-21 0 0,-7 10 93 0 0,5-7-58 0 0,0-1-1 0 0,0 0 0 0 0,0 1 0 0 0,-1-1 0 0 0,1 0 0 0 0,-1-1 0 0 0,0 1 0 0 0,0-1 0 0 0,0 0 0 0 0,-2 1-34 0 0,-23 18 150 0 0,25-18-111 0 0,0-1 1 0 0,0 1-1 0 0,-1-1 0 0 0,1 0 1 0 0,-1 0-1 0 0,0-1 0 0 0,0 1 0 0 0,-4 1-39 0 0,-23 11 89 0 0,26-12-96 0 0,1 0 0 0 0,-1-1 1 0 0,1 1-1 0 0,-1-1 0 0 0,0 0 0 0 0,-2 0 7 0 0,7-2-34 0 0,0 1-1 0 0,0-1 0 0 0,0 1 0 0 0,0 0 0 0 0,0-1 0 0 0,0 1 0 0 0,0 0 0 0 0,0 0 0 0 0,1 0 0 0 0,-1-1 0 0 0,0 1 0 0 0,1 0 0 0 0,-1 0 0 0 0,0 0 0 0 0,1 0 1 0 0,-1 0-1 0 0,1 0 0 0 0,-1 0 0 0 0,1 0 0 0 0,0 1 0 0 0,-1-1 0 0 0,1 0 0 0 0,0 0 0 0 0,0 0 0 0 0,0 1 35 0 0,0-1-124 0 0,5-1 111 0 0,0 1 0 0 0,0-1-1 0 0,0 1 1 0 0,-1 1 0 0 0,1-1 0 0 0,0 1-1 0 0,-1 0 1 0 0,1 0 0 0 0,0 1 13 0 0,28 9 13 0 0,-9-7-6 0 0,21 5 50 0 0,22 2-57 0 0,-30-5 14 0 0,-29-5-7 0 0,0 0-1 0 0,0-1 1 0 0,1 0 0 0 0,5 0-7 0 0,56 3 13 0 0,-50-4-127 0 0,-17 1-70 0 0,1-1 0 0 0,-1 0 0 0 0,1 0-1 0 0,-1-1 1 0 0,0 1 0 0 0,1-1-1 0 0,-1 1 1 0 0,1-1 0 0 0,-1 0-1 0 0,0 0 1 0 0,0-1 0 0 0,3 0 184 0 0,-4 1-10057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42.6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5920 0 0,'29'15'627'0'0,"11"8"688"0"0,-29-16-1039 0 0,1 0-1 0 0,0-1 1 0 0,10 5-276 0 0,27 14 503 0 0,-34-17-286 0 0,0 0 1 0 0,0-1-1 0 0,1-1 1 0 0,0-1-1 0 0,11 3-217 0 0,20 6 687 0 0,-41-12-476 0 0,0-1 0 0 0,1 0-1 0 0,0 0 1 0 0,-1-1 0 0 0,1 0-1 0 0,-1 0 1 0 0,1 0 0 0 0,-1-1-1 0 0,6-1-210 0 0,-2 0 267 0 0,-8 2-213 0 0,1 0 1 0 0,-1-1-1 0 0,1 1 0 0 0,-1-1 0 0 0,0 0 1 0 0,1 0-1 0 0,-1 0 0 0 0,0 0 1 0 0,0 0-1 0 0,0-1 0 0 0,0 1 0 0 0,0-1 1 0 0,0 1-1 0 0,0-1 0 0 0,0 0-54 0 0,-1 1 28 0 0,0-1 0 0 0,0 1 1 0 0,0 0-1 0 0,-1 0 0 0 0,1 0 0 0 0,-1-1 0 0 0,1 1 0 0 0,0 0 0 0 0,-1-1 0 0 0,0 1 0 0 0,1 0 1 0 0,-1-1-1 0 0,0 1 0 0 0,0-1 0 0 0,0 1 0 0 0,0 0 0 0 0,0-1 0 0 0,0 1 0 0 0,0-1 0 0 0,0 1 1 0 0,-1 0-1 0 0,1-1 0 0 0,0 1 0 0 0,-1 0 0 0 0,1-1 0 0 0,-1 1 0 0 0,0-1-28 0 0,-2-12 420 0 0,3 13-393 0 0,-1 0 1 0 0,1-1 0 0 0,0 1-1 0 0,0 0 1 0 0,0 0-1 0 0,0 0 1 0 0,-1 0-1 0 0,1 0 1 0 0,-1 0 0 0 0,1 0-1 0 0,-1 0 1 0 0,1 1-1 0 0,-1-1 1 0 0,1 0 0 0 0,-1 0-28 0 0,-1-7-1742 0 0,2 8-8116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42.9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8840 0 0,'2'1'19'0'0,"-1"0"1"0"0,1 1-1 0 0,-1-1 1 0 0,0 1-1 0 0,0-1 0 0 0,0 1 1 0 0,0-1-1 0 0,0 1 1 0 0,0 0-1 0 0,0-1 1 0 0,0 1-1 0 0,-1 0 1 0 0,1 0-1 0 0,-1 0 0 0 0,1 0 1 0 0,-1-1-1 0 0,0 1 1 0 0,0 1-20 0 0,4 40 835 0 0,-3-34-780 0 0,-4 43 1085 0 0,0-11 193 0 0,3-1-37 0 0,0-39-2951 0 0,0-1-7059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24.5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281 17 7832 0 0,'-1'-1'127'0'0,"1"0"1"0"0,-1 0-1 0 0,1 0 1 0 0,-1 0-1 0 0,1 0 1 0 0,-1 0-1 0 0,0 0 1 0 0,0 1-1 0 0,1-1 1 0 0,-1 0-1 0 0,0 0 1 0 0,0 1 0 0 0,0-1-1 0 0,0 0 1 0 0,0 1-1 0 0,0-1 1 0 0,0 1-1 0 0,0 0 1 0 0,0-1-1 0 0,0 1 1 0 0,0 0-1 0 0,0-1 1 0 0,0 1-1 0 0,0 0 1 0 0,-1 0-1 0 0,1 0 1 0 0,0 0-1 0 0,0 0 1 0 0,0 0-1 0 0,0 0-127 0 0,-6 0 125 0 0,0 0-1 0 0,0 0 0 0 0,0 0 0 0 0,0 1 0 0 0,-4 1-124 0 0,-33 6 239 0 0,27-5-145 0 0,0 0 1 0 0,0 1-1 0 0,0 0 1 0 0,1 1-1 0 0,0 1 1 0 0,-11 6-95 0 0,24-11 16 0 0,1 0 1 0 0,0 0 0 0 0,0 1-1 0 0,0-1 1 0 0,0 1 0 0 0,0-1-1 0 0,0 1 1 0 0,0-1 0 0 0,1 1-1 0 0,-1 0 1 0 0,0 0 0 0 0,1 0-1 0 0,0 0 1 0 0,-1 0 0 0 0,1 0-1 0 0,0 1 1 0 0,0-1 0 0 0,0 0-1 0 0,0 1 1 0 0,1-1 0 0 0,-1 0-1 0 0,1 1 1 0 0,-1-1 0 0 0,1 1-1 0 0,0-1 1 0 0,0 1 0 0 0,0-1-1 0 0,0 1 1 0 0,0-1 0 0 0,1 0-1 0 0,-1 1 1 0 0,1-1 0 0 0,-1 1-1 0 0,1-1 1 0 0,1 2-17 0 0,2 4 58 0 0,0-1-1 0 0,0 0 1 0 0,0 0-1 0 0,1 0 1 0 0,1-1-1 0 0,-1 0 1 0 0,1 0-1 0 0,0 0 1 0 0,0-1-1 0 0,5 4-57 0 0,184 146 655 0 0,-179-142-512 0 0,0 0 0 0 0,-1 2 0 0 0,0-1 0 0 0,-1 2 0 0 0,-1 0 1 0 0,6 10-144 0 0,-18-25 22 0 0,0 0 0 0 0,-1 0 0 0 0,1 0 0 0 0,0 0 0 0 0,-1 0 0 0 0,1 0 0 0 0,-1 0 1 0 0,0 0-1 0 0,1 0 0 0 0,-1 1 0 0 0,0-1 0 0 0,0 0 0 0 0,0 0 0 0 0,0 0 1 0 0,0 0-1 0 0,0 1 0 0 0,0-1 0 0 0,0 0 0 0 0,0 0 0 0 0,0 0 0 0 0,-1 1 1 0 0,1-1-1 0 0,-1 0 0 0 0,1 0 0 0 0,-1 0 0 0 0,1 0 0 0 0,-1 0 0 0 0,1 0 1 0 0,-1 0-1 0 0,0 0 0 0 0,1 0 0 0 0,-2 0-22 0 0,-3 4 77 0 0,1-1 0 0 0,-1 1 0 0 0,0-1 1 0 0,-1 0-1 0 0,-3 1-77 0 0,3-1 24 0 0,0-1 31 0 0,0-1 0 0 0,-1 1 0 0 0,1-1-1 0 0,-1 0 1 0 0,0-1 0 0 0,0 0 0 0 0,1 0 0 0 0,-3 0-55 0 0,-9 1 120 0 0,7-1-57 0 0,0-1 0 0 0,1 0 1 0 0,-1 0-1 0 0,1-1 0 0 0,-1 0 0 0 0,1-1 1 0 0,0 0-1 0 0,-1-1 0 0 0,-8-4-63 0 0,-23-12-2269 0 0,40 18-8968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43.5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8936 0 0,'3'23'508'0'0,"10"12"1088"0"0,-5-13-980 0 0,-5-15-457 0 0,0 1 1 0 0,1-1 0 0 0,0-1 0 0 0,0 1 0 0 0,0-1-1 0 0,2 1-159 0 0,13 23 264 0 0,-7-11-176 0 0,1 0 0 0 0,0-1-1 0 0,1-1 1 0 0,1 0 0 0 0,1-1-1 0 0,2 1-87 0 0,18 19 292 0 0,-18-18-160 0 0,-12-13-68 0 0,0 0-1 0 0,-1 0 0 0 0,0 1 0 0 0,0 0 0 0 0,-1 0 1 0 0,5 7-64 0 0,6 11 285 0 0,-12-21-222 0 0,-1 0 0 0 0,0 0 0 0 0,0-1 0 0 0,-1 1 1 0 0,1 0-1 0 0,-1 1 0 0 0,1-1 0 0 0,-1 0 0 0 0,0 0 0 0 0,0 0 0 0 0,0 1 0 0 0,-1-1 0 0 0,1 1 0 0 0,-1-1 1 0 0,0 4-64 0 0,0-7 11 0 0,0 0 0 0 0,0 0 1 0 0,0 1-1 0 0,0-1 1 0 0,0 0-1 0 0,0 0 0 0 0,0 1 1 0 0,0-1-1 0 0,0 0 1 0 0,0 0-1 0 0,0 0 0 0 0,0 1 1 0 0,-1-1-1 0 0,1 0 1 0 0,0 0-1 0 0,0 0 1 0 0,0 1-1 0 0,0-1 0 0 0,0 0 1 0 0,-1 0-1 0 0,1 0 1 0 0,0 1-1 0 0,0-1 0 0 0,0 0 1 0 0,-1 0-1 0 0,1 0 1 0 0,0 0-1 0 0,0 0 1 0 0,-1 0-1 0 0,1 0 0 0 0,0 1 1 0 0,0-1-1 0 0,0 0 1 0 0,-1 0-1 0 0,1 0-11 0 0,0 0 4 0 0,-1 0-1 0 0,1 0 1 0 0,0 0 0 0 0,-1 0-1 0 0,1 0 1 0 0,0 0 0 0 0,0 0-1 0 0,-1 1 1 0 0,1-1 0 0 0,0 0-1 0 0,-1 0 1 0 0,1 0 0 0 0,0 1 0 0 0,0-1-1 0 0,0 0 1 0 0,-1 0 0 0 0,1 0-1 0 0,0 1 1 0 0,0-1 0 0 0,0 0-1 0 0,0 0 1 0 0,-1 1 0 0 0,1-1-1 0 0,0 0 1 0 0,0 1 0 0 0,0-1-1 0 0,0 0 1 0 0,0 0 0 0 0,0 1-1 0 0,0-1 1 0 0,0 0 0 0 0,0 1-1 0 0,0-1 1 0 0,0 0 0 0 0,0 1-1 0 0,0-1-2 0 0,0 0 3 0 0,0 0 1 0 0,0 0-1 0 0,0-1 1 0 0,0 1 0 0 0,-1 0-1 0 0,1 0 1 0 0,0 0-1 0 0,0 0 1 0 0,0 0 0 0 0,0 0-1 0 0,0 0 1 0 0,0 0 0 0 0,0 0-1 0 0,0-1 1 0 0,0 1-1 0 0,0 0 1 0 0,-1 0 0 0 0,1 0-1 0 0,0 0 1 0 0,0 0-1 0 0,0 0 1 0 0,0 0 0 0 0,0 0-1 0 0,0 0 1 0 0,-1 0 0 0 0,1 0-1 0 0,0 0 1 0 0,0 0-1 0 0,0 0 1 0 0,0 0 0 0 0,0 0-1 0 0,0 0 1 0 0,-1 0-1 0 0,1 0 1 0 0,0 0 0 0 0,0 0-1 0 0,0 0 1 0 0,0 0 0 0 0,0 0-1 0 0,0 0 1 0 0,0 0-1 0 0,-1 0 1 0 0,1 0 0 0 0,0 0-1 0 0,0 1 1 0 0,0-1-1 0 0,0 0 1 0 0,0 0 0 0 0,0 0-1 0 0,0 0 1 0 0,0 0 0 0 0,0 0-1 0 0,0 0 1 0 0,-1 0-1 0 0,1 1 1 0 0,0-1 0 0 0,0 0-1 0 0,0 0 1 0 0,0 0-1 0 0,0 0 1 0 0,0 0 0 0 0,0 0-1 0 0,0 1 1 0 0,0-1 0 0 0,0 0-1 0 0,0 0-4 0 0,-6-9-2146 0 0,6 8-7952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43.9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253 1 5920 0 0,'-1'34'1821'0'0,"0"-26"-1138"0"0,0 0-1 0 0,0 0 1 0 0,-1 0 0 0 0,0 0-1 0 0,-1 1-682 0 0,-6 18 116 0 0,-1-1-1 0 0,-1 0 1 0 0,-1-1 0 0 0,-2 0-1 0 0,0 0 1 0 0,-14 16-116 0 0,24-35 34 0 0,-1 1 1 0 0,1 0 0 0 0,1 0 0 0 0,-1 0 0 0 0,1 2-35 0 0,0-1 59 0 0,-1-1 0 0 0,1 0 0 0 0,-1 0 0 0 0,-4 5-59 0 0,-35 56 608 0 0,5-8-1 0 0,37-57-554 0 0,-1 1 1 0 0,0-1-1 0 0,1 1 1 0 0,0-1-1 0 0,0 1 1 0 0,0 0-1 0 0,0-1 0 0 0,1 3-53 0 0,-5 13 218 0 0,3 5 168 0 0,2-23-2200 0 0,0-2-7252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44.4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6824 0 0,'0'0'809'0'0,"0"2"-288"0"0,1 8-219 0 0,8 13 609 0 0,-7-19-763 0 0,-1 0 1 0 0,1-1-1 0 0,-1 1 0 0 0,0 0 0 0 0,0 0 1 0 0,0 0-1 0 0,0 0 0 0 0,0 2-148 0 0,-3 84 570 0 0,0-15 555 0 0,4 7-1125 0 0,7-55 315 0 0,-8-25-271 0 0,0 0 0 0 0,0 1 0 0 0,0-1 1 0 0,0 0-1 0 0,0 1 0 0 0,0-1 0 0 0,-1 1 0 0 0,1-1 0 0 0,-1 1 0 0 0,0-1 1 0 0,0 1-1 0 0,1-1 0 0 0,-2 2-44 0 0,1 8 479 0 0,-2-7-1594 0 0,2-5-7818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44.9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0 177 8840 0 0,'0'0'545'0'0,"0"0"4"0"0,3-3 498 0 0,-1 0-964 0 0,1-1 50 0 0,0 0 0 0 0,0-1 0 0 0,-1 1 0 0 0,0-1 0 0 0,1 0 0 0 0,-2 0 0 0 0,1 0 0 0 0,0-3-133 0 0,19-60 984 0 0,-19 64-891 0 0,0 0 0 0 0,0 1 0 0 0,1-1 0 0 0,-1 1 0 0 0,1 0 0 0 0,0 0 0 0 0,-1 0 0 0 0,2 0 0 0 0,-1 0 1 0 0,0 1-1 0 0,0 0 0 0 0,1-1 0 0 0,-1 1 0 0 0,1 0 0 0 0,0 1 0 0 0,0-1 0 0 0,2 0-93 0 0,-4 1 52 0 0,0 0 0 0 0,0 1-1 0 0,-1-1 1 0 0,1 1 0 0 0,0-1-1 0 0,0 1 1 0 0,0 0 0 0 0,0 0 0 0 0,0 0-1 0 0,0 0 1 0 0,0 0 0 0 0,0 0-1 0 0,0 1 1 0 0,1-1-52 0 0,-1 3 29 0 0,0-1-1 0 0,0 0 0 0 0,1 0 1 0 0,-1 0-1 0 0,1 0 0 0 0,-1 0 1 0 0,1 0-1 0 0,0-1 1 0 0,-1 1-1 0 0,4 0-28 0 0,20 14 128 0 0,-16-4-72 0 0,-1 0 0 0 0,0 0 0 0 0,0 1 0 0 0,-1 1-56 0 0,4 4 40 0 0,1 4 21 0 0,-9-14 1 0 0,1 0 1 0 0,0-1 0 0 0,0 1 0 0 0,2 1-63 0 0,3 3 78 0 0,0 0 0 0 0,-1 1 0 0 0,4 9-78 0 0,-11-18-25 0 0,8 8-215 0 0,-10-12 226 0 0,0 0-1 0 0,1 0 1 0 0,-1 0 0 0 0,0-1 0 0 0,1 1 0 0 0,-1 0-1 0 0,0 0 1 0 0,0 0 0 0 0,1 0 0 0 0,-1-1 0 0 0,0 1-1 0 0,0 0 1 0 0,1 0 0 0 0,-1-1 0 0 0,0 1 0 0 0,0 0-1 0 0,1 0 1 0 0,-1-1 0 0 0,0 1 0 0 0,0 0 0 0 0,0-1-1 0 0,0 1 1 0 0,0 0 0 0 0,0-1 0 0 0,1 1 0 0 0,-1 0-1 0 0,0-1 1 0 0,0 1 0 0 0,0 0 0 0 0,0-1 0 0 0,0 1-1 0 0,0 0 1 0 0,0-1 14 0 0,13-20-68 0 0,-11 19 66 0 0,0-1-1 0 0,0 1 0 0 0,-1 0 1 0 0,1 0-1 0 0,-1-1 0 0 0,0 1 1 0 0,1-1-1 0 0,-1 1 0 0 0,0-1 1 0 0,-1 1-1 0 0,2-3 3 0 0,2-20 3 0 0,-2-1 1 0 0,1-8-4 0 0,-3 25 67 0 0,1 1 1 0 0,1-1 0 0 0,0 1 0 0 0,0-1 0 0 0,1 1 0 0 0,-1 0 0 0 0,2 0 0 0 0,-1 0-1 0 0,1 1 1 0 0,1-1 0 0 0,-1 1 0 0 0,3-3-68 0 0,20 7 700 0 0,-5-2-2829 0 0,-20 5-8728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45.3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9648 0 0,'1'2'134'0'0,"-1"1"1"0"0,0 0-1 0 0,1-1 1 0 0,-1 1 0 0 0,1-1-1 0 0,0 1 1 0 0,0-1-1 0 0,0 0 1 0 0,0 1-1 0 0,0-1 1 0 0,1 0 0 0 0,-1 0-1 0 0,2 2-134 0 0,-2-2 133 0 0,1 0 0 0 0,-1 0 1 0 0,0 0-1 0 0,1 0 0 0 0,-1 0 0 0 0,0 1 0 0 0,0-1 0 0 0,-1 0 0 0 0,1 1 0 0 0,0-1 0 0 0,-1 0 0 0 0,0 1 1 0 0,1 1-134 0 0,-5 84 482 0 0,2-42 20 0 0,2 41-502 0 0,3-69 255 0 0,-3-16-190 0 0,1 1-1 0 0,-1 0 1 0 0,1 0 0 0 0,-1-1 0 0 0,0 1-1 0 0,0 0 1 0 0,-1 0 0 0 0,1-1-1 0 0,-1 1 1 0 0,1 1-65 0 0,-1 30-342 0 0,1-34-10138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45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99 9440 0 0,'3'-3'89'0'0,"1"1"0"0"0,-1 0 0 0 0,0 0 0 0 0,1 0 0 0 0,0 1 0 0 0,-1-1 1 0 0,1 1-1 0 0,0 0 0 0 0,1 0-89 0 0,8-4 203 0 0,15-3-47 0 0,0 1-1 0 0,17-2-155 0 0,-16 4 157 0 0,-1-1 0 0 0,22-8-157 0 0,-39 11 13 0 0,0 0 0 0 0,0 1 0 0 0,1 0 0 0 0,-1 0 0 0 0,2 2-13 0 0,-2-1 14 0 0,1-1 0 0 0,-1 1 0 0 0,9-4-14 0 0,-15 4-3 0 0,-1-1 0 0 0,1 1 0 0 0,0 0 0 0 0,0 0 0 0 0,0 1 0 0 0,0 0 1 0 0,0 0-1 0 0,0 0 0 0 0,0 0 0 0 0,0 1 0 0 0,0-1 0 0 0,0 2 0 0 0,0-1 0 0 0,0 0 0 0 0,0 1 0 0 0,-1 0 0 0 0,1 0 3 0 0,-2 0-2 0 0,0 0 0 0 0,0 0-1 0 0,0 0 1 0 0,-1 0 0 0 0,1 0-1 0 0,-1 1 1 0 0,0-1 0 0 0,0 1-1 0 0,0 0 1 0 0,0 0 0 0 0,0-1-1 0 0,0 1 1 0 0,-1 0 0 0 0,1 1 0 0 0,-1-1-1 0 0,0 0 1 0 0,0 0 0 0 0,0 1-1 0 0,0-1 1 0 0,-1 0 0 0 0,0 1-1 0 0,1-1 1 0 0,-1 0 0 0 0,0 3 2 0 0,0 12 7 0 0,0 1 37 0 0,0 0 1 0 0,-3 14-45 0 0,2-26 19 0 0,1 0 0 0 0,0 0 1 0 0,0 0-1 0 0,1 0 1 0 0,1 2-20 0 0,1 22 69 0 0,-3-24-74 0 0,-1 3 83 0 0,1-1 0 0 0,0 1 1 0 0,1-1-1 0 0,0 1 1 0 0,1-1-1 0 0,-1 1 0 0 0,2-1 1 0 0,0 0-1 0 0,1 4-78 0 0,1 0 154 0 0,-1-1-1 0 0,-1 1 0 0 0,0 0 1 0 0,1 11-154 0 0,-4-20 64 0 0,0-1-1 0 0,0 0 1 0 0,0 0 0 0 0,-1 1 0 0 0,1-1 0 0 0,-1 0 0 0 0,0 0 0 0 0,0 2-64 0 0,-4 21 426 0 0,5-20-1239 0 0,0-6-8311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46.0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9144 0 0,'2'1'69'0'0,"0"0"1"0"0,1 0-1 0 0,-1 0 1 0 0,0 0-1 0 0,0 0 1 0 0,0 1-1 0 0,0-1 1 0 0,-1 1-1 0 0,1-1 1 0 0,0 1-1 0 0,0 0 1 0 0,-1 0-1 0 0,0 0 1 0 0,1 0 0 0 0,-1 0-1 0 0,0 0 1 0 0,0 0-1 0 0,1 1-69 0 0,11 14 413 0 0,-6-8-409 0 0,-1 0 0 0 0,1 1 1 0 0,-1-1-1 0 0,-1 1 0 0 0,0 0 1 0 0,0 1-1 0 0,-1-1 0 0 0,2 6-4 0 0,0 0 6 0 0,2 24 208 0 0,-1-3 308 0 0,-7-34-472 0 0,0-1 1 0 0,0 1 0 0 0,1-1 0 0 0,-2 1 0 0 0,1-1 0 0 0,0 1-1 0 0,0-1 1 0 0,-1 1 0 0 0,0 1-51 0 0,-2 14 217 0 0,-6 23 277 0 0,9-41-535 0 0,0 1 0 0 0,0-1 0 0 0,0 0 0 0 0,0 1 0 0 0,0-1 0 0 0,0 1 0 0 0,0-1 0 0 0,0 0 0 0 0,0 1 0 0 0,0-1 0 0 0,0 1 0 0 0,0-1 0 0 0,0 0 0 0 0,-1 1 0 0 0,1-1 0 0 0,0 0 0 0 0,0 1 0 0 0,0-1 0 0 0,0 0 0 0 0,-1 1 0 0 0,1-1 0 0 0,0 0 0 0 0,0 1 0 0 0,-1-1 0 0 0,1 0 0 0 0,0 0 0 0 0,-1 1 0 0 0,1-1 0 0 0,0 0 0 0 0,0 0 0 0 0,-1 1 0 0 0,1-1 0 0 0,-1 0 0 0 0,1 0 0 0 0,0 0 0 0 0,-1 0 41 0 0,0 1-8060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46.4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79 7024 0 0,'2'0'0'0'0,"5"0"0"0"0,5 0 0 0 0,-1-6 448 0 0,4 5 16 0 0,-2 1-16 0 0,16-14 8 0 0,6 3-168 0 0,1 2 8 0 0,0 3-8 0 0,2 0 8 0 0,-3-3-272 0 0,1 3 16 0 0,6 6-16 0 0,-12-11 8 0 0,-30 11-7632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46.7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368 1 6632 0 0,'0'0'577'0'0,"0"0"6"0"0,0 0-1 0 0,0 0-48 0 0,0 0-178 0 0,0 0-46 0 0,0 0-3 0 0,0 0-36 0 0,0 0-158 0 0,0 0-36 0 0,-8 0 725 0 0,-3 2-710 0 0,1 1 0 0 0,0 0 1 0 0,0 1-1 0 0,0 0 1 0 0,0 0-1 0 0,-3 3-92 0 0,-41 15 295 0 0,43-18-184 0 0,0 0-1 0 0,1 0 1 0 0,-1 1 0 0 0,1 0-1 0 0,0 1 1 0 0,0 0 0 0 0,1 1-1 0 0,-1 0 1 0 0,2 1 0 0 0,-1-1-1 0 0,-6 10-110 0 0,11-14 32 0 0,2 1-1 0 0,-1 0 0 0 0,0 0 0 0 0,1 0 1 0 0,-1 0-1 0 0,1 0 0 0 0,1 1 0 0 0,-1-1 1 0 0,0 1-1 0 0,1-1 0 0 0,0 1 0 0 0,0 0 1 0 0,0-1-1 0 0,1 1 0 0 0,0 0 1 0 0,0 0-1 0 0,0-1 0 0 0,0 1 0 0 0,1 0 1 0 0,0 0-32 0 0,-1-3 14 0 0,1 0 0 0 0,-1 0 1 0 0,1 0-1 0 0,0 0 0 0 0,0 0 1 0 0,0 0-1 0 0,0 0 0 0 0,0 0 1 0 0,1 0-1 0 0,-1 0 0 0 0,0-1 1 0 0,1 1-1 0 0,-1 0 1 0 0,1-1-1 0 0,0 0 0 0 0,0 1 1 0 0,-1-1-1 0 0,2 1-14 0 0,40 20 248 0 0,-19-10-149 0 0,-19-9-70 0 0,-1-1-1 0 0,1 1 1 0 0,0-1 0 0 0,0 1 0 0 0,0-1 0 0 0,0-1-1 0 0,0 1 1 0 0,0-1 0 0 0,0 0 0 0 0,0 0 0 0 0,1 0-1 0 0,-1-1 1 0 0,0 0 0 0 0,1 0 0 0 0,-1 0 0 0 0,0-1-1 0 0,1 1 1 0 0,-1-1 0 0 0,0-1 0 0 0,1 1-29 0 0,14-1 178 0 0,-19 2-232 0 0,-1 0 0 0 0,1 0 0 0 0,0 1 0 0 0,0-1 0 0 0,0 0 0 0 0,0 0 0 0 0,0 0 0 0 0,0 0 0 0 0,0 0 0 0 0,0-1 0 0 0,0 1 0 0 0,0 0 0 0 0,0 0 0 0 0,0-1 0 0 0,0 1 0 0 0,0 0 0 0 0,0-1 0 0 0,0 1 0 0 0,-1-1 0 0 0,1 1 0 0 0,0-1 0 0 0,0 1 0 0 0,-1-1 0 0 0,1 0 0 0 0,0 1 0 0 0,-1-1 0 0 0,1 0 0 0 0,0 0 1 0 0,-1 0-1 0 0,1 1 0 0 0,-1-1 0 0 0,1 0 54 0 0,-1-1-9620 0 0</inkml:trace>
  <inkml:trace contextRef="#ctx0" brushRef="#br0" timeOffset="1">0 110 9440 0 0,'2'-4'0'0'0,"11"2"0"0"0,-1-2 0 0 0,-1-1 560 0 0,2-1-8 0 0,2 2 8 0 0,15 3-8 0 0,-1-9-448 0 0,-1 5 0 0 0,-2 5 8 0 0,10-10-8 0 0,-6 1-360 0 0,-9 3-8 0 0,3 0-8416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47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7232 0 0,'2'28'1268'0'0,"0"0"1"0"0,3 9-1269 0 0,-5-37 1 0 0,5 31 182 0 0,2 19 500 0 0,-1 2 1 0 0,-3 12-684 0 0,3 6 1469 0 0,-6-69-1352 0 0,0-1 21 0 0,0 0 50 0 0,0 0 13 0 0,0 0 6 0 0,0 0-5 0 0,0 0-19 0 0,0 0-2 0 0,-2-7 167 0 0,-2-10-230 0 0,1 0-1 0 0,0 0 1 0 0,2 0-1 0 0,0-1 1 0 0,0 1-1 0 0,2 0 1 0 0,0-4-118 0 0,1-27 268 0 0,-3 43-254 0 0,1 0 1 0 0,0 0-1 0 0,0 0 1 0 0,1 0-1 0 0,0 0 1 0 0,0 0-1 0 0,0 0 1 0 0,0 0-1 0 0,1 0 0 0 0,-1 1 1 0 0,1-1-1 0 0,0 0 1 0 0,1 0-15 0 0,5-20 89 0 0,3-10 100 0 0,-10 34-177 0 0,-1 0-1 0 0,1 0 0 0 0,-1 0 0 0 0,1 0 0 0 0,-1 0 0 0 0,1 0 0 0 0,0 0 0 0 0,0 0 0 0 0,-1 0 0 0 0,1 1 1 0 0,0-1-1 0 0,0 0 0 0 0,0 0 0 0 0,0 1 0 0 0,0-1 0 0 0,0 1 0 0 0,0-1 0 0 0,0 1 0 0 0,0-1 0 0 0,0 1 0 0 0,0-1 1 0 0,0 1-1 0 0,0 0 0 0 0,0 0 0 0 0,1-1-11 0 0,4-2 144 0 0,-6 2-137 0 0,1 1 0 0 0,0-1 0 0 0,-1 1 0 0 0,1-1-1 0 0,0 1 1 0 0,-1-1 0 0 0,1 1 0 0 0,0 0 0 0 0,-1-1-1 0 0,1 1 1 0 0,0 0 0 0 0,0 0 0 0 0,-1-1-1 0 0,1 1 1 0 0,0 0 0 0 0,0 0 0 0 0,0 0-7 0 0,4 0 23 0 0,1-1 0 0 0,0 1 1 0 0,-1 1-1 0 0,1-1 0 0 0,0 1 0 0 0,-1 0 0 0 0,1 0 1 0 0,-1 0-1 0 0,1 1 0 0 0,-1 0 0 0 0,1 0 1 0 0,-1 1-1 0 0,0-1 0 0 0,4 4-23 0 0,0 0 5 0 0,-1 0 1 0 0,0 1-1 0 0,0 0 0 0 0,0 0 1 0 0,-1 1-1 0 0,0 0 0 0 0,-1 0 1 0 0,0 0-1 0 0,1 3-5 0 0,19 24 3 0 0,3 4-37 0 0,-18-21 27 0 0,-9-15-31 0 0,1 0 1 0 0,-1 0 0 0 0,0 1 0 0 0,-1-1-1 0 0,1 1 1 0 0,-1-1 0 0 0,1 3 37 0 0,-2-5-10 0 0,1 0 0 0 0,-1 0 1 0 0,0 0-1 0 0,0 0 1 0 0,0 1-1 0 0,0-1 0 0 0,-1 0 1 0 0,1 0-1 0 0,0 0 1 0 0,0 0-1 0 0,-1 1 0 0 0,1-1 1 0 0,0 0-1 0 0,-1 0 1 0 0,0 0-1 0 0,1 0 0 0 0,-1 0 1 0 0,1 0-1 0 0,-1 0 0 0 0,0 0 1 0 0,0-1-1 0 0,1 1 1 0 0,-1 0-1 0 0,0 0 0 0 0,0 0 1 0 0,-1 0 9 0 0,-14 13 21 0 0,13-11-26 0 0,0 0 1 0 0,0 0-1 0 0,-1-1 1 0 0,1 1-1 0 0,-1-1 1 0 0,1 0-1 0 0,-1 1 1 0 0,0-2-1 0 0,1 1 1 0 0,-1 0-1 0 0,0-1 1 0 0,0 0-1 0 0,-3 1 5 0 0,-43 11 42 0 0,-3 0 0 0 0,-22-6-115 0 0,74-7-6 0 0,1 0-1 0 0,-1 0 1 0 0,1 0-1 0 0,-1 0 1 0 0,1-1 0 0 0,-1 1-1 0 0,1 0 1 0 0,-1 0-1 0 0,1-1 1 0 0,-1 1 0 0 0,1 0-1 0 0,0-1 1 0 0,-1 1-1 0 0,1-1 1 0 0,0 1-1 0 0,-1 0 1 0 0,1-1 0 0 0,0 1-1 0 0,-1-1 1 0 0,1 1-1 0 0,0-1 1 0 0,0 1 0 0 0,0-1-1 0 0,-1 1 1 0 0,1-1-1 0 0,0 1 1 0 0,0-1-1 0 0,0 1 1 0 0,0-1 0 0 0,0 0 79 0 0,0 0-10056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25.0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0 169 9144 0 0,'10'12'509'0'0,"-10"-11"-430"0"0,1 0-1 0 0,0 0 0 0 0,0 0 0 0 0,0 0 0 0 0,-1 0 0 0 0,1 0 1 0 0,0 0-1 0 0,-1 1 0 0 0,1-1 0 0 0,-1 0 0 0 0,0 0 1 0 0,1 0-1 0 0,-1 0 0 0 0,0 1 0 0 0,0-1 0 0 0,1 0 0 0 0,-1 0 1 0 0,0 1-1 0 0,0-1 0 0 0,-1 1-78 0 0,3 18 555 0 0,0 0 0 0 0,1 1 0 0 0,1-1-555 0 0,4 25 368 0 0,10 52 73 0 0,-2-21-186 0 0,-10-44-54 0 0,9 25-201 0 0,-4-15 227 0 0,-8-27 225 0 0,-8-20 505 0 0,-7-25-275 0 0,5-30-481 0 0,3 0 0 0 0,3 0 0 0 0,2-11-201 0 0,0-10 107 0 0,0 51-91 0 0,0 0 0 0 0,2 0-1 0 0,2-5-15 0 0,-2 20-22 0 0,0 1-1 0 0,1 0 0 0 0,1 0 1 0 0,0 1-1 0 0,1-1 0 0 0,0 1 0 0 0,5-7 23 0 0,-9 17-55 0 0,1 0-1 0 0,-1 1 0 0 0,1-1 0 0 0,0 0 1 0 0,0 1-1 0 0,0 0 0 0 0,0 0 0 0 0,0 0 1 0 0,0 0-1 0 0,0 0 0 0 0,1 1 0 0 0,-1-1 1 0 0,1 1-1 0 0,-1 0 0 0 0,1 0 0 0 0,0 0 1 0 0,0 0 55 0 0,13-2-479 0 0,1 1 0 0 0,0 0 0 0 0,2 2 479 0 0,-10-1-195 0 0,1 2-26 0 0,0 0-1 0 0,0 0 1 0 0,0 1 0 0 0,0 1 0 0 0,6 2 221 0 0,7 1-298 0 0,-19-5 220 0 0,0 1 0 0 0,0 0 0 0 0,0 1 1 0 0,0-1-1 0 0,0 1 0 0 0,-1 0 0 0 0,0 0 1 0 0,1 0-1 0 0,-1 1 0 0 0,0 0 0 0 0,-1-1 1 0 0,1 2 77 0 0,23 19-589 0 0,-23-20 551 0 0,0 0 0 0 0,0 0 0 0 0,-1 1 0 0 0,0-1-1 0 0,0 1 1 0 0,0 0 0 0 0,0 0 0 0 0,-1 0 0 0 0,0 0-1 0 0,0 0 1 0 0,0 0 0 0 0,0 1 0 0 0,-1-1 0 0 0,0 1 38 0 0,-1-2 16 0 0,0-1 1 0 0,0 1-1 0 0,-1-1 0 0 0,1 1 1 0 0,-1-1-1 0 0,0 0 1 0 0,0 1-1 0 0,0-1 1 0 0,0 0-1 0 0,-1 0 1 0 0,1 1-1 0 0,-1-1 0 0 0,0 0 1 0 0,0 0-1 0 0,0-1 1 0 0,0 1-1 0 0,-1 0 1 0 0,1-1-1 0 0,-1 1 1 0 0,1-1-1 0 0,-3 1-16 0 0,-90 43 980 0 0,88-44-905 0 0,1 1 1 0 0,-1 0-1 0 0,1 0 1 0 0,0 1-1 0 0,1-1 1 0 0,-1 1-1 0 0,0 0 1 0 0,1 1-1 0 0,0 0 1 0 0,-1 1-76 0 0,5-5 36 0 0,0 1-1 0 0,0-1 1 0 0,0 0 0 0 0,1 0 0 0 0,-1 1 0 0 0,1-1 0 0 0,-1 0 0 0 0,1 1 0 0 0,-1-1 0 0 0,1 1 0 0 0,0-1-1 0 0,0 1 1 0 0,0-1 0 0 0,0 0 0 0 0,0 1 0 0 0,0-1 0 0 0,0 1 0 0 0,0-1 0 0 0,0 1 0 0 0,1-1 0 0 0,-1 0-1 0 0,1 1 1 0 0,-1-1 0 0 0,1 0 0 0 0,-1 1 0 0 0,1-1 0 0 0,0 0 0 0 0,0 0 0 0 0,0 1 0 0 0,-1-1 0 0 0,1 0 0 0 0,1 0-36 0 0,0 3 43 0 0,0-1-25 0 0,0 0 0 0 0,1 0-1 0 0,-1-1 1 0 0,1 1 0 0 0,-1-1 0 0 0,1 1 0 0 0,0-1 0 0 0,0 0 0 0 0,0 0 0 0 0,0-1 0 0 0,3 2-18 0 0,39 15 119 0 0,-17-9-42 0 0,107 39 323 0 0,-96-35-345 0 0,-34-11-41 0 0,-1 0 0 0 0,1 0 0 0 0,-1 0 0 0 0,0 1 0 0 0,0 0 0 0 0,1 0-14 0 0,18 11 109 0 0,-22-14-97 0 0,0 1-1 0 0,-1-1 1 0 0,1 0 0 0 0,-1 1-1 0 0,1-1 1 0 0,-1 0 0 0 0,1 1 0 0 0,-1-1-1 0 0,1 1 1 0 0,-1-1 0 0 0,1 1-1 0 0,-1-1 1 0 0,1 1 0 0 0,-1 0 0 0 0,0-1-1 0 0,1 1 1 0 0,-1-1 0 0 0,0 1-1 0 0,0 0 1 0 0,1-1 0 0 0,-1 1 0 0 0,0 0-1 0 0,0-1 1 0 0,0 1 0 0 0,0 0-1 0 0,0-1 1 0 0,0 1 0 0 0,0 0 0 0 0,0-1-1 0 0,0 1 1 0 0,0 0 0 0 0,0-1 0 0 0,-1 1-1 0 0,1 0-11 0 0,-1 0 31 0 0,1 1 0 0 0,-1-1 0 0 0,1 0-1 0 0,-1 0 1 0 0,0 0 0 0 0,1 0 0 0 0,-1 0 0 0 0,0 0-1 0 0,0 0 1 0 0,0 0 0 0 0,0 0 0 0 0,0 0 0 0 0,0 0 0 0 0,0-1-1 0 0,0 1 1 0 0,0 0 0 0 0,0-1 0 0 0,-1 1 0 0 0,1-1-1 0 0,0 1 1 0 0,-1-1-31 0 0,-54 14 180 0 0,-1-3-1 0 0,-1-2 1 0 0,-29-1-180 0 0,73-7-158 0 0,1-1 1 0 0,-1-1-1 0 0,1 0 1 0 0,0 0-1 0 0,-1-1 1 0 0,1-1-1 0 0,0 0 1 0 0,0-1-1 0 0,0 0 0 0 0,1-1 1 0 0,0-1-1 0 0,0 0 1 0 0,-2-1 157 0 0,-5-7-10633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47.8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78 0 6728 0 0,'-1'0'103'0'0,"0"1"1"0"0,0-1-1 0 0,0 0 0 0 0,0 0 1 0 0,0 1-1 0 0,0-1 1 0 0,0 0-1 0 0,0 1 0 0 0,0-1 1 0 0,0 1-1 0 0,0 0 1 0 0,0-1-1 0 0,0 1 0 0 0,1 0 1 0 0,-2 0-104 0 0,-18 26 688 0 0,9-12-583 0 0,7-11-91 0 0,1 2-1 0 0,0-1 1 0 0,0 0 0 0 0,0 1 0 0 0,1-1-1 0 0,-1 1 1 0 0,1 0 0 0 0,1 0 0 0 0,-1 0 0 0 0,1 0-1 0 0,0 0 1 0 0,0 2-14 0 0,0 1 54 0 0,1 1 0 0 0,-1-1 0 0 0,2 1 0 0 0,-1-1 1 0 0,1 0-1 0 0,1 1 0 0 0,1 6-54 0 0,-1-10 52 0 0,1 1 1 0 0,0-1 0 0 0,0 1 0 0 0,0-1-1 0 0,1 0 1 0 0,0 0 0 0 0,0-1-1 0 0,0 1 1 0 0,1-1 0 0 0,0 0-1 0 0,0 0 1 0 0,0-1 0 0 0,1 1 0 0 0,-1-1-1 0 0,1 0-52 0 0,5 3 170 0 0,0-1 1 0 0,0-1-1 0 0,0 0 0 0 0,1 0 0 0 0,0-1 0 0 0,0-1 0 0 0,0 0 1 0 0,2 0-171 0 0,-12-3 49 0 0,1 1 1 0 0,0-1 0 0 0,-1 0 0 0 0,1-1-1 0 0,0 1 1 0 0,-1 0 0 0 0,1-1 0 0 0,-1 0-1 0 0,1 1 1 0 0,-1-1 0 0 0,1 0 0 0 0,-1 0-1 0 0,0-1 1 0 0,1 1 0 0 0,-1-1-50 0 0,4-1 169 0 0,-1-1 1 0 0,0 0-1 0 0,0 0 0 0 0,0 0 1 0 0,3-5-170 0 0,-6 7 53 0 0,-1 0 0 0 0,0 0 0 0 0,0 0 0 0 0,0 0 0 0 0,-1-1 0 0 0,1 1 0 0 0,0 0 0 0 0,-1 0 0 0 0,1-1 0 0 0,-1 1 0 0 0,0 0 0 0 0,0 0 0 0 0,0-3-53 0 0,-2-34 607 0 0,1 35-498 0 0,1-4-6 0 0,-1 1 0 0 0,0-1 0 0 0,-1 1 1 0 0,0-1-1 0 0,0 1 0 0 0,0 0 0 0 0,-1 0 0 0 0,0 0 0 0 0,0 0 0 0 0,-1 0 0 0 0,0 1 0 0 0,0-1 0 0 0,-4-3-103 0 0,0 1-19 0 0,-1 0 0 0 0,-1 0-1 0 0,0 1 1 0 0,0 0 0 0 0,0 0-1 0 0,-1 1 1 0 0,-1 1 0 0 0,1 0-1 0 0,-1 1 1 0 0,-2-1 19 0 0,12 5-11369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48.4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8 243 7432 0 0,'0'0'20'0'0,"0"0"1"0"0,0-1-1 0 0,1 1 1 0 0,-1 0 0 0 0,0 0-1 0 0,0 0 1 0 0,0-1-1 0 0,1 1 1 0 0,-1 0-1 0 0,0 0 1 0 0,0 0 0 0 0,1-1-1 0 0,-1 1 1 0 0,0 0-1 0 0,1 0 1 0 0,-1 0-1 0 0,0 0 1 0 0,0 0 0 0 0,1 0-1 0 0,-1 0 1 0 0,0 0-1 0 0,1 0 1 0 0,-1 0-1 0 0,0 0 1 0 0,1 0 0 0 0,-1 0-1 0 0,0 0 1 0 0,0 0-1 0 0,1 0 1 0 0,-1 0-1 0 0,0 0 1 0 0,1 0 0 0 0,-1 0-1 0 0,0 0 1 0 0,0 0-1 0 0,1 1 1 0 0,-1-1-1 0 0,0 0 1 0 0,0 0 0 0 0,1 0-1 0 0,-1 1 1 0 0,0-1-1 0 0,0 0 1 0 0,1 0-1 0 0,-1 1 1 0 0,0-1-1 0 0,0 0 1 0 0,0 0 0 0 0,0 1-1 0 0,1-1 1 0 0,-1 0-1 0 0,0 0 1 0 0,0 1-1 0 0,0-1 1 0 0,0 0 0 0 0,0 1-1 0 0,0-1 1 0 0,0 0-1 0 0,0 1 1 0 0,0-1-1 0 0,0 0 1 0 0,0 0 0 0 0,0 1-1 0 0,0-1 1 0 0,0 0-1 0 0,0 1 1 0 0,0-1-1 0 0,-1 0-20 0 0,2 0 699 0 0,-7-12 3297 0 0,6 11-3920 0 0,-1 0-1 0 0,0 0 1 0 0,0 0-1 0 0,1 0 1 0 0,-1 0-1 0 0,0-1 1 0 0,1 1-1 0 0,-1 0 1 0 0,1 0-1 0 0,0-1 1 0 0,-1 1 0 0 0,1-2-76 0 0,-4-43 938 0 0,3 39-817 0 0,0-1 1 0 0,0 1-1 0 0,0-1 0 0 0,1 1 0 0 0,1-1 0 0 0,-1 1 1 0 0,1-1-1 0 0,0 1 0 0 0,1-1 0 0 0,1-3-121 0 0,1-1 394 0 0,1 1 1 0 0,0 0-1 0 0,4-6-394 0 0,-7 14 109 0 0,0 0 0 0 0,0 0 0 0 0,0 0 0 0 0,1 0 0 0 0,-1 1 0 0 0,1-1 1 0 0,-1 1-1 0 0,1-1 0 0 0,0 1 0 0 0,0 0 0 0 0,0 0 0 0 0,1 0 0 0 0,1-1-109 0 0,-4 3 17 0 0,0 0-1 0 0,-1 0 0 0 0,1 0 1 0 0,0 0-1 0 0,0 0 0 0 0,0 0 1 0 0,0 0-1 0 0,0 0 0 0 0,0 0 1 0 0,-1 0-1 0 0,1 0 0 0 0,0 0 0 0 0,0 1 1 0 0,0-1-1 0 0,0 0 0 0 0,-1 1 1 0 0,1-1-1 0 0,0 1 0 0 0,0-1 1 0 0,0 1-1 0 0,-1-1 0 0 0,1 1 1 0 0,0 0-17 0 0,14 14 26 0 0,-14-13-2 0 0,35 43 173 0 0,24 40-197 0 0,-20-8 120 0 0,-25-63-5 0 0,-14-13-104 0 0,1 0 0 0 0,-1 0 0 0 0,0-1 0 0 0,1 1 1 0 0,-1 0-1 0 0,0 1 0 0 0,0-1 0 0 0,0 0 0 0 0,0 0 1 0 0,0 0-1 0 0,0 1 0 0 0,0-1 0 0 0,0 0 1 0 0,-1 1-1 0 0,1-1-11 0 0,-1 0 9 0 0,0-1-1 0 0,0 0 1 0 0,0 0 0 0 0,0 1 0 0 0,0-1 0 0 0,0 0 0 0 0,0 1 0 0 0,0-1-1 0 0,0 0 1 0 0,1 0 0 0 0,-1 1 0 0 0,0-1 0 0 0,0 0 0 0 0,0 0 0 0 0,0 0-1 0 0,1 1 1 0 0,-1-1 0 0 0,0 0 0 0 0,0 0 0 0 0,0 0 0 0 0,1 1-1 0 0,-1-1 1 0 0,0 0 0 0 0,0 0 0 0 0,1 0 0 0 0,-1 0 0 0 0,0 0 0 0 0,0 1-1 0 0,1-1 1 0 0,-1 0 0 0 0,0 0 0 0 0,0 0 0 0 0,1 0 0 0 0,-1 0 0 0 0,0 0-1 0 0,1 0 1 0 0,-1 0 0 0 0,0 0 0 0 0,0 0 0 0 0,1 0 0 0 0,-1 0 0 0 0,0 0-1 0 0,1 0 1 0 0,-1-1-9 0 0,11-10 426 0 0,-1 1-457 0 0,-7 6 41 0 0,0 0 1 0 0,0 0 0 0 0,0 0-1 0 0,-1 0 1 0 0,1 0 0 0 0,-1 0-1 0 0,0-1 1 0 0,0 0 0 0 0,0-2-11 0 0,13-25 48 0 0,-6 16-25 0 0,6-9 5 0 0,0 2 1 0 0,3-3-29 0 0,-4 4 22 0 0,-12 18-19 0 0,0 0 1 0 0,0 1-1 0 0,0-1 1 0 0,1 0-1 0 0,0 1 1 0 0,-1 0-1 0 0,4-3-3 0 0,-5 5 1 0 0,0 0 0 0 0,0 0 0 0 0,0 0-1 0 0,0 0 1 0 0,1 1 0 0 0,-1-1 0 0 0,0 1 0 0 0,0-1-1 0 0,0 0 1 0 0,1 1 0 0 0,-1 0 0 0 0,0-1-1 0 0,0 1 1 0 0,1 0 0 0 0,-1 0 0 0 0,0 0-1 0 0,1 0 1 0 0,-1 0 0 0 0,0 0 0 0 0,1 0 0 0 0,-1 0-1 0 0,0 0 1 0 0,1 1 0 0 0,-1-1 0 0 0,1 0-1 0 0,0 2 1 0 0,0-1 1 0 0,0 0 0 0 0,0 1-1 0 0,0-1 1 0 0,-1 1 0 0 0,1 0-1 0 0,0-1 1 0 0,-1 1 0 0 0,1 0 0 0 0,-1 0-1 0 0,0 0 1 0 0,1 0 0 0 0,-1 1-2 0 0,5 9 4 0 0,-1 0 0 0 0,0 1 0 0 0,-1-1-1 0 0,2 11-3 0 0,-6-21-1 0 0,12 29 7 0 0,-10-26-4 0 0,0-1 0 0 0,0 1 0 0 0,0 0 1 0 0,0 0-1 0 0,-1 0 0 0 0,0 0 0 0 0,0 0 0 0 0,-1 0 1 0 0,1 3-3 0 0,-1-8 4 0 0,0 0-14 0 0,0 0-18 0 0,0 0-4 0 0,0 0 0 0 0,0 0-2646 0 0,0 0-10587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48.8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0 298 9648 0 0,'13'-12'796'0'0,"-1"-2"0"0"0,0 1 0 0 0,-1-1 0 0 0,1-4-796 0 0,1-3 347 0 0,18-34 378 0 0,-20 33-376 0 0,8-26 164 0 0,-17 41-407 0 0,0 0 0 0 0,1 0 0 0 0,0 1 0 0 0,0-1 0 0 0,1 1 0 0 0,0 0 0 0 0,0 0 0 0 0,1-1-106 0 0,-3 5 68 0 0,0 0 0 0 0,0 0 0 0 0,0 1 1 0 0,-1-1-1 0 0,2 1 0 0 0,-1 0 0 0 0,0-1 0 0 0,0 1 0 0 0,0 0 0 0 0,1 0 0 0 0,-1 0 0 0 0,0 1 0 0 0,1-1 0 0 0,1 0-68 0 0,-1-1 293 0 0,-3 2-283 0 0,0 0 1 0 0,1 0-1 0 0,-1 0 0 0 0,0 0 0 0 0,0 0 0 0 0,0 0 0 0 0,0 0 1 0 0,0-1-1 0 0,1 1 0 0 0,-1 0 0 0 0,0 0 0 0 0,0 0 0 0 0,0 0 1 0 0,0 0-1 0 0,0 0 0 0 0,1 0 0 0 0,-1 0 0 0 0,0 0 1 0 0,0 0-1 0 0,0 0 0 0 0,0 0 0 0 0,0 0 0 0 0,1 0 0 0 0,-1 0 1 0 0,0 0-1 0 0,0 1 0 0 0,0-1 0 0 0,0 0 0 0 0,0 0 0 0 0,1 0 1 0 0,-1 0-1 0 0,0 0 0 0 0,0 0 0 0 0,0 0 0 0 0,0 0 1 0 0,0 0-1 0 0,0 0 0 0 0,0 1 0 0 0,0-1 0 0 0,1 0 0 0 0,-1 0 1 0 0,0 0-1 0 0,0 0 0 0 0,0 0 0 0 0,0 1 0 0 0,0-1 0 0 0,0 0 1 0 0,0 0-1 0 0,0 0 0 0 0,0 0 0 0 0,0 0 0 0 0,0 1 0 0 0,0-1-10 0 0,5 5 14 0 0,-1 1-1 0 0,0 0 0 0 0,-1 0 0 0 0,1 0 1 0 0,-1 1-1 0 0,0-1 0 0 0,0 3-13 0 0,16 29 98 0 0,-10-23-21 0 0,-1 1-1 0 0,6 14-76 0 0,-8-15 64 0 0,1 0-1 0 0,0-1 1 0 0,7 9-64 0 0,-5-5 68 0 0,-8-16-59 0 0,0 0 1 0 0,-1 1-1 0 0,1-1 0 0 0,1 0 1 0 0,-1 0-1 0 0,0 0 0 0 0,0 0 1 0 0,1 0-1 0 0,0 0-9 0 0,-1-1 8 0 0,0 0-1 0 0,-1 0 1 0 0,1 1 0 0 0,0-1-1 0 0,-1 0 1 0 0,1 0-1 0 0,-1 0 1 0 0,0 0 0 0 0,1 1-1 0 0,-1-1 1 0 0,0 0-1 0 0,0 0 1 0 0,1 1 0 0 0,-1-1-1 0 0,0 0 1 0 0,0 0 0 0 0,-1 1-1 0 0,1 0-7 0 0,0 3 24 0 0,0-5 2 0 0,0 0 3 0 0,0 0-6 0 0,0 0-11 0 0,0 0 2 0 0,-3 0-2283 0 0,2 0-9221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49.1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70 10752 0 0,'0'0'76'0'0,"1"-1"1"0"0,-1 0-1 0 0,1 0 0 0 0,-1 1 1 0 0,1-1-1 0 0,0 0 1 0 0,-1 1-1 0 0,1-1 1 0 0,0 0-1 0 0,0 1 0 0 0,-1-1 1 0 0,1 1-1 0 0,0-1 1 0 0,0 1-1 0 0,0 0 1 0 0,-1-1-1 0 0,1 1 1 0 0,0 0-1 0 0,0-1 0 0 0,0 1 1 0 0,0 0-1 0 0,0 0-76 0 0,28-6 1856 0 0,-21 4-1730 0 0,5 0-86 0 0,1 0 0 0 0,0-1 1 0 0,-1-1-1 0 0,1 0 1 0 0,-1-1-1 0 0,7-4-40 0 0,-16 7 2 0 0,1 0 0 0 0,0 0 0 0 0,0 0 0 0 0,0 1 0 0 0,0 0 0 0 0,0 0 0 0 0,0 0 0 0 0,2 0-2 0 0,26-6-2104 0 0,-30 6-6889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49.5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10040 0 0,'2'1'138'0'0,"0"1"0"0"0,0-1 0 0 0,0 1 1 0 0,0 0-1 0 0,0 0 0 0 0,-1 0 0 0 0,1 0 1 0 0,-1 0-1 0 0,1 0 0 0 0,-1 0 0 0 0,0 1 0 0 0,0-1 1 0 0,0 0-1 0 0,0 1 0 0 0,0-1 0 0 0,-1 0 1 0 0,1 1-1 0 0,-1-1 0 0 0,1 2-138 0 0,9 24 1280 0 0,-7-22-1195 0 0,0 0 0 0 0,-1-1 0 0 0,0 1 0 0 0,0 0 0 0 0,0 0 0 0 0,0 1-85 0 0,6 21 270 0 0,-6-23-197 0 0,-1 0 0 0 0,0 1 0 0 0,0-1 0 0 0,-1 0 0 0 0,1 1 0 0 0,-1-1 0 0 0,0 0 0 0 0,-1 1 0 0 0,0 1-73 0 0,0-1 75 0 0,1 0 0 0 0,0 0 0 0 0,0-1 0 0 0,0 1 0 0 0,1 0 0 0 0,-1-1 1 0 0,1 1-1 0 0,1 0-75 0 0,-1-4-126 0 0,0-1 1 0 0,0 1 0 0 0,0 0-1 0 0,1-1 1 0 0,-1 1 0 0 0,1-1-1 0 0,-1 0 1 0 0,1 1 0 0 0,-1-1-1 0 0,1 0 1 0 0,0 0 0 0 0,-1 0-1 0 0,1 0 1 0 0,1 0 125 0 0,-2 0-10165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49.9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1 351 7832 0 0,'0'-1'126'0'0,"0"1"-1"0"0,0-1 1 0 0,0 1 0 0 0,0-1 0 0 0,0 1-1 0 0,0-1 1 0 0,0 1 0 0 0,1-1 0 0 0,-1 1 0 0 0,0 0-1 0 0,0-1 1 0 0,0 1 0 0 0,1-1 0 0 0,-1 1 0 0 0,0-1-1 0 0,0 1 1 0 0,1 0 0 0 0,-1-1 0 0 0,0 1 0 0 0,1 0-1 0 0,-1-1 1 0 0,0 1 0 0 0,1 0 0 0 0,-1 0-1 0 0,1-1 1 0 0,-1 1 0 0 0,1 0-126 0 0,-1 0 52 0 0,1-1 0 0 0,0 1 0 0 0,-1 0 0 0 0,1-1 0 0 0,-1 1 0 0 0,1-1 0 0 0,-1 1 0 0 0,1-1 0 0 0,-1 1 0 0 0,0-1 0 0 0,1 1 0 0 0,-1-1 0 0 0,1 1 0 0 0,-1-1 0 0 0,0 1 0 0 0,1-1 0 0 0,-1 0 0 0 0,0 1 0 0 0,0-1 0 0 0,0 1 0 0 0,1-2-52 0 0,11-84 1458 0 0,-6 35-186 0 0,6-18-1272 0 0,-10 63 92 0 0,-2 0-1 0 0,2 0-1 0 0,-1 0 1 0 0,1 0-1 0 0,0 0 1 0 0,0 1-1 0 0,0-1 1 0 0,1 0 0 0 0,0 1-1 0 0,0 0 1 0 0,1 0-1 0 0,0-1-90 0 0,1-2 192 0 0,-5 7-165 0 0,1 0 1 0 0,-1 0-1 0 0,0 0 0 0 0,1 0 1 0 0,-1 0-1 0 0,1 0 1 0 0,-1 0-1 0 0,1 0 1 0 0,0 1-1 0 0,-1-1 0 0 0,1 0 1 0 0,0 0-1 0 0,0 1 1 0 0,-1-1-1 0 0,1 0 1 0 0,0 1-1 0 0,0-1 0 0 0,0 1 1 0 0,0-1-1 0 0,0 1 1 0 0,0-1-1 0 0,0 1 1 0 0,0 0-1 0 0,0-1 0 0 0,0 1-27 0 0,3 1 108 0 0,-1 0-1 0 0,0 0 0 0 0,1 1 0 0 0,-1 0 0 0 0,0-1 0 0 0,0 1 0 0 0,0 0 0 0 0,0 0 0 0 0,0 1 1 0 0,-1-1-1 0 0,1 0 0 0 0,-1 1 0 0 0,0 0 0 0 0,1 0 0 0 0,0 1-107 0 0,6 13 122 0 0,0 0 1 0 0,-1 1-1 0 0,-1 1-122 0 0,1 0 79 0 0,0-1 0 0 0,6 9-79 0 0,-10-21 16 0 0,0 0 0 0 0,0-1 0 0 0,0 1-1 0 0,1-1 1 0 0,0 0 0 0 0,0 0-1 0 0,0 0 1 0 0,1-1 0 0 0,0 1-16 0 0,11 6 37 0 0,0-1 0 0 0,0 0 1 0 0,1-2-1 0 0,0 0 0 0 0,0-1 1 0 0,1 0-1 0 0,0-2 0 0 0,1 0 1 0 0,-1-1-1 0 0,1-1 0 0 0,-1-1 1 0 0,1-1-1 0 0,0-1-37 0 0,-17 0 29 0 0,-1 0-1 0 0,1 0 1 0 0,-1 0-1 0 0,1 0 1 0 0,-1-1-1 0 0,1 1 1 0 0,-1-1-1 0 0,1 1 1 0 0,-1-1-1 0 0,1 0 1 0 0,-1 0-1 0 0,0 0 1 0 0,0-1-1 0 0,1 1 1 0 0,-1 0 0 0 0,0-1-1 0 0,1-1-28 0 0,-1 1 16 0 0,-1 1 1 0 0,0-1-1 0 0,0 0 0 0 0,-1 1 0 0 0,1-1 0 0 0,0 0 1 0 0,-1 0-1 0 0,1 0 0 0 0,-1 0 0 0 0,1 1 1 0 0,-1-1-1 0 0,0 0 0 0 0,0 0 0 0 0,0 0 1 0 0,0 0-1 0 0,0 0 0 0 0,0 0 0 0 0,0 0 1 0 0,-1 0-1 0 0,1 0 0 0 0,-1 0 0 0 0,1 0 0 0 0,-1 1 1 0 0,0-2-17 0 0,-31-78 196 0 0,14 38 149 0 0,2-1-1 0 0,-1-12-344 0 0,14 23 885 0 0,3 33-863 0 0,0 0-8 0 0,0-3-2791 0 0,0 2-11285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51.6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4720 0 0,'0'0'424'0'0,"0"0"1"0"0,0 0 6 0 0,0 0-46 0 0,0 0-185 0 0,0 0-43 0 0,0 0-1 0 0,0 0 31 0 0,0 0 88 0 0,0 0 21 0 0,0 0 1 0 0,0 0 20 0 0,0 0 63 0 0,0 0 24 0 0,5 1-1 0 0,-4-1-386 0 0,1 0 1 0 0,-1 0-1 0 0,0 0 0 0 0,0 1 1 0 0,0-1-1 0 0,1 0 1 0 0,-1 1-1 0 0,0-1 0 0 0,0 1 1 0 0,0-1-1 0 0,0 1 0 0 0,0-1 1 0 0,0 1-1 0 0,0 0 0 0 0,0 0 1 0 0,0 0-1 0 0,0-1 1 0 0,0 1-18 0 0,0 2 133 0 0,0-1 1 0 0,-1 1 0 0 0,1 0-1 0 0,0-1 1 0 0,-1 1 0 0 0,0 0-1 0 0,1-1 1 0 0,-1 1 0 0 0,0 0-1 0 0,-1 2-133 0 0,2-2 128 0 0,-1 0 0 0 0,1 1 0 0 0,-1-1 0 0 0,1 0 0 0 0,1 1 0 0 0,-1-1 0 0 0,0 0 0 0 0,1 0 0 0 0,-1 0 0 0 0,1 0 0 0 0,0 0 0 0 0,1 2-128 0 0,11 18 88 0 0,-6-6 5 0 0,0-1-1 0 0,2 0 1 0 0,7 10-93 0 0,-4-1 122 0 0,-12-22-97 0 0,0 0 0 0 0,1 0 0 0 0,-1 0 0 0 0,1-1 0 0 0,-1 1-1 0 0,1 0 1 0 0,0-1 0 0 0,0 1 0 0 0,1-1-25 0 0,10 14 145 0 0,-12-14-132 0 0,0 0 0 0 0,1 0 1 0 0,-1 0-1 0 0,0-1 0 0 0,1 1 1 0 0,-1 0-1 0 0,1-1 0 0 0,0 1 0 0 0,-1-1 1 0 0,1 0-1 0 0,0 0 0 0 0,0 1 1 0 0,0-1-1 0 0,0 0 0 0 0,0 0 1 0 0,0-1-1 0 0,0 1 0 0 0,0 0 1 0 0,0-1-1 0 0,0 1 0 0 0,0-1 1 0 0,1 0-14 0 0,-3 0 32 0 0,0 0 0 0 0,0 0 0 0 0,0 0 1 0 0,1-1-23 0 0,-1-1 0 0 0,0 1 1 0 0,0-1-1 0 0,1 1 0 0 0,-1-1 0 0 0,1 1 0 0 0,-1-1 1 0 0,1 1-1 0 0,0 0 0 0 0,-1-1 0 0 0,1 1 0 0 0,0 0 1 0 0,0 0-1 0 0,0 0 0 0 0,0 0 0 0 0,0-1 0 0 0,0 1 1 0 0,0 0-1 0 0,0 1 0 0 0,1-1 0 0 0,-1 0 0 0 0,0 0-10 0 0,1 0 9 0 0,0-1 0 0 0,0 1-1 0 0,0-1 1 0 0,0 0 0 0 0,-1 1 0 0 0,1-1-1 0 0,-1 0 1 0 0,1 0 0 0 0,-1 0-1 0 0,0 0 1 0 0,1-1-9 0 0,10-36 87 0 0,-11 31-64 0 0,1 1-1 0 0,0 0 0 0 0,0 0 0 0 0,1 0 1 0 0,-1 0-1 0 0,2 0 0 0 0,-1 0 1 0 0,1 1-1 0 0,4-6-22 0 0,-6 10 28 0 0,1 0 1 0 0,-1 0 0 0 0,1 0-1 0 0,-1 0 1 0 0,1 1-1 0 0,0-1 1 0 0,0 1-1 0 0,0 0 1 0 0,0 0-1 0 0,-1 0 1 0 0,4-1-29 0 0,-4 2 4 0 0,-1 0 0 0 0,0-1 0 0 0,0 1-1 0 0,1 0 1 0 0,-1 0 0 0 0,0 0 0 0 0,1 0 0 0 0,-1 0 0 0 0,0 0 0 0 0,0 1 0 0 0,1-1-1 0 0,-1 0 1 0 0,0 1 0 0 0,0-1 0 0 0,1 0 0 0 0,-1 1 0 0 0,0 0 0 0 0,0-1 0 0 0,0 1 0 0 0,0 0-1 0 0,0-1 1 0 0,0 1 0 0 0,0 0 0 0 0,0 0 0 0 0,0 0 0 0 0,0 0 0 0 0,0 0 0 0 0,-1 0-4 0 0,4 5 8 0 0,0-1 1 0 0,1 1-1 0 0,-1-1 1 0 0,1 0 0 0 0,4 3-9 0 0,-4-5 6 0 0,-1 1 1 0 0,0 0 0 0 0,0 1 0 0 0,0-1 0 0 0,-1 1-1 0 0,1-1 1 0 0,-1 1 0 0 0,1 3-7 0 0,-3-5 72 0 0,1 0 0 0 0,-1 1 0 0 0,1-1 0 0 0,0 0 0 0 0,0 0 0 0 0,0 0 0 0 0,1-1 0 0 0,-1 1 0 0 0,1 0 0 0 0,-1-1 0 0 0,1 0 0 0 0,0 1 0 0 0,0-1 0 0 0,2 1-72 0 0,0 3 163 0 0,-2-2 305 0 0,-2-8-149 0 0,-1 3-239 0 0,1-20 111 0 0,4 3-184 0 0,-5 16-6 0 0,1 0-1 0 0,0 0 1 0 0,-1 0 0 0 0,1 0 0 0 0,-1 0 0 0 0,1 0 0 0 0,-1-1 0 0 0,0 1 0 0 0,0 0 0 0 0,0 0 0 0 0,0 0-1 0 0,0-2 0 0 0,-2-5 7 0 0,0 0 0 0 0,1 0 0 0 0,0 0 0 0 0,0-1-1 0 0,1 1 1 0 0,1 0 0 0 0,-1 0 0 0 0,2-1-1 0 0,-1 1 1 0 0,1 0 0 0 0,0 0 0 0 0,2-2-7 0 0,0 0 40 0 0,-1 5 497 0 0,7 5-2413 0 0,-7 1 1331 0 0,-2 0-10556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51.9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9848 0 0,'0'0'29'0'0,"1"0"0"0"0,-1 0-1 0 0,1 0 1 0 0,-1 0 0 0 0,1 0 0 0 0,-1 0 0 0 0,1 0 0 0 0,-1 0 0 0 0,0 0 0 0 0,1 0 0 0 0,-1 0 0 0 0,1 1 0 0 0,-1-1 0 0 0,1 0 0 0 0,-1 0-1 0 0,0 1 1 0 0,1-1 0 0 0,-1 0 0 0 0,1 0 0 0 0,-1 1 0 0 0,0-1 0 0 0,1 0 0 0 0,-1 1 0 0 0,0-1 0 0 0,1 1-29 0 0,2 13 1092 0 0,-3-7-925 0 0,4 40 817 0 0,-4-30-952 0 0,2 0 0 0 0,2 15-32 0 0,-1-21 29 0 0,-2 0-1 0 0,1 1 1 0 0,-1-1-1 0 0,-1 1 1 0 0,-1 8-29 0 0,1-13 33 0 0,1 0 0 0 0,-1 0 0 0 0,1 0-1 0 0,1 0 1 0 0,-1 0 0 0 0,1 0 0 0 0,0 0-33 0 0,1 1 44 0 0,-1 1 0 0 0,-1-1 0 0 0,1 1-1 0 0,-1-1 1 0 0,0 4-44 0 0,-1 49 432 0 0,-4-52-355 0 0,3-9-75 0 0,1 0 1 0 0,0 0-1 0 0,0 1 1 0 0,-1-1-1 0 0,1 0 1 0 0,0 0-1 0 0,0 1 1 0 0,0-1-1 0 0,-1 0 1 0 0,1 0-1 0 0,0 1 1 0 0,0-1 0 0 0,0 0-1 0 0,0 1 1 0 0,0-1-1 0 0,0 0 1 0 0,0 0-1 0 0,0 1 1 0 0,-1-1-1 0 0,1 0 1 0 0,0 1-1 0 0,0-1 1 0 0,0 0-1 0 0,1 1 1 0 0,-1-1 0 0 0,0 0-1 0 0,0 1 1 0 0,0-1-1 0 0,0 0 1 0 0,0 1-1 0 0,0-1 1 0 0,0 0-1 0 0,0 0 1 0 0,1 1-1 0 0,-1-1 1 0 0,0 0-1 0 0,0 0 1 0 0,0 1 0 0 0,1-1-1 0 0,-1 0 1 0 0,0 0-1 0 0,0 1 1 0 0,0-1-1 0 0,1 0-2 0 0,2 6 234 0 0,5-5-2046 0 0,-8-1-7132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52.3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5520 0 0,'0'4'88'0'0,"0"0"0"0"0,1 0-1 0 0,0 0 1 0 0,-1 0 0 0 0,1 0 0 0 0,1-1 0 0 0,-1 3-88 0 0,25 40 2245 0 0,-22-38-1937 0 0,1-1 1 0 0,-1 1-1 0 0,0 0 1 0 0,0 0 0 0 0,-1 0-1 0 0,0 0 1 0 0,0 1-309 0 0,31 129 580 0 0,-26-113-290 0 0,-6-22-229 0 0,-1 1 1 0 0,0-1-1 0 0,0 0 1 0 0,0 1 0 0 0,0-1-1 0 0,0 1 1 0 0,-1-1-1 0 0,1 4-61 0 0,-7 39-665 0 0,6-45-7364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52.6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51 6824 0 0,'-6'1'850'0'0,"11"1"221"0"0,4 1-176 0 0,-9-3-892 0 0,0 0-1 0 0,0 0 1 0 0,0 0-1 0 0,0 0 0 0 0,0 0 1 0 0,0 0-1 0 0,0 0 1 0 0,1 0-1 0 0,-1 0 1 0 0,0 0-1 0 0,0 0 1 0 0,0 0-1 0 0,0 0 0 0 0,0 0 1 0 0,0 0-1 0 0,0 0 1 0 0,0 0-1 0 0,0 0 1 0 0,0 0-1 0 0,0 0 1 0 0,0 0-1 0 0,0 0 0 0 0,0 0 1 0 0,0 0-1 0 0,1 1 1 0 0,-1-1-1 0 0,0 0 1 0 0,0 0-1 0 0,0 0 1 0 0,0 0-1 0 0,0 0 0 0 0,0 0 1 0 0,0 0-1 0 0,0 0 1 0 0,0 0-1 0 0,0 0 1 0 0,0 0-1 0 0,0 0 1 0 0,0 0-1 0 0,0 1 0 0 0,0-1 1 0 0,0 0-1 0 0,0 0 1 0 0,0 0-1 0 0,0 0 1 0 0,0 0-1 0 0,0 0 1 0 0,0 0-1 0 0,0 0 0 0 0,0 0 1 0 0,0 0-1 0 0,0 0 1 0 0,0 0-1 0 0,0 1 1 0 0,0-1-1 0 0,-1 0 0 0 0,1 0 1 0 0,0 0-1 0 0,0 0 1 0 0,0 0-1 0 0,0 0 1 0 0,0 0-1 0 0,0 0 1 0 0,0 0-1 0 0,0 0 0 0 0,0 0 1 0 0,0 0-1 0 0,0 0-2 0 0,9-3-7 0 0,0 1 1 0 0,0 0-1 0 0,1 0 0 0 0,-1 1 0 0 0,5-1 7 0 0,10-1-91 0 0,123-24-446 0 0,-109 22 422 0 0,-32 4-79 0 0,0 1 0 0 0,0-1 0 0 0,0 0 0 0 0,0 0 0 0 0,0-1 0 0 0,0 0-1 0 0,2-1 195 0 0,-5 1-5494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25.3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6824 0 0,'36'34'79'0'0,"-18"-19"524"0"0,-2 2 0 0 0,0 0 0 0 0,-1 1-603 0 0,0-2 758 0 0,0 0 1 0 0,1 0 0 0 0,1-2-1 0 0,14 10-758 0 0,19 18 1163 0 0,-46-39-1119 0 0,0 0 0 0 0,0 0 1 0 0,1 0-1 0 0,-1 0 0 0 0,0-1 0 0 0,1 0 1 0 0,0 0-1 0 0,0 0 0 0 0,-1 0 0 0 0,1-1 1 0 0,0 0-1 0 0,0 0 0 0 0,0 0 0 0 0,2 0-44 0 0,4-1 100 0 0,-1 0 0 0 0,0-1 1 0 0,1 0-1 0 0,-1 0 0 0 0,0-1 0 0 0,5-2-100 0 0,-9 2 37 0 0,-3 2-6 0 0,-1 0-1 0 0,1-1 1 0 0,0 1 0 0 0,-1-1-1 0 0,1 0 1 0 0,-1 0-1 0 0,1 0 1 0 0,-1 0-1 0 0,1 0 1 0 0,-1-1-1 0 0,1 1 1 0 0,-1-1-1 0 0,0 1 1 0 0,0-1-1 0 0,0 0 1 0 0,0 0-1 0 0,0 0 1 0 0,-1 0-1 0 0,1 0 1 0 0,0 0 0 0 0,0-3-31 0 0,20-24 479 0 0,-19 26-419 0 0,-1 1-1 0 0,1-1 1 0 0,-1 0-1 0 0,0 0 1 0 0,1 0 0 0 0,-2 0-1 0 0,1-1 1 0 0,0 1-1 0 0,-1 0 1 0 0,1-1 0 0 0,-1 0-1 0 0,0 1 1 0 0,0-1-1 0 0,0 1 1 0 0,0-3-60 0 0,-1-6 135 0 0,-1 1-1 0 0,0-1 1 0 0,0 0 0 0 0,-1 1 0 0 0,-1-1-1 0 0,0 1 1 0 0,-3-8-135 0 0,-1-3-1716 0 0,6 17-9292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53.0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149 0 6328 0 0,'1'11'307'0'0,"5"-9"228"0"0,2-1-337 0 0,-8-1-95 0 0,1 1 1 0 0,-1 0 0 0 0,0-1-1 0 0,1 1 1 0 0,-1 0 0 0 0,0 0 0 0 0,0-1-1 0 0,1 1 1 0 0,-1 0 0 0 0,0 0-1 0 0,0 0 1 0 0,0-1 0 0 0,0 1-1 0 0,0 0 1 0 0,0 0 0 0 0,0 0-1 0 0,0-1 1 0 0,0 1 0 0 0,-1 0-1 0 0,1 0 1 0 0,0 0 0 0 0,0-1-1 0 0,-1 1 1 0 0,1 0 0 0 0,-1 0-104 0 0,-6 0 293 0 0,0 1 1 0 0,-1 0-1 0 0,1 0 1 0 0,0 0-1 0 0,0 1 1 0 0,0 0 0 0 0,0 1-1 0 0,1-1 1 0 0,-1 1-1 0 0,-2 3-293 0 0,8-6 73 0 0,-2 1 27 0 0,0 0 0 0 0,1 0 0 0 0,-1 1 0 0 0,1 0 1 0 0,0-1-1 0 0,0 1 0 0 0,0 0 0 0 0,0 0 0 0 0,1 0 1 0 0,-1 0-1 0 0,1 0 0 0 0,0 1 0 0 0,-1-1-100 0 0,-3 5 199 0 0,4-8-192 0 0,1 1 1 0 0,0-1-1 0 0,-1 0 1 0 0,1 1-1 0 0,0-1 1 0 0,-1 0-1 0 0,1 1 1 0 0,0-1-1 0 0,-1 0 1 0 0,1 1-1 0 0,0-1 1 0 0,0 0-1 0 0,-1 1 1 0 0,1-1-1 0 0,0 1 1 0 0,0-1-1 0 0,0 1 0 0 0,0-1 1 0 0,0 1-1 0 0,-1-1 1 0 0,1 0-1 0 0,0 1 1 0 0,0 0-8 0 0,-5 40 216 0 0,5-36-211 0 0,1-1-1 0 0,0 1 1 0 0,1 0 0 0 0,-1-1-1 0 0,1 1 1 0 0,0-1 0 0 0,0 1-1 0 0,1-1 1 0 0,-1 0 0 0 0,1 0-1 0 0,0 0 1 0 0,0 0 0 0 0,1 0-5 0 0,11 18 10 0 0,-6-10-9 0 0,5 9 6 0 0,-12-17-3 0 0,-1 0 1 0 0,1 0 0 0 0,0-1 0 0 0,0 1 0 0 0,1-1 0 0 0,-1 1 0 0 0,1-1 0 0 0,-1 0 0 0 0,1 0-1 0 0,0 0 1 0 0,0 0 0 0 0,0-1 0 0 0,1 1 0 0 0,-1-1 0 0 0,1 0 0 0 0,-1 0 0 0 0,1 0 0 0 0,2 0-5 0 0,3 4 2 0 0,-8-5-2 0 0,0 0 0 0 0,-1-1 1 0 0,1 1-1 0 0,0-1 0 0 0,-1 1 0 0 0,1-1 1 0 0,0 0-1 0 0,0 1 0 0 0,-1-1 1 0 0,1 0-1 0 0,0 1 0 0 0,0-1 1 0 0,0 0-1 0 0,-1 0 0 0 0,1 0 0 0 0,0 0 1 0 0,0 0-1 0 0,0 0 0 0 0,0 0 1 0 0,0 0-1 0 0,-1 0 0 0 0,1 0 1 0 0,0 0-1 0 0,1-1 0 0 0,18-2 11 0 0,28-8 25 0 0,-42 9-209 0 0,0 0 0 0 0,0-1 0 0 0,-1 1 1 0 0,1-1-1 0 0,-1-1 0 0 0,0 1 0 0 0,0-1 1 0 0,0 1-1 0 0,0-2 0 0 0,0 1 1 0 0,3-5 172 0 0,-7 8-9420 0 0</inkml:trace>
  <inkml:trace contextRef="#ctx0" brushRef="#br0" timeOffset="1">0 169 7528 0 0,'21'1'208'0'0,"1"-1"402"0"0,-10 0-179 0 0,0-1-1 0 0,-1 0 1 0 0,1 0-1 0 0,0-1 1 0 0,-1-1-1 0 0,9-3-430 0 0,63-19 56 0 0,2 2-56 0 0,-58 19-1381 0 0,1 4-5487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53.5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0 170 5520 0 0,'0'1'110'0'0,"0"0"-1"0"0,1 1 1 0 0,-1-1 0 0 0,0 0-1 0 0,0 0 1 0 0,0 0 0 0 0,1 0 0 0 0,-1 0-1 0 0,1 0 1 0 0,-1 0 0 0 0,0 0-1 0 0,1 0 1 0 0,0 0 0 0 0,-1 0 0 0 0,1 0-1 0 0,0 0 1 0 0,-1 0 0 0 0,1 0-1 0 0,0 0 1 0 0,0-1 0 0 0,0 1 0 0 0,0 0-1 0 0,0-1 1 0 0,0 1 0 0 0,0-1-1 0 0,0 1 1 0 0,0-1 0 0 0,0 1 0 0 0,0-1-1 0 0,0 0 1 0 0,0 1 0 0 0,0-1-1 0 0,1 0-109 0 0,4 3 205 0 0,-4-6-24 0 0,-1 1-1 0 0,1-1 1 0 0,0 1-1 0 0,0 0 1 0 0,-1 0-1 0 0,1 0 1 0 0,1 0-1 0 0,-1 0 1 0 0,0 0 0 0 0,0 0-1 0 0,1 1 1 0 0,0-1-181 0 0,1 0 67 0 0,-1-1 1 0 0,0 1-1 0 0,0-1 0 0 0,0 1 1 0 0,-1-1-1 0 0,1 0 1 0 0,-1 0-1 0 0,1-1 1 0 0,-1 1-1 0 0,0 0 1 0 0,0-1-1 0 0,-1 1 1 0 0,1-1-1 0 0,-1 0 1 0 0,1-3-68 0 0,8-14 285 0 0,1-2 33 0 0,-9 18-195 0 0,0 1 0 0 0,0 0 0 0 0,0 0 0 0 0,0 0 0 0 0,1 0-1 0 0,0 0 1 0 0,0 0 0 0 0,0 0 0 0 0,2-1-123 0 0,8-10 467 0 0,-13 14-402 0 0,1 0 1 0 0,0-1-1 0 0,0 1 1 0 0,0 0-1 0 0,0 0 1 0 0,0 0-1 0 0,0 0 0 0 0,0 0 1 0 0,0 0-1 0 0,0 0 1 0 0,1 0-1 0 0,-1 0 0 0 0,0 1 1 0 0,1-1-1 0 0,-1 0 1 0 0,0 1-1 0 0,1-1 1 0 0,-1 1-1 0 0,1 0 0 0 0,-1-1 1 0 0,1 1-1 0 0,-1 0 1 0 0,1 0-1 0 0,-1 0 0 0 0,2 0-65 0 0,-2 0 63 0 0,0 0-1 0 0,0 0 0 0 0,0 0 0 0 0,0 0 0 0 0,0 1 0 0 0,0-1 0 0 0,0 0 0 0 0,1 1 0 0 0,-1-1 0 0 0,0 0 0 0 0,0 1 1 0 0,0-1-1 0 0,0 1 0 0 0,-1 0 0 0 0,1-1 0 0 0,0 1 0 0 0,0 0 0 0 0,0 0 0 0 0,0-1 0 0 0,-1 1 0 0 0,1 0 0 0 0,0 0 0 0 0,-1 0 1 0 0,1 0-1 0 0,0 0 0 0 0,-1 0 0 0 0,0 0 0 0 0,1 0 0 0 0,-1 0 0 0 0,1 0-62 0 0,9 15 177 0 0,-2-6-96 0 0,-1 1 0 0 0,1-1 0 0 0,-2 1-1 0 0,4 8-80 0 0,-5-10-33 0 0,0 0-1 0 0,0 0 1 0 0,1 0-1 0 0,0-1 1 0 0,0 0-1 0 0,1 0 0 0 0,6 5 34 0 0,56 55-626 0 0,-64-64 553 0 0,1 1 1 0 0,-1-1-1 0 0,1 0 1 0 0,0-1 0 0 0,0 1-1 0 0,4 0 73 0 0,-8-3-19 0 0,1 0 0 0 0,-1 0 0 0 0,0-1 0 0 0,1 1 0 0 0,-1-1 1 0 0,1 0-1 0 0,-1 0 0 0 0,1 0 0 0 0,0 0 0 0 0,-1 0 0 0 0,1 0 0 0 0,-1-1 0 0 0,0 1 0 0 0,1-1 0 0 0,-1 0 0 0 0,1 0 0 0 0,-1 0 0 0 0,0 0 0 0 0,0 0 0 0 0,1 0 19 0 0,0-1 5 0 0,0 1 0 0 0,0 0 0 0 0,-1-1 0 0 0,1 1 0 0 0,-1-1-1 0 0,1 0 1 0 0,-1 0 0 0 0,1 0 0 0 0,-1 0 0 0 0,0-1 0 0 0,0 1-1 0 0,0 0 1 0 0,0-1 0 0 0,-1 1 0 0 0,1-1 0 0 0,-1 0 0 0 0,1 0-1 0 0,-1 1 1 0 0,0-1 0 0 0,0 0 0 0 0,0 0 0 0 0,-1 0 0 0 0,1 0-1 0 0,-1-2-4 0 0,5-32 348 0 0,-2 0 0 0 0,-1 0 0 0 0,-2-1-348 0 0,0 37 80 0 0,-1-2-46 0 0,1 1-1 0 0,1 0 0 0 0,-1 0 1 0 0,0-1-1 0 0,0 1 0 0 0,1 0 1 0 0,-1 0-1 0 0,1 0 0 0 0,1-2-33 0 0,11-5 192 0 0,-7 7-2648 0 0,-5 1-9187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54.5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301 11 7936 0 0,'-39'-6'2466'0'0,"20"1"-1418"0"0,-29 10 686 0 0,41-5-1602 0 0,1 0 1 0 0,-1 1 0 0 0,1-1 0 0 0,-1 1 0 0 0,1 0 0 0 0,-1 1 0 0 0,1-1 0 0 0,0 1 0 0 0,0 1-1 0 0,0-1 1 0 0,0 1 0 0 0,0 0 0 0 0,0 0 0 0 0,1 1 0 0 0,-6 4-133 0 0,-29 20 1409 0 0,34-22-1188 0 0,3-4-111 0 0,0 1 0 0 0,1 0-1 0 0,-1 0 1 0 0,1 0 0 0 0,0 0 0 0 0,0 0-1 0 0,-2 4-109 0 0,-2 0 140 0 0,6-6-136 0 0,-1-1 1 0 0,1 0-1 0 0,-1 1 0 0 0,1-1 0 0 0,0 0 0 0 0,-1 1 1 0 0,1-1-1 0 0,0 1 0 0 0,-1-1 0 0 0,1 1 0 0 0,0-1 1 0 0,0 1-1 0 0,0-1 0 0 0,-1 1 0 0 0,1-1 0 0 0,0 1 0 0 0,0-1 1 0 0,0 1-1 0 0,0-1 0 0 0,0 1 0 0 0,0-1 0 0 0,0 1-4 0 0,-10 31 98 0 0,9-8-67 0 0,0-19-28 0 0,1 0 0 0 0,0 0 0 0 0,0-1 0 0 0,0 1 0 0 0,0 0 0 0 0,1 0 0 0 0,-1 0-1 0 0,2 4-2 0 0,9 30 19 0 0,-3 1 0 0 0,1 13-19 0 0,-8-46 2 0 0,3 22-58 0 0,8 24 56 0 0,7 30-38 0 0,-14-58-4 0 0,-5-21 23 0 0,1 0-1 0 0,-1 0 0 0 0,1 0 0 0 0,0-1 0 0 0,0 1 1 0 0,0 0-1 0 0,1 0 20 0 0,-1-1-48 0 0,0-1 0 0 0,-1 0 0 0 0,1 0 0 0 0,-1 0-1 0 0,0 0 1 0 0,1 0 0 0 0,-1 0 0 0 0,0 0 0 0 0,0 1 0 0 0,-1-1 48 0 0,3 15-326 0 0,-1-17 88 0 0,1 1 0 0 0,-1-1-1 0 0,0 0 1 0 0,1 0 0 0 0,-1 0 0 0 0,0 0-1 0 0,1 0 1 0 0,-1 0 0 0 0,1 0 0 0 0,-1 0-1 0 0,0-1 1 0 0,1 1 0 0 0,0-1 238 0 0,-2 1-9885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54.9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0 131 8432 0 0,'3'0'86'0'0,"-1"0"-1"0"0,1 0 1 0 0,-1 1 0 0 0,0-1 0 0 0,1 1 0 0 0,-1 0 0 0 0,0 0 0 0 0,1 0 0 0 0,0 0-86 0 0,-1 0 19 0 0,0 0 1 0 0,-1 0 0 0 0,1 0 0 0 0,0 0 0 0 0,0-1 0 0 0,0 1 0 0 0,1-1 0 0 0,-1 0 0 0 0,0 1 0 0 0,0-1 0 0 0,0 0 0 0 0,0 0 0 0 0,0 0 0 0 0,0-1 0 0 0,1 1-20 0 0,40-8 80 0 0,0 3 1 0 0,7 1-81 0 0,-5 4 239 0 0,-33 0-121 0 0,1 0-1 0 0,0 0 0 0 0,5-2-117 0 0,-14 2 46 0 0,0 0 1 0 0,-1 0 0 0 0,1 0 0 0 0,-1 0 0 0 0,1 1-1 0 0,-1 0 1 0 0,1-1 0 0 0,0 1-47 0 0,14 3-1304 0 0,-15-4-5358 0 0</inkml:trace>
  <inkml:trace contextRef="#ctx0" brushRef="#br0" timeOffset="1">464 505 8744 0 0,'0'0'282'0'0,"0"0"10"0"0,0 0-1 0 0,0 0-12 0 0,0 0-63 0 0,0 0-18 0 0,1-26 366 0 0,5-2-368 0 0,2 0 0 0 0,2 1 0 0 0,0-1-196 0 0,20-60 599 0 0,-17 46 22 0 0,2 1 1 0 0,18-34-622 0 0,-26 59 80 0 0,23-37 463 0 0,-15 29-229 0 0,-6 15 1 0 0,-3 1 53 0 0,-6 7-352 0 0,0 1 0 0 0,0-1 1 0 0,0 1-1 0 0,0-1 1 0 0,0 1-1 0 0,1 0 1 0 0,-1-1-1 0 0,0 1 1 0 0,0-1-1 0 0,0 1 1 0 0,0-1-1 0 0,0 1 1 0 0,1 0-1 0 0,-1-1 0 0 0,0 1 1 0 0,0 0-1 0 0,0-1 1 0 0,1 1-1 0 0,-1 0 1 0 0,0-1-1 0 0,1 1 1 0 0,-1 0-1 0 0,0-1 1 0 0,1 1-1 0 0,-1 0 0 0 0,0 0 1 0 0,1 0-1 0 0,-1-1 1 0 0,1 1-1 0 0,-1 0 1 0 0,0 0-1 0 0,1 0 1 0 0,-1 0-1 0 0,1 0 1 0 0,-1-1-1 0 0,0 1 1 0 0,1 0-1 0 0,-1 0 0 0 0,1 0 1 0 0,-1 0-1 0 0,1 0 1 0 0,-1 1-1 0 0,0-1 1 0 0,1 0-17 0 0,3 0 96 0 0,-3 0-24 0 0,-1 0-4 0 0,0 0-14 0 0,0 0 8 0 0,4 20 416 0 0,0-12-348 0 0,0 0-1 0 0,0 1 1 0 0,-1-1-1 0 0,0 1 1 0 0,1 7-130 0 0,6 14 193 0 0,-2-2 6 0 0,6 28-199 0 0,-7-25 25 0 0,9 24-25 0 0,-10-33 13 0 0,-4-16 11 0 0,-1 0 1 0 0,1 0-1 0 0,0 0 1 0 0,1-1-1 0 0,-1 1 1 0 0,1-1-1 0 0,1 1-24 0 0,39 71 167 0 0,-38-68-165 0 0,0 0 1 0 0,0 0-1 0 0,-1 1 0 0 0,1 3-2 0 0,0-2 11 0 0,-4-10-8 0 0,-1 0 0 0 0,1 1 0 0 0,0-1 0 0 0,-1 1 0 0 0,1-1 0 0 0,-1 1 0 0 0,0-1 0 0 0,0 1 0 0 0,0 0 0 0 0,1-1 0 0 0,-1 1 0 0 0,0-1-3 0 0,0 2-2248 0 0,0-3-8974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55.2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1 142 8336 0 0,'2'0'0'0'0,"3"0"0"0"0,-1 0 0 0 0,2-2 464 0 0,3-4 16 0 0,6 2-16 0 0,10-7 16 0 0,-12-4-256 0 0,0 4 8 0 0,2 5-8 0 0,8-13 8 0 0,1 2-264 0 0,-5 2 0 0 0,-2 0 8 0 0,8-5 0 0 0,-25 20-8248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55.6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1 7528 0 0,'0'1'42'0'0,"1"0"0"0"0,-1 1 0 0 0,1-1 0 0 0,-1 1 0 0 0,0-1 0 0 0,1 0 0 0 0,-1 1 0 0 0,0-1 0 0 0,0 1 0 0 0,0-1 0 0 0,0 1 0 0 0,0-1 0 0 0,0 1 0 0 0,-1-1 0 0 0,1 0 0 0 0,-1 1-42 0 0,-4 32 497 0 0,3-15-212 0 0,1 1 0 0 0,1-1 0 0 0,0 0 0 0 0,1 1 1 0 0,1-1-1 0 0,4 13-285 0 0,1 20 432 0 0,2-12-83 0 0,-7-32-235 0 0,0-1 0 0 0,-1 1 0 0 0,1-1-1 0 0,-2 1 1 0 0,1 3-114 0 0,0-1 154 0 0,-1-1-1 0 0,2 0 1 0 0,-1 0-1 0 0,1-1 1 0 0,0 1-1 0 0,1 0 1 0 0,0-1-1 0 0,1 1 1 0 0,0 0-154 0 0,7 2 228 0 0,-9-10-156 0 0,-1 0-1 0 0,1 0 0 0 0,-1 1 1 0 0,1-1-1 0 0,-1 1 0 0 0,0-1 1 0 0,1 1-1 0 0,-1-1 0 0 0,0 1 1 0 0,0 0-1 0 0,1 1-71 0 0,-2-2 29 0 0,1 0 0 0 0,-1-1 0 0 0,1 1 0 0 0,-1 0 0 0 0,1-1 0 0 0,0 1 0 0 0,-1 0 0 0 0,1-1 0 0 0,0 1-1 0 0,-1-1 1 0 0,1 1 0 0 0,0-1 0 0 0,0 0 0 0 0,0 1 0 0 0,0-1 0 0 0,-1 0 0 0 0,1 1 0 0 0,0-1 0 0 0,0 0 0 0 0,0 0 0 0 0,0 0 0 0 0,0 0 0 0 0,0 0 0 0 0,0 0 0 0 0,-1 0 0 0 0,2 0-29 0 0,31-3 641 0 0,-17 1-339 0 0,-9 2-163 0 0,0-1 0 0 0,0 0 0 0 0,0 0 0 0 0,0-1 1 0 0,-1 0-1 0 0,1 0 0 0 0,1-1-139 0 0,24-7-2151 0 0,-31 10-8329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55.9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208 1 6016 0 0,'0'0'13'0'0,"0"0"1"0"0,0 0 0 0 0,0 0-1 0 0,0 0 1 0 0,0 0 0 0 0,0 1-1 0 0,0-1 1 0 0,0 0 0 0 0,0 0-1 0 0,0 0 1 0 0,0 0 0 0 0,0 0-1 0 0,0 0 1 0 0,0 0 0 0 0,0 0-1 0 0,0 1 1 0 0,0-1 0 0 0,0 0-1 0 0,0 0 1 0 0,0 0 0 0 0,0 0-1 0 0,0 0 1 0 0,0 0-1 0 0,0 0 1 0 0,0 0 0 0 0,0 1-1 0 0,0-1 1 0 0,0 0 0 0 0,0 0-1 0 0,0 0 1 0 0,0 0 0 0 0,0 0-1 0 0,0 0 1 0 0,0 0 0 0 0,0 0-1 0 0,-1 0 1 0 0,1 0 0 0 0,0 0-1 0 0,0 1 1 0 0,0-1 0 0 0,0 0-1 0 0,0 0 1 0 0,0 0 0 0 0,0 0-1 0 0,0 0 1 0 0,0 0-1 0 0,0 0 1 0 0,-1 0 0 0 0,1 0-1 0 0,0 0 1 0 0,0 0 0 0 0,0 0-1 0 0,0 0 1 0 0,0 0-14 0 0,-11 2 1641 0 0,-13-1 925 0 0,-29-6-2024 0 0,-29 3 20 0 0,81 2-497 0 0,0 0 0 0 0,-1 0 1 0 0,1 0-1 0 0,0 0 0 0 0,-1 1 1 0 0,1-1-1 0 0,0 0 0 0 0,-1 1 1 0 0,1-1-1 0 0,0 1 0 0 0,0-1 1 0 0,0 1-1 0 0,0 0 0 0 0,-1-1 1 0 0,1 1-1 0 0,0 0 0 0 0,0 0 1 0 0,0 0-1 0 0,0 0 0 0 0,1 0 1 0 0,-1 0-1 0 0,0 0 0 0 0,0 0 1 0 0,0 0-1 0 0,1 0 0 0 0,-1 0 1 0 0,0 1-66 0 0,0 2 189 0 0,0 0 1 0 0,0 0 0 0 0,0 0-1 0 0,0-1 1 0 0,1 1 0 0 0,0 0-1 0 0,-1 0 1 0 0,1 1-190 0 0,2 3 81 0 0,0-1 1 0 0,0 0-1 0 0,0 0 1 0 0,1-1-1 0 0,0 1 0 0 0,1 0 1 0 0,-1-1-1 0 0,1 0 1 0 0,0 0-1 0 0,1 0 1 0 0,0 1-82 0 0,3 3 94 0 0,3 4-76 0 0,1 0 0 0 0,1-1 0 0 0,0 0 0 0 0,1-1 0 0 0,3 1-18 0 0,-3-2 17 0 0,0 1 0 0 0,-1 0 0 0 0,0 1 0 0 0,10 14-17 0 0,-4-4 5 0 0,-16-21-4 0 0,-1 1-1 0 0,1 0 1 0 0,-1 0-1 0 0,1 0 1 0 0,-1 0-1 0 0,0 0 1 0 0,0 0-1 0 0,0 1 1 0 0,-1-1-1 0 0,1 1 0 0 0,0 2 0 0 0,-1-3 0 0 0,-1 0 0 0 0,1-1 0 0 0,0 1-1 0 0,-1 0 1 0 0,0-1 0 0 0,1 1 0 0 0,-1 0-1 0 0,0 0 1 0 0,-1-1 0 0 0,1 1 0 0 0,0 0-1 0 0,-1 0 1 0 0,0-1 0 0 0,1 1 0 0 0,-2 1-1 0 0,0-1 0 0 0,-1 1 1 0 0,1 0-1 0 0,-1-1 0 0 0,1 0 1 0 0,-1 0-1 0 0,0 1 0 0 0,-2 0 1 0 0,-7 9-6 0 0,8-8 12 0 0,0-1 1 0 0,-1 1-1 0 0,1-1 1 0 0,-1 0-1 0 0,1 0 1 0 0,-1-1-1 0 0,-1 1 1 0 0,1-1 0 0 0,0 0-1 0 0,-1-1 1 0 0,1 1-1 0 0,-7 1-6 0 0,10-4 17 0 0,-9 4 80 0 0,0-2-1 0 0,-1 0 0 0 0,1 0 1 0 0,-1-1-1 0 0,1 0 1 0 0,-1-1-1 0 0,-7-1-96 0 0,17 1-69 0 0,1-1 1 0 0,0 1-1 0 0,0-1 0 0 0,0 0 1 0 0,1 1-1 0 0,-1-1 0 0 0,0 0 0 0 0,0 1 1 0 0,0-1-1 0 0,0 0 0 0 0,1 0 1 0 0,-1 0-1 0 0,0 0 0 0 0,1 0 0 0 0,-1 0 1 0 0,0 0-1 0 0,1 0 0 0 0,0 0 1 0 0,-1 0-1 0 0,1 0 0 0 0,0 0 0 0 0,-1 0 1 0 0,1-1-1 0 0,0 1 0 0 0,0 0 1 0 0,0 0-1 0 0,0 0 0 0 0,0-1 69 0 0,0 1-10958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56.3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 31 7328 0 0,'1'-8'-36'0'0,"-4"-9"2329"0"0,2 16-2196 0 0,1 1 0 0 0,-1-1 0 0 0,0 0-1 0 0,0 1 1 0 0,0 0 0 0 0,0-1-1 0 0,0 1 1 0 0,0 0 0 0 0,0-1 0 0 0,0 1-1 0 0,0 0 1 0 0,0 0 0 0 0,0 0-1 0 0,-1 0 1 0 0,1 0 0 0 0,0 0 0 0 0,0 0-1 0 0,0 0-96 0 0,-6 0 56 0 0,1 1 1 0 0,-1 0-1 0 0,1 0 0 0 0,0 0 0 0 0,-1 1 0 0 0,1 0 0 0 0,0 0 0 0 0,0 1 0 0 0,0-1 0 0 0,0 1 1 0 0,0 1-1 0 0,-2 1-56 0 0,-19 7 180 0 0,23-10-57 0 0,0-1-1 0 0,1 1 1 0 0,-1 0-1 0 0,0 0 1 0 0,1 0-1 0 0,-1 0 0 0 0,1 0 1 0 0,0 1-1 0 0,-1 0-122 0 0,1 3 132 0 0,1 0 0 0 0,1 0 0 0 0,-1 0 0 0 0,1 1-1 0 0,0-1 1 0 0,0 0 0 0 0,1 0 0 0 0,0 1 0 0 0,0-1-132 0 0,0 0 113 0 0,-6 143 305 0 0,6-126-384 0 0,-1-15-26 0 0,1 0-1 0 0,0 0 1 0 0,1 0-1 0 0,-1 1 1 0 0,2 0-8 0 0,-1-1 4 0 0,0-1 0 0 0,-1 1 1 0 0,0-1-1 0 0,0 1 1 0 0,0 0-5 0 0,-1 13 40 0 0,1-18-33 0 0,0-1 0 0 0,1 1 0 0 0,-1-1 1 0 0,1 1-1 0 0,0-1 0 0 0,0 1 0 0 0,0-1 0 0 0,1 2-7 0 0,-1-1 6 0 0,0-1 0 0 0,0 0 0 0 0,0 1 0 0 0,0-1 0 0 0,-1 1 0 0 0,1-1 0 0 0,-1 1 1 0 0,1 1-7 0 0,-1 0 10 0 0,0-1 0 0 0,0 0 0 0 0,0 0 1 0 0,1 0-1 0 0,-1 0 0 0 0,1 0 0 0 0,0 1 1 0 0,0-1-1 0 0,0 0 0 0 0,0-1 0 0 0,1 1 1 0 0,-1 0-1 0 0,1 0 0 0 0,0 0 0 0 0,-1-1 1 0 0,1 1-1 0 0,1-1 0 0 0,-1 0 0 0 0,0 1 1 0 0,0-1-1 0 0,1 0 0 0 0,-1 0 0 0 0,1-1 1 0 0,0 1-1 0 0,0 0 0 0 0,-1-1 0 0 0,1 0 1 0 0,0 1-1 0 0,2-1-10 0 0,9 7 34 0 0,-12-7-29 0 0,-1 0 0 0 0,1-1 1 0 0,-1 1-1 0 0,1 0 1 0 0,-1 0-1 0 0,1-1 0 0 0,0 1 1 0 0,-1-1-1 0 0,1 1 1 0 0,0-1-1 0 0,-1 0 0 0 0,1 0 1 0 0,1 1-6 0 0,20 0 103 0 0,10 0 114 0 0,85-30 616 0 0,-94 17-2811 0 0,-22 11-8606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56.6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70 10848 0 0,'1'-1'87'0'0,"0"0"0"0"0,0 0 0 0 0,0 1 0 0 0,1-1 0 0 0,-1 0 0 0 0,0 1 0 0 0,1-1 0 0 0,-1 1 0 0 0,0-1 0 0 0,1 1 0 0 0,-1 0 0 0 0,0 0 0 0 0,1-1 0 0 0,-1 1 0 0 0,1 0-87 0 0,18-6 536 0 0,-16 5-517 0 0,-1-1-1 0 0,1 1 1 0 0,-1-1 0 0 0,1 1-1 0 0,0 0 1 0 0,0 0 0 0 0,-1 0-1 0 0,1 1 1 0 0,3-1-19 0 0,13-2-20 0 0,78-24-128 0 0,-35 14-1571 0 0,-59 11-6123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7:57.0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 8136 0 0,'33'-2'460'0'0,"15"-7"584"0"0,-36 5-801 0 0,0 1 1 0 0,0 0 0 0 0,0 1 0 0 0,0 1 0 0 0,1 0-1 0 0,8 0-243 0 0,-19 1 55 0 0,-1 0 0 0 0,1 1-1 0 0,0-1 1 0 0,-1 0 0 0 0,1 1 0 0 0,0-1-1 0 0,-1 1 1 0 0,1-1 0 0 0,-1 1 0 0 0,1 0-1 0 0,-1 0 1 0 0,1 0 0 0 0,-1 0-1 0 0,0 0 1 0 0,1 0 0 0 0,-1 0 0 0 0,0 0-1 0 0,0 0 1 0 0,0 0 0 0 0,0 1-1 0 0,0-1 1 0 0,0 1 0 0 0,1 0-55 0 0,-1 2 49 0 0,0-1 0 0 0,0 0 1 0 0,0 0-1 0 0,0 1 0 0 0,-1-1 1 0 0,0 1-1 0 0,1-1 0 0 0,-1 0 0 0 0,0 1 1 0 0,-1-1-1 0 0,1 4-49 0 0,-2 3 56 0 0,0 0 1 0 0,-1 1-1 0 0,0-1 1 0 0,-1 0-1 0 0,0-1 1 0 0,0 1-1 0 0,-6 8-56 0 0,-25 49 150 0 0,33-64-136 0 0,1-1 1 0 0,-1 1 0 0 0,0-1 0 0 0,0 0 0 0 0,1 0 0 0 0,-1 0-1 0 0,-1 0 1 0 0,0 1-15 0 0,1-2 20 0 0,1 0 1 0 0,0 0-1 0 0,0 0 0 0 0,-1 1 0 0 0,1-1 0 0 0,0 0 1 0 0,0 0-1 0 0,0 1 0 0 0,0-1 0 0 0,0 1 0 0 0,1-1 0 0 0,-1 1 1 0 0,0-1-1 0 0,1 1 0 0 0,-1-1 0 0 0,1 1 0 0 0,-1 0 1 0 0,1-1-1 0 0,0 1 0 0 0,0-1 0 0 0,-1 1 0 0 0,1 0-20 0 0,0 2-1636 0 0,0-4-7202 0 0</inkml:trace>
  <inkml:trace contextRef="#ctx0" brushRef="#br0" timeOffset="1">196 673 8936 0 0,'10'24'3458'0'0,"-9"-23"-3299"0"0,0 0 0 0 0,-1-1 0 0 0,1 1 0 0 0,0 0 0 0 0,-1 0 0 0 0,1 0 0 0 0,0-1 0 0 0,-1 1 0 0 0,1 0 0 0 0,-1 0 0 0 0,0 0 0 0 0,1 0 0 0 0,-1 0 0 0 0,0 0 0 0 0,0 0 0 0 0,1 0-159 0 0,-1 7-1904 0 0,0-6-7410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25.7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8936 0 0,'8'9'146'0'0,"-1"1"0"0"0,-1 0 1 0 0,0 0-1 0 0,0 1 0 0 0,-1 0 0 0 0,0 0 1 0 0,-1 0-1 0 0,0 1 0 0 0,-1-1 0 0 0,2 12-146 0 0,7 13 985 0 0,-10-31-838 0 0,0 0 1 0 0,0-1 0 0 0,-1 1 0 0 0,1 0 0 0 0,-1 0 0 0 0,0 0-1 0 0,-1 0 1 0 0,1 0 0 0 0,-1 1 0 0 0,0 2-148 0 0,0 23 702 0 0,0-27-633 0 0,1 1 0 0 0,-1-1 0 0 0,0 1 0 0 0,-1-1 0 0 0,1 0 1 0 0,-1 1-1 0 0,0-1 0 0 0,0 0 0 0 0,0 1 0 0 0,-1 0-69 0 0,1-1 91 0 0,1 0-1 0 0,-1-1 1 0 0,1 1-1 0 0,0 0 0 0 0,-1-1 1 0 0,2 1-1 0 0,-1-1 1 0 0,0 1-1 0 0,1 0 1 0 0,0 1-91 0 0,1 17 897 0 0,-2-22-701 0 0,0 0-15 0 0,0 0 0 0 0,0 0-2 0 0,0 0-7 0 0,0 0-39 0 0,0 0-2177 0 0,0 0-8706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8:26.3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2704 0 0,'0'0'320'0'0,"0"0"0"0"0,0 0 1 0 0,0 0 138 0 0,0 0 436 0 0,0 0-242 0 0,0 0-143 0 0,0 0-195 0 0,0 0-46 0 0,0 0-2 0 0,0 0 16 0 0,0 0 49 0 0,0 0 12 0 0,3 5 1 0 0,2 5-184 0 0,0-1-75 0 0,0 0 1 0 0,-1 0-1 0 0,0 1 1 0 0,-1-1-1 0 0,0 1 1 0 0,1 8-87 0 0,1 11 209 0 0,8 27-209 0 0,3 13 87 0 0,7 28 128 0 0,-4-59-34 0 0,-5-11-33 0 0,-12-24 32 0 0,-1 0 0 0 0,0 0 1 0 0,1 0-1 0 0,-1 0 0 0 0,1 0 0 0 0,0-1 0 0 0,0 1 1 0 0,0-1-1 0 0,0 0 0 0 0,1 1 0 0 0,-1-1 0 0 0,0 0 1 0 0,1 0-181 0 0,-1-5 57 0 0,0 0 1 0 0,0 0 0 0 0,0 0 0 0 0,-1 0 0 0 0,0-1 0 0 0,1 1 0 0 0,-1 0-1 0 0,0-1 1 0 0,-1 1 0 0 0,1-1 0 0 0,-1 1 0 0 0,1-3-58 0 0,4-16 122 0 0,1-1 49 0 0,-1 1-1 0 0,-1-1 1 0 0,0-11-171 0 0,0 3 57 0 0,-5 17-17 0 0,1 12-23 0 0,0 1 1 0 0,-1 0-1 0 0,1-1 1 0 0,0 1-1 0 0,0 0 0 0 0,0-1 1 0 0,0 1-1 0 0,0 0 1 0 0,0-1-1 0 0,0 1 1 0 0,0 0-1 0 0,1-1 0 0 0,-1 1 1 0 0,0 0-1 0 0,1-2-17 0 0,0 3 19 0 0,-1-1-1 0 0,0 1 0 0 0,0 0 1 0 0,1-1-1 0 0,-1 1 0 0 0,0 0 1 0 0,1-1-1 0 0,-1 1 1 0 0,0 0-1 0 0,1-1 0 0 0,-1 1 1 0 0,0 0-1 0 0,1 0 0 0 0,-1 0 1 0 0,1-1-1 0 0,-1 1 1 0 0,0 0-1 0 0,1 0 0 0 0,-1 0 1 0 0,1 0-1 0 0,-1 0 0 0 0,1 0 1 0 0,-1 0-1 0 0,1 0 1 0 0,-1 0-1 0 0,0 0 0 0 0,1 0 1 0 0,-1 0-1 0 0,1 0 0 0 0,-1 0 1 0 0,1 0-1 0 0,-1 0 1 0 0,1 0-1 0 0,-1 1 0 0 0,0-1 1 0 0,1 0-1 0 0,-1 0 0 0 0,0 0 1 0 0,1 1-1 0 0,-1-1 0 0 0,1 0 1 0 0,-1 1-1 0 0,0-1 1 0 0,0 0-1 0 0,1 1 0 0 0,-1-1 1 0 0,0 0-1 0 0,1 1 0 0 0,-1-1 1 0 0,0 1-1 0 0,0-1 1 0 0,0 0-1 0 0,0 1 0 0 0,1-1 1 0 0,-1 1-1 0 0,0-1-18 0 0,8 37 231 0 0,-4-17-83 0 0,25 98 102 0 0,-27-111-225 0 0,1-1 0 0 0,0 1 1 0 0,0-1-1 0 0,0 0 0 0 0,0 0 1 0 0,4 4-26 0 0,10 21 117 0 0,-13-15 106 0 0,-3-14-215 0 0,-1 0 1 0 0,0 0-1 0 0,1-1 0 0 0,-1 1 1 0 0,1 0-1 0 0,-1 0 0 0 0,1-1 1 0 0,0 1-1 0 0,0 0 0 0 0,-1-1 1 0 0,1 1-1 0 0,0-1 0 0 0,1 1 1 0 0,-1 0-9 0 0,0-2 2 0 0,-1 0 0 0 0,0 0 1 0 0,0 1-1 0 0,1-1 0 0 0,-1 0 0 0 0,0 0 1 0 0,1 0-1 0 0,-1 0 0 0 0,1 0 1 0 0,-1 1-1 0 0,0-1 0 0 0,1 0 0 0 0,-1 0 1 0 0,0 0-1 0 0,1 0 0 0 0,-1 0 1 0 0,1 0-1 0 0,-1 0 0 0 0,0 0 0 0 0,1 0 1 0 0,-1 0-1 0 0,0-1 0 0 0,1 1 0 0 0,-1 0 1 0 0,0 0-1 0 0,1 0 0 0 0,-1 0 1 0 0,0 0-1 0 0,1-1 0 0 0,-1 1 0 0 0,0 0 1 0 0,1 0-1 0 0,-1-1 0 0 0,0 1 0 0 0,0 0 1 0 0,1 0-1 0 0,-1-1 0 0 0,0 1 1 0 0,0 0-1 0 0,1-1 0 0 0,-1 1 0 0 0,0 0 1 0 0,0-1-1 0 0,0 1 0 0 0,0-1 1 0 0,0 1-1 0 0,0 0-2 0 0,7-24 44 0 0,-4 14-6 0 0,0 1-23 0 0,0 0-1 0 0,-1 0 0 0 0,0 0 1 0 0,0 0-1 0 0,-1 0 0 0 0,0-9-14 0 0,6-29 21 0 0,-7 41-17 0 0,1 0 1 0 0,0 1-1 0 0,-1-1 1 0 0,0 0-1 0 0,-1 0 1 0 0,1 1-1 0 0,-1-1 1 0 0,-1-2-5 0 0,1 2 7 0 0,0 1 0 0 0,1 0 0 0 0,-1-1 0 0 0,1 1 1 0 0,0-1-1 0 0,1 1 0 0 0,-1 0 0 0 0,1-1-7 0 0,0 3 10 0 0,-1-1 0 0 0,0 1 1 0 0,1 0-1 0 0,-1 0 0 0 0,-1 0 0 0 0,1-1 0 0 0,0 1 0 0 0,-1 0 0 0 0,1 0 0 0 0,-1 0 1 0 0,0 0-1 0 0,0 0 0 0 0,0 0 0 0 0,-1 0 0 0 0,0-2-10 0 0,7-15-2016 0 0,-5 19-8470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8:26.7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6728 0 0,'0'0'30'0'0,"0"1"-1"0"0,0-1 1 0 0,0 0 0 0 0,0 0 0 0 0,0 1-1 0 0,0-1 1 0 0,0 0 0 0 0,0 0 0 0 0,1 1 0 0 0,-1-1-1 0 0,0 0 1 0 0,0 0 0 0 0,0 1 0 0 0,0-1-1 0 0,0 0 1 0 0,0 0 0 0 0,1 1 0 0 0,-1-1 0 0 0,0 0-1 0 0,0 0 1 0 0,0 0 0 0 0,0 0 0 0 0,1 1-1 0 0,-1-1 1 0 0,0 0 0 0 0,0 0 0 0 0,0 0 0 0 0,1 0-1 0 0,-1 0 1 0 0,0 0 0 0 0,0 0 0 0 0,1 1-1 0 0,-1-1 1 0 0,0 0 0 0 0,0 0 0 0 0,1 0 0 0 0,-1 0-1 0 0,0 0 1 0 0,0 0 0 0 0,1 0 0 0 0,-1 0 0 0 0,0 0-1 0 0,0 0 1 0 0,1-1 0 0 0,-1 1 0 0 0,0 0-1 0 0,0 0 1 0 0,1 0 0 0 0,-1 0 0 0 0,0 0-30 0 0,0 0 17 0 0,0 0 0 0 0,1 0 0 0 0,-1-1 0 0 0,0 1 0 0 0,0 0 0 0 0,1 0 0 0 0,-1 0 0 0 0,0 0 0 0 0,0 0 0 0 0,0 0 0 0 0,1 0 0 0 0,-1 0 0 0 0,0 0 0 0 0,0 0 0 0 0,1 0 0 0 0,-1 0-1 0 0,0 0 1 0 0,0 0 0 0 0,1 0 0 0 0,-1 0 0 0 0,0 1 0 0 0,0-1 0 0 0,0 0 0 0 0,1 0 0 0 0,-1 0 0 0 0,0 0 0 0 0,0 0 0 0 0,0 0 0 0 0,1 1 0 0 0,-1-1 0 0 0,0 0 0 0 0,0 0 0 0 0,0 0 0 0 0,0 0 0 0 0,0 1 0 0 0,1-1 0 0 0,-1 0 0 0 0,0 0 0 0 0,0 0 0 0 0,0 1 0 0 0,0-1 0 0 0,0 0 0 0 0,0 0 0 0 0,0 1 0 0 0,0-1 0 0 0,0 0 0 0 0,0 0 0 0 0,0 1 0 0 0,0-1-17 0 0,0 2 34 0 0,1 0-1 0 0,-1 0 1 0 0,1-1-1 0 0,-1 1 1 0 0,1 0-1 0 0,-1 0 1 0 0,1 0-1 0 0,0-1 1 0 0,0 1 0 0 0,0 0-1 0 0,0-1 1 0 0,0 1-1 0 0,1 0-33 0 0,9 20 211 0 0,-8 0-38 0 0,0 0 1 0 0,-1 0-1 0 0,-2 0 1 0 0,0 0-1 0 0,-2 4-173 0 0,2 54 286 0 0,-4 7 202 0 0,3-61-330 0 0,0-20-95 0 0,0-1 0 0 0,1 1 0 0 0,0 0 0 0 0,0-1 0 0 0,1 1 0 0 0,-1 0-1 0 0,1-1 1 0 0,0 1-63 0 0,1 0 129 0 0,-1 1 0 0 0,-1-1-1 0 0,1 1 1 0 0,-1 0-1 0 0,0-1 1 0 0,0 1 0 0 0,-2 3-129 0 0,1 16-1317 0 0,1-25-6969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8:27.0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202 1 6520 0 0,'0'1'72'0'0,"0"1"0"0"0,0-1 0 0 0,1 1 0 0 0,-1-1 0 0 0,0 0 0 0 0,1 1 1 0 0,0-1-1 0 0,-1 0 0 0 0,1 1 0 0 0,0-1 0 0 0,-1 0 0 0 0,2 1-72 0 0,-1-1 91 0 0,0 1 0 0 0,0-1-1 0 0,-1 0 1 0 0,1 1 0 0 0,0-1 0 0 0,-1 1 0 0 0,1-1-1 0 0,-1 1 1 0 0,1-1 0 0 0,-1 1 0 0 0,0-1-1 0 0,1 2-90 0 0,3 85 339 0 0,4-2 0 0 0,7 21-339 0 0,-12-84 8 0 0,11 28 15 0 0,-10-40-16 0 0,-3-8 17 0 0,-1 0 0 0 0,1 0 0 0 0,-1 0 0 0 0,0 0-1 0 0,0 1 1 0 0,0-1 0 0 0,-1 2-24 0 0,1 7-1068 0 0,0-12-4853 0 0</inkml:trace>
  <inkml:trace contextRef="#ctx0" brushRef="#br0" timeOffset="1">0 42 5016 0 0,'2'0'0'0'0,"4"0"0"0"0,3 0 0 0 0,0 0 96 0 0,-3 0 0 0 0,0 0 8 0 0,14-7-8 0 0,9 1-64 0 0,-3 4 0 0 0,-1 4-8 0 0,10-8 16 0 0,-35 6-4200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8:27.3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125 0 4720 0 0,'0'0'35'0'0,"-14"8"655"0"0,-58 70 818 0 0,68-74-1421 0 0,0 1 0 0 0,0-1 0 0 0,1 1-1 0 0,0 0 1 0 0,0 1 0 0 0,0-1 0 0 0,0 0 0 0 0,1 1-1 0 0,0 0 1 0 0,0-1 0 0 0,1 1 0 0 0,-1 0 0 0 0,1 0-1 0 0,1 0 1 0 0,-1 0 0 0 0,1 0 0 0 0,0 0 0 0 0,0 0-1 0 0,1 5-86 0 0,1 17 392 0 0,-2-17-162 0 0,1 0 0 0 0,0 1-1 0 0,1-1 1 0 0,1 4-230 0 0,0-7 141 0 0,-1 0-1 0 0,1 0 1 0 0,0 0-1 0 0,1 0 1 0 0,0 0-1 0 0,0-1 1 0 0,1 0-1 0 0,-1 0 1 0 0,2 0-1 0 0,-1 0-140 0 0,-3-5 34 0 0,1 0 0 0 0,-1-1-1 0 0,0 1 1 0 0,0-1 0 0 0,1 1-1 0 0,-1-1 1 0 0,1 0 0 0 0,-1 0-1 0 0,1 0 1 0 0,0 0 0 0 0,-1-1-1 0 0,1 1 1 0 0,0-1 0 0 0,-1 1 0 0 0,1-1-1 0 0,2 0-33 0 0,22 5 321 0 0,-23-3-308 0 0,1-1 0 0 0,0-1 0 0 0,-1 1 0 0 0,1-1 1 0 0,-1 0-1 0 0,1 0 0 0 0,0 0 0 0 0,-1-1 0 0 0,1 1 0 0 0,-1-1 0 0 0,1 0 0 0 0,2-1-13 0 0,7-3-552 0 0,0 0 0 0 0,-1 0 1 0 0,4-4 551 0 0,-15 8-7632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8:27.7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67 7024 0 0,'0'0'0'0'0,"0"0"0"0"0,5-8 0 0 0,-1 6 576 0 0,-2 2 8 0 0,6 0-8 0 0,-1-5 8 0 0,6 1-216 0 0,-5 4 0 0 0,-1 0 0 0 0,14-12 8 0 0,5 1-320 0 0,1 4 0 0 0,-8 5 8 0 0,3-8 0 0 0,1 5-64 0 0,-10 5 0 0 0,2 0-8304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8:28.0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12 235 6520 0 0,'-3'0'155'0'0,"5"0"208"0"0,-2 0-353 0 0,-1 0 1 0 0,1 0 0 0 0,0 0-1 0 0,0 0 1 0 0,0 0-1 0 0,0 0 1 0 0,0 0-1 0 0,0 0 1 0 0,0 0 0 0 0,0-1-1 0 0,0 1 1 0 0,0 0-1 0 0,0 0 1 0 0,0 0-1 0 0,0 0 1 0 0,0 0 0 0 0,-1 0-1 0 0,1 0 1 0 0,0 0-1 0 0,0 0 1 0 0,0 0 0 0 0,0-1-1 0 0,0 1 1 0 0,0 0-1 0 0,0 0 1 0 0,0 0-1 0 0,0 0 1 0 0,0 0 0 0 0,0 0-1 0 0,0 0 1 0 0,0 0-1 0 0,0-1 1 0 0,0 1-1 0 0,1 0 1 0 0,-1 0 0 0 0,0 0-1 0 0,0 0 1 0 0,0 0-1 0 0,0 0 1 0 0,0 0 0 0 0,0 0-1 0 0,0 0 1 0 0,0 0-1 0 0,0 0 1 0 0,0-1-1 0 0,0 1 1 0 0,0 0 0 0 0,0 0-1 0 0,0 0 1 0 0,1 0-1 0 0,-1 0 1 0 0,0 0-1 0 0,0 0 1 0 0,0 0 0 0 0,0 0-1 0 0,0 0 1 0 0,0 0-1 0 0,0 0 1 0 0,0 0 0 0 0,0 0-1 0 0,1 0 1 0 0,-1 0-1 0 0,0 0 1 0 0,0 0-1 0 0,0 0 1 0 0,0 0 0 0 0,0 0-1 0 0,0 0 1 0 0,0 0-11 0 0,-1-5 327 0 0,-1-1 1 0 0,1 1 0 0 0,0-1 0 0 0,1 0-1 0 0,-1-4-327 0 0,1-39 1075 0 0,-4-20-1075 0 0,3 66 54 0 0,1 0 0 0 0,0-1 0 0 0,0 1 0 0 0,0 0 0 0 0,0 0 0 0 0,1-1 0 0 0,-1 1 0 0 0,1 0 0 0 0,0 0 1 0 0,0 0-1 0 0,0 0 0 0 0,0 0 0 0 0,1-1-54 0 0,-3-9 362 0 0,1 12-351 0 0,-1 1 1 0 0,1 0-1 0 0,0-1 1 0 0,0 1 0 0 0,0 0-1 0 0,0-1 1 0 0,-1 1-1 0 0,1 0 1 0 0,0-1-1 0 0,0 1 1 0 0,0 0-1 0 0,0-1 1 0 0,0 1-1 0 0,0-1 1 0 0,0 1 0 0 0,0 0-1 0 0,0-1 1 0 0,0 1-1 0 0,0 0 1 0 0,0-1-1 0 0,0 1 1 0 0,0-1-1 0 0,0 1 1 0 0,0 0-1 0 0,0-1 1 0 0,1 1 0 0 0,-1 0-1 0 0,0-1 1 0 0,0 1-1 0 0,0 0 1 0 0,1-1-1 0 0,-1 1 1 0 0,0 0-1 0 0,0 0 1 0 0,1-1-1 0 0,-1 1 1 0 0,0 0 0 0 0,1 0-1 0 0,-1-1 1 0 0,0 1-12 0 0,7-2 275 0 0,-7 2-242 0 0,1 0-1 0 0,-1 0 1 0 0,1 0-1 0 0,-1 0 0 0 0,1 0 1 0 0,-1 0-1 0 0,1 0 1 0 0,-1 0-1 0 0,1 0 1 0 0,-1 0-1 0 0,1 0 1 0 0,-1 0-1 0 0,1 0 1 0 0,-1 0-1 0 0,1 0 1 0 0,-1 0-1 0 0,1 1 1 0 0,-1-1-1 0 0,1 0 0 0 0,-1 0 1 0 0,0 0-1 0 0,1 1 1 0 0,-1-1-1 0 0,1 0 1 0 0,-1 1-1 0 0,0-1 1 0 0,1 0-1 0 0,-1 1 1 0 0,0-1-1 0 0,1 0 1 0 0,-1 1-1 0 0,0-1 0 0 0,0 1 1 0 0,1-1-1 0 0,-1 1 1 0 0,0-1-1 0 0,0 1 1 0 0,0-1-1 0 0,0 1-32 0 0,4 4-132 0 0,155 199 707 0 0,-155-199-562 0 0,0 0 0 0 0,1-1 1 0 0,-1 0-1 0 0,1 0 0 0 0,0 0 1 0 0,1 0-1 0 0,2 1-13 0 0,-2-2 18 0 0,-1 1-1 0 0,1-1 1 0 0,-1 1-1 0 0,0 1 1 0 0,0-1-1 0 0,3 5-17 0 0,-4-5 32 0 0,1 1 1 0 0,0 0-1 0 0,0-1 0 0 0,0 0 0 0 0,0 0 1 0 0,1-1-1 0 0,-1 1 0 0 0,3 0-32 0 0,-6-3 12 0 0,-1 0 0 0 0,0-1 0 0 0,1 1-1 0 0,-1 0 1 0 0,1 0 0 0 0,-1-1 0 0 0,1 1 0 0 0,-1-1-1 0 0,1 0 1 0 0,0 1 0 0 0,-1-1 0 0 0,1 0 0 0 0,-1 0-1 0 0,1 0 1 0 0,0 0 0 0 0,-1 0 0 0 0,1 0 0 0 0,-1-1-1 0 0,1 1 1 0 0,-1 0 0 0 0,1-1 0 0 0,0 1 0 0 0,-1-1-1 0 0,0 0 1 0 0,1 1 0 0 0,-1-1 0 0 0,1 0 0 0 0,-1 0-1 0 0,0 0 1 0 0,1 0 0 0 0,-1 0 0 0 0,0 0-1 0 0,0 0 1 0 0,0-1 0 0 0,0 1 0 0 0,0 0-12 0 0,13-17 184 0 0,-12 16-175 0 0,0 1 0 0 0,-1-1-1 0 0,1 0 1 0 0,-1 1 0 0 0,0-1 0 0 0,1 0-1 0 0,-1 0 1 0 0,0 0 0 0 0,0 0-1 0 0,0 0 1 0 0,-1 0 0 0 0,1 0 0 0 0,0 0-1 0 0,-1-1 1 0 0,1 1 0 0 0,-1 0-1 0 0,0 0 1 0 0,1-2-9 0 0,-1-20 37 0 0,0-3 34 0 0,0 0 1 0 0,-2 0-1 0 0,-1 0 1 0 0,-4-15-72 0 0,3 17 59 0 0,4 20 5 0 0,0-1 1 0 0,-1 1-1 0 0,0-1 0 0 0,-1 1 0 0 0,1-1 1 0 0,-1 1-1 0 0,0 0 0 0 0,0 0 0 0 0,-1-1-64 0 0,2 4-1882 0 0,1 1-8330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8:28.4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0 8240 0 0,'0'0'216'0'0,"0"4"209"0"0,-1 56 381 0 0,0-22-589 0 0,1 1-1 0 0,2-1 1 0 0,2 9-217 0 0,12 26 784 0 0,-8-48-447 0 0,-7-20-227 0 0,1-1-1 0 0,-1 1 0 0 0,0 0 1 0 0,0-1-1 0 0,0 1 0 0 0,0 0 1 0 0,-1 2-110 0 0,0 1 224 0 0,0-1-1087 0 0,0-8-7410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8:29.1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80 6928 0 0,'16'3'857'0'0,"41"-21"463"0"0,-38 8-1304 0 0,1 2 0 0 0,0 0-1 0 0,0 1 1 0 0,1 1 0 0 0,-1 1 0 0 0,1 0 0 0 0,10 1-16 0 0,-2-2 10 0 0,-26 4-7 0 0,0 1 0 0 0,0 0-1 0 0,0 1 1 0 0,1-1-1 0 0,-1 1 1 0 0,0-1-1 0 0,0 1 1 0 0,1 0 0 0 0,-1 0-1 0 0,0 0 1 0 0,1 1-1 0 0,-1-1 1 0 0,0 1-1 0 0,1 0-2 0 0,18 4 28 0 0,-18-5-20 0 0,-1 1-1 0 0,1-1 1 0 0,-1 1-1 0 0,1 0 1 0 0,-1 0 0 0 0,0 0-1 0 0,1 1 1 0 0,-1-1-1 0 0,0 1 1 0 0,0 0-1 0 0,0 0 1 0 0,1 0-8 0 0,0 1 8 0 0,-1 0 0 0 0,1 0 0 0 0,-1 1 0 0 0,1-1 1 0 0,-1 1-1 0 0,0 0 0 0 0,0 0 0 0 0,0 0 0 0 0,-1 0 0 0 0,0 1 0 0 0,0-1 0 0 0,1 1-8 0 0,8 22 88 0 0,2 5 83 0 0,-9-16-73 0 0,1-1-1 0 0,1 0 1 0 0,4 7-98 0 0,-4-9 134 0 0,-1-1-1 0 0,0 1 0 0 0,-1 0 1 0 0,-1 0-1 0 0,2 7-133 0 0,-5-7 150 0 0,3 8 57 0 0,-4-6 236 0 0,1-15-422 0 0,0 0-1 0 0,0 0 1 0 0,0 0 0 0 0,1 1-1 0 0,-1-1 1 0 0,0 0-1 0 0,0 0 1 0 0,0 0 0 0 0,0 1-1 0 0,0-1 1 0 0,0 0-1 0 0,0 0 1 0 0,0 0 0 0 0,-1 1-1 0 0,1-1 1 0 0,0 0-1 0 0,0 0 1 0 0,0 0 0 0 0,0 0-1 0 0,0 1 1 0 0,0-1-1 0 0,0 0 1 0 0,0 0 0 0 0,0 0-1 0 0,0 0 1 0 0,-1 0 0 0 0,1 1-1 0 0,0-1 1 0 0,0 0-1 0 0,0 0 1 0 0,0 0 0 0 0,0 0-1 0 0,-1 0 1 0 0,1 0-1 0 0,0 0 1 0 0,0 1 0 0 0,0-1-1 0 0,-1 0 1 0 0,1 0-1 0 0,0 0 1 0 0,0 0 0 0 0,0 0-1 0 0,0 0 1 0 0,-1 0-1 0 0,1 0 1 0 0,0 0 0 0 0,0 0-1 0 0,0 0 1 0 0,-1 0-1 0 0,1 0 1 0 0,0 0 0 0 0,0 0-1 0 0,0 0 1 0 0,0-1-1 0 0,-1 1 1 0 0,1 0 0 0 0,0 0-1 0 0,0 0 1 0 0,0 0-1 0 0,0 0 1 0 0,-1 0 0 0 0,1 0-1 0 0,0-1 1 0 0,0 1-1 0 0,0 0 1 0 0,0 0 0 0 0,0 0-1 0 0,0 0-20 0 0,-6-10 120 0 0,1-1-1 0 0,1 1 1 0 0,0-1 0 0 0,0 0-1 0 0,1 0 1 0 0,0 0-1 0 0,0-5-119 0 0,-4-18 137 0 0,5 27-109 0 0,1-1 0 0 0,0 1 0 0 0,1-1 0 0 0,-1 1 0 0 0,2-1 0 0 0,-1 1 0 0 0,1-1-28 0 0,-1 4 49 0 0,1 0-1 0 0,-1 0 1 0 0,1 0-1 0 0,0 0 1 0 0,0 0-1 0 0,1 1 0 0 0,-1-1 1 0 0,1 0-1 0 0,0 1 1 0 0,0-1-1 0 0,0 1 0 0 0,0 0 1 0 0,0 0-1 0 0,2-2-48 0 0,7-5 186 0 0,-7 6-127 0 0,1 0 1 0 0,-1 0-1 0 0,1 0 0 0 0,0 1 0 0 0,0-1 0 0 0,1 1 0 0 0,-1 0-59 0 0,18-10 159 0 0,-19 11-149 0 0,0-1-1 0 0,-1 1 1 0 0,1 0-1 0 0,0 0 1 0 0,0 0-1 0 0,0 1 0 0 0,0 0 1 0 0,1-1-1 0 0,0 1-9 0 0,12-1 266 0 0,0 0-1 0 0,15 1-265 0 0,-31 1 16 0 0,1 0 1 0 0,-1 0-1 0 0,1 0 1 0 0,-1 0-1 0 0,1 0 1 0 0,-1 0-1 0 0,1 0 1 0 0,-1 1-1 0 0,0-1 1 0 0,1 0-1 0 0,-1 1 1 0 0,1-1-1 0 0,-1 1 1 0 0,0 0-1 0 0,0-1 1 0 0,1 1-1 0 0,-1 0 1 0 0,0 0-1 0 0,0 0 1 0 0,1 0-17 0 0,2 2 20 0 0,3 1 102 0 0,-7-3-115 0 0,1-1 1 0 0,-1 0 0 0 0,1 0-1 0 0,-1 1 1 0 0,1-1 0 0 0,-1 0 0 0 0,0 1-1 0 0,1-1 1 0 0,-1 0 0 0 0,1 1-1 0 0,-1-1 1 0 0,0 1 0 0 0,1-1 0 0 0,-1 1-1 0 0,0-1 1 0 0,1 1 0 0 0,-1-1-1 0 0,0 1 1 0 0,0-1 0 0 0,0 1 0 0 0,1-1-1 0 0,-1 1 1 0 0,0-1 0 0 0,0 1-1 0 0,0-1 1 0 0,0 1 0 0 0,0-1 0 0 0,0 1-1 0 0,0 0 1 0 0,0-1 0 0 0,0 1-1 0 0,0-1-7 0 0,-9 16 216 0 0,7-12-204 0 0,1 0 0 0 0,0-1 0 0 0,-1 1 0 0 0,0 0 0 0 0,0-1 0 0 0,0 0 0 0 0,0 1 0 0 0,-1-1 0 0 0,1 0 0 0 0,-1 0 0 0 0,0 0 0 0 0,0-1 0 0 0,0 1 0 0 0,0-1 0 0 0,0 1 0 0 0,-2 0-12 0 0,-1 1 0 0 0,0 1 0 0 0,1-1 0 0 0,0 1 0 0 0,0 0 0 0 0,-2 2 0 0 0,3-2-3 0 0,0 0-1 0 0,-1-1 0 0 0,0 0 1 0 0,1 0-1 0 0,-2 0 1 0 0,-3 2 3 0 0,-17 13-45 0 0,-18 17-111 0 0,43-33 150 0 0,0-1 1 0 0,0 1 0 0 0,0-1-1 0 0,0 1 1 0 0,1-1-1 0 0,-1 1 1 0 0,1 0 0 0 0,0-1-1 0 0,0 1 1 0 0,0 0 5 0 0,-2 9-12 0 0,2-11 18 0 0,0 0-1 0 0,1 0 1 0 0,-1 0-1 0 0,0 0 0 0 0,0 0 1 0 0,1 0-1 0 0,-1 0 0 0 0,0 0 1 0 0,1 0-1 0 0,-1 0 1 0 0,1 0-1 0 0,-1 0 0 0 0,1 0 1 0 0,0-1-1 0 0,-1 1 0 0 0,1 0 1 0 0,0 0-1 0 0,0-1 0 0 0,-1 1 1 0 0,1 0-1 0 0,0-1 1 0 0,0 1-1 0 0,0-1-5 0 0,25 16 200 0 0,-21-14-170 0 0,8 4 61 0 0,1 0 0 0 0,0-2-1 0 0,0 0 1 0 0,4 1-91 0 0,-5-2 45 0 0,-6-2-30 0 0,0 0 0 0 0,1 0 1 0 0,-1-1-1 0 0,0 0 0 0 0,3-1-15 0 0,11 0 10 0 0,-17 1 19 0 0,0 0-1 0 0,0-1 0 0 0,0 0 0 0 0,1 0 1 0 0,-1 0-1 0 0,0 0 0 0 0,1-1-28 0 0,-3 1-151 0 0,0 1-1 0 0,-1-1 1 0 0,1 0-1 0 0,-1 0 1 0 0,1 1-1 0 0,-1-1 0 0 0,1-1 1 0 0,-1 1-1 0 0,1 0 1 0 0,-1 0-1 0 0,0 0 1 0 0,0-1-1 0 0,1 1 1 0 0,-1-1-1 0 0,0 1 1 0 0,0-2 151 0 0,0 1-11133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8:29.5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7232 0 0,'0'1'20'0'0,"0"0"0"0"0,1 1 1 0 0,-1-1-1 0 0,1 0 0 0 0,0 1 1 0 0,-1-1-1 0 0,1 0 0 0 0,0 0 1 0 0,0 1-1 0 0,0-1 0 0 0,0 0 0 0 0,0 0 1 0 0,0 0-1 0 0,0 0 0 0 0,0 0 1 0 0,1 0-21 0 0,8 10 180 0 0,85 130 141 0 0,-80-113 81 0 0,-14-25-347 0 0,1-1 0 0 0,-1 1 1 0 0,0 0-1 0 0,1 0 0 0 0,0-1 1 0 0,-1 1-1 0 0,1-1 0 0 0,0 1 1 0 0,0-1-1 0 0,1 0 0 0 0,-1 0 1 0 0,0 0-1 0 0,1 0 0 0 0,0 1-55 0 0,9 10 514 0 0,-11-12-480 0 0,0 0 0 0 0,-1 0 0 0 0,1 0 0 0 0,0 0 0 0 0,0 0-1 0 0,0 0 1 0 0,0 0 0 0 0,0-1 0 0 0,0 1 0 0 0,0 0 0 0 0,0 0 0 0 0,0-1 0 0 0,0 1 0 0 0,0-1 0 0 0,1 1-34 0 0,25 6 1182 0 0,-26-8-1100 0 0,0 1 0 0 0,0 0 0 0 0,1 0 0 0 0,-1-1 0 0 0,0 1-1 0 0,0-1 1 0 0,0 1 0 0 0,1-1 0 0 0,-1 1 0 0 0,0-1 0 0 0,0 0 0 0 0,0 1 0 0 0,0-1 0 0 0,0 0 0 0 0,0 0 0 0 0,0 0 0 0 0,-1 0 0 0 0,1 0 0 0 0,0 0-82 0 0,2-2 132 0 0,-1-1 0 0 0,1 1 0 0 0,-1-1 0 0 0,0 0 1 0 0,0 0-1 0 0,-1 0 0 0 0,1 0 0 0 0,-1 0 0 0 0,0 0 0 0 0,0-1 1 0 0,0-2-133 0 0,1-52 665 0 0,-2 48-504 0 0,-1 1 0 0 0,2-1 1 0 0,0 0-1 0 0,0 0 0 0 0,1 0 0 0 0,1-2-161 0 0,0 3 158 0 0,9-21 411 0 0,-10 27-2616 0 0,-2 3-8499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8:29.9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268 0 9440 0 0,'0'2'13'0'0,"0"0"0"0"0,0 0 0 0 0,0 0 0 0 0,1 0 0 0 0,-1-1 0 0 0,1 1 0 0 0,-1 0 0 0 0,1 0 0 0 0,-1 0 0 0 0,1-1 0 0 0,0 1 0 0 0,0 0 0 0 0,0-1 0 0 0,0 1 0 0 0,0-1 0 0 0,0 1-13 0 0,2 2 25 0 0,-3-3-16 0 0,0 0 1 0 0,1 0-1 0 0,-1 0 1 0 0,0 0-1 0 0,0 0 0 0 0,0 0 1 0 0,0 0-1 0 0,0 0 1 0 0,0 0-1 0 0,0 0 1 0 0,0 0-1 0 0,0 0 0 0 0,0 0 1 0 0,0 0-1 0 0,-1 0 1 0 0,1 0-1 0 0,0 0 0 0 0,-1 0 1 0 0,1 0-1 0 0,-1 0 1 0 0,1 0-1 0 0,-1-1 0 0 0,1 1 1 0 0,-1 0-1 0 0,0 0 1 0 0,0 0-1 0 0,1-1 0 0 0,-1 1 1 0 0,0 0-1 0 0,0-1 1 0 0,0 1-1 0 0,1-1 0 0 0,-2 1-9 0 0,-28 19 107 0 0,-3 4-11 0 0,28-19-74 0 0,0-1 0 0 0,0 0 0 0 0,-1 0 0 0 0,1 0 0 0 0,-1-1 0 0 0,0 1 0 0 0,0-2 0 0 0,-4 2-22 0 0,3-2 42 0 0,0 1 0 0 0,0-1-1 0 0,1 1 1 0 0,-1 0-1 0 0,1 1 1 0 0,-1 0 0 0 0,1 0-1 0 0,0 0 1 0 0,-4 4-42 0 0,-27 31 889 0 0,25-26-677 0 0,8-8-129 0 0,0 1-1 0 0,1-1 1 0 0,-1 1 0 0 0,1-1-1 0 0,0 1 1 0 0,1 0-1 0 0,0 0 1 0 0,0 0 0 0 0,0 1-1 0 0,0-1 1 0 0,1 0-1 0 0,0 1 1 0 0,1-1-1 0 0,-1 1 1 0 0,1-1 0 0 0,1 4-83 0 0,-1-6 49 0 0,1-1 0 0 0,0 0 0 0 0,-1 0 1 0 0,1 1-1 0 0,1-1 0 0 0,-1 0 0 0 0,0 0 1 0 0,1 0-1 0 0,-1 0 0 0 0,1-1 0 0 0,0 1 1 0 0,0 0-1 0 0,0-1 0 0 0,0 1 0 0 0,1-1 1 0 0,-1 0-1 0 0,1 1 0 0 0,-1-1 0 0 0,1-1 1 0 0,0 1-1 0 0,0 0 0 0 0,0 0 0 0 0,0-1 1 0 0,1 1-50 0 0,9 2 154 0 0,0 1 0 0 0,0-2 0 0 0,0 0 0 0 0,0-1 1 0 0,5 1-155 0 0,-8-2 64 0 0,56 3 135 0 0,-64-4-198 0 0,0 0 1 0 0,0 0-1 0 0,0 0 1 0 0,0-1-1 0 0,0 1 1 0 0,-1-1-1 0 0,1 1 1 0 0,0-1-1 0 0,0 0 1 0 0,0 0-1 0 0,-1 0 1 0 0,1 0-1 0 0,0 0 1 0 0,-1 0-1 0 0,2-1-1 0 0,21-10 16 0 0,-20 11-176 0 0,-1 0-36 0 0,0 1-1 0 0,0-1 1 0 0,0 0 0 0 0,-1 0 0 0 0,1 0-1 0 0,0 0 1 0 0,0 0 0 0 0,0-1 0 0 0,1-1 196 0 0,-3 2-9640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26.6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0 658 2304 0 0,'0'0'1681'0'0,"0"0"4"0"0,0 0-2 0 0,0 0-198 0 0,0 0-801 0 0,0 0-190 0 0,0 0 0 0 0,0 0-35 0 0,0 0-123 0 0,0 0-27 0 0,0 0-3 0 0,0 0-36 0 0,0 0-130 0 0,6-3-22 0 0,19-6 0 0 0,-24 8-108 0 0,1 0-1 0 0,-1 0 0 0 0,0 0 1 0 0,0 0-1 0 0,0-1 0 0 0,0 1 1 0 0,0 0-1 0 0,0 0 1 0 0,0-1-1 0 0,0 1 0 0 0,-1-1 1 0 0,1 1-1 0 0,0-1 0 0 0,-1 1 1 0 0,1-1-1 0 0,-1 1 0 0 0,0-1 1 0 0,1 1-1 0 0,-1-1 1 0 0,0 0-1 0 0,0 1 0 0 0,0-1 1 0 0,0 0-10 0 0,0-2 26 0 0,5-29 105 0 0,-1 7 136 0 0,-1 0 0 0 0,-1-15-267 0 0,1-32 637 0 0,2-1-637 0 0,-2 54 86 0 0,1 0-1 0 0,1 0 1 0 0,1 0 0 0 0,2-3-86 0 0,9-32 123 0 0,-16 52-114 0 0,0 0 0 0 0,1-1 0 0 0,-1 1 0 0 0,1 0 0 0 0,0 0 1 0 0,0 0-1 0 0,0 0 0 0 0,0 0 0 0 0,0 0 0 0 0,1 0-9 0 0,11-16 27 0 0,-5 3-5 0 0,24-43 33 0 0,-29 54-45 0 0,-1-1 0 0 0,1 1 1 0 0,1 0-1 0 0,-1 1 0 0 0,1-1 0 0 0,0 1 1 0 0,0 0-1 0 0,5-3-10 0 0,-10 6 2 0 0,0 1-1 0 0,0 0 1 0 0,1 0-1 0 0,-1-1 1 0 0,0 1 0 0 0,1 0-1 0 0,-1 0 1 0 0,0 0 0 0 0,1-1-1 0 0,-1 1 1 0 0,0 0 0 0 0,1 0-1 0 0,-1 0 1 0 0,0 0 0 0 0,1 0-1 0 0,-1 0 1 0 0,0 0-1 0 0,1 0 1 0 0,-1 0 0 0 0,0 0-1 0 0,1 0 1 0 0,-1 0 0 0 0,1 0-1 0 0,-1 0 1 0 0,0 0 0 0 0,1 0-1 0 0,-1 0 1 0 0,0 0-1 0 0,1 1 1 0 0,-1-1 0 0 0,0 0-1 0 0,1 0 1 0 0,-1 0 0 0 0,0 1-1 0 0,0-1 1 0 0,1 0 0 0 0,-1 0-1 0 0,0 1 1 0 0,0-1 0 0 0,1 0-1 0 0,-1 0 1 0 0,0 1-1 0 0,0-1 1 0 0,0 0 0 0 0,0 1-1 0 0,1-1 1 0 0,-1 0 0 0 0,0 1-1 0 0,0-1 1 0 0,0 0 0 0 0,0 1-1 0 0,0-1 1 0 0,0 1 0 0 0,0-1-1 0 0,0 0 1 0 0,0 1-1 0 0,0-1 1 0 0,0 0 0 0 0,0 1-1 0 0,0-1 1 0 0,0 0 0 0 0,0 1-1 0 0,-1-1-1 0 0,-3 31 8 0 0,2-25 5 0 0,2 9 6 0 0,0 0 0 0 0,0-1 0 0 0,2 7-19 0 0,0 20 15 0 0,-1-13 9 0 0,5 26-24 0 0,0 6 15 0 0,-5-44-9 0 0,-1-11-1 0 0,0 0 0 0 0,0-1 0 0 0,1 1-1 0 0,-1 0 1 0 0,1-1 0 0 0,0 1 0 0 0,1-1 0 0 0,-1 1-1 0 0,1-1 1 0 0,1 4-5 0 0,26 64 98 0 0,-29-71-99 0 0,10 15 64 0 0,-1 1 0 0 0,-1 0-1 0 0,0 0 1 0 0,-1 1 0 0 0,0 5-63 0 0,-6-21 0 0 0,-1 0 0 0 0,0 0 0 0 0,0 0 0 0 0,0 0 0 0 0,0 0-1 0 0,0 0 1 0 0,0-1 0 0 0,0 1 0 0 0,-1 0 0 0 0,1 0 0 0 0,-1 0 0 0 0,1 0 0 0 0,-1 0 0 0 0,0-1 0 0 0,0 1 0 0 0,1 0 0 0 0,-1 0 0 0 0,-1-1 0 0 0,1 1 0 0 0,0 0 0 0 0,0-1-6 0 0,1-1 12 0 0,0 0 3 0 0,0 0 4 0 0,0 0-6 0 0,0 0-14 0 0,0 0-6 0 0,0 0 4 0 0,0 0-1942 0 0,0 0-7770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8:30.3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34 8936 0 0,'36'-6'597'0'0,"2"-1"-25"0"0,84-10-572 0 0,-101 14-1265 0 0,-17 2-5055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8:30.6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 7528 0 0,'21'0'140'0'0,"-14"0"-5"0"0,0 1 0 0 0,0-1 0 0 0,0-1 0 0 0,0 1 0 0 0,0-1 0 0 0,-1 0 0 0 0,1-1 0 0 0,0 0 0 0 0,0 0 0 0 0,1-1-135 0 0,-5 2 40 0 0,1 1-1 0 0,-1-1 0 0 0,0 1 0 0 0,0 0 1 0 0,1 0-1 0 0,-1 0 0 0 0,0 0 0 0 0,1 0 1 0 0,-1 1-1 0 0,0 0 0 0 0,0-1 1 0 0,1 1-1 0 0,1 1-39 0 0,22 4 117 0 0,-25-6-117 0 0,0 0 0 0 0,0 0 0 0 0,0 1 0 0 0,0-1 0 0 0,0 0 0 0 0,0 1 0 0 0,0-1 0 0 0,0 1 0 0 0,0 0 0 0 0,-1 0 0 0 0,1 0 0 0 0,0 0 0 0 0,0 0 0 0 0,-1 0 0 0 0,1 0 0 0 0,-1 1 0 0 0,1-1 0 0 0,-1 0 0 0 0,0 1 0 0 0,1-1 0 0 0,-1 1 0 0 0,0 0 0 0 0,0-1 0 0 0,0 1 0 0 0,0 0 0 0 0,0 0 0 0 0,0 0 0 0 0,-1-1 0 0 0,1 1 0 0 0,-1 0 0 0 0,1 0 0 0 0,-1 0 0 0 0,0 0 0 0 0,1 0 0 0 0,-1 0 0 0 0,0 0 0 0 0,-1 0 0 0 0,1 0 0 0 0,0 1 0 0 0,-1 8-49 0 0,-1 0 0 0 0,0 0 0 0 0,0 0 1 0 0,-1-1-1 0 0,-1 1 0 0 0,-3 7 49 0 0,-16 25-102 0 0,4-11 57 0 0,14-23 22 0 0,-1 0 0 0 0,1-1 0 0 0,-2 1 0 0 0,1-1-1 0 0,-7 5 24 0 0,8-7-224 0 0,1 0 0 0 0,0 0 0 0 0,0 0 0 0 0,0 0-1 0 0,1 1 1 0 0,-2 4 224 0 0,5-10-5537 0 0</inkml:trace>
  <inkml:trace contextRef="#ctx0" brushRef="#br0" timeOffset="1">210 463 7432 0 0,'0'0'296'0'0,"0"0"0"0"0,0 18 2497 0 0,0-7-2741 0 0,0-10-7809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09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5320 0 0,'0'0'784'0'0,"5"1"1"0"0,-1-1-765 0 0,19 2 1162 0 0,-22-2-1072 0 0,0 0 0 0 0,0 0 1 0 0,0 0-1 0 0,0 1 0 0 0,0-1 1 0 0,0 0-1 0 0,0 1 0 0 0,-1-1 0 0 0,1 1 1 0 0,0-1-1 0 0,0 1 0 0 0,0 0 1 0 0,0-1-1 0 0,-1 1 0 0 0,1 0 1 0 0,0 0-1 0 0,-1-1 0 0 0,1 1 0 0 0,0 0 1 0 0,-1 0-1 0 0,1 0 0 0 0,-1 0 1 0 0,1 0-111 0 0,-1 1 87 0 0,1-1 0 0 0,0 1 0 0 0,-1-1-1 0 0,1 1 1 0 0,0-1 0 0 0,0 1 0 0 0,0-1 0 0 0,0 0 0 0 0,0 1 0 0 0,1-1 0 0 0,-1 0 0 0 0,0 0 0 0 0,0 0 0 0 0,1 0 0 0 0,-1 0 0 0 0,1 0 0 0 0,-1 0 0 0 0,1 0 0 0 0,0 0-87 0 0,-1 7 355 0 0,1 1 1 0 0,0-1-1 0 0,0 0 1 0 0,3 8-356 0 0,-1-3 66 0 0,8 39 261 0 0,1 25-327 0 0,-13-76 5 0 0,2 17 118 0 0,-1 0 1 0 0,0-1-1 0 0,-3 13-123 0 0,1 7 159 0 0,-1-2 66 0 0,-7-35-2054 0 0,9 0-7484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10.2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7 101 6424 0 0,'0'0'31'0'0,"0"0"-1"0"0,0-1 1 0 0,0 1 0 0 0,0 0 0 0 0,0 0-1 0 0,-1 0 1 0 0,1 0 0 0 0,0-1 0 0 0,0 1 0 0 0,0 0-1 0 0,0 0 1 0 0,0 0 0 0 0,-1 0 0 0 0,1 0-1 0 0,0 0 1 0 0,0-1 0 0 0,0 1 0 0 0,0 0-1 0 0,-1 0 1 0 0,1 0 0 0 0,0 0 0 0 0,0 0 0 0 0,0 0-1 0 0,-1 0 1 0 0,1 0 0 0 0,0 0 0 0 0,0 0-1 0 0,0 0 1 0 0,-1 0 0 0 0,1 0 0 0 0,0 0-1 0 0,0 0 1 0 0,0 0 0 0 0,-1 0 0 0 0,1 0 0 0 0,0 0-1 0 0,0 0 1 0 0,0 1-31 0 0,6-2 1537 0 0,12-2 452 0 0,16 4-1681 0 0,-14 0-273 0 0,-5-2-28 0 0,-1 0 0 0 0,0-1 0 0 0,0-1 0 0 0,12-4-7 0 0,-11 3 15 0 0,0 0 0 0 0,0 1-1 0 0,14 0-14 0 0,-12 2 20 0 0,0-1 0 0 0,0 0 0 0 0,-1-1 0 0 0,10-3-20 0 0,2 0 32 0 0,-23 5-26 0 0,-1 1 1 0 0,0-1-1 0 0,1 0 1 0 0,-1 0-1 0 0,0-1 1 0 0,0 1-1 0 0,0-1 1 0 0,0 0-1 0 0,0 0 1 0 0,0 0-1 0 0,0-1 1 0 0,-1 1-1 0 0,2-3-6 0 0,-1 2 14 0 0,0 0 0 0 0,-1 0 0 0 0,1 0 0 0 0,0 1 0 0 0,0-1 0 0 0,4-1-14 0 0,-6 4 10 0 0,-1-1-1 0 0,1 1 1 0 0,-1 0 0 0 0,0-1-1 0 0,1 1 1 0 0,-1 0-1 0 0,1 0 1 0 0,-1 0-1 0 0,1 0 1 0 0,-1 0 0 0 0,1 0-1 0 0,-1 0 1 0 0,0 1-1 0 0,1-1 1 0 0,-1 1-1 0 0,1-1 1 0 0,-1 1-1 0 0,0-1 1 0 0,1 1 0 0 0,-1 0-1 0 0,0-1 1 0 0,0 1-1 0 0,1 1-9 0 0,21 6 78 0 0,-15-5-1600 0 0,-7-3-6044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10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6128 0 0,'1'0'3'0'0,"0"0"0"0"0,0 0 0 0 0,0 0 1 0 0,0 1-1 0 0,0-1 0 0 0,0 0 0 0 0,0 1 1 0 0,0-1-1 0 0,0 1 0 0 0,0-1 0 0 0,0 1 0 0 0,0 0 1 0 0,-1-1-1 0 0,1 1 0 0 0,0 0 0 0 0,0-1 0 0 0,-1 1 1 0 0,1 0-1 0 0,0 0 0 0 0,-1 0 0 0 0,1 0 1 0 0,0 0-4 0 0,12 28 129 0 0,-5-8-67 0 0,-5-16-50 0 0,-1 1-1 0 0,-1-1 1 0 0,1 1-1 0 0,-1 0 0 0 0,0 0 1 0 0,0 0-1 0 0,-1 0 0 0 0,1 0 1 0 0,-2 0-12 0 0,4 24 12 0 0,-1-18-6 0 0,0-1 8 0 0,0 0 0 0 0,-1 1 0 0 0,0-1-1 0 0,-1 11-13 0 0,0-16 19 0 0,0 1-1 0 0,0-1 0 0 0,1 0 1 0 0,0 1-1 0 0,0-1 0 0 0,1 0 1 0 0,1 2-19 0 0,-2-2 21 0 0,1-1-1 0 0,-1 1 1 0 0,0 0 0 0 0,0 0 0 0 0,0-1 0 0 0,-1 1 0 0 0,0 5-21 0 0,0-8 14 0 0,0 0 0 0 0,0 0 1 0 0,0 0-1 0 0,0 0 0 0 0,1 0 0 0 0,0 0 0 0 0,-1 0 0 0 0,1 0 0 0 0,1 1-14 0 0,-1-2 20 0 0,0 1-1 0 0,-1-1 0 0 0,1 1 0 0 0,0 0 0 0 0,-1-1 0 0 0,0 1 0 0 0,0 0 1 0 0,1-1-1 0 0,-2 1 0 0 0,1 1-19 0 0,0 39 537 0 0,0-42-491 0 0,0 1 0 0 0,0 0 0 0 0,0 0 0 0 0,0 0 0 0 0,0-1 0 0 0,0 1 0 0 0,0 0 0 0 0,1 0 0 0 0,-1-1 0 0 0,1 1 0 0 0,0 0-46 0 0,-1 0 66 0 0,1-1 0 0 0,-1 1 0 0 0,0-1 0 0 0,1 1 0 0 0,-1-1 0 0 0,0 1-1 0 0,0-1 1 0 0,0 1 0 0 0,0 0 0 0 0,0-1 0 0 0,0 1 0 0 0,0-1 0 0 0,0 1-1 0 0,-1-1 1 0 0,1 1 0 0 0,-1 0-66 0 0,2 14 968 0 0,0-5-2084 0 0,-1-10-5393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10.9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131 0 4912 0 0,'2'3'225'0'0,"0"-1"1"0"0,0 1-1 0 0,0 0 0 0 0,0 0 1 0 0,-1-1-1 0 0,1 1 0 0 0,-1 0 1 0 0,1 3-226 0 0,-1-3 254 0 0,1 0 1 0 0,-1 0-1 0 0,1 1 1 0 0,0-1-1 0 0,0 0 0 0 0,0-1 1 0 0,0 1-1 0 0,2 2-254 0 0,2 2 83 0 0,1 0-1 0 0,-1 0 1 0 0,0 1-1 0 0,-1 0 0 0 0,0 0 1 0 0,0 0-1 0 0,0 2-82 0 0,12 39 23 0 0,0-10 18 0 0,-13-32-17 0 0,-1 0 1 0 0,0 0-1 0 0,0 0 1 0 0,0 1-1 0 0,-1 2-24 0 0,5 18 279 0 0,0-1 1 0 0,3 6-280 0 0,-9-30 41 0 0,0 1 0 0 0,0-1 0 0 0,-1 0 0 0 0,0 1 0 0 0,1-1 0 0 0,-1 1 1 0 0,0-1-1 0 0,-1 1-41 0 0,1-2 11 0 0,0 1 0 0 0,0-1 0 0 0,-1 0 1 0 0,2 0-1 0 0,-1 1 0 0 0,0-1 0 0 0,0 0 1 0 0,1 0-1 0 0,-1 0 0 0 0,1 0 0 0 0,0 1 1 0 0,-1-1-1 0 0,1 0 0 0 0,0 0 0 0 0,0 0 0 0 0,0 0 1 0 0,1 0-12 0 0,-2-2-45 0 0,1 1 0 0 0,-1 0 0 0 0,1-1 0 0 0,-1 1 0 0 0,1 0 0 0 0,-1-1 0 0 0,0 1 0 0 0,0 0 0 0 0,1 0 0 0 0,-1-1 0 0 0,0 1 0 0 0,0 0 0 0 0,0 0 0 0 0,0 0 0 0 0,0-1 0 0 0,0 1 0 0 0,0 0 0 0 0,0 0 0 0 0,0-1 0 0 0,0 1 0 0 0,0 0 0 0 0,0 0 0 0 0,-1-1 1 0 0,1 1-1 0 0,0 0 0 0 0,-1 0 0 0 0,1-1 0 0 0,0 1 0 0 0,-1 0 45 0 0,0-1-6640 0 0</inkml:trace>
  <inkml:trace contextRef="#ctx0" brushRef="#br0" timeOffset="1">1 252 6224 0 0,'22'-4'1613'0'0,"147"-7"-90"0"0,-155 11-1916 0 0,1-1 0 0 0,-1-1 0 0 0,13-3 393 0 0,-21 4-5853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11.2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143 1 4120 0 0,'0'0'392'0'0,"0"0"111"0"0,0 0 308 0 0,0 0-420 0 0,-15 4 1017 0 0,3 8-1049 0 0,1 0 0 0 0,-2-1 0 0 0,1-1 0 0 0,-4 2-359 0 0,-23 18 939 0 0,37-27-820 0 0,0 0 0 0 0,-1-1 1 0 0,1 1-1 0 0,0 0 0 0 0,0 0 0 0 0,1 0 1 0 0,-1 1-1 0 0,1-1 0 0 0,-1 0 0 0 0,1 1 1 0 0,0-1-1 0 0,0 0 0 0 0,0 1 1 0 0,1-1-1 0 0,0 1 0 0 0,-1 2-119 0 0,1 8 287 0 0,0 1-1 0 0,1-1 1 0 0,1 7-287 0 0,-2-20 2 0 0,2 4 1 0 0,1 1-1 0 0,-1 0 1 0 0,1-1-1 0 0,0 1 0 0 0,1-1 1 0 0,-1 0-1 0 0,1 0 1 0 0,1 1-3 0 0,2 4 2 0 0,-2-5-2 0 0,-1 0 0 0 0,1-1 0 0 0,-1 1 0 0 0,1-1 0 0 0,0 0 0 0 0,1-1 0 0 0,-1 1 0 0 0,5 1 0 0 0,8 6 0 0 0,-15-10-2 0 0,0 0-1 0 0,0-1 1 0 0,0 0 0 0 0,0 0 0 0 0,0 0 0 0 0,0 0 0 0 0,0 0 0 0 0,0-1 0 0 0,0 1 0 0 0,0-1 0 0 0,0 0 0 0 0,1 0 2 0 0,9-2-6 0 0,-6 2-210 0 0,0-1-1 0 0,0 0 1 0 0,0 0 0 0 0,0 0-1 0 0,0-1 1 0 0,0 0 0 0 0,-1-1-1 0 0,7-3 217 0 0,-11 5-7886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11.6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52 6928 0 0,'9'-1'665'0'0,"-1"0"0"0"0,0 0 0 0 0,0-1 0 0 0,7-2-665 0 0,14-3 10 0 0,30-8-111 0 0,-44 10-4 0 0,0 1 1 0 0,0 1 0 0 0,3 0 104 0 0,0-1-1240 0 0,-14 3-4448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12.0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1 123 5016 0 0,'5'128'1670'0'0,"-4"-122"-1655"0"0,1 0 0 0 0,-1 0 0 0 0,1 0-1 0 0,0 0 1 0 0,1 0 0 0 0,-1 0 0 0 0,1 0-1 0 0,0-1 1 0 0,1 1 0 0 0,2 3-15 0 0,1 2 14 0 0,3 1 0 0 0,-9-11 81 0 0,-1-1 1 0 0,1 1-1 0 0,0 0 0 0 0,-1 0 0 0 0,1-1 1 0 0,0 1-1 0 0,-1 0 0 0 0,1 0 0 0 0,-1 0 1 0 0,1 0-1 0 0,-1 0 0 0 0,1 0 0 0 0,-1 0 1 0 0,0 0-1 0 0,0 0 0 0 0,1 0 0 0 0,-1 0 1 0 0,0 0-1 0 0,0 0 0 0 0,0 0 0 0 0,0 1-95 0 0,0-2 275 0 0,0 0 0 0 0,0 0-13 0 0,0 0 8 0 0,-10-7 960 0 0,1 2-767 0 0,5 1-367 0 0,0-2-1 0 0,1 1 1 0 0,0 0-1 0 0,0-1 1 0 0,1 1-1 0 0,-1-1 1 0 0,1 0-1 0 0,0 0 1 0 0,1 0-1 0 0,0 0 1 0 0,0 0 0 0 0,-1-4-96 0 0,1-14 278 0 0,0 1 0 0 0,2-17-278 0 0,-1 28 85 0 0,1 6-41 0 0,0 1 0 0 0,1-1 0 0 0,-1 1 0 0 0,1-1 0 0 0,0 1 0 0 0,0 0 1 0 0,1 0-1 0 0,-1 0 0 0 0,1 0 0 0 0,0 0 0 0 0,2-1-44 0 0,4-8 11 0 0,10-5 15 0 0,-1 0 12 0 0,-15 14-21 0 0,0 1 0 0 0,0 0 0 0 0,1 1 0 0 0,0-1 0 0 0,-1 1 0 0 0,1-1 0 0 0,0 1 0 0 0,1 0 0 0 0,-1 1 0 0 0,0-1 0 0 0,1 1 0 0 0,-1 0 0 0 0,1 0 1 0 0,0 0-1 0 0,0 1 0 0 0,0-1 0 0 0,0 1 0 0 0,0 0 0 0 0,0 1 0 0 0,0-1 0 0 0,0 1 0 0 0,0 0 0 0 0,0 0-17 0 0,24-3 46 0 0,-25 2-42 0 0,-1 0 0 0 0,1 1-1 0 0,0-1 1 0 0,0 1 0 0 0,0 0 0 0 0,0 0-1 0 0,-1 0 1 0 0,1 1 0 0 0,2-1-4 0 0,12 4 19 0 0,24 5 13 0 0,-40-9-29 0 0,0 1-1 0 0,0 0 1 0 0,0 0 0 0 0,0 0 0 0 0,0 0 0 0 0,-1 0-1 0 0,1 0 1 0 0,0 0 0 0 0,0 1 0 0 0,-1-1 0 0 0,1 1 0 0 0,-1-1-1 0 0,1 1 1 0 0,-1 0 0 0 0,1-1 0 0 0,0 3-3 0 0,-2-1 7 0 0,1 1 0 0 0,-1 0 1 0 0,0-1-1 0 0,0 1 0 0 0,0 0 0 0 0,-1-1 1 0 0,1 1-1 0 0,-1 0 0 0 0,0-1 0 0 0,0 1 1 0 0,0 0-8 0 0,-1 3 32 0 0,0-2-13 0 0,-1 0 0 0 0,1 0 1 0 0,-1 0-1 0 0,0 0 0 0 0,0 0 0 0 0,-1 0 1 0 0,1-1-1 0 0,-1 1 0 0 0,0-1 1 0 0,0 0-1 0 0,-4 3-19 0 0,-3 3 11 0 0,6-6 25 0 0,1-1 0 0 0,0 0 1 0 0,-1 0-1 0 0,0 0 1 0 0,1 0-1 0 0,-4 0-36 0 0,3-1 63 0 0,1 0-1 0 0,-1 1 1 0 0,1 0 0 0 0,0 0-1 0 0,-1 0 1 0 0,0 1-63 0 0,-17 29 134 0 0,21-32-137 0 0,1-1 1 0 0,-1 1-1 0 0,0-1 1 0 0,1 1 0 0 0,-1-1-1 0 0,1 1 1 0 0,-1-1 0 0 0,1 1-1 0 0,-1 0 1 0 0,1-1 0 0 0,0 1-1 0 0,-1 0 1 0 0,1-1 0 0 0,0 1-1 0 0,-1 0 1 0 0,1 0 0 0 0,0-1-1 0 0,0 1 1 0 0,-1 0 0 0 0,1 0-1 0 0,0-1 1 0 0,0 1 0 0 0,0 0-1 0 0,0 0 3 0 0,13 9-93 0 0,-2-4 67 0 0,6 2 10 0 0,-1 0 0 0 0,1-1 0 0 0,1-1 0 0 0,-1 0 0 0 0,1-2 1 0 0,0 0-1 0 0,0-1 0 0 0,13 1 16 0 0,45-4-56 0 0,-73 0-105 0 0,1 0 0 0 0,0 0 1 0 0,-1-1-1 0 0,1 1 0 0 0,0-1 0 0 0,-1 1 0 0 0,1-1 1 0 0,-1 0-1 0 0,1-1 0 0 0,-1 1 0 0 0,1-1 1 0 0,1-1 160 0 0,-3 2-9528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12.4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0 4216 0 0,'5'8'240'0'0,"-3"-9"207"0"0,-3-6 2360 0 0,1 7-2236 0 0,0 0-202 0 0,0 0-81 0 0,0 0-12 0 0,-21 0 495 0 0,14 1-684 0 0,-1 0-1 0 0,1 1 1 0 0,0-1 0 0 0,0 1-1 0 0,0 1 1 0 0,0-1 0 0 0,0 1-1 0 0,0 0 1 0 0,1 1 0 0 0,0 0-1 0 0,-1 0 1 0 0,1 0-87 0 0,-10 6 185 0 0,-7-1 77 0 0,20-8-204 0 0,0 0 0 0 0,1 0 1 0 0,-1 0-1 0 0,0 0 0 0 0,0 1 1 0 0,1-1-1 0 0,-1 1 0 0 0,0 0-58 0 0,-9 4 234 0 0,11-6-218 0 0,1 1 0 0 0,-1-1 0 0 0,0 0 0 0 0,0 1-1 0 0,0-1 1 0 0,0 1 0 0 0,0-1 0 0 0,1 1 0 0 0,-1-1-1 0 0,0 1 1 0 0,0-1 0 0 0,1 1 0 0 0,-1 0 0 0 0,0 0 0 0 0,1-1-1 0 0,-1 1 1 0 0,1 0 0 0 0,-1 0 0 0 0,0 0-16 0 0,-13 14 282 0 0,12-14-237 0 0,1 0 0 0 0,0 0 0 0 0,-1 0 0 0 0,1 0 0 0 0,0 0 0 0 0,0 0 0 0 0,-1 0 0 0 0,1 0 0 0 0,0 1 0 0 0,0-1 1 0 0,1 1-1 0 0,-1-1 0 0 0,0 0 0 0 0,0 1 0 0 0,1-1 0 0 0,-1 1 0 0 0,1 0-45 0 0,-9 116 792 0 0,9-113-770 0 0,0 0 0 0 0,0 0 1 0 0,0 0-1 0 0,1 0 0 0 0,-1 0 0 0 0,1 0 1 0 0,0 0-1 0 0,1 0 0 0 0,-1 0 0 0 0,1 0 1 0 0,0-1-1 0 0,0 1 0 0 0,1-1 0 0 0,-1 1 1 0 0,1-1-1 0 0,0 0 0 0 0,0 0 0 0 0,0 0 1 0 0,1 0-23 0 0,7 7 19 0 0,-10-9-16 0 0,0-1 0 0 0,0 1 0 0 0,1-1 0 0 0,-1 0-1 0 0,1 1 1 0 0,-1-1 0 0 0,1 0 0 0 0,0 0-1 0 0,-1 0 1 0 0,1 0 0 0 0,0 0 0 0 0,0 0-1 0 0,-1 0 1 0 0,1-1 0 0 0,1 1-3 0 0,11 2 0 0 0,1 0 0 0 0,-1-2 1 0 0,1 0-1 0 0,0 0 0 0 0,0-1 0 0 0,0-1 1 0 0,-1 0-1 0 0,1-1 0 0 0,-1-1 1 0 0,8-2-1 0 0,-5-1-137 0 0,-14 6-5 0 0,0-1-1 0 0,1 0 0 0 0,-1 0 0 0 0,0-1 1 0 0,0 1-1 0 0,0 0 0 0 0,0-1 0 0 0,0 0 1 0 0,0 0-1 0 0,0 0 0 0 0,-1 0 0 0 0,1 0 1 0 0,-1-1-1 0 0,1 0 143 0 0,-1 2-9057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23.4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321 3 7432 0 0,'0'0'714'0'0,"4"-3"3264"0"0,-7 4-3976 0 0,0-1 0 0 0,-1 1 1 0 0,1-1-1 0 0,0 1 0 0 0,-1 0 1 0 0,1 0-1 0 0,0 1 1 0 0,0-1-1 0 0,0 1 0 0 0,0-1 1 0 0,0 1-1 0 0,0 0 0 0 0,0 0 1 0 0,-1 2-3 0 0,-24 14 11 0 0,12-12 16 0 0,0-1 1 0 0,-1 0 0 0 0,-13 1-28 0 0,11-2 53 0 0,0 1 0 0 0,-14 6-53 0 0,-2-4 0 0 0,32-7 0 0 0,1 0 0 0 0,-1 0 1 0 0,0 1-1 0 0,0-1 0 0 0,0 1 0 0 0,1 0 1 0 0,-1 0-1 0 0,0 0 0 0 0,1 0 0 0 0,-1 0 1 0 0,1 0-1 0 0,-1 1 0 0 0,1-1 0 0 0,-1 1 1 0 0,1 0-1 0 0,-1 1 0 0 0,2-3 11 0 0,1 0 18 0 0,0 0 8 0 0,0 0-1 0 0,0 0 12 0 0,0 0 15 0 0,0 0 6 0 0,0 0-2 0 0,0 0-3 0 0,0 0-23 0 0,0 0 3 0 0,0 28 126 0 0,-1 14 144 0 0,-6 23-314 0 0,3-24 108 0 0,1 22-108 0 0,2-30 11 0 0,0-15 16 0 0,1-1 0 0 0,1 0 0 0 0,1 8-27 0 0,-1-20 5 0 0,0-1 0 0 0,0 1 0 0 0,0 0-1 0 0,1 0 1 0 0,0 0 0 0 0,0-1-1 0 0,0 1 1 0 0,0-1 0 0 0,1 0-1 0 0,-1 0 1 0 0,1 1 0 0 0,0-2 0 0 0,3 4-5 0 0,20 22 31 0 0,-20-22-19 0 0,0 0-1 0 0,0 0 0 0 0,1-1 0 0 0,0 0 1 0 0,0 0-1 0 0,1 0 0 0 0,0-1-11 0 0,18 10 22 0 0,16 10 15 0 0,41 16-37 0 0,-65-32 9 0 0,-17-8-7 0 0,0 0-1 0 0,1 0 0 0 0,-1 0 0 0 0,0-1 0 0 0,0 1 0 0 0,0 0 0 0 0,1-1 1 0 0,-1 1-1 0 0,0-1 0 0 0,1 1 0 0 0,-1-1 0 0 0,0 0 0 0 0,1 1 1 0 0,-1-1-1 0 0,1 0 0 0 0,-1 0 0 0 0,1 0 0 0 0,-1 0 0 0 0,0 0 0 0 0,1-1 1 0 0,-1 1-1 0 0,1 0 0 0 0,-1-1 0 0 0,0 1 0 0 0,1 0 0 0 0,-1-1 0 0 0,0 0 1 0 0,0 1-1 0 0,1-1 0 0 0,-1 0-1 0 0,21-7 415 0 0,-19 8-656 0 0,-1-1 0 0 0,0 1 0 0 0,0-1-1 0 0,0 0 1 0 0,0 1 0 0 0,0-1 0 0 0,0 0-1 0 0,0 0 1 0 0,1-1 241 0 0,0-1-8633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26.9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1 138 8336 0 0,'0'-1'56'0'0,"0"0"0"0"0,0 1 0 0 0,0-1-1 0 0,1 0 1 0 0,-1 0 0 0 0,0 1 0 0 0,1-1 0 0 0,-1 0 0 0 0,0 1 0 0 0,1-1 0 0 0,-1 1 0 0 0,1-1 0 0 0,-1 0 0 0 0,1 1 0 0 0,0-1 0 0 0,-1 1 0 0 0,1-1 0 0 0,-1 1-1 0 0,1-1 1 0 0,0 1 0 0 0,-1 0 0 0 0,1-1 0 0 0,0 1 0 0 0,0 0 0 0 0,-1 0 0 0 0,1-1 0 0 0,0 1 0 0 0,0 0-56 0 0,11-7 680 0 0,23-10 619 0 0,-29 13-1267 0 0,0-1-1 0 0,0 1 0 0 0,1 0 0 0 0,-1 0 0 0 0,1 1 0 0 0,0-1 0 0 0,0 1 0 0 0,0 1 0 0 0,3-1-31 0 0,59-11-70 0 0,-14 4-632 0 0,-1-2-1 0 0,27-12 703 0 0,-74 22-7638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12.8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53 9536 0 0,'0'0'0'0'0,"0"0"0"0"0,0 0 0 0 0,0-5 416 0 0,2 1 0 0 0,7 8-8 0 0,1-1 8 0 0,-5-3-144 0 0,1-3-8 0 0,-1 3 8 0 0,14-6 0 0 0,8 0-224 0 0,3 1 16 0 0,0 1 0 0 0,2-2 0 0 0,8-3-72 0 0,-5-1 8 0 0,-3 9-9384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13.2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8336 0 0,'0'13'1186'0'0,"-7"37"-153"0"0,5-38-959 0 0,-1 0 0 0 0,2 1 0 0 0,-1 7-74 0 0,2 155 2231 0 0,0-169-2224 0 0,0-6-31 0 0,0 0 1 0 0,0 0-1 0 0,0 1 1 0 0,0-1 0 0 0,0 0-1 0 0,0 1 1 0 0,0-1 0 0 0,0 0-1 0 0,0 0 1 0 0,0 1 0 0 0,0-1-1 0 0,0 0 1 0 0,0 0-1 0 0,0 1 1 0 0,0-1 0 0 0,0 0-1 0 0,0 1 1 0 0,0-1 0 0 0,0 0-1 0 0,0 0 1 0 0,1 1 0 0 0,-1-1-1 0 0,0 0 1 0 0,0 0 0 0 0,0 0-1 0 0,0 1 1 0 0,1-1-1 0 0,-1 0 1 0 0,0 0 0 0 0,0 0-1 0 0,1 1 1 0 0,-1-1 0 0 0,0 0-1 0 0,0 0 1 0 0,1 0 0 0 0,-1 0-1 0 0,0 0 1 0 0,0 0-1 0 0,1 0 1 0 0,-1 1 0 0 0,0-1-1 0 0,0 0 1 0 0,1 0 0 0 0,-1 0-1 0 0,0 0 1 0 0,1 0 0 0 0,-1 0-1 0 0,0 0 1 0 0,0 0-1 0 0,1-1 1 0 0,-1 1 0 0 0,0 0-1 0 0,1 0 1 0 0,-1 0 0 0 0,0 0-1 0 0,1 0 24 0 0,-1 0-8362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13.5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207 52 6520 0 0,'-1'-4'205'0'0,"0"1"0"0"0,0 0 0 0 0,0-1 0 0 0,-1 1 0 0 0,0 0 0 0 0,0 0 0 0 0,0 0 0 0 0,0 0 0 0 0,0 0 0 0 0,0 0-1 0 0,-1 1 1 0 0,1-1 0 0 0,-1 1 0 0 0,0-1 0 0 0,-2 0-205 0 0,3 2 135 0 0,-1 0 0 0 0,0 1 0 0 0,1-1 0 0 0,-1 1-1 0 0,0 0 1 0 0,0-1 0 0 0,1 1 0 0 0,-1 1 0 0 0,0-1 0 0 0,0 0-1 0 0,-2 1-134 0 0,-7 0 251 0 0,10 0-185 0 0,0 0-1 0 0,-1-1 1 0 0,1 1 0 0 0,0 1 0 0 0,0-1 0 0 0,-1 0 0 0 0,1 1 0 0 0,0-1 0 0 0,0 1-1 0 0,0-1 1 0 0,1 1 0 0 0,-1 0 0 0 0,0 0 0 0 0,1 0 0 0 0,-1 0 0 0 0,1 0 0 0 0,-1 1-66 0 0,0 1 52 0 0,0 0 1 0 0,1 0-1 0 0,0 0 1 0 0,0 0 0 0 0,0 0-1 0 0,0 0 1 0 0,0 0-1 0 0,1 0 1 0 0,0 1-1 0 0,0-1 1 0 0,0 0 0 0 0,0 0-1 0 0,1 0 1 0 0,-1 1-1 0 0,1-1 1 0 0,2 4-53 0 0,-1-4 21 0 0,1 0 1 0 0,0-1 0 0 0,0 1-1 0 0,0 0 1 0 0,0-1-1 0 0,1 0 1 0 0,0 1-22 0 0,14 14 50 0 0,-10-10-20 0 0,0 0-1 0 0,0 0 1 0 0,1-1-1 0 0,0 0 1 0 0,10 5-30 0 0,12 9 75 0 0,3 11-4 0 0,-33-31-69 0 0,-1 0 1 0 0,0-1-1 0 0,1 1 1 0 0,-1 0 0 0 0,0 0-1 0 0,0 0 1 0 0,0-1 0 0 0,0 1-1 0 0,0 0 1 0 0,0 0-1 0 0,0 0 1 0 0,0-1 0 0 0,0 1-1 0 0,0 0 1 0 0,0 0 0 0 0,0-1-1 0 0,0 1 1 0 0,-1 0-1 0 0,1 0 1 0 0,0 0 0 0 0,-1-1-1 0 0,1 1 1 0 0,0 0 0 0 0,-1-1-1 0 0,1 1 1 0 0,-1 0-1 0 0,1-1 1 0 0,-1 1 0 0 0,0-1-1 0 0,1 1 1 0 0,-1 0-3 0 0,-1 1 5 0 0,0 0 1 0 0,0 0-1 0 0,0 0 1 0 0,0-1-1 0 0,0 1 1 0 0,0 0-1 0 0,-1-1 1 0 0,1 0-1 0 0,-1 1 1 0 0,1-1-6 0 0,-46 17 13 0 0,37-13-10 0 0,-1 0 1 0 0,0-1 0 0 0,1 0 0 0 0,-1-1 0 0 0,-1 0 0 0 0,1-1 0 0 0,-4 0-4 0 0,-1-1 2 0 0,11 0 1 0 0,1-1 0 0 0,-1 1 0 0 0,0-1 0 0 0,0-1 0 0 0,0 1 0 0 0,1-1 1 0 0,-2 0-4 0 0,-7-4-1703 0 0,13 5-7074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14.0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1 320 6824 0 0,'0'0'694'0'0,"15"-4"2477"0"0,-15 2-3068 0 0,1 1 0 0 0,0-1 0 0 0,0 0 1 0 0,0 0-1 0 0,0 1 0 0 0,0-1 0 0 0,0 1 0 0 0,0-1 0 0 0,1 1 0 0 0,-1-1 1 0 0,0 1-1 0 0,1 0 0 0 0,-1-1 0 0 0,1 1 0 0 0,0 0 0 0 0,-1 0 0 0 0,2 0-103 0 0,10-10 196 0 0,17-30 303 0 0,-12 15-58 0 0,19-40 717 0 0,-21 36-507 0 0,-4 4 18 0 0,-6 7-291 0 0,-6 17-326 0 0,1 0-1 0 0,-1 0 0 0 0,1 0 0 0 0,-1 0 0 0 0,1 0 0 0 0,0 0 0 0 0,-1 0 0 0 0,1 0 1 0 0,0 0-1 0 0,0 0 0 0 0,1 1 0 0 0,-1-1 0 0 0,0 0 0 0 0,1 1 0 0 0,-1-1 0 0 0,1 1 0 0 0,0-1-51 0 0,13-12 459 0 0,-14 12-427 0 0,0 1-1 0 0,0 0 1 0 0,1 0 0 0 0,-1-1 0 0 0,0 1-1 0 0,0 0 1 0 0,1 0 0 0 0,-1 0-1 0 0,1 0 1 0 0,-1 1 0 0 0,0-1-1 0 0,1 0 1 0 0,1 0-32 0 0,3-3 83 0 0,-6 4-76 0 0,0 0 0 0 0,0-1 1 0 0,0 1-1 0 0,1 0 0 0 0,-1 0 0 0 0,0-1 0 0 0,0 1 1 0 0,0 0-1 0 0,1 0 0 0 0,-1-1 0 0 0,0 1 0 0 0,0 0 0 0 0,1 0 1 0 0,-1 0-1 0 0,0 0 0 0 0,1-1 0 0 0,-1 1 0 0 0,0 0 0 0 0,0 0 1 0 0,1 0-1 0 0,-1 0 0 0 0,0 0 0 0 0,1 0 0 0 0,-1 0 0 0 0,0 0 1 0 0,1 0-1 0 0,-1 0 0 0 0,0 0 0 0 0,1 0 0 0 0,-1 0 0 0 0,0 0 1 0 0,1 0-1 0 0,-1 0 0 0 0,0 1 0 0 0,1-1 0 0 0,-1 0 0 0 0,0 0 1 0 0,0 0-1 0 0,1 0-7 0 0,4 4 67 0 0,-5-4-66 0 0,1 0 0 0 0,-1 0 0 0 0,0 0 1 0 0,1 0-1 0 0,-1 0 0 0 0,0 0 0 0 0,0 0 1 0 0,1 1-1 0 0,-1-1 0 0 0,0 0 0 0 0,0 0 1 0 0,1 0-1 0 0,-1 0 0 0 0,0 1 0 0 0,0-1 1 0 0,0 0-1 0 0,1 0 0 0 0,-1 0 0 0 0,0 1 1 0 0,0-1-1 0 0,0 0 0 0 0,0 0 0 0 0,0 1 0 0 0,1-1 1 0 0,-1 0-1 0 0,0 1 0 0 0,0-1 0 0 0,0 0 1 0 0,0 0-1 0 0,0 1 0 0 0,0-1 0 0 0,0 0-1 0 0,2 7-1 0 0,1 0 0 0 0,0 0 0 0 0,0 0 0 0 0,1 0 0 0 0,2 3 1 0 0,8 16-5 0 0,29 62 3 0 0,-33-65-66 0 0,-8-16 16 0 0,1 0-1 0 0,0-1 1 0 0,1 0 0 0 0,-1 1 0 0 0,5 3 52 0 0,0 8-523 0 0,-7-10-2422 0 0,-1-8-7657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14.3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0 101 9648 0 0,'0'0'0'0'0,"0"0"0"0"0,4 0 0 0 0,3-2 440 0 0,7-2 0 0 0,1 4 0 0 0,5-9 0 0 0,7-1-216 0 0,-1 4 8 0 0,-1 5-8 0 0,1-18 8 0 0,0 2-232 0 0,3 6 0 0 0,-7 11 0 0 0,3-8 0 0 0,-6 2-240 0 0,-2 1 8 0 0,1 3-8656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14.6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0 269 5920 0 0,'0'6'95'0'0,"0"-4"26"0"0,0-4 49 0 0,0 2 226 0 0,16-7 1230 0 0,-2-11-738 0 0,-4-13-442 0 0,-5 19-205 0 0,-1 1 0 0 0,-1-1 0 0 0,2-10-241 0 0,25-105 2143 0 0,-29 120-2029 0 0,-1 7-93 0 0,0 0 1 0 0,0-1 0 0 0,0 1 0 0 0,0 0 0 0 0,0-1-1 0 0,0 1 1 0 0,0 0 0 0 0,0-1 0 0 0,0 1 0 0 0,0 0-1 0 0,1-1 1 0 0,-1 1 0 0 0,0 0 0 0 0,0-1 0 0 0,0 1-1 0 0,1 0 1 0 0,-1 0 0 0 0,0-1 0 0 0,0 1 0 0 0,1 0-1 0 0,-1 0 1 0 0,0 0 0 0 0,1-1 0 0 0,-1 1-1 0 0,0 0 1 0 0,1 0 0 0 0,-1 0 0 0 0,0 0 0 0 0,1 0-1 0 0,-1-1 1 0 0,0 1 0 0 0,1 0 0 0 0,-1 0 0 0 0,0 0-1 0 0,1 0 1 0 0,-1 0-22 0 0,0 0 22 0 0,1 0 0 0 0,-1 0 0 0 0,1 0 0 0 0,-1 0 0 0 0,0 0 0 0 0,1 1 0 0 0,-1-1-1 0 0,0 0 1 0 0,1 0 0 0 0,-1 0 0 0 0,0 0 0 0 0,1 0 0 0 0,-1 1 0 0 0,0-1 0 0 0,0 0 0 0 0,1 0 0 0 0,-1 1-1 0 0,0-1 1 0 0,0 0 0 0 0,1 0 0 0 0,-1 1 0 0 0,0-1 0 0 0,0 0 0 0 0,0 1 0 0 0,1-1 0 0 0,-1 0 0 0 0,0 0 0 0 0,0 1-1 0 0,0-1 1 0 0,0 1-22 0 0,8 17 249 0 0,4 5 56 0 0,33 29 70 0 0,-31-34-216 0 0,1 0-1 0 0,0-2 1 0 0,1 0 0 0 0,1 0 0 0 0,1-2 0 0 0,0 0 0 0 0,5 2-159 0 0,-17-12 23 0 0,0-1 1 0 0,0 0-1 0 0,0 0 1 0 0,1-1-1 0 0,-1 0 1 0 0,1 0-1 0 0,0 0 1 0 0,0-1 0 0 0,2 0-24 0 0,15 5 198 0 0,-21-5-170 0 0,-1 0-1 0 0,0 0 0 0 0,1-1 1 0 0,-1 1-1 0 0,1-1 1 0 0,-1 0-1 0 0,1 1 1 0 0,0-1-1 0 0,-1 0 1 0 0,1 0-1 0 0,-1-1 0 0 0,3 1-27 0 0,14-4 24 0 0,-17 4-30 0 0,0-1 0 0 0,0 1 0 0 0,0 0 0 0 0,0 0 0 0 0,-1-1 0 0 0,1 1 0 0 0,0-1 1 0 0,0 0-1 0 0,0 1 0 0 0,0-1 0 0 0,-1 0 0 0 0,1 0 0 0 0,0 0 0 0 0,-1 0 0 0 0,1 0 1 0 0,-1-1-1 0 0,1 1 0 0 0,-1 0 0 0 0,1-1 0 0 0,-1 1 0 0 0,0-1 0 0 0,0 0 1 0 0,0 1-1 0 0,0-1 0 0 0,0 0 0 0 0,0 1 0 0 0,0-1 0 0 0,-1-1 6 0 0,2-2-10 0 0,0 0 0 0 0,-1-1 1 0 0,0 0-1 0 0,0 1 0 0 0,0-1 0 0 0,-1 0 0 0 0,1 0 0 0 0,-1 1 1 0 0,-1-1-1 0 0,1 0 0 0 0,-1 0 0 0 0,0 1 0 0 0,-2-5 10 0 0,1-2 8 0 0,0 2 40 0 0,0 0 0 0 0,0 1 0 0 0,-1-1 0 0 0,-1-1-48 0 0,3 6 73 0 0,0 1-1 0 0,0-1 0 0 0,0 0 1 0 0,1 0-1 0 0,-1 1 1 0 0,1-1-1 0 0,1-2-72 0 0,-3-16 212 0 0,4 1 467 0 0,0 8-2730 0 0,-2 13-9482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15.0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8136 0 0,'5'0'224'0'0,"1"1"0"0"0,-1 0 0 0 0,1 0 0 0 0,-1 1 0 0 0,1 0 0 0 0,-1 0 0 0 0,0 0 0 0 0,0 0 0 0 0,0 1 0 0 0,0 0 0 0 0,-1 0 0 0 0,1 0 0 0 0,-1 0 0 0 0,0 1 0 0 0,0 0 0 0 0,0 0 0 0 0,0 0 0 0 0,0 0 0 0 0,-1 1 0 0 0,2 2-224 0 0,14 15 283 0 0,3 4-32 0 0,-9-5-18 0 0,0-1 0 0 0,1 0 0 0 0,9 8-233 0 0,-20-24 67 0 0,-1-2-20 0 0,1 0-1 0 0,-1 1 1 0 0,0-1-1 0 0,0 0 1 0 0,0 1-1 0 0,-1 0 1 0 0,1-1-1 0 0,-1 1 1 0 0,1 0-1 0 0,-1 0 1 0 0,0 0-1 0 0,0-1 1 0 0,0 1 0 0 0,0 2-47 0 0,5 4 230 0 0,-1-2-128 0 0,-5-7-100 0 0,0 0 0 0 0,0 1 0 0 0,-1-1 0 0 0,1 0 0 0 0,0 0 0 0 0,0 1 0 0 0,0-1 0 0 0,-1 0 0 0 0,1 0 0 0 0,0 0 0 0 0,0 1 0 0 0,-1-1 0 0 0,1 0 0 0 0,0 0 0 0 0,0 0 0 0 0,-1 0 0 0 0,1 0 0 0 0,0 0 0 0 0,0 0 0 0 0,-1 1 0 0 0,1-1 0 0 0,0 0 0 0 0,-1 0 0 0 0,1 0 1 0 0,0 0-1 0 0,0 0 0 0 0,-1 0 0 0 0,1 0 0 0 0,0-1 0 0 0,-1 1 0 0 0,1 0 0 0 0,0 0 0 0 0,0 0 0 0 0,-1 0-2 0 0,1 0 8 0 0,0 0-1872 0 0,0 0-7513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15.4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220 0 8640 0 0,'-1'6'263'0'0,"0"-1"1"0"0,-1 0 0 0 0,1 1 0 0 0,-1-1-1 0 0,0 0 1 0 0,0 0 0 0 0,-1 0 0 0 0,0 0-1 0 0,1-1 1 0 0,-2 1-264 0 0,-8 18 341 0 0,4-4-243 0 0,4-10-52 0 0,0 0 0 0 0,0 0 0 0 0,-1 0 0 0 0,0-1 0 0 0,0 1 0 0 0,-1-1 0 0 0,-6 7-46 0 0,8-12 5 0 0,0 1-1 0 0,0 0 1 0 0,1 0 0 0 0,-1 0-1 0 0,1 1 1 0 0,0 0-1 0 0,0-1 1 0 0,0 1 0 0 0,-1 4-5 0 0,2-5 3 0 0,1-1 1 0 0,-1 0-1 0 0,0-1 1 0 0,0 1-1 0 0,-1 0 1 0 0,1-1-1 0 0,0 1 1 0 0,-1-1-1 0 0,0 0 1 0 0,-2 2-4 0 0,-14 14 127 0 0,13-4 95 0 0,6-13-203 0 0,0-1-1 0 0,0 1 1 0 0,0 0-1 0 0,0-1 1 0 0,0 1-1 0 0,0-1 1 0 0,0 1-1 0 0,-1-1 1 0 0,1 1-1 0 0,0 0 1 0 0,-1-1-1 0 0,1 1 1 0 0,0-1-1 0 0,-1 0 1 0 0,1 1-1 0 0,0-1 1 0 0,-1 1-1 0 0,1-1 1 0 0,-1 1-1 0 0,1-1 1 0 0,-1 0-1 0 0,1 1 1 0 0,-1-1-1 0 0,1 0 1 0 0,-1 0-1 0 0,1 1 1 0 0,-1-1-1 0 0,1 0 1 0 0,-1 0-1 0 0,1 0 1 0 0,-1 0-1 0 0,0 1 1 0 0,1-1-1 0 0,-1 0 1 0 0,0 0-19 0 0,0 0 31 0 0,0 0 0 0 0,1 0 0 0 0,-1 1 0 0 0,0-1 0 0 0,0 0 1 0 0,0 1-1 0 0,1-1 0 0 0,-1 1 0 0 0,0-1 0 0 0,1 1 0 0 0,-1 0 1 0 0,0-1-1 0 0,1 1 0 0 0,-1-1 0 0 0,1 1 0 0 0,-1 0 1 0 0,1 0-1 0 0,-1-1 0 0 0,1 1 0 0 0,-1 0-31 0 0,1 0-59 0 0,0-1-1 0 0,-1 1 1 0 0,1 0-1 0 0,0-1 1 0 0,-1 1 0 0 0,1 0-1 0 0,-1-1 1 0 0,1 1 0 0 0,-1-1-1 0 0,1 1 1 0 0,-1-1-1 0 0,0 1 1 0 0,1-1 0 0 0,-1 0-1 0 0,0 1 1 0 0,1-1-1 0 0,-1 0 1 0 0,0 1 0 0 0,1-1-1 0 0,-1 0 1 0 0,0 0-1 0 0,0 1 1 0 0,1-1 0 0 0,-1 0-1 0 0,0 0 60 0 0,0 0-8754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1 4008 0 0,'0'0'920'0'0,"0"0"0"0"0,0 0 0 0 0,0 0-14 0 0,0 0-123 0 0,-5 11 400 0 0,6 9-903 0 0,0 1 0 0 0,5 15-280 0 0,-3-16 323 0 0,0 0-1 0 0,0 17-322 0 0,-3-19 230 0 0,2 0-1 0 0,3 13-229 0 0,1 17 729 0 0,-1-1 107 0 0,1 32-1427 0 0,-6-77-8183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16.5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1 354 8432 0 0,'1'-10'651'0'0,"0"1"1"0"0,1-1 0 0 0,0 1-1 0 0,0 0 1 0 0,1 0-1 0 0,1 0 1 0 0,0-2-652 0 0,12-37 872 0 0,-13 16-773 0 0,-4 28-80 0 0,1 0 1 0 0,0-1-1 0 0,1 1 0 0 0,-1 0 1 0 0,1 0-1 0 0,0 0 1 0 0,0 0-1 0 0,0 1 0 0 0,1-4-19 0 0,1-15 186 0 0,-3 21-176 0 0,0 0 0 0 0,0 1 0 0 0,0-1-1 0 0,0 0 1 0 0,-1 0 0 0 0,1 0 0 0 0,0 0 0 0 0,0 1 0 0 0,0-1-1 0 0,1 0 1 0 0,-1 0 0 0 0,0 0 0 0 0,0 0 0 0 0,0 1-1 0 0,1-1 1 0 0,-1 0 0 0 0,0 0 0 0 0,1 1 0 0 0,-1-1 0 0 0,0 0-1 0 0,1 0 1 0 0,-1 1 0 0 0,1-1 0 0 0,0 0 0 0 0,-1 1 0 0 0,1-1-1 0 0,-1 1 1 0 0,1-1 0 0 0,0 1 0 0 0,-1-1 0 0 0,1 1-1 0 0,0-1 1 0 0,0 1 0 0 0,-1 0 0 0 0,1-1 0 0 0,0 1 0 0 0,0 0-1 0 0,0 0 1 0 0,-1 0 0 0 0,1 0 0 0 0,0-1 0 0 0,0 1 0 0 0,0 0-1 0 0,0 0 1 0 0,-1 0-10 0 0,16-4 263 0 0,-15 4-250 0 0,0-1 1 0 0,0 1-1 0 0,1-1 0 0 0,-1 1 1 0 0,0-1-1 0 0,0 1 0 0 0,0 0 1 0 0,0 0-1 0 0,0 0 0 0 0,0-1 1 0 0,0 1-1 0 0,0 0 0 0 0,1 0 1 0 0,-1 1-1 0 0,0-1 0 0 0,0 0 1 0 0,0 0-1 0 0,0 0 0 0 0,0 1 1 0 0,0-1-1 0 0,0 1 0 0 0,0-1 1 0 0,1 1-14 0 0,7 4 31 0 0,0 1 0 0 0,-1 1 1 0 0,0-1-1 0 0,0 1 1 0 0,0 1-1 0 0,-1 0 0 0 0,0 0 1 0 0,0 0-1 0 0,2 5-31 0 0,1 1 53 0 0,1-1 0 0 0,0 0 0 0 0,6 4-53 0 0,8 6 68 0 0,-16-14-35 0 0,0-1 0 0 0,0 0 0 0 0,1 0 0 0 0,0-1 0 0 0,10 6-33 0 0,-5-12 103 0 0,-7-2-66 0 0,-8 1-43 0 0,0 0-2 0 0,0 0 0 0 0,0 0-3 0 0,0 0-12 0 0,0 0-6 0 0,1-67 387 0 0,3 0 1 0 0,4-5-359 0 0,-7 46 78 0 0,1-5 106 0 0,-2 30-168 0 0,0 0 0 0 0,0 0 0 0 0,1 0 1 0 0,-1-1-1 0 0,0 1 0 0 0,1 0 0 0 0,-1 0 1 0 0,1 0-1 0 0,-1 0 0 0 0,1 0 0 0 0,0 0 1 0 0,0 1-1 0 0,-1-1 0 0 0,1 0 0 0 0,0 0 1 0 0,0 0-1 0 0,0 1 0 0 0,0-1 0 0 0,0 0 1 0 0,-1 1-1 0 0,2-1-16 0 0,18-12 184 0 0,-18 12-186 0 0,0-1 1 0 0,0 1-1 0 0,0-1 0 0 0,0 1 1 0 0,1 0-1 0 0,-1-1 1 0 0,0 1-1 0 0,1 0 1 0 0,-1 1-1 0 0,0-1 1 0 0,1 0-1 0 0,-1 1 0 0 0,1-1 1 0 0,-1 1-1 0 0,1 0 1 0 0,-1 0-1 0 0,3 0 2 0 0,21 0-2200 0 0,-23-1-8766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27.3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237 49 6928 0 0,'0'-1'29'0'0,"0"-1"0"0"0,0 0 1 0 0,0 0-1 0 0,0 0 0 0 0,-1 0 0 0 0,1 0 0 0 0,0 0 1 0 0,-1 0-1 0 0,1 0 0 0 0,-1 1 0 0 0,0-1 1 0 0,0 0-1 0 0,0 0 0 0 0,0 1 0 0 0,0-1 1 0 0,0 1-1 0 0,0-1 0 0 0,0 1 0 0 0,0-1 1 0 0,-1 1-1 0 0,1 0 0 0 0,-1-1 0 0 0,0 0-29 0 0,-1 1 115 0 0,0 0-1 0 0,0 0 1 0 0,0 0 0 0 0,0 0-1 0 0,0 0 1 0 0,0 0-1 0 0,0 1 1 0 0,0 0-1 0 0,-1 0 1 0 0,1-1 0 0 0,0 2-1 0 0,0-1 1 0 0,-2 1-115 0 0,-5 0 282 0 0,0 1 1 0 0,0 1 0 0 0,0 0 0 0 0,0 0-1 0 0,1 1 1 0 0,0 0 0 0 0,-1 1 0 0 0,-5 4-283 0 0,5-3 108 0 0,-4 4 85 0 0,0 0 0 0 0,0 0-1 0 0,-2 5-192 0 0,15-14 15 0 0,0 1 0 0 0,0-1 0 0 0,0 1 0 0 0,0-1 0 0 0,0 1 0 0 0,0 0 0 0 0,0-1 0 0 0,0 1 0 0 0,1 0 0 0 0,-1 0 0 0 0,1-1 0 0 0,0 1 0 0 0,-1 0 0 0 0,1 0 0 0 0,0 0 0 0 0,0 0 0 0 0,0 0 0 0 0,0-1 0 0 0,0 1 0 0 0,1 0 0 0 0,-1 0 0 0 0,0 0 0 0 0,1 0 0 0 0,-1-1 0 0 0,1 1 0 0 0,0 0 0 0 0,0 0 0 0 0,0-1-15 0 0,2 6 13 0 0,1-1 0 0 0,-1 0 0 0 0,1 0 0 0 0,1 0 0 0 0,-1 0 0 0 0,2 0-13 0 0,21 21 76 0 0,1-1 1 0 0,1-2-1 0 0,4 2-76 0 0,6 4 192 0 0,12 14-192 0 0,-19-18 31 0 0,-27-23-24 0 0,1 0 1 0 0,-1 1-1 0 0,-1 0 1 0 0,1 0 0 0 0,-1 0-1 0 0,1 0 1 0 0,-1 1-1 0 0,0 0 1 0 0,-1-1 0 0 0,1 2-1 0 0,-1-1 1 0 0,0 0-1 0 0,0 2-7 0 0,-2-6 12 0 0,-1 0 0 0 0,1 1 0 0 0,-1-1 0 0 0,0 1-1 0 0,1-1 1 0 0,-1 0 0 0 0,0 1 0 0 0,0-1 0 0 0,0 1 0 0 0,0-1-1 0 0,0 1 1 0 0,0-1 0 0 0,0 0 0 0 0,-1 1 0 0 0,1-1-1 0 0,0 1 1 0 0,-1-1 0 0 0,1 0 0 0 0,-1 1 0 0 0,0-1 0 0 0,1 0-1 0 0,-1 0 1 0 0,0 1 0 0 0,0-1 0 0 0,0 0 0 0 0,0 0 0 0 0,0 0-1 0 0,0 0 1 0 0,0 0 0 0 0,0 0 0 0 0,0 0 0 0 0,0-1 0 0 0,0 1-1 0 0,-1 0 1 0 0,1-1 0 0 0,-1 1-12 0 0,-7 2 30 0 0,1 0 0 0 0,0 0 0 0 0,-1-1 1 0 0,1-1-1 0 0,-9 1-30 0 0,-2 1 39 0 0,1 0-11 0 0,1 0-1 0 0,-1-1 0 0 0,0-1 1 0 0,0-1-1 0 0,0 0 0 0 0,0-1 1 0 0,0-1-1 0 0,-14-4-27 0 0,14 2-49 0 0,15 4-64 0 0,0 0 0 0 0,1-1 1 0 0,-1 1-1 0 0,0-1 0 0 0,1 0 1 0 0,-1 0-1 0 0,1 0 0 0 0,-1 0 1 0 0,1 0-1 0 0,-1 0 0 0 0,1-1 1 0 0,0 1-1 0 0,0-1 0 0 0,-2-1 113 0 0,3 2-8790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16.8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6128 0 0,'0'0'673'0'0,"8"5"1716"0"0,-7-4-2330 0 0,-1-1 0 0 0,1 0 0 0 0,-1 1 0 0 0,1-1 0 0 0,-1 0-1 0 0,0 1 1 0 0,1-1 0 0 0,-1 1 0 0 0,1-1 0 0 0,-1 0 0 0 0,0 1 0 0 0,1-1-1 0 0,-1 1 1 0 0,0-1 0 0 0,1 1 0 0 0,-1 0 0 0 0,0-1 0 0 0,0 1-1 0 0,1-1 1 0 0,-1 1 0 0 0,0-1 0 0 0,0 1 0 0 0,0 0 0 0 0,0-1 0 0 0,0 1-1 0 0,0-1 1 0 0,0 1 0 0 0,0 0 0 0 0,0-1 0 0 0,0 1-59 0 0,0 27 91 0 0,-1-19 131 0 0,-4 84 373 0 0,1-42-298 0 0,4 53-432 0 0,0-104-8459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17.2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86 7528 0 0,'0'0'474'0'0,"16"-1"1524"0"0,-8-4-1942 0 0,0 0 1 0 0,0 1 0 0 0,0 0-1 0 0,1 1 1 0 0,3-2-57 0 0,22-9 51 0 0,-25 10-40 0 0,0 1 0 0 0,1 0 0 0 0,-1 0 0 0 0,1 1-1 0 0,0 0 1 0 0,4 0-11 0 0,-2 1 19 0 0,1-2-1 0 0,-1 0 0 0 0,10-3-18 0 0,-15 4-3 0 0,0 0 0 0 0,-1 1-1 0 0,1 0 1 0 0,1 0 0 0 0,-1 0-1 0 0,0 1 1 0 0,1 0 3 0 0,33-3-33 0 0,-36 2 17 0 0,1 1 0 0 0,-1-1-1 0 0,1 1 1 0 0,0 0-1 0 0,-1 1 1 0 0,1-1-1 0 0,0 1 1 0 0,1 1 16 0 0,18 2-85 0 0,-23-4 72 0 0,0 0 0 0 0,0 1 0 0 0,0-1 0 0 0,0 1 0 0 0,0-1 0 0 0,0 1 0 0 0,0 0 0 0 0,0 0-1 0 0,0 0 1 0 0,0 0 0 0 0,0 0 0 0 0,-1 0 0 0 0,1 1 0 0 0,0-1 0 0 0,-1 1 0 0 0,1-1 0 0 0,-1 1-1 0 0,0-1 1 0 0,1 1 0 0 0,-1 0 0 0 0,0 0 0 0 0,0 0 0 0 0,0-1 0 0 0,0 1 0 0 0,0 0 0 0 0,-1 0-1 0 0,1 0 1 0 0,-1 0 0 0 0,1 0 0 0 0,-1 1 0 0 0,0-1 13 0 0,2 11-59 0 0,-1-1-1 0 0,0 1 1 0 0,-2 0-1 0 0,1 0 1 0 0,-1 1 59 0 0,-1 19 151 0 0,3-11-51 0 0,0-11 11 0 0,-1 1 1 0 0,0-1-1 0 0,0 0 1 0 0,-3 9-112 0 0,3-12 105 0 0,-1 1 0 0 0,1-1 0 0 0,0 0 0 0 0,1 0 0 0 0,0 1 0 0 0,1 4-105 0 0,0-4 139 0 0,-1 1 0 0 0,0-1-1 0 0,-1 1 1 0 0,0 7-139 0 0,-1-13 54 0 0,1-1 0 0 0,0 1-1 0 0,0 0 1 0 0,0-1 0 0 0,0 1 0 0 0,0-1 0 0 0,1 1 0 0 0,0-1-1 0 0,0 1 1 0 0,0-1 0 0 0,0 2-54 0 0,-1-5 5 0 0,1 0 1 0 0,-1 0-1 0 0,0 0 1 0 0,0 1-1 0 0,0-1 1 0 0,0 0-1 0 0,0 0 0 0 0,0 0 1 0 0,0 0-1 0 0,0 0 1 0 0,0 1-1 0 0,0-1 1 0 0,0 0-1 0 0,0 0 0 0 0,0 0 1 0 0,0 0-1 0 0,0 1 1 0 0,0-1-1 0 0,0 0 1 0 0,0 0-1 0 0,0 0 0 0 0,0 0 1 0 0,0 0-1 0 0,0 1 1 0 0,-1-1-1 0 0,1 0 1 0 0,0 0-1 0 0,0 0 1 0 0,0 0-1 0 0,0 0 0 0 0,0 0 1 0 0,0 1-1 0 0,0-1 1 0 0,-1 0-1 0 0,1 0 1 0 0,0 0-1 0 0,0 0 0 0 0,0 0 1 0 0,0 0-1 0 0,0 0 1 0 0,-1 0-1 0 0,1 0 1 0 0,0 0-1 0 0,0 0 0 0 0,0 0 1 0 0,0 0-1 0 0,0 0-5 0 0,-3 2-1312 0 0,3-2-6472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17.5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6424 0 0,'0'0'617'0'0,"0"0"4"0"0,15 20 1869 0 0,-15-4-2288 0 0,1 0 1 0 0,0 0 0 0 0,1 0-1 0 0,1-1 1 0 0,2 6-203 0 0,0 3 21 0 0,0 1 0 0 0,0 20-21 0 0,1 8-17 0 0,-4-44 9 0 0,0-1 0 0 0,1 1-1 0 0,0-1 1 0 0,0 0 0 0 0,2 3 8 0 0,4 9-4 0 0,-8-5-1237 0 0,-1-15-5839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17.9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1 237 6128 0 0,'3'2'0'0'0,"3"6"0"0"0,0-8 0 0 0,-2-4 632 0 0,1 4-8 0 0,5 0 8 0 0,18-11-8 0 0,15-4-240 0 0,-1 3 8 0 0,-7 8-8 0 0,-4-12 0 0 0,-5 2-208 0 0,0 9-8 0 0,3-1 0 0 0,-1-11 16 0 0,0 2-176 0 0,-7 2 0 0 0,2 6-8184 0 0</inkml:trace>
  <inkml:trace contextRef="#ctx0" brushRef="#br0" timeOffset="1">575 0 6928 0 0,'0'0'441'0'0,"0"0"6"0"0,-19 5 2515 0 0,0 11-2807 0 0,1 1 0 0 0,1 1 0 0 0,0 1 0 0 0,2 1-1 0 0,0 0 1 0 0,1 0 0 0 0,2 2 0 0 0,-6 11-155 0 0,16-28 58 0 0,0 0-1 0 0,1 0 1 0 0,0 0-1 0 0,0 0 1 0 0,0 0 0 0 0,1 5-58 0 0,-5 20 246 0 0,5-27-229 0 0,-1-1 1 0 0,1 1-1 0 0,-1 0 0 0 0,1-1 1 0 0,0 1-1 0 0,0 0 1 0 0,0-1-1 0 0,0 1 0 0 0,1 0 1 0 0,-1-1-1 0 0,1 1 0 0 0,0 0 1 0 0,-1-1-1 0 0,1 1 1 0 0,0-1-1 0 0,2 3-17 0 0,3 11 81 0 0,-5-13-66 0 0,1-1 0 0 0,-1 0 0 0 0,1 0 0 0 0,0 0 0 0 0,-1 0 0 0 0,1 0 0 0 0,0-1 0 0 0,0 1 0 0 0,1-1 0 0 0,-1 1 0 0 0,0-1 0 0 0,0 1 0 0 0,1-1 0 0 0,-1 0 0 0 0,0 0 0 0 0,2 0-15 0 0,38 13 201 0 0,-37-13-297 0 0,-1 1 0 0 0,1-1 0 0 0,-1 0 0 0 0,1-1 0 0 0,0 1 0 0 0,-1-1 0 0 0,1 0 0 0 0,-1 0 0 0 0,1 0 0 0 0,0-1 0 0 0,-1 1 0 0 0,1-1 0 0 0,-1 0 0 0 0,1-1 0 0 0,-1 1 0 0 0,1-1 96 0 0,-2 0-8481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18.2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72 8032 0 0,'0'2'0'0'0,"0"3"0"0"0,2-5 0 0 0,5-1 472 0 0,-5-3 16 0 0,4 2 0 0 0,3-6-8 0 0,2 8-152 0 0,-1 0-8 0 0,-1 0 0 0 0,12-5 8 0 0,5-1-256 0 0,1 0 8 0 0,-3 1-8 0 0,16-6 8 0 0,1-4-88 0 0,1 1 8 0 0,3 13-8672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18.6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16 187 6824 0 0,'0'0'31'0'0,"1"0"1"0"0,-1 0 0 0 0,1 0 0 0 0,-1 0-1 0 0,1 0 1 0 0,0 0 0 0 0,-1 1-1 0 0,1-1 1 0 0,-1 0 0 0 0,1 0-1 0 0,-1 0 1 0 0,1 1 0 0 0,-1-1-1 0 0,1 0 1 0 0,-1 1 0 0 0,0-1-1 0 0,1 1 1 0 0,-1-1 0 0 0,1 0-1 0 0,-1 1 1 0 0,0-1 0 0 0,1 1-1 0 0,-1-1 1 0 0,0 1 0 0 0,1-1-1 0 0,-1 1 1 0 0,0-1 0 0 0,0 1-1 0 0,0-1-31 0 0,4 20 665 0 0,-2-7-283 0 0,4 7 69 0 0,-1-5 21 0 0,-1 0 0 0 0,0 0 0 0 0,0 5-472 0 0,1 25 1968 0 0,-1 46-1968 0 0,-3-91 11 0 0,-1 0 0 0 0,0 1 0 0 0,0-1 1 0 0,0 0-1 0 0,0 1 0 0 0,0-1 1 0 0,0 0-1 0 0,0 0 0 0 0,0 1 1 0 0,0-1-1 0 0,0 0 0 0 0,0 0 0 0 0,0 1 1 0 0,0-1-1 0 0,0 0 0 0 0,-1 1 1 0 0,1-1-1 0 0,0 0 0 0 0,0 0 0 0 0,0 0 1 0 0,0 1-1 0 0,0-1 0 0 0,-1 0 1 0 0,1 0-1 0 0,0 1 0 0 0,0-1 0 0 0,0 0 1 0 0,-1 0-1 0 0,1 0 0 0 0,0 0 1 0 0,0 1-1 0 0,0-1 0 0 0,-1 0 0 0 0,1 0 1 0 0,0 0-1 0 0,-1 0-11 0 0,-7-5 535 0 0,-8-16-19 0 0,10 5-403 0 0,0-1 0 0 0,1 0 0 0 0,1-1 0 0 0,0 1 0 0 0,0-9-113 0 0,0-26 231 0 0,1-11-231 0 0,2 20 99 0 0,0 35-70 0 0,1 1 0 0 0,1-1 1 0 0,-1 0-1 0 0,1 0 1 0 0,1 1-1 0 0,-1-1 1 0 0,1 1-1 0 0,1-1 1 0 0,-1 1-1 0 0,1 0 1 0 0,0 0-1 0 0,1 0 0 0 0,0 1 1 0 0,0-1-1 0 0,0 1 1 0 0,1-1-1 0 0,0 2 1 0 0,0-1-1 0 0,0 0 1 0 0,1 1-1 0 0,0 0 1 0 0,2-1-30 0 0,-6 5 41 0 0,0 0 0 0 0,0 0 0 0 0,0 0 0 0 0,1 1 1 0 0,-1-1-1 0 0,0 0 0 0 0,0 1 0 0 0,1 0 0 0 0,-1-1 1 0 0,0 1-1 0 0,1 0 0 0 0,-1 0 0 0 0,1 0 0 0 0,-1 1 1 0 0,0-1-1 0 0,1 0 0 0 0,-1 1 0 0 0,0 0 1 0 0,2 0-42 0 0,6 3 91 0 0,0 0 1 0 0,0 1 0 0 0,8 6-92 0 0,3 1-33 0 0,-6-5 44 0 0,0 2 1 0 0,0 0-1 0 0,-1 0 1 0 0,1 2-12 0 0,-10-7 5 0 0,-1 0 0 0 0,1 0 0 0 0,-1 1 0 0 0,0-1 0 0 0,0 1 0 0 0,0 0 0 0 0,-1 0-1 0 0,1 0 1 0 0,-1 1 0 0 0,0-1 0 0 0,-1 1 0 0 0,2 4-5 0 0,8 21 6 0 0,-10-27-8 0 0,0 1-1 0 0,0 0 1 0 0,-1-1-1 0 0,1 1 1 0 0,-1 0 0 0 0,0 0-1 0 0,0-1 1 0 0,-1 1-1 0 0,1 2 3 0 0,-1 6-8 0 0,0-8 5 0 0,1 0 0 0 0,-1 0 0 0 0,-1 0 0 0 0,1 0 0 0 0,-1 0 0 0 0,0 0 0 0 0,0 0 0 0 0,0 0 0 0 0,-1 0 0 0 0,1 0 0 0 0,-2 0 3 0 0,-8 22-12 0 0,10-24 10 0 0,0 1 0 0 0,0-1 1 0 0,-1 0-1 0 0,0 1 0 0 0,1-1 1 0 0,-1 0-1 0 0,0 0 1 0 0,0 0-1 0 0,-1 0 0 0 0,1 0 1 0 0,-1-1-1 0 0,1 1 0 0 0,-2 0 2 0 0,-11 10 0 0 0,11-10 0 0 0,1 0 0 0 0,-1 0 0 0 0,0 0 0 0 0,0-1 0 0 0,0 1 0 0 0,0-1 0 0 0,0 0 0 0 0,0 0 0 0 0,-2 0 0 0 0,-13 5 14 0 0,10-4 9 0 0,-1 1 1 0 0,0-1-1 0 0,0-1 1 0 0,-1 0-1 0 0,1 0 0 0 0,0-1 1 0 0,-6 0-24 0 0,15-2-131 0 0,0 1-1 0 0,0-1 1 0 0,0 1 0 0 0,0-1 0 0 0,0 0-1 0 0,0 0 1 0 0,0 1 0 0 0,1-1 0 0 0,-1 0-1 0 0,0 0 1 0 0,0 0 0 0 0,1 0 0 0 0,-1 0-1 0 0,0 0 1 0 0,1 0 0 0 0,-1 0 131 0 0,1 0-10533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18.9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 0 7736 0 0,'-2'3'172'0'0,"0"0"0"0"0,0 0 0 0 0,0 0 0 0 0,1 1 0 0 0,0-1 0 0 0,-1 0 0 0 0,1 1 0 0 0,0-1 0 0 0,1 0 0 0 0,-1 1-172 0 0,-2 8 500 0 0,-21 65 713 0 0,20-66-1210 0 0,1-1-1 0 0,0 1 1 0 0,1 0 0 0 0,0 0-1 0 0,1 0 1 0 0,0 0-1 0 0,1 3-2 0 0,-2 13-11 0 0,2-22-2 0 0,0 1 1 0 0,1 0 0 0 0,-1-1 0 0 0,1 1-1 0 0,0-1 1 0 0,1 1 0 0 0,-1-1 0 0 0,1 0-1 0 0,0 0 1 0 0,0 0 0 0 0,1 0 0 0 0,0 0-1 0 0,-1 0 1 0 0,2 0 0 0 0,-1-1 0 0 0,0 0-1 0 0,1 0 1 0 0,0 0 0 0 0,0 0 0 0 0,0 0-1 0 0,1-1 1 0 0,-1 1 0 0 0,1-1 0 0 0,0 0-1 0 0,0-1 1 0 0,0 1 0 0 0,4 0 12 0 0,82 21 337 0 0,-89-24-295 0 0,0 0-1 0 0,-1 0 0 0 0,1 0 0 0 0,0 0 0 0 0,-1 0 1 0 0,1-1-1 0 0,0 1 0 0 0,-1-1 0 0 0,1 1 0 0 0,-1-1 1 0 0,1 0-1 0 0,-1 1 0 0 0,1-1 0 0 0,-1 0 0 0 0,1 0 1 0 0,-1 0-1 0 0,0 0 0 0 0,0 0 0 0 0,1-1 0 0 0,-1 1 1 0 0,0 0-1 0 0,0 0 0 0 0,0-1-41 0 0,1 0 53 0 0,0-1 1 0 0,-1 1-1 0 0,1-1 0 0 0,-1 1 1 0 0,1-1-1 0 0,-1 1 0 0 0,0-1 1 0 0,0 0-1 0 0,0 0 1 0 0,0 0-1 0 0,-1 0 0 0 0,1 1 1 0 0,-1-2-54 0 0,0-6 105 0 0,-1 0 0 0 0,-1 1 1 0 0,1-1-1 0 0,-1 1 1 0 0,-1 0-1 0 0,0-1 1 0 0,-3-5-106 0 0,-33-64 448 0 0,7 14-136 0 0,-3-22 624 0 0,35 86-931 0 0,-1 0-1 0 0,1 1 1 0 0,0-1-1 0 0,0 1 0 0 0,0-1 1 0 0,0 0-1 0 0,0 1 1 0 0,0-1-1 0 0,0 0 1 0 0,0 1-1 0 0,0-1 1 0 0,0 0-1 0 0,0 1 1 0 0,0-1-1 0 0,0 0 1 0 0,0 1-1 0 0,1-1 0 0 0,-1 1 1 0 0,0-1-1 0 0,1 0 1 0 0,-1 1-1 0 0,1-1-4 0 0,1-5-1948 0 0,-1 5-7628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19.4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14 306 7832 0 0,'0'0'56'0'0,"0"1"1"0"0,0 0-1 0 0,0-1 1 0 0,0 1-1 0 0,0 0 1 0 0,0-1-1 0 0,0 1 1 0 0,0-1-1 0 0,1 1 1 0 0,-1-1-1 0 0,0 1 1 0 0,1 0-1 0 0,-1-1 1 0 0,0 1-1 0 0,1-1 1 0 0,-1 1-1 0 0,0-1 1 0 0,1 0-1 0 0,-1 1 0 0 0,1-1 1 0 0,-1 1-1 0 0,1-1 1 0 0,-1 0-1 0 0,1 1 1 0 0,-1-1-1 0 0,1 0 1 0 0,-1 0-1 0 0,1 1 1 0 0,0-1-1 0 0,-1 0 1 0 0,1 0-1 0 0,-1 0 1 0 0,1 0-1 0 0,0 0 1 0 0,-1 1-1 0 0,1-1 1 0 0,-1 0-1 0 0,1-1 1 0 0,0 1-1 0 0,-1 0 1 0 0,1 0-1 0 0,-1 0 1 0 0,1 0-1 0 0,0 0 1 0 0,0-1-57 0 0,5 1 730 0 0,-6-1-614 0 0,0 0 1 0 0,0 0 0 0 0,0 0 0 0 0,0 1 0 0 0,0-1-1 0 0,0 0 1 0 0,0 0 0 0 0,0 0 0 0 0,0 0-1 0 0,0 0 1 0 0,-1 0 0 0 0,1 0 0 0 0,0 1-1 0 0,0-1 1 0 0,-1 0 0 0 0,1 0 0 0 0,-1 0 0 0 0,1 1-1 0 0,-1-2-116 0 0,0-1 55 0 0,-7-30 199 0 0,1 0 0 0 0,0-17-254 0 0,-3-18 369 0 0,9 61-308 0 0,0 0-1 0 0,1 0 1 0 0,-1 0-1 0 0,2 1 1 0 0,-1-1-1 0 0,1-3-60 0 0,1-26 288 0 0,-2 36-270 0 0,0-1 0 0 0,0 0 0 0 0,0 0 0 0 0,0 1 0 0 0,0-1 0 0 0,0 0 1 0 0,0 0-1 0 0,0 1 0 0 0,0-1 0 0 0,0 0 0 0 0,0 0 0 0 0,1 1 0 0 0,-1-1 0 0 0,0 0 0 0 0,1 0 0 0 0,-1 1 1 0 0,1-1-1 0 0,-1 1 0 0 0,0-1 0 0 0,1 0 0 0 0,-1 1 0 0 0,1-1 0 0 0,0 1 0 0 0,-1-1 0 0 0,1 1 0 0 0,-1-1 1 0 0,1 1-1 0 0,0 0 0 0 0,-1-1 0 0 0,1 1 0 0 0,0 0 0 0 0,0-1 0 0 0,0 1-18 0 0,-1 0 95 0 0,0 0-12 0 0,0 0-3 0 0,11 19 254 0 0,-6 14-164 0 0,1 0 0 0 0,8 23-170 0 0,-4-19 74 0 0,-8-26-70 0 0,1-1 1 0 0,0 0-1 0 0,1 0 1 0 0,0 0 0 0 0,1-1-1 0 0,0 1 1 0 0,0-1-1 0 0,1 0 1 0 0,0-1 0 0 0,1 1-1 0 0,0-1 1 0 0,0-1-1 0 0,8 7-4 0 0,-9-7 36 0 0,-6-7-31 0 0,1 1 0 0 0,-1-1 1 0 0,0 1-1 0 0,1 0 0 0 0,-1-1 1 0 0,1 1-1 0 0,-1-1 0 0 0,1 0 0 0 0,-1 1 1 0 0,1-1-1 0 0,-1 1 0 0 0,1-1 1 0 0,0 0-1 0 0,-1 1 0 0 0,1-1 1 0 0,0 0-1 0 0,-1 0 0 0 0,1 1 1 0 0,-1-1-1 0 0,1 0 0 0 0,0 0 1 0 0,0 0-7 0 0,2-17 701 0 0,1 9-663 0 0,-1 0 0 0 0,1 0 0 0 0,-1 0 0 0 0,-1-1 0 0 0,0 1 0 0 0,0-1 0 0 0,0 0 0 0 0,-1 0-1 0 0,0-4-36 0 0,2-14 81 0 0,2-1 0 0 0,3-4-81 0 0,5-32 165 0 0,-12 60-152 0 0,0 0-1 0 0,0 0 1 0 0,1-1-1 0 0,-1 1 1 0 0,1 0 0 0 0,0 0-1 0 0,0 0 1 0 0,0 0-1 0 0,1 1 1 0 0,-1-1 0 0 0,3-2-13 0 0,-4 4 5 0 0,4-9 30 0 0,-5 11-35 0 0,0-1 0 0 0,0 1 0 0 0,0-1 1 0 0,0 0-1 0 0,0 1 0 0 0,1-1 0 0 0,-1 1 0 0 0,0-1 0 0 0,0 1 1 0 0,0-1-1 0 0,1 1 0 0 0,-1-1 0 0 0,0 1 0 0 0,0-1 0 0 0,1 1 1 0 0,-1-1-1 0 0,0 1 0 0 0,1 0 0 0 0,-1-1 0 0 0,1 1 0 0 0,-1 0 1 0 0,0-1-1 0 0,1 1 0 0 0,-1 0 0 0 0,1-1 0 0 0,-1 1 0 0 0,1 0 1 0 0,-1 0-1 0 0,1 0 0 0 0,-1-1 0 0 0,1 1 0 0 0,-1 0 0 0 0,1 0 1 0 0,0 0-1 0 0,-1 0 0 0 0,1 0 0 0 0,-1 0 0 0 0,1 0 0 0 0,0 0 0 0 0,4 1 1 0 0,-4-1-2 0 0,0 0 1 0 0,-1 1 0 0 0,1-1 0 0 0,-1 0-1 0 0,1 0 1 0 0,-1 0 0 0 0,1 0 0 0 0,-1 1-1 0 0,1-1 1 0 0,-1 0 0 0 0,1 0 0 0 0,-1 1 0 0 0,1-1-1 0 0,-1 0 1 0 0,1 1 0 0 0,-1-1 0 0 0,0 1-1 0 0,1-1 1 0 0,-1 1 0 0 0,0-1 0 0 0,1 0-1 0 0,-1 1 1 0 0,0-1 0 0 0,0 1 0 0 0,1-1 0 0 0,-1 1-1 0 0,0 0 1 0 0,0-1 0 0 0,0 1 0 0 0,0-1-1 0 0,1 1 1 0 0,-1-1 0 0 0,0 1 0 0 0,0-1-1 0 0,0 1 1 0 0,29 86-45 0 0,-25-75 16 0 0,0 0 0 0 0,0 1 0 0 0,1-1 0 0 0,1-1-1 0 0,0 1 1 0 0,0-1 0 0 0,4 4 29 0 0,-8-12-274 0 0,1-1 0 0 0,0 1 0 0 0,-1 0 0 0 0,1-1 1 0 0,0 1-1 0 0,0-1 0 0 0,0 0 0 0 0,1 0 0 0 0,1 1 274 0 0,-3-2-11109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19.8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0 331 7936 0 0,'3'0'296'0'0,"0"-1"0"0"0,-1 1-1 0 0,1-1 1 0 0,0 0 0 0 0,-1 0 0 0 0,1 0 0 0 0,-1 0 0 0 0,1 0 0 0 0,-1 0 0 0 0,0-1 0 0 0,0 1-1 0 0,1-1 1 0 0,-1 0-296 0 0,1-2 121 0 0,-1 0 0 0 0,0 0 0 0 0,0 0 0 0 0,0 0-1 0 0,0 0 1 0 0,0-1 0 0 0,-1 1 0 0 0,0 0 0 0 0,0-1-1 0 0,0 0 1 0 0,0-2-121 0 0,0 0 145 0 0,6-17 142 0 0,0 0 1 0 0,2 0-1 0 0,1 0-287 0 0,13-39 482 0 0,-19 52-251 0 0,-1 1 0 0 0,1-1 0 0 0,1 1 0 0 0,0 0 0 0 0,1 0 0 0 0,-1 1 0 0 0,6-7-231 0 0,-10 16 23 0 0,-1-1 0 0 0,1 0 0 0 0,-1 1 0 0 0,1-1 1 0 0,-1 0-1 0 0,1 1 0 0 0,0-1 0 0 0,-1 1 0 0 0,1-1 0 0 0,0 1 1 0 0,0-1-1 0 0,-1 1 0 0 0,1 0 0 0 0,0-1 0 0 0,0 1 0 0 0,0 0 0 0 0,-1 0 1 0 0,1-1-1 0 0,0 1 0 0 0,0 0 0 0 0,0 0 0 0 0,0 0 0 0 0,0 0 0 0 0,-1 0 1 0 0,1 0-1 0 0,0 0 0 0 0,0 1 0 0 0,0-1 0 0 0,0 0 0 0 0,-1 0 1 0 0,1 1-1 0 0,0-1 0 0 0,0 0 0 0 0,0 1 0 0 0,-1-1 0 0 0,1 1 0 0 0,0-1 1 0 0,0 1-24 0 0,0 0 47 0 0,1 1 0 0 0,-1-1 1 0 0,1 0-1 0 0,-1 1 0 0 0,1-1 0 0 0,-1 1 1 0 0,0 0-1 0 0,0-1 0 0 0,0 1 1 0 0,0 0-1 0 0,0 0 0 0 0,0 0 1 0 0,0 0-1 0 0,-1-1 0 0 0,1 2-47 0 0,7 57 365 0 0,-5-35-238 0 0,1 0 0 0 0,2 5-127 0 0,-3-3 118 0 0,-3-23-99 0 0,0-1 0 0 0,0 1 0 0 0,1 0 0 0 0,-1-1 0 0 0,1 1 1 0 0,0 0-1 0 0,0-1 0 0 0,0 1 0 0 0,0-1 0 0 0,2 1-19 0 0,8 35 185 0 0,-9-34-160 0 0,1 0 0 0 0,-1 0 0 0 0,0 1 0 0 0,-1-1 0 0 0,1 0 0 0 0,-1 1 0 0 0,0-1 0 0 0,0 1-1 0 0,-1 2-24 0 0,0-7-2398 0 0,0-1-9563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20.2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0 176 10040 0 0,'0'0'0'0'0,"0"0"0"0"0,8 0 0 0 0,-6 0 320 0 0,1 0-8 0 0,3 0 0 0 0,9-6 0 0 0,0 6-184 0 0,-5 0 0 0 0,-5 0-8 0 0,10-13 8 0 0,6 2-128 0 0,0 1 0 0 0,-1 3 0 0 0,5-3 8 0 0,-25 10-8864 0 0</inkml:trace>
  <inkml:trace contextRef="#ctx0" brushRef="#br0" timeOffset="1">439 1 8840 0 0,'-5'9'-25'0'0,"4"-7"72"0"0,0-1 1 0 0,0 1-1 0 0,0 0 1 0 0,0 0-1 0 0,1 0 0 0 0,-1 1 1 0 0,0-1-1 0 0,1 0 1 0 0,0 0-1 0 0,-1 0 1 0 0,1 0-1 0 0,0 0 1 0 0,0 1-48 0 0,-3 28 461 0 0,2-26-393 0 0,0 1 0 0 0,1 0 0 0 0,-1-1 0 0 0,1 1 0 0 0,0 0 0 0 0,1-1 0 0 0,-1 1 0 0 0,2 0-68 0 0,3 32 405 0 0,-4-29-284 0 0,0 0 0 0 0,1 0 0 0 0,0 0 0 0 0,0-1 0 0 0,1 1 0 0 0,1 1-121 0 0,-3-5 8 0 0,1 1 1 0 0,-1-1 0 0 0,0 0-1 0 0,0 0 1 0 0,-1 1-1 0 0,1-1 1 0 0,-1 0 0 0 0,-1 1-1 0 0,1 0-8 0 0,0 7-1112 0 0,0-12-6421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27.6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449 26 6728 0 0,'-25'-7'373'0'0,"0"1"1"0"0,-1 1-1 0 0,0 2 1 0 0,0 0-1 0 0,0 2 1 0 0,0 1-1 0 0,0 1-373 0 0,3 1 113 0 0,0 2-1 0 0,-7 2-112 0 0,-23 3 105 0 0,48-8-76 0 0,0 1 1 0 0,0-1-1 0 0,0 1 1 0 0,0 0-1 0 0,0 0 1 0 0,0 0-1 0 0,1 1 1 0 0,-1-1-1 0 0,1 1 1 0 0,0 0-1 0 0,-1 1 1 0 0,1-1-1 0 0,1 1 1 0 0,-1 0-1 0 0,1 0 1 0 0,-1 0-1 0 0,-1 2-29 0 0,-1 2 49 0 0,3-5 60 0 0,1 1 0 0 0,0-1-1 0 0,-1 1 1 0 0,1 0 0 0 0,1 0-1 0 0,-2 4-108 0 0,-6 11 444 0 0,8-17-400 0 0,1 0-1 0 0,-1 0 1 0 0,1 0 0 0 0,-1 0-1 0 0,1 0 1 0 0,0 0-1 0 0,0 1 1 0 0,0-1 0 0 0,0 0-1 0 0,1 0 1 0 0,-1 0-1 0 0,0 0 1 0 0,1 0-1 0 0,-1 0 1 0 0,1 0-44 0 0,13 35 541 0 0,-9-28-468 0 0,0 1 0 0 0,1-1 0 0 0,0-1 0 0 0,1 1 0 0 0,0-1 0 0 0,0 0 0 0 0,0-1 1 0 0,1 1-1 0 0,6 3-73 0 0,15 10 218 0 0,1-2 0 0 0,10 4-218 0 0,-5-2 142 0 0,-25-14-80 0 0,-1 0 0 0 0,0 1-1 0 0,0 0 1 0 0,8 8-62 0 0,-9-6 33 0 0,2-1-1 0 0,-1-1 1 0 0,1 1-1 0 0,4 1-32 0 0,-9-7 18 0 0,0 0 0 0 0,0 1 0 0 0,0 0 0 0 0,-1 0 1 0 0,0 0-1 0 0,4 5-18 0 0,-7-8 37 0 0,0 1 1 0 0,0-1 0 0 0,0 1 0 0 0,0-1 0 0 0,0 1 0 0 0,0 0-1 0 0,0 0 1 0 0,-1-1 0 0 0,1 1 0 0 0,-1 0 0 0 0,1 0 0 0 0,-1-1-1 0 0,0 1 1 0 0,0 0 0 0 0,0 0 0 0 0,0 0 0 0 0,0 0 0 0 0,0-1 0 0 0,0 1-1 0 0,-1 0 1 0 0,1 0 0 0 0,-1 0 0 0 0,0 1-38 0 0,-3 8 121 0 0,4-9-110 0 0,0-1 0 0 0,0 0 0 0 0,0 1 1 0 0,-1-1-1 0 0,1 0 0 0 0,-1 1 1 0 0,1-1-1 0 0,-1 0 0 0 0,1 1 0 0 0,-1-1 1 0 0,0 0-1 0 0,0 0 0 0 0,1 0 1 0 0,-1 0-1 0 0,0 0 0 0 0,0 0 0 0 0,0 0 1 0 0,0 0-1 0 0,0 0 0 0 0,0 0 1 0 0,-1 0-1 0 0,1-1 0 0 0,0 1 1 0 0,0 0-1 0 0,-1-1 0 0 0,1 1 0 0 0,0-1 1 0 0,-1 0-1 0 0,1 1 0 0 0,0-1 1 0 0,-1 0-12 0 0,-4 1 19 0 0,0 0 0 0 0,-1 1 0 0 0,1-1 1 0 0,1 1-1 0 0,-1 1 0 0 0,0-1-19 0 0,0 1 4 0 0,0-1 1 0 0,0 0-1 0 0,0 0 1 0 0,0 0-1 0 0,0-1 0 0 0,-1 0 1 0 0,1 0-1 0 0,-2-1-4 0 0,-27-2 117 0 0,1-2 0 0 0,0-2 0 0 0,1-1 0 0 0,-1-1 1 0 0,-12-7-118 0 0,45 15-38 0 0,-1-1 1 0 0,1 1 0 0 0,-1-1-1 0 0,1 0 1 0 0,-1 0 0 0 0,1 0-1 0 0,0 0 1 0 0,-1 0 0 0 0,1 0-1 0 0,0 0 1 0 0,0 0 0 0 0,-1-1 37 0 0,0-1-1532 0 0,0 2-8712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20.6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0 418 4512 0 0,'2'3'403'0'0,"4"-8"590"0"0,9-15 1453 0 0,-8 11-1511 0 0,-4 6-821 0 0,-1 0 0 0 0,0 0 0 0 0,0 0 0 0 0,0 0 0 0 0,-1 0 0 0 0,1 0-1 0 0,-1-1 1 0 0,1 1 0 0 0,-1-1 0 0 0,0 1 0 0 0,-1-1 0 0 0,1 0-114 0 0,4-43 845 0 0,-5 45-812 0 0,11-72 1266 0 0,-11 64-1182 0 0,-1 7-41 0 0,1 1 0 0 0,0-1 0 0 0,0 1 0 0 0,0-1 0 0 0,0 1-1 0 0,1-1 1 0 0,-1 0 0 0 0,1 1 0 0 0,-1-1 0 0 0,1 1 0 0 0,0-1 0 0 0,0 1 0 0 0,0 0 0 0 0,0-1 0 0 0,2-1-76 0 0,2-4 319 0 0,-7 8-112 0 0,2 1-202 0 0,0 0 0 0 0,0 0-1 0 0,-1 0 1 0 0,1 0 0 0 0,0 0 0 0 0,0 0 0 0 0,0-1 0 0 0,0 1 0 0 0,0 0 0 0 0,0 0 0 0 0,0 0 0 0 0,1 0 0 0 0,-1 0-1 0 0,0 0 1 0 0,0-1 0 0 0,1 1 0 0 0,-1 0 0 0 0,0 0 0 0 0,1 0 0 0 0,-1-1 0 0 0,1 1 0 0 0,-1 0 0 0 0,1 0-5 0 0,11 20 31 0 0,-1 0 1 0 0,1 6-32 0 0,-4-8 8 0 0,2-1 1 0 0,8 14-9 0 0,-13-26 0 0 0,0 0 1 0 0,0-1 0 0 0,0 0-1 0 0,1 0 1 0 0,0 0 0 0 0,0-1-1 0 0,1 0 1 0 0,-1 0 0 0 0,1-1-1 0 0,-1 1 1 0 0,1-1 0 0 0,2 0-1 0 0,19 11 0 0 0,-24-12 0 0 0,1 1 0 0 0,-1-1 0 0 0,0 0 0 0 0,1 0 0 0 0,0-1 0 0 0,2 2 0 0 0,6-1 0 0 0,-1 0 0 0 0,1-1 0 0 0,0 0 0 0 0,3-1 0 0 0,-15 0 0 0 0,1 0 0 0 0,-1 0 0 0 0,0 0 0 0 0,1-1 0 0 0,-1 1 0 0 0,0 0 0 0 0,1-1 0 0 0,-1 1 0 0 0,0-1 0 0 0,0 1 0 0 0,0-1 0 0 0,1 0 0 0 0,-1 1 0 0 0,0-1 0 0 0,0 0 0 0 0,0 0 0 0 0,0 0 0 0 0,0 0 0 0 0,0 0 0 0 0,0 0 0 0 0,0 0 0 0 0,-1 0 0 0 0,1 0 0 0 0,0-1 0 0 0,-1 1 1 0 0,1 0-1 0 0,-1 0 0 0 0,1-1 0 0 0,-1 1 0 0 0,1 0 0 0 0,-1-1 0 0 0,0 1 0 0 0,0 0 0 0 0,0-1 0 0 0,1 0 0 0 0,-5-14 60 0 0,1-1 0 0 0,-2 1 1 0 0,0 0-1 0 0,-1 0 0 0 0,-1 1 0 0 0,0 0 1 0 0,-3-4-61 0 0,0-1 165 0 0,0 0 1 0 0,2-1 0 0 0,-5-15-166 0 0,-2-30 241 0 0,13 63-204 0 0,2-1 1 0 0,-1 1-1 0 0,0-1 0 0 0,1 0 1 0 0,-1 1-1 0 0,1-1 1 0 0,0 0-1 0 0,1 0 0 0 0,-1 1 1 0 0,1-1-1 0 0,-1 0 1 0 0,1 1-1 0 0,0-1 0 0 0,0 1 1 0 0,1-1-1 0 0,-1 1 1 0 0,1-1-1 0 0,-1 1 0 0 0,1 0 1 0 0,0 0-1 0 0,1 0 0 0 0,1-3-37 0 0,7 2-1999 0 0,-10 4-8577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21.9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247 1 6016 0 0,'0'0'728'0'0,"0"0"0"0"0,0 0 0 0 0,0 0 78 0 0,0 0 184 0 0,0 0-489 0 0,0 0-284 0 0,0 0-27 0 0,-26 0 763 0 0,7 0-750 0 0,1 1 1 0 0,0 1-1 0 0,-1 0 1 0 0,1 1-1 0 0,0 1 1 0 0,1 1-1 0 0,-11 5-203 0 0,-18 15 901 0 0,45-24-828 0 0,-1 1 0 0 0,1-1 0 0 0,-1 0 0 0 0,1 1 1 0 0,0-1-1 0 0,-1 1 0 0 0,1-1 0 0 0,0 1 0 0 0,0-1 0 0 0,0 1 0 0 0,0 0 0 0 0,0 0 0 0 0,1 0 0 0 0,-1-1 0 0 0,0 1 0 0 0,1 0 0 0 0,0 0 0 0 0,-1 0 0 0 0,1 2-73 0 0,0 42 37 0 0,1-26-6 0 0,-1 0-31 0 0,0 29 19 0 0,5 34-19 0 0,-6-49 98 0 0,1-29-52 0 0,-1-1-1 0 0,1 1 1 0 0,0-1-1 0 0,1 1 1 0 0,-1 0-1 0 0,1-1 1 0 0,-1 1 0 0 0,2 1-46 0 0,-1-2 42 0 0,-1-1 0 0 0,1 0 0 0 0,-1 0 1 0 0,1 1-1 0 0,-1-1 0 0 0,-1 0 1 0 0,1 0-1 0 0,0 1 0 0 0,-1 0-42 0 0,1 23 221 0 0,1-16-746 0 0,1-1 0 0 0,-2 1 0 0 0,0 9 525 0 0,0-19-10826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22.2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74 8032 0 0,'6'-1'456'0'0,"0"0"0"0"0,1 0 0 0 0,-1-1 0 0 0,0 1 0 0 0,0-1 0 0 0,6-3-456 0 0,19-6 398 0 0,106-11 813 0 0,-98 8-878 0 0,-34 11-669 0 0,1 1-1 0 0,-1 0 1 0 0,1 0-1 0 0,0 0 1 0 0,3 0 336 0 0,-7 2-7884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22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0 6424 0 0,'1'1'18'0'0,"0"0"0"0"0,0 0 0 0 0,0-1 0 0 0,-1 1-1 0 0,1 0 1 0 0,0 0 0 0 0,-1 0 0 0 0,1 0 0 0 0,0 0 0 0 0,-1 0 0 0 0,0 0 0 0 0,1 0 0 0 0,-1 0 0 0 0,1 0 0 0 0,-1 0 0 0 0,0 0-18 0 0,-6 20 751 0 0,5-16-624 0 0,-26 107 2114 0 0,24-101-2198 0 0,1 1 0 0 0,0-1 0 0 0,1 1 1 0 0,0 0-1 0 0,0-1 0 0 0,2 4-43 0 0,-3 26-47 0 0,2-38 32 0 0,0-1 0 0 0,0 1-1 0 0,0 0 1 0 0,0-1 0 0 0,0 1-1 0 0,1 0 1 0 0,-1-1-1 0 0,1 1 1 0 0,-1-1 0 0 0,1 1-1 0 0,0-1 1 0 0,0 1 0 0 0,0-1-1 0 0,1 0 1 0 0,-1 1 0 0 0,0-1-1 0 0,1 0 1 0 0,0 0-1 0 0,-1 0 1 0 0,1 0 0 0 0,0 0-1 0 0,0 0 1 0 0,1 0 15 0 0,8 10-160 0 0,-9-9 129 0 0,1-1 1 0 0,-1 1-1 0 0,0-1 0 0 0,1 1 0 0 0,0-1 0 0 0,-1 0 1 0 0,1 0-1 0 0,0 0 0 0 0,0-1 0 0 0,0 1 1 0 0,0-1-1 0 0,0 0 0 0 0,2 1 31 0 0,0-1-25 0 0,-1 0 0 0 0,1 0-1 0 0,-1-1 1 0 0,1 1 0 0 0,0-1 0 0 0,-1 0 0 0 0,1 0-1 0 0,0-1 1 0 0,-1 0 0 0 0,1 0 0 0 0,3 0 25 0 0,16-4-110 0 0,-21 5 99 0 0,0-1 0 0 0,1-1 0 0 0,-1 1 0 0 0,0 0 0 0 0,0-1 0 0 0,0 1 0 0 0,0-1 0 0 0,0 0 0 0 0,0 0 0 0 0,-1 0 0 0 0,1 0 0 0 0,-1-1 0 0 0,1 0 11 0 0,16-12 33 0 0,-17 14 14 0 0,1-1 0 0 0,-1 0 1 0 0,0 0-1 0 0,1-1 1 0 0,-1 1-1 0 0,0 0 0 0 0,0-1 1 0 0,-1 1-1 0 0,1-1 0 0 0,0 0 1 0 0,-1 1-1 0 0,0-1 1 0 0,1 0-1 0 0,-1 0 0 0 0,0 0 1 0 0,-1 0-1 0 0,1 0 0 0 0,0 0 1 0 0,-1 0-1 0 0,1-3-47 0 0,-1 0 184 0 0,-1-1 0 0 0,1 1-1 0 0,-1 0 1 0 0,0 0 0 0 0,0 0 0 0 0,0 0-1 0 0,-1 0 1 0 0,0 1 0 0 0,-3-7-184 0 0,3 7 93 0 0,0-1 1 0 0,-1 1-1 0 0,0-1 0 0 0,0 1 1 0 0,0 0-1 0 0,-1 0 0 0 0,1 1 1 0 0,-1-1-1 0 0,0 1 0 0 0,-1-1 1 0 0,1 1-1 0 0,-1 1 0 0 0,1-1 1 0 0,-1 1-1 0 0,0-1 0 0 0,-5-1-93 0 0,-10-9 304 0 0,-4-1 218 0 0,16 11-174 0 0,12 4-126 0 0,14 6-146 0 0,-10-2-71 0 0,0-1-1 0 0,0 0 1 0 0,0 0-1 0 0,1-1 1 0 0,-1 0-1 0 0,9 1-4 0 0,22 6 7 0 0,-36-8-8 0 0,16 5 5 0 0,-1 0 0 0 0,14 8-4 0 0,-26-11-15 0 0,-1-1 0 0 0,0 2 0 0 0,0-1 0 0 0,-1 0 0 0 0,1 1 0 0 0,-1 0 0 0 0,1 0 0 0 0,-1 0 0 0 0,0 0 0 0 0,-1 1 0 0 0,4 4 15 0 0,-4-4-44 0 0,0 1-1 0 0,0 0 1 0 0,0 0 0 0 0,-1 0-1 0 0,0 1 1 0 0,0-1-1 0 0,0 0 1 0 0,-1 1 0 0 0,0-1-1 0 0,0 7 45 0 0,5 15-94 0 0,-5-23 73 0 0,1-1 1 0 0,-1 1-1 0 0,0 0 1 0 0,-1-1 0 0 0,1 1-1 0 0,-1 0 1 0 0,0-1-1 0 0,0 1 1 0 0,0 0-1 0 0,-1-1 1 0 0,1 1-1 0 0,-2 2 21 0 0,0 1-23 0 0,0-2-58 0 0,-3-12 56 0 0,4 4 27 0 0,0 0 0 0 0,1 0 0 0 0,-1 0 0 0 0,1 0 0 0 0,0 0-1 0 0,-1 0 1 0 0,1 0 0 0 0,0 0 0 0 0,0-1 0 0 0,1 1 0 0 0,-1-1-2 0 0,1-7 8 0 0,0-6 18 0 0,1 0 0 0 0,0 0-1 0 0,1 0 1 0 0,1 0-1 0 0,1 0-25 0 0,7-31 67 0 0,-11 41-52 0 0,0 0 1 0 0,1 0-1 0 0,0 0 0 0 0,0 1 1 0 0,0-1-1 0 0,1 1 1 0 0,0-1-1 0 0,0 1 0 0 0,0 0 1 0 0,1 0-1 0 0,-1 0 1 0 0,1 0-1 0 0,1 0-15 0 0,11-16 54 0 0,-14 17-42 0 0,0 1 0 0 0,1-1-1 0 0,0 0 1 0 0,0 1-1 0 0,0-1 1 0 0,0 1-1 0 0,1 0 1 0 0,-1 0 0 0 0,1 0-1 0 0,0 0 1 0 0,0 1-1 0 0,4-2-11 0 0,19-9 51 0 0,-19 9 4 0 0,1 0-1 0 0,0 0 1 0 0,1 1-1 0 0,-1 0-54 0 0,-6 3 10 0 0,1-1 1 0 0,-1 0-1 0 0,0 1 1 0 0,1 0 0 0 0,-1 0-1 0 0,0 0 1 0 0,1 0-1 0 0,-1 1 1 0 0,1-1-1 0 0,-1 1 1 0 0,0 0-1 0 0,0 0 1 0 0,3 1-11 0 0,16 2 57 0 0,-20-4-46 0 0,0 0 0 0 0,0 1 0 0 0,0-1 1 0 0,0 0-1 0 0,0 1 0 0 0,0-1 0 0 0,0 1 0 0 0,-1-1 0 0 0,1 1 1 0 0,0 0-1 0 0,0 0-11 0 0,-1 0 2 0 0,-1 0 0 0 0,1 0 0 0 0,-1-1 1 0 0,0 1-1 0 0,1 0 0 0 0,-1 0 0 0 0,0 0 0 0 0,0 0 0 0 0,0-1 1 0 0,0 1-1 0 0,1 0 0 0 0,-1 0 0 0 0,0 0 0 0 0,-1 0 1 0 0,1-1-1 0 0,0 1 0 0 0,0 0 0 0 0,0 0 0 0 0,0 0 1 0 0,-1 0-1 0 0,1-1 0 0 0,0 1 0 0 0,-1 0 0 0 0,1 0 0 0 0,-1-1 1 0 0,1 1-1 0 0,-1 0 0 0 0,1-1 0 0 0,-1 1 0 0 0,1 0 1 0 0,-1 0-3 0 0,-8 15 6 0 0,5-10 2 0 0,0 1 0 0 0,0 0 1 0 0,0-1-1 0 0,-1 0 0 0 0,0 0 0 0 0,0 0 1 0 0,-3 2-9 0 0,-8 6 25 0 0,1 1 1 0 0,0 1-1 0 0,1 1 1 0 0,1 0 0 0 0,-6 10-26 0 0,3-9 26 0 0,14-15-17 0 0,-1-1-1 0 0,1 1 1 0 0,0-1-1 0 0,0 1 1 0 0,0 0 0 0 0,0 0-1 0 0,-1 2-8 0 0,1-2-2 0 0,0 1 33 0 0,0 1 0 0 0,0-1-1 0 0,1 0 1 0 0,-1 0 0 0 0,1 1 0 0 0,0-1 0 0 0,0 1 0 0 0,1-1-31 0 0,0-2 11 0 0,0 0 0 0 0,0 0 0 0 0,1 0 1 0 0,-1-1-1 0 0,0 1 0 0 0,1 0 0 0 0,0 0 1 0 0,-1-1-1 0 0,1 1 0 0 0,0 0 0 0 0,0-1 1 0 0,0 1-1 0 0,0-1 0 0 0,0 1 0 0 0,0-1 1 0 0,1 0-1 0 0,-1 1 0 0 0,0-1 0 0 0,1 0 1 0 0,-1 0-1 0 0,1 0 0 0 0,0 0-11 0 0,4 3 14 0 0,0-1 0 0 0,0 0 0 0 0,1 0 0 0 0,-1 0 0 0 0,1-1 0 0 0,0 0 0 0 0,0 0 0 0 0,5 0-14 0 0,19 6 20 0 0,-22-6 1 0 0,1 0 0 0 0,-1 0-1 0 0,0-1 1 0 0,1 0 0 0 0,-1 0-1 0 0,1-1 1 0 0,-1-1 0 0 0,5 0-21 0 0,17-4-976 0 0,28-8 976 0 0,-38 8-1058 0 0,9 0-8568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23.2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10 6424 0 0,'0'0'68'0'0,"0"0"0"0"0,0 0 0 0 0,-1 0 0 0 0,1-1 0 0 0,0 1 0 0 0,0 0 0 0 0,0 0 0 0 0,0 0 0 0 0,0-1 0 0 0,-1 1 0 0 0,1 0 0 0 0,0 0 0 0 0,0 0 0 0 0,0-1 0 0 0,0 1 0 0 0,0 0 0 0 0,0 0 0 0 0,0-1 0 0 0,0 1 0 0 0,0 0 0 0 0,0 0 0 0 0,0-1 0 0 0,0 1 0 0 0,0 0 1 0 0,0 0-1 0 0,0-1 0 0 0,0 1 0 0 0,0 0 0 0 0,0 0 0 0 0,0-1 0 0 0,0 1 0 0 0,0 0 0 0 0,0 0 0 0 0,1 0 0 0 0,-1-1 0 0 0,0 1 0 0 0,0 0 0 0 0,0 0 0 0 0,0 0 0 0 0,1-1 0 0 0,-1 1 0 0 0,0 0 0 0 0,0 0-68 0 0,0 0 428 0 0,0 0-61 0 0,0 21 986 0 0,0 1-1259 0 0,0 0 1 0 0,2-1-1 0 0,0 0 1 0 0,1 1-1 0 0,1-1 1 0 0,7 19-95 0 0,-8-34 13 0 0,0 0 1 0 0,0 0-1 0 0,1-1 1 0 0,-1 0-1 0 0,1 1 1 0 0,0-1-1 0 0,1-1 1 0 0,-1 1 0 0 0,1-1-1 0 0,0 1 1 0 0,0-1-1 0 0,2 0-13 0 0,-3-1 26 0 0,0 0 0 0 0,1 0 0 0 0,-1-1 0 0 0,1 0 0 0 0,-1 0 0 0 0,1 0 1 0 0,0 0-1 0 0,0-1 0 0 0,0 0 0 0 0,0 0 0 0 0,0 0 0 0 0,0-1 0 0 0,0 1 0 0 0,0-1 0 0 0,3-1-26 0 0,0-1 74 0 0,-1-1 0 0 0,0 0-1 0 0,0-1 1 0 0,0 0 0 0 0,-1 0 0 0 0,1 0 0 0 0,-1-1 0 0 0,2-2-74 0 0,1-1 85 0 0,-3 4-16 0 0,0 0 0 0 0,-1-1 1 0 0,0 1-1 0 0,0-1 0 0 0,0-1 1 0 0,0 1-1 0 0,-1-1 0 0 0,0 0 1 0 0,0 0-1 0 0,0 0 1 0 0,0-1-70 0 0,6-10 223 0 0,-9 16-203 0 0,0 0 1 0 0,0-1-1 0 0,0 1 0 0 0,0 0 1 0 0,0 0-1 0 0,0-1 0 0 0,-1 1 0 0 0,1 0 1 0 0,-1-1-1 0 0,1 1 0 0 0,-1-1 1 0 0,1 1-1 0 0,-1 0 0 0 0,0-1 1 0 0,0-1-21 0 0,0 2 21 0 0,0 0 0 0 0,0 0 0 0 0,0 0 0 0 0,0 0 0 0 0,0 0 1 0 0,0 0-1 0 0,0 0 0 0 0,1 0 0 0 0,-1 0 0 0 0,0 0 0 0 0,1 1 1 0 0,-1-1-1 0 0,0 0 0 0 0,1 0 0 0 0,-1 0 0 0 0,1 0 0 0 0,-1 0 1 0 0,1 0-1 0 0,0 1 0 0 0,-1-1 0 0 0,1 0 0 0 0,0 0 0 0 0,-1 1 1 0 0,1-1-1 0 0,0 0 0 0 0,0 1 0 0 0,0-1 0 0 0,0 1 0 0 0,-1-1 1 0 0,1 1-1 0 0,0 0 0 0 0,0-1 0 0 0,0 1 0 0 0,0 0 0 0 0,0 0 1 0 0,0-1-1 0 0,0 1 0 0 0,0 0 0 0 0,0 0 0 0 0,0 0-21 0 0,0 0 26 0 0,-1 0 0 0 0,1 0-20 0 0,-1 0-1 0 0,1 0 1 0 0,0 0 0 0 0,0 0-1 0 0,-1 1 1 0 0,1-1 0 0 0,0 0-1 0 0,0 0 1 0 0,-1 1-1 0 0,1-1 1 0 0,0 0 0 0 0,-1 0-1 0 0,1 1 1 0 0,0-1 0 0 0,-1 1-1 0 0,1-1 1 0 0,-1 1 0 0 0,1-1-6 0 0,11 22 10 0 0,-10-18-8 0 0,0 0-1 0 0,0 0 1 0 0,1 0-1 0 0,-1 0 0 0 0,1-1 1 0 0,0 1-1 0 0,0-1 1 0 0,0 1-1 0 0,1-1 0 0 0,-1 0 1 0 0,1 0-1 0 0,-1-1 1 0 0,1 1-1 0 0,0-1 1 0 0,3 2-2 0 0,3 1 1 0 0,-8-4 0 0 0,-1 0 0 0 0,1 0 1 0 0,0 1-1 0 0,0-2 0 0 0,0 1 0 0 0,0 0 1 0 0,0 0-1 0 0,0-1 0 0 0,0 1 0 0 0,0-1 1 0 0,0 1-1 0 0,0-1 0 0 0,0 0 1 0 0,0 0-1 0 0,0 0 0 0 0,0 0 0 0 0,0 0 1 0 0,0 0-1 0 0,0-1 0 0 0,2 1-1 0 0,-1-2 10 0 0,0 1-1 0 0,1 0 1 0 0,-1 0 0 0 0,0 1-1 0 0,0-1 1 0 0,1 1 0 0 0,2-1-10 0 0,-4 2 11 0 0,-1-1 0 0 0,1 0 0 0 0,0 0 0 0 0,0-1 0 0 0,0 1 0 0 0,-1 0 0 0 0,1-1 0 0 0,0 1 0 0 0,0-1 0 0 0,-1 1 0 0 0,1-1 0 0 0,0 0 0 0 0,-1 0 0 0 0,1 0 0 0 0,-1 1 0 0 0,1-2 0 0 0,-1 1 0 0 0,1 0 0 0 0,-1 0 0 0 0,0 0 0 0 0,0-1 0 0 0,1 0-11 0 0,7-10 252 0 0,3-8 5 0 0,-6-16 521 0 0,-5 36-774 0 0,-1 0-1 0 0,0 0 1 0 0,0 0-1 0 0,1 0 0 0 0,-1 0 1 0 0,0 0-1 0 0,1 0 1 0 0,-1 0-1 0 0,0 0 0 0 0,0 0 1 0 0,1 0-1 0 0,-1 0 0 0 0,0 0 1 0 0,1 0-1 0 0,-1-1 1 0 0,0 1-1 0 0,0 0 0 0 0,1 0 1 0 0,-1 0-1 0 0,0 0 0 0 0,0-1 1 0 0,0 1-1 0 0,1 0 1 0 0,-1 0-1 0 0,0 0 0 0 0,0-1 1 0 0,0 1-1 0 0,1 0 1 0 0,-1 0-1 0 0,0-1 0 0 0,0 1 1 0 0,0 0-1 0 0,0 0 0 0 0,0-1 1 0 0,0 1-1 0 0,0 0 1 0 0,0-1-1 0 0,1 1 0 0 0,-1 0 1 0 0,0 0-1 0 0,0-1 0 0 0,0 1 1 0 0,0 0-1 0 0,-1-1 1 0 0,1 1-1 0 0,0 0 0 0 0,0 0 1 0 0,0-1-1 0 0,0 1 1 0 0,0 0-1 0 0,0-1 0 0 0,0 1 1 0 0,-1 0-4 0 0,-10-21 158 0 0,3 6-45 0 0,7 10-381 0 0,-1 0-1 0 0,1-1 1 0 0,1 1 0 0 0,-1 0-1 0 0,1-1 1 0 0,0 1 0 0 0,0 0 0 0 0,1-3 268 0 0,-1 6-11104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23.5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8432 0 0,'0'1'28'0'0,"1"-1"1"0"0,0 0 0 0 0,0 0 0 0 0,0 1-1 0 0,-1-1 1 0 0,1 0 0 0 0,0 1 0 0 0,-1-1-1 0 0,1 0 1 0 0,0 1 0 0 0,-1-1 0 0 0,1 1-1 0 0,0-1 1 0 0,-1 1 0 0 0,1 0 0 0 0,-1-1-1 0 0,1 1 1 0 0,-1-1 0 0 0,1 1 0 0 0,-1 0-1 0 0,0 0 1 0 0,1-1 0 0 0,-1 1 0 0 0,0 0-1 0 0,1 0 1 0 0,-1-1 0 0 0,0 1 0 0 0,0 0-1 0 0,0 0 1 0 0,0 0 0 0 0,0-1 0 0 0,0 1-1 0 0,0 1-28 0 0,0 34 1495 0 0,0-25-1189 0 0,0 10 119 0 0,2 0 0 0 0,0-1 0 0 0,4 16-425 0 0,-5-14 16 0 0,-1-20-12 0 0,-1 0 0 0 0,1 0 1 0 0,0 0-1 0 0,0 0 0 0 0,0 0 1 0 0,0 0-1 0 0,1 0 0 0 0,-1 0 0 0 0,1 0 1 0 0,-1 0-1 0 0,1 0 0 0 0,-1 0 1 0 0,1 0-1 0 0,0 0 0 0 0,0 0 0 0 0,0-1 1 0 0,0 1-1 0 0,1 1-4 0 0,-1-2 25 0 0,0 0 1 0 0,0 1-1 0 0,-1-1 1 0 0,1 0-1 0 0,0 0 1 0 0,-1 1-1 0 0,0-1 1 0 0,1 1-1 0 0,-1-1 1 0 0,0 0-1 0 0,1 1 0 0 0,-1-1 1 0 0,0 1-1 0 0,0-1 1 0 0,0 0-1 0 0,0 1 1 0 0,-1 1-26 0 0,1 3-682 0 0,0-6-8106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23.9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261 0 9144 0 0,'0'0'537'0'0,"0"0"-368"0"0,1 0 0 0 0,0 1-1 0 0,0-1 1 0 0,0 0 0 0 0,0 0-1 0 0,0 0 1 0 0,-1 0 0 0 0,1 1 0 0 0,0-1-1 0 0,0 0 1 0 0,0 1 0 0 0,-1-1 0 0 0,1 1-1 0 0,0-1 1 0 0,0 1 0 0 0,-1-1 0 0 0,1 1-1 0 0,0 0-168 0 0,-2 26 271 0 0,0-17-155 0 0,1 1 1 0 0,0-1 0 0 0,0 1 0 0 0,2 1-117 0 0,-1 26 0 0 0,-2-32 0 0 0,1-1 0 0 0,0 1 0 0 0,0-1 0 0 0,1 1 0 0 0,-1-1 0 0 0,1 1 0 0 0,1 0 0 0 0,-1 0 1 0 0,0 0 1 0 0,0 1 0 0 0,-1-1-1 0 0,1 0 1 0 0,-1 0 0 0 0,-1 3-2 0 0,1-3 2 0 0,0 0 0 0 0,0-1 1 0 0,0 1-1 0 0,1 0 0 0 0,0-1 1 0 0,1 4-3 0 0,-1-1 120 0 0,1-1 0 0 0,-1 1 0 0 0,0 0 0 0 0,-1-1 1 0 0,0 1-1 0 0,-1 7-120 0 0,1 5 493 0 0,0-19-550 0 0,0-1 0 0 0,0 1 0 0 0,0 0 0 0 0,0-1 0 0 0,0 1 0 0 0,-1-1 0 0 0,1 1 0 0 0,0 0-1 0 0,0-1 1 0 0,0 1 0 0 0,-1-1 0 0 0,1 1 0 0 0,0 0 0 0 0,-1-1 0 0 0,1 1 0 0 0,0-1 0 0 0,-1 1 0 0 0,1-1 0 0 0,-1 1 0 0 0,1-1-1 0 0,-1 1 1 0 0,1-1 0 0 0,-1 0 0 0 0,1 1 0 0 0,-1-1 0 0 0,1 0 0 0 0,-1 1 57 0 0,0-1-9393 0 0</inkml:trace>
  <inkml:trace contextRef="#ctx0" brushRef="#br0" timeOffset="1">1 200 8744 0 0,'0'0'0'0'0,"0"0"0"0"0,0 0 0 0 0,3 0 664 0 0,-1 0 8 0 0,6 0-8 0 0,-1-8 8 0 0,6 3-240 0 0,-1 3 0 0 0,-3 2 0 0 0,12-6-8 0 0,5-1-200 0 0,1-1 0 0 0,-3-1 8 0 0,1-10 0 0 0,5 8-488 0 0,-2 5 16 0 0,0 2-9928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24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7736 0 0,'3'4'56'0'0,"0"0"1"0"0,0 1-1 0 0,-1-1 1 0 0,1 0-1 0 0,-1 1 1 0 0,0-1-1 0 0,0 1 1 0 0,-1 0-1 0 0,1 0 1 0 0,-1 0-57 0 0,5 14 276 0 0,4 13 580 0 0,-2 0 0 0 0,-1 1-856 0 0,2 9 639 0 0,-8-35-439 0 0,-1 0 0 0 0,1 0 0 0 0,-1 0 0 0 0,-1 0 0 0 0,0 5-200 0 0,1-6 201 0 0,-1 0 0 0 0,1 0 0 0 0,0 0 0 0 0,0 1 0 0 0,1-1 1 0 0,-1 0-1 0 0,3 5-201 0 0,7 0-1436 0 0,-10-11-7064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24.6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189 53 6632 0 0,'5'-13'1140'0'0,"-1"1"578"0"0,-3 12-1693 0 0,-1-1 1 0 0,0 1 0 0 0,0 0 0 0 0,0 0 0 0 0,0 0 0 0 0,0-1 0 0 0,0 1 0 0 0,0 0 0 0 0,0 0 0 0 0,0 0 0 0 0,0-1-1 0 0,0 1 1 0 0,0 0 0 0 0,0 0 0 0 0,0 0 0 0 0,0-1 0 0 0,-1 1 0 0 0,1 0 0 0 0,0 0 0 0 0,0 0 0 0 0,0-1-1 0 0,0 1 1 0 0,0 0 0 0 0,0 0 0 0 0,0 0 0 0 0,-1 0 0 0 0,1-1 0 0 0,0 1 0 0 0,0 0 0 0 0,0 0 0 0 0,0 0 0 0 0,-1 0-1 0 0,1 0 1 0 0,0 0 0 0 0,0 0 0 0 0,0-1 0 0 0,-1 1 0 0 0,1 0 0 0 0,0 0 0 0 0,0 0 0 0 0,0 0-26 0 0,-6-4 1316 0 0,6 4-1272 0 0,0-1 1 0 0,0 1-1 0 0,-1 0 1 0 0,1-1-1 0 0,0 1 1 0 0,0-1-1 0 0,-1 1 1 0 0,1 0 0 0 0,0 0-1 0 0,-1-1 1 0 0,1 1-1 0 0,0 0 1 0 0,-1 0-1 0 0,1-1 1 0 0,-1 1-1 0 0,1 0 1 0 0,0 0 0 0 0,-1 0-1 0 0,1 0 1 0 0,-1-1-1 0 0,1 1 1 0 0,-1 0-1 0 0,1 0 1 0 0,-1 0-45 0 0,-19-4 319 0 0,17 2-307 0 0,0 1-1 0 0,0 1 0 0 0,0-1 1 0 0,0 0-1 0 0,0 1 0 0 0,0-1 1 0 0,-1 1-1 0 0,1 0 0 0 0,0 0 1 0 0,0 0-1 0 0,0 1 0 0 0,0-1 1 0 0,0 1-1 0 0,0-1 0 0 0,0 1 1 0 0,0 0-1 0 0,0 0 0 0 0,0 1 1 0 0,-1-1-12 0 0,-13 10 81 0 0,11-9-47 0 0,1 1 0 0 0,1 0 0 0 0,-1 1 0 0 0,0-1 0 0 0,1 1 0 0 0,-1 0 0 0 0,1 0 0 0 0,-1 2-34 0 0,-10 8 69 0 0,14-13-64 0 0,-1 1 0 0 0,1-1 0 0 0,0 0 0 0 0,0 0 0 0 0,-1 0 0 0 0,1 1 0 0 0,0-1 1 0 0,0 1-1 0 0,0-1 0 0 0,1 0 0 0 0,-1 1 0 0 0,0 0 0 0 0,0-1 0 0 0,1 1 0 0 0,-1 0 0 0 0,1-1 0 0 0,-1 1 0 0 0,1 0 0 0 0,0-1 0 0 0,0 1 0 0 0,0 0 0 0 0,0 0 0 0 0,0 0-5 0 0,-3 41 101 0 0,2-31-78 0 0,0 0 0 0 0,0 0-1 0 0,1 0 1 0 0,1 0 0 0 0,1 3-23 0 0,-1-13 6 0 0,0 0 0 0 0,0 1 0 0 0,1-1 1 0 0,-1 0-1 0 0,1 0 0 0 0,0 0 0 0 0,0 0 0 0 0,-1 0 0 0 0,1 0 1 0 0,0 0-1 0 0,1-1 0 0 0,-1 1 0 0 0,1-1-6 0 0,30 21 58 0 0,-32-21-55 0 0,7 3 12 0 0,0 0 1 0 0,0 0-1 0 0,0-1 0 0 0,1 0 0 0 0,0-1 0 0 0,-1 1 0 0 0,1-2 1 0 0,6 2-16 0 0,9-2 40 0 0,0 0 1 0 0,13-2-41 0 0,-27 0 8 0 0,16 3 5 0 0,-23-2-10 0 0,-1 1-1 0 0,1-1 0 0 0,0 1 0 0 0,0-1 1 0 0,0 0-1 0 0,0 0 0 0 0,0-1 0 0 0,0 1 1 0 0,0-1-1 0 0,-1 1 0 0 0,1-1 0 0 0,0 0 1 0 0,0 0-1 0 0,-1 0 0 0 0,1 0 0 0 0,2-2-2 0 0,53-29-1858 0 0,-56 31-7270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25.0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37 7936 0 0,'0'0'320'0'0,"18"2"1378"0"0,-16 1-1670 0 0,1-1 1 0 0,0 1-1 0 0,-1 0 0 0 0,1 0 0 0 0,-1 1 0 0 0,0-1 0 0 0,0 0 0 0 0,0 1 1 0 0,-1-1-1 0 0,1 1 0 0 0,-1-1 0 0 0,0 1 0 0 0,0 0 0 0 0,0 0 0 0 0,0 2-28 0 0,1 10 72 0 0,0 1 0 0 0,-2 0 0 0 0,0 3-72 0 0,2 32 97 0 0,0 10 275 0 0,-3-52-228 0 0,1 1 0 0 0,0-1 0 0 0,1 1 1 0 0,0-1-1 0 0,0 0 0 0 0,1 1 0 0 0,1-1 0 0 0,0 0-144 0 0,1 0 270 0 0,-3-8-234 0 0,0-1 0 0 0,-1 1 0 0 0,1 0 0 0 0,-1-1 0 0 0,1 1 0 0 0,-1-1 0 0 0,0 1 0 0 0,1 0 0 0 0,-1-1 0 0 0,0 1 0 0 0,0 1-36 0 0,3-3-1599 0 0,-2 0-6466 0 0</inkml:trace>
  <inkml:trace contextRef="#ctx0" brushRef="#br0" timeOffset="1">309 1 8640 0 0,'-2'12'184'0'0,"-1"0"1"0"0,2 0 0 0 0,0 0-1 0 0,0 0 1 0 0,1 0 0 0 0,0 0-1 0 0,2 3-184 0 0,-1 22 330 0 0,-1-32-299 0 0,1 1-1 0 0,0 0 0 0 0,0 0 0 0 0,1 0 1 0 0,0-1-1 0 0,0 1 0 0 0,0 0 1 0 0,1-1-1 0 0,-1 0 0 0 0,1 0 0 0 0,4 5-30 0 0,-2-2 12 0 0,0 0 1 0 0,-1 1-1 0 0,0-1 0 0 0,1 6-12 0 0,-3-9 83 0 0,0 0 0 0 0,1 0 0 0 0,-1-1 0 0 0,1 1 1 0 0,3 3-84 0 0,-4-6 71 0 0,0 0 0 0 0,-1 1 0 0 0,1-1 1 0 0,0 1-1 0 0,-1-1 0 0 0,0 1 0 0 0,1 0 1 0 0,-1 0-1 0 0,0 0 0 0 0,0-1 0 0 0,-1 1 1 0 0,1 0-1 0 0,-1 0 0 0 0,1 0 1 0 0,-1 0-1 0 0,0 0 0 0 0,0 0 0 0 0,0 1-71 0 0,0-3-14 0 0,0-1-1 0 0,0 1 1 0 0,0 0-1 0 0,0-1 0 0 0,0 1 1 0 0,0 0-1 0 0,-1-1 1 0 0,1 1-1 0 0,0 0 1 0 0,0-1-1 0 0,0 1 0 0 0,-1-1 1 0 0,1 1-1 0 0,0 0 1 0 0,-1-1-1 0 0,1 1 1 0 0,-1-1-1 0 0,1 1 0 0 0,0-1 1 0 0,-1 1-1 0 0,1-1 1 0 0,-1 0-1 0 0,1 1 1 0 0,-1-1-1 0 0,1 0 0 0 0,-1 1 1 0 0,0-1-1 0 0,1 0 1 0 0,-1 1-1 0 0,1-1 1 0 0,-1 0-1 0 0,0 0 0 0 0,1 0 1 0 0,-1 0-1 0 0,0 1 1 0 0,1-1-1 0 0,-1 0 1 0 0,0 0-1 0 0,1 0 0 0 0,-1-1 1 0 0,1 1-1 0 0,-2 0 15 0 0,2 0-8386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28.0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8640 0 0,'6'7'132'0'0,"0"0"0"0"0,0 1 0 0 0,-1-1 1 0 0,0 1-1 0 0,0 1 0 0 0,-1-1 0 0 0,0 1 0 0 0,0-1 1 0 0,-1 1-1 0 0,0 0 0 0 0,0 5-132 0 0,1 7 388 0 0,0 0 0 0 0,-2 1 0 0 0,0-1 0 0 0,-2 10-388 0 0,-10 59 603 0 0,4 98 2101 0 0,6-187-2635 0 0,0-1-2 0 0,0 0 14 0 0,0 0 46 0 0,0 0-1939 0 0,0 0-7817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25.4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84 9440 0 0,'0'2'0'0'0,"0"3"0"0"0,4-5 0 0 0,2-2 504 0 0,-1 2 8 0 0,-3 0-8 0 0,17-11 8 0 0,6-2-152 0 0,-3 2-8 0 0,-1-4 8 0 0,9 0 8 0 0,-5 7-192 0 0,-9 4 0 0 0,7-1-8 0 0,-2-1 16 0 0,-21 6-10400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26.8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 1400 0 0,'1'11'564'0'0,"1"0"1"0"0,0 0-1 0 0,0 0 1 0 0,1-1-1 0 0,1 1 1 0 0,0-1-1 0 0,0 1-564 0 0,2 3 576 0 0,-1 0 0 0 0,-1 0-1 0 0,1 6-575 0 0,5 49 1405 0 0,-2 1 0 0 0,-2 58-1405 0 0,-11-97 172 0 0,5-30-72 0 0,0-1 13 0 0,0 4 259 0 0,-1 2-20 0 0,-2-14-167 0 0,-3-19 46 0 0,2-1 0 0 0,0 0 0 0 0,2-1-1 0 0,1 1 1 0 0,3-15-231 0 0,-2 8 200 0 0,0 13-91 0 0,-1 7 5 0 0,1 1 0 0 0,1-1 0 0 0,0 0 0 0 0,1 1 0 0 0,0 0 0 0 0,2-1-114 0 0,-2 7 41 0 0,-1 2 25 0 0,1 0 0 0 0,0-1-1 0 0,0 1 1 0 0,1 0 0 0 0,0 1 0 0 0,0-1-1 0 0,0 1 1 0 0,1-1 0 0 0,-1 1 0 0 0,2-1-66 0 0,-1 1 63 0 0,0 1 0 0 0,1-1 1 0 0,0 1-1 0 0,0-1 1 0 0,0 1-1 0 0,0 1 1 0 0,0-1-1 0 0,1 1 1 0 0,0 0-1 0 0,0 0 1 0 0,0 1-1 0 0,0-1 0 0 0,0 1 1 0 0,0 1-1 0 0,1-1 1 0 0,-1 1-1 0 0,3 0-63 0 0,-9 1 1 0 0,20-2 93 0 0,-1 1 1 0 0,17 1-95 0 0,-32 0 8 0 0,0 0 0 0 0,0 1 0 0 0,0-1 0 0 0,-1 1 0 0 0,1-1 0 0 0,0 1 0 0 0,-1 0 0 0 0,1 1 0 0 0,0-1 0 0 0,-1 1 0 0 0,0 0 0 0 0,1-1 0 0 0,-1 1 0 0 0,0 1 0 0 0,0-1 0 0 0,0 0 0 0 0,2 3-8 0 0,12 9 14 0 0,-4-1 17 0 0,-12-12-30 0 0,-1 0 0 0 0,0 0 0 0 0,0 0 0 0 0,0 0 0 0 0,0-1 0 0 0,0 1 0 0 0,0 0 1 0 0,0 0-1 0 0,0 0 0 0 0,-1 0 0 0 0,1-1 0 0 0,0 1 0 0 0,0 0 0 0 0,-1 0 0 0 0,1 0 0 0 0,-1-1 0 0 0,1 1 0 0 0,0 0 0 0 0,-1-1 0 0 0,0 1 0 0 0,1 0 0 0 0,-1-1 0 0 0,1 1 0 0 0,-1-1 1 0 0,0 1-2 0 0,-6 7 25 0 0,-1-1 1 0 0,-1-1-1 0 0,1 0 1 0 0,-1 0 0 0 0,0 0-1 0 0,0-1 1 0 0,-1 0 0 0 0,-6 2-26 0 0,-35 20 76 0 0,45-24-63 0 0,0 1-1 0 0,-1-1 1 0 0,1 0 0 0 0,-1-1 0 0 0,0 0 0 0 0,-2 1-13 0 0,-23 9 11 0 0,16-12-2315 0 0,16 0-7401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27.1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108 0 7736 0 0,'-29'31'2761'0'0,"23"-25"-2670"0"0,-1 1 0 0 0,1-1-1 0 0,1 1 1 0 0,-1 0 0 0 0,1 0 0 0 0,0 1-1 0 0,1 0 1 0 0,0 0 0 0 0,0 0 0 0 0,1 0-1 0 0,-1 0 1 0 0,0 7-91 0 0,-1 8 93 0 0,1 0 1 0 0,1 0-1 0 0,1 0 1 0 0,1 4-94 0 0,1-17 41 0 0,1-1 0 0 0,-1 1 0 0 0,2-1 0 0 0,1 5-41 0 0,2 29 188 0 0,-5-35-149 0 0,1 0-1 0 0,0-1 1 0 0,1 1 0 0 0,-1-1 0 0 0,2 1 0 0 0,-1-1 0 0 0,1 0 0 0 0,0 0 0 0 0,0 0-1 0 0,1 0 1 0 0,-1-1 0 0 0,2 0 0 0 0,-1 1-39 0 0,14 23 85 0 0,-11-16-41 0 0,-6-12-31 0 0,-1 0-1 0 0,1 0 1 0 0,0 0-1 0 0,0-1 1 0 0,0 1-1 0 0,0 0 1 0 0,0-1-1 0 0,1 1 1 0 0,-1 0-1 0 0,0-1 1 0 0,1 0-1 0 0,-1 1 1 0 0,1-1-1 0 0,-1 0 1 0 0,1 0-1 0 0,0 0 1 0 0,0 0-1 0 0,-1 0 1 0 0,1 0-1 0 0,0 0 1 0 0,2 0-13 0 0,4 2 29 0 0,-7-2-89 0 0,0-1-1 0 0,0 1 1 0 0,0-1-1 0 0,0 1 1 0 0,0-1-1 0 0,0 0 1 0 0,0 1-1 0 0,0-1 1 0 0,0 0-1 0 0,0 0 1 0 0,0 0-1 0 0,0 0 1 0 0,0 0-1 0 0,1 0 1 0 0,-1 0 0 0 0,0 0-1 0 0,0-1 1 0 0,0 1-1 0 0,0 0 1 0 0,0-1-1 0 0,0 1 1 0 0,1-1 60 0 0,-1 0-8508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27.5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7232 0 0,'2'1'124'0'0,"1"0"1"0"0,-1 1 0 0 0,0-1 0 0 0,1 1-1 0 0,-1-1 1 0 0,0 1 0 0 0,0 0-1 0 0,0 0 1 0 0,0 0 0 0 0,-1 0-1 0 0,1 0 1 0 0,0 0 0 0 0,-1 1-1 0 0,1-1 1 0 0,-1 1-125 0 0,24 44 1880 0 0,-16-28-1851 0 0,0 0-1 0 0,9 14-28 0 0,1 0 18 0 0,19 25 78 0 0,-18-32 108 0 0,-18-24-139 0 0,1 0 0 0 0,-1 0-1 0 0,0 0 1 0 0,0 0 0 0 0,-1 1 0 0 0,1-1 0 0 0,0 0 0 0 0,-1 1 0 0 0,1-1 0 0 0,-1 1 0 0 0,0 0 0 0 0,0-1-1 0 0,0 1 1 0 0,0 0 0 0 0,0 2-65 0 0,4 4 406 0 0,1 2-192 0 0,-6-5-1523 0 0,0-6-7004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27.8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183 1 7632 0 0,'0'0'505'0'0,"-9"12"1002"0"0,4-3-1185 0 0,0 0 1 0 0,-1 0 0 0 0,0 0-1 0 0,0-1 1 0 0,-8 7-323 0 0,-10 16 837 0 0,-21 34-837 0 0,19-25 203 0 0,21-34-122 0 0,1 0 0 0 0,0 1 0 0 0,1 0 0 0 0,-1 0-1 0 0,2 0 1 0 0,-1 0 0 0 0,0 0 0 0 0,1 1 0 0 0,-1 6-81 0 0,0-9-1288 0 0,3-6-7105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28.2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6728 0 0,'5'-1'324'0'0,"1"1"-1"0"0,0 0 1 0 0,0 0 0 0 0,0 1 0 0 0,0 0 0 0 0,-1 0-1 0 0,1 1 1 0 0,0-1 0 0 0,-1 1 0 0 0,1 0-1 0 0,-1 1 1 0 0,0-1 0 0 0,5 4-324 0 0,-9-6 13 0 0,13 9 174 0 0,-1 0 0 0 0,0 0 0 0 0,0 2-187 0 0,-8-7 50 0 0,-1 1-1 0 0,0-1 0 0 0,0 1 0 0 0,-1 0 0 0 0,0 0 0 0 0,1 0 0 0 0,-2 0 0 0 0,1 1 0 0 0,1 3-49 0 0,5 12 116 0 0,-4-11-11 0 0,-1 0-1 0 0,0 1 0 0 0,-1-1 0 0 0,0 1 0 0 0,0 0 0 0 0,-1-1 0 0 0,-1 1 0 0 0,1 8-104 0 0,-2-19 0 0 0,0 11 68 0 0,0 1-1 0 0,-1 0 1 0 0,0-1-1 0 0,-1 1 1 0 0,0-1 0 0 0,-1 4-68 0 0,-8 25 122 0 0,10-33-97 0 0,-1 1 0 0 0,0 0 0 0 0,0 0-1 0 0,-1-1 1 0 0,0 0 0 0 0,-1 1 0 0 0,1-1 0 0 0,-1 0-1 0 0,0-1 1 0 0,-1 1-25 0 0,-14 24 74 0 0,16-26-34 0 0,0 0 0 0 0,0 0 0 0 0,0 0 0 0 0,-1 0 0 0 0,1 0 0 0 0,-1-1-40 0 0,-6 8 283 0 0,9-11-209 0 0,0 0-1 0 0,0 0 0 0 0,1 0 0 0 0,-1 0 0 0 0,0 0 0 0 0,0 0 1 0 0,0 0-1 0 0,0 0 0 0 0,0 0 0 0 0,0-1 0 0 0,0 1 0 0 0,-1 0 1 0 0,1-1-1 0 0,0 1 0 0 0,0-1 0 0 0,0 1 0 0 0,-1-1 0 0 0,1 1 1 0 0,0-1-1 0 0,-1 0 0 0 0,1 0 0 0 0,0 0 0 0 0,-1 0-73 0 0,2-3-1820 0 0,0 3-8286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28.6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6328 0 0,'0'0'816'0'0,"0"27"4462"0"0,0-11-5055 0 0,-1 0-111 0 0,1 1 1 0 0,1-1 0 0 0,1 1 0 0 0,0-1-1 0 0,1 0 1 0 0,3 8-113 0 0,12 47 536 0 0,-19-63-409 0 0,1-8-125 0 0,0 0-1 0 0,-1 0 1 0 0,1 0 0 0 0,0 0-1 0 0,0 0 1 0 0,0 1-1 0 0,0-1 1 0 0,0 0-1 0 0,0 0 1 0 0,0 0 0 0 0,0 0-1 0 0,0 1 1 0 0,0-1-1 0 0,0 0 1 0 0,0 0 0 0 0,0 0-1 0 0,0 0 1 0 0,0 1-1 0 0,0-1 1 0 0,0 0 0 0 0,0 0-1 0 0,0 0 1 0 0,0 1-1 0 0,0-1 1 0 0,0 0-1 0 0,0 0 1 0 0,0 0 0 0 0,0 0-1 0 0,0 1 1 0 0,0-1-1 0 0,1 0 1 0 0,-1 0 0 0 0,0 0-1 0 0,0 0 1 0 0,0 0-1 0 0,0 0 1 0 0,0 1-1 0 0,0-1 1 0 0,1 0 0 0 0,-1 0-1 0 0,0 0 1 0 0,0 0-1 0 0,0 0 1 0 0,0 0 0 0 0,1 0-2 0 0,-1 0 2 0 0,-1 0 0 0 0,1 0 0 0 0,0 0 0 0 0,0 0-1 0 0,0 0 1 0 0,0 0 0 0 0,-1 0 0 0 0,1 0 0 0 0,0 0 0 0 0,0 1 0 0 0,0-1 0 0 0,0 0 0 0 0,-1 0 0 0 0,1 0 0 0 0,0 0 0 0 0,0 0 0 0 0,0 0 0 0 0,0 0 0 0 0,0 0 0 0 0,0 1 0 0 0,-1-1 0 0 0,1 0 0 0 0,0 0 0 0 0,0 0 0 0 0,0 0 0 0 0,0 0 0 0 0,0 1 0 0 0,0-1 0 0 0,0 0 0 0 0,0 0 0 0 0,0 0 0 0 0,0 0 0 0 0,0 1 0 0 0,0-1 0 0 0,0 0 0 0 0,0 0 0 0 0,0 0 0 0 0,0 0 0 0 0,0 1 0 0 0,0-1 0 0 0,0 0 0 0 0,0 0 0 0 0,0 0 0 0 0,0 0 0 0 0,0 1 0 0 0,0-1 0 0 0,0 0 0 0 0,0 0 0 0 0,0 0 0 0 0,0 0 0 0 0,0 0 0 0 0,0 1 0 0 0,1-1 0 0 0,-1 0 0 0 0,0 0 0 0 0,0 0 0 0 0,0 0 0 0 0,0 0 0 0 0,0 0 0 0 0,0 0 0 0 0,1 1 0 0 0,-1-1 0 0 0,0 0 0 0 0,0 0-1 0 0,0 0 1 0 0,0 0 0 0 0,1 0-2 0 0,-4 1-1696 0 0,3-1-7236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28.9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 12 8136 0 0,'2'0'9'0'0,"-2"1"13"0"0,0-1 0 0 0,1 0 0 0 0,-1 0 1 0 0,0 0-1 0 0,1 0 0 0 0,-1 0 0 0 0,0 0 0 0 0,0 0 0 0 0,1 0 0 0 0,-1 0 0 0 0,0 0 0 0 0,1 0 0 0 0,-1 0 0 0 0,0 0 0 0 0,0 0 1 0 0,1 0-1 0 0,-1 0 0 0 0,0 0 0 0 0,1 0 0 0 0,-1 0 0 0 0,0 0 0 0 0,0-1 0 0 0,1 1 0 0 0,-1 0 0 0 0,0 0 0 0 0,0 0 0 0 0,1 0 0 0 0,-1-1 1 0 0,0 1-1 0 0,0 0 0 0 0,0 0 0 0 0,1-1 0 0 0,-1 1 0 0 0,0 0 0 0 0,0 0 0 0 0,0-1 0 0 0,0 1 0 0 0,0 0 0 0 0,1 0 0 0 0,-1-1 1 0 0,0 1-1 0 0,0 0 0 0 0,0-1 0 0 0,0 1 0 0 0,0 0 0 0 0,0 0 0 0 0,0-1 0 0 0,0 1 0 0 0,0 0 0 0 0,0-1 0 0 0,0 1 0 0 0,0 0 1 0 0,0-1-1 0 0,0 1 0 0 0,-1 0-22 0 0,1-1 609 0 0,0 1-30 0 0,0 0-142 0 0,0 0-32 0 0,0 0-2 0 0,0 0-34 0 0,0 0-146 0 0,0 0-34 0 0,-12-2 198 0 0,-7 13-374 0 0,-6 5 7 0 0,23-15-13 0 0,1 1-1 0 0,-1-1 0 0 0,1 1 0 0 0,-1 0 1 0 0,1 0-1 0 0,0 0 0 0 0,0 0 0 0 0,0-1 1 0 0,0 2-1 0 0,0-1 0 0 0,1 0 1 0 0,-1 0-1 0 0,0 0 0 0 0,1 0 0 0 0,-1 2-6 0 0,1-2 6 0 0,0-1 0 0 0,1 0 0 0 0,-1 1-1 0 0,0-1 1 0 0,0 0 0 0 0,1 1 0 0 0,-1-1 0 0 0,1 0-1 0 0,-1 0 1 0 0,1 1 0 0 0,0-1 0 0 0,-1 0-1 0 0,1 0 1 0 0,0 0 0 0 0,0 0 0 0 0,0 0-1 0 0,-1 0 1 0 0,1 0 0 0 0,0 0 0 0 0,1 0-1 0 0,-1 0 1 0 0,0 0 0 0 0,0-1 0 0 0,0 1 0 0 0,0 0-1 0 0,2 0-5 0 0,6 4 10 0 0,0 0 0 0 0,0 1 0 0 0,-1 1-1 0 0,0-1 1 0 0,0 1 0 0 0,0 1 0 0 0,-1-1 0 0 0,0 1 0 0 0,3 6-10 0 0,5 4 17 0 0,-1-5 8 0 0,-13-12-21 0 0,1 0 0 0 0,-1 0 1 0 0,1 1-1 0 0,-1-1 0 0 0,0 0 1 0 0,1 1-1 0 0,-1-1 0 0 0,0 1 0 0 0,0-1 1 0 0,0 1-1 0 0,0 0 0 0 0,0-1 0 0 0,-1 1 1 0 0,1 0-1 0 0,0 1-4 0 0,3 7 34 0 0,-4-9-30 0 0,1-1 0 0 0,-1 1 0 0 0,1 0 0 0 0,-1 0 0 0 0,1 0 0 0 0,-1-1 0 0 0,0 1-1 0 0,1 0 1 0 0,-1 0 0 0 0,0 0 0 0 0,0 0 0 0 0,0 0 0 0 0,0 0 0 0 0,0 0 0 0 0,0-1 0 0 0,0 1 0 0 0,0 0 0 0 0,0 0 0 0 0,0 0 0 0 0,0 0 0 0 0,0 0-1 0 0,-1 0 1 0 0,1 0 0 0 0,0-1 0 0 0,-1 1 0 0 0,1 0 0 0 0,-1 0 0 0 0,1 0 0 0 0,-1-1 0 0 0,0 2-4 0 0,-3 6 34 0 0,-4 4 51 0 0,-7 3-28 0 0,13-12-48 0 0,-1 0 0 0 0,1-1 0 0 0,-1 0 0 0 0,1 1 0 0 0,-1-1 0 0 0,0 0 1 0 0,1 0-1 0 0,-1-1 0 0 0,0 1 0 0 0,0-1 0 0 0,-3 2-9 0 0,-15 5 63 0 0,16-6-40 0 0,1 0 0 0 0,-1 0 0 0 0,0-1 0 0 0,1 1 0 0 0,-1-1 1 0 0,0 0-1 0 0,0 0 0 0 0,0 0 0 0 0,0-1 0 0 0,0 0 1 0 0,0 0-1 0 0,0 0 0 0 0,-1-1-23 0 0,1-3-1745 0 0,4 3-7175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29.4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212 0 8936 0 0,'4'5'301'0'0,"-1"-2"1017"0"0,-10 3-328 0 0,5-5-967 0 0,-19 4 172 0 0,10-4-138 0 0,-16 4 302 0 0,-1-2 1 0 0,0-2 0 0 0,-24 0-360 0 0,40-1 195 0 0,12 0-185 0 0,0 0-1 0 0,-1 0 0 0 0,1 0 0 0 0,0 0 0 0 0,-1 0 1 0 0,1 0-1 0 0,0 0 0 0 0,-1 0 0 0 0,1 1 1 0 0,0-1-1 0 0,0 0 0 0 0,-1 0 0 0 0,1 0 1 0 0,0 0-1 0 0,0 1 0 0 0,-1-1 0 0 0,1 0 1 0 0,0 0-1 0 0,0 1 0 0 0,0-1 0 0 0,-1 0 0 0 0,1 1 1 0 0,0-1-1 0 0,0 0 0 0 0,0 0 0 0 0,0 1 1 0 0,0-1-1 0 0,0 0 0 0 0,-1 1 0 0 0,1-1 1 0 0,0 0-1 0 0,0 1 0 0 0,0-1 0 0 0,0 0 1 0 0,0 1-1 0 0,0-1 0 0 0,0 0 0 0 0,0 1 0 0 0,1-1 1 0 0,-1 0-1 0 0,0 1 0 0 0,0-1 0 0 0,0 0 1 0 0,0 1-10 0 0,0-1 17 0 0,0 1 1 0 0,1-1-1 0 0,-1 1 1 0 0,0-1-1 0 0,0 1 1 0 0,0-1 0 0 0,0 1-1 0 0,0-1 1 0 0,0 1-1 0 0,0-1 1 0 0,-1 0-1 0 0,1 1 1 0 0,0-1-1 0 0,0 1 1 0 0,0-1-1 0 0,0 1 1 0 0,-1-1 0 0 0,1 1-1 0 0,0-1 1 0 0,0 0-1 0 0,-1 1 1 0 0,1-1-1 0 0,0 1 1 0 0,-1-1-1 0 0,1 0 1 0 0,0 1-18 0 0,-1-1 7 0 0,0 1 1 0 0,0 0-1 0 0,0-1 1 0 0,1 1-1 0 0,-1 0 1 0 0,0 0-1 0 0,1 0 1 0 0,-1-1-1 0 0,1 1 1 0 0,-1 0-1 0 0,1 0 1 0 0,-1 0-1 0 0,1 0 1 0 0,0 0-1 0 0,-1 0 1 0 0,1 0-1 0 0,0 0 1 0 0,0 0-1 0 0,0 0 1 0 0,-1 0-1 0 0,1 1-7 0 0,1 26 82 0 0,-1-16-45 0 0,7 69 89 0 0,-4-64-107 0 0,-1-1 1 0 0,-1 1-1 0 0,0-1 1 0 0,-1 1-1 0 0,-1 0 1 0 0,-1-1 0 0 0,-3 15-20 0 0,1 3 24 0 0,4-29-13 0 0,0-1 0 0 0,0 1-1 0 0,-1 0 1 0 0,0-1 0 0 0,0 1 0 0 0,0 0-1 0 0,0-1 1 0 0,-1 1-11 0 0,-4 17-1790 0 0,6-22-7370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29.8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55 7328 0 0,'23'1'2235'0'0,"-13"-1"-1932"0"0,0 1 1 0 0,0-2 0 0 0,0 1-1 0 0,0-2 1 0 0,6 0-304 0 0,103-28 153 0 0,-56 16-63 0 0,-31 8-1606 0 0,-27 5-5492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28.3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338 7 7936 0 0,'-24'-3'2661'0'0,"21"2"-2537"0"0,-1 0 0 0 0,1 0 0 0 0,-1 1 1 0 0,1-1-1 0 0,-1 1 0 0 0,1 0 1 0 0,-1 0-1 0 0,1 1 0 0 0,-1-1 1 0 0,0 1-125 0 0,-7 2 135 0 0,0 1 1 0 0,1 0 0 0 0,-1 0-1 0 0,1 1 1 0 0,0 1-1 0 0,0 0 1 0 0,0 0 0 0 0,1 1-1 0 0,0 0 1 0 0,0 2-136 0 0,-8 6 73 0 0,0 1 0 0 0,1 1 0 0 0,1 1 0 0 0,-6 11-73 0 0,9-11 8 0 0,2 0 1 0 0,1 0-1 0 0,0 1 1 0 0,1 0 0 0 0,1 0-1 0 0,1 1 1 0 0,1 0-1 0 0,0 1 1 0 0,0 14-9 0 0,4-29 9 0 0,0 0 1 0 0,1 0-1 0 0,0 0 0 0 0,0 0 1 0 0,0 0-1 0 0,1 0 0 0 0,0 0 1 0 0,0 0-1 0 0,1 0 0 0 0,-1 0 1 0 0,1-1-1 0 0,1 1 0 0 0,-1-1 1 0 0,1 1-1 0 0,0-1 1 0 0,0 0-1 0 0,0 0 0 0 0,1 0 1 0 0,0 0-1 0 0,0-1 0 0 0,0 0 1 0 0,0 1-1 0 0,1-1 0 0 0,3 2-9 0 0,4 2 24 0 0,0 0-1 0 0,0-1 1 0 0,0-1 0 0 0,1 0-1 0 0,0 0 1 0 0,0-1-1 0 0,1-1 1 0 0,-1 0-1 0 0,1-1 1 0 0,2 0-24 0 0,-4-1 34 0 0,0 0 1 0 0,0-1-1 0 0,0 0 0 0 0,0-1 1 0 0,0-1-1 0 0,0 0 0 0 0,0 0 1 0 0,0-1-1 0 0,9-3-34 0 0,18 0 145 0 0,-34 5-120 0 0,-1 0-1 0 0,1-1 1 0 0,-1 1 0 0 0,1-1-1 0 0,-1 1 1 0 0,0-1-1 0 0,1-1 1 0 0,-1 1 0 0 0,0-1-1 0 0,0 1 1 0 0,0-1-1 0 0,0-1 1 0 0,0 1 0 0 0,3-2-25 0 0,10-9 173 0 0,-15 12-159 0 0,0 0 1 0 0,0 0-1 0 0,0 0 1 0 0,0-1-1 0 0,-1 1 1 0 0,1 0-1 0 0,0-1 0 0 0,-1 1 1 0 0,1-1-1 0 0,-1 0 1 0 0,0 1-1 0 0,1-1 1 0 0,-1 0-1 0 0,0 0 1 0 0,0 0-1 0 0,0 1 0 0 0,0-1 1 0 0,0-1-15 0 0,-1 0 34 0 0,1-1 0 0 0,-1 1 1 0 0,1-1-1 0 0,-1 1 0 0 0,0-1 0 0 0,0 1 1 0 0,-1-1-1 0 0,1 1 0 0 0,-1-1 1 0 0,1 1-1 0 0,-1 0 0 0 0,0-1 0 0 0,0 1 1 0 0,-1 0-1 0 0,1 0 0 0 0,-1 0 0 0 0,0 0 1 0 0,1 0-1 0 0,-1 0 0 0 0,-1-1-34 0 0,-7-10 55 0 0,-1 1-1 0 0,0 0 0 0 0,-1 1 1 0 0,-1 0-1 0 0,0 1 0 0 0,0 0 1 0 0,-1 1-1 0 0,0 1 0 0 0,-6-3-54 0 0,5 4-110 0 0,5 4-252 0 0,1-2 0 0 0,-1 1 1 0 0,1-1-1 0 0,0-1 1 0 0,-1-1 361 0 0,9 7-10369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30.1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1 428 5416 0 0,'1'2'30'0'0,"8"6"452"0"0,-9-8-472 0 0,0 0-1 0 0,0 0 1 0 0,0 0-1 0 0,0 0 1 0 0,0 0 0 0 0,0 0-1 0 0,1 0 1 0 0,-1 0-1 0 0,0 1 1 0 0,0-1-1 0 0,0 0 1 0 0,0 0 0 0 0,0 0-1 0 0,0 0 1 0 0,1 0-1 0 0,-1 0 1 0 0,0 0-1 0 0,0 0 1 0 0,0 0 0 0 0,0 0-1 0 0,0 0 1 0 0,0 0-1 0 0,1 0 1 0 0,-1 0-1 0 0,0 0 1 0 0,0 0 0 0 0,0 0-1 0 0,0 0 1 0 0,0 0-1 0 0,0-1 1 0 0,1 1-1 0 0,-1 0 1 0 0,0 0 0 0 0,0 0-1 0 0,0 0 1 0 0,0 0-1 0 0,0 0 1 0 0,0 0 0 0 0,0 0-1 0 0,0 0 1 0 0,1-1-1 0 0,-1 1 1 0 0,0 0-1 0 0,0 0 1 0 0,0 0 0 0 0,0 0-1 0 0,0 0 1 0 0,0 0-1 0 0,0 0 1 0 0,0-1-1 0 0,0 1 1 0 0,0 0 0 0 0,0 0-1 0 0,0 0 1 0 0,0 0-1 0 0,0 0 1 0 0,0-1-1 0 0,0 1 1 0 0,0 0 0 0 0,0 0-1 0 0,0 0 1 0 0,0 0-1 0 0,0 0 1 0 0,0 0-1 0 0,0-1-9 0 0,0 1 83 0 0,1-1-1 0 0,-1 0 0 0 0,1 0 0 0 0,0 1 0 0 0,0-1 0 0 0,-1 0 0 0 0,1 1 0 0 0,0-1 0 0 0,0 1 0 0 0,-1-1 0 0 0,1 1 0 0 0,0-1 0 0 0,0 1 0 0 0,0-1 1 0 0,0 1-1 0 0,0 0 0 0 0,0 0 0 0 0,0-1 0 0 0,0 1 0 0 0,0 0-82 0 0,12-6 710 0 0,-10 2-492 0 0,1-1 0 0 0,-1 0 0 0 0,0 0-1 0 0,0 0 1 0 0,-1 0 0 0 0,2-3-218 0 0,7-16 449 0 0,10-22 2 0 0,-6 10-164 0 0,6-6-39 0 0,-11 20 39 0 0,1 0-1 0 0,2 1 1 0 0,12-17-287 0 0,-6 7 363 0 0,-15 25-252 0 0,0 0 1 0 0,0-1-1 0 0,0 2 1 0 0,1-1-1 0 0,0 0 1 0 0,0 1-112 0 0,12-14 356 0 0,-16 16-280 0 0,1 1 1 0 0,0-1-1 0 0,0 1 0 0 0,0 0 1 0 0,1-1-1 0 0,-1 1 1 0 0,0 0-1 0 0,1 1 1 0 0,-1-1-1 0 0,1 0 0 0 0,0 1 1 0 0,2-2-77 0 0,2 0 329 0 0,10-4 647 0 0,-17 7-964 0 0,1 0 1 0 0,-1 0-1 0 0,0 0 0 0 0,1 0 0 0 0,-1 0 0 0 0,1 0 1 0 0,-1 0-1 0 0,0 0 0 0 0,1 0 0 0 0,-1 0 0 0 0,0 1 0 0 0,1-1 1 0 0,-1 0-1 0 0,0 0 0 0 0,1 0 0 0 0,-1 1 0 0 0,0-1 1 0 0,0 0-1 0 0,1 0 0 0 0,-1 1 0 0 0,0-1 0 0 0,0 0 0 0 0,1 0 1 0 0,-1 1-1 0 0,0-1 0 0 0,0 0 0 0 0,0 1 0 0 0,0-1 0 0 0,1 0 1 0 0,-1 1-1 0 0,0-1 0 0 0,0 0 0 0 0,0 1 0 0 0,0-1 1 0 0,0 1-1 0 0,0-1 0 0 0,0 0 0 0 0,0 1 0 0 0,0-1 0 0 0,0 0 1 0 0,0 1-1 0 0,0-1 0 0 0,0 1 0 0 0,0-1-12 0 0,0 7 89 0 0,1 1 0 0 0,0-1 0 0 0,1 0 0 0 0,0 0 0 0 0,2 6-89 0 0,7 25 210 0 0,-9-27-149 0 0,1 0-1 0 0,0-1 1 0 0,1 1 0 0 0,0-1-1 0 0,2 3-60 0 0,14 40 398 0 0,-16-35-223 0 0,1-1 0 0 0,1 1 0 0 0,0-1 0 0 0,6 9-175 0 0,-11-23 9 0 0,1 2 35 0 0,1-1-1 0 0,-1 0 0 0 0,0 0 0 0 0,1 0 1 0 0,0 0-1 0 0,0 0 0 0 0,2 1-43 0 0,-5-5 12 0 0,0 0-2385 0 0,0 0-9532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30.5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10 294 9648 0 0,'-1'0'18'0'0,"1"0"14"0"0,0 0 0 0 0,-1 0 0 0 0,1 0 0 0 0,0 0 0 0 0,0 0 0 0 0,-1 0 0 0 0,1 0 0 0 0,0 0 0 0 0,0 0 0 0 0,-1 0 0 0 0,1 0 0 0 0,0 0 0 0 0,0 0 0 0 0,-1 0 0 0 0,1 0 0 0 0,0 0 0 0 0,0 0 0 0 0,-1 0 0 0 0,1 0-1 0 0,0 0 1 0 0,0 0 0 0 0,-1 0 0 0 0,1 0 0 0 0,0-1 0 0 0,0 1 0 0 0,0 0 0 0 0,-1 0 0 0 0,1 0 0 0 0,0 0 0 0 0,0-1 0 0 0,0 1 0 0 0,0 0 0 0 0,0 0 0 0 0,-1 0 0 0 0,1-1 0 0 0,0 1 0 0 0,0 0 0 0 0,0 0 0 0 0,0-1 0 0 0,0 1 0 0 0,0 0 0 0 0,0 0 0 0 0,0-1 0 0 0,0 1 0 0 0,0 0 0 0 0,0 0 0 0 0,0-1 0 0 0,0 1 0 0 0,0 0 0 0 0,0 0 0 0 0,0-1 0 0 0,0 1 0 0 0,0 0-32 0 0,0-1 359 0 0,16-16 402 0 0,-3 7-738 0 0,1 0 1 0 0,1 1-1 0 0,-1 0 0 0 0,1 1 0 0 0,1 1 1 0 0,0 0-1 0 0,15-3-23 0 0,3-4 12 0 0,-10 2-1590 0 0,-19 9-6340 0 0</inkml:trace>
  <inkml:trace contextRef="#ctx0" brushRef="#br0" timeOffset="1">474 1 8136 0 0,'6'144'2466'0'0,"-5"-124"-2334"0"0,1 1-1 0 0,1-1 1 0 0,5 15-132 0 0,2 17 228 0 0,-8-32-44 0 0,6 29 406 0 0,-7-47-523 0 0,-1 0-1 0 0,1 1 0 0 0,0-1 0 0 0,0 0 0 0 0,0 0 0 0 0,0 0 0 0 0,0 0 0 0 0,1 0 0 0 0,-1 0 0 0 0,1 0 0 0 0,-1 0 0 0 0,1-1 0 0 0,-1 1 0 0 0,1 0 0 0 0,0-1 0 0 0,0 0 0 0 0,2 2-66 0 0,4 1 234 0 0,-7-3-183 0 0,0 0-1 0 0,0-1 0 0 0,1 1 1 0 0,-1 0-1 0 0,0-1 1 0 0,0 1-1 0 0,1-1 1 0 0,-1 0-1 0 0,0 1 0 0 0,1-1 1 0 0,-1 0-1 0 0,0 0 1 0 0,1 0-1 0 0,-1 0 1 0 0,0 0-1 0 0,1 0 0 0 0,-1 0 1 0 0,0 0-1 0 0,1-1 1 0 0,-1 1-1 0 0,0 0 1 0 0,1-1-1 0 0,-1 1 0 0 0,0-1 1 0 0,1 0-51 0 0,21-3 367 0 0,-19 3-295 0 0,0 1-1 0 0,0-1 0 0 0,0 0 0 0 0,0 0 0 0 0,0 0 0 0 0,0 0 0 0 0,1-1-71 0 0,10-6 123 0 0,-6 4-22 0 0,-1 0-1 0 0,0-1 1 0 0,0 1 0 0 0,0-2 0 0 0,0 1-1 0 0,-1-1 1 0 0,2-2-101 0 0,-6 5-283 0 0,0 0-1 0 0,0 0 1 0 0,0 1-1 0 0,0-1 1 0 0,1 1-1 0 0,2-2 284 0 0,-5 4-208 0 0,0-1-10089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31.0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273 39 6632 0 0,'-4'-4'302'0'0,"-1"0"0"0"0,0 0 0 0 0,0 0 0 0 0,0 1 0 0 0,0 0 0 0 0,-1 0-1 0 0,0 1 1 0 0,1 0 0 0 0,-1 0 0 0 0,0 0 0 0 0,0 0 0 0 0,0 1 0 0 0,0 0 0 0 0,0 0 0 0 0,0 1 0 0 0,0 0 0 0 0,-1 0 0 0 0,1 0 0 0 0,-1 1-302 0 0,-10 2 125 0 0,1 1 0 0 0,0 1-1 0 0,0 0 1 0 0,0 1 0 0 0,1 1 0 0 0,0 0-125 0 0,1 0 51 0 0,12-6-42 0 0,0 0 0 0 0,0 0 0 0 0,1 0 0 0 0,-1 0 0 0 0,0 1 0 0 0,1-1 0 0 0,-1 0 0 0 0,1 1 0 0 0,0-1 0 0 0,-1 1 0 0 0,1 0 0 0 0,0-1 0 0 0,0 1 0 0 0,0 0 0 0 0,0 0 0 0 0,0 0 0 0 0,1 0-9 0 0,-8 12 102 0 0,8-13-91 0 0,0 0 0 0 0,-1 0 0 0 0,1 0 0 0 0,0 0 0 0 0,0 0 0 0 0,0 0 0 0 0,0 0 1 0 0,0 0-1 0 0,0 0 0 0 0,0 0 0 0 0,0 0 0 0 0,0 0 0 0 0,0 0 0 0 0,0 0 0 0 0,1 0 1 0 0,-1 0-1 0 0,0 0 0 0 0,1 0 0 0 0,-1 0 0 0 0,1 0 0 0 0,-1 0 0 0 0,1 0 0 0 0,0-1 0 0 0,-1 1 1 0 0,1 0-1 0 0,0 0 0 0 0,-1 0 0 0 0,1-1-11 0 0,2 3 12 0 0,-1-1-1 0 0,1 1 1 0 0,-1-1-1 0 0,1 0 1 0 0,0 0-1 0 0,0 0 1 0 0,0 0 0 0 0,2 1-12 0 0,38 11 119 0 0,-29-9-66 0 0,0-1 1 0 0,0 2 0 0 0,5 2-54 0 0,-15-6 3 0 0,17 9 13 0 0,1 1 0 0 0,-1 1 0 0 0,-1 1 0 0 0,-1 1 0 0 0,2 2-16 0 0,-17-13 3 0 0,1-1 0 0 0,-1 1 0 0 0,-1 1 0 0 0,1-1-1 0 0,-1 0 1 0 0,1 1 0 0 0,-1 0 0 0 0,0 0 0 0 0,-1 0 0 0 0,1 0-1 0 0,-1 0 1 0 0,0 0 0 0 0,-1 1 0 0 0,1-1 0 0 0,-1 1 0 0 0,0-1-1 0 0,0 1 1 0 0,-1-1 0 0 0,1 1 0 0 0,-1 0 0 0 0,-1-1 0 0 0,1 1 0 0 0,-1 0-1 0 0,0-1 1 0 0,0 2-3 0 0,-1-3 2 0 0,0 0-1 0 0,0 0 0 0 0,-1 0 1 0 0,1 0-1 0 0,-1 0 0 0 0,0-1 1 0 0,0 1-1 0 0,0-1 0 0 0,0 0 1 0 0,-1 1-1 0 0,1-1 0 0 0,-1-1 0 0 0,-2 2-1 0 0,-52 31 9 0 0,44-28-10 0 0,10-4 1 0 0,0 0 1 0 0,-1-1 0 0 0,0 0 0 0 0,1 0 0 0 0,-1 0 0 0 0,0-1-1 0 0,0 1 1 0 0,0-1 0 0 0,0 0 0 0 0,0 0 0 0 0,-1-1-1 0 0,-15 3 0 0 0,18-2 5 0 0,1 0 0 0 0,-1-1 0 0 0,0 1 0 0 0,0-1 0 0 0,1 0 0 0 0,-1 0 0 0 0,0 0 0 0 0,0 0 0 0 0,0 0 0 0 0,1-1 0 0 0,-1 1 0 0 0,0-1 0 0 0,-1 0-5 0 0,-1-10-1737 0 0,5 10-7279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31.5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284 0 7024 0 0,'0'0'704'0'0,"0"0"0"0"0,-22 0 1456 0 0,-6 3-2032 0 0,1 0 0 0 0,-1 2 0 0 0,1 1 0 0 0,-1 2 0 0 0,2 0 0 0 0,-21 10-128 0 0,32-6 604 0 0,15-11-544 0 0,-1 0 1 0 0,0 0 0 0 0,1 0-1 0 0,-1-1 1 0 0,0 1-1 0 0,1 0 1 0 0,-1-1-1 0 0,0 1 1 0 0,0 0 0 0 0,0-1-1 0 0,0 1 1 0 0,0-1-1 0 0,0 1 1 0 0,0-1-1 0 0,0 0 1 0 0,0 1-61 0 0,0-1 22 0 0,1 0 0 0 0,0 0-1 0 0,-1 0 1 0 0,1 0 0 0 0,-1 1 0 0 0,1-1 0 0 0,0 0 0 0 0,-1 0 0 0 0,1 1-1 0 0,0-1 1 0 0,-1 0 0 0 0,1 0 0 0 0,0 1 0 0 0,-1-1 0 0 0,1 0 0 0 0,0 1-1 0 0,-1-1 1 0 0,1 1 0 0 0,0-1 0 0 0,0 0 0 0 0,0 1 0 0 0,-1-1-1 0 0,1 1 1 0 0,0-1 0 0 0,0 0 0 0 0,0 1 0 0 0,0-1 0 0 0,0 1 0 0 0,0-1-1 0 0,0 1 1 0 0,0-1 0 0 0,0 0 0 0 0,0 1 0 0 0,0-1 0 0 0,0 1-22 0 0,0 0 19 0 0,0 0-1 0 0,0-1 1 0 0,0 1 0 0 0,0 0 0 0 0,0-1 0 0 0,0 1 0 0 0,-1 0 0 0 0,1 0-1 0 0,0-1 1 0 0,0 1 0 0 0,-1 0 0 0 0,1-1 0 0 0,0 1 0 0 0,-1 0 0 0 0,1-1-1 0 0,-1 1 1 0 0,0 0-19 0 0,0 1 13 0 0,0 0-1 0 0,0 0 1 0 0,0 0-1 0 0,0 0 1 0 0,1 0 0 0 0,-1 0-1 0 0,0 0 1 0 0,1 1-1 0 0,0-1 1 0 0,-1 0-1 0 0,1 0 1 0 0,0 1-1 0 0,0-1 1 0 0,0 0 0 0 0,1 0-1 0 0,-1 1 1 0 0,1 0-13 0 0,-1 8 40 0 0,-1 28-2 0 0,0-22-23 0 0,0-1-1 0 0,2 1 0 0 0,0 0 1 0 0,1 6-15 0 0,2-11 21 0 0,0 1 0 0 0,1-1 1 0 0,1 0-1 0 0,0 0 0 0 0,0 0 1 0 0,8 10-22 0 0,-8-13-34 0 0,-3-3 97 0 0,1 0 0 0 0,0 0-1 0 0,-1-1 1 0 0,2 1 0 0 0,-1-1-1 0 0,1 0 1 0 0,0 0 0 0 0,0 0-1 0 0,0-1 1 0 0,0 0 0 0 0,6 3-63 0 0,-5-5 30 0 0,0-1 0 0 0,0 0 0 0 0,0 0 1 0 0,0-1-1 0 0,0 0 0 0 0,0 0 0 0 0,0 0 1 0 0,0-1-1 0 0,0 0 0 0 0,0 0 0 0 0,0 0 1 0 0,0-1-31 0 0,20-3 91 0 0,-21 4-220 0 0,-1 1-1 0 0,0-1 1 0 0,1 0-1 0 0,-1-1 1 0 0,0 1-1 0 0,0-1 1 0 0,1 1-1 0 0,-1-1 1 0 0,-1-1-1 0 0,1 1 0 0 0,0 0 1 0 0,0-1-1 0 0,-1 0 1 0 0,1-1 129 0 0,-3 3-9857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31.9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 10752 0 0,'4'-1'1030'0'0,"8"-2"-365"0"0,-6 2-404 0 0,-1 0-1 0 0,1-1 0 0 0,-1 1 0 0 0,0-1 1 0 0,0 0-1 0 0,0-1-260 0 0,0 1 3 0 0,1 1 0 0 0,-1-1 0 0 0,0 1 0 0 0,0 0 1 0 0,0 0-1 0 0,1 0 0 0 0,-1 1 0 0 0,4 0-3 0 0,27-4-2001 0 0,-33 2-6608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33.7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5016 0 0,'0'0'520'0'0,"0"0"0"0"0,0 0 120 0 0,0 0 333 0 0,0 0-466 0 0,0 0-150 0 0,0 0-8 0 0,0 0 7 0 0,0 0-1 0 0,0 0-10 0 0,0 0-51 0 0,0 5-16 0 0,-1 14 17 0 0,0-6-103 0 0,1 0 0 0 0,0-1 0 0 0,1 7-192 0 0,5 48 403 0 0,-5-46-293 0 0,1-1 0 0 0,1 0 0 0 0,5 20-110 0 0,2 28 252 0 0,-8-63-241 0 0,-1-1 13 0 0,1 0 1 0 0,-1-1 0 0 0,1 1-1 0 0,-1-1 1 0 0,1 1 0 0 0,0-1 0 0 0,1 0-1 0 0,-1 1-24 0 0,-2-4 1 0 0,1 1 0 0 0,-1 0 0 0 0,0-1 0 0 0,1 1 0 0 0,-1 0 0 0 0,0-1 0 0 0,0 1-1 0 0,0 0 1 0 0,0 0 0 0 0,0-1 0 0 0,0 1 0 0 0,0 0 0 0 0,0 0 0 0 0,0-1 0 0 0,0 1 0 0 0,0 0 0 0 0,0 0-1 0 0,0-1 1 0 0,-1 1 0 0 0,1 0 0 0 0,0-1 0 0 0,-1 1 0 0 0,1 0 0 0 0,0-1 0 0 0,-1 1 0 0 0,1 0-1 0 0,-1-1 1 0 0,0 1-1 0 0,-1 4-45 0 0,1-4-1561 0 0,1-1-6222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34.1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81 3408 0 0,'15'2'1102'0'0,"-12"-1"-847"0"0,-1-1-1 0 0,1 1 1 0 0,0-1-1 0 0,-1 0 1 0 0,1 0-1 0 0,-1 0 1 0 0,1 0-1 0 0,0 0 1 0 0,-1-1-1 0 0,1 1 1 0 0,-1-1-1 0 0,1 0 1 0 0,-1 0-1 0 0,2 0-254 0 0,51-17 118 0 0,1 3 0 0 0,0 2-1 0 0,23-1-117 0 0,-33 9 71 0 0,10-2-7 0 0,-17 5-39 0 0,-34 2-21 0 0,1 0-1 0 0,-1 0 1 0 0,1 0 0 0 0,-1-1-1 0 0,1 0 1 0 0,2 0-4 0 0,-7 0-35 0 0,0 1 0 0 0,-1 0 0 0 0,1-1 1 0 0,0 1-1 0 0,0 0 0 0 0,-1 0 0 0 0,1 0 1 0 0,0-1-1 0 0,0 1 0 0 0,-1 0 0 0 0,1 0 1 0 0,0 0-1 0 0,0 0 0 0 0,0 0 0 0 0,-1 1 1 0 0,1-1-1 0 0,0 0 0 0 0,0 0 0 0 0,-1 0 1 0 0,1 1-1 0 0,0-1 0 0 0,0 0 0 0 0,-1 1 1 0 0,1-1-1 0 0,0 1 0 0 0,-1-1 0 0 0,1 1 1 0 0,-1-1-1 0 0,1 1 0 0 0,0-1 0 0 0,-1 1 35 0 0,1 0-5386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34.4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1 100 4720 0 0,'0'4'89'0'0,"0"0"1"0"0,1-1-1 0 0,0 1 1 0 0,-1-1-1 0 0,1 1 1 0 0,1-1-1 0 0,0 3-89 0 0,0-2 32 0 0,-1-1-1 0 0,0 1 1 0 0,0-1 0 0 0,0 1-1 0 0,0 0 1 0 0,-1-1 0 0 0,1 4-32 0 0,-1 80 228 0 0,0 92 1189 0 0,0-179-1410 0 0,0 1 0 0 0,0-1 0 0 0,0 1 0 0 0,0-1 0 0 0,1 0-1 0 0,-1 1 1 0 0,0-1 0 0 0,0 0 0 0 0,0 0 0 0 0,1 1 0 0 0,-1-1 0 0 0,0 0 0 0 0,0 1 0 0 0,1-1-1 0 0,-1 0 1 0 0,0 0 0 0 0,1 1 0 0 0,-1-1 0 0 0,0 0 0 0 0,1 0 0 0 0,-1 0 0 0 0,0 0 0 0 0,1 0-1 0 0,-1 1 1 0 0,0-1 0 0 0,1 0 0 0 0,-1 0 0 0 0,1 0 0 0 0,-1 0 0 0 0,0 0 0 0 0,1 0 0 0 0,-1 0-1 0 0,0 0 1 0 0,1 0 0 0 0,-1 0 0 0 0,1 0 0 0 0,-1-1 0 0 0,0 1 0 0 0,1 0-7 0 0,1 0-604 0 0,-1 0-4306 0 0</inkml:trace>
  <inkml:trace contextRef="#ctx0" brushRef="#br0" timeOffset="1">159 1 5520 0 0,'0'2'96'0'0,"0"0"0"0"0,1 1 0 0 0,-1-1 0 0 0,0 0 0 0 0,1 1 0 0 0,0-1 0 0 0,-1 0 0 0 0,1 0 0 0 0,0 0 0 0 0,0 0 0 0 0,0 0 0 0 0,1 0-1 0 0,0 2-95 0 0,0-1 127 0 0,0 0-1 0 0,0 0 0 0 0,-1 0 0 0 0,1 0 0 0 0,-1 0 1 0 0,0 1-1 0 0,0-1 0 0 0,0 1-126 0 0,15 54 111 0 0,-9-34-39 0 0,-1 1 0 0 0,3 25-72 0 0,-1 27 65 0 0,-7-71-30 0 0,-1-1 0 0 0,1 1 0 0 0,0-1-1 0 0,0 0 1 0 0,3 6-35 0 0,-3-6 108 0 0,1 0-1 0 0,-1 0 1 0 0,0 1-1 0 0,0-1 1 0 0,0 5-108 0 0,-1 58 829 0 0,0-67-7707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34.8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83 6224 0 0,'4'0'0'0'0,"2"0"0"0"0,-1-5 0 0 0,-1-3 408 0 0,0 3 0 0 0,2-1 0 0 0,1 0 8 0 0,6 3-184 0 0,-3 3 8 0 0,-5-2 0 0 0,22-13 8 0 0,12 3-240 0 0,-1 3 8 0 0,-2-2-6656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35.2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226 1 4216 0 0,'0'0'199'0'0,"-22"4"2190"0"0,4 11-2034 0 0,12-10-259 0 0,0 0 1 0 0,0 0-1 0 0,0-1 0 0 0,0 0 0 0 0,-3 1-96 0 0,-12 8 310 0 0,1 0 0 0 0,0 1 1 0 0,1 1-1 0 0,-4 4-310 0 0,20-16 82 0 0,0 1-1 0 0,1-1 1 0 0,-1 0-1 0 0,0 1 1 0 0,1-1-1 0 0,-2 5-81 0 0,-12 14 422 0 0,15-20-375 0 0,0 0-1 0 0,0 0 1 0 0,0 0 0 0 0,0 0 0 0 0,0 1 0 0 0,1-1-1 0 0,-1 0 1 0 0,1 0 0 0 0,-1 1 0 0 0,1-1 0 0 0,0 0-1 0 0,0 1 1 0 0,0-1 0 0 0,0 1-47 0 0,4 35 313 0 0,-3-28-264 0 0,1 0 0 0 0,0 0 1 0 0,1 0-1 0 0,1 1-49 0 0,-3-7 11 0 0,1 0 1 0 0,0-1 0 0 0,0 1-1 0 0,0-1 1 0 0,0 0-1 0 0,0 0 1 0 0,1 0-1 0 0,0 0 1 0 0,-1 0 0 0 0,1 0-1 0 0,0-1 1 0 0,3 2-12 0 0,3 2 28 0 0,0-1 0 0 0,1 0 0 0 0,0 0 0 0 0,0-1 0 0 0,8 2-28 0 0,7 3 114 0 0,-16-6-61 0 0,0 0 0 0 0,0 0 0 0 0,0-1 0 0 0,0-1 0 0 0,0 1 0 0 0,1-1 0 0 0,-1-1-1 0 0,0 0 1 0 0,1 0 0 0 0,-1-1 0 0 0,0 0 0 0 0,1-1-53 0 0,1 0-1451 0 0,-9 2-6083 0 0</inkml:trace>
  <inkml:trace contextRef="#ctx0" brushRef="#br0" timeOffset="1">1 228 7328 0 0,'1'-1'81'0'0,"-1"0"1"0"0,0 1-1 0 0,0-1 1 0 0,0 0-1 0 0,1 0 0 0 0,-1 0 1 0 0,0 1-1 0 0,1-1 1 0 0,-1 0-1 0 0,1 1 1 0 0,-1-1-1 0 0,1 0 0 0 0,-1 1 1 0 0,1-1-1 0 0,0 0 1 0 0,-1 1-1 0 0,1-1 1 0 0,0 1-1 0 0,-1-1 1 0 0,1 1-1 0 0,0 0 0 0 0,0-1 1 0 0,-1 1-1 0 0,1 0 1 0 0,0-1-1 0 0,0 1 1 0 0,0 0-82 0 0,34-8 466 0 0,-7 2 5 0 0,4-4-223 0 0,-14 4-140 0 0,0 1 1 0 0,1 0-1 0 0,0 2 0 0 0,5-1-108 0 0,-17 4 28 0 0,-1-1 0 0 0,1 0 1 0 0,-1-1-1 0 0,1 1 0 0 0,-1-1 0 0 0,1 0 0 0 0,-1-1 1 0 0,0 0-1 0 0,0 0 0 0 0,0 0 0 0 0,0 0 0 0 0,-1-1 1 0 0,3-2-29 0 0,-4 3 2 0 0,0 1 0 0 0,1-1 0 0 0,-1 1 0 0 0,1 0 0 0 0,0 1 0 0 0,0-1 0 0 0,0 1 0 0 0,3-1-2 0 0,-5 2 1 0 0,-1-1 0 0 0,0 1 0 0 0,0 0 0 0 0,1 0 1 0 0,-1 0-1 0 0,0 0 0 0 0,0 1 0 0 0,0-1 0 0 0,1 0 1 0 0,-1 1-1 0 0,0-1 0 0 0,0 1 0 0 0,0 0 0 0 0,0 0 1 0 0,0 0-1 0 0,0 0 0 0 0,0 0 0 0 0,0 0 0 0 0,0 1 1 0 0,0 0-2 0 0,-1-1-79 0 0,0 0 0 0 0,-1 0 0 0 0,1 0 0 0 0,0-1 0 0 0,0 1 0 0 0,0 0 0 0 0,0 0 1 0 0,0-1-1 0 0,0 1 0 0 0,0-1 0 0 0,0 1 0 0 0,0-1 0 0 0,0 1 0 0 0,1-1 0 0 0,-1 0 0 0 0,0 1 1 0 0,0-1-1 0 0,0 0 79 0 0,1 0-7244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28.7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5 400 10544 0 0,'16'2'488'0'0,"-14"5"29"0"0,-4-46 190 0 0,-1 1 1 0 0,-4-9-708 0 0,3 18 281 0 0,0-1 0 0 0,2 0 0 0 0,1 0 0 0 0,2-1-281 0 0,4 5 316 0 0,-4 22-256 0 0,0 1 1 0 0,0 0 0 0 0,-1 0 0 0 0,1-1-1 0 0,-1 1 1 0 0,0 0 0 0 0,0 0-1 0 0,0-1 1 0 0,0 1 0 0 0,0 0-1 0 0,-1-1 1 0 0,0 1 0 0 0,1 0-61 0 0,0 2 22 0 0,0 1 0 0 0,0-1 0 0 0,0 1 0 0 0,0 0 1 0 0,0-1-1 0 0,0 1 0 0 0,0 0 0 0 0,0-1 0 0 0,0 1 0 0 0,0-1 1 0 0,1 1-1 0 0,-1 0 0 0 0,0-1 0 0 0,0 1 0 0 0,0 0 0 0 0,1 0 0 0 0,-1-1 1 0 0,0 1-1 0 0,1 0 0 0 0,-1-1 0 0 0,0 1 0 0 0,0 0 0 0 0,1 0 0 0 0,-1 0 1 0 0,0-1-1 0 0,1 1 0 0 0,-1 0 0 0 0,1 0 0 0 0,-1 0 0 0 0,0 0 1 0 0,1 0-1 0 0,-1 0 0 0 0,0 0 0 0 0,1 0 0 0 0,-1-1 0 0 0,1 1 0 0 0,-1 1 1 0 0,0-1-1 0 0,1 0 0 0 0,-1 0 0 0 0,1 0 0 0 0,-1 0 0 0 0,0 0-22 0 0,1 0 28 0 0,0 0 0 0 0,0 0 0 0 0,0 0 0 0 0,-1 0 0 0 0,1 1 0 0 0,0-1 0 0 0,0 0 0 0 0,-1 0 0 0 0,1 1 0 0 0,0-1 0 0 0,0 1 0 0 0,-1-1 0 0 0,1 0-1 0 0,0 1 1 0 0,-1-1 0 0 0,1 1 0 0 0,0 0 0 0 0,-1-1 0 0 0,1 1 0 0 0,-1-1 0 0 0,1 1 0 0 0,-1 0 0 0 0,0-1 0 0 0,1 1 0 0 0,-1 0 0 0 0,1 0 0 0 0,-1-1 0 0 0,0 1 0 0 0,0 0-1 0 0,1 0-27 0 0,6 28 100 0 0,2 0 0 0 0,1-1-1 0 0,1 0 1 0 0,2-1 0 0 0,0 0-1 0 0,2-1 1 0 0,1-1 0 0 0,10 12-100 0 0,-5-8 79 0 0,-17-21-61 0 0,1-1 0 0 0,1 0 0 0 0,-1 0 0 0 0,1 0 0 0 0,0-1 0 0 0,1 0 0 0 0,0 0 0 0 0,0 0 0 0 0,1 0-18 0 0,-2-2 14 0 0,13 8 48 0 0,0-1-1 0 0,0-1 0 0 0,10 3-61 0 0,-22-10 23 0 0,0-1 0 0 0,0 1 0 0 0,0-2 0 0 0,0 1 0 0 0,1-1 0 0 0,-1 0 0 0 0,0-1 0 0 0,1 0 0 0 0,-1 0 1 0 0,1 0-1 0 0,-1-1 0 0 0,3-1-23 0 0,-5 1 30 0 0,0-1-1 0 0,-1 0 1 0 0,1 0 0 0 0,0 0 0 0 0,-1-1 0 0 0,1 1 0 0 0,-1-1 0 0 0,0 0-1 0 0,0-1 1 0 0,0 1 0 0 0,0-1 0 0 0,-1 1 0 0 0,1-1 0 0 0,-1 0-1 0 0,0 0 1 0 0,0-1 0 0 0,0 1 0 0 0,-1-1 0 0 0,0 1 0 0 0,0-1 0 0 0,1-2-30 0 0,1-3 54 0 0,-1 1 0 0 0,0-1 0 0 0,-1 1 0 0 0,0-1-1 0 0,0 0 1 0 0,-1 1 0 0 0,0-1 0 0 0,-1 0 0 0 0,0 0 0 0 0,-2-8-54 0 0,-11-109 386 0 0,-5 22 67 0 0,16 95-368 0 0,1 1 0 0 0,0 0 0 0 0,0 0 0 0 0,1-5-85 0 0,0 14-15 0 0,0-1 1 0 0,0 1-1 0 0,0 0 0 0 0,0 0 1 0 0,0-1-1 0 0,0 1 0 0 0,0 0 1 0 0,1 0-1 0 0,-1 0 0 0 0,0-1 0 0 0,0 1 1 0 0,0 0-1 0 0,0 0 0 0 0,0 0 1 0 0,0-1-1 0 0,1 1 0 0 0,-1 0 1 0 0,0 0-1 0 0,0 0 0 0 0,0-1 1 0 0,1 1-1 0 0,-1 0 0 0 0,0 0 0 0 0,0 0 1 0 0,0 0-1 0 0,1 0 0 0 0,-1 0 1 0 0,0 0-1 0 0,0 0 0 0 0,1-1 1 0 0,-1 1-1 0 0,0 0 0 0 0,0 0 1 0 0,1 0-1 0 0,-1 0 0 0 0,0 0 0 0 0,0 0 1 0 0,1 0-1 0 0,-1 0 0 0 0,0 1 1 0 0,0-1-1 0 0,0 0 0 0 0,1 0 1 0 0,-1 0-1 0 0,0 0 15 0 0,2 0-1836 0 0,-1 0-11269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35.7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1 107 6824 0 0,'0'4'40'0'0,"0"0"1"0"0,1 0-1 0 0,0 0 0 0 0,0 0 1 0 0,0 0-1 0 0,1 0 1 0 0,-1 0-41 0 0,1 0 95 0 0,-1 0 0 0 0,0 0 0 0 0,0 0 0 0 0,0 0 0 0 0,0 1 0 0 0,-1-1 0 0 0,1 1-95 0 0,-1 213 636 0 0,2-201-533 0 0,-2-16-98 0 0,1-1 1 0 0,-1 1-1 0 0,0-1 0 0 0,0 1 0 0 0,1-1 1 0 0,-1 1-1 0 0,0-1 0 0 0,0 1 0 0 0,1-1 1 0 0,-1 1-1 0 0,1-1 0 0 0,-1 1 0 0 0,0-1 1 0 0,1 1-1 0 0,-1-1 0 0 0,1 0 1 0 0,-1 1-1 0 0,1-1 0 0 0,-1 0 0 0 0,1 0 1 0 0,-1 1-1 0 0,1-1 0 0 0,-1 0 0 0 0,1 0 1 0 0,-1 0-1 0 0,1 0 0 0 0,0 1 0 0 0,0-1-5 0 0,-1 0 123 0 0,0 0 121 0 0,0 0 35 0 0,0 0 1 0 0,0 0-4 0 0,0 0-15 0 0,0 0 0 0 0,-7-31 817 0 0,-1-6-701 0 0,7 18-257 0 0,1-1 1 0 0,0 1-1 0 0,2 0 0 0 0,0-1 1 0 0,1 1-1 0 0,3-9-120 0 0,-2 14 92 0 0,0 0 1 0 0,1 0-1 0 0,0 1 1 0 0,1-1-1 0 0,1 1 0 0 0,0 1 1 0 0,1-1-1 0 0,0 1 0 0 0,1 0-92 0 0,-5 7 56 0 0,1 0 0 0 0,0 1 1 0 0,0-1-1 0 0,0 1 0 0 0,0 0 0 0 0,1 1 0 0 0,-1-1 0 0 0,1 1 0 0 0,0 0 0 0 0,0 0 0 0 0,0 1 0 0 0,0 0 0 0 0,1 0 0 0 0,-1 0 0 0 0,1 1 1 0 0,5-1-57 0 0,-4 2 64 0 0,-1-2 0 0 0,1 1 0 0 0,-1-1 1 0 0,1 0-1 0 0,2-2-64 0 0,-4 2 35 0 0,0 0 1 0 0,-1 0-1 0 0,1 1 1 0 0,0 0-1 0 0,0 0 0 0 0,-1 0 1 0 0,1 1-1 0 0,0 0 1 0 0,0 0-36 0 0,-2 0 23 0 0,0 0 22 0 0,0 0 0 0 0,0 1 0 0 0,0-1 0 0 0,0 1 0 0 0,0 0 0 0 0,0 0 0 0 0,-1 0 0 0 0,1 0-1 0 0,0 1 1 0 0,-1 0 0 0 0,1-1 0 0 0,-1 1 0 0 0,1 1 0 0 0,-1-1 0 0 0,0 0-45 0 0,-1 0 38 0 0,0 0 0 0 0,0-1 0 0 0,0 1 0 0 0,-1 0 1 0 0,1 0-1 0 0,0 0 0 0 0,-1 0 0 0 0,0 0 0 0 0,1 0 0 0 0,0 2-38 0 0,-2-3 10 0 0,0-1 0 0 0,0 1-1 0 0,1 0 1 0 0,-1 0 0 0 0,0 0-1 0 0,0 0 1 0 0,0 0 0 0 0,0 0-1 0 0,0-1 1 0 0,0 1 0 0 0,0 0-1 0 0,-1 0 1 0 0,1 0 0 0 0,0 0 0 0 0,0 0-1 0 0,-1 0 1 0 0,1-1 0 0 0,0 1-1 0 0,-1 0 1 0 0,1 0 0 0 0,-1-1-1 0 0,1 1 1 0 0,-1 0 0 0 0,1 0-1 0 0,-1-1 1 0 0,0 1 0 0 0,1-1-1 0 0,-1 1 1 0 0,0 0 0 0 0,0-1-10 0 0,-18 30 312 0 0,13-25-276 0 0,0 0 0 0 0,0-1 0 0 0,0 0 0 0 0,0 0 1 0 0,-1-1-1 0 0,-3 2-36 0 0,-22 13 63 0 0,-3-2 3 0 0,30-15-60 0 0,1 1 0 0 0,-1 0 0 0 0,1 0 0 0 0,0 0 0 0 0,0 0 0 0 0,0 0 0 0 0,0 1 0 0 0,0 0 0 0 0,1-1 0 0 0,-2 2-6 0 0,0 1 8 0 0,0-1-1 0 0,0 1 0 0 0,0-2 0 0 0,-1 1 0 0 0,-5 2-7 0 0,-12 9 12 0 0,22-14-16 0 0,0 1-1 0 0,0-1 0 0 0,0 1 0 0 0,0-1 0 0 0,0 1 0 0 0,0 0 0 0 0,1-1 0 0 0,-1 1 0 0 0,1 0 0 0 0,-1 0 0 0 0,1-1 0 0 0,-1 1 0 0 0,1 0 1 0 0,0 0-1 0 0,0 0 0 0 0,0-1 0 0 0,0 1 0 0 0,0 0 0 0 0,1 0 0 0 0,-1 0 0 0 0,0-1 0 0 0,1 1 0 0 0,-1 0 0 0 0,1 0 0 0 0,0-1 0 0 0,0 2 5 0 0,6 2-1 0 0,1-1 0 0 0,-1 0 0 0 0,1 0-1 0 0,0 0 1 0 0,0-1 0 0 0,0 0 0 0 0,1-1-1 0 0,-1 0 1 0 0,1 0 0 0 0,0 0 1 0 0,38 10-13 0 0,-16-3 1 0 0,-1-2-1 0 0,27 4 13 0 0,-26-6 17 0 0,-27-5-16 0 0,0 1-1 0 0,0-1 0 0 0,0 0 1 0 0,0 0-1 0 0,0-1 1 0 0,-1 1-1 0 0,1-1 0 0 0,3-1 0 0 0,22-2-2 0 0,-12 4-21 0 0,0-1-1 0 0,0-1 1 0 0,8-1 23 0 0,2 0 14 0 0,3-2-2292 0 0,-26 3-8139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36.1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214 0 6424 0 0,'-7'3'281'0'0,"-1"5"772"0"0,-7 6 125 0 0,-28 17 28 0 0,-51 21-482 0 0,66-35-435 0 0,27-16-242 0 0,0 0 0 0 0,0 0 0 0 0,0 0 0 0 0,-1 1 0 0 0,1-1 0 0 0,0 0 0 0 0,1 1 0 0 0,-1-1 0 0 0,0 1 0 0 0,0-1 0 0 0,0 1 0 0 0,1-1 0 0 0,-1 1 0 0 0,1 0 0 0 0,0-1 0 0 0,-1 1 0 0 0,1 0 0 0 0,0 0-47 0 0,-2 8 434 0 0,1-9-407 0 0,1 0 1 0 0,-1 0-1 0 0,1 0 1 0 0,0 0-1 0 0,0 0 0 0 0,0 0 1 0 0,-1 0-1 0 0,1 0 1 0 0,0 0-1 0 0,0 0 1 0 0,0 0-1 0 0,1 0 0 0 0,-1 0 1 0 0,0 0-1 0 0,0 0-27 0 0,2 6 61 0 0,-2 0-1 0 0,1-1 1 0 0,-1 1-1 0 0,1 0 1 0 0,-2 5-61 0 0,0-7 19 0 0,1-1 1 0 0,0 1 0 0 0,0 0 0 0 0,0 0 0 0 0,0-1-1 0 0,1 1 1 0 0,0 0 0 0 0,0-1 0 0 0,0 1 0 0 0,1-1-1 0 0,-1 1 1 0 0,2 0-20 0 0,8 23 79 0 0,-10-25-68 0 0,-1 1 0 0 0,2-1 0 0 0,-1 0 0 0 0,0 0 0 0 0,0 1 0 0 0,1-1 1 0 0,0 0-1 0 0,-1-1 0 0 0,1 1 0 0 0,0 0 0 0 0,1 0 0 0 0,1 1-11 0 0,14 10 74 0 0,-14-11-57 0 0,0 1 0 0 0,0-1 0 0 0,1 1 0 0 0,-1-1-1 0 0,1-1 1 0 0,0 1 0 0 0,0-1 0 0 0,0 0-1 0 0,0 0 1 0 0,1 0 0 0 0,2 0-17 0 0,12 3 3 0 0,-18-4-3 0 0,0 0 0 0 0,0-1 0 0 0,0 1 1 0 0,0-1-1 0 0,0 1 0 0 0,1-1 0 0 0,-1 0 1 0 0,0 0-1 0 0,0 0 0 0 0,1 0 0 0 0,-1 0 0 0 0,0 0 1 0 0,0-1-1 0 0,0 1 0 0 0,0-1 0 0 0,1 1 1 0 0,0-2-1 0 0,5-1-1734 0 0,-7 3-6932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36.5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33 9744 0 0,'3'0'0'0'0,"3"0"0"0"0,-2 0 0 0 0,-4 0 568 0 0,0-4 8 0 0,2 2 0 0 0,7-2-8 0 0,3 4-328 0 0,1 0-8 0 0,-2 0 0 0 0,14-11 0 0 0,10 5-192 0 0,3 6 0 0 0,2 2 8 0 0,-5-7-8 0 0,7 3-72 0 0,-1 2-8 0 0,-1 2-9760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36.8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7328 0 0,'1'0'94'0'0,"0"0"1"0"0,-1-1-1 0 0,1 1 1 0 0,-1 0-1 0 0,1 1 1 0 0,-1-1-1 0 0,1 0 0 0 0,0 0 1 0 0,-1 0-1 0 0,1 0 1 0 0,-1 0-1 0 0,1 1 1 0 0,-1-1-1 0 0,1 0 1 0 0,-1 0-1 0 0,1 1 1 0 0,-1-1-1 0 0,1 0 1 0 0,-1 1-1 0 0,1-1 1 0 0,-1 1-1 0 0,1-1 0 0 0,-1 0 1 0 0,0 1-1 0 0,1-1 1 0 0,-1 1-1 0 0,0-1 1 0 0,1 1-1 0 0,-1-1 1 0 0,0 1-1 0 0,0-1 1 0 0,1 1-1 0 0,-1 0 1 0 0,0-1-1 0 0,0 1 0 0 0,0-1 1 0 0,0 1-1 0 0,0 0 1 0 0,0-1-95 0 0,-5 27 1177 0 0,2-12-864 0 0,3 25 29 0 0,2-1-1 0 0,4 23-341 0 0,-4-46 73 0 0,-1-11-18 0 0,-1 0-1 0 0,1-1 1 0 0,0 1-1 0 0,0-1 0 0 0,0 0 1 0 0,2 4-55 0 0,3 14 173 0 0,-6-20-160 0 0,1 1 1 0 0,-1-1 0 0 0,1 1-1 0 0,0-1 1 0 0,-1 0 0 0 0,1 1-1 0 0,0-1 1 0 0,0 0 0 0 0,1 0-1 0 0,-1 1-13 0 0,1 5 148 0 0,-2-8-199 0 0,0 0 1 0 0,0 0 0 0 0,0 1 0 0 0,0-1 0 0 0,0 0 0 0 0,0 0-1 0 0,0 1 1 0 0,0-1 0 0 0,0 0 0 0 0,0 0 0 0 0,0 1 0 0 0,0-1 0 0 0,0 0-1 0 0,0 0 1 0 0,0 1 0 0 0,0-1 0 0 0,0 0 0 0 0,1 0 0 0 0,-1 0 0 0 0,0 1-1 0 0,0-1 1 0 0,0 0 0 0 0,0 0 0 0 0,0 0 0 0 0,1 1 0 0 0,-1-1-1 0 0,0 0 1 0 0,0 0 0 0 0,0 0 0 0 0,1 0 0 0 0,-1 0 0 0 0,0 0 0 0 0,0 1-1 0 0,0-1 1 0 0,1 0 50 0 0,-1 0-8782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37.2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207 13 7832 0 0,'0'0'2'0'0,"1"0"-1"0"0,-1 0 1 0 0,0 0 0 0 0,0 0 0 0 0,1 0 0 0 0,-1 1 0 0 0,0-1-1 0 0,1 0 1 0 0,-1 0 0 0 0,0 0 0 0 0,1 0 0 0 0,-1-1-1 0 0,0 1 1 0 0,1 0 0 0 0,-1 0 0 0 0,0 0 0 0 0,0 0 0 0 0,1 0-1 0 0,-1 0 1 0 0,0 0 0 0 0,0 0 0 0 0,1-1 0 0 0,-1 1-1 0 0,0 0 1 0 0,0 0 0 0 0,1 0 0 0 0,-1-1 0 0 0,0 1 0 0 0,0 0-1 0 0,0 0 1 0 0,1-1-2 0 0,-8-4 720 0 0,7 4-640 0 0,-1 1 1 0 0,1-1-1 0 0,-1 1 0 0 0,0 0 0 0 0,1-1 1 0 0,-1 1-1 0 0,0 0 0 0 0,0-1 1 0 0,1 1-1 0 0,-1 0 0 0 0,0 0 0 0 0,0 0 1 0 0,1-1-1 0 0,-1 1 0 0 0,0 0 0 0 0,0 0 1 0 0,1 0-1 0 0,-1 0 0 0 0,0 1 1 0 0,0-1-1 0 0,1 0 0 0 0,-1 0 0 0 0,0 0-80 0 0,1 1 10 0 0,0-1-1 0 0,-1 0 0 0 0,1 1 0 0 0,0-1 0 0 0,0 0 1 0 0,0 1-1 0 0,-1-1 0 0 0,1 0 0 0 0,0 0 1 0 0,0 1-1 0 0,-1-1 0 0 0,1 0 0 0 0,0 0 1 0 0,-1 1-1 0 0,1-1 0 0 0,0 0 0 0 0,-1 0 0 0 0,1 0 1 0 0,0 0-1 0 0,-1 0 0 0 0,1 0 0 0 0,0 1 1 0 0,-1-1-1 0 0,1 0 0 0 0,0 0 0 0 0,-1 0 0 0 0,1 0 1 0 0,-1 0-1 0 0,1 0 0 0 0,0 0 0 0 0,-1-1 1 0 0,1 1-1 0 0,0 0 0 0 0,-1 0 0 0 0,1 0-9 0 0,-19-3 281 0 0,13 2-235 0 0,-2 1 17 0 0,-1 0 0 0 0,0 1 1 0 0,0-1-1 0 0,0 2 0 0 0,1-1 1 0 0,-8 4-64 0 0,-27 3 248 0 0,40-7-212 0 0,1-1 1 0 0,0 0 0 0 0,-1 1 0 0 0,1 0-1 0 0,0 0 1 0 0,0-1 0 0 0,0 1 0 0 0,0 0-1 0 0,0 1 1 0 0,0-1 0 0 0,0 0 0 0 0,0 1-1 0 0,0-1 1 0 0,0 1 0 0 0,1-1 0 0 0,-1 1 0 0 0,0 0-1 0 0,1 0 1 0 0,0 0 0 0 0,-1 0-37 0 0,1-1 23 0 0,1 1-1 0 0,-1-1 1 0 0,1 1 0 0 0,-1-1-1 0 0,1 1 1 0 0,0-1 0 0 0,-1 1 0 0 0,1-1-1 0 0,0 1 1 0 0,0-1 0 0 0,0 1 0 0 0,0-1-1 0 0,0 1 1 0 0,1-1 0 0 0,-1 1 0 0 0,0-1-1 0 0,1 1 1 0 0,-1-1 0 0 0,1 1-1 0 0,-1-1 1 0 0,1 0 0 0 0,0 1 0 0 0,0-1-1 0 0,-1 0 1 0 0,1 1 0 0 0,0-1 0 0 0,0 0-1 0 0,0 0 1 0 0,0 0 0 0 0,1 0 0 0 0,-1 0-1 0 0,0 0-22 0 0,4 3 14 0 0,23 21 40 0 0,2-1 0 0 0,6 2-54 0 0,-23-16 9 0 0,0 0 1 0 0,-1 0 0 0 0,6 7-10 0 0,30 25 32 0 0,-37-32-25 0 0,0 0 1 0 0,0 0 0 0 0,5 8-8 0 0,-2 6 126 0 0,-14-24-123 0 0,1 1-1 0 0,-1-1 1 0 0,0 1 0 0 0,0-1 0 0 0,1 0-1 0 0,-1 1 1 0 0,0-1 0 0 0,0 1-1 0 0,0-1 1 0 0,0 1 0 0 0,0-1 0 0 0,0 1-1 0 0,0-1 1 0 0,0 1 0 0 0,0-1-1 0 0,0 1 1 0 0,0-1 0 0 0,0 1 0 0 0,0-1-1 0 0,0 0 1 0 0,0 1 0 0 0,0-1 0 0 0,0 1-1 0 0,0-1 1 0 0,-1 1 0 0 0,1-1-1 0 0,0 0 1 0 0,0 1 0 0 0,-1-1 0 0 0,1 1-1 0 0,0-1 1 0 0,-1 0 0 0 0,1 1 0 0 0,0-1-1 0 0,-1 0 1 0 0,1 1 0 0 0,0-1-1 0 0,-1 0 1 0 0,1 0 0 0 0,-1 1 0 0 0,1-1-1 0 0,-1 0 1 0 0,1 0 0 0 0,0 0-1 0 0,-1 0 1 0 0,1 0 0 0 0,-1 1 0 0 0,1-1-1 0 0,-1 0 1 0 0,1 0 0 0 0,-1 0 0 0 0,1 0-1 0 0,-1 0-2 0 0,-57 1 68 0 0,-27 0 16 0 0,56-1-30 0 0,24 0-41 0 0,0 1 0 0 0,0-2 0 0 0,0 1 0 0 0,0 0 0 0 0,0-1 0 0 0,0 0 0 0 0,0 0 0 0 0,0-1 0 0 0,0 1-13 0 0,-8-4-1740 0 0,11 4-7017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37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0 306 8536 0 0,'15'-4'878'0'0,"-13"3"-727"0"0,0 1 0 0 0,0 0 0 0 0,-1-1 0 0 0,1 1 1 0 0,0-1-1 0 0,-1 0 0 0 0,1 1 0 0 0,-1-1 0 0 0,1 0 0 0 0,0 0 1 0 0,-1 0-1 0 0,1 0-151 0 0,21-16 946 0 0,-18 14-808 0 0,-1 0 0 0 0,0 0 0 0 0,0 0 0 0 0,0 0 0 0 0,0-1 0 0 0,0 1 0 0 0,-1-1 0 0 0,0 0 0 0 0,1 0 0 0 0,-1-1 0 0 0,-1 1 0 0 0,1-1 0 0 0,1-3-138 0 0,10-29 364 0 0,-10 24-193 0 0,1 0-1 0 0,0 1 1 0 0,1 0-1 0 0,0 0 1 0 0,5-7-171 0 0,9-20 530 0 0,-18 34-448 0 0,0-1-1 0 0,1 1 1 0 0,-1-1 0 0 0,1 1 0 0 0,0 0-1 0 0,1 0 1 0 0,-1 0 0 0 0,1 1 0 0 0,0-1-1 0 0,0 1 1 0 0,2-2-82 0 0,-5 6 18 0 0,-1 0-1 0 0,1-1 0 0 0,0 1 1 0 0,-1 0-1 0 0,1 0 1 0 0,-1 0-1 0 0,1 0 0 0 0,0 0 1 0 0,-1-1-1 0 0,1 1 1 0 0,0 0-1 0 0,-1 0 0 0 0,1 1 1 0 0,-1-1-1 0 0,1 0 1 0 0,0 0-1 0 0,-1 0 0 0 0,1 0 1 0 0,-1 0-1 0 0,1 1 1 0 0,0-1-1 0 0,-1 0 0 0 0,1 1 1 0 0,-1-1-1 0 0,1 0 1 0 0,-1 1-1 0 0,1-1 0 0 0,-1 1 1 0 0,1-1-1 0 0,-1 0 1 0 0,0 1-1 0 0,1-1 0 0 0,-1 1 1 0 0,0-1-1 0 0,1 1 1 0 0,-1 0-1 0 0,0-1-17 0 0,16 29 171 0 0,-9-14-153 0 0,1 0 4 0 0,0 1 0 0 0,-1 0-1 0 0,-1 0 1 0 0,4 17-22 0 0,3 8 81 0 0,-11-36-66 0 0,1 0-1 0 0,-1-1 0 0 0,1 1 0 0 0,0-1 1 0 0,0 0-1 0 0,0 0 0 0 0,1 0-14 0 0,-1 0 16 0 0,0 0-1 0 0,0 0 1 0 0,-1-1 0 0 0,1 2 0 0 0,-1-1-1 0 0,0 0 1 0 0,0 0 0 0 0,0 1-16 0 0,0 0 20 0 0,0-1-1 0 0,0 1 1 0 0,0-1 0 0 0,1 0-1 0 0,-1 0 1 0 0,3 2-20 0 0,-2-2 4 0 0,0 0 0 0 0,0 0 0 0 0,-1 0-1 0 0,0 0 1 0 0,0 1 0 0 0,1 0-4 0 0,-1 0 2 0 0,0-1 0 0 0,0 0 0 0 0,1 0 0 0 0,-1 0 0 0 0,1 0 0 0 0,0 0 0 0 0,1 0-2 0 0,11 16 13 0 0,-14-19-18 0 0,-1 0 1 0 0,1 0-1 0 0,-1 1 1 0 0,1-1-1 0 0,0 0 1 0 0,-1 0-1 0 0,0 0 1 0 0,1 1-1 0 0,-1-1 1 0 0,0 0-1 0 0,0 0 1 0 0,0 1-1 0 0,0-1 1 0 0,0 0-1 0 0,0 0 1 0 0,0 1 4 0 0,0-2-2240 0 0,0 0-8985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37.9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 9144 0 0,'0'1'66'0'0,"1"0"1"0"0,0-1 0 0 0,0 1-1 0 0,-1-1 1 0 0,1 1-1 0 0,0-1 1 0 0,0 1 0 0 0,0-1-1 0 0,0 1 1 0 0,0-1-1 0 0,0 0 1 0 0,0 1 0 0 0,0-1-1 0 0,0 0 1 0 0,0 0-1 0 0,0 0 1 0 0,-1 0 0 0 0,1 0-1 0 0,0 0 1 0 0,0 0-1 0 0,0 0 1 0 0,0 0 0 0 0,0 0-1 0 0,0 0 1 0 0,1-1-67 0 0,34-2 2160 0 0,-31 2-2043 0 0,107-4 389 0 0,-103 4-504 0 0,1 1 0 0 0,-1 0-1 0 0,1 1 1 0 0,-1 0 0 0 0,2 0-2 0 0,-2 1-5 0 0,0-1 1 0 0,0 0-1 0 0,0-1 0 0 0,0 0 0 0 0,7-1 5 0 0,-9-1-107 0 0,-1 1-128 0 0,0 0-1 0 0,0 1 0 0 0,0-1 1 0 0,0 1-1 0 0,0 0 1 0 0,0 0-1 0 0,1 1 236 0 0,17 7-8453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38.3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27 195 7024 0 0,'0'0'630'0'0,"0"0"-3"0"0,0 0 2 0 0,0 0-23 0 0,0 0-81 0 0,0 3 1656 0 0,-1-19-1850 0 0,0 1-1 0 0,-1 0 0 0 0,-4-14-330 0 0,2 15 89 0 0,2 0 0 0 0,0 0 0 0 0,-1-12-89 0 0,0 7 151 0 0,3 18-140 0 0,-1 0-1 0 0,1 0 0 0 0,0 0 1 0 0,-1 0-1 0 0,1 0 0 0 0,0 0 1 0 0,0 0-1 0 0,-1 0 0 0 0,1 0 0 0 0,0 0 1 0 0,0 0-1 0 0,0 0 0 0 0,0 0 1 0 0,0 0-1 0 0,1 0 0 0 0,-1 0 1 0 0,0-1-1 0 0,0 1 0 0 0,1 0 0 0 0,-1 0 1 0 0,1 0-1 0 0,-1 0 0 0 0,1 1 1 0 0,-1-1-1 0 0,1 0 0 0 0,-1 0 1 0 0,1 0-1 0 0,0 0 0 0 0,0 0-10 0 0,1 1 29 0 0,1-1 0 0 0,-1 1 0 0 0,0 0 0 0 0,0 0-1 0 0,1 0 1 0 0,-1 0 0 0 0,0 0 0 0 0,1 1 0 0 0,-1-1 0 0 0,0 1-1 0 0,0-1 1 0 0,0 1 0 0 0,0 0 0 0 0,1 0 0 0 0,-1 0-1 0 0,0 0 1 0 0,0 0 0 0 0,-1 1 0 0 0,2-1-29 0 0,39 28 288 0 0,-25-15-83 0 0,-1 1-1 0 0,9 11-204 0 0,-16-15 70 0 0,1-1 0 0 0,0 0 0 0 0,1-1 0 0 0,0 0 0 0 0,0 0 1 0 0,10 4-71 0 0,8 2 197 0 0,-13-5-30 0 0,0-2 1 0 0,12 4-168 0 0,-3 0 133 0 0,-22-11-109 0 0,-1 1 0 0 0,1 0 0 0 0,0-1 1 0 0,0 0-1 0 0,0 0 0 0 0,0 0 0 0 0,1 0 1 0 0,-1 0-1 0 0,0 0 0 0 0,0-1 0 0 0,1 0 1 0 0,-1 1-1 0 0,0-1 0 0 0,0 0 0 0 0,1-1 1 0 0,-1 1-1 0 0,2-1-24 0 0,2 0 9 0 0,-4 0-4 0 0,-1 1-1 0 0,1-1 1 0 0,0 1 0 0 0,0-1-1 0 0,0 0 1 0 0,0 0 0 0 0,0 0-1 0 0,-1 0 1 0 0,1-1-1 0 0,0 1 1 0 0,-1-1 0 0 0,1 1-1 0 0,-1-1 1 0 0,0 0 0 0 0,1 0-1 0 0,-1 0 1 0 0,1-2-5 0 0,14-14 29 0 0,-15 17-29 0 0,-1-1 0 0 0,1 1 0 0 0,-1 0 0 0 0,1-1 0 0 0,-1 1 0 0 0,0-1 0 0 0,0 1 0 0 0,0-1 0 0 0,0 0 0 0 0,0 0 0 0 0,0 1 0 0 0,0-1 0 0 0,0 0 0 0 0,-1 0 0 0 0,1 0 0 0 0,-1 0 0 0 0,1 0 0 0 0,-1 0 0 0 0,0 0 0 0 0,0 0 0 0 0,0 0 0 0 0,0 0 0 0 0,0 1 0 0 0,-1-9-8 0 0,-1 0 0 0 0,0 0 0 0 0,-1 0 0 0 0,0 1 0 0 0,-1-1-1 0 0,0 1 1 0 0,0 0 0 0 0,-1 0 0 0 0,0 1 0 0 0,-1-1 0 0 0,0 1 8 0 0,0-2-4 0 0,-14-17 42 0 0,10 21-2469 0 0,10 6-7793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38.7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7528 0 0,'0'0'753'0'0,"26"1"3718"0"0,-6 31-3951 0 0,16 4-327 0 0,11 17-193 0 0,-33-37 51 0 0,2 0 0 0 0,8 6-51 0 0,-10-10 70 0 0,0 1 0 0 0,-1 0 0 0 0,10 14-70 0 0,-15-8 75 0 0,-8-17-46 0 0,1 0 0 0 0,0 0 0 0 0,-1 0 0 0 0,1-1 0 0 0,0 1 0 0 0,0 0-1 0 0,0 0 1 0 0,0-1 0 0 0,0 1 0 0 0,0 0 0 0 0,0-1 0 0 0,1 1 0 0 0,-1-1 0 0 0,2 1-29 0 0,-7 9-1577 0 0,4-11-7487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39.0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317 0 5016 0 0,'-21'16'2610'0'0,"-1"-2"-2257"0"0,0 1 0 0 0,0 1-1 0 0,2 1 1 0 0,0 0-1 0 0,1 2 1 0 0,1 0-1 0 0,-6 9-352 0 0,-53 65 354 0 0,36-48-20 0 0,31-24-895 0 0,10-21-6748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29.0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11760 0 0,'0'6'173'0'0,"1"1"1"0"0,0-1-1 0 0,1 0 1 0 0,0 1-1 0 0,0-1 1 0 0,0 0-1 0 0,0 0 1 0 0,1 1-174 0 0,1 0 252 0 0,-1 0-1 0 0,-1 1 1 0 0,0 0 0 0 0,0-1-1 0 0,1 5-251 0 0,2 61 1232 0 0,-3 38-1232 0 0,-1-107-2 0 0,-1 0 0 0 0,1 1 0 0 0,0-1 0 0 0,0 0 0 0 0,0 0 0 0 0,1 1 0 0 0,-1-1 0 0 0,3 3 2 0 0,-2-3 14 0 0,-1 0 0 0 0,1 0 0 0 0,-1 0 1 0 0,0 0-1 0 0,0 0 0 0 0,0 0 0 0 0,0 0 1 0 0,0 4-15 0 0,-1-6 29 0 0,0-1 1 0 0,0 1 0 0 0,1 0 0 0 0,-1 0-1 0 0,1 0 1 0 0,-1 0 0 0 0,1-1 0 0 0,0 1 0 0 0,0 0-1 0 0,0-1 1 0 0,0 1-30 0 0,5 16 342 0 0,-6-17-319 0 0,1-1 0 0 0,-1 1 0 0 0,0 0 0 0 0,1-1-1 0 0,-1 1 1 0 0,0-1 0 0 0,1 1 0 0 0,-1 0 0 0 0,0-1 0 0 0,1 1 0 0 0,-1-1 0 0 0,1 1 0 0 0,-1-1 0 0 0,1 1 0 0 0,-1-1 0 0 0,1 0 0 0 0,0 1 0 0 0,-1-1 0 0 0,1 0-1 0 0,-1 1 1 0 0,1-1 0 0 0,0 0 0 0 0,-1 0 0 0 0,1 0 0 0 0,0 1-23 0 0,16 2 344 0 0,17-3-2366 0 0,-32 0-8910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39.6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 7736 0 0,'0'-1'27'0'0,"0"1"1"0"0,1-1 0 0 0,-1 1-1 0 0,0 0 1 0 0,1-1 0 0 0,-1 1 0 0 0,1 0-1 0 0,-1 0 1 0 0,0-1 0 0 0,1 1-1 0 0,-1 0 1 0 0,1 0 0 0 0,-1-1-1 0 0,0 1 1 0 0,1 0 0 0 0,-1 0-1 0 0,1 0 1 0 0,-1 0 0 0 0,1 0-1 0 0,-1 0 1 0 0,1 0 0 0 0,-1 0-1 0 0,1 0 1 0 0,-1 0 0 0 0,1 0-1 0 0,-1 0 1 0 0,1 0 0 0 0,-1 0 0 0 0,1 0-1 0 0,-1 0 1 0 0,0 1 0 0 0,1-1-1 0 0,-1 0 1 0 0,1 0 0 0 0,-1 1-1 0 0,1-1-27 0 0,9 3 540 0 0,-10-3-228 0 0,13 4 766 0 0,-12 0-975 0 0,0 0 0 0 0,-1 0 0 0 0,1 1 1 0 0,-1-1-1 0 0,0 0 0 0 0,0 0 0 0 0,0 1 0 0 0,-1 1-103 0 0,2 23 314 0 0,5 18 300 0 0,-2 0 0 0 0,-1 31-614 0 0,-3-74 50 0 0,1 0-1 0 0,-1 0 1 0 0,1 0 0 0 0,0-1 0 0 0,1 1-1 0 0,-1 0 1 0 0,1 0 0 0 0,-1-1 0 0 0,1 1-1 0 0,0-1 1 0 0,0 0 0 0 0,1 1 0 0 0,-1-1-1 0 0,1 0 1 0 0,0 0 0 0 0,2 2-50 0 0,-1-4-1685 0 0,-4-1-6991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40.0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6 232 6632 0 0,'-3'-103'3654'0'0,"0"-25"1724"0"0,4 128-5344 0 0,0 0 1 0 0,0 0 0 0 0,0 0 0 0 0,0 0 0 0 0,0 0-1 0 0,0 0 1 0 0,0 0 0 0 0,0 0 0 0 0,0 1 0 0 0,0-1 0 0 0,0 0-1 0 0,0 1 1 0 0,-1-1 0 0 0,1 1 0 0 0,0-1 0 0 0,0 1 0 0 0,0 0-35 0 0,78 101 239 0 0,-19-31-191 0 0,-55-67-46 0 0,0 0-1 0 0,0 0 1 0 0,0 0-1 0 0,1-1 0 0 0,3 2-1 0 0,11 8 1 0 0,-17-11-25 0 0,0 0 0 0 0,0-1 0 0 0,0 0 0 0 0,0 0-1 0 0,0 1 1 0 0,0-2 0 0 0,0 1 0 0 0,0 0 0 0 0,0-1-1 0 0,0 1 1 0 0,2-1 24 0 0,-3 0-14 0 0,-1 0 0 0 0,1 0-1 0 0,0 0 1 0 0,-1 0 0 0 0,1 0-1 0 0,0 0 1 0 0,-1-1 0 0 0,1 1-1 0 0,0 0 1 0 0,-1-1 0 0 0,1 0 0 0 0,-1 1-1 0 0,1-1 1 0 0,-1 0 0 0 0,1 0-1 0 0,-1 0 1 0 0,0 0 0 0 0,1 0-1 0 0,-1 0 1 0 0,0 0 0 0 0,1-1 14 0 0,1-2 11 0 0,-1 1 0 0 0,1-1-1 0 0,-1 0 1 0 0,0 0 0 0 0,0 0 0 0 0,-1 0 0 0 0,1 0-1 0 0,-1-1 1 0 0,0 1 0 0 0,0 0 0 0 0,-1-1 0 0 0,1 1 0 0 0,-1-1-1 0 0,0 1 1 0 0,0 0 0 0 0,0-1 0 0 0,-1 1 0 0 0,1-1 0 0 0,-1 1-1 0 0,0 0 1 0 0,0 0 0 0 0,-1-1 0 0 0,1 1 0 0 0,-1 0-1 0 0,-1 0-9 0 0,-11-33 184 0 0,13 35-294 0 0,0 0 0 0 0,1 0-1 0 0,-1 0 1 0 0,0 0 0 0 0,1 0 0 0 0,0 0 0 0 0,0 0 0 0 0,0 0-1 0 0,0-1 1 0 0,0 1 0 0 0,0 0 0 0 0,0 0 0 0 0,0 0 0 0 0,1 0-1 0 0,-1 0 1 0 0,1-1 109 0 0,0 1-10494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40.4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7232 0 0,'2'54'1607'0'0,"-1"-29"36"0"0,0-1 0 0 0,-3 12-1643 0 0,2-27 0 0 0,0-1 0 0 0,1 1 0 0 0,0-1-1 0 0,0 0 1 0 0,2 7 0 0 0,4 35 125 0 0,-7-33-1249 0 0,0-17-6825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40.7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98 6424 0 0,'1'-1'18'0'0,"0"0"0"0"0,0 0 0 0 0,0 0 0 0 0,1 0 1 0 0,-1 1-1 0 0,0-1 0 0 0,1 0 0 0 0,-1 1 0 0 0,0-1 0 0 0,1 1 0 0 0,-1 0 1 0 0,1-1-1 0 0,-1 1 0 0 0,2 0-18 0 0,22-4 299 0 0,164-49 628 0 0,-97 31-1279 0 0,-80 20 357 0 0,1 0 0 0 0,-1 1 0 0 0,10 0-5 0 0,20-2 53 0 0,-39 3-32 0 0,0-1 1 0 0,-1 1-1 0 0,1 1 0 0 0,-1-1 1 0 0,1 0-1 0 0,0 1 1 0 0,-1-1-1 0 0,1 1 1 0 0,-1 0-1 0 0,2 0-21 0 0,18 3 382 0 0,-22-4-374 0 0,1 0 0 0 0,-1 1-1 0 0,1-1 1 0 0,-1 0 0 0 0,1 0 0 0 0,-1 0 0 0 0,1 0 0 0 0,-1 1 0 0 0,0-1 0 0 0,1 0 0 0 0,-1 0 0 0 0,1 1 0 0 0,-1-1 0 0 0,0 0-1 0 0,1 1 1 0 0,-1-1 0 0 0,0 0 0 0 0,1 1 0 0 0,-1-1 0 0 0,0 1 0 0 0,0-1 0 0 0,1 0 0 0 0,-1 1 0 0 0,0-1 0 0 0,0 1 0 0 0,0-1-1 0 0,1 1 1 0 0,-1-1 0 0 0,0 1 0 0 0,0-1 0 0 0,0 1 0 0 0,0-1 0 0 0,0 1 0 0 0,0-1 0 0 0,0 1 0 0 0,0-1 0 0 0,0 1-1 0 0,0-1 1 0 0,-1 1 0 0 0,1-1 0 0 0,0 1-8 0 0,-6 25 152 0 0,3-18-60 0 0,0 16 67 0 0,-2 17 138 0 0,2 0 1 0 0,1 0-298 0 0,2-33 34 0 0,1 0 0 0 0,0-1-1 0 0,0 1 1 0 0,1 0 0 0 0,0-1-1 0 0,0 1 1 0 0,1-1 0 0 0,2 4-34 0 0,0 3 72 0 0,-4-11-63 0 0,0-1 0 0 0,-1 1 1 0 0,1 0-1 0 0,-1-1 0 0 0,0 1 0 0 0,0-1 1 0 0,0 1-1 0 0,0 0 0 0 0,0 1-9 0 0,-1 10-21 0 0,1-14-1228 0 0,0 0-4972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41.1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6016 0 0,'8'9'295'0'0,"0"1"0"0"0,-1 0 0 0 0,-1 1 0 0 0,0 0-1 0 0,0 0 1 0 0,-1 0 0 0 0,-1 1 0 0 0,1 0 0 0 0,-1 5-295 0 0,18 38 906 0 0,-9-32-745 0 0,-11-20-140 0 0,1 1 0 0 0,-1 0 0 0 0,1 0 1 0 0,-1 0-1 0 0,-1 1 0 0 0,2 2-21 0 0,2 10 76 0 0,-3-12 12 0 0,-1-1 1 0 0,1 1 0 0 0,-1-1 0 0 0,0 1-1 0 0,-1-1 1 0 0,1 1 0 0 0,-1 2-89 0 0,0-3-1299 0 0,0-4-5315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41.5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1 197 6016 0 0,'0'0'0'0'0,"0"0"0"0"0,0-3 0 0 0,2-1 552 0 0,3 4-8 0 0,1 0 8 0 0,3-8 0 0 0,7-1-216 0 0,2 3 8 0 0,-1 6-8 0 0,23-9 8 0 0,5-2-344 0 0,-3 1 0 0 0,-5 8 0 0 0,-1-7 0 0 0,-8 3-72 0 0,-5 6 8 0 0,5-3-7016 0 0</inkml:trace>
  <inkml:trace contextRef="#ctx0" brushRef="#br0" timeOffset="1">666 8 5416 0 0,'-1'-1'45'0'0,"1"0"-1"0"0,-1 1 1 0 0,1-1 0 0 0,-1 1 0 0 0,1-1 0 0 0,-1 1-1 0 0,0-1 1 0 0,1 1 0 0 0,-1 0 0 0 0,0-1-1 0 0,1 1 1 0 0,-1 0 0 0 0,0-1 0 0 0,0 1 0 0 0,1 0-1 0 0,-1 0 1 0 0,0 0 0 0 0,0 0 0 0 0,1 0 0 0 0,-1-1-1 0 0,0 1 1 0 0,0 1 0 0 0,0-1 0 0 0,1 0-1 0 0,-2 0-44 0 0,-1 0 150 0 0,0 0-1 0 0,0 0 0 0 0,0 0 0 0 0,0 1 0 0 0,0 0 1 0 0,0-1-1 0 0,1 1 0 0 0,-3 1-149 0 0,-5 3 4 0 0,-15 7 187 0 0,1 1 0 0 0,0 1 0 0 0,-3 4-191 0 0,20-13 179 0 0,0 1 0 0 0,0 0 0 0 0,1 0-1 0 0,0 1 1 0 0,0 0 0 0 0,0 0 0 0 0,1 0 0 0 0,0 1-1 0 0,0-1 1 0 0,1 1 0 0 0,-4 9-179 0 0,7-12 79 0 0,-1 0 1 0 0,1 0-1 0 0,1 0 0 0 0,-1 0 0 0 0,1 0 1 0 0,-1 0-1 0 0,2 0 0 0 0,-1 1 1 0 0,0-1-1 0 0,1 0 0 0 0,0 0 0 0 0,0 0 1 0 0,1 0-1 0 0,-1 0 0 0 0,1 0 1 0 0,0-1-1 0 0,1 1 0 0 0,-1 0 0 0 0,2 0-79 0 0,-2-1 34 0 0,0 0-1 0 0,1 0 0 0 0,0 0 0 0 0,0 0 0 0 0,0-1 0 0 0,0 1 0 0 0,1-1 0 0 0,0 0 0 0 0,-1 0 0 0 0,1 0 0 0 0,0-1 1 0 0,0 1-1 0 0,0-1 0 0 0,1 0 0 0 0,-1 0 0 0 0,0 0 0 0 0,1-1 0 0 0,0 0 0 0 0,-1 1 0 0 0,1-2 0 0 0,0 1-33 0 0,19 5 81 0 0,-21-5-68 0 0,0 0 1 0 0,-1 0 0 0 0,1-1-1 0 0,0 1 1 0 0,1-1-1 0 0,-1 1 1 0 0,0-1-1 0 0,0 0 1 0 0,0 0-1 0 0,0 0-13 0 0,28-5-1482 0 0,-29 5-6526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41.8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28 8336 0 0,'2'0'0'0'0,"5"0"0"0"0,4 0 0 0 0,-1 0 392 0 0,-5 0 8 0 0,1 0-8 0 0,19-7 16 0 0,-5-3-176 0 0,1 1 0 0 0,4 7 0 0 0,12 2 8 0 0,-3 0-216 0 0,-8 0 0 0 0,7 8-8 0 0,-3-16 16 0 0,-30 8-8256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42.1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39 168 6520 0 0,'0'0'254'0'0,"0"5"250"0"0,17 56 423 0 0,-14-40 709 0 0,-2-1 0 0 0,-1 1 0 0 0,-1 15-1636 0 0,-22-87 164 0 0,17 42-112 0 0,1-1 0 0 0,1 0 0 0 0,0 0 0 0 0,0 0 0 0 0,1 0 0 0 0,0-1 0 0 0,1 1 0 0 0,0-1 0 0 0,0 0 0 0 0,2 1 0 0 0,-1-6-52 0 0,2 6 40 0 0,6-58 291 0 0,-6 63-303 0 0,0 0 0 0 0,0 0 0 0 0,0 0 0 0 0,1 0 1 0 0,0 1-1 0 0,0-1 0 0 0,0 1 0 0 0,1-1 0 0 0,-1 1 0 0 0,1 0 0 0 0,0 0 0 0 0,1 0-28 0 0,-3 2 13 0 0,1 1 0 0 0,-1-1 1 0 0,1 1-1 0 0,0 0 0 0 0,-1 0 0 0 0,1 0 1 0 0,0 0-1 0 0,0 0 0 0 0,0 0 0 0 0,0 0 1 0 0,0 1-1 0 0,0-1 0 0 0,0 1 0 0 0,0-1 1 0 0,0 1-1 0 0,0 0 0 0 0,0-1 0 0 0,0 1 1 0 0,0 0-1 0 0,0 1 0 0 0,0-1 1 0 0,0 0-1 0 0,0 0 0 0 0,0 1 0 0 0,0 0 1 0 0,0-1-1 0 0,1 1-13 0 0,15 3 63 0 0,-14-4-45 0 0,0 1 0 0 0,0 0 0 0 0,1 0 0 0 0,-1 0 0 0 0,0 0-1 0 0,0 1 1 0 0,0 0 0 0 0,0-1 0 0 0,0 2 0 0 0,0-1 0 0 0,-1 0 0 0 0,1 1-1 0 0,-1-1 1 0 0,1 1 0 0 0,-1 0 0 0 0,0 0 0 0 0,0 1 0 0 0,0-1 0 0 0,-1 0 0 0 0,3 4-18 0 0,30 31 85 0 0,-28-33-79 0 0,-1 1 0 0 0,0 0 0 0 0,-1 0 0 0 0,1 0 0 0 0,-1 1 0 0 0,-1 0 0 0 0,1 0 0 0 0,0 2-6 0 0,-4-6 0 0 0,2 2 0 0 0,0 1 1 0 0,0 0 0 0 0,-1 0-1 0 0,0 0 1 0 0,0 0 0 0 0,0 0-1 0 0,-1 0 1 0 0,1 0-1 0 0,-2 0 1 0 0,1 1 0 0 0,-1-1-1 0 0,0 0 1 0 0,0 1 0 0 0,-1-1-1 0 0,0 2 0 0 0,-1 5-5 0 0,3-11 5 0 0,-1 0 0 0 0,0 0-1 0 0,-1-1 1 0 0,1 1 0 0 0,0 0 0 0 0,0 0 0 0 0,-1-1 0 0 0,1 1 0 0 0,-1 0-1 0 0,0-1 1 0 0,1 1 0 0 0,-1 0 0 0 0,0-1 0 0 0,0 1 0 0 0,0-1 0 0 0,0 1-1 0 0,0-1 1 0 0,0 0 0 0 0,-2 2 0 0 0,0-1-1 0 0,0 0-1 0 0,0 0 1 0 0,0 0-1 0 0,1 1 1 0 0,-1-1 0 0 0,1 1-1 0 0,-1 0 2 0 0,1 0-1 0 0,0-1 0 0 0,0 0 0 0 0,0 0 0 0 0,-1 0 0 0 0,1 0-1 0 0,-1 0 1 0 0,1 0 0 0 0,-1-1 0 0 0,1 1 0 0 0,-3 0 1 0 0,-12 4-5 0 0,1 1 4 0 0,-1-1 0 0 0,0 0 0 0 0,0-2 0 0 0,0 0 1 0 0,-10 0 0 0 0,-2-8 59 0 0,18 1-2048 0 0,9 3-7665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42.5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171 36 6928 0 0,'-4'0'217'0'0,"-1"0"0"0"0,1 1 0 0 0,-1-1 0 0 0,1 1 0 0 0,0 0 0 0 0,0 0 1 0 0,-1 1-1 0 0,1 0 0 0 0,0-1 0 0 0,0 1 0 0 0,1 0 0 0 0,-1 1 0 0 0,-1 0-217 0 0,-17 10 768 0 0,14-10-594 0 0,5-2-128 0 0,1 0 1 0 0,-1 1-1 0 0,0-1 1 0 0,1 0 0 0 0,-1 1-1 0 0,1-1 1 0 0,-1 1-1 0 0,1 0 1 0 0,0 0 0 0 0,0 0-1 0 0,0 0 1 0 0,0 0-1 0 0,0 1 1 0 0,0-1 0 0 0,1 0-1 0 0,-1 1 1 0 0,1-1-1 0 0,-1 1 1 0 0,1 0 0 0 0,0 0-47 0 0,-16 33 129 0 0,13-29-93 0 0,0 0 1 0 0,1 1 0 0 0,0-1 0 0 0,0 1 0 0 0,0 3-37 0 0,2-8 6 0 0,1 1 0 0 0,-1 0 0 0 0,1-1 1 0 0,0 1-1 0 0,0 0 0 0 0,1-1 0 0 0,-1 1 0 0 0,1 0 1 0 0,-1-1-1 0 0,1 1 0 0 0,1-1 0 0 0,-1 1 0 0 0,0-1 1 0 0,1 2-7 0 0,1 0 13 0 0,0-1 0 0 0,0 1 1 0 0,0-1-1 0 0,0 0 1 0 0,1 0-1 0 0,0 0 1 0 0,-1 0-1 0 0,1-1 0 0 0,1 1 1 0 0,-1-1-1 0 0,0 0 1 0 0,1-1-1 0 0,0 1 1 0 0,-1-1-1 0 0,1 0 0 0 0,0 0 1 0 0,0 0-1 0 0,0-1 1 0 0,1 1-1 0 0,-1-1 1 0 0,0 0-14 0 0,9 1 51 0 0,-1-1 0 0 0,1 0 0 0 0,-1-1 0 0 0,1 0 0 0 0,-1-1 0 0 0,0-1 1 0 0,12-2-52 0 0,-23 3 18 0 0,0 0 0 0 0,0 1 1 0 0,0-1-1 0 0,0 0 1 0 0,0 0-1 0 0,0 0 0 0 0,-1 0 1 0 0,1-1-1 0 0,0 1 1 0 0,-1 0-1 0 0,1-1 0 0 0,0 1 1 0 0,-1-1-1 0 0,0 0 0 0 0,1 0 1 0 0,-1 1-1 0 0,0-1 1 0 0,0 0-19 0 0,16-18 141 0 0,-15 18-111 0 0,0-1 0 0 0,0 1 0 0 0,0-1 1 0 0,0 0-1 0 0,0 1 0 0 0,-1-1 0 0 0,1 0 1 0 0,-1 0-1 0 0,0 0 0 0 0,0 0 0 0 0,0-1 1 0 0,0 1-1 0 0,-1 0 0 0 0,1 0 1 0 0,-1 0-1 0 0,0-1 0 0 0,0 1 0 0 0,0 0 1 0 0,0 0-1 0 0,-1-2-30 0 0,1-2 48 0 0,-1 0 1 0 0,0-1-1 0 0,-1 1 0 0 0,1 0 1 0 0,-2 0-1 0 0,1 0 0 0 0,-1 0 1 0 0,-1-3-49 0 0,-2 2 40 0 0,0-1 1 0 0,0 1-1 0 0,0 1 1 0 0,-1-1 0 0 0,0 1-1 0 0,-4-3-40 0 0,1 2 67 0 0,1-1 0 0 0,1-1-1 0 0,-1 1 1 0 0,1-3-67 0 0,5 8 24 0 0,-13-18 89 0 0,16 21-109 0 0,0 1 1 0 0,0 0-1 0 0,-1-1 0 0 0,1 1 1 0 0,0 0-1 0 0,0-1 0 0 0,-1 1 1 0 0,1-1-1 0 0,0 1 0 0 0,0 0 1 0 0,-1 0-1 0 0,1-1 0 0 0,0 1 1 0 0,-1 0-1 0 0,1 0 0 0 0,-1-1 1 0 0,1 1-1 0 0,0 0 0 0 0,-1 0 1 0 0,1 0-1 0 0,-1-1 0 0 0,1 1 1 0 0,-1 0-1 0 0,1 0 0 0 0,0 0 1 0 0,-1 0-1 0 0,1 0 0 0 0,-1 0 1 0 0,1 0-1 0 0,-1 0 0 0 0,1 0 1 0 0,-1 0-1 0 0,1 0 1 0 0,0 1-1 0 0,-1-1 0 0 0,1 0 1 0 0,-1 0-1 0 0,1 0 0 0 0,0 0 1 0 0,-1 1-1 0 0,1-1 0 0 0,0 0 1 0 0,-1 0-1 0 0,1 1 0 0 0,-1-1-4 0 0,1 2 169 0 0,6-1-1636 0 0,-5-1 937 0 0,-1 0-8860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43.0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66 300 8240 0 0,'0'0'19'0'0,"1"1"0"0"0,-1 0 1 0 0,0 0-1 0 0,0 0 0 0 0,0-1 1 0 0,0 1-1 0 0,0 0 0 0 0,0 0 0 0 0,0 0 1 0 0,-1-1-1 0 0,1 1 0 0 0,0 0 1 0 0,0 0-1 0 0,-1-1 0 0 0,1 1 0 0 0,0 0 1 0 0,-1 0-1 0 0,1-1 0 0 0,-1 1 1 0 0,1 0-1 0 0,-1 0-19 0 0,1-2 43 0 0,-1 1-1 0 0,1 0 1 0 0,-1 0-1 0 0,1 0 1 0 0,-1-1-1 0 0,1 1 1 0 0,-1 0 0 0 0,1 0-1 0 0,-1-1 1 0 0,1 1-1 0 0,-1 0 1 0 0,1-1 0 0 0,-1 1-1 0 0,1-1 1 0 0,0 1-1 0 0,-1-1 1 0 0,1 1 0 0 0,0-1-1 0 0,-1 1 1 0 0,1-1-1 0 0,0 1 1 0 0,0-1-43 0 0,-22-41 1798 0 0,19 36-1674 0 0,-2-5 13 0 0,1-1 1 0 0,0 0 0 0 0,0 0 0 0 0,1 0 0 0 0,1 0-1 0 0,0 0 1 0 0,0-1 0 0 0,1 1 0 0 0,1 0-1 0 0,0-1 1 0 0,1 1 0 0 0,0-1 0 0 0,1 1-1 0 0,0 0 1 0 0,5-12-138 0 0,-4 17 189 0 0,0 0-1 0 0,1 1 1 0 0,0-1-1 0 0,0 1 0 0 0,1 0 1 0 0,2-2-189 0 0,-6 7 63 0 0,1 0 0 0 0,-1 0 0 0 0,0 1 1 0 0,1-1-1 0 0,-1 0 0 0 0,0 1 0 0 0,1-1 0 0 0,-1 1 1 0 0,1 0-1 0 0,-1 0 0 0 0,1-1 0 0 0,-1 1 0 0 0,1 0 1 0 0,-1 0-1 0 0,1 0 0 0 0,-1 0 0 0 0,1 1 0 0 0,-1-1 1 0 0,1 0-1 0 0,-1 1 0 0 0,0-1 0 0 0,1 1 0 0 0,-1-1 1 0 0,0 1-1 0 0,1 0 0 0 0,-1-1 0 0 0,0 1 0 0 0,1 0 1 0 0,-1 0-1 0 0,0 0-63 0 0,38 85 538 0 0,-35-80-513 0 0,-1 2 40 0 0,1-1 0 0 0,0 0 1 0 0,0 0-1 0 0,1 0 0 0 0,4 4-65 0 0,0 3 191 0 0,-8-12-165 0 0,0 0 0 0 0,0 0 1 0 0,1 0-1 0 0,-1-1 0 0 0,0 1 0 0 0,1 0 0 0 0,-1 0 1 0 0,1-1-1 0 0,1 2-26 0 0,10 2 78 0 0,-13-5-76 0 0,1 0 0 0 0,-1-1 0 0 0,0 1 0 0 0,1 0 0 0 0,-1 0 0 0 0,1-1 0 0 0,-1 1 0 0 0,0 0 0 0 0,1-1 0 0 0,-1 1 0 0 0,0 0 0 0 0,0-1-1 0 0,1 1 1 0 0,-1 0 0 0 0,0-1 0 0 0,0 1 0 0 0,1-1 0 0 0,-1 1 0 0 0,0 0 0 0 0,0-1 0 0 0,0 1 0 0 0,0-1 0 0 0,0 1 0 0 0,0-1 0 0 0,0 1 0 0 0,0-1 0 0 0,0 1 0 0 0,0 0 0 0 0,0-1 0 0 0,0 1 0 0 0,0-1-1 0 0,0 1 1 0 0,0-1-2 0 0,0-3-1 0 0,1 0 0 0 0,0-1 0 0 0,0 1 0 0 0,0 0-1 0 0,1 0 1 0 0,0-1 0 0 0,-1 1 0 0 0,2-1 1 0 0,8-25-15 0 0,0-9-32 0 0,-10 37 45 0 0,-1 0 0 0 0,1 0 0 0 0,0 0 0 0 0,0 0 0 0 0,1 0 0 0 0,-1 0 0 0 0,0 0 0 0 0,1 1 0 0 0,-1-1 0 0 0,1 0 0 0 0,-1 1 0 0 0,1-1 0 0 0,0 1 0 0 0,-1 0-1 0 0,1-1 1 0 0,1 1 2 0 0,3-2-13 0 0,7-1-13 0 0,-13 4 26 0 0,0 0-1 0 0,1 0 1 0 0,-1 0 0 0 0,1 1-1 0 0,-1-1 1 0 0,0 0 0 0 0,1 0 0 0 0,-1 1-1 0 0,0-1 1 0 0,1 0 0 0 0,-1 0 0 0 0,0 1-1 0 0,0-1 1 0 0,1 1 0 0 0,-1-1-1 0 0,0 0 1 0 0,0 1 0 0 0,1-1 0 0 0,-1 0-1 0 0,0 1 1 0 0,0-1 0 0 0,0 1-1 0 0,0-1 1 0 0,0 1 0 0 0,0-1 0 0 0,0 0-1 0 0,0 1 1 0 0,0-1 0 0 0,0 1 0 0 0,0-1-1 0 0,0 1 1 0 0,0-1 0 0 0,0 0-1 0 0,0 1 1 0 0,0-1 0 0 0,1 5 0 0 0,0-1-1 0 0,0 0 0 0 0,0 0 1 0 0,1 0-1 0 0,-1 0 1 0 0,1 0-1 0 0,0 0 1 0 0,1 0-1 0 0,-1-1 0 0 0,3 3 1 0 0,6 14-1 0 0,16 23 35 0 0,-15-25-18 0 0,0 8-2037 0 0,-12-26-9367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29.3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32 397 10544 0 0,'10'-7'368'0'0,"-10"7"-346"0"0,1 0-1 0 0,-1-1 0 0 0,0 1 1 0 0,1 0-1 0 0,-1 0 0 0 0,0 0 1 0 0,1 0-1 0 0,-1-1 0 0 0,1 1 1 0 0,-1 0-1 0 0,0 0 0 0 0,1 0 1 0 0,-1-1-1 0 0,0 1 0 0 0,0 0 0 0 0,1-1 1 0 0,-1 1-1 0 0,0 0 0 0 0,0-1 1 0 0,1 1-1 0 0,-1 0 0 0 0,0-1 1 0 0,0 1-1 0 0,0-1 0 0 0,1 1 1 0 0,-1 0-1 0 0,0-1 0 0 0,0 1 1 0 0,0-1-1 0 0,0 1 0 0 0,0 0 1 0 0,0-1-1 0 0,0 1 0 0 0,0-1 0 0 0,0 1 1 0 0,0 0-1 0 0,0-1 0 0 0,0 1 1 0 0,0-1-1 0 0,-1 1 0 0 0,1 0 1 0 0,0-1-1 0 0,0 1 0 0 0,0-1 1 0 0,-1 1-22 0 0,4-4 301 0 0,-3 4-295 0 0,0 0-1 0 0,1 0 1 0 0,-1 0-1 0 0,0 0 0 0 0,0-1 1 0 0,0 1-1 0 0,0 0 1 0 0,1 0-1 0 0,-1 0 1 0 0,0 0-1 0 0,0 0 1 0 0,0-1-1 0 0,0 1 0 0 0,1 0 1 0 0,-1 0-1 0 0,0 0 1 0 0,0 0-1 0 0,0-1 1 0 0,0 1-1 0 0,0 0 0 0 0,0 0 1 0 0,0 0-1 0 0,0-1 1 0 0,0 1-1 0 0,0 0 1 0 0,0 0-1 0 0,0 0 0 0 0,0-1 1 0 0,0 1-1 0 0,0 0 1 0 0,0 0-1 0 0,0-1 1 0 0,0 1-1 0 0,0 0 1 0 0,0 0-1 0 0,0 0-5 0 0,-6-9 404 0 0,4 8-357 0 0,1-1-1 0 0,0 1 1 0 0,0-1 0 0 0,0 1-1 0 0,0-1 1 0 0,0 1 0 0 0,0-1-1 0 0,0 0 1 0 0,1 0 0 0 0,-1-1-47 0 0,-31-132 225 0 0,31 129-169 0 0,0 1 0 0 0,0-1 0 0 0,0 0-1 0 0,1 0 1 0 0,-1 1 0 0 0,1-1 0 0 0,1 0 0 0 0,-1 0 0 0 0,1 0 0 0 0,0 1 0 0 0,1-1 0 0 0,-1 0-56 0 0,0-12 281 0 0,1 7 112 0 0,-1 11-365 0 0,0-1 0 0 0,0 1 0 0 0,0-1 0 0 0,0 1 0 0 0,0 0 0 0 0,0 0 1 0 0,0-1-1 0 0,0 1 0 0 0,0 0 0 0 0,0 0 0 0 0,0 0 0 0 0,0 0 0 0 0,0 0 0 0 0,0 0 1 0 0,0 0-29 0 0,3 0 29 0 0,-1 0 0 0 0,1 0 0 0 0,-1 0 0 0 0,1 0 0 0 0,-1 1 0 0 0,1 0 0 0 0,-1-1 0 0 0,1 1 0 0 0,-1 1 0 0 0,0-1 0 0 0,1 0 0 0 0,-1 1 0 0 0,0 0 0 0 0,0-1 0 0 0,0 1 0 0 0,0 0 0 0 0,0 1 0 0 0,-1-1 0 0 0,1 0 0 0 0,-1 1 0 0 0,1 0 0 0 0,-1-1 0 0 0,0 1 0 0 0,0 0-29 0 0,55 69 194 0 0,-32-38-114 0 0,2-1 0 0 0,2-1 0 0 0,0-2 0 0 0,7 3-80 0 0,-27-26 30 0 0,0-1-1 0 0,1 0 1 0 0,-1-1-1 0 0,5 2-29 0 0,17 9 26 0 0,-21-11-12 0 0,0 0-1 0 0,0-1 1 0 0,1-1-1 0 0,0 0 1 0 0,0 0-1 0 0,0-1 1 0 0,0 0-1 0 0,5-1-13 0 0,-11 0 25 0 0,0 0-1 0 0,-1-1 0 0 0,1 0 1 0 0,0 0-1 0 0,-1-1 0 0 0,1 1 1 0 0,-1-1-1 0 0,1 0 0 0 0,0 0 1 0 0,-1-1-1 0 0,0 1 0 0 0,1-1 1 0 0,-1 0-1 0 0,0 0 0 0 0,0 0 1 0 0,0-1-1 0 0,0 1 0 0 0,0-1 1 0 0,-1 0-1 0 0,1 0 0 0 0,-1 0 1 0 0,0-1-1 0 0,0 1 0 0 0,0-1 1 0 0,0 0-1 0 0,-1 0 0 0 0,2-2-24 0 0,1-5 149 0 0,-3 8-108 0 0,0 0 1 0 0,0 0 0 0 0,0-1 0 0 0,0 1 0 0 0,-1-1-1 0 0,0 1 1 0 0,0-1 0 0 0,0 0 0 0 0,0 1 0 0 0,0-1-1 0 0,-1 0 1 0 0,0 0 0 0 0,1 1 0 0 0,-2-1-1 0 0,1 0 1 0 0,0 0 0 0 0,-1-3-42 0 0,-10-27 367 0 0,-1 0 0 0 0,-6-10-367 0 0,6 19 154 0 0,2-1-1 0 0,1 0 1 0 0,2 0-1 0 0,-3-14-153 0 0,7 28-88 0 0,0-11 730 0 0,3 22-738 0 0,0 0 0 0 0,0 0 0 0 0,1 1 0 0 0,-1-1 0 0 0,0 0 0 0 0,1 0 0 0 0,-1 1 0 0 0,0-1 0 0 0,1 0 0 0 0,-1 1 0 0 0,1-1 0 0 0,-1 0 0 0 0,1 1 1 0 0,-1-1-1 0 0,1 0 0 0 0,0 1 0 0 0,-1-1 0 0 0,1 1 0 0 0,0-1 0 0 0,-1 1 0 0 0,1 0 0 0 0,0-1 0 0 0,0 1 0 0 0,-1 0 0 0 0,1-1 0 0 0,0 1 0 0 0,0 0 96 0 0,0 0-12513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43.4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0 313 8840 0 0,'25'-27'2565'0'0,"-12"2"-1620"0"0,1 0 1 0 0,2 0-1 0 0,7-8-945 0 0,39-40 1004 0 0,-16 19-409 0 0,-42 50-517 0 0,0 0 0 0 0,1 1 1 0 0,-1-1-1 0 0,1 1 1 0 0,-1 0-1 0 0,1 0 1 0 0,0 0-1 0 0,0 1 1 0 0,1-1-79 0 0,19-11 428 0 0,-24 14-402 0 0,0-1 0 0 0,0 0 0 0 0,0 1 0 0 0,1-1 0 0 0,-1 1 0 0 0,0-1 0 0 0,0 1 0 0 0,0 0 1 0 0,1 0-1 0 0,-1-1 0 0 0,0 1 0 0 0,0 0 0 0 0,1 0 0 0 0,-1 0 0 0 0,0 0 0 0 0,1 0 0 0 0,-1 0 0 0 0,0 1 0 0 0,0-1 0 0 0,1 0 0 0 0,-1 1 0 0 0,0-1 0 0 0,0 1 0 0 0,0-1 0 0 0,0 1 0 0 0,0-1 0 0 0,1 1 0 0 0,-1 0 0 0 0,0 0 0 0 0,0-1 0 0 0,-1 1 1 0 0,1 0-1 0 0,0 0 0 0 0,0 0 0 0 0,0 0 0 0 0,0 0 0 0 0,-1 0 0 0 0,1 0 0 0 0,-1 1 0 0 0,1-1 0 0 0,-1 0 0 0 0,1 0 0 0 0,-1 0 0 0 0,1 1 0 0 0,-1-1 0 0 0,0 0 0 0 0,0 0-26 0 0,15 82 57 0 0,11 26-57 0 0,-23-99-9 0 0,-2-2-2 0 0,1-1 0 0 0,1 0 0 0 0,-1 0 0 0 0,1 1 0 0 0,2 1 11 0 0,11 26-53 0 0,-21-5-108 0 0,5-30 126 0 0,0 0-1 0 0,0 0 1 0 0,0 0-27 0 0,0 0-2211 0 0,0 0-8831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43.7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 9344 0 0,'4'0'0'0'0,"2"0"0"0"0,1 0 0 0 0,7 0 448 0 0,-5 0 0 0 0,-3 0 0 0 0,14 0 8 0 0,5-2-208 0 0,-4-2 0 0 0,-1 4-8 0 0,10-2 16 0 0,-9-2-256 0 0,-6 1 0 0 0,-2 1 0 0 0,6-4 8 0 0,-19 6-9120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44.1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7528 0 0,'18'26'438'0'0,"-7"10"-382"0"0,-9-26-21 0 0,0 0 0 0 0,1-1 0 0 0,0 0 0 0 0,1 1 0 0 0,0-1-1 0 0,0-1 1 0 0,5 7-35 0 0,12 23 214 0 0,-19-22 90 0 0,-2-11-1076 0 0,0-5-4944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44.4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1 418 6728 0 0,'1'-2'118'0'0,"0"0"0"0"0,0 0 0 0 0,0 0 0 0 0,1 0 0 0 0,-1 0 0 0 0,0 1 1 0 0,1-1-1 0 0,0 0 0 0 0,-1 1 0 0 0,1-1-118 0 0,13-14 1243 0 0,-11 7-863 0 0,-1 0 1 0 0,0-1-1 0 0,0 1 0 0 0,-1-1 1 0 0,0 1-1 0 0,-1-1 1 0 0,0 0-1 0 0,0 0 0 0 0,-1-1-380 0 0,0-2 177 0 0,1-1 0 0 0,1 1 0 0 0,0 0-1 0 0,2-2-176 0 0,0 0 127 0 0,-3 8 19 0 0,1 0 0 0 0,0 1 0 0 0,0-1 0 0 0,1 1 0 0 0,0-1 0 0 0,0 1 1 0 0,4-5-147 0 0,-6 10 38 0 0,0-1 1 0 0,-1 1 0 0 0,1 0-1 0 0,0 0 1 0 0,0 1 0 0 0,0-1 0 0 0,-1 0-1 0 0,1 0 1 0 0,0 0 0 0 0,0 0 0 0 0,0 1-1 0 0,1-1 1 0 0,-1 1 0 0 0,0-1-1 0 0,0 0 1 0 0,0 1 0 0 0,0 0 0 0 0,1-1-1 0 0,-1 1 1 0 0,0 0 0 0 0,0 0 0 0 0,1-1-1 0 0,-1 1 1 0 0,0 0 0 0 0,0 0-1 0 0,1 1 1 0 0,-1-1 0 0 0,0 0 0 0 0,0 0-1 0 0,0 0 1 0 0,1 1 0 0 0,-1-1 0 0 0,0 1-1 0 0,0-1 1 0 0,0 1 0 0 0,0-1-1 0 0,1 1 1 0 0,-1 0 0 0 0,0 0 0 0 0,0-1-1 0 0,-1 1 1 0 0,1 0 0 0 0,0 0 0 0 0,1 1-39 0 0,65 94 258 0 0,-48-73-235 0 0,-8-9 4 0 0,0-1-1 0 0,1 0 1 0 0,9 7-27 0 0,6 9 205 0 0,-25-26-170 0 0,1 0-1 0 0,-1 1 1 0 0,1-1-1 0 0,0 0 1 0 0,0 0-1 0 0,0-1 1 0 0,0 1-1 0 0,1 0 1 0 0,-1-1-1 0 0,1 0 0 0 0,0 0 1 0 0,-1 0-1 0 0,1 0 1 0 0,1-1-35 0 0,14 10 281 0 0,-18-11-257 0 0,0 1-1 0 0,0 0 1 0 0,0 0-1 0 0,0 0 1 0 0,1-1-1 0 0,-1 1 1 0 0,0 0-1 0 0,0-1 1 0 0,0 1-1 0 0,1-1 1 0 0,-1 1-1 0 0,0-1 1 0 0,1 0-1 0 0,-1 0 1 0 0,0 1-1 0 0,1-1 1 0 0,-1 0-1 0 0,0 0 1 0 0,1 0-1 0 0,-1-1 1 0 0,0 1-1 0 0,1 0 1 0 0,-1 0-1 0 0,1-1-23 0 0,0 0 27 0 0,0 0-1 0 0,0 0 1 0 0,0 0-1 0 0,0-1 1 0 0,0 1 0 0 0,0 0-1 0 0,-1-1 1 0 0,1 1-1 0 0,-1-1 1 0 0,1 0 0 0 0,-1 0-1 0 0,0 1 1 0 0,1-1-1 0 0,-1 0 1 0 0,0 0-1 0 0,0 0 1 0 0,0 0 0 0 0,-1 0-1 0 0,1-1 1 0 0,0 1-1 0 0,-1 0 1 0 0,1 0 0 0 0,-1 0-1 0 0,0-1 1 0 0,0 1-1 0 0,0 0 1 0 0,0 0-1 0 0,0-1 1 0 0,-1 0-27 0 0,0-9 16 0 0,-1 0 0 0 0,-1 0-1 0 0,0 0 1 0 0,-1 0 0 0 0,-1-1-16 0 0,1 1 57 0 0,-7-19 0 0 0,3 8-15 0 0,0-1-1 0 0,2 0 1 0 0,0 0 0 0 0,1-4-42 0 0,0 0 40 0 0,3 24-19 0 0,1-1 0 0 0,0 1 0 0 0,0-1 0 0 0,1 0 0 0 0,0 1 0 0 0,-1-1 0 0 0,2 1 0 0 0,-1-5-21 0 0,0 8 11 0 0,0 0 1 0 0,0 0 0 0 0,0 0-1 0 0,1 1 1 0 0,-1-1 0 0 0,0 0-1 0 0,0 0 1 0 0,1 1 0 0 0,-1-1-1 0 0,0 0 1 0 0,1 0 0 0 0,-1 1-1 0 0,0-1 1 0 0,1 0 0 0 0,-1 1-1 0 0,1-1 1 0 0,-1 0 0 0 0,1 1-1 0 0,0-1 1 0 0,-1 1 0 0 0,1-1-12 0 0,6-5 89 0 0,-2 0 25 0 0,-5 5-108 0 0,1 1 0 0 0,-1-1 0 0 0,1 1 0 0 0,-1-1 0 0 0,1 1 0 0 0,-1 0 0 0 0,1-1 0 0 0,-1 1 0 0 0,1-1 0 0 0,-1 1 0 0 0,1 0 0 0 0,0-1 0 0 0,-1 1-1 0 0,1 0 1 0 0,-1 0 0 0 0,1 0 0 0 0,0-1 0 0 0,-1 1 0 0 0,1 0 0 0 0,0 0 0 0 0,-1 0 0 0 0,1 0 0 0 0,0 0-6 0 0,4-1-2463 0 0,-4 1-10028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45.4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0 6824 0 0,'-2'7'733'0'0,"1"-6"-648"0"0,1-1 0 0 0,0 0 1 0 0,0 0-1 0 0,-1 1 0 0 0,1-1 0 0 0,0 0 1 0 0,0 1-1 0 0,0-1 0 0 0,0 0 1 0 0,0 1-1 0 0,-1-1 0 0 0,1 0 1 0 0,0 1-1 0 0,0-1 0 0 0,0 0 0 0 0,0 1 1 0 0,0-1-1 0 0,0 0 0 0 0,0 1 1 0 0,0-1-1 0 0,0 0 0 0 0,1 1 1 0 0,-1-1-1 0 0,0 1 0 0 0,0-1 0 0 0,0 0 1 0 0,0 1-1 0 0,0-1 0 0 0,1 0-85 0 0,-1 1 49 0 0,0 0 0 0 0,0-1 0 0 0,1 1 0 0 0,-1 0-1 0 0,0-1 1 0 0,0 1 0 0 0,0 0 0 0 0,0-1-1 0 0,0 1 1 0 0,0 0 0 0 0,0-1 0 0 0,0 1 0 0 0,0 0-1 0 0,0-1 1 0 0,0 1 0 0 0,0 0 0 0 0,0-1 0 0 0,-1 1-1 0 0,1 0 1 0 0,0-1 0 0 0,0 1 0 0 0,-1-1 0 0 0,1 1-1 0 0,-1 0 1 0 0,1-1 0 0 0,0 1 0 0 0,-1-1-49 0 0,-19 15 436 0 0,13-12-432 0 0,-1 0-1 0 0,0 0 1 0 0,1-1-1 0 0,-9 2-3 0 0,-59 16-22 0 0,74-19 23 0 0,-1 0 1 0 0,0 1 0 0 0,0-1-1 0 0,1 0 1 0 0,-1 0 0 0 0,1 1-1 0 0,-1-1 1 0 0,1 1-1 0 0,-1-1 1 0 0,1 1 0 0 0,0 0-1 0 0,0 0 1 0 0,0-1 0 0 0,0 1-1 0 0,0 0 1 0 0,0 0 0 0 0,0 1-2 0 0,-1 1 5 0 0,2-3 16 0 0,0 31 229 0 0,5-4-31 0 0,1-4-150 0 0,-5 20 56 0 0,0-10-57 0 0,2 0 0 0 0,0-1 0 0 0,4 9-68 0 0,-3-20-14 0 0,-1 1 0 0 0,-1-1 1 0 0,-1 23 13 0 0,10-35-1834 0 0,-11-10-5900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46.2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83 4720 0 0,'4'0'0'0'0,"1"0"0"0"0,1-2 0 0 0,3-6 696 0 0,3 1 16 0 0,31-29 912 0 0,-30 31-1408 0 0,6 5 0 0 0,6-4 0 0 0,1-6-192 0 0,-2 5 8 0 0,-1 5-8 0 0,-4-6 0 0 0,-19 6-6408 0 0</inkml:trace>
  <inkml:trace contextRef="#ctx0" brushRef="#br0" timeOffset="1">387 87 3712 0 0,'-1'3'34'0'0,"0"0"0"0"0,-1 0 0 0 0,1-1 1 0 0,-1 1-1 0 0,1 0 0 0 0,-1 0 0 0 0,0-1 0 0 0,0 1 0 0 0,-1-1 1 0 0,1 0-1 0 0,0 1 0 0 0,-1-1 0 0 0,1 0 0 0 0,-2 0-34 0 0,-4 5 89 0 0,4-2-20 0 0,-1-1 0 0 0,1 1 0 0 0,1 0 0 0 0,-1 1 0 0 0,1-1 1 0 0,0 1-1 0 0,0-1 0 0 0,0 1 0 0 0,1 0 0 0 0,0 0 0 0 0,0 0 1 0 0,0 0-1 0 0,1 0 0 0 0,0 1 0 0 0,0-1 0 0 0,1 6-69 0 0,-1 20 215 0 0,0-27-188 0 0,1-1-1 0 0,0 1 1 0 0,0-1-1 0 0,0 1 1 0 0,0-1-1 0 0,1 1 1 0 0,0 0-1 0 0,0-1 1 0 0,0 0-1 0 0,1 2-26 0 0,2 5 117 0 0,1-1 0 0 0,0 1 0 0 0,5 6-117 0 0,-8-13 33 0 0,1 0 1 0 0,0-1-1 0 0,1 0 1 0 0,-1 1 0 0 0,0-1-1 0 0,1 0 1 0 0,0-1 0 0 0,0 1-1 0 0,-1-1 1 0 0,4 2-34 0 0,13 8 112 0 0,-18-10-91 0 0,0 0 0 0 0,1-1 0 0 0,-1 1 0 0 0,1-1 0 0 0,0 1 0 0 0,-1-1 0 0 0,1 0-1 0 0,0 0 1 0 0,0 0 0 0 0,0 0 0 0 0,0-1 0 0 0,0 1 0 0 0,0-1 0 0 0,0 0 0 0 0,0 0-1 0 0,2 0-20 0 0,17 0 120 0 0,-19 1-69 0 0,0-1 0 0 0,1 0 1 0 0,-1 0-1 0 0,1-1 1 0 0,-1 1-1 0 0,0 0 1 0 0,1-1-1 0 0,1-1-51 0 0,-2 2 70 0 0,1-1 1 0 0,-1-1-1 0 0,0 1 0 0 0,1-1 0 0 0,-1 1 1 0 0,0-1-1 0 0,0 0 0 0 0,0 0 0 0 0,0 0 1 0 0,0 0-1 0 0,-1-1 0 0 0,1 1 0 0 0,-1-1-70 0 0,12-6 346 0 0,-12 9-319 0 0,-1-1 0 0 0,0 1-1 0 0,0-1 1 0 0,0 0 0 0 0,0 1 0 0 0,0-1 0 0 0,0 0 0 0 0,0 0 0 0 0,0 0-1 0 0,0 1 1 0 0,0-1 0 0 0,0 0 0 0 0,0-1-27 0 0,2-2 86 0 0,0-1 0 0 0,-1 1-1 0 0,0 0 1 0 0,0-1 0 0 0,0 1 0 0 0,0-1 0 0 0,-1 0-1 0 0,0 1 1 0 0,0-1 0 0 0,0 0 0 0 0,0 0 0 0 0,-1 0-1 0 0,0 0 1 0 0,0 0-86 0 0,0-4 187 0 0,-2 0 0 0 0,1 0 0 0 0,-1 0 0 0 0,-1 0 1 0 0,1 0-1 0 0,-2 0 0 0 0,0-2-187 0 0,-1 2 161 0 0,0-1 0 0 0,-1 1 0 0 0,0 0 1 0 0,-4-4-162 0 0,5 7 61 0 0,1 0 0 0 0,-1-1 0 0 0,1 0 0 0 0,0 0 0 0 0,0 0 0 0 0,1 0 0 0 0,0-2-61 0 0,2 9 26 0 0,1-1 0 0 0,0 0 0 0 0,-1 0 0 0 0,1 1 1 0 0,0-1-1 0 0,0 0 0 0 0,-1 0 0 0 0,1 1 0 0 0,0-1 1 0 0,0 0-1 0 0,0 0 0 0 0,0 0 0 0 0,0 1 0 0 0,0-1 1 0 0,0 0-1 0 0,0 0 0 0 0,0 0 0 0 0,1 1 0 0 0,-1-1 1 0 0,0 0-1 0 0,0 0 0 0 0,1 1 0 0 0,-1-1 0 0 0,1 0 1 0 0,-1 0-1 0 0,0 1 0 0 0,1-1 0 0 0,-1 0 1 0 0,1 0-27 0 0,1 1 29 0 0,0 0 1 0 0,-1 0-1 0 0,1 0 1 0 0,0 0-1 0 0,-1 0 1 0 0,1 0 0 0 0,0 0-1 0 0,-1 1 1 0 0,1-1-1 0 0,0 0 1 0 0,-1 1 0 0 0,1 0-1 0 0,0-1 1 0 0,-1 1-1 0 0,1 0 1 0 0,-1 0-30 0 0,26 11 34 0 0,0 1-1 0 0,-1 1 1 0 0,19 14-34 0 0,-38-22 2 0 0,-1 1 0 0 0,0-1-1 0 0,0 1 1 0 0,0 0 0 0 0,-1 1-1 0 0,0-1 1 0 0,0 1 0 0 0,-1 0 0 0 0,0 0-1 0 0,-1 0 1 0 0,1 1 0 0 0,-2-1-1 0 0,1 2-1 0 0,14 33 4 0 0,-16-39-3 0 0,1 1 0 0 0,-1-1 1 0 0,0 1-1 0 0,-1-1 1 0 0,1 1-1 0 0,-1 0 1 0 0,0 0-1 0 0,0-1 1 0 0,-1 1-1 0 0,1 0 1 0 0,-2 3-2 0 0,2-7 0 0 0,0-1 0 0 0,0 0 0 0 0,0 1 1 0 0,0-1-1 0 0,0 0 0 0 0,0 1 1 0 0,0-1-1 0 0,-1 0 0 0 0,1 0 0 0 0,0 1 1 0 0,0-1-1 0 0,0 0 0 0 0,0 1 1 0 0,-1-1-1 0 0,1 0 0 0 0,0 0 0 0 0,0 0 1 0 0,-1 1-1 0 0,1-1 0 0 0,0 0 1 0 0,0 0-1 0 0,-1 0 0 0 0,1 0 0 0 0,0 1 1 0 0,-1-1-1 0 0,1 0 0 0 0,0 0 1 0 0,0 0-1 0 0,-1 0 0 0 0,1 0 0 0 0,0 0 1 0 0,-1 0-1 0 0,1 0 0 0 0,0 0 1 0 0,-1 0-1 0 0,1 0 0 0 0,0 0 0 0 0,-1 0 1 0 0,1 0-1 0 0,-8-13 25 0 0,-2-22 23 0 0,10 34-47 0 0,-2-13 6 0 0,0-1 1 0 0,1 1-1 0 0,1-1 1 0 0,2-14-8 0 0,-1-9 6 0 0,0 29-1 0 0,1 0 0 0 0,0 1-1 0 0,0-1 1 0 0,1 1 0 0 0,1 0 0 0 0,-1 0 0 0 0,1 0-1 0 0,0 0 1 0 0,1 0 0 0 0,0 1 0 0 0,0 0 0 0 0,1 0 0 0 0,1-1-5 0 0,-3 3 7 0 0,0 1-1 0 0,0 0 1 0 0,0 0 0 0 0,0 0 0 0 0,1 0 0 0 0,-1 1 0 0 0,1-1 0 0 0,0 1 0 0 0,0 1 0 0 0,0-1 0 0 0,0 1 0 0 0,1 0 0 0 0,-1 0 0 0 0,2 0-7 0 0,41-9 70 0 0,-39 8-41 0 0,0 0 0 0 0,1 1 0 0 0,0 0 0 0 0,-1 1 0 0 0,8 0-29 0 0,-12 1 10 0 0,-4-1-9 0 0,0 1 0 0 0,-1 0 0 0 0,1 0 0 0 0,0 0 0 0 0,0 0 0 0 0,0 0 0 0 0,0 0-1 0 0,0 0 1 0 0,0 0 0 0 0,0 0 0 0 0,-1 0 0 0 0,1 0 0 0 0,0 1 0 0 0,0-1 0 0 0,0 0 0 0 0,0 1 0 0 0,0-1 0 0 0,-1 1 0 0 0,1-1 0 0 0,0 0 0 0 0,0 1-1 0 0,-1 0 1 0 0,1-1 0 0 0,0 1 0 0 0,-1-1 0 0 0,1 1 0 0 0,-1 0 0 0 0,1 0 0 0 0,-1-1 0 0 0,1 1 0 0 0,-1 0 0 0 0,1 0 0 0 0,-1 0 0 0 0,0-1 0 0 0,1 1-1 0 0,-1 0 1 0 0,0 0 0 0 0,0 0 0 0 0,0 0-1 0 0,1 0 0 0 0,0 0 0 0 0,-1 1 0 0 0,1-1-1 0 0,0 0 1 0 0,-1 1 0 0 0,1-1 0 0 0,-1 1 0 0 0,0-1 0 0 0,1 0-1 0 0,-1 1 1 0 0,0-1 0 0 0,0 1 0 0 0,0-1 0 0 0,0 1-1 0 0,0-1 1 0 0,0 1 0 0 0,-1-1 0 0 0,1 1 0 0 0,0-1 0 0 0,-1 1-1 0 0,1-1 1 0 0,-1 0 0 0 0,0 1 0 0 0,1-1 0 0 0,-1 0-1 0 0,0 0 1 0 0,0 1 0 0 0,1-1 0 0 0,-2 0 0 0 0,-2 7-3 0 0,0-1 0 0 0,0 0 0 0 0,-1 0 0 0 0,-1-1 0 0 0,1 0 0 0 0,-1 1 0 0 0,0-2 0 0 0,0 1 0 0 0,-2 0 3 0 0,-9 7-5 0 0,-3 3-3 0 0,1 0 0 0 0,-2 3 8 0 0,-6 5-22 0 0,20-19 12 0 0,0 1 1 0 0,1 0-1 0 0,-1 1 0 0 0,1-1 1 0 0,1 1-1 0 0,-1 0 1 0 0,1 2 9 0 0,-2-1-14 0 0,7-7 12 0 0,-1 0 0 0 0,0 0 0 0 0,0 0 0 0 0,1 0 0 0 0,-1 0 0 0 0,0 0 1 0 0,1 0-1 0 0,-1 0 0 0 0,1 0 0 0 0,-1 0 0 0 0,1 0 0 0 0,0 0 0 0 0,-1 1 1 0 0,1-1 1 0 0,2 0 0 0 0,1 0 0 0 0,-1-1 0 0 0,1 1 0 0 0,-1-1 0 0 0,0 0 0 0 0,1 1 0 0 0,-1-1 0 0 0,1 0 0 0 0,-1-1 0 0 0,1 1 0 0 0,-2 0 0 0 0,10 1 0 0 0,0 0 0 0 0,0 1 0 0 0,0 0 0 0 0,-1 0 0 0 0,9 4 0 0 0,-9-2 0 0 0,0-2 0 0 0,0 1 0 0 0,1-1 0 0 0,-1 0 0 0 0,8-1 0 0 0,-11-1 0 0 0,-1 1 0 0 0,1-1 0 0 0,0 2 0 0 0,-1-1 0 0 0,0 0 0 0 0,2 2 0 0 0,4 0 0 0 0,-8-2-1 0 0,0-1 0 0 0,0 0 1 0 0,0 1-1 0 0,1-2 0 0 0,-1 1 1 0 0,0 0-1 0 0,4-2 1 0 0,22 0-3 0 0,-22 3-449 0 0,1-1 0 0 0,-1 0 1 0 0,0-1-1 0 0,5 0 452 0 0,-8 0-9033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46.8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 6928 0 0,'0'0'34'0'0,"1"0"1"0"0,-1 0-1 0 0,0 0 0 0 0,1 0 1 0 0,-1 0-1 0 0,0 0 0 0 0,1-1 1 0 0,-1 1-1 0 0,0 0 1 0 0,1 0-1 0 0,-1 0 0 0 0,0 0 1 0 0,1-1-1 0 0,-1 1 0 0 0,0 0 1 0 0,0 0-1 0 0,1 0 1 0 0,-1-1-1 0 0,0 1 0 0 0,0 0 1 0 0,1-1-1 0 0,-1 1 0 0 0,0 0 1 0 0,0 0-1 0 0,0-1 1 0 0,0 1-1 0 0,1 0 0 0 0,-1-1 1 0 0,0 1-1 0 0,0 0 0 0 0,0-1 1 0 0,0 1-1 0 0,0 0 1 0 0,0-1-1 0 0,0 1 0 0 0,0-1 1 0 0,0 1-1 0 0,0 0-34 0 0,1-4 908 0 0,4 7-365 0 0,-4 0-459 0 0,0 0 0 0 0,-1 0 0 0 0,1-1 0 0 0,-1 1 0 0 0,1 0 0 0 0,-1 0 0 0 0,0 0 0 0 0,0 0 0 0 0,-1 0-84 0 0,2 10 0 0 0,3 14-2 0 0,0-6-25 0 0,0-1 0 0 0,1 1-1 0 0,5 11 28 0 0,-9-27-7 0 0,1-1 0 0 0,0 1 0 0 0,1 0-1 0 0,-1 0 1 0 0,1-1 0 0 0,0 1 0 0 0,0-1-1 0 0,1 0 1 0 0,-1 0 0 0 0,1 0-1 0 0,0-1 1 0 0,0 1 0 0 0,0-1 0 0 0,0 0-1 0 0,1 0 1 0 0,1 0 7 0 0,6 5 29 0 0,-11-7-4 0 0,0 0 1 0 0,0 0-1 0 0,0 0 1 0 0,1-1 0 0 0,-1 1-1 0 0,0 0 1 0 0,1 0 0 0 0,-1-1-1 0 0,0 1 1 0 0,1-1-1 0 0,-1 1 1 0 0,1-1 0 0 0,-1 1-1 0 0,1-1 1 0 0,-1 0-1 0 0,1 0 1 0 0,-1 0 0 0 0,1 0-1 0 0,-1 0 1 0 0,1 0 0 0 0,-1 0-1 0 0,1-1 1 0 0,-1 1-1 0 0,1 0 1 0 0,-1-1 0 0 0,1 1-1 0 0,-1-1 1 0 0,0 0-1 0 0,1 1 1 0 0,-1-1 0 0 0,0 0-26 0 0,15-9 295 0 0,-10 7-211 0 0,-1 0 0 0 0,0-1 0 0 0,0 1 0 0 0,0-1 0 0 0,-1 0 0 0 0,1-1 0 0 0,-1 1 0 0 0,0-1 1 0 0,0 1-1 0 0,1-3-84 0 0,4-4 253 0 0,-8 9-190 0 0,1 0 0 0 0,-1 0 0 0 0,1 1 0 0 0,-1-1 0 0 0,0 0 0 0 0,0 0 0 0 0,1 0 0 0 0,-1 0 0 0 0,-1 0 0 0 0,1 0 0 0 0,0-1 1 0 0,0 1-1 0 0,-1 0 0 0 0,1-1-63 0 0,-1 3 29 0 0,1 0 1 0 0,0 0-1 0 0,0 0 1 0 0,-1 0-1 0 0,1 0 1 0 0,0 0-1 0 0,-1 1 1 0 0,1-1-1 0 0,0 0 1 0 0,0 0-1 0 0,-1 0 1 0 0,1 1-1 0 0,0-1 1 0 0,-1 0-1 0 0,1 1 1 0 0,0-1-1 0 0,-1 1 1 0 0,1-1-1 0 0,-1 1 1 0 0,1-1-1 0 0,-1 1 1 0 0,1-1-1 0 0,0 1-29 0 0,2 5 33 0 0,2 2 31 0 0,0 0-1 0 0,1-1 1 0 0,0 1-1 0 0,0-1 0 0 0,3 2-63 0 0,-7-7 15 0 0,0 0-1 0 0,0 0 0 0 0,0-1 0 0 0,1 1 0 0 0,-1-1 0 0 0,1 1 0 0 0,-1-1 0 0 0,1 0 0 0 0,-1 0 0 0 0,1 0 0 0 0,0-1 0 0 0,0 1 0 0 0,-1-1 0 0 0,1 1 0 0 0,0-1 0 0 0,0 0 0 0 0,0 0 0 0 0,-1 0 0 0 0,1 0 1 0 0,0-1-1 0 0,0 1-14 0 0,22-2 35 0 0,-22 3-30 0 0,0-1-1 0 0,-1 0 0 0 0,1 0 0 0 0,0-1 1 0 0,-1 1-1 0 0,1 0 0 0 0,-1-1 0 0 0,1 0 1 0 0,0 1-1 0 0,-1-1 0 0 0,1 0 0 0 0,-1 0 1 0 0,0 0-1 0 0,1-1 0 0 0,-1 1 0 0 0,0-1 1 0 0,1 0-5 0 0,25-20 86 0 0,-23 19-30 0 0,0-1 0 0 0,0 0 0 0 0,0 0 0 0 0,0 0 0 0 0,-1 0 0 0 0,0-1 0 0 0,0 0 0 0 0,3-5-56 0 0,0 3 44 0 0,-6 7-37 0 0,-1 0-1 0 0,0 0 0 0 0,0 0 0 0 0,0 0 0 0 0,1 0 0 0 0,-1-1 0 0 0,0 1 0 0 0,0 0 0 0 0,0 0 0 0 0,0 0 1 0 0,1-1-1 0 0,-1 1 0 0 0,0 0 0 0 0,0 0 0 0 0,0 0 0 0 0,0-1 0 0 0,0 1 0 0 0,0 0 0 0 0,0 0 1 0 0,0-1-1 0 0,0 1 0 0 0,0 0 0 0 0,1 0 0 0 0,-1-1 0 0 0,0 1 0 0 0,-1 0 0 0 0,1 0 0 0 0,0-1 0 0 0,0 1 1 0 0,0 0-1 0 0,0 0 0 0 0,0-1 0 0 0,0 1 0 0 0,0 0 0 0 0,0 0 0 0 0,0 0 0 0 0,0-1 0 0 0,-1 1 0 0 0,1 0 1 0 0,0 0-1 0 0,0 0 0 0 0,0-1 0 0 0,0 1-6 0 0,-3-11 112 0 0,-1 1-1 0 0,0-1 1 0 0,-1 1 0 0 0,0-1 0 0 0,-4-5-112 0 0,-26-28-1856 0 0,34 43-8376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47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7136 0 0,'11'98'4204'0'0,"-12"-79"-4109"0"0,1-13-73 0 0,-1-1 1 0 0,1 1-1 0 0,0 0 0 0 0,0 0 1 0 0,1 0-1 0 0,0-1 1 0 0,0 2-23 0 0,4 2 44 0 0,-4-8-36 0 0,0-1 0 0 0,-1 1 1 0 0,1 0-1 0 0,-1 0 0 0 0,0-1 0 0 0,1 1 1 0 0,-1 0-1 0 0,1 0 0 0 0,-1 0 0 0 0,0 0 0 0 0,0-1 1 0 0,0 1-1 0 0,1 0 0 0 0,-1 0 0 0 0,0 0 1 0 0,0 1-9 0 0,0 4-1002 0 0,0-6-6692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47.5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211 0 6632 0 0,'1'1'42'0'0,"1"-1"-1"0"0,-1 1 1 0 0,0-1 0 0 0,0 1 0 0 0,0 0 0 0 0,0-1 0 0 0,0 1-1 0 0,0 0 1 0 0,0 0 0 0 0,0 0 0 0 0,0 0 0 0 0,0 0 0 0 0,0 0-1 0 0,-1 0 1 0 0,1 0 0 0 0,0 0 0 0 0,-1 0 0 0 0,1 0 0 0 0,-1 0-1 0 0,1 0 1 0 0,-1 1-42 0 0,13 30 1316 0 0,-10-24-1118 0 0,2 7-58 0 0,-1 0 0 0 0,0 0 1 0 0,-1 0-1 0 0,0 0 1 0 0,-2 1-1 0 0,0 1-140 0 0,1 34 884 0 0,-4 11-884 0 0,1 1 1008 0 0,1-63-956 0 0,0 0-1486 0 0,0 0-5982 0 0</inkml:trace>
  <inkml:trace contextRef="#ctx0" brushRef="#br0" timeOffset="1">0 175 8936 0 0,'2'-2'0'0'0,"4"-1"0"0"0,24-7 0 0 0,0 1 528 0 0,-4 3 8 0 0,4 0-8 0 0,4-5 0 0 0,-7 2-208 0 0,-7 3 16 0 0,-3 2-8 0 0,8-3 8 0 0,-1-3-176 0 0,-7 5 16 0 0,2 5-8 0 0,2-10 0 0 0,-21 10-9960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47.9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5416 0 0,'3'4'145'0'0,"0"-1"0"0"0,-1 1 0 0 0,1-1 0 0 0,-1 1 0 0 0,0 0 0 0 0,0 0 0 0 0,0 0 0 0 0,-1 0 0 0 0,1 0 0 0 0,-1 0 0 0 0,0 1 0 0 0,0-1 0 0 0,0 0 0 0 0,-1 1 0 0 0,0-1 0 0 0,1 1 0 0 0,-2-1 0 0 0,1 2-145 0 0,0 2 243 0 0,0 0-1 0 0,1 0 1 0 0,0 0 0 0 0,0-1 0 0 0,2 5-243 0 0,-1-5 114 0 0,-1-1 1 0 0,0 1 0 0 0,0 0 0 0 0,-1 0 0 0 0,0 0-1 0 0,0 0 1 0 0,0 0 0 0 0,-1 0 0 0 0,0 0-1 0 0,-1-1 1 0 0,1 1 0 0 0,-2 2-115 0 0,5 9 577 0 0,-2-17-556 0 0,0 0 0 0 0,0 0-1 0 0,-1 0 1 0 0,1-1-1 0 0,0 1 1 0 0,0 0-1 0 0,0 0 1 0 0,0 0 0 0 0,0 0-1 0 0,0 0 1 0 0,1 0-1 0 0,-1 0 1 0 0,0 0 0 0 0,0 0-1 0 0,1-1 1 0 0,-1 1-1 0 0,0 0 1 0 0,1 0 0 0 0,-1 0-1 0 0,1-1 1 0 0,-1 1-1 0 0,1 0-20 0 0,5 8 183 0 0,-4 6-1335 0 0,-2-14-6478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29.7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532 7 3712 0 0,'-14'-2'4205'0'0,"-10"-2"-3249"0"0,-140 4 597 0 0,158 0-1527 0 0,-1 0 0 0 0,1 1 0 0 0,0 0-1 0 0,-1 0 1 0 0,1 1 0 0 0,0-1 0 0 0,0 1 0 0 0,0 1-1 0 0,0-1 1 0 0,0 1 0 0 0,1 0-26 0 0,-9 6 15 0 0,0 0 0 0 0,1 1-1 0 0,-5 6-14 0 0,-27 19 247 0 0,33-26-141 0 0,0 0 0 0 0,0 0 1 0 0,1 1-1 0 0,0 1 0 0 0,1 0 0 0 0,0 0 0 0 0,1 1 0 0 0,0 0 1 0 0,1 1-1 0 0,1 0 0 0 0,-1 0 0 0 0,2 0 0 0 0,0 1 1 0 0,0 3-107 0 0,2-6 71 0 0,1 0 0 0 0,0 1 0 0 0,1-1 0 0 0,1 0 0 0 0,-1 1 0 0 0,2 0-71 0 0,-1-6 25 0 0,1-1 0 0 0,1 0 0 0 0,-1 0 0 0 0,1 0 0 0 0,0 0 0 0 0,0 0 0 0 0,0 0 0 0 0,1 0 0 0 0,0-1 0 0 0,-1 1 0 0 0,2 0 0 0 0,-1-1 0 0 0,1 1 0 0 0,-1-1 0 0 0,1 0-25 0 0,5 6 37 0 0,1-1-1 0 0,-1 1 1 0 0,1-2-1 0 0,1 1 1 0 0,0-1-1 0 0,0-1 1 0 0,1 0 0 0 0,-1 0-1 0 0,2-1 1 0 0,-1 0-1 0 0,1-1 1 0 0,-1-1-1 0 0,1 0 1 0 0,0 0 0 0 0,1-1-1 0 0,3 0-36 0 0,2-1 37 0 0,-5 0 41 0 0,1 0 0 0 0,-1-1 0 0 0,1 0 0 0 0,-1-2 0 0 0,1 1 0 0 0,-1-2 0 0 0,1 1 1 0 0,4-3-79 0 0,22-5 321 0 0,-32 7-294 0 0,0 1-1 0 0,0-1 1 0 0,0-1 0 0 0,0 1-1 0 0,0-2 1 0 0,0 1 0 0 0,-1-1-1 0 0,3-1-26 0 0,-2 0 45 0 0,1 0 0 0 0,-1 0-1 0 0,1 1 1 0 0,0 1 0 0 0,0-1-1 0 0,3 1-44 0 0,-10 2 30 0 0,-1 0 0 0 0,1 1 0 0 0,-1-1 0 0 0,1 0 0 0 0,-1 0 0 0 0,0 0 0 0 0,1 0 0 0 0,-1 0 0 0 0,0 0 0 0 0,0-1-1 0 0,0 1 1 0 0,0 0 0 0 0,0 0 0 0 0,0-1 0 0 0,0 1 0 0 0,0-1 0 0 0,-1 1 0 0 0,1-1 0 0 0,0-1-30 0 0,4-6 165 0 0,-5 6-125 0 0,1 1 0 0 0,-1-1 0 0 0,0 1 0 0 0,0-1 1 0 0,-1 0-1 0 0,1 1 0 0 0,0-1 0 0 0,-1 1 0 0 0,0-1 1 0 0,1 1-1 0 0,-1 0 0 0 0,0-1 0 0 0,-1-1-40 0 0,-2-2 38 0 0,0 0 1 0 0,0 0-1 0 0,0 0 0 0 0,-1 0 1 0 0,0 1-1 0 0,0 0 0 0 0,0 0 0 0 0,-1 0 1 0 0,1 1-1 0 0,-1-1 0 0 0,0 1 0 0 0,-4-1-38 0 0,-13-7 100 0 0,0 2-1 0 0,-24-8-99 0 0,31 12 19 0 0,5 3-2 0 0,-1 0-1 0 0,1 0 1 0 0,-1 2-1 0 0,-3-1-16 0 0,4 1 21 0 0,0-1 1 0 0,0 0-1 0 0,1 0 0 0 0,-7-3-21 0 0,-4 1-2126 0 0,21 4-8802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48.2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216 1 8536 0 0,'-13'0'1192'0'0,"10"0"-1085"0"0,-1-1 1 0 0,1 1-1 0 0,0 0 0 0 0,0 0 0 0 0,-1 0 0 0 0,1 1 0 0 0,0-1 0 0 0,0 1 1 0 0,0 0-1 0 0,-1 0 0 0 0,1 0 0 0 0,0 0 0 0 0,0 0 0 0 0,0 1 1 0 0,0 0-108 0 0,-50 25 264 0 0,44-20-253 0 0,1 2-1 0 0,0-1 1 0 0,1 1 0 0 0,0 1 0 0 0,0-1 0 0 0,1 1 0 0 0,0 0 0 0 0,0 1 0 0 0,0 3-11 0 0,-14 23 70 0 0,19-35-37 0 0,0 1 0 0 0,0-1 0 0 0,0 0 0 0 0,0 1 1 0 0,0 0-1 0 0,0-1 0 0 0,1 1 0 0 0,-1-1 1 0 0,1 1-1 0 0,-1 0 0 0 0,1-1 0 0 0,0 1 0 0 0,0 0 1 0 0,1-1-1 0 0,-1 1 0 0 0,0 0 0 0 0,1-1 0 0 0,0 1 1 0 0,0 0-34 0 0,2 5 84 0 0,0-1 0 0 0,1 0 0 0 0,0-1 0 0 0,0 1 1 0 0,4 4-85 0 0,-1-2 44 0 0,-4-5-28 0 0,0-1 0 0 0,0 1 0 0 0,1-1 0 0 0,-1 0 0 0 0,1 0 0 0 0,-1-1 0 0 0,1 1 0 0 0,0-1 0 0 0,0 0 0 0 0,1 0 0 0 0,-1 0 0 0 0,0 0 0 0 0,1-1 0 0 0,-1 0 0 0 0,1 0 0 0 0,-1 0 0 0 0,1 0 0 0 0,-1-1 0 0 0,1 1 0 0 0,0-1 0 0 0,-1-1 0 0 0,1 1 0 0 0,0-1 0 0 0,-1 1-16 0 0,5-2-2 0 0,0 0 1 0 0,0 0 0 0 0,0-1 0 0 0,-1 0 0 0 0,1 0 0 0 0,3-3 1 0 0,26-13-1665 0 0,-35 17-6615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48.5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7 115 5720 0 0,'-7'137'2904'0'0,"7"-130"-2896"0"0,1 0-1 0 0,-1 0 1 0 0,1 0 0 0 0,0 0 0 0 0,3 6-8 0 0,2 29 25 0 0,-3-35 118 0 0,0-1 0 0 0,0 0 0 0 0,1-1 0 0 0,0 1 0 0 0,0-1 0 0 0,0 1 0 0 0,1-1 1 0 0,0-1-1 0 0,1 3-143 0 0,-5-7 33 0 0,-1 1 1 0 0,1-1 0 0 0,0 1 0 0 0,-1-1 0 0 0,1 1-1 0 0,-1-1 1 0 0,1 1 0 0 0,0-1 0 0 0,0 1-1 0 0,-1-1 1 0 0,1 0 0 0 0,0 0 0 0 0,0 1 0 0 0,-1-1-1 0 0,1 0 1 0 0,0 0 0 0 0,0 0 0 0 0,-1 0-1 0 0,1 0 1 0 0,0 0 0 0 0,0 0 0 0 0,0 0 0 0 0,-1 0-1 0 0,1 0-33 0 0,7 0-1100 0 0,-7 0-5818 0 0</inkml:trace>
  <inkml:trace contextRef="#ctx0" brushRef="#br0" timeOffset="1">388 0 6632 0 0,'0'0'15'0'0,"1"0"1"0"0,-1 0-1 0 0,1 0 0 0 0,-1 0 1 0 0,1 0-1 0 0,-1 0 0 0 0,1 0 1 0 0,-1 0-1 0 0,1 0 1 0 0,-1 0-1 0 0,1 0 0 0 0,-1 1 1 0 0,1-1-1 0 0,-1 0 0 0 0,1 0 1 0 0,-1 0-1 0 0,1 1 1 0 0,-1-1-1 0 0,1 0 0 0 0,-1 0 1 0 0,0 1-1 0 0,1-1 1 0 0,-1 0-1 0 0,1 1 0 0 0,-1-1 1 0 0,0 1-1 0 0,1-1 0 0 0,-1 1-15 0 0,-2 12 830 0 0,-1 6-310 0 0,3-13-471 0 0,-1 18 166 0 0,0 0 0 0 0,-2-1 0 0 0,0 1 0 0 0,-5 12-215 0 0,7-29 14 0 0,-1 0 0 0 0,1 0 0 0 0,0 0 0 0 0,1 0 1 0 0,0 4-15 0 0,-3 28 40 0 0,2-37-40 0 0,1-1 0 0 0,0 1 0 0 0,0 0 0 0 0,0 0 0 0 0,0-1 0 0 0,0 1 0 0 0,1 0 0 0 0,-1-1 0 0 0,1 1 0 0 0,-1 0 0 0 0,1-1 0 0 0,-1 1 0 0 0,1 0 0 0 0,0-1 0 0 0,0 1 0 0 0,-1-1 1 0 0,1 1-1 0 0,-1-1 1 0 0,1 1-1 0 0,-1-1 1 0 0,0 0-1 0 0,1 1 0 0 0,-1-1 1 0 0,0 1-1 0 0,0-1 1 0 0,0 1-1 0 0,0-1 1 0 0,-1 1-1 0 0,1-1 0 0 0,0 1 1 0 0,-1-1-1 0 0,1 1 1 0 0,-1 0-1 0 0,0 3 92 0 0,-1 0 0 0 0,1 0 0 0 0,0 1 0 0 0,0-1 0 0 0,1 0 0 0 0,0 1 1 0 0,0-1-1 0 0,0 1-92 0 0,0-2-393 0 0,0-3-6591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48.9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47 6728 0 0,'3'4'0'0'0,"3"2"0"0"0,-2-4 0 0 0,-4-2 384 0 0,2 0 8 0 0,3 0-8 0 0,10-2 0 0 0,6-2-144 0 0,0 4 8 0 0,-2 0-8 0 0,22-11 8 0 0,8 0-232 0 0,-5 5 0 0 0,-9 8 0 0 0,5-2 0 0 0,-8-10-16 0 0,-4 3 0 0 0,-1-3-6992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49.4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84 5624 0 0,'0'0'19'0'0,"0"0"-1"0"0,0 0 1 0 0,0 0 0 0 0,1-1-1 0 0,-1 1 1 0 0,0 0 0 0 0,0 0-1 0 0,0 0 1 0 0,0 0 0 0 0,0 0-1 0 0,1 0 1 0 0,-1 0 0 0 0,0 0-1 0 0,0 0 1 0 0,0 0 0 0 0,0 0-1 0 0,1 0 1 0 0,-1 0 0 0 0,0 0-1 0 0,0 0 1 0 0,0 0 0 0 0,0 0 0 0 0,1 0-1 0 0,-1 0 1 0 0,0 0 0 0 0,0 0-1 0 0,0 0 1 0 0,0 0 0 0 0,1 0-1 0 0,-1 0 1 0 0,0 0 0 0 0,0 0-1 0 0,0 0 1 0 0,0 1 0 0 0,0-1-1 0 0,0 0 1 0 0,1 0 0 0 0,-1 0-1 0 0,0 0 1 0 0,0 0 0 0 0,0 0-1 0 0,0 1 1 0 0,0-1 0 0 0,0 0 0 0 0,0 0-1 0 0,0 0 1 0 0,0 0 0 0 0,1 1-1 0 0,-1-1 1 0 0,0 0 0 0 0,0 0-1 0 0,0 0 1 0 0,0 0 0 0 0,0 1-1 0 0,0-1 1 0 0,0 0 0 0 0,0 0-1 0 0,0 0 1 0 0,0 0 0 0 0,0 1-1 0 0,-1-1-18 0 0,8-14 1278 0 0,-15 238-23 0 0,9-195-1087 0 0,0-17 139 0 0,-1 0 0 0 0,0-1 0 0 0,-1 1 0 0 0,0-1 1 0 0,-1 5-308 0 0,-2-5 392 0 0,-1 4 320 0 0,5-14-544 0 0,0-1 1 0 0,0 0 7 0 0,0 0 5 0 0,-2-15 469 0 0,1 12-610 0 0,-27-83 574 0 0,26 75-587 0 0,0 0 0 0 0,0 0 0 0 0,1-1 1 0 0,0 1-1 0 0,1 0 0 0 0,1-11-27 0 0,1-24 182 0 0,-2 33-69 0 0,1-1 1 0 0,0 0-1 0 0,1 0 0 0 0,2-7-113 0 0,-3 16 29 0 0,0 1 0 0 0,1 0-1 0 0,-1 0 1 0 0,1 0 0 0 0,0 0-1 0 0,1 0 1 0 0,-1 0 0 0 0,0 1 0 0 0,1-1-1 0 0,0 1 1 0 0,0 0 0 0 0,0 0-1 0 0,0 0 1 0 0,1 0 0 0 0,-1 0 0 0 0,3-1-29 0 0,16-15 202 0 0,-19 15-160 0 0,0 1 0 0 0,1 0 0 0 0,-1 0 0 0 0,1 1 0 0 0,-1-1 0 0 0,1 1 0 0 0,0-1 0 0 0,0 1-42 0 0,2 1 56 0 0,0-1-1 0 0,1 1 1 0 0,-1 0 0 0 0,0 0-1 0 0,1 1 1 0 0,-1 0 0 0 0,0 0-1 0 0,1 1 1 0 0,-1-1 0 0 0,1 2-1 0 0,3 0-55 0 0,-3 1 24 0 0,-1-1 0 0 0,0 1 0 0 0,0 1 0 0 0,-1-1 0 0 0,1 1 0 0 0,-1 0-1 0 0,1 1 1 0 0,-1-1 0 0 0,-1 1 0 0 0,1 0-24 0 0,6 5 50 0 0,-3-1 29 0 0,-1 0-1 0 0,1 0 0 0 0,-2 1 0 0 0,1 0 0 0 0,-1 0 0 0 0,-1 0 0 0 0,0 1 0 0 0,0 0 0 0 0,0 3-78 0 0,-5-13 14 0 0,1 0-1 0 0,-1 1 1 0 0,0-1 0 0 0,0 0-1 0 0,0 0 1 0 0,1 1 0 0 0,-2-1-1 0 0,1 0 1 0 0,0 0-1 0 0,0 0 1 0 0,0 1 0 0 0,0-1-1 0 0,-1 0 1 0 0,1 0 0 0 0,-1 0-1 0 0,1 1 1 0 0,-1-1 0 0 0,1 0-1 0 0,-1 0 1 0 0,1 0-1 0 0,-1 0 1 0 0,0 0 0 0 0,0 0-14 0 0,-24 20 75 0 0,12-10-24 0 0,5-6-37 0 0,1-1 0 0 0,-1 0 0 0 0,0 0 0 0 0,1 0-1 0 0,-2-1 1 0 0,1 0 0 0 0,0-1 0 0 0,-1 0 0 0 0,-6 1-14 0 0,-15 5 20 0 0,-7 1 117 0 0,12-7-3016 0 0,25-2-8098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49.7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155 0 7024 0 0,'-1'5'151'0'0,"1"-1"1"0"0,-1 1-1 0 0,0-1 0 0 0,-1 1 1 0 0,1-1-1 0 0,-1 0 0 0 0,0 0 1 0 0,0 0-1 0 0,0 0 0 0 0,-1 0 1 0 0,1 0-1 0 0,-1 0 1 0 0,0-1-1 0 0,0 1 0 0 0,-3 2-151 0 0,-11 15 395 0 0,6-6-509 0 0,0 0 1 0 0,1 1-1 0 0,1 1 1 0 0,0 0-1 0 0,2 0 1 0 0,-6 16 113 0 0,6-12-22 0 0,3-9 75 0 0,0 0-1 0 0,0 0 0 0 0,1 0 0 0 0,1 0 1 0 0,0 0-1 0 0,0 1 0 0 0,1-1 1 0 0,1 1-1 0 0,0 0-52 0 0,-2 19 350 0 0,2-29-286 0 0,-1 0-1 0 0,0 0 1 0 0,1 1-1 0 0,0-1 1 0 0,0 0-1 0 0,0 1 1 0 0,0-1-1 0 0,1 0 1 0 0,-1 1-1 0 0,1-1 1 0 0,0 0-1 0 0,1 3-63 0 0,0 0 121 0 0,1 0 0 0 0,-1 0 0 0 0,1-1 0 0 0,1 1 0 0 0,-1-1 1 0 0,1 0-1 0 0,0 0 0 0 0,0 0 0 0 0,1-1 0 0 0,-1 1 0 0 0,1-1-121 0 0,8 9 293 0 0,-12-11-263 0 0,0-1 1 0 0,0 0 0 0 0,1 1-1 0 0,-1-1 1 0 0,0 0-1 0 0,0 0 1 0 0,1 0-1 0 0,-1 0 1 0 0,1 0 0 0 0,-1 0-1 0 0,1 0 1 0 0,-1-1-1 0 0,1 1 1 0 0,0 0-1 0 0,-1-1 1 0 0,1 0 0 0 0,0 1-1 0 0,-1-1 1 0 0,1 0-1 0 0,0 0 1 0 0,0 0-1 0 0,-1 0 1 0 0,1 0-31 0 0,9 0 119 0 0,-5 1-219 0 0,1-1 0 0 0,-1 0 1 0 0,1-1-1 0 0,0 1 0 0 0,-1-1 0 0 0,1 0 1 0 0,-1-1-1 0 0,0 0 0 0 0,6-2 100 0 0,-10 3-8654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50.1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7432 0 0,'1'0'21'0'0,"-1"0"0"0"0,1 0 1 0 0,-1 0-1 0 0,1 0 0 0 0,0 0 0 0 0,-1 0 1 0 0,1 0-1 0 0,-1 0 0 0 0,1 0 0 0 0,0 1 1 0 0,-1-1-1 0 0,1 0 0 0 0,-1 0 0 0 0,1 1 1 0 0,-1-1-1 0 0,1 0 0 0 0,-1 1 1 0 0,1-1-1 0 0,-1 0 0 0 0,1 1 0 0 0,-1-1 1 0 0,1 1-1 0 0,-1-1 0 0 0,0 1 0 0 0,1-1 1 0 0,-1 1-1 0 0,0-1 0 0 0,1 1 0 0 0,-1-1 1 0 0,0 1-1 0 0,0-1 0 0 0,1 1 0 0 0,-1 0 1 0 0,0-1-1 0 0,0 1 0 0 0,0 0-21 0 0,5 10 297 0 0,-2-5-246 0 0,28 47 77 0 0,2-1 0 0 0,37 44-128 0 0,-53-73 313 0 0,-2 0 1 0 0,0 1-1 0 0,-1 0 0 0 0,1 7-313 0 0,-12-23 206 0 0,-2-7-148 0 0,-1 1 0 0 0,1 0 0 0 0,0-1 0 0 0,0 0-1 0 0,0 1 1 0 0,0-1 0 0 0,0 1 0 0 0,0-1 0 0 0,0 0 0 0 0,0 0-1 0 0,0 1 1 0 0,1-1-58 0 0,2 19 107 0 0,-4-20-8008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50.5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351 1 6728 0 0,'-16'15'1984'0'0,"-7"-1"-1220"0"0,1-2 0 0 0,-12 4-764 0 0,16-8 267 0 0,0 0 0 0 0,1 2 0 0 0,0 0 1 0 0,1 0-1 0 0,-11 11-267 0 0,20-16 82 0 0,1 0 0 0 0,-1 0 0 0 0,0-1 0 0 0,0 0 1 0 0,-2 0-83 0 0,3-1-23 0 0,-1 1 0 0 0,1-1 0 0 0,-1 1 0 0 0,1 1 0 0 0,0-1 0 0 0,-2 4 23 0 0,-27 19-320 0 0,17-10-1156 0 0,17-16-5705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50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 1 6632 0 0,'4'0'62'0'0,"0"1"1"0"0,0 0 0 0 0,0 0-1 0 0,0 0 1 0 0,0 0-1 0 0,0 1 1 0 0,-1-1 0 0 0,1 1-1 0 0,0 0 1 0 0,-1 0 0 0 0,0 0-1 0 0,1 1 1 0 0,-1-1-1 0 0,0 1 1 0 0,0 0 0 0 0,0 0-1 0 0,-1 0 1 0 0,1 0-1 0 0,-1 0 1 0 0,1 1 0 0 0,0 1-63 0 0,7 12 526 0 0,0 1 1 0 0,-1 0-1 0 0,5 16-526 0 0,-9-23 40 0 0,1 6-49 0 0,-1-1-1 0 0,3 14 10 0 0,5 19-14 0 0,-10-41 24 0 0,-1 1 0 0 0,-1 0 0 0 0,1 0 0 0 0,-1 0 0 0 0,-1 0 0 0 0,0 0 0 0 0,0 0 0 0 0,-1 0 0 0 0,0 0 0 0 0,-1 0 0 0 0,0-1 0 0 0,0 1 0 0 0,-3 7-10 0 0,2-6 84 0 0,-2 0 0 0 0,1 0 1 0 0,-1 0-1 0 0,0 0 0 0 0,-1-1 1 0 0,0 0-1 0 0,-1 0 0 0 0,0-1 1 0 0,0 0-1 0 0,-1 0 0 0 0,-2 2-84 0 0,-19 21 399 0 0,25-26-308 0 0,-1 0 0 0 0,1 0-1 0 0,-1 0 1 0 0,1 0 0 0 0,-1-1 0 0 0,-1 0 0 0 0,1 0-1 0 0,-1 0 1 0 0,-2 1-91 0 0,4-4 62 0 0,0 1 0 0 0,0 0-1 0 0,0 0 1 0 0,0 1 0 0 0,1-1 0 0 0,-1 1-1 0 0,1 0 1 0 0,-1 0 0 0 0,1 0 0 0 0,-1 2-62 0 0,2-3 65 0 0,-1 0 1 0 0,1 1-1 0 0,-1-2 0 0 0,0 1 1 0 0,0 0-1 0 0,0 0 1 0 0,1-1-1 0 0,-3 1-65 0 0,-10 6 357 0 0,14-8-181 0 0,1 0-1738 0 0,0 0-6948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51.2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 5320 0 0,'0'-1'37'0'0,"0"1"0"0"0,0 0 0 0 0,0 0 0 0 0,0-1 0 0 0,0 1 0 0 0,0 0 0 0 0,0-1 0 0 0,0 1 0 0 0,0 0 0 0 0,0 0 0 0 0,0-1 1 0 0,0 1-1 0 0,1 0 0 0 0,-1-1 0 0 0,0 1 0 0 0,0 0 0 0 0,0 0 0 0 0,0 0 0 0 0,0-1 0 0 0,1 1 0 0 0,-1 0 0 0 0,0 0 0 0 0,0-1 0 0 0,1 1 0 0 0,-1 0 0 0 0,0 0 0 0 0,0 0 0 0 0,1 0 0 0 0,-1 0 1 0 0,0-1-1 0 0,0 1 0 0 0,1 0 0 0 0,-1 0 0 0 0,0 0 0 0 0,0 0 0 0 0,1 0 0 0 0,-1 0 0 0 0,0 0 0 0 0,1 0-37 0 0,4 7 2579 0 0,-3-3-1483 0 0,-1-3-1034 0 0,1-1 0 0 0,-1 1 1 0 0,0-1-1 0 0,0 1 0 0 0,0-1 1 0 0,0 1-1 0 0,0-1 0 0 0,0 1 1 0 0,0 0-1 0 0,0 0 0 0 0,0 0 1 0 0,0-1-1 0 0,0 1 0 0 0,0 0 1 0 0,-1 0-1 0 0,1 0 0 0 0,0 0 1 0 0,-1 0-1 0 0,1 1 0 0 0,-1-1 1 0 0,1 0-1 0 0,-1 0 0 0 0,1 0 1 0 0,-1 0-1 0 0,0 1 0 0 0,1-1 1 0 0,-1 0-1 0 0,0 0 0 0 0,0 1 1 0 0,0-1-1 0 0,0 1-62 0 0,2 49 371 0 0,-2-41-202 0 0,0 137 1144 0 0,8-147-3040 0 0,-7 0-7203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51.5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176 6 7632 0 0,'-86'-6'3882'0'0,"77"6"-3707"0"0,-14 2-107 0 0,22-2-74 0 0,1 0 0 0 0,0 1 0 0 0,-1-1-1 0 0,1 0 1 0 0,-1 0 0 0 0,1 1 0 0 0,0-1-1 0 0,-1 0 1 0 0,1 1 0 0 0,0-1-1 0 0,-1 1 1 0 0,1-1 0 0 0,0 0 0 0 0,0 1-1 0 0,-1-1 1 0 0,1 1 0 0 0,0-1 0 0 0,0 1-1 0 0,0-1 1 0 0,0 1 0 0 0,-1-1 0 0 0,1 1-1 0 0,0-1 1 0 0,0 1 0 0 0,0-1-1 0 0,0 1 1 0 0,0-1 0 0 0,0 1 0 0 0,0-1-1 0 0,0 1 1 0 0,1-1 0 0 0,-1 1 0 0 0,0-1-1 0 0,0 1 1 0 0,0-1 0 0 0,0 0 0 0 0,1 1-1 0 0,-1-1 1 0 0,0 1 6 0 0,2 15-192 0 0,-2-15 188 0 0,0 0 0 0 0,0 1 1 0 0,0-1-1 0 0,0 0 0 0 0,0 1 0 0 0,0-1 1 0 0,0 0-1 0 0,1 1 0 0 0,-1-1 0 0 0,0 0 1 0 0,1 0-1 0 0,-1 1 0 0 0,1-1 0 0 0,0 0 1 0 0,-1 0-1 0 0,1 1 4 0 0,38 38 54 0 0,-33-35-29 0 0,0 0 0 0 0,-1 0 0 0 0,1 0 0 0 0,-1 1 0 0 0,-1-1 0 0 0,1 1 0 0 0,-1 1 0 0 0,0-1 0 0 0,0 0 0 0 0,-1 1 0 0 0,0 0 0 0 0,0 0 0 0 0,1 5-25 0 0,-3-9 22 0 0,0 0 1 0 0,-1 0 0 0 0,1 0-1 0 0,-1-1 1 0 0,0 1-1 0 0,0 0 1 0 0,0 0 0 0 0,0 0-1 0 0,-1 0 1 0 0,1-1-1 0 0,-1 1 1 0 0,1 0 0 0 0,-1 0-1 0 0,0-1 1 0 0,0 1 0 0 0,0 0-1 0 0,-1-1 1 0 0,1 1-1 0 0,0-1 1 0 0,-1 0 0 0 0,0 1-1 0 0,0-1 1 0 0,1 0 0 0 0,-1 0-1 0 0,-1 0 1 0 0,1 0-1 0 0,0 0 1 0 0,0-1 0 0 0,-1 1-1 0 0,1-1 1 0 0,-1 1-23 0 0,-5 2 3 0 0,-1-1-1 0 0,0 1 1 0 0,0-1-1 0 0,-8 1-2 0 0,-5 2 1 0 0,15-4-254 0 0,0-1 1 0 0,0 0 0 0 0,-1 0 0 0 0,1 0 0 0 0,0-1 0 0 0,-3 0 252 0 0,10 0-54 0 0,0 0-7659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30.9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1 562 6728 0 0,'7'0'195'0'0,"-5"0"57"0"0,-4 0-17 0 0,1 0 456 0 0,1 0-6 0 0,0 0-43 0 0,0 0-206 0 0,0 0-52 0 0,0-17 593 0 0,1 7-894 0 0,1 0 1 0 0,0 0-1 0 0,0 0 1 0 0,1 1-1 0 0,0-1 1 0 0,0 1-1 0 0,1 0 1 0 0,1 0-1 0 0,2-4-83 0 0,11-26 134 0 0,8-11 288 0 0,-19 41-280 0 0,-2-2-1 0 0,1 1 1 0 0,-1-1-1 0 0,3-9-141 0 0,9-19 333 0 0,-12 31-209 0 0,-1-1 0 0 0,0 0 0 0 0,0 0 1 0 0,0-5-125 0 0,2-13 215 0 0,-6 21-163 0 0,1 0 1 0 0,0 0-1 0 0,1 0 1 0 0,0 1-1 0 0,-1-1 1 0 0,2 0-1 0 0,-1 0 1 0 0,1 1-1 0 0,0 0 1 0 0,0-1-1 0 0,0 1 1 0 0,2-1-53 0 0,-1 1 69 0 0,1 0 0 0 0,-1 0 0 0 0,-1 0 0 0 0,1-1 0 0 0,-1 1 0 0 0,0-1 0 0 0,0 0 0 0 0,0 0 0 0 0,-1 0 0 0 0,0 0 0 0 0,0-1 0 0 0,0-1-69 0 0,-2 7 20 0 0,0 0 0 0 0,0 0 0 0 0,1 0 0 0 0,-1 0 0 0 0,1 0 0 0 0,-1 0 0 0 0,0 0 1 0 0,1 0-1 0 0,0 0 0 0 0,-1 1 0 0 0,1-1 0 0 0,-1 0 0 0 0,1 0 0 0 0,0 1 0 0 0,0-1 0 0 0,-1 1 0 0 0,1-1 0 0 0,0 0 1 0 0,0 1-1 0 0,0-1 0 0 0,0 1 0 0 0,0 0 0 0 0,0-1 0 0 0,-1 1 0 0 0,2 0-20 0 0,-1-1 42 0 0,0 1 1 0 0,0 0-1 0 0,0-1 0 0 0,0 1 0 0 0,0-1 1 0 0,0 1-1 0 0,0-1 0 0 0,0 1 0 0 0,-1-1 1 0 0,1 0-1 0 0,0 1 0 0 0,0-1 0 0 0,-1 0 1 0 0,1 0-1 0 0,0 0 0 0 0,-1 0 0 0 0,1 1 0 0 0,0-2-42 0 0,-2 14 90 0 0,1 0 0 0 0,0 1-1 0 0,1-1 1 0 0,0 0-1 0 0,1 0 1 0 0,1 2-90 0 0,5 19-135 0 0,11 24 135 0 0,-8-25-179 0 0,6 29 179 0 0,-15-52-29 0 0,0 0-1 0 0,1-1 1 0 0,0 1-1 0 0,1-1 1 0 0,0 0-1 0 0,0 0 1 0 0,1 0-1 0 0,0-1 1 0 0,0 1-1 0 0,1-1 1 0 0,0 0-1 0 0,0-1 0 0 0,5 4 30 0 0,24 33-169 0 0,-25-27 86 0 0,-9-15 69 0 0,-1 1 1 0 0,1-1 0 0 0,0 0 0 0 0,-1 0 0 0 0,1 1 0 0 0,0-1 0 0 0,0 0 0 0 0,0 0 0 0 0,-1 0-1 0 0,1 0 1 0 0,0 0 0 0 0,1 0 0 0 0,-1 0 0 0 0,0-1 0 0 0,0 1 0 0 0,0 0 13 0 0,1 0-159 0 0,0 0 1 0 0,0 0-1 0 0,0 1 0 0 0,0-1 1 0 0,0 0-1 0 0,-1 1 0 0 0,1 0 1 0 0,-1-1-1 0 0,1 1 0 0 0,-1 0 1 0 0,0-1-1 0 0,1 1 0 0 0,-1 0 1 0 0,0 0-1 0 0,0 2 159 0 0,-1-4-9909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51.9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7528 0 0,'0'1'19'0'0,"1"-1"1"0"0,-1 1-1 0 0,0-1 1 0 0,1 1-1 0 0,-1-1 0 0 0,0 1 1 0 0,1-1-1 0 0,-1 1 1 0 0,0-1-1 0 0,1 0 1 0 0,-1 1-1 0 0,1-1 1 0 0,-1 0-1 0 0,1 1 1 0 0,-1-1-1 0 0,1 0 0 0 0,-1 0 1 0 0,1 1-1 0 0,-1-1 1 0 0,1 0-1 0 0,0 0 1 0 0,-1 0-1 0 0,1 0 1 0 0,-1 0-1 0 0,1 0 1 0 0,-1 0-1 0 0,1 0 0 0 0,-1 0 1 0 0,1 0-1 0 0,0 0 1 0 0,-1 0-1 0 0,1 0-19 0 0,-1 0 28 0 0,1-1 0 0 0,0 1 0 0 0,-1 0 0 0 0,1 0 0 0 0,-1 0 0 0 0,1 0 0 0 0,-1 0 0 0 0,1 0 0 0 0,0 0 0 0 0,-1 0 0 0 0,1 1 0 0 0,-1-1 0 0 0,1 0 0 0 0,-1 0 0 0 0,1 0 0 0 0,-1 1 0 0 0,1-1 0 0 0,-1 0 0 0 0,1 0 0 0 0,-1 1 0 0 0,1-1 0 0 0,-1 0 0 0 0,1 1 0 0 0,-1-1-28 0 0,2 6 257 0 0,0-1 0 0 0,0 0 0 0 0,-1 1-1 0 0,1-1 1 0 0,-1 1 0 0 0,-1-1-1 0 0,1 1 1 0 0,-1-1 0 0 0,0 1-1 0 0,0 0 1 0 0,-1-1 0 0 0,1 2-257 0 0,-1 28 302 0 0,7 19 111 0 0,-2-15 378 0 0,-1 22-791 0 0,-3-58 59 0 0,0 0-1 0 0,0 0 1 0 0,-1 0 0 0 0,1 0 0 0 0,-1-1 0 0 0,0 1-1 0 0,0 0 1 0 0,0 0 0 0 0,0-1 0 0 0,0 1 0 0 0,-1 1-59 0 0,2-3 80 0 0,0-1-7 0 0,0 0-26 0 0,0 0-6 0 0,-9 0-1677 0 0,8 0-7409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52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60 7328 0 0,'57'-2'2552'0'0,"34"-6"-2552"0"0,-16 0 406 0 0,20-5-180 0 0,-85 12-240 0 0,0-1 1 0 0,0 0 0 0 0,0 0 0 0 0,0-1-1 0 0,2-1 14 0 0,28-7-108 0 0,-34 10 53 0 0,0 0 1 0 0,0 1-1 0 0,-1 0 1 0 0,1 0-1 0 0,3 1 55 0 0,24-2-218 0 0,-31 1 207 0 0,0-1 0 0 0,0 1-1 0 0,0-1 1 0 0,0 1 0 0 0,-1 0-1 0 0,1 0 1 0 0,0 0-1 0 0,0 0 1 0 0,0 1 0 0 0,0-1-1 0 0,0 0 1 0 0,0 1 0 0 0,0-1-1 0 0,0 1 1 0 0,-1 0 0 0 0,1 0-1 0 0,0-1 1 0 0,0 1-1 0 0,-1 0 1 0 0,1 0 0 0 0,0 1 11 0 0,10 0-170 0 0,-12-2 157 0 0,0 0 0 0 0,1 0 0 0 0,-1 0 1 0 0,0 0-1 0 0,1 0 0 0 0,-1 0 1 0 0,0 0-1 0 0,1 0 0 0 0,-1 0 1 0 0,0 0-1 0 0,1 0 0 0 0,-1 0 0 0 0,0 0 1 0 0,0 0-1 0 0,1 1 0 0 0,-1-1 1 0 0,0 0-1 0 0,1 0 0 0 0,-1 0 0 0 0,0 0 1 0 0,0 1-1 0 0,1-1 0 0 0,-1 0 1 0 0,0 0-1 0 0,0 0 0 0 0,0 1 1 0 0,1-1-1 0 0,-1 0 0 0 0,0 0 0 0 0,0 1 1 0 0,0-1-1 0 0,0 0 0 0 0,1 0 1 0 0,-1 1-1 0 0,0-1 0 0 0,0 0 1 0 0,0 1-1 0 0,0-1 0 0 0,0 0 0 0 0,0 1 1 0 0,0-1-1 0 0,0 0 0 0 0,0 0 1 0 0,0 1-1 0 0,0-1 0 0 0,0 0 1 0 0,0 1-1 0 0,0-1 0 0 0,0 0 0 0 0,0 1 13 0 0,0-1-52 0 0,0 32-316 0 0,-1 7 229 0 0,0-22 109 0 0,0 1 0 0 0,2-1 1 0 0,0 1-1 0 0,1-1 0 0 0,2 5 30 0 0,10 43-38 0 0,-12-53 46 0 0,-2-11-1 0 0,0 1 0 0 0,0-1 1 0 0,0 0-1 0 0,0 1 0 0 0,1-1 0 0 0,-1 1 0 0 0,0-1 0 0 0,1 0 0 0 0,-1 1 0 0 0,1-1 0 0 0,-1 0 0 0 0,1 0 0 0 0,0 1 0 0 0,0-1 0 0 0,-1 0 0 0 0,1 0 0 0 0,0 0-7 0 0,0 0 45 0 0,0-1 0 0 0,-1 1 0 0 0,1-1 1 0 0,-1 1-1 0 0,1 0 0 0 0,-1-1 0 0 0,1 1 0 0 0,-1-1 1 0 0,1 1-1 0 0,-1 0 0 0 0,0 0 0 0 0,1-1 0 0 0,-1 1 1 0 0,0 0-1 0 0,1 0 0 0 0,-1-1 0 0 0,0 1 0 0 0,0 0 1 0 0,0 0-1 0 0,0 0 0 0 0,0-1 0 0 0,0 1 0 0 0,0 0 0 0 0,0 0-45 0 0,-4-2 1544 0 0,-3-10-812 0 0,1-6-537 0 0,1 0 1 0 0,1 0 0 0 0,0-1 0 0 0,2 1 0 0 0,0-1-1 0 0,0 0 1 0 0,2-16-196 0 0,0 29 28 0 0,1-1 1 0 0,-1 0-1 0 0,1 1 0 0 0,0-1 0 0 0,1 1 0 0 0,-1-1 1 0 0,1 1-1 0 0,0 0 0 0 0,1-1 0 0 0,-1 1 0 0 0,1 1 0 0 0,0-1 1 0 0,0 0-1 0 0,1 1 0 0 0,2-4-28 0 0,2-2 81 0 0,-7 8-63 0 0,0 1-1 0 0,0 0 0 0 0,-1-1 1 0 0,1 1-1 0 0,0 0 0 0 0,1 0 1 0 0,-1 0-1 0 0,0 0 0 0 0,0 0 1 0 0,0 0-1 0 0,1 0 0 0 0,-1 0 1 0 0,0 1-1 0 0,1-1 0 0 0,-1 0 1 0 0,1 1-1 0 0,-1-1-17 0 0,24-6 135 0 0,-15 3-99 0 0,0 1 0 0 0,0 1 1 0 0,0 0-1 0 0,4-1-36 0 0,20-2 129 0 0,-26 3-33 0 0,0 1 0 0 0,0 0 0 0 0,0 0-1 0 0,1 1 1 0 0,6 0-96 0 0,11 0 255 0 0,-22 0-202 0 0,0 0 0 0 0,1 0 0 0 0,-1 0-1 0 0,0 0 1 0 0,0 0 0 0 0,1 1 0 0 0,-1 0 0 0 0,0 0 0 0 0,0 0 0 0 0,0 0 0 0 0,0 1 0 0 0,0 0 0 0 0,2 1-53 0 0,-5-3 14 0 0,-1 1 0 0 0,1-1 1 0 0,-1 1-1 0 0,1-1 1 0 0,-1 1-1 0 0,1-1 1 0 0,-1 1-1 0 0,1-1 0 0 0,-1 1 1 0 0,1-1-1 0 0,-1 1 1 0 0,0-1-1 0 0,1 1 1 0 0,-1 0-1 0 0,0-1 1 0 0,0 1-1 0 0,1 0 0 0 0,-1-1 1 0 0,0 1-1 0 0,0 0 1 0 0,0-1-1 0 0,0 1 1 0 0,0 0-1 0 0,0-1 1 0 0,0 1-1 0 0,0 0 0 0 0,0-1 1 0 0,0 1-1 0 0,0 0 1 0 0,-1-1-1 0 0,1 1 1 0 0,0 0-1 0 0,0-1 1 0 0,-1 1-1 0 0,1 0 0 0 0,0-1-14 0 0,-19 21 277 0 0,9-11-248 0 0,6-5-17 0 0,-1-1 0 0 0,0 0 1 0 0,0 0-1 0 0,0 0 0 0 0,0-1 0 0 0,-1 1 0 0 0,1-1 1 0 0,-1-1-1 0 0,0 1 0 0 0,0-1 0 0 0,0 0 1 0 0,0 0-1 0 0,-3 0-12 0 0,-20 8 31 0 0,-15 5-15 0 0,26-9-12 0 0,0 0 1 0 0,-15 9-5 0 0,15 2-1 0 0,3-3 1 0 0,14-11 0 0 0,-1 0 0 0 0,1 0 0 0 0,0 0 0 0 0,0-1 0 0 0,0 1 0 0 0,1 0 0 0 0,-1 0 0 0 0,1 0 0 0 0,0 0 0 0 0,-1 0 0 0 0,1 1 0 0 0,1-2 2 0 0,-1 0 0 0 0,1 0 0 0 0,0-1-1 0 0,-1 1 1 0 0,1 0 0 0 0,0-1 0 0 0,0 1-1 0 0,0-1 1 0 0,0 1 0 0 0,0-1-1 0 0,0 1 1 0 0,0-1 0 0 0,1 0 0 0 0,-1 1-1 0 0,0-1 1 0 0,1 0 0 0 0,-1 0 0 0 0,1 0-1 0 0,-1 0 1 0 0,1-1 0 0 0,0 1-1 0 0,-1 0 1 0 0,1 0 0 0 0,0-1 0 0 0,0 1-1 0 0,-1-1 1 0 0,1 0 0 0 0,0 0-2 0 0,7 3 12 0 0,1-1 1 0 0,-1-1-1 0 0,0 0 1 0 0,1 0-1 0 0,0-1-12 0 0,4 0-141 0 0,25 1-539 0 0,0-3 1 0 0,0-1-1 0 0,8-2 680 0 0,-25-1-10378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52.8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0 150 6328 0 0,'28'37'1840'0'0,"-25"-33"-1735"0"0,10 14 384 0 0,1 0 0 0 0,14 12-489 0 0,-23-25 73 0 0,0 0 0 0 0,0-1 0 0 0,1 1 0 0 0,0-1-1 0 0,-1-1 1 0 0,2 1 0 0 0,-1-1 0 0 0,0 0 0 0 0,1 0 0 0 0,-1-1 0 0 0,5 1-73 0 0,0 0 378 0 0,1-1-1 0 0,-1-1 1 0 0,1 0 0 0 0,0 0 0 0 0,-1-1-1 0 0,1-1 1 0 0,8-1-378 0 0,-18 1 127 0 0,1 0 1 0 0,0 0-1 0 0,-1-1 1 0 0,1 1-1 0 0,-1-1 1 0 0,0 0-1 0 0,0 0 1 0 0,0 0-1 0 0,1 0 1 0 0,-2 0-1 0 0,1 0 0 0 0,0 0 1 0 0,0 0-1 0 0,-1-1 1 0 0,1-1-128 0 0,20-37 729 0 0,-20 29-594 0 0,1 1 1 0 0,-2 0-1 0 0,0-1 0 0 0,0 1 0 0 0,-1-1 0 0 0,0 1 1 0 0,-2-11-136 0 0,0-15 229 0 0,3-27-137 0 0,-1 62-99 0 0,1 1 0 0 0,0-1-1 0 0,-1 0 1 0 0,1 1 0 0 0,0-1 0 0 0,0 0-1 0 0,0 1 1 0 0,0-1 0 0 0,0 1-1 0 0,1 0 1 0 0,-1-1 0 0 0,0 1 0 0 0,1 0-1 0 0,-1 0 1 0 0,1 0 0 0 0,-1 0 7 0 0,6-5-1932 0 0,-6 5-8474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53.2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342 4 6824 0 0,'10'-1'2619'0'0,"-16"0"666"0"0,-18 0-1933 0 0,-54 15-1346 0 0,36-7 36 0 0,36-5-20 0 0,0 0 0 0 0,0 0 1 0 0,0 1-1 0 0,0 0 0 0 0,1 0 1 0 0,-1 1-1 0 0,1-1 1 0 0,-1 1-1 0 0,-1 2-22 0 0,-30 18 169 0 0,32-21-152 0 0,1-1-1 0 0,0 1 1 0 0,0 0-1 0 0,0 0 1 0 0,1 0-1 0 0,-4 3-16 0 0,-13 11 72 0 0,14-11-56 0 0,0-1 0 0 0,0 1 1 0 0,1 0-1 0 0,0 1 0 0 0,0-1 1 0 0,0 1-1 0 0,1 0 0 0 0,0 0 1 0 0,0 3-17 0 0,2-4 24 0 0,1 1 0 0 0,0-1 0 0 0,0 1 0 0 0,1-1 1 0 0,0 1-1 0 0,0 0 0 0 0,1-1 0 0 0,0 2-24 0 0,0 14 61 0 0,-1-18-51 0 0,1 0 1 0 0,-1-1-1 0 0,1 1 0 0 0,0 0 0 0 0,0-1 0 0 0,0 1 0 0 0,0 0 1 0 0,0-1-1 0 0,1 0 0 0 0,0 1 0 0 0,0-1 0 0 0,0 0 0 0 0,0 0 1 0 0,0 0-1 0 0,0 0 0 0 0,1 0 0 0 0,0 0 0 0 0,-1-1 0 0 0,1 1 1 0 0,0-1-1 0 0,0 0 0 0 0,0 0 0 0 0,1 0 0 0 0,-1 0 0 0 0,1 0-10 0 0,6 2 15 0 0,1 1 0 0 0,0-1 0 0 0,0-1 0 0 0,0 0 0 0 0,0-1 0 0 0,0 0 0 0 0,8 0-15 0 0,-15-2 6 0 0,-1 0 0 0 0,1 0 0 0 0,-1 0-1 0 0,1-1 1 0 0,-1 0 0 0 0,1 0 0 0 0,-1 0 0 0 0,1 0 0 0 0,2-1-6 0 0,26-7 100 0 0,-26 9-219 0 0,1-1 1 0 0,-1 0-1 0 0,0 0 0 0 0,1-1 0 0 0,-1 1 0 0 0,0-2 0 0 0,0 1 0 0 0,0 0 1 0 0,0-1-1 0 0,-1 0 0 0 0,1-1 0 0 0,-1 1 0 0 0,0-1 0 0 0,0 0 1 0 0,0-1 118 0 0,-4 5-9864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53.5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 10248 0 0,'0'4'0'0'0,"0"1"0"0"0,6-5 0 0 0,9-1 648 0 0,6 1 0 0 0,3 0-8 0 0,1-8 16 0 0,1 6-336 0 0,-3 2-8 0 0,-4 0 0 0 0,-2-4 0 0 0,1 4-240 0 0,-3 0 16 0 0,1 0-16 0 0,-7 0 8 0 0,-3 0-120 0 0,-4 0 16 0 0,-2 0-10744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54.7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2208 0 0,'0'0'1120'0'0,"0"0"0"0"0,0 0 2 0 0,0 0-88 0 0,0 0-396 0 0,0 0-90 0 0,0 0-2 0 0,0 0-28 0 0,0 0-102 0 0,0 0-30 0 0,3 5 0 0 0,0 4-211 0 0,-1-1 0 0 0,0 1 0 0 0,0 0 1 0 0,0-1-1 0 0,-1 1 0 0 0,-1 0 0 0 0,0 7-175 0 0,11 77 175 0 0,-5-49-16 0 0,4 2 127 0 0,-9-43-233 0 0,0 0-1 0 0,0 0 0 0 0,0 0 0 0 0,0-1 0 0 0,1 1 0 0 0,-1 0 0 0 0,1-1 1 0 0,0 1-1 0 0,0-1 0 0 0,0 1 0 0 0,0-1 0 0 0,0 0 0 0 0,2 1-52 0 0,-2-2 34 0 0,-1-1 0 0 0,1 0-1 0 0,0 1 1 0 0,0-1 0 0 0,0 0-1 0 0,0 0 1 0 0,0 0 0 0 0,0 0-1 0 0,-1 0 1 0 0,1-1 0 0 0,0 1-1 0 0,0 0 1 0 0,0-1 0 0 0,0 0-1 0 0,-1 1 1 0 0,1-1 0 0 0,0 0-1 0 0,-1 0 1 0 0,1 0 0 0 0,0 0-1 0 0,-1 0 1 0 0,1 0 0 0 0,0-1-34 0 0,8-5 113 0 0,20-10 92 0 0,-23 13-147 0 0,0-1 1 0 0,1 1 0 0 0,-1 0-1 0 0,1 0 1 0 0,0 1-1 0 0,0 0 1 0 0,0 1 0 0 0,6-2-59 0 0,-10 4 51 0 0,0 1 1 0 0,0-1 0 0 0,0 1 0 0 0,-1-1 0 0 0,1 1 0 0 0,0 0 0 0 0,-1 0 0 0 0,1 1 0 0 0,-1-1 0 0 0,1 1 0 0 0,-1 0 0 0 0,1 0 0 0 0,-1 0 0 0 0,0 0-1 0 0,0 1 1 0 0,0-1 0 0 0,0 1 0 0 0,0 0-52 0 0,0-1 23 0 0,-1 0 1 0 0,1-1-1 0 0,0 1 0 0 0,0-1 0 0 0,0 0 0 0 0,0 1 1 0 0,0-1-1 0 0,0-1 0 0 0,0 1 0 0 0,2 0-23 0 0,18 6 114 0 0,-21-7-107 0 0,0 1 1 0 0,-1-1 0 0 0,1 0 0 0 0,0 0 0 0 0,0 0-1 0 0,0 0 1 0 0,0 0 0 0 0,0 0 0 0 0,0-1 0 0 0,0 1 0 0 0,-1 0-1 0 0,1-1 1 0 0,0 0 0 0 0,0 1 0 0 0,1-2-8 0 0,25-12 27 0 0,-26 12-14 0 0,0 0 1 0 0,-1 0-1 0 0,1 0 0 0 0,-1-1 1 0 0,0 1-1 0 0,1 0 1 0 0,-1-1-1 0 0,0 1 1 0 0,0-1-1 0 0,-1 1 1 0 0,1-1-1 0 0,-1 0 1 0 0,1 1-1 0 0,-1-1 1 0 0,0-2-14 0 0,1-1 62 0 0,0 1-32 0 0,-1 0 1 0 0,0 1-1 0 0,0-1 1 0 0,-1 1 0 0 0,0-1-1 0 0,1 0 1 0 0,-2 1 0 0 0,1-1-1 0 0,0 1 1 0 0,-1 0-1 0 0,0-1 1 0 0,0 1 0 0 0,0 0-1 0 0,0 0 1 0 0,-1 0 0 0 0,-2-3-31 0 0,1 1 77 0 0,0-1 0 0 0,0 1 0 0 0,1-1 0 0 0,-3-6-77 0 0,4 6 81 0 0,1 5-61 0 0,1 0 0 0 0,-1 0 0 0 0,0 0 0 0 0,0-1-1 0 0,1 1 1 0 0,0 0 0 0 0,-1-1 0 0 0,1 1 0 0 0,0 0 0 0 0,0-1 0 0 0,0 1 0 0 0,0 0-1 0 0,1-1 1 0 0,-1 1 0 0 0,0 0 0 0 0,1 0 0 0 0,0-1 0 0 0,-1 1 0 0 0,2 0-20 0 0,0-4-2131 0 0,-2 4-8547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55.1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 1 7328 0 0,'0'0'745'0'0,"0"22"1782"0"0,-2-1-2301 0 0,0 0 1 0 0,-1-1-1 0 0,-2 1 1 0 0,-4 14-227 0 0,-6 29-44 0 0,9-38 22 0 0,-1 8 7 0 0,5-20 57 0 0,2-14-35 0 0,0 1 0 0 0,0-1 1 0 0,-1 1-1 0 0,1 0 1 0 0,0-1-1 0 0,0 1 0 0 0,0 0 1 0 0,0 0-1 0 0,0-1 1 0 0,0 1-1 0 0,0 0 1 0 0,0-1-1 0 0,0 1 0 0 0,0 0 1 0 0,0-1-1 0 0,0 1 1 0 0,1 0-1 0 0,-1-1 0 0 0,0 1 1 0 0,0 0-1 0 0,1-1 1 0 0,-1 1-1 0 0,0-1 0 0 0,1 1 1 0 0,-1 0-1 0 0,1-1 1 0 0,-1 1-1 0 0,1-1 0 0 0,-1 1 1 0 0,1-1-1 0 0,-1 0 1 0 0,1 1-8 0 0,-1 13 367 0 0,2-7-67 0 0,-1-14 657 0 0,19 1-796 0 0,-6 0-1844 0 0,1 1-6755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55.4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131 1 6632 0 0,'0'2'75'0'0,"0"0"1"0"0,1 0 0 0 0,-1 0-1 0 0,1-1 1 0 0,-1 1-1 0 0,1 0 1 0 0,0 0 0 0 0,0 0-1 0 0,-1-1 1 0 0,2 2-76 0 0,6 19 869 0 0,-7 6-533 0 0,-2 0 0 0 0,-1 10-336 0 0,0-15-2 0 0,1-1 0 0 0,1 1 1 0 0,3 18 1 0 0,-2 44-59 0 0,6-69 65 0 0,-6-15 26 0 0,-1 0-1 0 0,1 0 1 0 0,0 0-1 0 0,0 1 1 0 0,-1-1-1 0 0,1 0 1 0 0,-1 0 0 0 0,1 1-1 0 0,-1-1 1 0 0,0 0-1 0 0,1 1 1 0 0,-1-1-1 0 0,0 0 1 0 0,0 1-32 0 0,12-2-700 0 0,-12 0-5457 0 0</inkml:trace>
  <inkml:trace contextRef="#ctx0" brushRef="#br0" timeOffset="1">1 245 5320 0 0,'0'-2'0'0'0,"0"-1"0"0"0,15 3 0 0 0,8-2 384 0 0,1-8 0 0 0,3-1 8 0 0,8-4-8 0 0,-1 2-152 0 0,-7 7 8 0 0,3 1 0 0 0,-4-10 0 0 0,-7-1-184 0 0,-2 5-8 0 0,4 9-6000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55.8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272 1 3912 0 0,'0'0'42'0'0,"-1"0"0"0"0,0 0 0 0 0,1 1 0 0 0,-1-1 0 0 0,1 0 1 0 0,-1 1-1 0 0,1-1 0 0 0,-1 1 0 0 0,1-1 0 0 0,-1 1 0 0 0,1-1 0 0 0,-1 1 0 0 0,1-1 0 0 0,-1 1 0 0 0,1-1 1 0 0,0 1-1 0 0,-1 0 0 0 0,1-1 0 0 0,0 1 0 0 0,0 0 0 0 0,-1 0-42 0 0,-4 8 275 0 0,-5 0-68 0 0,0-1 1 0 0,0-1 0 0 0,-9 6-208 0 0,-10 6 216 0 0,-1 1 55 0 0,23-16-195 0 0,0 0-1 0 0,1 1 0 0 0,-1 0 1 0 0,1 0-1 0 0,0 0 0 0 0,1 1 1 0 0,-1 0-1 0 0,-3 5-75 0 0,-41 53 800 0 0,33-33-7 0 0,3-3-113 0 0,13-26-603 0 0,0 1 0 0 0,-1 0-1 0 0,1-1 1 0 0,0 1 0 0 0,1 0 0 0 0,-1 0 0 0 0,0 0-1 0 0,1-1 1 0 0,0 1 0 0 0,0 0 0 0 0,0 0 0 0 0,0 0-1 0 0,0 0 1 0 0,0 0 0 0 0,1 0 0 0 0,-1-1-1 0 0,1 1 1 0 0,0 0 0 0 0,0 0 0 0 0,0-1 0 0 0,0 1-1 0 0,0 0 1 0 0,1-1 0 0 0,-1 1 0 0 0,1-1 0 0 0,0 0-1 0 0,1 3-76 0 0,6 0 74 0 0,-1 1-1 0 0,1-1 1 0 0,0-1 0 0 0,1 0-1 0 0,-1 0 1 0 0,1-1-1 0 0,0 0 1 0 0,-1-1-1 0 0,1 0 1 0 0,0 0-1 0 0,1-1 1 0 0,-1 0 0 0 0,0-1-1 0 0,0 0 1 0 0,0-1-1 0 0,0 0 1 0 0,0 0-1 0 0,9-3-73 0 0,25-13-1464 0 0,-42 17-6390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56.2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93 9744 0 0,'1'-2'65'0'0,"0"1"0"0"0,0 0 0 0 0,0 0 0 0 0,0 0 0 0 0,0 0 0 0 0,1 0 0 0 0,-1 0 0 0 0,0 0 0 0 0,1 0 0 0 0,-1 0 0 0 0,0 1 0 0 0,1-1 0 0 0,-1 1 0 0 0,1-1-1 0 0,0 1-64 0 0,38-16 1391 0 0,-31 13-1243 0 0,19-8 111 0 0,-16 5-180 0 0,-1 2 0 0 0,1 0 0 0 0,0 0 0 0 0,10-1-79 0 0,25-5 209 0 0,-28 6-188 0 0,0 1 0 0 0,0 0 0 0 0,16 0-21 0 0,-14 1-1646 0 0,-17 2-6548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23.7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66 7632 0 0,'2'1'67'0'0,"0"-1"0"0"0,0 1 0 0 0,0-1 0 0 0,0 1 0 0 0,0-1 0 0 0,0 0 0 0 0,1 0 0 0 0,-1 0 0 0 0,0 0 0 0 0,0 0 0 0 0,0 0 1 0 0,0-1-1 0 0,0 1 0 0 0,0-1 0 0 0,2 0-67 0 0,44-8 1010 0 0,-14 1-966 0 0,0 2-1 0 0,1 1 1 0 0,4 1-44 0 0,-4 1-450 0 0,-1-1 0 0 0,0-2 0 0 0,10-4 450 0 0,-12 0-6029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31.3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73 8936 0 0,'0'0'0'0'0,"0"0"0"0"0,0 0 0 0 0,5 0 552 0 0,4 0 0 0 0,6 0 8 0 0,4-5-8 0 0,5-1-160 0 0,1 1-8 0 0,0 10 0 0 0,22-12 0 0 0,3-4-176 0 0,-5-3 0 0 0,3 7 0 0 0,1 3 0 0 0,-1 2-208 0 0,-3-7 0 0 0,2 2-10160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56.5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1 382 6928 0 0,'0'0'35'0'0,"1"0"0"0"0,-1 0 0 0 0,1-1 0 0 0,0 1 0 0 0,-1 0 1 0 0,1 0-1 0 0,-1-1 0 0 0,1 1 0 0 0,-1 0 0 0 0,1-1 0 0 0,-1 1 0 0 0,1 0 0 0 0,-1-1 1 0 0,1 1-1 0 0,-1-1 0 0 0,1 1 0 0 0,-1-1 0 0 0,0 1 0 0 0,1-1 0 0 0,-1 1 1 0 0,0-1-1 0 0,1 1 0 0 0,-1-1 0 0 0,0 0 0 0 0,0 1 0 0 0,0-1 0 0 0,1 1 0 0 0,-1-1 1 0 0,0 0-1 0 0,0 1 0 0 0,0-1 0 0 0,0 0 0 0 0,0 1 0 0 0,0-1-35 0 0,-1-29 1899 0 0,1 18-1479 0 0,0-139 931 0 0,0 150-1318 0 0,0 0 0 0 0,0 0 0 0 0,0 0 0 0 0,0 0 0 0 0,0 0 0 0 0,0 1 0 0 0,1-1 0 0 0,-1 0 0 0 0,0 0 0 0 0,1 0 0 0 0,-1 1 0 0 0,0-1 0 0 0,1 0 1 0 0,-1 0-1 0 0,1 1 0 0 0,-1-1 0 0 0,1 0 0 0 0,-1 1 0 0 0,1-1 0 0 0,0 1 0 0 0,-1-1 0 0 0,1 0 0 0 0,0 1 0 0 0,0 0 0 0 0,-1-1 0 0 0,1 1 0 0 0,0-1 0 0 0,0 1 1 0 0,-1 0-1 0 0,1-1 0 0 0,0 1 0 0 0,0 0 0 0 0,0 0 0 0 0,0 0 0 0 0,-1 0 0 0 0,2 0-33 0 0,-1 0 42 0 0,1 0 0 0 0,-1 0 0 0 0,1 0 0 0 0,0 0 0 0 0,-1 0-1 0 0,1 1 1 0 0,-1-1 0 0 0,1 0 0 0 0,-1 1 0 0 0,1 0 0 0 0,-1-1 0 0 0,1 1 0 0 0,-1 0 0 0 0,0 0 0 0 0,1-1 0 0 0,-1 1-1 0 0,0 0 1 0 0,1 0 0 0 0,-1 1-42 0 0,15 17 102 0 0,0 0 0 0 0,1-2 0 0 0,1 0 0 0 0,0-1 0 0 0,6 2-102 0 0,-13-10 45 0 0,1 0 1 0 0,1-1-1 0 0,-1-1 1 0 0,1 0-1 0 0,0-1 1 0 0,9 3-46 0 0,-5-2 40 0 0,25 8 10 0 0,-41-14-21 0 0,1 0 0 0 0,-1 0 0 0 0,0 1 0 0 0,1-1 0 0 0,-1 0 0 0 0,1 0 0 0 0,-1 0 0 0 0,0 0 0 0 0,1-1 0 0 0,-1 1 0 0 0,1 0 0 0 0,-1 0 0 0 0,0-1 0 0 0,1 1 0 0 0,-1-1 0 0 0,0 0 0 0 0,0 1 0 0 0,1-1 0 0 0,-1 0 0 0 0,0 1 0 0 0,0-1 0 0 0,0 0 0 0 0,0 0 0 0 0,0 0 0 0 0,0 0 0 0 0,0-1-29 0 0,0 1 2 0 0,1-1 0 0 0,-1 1 1 0 0,0-1-1 0 0,0 0 0 0 0,0 0 0 0 0,-1 1 1 0 0,1-1-1 0 0,0 0 0 0 0,-1 0 0 0 0,1 0 1 0 0,-1 0-1 0 0,1 0 0 0 0,-1 0 0 0 0,0 0 1 0 0,0 0-1 0 0,0-1-2 0 0,-1-19 128 0 0,-1 0-1 0 0,0 1 1 0 0,-2-1 0 0 0,-1 1 0 0 0,0 0 0 0 0,-2-1-128 0 0,-10-55 361 0 0,16 73-303 0 0,1-1-1 0 0,-1 1 1 0 0,1-1 0 0 0,0 1 0 0 0,0 0 0 0 0,1-1 0 0 0,0-1-58 0 0,0-12 72 0 0,-2 9-2160 0 0,1 9-8598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56.9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246 1 5224 0 0,'-70'0'6539'0'0,"-33"0"-5638"0"0,101 0-902 0 0,0 1 1 0 0,0-1 0 0 0,1 0-1 0 0,-1 1 1 0 0,0 0 0 0 0,0-1 0 0 0,1 1-1 0 0,-1 0 1 0 0,0 0 0 0 0,1 0-1 0 0,-1 0 1 0 0,1 0 0 0 0,0 1-1 0 0,-1-1 1 0 0,1 0 0 0 0,0 1 0 0 0,-1-1-1 0 0,1 0 1 0 0,0 1 0 0 0,0 0-1 0 0,0-1 1 0 0,1 1 0 0 0,-1 0 0 0 0,0-1-1 0 0,1 1 1 0 0,-1 0 0 0 0,0 0 0 0 0,1 0 2 0 0,0 0 0 0 0,-1 0 0 0 0,0 0 0 0 0,1 0-1 0 0,-1 0 1 0 0,0-1 0 0 0,0 1 0 0 0,0 0 0 0 0,0 0 0 0 0,-1-1 0 0 0,1 1 0 0 0,-1 0-2 0 0,-9 15 49 0 0,7 0 17 0 0,1 1 0 0 0,0-1 0 0 0,1 0 1 0 0,2 1-1 0 0,-1-1 0 0 0,2 1 0 0 0,1 5-66 0 0,-1 27 167 0 0,-2-3-12 0 0,0-30-120 0 0,0 1 0 0 0,1 0 1 0 0,1-1-1 0 0,1 1 0 0 0,0-1 0 0 0,1 1 1 0 0,3 7-36 0 0,-3-14-304 0 0,0 0 0 0 0,-1 0 0 0 0,-1 1 0 0 0,0-1 0 0 0,-1 7 304 0 0,0-19-8752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57.2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1 114 7936 0 0,'0'-2'85'0'0,"1"1"1"0"0,-1-1 0 0 0,1 1-1 0 0,0-1 1 0 0,0 1 0 0 0,0-1 0 0 0,0 1-1 0 0,0 0 1 0 0,0-1 0 0 0,0 1-1 0 0,0 0 1 0 0,0 0 0 0 0,1 0-1 0 0,-1 0 1 0 0,0 0 0 0 0,1 0-1 0 0,-1 0 1 0 0,1 1 0 0 0,0-2-86 0 0,33-13 1844 0 0,14-6-936 0 0,-39 15-815 0 0,0 1 1 0 0,1 1-1 0 0,0 0 0 0 0,0 0 0 0 0,2 1-93 0 0,-5 1 54 0 0,28-6-99 0 0,0 2-1 0 0,9 0 46 0 0,-26 3-1640 0 0,-15 2-6297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57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1 440 6128 0 0,'0'-4'139'0'0,"1"1"1"0"0,-1 0-1 0 0,1-1 1 0 0,0 1-1 0 0,0 0 1 0 0,0 0-1 0 0,0 0 1 0 0,1 0-1 0 0,-1 0 1 0 0,1-1-140 0 0,1 0 214 0 0,-1 0 0 0 0,0-1 0 0 0,-1 1 0 0 0,1 0 1 0 0,-1-1-1 0 0,1-2-214 0 0,19-99 1352 0 0,-16 82-951 0 0,1 0 1 0 0,4-8-402 0 0,2-7 317 0 0,2-1 31 0 0,-11 33-251 0 0,0-1-1 0 0,0 0 1 0 0,-1 0 0 0 0,0 0-1 0 0,-1-1 1 0 0,1 0-97 0 0,-2 6 51 0 0,1 0 0 0 0,0 1 0 0 0,0-1 0 0 0,0 0 0 0 0,0 0 0 0 0,0 0 0 0 0,0 0 1 0 0,1 1-1 0 0,1-3-51 0 0,-2 4 36 0 0,0-1 1 0 0,-1 1 0 0 0,1 0-1 0 0,0 0 1 0 0,0 0 0 0 0,0 0-1 0 0,1 0 1 0 0,-1 0 0 0 0,0 0-1 0 0,0 0 1 0 0,1 0 0 0 0,-1 1-1 0 0,0-1 1 0 0,1 0 0 0 0,-1 1-1 0 0,0-1 1 0 0,1 1 0 0 0,-1-1-1 0 0,1 1 1 0 0,0 0-37 0 0,9-1 568 0 0,1 2 228 0 0,-11-1-784 0 0,-1 1 0 0 0,1 0 0 0 0,0 0-1 0 0,-1 0 1 0 0,1 0 0 0 0,0-1 0 0 0,-1 1 0 0 0,1 0-1 0 0,-1 0 1 0 0,0 0 0 0 0,1 0 0 0 0,-1 0 0 0 0,0 0-1 0 0,0 1 1 0 0,1-1-12 0 0,31 99 274 0 0,-27-80-234 0 0,-3-9-29 0 0,1 1 1 0 0,0 0-1 0 0,0-1 0 0 0,2 0 1 0 0,-1 0-1 0 0,2 0 1 0 0,4 8-12 0 0,-3 2 3 0 0,-1-3 4 0 0,9 20 56 0 0,-13-25 6 0 0,-2-12-64 0 0,0 0-1 0 0,0 0 1 0 0,0 0 0 0 0,0 0 0 0 0,0-1 0 0 0,0 1-1 0 0,1 0 1 0 0,-1 0 0 0 0,0 0 0 0 0,0 0 0 0 0,1 0-1 0 0,-1-1 1 0 0,0 1 0 0 0,1 0 0 0 0,-1 0-1 0 0,1-1 1 0 0,-1 1 0 0 0,1 0 0 0 0,0 0-5 0 0,3 5-1928 0 0,-4-6-7817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57.9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1 143 7328 0 0,'2'2'0'0'0,"11"4"0"0"0,-7-12 0 0 0,-1-2 496 0 0,6-1 0 0 0,10 3-8 0 0,0-3 8 0 0,-6-2-344 0 0,-2 1 8 0 0,2 5 0 0 0,8-8 0 0 0,-2-1-136 0 0,-3 1 16 0 0,-1 11-8 0 0,8-11 8 0 0,-1 2-40 0 0,-9 0 0 0 0,1 1-7560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58.3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1 5224 0 0,'0'0'56'0'0,"1"0"1"0"0,-1 0-1 0 0,1 0 1 0 0,0 0-1 0 0,-1 0 1 0 0,1 0-1 0 0,-1 0 1 0 0,1 0-1 0 0,0 0 1 0 0,-1 0-1 0 0,1 0 1 0 0,-1 1-1 0 0,1-1 1 0 0,-1 0-1 0 0,1 0 1 0 0,-1 1 0 0 0,1-1-1 0 0,-1 0 1 0 0,1 1-1 0 0,-1-1 1 0 0,1 1-1 0 0,-1-1 1 0 0,1 0-1 0 0,-1 1 1 0 0,0-1-1 0 0,1 1 1 0 0,-1 0-57 0 0,1 16 1447 0 0,-1-5-587 0 0,-2 36 324 0 0,-5 23-1184 0 0,-1 28 383 0 0,5-25 282 0 0,2-72-591 0 0,1 1 0 0 0,0 0 1 0 0,0 0-1 0 0,1-1 0 0 0,-1 1 0 0 0,1 0 0 0 0,-1 0 0 0 0,1-1 1 0 0,0 1-1 0 0,0-1 0 0 0,0 1 0 0 0,0-1 0 0 0,0 1 1 0 0,1-1-1 0 0,-1 1 0 0 0,1-1 0 0 0,-1 0 0 0 0,1 0 0 0 0,0 0 1 0 0,0 0-1 0 0,0 0 0 0 0,0 0-74 0 0,10 8 554 0 0,-12-9-525 0 0,0-1-1 0 0,1 1 1 0 0,-1-1-1 0 0,0 1 0 0 0,1-1 1 0 0,-1 1-1 0 0,0-1 0 0 0,1 0 1 0 0,-1 1-1 0 0,1-1 0 0 0,-1 1 1 0 0,1-1-1 0 0,-1 0 0 0 0,1 1 1 0 0,-1-1-1 0 0,1 0 0 0 0,-1 0 1 0 0,1 1-1 0 0,-1-1 0 0 0,1 0 1 0 0,0 0-1 0 0,-1 0 0 0 0,1 0 1 0 0,-1 0-1 0 0,1 0 0 0 0,0 0 1 0 0,-1 0-1 0 0,1 0 0 0 0,-1 0 1 0 0,1 0-1 0 0,-1 0 0 0 0,1 0 1 0 0,0 0-1 0 0,-1-1 0 0 0,1 1 1 0 0,-1 0-1 0 0,1 0 0 0 0,-1-1 1 0 0,1 1-1 0 0,-1 0 0 0 0,1-1 1 0 0,-1 1-1 0 0,1-1 1 0 0,-1 1-1 0 0,0 0 0 0 0,1-1 1 0 0,0 0-29 0 0,2 0 102 0 0,0-1 1 0 0,1 1 0 0 0,-1-1 0 0 0,1 1 0 0 0,0 1 0 0 0,-1-1 0 0 0,1 0-1 0 0,0 1 1 0 0,-1 0 0 0 0,2 0-103 0 0,21-4 301 0 0,12-9 40 0 0,16-3 110 0 0,-47 15-695 0 0,0-1 0 0 0,0 0 0 0 0,0 0 1 0 0,0-1-1 0 0,0 0 0 0 0,0 0 0 0 0,-1 0 0 0 0,4-3 244 0 0,-9 4-10706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58.6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 9 8640 0 0,'9'-2'419'0'0,"-13"-2"512"0"0,4 4-863 0 0,-1-1 0 0 0,0 1 1 0 0,1 0-1 0 0,-1 0 0 0 0,1-1 0 0 0,-1 1 0 0 0,0 0 1 0 0,1 0-1 0 0,-1 0 0 0 0,0-1 0 0 0,1 1 0 0 0,-1 0 1 0 0,0 0-1 0 0,1 0 0 0 0,-1 0 0 0 0,0 0 0 0 0,1 0 1 0 0,-1 1-1 0 0,0-1 0 0 0,1 0 0 0 0,-1 0-68 0 0,-2 1 34 0 0,1 0 0 0 0,-1-1 0 0 0,1 1 0 0 0,-1-1 0 0 0,0 0 0 0 0,1 1 0 0 0,-1-1 0 0 0,0 0 0 0 0,1-1-1 0 0,-3 1-33 0 0,1-1 15 0 0,-6 2-16 0 0,0 1 1 0 0,1-1-1 0 0,0 1 1 0 0,-1 1-1 0 0,1 0 1 0 0,0 0-1 0 0,0 1 1 0 0,0 0-1 0 0,-5 4 1 0 0,-31 12 23 0 0,43-19-15 0 0,0-1 0 0 0,1 1-1 0 0,-1 0 1 0 0,0 0 0 0 0,1 1-1 0 0,-1-1 1 0 0,1 0 0 0 0,-1 0-1 0 0,1 1 1 0 0,0-1-1 0 0,0 1 1 0 0,0-1 0 0 0,-1 1-1 0 0,1 0-7 0 0,-7 9 131 0 0,7-11-115 0 0,1 1 0 0 0,-1 0 0 0 0,1 0 1 0 0,-1 0-1 0 0,1 0 0 0 0,0-1 0 0 0,-1 1 1 0 0,1 0-1 0 0,0 0 0 0 0,0 0 0 0 0,-1 0 1 0 0,1 0-1 0 0,0 0 0 0 0,0 0 0 0 0,0 0 1 0 0,0 0-1 0 0,1 0 0 0 0,-1-1 0 0 0,0 1 1 0 0,0 0-1 0 0,0 0 0 0 0,1 0 0 0 0,-1 0 1 0 0,0 0-1 0 0,1 0 0 0 0,-1-1 0 0 0,1 1 1 0 0,-1 0-1 0 0,1 0 0 0 0,0-1 0 0 0,-1 1 1 0 0,1 0-17 0 0,26 30 128 0 0,-14-18-96 0 0,4 9 8 0 0,-2-4 9 0 0,1 0 0 0 0,9 8-49 0 0,29 26 51 0 0,-51-50-51 0 0,-1 1 0 0 0,0 0 1 0 0,0 0-1 0 0,0 0 0 0 0,0 0 1 0 0,0 0-1 0 0,0 0 0 0 0,-1 1 0 0 0,0-1 1 0 0,0 1-1 0 0,1 0 0 0 0,-1 0 2 0 0,0 0 1 0 0,1 0-1 0 0,0 0 1 0 0,0 0-1 0 0,0 0 1 0 0,0 0-1 0 0,2 0-2 0 0,-3-2 6 0 0,0-1 1 0 0,0 0-1 0 0,-1 1 1 0 0,1-1-1 0 0,0 1 1 0 0,0-1-1 0 0,-1 1 1 0 0,1-1-1 0 0,-1 1 1 0 0,1-1-1 0 0,-1 1 1 0 0,0 0-1 0 0,1-1 1 0 0,-1 1-1 0 0,0 0 1 0 0,0-1-1 0 0,0 1 1 0 0,0-1-1 0 0,-1 1 1 0 0,1 0-1 0 0,0-1 1 0 0,-1 1-1 0 0,1 0 1 0 0,-1-1-1 0 0,1 1 1 0 0,-1-1-1 0 0,0 1 1 0 0,0-1-1 0 0,1 0 1 0 0,-1 1-1 0 0,0-1 1 0 0,0 0-1 0 0,-1 1 1 0 0,1-1-7 0 0,-4 4 40 0 0,1-1 0 0 0,-1 1 1 0 0,0-1-1 0 0,-1 0 0 0 0,1-1 0 0 0,-1 1 0 0 0,1-1 1 0 0,-4 1-41 0 0,-50 30 266 0 0,57-33-239 0 0,0 0 0 0 0,0-1 0 0 0,0 1 0 0 0,0-1 0 0 0,0 0 0 0 0,0 1-1 0 0,0-1 1 0 0,0 0 0 0 0,0 0 0 0 0,0 0 0 0 0,0 0 0 0 0,0-1 0 0 0,0 1 0 0 0,-2-1-27 0 0,3 1-60 0 0,0 0 1 0 0,0-1 0 0 0,0 1-1 0 0,0 0 1 0 0,1-1-1 0 0,-1 1 1 0 0,0-1 0 0 0,0 1-1 0 0,0-1 1 0 0,0 1 0 0 0,1-1-1 0 0,-1 1 1 0 0,0-1 0 0 0,0 0-1 0 0,1 1 1 0 0,-1-1-1 0 0,0 0 1 0 0,1 0 0 0 0,-1 0-1 0 0,1 1 1 0 0,-1-1 0 0 0,1 0-1 0 0,0 0 1 0 0,-1 0-1 0 0,1 0 1 0 0,0 0 0 0 0,-1 0-1 0 0,1 0 1 0 0,0 0 59 0 0,0 0-8849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59.0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260 18 9744 0 0,'1'-1'92'0'0,"1"1"0"0"0,-1 0 0 0 0,0 0-1 0 0,0 0 1 0 0,0-1 0 0 0,0 1 0 0 0,1 0 0 0 0,-1-1 0 0 0,0 1 0 0 0,0-1 0 0 0,0 1 0 0 0,0-1 0 0 0,0 0 0 0 0,0 1 0 0 0,0-1 0 0 0,0 0 0 0 0,-1 0 0 0 0,1 0 0 0 0,0 0 0 0 0,0 0 0 0 0,-1 0-1 0 0,1 0 1 0 0,0 0 0 0 0,-1 0 0 0 0,1 0-92 0 0,-1 1 323 0 0,0 0-6 0 0,0 0-25 0 0,0 0-128 0 0,0 0-24 0 0,-13 0-88 0 0,0 1 0 0 0,0 0 0 0 0,0 1-1 0 0,0 0 1 0 0,1 1 0 0 0,-7 3-52 0 0,-11 5-10 0 0,-27 15 10 0 0,40-18 38 0 0,-6 1 154 0 0,18-8-145 0 0,0 1-1 0 0,1 0 1 0 0,-1 0 0 0 0,0 0-1 0 0,1 0 1 0 0,0 1 0 0 0,-1-1-1 0 0,-1 3-46 0 0,-4 10 132 0 0,9-10-100 0 0,-1 0 0 0 0,1 0 0 0 0,-1-1-1 0 0,1 1 1 0 0,1 0 0 0 0,-1 0 0 0 0,1 0 0 0 0,0 0 0 0 0,0 0-1 0 0,0 0 1 0 0,1 0 0 0 0,0 2-32 0 0,0 14 141 0 0,-2 14-97 0 0,0-13 15 0 0,2 1 0 0 0,2 21-59 0 0,-2-38 4 0 0,0 1-1 0 0,0-1 0 0 0,1 0 0 0 0,0 0 1 0 0,0 0-1 0 0,0 0 0 0 0,1 0 0 0 0,0-1 1 0 0,0 1-1 0 0,0-1 0 0 0,1 1 0 0 0,2 2-3 0 0,3 2 2 0 0,-8-8-2 0 0,1 0 1 0 0,-1 0 0 0 0,1 0 0 0 0,0 0 0 0 0,0 0 0 0 0,0 0-1 0 0,0-1 1 0 0,2 2-1 0 0,0 0 8 0 0,0 0 0 0 0,0-1-1 0 0,0 1 1 0 0,1-1 0 0 0,-1 0-1 0 0,1 0 1 0 0,0-1 0 0 0,0 1-1 0 0,-1-1 1 0 0,1 0 0 0 0,0 0-1 0 0,0-1 1 0 0,0 0 0 0 0,0 1-1 0 0,0-2 1 0 0,4 1-8 0 0,108-17 321 0 0,-102 14-263 0 0,0-1-1 0 0,-1 0 0 0 0,3-2-57 0 0,-16 6-61 0 0,-1 0 0 0 0,0 0-1 0 0,1 0 1 0 0,-1 0 0 0 0,1 0 0 0 0,-1-1-1 0 0,1 1 1 0 0,-1 0 0 0 0,0 0 0 0 0,1 0-1 0 0,-1-1 1 0 0,0 1 0 0 0,1 0 0 0 0,-1-1 0 0 0,0 1-1 0 0,1 0 1 0 0,-1-1 0 0 0,0 1 0 0 0,0 0-1 0 0,1-1 1 0 0,-1 1 0 0 0,0-1 0 0 0,0 1-1 0 0,0-1 1 0 0,0 1 0 0 0,0 0 0 0 0,1-1-1 0 0,-1 1 1 0 0,0-1 0 0 0,0 1 0 0 0,0-1 61 0 0,0 1-9836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59.4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69 8936 0 0,'0'0'0'0'0,"0"0"0"0"0,2 0 0 0 0,3 0 752 0 0,-1 0 8 0 0,2 0-8 0 0,5-6 8 0 0,8 0-336 0 0,-2 3 8 0 0,2 3 0 0 0,7-12 0 0 0,8 1-312 0 0,-2 2 8 0 0,-7 3 0 0 0,-5 2 0 0 0,-3 2-216 0 0,2-3 16 0 0,-2 1-10456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39:59.7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96 8640 0 0,'6'-1'68'0'0,"1"0"0"0"0,-1-1 1 0 0,0 0-1 0 0,0 0 0 0 0,0-1 1 0 0,-1 0-1 0 0,1 0 1 0 0,0 0-1 0 0,4-4-68 0 0,3-1 122 0 0,13-6 88 0 0,0 2 0 0 0,0 1 1 0 0,21-5-211 0 0,-42 14 7 0 0,-1 1-1 0 0,1 0 1 0 0,0-1 0 0 0,0 2 0 0 0,0-1 0 0 0,0 1 0 0 0,0-1 0 0 0,0 1 0 0 0,0 1-1 0 0,0-1 1 0 0,1 1-7 0 0,-2 0 14 0 0,-1 0-1 0 0,1 0 1 0 0,-1 1 0 0 0,1 0-1 0 0,-1-1 1 0 0,0 1-1 0 0,0 0 1 0 0,0 1-1 0 0,0-1 1 0 0,0 1-1 0 0,0-1 1 0 0,0 1-1 0 0,-1 0 1 0 0,2 1-14 0 0,-4-3 18 0 0,1 0-1 0 0,-1 0 1 0 0,1 0-1 0 0,-1 0 1 0 0,0 0-1 0 0,1 0 1 0 0,-1 0-1 0 0,0 0 1 0 0,0 0-1 0 0,0 0 1 0 0,0 0-1 0 0,0 0 1 0 0,0 0-1 0 0,0 0 1 0 0,0 0-1 0 0,0 0 1 0 0,0 0-1 0 0,-1 0 1 0 0,1 0 0 0 0,0 0-1 0 0,-1 0 1 0 0,1 0-1 0 0,-1 0-17 0 0,-12 24 195 0 0,8-17-74 0 0,0-1-40 0 0,0 0 1 0 0,0 0-1 0 0,-1 0 0 0 0,0-1 1 0 0,0 0-1 0 0,0 0 1 0 0,-1 0-1 0 0,0-1 0 0 0,0 1-81 0 0,-4 1 122 0 0,1 1-1 0 0,1 1 0 0 0,-7 7-121 0 0,12-12 51 0 0,-1 0 0 0 0,1 0 1 0 0,0-1-1 0 0,-1 1 0 0 0,0-1 1 0 0,0 0-1 0 0,0-1 0 0 0,0 1 0 0 0,0-1 1 0 0,-3 1-52 0 0,0-1 120 0 0,1 2 0 0 0,0-1 0 0 0,0 1 0 0 0,1 0 0 0 0,-1 0-120 0 0,7-4 4 0 0,-11 10 531 0 0,12-6-448 0 0,8-2 23 0 0,-8-2-1815 0 0,-1 0-7039 0 0</inkml:trace>
  <inkml:trace contextRef="#ctx0" brushRef="#br0" timeOffset="1">216 566 10656 0 0,'8'0'5538'0'0,"-7"0"-6435"0"0,-1 0-10024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31.6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80 7136 0 0,'3'1'113'0'0,"-1"-1"0"0"0,0 1 0 0 0,1-1 0 0 0,-1 1 0 0 0,0 0 0 0 0,0 0 0 0 0,0 0 0 0 0,1 0 0 0 0,-1 0 0 0 0,0 0 0 0 0,-1 1 0 0 0,1-1 0 0 0,0 1 0 0 0,0-1 0 0 0,0 1 0 0 0,-1 0 0 0 0,1 0 0 0 0,-1-1 0 0 0,0 1 0 0 0,1 0 0 0 0,-1 1 0 0 0,0-1 0 0 0,0 0 0 0 0,0 0 1 0 0,0 0-1 0 0,-1 0 0 0 0,1 1 0 0 0,-1-1 0 0 0,1 0 0 0 0,-1 1 0 0 0,0 0-113 0 0,3 13 686 0 0,-2-8-516 0 0,0 1 1 0 0,0 0-1 0 0,0 0 0 0 0,-1 0 0 0 0,-1 5-170 0 0,-1 19 83 0 0,2 0 0 0 0,2-1 1 0 0,1 1-1 0 0,1-1 0 0 0,4 12-83 0 0,-5-33 110 0 0,0 0 0 0 0,1-1 0 0 0,4 11-110 0 0,10 26 227 0 0,-17-44-196 0 0,0 1-1 0 0,0-1 1 0 0,0 1-1 0 0,1-1 0 0 0,-1 1 1 0 0,1-1-1 0 0,0 0 1 0 0,0 0-1 0 0,0 0 0 0 0,1 0 1 0 0,-1 0-1 0 0,1 0 1 0 0,-1-1-1 0 0,1 1 1 0 0,0-1-1 0 0,1 1-30 0 0,2 1 63 0 0,-5-4-33 0 0,-1 1-1 0 0,1 0 1 0 0,0-1-1 0 0,0 1 0 0 0,0-1 1 0 0,-1 1-1 0 0,1-1 1 0 0,0 1-1 0 0,0-1 1 0 0,0 1-1 0 0,0-1 0 0 0,0 0 1 0 0,0 0-1 0 0,0 1 1 0 0,0-1-1 0 0,0 0 1 0 0,0 0-1 0 0,0 0 0 0 0,0 0 1 0 0,0 0-1 0 0,0 0 1 0 0,0 0-1 0 0,-1-1 0 0 0,1 1 1 0 0,0 0-1 0 0,0 0 1 0 0,0-1-1 0 0,0 1 1 0 0,0-1-1 0 0,0 1 0 0 0,0-1 1 0 0,0 1-1 0 0,-1-1 1 0 0,1 1-1 0 0,0-1 1 0 0,0 0-30 0 0,2-3 102 0 0,0 1 1 0 0,0-1 0 0 0,0 0 0 0 0,-1 0-1 0 0,0 0 1 0 0,1-1 0 0 0,-2 1 0 0 0,1 0-1 0 0,0-1 1 0 0,0-3-103 0 0,6-13 189 0 0,1-2-2 0 0,0 0 0 0 0,-2 0 1 0 0,-1 0-1 0 0,-1-1 1 0 0,1-12-188 0 0,1-4 259 0 0,2 1 1 0 0,1 1 0 0 0,2 0-1 0 0,7-16-259 0 0,5 11 319 0 0,-19 36-242 0 0,-1-1 0 0 0,0 1-1 0 0,0-1 1 0 0,1-4-77 0 0,-4 10 41 0 0,0-1 0 0 0,0 1 1 0 0,0 0-1 0 0,1 0 1 0 0,-1 0-1 0 0,1 0 0 0 0,-1 0 1 0 0,1 0-1 0 0,0 0 0 0 0,0 0 1 0 0,0 1-1 0 0,0-1 0 0 0,0 1-41 0 0,16-19 340 0 0,-17 20-348 0 0,-1-1-1 0 0,1 1 1 0 0,0-1-1 0 0,-1 1 1 0 0,1-1-1 0 0,0 1 1 0 0,-1 0 0 0 0,1-1-1 0 0,0 1 1 0 0,0 0-1 0 0,-1-1 1 0 0,1 1-1 0 0,0 0 1 0 0,0 0-1 0 0,0 0 1 0 0,-1 0 0 0 0,1 0-1 0 0,0 0 1 0 0,0 0-1 0 0,0 0 1 0 0,0 0-1 0 0,0 0 9 0 0,2 0-1897 0 0,-2 0-10514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09.7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3808 0 0,'0'0'328'0'0,"0"0"1"0"0,0 0 5 0 0,0 0-12 0 0,0 0-27 0 0,0 0-7 0 0,0 0 1 0 0,0 0 54 0 0,0 0 194 0 0,0 0 54 0 0,0 0 1 0 0,0 0-31 0 0,0 0-124 0 0,0 0-34 0 0,0 0 4 0 0,0 0-53 0 0,0 0-212 0 0,0 0-54 0 0,0 0 0 0 0,0 0 12 0 0,0 0 50 0 0,0 0 22 0 0,2 6-2 0 0,20 79 100 0 0,-17-60-227 0 0,1 0-1 0 0,2 0 0 0 0,0-1 1 0 0,7 15-43 0 0,5 3 68 0 0,-7-14 122 0 0,1 0 1 0 0,17 23-191 0 0,-25-39 75 0 0,-5-10-37 0 0,0 0-1 0 0,0 0 1 0 0,0 0 0 0 0,0 0-1 0 0,0 0 1 0 0,0 0 0 0 0,1 0-1 0 0,-1-1 1 0 0,1 1 0 0 0,-1 0-1 0 0,1-1 1 0 0,0 1 0 0 0,-1-1-1 0 0,1 0 1 0 0,0 1 0 0 0,0-1-1 0 0,0 0 1 0 0,0 0 0 0 0,2 0-38 0 0,-3-1 152 0 0,-1 0 0 0 0,0 0-18 0 0,0 0-70 0 0,0 0-21 0 0,1-2 16 0 0,-1-1 0 0 0,0 0-1 0 0,1 0 1 0 0,-1 0 0 0 0,0 0 0 0 0,0 0 0 0 0,-1 0 0 0 0,1-2-59 0 0,-1-6 50 0 0,2-9 38 0 0,1 1-1 0 0,1 0 0 0 0,1-1 1 0 0,1 0-88 0 0,-4 18 14 0 0,6-22 210 0 0,-7 23-215 0 0,0 1 1 0 0,0-1 0 0 0,0 1-1 0 0,0-1 1 0 0,0 1 0 0 0,0-1-1 0 0,1 1 1 0 0,-1 0 0 0 0,0-1-1 0 0,0 1 1 0 0,1-1 0 0 0,-1 1-1 0 0,0-1 1 0 0,0 1 0 0 0,1 0-1 0 0,-1-1 1 0 0,1 1 0 0 0,-1 0-1 0 0,0-1 1 0 0,1 1-1 0 0,-1 0 1 0 0,1-1 0 0 0,-1 1-1 0 0,0 0 1 0 0,1 0 0 0 0,-1 0-1 0 0,1-1 1 0 0,-1 1 0 0 0,1 0-1 0 0,-1 0 1 0 0,1 0 0 0 0,-1 0-1 0 0,1 0 1 0 0,-1 0 0 0 0,1 0-10 0 0,11 19 286 0 0,-5-7-70 0 0,13 9 156 0 0,-14-15-309 0 0,1 1 1 0 0,-1 0 0 0 0,0 1 0 0 0,0 0-64 0 0,-4-4 49 0 0,0 0 0 0 0,1-1 0 0 0,0 1 0 0 0,0-1 0 0 0,0 0 1 0 0,0 0-1 0 0,0 0 0 0 0,1 0 0 0 0,-1 0 0 0 0,1-1 0 0 0,0 1 0 0 0,0-1 0 0 0,0 0 1 0 0,0 0-1 0 0,0-1 0 0 0,0 1 0 0 0,0-1 0 0 0,1 0 0 0 0,3 1-49 0 0,-5-4 57 0 0,1 1-1 0 0,0-1 0 0 0,0 0 1 0 0,-1-1-1 0 0,1 1 0 0 0,-1 0 1 0 0,1-1-1 0 0,-1 0 1 0 0,1-1-57 0 0,1 0 24 0 0,-1 0-3 0 0,-1 1 1 0 0,0-1-1 0 0,0 0 0 0 0,0 0 1 0 0,0 0-1 0 0,0 0 0 0 0,-1 0 0 0 0,1-1 1 0 0,-1 1-1 0 0,1-5-21 0 0,13-50 102 0 0,-15 56-92 0 0,1-12 15 0 0,-1-1-1 0 0,0 0 0 0 0,0 0 1 0 0,-3-11-25 0 0,1-11 150 0 0,1 33-96 0 0,-1-1 0 0 0,0 0 0 0 0,0 1 0 0 0,-1-1 0 0 0,0 1 0 0 0,0-1-1 0 0,0 1 1 0 0,-3-5-54 0 0,2 5-300 0 0,1 0-1 0 0,0 0 1 0 0,0 0-1 0 0,0-1 1 0 0,1 1-1 0 0,-1-1 1 0 0,1 1-1 0 0,0-6 301 0 0,1 11-11426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10.1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 6928 0 0,'0'0'54'0'0,"-1"0"0"0"0,1 1-1 0 0,0-1 1 0 0,-1 0 0 0 0,1 0 0 0 0,0 1 0 0 0,0-1 0 0 0,-1 0 0 0 0,1 1-1 0 0,0-1 1 0 0,0 0 0 0 0,-1 1 0 0 0,1-1 0 0 0,0 0 0 0 0,0 1 0 0 0,0-1 0 0 0,0 1-1 0 0,0-1 1 0 0,0 0 0 0 0,0 1 0 0 0,-1-1 0 0 0,1 1 0 0 0,0-1 0 0 0,0 0-1 0 0,0 1 1 0 0,1-1 0 0 0,-1 1 0 0 0,0-1 0 0 0,0 0 0 0 0,0 1 0 0 0,0-1 0 0 0,0 1-1 0 0,0-1 1 0 0,0 0 0 0 0,1 1 0 0 0,-1-1 0 0 0,0 0 0 0 0,0 1 0 0 0,1-1 0 0 0,-1 0-1 0 0,0 1-53 0 0,1-1 110 0 0,-1 1-1 0 0,1 0 0 0 0,-1 0 0 0 0,1-1 0 0 0,-1 1 1 0 0,1 0-1 0 0,-1 0 0 0 0,1 0 0 0 0,-1 0 1 0 0,0 0-1 0 0,0 0 0 0 0,1 0 0 0 0,-1 0 0 0 0,0 0 1 0 0,0-1-1 0 0,0 1 0 0 0,0 1-109 0 0,11 132 943 0 0,-5 51-1487 0 0,-5-175 532 0 0,1-1 1 0 0,0 1-1 0 0,0 0 0 0 0,1 0 1 0 0,0-1-1 0 0,1 0 1 0 0,0 1-1 0 0,0-1 1 0 0,1-1 11 0 0,-4-5 11 0 0,0-1 0 0 0,0 1 0 0 0,0-1 0 0 0,-1 1 1 0 0,1-1-1 0 0,-1 1 0 0 0,0 0 0 0 0,0-1 0 0 0,1 3-11 0 0,-2-3 56 0 0,1 0 0 0 0,1 0-1 0 0,-1 0 1 0 0,0 0 0 0 0,0 1-1 0 0,1-1 1 0 0,-1 0 0 0 0,1 0-1 0 0,0 0 1 0 0,0 0 0 0 0,-1 0-1 0 0,1 0 1 0 0,1-1 0 0 0,0 3-56 0 0,-1-2 40 0 0,-1-1 0 0 0,1 1 1 0 0,0 0-1 0 0,-1 0 0 0 0,1 0 1 0 0,-1 0-1 0 0,1 0 0 0 0,-1 1 1 0 0,0-1-1 0 0,0 0 0 0 0,0 0 0 0 0,0 0 1 0 0,0 0-1 0 0,-1 1-40 0 0,1 6-1278 0 0,0-8-6904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10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225 0 7832 0 0,'2'1'51'0'0,"0"-1"0"0"0,0 1 1 0 0,0 0-1 0 0,-1 0 0 0 0,1 0 0 0 0,0 0 1 0 0,0 0-1 0 0,0 0 0 0 0,-1 0 0 0 0,1 1 1 0 0,-1-1-1 0 0,1 1 0 0 0,-1-1 1 0 0,1 1-1 0 0,-1-1 0 0 0,0 1 0 0 0,0 0 1 0 0,0 0-1 0 0,0 0 0 0 0,0-1 0 0 0,0 1 1 0 0,0 1-52 0 0,4 7 376 0 0,-1 1 0 0 0,0-1 0 0 0,1 9-376 0 0,36 189-312 0 0,-39-203 305 0 0,7 33-162 0 0,2 32 169 0 0,-10-64 7 0 0,1 0 1 0 0,0 0 0 0 0,0 0 0 0 0,0 0-1 0 0,3 5-7 0 0,-3-6 20 0 0,0-1 1 0 0,0 1-1 0 0,0 0 0 0 0,0 1 0 0 0,-1-1 0 0 0,0 0 1 0 0,0 0-1 0 0,0 4-20 0 0,-1-3-43 0 0,0-5-2 0 0,0 0 0 0 0,1 0 0 0 0,-1 0 0 0 0,0 0 0 0 0,0-1 0 0 0,0 1 0 0 0,0 0 0 0 0,0 0 0 0 0,0 0 1 0 0,-1-1-1 0 0,1 1 0 0 0,0 0 0 0 0,0 0 0 0 0,0 0 0 0 0,-1-1 0 0 0,1 1 0 0 0,-1 0 0 0 0,1 0 0 0 0,0-1 0 0 0,-1 1 0 0 0,1 0 45 0 0,-1-1-6293 0 0</inkml:trace>
  <inkml:trace contextRef="#ctx0" brushRef="#br0" timeOffset="1">0 305 5720 0 0,'1'-1'26'0'0,"-1"1"0"0"0,0 0 0 0 0,0 0 0 0 0,0-1 0 0 0,1 1 0 0 0,-1 0 0 0 0,0 0 0 0 0,0 0 0 0 0,1-1 0 0 0,-1 1 0 0 0,0 0 0 0 0,1 0 0 0 0,-1 0 1 0 0,0 0-1 0 0,0 0 0 0 0,1 0 0 0 0,-1 0 0 0 0,0 0 0 0 0,1 0 0 0 0,-1 0 0 0 0,0 0 0 0 0,1 0 0 0 0,-1 0 0 0 0,0 0 0 0 0,1 0 0 0 0,-1 0 0 0 0,0 0 0 0 0,0 0 0 0 0,1 0 0 0 0,-1 0 0 0 0,0 0 0 0 0,1 1-26 0 0,16 3 538 0 0,-8-2-235 0 0,4-2 2 0 0,0 0 0 0 0,-1-1-1 0 0,1 0 1 0 0,5-3-305 0 0,9 1 340 0 0,5-2-61 0 0,-6 1-184 0 0,1 1 0 0 0,9 1-95 0 0,-4-4 30 0 0,-27 5-28 0 0,-1-1 0 0 0,1 1-1 0 0,0 0 1 0 0,0 1-1 0 0,-1-1 1 0 0,1 1 0 0 0,3 0-2 0 0,-1 0-198 0 0,0 1 1 0 0,-1-1 0 0 0,1-1-1 0 0,0 0 1 0 0,0 1 0 0 0,4-3 197 0 0,-6 2-5920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10.9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133 4 5416 0 0,'-2'-4'528'0'0,"-4"10"641"0"0,-3 7 602 0 0,-18 28-1305 0 0,21-32-401 0 0,-1 0 0 0 0,2 0-1 0 0,-1 1 1 0 0,-2 6-65 0 0,-11 24 184 0 0,14-32-144 0 0,0 0 1 0 0,1 1 0 0 0,0 0 0 0 0,1 0 0 0 0,0 0 0 0 0,0 0-1 0 0,0 4-40 0 0,1 4 40 0 0,0-8 32 0 0,1 1 0 0 0,0 0 0 0 0,0 0 1 0 0,1 0-1 0 0,0 0 0 0 0,1 0 0 0 0,0 0 0 0 0,0-1 1 0 0,2 3-73 0 0,-1-4 75 0 0,1 1 1 0 0,0-1-1 0 0,1 0 1 0 0,-1 0-1 0 0,2-1 1 0 0,-1 1-1 0 0,1-1 1 0 0,0 0-1 0 0,6 6-75 0 0,-6-9 22 0 0,0 1 0 0 0,0-1-1 0 0,0 0 1 0 0,1 0 0 0 0,0 0-1 0 0,0-1 1 0 0,0 0 0 0 0,0 0 0 0 0,0 0-1 0 0,0-1 1 0 0,1 0 0 0 0,6 1-22 0 0,10 1-450 0 0,0-1 1 0 0,1-2 0 0 0,17 0 449 0 0,-40-1-7400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11.2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 7528 0 0,'0'1'23'0'0,"0"0"0"0"0,0 0-1 0 0,0-1 1 0 0,0 1 0 0 0,1 0 0 0 0,-1 0 0 0 0,0-1 0 0 0,0 1 0 0 0,0 0 0 0 0,1 0-1 0 0,-1-1 1 0 0,0 1 0 0 0,1 0 0 0 0,-1-1 0 0 0,1 1 0 0 0,-1-1 0 0 0,1 1-1 0 0,-1 0 1 0 0,1-1 0 0 0,-1 1 0 0 0,1-1 0 0 0,-1 1 0 0 0,1-1 0 0 0,0 1 0 0 0,-1-1-1 0 0,1 0 1 0 0,0 1 0 0 0,0-1 0 0 0,-1 0 0 0 0,1 0 0 0 0,0 1 0 0 0,0-1 0 0 0,-1 0-1 0 0,1 0 1 0 0,0 0 0 0 0,0 0 0 0 0,-1 0 0 0 0,1 0 0 0 0,0 0 0 0 0,0 0 0 0 0,-1 0-1 0 0,1 0 1 0 0,0-1 0 0 0,0 1-23 0 0,7-2 347 0 0,-1 1-1 0 0,1-2 1 0 0,-1 1-1 0 0,5-3-346 0 0,-4 2 122 0 0,14-4-111 0 0,1 1-1 0 0,-1 1 1 0 0,1 1-1 0 0,0 1 1 0 0,0 2-1 0 0,11 0-10 0 0,-25 1 25 0 0,0 1 0 0 0,0 0 0 0 0,-1 1 0 0 0,8 2-25 0 0,22 2-1392 0 0,-33-6-4909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11.6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0 134 5720 0 0,'2'4'417'0'0,"0"-1"0"0"0,-1 1 1 0 0,2 0-1 0 0,-1-1 0 0 0,0 0 1 0 0,1 1-1 0 0,-1-1 0 0 0,2 1-417 0 0,-8-51 2220 0 0,-1 4-1818 0 0,8 14 274 0 0,-1 12-447 0 0,-2 15-98 0 0,0 1 1 0 0,0-1 0 0 0,0 1 0 0 0,0-1 0 0 0,1 0 0 0 0,-1 1 0 0 0,0-1 0 0 0,1 1 0 0 0,-1-1-1 0 0,1 1 1 0 0,0-2-132 0 0,0 3 37 0 0,-1 0 0 0 0,1-1 1 0 0,0 1-1 0 0,0 0 0 0 0,-1 0 0 0 0,1 0 0 0 0,0 0 0 0 0,-1-1 0 0 0,1 1 0 0 0,0 0 0 0 0,0 0 0 0 0,-1 0 0 0 0,1 1 0 0 0,0-1 1 0 0,-1 0-1 0 0,1 0 0 0 0,0 0 0 0 0,0 0 0 0 0,-1 1 0 0 0,1-1 0 0 0,0 0 0 0 0,-1 1 0 0 0,1-1 0 0 0,-1 0 0 0 0,1 1 0 0 0,0-1 1 0 0,-1 1-1 0 0,1-1 0 0 0,-1 1 0 0 0,1-1 0 0 0,-1 1-37 0 0,12 8 197 0 0,-1 1 1 0 0,0 0-1 0 0,-1 0 1 0 0,0 1-1 0 0,-1 1 1 0 0,0 0-198 0 0,1 0 59 0 0,0 1 0 0 0,1-1 0 0 0,0-1 0 0 0,1 0 0 0 0,2 1-59 0 0,9 4 109 0 0,-9-7 23 0 0,-1 1-1 0 0,0 0 1 0 0,2 4-132 0 0,-14-13 11 0 0,1 0 1 0 0,0 0 0 0 0,-1 0-1 0 0,1 0 1 0 0,0 0-1 0 0,-1-1 1 0 0,1 1 0 0 0,0 0-1 0 0,0-1 1 0 0,0 1-1 0 0,-1-1 1 0 0,1 0 0 0 0,0 0-1 0 0,0 0 1 0 0,0 0 0 0 0,0 0-1 0 0,0 0-11 0 0,-2 0 11 0 0,0 0 2 0 0,0 0-2 0 0,0 0 2 0 0,0 0-6 0 0,0 0-14 0 0,0-16-150 0 0,1-60-177 0 0,-1 70 318 0 0,0 0 0 0 0,1-1-1 0 0,-1 1 1 0 0,1 0 0 0 0,1 0-1 0 0,0-4 17 0 0,4-29-144 0 0,-5 37 139 0 0,-1 1 0 0 0,0-1 0 0 0,0 0 1 0 0,1 1-1 0 0,-1-1 0 0 0,1 1 0 0 0,-1-1 0 0 0,1 0 1 0 0,0 1-1 0 0,-1 0 0 0 0,1-1 0 0 0,0 1 0 0 0,0-1 1 0 0,0 1-1 0 0,0 0 0 0 0,0-1 0 0 0,1 1 0 0 0,-1 0 0 0 0,0 0 1 0 0,0 0-1 0 0,1 0 0 0 0,-1 0 0 0 0,1 0 0 0 0,-1 1 5 0 0,5-3-295 0 0,0 0 0 0 0,1 1-1 0 0,-1-1 1 0 0,0 1-1 0 0,1 1 296 0 0,-2 0-804 0 0,-2 0-9408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12.1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17 132 5824 0 0,'-10'34'1002'0'0,"8"-23"-860"0"0,1 0-1 0 0,0 0 0 0 0,1 0 0 0 0,0 1 0 0 0,1-1 0 0 0,0 0 0 0 0,1 0 0 0 0,0 0 0 0 0,1 0-141 0 0,0 4 65 0 0,-1 0 1 0 0,0 1-1 0 0,-1-1 0 0 0,0 10-65 0 0,6 57 537 0 0,1-20 825 0 0,-8-61-1328 0 0,0-1 1 0 0,0 0-1 0 0,0 0 0 0 0,0 0 1 0 0,0 1-1 0 0,0-1 1 0 0,0 0-1 0 0,0 0 1 0 0,-1 0-1 0 0,1 1 1 0 0,0-1-1 0 0,0 0 0 0 0,0 0 1 0 0,0 0-1 0 0,0 0 1 0 0,0 1-1 0 0,0-1 1 0 0,0 0-1 0 0,-1 0 1 0 0,1 0-1 0 0,0 0 0 0 0,0 0 1 0 0,0 1-1 0 0,0-1 1 0 0,-1 0-1 0 0,1 0 1 0 0,0 0-1 0 0,0 0 1 0 0,0 0-1 0 0,-1 0 0 0 0,1 0 1 0 0,0 0-1 0 0,0 0 1 0 0,0 0-1 0 0,-1 0 1 0 0,1 0-1 0 0,0 0 1 0 0,0 0-1 0 0,0 0 0 0 0,-1 0 1 0 0,1 0-1 0 0,0 0 1 0 0,0 0-1 0 0,0 0 1 0 0,0 0-1 0 0,-1 0 1 0 0,1 0-1 0 0,0 0-34 0 0,-9-7 700 0 0,4-8-600 0 0,1-1 1 0 0,1 0-1 0 0,0-1 1 0 0,1 1-1 0 0,0-1 1 0 0,2 1-1 0 0,0-1 0 0 0,1-3-100 0 0,-1 0 109 0 0,-1-6-19 0 0,0 16-57 0 0,1-1 0 0 0,0 0-1 0 0,1 0 1 0 0,0 0-1 0 0,1 0 1 0 0,0 1 0 0 0,1-3-33 0 0,17-80 385 0 0,-18 89-347 0 0,0 1 0 0 0,0 0 1 0 0,0-1-1 0 0,0 1 0 0 0,0 0 1 0 0,0 0-1 0 0,1 0 0 0 0,0 0 1 0 0,1-1-39 0 0,-1 1 47 0 0,0 0 0 0 0,0 0 0 0 0,0-1 0 0 0,-1 1 0 0 0,1-1 0 0 0,0-1-47 0 0,-1 1 40 0 0,1 0 0 0 0,-1 0 1 0 0,1 0-1 0 0,-1 0 0 0 0,1 1 1 0 0,0-1-1 0 0,1 1 0 0 0,-1 0 1 0 0,1 0-1 0 0,-1 0 1 0 0,1 1-1 0 0,0-1 0 0 0,1 0-40 0 0,4-1 171 0 0,0 0-1 0 0,0 1 1 0 0,1 0-1 0 0,-1 0 1 0 0,9-1-171 0 0,-12 3 6 0 0,1 1 0 0 0,0-1 0 0 0,-1 1 0 0 0,1 1 0 0 0,0-1 0 0 0,-1 1 0 0 0,1 0 0 0 0,-1 1 0 0 0,1 0 0 0 0,5 2-6 0 0,-1-1 9 0 0,-8-2-5 0 0,0 1 0 0 0,0 0 1 0 0,0-1-1 0 0,0 1 0 0 0,0 0 0 0 0,0 0 0 0 0,0 1 0 0 0,0-1 0 0 0,-1 1 1 0 0,0-1-1 0 0,1 1 0 0 0,-1 0 0 0 0,0 0 0 0 0,0 0 0 0 0,0 0 0 0 0,-1 0 1 0 0,1 0-1 0 0,-1 1 0 0 0,0-1 0 0 0,0 1 0 0 0,1 1-4 0 0,-1 0 1 0 0,1 0-1 0 0,-1 0 1 0 0,-1 0-1 0 0,1 0 0 0 0,-1 0 1 0 0,1 0-1 0 0,-1 0 1 0 0,-1 0-1 0 0,1-1 1 0 0,-1 1-1 0 0,0 0 1 0 0,0 0-1 0 0,0 0 1 0 0,-2 4-1 0 0,-5 10-52 0 0,7-16 41 0 0,0 0 0 0 0,0 0 1 0 0,0 0-1 0 0,-1 0 0 0 0,1-1 1 0 0,-1 1-1 0 0,0 0 0 0 0,1-1 1 0 0,-1 1-1 0 0,-1-1 0 0 0,1 1 1 0 0,-2 1 10 0 0,-15 10-230 0 0,0 0 1 0 0,-16 7 229 0 0,19-9-2 0 0,-4 2 1 0 0,6-10-3 0 0,9-3 3 0 0,0 0-1 0 0,0 0 1 0 0,1 1-1 0 0,-1 0 1 0 0,0 0-1 0 0,1 0 1 0 0,-3 2 1 0 0,6-3 57 0 0,0-1-93 0 0,1 1 1 0 0,0-1-1 0 0,0 0 0 0 0,0 0 1 0 0,0 0-1 0 0,0 0 0 0 0,0 1 1 0 0,0-1-1 0 0,0 0 0 0 0,-1 0 1 0 0,1 0-1 0 0,0 0 1 0 0,0 0-1 0 0,0 0 0 0 0,0 0 1 0 0,-1 1-1 0 0,1-1 0 0 0,0 0 1 0 0,0 0-1 0 0,0 0 0 0 0,0 0 1 0 0,-1 0-1 0 0,1 0 0 0 0,0 0 1 0 0,0 0-1 0 0,0 0 0 0 0,-1 0 1 0 0,1 0-1 0 0,0 0 0 0 0,0 0 1 0 0,0 0-1 0 0,0 0 1 0 0,-1 0-1 0 0,1 0 0 0 0,0 0 1 0 0,0 0-1 0 0,0-1 0 0 0,0 1 1 0 0,-1 0-1 0 0,1 0 0 0 0,0 0 1 0 0,0 0-1 0 0,0 0 0 0 0,0 0 1 0 0,0 0-1 0 0,-1-1 0 0 0,1 1 1 0 0,0 0-1 0 0,0 0 0 0 0,0 0 1 0 0,0 0-1 0 0,0-1 1 0 0,0 1-1 0 0,0 0 0 0 0,0 0 1 0 0,0 0-1 0 0,0 0 36 0 0,-1-1-9833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12.4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 0 7432 0 0,'0'0'593'0'0,"-9"5"1734"0"0,7-2-2335 0 0,1-1 0 0 0,0 1 0 0 0,0 0 0 0 0,0 0 0 0 0,0-1 1 0 0,0 1-1 0 0,0 0 0 0 0,1 2 8 0 0,-6 16-23 0 0,-2 3 29 0 0,0-6 19 0 0,2 0 0 0 0,0 0 0 0 0,1 0 0 0 0,0 1 1 0 0,2 0-1 0 0,0 0 0 0 0,1 0 0 0 0,1 6-25 0 0,2-19 21 0 0,-1 1 24 0 0,1 1-1 0 0,-1-1 0 0 0,0 1 1 0 0,-1-1-1 0 0,0 1 0 0 0,0-1 1 0 0,-1 0-1 0 0,-1 4-44 0 0,2-6 67 0 0,1 0 1 0 0,-1 0-1 0 0,1 0 0 0 0,0 0 1 0 0,0 0-1 0 0,1 0 1 0 0,-1 0-1 0 0,1 0 0 0 0,0 0 1 0 0,0 0-1 0 0,1 0 0 0 0,0 0 1 0 0,0 0-1 0 0,0-1 1 0 0,0 1-1 0 0,1-1 0 0 0,1 3-67 0 0,8 8 340 0 0,-10-11-276 0 0,1-1-1 0 0,-1 1 0 0 0,1-1 0 0 0,0 0 0 0 0,0 0 0 0 0,0 0 0 0 0,0-1 0 0 0,1 1 0 0 0,1 0-63 0 0,11 8 308 0 0,-15-10-353 0 0,0 0-1 0 0,1 1 1 0 0,-1-1-1 0 0,0 0 1 0 0,1-1 0 0 0,-1 1-1 0 0,1 0 1 0 0,-1 0-1 0 0,1-1 1 0 0,0 1-1 0 0,-1-1 1 0 0,1 1-1 0 0,-1-1 1 0 0,1 0 0 0 0,0 1-1 0 0,-1-1 1 0 0,1 0-1 0 0,0 0 1 0 0,0 0-1 0 0,-1 0 1 0 0,1-1-1 0 0,0 1 1 0 0,-1 0 45 0 0,1-1-8693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12.8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7328 0 0,'1'12'229'0'0,"0"-1"0"0"0,1 0 0 0 0,1 1 0 0 0,-1-1 0 0 0,2 0 0 0 0,0 0 1 0 0,4 8-230 0 0,-1 1 94 0 0,7 15 75 0 0,2 0 1 0 0,1-2-1 0 0,1 0 0 0 0,2-1 0 0 0,12 14-169 0 0,-24-35 10 0 0,-1-1 14 0 0,0-1 1 0 0,0 0-1 0 0,0 0 1 0 0,1-1-1 0 0,1 0 1 0 0,-1 0-1 0 0,6 3-24 0 0,-13-11 14 0 0,14 9 627 0 0,-15-9-654 0 0,0 0-1 0 0,0 0 0 0 0,0 0 0 0 0,0-1 1 0 0,0 1-1 0 0,0 0 0 0 0,0 0 0 0 0,-1 0 1 0 0,1-1-1 0 0,0 1 0 0 0,0 0 0 0 0,0 0 1 0 0,0 0-1 0 0,0 0 0 0 0,0-1 1 0 0,0 1-1 0 0,0 0 0 0 0,0 0 0 0 0,0 0 1 0 0,0-1-1 0 0,0 1 0 0 0,1 0 0 0 0,-1 0 1 0 0,0 0-1 0 0,0-1 0 0 0,0 1 0 0 0,0 0 1 0 0,0 0-1 0 0,0 0 0 0 0,0 0 1 0 0,0 0-1 0 0,0-1 0 0 0,1 1 0 0 0,-1 0 1 0 0,0 0-1 0 0,0 0 0 0 0,0 0 0 0 0,0 0 1 0 0,1 0-1 0 0,-1 0 0 0 0,0-1 0 0 0,0 1 1 0 0,0 0-1 0 0,0 0 0 0 0,1 0 0 0 0,-1 0 1 0 0,0 0-1 0 0,0 0 0 0 0,0 0 1 0 0,1 0-1 0 0,-1 0 0 0 0,0 0 0 0 0,0 0 1 0 0,0 0-1 0 0,1 0 0 0 0,-1 0 0 0 0,0 0 1 0 0,0 0 13 0 0,0 0-7080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13.1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341 1 4912 0 0,'-36'44'2480'0'0,"-13"16"-1638"0"0,37-44-704 0 0,0-1 1 0 0,-1 0 0 0 0,-1-1 0 0 0,-1 0 0 0 0,-5 4-139 0 0,2-4 113 0 0,2 0 0 0 0,0 2 0 0 0,-3 4-113 0 0,-7 7 166 0 0,11-11 81 0 0,1 1 1 0 0,-10 14-248 0 0,17-14 201 0 0,7-16-173 0 0,0 1 0 0 0,-1-1 0 0 0,1 0 0 0 0,-1 0-1 0 0,1 1 1 0 0,-1-1 0 0 0,1 0 0 0 0,-1 0-1 0 0,0 0 1 0 0,0 1 0 0 0,1-1 0 0 0,-1 0-1 0 0,-1 0-27 0 0,2 0 15 0 0,-1 0 0 0 0,1 0 0 0 0,0 0 0 0 0,-1-1 0 0 0,1 1 0 0 0,0 0 0 0 0,0 0 0 0 0,-1 0 0 0 0,1 0 0 0 0,0-1 0 0 0,0 1 0 0 0,0 0 0 0 0,0 0 0 0 0,0 0 0 0 0,0 0 0 0 0,1 0 0 0 0,-1 0-1 0 0,0-1 1 0 0,0 1-15 0 0,1 0 48 0 0,-1 0-1 0 0,0 0 0 0 0,0 0 0 0 0,0 0 0 0 0,1 0 0 0 0,-1 0 0 0 0,0 0 1 0 0,0 0-1 0 0,-1 0 0 0 0,1 0 0 0 0,0 0 0 0 0,0 0 0 0 0,0 0 1 0 0,-1 0-1 0 0,1 0 0 0 0,0 0 0 0 0,-1 0 0 0 0,1 0 0 0 0,-1 0-47 0 0,-1 0-1269 0 0,2-1-6164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32.0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0 415 9040 0 0,'1'0'67'0'0,"0"0"0"0"0,-1 0 1 0 0,1 0-1 0 0,-1 0 1 0 0,1 0-1 0 0,-1 0 0 0 0,1 0 1 0 0,-1 1-1 0 0,1-1 1 0 0,0 0-1 0 0,-1 0 0 0 0,1 0 1 0 0,-1 1-1 0 0,1-1 0 0 0,-1 0 1 0 0,0 1-1 0 0,1-1 1 0 0,-1 0-1 0 0,1 1 0 0 0,-1-1 1 0 0,0 1-1 0 0,1-1 0 0 0,-1 0 1 0 0,0 1-1 0 0,1-1 1 0 0,-1 1-1 0 0,0-1 0 0 0,1 1 1 0 0,-1-1-1 0 0,0 1 0 0 0,0 0 1 0 0,0-1-1 0 0,0 1 1 0 0,0-1-1 0 0,0 1 0 0 0,1-1 1 0 0,-1 1-1 0 0,0-1 0 0 0,-1 1 1 0 0,1 0-1 0 0,0-1 1 0 0,0 1-1 0 0,0-1-67 0 0,0 2 357 0 0,0-2-2 0 0,0 0-54 0 0,0 0-226 0 0,0 0-54 0 0,1-10-107 0 0,18-3 29 0 0,-15 11 56 0 0,-1-1 0 0 0,1 1 0 0 0,0-1 0 0 0,-1 1 1 0 0,0-1-1 0 0,0 0 0 0 0,2-1 1 0 0,7-11 11 0 0,0-1-1 0 0,-1 0 1 0 0,-1 0 0 0 0,0-1-1 0 0,-1 0 1 0 0,-1-1 0 0 0,5-13-11 0 0,-9 19 84 0 0,1 0 0 0 0,0 1 0 0 0,1 0 0 0 0,4-6-84 0 0,-3 7 109 0 0,-1-1 0 0 0,0 0 1 0 0,-1-1-1 0 0,0-2-109 0 0,-1 1 114 0 0,-3 9-45 0 0,0 0 1 0 0,0 0 0 0 0,0 0-1 0 0,1 1 1 0 0,0-1 0 0 0,0 0-1 0 0,0 1 1 0 0,0-1 0 0 0,0 1-1 0 0,1-1 1 0 0,1-1-70 0 0,11-12 271 0 0,-13 13-217 0 0,0 1 1 0 0,0 0-1 0 0,0 0 0 0 0,0 0 1 0 0,1 0-1 0 0,0 1 1 0 0,-1-1-1 0 0,1 1 0 0 0,0 0 1 0 0,0 0-1 0 0,0 0 0 0 0,1 0 1 0 0,-1 0-1 0 0,0 0 1 0 0,1 1-1 0 0,-1 0 0 0 0,1 0 1 0 0,0 0-1 0 0,-1 0 1 0 0,4 0-55 0 0,-5 1 40 0 0,-1 0 0 0 0,1 0 0 0 0,-1 0 1 0 0,1 1-1 0 0,-1-1 0 0 0,1 1 0 0 0,-1-1 1 0 0,1 1-1 0 0,-1-1 0 0 0,0 1 0 0 0,1 0 1 0 0,-1 0-1 0 0,0 0 0 0 0,0 0 1 0 0,1-1-1 0 0,-1 2 0 0 0,0-1 0 0 0,0 0 1 0 0,0 0-1 0 0,0 0 0 0 0,0 0 0 0 0,-1 1 1 0 0,1-1-1 0 0,0 0 0 0 0,0 1 1 0 0,-1-1-1 0 0,1 1-40 0 0,2 7 6 0 0,0-1 0 0 0,-1 1 1 0 0,0 0-1 0 0,0 6-6 0 0,3 10 127 0 0,16 75 65 0 0,-16-68-144 0 0,2 0-1 0 0,1 0 1 0 0,4 9-48 0 0,22 53 171 0 0,-32-87-170 0 0,0-1 1 0 0,-1 0-1 0 0,0 1 1 0 0,0-1-1 0 0,0 0 1 0 0,0 1-1 0 0,-1-1 1 0 0,0 1-1 0 0,-1 1-1 0 0,1 8-9 0 0,0-15-3 0 0,0-1 0 0 0,0 0-7 0 0,0 0-2201 0 0,0 0-8834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13.5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6728 0 0,'2'0'176'0'0,"-1"0"0"0"0,1 1 0 0 0,0-1 0 0 0,0 0 0 0 0,-1 1 1 0 0,1-1-1 0 0,0 1 0 0 0,-1 0 0 0 0,1-1 0 0 0,-1 1 0 0 0,1 0 0 0 0,-1 0 1 0 0,1 0-1 0 0,-1 0 0 0 0,1 0 0 0 0,0 1-176 0 0,9 7 487 0 0,-7-5-461 0 0,0 0 1 0 0,-1 0-1 0 0,0 0 0 0 0,0 0 0 0 0,0 0 1 0 0,0 0-1 0 0,-1 1 0 0 0,2 4-26 0 0,7 10 38 0 0,4 8 118 0 0,-2 0 0 0 0,0 1 0 0 0,-2 1 0 0 0,-1 0 0 0 0,-1 0 0 0 0,2 23-156 0 0,-9-44 90 0 0,-1 1 0 0 0,0 0 0 0 0,-1 0 0 0 0,0 0 0 0 0,-1 0 1 0 0,0 0-1 0 0,0 0 0 0 0,-1 0 0 0 0,-1 4-90 0 0,-3 14 150 0 0,4-10-33 0 0,2-13-92 0 0,-1-1 0 0 0,1 1-1 0 0,-1-1 1 0 0,0 0 0 0 0,1 1 0 0 0,-2-1 0 0 0,1 0 0 0 0,0 1 0 0 0,-1-1 0 0 0,1 0 0 0 0,-1 0 0 0 0,0 0 0 0 0,0 0 0 0 0,0 0 0 0 0,0-1 0 0 0,0 1 0 0 0,-1-1 0 0 0,-1 2-25 0 0,-20 15 274 0 0,-9 9 90 0 0,31-26-343 0 0,0 0 1 0 0,0-1-1 0 0,0 1 0 0 0,0-1 0 0 0,0 0 0 0 0,0 1 1 0 0,0-1-1 0 0,-1 0 0 0 0,1 0 0 0 0,-1 0-21 0 0,-17 8 228 0 0,20-8-221 0 0,0-1-1 0 0,0 0 0 0 0,0 0 1 0 0,0 0-1 0 0,0 0 0 0 0,0 1 0 0 0,-1-1 1 0 0,1 0-1 0 0,0 0 0 0 0,0 0 1 0 0,0 0-1 0 0,0 1 0 0 0,0-1 1 0 0,-1 0-1 0 0,1 0 0 0 0,0 0 1 0 0,0 0-1 0 0,0 0 0 0 0,-1 0 1 0 0,1 0-1 0 0,0 0 0 0 0,0 0 1 0 0,0 0-1 0 0,0 0 0 0 0,-1 1 1 0 0,1-1-1 0 0,0 0 0 0 0,0 0 1 0 0,0 0-1 0 0,-1-1 0 0 0,1 1 0 0 0,0 0 1 0 0,0 0-1 0 0,0 0 0 0 0,-1 0 1 0 0,1 0-1 0 0,0 0 0 0 0,0 0 1 0 0,0 0-1 0 0,-1 0 0 0 0,1 0 1 0 0,0 0-1 0 0,0-1 0 0 0,0 1-6 0 0,-4-2-1787 0 0,3 2-7014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13.8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7232 0 0,'0'0'638'0'0,"15"19"1901"0"0,-15-13-2379 0 0,1 0 0 0 0,0 0 1 0 0,0 0-1 0 0,0 0 0 0 0,2 2-160 0 0,4 28 230 0 0,-2 15 38 0 0,1 16 168 0 0,-7-63-364 0 0,1 0 0 0 0,1 0 0 0 0,-1 0 0 0 0,0 1 0 0 0,1-1 0 0 0,0 0 0 0 0,0 0 1 0 0,0 0-1 0 0,1-1 0 0 0,-1 1 0 0 0,2 3-72 0 0,2 4-1000 0 0,-5-11-7529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14.2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0 6224 0 0,'0'0'558'0'0,"-21"0"1993"0"0,16 0-2512 0 0,0 1 0 0 0,0 0 0 0 0,0-1 0 0 0,0 2 0 0 0,0-1 0 0 0,0 0 0 0 0,1 1 0 0 0,-1 0 0 0 0,0 0 0 0 0,1 0 0 0 0,0 1 0 0 0,-1 0 0 0 0,1 0 0 0 0,0 0 0 0 0,0 0 0 0 0,1 0 0 0 0,-1 1 0 0 0,1 0 0 0 0,0 0 0 0 0,-2 2-39 0 0,2-2 105 0 0,1 0 1 0 0,0 0-1 0 0,0 1 1 0 0,1-1-1 0 0,-1 1 0 0 0,1-1 1 0 0,0 2-106 0 0,0-5 15 0 0,1 1-1 0 0,0-1 1 0 0,0 1 0 0 0,0 0 0 0 0,0-1 0 0 0,0 1 0 0 0,0 0-1 0 0,0-1 1 0 0,0 1 0 0 0,1 0 0 0 0,-1-1 0 0 0,1 1 0 0 0,-1-1-1 0 0,1 1 1 0 0,-1-1 0 0 0,1 1 0 0 0,0-1 0 0 0,0 0 0 0 0,0 1-1 0 0,0-1 1 0 0,0 0 0 0 0,1 1-15 0 0,32 32 12 0 0,-2 2 0 0 0,-1 1 0 0 0,12 20-12 0 0,-40-54-8 0 0,0 1-1 0 0,0 0 1 0 0,0-1 0 0 0,-1 1 0 0 0,0 1-1 0 0,0-1 1 0 0,0 0 0 0 0,0 0-1 0 0,-1 1 1 0 0,1-1 0 0 0,-1 1 0 0 0,0-1-1 0 0,-1 1 1 0 0,1 3 8 0 0,-3-7 14 0 0,-1 0-1 0 0,0 0 1 0 0,1 0-1 0 0,-1 0 1 0 0,1-1-1 0 0,-1 1 1 0 0,0-1-1 0 0,1 0 1 0 0,-1 0-1 0 0,0 0 1 0 0,-1 0-14 0 0,-11 1 76 0 0,2 1-36 0 0,1 1 9 0 0,0-1-1 0 0,0 0 0 0 0,-1-1 0 0 0,1-1 0 0 0,-1 0 1 0 0,-10-1-49 0 0,-8 0 119 0 0,-6-2 376 0 0,35 3-598 0 0,0-1 0 0 0,0 1 0 0 0,0-1 0 0 0,0 1 0 0 0,0-1 0 0 0,0 0 0 0 0,1 0 0 0 0,-1 0 0 0 0,0 0 0 0 0,0 0 0 0 0,1 0 0 0 0,-1 0 0 0 0,1-1 0 0 0,-1 1 0 0 0,0-1 103 0 0,1 0-7665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14.6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314 13 7936 0 0,'-1'-1'64'0'0,"1"1"0"0"0,0-1 0 0 0,0 0 0 0 0,0 1 0 0 0,-1-1 0 0 0,1 1 0 0 0,0-1 0 0 0,-1 0 0 0 0,1 1 0 0 0,0-1 0 0 0,-1 1 0 0 0,1-1 0 0 0,-1 1 0 0 0,1-1 1 0 0,-1 1-1 0 0,1 0 0 0 0,-1-1 0 0 0,1 1 0 0 0,-1-1 0 0 0,1 1 0 0 0,-1 0 0 0 0,0 0 0 0 0,1-1 0 0 0,-1 1 0 0 0,0 0 0 0 0,1 0 0 0 0,-1 0 0 0 0,0 0 0 0 0,1-1 0 0 0,-1 1 0 0 0,1 0 0 0 0,-1 0 0 0 0,0 0 1 0 0,1 1-1 0 0,-1-1 0 0 0,0 0 0 0 0,1 0 0 0 0,-1 0 0 0 0,0 0 0 0 0,1 1 0 0 0,-1-1 0 0 0,0 0 0 0 0,1 0 0 0 0,-1 1 0 0 0,1-1 0 0 0,-1 1 0 0 0,1-1 0 0 0,-1 0 0 0 0,1 1 0 0 0,-1 0-64 0 0,-7 5 37 0 0,1 0-1 0 0,-2-1 1 0 0,1 0 0 0 0,0 0-1 0 0,-1 0 1 0 0,0-1-1 0 0,-7 2-36 0 0,-12 6-66 0 0,4-2-11 0 0,18-7 75 0 0,-1 0-1 0 0,1-1 1 0 0,-1 2-1 0 0,1-1 1 0 0,0 1-1 0 0,1 0 1 0 0,-1 0-1 0 0,1 1 1 0 0,-1 0-1 0 0,-2 4 3 0 0,-23 21 286 0 0,21-25-231 0 0,9-5-53 0 0,1 0-1 0 0,-1 1 0 0 0,0-1 1 0 0,1 0-1 0 0,-1 0 0 0 0,1 0 1 0 0,-1 1-1 0 0,0-1 0 0 0,1 0 1 0 0,-1 1-1 0 0,1-1 0 0 0,-1 1 1 0 0,1-1-1 0 0,-1 0 1 0 0,1 1-1 0 0,-1-1 0 0 0,1 1 1 0 0,0 0-1 0 0,-1-1 0 0 0,1 1 1 0 0,0-1-1 0 0,-1 1 0 0 0,1-1 1 0 0,0 1-2 0 0,-7 9 43 0 0,6-9-38 0 0,0 0 0 0 0,1-1 0 0 0,-1 1 0 0 0,1 0 0 0 0,-1-1 0 0 0,1 1 0 0 0,-1 0-1 0 0,1-1 1 0 0,-1 1 0 0 0,1 0 0 0 0,0 0 0 0 0,-1 0 0 0 0,1-1 0 0 0,0 1 0 0 0,0 0 0 0 0,-1 0 0 0 0,1 0 0 0 0,0 0-1 0 0,0 0 1 0 0,0 0 0 0 0,0 0-5 0 0,6 156 158 0 0,-12-96-126 0 0,0-28 5 0 0,2-17-2 0 0,-2-2-8 0 0,5-11-1 0 0,0 0 1 0 0,-1 0-1 0 0,1 0 1 0 0,0 0 0 0 0,0 0-1 0 0,1 0 1 0 0,-1 0 0 0 0,1 1-27 0 0,0-4-1527 0 0,0 0-6138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14.9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57 6224 0 0,'4'0'142'0'0,"1"0"0"0"0,-1 0 0 0 0,0-1 0 0 0,0 1 0 0 0,1-1 1 0 0,-1 0-1 0 0,0 0 0 0 0,0 0 0 0 0,0 0 0 0 0,3-2-142 0 0,-3 1 94 0 0,1 1 0 0 0,-1-1 0 0 0,0 1 0 0 0,1 0 0 0 0,-1 1 0 0 0,1-1-1 0 0,3 1-93 0 0,25-5 338 0 0,-5-4-298 0 0,1 1 0 0 0,0 1 1 0 0,0 2-1 0 0,10 0-40 0 0,-30 5-10 0 0,0 0 1 0 0,0 1-1 0 0,-1 0 0 0 0,1 0 0 0 0,0 1 0 0 0,5 2 10 0 0,5 0-1044 0 0,-14-3-4462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15.3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1 339 5320 0 0,'0'1'43'0'0,"0"-1"0"0"0,0 1 0 0 0,0-1 0 0 0,0 1 0 0 0,1 0 0 0 0,-1-1 0 0 0,0 1 0 0 0,0-1 0 0 0,1 1 0 0 0,-1-1 0 0 0,0 1 0 0 0,1 0 0 0 0,-1-1 0 0 0,1 0 0 0 0,-1 1 0 0 0,0-1 0 0 0,1 1 0 0 0,-1-1 0 0 0,1 1 0 0 0,-1-1 0 0 0,1 0 0 0 0,0 1 0 0 0,-1-1 0 0 0,1 0 0 0 0,-1 0 0 0 0,1 1 0 0 0,-1-1 0 0 0,1 0 0 0 0,0 0 0 0 0,-1 0 0 0 0,1 0 0 0 0,0 0 0 0 0,-1 0 0 0 0,1 0 0 0 0,0 0 0 0 0,-1 0 0 0 0,1 0 0 0 0,-1 0 0 0 0,1 0 0 0 0,0 0 0 0 0,-1-1 0 0 0,1 1 0 0 0,-1 0 0 0 0,1 0 0 0 0,0-1 0 0 0,-1 1 0 0 0,1 0 0 0 0,-1-1 0 0 0,1 1 0 0 0,-1-1 0 0 0,1 1 0 0 0,-1 0 0 0 0,0-1 0 0 0,1 1 0 0 0,-1-1 0 0 0,1 0-43 0 0,4-1 472 0 0,-4 2-446 0 0,-1 0 0 0 0,1 0 1 0 0,-1 0-1 0 0,1-1 0 0 0,-1 1 0 0 0,1 0 0 0 0,-1 0 1 0 0,1 0-1 0 0,-1-1 0 0 0,1 1 0 0 0,-1 0 0 0 0,0 0 0 0 0,1-1 1 0 0,-1 1-1 0 0,1 0 0 0 0,-1-1 0 0 0,0 1 0 0 0,1 0 1 0 0,-1-1-1 0 0,0 1 0 0 0,1-1 0 0 0,-1 1 0 0 0,0-1-26 0 0,75-131 1532 0 0,-44 73-722 0 0,-18 36-363 0 0,0 1 1 0 0,1 0 0 0 0,1 1 0 0 0,1 0-1 0 0,10-8-447 0 0,-25 28 53 0 0,0 0 0 0 0,0 1 0 0 0,0-1 0 0 0,0 1-1 0 0,0-1 1 0 0,0 1 0 0 0,1-1 0 0 0,-1 1 0 0 0,0 0-1 0 0,0-1 1 0 0,1 1 0 0 0,-1 0 0 0 0,0 0 0 0 0,0 0-1 0 0,1 0 1 0 0,-1 0 0 0 0,0 0 0 0 0,0 0 0 0 0,1 1 0 0 0,-1-1-53 0 0,0 0 23 0 0,0 0 0 0 0,0 1 0 0 0,0-1 1 0 0,0 0-1 0 0,0 0 0 0 0,-1 1 1 0 0,1-1-1 0 0,0 1 0 0 0,0-1 0 0 0,-1 1 1 0 0,1-1-1 0 0,0 1 0 0 0,0-1 0 0 0,-1 1 1 0 0,1 0-1 0 0,-1-1 0 0 0,1 1 1 0 0,-1 0-1 0 0,1-1 0 0 0,-1 1 0 0 0,1 0 1 0 0,-1 0-1 0 0,1 0 0 0 0,-1-1 0 0 0,0 1 1 0 0,0 0-1 0 0,1 0 0 0 0,-1 0 1 0 0,0 0-1 0 0,0 1-23 0 0,7 56 160 0 0,-4-42-127 0 0,0 0 0 0 0,-2 0 0 0 0,0 0-33 0 0,0 0 55 0 0,0 0 0 0 0,1 0 1 0 0,1 0-1 0 0,3 10-55 0 0,-2-4 92 0 0,4 9 88 0 0,-5-23-3 0 0,1 0 0 0 0,-1 1 0 0 0,0 0 0 0 0,-1-1 0 0 0,0 1 0 0 0,-1 0-1 0 0,1 9-176 0 0,-2-18 63 0 0,0 0 25 0 0,0 0 1 0 0,0 0-1 0 0,0 0-12 0 0,0 0-48 0 0,0 0-2213 0 0,0 0-8805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15.7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0 247 7632 0 0,'0'-1'52'0'0,"1"0"0"0"0,-1 0 0 0 0,1 0 0 0 0,-1 0 0 0 0,0 1 0 0 0,1-1 0 0 0,-1 0 0 0 0,1 0 0 0 0,0 1 0 0 0,-1-1 0 0 0,1 0 0 0 0,0 1 0 0 0,-1-1 0 0 0,1 1 0 0 0,0-1-1 0 0,0 0 1 0 0,-1 1 0 0 0,1 0 0 0 0,0-1 0 0 0,0 1-52 0 0,26-13 1884 0 0,-7 4-999 0 0,-10 3-928 0 0,-1 0 0 0 0,1 0 1 0 0,0 1-1 0 0,0 0 0 0 0,0 1 1 0 0,1 0-1 0 0,-1 1 0 0 0,1 0 1 0 0,9-1 42 0 0,30-5-362 0 0,-17 2-1466 0 0,-17 3-4526 0 0</inkml:trace>
  <inkml:trace contextRef="#ctx0" brushRef="#br0" timeOffset="1">452 0 2400 0 0,'0'0'280'0'0,"6"16"1139"0"0,-7 23-831 0 0,0-24-434 0 0,0 1 0 0 0,1 0 0 0 0,1 0 0 0 0,1 2-154 0 0,3 43 496 0 0,-5-49-239 0 0,1 1 0 0 0,0-1 1 0 0,1 0-1 0 0,0 1 0 0 0,0-1 0 0 0,2 0 1 0 0,0 1-258 0 0,2 3 380 0 0,-5-11-141 0 0,1 0 0 0 0,0 0 1 0 0,0 0-1 0 0,0-1 0 0 0,1 1 1 0 0,-1-1-1 0 0,1 1 0 0 0,0-1 1 0 0,1 0-1 0 0,2 3-239 0 0,8 8 793 0 0,-13-13-782 0 0,0-1 0 0 0,0 1 0 0 0,0-1 0 0 0,0 1 1 0 0,0-1-1 0 0,0 1 0 0 0,0-1 0 0 0,1 0 0 0 0,-1 0 0 0 0,1 0 0 0 0,-1 0 1 0 0,1 0-1 0 0,-1 0 0 0 0,1 0 0 0 0,-1 0 0 0 0,1 0 0 0 0,0-1 0 0 0,-1 1 1 0 0,1-1-1 0 0,0 1 0 0 0,0-1 0 0 0,0 0 0 0 0,-1 0 0 0 0,1 0 0 0 0,0 0 0 0 0,0 0 1 0 0,0 0-1 0 0,-1 0 0 0 0,1 0 0 0 0,0-1 0 0 0,0 1 0 0 0,0-1-11 0 0,-2 1-8234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16.0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253 6 8240 0 0,'-35'-5'2713'0'0,"28"4"-2585"0"0,-1 1 0 0 0,0 0-1 0 0,1 1 1 0 0,-1-1 0 0 0,1 1 0 0 0,-1 1-1 0 0,1-1 1 0 0,0 2 0 0 0,0-1 0 0 0,0 1-1 0 0,-1 0-127 0 0,-23 9-17 0 0,20-8-38 0 0,1 0 0 0 0,0 1 0 0 0,0 0 1 0 0,-1 1 54 0 0,8-5-2 0 0,0 2 1 0 0,1-1 0 0 0,-1 0-1 0 0,0 0 1 0 0,1 1 0 0 0,0-1 0 0 0,-1 1-1 0 0,1 0 1 0 0,0 0 0 0 0,0 0-1 0 0,1 0 1 0 0,-1 0 0 0 0,0 0 0 0 0,0 3 1 0 0,1-4 20 0 0,1 0 1 0 0,-1 0 0 0 0,1 0-1 0 0,0-1 1 0 0,-1 1 0 0 0,1 0-1 0 0,0 0 1 0 0,0 0 0 0 0,0 0-1 0 0,0 0 1 0 0,0-1 0 0 0,1 1-1 0 0,-1 0 1 0 0,0 0-1 0 0,1 0 1 0 0,0-1 0 0 0,-1 1-1 0 0,1 0 1 0 0,0 0 0 0 0,0-1-1 0 0,0 1 1 0 0,0-1 0 0 0,0 1-21 0 0,4 3 46 0 0,-1-1-1 0 0,1 0 1 0 0,-1 0 0 0 0,1 0 0 0 0,0-1 0 0 0,3 2-46 0 0,21 16 59 0 0,46 68 93 0 0,-65-80-107 0 0,19 21-5 0 0,-28-29-39 0 0,-1 0-1 0 0,1-1 1 0 0,0 1-1 0 0,-1 0 1 0 0,1 0-1 0 0,-1 0 1 0 0,1-1-1 0 0,-1 1 1 0 0,1 0-1 0 0,-1 0 1 0 0,0 0-1 0 0,1 0 1 0 0,-1 0 0 0 0,0 0-1 0 0,0 0 1 0 0,0 0-1 0 0,0 0 1 0 0,0 0-1 0 0,0 0 1 0 0,0 0-1 0 0,0 0 1 0 0,0 0-1 0 0,0 0 1 0 0,0 0-1 0 0,-1 0 1 0 0,1 0-1 0 0,0 0 1 0 0,-1-1-1 0 0,1 1 1 0 0,-1 0 0 0 0,1 0-1 0 0,-1 0 1 0 0,1 0-1 0 0,-3 1 6 0 0,1 0 0 0 0,-1 0 1 0 0,0 0-1 0 0,0-1 1 0 0,0 1-1 0 0,0-1 0 0 0,0 0 1 0 0,0 1-1 0 0,0-1 1 0 0,0-1-1 0 0,-1 1 0 0 0,1 0 1 0 0,0-1-1 0 0,-1 0 1 0 0,1 1-1 0 0,-3-2-6 0 0,-9 1 6 0 0,-1-1 1 0 0,0-1-1 0 0,-2-2-6 0 0,-19-1 29 0 0,33 5-26 0 0,1 0-1 0 0,0 0 0 0 0,0 0 0 0 0,0-1 1 0 0,0 0-1 0 0,0 1 0 0 0,0-1 1 0 0,0 0-1 0 0,0 0 0 0 0,1-1 1 0 0,-2 0-3 0 0,-2 2-1670 0 0,6 0-6676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16.5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 20 8744 0 0,'1'0'43'0'0,"-1"0"0"0"0,1 0 0 0 0,-1 0 0 0 0,1 0 0 0 0,-1 0 0 0 0,1 0 0 0 0,-1 0 0 0 0,1 0 0 0 0,-1-1 0 0 0,1 1 0 0 0,-1 0 0 0 0,0 0 0 0 0,1-1 0 0 0,-1 1 0 0 0,1 0 0 0 0,-1 0 0 0 0,0-1 1 0 0,1 1-1 0 0,-1 0 0 0 0,1-1 0 0 0,-1 1 0 0 0,0-1 0 0 0,0 1 0 0 0,1-1 0 0 0,-1 1 0 0 0,0 0 0 0 0,0-1 0 0 0,1 1 0 0 0,-1-1 0 0 0,0 1 0 0 0,0-1 0 0 0,0 1 0 0 0,0-1 0 0 0,0 1 0 0 0,0-1 0 0 0,0 1 0 0 0,0-1 0 0 0,0 1 0 0 0,0-1 1 0 0,0 1-1 0 0,0-1 0 0 0,0 1 0 0 0,0-1 0 0 0,0 1 0 0 0,-1-1-43 0 0,1 1 0 0 0,0-1 277 0 0,0 1-2 0 0,0 0-14 0 0,0 0-69 0 0,0 0-22 0 0,-23-3 214 0 0,2 8-330 0 0,-1 0 0 0 0,1 2 1 0 0,0 0-1 0 0,-19 10-54 0 0,33-12 25 0 0,1-1 0 0 0,-1 1-1 0 0,1 0 1 0 0,0 1 0 0 0,0 0 0 0 0,0 0 0 0 0,1 0-1 0 0,0 0 1 0 0,-4 7-25 0 0,3-4 8 0 0,4-5-8 0 0,0-1 0 0 0,0 1 0 0 0,1 0 0 0 0,-1 0 0 0 0,1 1 0 0 0,0-1 0 0 0,0 0 0 0 0,1 0 0 0 0,-1 0 0 0 0,1 1 0 0 0,0-1 0 0 0,0 0 0 0 0,1 3 0 0 0,-2 16-2 0 0,-1 2-11 0 0,2 0 1 0 0,0-1-1 0 0,3 10 13 0 0,-1-24-7 0 0,0-1 1 0 0,0 0 0 0 0,1-1 0 0 0,0 1 0 0 0,0 0-1 0 0,1-1 1 0 0,0 0 0 0 0,1 0 0 0 0,3 5 6 0 0,-7-12 2 0 0,1 1 0 0 0,0-1 0 0 0,0 0 0 0 0,0 1 1 0 0,0-1-1 0 0,0 0 0 0 0,0 0 0 0 0,0 0 1 0 0,0-1-1 0 0,0 1 0 0 0,0 0 0 0 0,2 0-2 0 0,16 6 22 0 0,-15-5-95 0 0,0-1 1 0 0,0 0-1 0 0,0 0 1 0 0,0 0-1 0 0,0-1 1 0 0,0 1-1 0 0,0-1 1 0 0,0-1-1 0 0,0 1 1 0 0,0-1 0 0 0,0 0-1 0 0,0 0 1 0 0,0 0-1 0 0,0 0 1 0 0,-1-1-1 0 0,1 0 1 0 0,0 0-1 0 0,-1 0 1 0 0,1-1-1 0 0,1-1 73 0 0,-5 3-7998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16.8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 6328 0 0,'0'0'634'0'0,"0"9"1861"0"0,3-11-2444 0 0,1 0-1 0 0,-1 1 1 0 0,0 0 0 0 0,1-1-1 0 0,-1 1 1 0 0,1 1 0 0 0,-1-1-1 0 0,3 0-50 0 0,13-3 114 0 0,-4 0 69 0 0,0 2 0 0 0,0 0 1 0 0,0 0-1 0 0,1 2 0 0 0,7 0-183 0 0,13-1 274 0 0,-7 3 114 0 0,-25-1-481 0 0,0-1 0 0 0,-1 1 0 0 0,1-1 0 0 0,0 0 0 0 0,0 0 1 0 0,0-1-1 0 0,-1 1 0 0 0,1-1 0 0 0,0 1 0 0 0,1-2 93 0 0,-4 2-7585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32.3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93 8640 0 0,'21'1'527'0'0,"-16"-1"-251"0"0,0 1 0 0 0,0-1 0 0 0,1 0-1 0 0,-1 0 1 0 0,0 0 0 0 0,0-1 0 0 0,1 0-1 0 0,-1 0 1 0 0,5-2-276 0 0,6-2 148 0 0,0 0 1 0 0,0 0-1 0 0,1 2 1 0 0,-1 0-1 0 0,7 0-148 0 0,33-5 197 0 0,2-1-175 0 0,-41 7-25 0 0,-1 0 1 0 0,1-1-1 0 0,-1-1 1 0 0,0 0-1 0 0,7-4 3 0 0,-11 3-533 0 0,1 0 0 0 0,0 1 0 0 0,10-2 533 0 0,2 1-7862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17.8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7832 0 0,'2'7'3482'0'0,"2"23"-2412"0"0,-5-15-987 0 0,2-1 0 0 0,0 1 0 0 0,0-1 0 0 0,2 1 1 0 0,0 1-84 0 0,1-1-2 0 0,-1-1-1 0 0,-1 0 1 0 0,-1 1 0 0 0,0-1 0 0 0,0 1 0 0 0,-2-1 0 0 0,-1 13 2 0 0,9 14 79 0 0,-7-24-1602 0 0,0-17-6578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18.1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0 103 6128 0 0,'14'-2'258'0'0,"0"1"0"0"0,0-2 1 0 0,-1 0-1 0 0,1 0 0 0 0,-1-2 1 0 0,0 1-1 0 0,0-2 0 0 0,-1 0 0 0 0,10-5-258 0 0,0-1 534 0 0,2 2 0 0 0,2 0-534 0 0,50-6 890 0 0,-63 13-831 0 0,-1 0-1 0 0,1 1 0 0 0,-1 1 0 0 0,1 0 0 0 0,-1 0 1 0 0,2 2-59 0 0,-13-1-75 0 0,0 0 1 0 0,0 0-1 0 0,0 0 1 0 0,-1 1-1 0 0,1-1 1 0 0,0 0 0 0 0,0 1-1 0 0,0-1 1 0 0,-1 1-1 0 0,1-1 1 0 0,0 1-1 0 0,-1-1 1 0 0,1 1-1 0 0,0 0 1 0 0,-1-1 0 0 0,1 1-1 0 0,-1 0 1 0 0,1-1 74 0 0,0 2-6732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18.4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50 4312 0 0,'8'-1'397'0'0,"1"0"1"0"0,-1 0-1 0 0,0-1 1 0 0,0 0-1 0 0,4-2-397 0 0,29-6 1445 0 0,49-3-1322 0 0,-61 7-460 0 0,0 2 1 0 0,0 1-1 0 0,1 1 337 0 0,-24 2-4905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19.1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231 102 3712 0 0,'-9'4'304'0'0,"0"0"0"0"0,0-1 0 0 0,-1-1 0 0 0,0 1-304 0 0,4-2 190 0 0,-1 1 0 0 0,0 0 0 0 0,0 0 1 0 0,1 0-1 0 0,0 1 0 0 0,-1 0 0 0 0,1 0 1 0 0,0 1-1 0 0,-1 1-190 0 0,-9 7 165 0 0,1 1 1 0 0,0 0-1 0 0,1 2 1 0 0,1-1 0 0 0,0 2-1 0 0,0 1-165 0 0,9-9 50 0 0,1-1-1 0 0,1 0 0 0 0,-1 1 1 0 0,1 0-1 0 0,0-1 1 0 0,1 1-1 0 0,0 0 1 0 0,0 0-1 0 0,1 0 1 0 0,0 0-50 0 0,0-3 37 0 0,0-1-1 0 0,1 0 1 0 0,-1 1 0 0 0,1-1 0 0 0,0 0-1 0 0,0 0 1 0 0,1 1 0 0 0,-1-1 0 0 0,1 0-1 0 0,0 0 1 0 0,0-1 0 0 0,0 1 0 0 0,1 0-1 0 0,-1-1 1 0 0,1 1 0 0 0,0-1 0 0 0,0 0 0 0 0,0 0-1 0 0,0 0 1 0 0,1 0 0 0 0,-1 0 0 0 0,1-1-1 0 0,0 0 1 0 0,-1 1 0 0 0,4 0-37 0 0,0 0 40 0 0,0 0 0 0 0,0-1 0 0 0,0 0 1 0 0,0 0-1 0 0,0-1 0 0 0,1 1 0 0 0,-1-2 0 0 0,1 1 0 0 0,-1-1 0 0 0,0 0 1 0 0,1-1-1 0 0,-1 1 0 0 0,0-1 0 0 0,7-2-40 0 0,9-10 234 0 0,-6 3-108 0 0,-13 8-92 0 0,-1 0 1 0 0,1 0-1 0 0,0-1 0 0 0,-1 1 0 0 0,1-1 0 0 0,-1 0 1 0 0,0 0-1 0 0,0 0 0 0 0,0 0 0 0 0,0-1 1 0 0,0 1-1 0 0,-1-1 0 0 0,0 0 0 0 0,0 0 1 0 0,0 0-1 0 0,0 0 0 0 0,0 0 0 0 0,-1 0 1 0 0,0 0-1 0 0,1 0 0 0 0,-1-2-34 0 0,2-8 152 0 0,-1-1 0 0 0,-1 1 1 0 0,0-1-1 0 0,0 0 0 0 0,-2-10-152 0 0,0 15 116 0 0,-1 0-1 0 0,0 0 1 0 0,-1 0 0 0 0,0 0-1 0 0,-1-2-115 0 0,-7-25 414 0 0,-6-4 169 0 0,17 40-518 0 0,0 1 2 0 0,0 0-13 0 0,0 0 6 0 0,0 0-1 0 0,0 0 5 0 0,0 0 7 0 0,0 0 1 0 0,22 23 104 0 0,-8-8-161 0 0,-2 0 1 0 0,0 0 0 0 0,0 1 0 0 0,-2 1-1 0 0,0 0 1 0 0,-1 0 0 0 0,0 1-1 0 0,-2 0 1 0 0,0 1 0 0 0,-1 1-16 0 0,5-3-9 0 0,-10-16 7 0 0,0 0 1 0 0,0 0-1 0 0,0 0 1 0 0,0 0 0 0 0,0 0-1 0 0,0 1 1 0 0,0-1-1 0 0,-1 0 1 0 0,1 1 0 0 0,-1-1-1 0 0,1 0 1 0 0,-1 1-1 0 0,1-1 1 0 0,-1 1 0 0 0,0-1-1 0 0,0 1 1 0 0,1-1-1 0 0,-1 0 1 0 0,0 1 1 0 0,0-1-31 0 0,0-1 3 0 0,0 9-60 0 0,0-6 69 0 0,0-9-16 0 0,0 5 9 0 0,-4-27-74 0 0,2 17 133 0 0,1 0 0 0 0,1-1 0 0 0,0 1 0 0 0,0 0 1 0 0,1 0-1 0 0,0 0 0 0 0,1-1 0 0 0,3-8-33 0 0,3-5 192 0 0,0 0 0 0 0,2 0 1 0 0,4-6-193 0 0,-11 25 28 0 0,1-1 0 0 0,0 2 1 0 0,0-1-1 0 0,0 0 1 0 0,0 1-1 0 0,1 0 1 0 0,0 0-1 0 0,0 0 1 0 0,1 0-1 0 0,-1 1 1 0 0,1 0-1 0 0,0 0 1 0 0,0 1-1 0 0,2-1-28 0 0,6-3 74 0 0,1 1-1 0 0,0 1 1 0 0,0 0 0 0 0,0 1-1 0 0,13-2-73 0 0,-20 5 23 0 0,0-1-1 0 0,1 1 1 0 0,-1 1-1 0 0,1 0 0 0 0,-1 0 1 0 0,0 0-1 0 0,1 1 1 0 0,-1 1-1 0 0,4 0-22 0 0,-10-1 5 0 0,0 0 0 0 0,0-1 0 0 0,1 1 0 0 0,-1 0 0 0 0,0 0 1 0 0,-1 0-1 0 0,1 1 0 0 0,0-1 0 0 0,0 0 0 0 0,0 1 0 0 0,-1-1 0 0 0,1 1 0 0 0,-1 0 0 0 0,1-1 0 0 0,-1 1 0 0 0,0 0 0 0 0,0 0 0 0 0,1 0 0 0 0,-1 0 0 0 0,-1 0 0 0 0,1 0 0 0 0,0 0 0 0 0,0 0 1 0 0,-1 0-1 0 0,1 1 0 0 0,-1-1 0 0 0,0 0 0 0 0,0 0 0 0 0,0 0 0 0 0,0 1 0 0 0,0-1 0 0 0,0 0 0 0 0,0 0 0 0 0,-1 0 0 0 0,1 1 0 0 0,-1 0-5 0 0,0 2-9 0 0,-1-1-1 0 0,1 1 1 0 0,-1 0-1 0 0,0-1 1 0 0,0 0-1 0 0,0 1 1 0 0,-1-1 0 0 0,1 0-1 0 0,-1 0 1 0 0,0 0-1 0 0,0-1 1 0 0,-1 1-1 0 0,1-1 1 0 0,-1 1-1 0 0,0-1 1 0 0,-1 0 9 0 0,-10 8-85 0 0,-2-1-1 0 0,1-1 1 0 0,-13 5 85 0 0,-19 11-81 0 0,31-16 49 0 0,15-8 30 0 0,0 0-1 0 0,0 0 1 0 0,0 0-1 0 0,0 0 0 0 0,0 0 1 0 0,0 0-1 0 0,0 1 1 0 0,0-1-1 0 0,1 1 1 0 0,-1-1-1 0 0,1 1 1 0 0,-1 0-1 0 0,1-1 1 0 0,0 1-1 0 0,-1 0 1 0 0,1 0-1 0 0,0 0 1 0 0,0 0-1 0 0,1 0 1 0 0,-1 0 2 0 0,-4 10-15 0 0,4-9 9 0 0,-1 0 1 0 0,1 0 0 0 0,0 0-1 0 0,0 0 1 0 0,0 0 0 0 0,1 0 0 0 0,-1 0-1 0 0,1 3 6 0 0,1-5-1 0 0,0 0 0 0 0,0 0 0 0 0,0 0 0 0 0,0 0 0 0 0,1 0 0 0 0,-1 0 0 0 0,0-1 0 0 0,1 1 0 0 0,-1 0 0 0 0,0-1 0 0 0,1 1 0 0 0,-1-1 0 0 0,1 1 1 0 0,-1-1-1 0 0,1 0 1 0 0,8 2-6 0 0,-1 0 1 0 0,1 1 0 0 0,-1 0-1 0 0,0 0 1 0 0,8 4 5 0 0,-9-3-6 0 0,1 0 1 0 0,1-1-1 0 0,-1 0 0 0 0,0-1 1 0 0,8 2 5 0 0,-2-1 0 0 0,-1 0-1 0 0,1 1 1 0 0,-1 1-1 0 0,7 3 1 0 0,-9-3 1 0 0,35 7 8 0 0,-46-11-8 0 0,0-1 0 0 0,0 1 0 0 0,0-1 0 0 0,0 0 0 0 0,0 1 0 0 0,0-1 0 0 0,-1 0 0 0 0,1 0 0 0 0,0 0 0 0 0,0 0 0 0 0,0 0 0 0 0,0 0 0 0 0,0 0 0 0 0,0 0 0 0 0,0 0 0 0 0,0 0 0 0 0,0 0 0 0 0,0-1 0 0 0,0 1 0 0 0,0 0 0 0 0,0-1 0 0 0,0 1 0 0 0,-1 0 0 0 0,1-1 0 0 0,0 1 0 0 0,0-1-1 0 0,14-4 13 0 0,-25 5-1788 0 0,10 0-7570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22.0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175 1 6128 0 0,'0'0'752'0'0,"0"0"1"0"0,0 0 4 0 0,0 0-85 0 0,0 0-328 0 0,0 0-85 0 0,0 0 2 0 0,0 0-33 0 0,0 0-118 0 0,0 0-30 0 0,0 0 2 0 0,0 0-3 0 0,0 0-56 0 0,0 0-15 0 0,0 0 1 0 0,0 0 31 0 0,0 0 103 0 0,0 0 25 0 0,0 0 0 0 0,0 0-8 0 0,0 0-32 0 0,-7 4-10 0 0,-8 4-21 0 0,0 0 0 0 0,0-1-1 0 0,0 0 1 0 0,-4 0-97 0 0,16-6 48 0 0,-1 0 0 0 0,1 0 1 0 0,0 1-1 0 0,0-1 0 0 0,0 1 0 0 0,0 0 1 0 0,0 0-1 0 0,0 0 0 0 0,0 0 0 0 0,0 0 0 0 0,1 0 1 0 0,-1 1-1 0 0,1 0 0 0 0,0-1 0 0 0,0 1 1 0 0,0 0-1 0 0,0 0 0 0 0,0 1-48 0 0,-2 6 106 0 0,0 0 1 0 0,1 1-1 0 0,0-1 0 0 0,0 8-106 0 0,-2 23 138 0 0,0 30-138 0 0,3-27 61 0 0,-5 22-61 0 0,6-59 4 0 0,1 1 0 0 0,0 0 0 0 0,0 0 1 0 0,1 0-1 0 0,0-1 0 0 0,0 1 0 0 0,1 0 0 0 0,0-1 1 0 0,0 1-1 0 0,1-1 0 0 0,0 0 0 0 0,0 1 0 0 0,0-1 1 0 0,5 4-5 0 0,-4-6-1 0 0,2-1 1 0 0,-1 0 0 0 0,0 0 0 0 0,1-1 0 0 0,0 0 0 0 0,0 0 0 0 0,0 0-1 0 0,0-1 1 0 0,1 1 0 0 0,-1-1 0 0 0,1 0-1 0 0,-1-1 1 0 0,1 0 0 0 0,0 0-1 0 0,0 0 1 0 0,-1-1 0 0 0,1 0-1 0 0,0 0 1 0 0,0 0-1 0 0,0-1 1 0 0,-1 0 0 0 0,1-1-1 0 0,0 0 1 0 0,-1 0-1 0 0,1 0 1 0 0,-1 0 0 0 0,2-2 0 0 0,3-1 64 0 0,-7 4-194 0 0,1-1 1 0 0,-1 0 0 0 0,0 0-1 0 0,0 0 1 0 0,0 0 0 0 0,0-1-1 0 0,-1 1 1 0 0,1-1 0 0 0,-1 0-1 0 0,1 0 1 0 0,-1-1 0 0 0,0 1-1 0 0,0-1 1 0 0,0 0 129 0 0,-2 3-8333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22.4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0 111 6224 0 0,'2'8'0'0'0,"-2"-3"504"0"0,0-1 8 0 0,4-4 0 0 0,7-4 0 0 0,-2-1-176 0 0,-3 3 0 0 0,-2 2 0 0 0,13-13 0 0 0,7-4-336 0 0,1 2 8 0 0,-4 5-8 0 0,9-12 16 0 0,-4 3-72 0 0,-1 13 8 0 0,-3 6 8 0 0,3-15-8 0 0,-25 15-7032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22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4720 0 0,'1'6'363'0'0,"-1"1"1"0"0,1-1 0 0 0,1 0-1 0 0,-1 0 1 0 0,1 0-1 0 0,0 0 1 0 0,3 3-364 0 0,5 22 244 0 0,49 177 421 0 0,-50-188-181 0 0,-7-18-407 0 0,-1 0 0 0 0,0 0 1 0 0,0 0-1 0 0,0 0 0 0 0,0 0 0 0 0,-1 0 0 0 0,1 0 0 0 0,-1 0 0 0 0,1 0 0 0 0,-1 0 1 0 0,0 1-1 0 0,1 1-77 0 0,0 6 1669 0 0,4-10 10 0 0,3-3-1778 0 0,4-10 424 0 0,-6 5-245 0 0,-1 2-39 0 0,0 0-1 0 0,-1 0 1 0 0,0 0 0 0 0,0-1-1 0 0,0 1 1 0 0,-1-1 0 0 0,0 0-1 0 0,0 0 1 0 0,1-7-41 0 0,5-12 100 0 0,-5 18-51 0 0,-2-2 1 0 0,1 1-1 0 0,-1 0 1 0 0,0-8-50 0 0,-1 10 48 0 0,0 1 0 0 0,0 0 0 0 0,0 0 0 0 0,1-1 0 0 0,0 1 0 0 0,0 0 0 0 0,1 0 0 0 0,-1 1 0 0 0,4-5-48 0 0,-3 5 54 0 0,0 1 0 0 0,0-1 0 0 0,0 0 0 0 0,-1 0 0 0 0,1 0-1 0 0,-1-1 1 0 0,0 1 0 0 0,-1-1 0 0 0,1 1 0 0 0,-1-6-54 0 0,1 6 82 0 0,0 1 1 0 0,0-1-1 0 0,1 0 1 0 0,-1 1-1 0 0,1-1 1 0 0,0 1-1 0 0,0 0 1 0 0,0 0 0 0 0,2-1-83 0 0,-3 3-5 0 0,0 1 0 0 0,0 0 1 0 0,0 0-1 0 0,0 0 0 0 0,0 0 1 0 0,0 0-1 0 0,0 0 0 0 0,0 0 1 0 0,2 0 4 0 0,0 0-1428 0 0,-3 1-8686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23.2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207 1 6520 0 0,'0'0'224'0'0,"0"0"0"0"0,0 0 1 0 0,0 0-26 0 0,0 0-126 0 0,0 0-28 0 0,-23 0 53 0 0,15 1-44 0 0,-1 1 0 0 0,1 0 0 0 0,0 0 0 0 0,0 0 0 0 0,0 1 0 0 0,-3 2-54 0 0,0-1 138 0 0,4 0 7 0 0,-1 0-1 0 0,1 0 0 0 0,0 1 0 0 0,0-1 0 0 0,1 2 0 0 0,-1-1 0 0 0,1 1 0 0 0,0 0 0 0 0,1 0 0 0 0,-1 0 1 0 0,1 1-1 0 0,-1 3-144 0 0,4-6 64 0 0,0 0-1 0 0,0 0 1 0 0,1 0 0 0 0,-1 0 0 0 0,1 0 0 0 0,0 1-1 0 0,1-1 1 0 0,-1 0 0 0 0,1 2-64 0 0,-5 21 235 0 0,1-6-63 0 0,0 1-1 0 0,2-1 1 0 0,0 1 0 0 0,2 0 0 0 0,1 7-172 0 0,-1-6 298 0 0,0-20-255 0 0,0 1-1 0 0,1-1 0 0 0,-1 0 0 0 0,1 1 0 0 0,0-1 1 0 0,0 0-1 0 0,0 0 0 0 0,1 0 0 0 0,-1 0 1 0 0,1 0-1 0 0,0 0 0 0 0,-1 0 0 0 0,2 0-42 0 0,28 32 438 0 0,-27-31-369 0 0,-3-3-63 0 0,0 0 0 0 0,-1-1 1 0 0,1 1-1 0 0,0-1 0 0 0,0 0 0 0 0,0 1 0 0 0,-1-1 0 0 0,1 0 0 0 0,0 1 0 0 0,0-1 0 0 0,0 0 0 0 0,0 0 0 0 0,0 0 1 0 0,0 0-1 0 0,0 0 0 0 0,0 0-6 0 0,0 0 6 0 0,-1 0 0 0 0,1 0 1 0 0,0 0-1 0 0,0 1 0 0 0,0-1 1 0 0,0 0-1 0 0,0 0 0 0 0,0 0 1 0 0,0 1-1 0 0,0-1 0 0 0,-1 1 1 0 0,1-1-1 0 0,0 0 0 0 0,0 1 1 0 0,-1 0-1 0 0,1-1-6 0 0,2 1 17 0 0,1 0 0 0 0,-1 0 0 0 0,0-1 0 0 0,1 1 0 0 0,-1-1 0 0 0,0 0 0 0 0,1 0 0 0 0,-1 0 0 0 0,0 0 0 0 0,1-1-17 0 0,5 1 41 0 0,-5-1-201 0 0,0 0 0 0 0,0 0 1 0 0,0 0-1 0 0,-1 0 1 0 0,1 0-1 0 0,0-1 0 0 0,-1 0 1 0 0,1 0-1 0 0,-1 0 1 0 0,1 0 159 0 0,-2 0-8316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23.5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1 219 8744 0 0,'1'0'24'0'0,"0"0"0"0"0,1-1 0 0 0,-1 1 1 0 0,0 0-1 0 0,0-1 0 0 0,0 1 1 0 0,1 0-1 0 0,-1-1 0 0 0,0 1 0 0 0,0-1 1 0 0,0 0-1 0 0,0 1 0 0 0,0-1 0 0 0,1 0-24 0 0,-1 0 42 0 0,0 0 1 0 0,0 0-1 0 0,0 1 0 0 0,0-1 0 0 0,0 0 0 0 0,1 1 0 0 0,-1-1 0 0 0,0 1 0 0 0,0-1 1 0 0,1 1-1 0 0,-1 0 0 0 0,0 0 0 0 0,1-1 0 0 0,0 1-42 0 0,4 0 130 0 0,0-1 1 0 0,0 0-1 0 0,1-1 0 0 0,-1 0 1 0 0,0 1-1 0 0,0-2 0 0 0,0 1 0 0 0,-1-1 1 0 0,1 0-1 0 0,-1 0 0 0 0,3-2-130 0 0,-3 1 75 0 0,1 1 0 0 0,0 0 0 0 0,0 0 1 0 0,1 0-1 0 0,-1 0 0 0 0,0 1 0 0 0,1 0 0 0 0,0 1 0 0 0,-1 0 0 0 0,2-1-75 0 0,-1 2-32 0 0,-1 0-1 0 0,0 0 1 0 0,1 0-1 0 0,-1 1 1 0 0,0-1-1 0 0,1 2 1 0 0,-1-1 0 0 0,0 1-1 0 0,0 0 1 0 0,0 0-1 0 0,0 0 1 0 0,-1 1 0 0 0,1 0-1 0 0,-1 0 1 0 0,1 0-1 0 0,-1 1 1 0 0,0 0-1 0 0,0 0 1 0 0,0 1 32 0 0,6 6-96 0 0,-2-1 0 0 0,1 2 0 0 0,-1-1 0 0 0,-1 2 0 0 0,5 7 96 0 0,-10-14-25 0 0,0 0 1 0 0,-1 0-1 0 0,0 0 1 0 0,0 0-1 0 0,1 5 25 0 0,3 12-48 0 0,-4-19 35 0 0,-1 1-1 0 0,-1 0 1 0 0,1 0-1 0 0,0-1 1 0 0,-1 1-1 0 0,0 0 1 0 0,0 3 13 0 0,-1 3-23 0 0,1-11 45 0 0,0 0 0 0 0,0 0-1 0 0,-1 1 1 0 0,1-1 0 0 0,0 0 0 0 0,0 0-1 0 0,-1 0 1 0 0,1 0 0 0 0,0 0 0 0 0,-1 0-1 0 0,1 0 1 0 0,0 0 0 0 0,0 0 0 0 0,-1 0 0 0 0,1 0-1 0 0,0 0 1 0 0,0 0 0 0 0,-1 0 0 0 0,1 0-1 0 0,0 0 1 0 0,0-1 0 0 0,-1 1 0 0 0,1 0-1 0 0,0 0 1 0 0,0 0 0 0 0,-1 0 0 0 0,1 0-1 0 0,0-1 1 0 0,0 1 0 0 0,0 0 0 0 0,-1 0 0 0 0,1 0-1 0 0,0-1 1 0 0,0 1 0 0 0,0 0 0 0 0,0 0-1 0 0,-1-1 1 0 0,1 1 0 0 0,0 0 0 0 0,0 0-1 0 0,0-1 1 0 0,0 1 0 0 0,0 0-22 0 0,-1-12 220 0 0,0 0-1 0 0,0 1 1 0 0,-3-10-220 0 0,1 10 49 0 0,1 1 0 0 0,1-1 0 0 0,0 0 0 0 0,0 0 0 0 0,1 0-49 0 0,1-21 107 0 0,4-44 150 0 0,-5 68-218 0 0,2-1 1 0 0,-1 1-1 0 0,1 0 0 0 0,1 0 0 0 0,-1 0 0 0 0,1 0 1 0 0,3-4-40 0 0,16-16 151 0 0,-7 12-56 0 0,-13 13-68 0 0,1 0 1 0 0,1-1-1 0 0,-1 1 0 0 0,0 1 0 0 0,1-1 0 0 0,-1 0 0 0 0,1 1 1 0 0,0 0-1 0 0,0 0 0 0 0,0 0 0 0 0,0 0 0 0 0,0 0 0 0 0,0 1 1 0 0,0 0-1 0 0,1 0 0 0 0,-1 0 0 0 0,0 0 0 0 0,1 1 0 0 0,-1 0-27 0 0,3-1 24 0 0,0 1 0 0 0,-1 1 0 0 0,1-1-1 0 0,0 1 1 0 0,-1 0 0 0 0,1 1 0 0 0,-1-1-1 0 0,1 1 1 0 0,-1 1 0 0 0,0-1 0 0 0,0 1 0 0 0,1 1-24 0 0,-4-2 12 0 0,-1 0 0 0 0,0 0 0 0 0,1 0 0 0 0,-1 0 1 0 0,0 0-1 0 0,0 1 0 0 0,-1-1 0 0 0,1 1 0 0 0,0 0 1 0 0,-1-1-1 0 0,0 1 0 0 0,1 0 0 0 0,-1 0-12 0 0,0-1 11 0 0,0 0-1 0 0,-1 0 0 0 0,1 0 0 0 0,-1 1 1 0 0,1-1-1 0 0,-1 0 0 0 0,1 0 0 0 0,-1 0 1 0 0,0 1-1 0 0,0-1 0 0 0,0 0 1 0 0,0 0-1 0 0,-1 0 0 0 0,1 1 0 0 0,-1-1 1 0 0,1 0-1 0 0,-2 2-10 0 0,1-1 2 0 0,-1 0 1 0 0,0-1-1 0 0,1 1 0 0 0,-1-1 1 0 0,-1 1-1 0 0,1-1 1 0 0,0 1-1 0 0,0-1 0 0 0,-1 0 1 0 0,0 0-1 0 0,1-1 1 0 0,-1 1-1 0 0,0 0 1 0 0,0-1-1 0 0,-2 1-2 0 0,-53 42 25 0 0,34-27-11 0 0,19-13-10 0 0,1 0-1 0 0,-1-1 0 0 0,0 0 1 0 0,0 0-1 0 0,-3 2-3 0 0,1-2 5 0 0,1 1 1 0 0,0 0-1 0 0,1 1 1 0 0,-1-1-1 0 0,1 1 1 0 0,0 0-1 0 0,0 0 1 0 0,1 1-1 0 0,-1-1 1 0 0,-1 5-6 0 0,5-9 0 0 0,0 1 0 0 0,0-1 0 0 0,0 1 0 0 0,0-1 0 0 0,0 1 0 0 0,1 0 0 0 0,-1-1 0 0 0,1 1 0 0 0,-1 0 0 0 0,1-1 0 0 0,0 1 0 0 0,0 0 0 0 0,-1-1 0 0 0,1 1 0 0 0,0 0 0 0 0,1 0 0 0 0,-1-1 0 0 0,0 1 0 0 0,0 0 0 0 0,1 0 0 0 0,-1-1 0 0 0,1 1 0 0 0,0 0 0 0 0,-1-1 0 0 0,1 1 0 0 0,0-1 0 0 0,0 1 0 0 0,0-1 0 0 0,0 1 0 0 0,0-1 0 0 0,0 0 0 0 0,0 0 0 0 0,1 1 0 0 0,-1-1 0 0 0,0 0 0 0 0,1 0 0 0 0,-1 0 0 0 0,2 1 0 0 0,3 0 0 0 0,0 0 0 0 0,-1 1 0 0 0,1-2 0 0 0,1 1 0 0 0,-1-1 0 0 0,0 0 0 0 0,0 0 0 0 0,0 0 0 0 0,1-1 0 0 0,-1 0 0 0 0,48-2 0 0 0,34-7 0 0 0,-32 3 0 0 0,-52 5 0 0 0,1 0 0 0 0,-1 0 0 0 0,0-1 0 0 0,1 1 0 0 0,-1-1 0 0 0,0 0 0 0 0,1 0 0 0 0,-1 0 0 0 0,0 0 0 0 0,1 0 0 0 0,-1 0 0 0 0,1 1 0 0 0,-1 0 0 0 0,3-1 0 0 0,-4 2-2 0 0,0 0 1 0 0,0-1 0 0 0,0 0 0 0 0,-1 1 0 0 0,1-1 0 0 0,0 0 0 0 0,0-1 0 0 0,0 1-1 0 0,-1 0 1 0 0,1-1 0 0 0,-1 1 0 0 0,1-1 0 0 0,-1 0 0 0 0,1 0 0 0 0,-1 0 0 0 0,0 0-1 0 0,0 0 1 0 0,0-1 0 0 0,1-1 1 0 0,-2 3-6 0 0,1-1-1 0 0,0 1 1 0 0,-1 0 0 0 0,1 0-1 0 0,0-1 1 0 0,0 1 0 0 0,0 0-1 0 0,0 1 1 0 0,0-1-1 0 0,0 0 1 0 0,0 0 0 0 0,0 1 6 0 0,7-3-1762 0 0,-6 1-7266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23.9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6016 0 0,'0'4'163'0'0,"1"0"0"0"0,-1-1 0 0 0,1 1 0 0 0,-1 0 0 0 0,1-1 0 0 0,0 1 0 0 0,0-1 0 0 0,1 1 1 0 0,-1-1-1 0 0,1 0 0 0 0,0 1 0 0 0,-1-1 0 0 0,2 1-163 0 0,9 16 633 0 0,-8-12-470 0 0,0 0 0 0 0,1-1-1 0 0,-1 0 1 0 0,2 0 0 0 0,-1 0 0 0 0,5 3-163 0 0,-9-8 21 0 0,1-1 0 0 0,0 1 0 0 0,0 0 0 0 0,0-1 0 0 0,0 1 0 0 0,0-1 0 0 0,0 0 0 0 0,0 0 0 0 0,0 0 0 0 0,0 0 0 0 0,0 0 0 0 0,1 0 0 0 0,-1 0 0 0 0,0-1 0 0 0,1 1 0 0 0,-1-1 0 0 0,1 0 0 0 0,-1 0 0 0 0,1 1 0 0 0,-1-2 0 0 0,0 1 0 0 0,1 0 0 0 0,-1 0 0 0 0,1-1 0 0 0,-1 1 0 0 0,0-1 0 0 0,2 0-21 0 0,23-8 370 0 0,-25 9-312 0 0,1 0 0 0 0,0-1 0 0 0,-1 0 0 0 0,1 1 0 0 0,0-1 0 0 0,-1 0 0 0 0,1 0-1 0 0,-1-1 1 0 0,0 1 0 0 0,1 0 0 0 0,-1-1 0 0 0,0 1 0 0 0,0-1 0 0 0,0 0 0 0 0,0 0 0 0 0,0 0 0 0 0,0 0 0 0 0,0 0 0 0 0,0-1-58 0 0,6-8 541 0 0,-6 9-485 0 0,-1 0 1 0 0,1 0-1 0 0,-1 0 0 0 0,1-1 0 0 0,-1 1 1 0 0,0 0-1 0 0,1-1 0 0 0,-1 1 1 0 0,-1 0-1 0 0,1-1 0 0 0,0 1 0 0 0,-1-1 1 0 0,1 1-1 0 0,-1-2-56 0 0,-8 0-1355 0 0,7 4-7051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32.7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6328 0 0,'1'2'32'0'0,"-1"-1"1"0"0,0 0 0 0 0,0 1-1 0 0,0-1 1 0 0,1 0-1 0 0,-1 1 1 0 0,1-1 0 0 0,-1 0-1 0 0,1 1 1 0 0,-1-1-1 0 0,1 0 1 0 0,0 0 0 0 0,0 0-1 0 0,0 2-32 0 0,0-2 48 0 0,0 0 0 0 0,0 0 1 0 0,0 1-1 0 0,0-1 0 0 0,-1 1 0 0 0,1-1 0 0 0,0 1 1 0 0,-1-1-1 0 0,0 1 0 0 0,1-1 0 0 0,-1 1 0 0 0,0-1 0 0 0,1 1-48 0 0,-1 33 402 0 0,-1-21-276 0 0,1 1 1 0 0,1-1 0 0 0,1 4-127 0 0,4 28 620 0 0,-1 16-620 0 0,0 9 502 0 0,-2-45-288 0 0,-3-18-175 0 0,0 0-1 0 0,1 0 1 0 0,1 0 0 0 0,-1 0-1 0 0,1-1 1 0 0,1 4-39 0 0,6 11 145 0 0,-1-2 899 0 0,1-1 0 0 0,8 15-1044 0 0,-15-31 125 0 0,1 1 0 0 0,-1-1 0 0 0,1-1 0 0 0,-1 1 0 0 0,1 0-1 0 0,0 0 1 0 0,0-1 0 0 0,0 0 0 0 0,0 1 0 0 0,0-1 0 0 0,0-1 0 0 0,1 1 0 0 0,-1 0 0 0 0,1-1 0 0 0,0 1-1 0 0,-1-1 1 0 0,1 0 0 0 0,0-1 0 0 0,-1 1 0 0 0,1 0 0 0 0,0-1 0 0 0,2 0-125 0 0,8 0 214 0 0,0-1 1 0 0,0 0-1 0 0,0-1 0 0 0,-1-1 1 0 0,8-2-215 0 0,-7 2-131 0 0,4-1-426 0 0,-1-1 0 0 0,1 0 1 0 0,-1-1 556 0 0,-13 4-10012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24.3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7736 0 0,'3'5'97'0'0,"0"-1"0"0"0,0 1 0 0 0,0-1 0 0 0,-1 1 0 0 0,0 0 0 0 0,0 0 0 0 0,0 0 0 0 0,-1 0 0 0 0,1 0 0 0 0,-1 1 0 0 0,0 3-97 0 0,1 2 298 0 0,-1 1 0 0 0,0-1 0 0 0,-1 0 1 0 0,-1 8-299 0 0,1-14 45 0 0,0-1 1 0 0,0 1-1 0 0,1 0 1 0 0,-1 0 0 0 0,1 0-1 0 0,0 0 1 0 0,0 0-1 0 0,1 0 1 0 0,0-1-1 0 0,1 5-45 0 0,0-4 118 0 0,-1 1-1 0 0,-1-1 1 0 0,1 0 0 0 0,-1 1-1 0 0,0-1 1 0 0,0 0-1 0 0,0 5-117 0 0,-1-9 19 0 0,0 0-1 0 0,0-1 0 0 0,0 1 1 0 0,1-1-1 0 0,-1 1 0 0 0,0-1 0 0 0,0 1 1 0 0,0-1-1 0 0,1 1 0 0 0,-1-1 1 0 0,0 1-1 0 0,0-1 0 0 0,1 1 1 0 0,-1-1-1 0 0,0 0 0 0 0,1 1 0 0 0,-1-1 1 0 0,1 0-1 0 0,-1 1 0 0 0,0-1 1 0 0,1 0-1 0 0,-1 1 0 0 0,1-1 1 0 0,-1 0-1 0 0,1 0 0 0 0,-1 1 0 0 0,1-1 1 0 0,-1 0-1 0 0,1 0 0 0 0,-1 0 1 0 0,1 0-1 0 0,-1 0 0 0 0,1 0 0 0 0,0 0 1 0 0,-1 0-1 0 0,1 0 0 0 0,-1 0 1 0 0,1 0-1 0 0,-1 0 0 0 0,1 0 1 0 0,-1 0-1 0 0,1 0 0 0 0,-1-1 0 0 0,1 1 1 0 0,-1 0-1 0 0,1 0-18 0 0,8-1-1111 0 0,-9 1-6758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24.7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6328 0 0,'2'0'388'0'0,"0"1"1"0"0,0 0-1 0 0,1-1 0 0 0,-1 1 1 0 0,0 0-1 0 0,0 0 1 0 0,-1 1-1 0 0,1-1 0 0 0,0 0 1 0 0,0 1-1 0 0,0-1 1 0 0,-1 1-1 0 0,1 0-388 0 0,39 54 749 0 0,-25-33-832 0 0,-1 0 0 0 0,-1 1 1 0 0,-1 1-1 0 0,-1 0 0 0 0,6 20 83 0 0,-5-17-221 0 0,1-1 0 0 0,1 0 0 0 0,12 13 221 0 0,-15-24-80 0 0,-9-12 63 0 0,-1-1 0 0 0,1 1-1 0 0,-1-1 1 0 0,1 1 0 0 0,-1 0 0 0 0,0 0 0 0 0,0 3 17 0 0,2 2-27 0 0,1 0 0 0 0,0 0-1 0 0,0-1 1 0 0,4 6 27 0 0,3 4 0 0 0,-4-11 25 0 0,-8-6-8 0 0,1-1 0 0 0,0 1 0 0 0,-1-1 0 0 0,1 0 0 0 0,-1 1-1 0 0,1-1 1 0 0,-1 1 0 0 0,1-1 0 0 0,-1 1 0 0 0,1 0 0 0 0,-1-1 0 0 0,1 1 0 0 0,-1-1-1 0 0,0 1 1 0 0,1 0 0 0 0,-1-1 0 0 0,0 1 0 0 0,0 0 0 0 0,0 0 0 0 0,1-1 0 0 0,-1 1-17 0 0,0 0 126 0 0,0-1-8 0 0,0 0-18 0 0,0 0-6 0 0,0 0-3 0 0,0 0 0 0 0,0 0-13 0 0,0 0 5 0 0,0-5-1451 0 0,0 4-6165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25.0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317 1 4120 0 0,'0'0'715'0'0,"0"0"8"0"0,-1 0-514 0 0,-1 0 0 0 0,1 0-1 0 0,0 0 1 0 0,0 0 0 0 0,-1 0-1 0 0,1 1 1 0 0,0-1-1 0 0,0 1 1 0 0,0-1 0 0 0,0 1-1 0 0,-1-1 1 0 0,1 1 0 0 0,0 0-1 0 0,0-1 1 0 0,0 1-209 0 0,-17 27 450 0 0,-2-1 0 0 0,-11 10-450 0 0,11-14 106 0 0,2 1-1 0 0,0 1 1 0 0,-1 6-106 0 0,11-18 151 0 0,-1-1 1 0 0,0 1-1 0 0,-10 9-151 0 0,12-14 79 0 0,3-2-4 0 0,-1 0-1 0 0,1 1 0 0 0,1 0 1 0 0,-3 4-75 0 0,3-4 102 0 0,-1 0 1 0 0,0 0 0 0 0,0-1-1 0 0,-4 4-102 0 0,-22 37 710 0 0,24-34-444 0 0,-3 1 140 0 0,5-5-137 0 0,4-9-317 0 0,0 1 1 0 0,0-1-1 0 0,0 1 0 0 0,0 0 1 0 0,-1-1-1 0 0,1 1 0 0 0,0-1 1 0 0,0 1-1 0 0,0-1 0 0 0,-1 1 1 0 0,1-1-1 0 0,0 1 1 0 0,-1-1-1 0 0,1 1 0 0 0,-1-1 1 0 0,1 1-1 0 0,0-1 0 0 0,-1 1 1 0 0,1-1-1 0 0,-1 0 0 0 0,1 1 1 0 0,-1-1-1 0 0,0 0 48 0 0,1 0-8365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25.4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2208 0 0,'0'0'66'0'0,"1"0"-1"0"0,0 0 1 0 0,-1 0 0 0 0,1 1 0 0 0,0-1-1 0 0,-1 0 1 0 0,1 1 0 0 0,-1-1-1 0 0,1 0 1 0 0,-1 1 0 0 0,1-1 0 0 0,-1 1-1 0 0,1-1 1 0 0,-1 1 0 0 0,1-1 0 0 0,-1 1-1 0 0,1-1 1 0 0,-1 1 0 0 0,0 0-1 0 0,1-1 1 0 0,-1 1 0 0 0,0-1 0 0 0,0 1-1 0 0,1 0 1 0 0,-1-1 0 0 0,0 1 0 0 0,0 0-1 0 0,0 0 1 0 0,0-1 0 0 0,0 1 0 0 0,0 0-1 0 0,0-1 1 0 0,0 1-66 0 0,-1 30 2960 0 0,1-26-2721 0 0,-1 7 8 0 0,-1 46 694 0 0,4-24-16 0 0,-4 31-925 0 0,-1 0 620 0 0,2-51-494 0 0,1-12-90 0 0,0 0-1 0 0,0 0 0 0 0,0 0 1 0 0,0 1-1 0 0,0-1 0 0 0,0 0 1 0 0,0 0-1 0 0,0 0 1 0 0,1 0-1 0 0,-1 0 0 0 0,1 0 1 0 0,0 0-1 0 0,0 0 0 0 0,-1 0 1 0 0,1 0-1 0 0,1 0-35 0 0,-2-1-40 0 0,1 1 1 0 0,0-1-1 0 0,-1 1 0 0 0,0-1 1 0 0,1 0-1 0 0,-1 1 1 0 0,0-1-1 0 0,1 1 0 0 0,-1-1 1 0 0,0 1-1 0 0,0 1 40 0 0,0-3-7549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25.8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10 343 6520 0 0,'-1'9'739'0'0,"-3"-17"906"0"0,0-19 915 0 0,4 7-2108 0 0,0-18-25 0 0,1 0 0 0 0,2 0-427 0 0,-1-9 206 0 0,-3 36-127 0 0,1 0 0 0 0,1 0 0 0 0,0 0 0 0 0,1-3-79 0 0,-1 7 50 0 0,0 5-19 0 0,-1 0 0 0 0,0 0 1 0 0,0 0-1 0 0,1 0 0 0 0,-1 0 0 0 0,1 1 1 0 0,0-1-1 0 0,0 0 0 0 0,-1 0 1 0 0,1 1-1 0 0,0-1 0 0 0,0 0 0 0 0,1 1 1 0 0,-1-1-1 0 0,0 1 0 0 0,0 0 1 0 0,1-1-1 0 0,0 0-31 0 0,-1 2 16 0 0,-1-1-1 0 0,1 0 1 0 0,0 0-1 0 0,-1 1 1 0 0,1-1 0 0 0,-1 0-1 0 0,1 0 1 0 0,-1 0 0 0 0,1 0-1 0 0,-1 0 1 0 0,0 0 0 0 0,1 1-1 0 0,-1-1 1 0 0,0 0 0 0 0,0 0-1 0 0,0 0 1 0 0,0 0-16 0 0,0 0 13 0 0,0 1 0 0 0,0-1 1 0 0,0 0-1 0 0,0 1 0 0 0,0-1 0 0 0,0 1 1 0 0,1-1-1 0 0,-1 1 0 0 0,0-1 0 0 0,0 1 1 0 0,0-1-1 0 0,0 1 0 0 0,1-1 0 0 0,-1 1 1 0 0,0-1-1 0 0,0 1 0 0 0,1-1 0 0 0,-1 1 1 0 0,1 0-1 0 0,-1-1 0 0 0,0 1 0 0 0,1 0 1 0 0,-1-1-1 0 0,1 1 0 0 0,-1 0 0 0 0,0-1 1 0 0,1 1-1 0 0,-1 0 0 0 0,1 0 0 0 0,-1-1 1 0 0,1 1-1 0 0,-1 0 0 0 0,1 0 0 0 0,0 0 1 0 0,-1 0-1 0 0,1 0 0 0 0,-1 0 0 0 0,1 0 1 0 0,-1 0-1 0 0,1 0-13 0 0,0-4 492 0 0,0 0-203 0 0,6 8-143 0 0,11 17 141 0 0,0 1 0 0 0,-2 1 0 0 0,0 0 0 0 0,4 9-287 0 0,20 31 337 0 0,-34-54-293 0 0,-1 0 1 0 0,0 1-1 0 0,-1-1 1 0 0,0 2-45 0 0,-1-3 10 0 0,0-1 0 0 0,1 1 0 0 0,0-1 0 0 0,0 0 0 0 0,1 0 0 0 0,3 4-10 0 0,4-3 0 0 0,-11-8 0 0 0,0 1 1 0 0,0-1-1 0 0,0 0 0 0 0,0 1 0 0 0,0-1 0 0 0,-1 1 0 0 0,1 0 0 0 0,0-1 0 0 0,0 1 0 0 0,-1-1 0 0 0,1 1 0 0 0,0 0 0 0 0,-1 0 1 0 0,1-1-1 0 0,0 1 0 0 0,-1 0 0 0 0,1 0 0 0 0,-1 0 0 0 0,0-1 0 0 0,0 1 0 0 0,0-1 0 0 0,0 1 0 0 0,0-1 1 0 0,1 0-1 0 0,-1 1 0 0 0,0-1 0 0 0,0 1 0 0 0,1-1 0 0 0,-1 0 0 0 0,0 1 1 0 0,1-1-1 0 0,-1 1 0 0 0,0-1 0 0 0,1 0 0 0 0,-1 0 0 0 0,0 1 0 0 0,1-1 0 0 0,-1 0 1 0 0,1 1-1 0 0,-1-1 0 0 0,0 0 0 0 0,1 0 0 0 0,-1 0 0 0 0,1 0 0 0 0,-1 0 1 0 0,1 1-1 0 0,-1-1 0 0 0,1 0 0 0 0,-1 0 0 0 0,1 0 0 0 0,-1 0 0 0 0,1 0 0 0 0,-1 0 1 0 0,1 0-1 0 0,0-1 0 0 0,0 0 0 0 0,1 0 1 0 0,-1 1-1 0 0,0-1 0 0 0,0 0 1 0 0,0 0-1 0 0,0 0 1 0 0,0 0-1 0 0,0-1 0 0 0,0 1 1 0 0,0 0-1 0 0,-1 0 0 0 0,1-1 0 0 0,2-2 3 0 0,-1 0 0 0 0,1-1 0 0 0,-1 0 0 0 0,0 1-1 0 0,-1-1 1 0 0,1 0 0 0 0,-1 0 0 0 0,0-2-3 0 0,1-23 18 0 0,0 7 16 0 0,-1 0 0 0 0,-1 0 0 0 0,-1 0 0 0 0,-1 0 0 0 0,-1 0 0 0 0,-1 0-34 0 0,-2 9 53 0 0,5 13-16 0 0,0-1-1 0 0,1 1 1 0 0,-1 0-1 0 0,1 0 1 0 0,-1 0-1 0 0,1-1 1 0 0,0 1 0 0 0,-1 0-1 0 0,1-1 1 0 0,0 1-1 0 0,0 0 1 0 0,0 0-1 0 0,0-1-36 0 0,0 1 33 0 0,0 0-1 0 0,0 0 0 0 0,0 0 0 0 0,1 0 1 0 0,-1 0-1 0 0,0 0 0 0 0,1 0 0 0 0,-1 0 1 0 0,0 0-1 0 0,1 0 0 0 0,-1 0 0 0 0,1 0 1 0 0,0 1-1 0 0,-1-1 0 0 0,1 0 0 0 0,0 0 1 0 0,-1 1-1 0 0,1-1 0 0 0,0 0 0 0 0,0 1 1 0 0,0-1-1 0 0,0 0-32 0 0,20-8-1902 0 0,-19 9 1363 0 0,0-1-11185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26.2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1 3808 0 0,'-1'0'118'0'0,"1"1"1"0"0,0 0-1 0 0,0 0 1 0 0,0 0-1 0 0,0 0 1 0 0,0 0-1 0 0,0 0 1 0 0,0 0-1 0 0,0 0 1 0 0,1 0-1 0 0,-1 0 1 0 0,0 0-1 0 0,1 0 1 0 0,-1 0-1 0 0,0 0 1 0 0,1 0-1 0 0,-1-1 1 0 0,1 1 0 0 0,0 0-1 0 0,-1 0 1 0 0,1 0-1 0 0,-1-1 1 0 0,1 1-1 0 0,0 0 1 0 0,0-1-119 0 0,3 4-27 0 0,-4-2 79 0 0,1 1 0 0 0,0-1 1 0 0,-1 1-1 0 0,0-1 0 0 0,0 0 0 0 0,0 1 1 0 0,0-1-1 0 0,0 1 0 0 0,0-1 1 0 0,-1 2-53 0 0,1 3 91 0 0,-2 23 57 0 0,-1-1 0 0 0,-1 1 0 0 0,-1-1-1 0 0,-2 2-147 0 0,-1 0 271 0 0,3 1-1 0 0,0 0 0 0 0,2 2-270 0 0,2-19 180 0 0,-1 0 1 0 0,-1-1 0 0 0,-1 3-181 0 0,-3 22 819 0 0,-2-5 644 0 0,9-34-1318 0 0,0 0-1 0 0,0 0-25 0 0,0 0-6 0 0,0-3-1440 0 0,0 2-6379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26.6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79 6824 0 0,'11'-1'196'0'0,"-1"-1"1"0"0,0 0-1 0 0,0 0 0 0 0,1-1 1 0 0,1-1-197 0 0,22-6 367 0 0,26-8 94 0 0,-47 14-366 0 0,0-1 1 0 0,0 1-1 0 0,1 1 1 0 0,-1 1-1 0 0,1 0 0 0 0,9 0-95 0 0,-20 1 8 0 0,1 1 0 0 0,0-1-1 0 0,0 0 1 0 0,0 0 0 0 0,-1 0 0 0 0,1 0-1 0 0,0-1-7 0 0,0 1 4 0 0,-1 0 0 0 0,1-1-1 0 0,-1 1 1 0 0,1 1 0 0 0,0-1 0 0 0,-1 1-1 0 0,1-1-3 0 0,28 12 2 0 0,-30-10-8 0 0,0 0 1 0 0,0 0 0 0 0,0 0-1 0 0,0 0 1 0 0,-1 0-1 0 0,1 1 1 0 0,0-1 0 0 0,-1 1-1 0 0,1-1 1 0 0,-1 1-1 0 0,1 0 1 0 0,-1-1 0 0 0,0 1-1 0 0,0 0 1 0 0,0 0-1 0 0,0 0 1 0 0,0 0 0 0 0,0 0-1 0 0,0 0 1 0 0,0 0-1 0 0,-1 0 1 0 0,1 2 5 0 0,1 58-107 0 0,0 27-99 0 0,2-46 187 0 0,-3-36 17 0 0,1 0 1 0 0,-2 0 0 0 0,1 0 0 0 0,-1-1-1 0 0,0 6 2 0 0,0-6-1 0 0,0 0 0 0 0,0 0 0 0 0,1 1 0 0 0,0-1 0 0 0,0 0 0 0 0,0 0 0 0 0,1 0 1 0 0,4 20 3 0 0,1 12 10 0 0,-4-28 189 0 0,-1 1 0 0 0,-1-1-1 0 0,0 0 1 0 0,0 4-202 0 0,-1-14 139 0 0,0 0 1 0 0,0 0-8 0 0,0 0 3 0 0,0 0 1 0 0,0 0-7 0 0,0 0-25 0 0,0 0-3 0 0,0 0-2 0 0,0 0 8 0 0,0 0 17 0 0,0 0-1410 0 0,0 0-5652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26.9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5624 0 0,'3'101'3588'0'0,"5"5"-3588"0"0,-6-95 11 0 0,0-1 1 0 0,0 0-1 0 0,1 0 1 0 0,0 0-12 0 0,0-2 57 0 0,0 0 1 0 0,-1 0-1 0 0,-1 1 1 0 0,1-1-1 0 0,-1 0 0 0 0,-1 3-57 0 0,0 39 935 0 0,0-50-2198 0 0,0 0-5363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27.3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0 187 7232 0 0,'0'0'0'0'0,"0"0"0"0"0,0 0 0 0 0,4 0 288 0 0,2 0 0 0 0,0 0 0 0 0,9-2 0 0 0,11-4-112 0 0,0-1 16 0 0,-1 1-8 0 0,16-5 8 0 0,8-6-208 0 0,-2 4-8 0 0,-5 7 8 0 0,-6 2 8 0 0,-6 4-72 0 0,-4-1 8 0 0,4-11-6616 0 0</inkml:trace>
  <inkml:trace contextRef="#ctx0" brushRef="#br0" timeOffset="1">618 1 6728 0 0,'-4'4'1020'0'0,"3"-3"-960"0"0,0-1 0 0 0,0 1 0 0 0,0 0 0 0 0,0 0-1 0 0,0 0 1 0 0,0-1 0 0 0,0 1 0 0 0,0 0 0 0 0,1 0 0 0 0,-1 0 0 0 0,0 0 0 0 0,1 0-1 0 0,-1 2-59 0 0,1-3 13 0 0,-1 1 0 0 0,1-1-1 0 0,0 1 1 0 0,-1-1 0 0 0,1 1-1 0 0,0-1 1 0 0,-1 1-1 0 0,1-1 1 0 0,-1 0 0 0 0,1 1-1 0 0,-1-1 1 0 0,1 0 0 0 0,-1 1-1 0 0,1-1 1 0 0,-1 0-1 0 0,1 0 1 0 0,-1 1 0 0 0,1-1-1 0 0,-1 0 1 0 0,1 0 0 0 0,-1 0-13 0 0,-4 3 52 0 0,-16 9 69 0 0,2 0 0 0 0,-1 2 0 0 0,2 1 0 0 0,-3 3-121 0 0,14-13 116 0 0,1 1 1 0 0,1 0-1 0 0,-1 1 1 0 0,1-1-1 0 0,0 1 1 0 0,0 0-1 0 0,1 0 1 0 0,0 1-1 0 0,0-1 1 0 0,1 1-1 0 0,0 0 1 0 0,0 0-1 0 0,0 4-116 0 0,2-8 72 0 0,1 0 0 0 0,0 0 0 0 0,0 0-1 0 0,0 0 1 0 0,0 0 0 0 0,1 0 0 0 0,-1 0-1 0 0,1 0 1 0 0,0 0 0 0 0,0-1-1 0 0,0 1 1 0 0,1 0 0 0 0,0 0 0 0 0,-1-1-1 0 0,1 1 1 0 0,1-1 0 0 0,-1 1 0 0 0,0-1-1 0 0,1 0 1 0 0,-1 0 0 0 0,2 1-72 0 0,7 6 220 0 0,1 0-1 0 0,0 0 1 0 0,0-1 0 0 0,13 7-220 0 0,-8-5 154 0 0,-14-10-130 0 0,1 1 0 0 0,-1-1 0 0 0,0 0-1 0 0,1 0 1 0 0,-1 0 0 0 0,1-1 0 0 0,-1 1-1 0 0,1-1 1 0 0,-1 0 0 0 0,1 0 0 0 0,-1 0 0 0 0,2 0-24 0 0,24 2 165 0 0,-27-2-264 0 0,1 1-1 0 0,-1-1 1 0 0,0 0 0 0 0,0 1 0 0 0,0-1-1 0 0,0 0 1 0 0,1 0 0 0 0,-1 0 0 0 0,0-1-1 0 0,0 1 1 0 0,0-1 0 0 0,1 1 0 0 0,-1-1-1 0 0,0 1 1 0 0,0-1 0 0 0,0 0 99 0 0,-1 0-8749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27.7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72 8032 0 0,'0'-2'0'0'0,"0"-2"0"0"0,6 2 0 0 0,-4-1 472 0 0,2 3 16 0 0,11-6 480 0 0,-4 2-640 0 0,-2 4-8 0 0,-3-2 0 0 0,19-3 8 0 0,5-8-120 0 0,0 5-8 0 0,-8 1 8 0 0,9 1 0 0 0,3 0-216 0 0,-6 2 0 0 0,0 4-9040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33.0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6016 0 0,'3'4'97'0'0,"0"0"-1"0"0,1 1 1 0 0,-2-1 0 0 0,1 0 0 0 0,0 1 0 0 0,-1 0 0 0 0,0-1-1 0 0,0 1 1 0 0,-1 0 0 0 0,1 0 0 0 0,-1 0 0 0 0,0 1 0 0 0,0 3-97 0 0,1 13 976 0 0,-1-1 0 0 0,-2 18-976 0 0,0-11 358 0 0,2 16 974 0 0,4 35-1332 0 0,-3-63 142 0 0,1 0 0 0 0,0 0 0 0 0,1 0-1 0 0,1-1 1 0 0,1 0 0 0 0,3 8-142 0 0,-3-10 55 0 0,1-1 1 0 0,0-1 0 0 0,1 1 0 0 0,0-1 0 0 0,0 0 0 0 0,1-1-1 0 0,1 0 1 0 0,0 0-56 0 0,-4-6 69 0 0,0-1 0 0 0,-1 1 1 0 0,2-1-1 0 0,-1-1 0 0 0,0 1 0 0 0,0-1 0 0 0,1-1 0 0 0,0 1 0 0 0,-1-1 0 0 0,7 1-69 0 0,0 0 189 0 0,-7-1-109 0 0,0 0 0 0 0,1-1 0 0 0,-1 0 0 0 0,1 0 0 0 0,-1 0 0 0 0,0-1 0 0 0,1 0 0 0 0,-1 0 0 0 0,0-1 0 0 0,0 1 0 0 0,0-2 0 0 0,0 1 0 0 0,0 0 0 0 0,1-2-80 0 0,6-3 294 0 0,1-1 1 0 0,-1-1-1 0 0,0 0 1 0 0,-1-1-1 0 0,2-3-294 0 0,-10 9 102 0 0,0 0 0 0 0,-1 0 0 0 0,0 0-1 0 0,0 0 1 0 0,0-1 0 0 0,-1 1 0 0 0,0-1 0 0 0,0 0-1 0 0,0 0 1 0 0,0 0 0 0 0,-1 0 0 0 0,1 0 0 0 0,-1 0-1 0 0,0-3-101 0 0,1-13 310 0 0,0 0-1 0 0,-2-20-309 0 0,0 30 76 0 0,-5-47 305 0 0,3 46-286 0 0,1 0 0 0 0,0-1 0 0 0,1 1 0 0 0,0 0 0 0 0,2-6-95 0 0,-4-15 261 0 0,1 31-385 0 0,1-1-1 0 0,-1 0 0 0 0,1 1 0 0 0,0-1 0 0 0,0 0 1 0 0,0 1-1 0 0,0-1 0 0 0,0 0 0 0 0,0 1 1 0 0,1-1-1 0 0,-1 0 0 0 0,1 1 0 0 0,0-1 0 0 0,0 1 1 0 0,0-1-1 0 0,0 1 0 0 0,0-1 125 0 0,1 1-12002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28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64 6424 0 0,'1'10'407'0'0,"1"0"1"0"0,0 0 0 0 0,0-1-1 0 0,1 1 1 0 0,0-1-1 0 0,1 1 1 0 0,0 0-408 0 0,13 40 315 0 0,-9-12-39 0 0,2-1 0 0 0,2 1-276 0 0,-9-29 27 0 0,-1 0 1 0 0,0 1 0 0 0,-1-1-1 0 0,0 1 1 0 0,0 0-28 0 0,1 20 164 0 0,-3 10 205 0 0,-3-26 306 0 0,4-13-647 0 0,0-1 0 0 0,0 0-1 0 0,0 0 1 0 0,0 0 0 0 0,0 0-1 0 0,0 0 1 0 0,-1 0 0 0 0,1 0-1 0 0,0 1 1 0 0,0-1 0 0 0,0 0-1 0 0,0 0 1 0 0,0 0-1 0 0,0 0 1 0 0,0 0 0 0 0,-1 0-1 0 0,1 0 1 0 0,0 0 0 0 0,0 0-1 0 0,0 0 1 0 0,0 0 0 0 0,0 0-1 0 0,-1 0 1 0 0,1 1 0 0 0,0-1-1 0 0,0 0 1 0 0,0 0 0 0 0,0 0-1 0 0,0 0 1 0 0,-1-1 0 0 0,1 1-1 0 0,0 0 1 0 0,0 0 0 0 0,0 0-1 0 0,0 0 1 0 0,0 0 0 0 0,-1 0-1 0 0,1 0 1 0 0,0 0-1 0 0,0 0 1 0 0,0 0 0 0 0,0 0-1 0 0,0 0 1 0 0,0 0 0 0 0,-1-1-1 0 0,1 1 1 0 0,0 0 0 0 0,0 0-1 0 0,0 0 1 0 0,0 0 0 0 0,0 0-1 0 0,0 0 1 0 0,0-1 0 0 0,0 1-1 0 0,0 0 1 0 0,0 0 0 0 0,0 0-1 0 0,0 0-27 0 0,-2-12 178 0 0,2 5-125 0 0,-6-30 158 0 0,-5-55 186 0 0,10 67-339 0 0,0 8 22 0 0,0 0-1 0 0,1-1 1 0 0,1 1 0 0 0,2-12-80 0 0,-2 26 27 0 0,3-19 118 0 0,1 1 0 0 0,1 0 0 0 0,7-16-145 0 0,-12 33 27 0 0,1-1-1 0 0,0 1 1 0 0,0-1 0 0 0,0 1 0 0 0,1 0 0 0 0,0 0 0 0 0,0 0 0 0 0,0 1-1 0 0,0-1 1 0 0,0 1 0 0 0,1-1 0 0 0,-1 1 0 0 0,1 0 0 0 0,0 0 0 0 0,0 1-1 0 0,0-1 1 0 0,1 1 0 0 0,-1 0 0 0 0,0 0 0 0 0,2 0-27 0 0,-3 2 16 0 0,1-1 0 0 0,-1 1 0 0 0,1 1 0 0 0,-1-1 0 0 0,0 0 0 0 0,1 1 0 0 0,-1 0-1 0 0,1 0 1 0 0,-1 0 0 0 0,0 0 0 0 0,0 0 0 0 0,0 1 0 0 0,1-1-16 0 0,0 1 15 0 0,1 1-1 0 0,0 0 0 0 0,-1 0 1 0 0,1 0-1 0 0,-1 0 1 0 0,0 0-1 0 0,0 1 1 0 0,2 1-15 0 0,6 10 0 0 0,-5-8-1 0 0,-1 1 1 0 0,1-1 0 0 0,-1 2 0 0 0,-1-1 0 0 0,1 0 0 0 0,-2 1 0 0 0,1 0 0 0 0,-1 1-1 0 0,0-1 1 0 0,-1 0 0 0 0,1 7 0 0 0,2 16-4 0 0,-3-20 5 0 0,-1 0 0 0 0,-1 0 0 0 0,0 0 0 0 0,0 0 0 0 0,-1 1 0 0 0,0-1 0 0 0,-2 3-1 0 0,0 6 21 0 0,2-17-17 0 0,-1 0 0 0 0,1-1 0 0 0,-1 1 1 0 0,0 0-1 0 0,1-1 0 0 0,-2 1 1 0 0,1 0-1 0 0,0-1 0 0 0,-1 0 1 0 0,1 1-1 0 0,-1 0-4 0 0,-12 20 108 0 0,14-21-99 0 0,-1-1 0 0 0,0 0 0 0 0,0 0 0 0 0,0 0 0 0 0,-1 0 0 0 0,1 0 0 0 0,0 0-1 0 0,-1 0 1 0 0,1 0 0 0 0,-1 0 0 0 0,0-1 0 0 0,1 1 0 0 0,-1-1 0 0 0,0 1 0 0 0,0-1 0 0 0,0 0-1 0 0,0 1 1 0 0,0-1 0 0 0,-1 0-9 0 0,-63 20 222 0 0,57-17-189 0 0,8-4-31 0 0,0 0 1 0 0,0 1 0 0 0,0-1-1 0 0,0 0 1 0 0,0 1-1 0 0,1-1 1 0 0,-1 0-1 0 0,0 0 1 0 0,0 0-1 0 0,0 0 1 0 0,0 0-1 0 0,0 0 1 0 0,0 0-1 0 0,0 0 1 0 0,0 0 0 0 0,0 0-1 0 0,0 0 1 0 0,1-1-1 0 0,-1 1 1 0 0,0 0-1 0 0,0-1 1 0 0,0 1-3 0 0,-16-2 9 0 0,16 2-9 0 0,-1 0 0 0 0,1 0 0 0 0,0 0 0 0 0,-1 0-1 0 0,1 0 1 0 0,-1 0 0 0 0,1 0 0 0 0,0-1 0 0 0,-1 1 0 0 0,1 0 0 0 0,-1-1 0 0 0,1 1 0 0 0,0-1 0 0 0,0 0 0 0 0,-1 1 0 0 0,0-2-122 0 0,0 1 1 0 0,-1-1-1 0 0,1 0 1 0 0,0 1-1 0 0,0-1 1 0 0,0 0-1 0 0,1 0 1 0 0,-1-1-1 0 0,0 1 1 0 0,1 0-1 0 0,-1 0 1 0 0,1-1 0 0 0,0 1-1 0 0,0-1 1 0 0,0 1-1 0 0,0-1 1 0 0,0-1 121 0 0,0 2-10168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28.4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93 4 8640 0 0,'-2'7'316'0'0,"1"0"1"0"0,-1 0 0 0 0,0-1 0 0 0,-1 1 0 0 0,0-1-1 0 0,0 1 1 0 0,0-1 0 0 0,-1 0 0 0 0,0 0-1 0 0,0 0 1 0 0,-2 2-317 0 0,-15 25 1086 0 0,15-22-1101 0 0,1 0 0 0 0,0 1 0 0 0,1 0 0 0 0,0 0 0 0 0,1 0 0 0 0,0 0 0 0 0,0 10 15 0 0,2-15-7 0 0,1 0 0 0 0,0 0 0 0 0,0 0 0 0 0,1 0 0 0 0,0 0 0 0 0,0 0 0 0 0,0 0 0 0 0,1 0 0 0 0,0 0 0 0 0,1-1 0 0 0,-1 1 0 0 0,1-1 1 0 0,1 1-1 0 0,1 2 7 0 0,6 9 2 0 0,-9-14 1 0 0,0 0 1 0 0,1 0 0 0 0,-1 0-1 0 0,1-1 1 0 0,0 1-1 0 0,0-1 1 0 0,1 1 0 0 0,-1-1-1 0 0,1 0-3 0 0,11 14 55 0 0,-14-16-48 0 0,0 1-1 0 0,0-1 0 0 0,1 1 0 0 0,-1 0 1 0 0,0-1-1 0 0,1 0 0 0 0,-1 1 1 0 0,1-1-1 0 0,-1 0 0 0 0,1 0 0 0 0,0 0 1 0 0,0 0-1 0 0,-1 0 0 0 0,1 0 0 0 0,0-1 1 0 0,0 1-1 0 0,0 0 0 0 0,0-1-6 0 0,3 1 19 0 0,-1-1-1 0 0,0 1 0 0 0,0-1 0 0 0,0 0 1 0 0,0-1-1 0 0,0 1 0 0 0,0-1 0 0 0,0 0 1 0 0,1 0-1 0 0,-2 0 0 0 0,1 0 0 0 0,0-1 1 0 0,0 1-1 0 0,0-1 0 0 0,1-1-18 0 0,16-6 124 0 0,-18 7-106 0 0,0 1 0 0 0,-1-1 0 0 0,1 0 0 0 0,-1 0 0 0 0,0 0 0 0 0,0 0 0 0 0,0 0 0 0 0,0 0 0 0 0,0 0 0 0 0,0-1 1 0 0,0 1-1 0 0,-1-1 0 0 0,1 0 0 0 0,-1 0-18 0 0,19-42 253 0 0,-15 32-215 0 0,-3 9-23 0 0,-1-1 1 0 0,1 0 0 0 0,-1 0-1 0 0,0 1 1 0 0,-1-1 0 0 0,1 0 0 0 0,-1 0-1 0 0,0 0 1 0 0,0 0 0 0 0,-1 0-1 0 0,1 0 1 0 0,-1 0 0 0 0,0 1-1 0 0,0-1 1 0 0,-1-1-16 0 0,-3-8 41 0 0,-2 0-1 0 0,1 0 1 0 0,-1 1-1 0 0,-2-2-40 0 0,-6-11 99 0 0,7 13-33 0 0,-1 1 1 0 0,0-1 0 0 0,-1 2 0 0 0,-1-1 0 0 0,0 1 0 0 0,-5-3-67 0 0,-10-10 51 0 0,8 5-1930 0 0,16 17-7566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29.0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22 403 8840 0 0,'0'2'115'0'0,"0"-1"1"0"0,1 1 0 0 0,-1 0 0 0 0,1 0-1 0 0,0-1 1 0 0,-1 1 0 0 0,1 0 0 0 0,0-1-1 0 0,0 1 1 0 0,0-1 0 0 0,0 1-1 0 0,0-1 1 0 0,1 1 0 0 0,-1-1 0 0 0,0 0-1 0 0,1 0 1 0 0,-1 0 0 0 0,1 0 0 0 0,-1 0-1 0 0,1 0 1 0 0,-1 0 0 0 0,1 0 0 0 0,0 0-1 0 0,-1-1 1 0 0,1 1 0 0 0,0-1-1 0 0,0 1 1 0 0,-1-1 0 0 0,1 0 0 0 0,1 1-116 0 0,-6-27 613 0 0,-18-75 95 0 0,9 46-68 0 0,3 0 0 0 0,0-14-640 0 0,6 43 231 0 0,2 20-121 0 0,0-1 0 0 0,0 0 1 0 0,0 1-1 0 0,1-1 0 0 0,0 0 1 0 0,1 1-1 0 0,0-1 0 0 0,1-5-110 0 0,2-4 167 0 0,-4 15-145 0 0,-1 0 1 0 0,2 0-1 0 0,-1 0 0 0 0,0 0 0 0 0,0 0 0 0 0,0 0 0 0 0,0 0 0 0 0,1 0 1 0 0,-1 0-1 0 0,0 0 0 0 0,1 0 0 0 0,-1 0 0 0 0,1 0 0 0 0,-1 0 1 0 0,1 0-1 0 0,0 1 0 0 0,-1-1 0 0 0,1 0 0 0 0,0 0 0 0 0,0 1 1 0 0,-1-1-1 0 0,1 0 0 0 0,0 1 0 0 0,0-1 0 0 0,0 0 0 0 0,0 1 0 0 0,0-1 1 0 0,0 1-1 0 0,0 0 0 0 0,0-1 0 0 0,0 1 0 0 0,0 0 0 0 0,0 0 1 0 0,0-1-1 0 0,0 1 0 0 0,0 0 0 0 0,0 0 0 0 0,0 0 0 0 0,0 0 0 0 0,1 1-22 0 0,-1 0 2 0 0,0 0-1 0 0,0 0 0 0 0,0 0 0 0 0,0 0 1 0 0,0 1-1 0 0,0-1 0 0 0,0 0 0 0 0,-1 1 0 0 0,1-1 1 0 0,0 0-1 0 0,-1 1 0 0 0,1-1 0 0 0,-1 2-1 0 0,1-2 0 0 0,11 32-5 0 0,0-1-16 0 0,0-1 0 0 0,2 0 0 0 0,1-1 0 0 0,2 0 0 0 0,2 1 21 0 0,-14-24-6 0 0,0 1 0 0 0,0-2 1 0 0,1 1-1 0 0,0 0 0 0 0,0-1 0 0 0,0 0 1 0 0,1-1-1 0 0,0 1 0 0 0,0-1 0 0 0,3 1 6 0 0,-3 1 154 0 0,-7-6-146 0 0,0-1 0 0 0,1 0-1 0 0,-1 1 1 0 0,0-1 0 0 0,0 0 0 0 0,0 1-1 0 0,0-1 1 0 0,0 0 0 0 0,1 1 0 0 0,-1-1-1 0 0,0 0 1 0 0,0 0 0 0 0,1 1 0 0 0,-1-1-1 0 0,0 0 1 0 0,0 0 0 0 0,1 1 0 0 0,-1-1-1 0 0,0 0 1 0 0,1 0 0 0 0,-1 0 0 0 0,0 1-1 0 0,1-1 1 0 0,-1 0 0 0 0,0 0 0 0 0,1 0-1 0 0,-1 0 1 0 0,0 0 0 0 0,1 0 0 0 0,-1 0-1 0 0,1 0 1 0 0,-1 0 0 0 0,0 0 0 0 0,1 0-1 0 0,-1 0 1 0 0,0 0 0 0 0,1 0 0 0 0,-1 0-1 0 0,0 0 1 0 0,1 0 0 0 0,-1-1-1 0 0,0 1 1 0 0,1 0 0 0 0,-1 0 0 0 0,0 0-1 0 0,1-1 1 0 0,-1 1 0 0 0,0 0 0 0 0,0 0-1 0 0,1-1 1 0 0,-1 1 0 0 0,0 0 0 0 0,0 0-1 0 0,1-1 1 0 0,-1 1 0 0 0,0 0 0 0 0,0-1-1 0 0,0 1 1 0 0,0-1-8 0 0,4-4 21 0 0,-1-1 0 0 0,-1 0 0 0 0,1 0-1 0 0,-1 0 1 0 0,0 0 0 0 0,0 0 0 0 0,-1-1 0 0 0,0 1 0 0 0,0 0-1 0 0,0-1-20 0 0,5-29 23 0 0,-4 25-13 0 0,0-1 1 0 0,-1 1-1 0 0,0-1 0 0 0,-1-6-10 0 0,0 10 8 0 0,0 1 0 0 0,1-1-1 0 0,-1 0 1 0 0,1 0 0 0 0,1 1-1 0 0,-1-1 1 0 0,1 1 0 0 0,1-1-1 0 0,1-2-7 0 0,-1 2 11 0 0,-1 4-3 0 0,1-1 0 0 0,-1 0 1 0 0,1 1-1 0 0,0-1 0 0 0,0 1 0 0 0,3-4-8 0 0,-6 8 2 0 0,1 0-1 0 0,-1-1 0 0 0,1 1 1 0 0,-1-1-1 0 0,1 1 1 0 0,0 0-1 0 0,-1-1 1 0 0,1 1-1 0 0,-1 0 1 0 0,1 0-1 0 0,-1-1 1 0 0,1 1-1 0 0,0 0 0 0 0,-1 0 1 0 0,1 0-1 0 0,0 0 1 0 0,-1 0-1 0 0,1 0 1 0 0,-1 0-1 0 0,1 0 1 0 0,0 0-1 0 0,0 0-1 0 0,0 1 3 0 0,0-1-1 0 0,0 1 1 0 0,0-1 0 0 0,0 1-1 0 0,0 0 1 0 0,0 0 0 0 0,0 0 0 0 0,0-1-1 0 0,0 1 1 0 0,0 0 0 0 0,0 0-1 0 0,0 0 1 0 0,-1 0 0 0 0,1 1-1 0 0,0-1 1 0 0,-1 0-3 0 0,12 19 39 0 0,-4-8-28 0 0,-1 0 1 0 0,0 1-1 0 0,2 6-11 0 0,8 24 15 0 0,-8-17 20 0 0,1-2 0 0 0,2 1 0 0 0,11 18-35 0 0,-8-23 27 0 0,6 12 1 0 0,-20-30-224 0 0,-1-2 133 0 0,0 0 1 0 0,0 0-1 0 0,0 1 1 0 0,0-1-1 0 0,0 0 1 0 0,0 0 0 0 0,0 0-1 0 0,0 1 1 0 0,1-1-1 0 0,-1 0 1 0 0,0 0-1 0 0,0 0 1 0 0,0 1-1 0 0,0-1 1 0 0,0 0 0 0 0,1 0-1 0 0,-1 0 1 0 0,0 0-1 0 0,0 0 1 0 0,0 1-1 0 0,0-1 1 0 0,1 0-1 0 0,-1 0 1 0 0,0 0-1 0 0,0 0 1 0 0,1 0 0 0 0,-1 0-1 0 0,0 0 1 0 0,0 0-1 0 0,0 0 1 0 0,1 0-1 0 0,-1 0 1 0 0,0 0 62 0 0,0 0-11437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29.3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7528 0 0,'8'9'449'0'0,"0"0"1"0"0,-1 0 0 0 0,0 1 0 0 0,-1 0-1 0 0,1 0 1 0 0,-2 0 0 0 0,0 1-1 0 0,0 0 1 0 0,-1 0 0 0 0,0 1-1 0 0,1 7-449 0 0,-1-6 152 0 0,-1 1 0 0 0,0 0 0 0 0,-1 0 0 0 0,0 0 0 0 0,-2 1-1 0 0,1-1 1 0 0,-1 0 0 0 0,-1 0 0 0 0,-3 12-152 0 0,-3-1 77 0 0,5-20-9 0 0,1-1 0 0 0,-1 1 0 0 0,1 0 0 0 0,0 0 0 0 0,1-1 0 0 0,-1 3-68 0 0,1-6 59 0 0,0-1 5 0 0,0 0 5 0 0,0 0-2 0 0,0 0 4 0 0,0 0 1 0 0,0 0-7 0 0,0 0-24 0 0,0 0 5 0 0,0 0 0 0 0,0 0-4 0 0,0 0-2 0 0,0 0 1 0 0,0 17-1794 0 0,0-17-7751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29.8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 0 1496 0 0,'0'1'52'0'0,"0"0"195"0"0,0 1 0 0 0,0-1 0 0 0,0 0-1 0 0,0 1 1 0 0,0-1 0 0 0,0 0 0 0 0,0 1 0 0 0,-1-1 0 0 0,1 0 0 0 0,0 1 0 0 0,-1-1 0 0 0,1 0 0 0 0,-1 0 0 0 0,1 1 0 0 0,-1-1 0 0 0,0 0 0 0 0,0 0 0 0 0,0 1-247 0 0,-5 25 959 0 0,-14 29-924 0 0,15-43-19 0 0,0 0 0 0 0,1-1 0 0 0,1 1 0 0 0,0 1-1 0 0,0-1 1 0 0,0 13-16 0 0,0 20 95 0 0,-7 29-95 0 0,3-30 497 0 0,1 19-497 0 0,1-34 433 0 0,3-25-316 0 0,1-1 1 0 0,0 1-1 0 0,1 0 0 0 0,-1-1 0 0 0,1 1 0 0 0,0 0 1 0 0,0 3-118 0 0,-3 17 652 0 0,0-15-171 0 0,2-9-194 0 0,1-3 33 0 0,0 1-7940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30.2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66 7024 0 0,'4'0'0'0'0,"1"0"0"0"0,10-3 0 0 0,6-3 600 0 0,0 0 8 0 0,-2 1-8 0 0,7-7 8 0 0,4 3-384 0 0,-9 5 0 0 0,-4 4 0 0 0,7-7 0 0 0,-7-3-192 0 0,-7 7 0 0 0,-1 6-8 0 0,1-6 16 0 0,-10 3-7896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30.5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5624 0 0,'0'20'761'0'0,"1"-1"1"0"0,0 0 0 0 0,1 1-1 0 0,2-1 1 0 0,4 16-762 0 0,18 90 1257 0 0,-19-102-858 0 0,-4-14-111 0 0,0-1 0 0 0,-1 1 0 0 0,0 0 0 0 0,-1 0 0 0 0,1 0 0 0 0,-1 8-288 0 0,-1-13-22 0 0,-1-3-3 0 0,1-1 1 0 0,0 1-1 0 0,0-1 0 0 0,0 1 0 0 0,0-1 0 0 0,0 1 0 0 0,0 0 0 0 0,0-1 0 0 0,0 1 1 0 0,0-1-1 0 0,0 1 0 0 0,0-1 0 0 0,0 1 0 0 0,0-1 0 0 0,1 1 0 0 0,-1-1 1 0 0,0 1-1 0 0,0-1 0 0 0,0 0 0 0 0,1 1 0 0 0,-1-1 0 0 0,0 1 0 0 0,1-1 1 0 0,-1 1-1 0 0,0-1 0 0 0,1 0 0 0 0,-1 1 0 0 0,1-1 0 0 0,-1 0 0 0 0,0 1 0 0 0,1-1 1 0 0,-1 0-1 0 0,1 0 0 0 0,-1 0 0 0 0,1 1 0 0 0,-1-1 0 0 0,1 0 25 0 0,0 0-8482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0:30.9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0 478 7024 0 0,'0'-1'52'0'0,"0"-1"1"0"0,1 1 0 0 0,-1-1-1 0 0,1 1 1 0 0,-1-1-1 0 0,1 1 1 0 0,-1 0 0 0 0,1-1-1 0 0,0 1 1 0 0,0 0 0 0 0,-1 0-1 0 0,1-1 1 0 0,0 1-1 0 0,0 0-52 0 0,9-16 648 0 0,21-45 242 0 0,-24 33-706 0 0,-2 0 0 0 0,-1 0 0 0 0,0-7-184 0 0,7-52 1008 0 0,-8 71-696 0 0,-3 11-187 0 0,1 1 1 0 0,0-1-1 0 0,0 1 0 0 0,0-1 0 0 0,1 1 0 0 0,-1 0 0 0 0,1-1 1 0 0,0 1-1 0 0,1 0 0 0 0,-1 0 0 0 0,1 1 0 0 0,0-1 0 0 0,1 0 0 0 0,-1 1 1 0 0,4-3-126 0 0,-7 6 31 0 0,0 1 1 0 0,1-1-1 0 0,-1 1 1 0 0,1 0-1 0 0,-1-1 1 0 0,1 1-1 0 0,-1 0 1 0 0,1-1-1 0 0,-1 1 1 0 0,1 0-1 0 0,-1 0 1 0 0,1-1-1 0 0,-1 1 1 0 0,1 0-1 0 0,-1 0 1 0 0,1 0-1 0 0,-1 0 1 0 0,1 0-1 0 0,-1 0 1 0 0,1 0 0 0 0,0 0-1 0 0,-1 0 1 0 0,1 0-1 0 0,-1 0 1 0 0,1 0-1 0 0,-1 0 1 0 0,1 0-1 0 0,-1 1 1 0 0,1-1-1 0 0,-1 0 1 0 0,1 0-1 0 0,-1 1 1 0 0,1-1-1 0 0,-1 0 1 0 0,1 0-1 0 0,-1 1 1 0 0,1-1-1 0 0,-1 1 1 0 0,0-1-1 0 0,1 0 1 0 0,-1 1-1 0 0,1 0-31 0 0,10 26 76 0 0,-7-14 6 0 0,10 22 65 0 0,-1 2-1 0 0,4 24-146 0 0,-14-53 23 0 0,-1 0 0 0 0,1-1 1 0 0,1 1-1 0 0,0-1 0 0 0,0 0 0 0 0,5 7-23 0 0,16 32 47 0 0,-23-41-43 0 0,1 0 1 0 0,-1 0 0 0 0,1 0 0 0 0,0-1 0 0 0,0 1-1 0 0,0-1 1 0 0,1 0 0 0 0,0 0 0 0 0,-1 0 0 0 0,2 0 0 0 0,-1 0-1 0 0,0-1 1 0 0,3 2-5 0 0,12 14 37 0 0,-17-17-33 0 0,0 0 0 0 0,-1 0 0 0 0,1 0 1 0 0,0 0-1 0 0,0-1 0 0 0,0 1 0 0 0,1 0 0 0 0,-1-1 0 0 0,0 0 1 0 0,0 1-1 0 0,1-1 0 0 0,-1 0-4 0 0,12 3 19 0 0,-10-3-9 0 0,-1 0 1 0 0,1 0-1 0 0,-1 1 0 0 0,1-1 0 0 0,-1 1 0 0 0,0 0 0 0 0,1 0 0 0 0,-1 0-10 0 0,-1-1 10 0 0,0 0-1 0 0,0 1 1 0 0,0-1 0 0 0,0-1 0 0 0,1 1 0 0 0,-1 0-1 0 0,0-1 1 0 0,1 1 0 0 0,-1-1 0 0 0,0 1-1 0 0,1-1 1 0 0,-1 0 0 0 0,1 0 0 0 0,-1 0-10 0 0,38-6 208 0 0,-5 1 86 0 0,-32 5-260 0 0,1-1 1 0 0,-1 0 0 0 0,0 0 0 0 0,0 0 0 0 0,0-1 0 0 0,0 1 0 0 0,0-1 0 0 0,0 1 0 0 0,0-1 0 0 0,0 0 0 0 0,0 0 0 0 0,-1-1 0 0 0,1 1 0 0 0,0-2-35 0 0,2 0 56 0 0,0-1 0 0 0,-1 0 0 0 0,0 0 0 0 0,0 0 0 0 0,-1 0 0 0 0,1-1 0 0 0,0-2-56 0 0,1-7 171 0 0,-1 0 0 0 0,-1-1 1 0 0,0 1-1 0 0,-1-1 0 0 0,0 1 0 0 0,-2-1 0 0 0,0-11-171 0 0,0 20 75 0 0,-1 0 0 0 0,0 0 0 0 0,-1 0-1 0 0,0 0 1 0 0,0 1 0 0 0,0-1 0 0 0,-3-5-75 0 0,-6-18 212 0 0,-19-48 347 0 0,1 11-199 0 0,23 58-172 0 0,6 9-178 0 0,-1 0 1 0 0,1-1-1 0 0,0 1 1 0 0,-1-1-1 0 0,1 1 1 0 0,-1-1-1 0 0,1 1 1 0 0,0-1-1 0 0,-1 1 1 0 0,1-1-1 0 0,0 0 1 0 0,0 1-1 0 0,0-1 0 0 0,-1 1 1 0 0,1-1-1 0 0,0 0 1 0 0,0 1-1 0 0,0-1 1 0 0,0 0-11 0 0,0 0 14 0 0,10-1 86 0 0,-6 1-2637 0 0,-3 1-10033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15.6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0 5224 0 0,'0'0'322'0'0,"0"0"10"0"0,0 0-1 0 0,0 0 66 0 0,0 0 255 0 0,0 0 74 0 0,0 0 2 0 0,0 0-46 0 0,0 0-178 0 0,0 0-36 0 0,0 0-2 0 0,0 0-40 0 0,0 0-150 0 0,0 0-42 0 0,0 0-2 0 0,0 0-15 0 0,0 0-58 0 0,0 5-15 0 0,-1 6-47 0 0,0 0 1 0 0,0 0 0 0 0,2 1 0 0 0,-1-1 0 0 0,1 0 0 0 0,1 0-1 0 0,0 0 1 0 0,1 1-98 0 0,2 1 56 0 0,0 1-12 0 0,0 0 0 0 0,-1 0-1 0 0,-1 0 1 0 0,2 11-44 0 0,-3-12 34 0 0,1 1 0 0 0,0-1 0 0 0,1 0-1 0 0,1 0 1 0 0,5 12-34 0 0,0 9 74 0 0,4 6-1 0 0,-2-15-2 0 0,-1 0 1 0 0,7 25-72 0 0,1-3 63 0 0,-15-38-44 0 0,0 1-1 0 0,0 0 1 0 0,-1 0 0 0 0,2 10-19 0 0,-1-4 17 0 0,0-1 0 0 0,1 1 1 0 0,3 3-18 0 0,4 17 43 0 0,-9-30-33 0 0,-1 0-1 0 0,1-1 1 0 0,0 1-1 0 0,1-1 1 0 0,-1 1 0 0 0,1-1-1 0 0,0 0 1 0 0,1 0 0 0 0,-1-1-1 0 0,1 1 1 0 0,1 0-10 0 0,5 5 29 0 0,-8-6 18 0 0,4 4-1 0 0,-7-8-44 0 0,0 0-1 0 0,1 0 1 0 0,-1 0 0 0 0,0 0-1 0 0,0 0 1 0 0,1 0 0 0 0,-1 0 0 0 0,0 0-1 0 0,0 0 1 0 0,0 0 0 0 0,1 0 0 0 0,-1 0-1 0 0,0 0 1 0 0,0 0 0 0 0,1 0 0 0 0,-1 0-1 0 0,0 0 1 0 0,0 0 0 0 0,0-1 0 0 0,0 1-1 0 0,1 0 1 0 0,-1 0 0 0 0,0 0 0 0 0,0 0-1 0 0,0 0 1 0 0,0-1 0 0 0,1 1 0 0 0,-1 0-1 0 0,0 0 1 0 0,0 0 0 0 0,0-1 0 0 0,0 1-1 0 0,0 0 1 0 0,0 0 0 0 0,0 0 0 0 0,0-1-1 0 0,0 1 1 0 0,0 0 0 0 0,0 0 0 0 0,0 0-1 0 0,0-1 1 0 0,0 1 0 0 0,0 0 0 0 0,0 0-1 0 0,0-1 1 0 0,0 1 0 0 0,0 0-1 0 0,0 0 1 0 0,0 0-2 0 0,17-32 702 0 0,-8-3-386 0 0,0 0-29 0 0,-1-1 1 0 0,-1 0-1 0 0,-1-13-287 0 0,3-41 948 0 0,7-12-948 0 0,7-67 1176 0 0,-21 159-1058 0 0,0 1-1 0 0,0 0 1 0 0,1 0-1 0 0,0 0 1 0 0,3-4-118 0 0,5-18 365 0 0,-10 30-343 0 0,-1-1 0 0 0,1 1 0 0 0,0 0-1 0 0,-1-1 1 0 0,1 1 0 0 0,0 0-1 0 0,0-1 1 0 0,0 1 0 0 0,0 0 0 0 0,0 0-1 0 0,0 0 1 0 0,0 0 0 0 0,1 0 0 0 0,-1 0-1 0 0,0 0 1 0 0,0 0 0 0 0,1 0-1 0 0,-1 1 1 0 0,1-1 0 0 0,-1 0 0 0 0,1 1-1 0 0,-1 0 1 0 0,1-1 0 0 0,-1 1-1 0 0,2-1-21 0 0,-2 1 32 0 0,1 0-1 0 0,0-1 0 0 0,-1 1 0 0 0,0 0 0 0 0,1-1 0 0 0,-1 0 0 0 0,1 1 1 0 0,-1-1-1 0 0,0 0 0 0 0,1 0 0 0 0,-1 0 0 0 0,0 0 0 0 0,1 0-31 0 0,-1 0 8 0 0,0 0-1 0 0,0 0 1 0 0,0 1 0 0 0,0-1-1 0 0,0 0 1 0 0,0 1-1 0 0,0-1 1 0 0,1 1-1 0 0,-1-1 1 0 0,0 1-1 0 0,0 0 1 0 0,1 0-1 0 0,-1-1 1 0 0,0 1-1 0 0,0 0 1 0 0,1 0 0 0 0,-1 0-1 0 0,0 0 1 0 0,0 0-1 0 0,1 1 1 0 0,-1-1-1 0 0,0 0 1 0 0,0 1-1 0 0,0-1 1 0 0,1 0-1 0 0,0 1-7 0 0,-2 0-46 0 0,1-1 0 0 0,0 1 0 0 0,-1-1-1 0 0,1 1 1 0 0,0-1 0 0 0,-1 0-1 0 0,1 1 1 0 0,0-1 0 0 0,0 0 0 0 0,-1 0-1 0 0,1 0 1 0 0,0 1 0 0 0,0-1-1 0 0,-1 0 1 0 0,1 0 0 0 0,0 0 0 0 0,0 0-1 0 0,-1 0 1 0 0,2-1 46 0 0,1 1-1982 0 0,-3 0-10724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16.1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4 4912 0 0,'-2'8'743'0'0,"1"-7"-696"0"0,1-1-1 0 0,0 0 1 0 0,0 0-1 0 0,0 1 0 0 0,0-1 1 0 0,0 0-1 0 0,0 1 0 0 0,0-1 1 0 0,0 0-1 0 0,0 1 1 0 0,0-1-1 0 0,0 0 0 0 0,0 0 1 0 0,0 1-1 0 0,0-1 1 0 0,0 0-1 0 0,0 1 0 0 0,0-1 1 0 0,0 0-1 0 0,0 1 1 0 0,0-1-1 0 0,0 0 0 0 0,0 0 1 0 0,0 1-1 0 0,1-1 0 0 0,-1 0 1 0 0,0 0-1 0 0,0 1 1 0 0,0-1-1 0 0,1 0 0 0 0,-1 0 1 0 0,0 1-47 0 0,3 6 936 0 0,-3-7-917 0 0,0 0 1 0 0,0 1 0 0 0,0-1 0 0 0,0 0-1 0 0,0 0 1 0 0,0 1 0 0 0,0-1 0 0 0,0 0-1 0 0,0 0 1 0 0,0 1 0 0 0,1-1 0 0 0,-1 0-1 0 0,0 0 1 0 0,0 1 0 0 0,0-1 0 0 0,0 0 0 0 0,1 0-1 0 0,-1 0 1 0 0,0 1 0 0 0,0-1 0 0 0,0 0-1 0 0,1 0 1 0 0,-1 0 0 0 0,0 0 0 0 0,0 0-1 0 0,1 1 1 0 0,-1-1 0 0 0,0 0 0 0 0,0 0-1 0 0,1 0 1 0 0,-1 0 0 0 0,0 0 0 0 0,1 0-1 0 0,-1 0 1 0 0,0 0 0 0 0,0 0 0 0 0,1 0-1 0 0,-1 0 1 0 0,0 0 0 0 0,0 0 0 0 0,1 0 0 0 0,-1 0-1 0 0,0 0 1 0 0,1-1-20 0 0,-1 1 207 0 0,0 0 2 0 0,0 0 7 0 0,0 0 7 0 0,0 0 1 0 0,0 0-10 0 0,10 0 325 0 0,35-9 551 0 0,32-3-1090 0 0,-44 8 246 0 0,-1 0 69 0 0,0 1 1 0 0,13 2-316 0 0,-17 1-1582 0 0,-25 0-6396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33.4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334 1 8240 0 0,'-7'0'349'0'0,"1"1"0"0"0,-1 1 1 0 0,1-1-1 0 0,-1 1 0 0 0,1 0 0 0 0,0 1 1 0 0,0 0-1 0 0,-5 2-349 0 0,3-1 410 0 0,1-1 1 0 0,-1 1-1 0 0,1-2 1 0 0,-1 1-1 0 0,-2-1-410 0 0,-14 3 149 0 0,0 0-1 0 0,0 1 0 0 0,1 2 1 0 0,-3 1-149 0 0,23-7-2 0 0,0-1 1 0 0,1 1 0 0 0,-1 0-1 0 0,1-1 1 0 0,-1 1 0 0 0,1 0 0 0 0,0 1-1 0 0,-1 0 2 0 0,-13 10-12 0 0,15-12 10 0 0,0 0 0 0 0,0 0 1 0 0,1 0-1 0 0,-1 0 0 0 0,0 0 1 0 0,1 0-1 0 0,-1 0 0 0 0,1 0 0 0 0,-1 0 1 0 0,1 0-1 0 0,0 0 0 0 0,-1 0 0 0 0,1 0 1 0 0,0 0-1 0 0,0 0 0 0 0,0 1 0 0 0,0-1 1 0 0,0 1 1 0 0,0 27 0 0 0,0-17 7 0 0,-3 64 118 0 0,-12 58-125 0 0,4-94 17 0 0,9-33-12 0 0,-1-1-1 0 0,2 1 1 0 0,-1 0-1 0 0,1 0 1 0 0,0 0-1 0 0,0 1-4 0 0,1-5 3 0 0,0 0 1 0 0,0-1-1 0 0,0 1 0 0 0,0 0 0 0 0,0-1 0 0 0,-1 1 0 0 0,1 0 0 0 0,-1-1 0 0 0,0 1 1 0 0,0-1-1 0 0,0 1 0 0 0,0-1 0 0 0,0 1 0 0 0,0-1 0 0 0,-1 0 0 0 0,1 0 1 0 0,-1 1-4 0 0,1-2 3 0 0,1 1 0 0 0,0-1 0 0 0,-1 0 0 0 0,1 1 0 0 0,0-1 0 0 0,0 0 0 0 0,0 0 0 0 0,0 1 0 0 0,0-1 0 0 0,0 0 0 0 0,0 1 0 0 0,1-1 0 0 0,-1 0 0 0 0,0 0 0 0 0,1 1 0 0 0,-1-1 0 0 0,1 0 0 0 0,0 0 0 0 0,-1 0 0 0 0,1 1 0 0 0,0-1-3 0 0,6 18 55 0 0,-7-17-51 0 0,0-1 0 0 0,0 1 0 0 0,0-1 0 0 0,1 0 0 0 0,-1 1 0 0 0,1-1 0 0 0,-1 0-1 0 0,1 1 1 0 0,0-1 0 0 0,-1 0 0 0 0,1 0 0 0 0,0 1 0 0 0,0-1 0 0 0,0 0 0 0 0,0 0 0 0 0,0 0 0 0 0,0 0-1 0 0,0 0 1 0 0,0 0 0 0 0,0-1 0 0 0,1 1 0 0 0,-1 0 0 0 0,0-1 0 0 0,1 1 0 0 0,-1 0 0 0 0,0-1-1 0 0,1 0 1 0 0,-1 1 0 0 0,1-1-4 0 0,7 3 33 0 0,1-1-1 0 0,-1-1 0 0 0,1 1 0 0 0,1-2-32 0 0,-1 1 40 0 0,16 5-43 0 0,-24-5-87 0 0,0 0 0 0 0,1-1 1 0 0,-1 1-1 0 0,1-1 0 0 0,-1 1 0 0 0,1-1 0 0 0,0 0 0 0 0,-1 0 1 0 0,1 0-1 0 0,-1 0 0 0 0,1 0 0 0 0,-1 0 0 0 0,1-1 0 0 0,-1 1 1 0 0,1-1-1 0 0,-1 0 0 0 0,1 0 0 0 0,-1 0 0 0 0,1 0 90 0 0,-1-1-8970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16.7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6424 0 0,'17'2'418'0'0,"-12"9"267"0"0,-2-3-532 0 0,10 18 1427 0 0,-10-21-1463 0 0,0-1 0 0 0,0 1 0 0 0,-1 0 0 0 0,0 0 0 0 0,0 0-1 0 0,0 0 1 0 0,0 1-117 0 0,2 9 202 0 0,1-1 0 0 0,1 1 0 0 0,0-1-1 0 0,1-1 1 0 0,4 6-202 0 0,7 14 87 0 0,-8-15-11 0 0,2 0-1 0 0,0 0 0 0 0,1-2 0 0 0,0 1-75 0 0,28 35 271 0 0,-14-18-162 0 0,7 9 268 0 0,-25-30-122 0 0,1 0 1 0 0,9 10-256 0 0,-10-14 164 0 0,-2 0 0 0 0,1 0 1 0 0,-1 1-1 0 0,-1 0 1 0 0,0 0-1 0 0,1 2-164 0 0,-4-7 77 0 0,1 0-12 0 0,-7-3-7 0 0,2-2-23 0 0,1 0-15 0 0,0 0-4 0 0,0 0 1 0 0,0 0 3 0 0,0 0-8 0 0,0 0-1760 0 0,0 0-7049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17.1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285 0 5824 0 0,'0'0'28'0'0,"-1"0"-1"0"0,0 0 1 0 0,1 0 0 0 0,-1 1 0 0 0,1-1-1 0 0,-1 0 1 0 0,0 0 0 0 0,1 0-1 0 0,-1 0 1 0 0,1 1 0 0 0,-1-1 0 0 0,1 0-1 0 0,-1 1 1 0 0,1-1 0 0 0,-1 0 0 0 0,1 1-1 0 0,-1-1 1 0 0,1 1 0 0 0,0-1 0 0 0,-1 1-1 0 0,1-1 1 0 0,-1 1 0 0 0,1-1 0 0 0,0 1-1 0 0,0-1 1 0 0,-1 1 0 0 0,1-1-28 0 0,-5 21 1434 0 0,-2 1-520 0 0,-11 19-891 0 0,15-31-10 0 0,-1-1 1 0 0,0 1 0 0 0,-5 7-14 0 0,-10 24 48 0 0,18-36-36 0 0,-2 1-1 0 0,1 0 1 0 0,0-1 0 0 0,-1 1-1 0 0,0-1 1 0 0,-1 0-1 0 0,-1 3-11 0 0,-10 11 192 0 0,2 0 0 0 0,0 1 0 0 0,-2 6-192 0 0,4-7 72 0 0,-18 46 172 0 0,26-60-202 0 0,1 0 0 0 0,0-1-1 0 0,0 1 1 0 0,0 0-1 0 0,1 0 1 0 0,-2 4-42 0 0,2-5 34 0 0,0 1 1 0 0,0-1-1 0 0,0 0 1 0 0,-1 0-1 0 0,1-1 1 0 0,-1 1-1 0 0,-2 3-34 0 0,0-2 5 0 0,1 0 0 0 0,1 0 0 0 0,-1 1 0 0 0,1-1 0 0 0,-2 5-5 0 0,2-5-2 0 0,0 0-1 0 0,0 0 1 0 0,-1 0 0 0 0,1 0-1 0 0,-3 3 3 0 0,4-7-1 0 0,1 0-1 0 0,-1 0 0 0 0,0 1 0 0 0,1-1 1 0 0,-1 0-1 0 0,1 1 0 0 0,0-1 0 0 0,-1 1 1 0 0,1-1-1 0 0,0 0 0 0 0,0 1 1 0 0,0 0 1 0 0,-4 15-10 0 0,2-15 8 0 0,1 0 0 0 0,-1 1 0 0 0,1-1 0 0 0,0 0 0 0 0,0 1 0 0 0,0-1 0 0 0,0 1 0 0 0,0 0 0 0 0,1-1 0 0 0,-1 1 0 0 0,1-1 0 0 0,0 1 2 0 0,0-2-1314 0 0,0-1-5220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17.8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54 6328 0 0,'-3'44'1152'0'0,"0"0"14"0"0,3-35-1160 0 0,-1-1-1 0 0,-1 1 0 0 0,1 0 0 0 0,-2 3-5 0 0,-5 31 29 0 0,4 18 68 0 0,2-30 479 0 0,0 26-576 0 0,2 5 524 0 0,-1-44-365 0 0,1 0 1 0 0,1 1-1 0 0,0-1 0 0 0,1 1 0 0 0,5 14-159 0 0,-5-21 45 0 0,0 0 1 0 0,-1 0-1 0 0,0 0 1 0 0,0 0-1 0 0,-2 10-45 0 0,1 1 204 0 0,0-23-193 0 0,0 1 1 0 0,0-1-1 0 0,1 0 0 0 0,-1 0 1 0 0,1 1-1 0 0,-1-1 1 0 0,0 0-1 0 0,1 0 1 0 0,-1 1-1 0 0,0-1 0 0 0,1 0 1 0 0,-1 0-1 0 0,1 0 1 0 0,-1 0-1 0 0,1 0 1 0 0,-1 1-1 0 0,0-1 1 0 0,1 0-1 0 0,-1 0 0 0 0,1 0 1 0 0,-1 0-1 0 0,1 0 1 0 0,-1 0-1 0 0,1 0 1 0 0,-1-1-1 0 0,0 1 0 0 0,1 0 1 0 0,-1 0-1 0 0,1 0 1 0 0,-1 0-1 0 0,0-1 1 0 0,1 1-1 0 0,-1 0 1 0 0,1 0-1 0 0,-1-1 0 0 0,0 1 1 0 0,1 0-1 0 0,-1 0 1 0 0,0-1-1 0 0,1 1 1 0 0,-1 0-1 0 0,0-1 0 0 0,0 1 1 0 0,1-1-1 0 0,-1 1 1 0 0,0 0-1 0 0,0-1 1 0 0,0 1-1 0 0,0-1 1 0 0,1 1-1 0 0,-1 0 0 0 0,0-1 1 0 0,0 1-1 0 0,0-1 1 0 0,0 1-1 0 0,0-1 1 0 0,0 1-12 0 0,-13-134 36 0 0,0 3-26 0 0,1 33 173 0 0,11 90-137 0 0,0 0-1 0 0,1 1 1 0 0,0-1-1 0 0,0 1 1 0 0,1-1 0 0 0,0 1-1 0 0,0-1 1 0 0,1 1 0 0 0,0 0-1 0 0,0-1 1 0 0,1 1-1 0 0,0 0 1 0 0,0 0 0 0 0,1 0-46 0 0,2-13 110 0 0,-6 18-97 0 0,0 0 1 0 0,1 0 0 0 0,-1 0 0 0 0,1 1-1 0 0,-1-1 1 0 0,1 0 0 0 0,0 0-1 0 0,0 0 1 0 0,0 0 0 0 0,0 1-1 0 0,0-1 1 0 0,0 1 0 0 0,0-1 0 0 0,0 0-1 0 0,1 1 1 0 0,0-1-14 0 0,3-2 65 0 0,0-1 0 0 0,0 1 0 0 0,0-1 0 0 0,-1 0 0 0 0,2-2-65 0 0,18-19 91 0 0,5-1-81 0 0,-23 20-12 0 0,1 1 0 0 0,0 0 1 0 0,0 0-1 0 0,0 1 1 0 0,0 0-1 0 0,3-1 2 0 0,-8 5-4 0 0,34-14-83 0 0,-34 15 84 0 0,-1-1-1 0 0,1 1 1 0 0,0 0 0 0 0,-1 0 0 0 0,1 0-1 0 0,0 0 1 0 0,-1 0 0 0 0,1 0 0 0 0,0 0-1 0 0,-1 1 1 0 0,1-1 0 0 0,0 1 0 0 0,-1-1-1 0 0,1 1 1 0 0,-1-1 0 0 0,1 1 0 0 0,-1 0-1 0 0,1 0 1 0 0,-1 0 0 0 0,2 1 3 0 0,9 3-34 0 0,2 2 23 0 0,-3 3 3 0 0,-9-8 7 0 0,1 0-1 0 0,-1 0 1 0 0,0 0 0 0 0,1 0-1 0 0,-1 1 1 0 0,0-1 0 0 0,-1 1-1 0 0,1 0 1 0 0,0-1-1 0 0,-1 1 1 0 0,1 0 0 0 0,-1 0-1 0 0,0 0 1 0 0,0 0 0 0 0,0 0 1 0 0,1 9-14 0 0,0-1 1 0 0,0 1 0 0 0,-1 0-1 0 0,-1 0 1 0 0,0 0 0 0 0,-1 0-1 0 0,0 0 1 0 0,0 0 0 0 0,-2-1-1 0 0,1 1 1 0 0,-2-1 0 0 0,1 1-1 0 0,-1-1 1 0 0,-4 6 13 0 0,-3 3-16 0 0,9-14 8 0 0,-1-1 0 0 0,0 1-1 0 0,-1-1 1 0 0,1 0 0 0 0,-1 1-1 0 0,0-2 1 0 0,-1 1 0 0 0,1 0-1 0 0,-5 2 9 0 0,-17 15-43 0 0,15-12 60 0 0,-1-1 0 0 0,0 0 1 0 0,0-1-1 0 0,-6 3-17 0 0,-9 9 140 0 0,8-4 9 0 0,18-16-191 0 0,0-1-1 0 0,-1 1 1 0 0,1 0 0 0 0,0-1 0 0 0,0 1-1 0 0,-1-1 1 0 0,1 0 0 0 0,0 1 0 0 0,0-1-1 0 0,0 0 1 0 0,0 0 0 0 0,0 0 0 0 0,0 1-1 0 0,0-1 1 0 0,0 0 0 0 0,0 0 0 0 0,1 0-1 0 0,-1 0 1 0 0,0-1 0 0 0,1 1 0 0 0,-1 0-1 0 0,1 0 1 0 0,-1 0 0 0 0,1-1 0 0 0,-1 1-1 0 0,1 0 43 0 0,0 0-8638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18.3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1 4216 0 0,'0'4'367'0'0,"-1"29"1471"0"0,0-29-1764 0 0,1 0 0 0 0,-1 0-1 0 0,0 0 1 0 0,0 0 0 0 0,0 0-1 0 0,0 0 1 0 0,-1 0 0 0 0,1-1-1 0 0,-1 1 1 0 0,0-1 0 0 0,-1 2-74 0 0,-6 35 456 0 0,-6 12 26 0 0,15-49-465 0 0,-1 0 0 0 0,1-1-1 0 0,-1 1 1 0 0,1 0-1 0 0,0 0 1 0 0,0 0 0 0 0,0-1-1 0 0,0 1 1 0 0,1 0-1 0 0,-1 0 1 0 0,1 0-17 0 0,2 21 101 0 0,-8 16 9 0 0,3-31-84 0 0,1 0 0 0 0,0 0 0 0 0,0 0 0 0 0,1 1 0 0 0,0-1 0 0 0,1 1-26 0 0,1 50 150 0 0,-3-46-122 0 0,1 1 0 0 0,1-1 0 0 0,0 0 0 0 0,2 4-28 0 0,2 38 60 0 0,-5-42-46 0 0,1 0-1 0 0,0 0 1 0 0,1 0 0 0 0,1 0-1 0 0,1 5-13 0 0,25 65 74 0 0,-26-74-54 0 0,1-1 0 0 0,0 0 1 0 0,1 1-1 0 0,0-1 1 0 0,0-1-1 0 0,1 1 0 0 0,5 5-20 0 0,-7-9 78 0 0,0-1 0 0 0,0 1 0 0 0,1-1-1 0 0,0 0 1 0 0,0 0 0 0 0,0-1 0 0 0,0 1-1 0 0,0-1 1 0 0,1 0 0 0 0,-1 0 0 0 0,1-1-1 0 0,0 0 1 0 0,2 1-78 0 0,-6-4-44 0 0,1 1-1 0 0,-1-1 1 0 0,1 1-1 0 0,-1-1 1 0 0,1 0 0 0 0,-1 0-1 0 0,1 0 1 0 0,-1 0 0 0 0,0-1-1 0 0,1 1 1 0 0,-1-1-1 0 0,0 1 1 0 0,0-1 0 0 0,0 0-1 0 0,0 1 1 0 0,-1-1-1 0 0,2-1 45 0 0,-2 2-6846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18.7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5720 0 0,'8'3'476'0'0,"8"6"255"0"0,-1-2-241 0 0,-10-4-374 0 0,1-1 0 0 0,-1 1 1 0 0,0 0-1 0 0,0 0 0 0 0,0 1 0 0 0,0-1 0 0 0,0 1 0 0 0,-1 0 1 0 0,0 1-1 0 0,2 1-116 0 0,8 11 206 0 0,-1 1 0 0 0,3 6-206 0 0,9 12 35 0 0,-17-25 1 0 0,-1 1-1 0 0,0 0 0 0 0,3 9-35 0 0,-4-8 32 0 0,1-1 1 0 0,0 0-1 0 0,3 3-32 0 0,19 28 489 0 0,5 12-489 0 0,-18-22 315 0 0,-13-26-136 0 0,0 0 0 0 0,0 0 0 0 0,1 0 0 0 0,0-1 0 0 0,0 0 0 0 0,1 0 0 0 0,1 2-179 0 0,-3-4 342 0 0,-3-4-1005 0 0,-1-2 79 0 0,1 2-6837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19.1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 0 6424 0 0,'-1'15'227'0'0,"-1"5"642"0"0,-1 17 259 0 0,3-30-1123 0 0,-1 1 1 0 0,-1 0 0 0 0,1-1 0 0 0,-1 1-1 0 0,-1-1 1 0 0,0 2-6 0 0,-8 32 28 0 0,10-33-22 0 0,-2 12 73 0 0,0 0-1 0 0,-6 17-78 0 0,5-18 155 0 0,1 0 1 0 0,0 0-1 0 0,1 0 1 0 0,2 4-156 0 0,-1-9 206 0 0,-1 13 800 0 0,1 0 0 0 0,4 25-1006 0 0,-3-51 22 0 0,1 0-1 0 0,-1 0 1 0 0,1 0 0 0 0,-1 0 0 0 0,1 0-1 0 0,-1 0 1 0 0,1 0 0 0 0,0 0 0 0 0,0-1-1 0 0,-1 1 1 0 0,1 0 0 0 0,0 0 0 0 0,0-1-1 0 0,0 1 1 0 0,0 0-22 0 0,4 2-1418 0 0,-5-2-6171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26.1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4720 0 0,'0'0'171'0'0,"1"5"9"0"0,0 0-90 0 0,0-1 1 0 0,0 0 0 0 0,0 0 0 0 0,1 0 0 0 0,-1 0 0 0 0,1 0 0 0 0,1 1-91 0 0,13 21 1949 0 0,-10-14-1796 0 0,1 0-1 0 0,-1 1 1 0 0,-1-1 0 0 0,3 14-153 0 0,14 31 175 0 0,5-11 43 0 0,-20-37-146 0 0,-1 1-1 0 0,0 1 1 0 0,-1-1 0 0 0,0 1 0 0 0,0 0-1 0 0,2 10-71 0 0,6 45 1041 0 0,-1 14-1041 0 0,-10-66 70 0 0,22 139 687 0 0,-18-117-588 0 0,-4-24-102 0 0,0 0 0 0 0,-1 0-1 0 0,0 0 1 0 0,-1 0 0 0 0,0 0 0 0 0,-1 1-67 0 0,-5 81 410 0 0,5-65-208 0 0,-1 0 0 0 0,-1 0-1 0 0,-1 0 1 0 0,-6 15-202 0 0,6-24 207 0 0,4-18-154 0 0,0 1 1 0 0,-1-1 0 0 0,1 1 0 0 0,-1-1-1 0 0,0 1 1 0 0,0-1 0 0 0,0 0 0 0 0,0 1 0 0 0,0-1-1 0 0,0 0 1 0 0,-1 0 0 0 0,1 1-54 0 0,-3 3 162 0 0,4-6-135 0 0,0 0 1 0 0,0 1-1 0 0,0-1 1 0 0,0 1-1 0 0,0-1 1 0 0,-1 0-1 0 0,1 0 1 0 0,0 1-1 0 0,0-1 1 0 0,0 0-1 0 0,-1 1 1 0 0,1-1-1 0 0,0 0 1 0 0,0 0 0 0 0,-1 1-1 0 0,1-1 1 0 0,0 0-1 0 0,-1 0 1 0 0,1 0-1 0 0,0 1 1 0 0,-1-1-1 0 0,1 0 1 0 0,0 0-1 0 0,-1 0 1 0 0,1 0-1 0 0,0 0 1 0 0,-1 0-1 0 0,1 0 1 0 0,0 0-1 0 0,-1 0 1 0 0,1 0 0 0 0,-1 0-28 0 0,1 0 129 0 0,0 0-26 0 0,0 0-1895 0 0,0 0-7552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26.8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 2808 0 0,'0'0'1427'0'0,"2"1"1483"0"0,9 2-1655 0 0,-7-1-1036 0 0,-1-1 0 0 0,1 1 1 0 0,-1-1-1 0 0,1 0 1 0 0,0 0-1 0 0,0-1 0 0 0,0 1 1 0 0,-1-1-1 0 0,1 0 0 0 0,0 0 1 0 0,0 0-1 0 0,0 0 1 0 0,0-1-220 0 0,54-12-52 0 0,-26 5 220 0 0,5 2-426 0 0,33-1 258 0 0,-51 5-245 0 0,67 3-635 0 0,-47 6 439 0 0,2 0-317 0 0,-40-7 749 0 0,1 0 0 0 0,-1 0 0 0 0,1 0-1 0 0,-1 1 1 0 0,0-1 0 0 0,1 1 0 0 0,-1-1-1 0 0,0 1 1 0 0,0-1 0 0 0,1 1 0 0 0,-1-1-1 0 0,0 1 1 0 0,0 0 0 0 0,1 0 9 0 0,-1 0-1 0 0,0 0 0 0 0,0 0-1 0 0,0 0 1 0 0,1-1 0 0 0,-1 1 0 0 0,0-1 0 0 0,0 1 0 0 0,1-1 0 0 0,-1 1 0 0 0,1-1-1 0 0,-1 0 1 0 0,0 1 0 0 0,1-1 0 0 0,0 0 1 0 0,5 0-1083 0 0,-6 0-4323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27.3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0 2400 0 0,'0'0'22'0'0,"0"0"-1"0"0,0 0 1 0 0,-1 0 0 0 0,1 0-1 0 0,0 1 1 0 0,0-1 0 0 0,0 0 0 0 0,-1 0-1 0 0,1 0 1 0 0,0 0 0 0 0,0 0-1 0 0,0 0 1 0 0,-1 0 0 0 0,1 1-1 0 0,0-1 1 0 0,0 0 0 0 0,0 0-1 0 0,-1 0 1 0 0,1 0 0 0 0,0 1 0 0 0,0-1-1 0 0,0 0 1 0 0,0 0 0 0 0,0 0-1 0 0,0 1 1 0 0,-1-1 0 0 0,1 0-1 0 0,0 0 1 0 0,0 0 0 0 0,0 1 0 0 0,0-1-1 0 0,0 0 1 0 0,0 0 0 0 0,0 1-1 0 0,0-1 1 0 0,0 0 0 0 0,0 0-1 0 0,0 1 1 0 0,0-1 0 0 0,0 0 0 0 0,0 0-22 0 0,3 15 631 0 0,-1-7-160 0 0,-2-8-399 0 0,3 30 1473 0 0,82-39-826 0 0,-74 8-659 0 0,1 1 56 0 0,0-1-1 0 0,0 0 0 0 0,0-1 0 0 0,11-3-115 0 0,-19 4 11 0 0,0 0 0 0 0,1 0 1 0 0,-1 1-1 0 0,0 0 0 0 0,0 0 0 0 0,1 0 0 0 0,-1 0 0 0 0,0 1 0 0 0,0-1 1 0 0,2 2-12 0 0,-2-2 12 0 0,1 1 1 0 0,-1 0 0 0 0,0-1-1 0 0,1 0 1 0 0,-1 0-1 0 0,0 0 1 0 0,1 0 0 0 0,-1-1-1 0 0,0 0-12 0 0,3 0 99 0 0,0 0 0 0 0,0 0-1 0 0,0 0 1 0 0,0 1 0 0 0,0 0-99 0 0,33-3 376 0 0,-34 2-334 0 0,1 0 0 0 0,-1 1 0 0 0,0-1 0 0 0,0 2 0 0 0,1-1 0 0 0,-1 1 0 0 0,0-1 0 0 0,0 2 0 0 0,0-1 0 0 0,0 1 0 0 0,0 0 0 0 0,0 0 0 0 0,4 3-42 0 0,-4-3 46 0 0,0 0 78 0 0,0-1 1 0 0,0 0-1 0 0,0 0 1 0 0,0 0 0 0 0,0 0-1 0 0,0-1 1 0 0,0 0-1 0 0,1-1 1 0 0,3 0-125 0 0,-7-2-397 0 0,-3 3-6511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27.9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0 4312 0 0,'-5'11'572'0'0,"5"-11"-540"0"0,-1 0 0 0 0,1 1 0 0 0,0-1 0 0 0,-1 0 0 0 0,1 1 0 0 0,0-1 0 0 0,0 0-1 0 0,-1 1 1 0 0,1-1 0 0 0,0 0 0 0 0,0 1 0 0 0,0-1 0 0 0,-1 1 0 0 0,1-1 0 0 0,0 1 0 0 0,0-1 0 0 0,0 0 0 0 0,0 1 0 0 0,0-1 0 0 0,0 1-1 0 0,0-1 1 0 0,0 1 0 0 0,0-1 0 0 0,0 1 0 0 0,0-1 0 0 0,0 0 0 0 0,0 1 0 0 0,1-1 0 0 0,-1 1 0 0 0,0-1 0 0 0,0 1 0 0 0,0-1 0 0 0,1 0-1 0 0,-1 1 1 0 0,0-1 0 0 0,0 0 0 0 0,1 1 0 0 0,-1-1-32 0 0,4 11 514 0 0,-4-10-474 0 0,0-1 1 0 0,0 0 0 0 0,0 1-1 0 0,1-1 1 0 0,-1 1 0 0 0,0-1-1 0 0,0 0 1 0 0,0 1 0 0 0,0-1-1 0 0,0 0 1 0 0,0 1 0 0 0,0-1-1 0 0,1 0 1 0 0,-1 0 0 0 0,0 1-1 0 0,0-1 1 0 0,1 0 0 0 0,-1 0-1 0 0,0 1 1 0 0,0-1 0 0 0,1 0-1 0 0,-1 0 1 0 0,0 1 0 0 0,0-1 0 0 0,1 0-1 0 0,-1 0 1 0 0,0 0 0 0 0,1 0-1 0 0,-1 0 1 0 0,0 1 0 0 0,1-1-1 0 0,-1 0 1 0 0,0 0 0 0 0,1 0-1 0 0,-1 0 1 0 0,0 0 0 0 0,1 0-1 0 0,-1 0 1 0 0,0 0 0 0 0,1 0-1 0 0,-1 0 1 0 0,0 0 0 0 0,1 0-1 0 0,-1-1 1 0 0,1 1-41 0 0,19-1 144 0 0,0-1 1 0 0,1-1-1 0 0,-1-1 0 0 0,0-1 0 0 0,0 0 0 0 0,5-4-144 0 0,-20 8 50 0 0,0 0 1 0 0,0 0-1 0 0,0 1 0 0 0,0-1 0 0 0,0 1 0 0 0,3 1-50 0 0,22-3 189 0 0,-20 1-162 0 0,-1 0 0 0 0,1 0 1 0 0,0 1-1 0 0,0 1-27 0 0,-1-1 30 0 0,0 0 0 0 0,0 0 0 0 0,0-1 0 0 0,1-1-30 0 0,-5 2 54 0 0,1-1-1 0 0,-1 1 1 0 0,0 0 0 0 0,0 0 0 0 0,0 1-1 0 0,0-1 1 0 0,2 2-54 0 0,-2-1 45 0 0,0-1-1 0 0,0 1 1 0 0,0-1-1 0 0,0 0 1 0 0,0 0-1 0 0,0 0 1 0 0,1-1-45 0 0,18-2 426 0 0,0 2 1 0 0,0 0-1 0 0,18 2-426 0 0,0 0 776 0 0,-41-1-842 0 0,0 0 0 0 0,0 0 1 0 0,0 1-1 0 0,1-1 0 0 0,-1 0 0 0 0,0 1 1 0 0,0-1-1 0 0,0 1 0 0 0,0-1 1 0 0,0 1-1 0 0,-1 0 0 0 0,1-1 1 0 0,0 1-1 0 0,0 0 0 0 0,0-1 0 0 0,0 1 1 0 0,-1 0-1 0 0,1 0 0 0 0,0 0 1 0 0,-1 0-1 0 0,1 0 0 0 0,-1 0 66 0 0,1 0-8098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33.8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44 8536 0 0,'32'0'162'0'0,"-2"1"374"0"0,1-2-1 0 0,-1-1 1 0 0,9-3-536 0 0,20-2 318 0 0,-39 5-190 0 0,1 0 1 0 0,-1-2-1 0 0,6-2-128 0 0,-19 5-2 0 0,0 0 1 0 0,0 0 0 0 0,0 0 0 0 0,0 1 0 0 0,0 0 0 0 0,7 1 1 0 0,-6 0-5 0 0,1-1 1 0 0,0 0 0 0 0,0-1 0 0 0,4 0 4 0 0,17-4-539 0 0,0 2 0 0 0,1 1 1 0 0,4 1 538 0 0,-34 1-6696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30.2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3408 0 0,'3'23'1353'0'0,"-3"-22"-1286"0"0,1-1-1 0 0,-1 1 0 0 0,1 0 1 0 0,-1 0-1 0 0,1-1 1 0 0,-1 1-1 0 0,1-1 0 0 0,0 1 1 0 0,-1 0-1 0 0,1-1 0 0 0,0 1 1 0 0,-1-1-1 0 0,1 1 1 0 0,0-1-1 0 0,0 0 0 0 0,0 1 1 0 0,-1-1-1 0 0,1 0 1 0 0,0 1-1 0 0,0-1 0 0 0,0 0 1 0 0,0 0-1 0 0,-1 0 0 0 0,2 0-66 0 0,-2 0 15 0 0,0 0-1 0 0,1 0 0 0 0,-1 0 0 0 0,0 0 0 0 0,0 0 0 0 0,0 1 0 0 0,0-1 0 0 0,1 0 0 0 0,-1 0 0 0 0,0 0 1 0 0,0 0-1 0 0,0 0 0 0 0,0 0 0 0 0,0 0 0 0 0,1 0 0 0 0,-1 1 0 0 0,0-1 0 0 0,0 0 0 0 0,0 0 0 0 0,0 0 1 0 0,0 0-1 0 0,0 0 0 0 0,0 1 0 0 0,1-1 0 0 0,-1 0 0 0 0,0 0 0 0 0,0 0 0 0 0,0 1 0 0 0,0-1 0 0 0,0 0 0 0 0,0 0 1 0 0,0 0-1 0 0,0 0 0 0 0,0 1 0 0 0,0-1 0 0 0,0 0 0 0 0,0 0 0 0 0,0 0 0 0 0,0 1-14 0 0,-3 10 238 0 0,2-9-258 0 0,0-1 1 0 0,1 1-1 0 0,-1-1 1 0 0,1 1-1 0 0,-1-1 1 0 0,1 1-1 0 0,0 0 1 0 0,0-1-1 0 0,0 1 1 0 0,0 0-1 0 0,0-1 1 0 0,0 1-1 0 0,0-1 1 0 0,0 1-1 0 0,1 0 20 0 0,1 4-72 0 0,-1-1 1 0 0,1 1-1 0 0,-1 0 1 0 0,0-1-1 0 0,0 1 0 0 0,-1 0 1 0 0,0 0-1 0 0,0-1 0 0 0,0 1 1 0 0,-1 2 71 0 0,1 0-35 0 0,-1 0 0 0 0,2-1 0 0 0,-1 1 0 0 0,1 0 0 0 0,1 7 35 0 0,7 17-90 0 0,-2-13 65 0 0,-2 1 1 0 0,-1 0-1 0 0,0 1 0 0 0,-1 3 25 0 0,-2-14-1 0 0,1 0-1 0 0,0 0 1 0 0,0 0 0 0 0,1-1-1 0 0,0 1 1 0 0,0-1 0 0 0,3 5 1 0 0,-1-3 13 0 0,-1 1 0 0 0,-1 0 0 0 0,0 0 0 0 0,-1 1 0 0 0,0-1 0 0 0,0 3-13 0 0,5 35 387 0 0,-5-45-342 0 0,-1 0 37 0 0,0 0 0 0 0,0 0 1 0 0,1-1-1 0 0,-1 1 0 0 0,1 0 0 0 0,0-1 0 0 0,1 2-82 0 0,1 2 1826 0 0,-11-23-1265 0 0,3-9-388 0 0,1 0 1 0 0,1-19-174 0 0,1 22 66 0 0,0 0-1 0 0,-2 0 1 0 0,-4-18-66 0 0,5 30 32 0 0,0-1 0 0 0,1 0 1 0 0,0 0-1 0 0,0-6-32 0 0,0-11 83 0 0,-9-6 2 0 0,8 28-80 0 0,0 0 0 0 0,0 0 1 0 0,1 0-1 0 0,0 0 0 0 0,0-1 0 0 0,-1-2-5 0 0,0-31 29 0 0,0 13-7 0 0,1 1 0 0 0,2-17-22 0 0,0-15 437 0 0,-1 56-407 0 0,1 0 0 0 0,-1-1-1 0 0,0 1 1 0 0,1-1 0 0 0,-1 1 0 0 0,1 0-1 0 0,0-1 1 0 0,-1 1 0 0 0,1 0 0 0 0,0-1-1 0 0,0 1 1 0 0,0 0 0 0 0,0 0-30 0 0,0 0 12 0 0,-1 0 0 0 0,1 0 0 0 0,0 0 0 0 0,0-1 1 0 0,-1 1-1 0 0,1 0 0 0 0,0 0 0 0 0,-1 0 0 0 0,0-1 1 0 0,1 1-1 0 0,-1 0 0 0 0,0 0 0 0 0,1-1 0 0 0,-1 1 1 0 0,0-1-13 0 0,0 1 152 0 0,15-2 289 0 0,-12 1-409 0 0,-1 1 0 0 0,1 0 0 0 0,-1 0 1 0 0,1 0-1 0 0,0 0 0 0 0,0 0 0 0 0,-1 1 0 0 0,1-1 0 0 0,0 1 1 0 0,0 0-1 0 0,0-1 0 0 0,0 2 0 0 0,0-1 0 0 0,-1 0 0 0 0,1 0 1 0 0,0 1-1 0 0,0 0 0 0 0,0-1 0 0 0,-1 1 0 0 0,1 0 0 0 0,0 0 0 0 0,-1 1 1 0 0,1-1-1 0 0,-1 1 0 0 0,2 0-32 0 0,10 5 63 0 0,-1-1-14 0 0,-1 1 0 0 0,1 1 0 0 0,-1-1 0 0 0,0 2 0 0 0,-1 0-1 0 0,0 0 1 0 0,7 8-49 0 0,-16-14 7 0 0,-1-1 0 0 0,1 0 0 0 0,-1 1 0 0 0,0-1 0 0 0,1 1 0 0 0,-1 0 0 0 0,-1-1 0 0 0,1 1 0 0 0,0 2-7 0 0,6 14 73 0 0,-6-16-61 0 0,-1 0 0 0 0,1 0 0 0 0,-1-1 0 0 0,0 1 0 0 0,0 0 0 0 0,0 0 0 0 0,0 0 0 0 0,0 0 0 0 0,-1-1 0 0 0,1 1 0 0 0,-1 0 0 0 0,0 0-12 0 0,-2 16 43 0 0,3-13-39 0 0,-1-1 1 0 0,0 0-1 0 0,-1 1 0 0 0,1-1 0 0 0,-1 0 1 0 0,0 0-1 0 0,0 0 0 0 0,-1 0 1 0 0,0 0-5 0 0,-7 17 13 0 0,8-18-8 0 0,0-1 0 0 0,0 0 0 0 0,0 0-1 0 0,0 0 1 0 0,-1 0 0 0 0,1 0 0 0 0,-4 2-5 0 0,-12 18 39 0 0,15-18-33 0 0,0-1 0 0 0,-1 1 0 0 0,1-1 0 0 0,-1 0 0 0 0,-4 3-6 0 0,1 0 1 0 0,6-6-1 0 0,0 0 1 0 0,-1-1-1 0 0,1 1 0 0 0,0 0 1 0 0,0-1-1 0 0,0 1 0 0 0,0-1 1 0 0,0 1-1 0 0,-1-1 0 0 0,1 0 1 0 0,0 0-1 0 0,-2 1 0 0 0,2-1 0 0 0,0 0 0 0 0,0 0 1 0 0,0 1-1 0 0,-1-1 0 0 0,1 0 0 0 0,0 1 0 0 0,0-1 0 0 0,0 1 1 0 0,0-1-1 0 0,-1 1 0 0 0,1 0 0 0 0,0-1 0 0 0,0 1 0 0 0,0 0 1 0 0,0 0-1 0 0,-8 5 421 0 0,8-6-465 0 0,1 0 0 0 0,0 1 0 0 0,0-1 0 0 0,0 0 0 0 0,-1 0 1 0 0,1 0-1 0 0,0 0 0 0 0,0 0 0 0 0,0 0 0 0 0,-1 0 0 0 0,1 0 0 0 0,0 0 0 0 0,0-1 0 0 0,0 1 1 0 0,0 0-1 0 0,-1 0 0 0 0,1 0 0 0 0,0 0 0 0 0,0 0 0 0 0,0 0 0 0 0,-1 0 0 0 0,1 0 0 0 0,0 0 1 0 0,0-1-1 0 0,0 1 0 0 0,0 0 0 0 0,0 0 0 0 0,-1 0 0 0 0,1 0 0 0 0,0 0 0 0 0,0-1 1 0 0,0 1-1 0 0,0 0 0 0 0,0 0 0 0 0,0 0 0 0 0,0-1 0 0 0,0 1 0 0 0,0 0 0 0 0,0 0 0 0 0,0 0 1 0 0,0-1-1 0 0,0 1 0 0 0,0 0 0 0 0,0 0 0 0 0,0 0 0 0 0,0-1 0 0 0,0 1 0 0 0,0 0 44 0 0,0-1-8426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30.6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 1 2208 0 0,'-6'-1'93'0'0,"-9"3"1767"0"0,15-1-1790 0 0,0-1 0 0 0,-1 1 0 0 0,1-1 0 0 0,0 1 0 0 0,0 0 0 0 0,-1-1 0 0 0,1 1 0 0 0,0-1 0 0 0,0 1 0 0 0,0 0 0 0 0,0-1 0 0 0,0 1 0 0 0,0-1 0 0 0,0 1 0 0 0,0 0 0 0 0,0-1 0 0 0,0 1 0 0 0,0-1 0 0 0,0 1 0 0 0,1-1 0 0 0,-1 1 0 0 0,0 0 0 0 0,0-1 0 0 0,1 1-70 0 0,0 8 125 0 0,0 1 0 0 0,-1-1 0 0 0,0 0-1 0 0,0 1 1 0 0,-1-1 0 0 0,0 0 0 0 0,-2 6-125 0 0,0 7-27 0 0,-18 70 383 0 0,16-49-297 0 0,1-24-15 0 0,2 0 0 0 0,0 0-1 0 0,2 0 1 0 0,0 0-1 0 0,1 8-43 0 0,13 120 504 0 0,-13-141-478 0 0,1 5 33 0 0,-1 0 0 0 0,1 0 0 0 0,1-1 0 0 0,0 1 0 0 0,1 0 0 0 0,0-1 0 0 0,0 0 0 0 0,1 0 0 0 0,1 0 0 0 0,1 1-59 0 0,2 7 159 0 0,-9-17-114 0 0,1 1 0 0 0,0 0 0 0 0,0 0-1 0 0,0 0 1 0 0,0 0 0 0 0,0-1 0 0 0,0 1-1 0 0,0 0 1 0 0,0-1 0 0 0,1 1 0 0 0,-1-1-1 0 0,1 1 1 0 0,-1-1 0 0 0,1 0 0 0 0,0 1-45 0 0,-2-2 0 0 0,1 0 20 0 0,-1 1-1 0 0,1-1 0 0 0,0 1 1 0 0,0-1-1 0 0,-1 0 0 0 0,1 1 1 0 0,0-1-1 0 0,0 0 0 0 0,-1 0 0 0 0,1 1 1 0 0,0-1-1 0 0,0 0 0 0 0,0 0 1 0 0,-1 0-1 0 0,1 0 0 0 0,0 0 1 0 0,0 0-1 0 0,0 0 0 0 0,-1 0 0 0 0,1-1 1 0 0,0 1-1 0 0,0 0-19 0 0,8-3 55 0 0,-7 3-52 0 0,3-1-140 0 0,1 0 0 0 0,-1-1-1 0 0,0 0 1 0 0,1 1-1 0 0,-1-2 1 0 0,0 1-1 0 0,0-1 1 0 0,0 1-1 0 0,1-3 138 0 0,-5 4-6086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31.0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5624 0 0,'0'0'20'0'0,"1"0"0"0"0,0 0 0 0 0,0 0 0 0 0,-1 0 0 0 0,1 1 0 0 0,0-1 0 0 0,-1 0 0 0 0,1 0 0 0 0,0 0 1 0 0,-1 1-1 0 0,1-1 0 0 0,0 0 0 0 0,-1 1 0 0 0,1-1 0 0 0,-1 1 0 0 0,1-1 0 0 0,0 0 0 0 0,-1 1 0 0 0,1-1 0 0 0,-1 1 0 0 0,0 0 0 0 0,1-1 0 0 0,-1 1 1 0 0,1-1-1 0 0,-1 1-20 0 0,1 0 26 0 0,-1 0 1 0 0,0-1 0 0 0,1 1 0 0 0,0 0 0 0 0,-1-1 0 0 0,1 1 0 0 0,-1-1 0 0 0,1 1-1 0 0,0-1 1 0 0,-1 1 0 0 0,1-1 0 0 0,0 1 0 0 0,-1-1 0 0 0,1 0 0 0 0,0 1-1 0 0,0-1 1 0 0,0 0 0 0 0,-1 1 0 0 0,1-1 0 0 0,0 0 0 0 0,0 0 0 0 0,0 0-1 0 0,-1 0 1 0 0,1 0 0 0 0,1 0-27 0 0,1 1 69 0 0,-1 0 0 0 0,1 0 1 0 0,0 1-1 0 0,0-1 0 0 0,0 1 0 0 0,-1 0 0 0 0,1 0 1 0 0,-1-1-1 0 0,0 2 0 0 0,1-1 0 0 0,1 2-69 0 0,7 6 148 0 0,16 17-38 0 0,-23-23-95 0 0,0 0-1 0 0,0 0 1 0 0,-1 1 0 0 0,0-1 0 0 0,0 1 0 0 0,0 0 0 0 0,2 4-15 0 0,14 23 337 0 0,-8-20-241 0 0,-4-4-53 0 0,0 1 1 0 0,-1-1-1 0 0,0 1 0 0 0,2 6-43 0 0,10 7 93 0 0,-15-19-76 0 0,-1-1 1 0 0,0 0-1 0 0,0 1 1 0 0,0-1-1 0 0,0 1 0 0 0,0 0 1 0 0,0 0-1 0 0,-1 0 1 0 0,1-1-1 0 0,-1 2-17 0 0,17 30 195 0 0,-15-30-161 0 0,0 1 1 0 0,0 0 0 0 0,-1 1-1 0 0,1-1 1 0 0,1 5-35 0 0,-4-8 21 0 0,1 0 0 0 0,0 0 1 0 0,0 0-1 0 0,0-1 0 0 0,0 1 0 0 0,0 0 0 0 0,0 0 1 0 0,0-1-1 0 0,0 1 0 0 0,1-1 0 0 0,-1 1 1 0 0,1-1-1 0 0,-1 0 0 0 0,2 1-21 0 0,-1 0-112 0 0,1 0 1 0 0,-1 0-1 0 0,0 0 1 0 0,0 0-1 0 0,-1 0 1 0 0,1 0-1 0 0,0 1 1 0 0,-1-1-1 0 0,1 1 112 0 0,-1-2-6046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31.4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103 0 1296 0 0,'-1'24'2930'0'0,"-4"10"-1817"0"0,-16 41-627 0 0,2-15 130 0 0,7-28-278 0 0,10-28-279 0 0,-1 1 1 0 0,2 0 0 0 0,-1 0 0 0 0,0 0 0 0 0,1 0 0 0 0,0 0-1 0 0,0 0 1 0 0,0 5-60 0 0,0-4 129 0 0,1 1-1 0 0,-2-1 1 0 0,1 0-1 0 0,-1 0 1 0 0,0 0-1 0 0,0 0 1 0 0,0 0-1 0 0,-1 1-128 0 0,-6 15 795 0 0,3 8-1667 0 0,6-30-5000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31.7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1200 0 0,'0'0'592'0'0,"0"0"0"0"0,11 15 593 0 0,-8-7-1128 0 0,0 1 0 0 0,0-1-1 0 0,-1 1 1 0 0,0 0 0 0 0,-1-1-1 0 0,0 1 1 0 0,0 3-57 0 0,-2 66 887 0 0,0-30-196 0 0,0-32-538 0 0,0-12-79 0 0,1 0-1 0 0,0 1 0 0 0,0-1 1 0 0,0 0-1 0 0,0 0 0 0 0,0 0 0 0 0,1 1 1 0 0,0-1-1 0 0,0 0 0 0 0,0 0 1 0 0,1 0-1 0 0,-1 0 0 0 0,1 0-73 0 0,-1-3 39 0 0,-1 1-1 0 0,1-1 1 0 0,-1 0-1 0 0,1 1 1 0 0,-1-1-1 0 0,1 1 1 0 0,-1-1-1 0 0,0 1 1 0 0,0-1-1 0 0,1 0 1 0 0,-1 1-1 0 0,0-1 1 0 0,-1 1-1 0 0,1 1-38 0 0,0 2 293 0 0,0-4-87 0 0,0-1 18 0 0,0 0 0 0 0,0 0-7 0 0,0 0-28 0 0,0 0-1131 0 0,0 0-4482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32.4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1400 0 0,'3'0'179'0'0,"1"0"0"0"0,-1 1 0 0 0,1 0 1 0 0,-1 0-1 0 0,1 0 0 0 0,-1 0 0 0 0,0 0 0 0 0,0 1 0 0 0,1 0 0 0 0,-1-1 0 0 0,0 2-179 0 0,36 26 3026 0 0,-22-16-2470 0 0,-11-8-528 0 0,1 1 0 0 0,-1 0 0 0 0,0 0 0 0 0,-1 0 1 0 0,0 1-1 0 0,0-1 0 0 0,0 1 0 0 0,-1 1 0 0 0,1-1 1 0 0,-2 1-1 0 0,1-1 0 0 0,-1 1 0 0 0,-1 0 0 0 0,1 0 0 0 0,0 7-28 0 0,1 0 138 0 0,3 17 95 0 0,0 7-22 0 0,-1-12-110 0 0,-1 4 29 0 0,1 22 124 0 0,-4-9-6 0 0,-1-28-84 0 0,0-1-1 0 0,-1 1 0 0 0,-1 0 0 0 0,-1 0-163 0 0,1 12 131 0 0,1-24-108 0 0,0 0 0 0 0,0 0-1 0 0,0 0 1 0 0,0 0 0 0 0,-1 0 0 0 0,0 0 0 0 0,0 0 0 0 0,0 0 0 0 0,0-1 0 0 0,0 1 0 0 0,-2 1-23 0 0,-7 22 439 0 0,9-24-388 0 0,0 0 0 0 0,0 0 0 0 0,0 0 0 0 0,-1 0 0 0 0,1 0 0 0 0,-1 0 0 0 0,0 0 1 0 0,1 0-1 0 0,-3 1-51 0 0,3-2 52 0 0,-1 1 0 0 0,1-1 0 0 0,-1 1 0 0 0,1-1 0 0 0,0 0 0 0 0,0 1 0 0 0,0 0 0 0 0,1-1 1 0 0,-1 1-1 0 0,1 0-52 0 0,-1-1 32 0 0,1 0 0 0 0,0 0-1 0 0,-1 0 1 0 0,0 0 0 0 0,1 0 0 0 0,-1 0 0 0 0,0 0 0 0 0,0-1 0 0 0,0 1 0 0 0,0 0 0 0 0,0 0 0 0 0,-1-1 0 0 0,0 2-32 0 0,2-3 15 0 0,-1 1 1 0 0,1-1-1 0 0,0 1 0 0 0,-1-1 1 0 0,1 0-1 0 0,0 1 1 0 0,0-1-1 0 0,0 1 1 0 0,-1-1-1 0 0,1 1 0 0 0,0-1 1 0 0,0 0-1 0 0,0 1 1 0 0,0-1-1 0 0,0 1 1 0 0,0-1-1 0 0,0 1 0 0 0,0-1 1 0 0,0 1-1 0 0,0-1 1 0 0,0 1-16 0 0,0-1 4 0 0,0 1 0 0 0,0-1 0 0 0,0 0 1 0 0,0 0-1 0 0,0 0 0 0 0,0 1 0 0 0,0-1 1 0 0,0 0-1 0 0,0 0 0 0 0,0 1 1 0 0,0-1-1 0 0,0 0 0 0 0,0 0 0 0 0,0 0 1 0 0,0 1-1 0 0,0-1 0 0 0,0 0 0 0 0,0 0 1 0 0,0 1-1 0 0,0-1 0 0 0,0 0 0 0 0,0 0 1 0 0,-1 0-1 0 0,1 1 0 0 0,0-1 0 0 0,0 0 1 0 0,0 0-1 0 0,0 0 0 0 0,-1 0 0 0 0,1 1 1 0 0,0-1-1 0 0,0 0 0 0 0,0 0 1 0 0,0 0-1 0 0,-1 0 0 0 0,1 0 0 0 0,0 0 1 0 0,0 0-1 0 0,-1 0 0 0 0,1 0 0 0 0,0 1 1 0 0,0-1-1 0 0,0 0 0 0 0,-1 0 0 0 0,1 0 1 0 0,0 0-5 0 0,-1 2 105 0 0,0-2-94 0 0,1 1 1 0 0,0-1-1 0 0,0 1 1 0 0,0-1 0 0 0,-1 1-1 0 0,1-1 1 0 0,0 1-1 0 0,-1-1 1 0 0,1 1 0 0 0,0-1-1 0 0,-1 1 1 0 0,1-1-1 0 0,0 0 1 0 0,-1 1-1 0 0,1-1 1 0 0,-1 0 0 0 0,1 1-1 0 0,-1-1 1 0 0,1 0-1 0 0,-1 0 1 0 0,1 1 0 0 0,-1-1-12 0 0,-10 2 95 0 0,14 5 50 0 0,-3-7-141 0 0,0 0 0 0 0,1 1 0 0 0,-1-1 1 0 0,0 0-1 0 0,0 1 0 0 0,1-1 0 0 0,-1 0 0 0 0,0 1 0 0 0,0-1 0 0 0,0 0 0 0 0,0 1 0 0 0,1-1 0 0 0,-1 0 0 0 0,0 1 0 0 0,0-1 1 0 0,0 1-1 0 0,0-1 0 0 0,0 1 0 0 0,0-1 0 0 0,0 0 0 0 0,0 1 0 0 0,0-1 0 0 0,0 1 0 0 0,0-1 0 0 0,0 0 0 0 0,0 1 0 0 0,0-1 1 0 0,-1 0-1 0 0,1 1 0 0 0,0-1 0 0 0,0 1 0 0 0,0-1 0 0 0,-1 0 0 0 0,1 1 0 0 0,0-1 0 0 0,0 0 0 0 0,-1 1 0 0 0,1-1 0 0 0,0 0 1 0 0,-1 0-1 0 0,1 1-4 0 0,-5-1-1596 0 0,4 0-6448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34.0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0 396 1600 0 0,'1'1'153'0'0,"0"-1"0"0"0,-1 0 0 0 0,1 0 0 0 0,0 1 0 0 0,-1-1 0 0 0,1 0 0 0 0,-1 1 0 0 0,1-1 0 0 0,0 1 0 0 0,-1-1 0 0 0,1 1 0 0 0,-1-1 0 0 0,1 1 0 0 0,-1-1 0 0 0,0 1 0 0 0,1 0 1 0 0,-1-1-1 0 0,1 1 0 0 0,-1-1 0 0 0,0 1 0 0 0,0 0 0 0 0,1 0 0 0 0,-1-1 0 0 0,0 1 0 0 0,0 0 0 0 0,0-1 0 0 0,0 1 0 0 0,0 0 0 0 0,0 0 0 0 0,0-1 0 0 0,0 1 0 0 0,0 0 0 0 0,0-1 0 0 0,0 1 0 0 0,0 0-153 0 0,0 4 337 0 0,0-4-48 0 0,0-1-22 0 0,18-14 877 0 0,16-64 355 0 0,7-45-66 0 0,-37 112-1323 0 0,0 1-1 0 0,1 0 1 0 0,0 0-1 0 0,1 0 1 0 0,0 1-1 0 0,3-3-109 0 0,4-1 128 0 0,-12 12-114 0 0,1 0 0 0 0,-1 0 0 0 0,0-1-1 0 0,0 1 1 0 0,1 0 0 0 0,-1 0 0 0 0,0-1 0 0 0,0 1 0 0 0,-1 0 0 0 0,1-1 0 0 0,0 1 0 0 0,0-1-1 0 0,-1 1 1 0 0,1-1 0 0 0,0-1-14 0 0,0 0 30 0 0,-1 1 0 0 0,1 0 0 0 0,0-1 0 0 0,1 1 0 0 0,-1-1 0 0 0,0 1 0 0 0,1 0 0 0 0,-1 0 0 0 0,1 0 0 0 0,0 0 0 0 0,-1 0 0 0 0,1 0 0 0 0,0 0 0 0 0,2 0-30 0 0,-2 0 30 0 0,0 0 0 0 0,0 0 0 0 0,0 0 0 0 0,0-1-1 0 0,0 1 1 0 0,0-1 0 0 0,0 1 0 0 0,1-3-30 0 0,18-28 431 0 0,-12 23 263 0 0,-2 15 54 0 0,6 9-869 0 0,-1-2 59 0 0,4 3 23 0 0,-13-14 33 0 0,0 1 0 0 0,-1 0 1 0 0,1 0-1 0 0,0 0 1 0 0,-1 0-1 0 0,1 0 1 0 0,-1 1-1 0 0,0-1 1 0 0,0 1-1 0 0,0 0 0 0 0,0-1 1 0 0,0 1-1 0 0,-1 0 1 0 0,1 0-1 0 0,-1 0 1 0 0,1 3 5 0 0,10 17-19 0 0,29 40 36 0 0,-24-39-1 0 0,-2 0-1 0 0,0 1 1 0 0,9 25-16 0 0,-8-26 1 0 0,-14-22 0 0 0,0 0-1 0 0,0 0 1 0 0,-1 0 0 0 0,1 1-1 0 0,-1-1 1 0 0,1 1 0 0 0,-1-1-1 0 0,0 1 1 0 0,0-1 0 0 0,1 2-1 0 0,6 11 27 0 0,2-3 44 0 0,-10-12-71 0 0,0 1 0 0 0,0-1 0 0 0,1 1-1 0 0,-1-1 1 0 0,0 1 0 0 0,0-1 0 0 0,0 1-1 0 0,0-1 1 0 0,0 1 0 0 0,1-1 0 0 0,-1 1 0 0 0,0-1-1 0 0,0 1 1 0 0,0-1 0 0 0,0 1 0 0 0,0-1 0 0 0,-1 1-1 0 0,1-1 1 0 0,0 1 0 0 0,0-1 0 0 0,0 1-1 0 0,0-1 1 0 0,-1 1 0 0 0,1-1 0 0 0,0 1 0 0 0,0-1-1 0 0,-1 0 1 0 0,1 1 0 0 0,0-1 0 0 0,-1 1 0 0 0,1-1-1 0 0,0 0 0 0 0,1 0 1 0 0,-1 0-1 0 0,0 0 0 0 0,0 0 1 0 0,0 0-1 0 0,0 0 0 0 0,0 0 0 0 0,0 0 1 0 0,0 0-1 0 0,0 0 0 0 0,0 0 1 0 0,0 0-1 0 0,0 0 0 0 0,1 0 0 0 0,-1 0 1 0 0,0 0-1 0 0,0 0 0 0 0,0 0 1 0 0,0 0-1 0 0,0 0 0 0 0,0 0 1 0 0,0 0-1 0 0,0 1 0 0 0,0-1 0 0 0,0 0 1 0 0,0 0-1 0 0,0 0 0 0 0,0 0 1 0 0,0 0-1 0 0,0 0 0 0 0,0 0 1 0 0,0 0-1 0 0,0 0 0 0 0,0 0 0 0 0,0 0 1 0 0,0 1-1 0 0,0-1 0 0 0,0 0 1 0 0,0 0-1 0 0,0 0 0 0 0,0 0 1 0 0,0 0-1 0 0,0 0 0 0 0,0 0 0 0 0,0 0 1 0 0,0 0-1 0 0,0 0 0 0 0,0 0 1 0 0,0 1-1 0 0,0-1 0 0 0,0 0 1 0 0,0 0-1 0 0,0 0 0 0 0,0 0 0 0 0,0 0 1 0 0,0 0-1 0 0,0 0 0 0 0,0 0 1 0 0,0 0-1 0 0,0 0 0 0 0,0 0 1 0 0,0 0 0 0 0,0 0-8 0 0,-5-3-1923 0 0,4 3-7578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34.9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1200 0 0,'0'0'133'0'0,"1"0"0"0"0,0 1 0 0 0,-1-1 1 0 0,1 0-1 0 0,0 0 0 0 0,-1 0 0 0 0,1 1 0 0 0,-1-1 0 0 0,1 0 1 0 0,-1 1-1 0 0,1-1 0 0 0,-1 1 0 0 0,1-1 0 0 0,-1 0 0 0 0,1 1 0 0 0,-1-1 1 0 0,1 1-1 0 0,-1-1 0 0 0,1 1 0 0 0,-1-1 0 0 0,0 1 0 0 0,0 0 1 0 0,1-1-1 0 0,-1 1-133 0 0,8 19 2419 0 0,-2-3-933 0 0,4 4-812 0 0,-3-1-337 0 0,-5-17-340 0 0,-1-1 0 0 0,0 1 1 0 0,0 0-1 0 0,0-1 1 0 0,0 1-1 0 0,0 0 0 0 0,-1 0 1 0 0,0 0-1 0 0,1-1 0 0 0,-1 2 3 0 0,0 0-5 0 0,1 0 0 0 0,-1-1-1 0 0,1 1 1 0 0,0 0-1 0 0,0-1 1 0 0,0 1 0 0 0,1 0 5 0 0,2 6-53 0 0,-1 0 1 0 0,0 1-1 0 0,-1-1 1 0 0,0 1-1 0 0,1 9 53 0 0,7 33-385 0 0,-8-45 328 0 0,-1-1 0 0 0,0 1 0 0 0,0 0 0 0 0,-1 4 57 0 0,5 26-63 0 0,-5-36 60 0 0,4 11-29 0 0,-2 0-1 0 0,1 0 0 0 0,-2 0 1 0 0,0 2 32 0 0,7 23-54 0 0,-6-32 44 0 0,-1 0 1 0 0,1 1-1 0 0,-1 0 1 0 0,0-1-1 0 0,-1 6 10 0 0,1 4 4 0 0,0 0 0 0 0,0-1 0 0 0,2 4-4 0 0,3 18 2330 0 0,-16-54-1673 0 0,4-10-349 0 0,-2 2 1 0 0,-1-1-1 0 0,-12-22-308 0 0,19 42 34 0 0,-1-2 13 0 0,1 1 0 0 0,0-1 1 0 0,0 0-1 0 0,1 0 1 0 0,-1-1-1 0 0,2 1 0 0 0,-1 0 1 0 0,2-3-48 0 0,-5-38 235 0 0,2 36-166 0 0,0 1 0 0 0,1-1 1 0 0,1 0-1 0 0,0 0 0 0 0,1 0 0 0 0,0 1 0 0 0,1-1 0 0 0,1 0 0 0 0,0 1 0 0 0,0 0 0 0 0,1-1 1 0 0,5-8-70 0 0,-8 17 21 0 0,1-1 0 0 0,0 1 0 0 0,0 0 0 0 0,1 0 1 0 0,-1 0-1 0 0,1 0 0 0 0,0 0 0 0 0,0 0 0 0 0,0 0 0 0 0,0 1 1 0 0,1 0-1 0 0,-1 0 0 0 0,1 0 0 0 0,0 0 0 0 0,0 0 1 0 0,0 1-1 0 0,0 0 0 0 0,1-1-21 0 0,34-26 109 0 0,-22 19-76 0 0,-15 8-30 0 0,-1 1 0 0 0,1 0 0 0 0,0 0-1 0 0,0 0 1 0 0,-1 0 0 0 0,1 0 0 0 0,0 0-1 0 0,0 1 1 0 0,0-1 0 0 0,0 0-1 0 0,0 1 1 0 0,0 0 0 0 0,0-1 0 0 0,0 1-1 0 0,0 0 1 0 0,0 0 0 0 0,1 0 0 0 0,-1 0-1 0 0,0 1 1 0 0,0-1 0 0 0,0 0-3 0 0,20 4 16 0 0,-19-4-14 0 0,0 1 0 0 0,0-1 0 0 0,0 1 0 0 0,0 0 1 0 0,0-1-1 0 0,1 2 0 0 0,-1-1 0 0 0,-1 0 0 0 0,1 0 0 0 0,0 1 0 0 0,0 0 0 0 0,1 1-2 0 0,-1-1 2 0 0,0 0 0 0 0,0 0-1 0 0,0 1 1 0 0,-1-1 0 0 0,1 1 0 0 0,-1 0-1 0 0,0-1 1 0 0,0 1 0 0 0,0 0 0 0 0,0 1-1 0 0,-1-1 1 0 0,1 0 0 0 0,-1 0 0 0 0,1 1-1 0 0,-1-1 1 0 0,0 1 0 0 0,-1-1-1 0 0,1 1 1 0 0,-1-1 0 0 0,1 1 0 0 0,-1-1-1 0 0,0 1 1 0 0,0 0 0 0 0,-1-1 0 0 0,1 1-1 0 0,-1-1 1 0 0,1 1 0 0 0,-1-1 0 0 0,0 1-1 0 0,-1 0-1 0 0,-3 15 2 0 0,5-16-2 0 0,-1-1 1 0 0,1 0 0 0 0,-1 0-1 0 0,1 0 1 0 0,-1 1-1 0 0,0-1 1 0 0,0 0-1 0 0,0 0 1 0 0,0 0 0 0 0,0 0-1 0 0,-2 1 0 0 0,-9 16 2 0 0,11-16-2 0 0,-1 0 1 0 0,0 1 0 0 0,0-2 0 0 0,0 1-1 0 0,0 0 1 0 0,-1 0 0 0 0,1-1-1 0 0,-1 1 1 0 0,-1 1-1 0 0,-9 5 2 0 0,-2 1 5 0 0,0 0 0 0 0,-13 6-7 0 0,27-16 4 0 0,0 1-1 0 0,0 0 0 0 0,0-1 1 0 0,0 1-1 0 0,0 0 0 0 0,0 0 1 0 0,0 0-1 0 0,0 0 0 0 0,1 0 1 0 0,-1 0-1 0 0,0 0 1 0 0,1 0-1 0 0,-1 1-3 0 0,0-1-64 0 0,0 0 0 0 0,1 1-1 0 0,-1-1 1 0 0,0 0 0 0 0,0 0 0 0 0,0 0 0 0 0,0 0 0 0 0,0 0 0 0 0,0 0 0 0 0,0 0-1 0 0,0 0 1 0 0,0 0 0 0 0,0-1 0 0 0,0 1 0 0 0,-1 0 0 0 0,1-1 0 0 0,0 1 0 0 0,0-1-1 0 0,-1 1 1 0 0,1-1 0 0 0,0 0 0 0 0,-1 1 0 0 0,1-1 0 0 0,-1 0 0 0 0,1 0 0 0 0,0 0-1 0 0,-1 0 1 0 0,0 0 64 0 0,2 0-8886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35.4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0 488 0 0,'-1'30'6104'0'0,"-1"-10"-4275"0"0,2-8-2316 0 0,-1-1 581 0 0,0 0-1 0 0,-1 0 1 0 0,-2 9-94 0 0,2-11 105 0 0,0 0 1 0 0,1-1-1 0 0,0 1 1 0 0,0 0-1 0 0,1 9-105 0 0,-2 23 355 0 0,1-35-304 0 0,0 1 0 0 0,1 0-1 0 0,0 1 1 0 0,0-1-1 0 0,1 6-50 0 0,3 26 364 0 0,-1 1-1 0 0,-2 0 1 0 0,-2 14-364 0 0,2-33 187 0 0,0-1-1 0 0,2 0 1 0 0,1 0-1 0 0,0 0 1 0 0,6 12-187 0 0,-2 1 347 0 0,-6-26-266 0 0,1 0 0 0 0,0 0 0 0 0,0 0 0 0 0,0-1 0 0 0,1 2-81 0 0,11 21 348 0 0,-14-26-316 0 0,0-1-1 0 0,0 0 0 0 0,0 1 1 0 0,0-1-1 0 0,0 0 0 0 0,1 0 0 0 0,0 0 1 0 0,-1 0-1 0 0,2 2-31 0 0,-2-4 7 0 0,-1 1 0 0 0,1-1-1 0 0,0 1 1 0 0,-1-1 0 0 0,1 0 0 0 0,0 1 0 0 0,-1-1-1 0 0,1 0 1 0 0,0 1 0 0 0,-1-1 0 0 0,1 0-1 0 0,0 0 1 0 0,0 1 0 0 0,-1-1 0 0 0,1 0 0 0 0,0 0-1 0 0,0 0 1 0 0,0 0 0 0 0,-1 0 0 0 0,1 0-1 0 0,0 0 1 0 0,0-1 0 0 0,-1 1 0 0 0,1 0 0 0 0,0 0-1 0 0,0 0 1 0 0,-1-1 0 0 0,1 1 0 0 0,0-1-1 0 0,-1 1 1 0 0,1 0-7 0 0,18-8-1608 0 0,-17 8-6510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35.8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4720 0 0,'7'0'1755'0'0,"14"1"765"0"0,-21-1-2515 0 0,1 1 0 0 0,0-1 0 0 0,-1 0 0 0 0,1 0 0 0 0,0 1 0 0 0,-1-1-1 0 0,1 1 1 0 0,-1-1 0 0 0,1 0 0 0 0,-1 1 0 0 0,1-1 0 0 0,-1 1 0 0 0,1-1 0 0 0,-1 1 0 0 0,1 0 0 0 0,-1-1 0 0 0,0 1 0 0 0,1-1-1 0 0,-1 1 1 0 0,0 0 0 0 0,1-1 0 0 0,-1 1 0 0 0,0 0 0 0 0,0-1 0 0 0,0 1 0 0 0,0 0 0 0 0,0 0-5 0 0,1 3-1 0 0,1-1 0 0 0,-1 1 1 0 0,0-1-1 0 0,1 0 0 0 0,0 1 0 0 0,-1-1 1 0 0,1 0-1 0 0,0 0 0 0 0,1 0 0 0 0,-1 0 1 0 0,3 2 0 0 0,15 24 0 0 0,-9-8-3 0 0,1 0 0 0 0,5 5 3 0 0,9 16 86 0 0,-12-21 241 0 0,1-1 0 0 0,13 14-327 0 0,-19-25 153 0 0,-7-7-102 0 0,0 1-1 0 0,0-1 0 0 0,0 0 0 0 0,0 1 0 0 0,0-1 1 0 0,0 1-1 0 0,-1 0 0 0 0,1-1 0 0 0,-1 1 0 0 0,0 0 1 0 0,1 2-51 0 0,-1-3 34 0 0,0 0 1 0 0,0 1 0 0 0,0-1 0 0 0,0 0 0 0 0,0 1-1 0 0,1-1 1 0 0,-1 0 0 0 0,1 0 0 0 0,0 0 0 0 0,-1 0-1 0 0,1 0 1 0 0,0-1 0 0 0,2 2-35 0 0,12 13 281 0 0,-13-10-162 0 0,-3-6-117 0 0,0 1 0 0 0,0-1 0 0 0,0 0 0 0 0,0 0 0 0 0,0 0 0 0 0,1 1 0 0 0,-1-1 0 0 0,0 0 0 0 0,0 0 0 0 0,0 0 0 0 0,0 1 0 0 0,0-1 0 0 0,1 0 0 0 0,-1 0 0 0 0,0 0 0 0 0,0 0 0 0 0,0 0 0 0 0,1 1 0 0 0,-1-1 0 0 0,0 0 0 0 0,0 0 0 0 0,0 0 0 0 0,1 0 0 0 0,-1 0 0 0 0,0 0 0 0 0,0 0 0 0 0,1 0 0 0 0,-1 0 0 0 0,0 0 0 0 0,0 0 0 0 0,1 0 0 0 0,-1 0 0 0 0,0 0 0 0 0,0 0 0 0 0,1 0-2 0 0,-1 0-14 0 0,0 0 0 0 0,1 0 0 0 0,-1 0 0 0 0,0 0 0 0 0,1 0 0 0 0,-1 0 0 0 0,0 0 0 0 0,0 1 0 0 0,1-1 0 0 0,-1 0 0 0 0,0 0 0 0 0,0 0 0 0 0,1 0 0 0 0,-1 1 0 0 0,0-1 0 0 0,0 0 0 0 0,1 0 0 0 0,-1 0 0 0 0,0 1 0 0 0,0-1 0 0 0,0 0 0 0 0,0 0 0 0 0,1 1 0 0 0,-1-1 0 0 0,0 0 0 0 0,0 0 0 0 0,0 1 0 0 0,0-1 0 0 0,0 0 0 0 0,0 1 0 0 0,0-1 0 0 0,0 0 0 0 0,0 0 0 0 0,0 1 0 0 0,0-1 0 0 0,0 0 0 0 0,0 1 0 0 0,0-1 0 0 0,0 0 0 0 0,0 1 0 0 0,0-1 0 0 0,0 0 0 0 0,0 0 0 0 0,0 1 14 0 0,0 2-736 0 0,0-3-6506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34.5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1 4816 0 0,'0'0'281'0'0,"0"0"5"0"0,0 0-4 0 0,0 0 82 0 0,0 0 311 0 0,0 0 77 0 0,0 0 2 0 0,0 0-31 0 0,0 0-167 0 0,0 0-39 0 0,0 0-2 0 0,0 0-22 0 0,0 0-98 0 0,0 0-20 0 0,0 0 1 0 0,0 0-32 0 0,0 0-128 0 0,0 0-32 0 0,0 0 0 0 0,0 0-8 0 0,0 0-32 0 0,0 0-8 0 0,0 0 0 0 0,-1 6-15 0 0,-4 40 63 0 0,2 0 0 0 0,2 0 1 0 0,3 7-185 0 0,-1 18 256 0 0,-1-69-308 0 0,0-1 0 0 0,0 0 0 0 0,0 0 0 0 0,0 1 0 0 0,0-1 0 0 0,1 0 0 0 0,-1 0 0 0 0,0 0 0 0 0,1 1 0 0 0,-1-1 0 0 0,0 0 0 0 0,1 0 0 0 0,0 0 0 0 0,-1 0 0 0 0,1 0 0 0 0,0 0 0 0 0,-1 0 0 0 0,1 0-1 0 0,0 0 1 0 0,0 0 0 0 0,0 0 0 0 0,0-1 0 0 0,0 1 0 0 0,0 0 0 0 0,0 0 0 0 0,0-1 0 0 0,0 1 0 0 0,0-1 0 0 0,0 1 0 0 0,1-1 0 0 0,-1 0 0 0 0,0 1 0 0 0,1-1 52 0 0,-1 0-9213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36.2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0 5320 0 0,'0'14'399'0'0,"-2"1"0"0"0,0-2 0 0 0,0 1 0 0 0,-3 5-399 0 0,-5 35 812 0 0,9-47-813 0 0,-1 0 1 0 0,0 0-1 0 0,0 1 0 0 0,0-1 1 0 0,-1-1-1 0 0,-1 2 1 0 0,2-3-1 0 0,-1 2 1 0 0,1-1-1 0 0,-1 0 1 0 0,2 0-1 0 0,-1 1 0 0 0,1-1 1 0 0,-1 6 0 0 0,2-7 1 0 0,0 1 0 0 0,-1 0 0 0 0,1-1 0 0 0,-1 1 0 0 0,-1-1 0 0 0,1 1 0 0 0,-1-1 0 0 0,0 0 0 0 0,-1 2-1 0 0,2-3 2 0 0,-1 0 0 0 0,1 0 1 0 0,1 0-1 0 0,-1 0 0 0 0,0 1 0 0 0,1-1 0 0 0,0 1-2 0 0,0-1 33 0 0,-1 0 0 0 0,1 0 1 0 0,-1 0-1 0 0,0 0 0 0 0,0 0 0 0 0,0 0 0 0 0,-1 1-33 0 0,-9 32 977 0 0,13-24-369 0 0,1-3-1375 0 0,-3-9-5507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36.6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2704 0 0,'0'1'67'0'0,"0"0"1"0"0,1-1 0 0 0,-1 1-1 0 0,0 0 1 0 0,0-1-1 0 0,1 1 1 0 0,-1 0-1 0 0,0-1 1 0 0,1 1-1 0 0,-1-1 1 0 0,0 1-1 0 0,1-1 1 0 0,-1 1-1 0 0,1 0 1 0 0,-1-1 0 0 0,1 0-1 0 0,-1 1 1 0 0,1-1-1 0 0,-1 1 1 0 0,1-1-1 0 0,0 0 1 0 0,-1 1-1 0 0,1-1 1 0 0,0 0-1 0 0,-1 1 1 0 0,1-1 0 0 0,0 0-1 0 0,-1 0 1 0 0,1 0-1 0 0,0 0 1 0 0,-1 0-1 0 0,1 0 1 0 0,0 0-1 0 0,-1 0 1 0 0,2 0-68 0 0,30-3 2364 0 0,-19 0-2381 0 0,-9 2 4 0 0,-1 0-1 0 0,1 1 0 0 0,0-1 0 0 0,0 1 0 0 0,0-1 1 0 0,-1 1-1 0 0,1 1 0 0 0,4-1 14 0 0,17 0-33 0 0,-23 0 33 0 0,0-1 0 0 0,0 1 0 0 0,0-1-1 0 0,1 1 1 0 0,-1 0 0 0 0,0 0 0 0 0,0 0 0 0 0,0 1-1 0 0,0-1 1 0 0,0 0 0 0 0,1 1 0 0 0,-1-1 0 0 0,0 1 0 0 0,0 0-1 0 0,0-1 1 0 0,0 1 0 0 0,0 0 0 0 0,-1 0 0 0 0,1 1-1 0 0,0-1 1 0 0,0 0 0 0 0,-1 1 0 0 0,1-1 0 0 0,13 16 273 0 0,-13-15-221 0 0,0 0 0 0 0,0-1 1 0 0,-1 1-1 0 0,1 0 0 0 0,0 0 0 0 0,-1 0 1 0 0,0 1-1 0 0,1-1 0 0 0,-1 0 0 0 0,0 0 1 0 0,0 1-1 0 0,0 0-52 0 0,0 3 108 0 0,0 1 1 0 0,0-1-1 0 0,0 0 1 0 0,-1 0-1 0 0,0 1 1 0 0,0-1 0 0 0,-1 0-1 0 0,0 3-108 0 0,-1 20 252 0 0,2-26-218 0 0,0-1 1 0 0,-1 1-1 0 0,0 0 0 0 0,0 0 1 0 0,1 0-1 0 0,-2 0 1 0 0,1-1-1 0 0,0 1 0 0 0,0-1 1 0 0,-1 1-1 0 0,-1 1-34 0 0,2-1 28 0 0,-1 0 0 0 0,0 0 0 0 0,1 0 0 0 0,-1 0 0 0 0,1 0 0 0 0,0 0 0 0 0,0 0 0 0 0,0 1-28 0 0,1-2 17 0 0,-1-1 0 0 0,1 1-1 0 0,-1-1 1 0 0,1 1-1 0 0,-1 0 1 0 0,0-1-1 0 0,1 0 1 0 0,-1 1 0 0 0,0-1-1 0 0,0 1 1 0 0,0-1-1 0 0,0 0 1 0 0,-1 0 0 0 0,1 1-17 0 0,0-1 30 0 0,0 0 1 0 0,-1 0-1 0 0,1 1 1 0 0,0-1-1 0 0,0 0 1 0 0,1 1-1 0 0,-1-1 1 0 0,0 0-1 0 0,0 1 1 0 0,1-1 0 0 0,-1 1-1 0 0,1 0 1 0 0,-1 0-31 0 0,-9 20 564 0 0,8-20-511 0 0,1 0-1 0 0,0 0 0 0 0,-1 0 0 0 0,1 0 1 0 0,0 0-1 0 0,0 1 0 0 0,0-1 1 0 0,1 0-1 0 0,-1 1 0 0 0,1-1 0 0 0,-1 1 1 0 0,1 1-53 0 0,0-4 37 0 0,-1 1 0 0 0,1-1 1 0 0,0 1-1 0 0,0-1 1 0 0,0 0-1 0 0,0 1 1 0 0,0-1-1 0 0,0 1 0 0 0,0-1 1 0 0,0 1-1 0 0,0-1 1 0 0,1 1-1 0 0,-1-1 1 0 0,0 1-1 0 0,0-1 0 0 0,0 1 1 0 0,0-1-1 0 0,1 1 1 0 0,-1-1-1 0 0,0 0 0 0 0,1 1 1 0 0,-1-1-1 0 0,0 1 1 0 0,1-1-1 0 0,-1 0 1 0 0,0 1-1 0 0,1-1 0 0 0,-1 0 1 0 0,0 0-1 0 0,1 1 1 0 0,-1-1-1 0 0,1 0 0 0 0,-1 0 1 0 0,1 1-1 0 0,-1-1 1 0 0,1 0-1 0 0,-1 0 1 0 0,1 0-1 0 0,-1 0 0 0 0,0 0 1 0 0,1 0-1 0 0,-1 0 1 0 0,1 0-1 0 0,-1 0 1 0 0,1 0-1 0 0,-1 0 0 0 0,1 0 1 0 0,-1 0-1 0 0,1 0 1 0 0,-1 0-1 0 0,1-1 0 0 0,0 1-37 0 0,7 0-247 0 0,80-6 317 0 0,-84 6-244 0 0,0-1 0 0 0,0 1 1 0 0,0-1-1 0 0,-1 0 1 0 0,1 0-1 0 0,-1 0 0 0 0,1-1 1 0 0,-1 1-1 0 0,1-1 1 0 0,0 0 173 0 0,-3 1-8400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37.2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5120 0 0,'1'0'72'0'0,"1"0"0"0"0,-1-1 0 0 0,1 1 0 0 0,-1 0 0 0 0,1 0 1 0 0,-1 0-1 0 0,1 0 0 0 0,0 0 0 0 0,-1 1 0 0 0,1-1 0 0 0,-1 0 0 0 0,0 1 0 0 0,1-1 1 0 0,-1 1-1 0 0,1-1 0 0 0,-1 1 0 0 0,0 0 0 0 0,1 0 0 0 0,-1-1 0 0 0,0 1 0 0 0,0 0 1 0 0,0 0-1 0 0,1 0 0 0 0,-1 1 0 0 0,0-1 0 0 0,0 0 0 0 0,-1 0 0 0 0,1 0 0 0 0,1 2-72 0 0,0 0 93 0 0,16 19 416 0 0,-2 1-1 0 0,0 1 1 0 0,-2 0 0 0 0,-1 1 0 0 0,5 13-509 0 0,-13-27-4 0 0,1 0 0 0 0,1-1 0 0 0,0 0 1 0 0,0 0 3 0 0,21 32-33 0 0,-19-25-5 0 0,-4-9 14 0 0,0 1 0 0 0,-1 0 1 0 0,0 0-1 0 0,0 0 1 0 0,0 4 23 0 0,12 31-261 0 0,-11-34 170 0 0,-1 0 0 0 0,-1 1 1 0 0,1 0-1 0 0,-1 4 91 0 0,12 67-276 0 0,-3 7 90 0 0,-10-76 168 0 0,-1 0-1 0 0,-1 0 1 0 0,0 0-1 0 0,-1 0 1 0 0,0 0-1 0 0,-2 5 19 0 0,-2 46-39 0 0,5-51 32 0 0,-1 0 0 0 0,0 0 0 0 0,-1 0 0 0 0,0-1 0 0 0,-1 1 1 0 0,-1-1-1 0 0,-4 11 7 0 0,-2 22-1 0 0,9-37 5 0 0,0 0 0 0 0,-1 0 0 0 0,0 0 1 0 0,-2 6-5 0 0,1-8 26 0 0,2 0-1 0 0,-1 0 1 0 0,1 0 0 0 0,-1 0 0 0 0,2 0 0 0 0,-1 1-26 0 0,-2 13 101 0 0,-7 1 115 0 0,9-20-167 0 0,0 1 1 0 0,0-1-1 0 0,0 1 0 0 0,0-1 0 0 0,0 1 0 0 0,1 0 1 0 0,-1 0-1 0 0,0-1 0 0 0,1 1 0 0 0,-1 0 0 0 0,1 0 1 0 0,0 0-1 0 0,-1 0-49 0 0,-4 18 651 0 0,4-17-515 0 0,0-1 0 0 0,0 0 0 0 0,0 0 0 0 0,0 1 0 0 0,1-1 0 0 0,-1 0 0 0 0,1 1 1 0 0,0-1-1 0 0,0 1-136 0 0,0 8-484 0 0,0-11-7284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38.1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0 403 3712 0 0,'4'0'152'0'0,"9"0"1107"0"0,-12 1-1131 0 0,0-1 0 0 0,1 0 1 0 0,-1 0-1 0 0,0 1 0 0 0,0-1 0 0 0,0 1 1 0 0,0-1-1 0 0,0 1 0 0 0,0 0 0 0 0,0-1 1 0 0,0 1-1 0 0,0 0 0 0 0,0-1 0 0 0,1 2-128 0 0,-2-3 57 0 0,0 1-1 0 0,0-1 0 0 0,0 1 0 0 0,0-1 0 0 0,0 1 0 0 0,0-1 1 0 0,0 1-1 0 0,0-1 0 0 0,0 1 0 0 0,0-1 0 0 0,0 1 0 0 0,1-1 0 0 0,-1 1 1 0 0,0-1-1 0 0,0 1 0 0 0,1-1 0 0 0,-1 1 0 0 0,0-1 0 0 0,1 1 0 0 0,-1 0 1 0 0,0-1-1 0 0,1 1 0 0 0,-1-1 0 0 0,0 1 0 0 0,1 0 0 0 0,-1 0 1 0 0,1-1-1 0 0,-1 1 0 0 0,1 0-56 0 0,18-16 264 0 0,-13 12-58 0 0,2-5-87 0 0,0 0 0 0 0,0 0 0 0 0,0 0-1 0 0,-2-1 1 0 0,1 0 0 0 0,-1-1 0 0 0,3-6-119 0 0,1-2 193 0 0,4-12 14 0 0,-10 22-87 0 0,0-1 0 0 0,1 1 0 0 0,0 0 0 0 0,1 0 0 0 0,4-5-120 0 0,-5 7 93 0 0,-1-1 1 0 0,1 1-1 0 0,-1-1 0 0 0,0 0 0 0 0,0-3-93 0 0,16-30 405 0 0,-15 34-293 0 0,0-1 0 0 0,-1 0 0 0 0,0 0 0 0 0,-1 0 0 0 0,1 0 0 0 0,-2-1 0 0 0,2-2-112 0 0,-4 10 9 0 0,0 0 1 0 0,1 0-1 0 0,-1 0 1 0 0,1 0-1 0 0,-1 0 1 0 0,1 0-1 0 0,0 0 1 0 0,-1 0 0 0 0,1 1-1 0 0,0-1 1 0 0,-1 0-1 0 0,1 0 1 0 0,0 1-1 0 0,0-1-9 0 0,0 0 25 0 0,0 1-1 0 0,-1-1 1 0 0,1 1-1 0 0,-1-1 1 0 0,1 1-1 0 0,0-1 1 0 0,-1 1-1 0 0,1-1 1 0 0,-1 0-1 0 0,0 1 1 0 0,1-1-1 0 0,-1 0 1 0 0,1 1 0 0 0,-1-1-1 0 0,0 0 1 0 0,0 0-1 0 0,1 1 1 0 0,-1-1-1 0 0,0 0 1 0 0,0 0-25 0 0,0 1 117 0 0,0 0-73 0 0,0 0-15 0 0,0 0-2 0 0,0 0 5 0 0,0 0 8 0 0,0 0 5 0 0,0 0-2 0 0,0 0 1 0 0,0 0-8 0 0,0 0 1 0 0,0 0-1 0 0,0 0 8 0 0,0 0-4 0 0,0 0-5 0 0,0 0 2 0 0,0 0-2 0 0,0 0 2 0 0,0 0-2 0 0,0 0 2 0 0,2 0-31 0 0,-1 0 0 0 0,1 1-1 0 0,0-1 1 0 0,-1 1 0 0 0,1 0 0 0 0,-1-1-1 0 0,1 1 1 0 0,-1 0 0 0 0,0 0-1 0 0,1 0 1 0 0,-1 0 0 0 0,0 0 0 0 0,1 0-1 0 0,-1 0 1 0 0,0 0 0 0 0,0 1-1 0 0,0-1 1 0 0,0 0 0 0 0,0 1-6 0 0,21 34 1 0 0,-13-19 11 0 0,83 147 116 0 0,-86-154-101 0 0,-1 1-1 0 0,0-1 1 0 0,-1 1 0 0 0,0 0 0 0 0,2 10-27 0 0,-4-15 24 0 0,4 8 46 0 0,-5-12-38 0 0,-1-1-1 0 0,1 1 1 0 0,0-1 0 0 0,0 1-1 0 0,-1 0 1 0 0,1-1 0 0 0,-1 1-1 0 0,0 0 1 0 0,1-1-1 0 0,-1 1 1 0 0,0 0 0 0 0,0 1-32 0 0,0 7-1434 0 0,0-10-8124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50.5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6728 0 0,'0'0'530'0'0,"0"0"10"0"0,0 0-2 0 0,0 0 4 0 0,0 0 29 0 0,0 0 10 0 0,0 0-2 0 0,0 0-39 0 0,0 0-167 0 0,0 0-33 0 0,0 0-2 0 0,0 0-50 0 0,0 0-194 0 0,0 0-51 0 0,0 0 5 0 0,0 0 3 0 0,0 0-14 0 0,5 3 0 0 0,1 2 47 0 0,0 1 1 0 0,0-1-1 0 0,-1 1 0 0 0,0 1 0 0 0,0-1 1 0 0,2 4-85 0 0,-6-9-10 0 0,0 0 0 0 0,-1 0 1 0 0,1 0-1 0 0,0-1 1 0 0,0 1-1 0 0,0 0 0 0 0,-1-1 1 0 0,1 1-1 0 0,0-1 1 0 0,0 1-1 0 0,0-1 0 0 0,0 1 1 0 0,0-1-1 0 0,0 1 1 0 0,0-1-1 0 0,0 0 0 0 0,0 0 1 0 0,1 1-1 0 0,-1-1 1 0 0,0 0-1 0 0,0 0 0 0 0,0 0 1 0 0,0 0-1 0 0,0 0 1 0 0,0-1-1 0 0,1 1 10 0 0,3 0-1178 0 0,-4 0-7306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50.9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7328 0 0,'0'1'71'0'0,"0"0"1"0"0,0 0-1 0 0,0 0 1 0 0,1 0-1 0 0,-1 0 1 0 0,0 1-1 0 0,1-1 1 0 0,-1 0-1 0 0,1 0 0 0 0,-1-1 1 0 0,1 1-1 0 0,0 0 1 0 0,-1 0-1 0 0,1 0 1 0 0,0 0-72 0 0,-1-1 67 0 0,1 1 0 0 0,-1-1 0 0 0,0 0 0 0 0,1 1 0 0 0,-1-1 0 0 0,0 0 0 0 0,1 1 0 0 0,-1-1 0 0 0,0 1 0 0 0,0-1 0 0 0,1 1 0 0 0,-1-1 0 0 0,0 1 0 0 0,0-1 0 0 0,0 1 0 0 0,0-1 0 0 0,0 1 0 0 0,0-1 1 0 0,0 1-1 0 0,0-1 0 0 0,0 1 0 0 0,0-1 0 0 0,0 1 0 0 0,0-1 0 0 0,0 1 0 0 0,0-1 0 0 0,0 1 0 0 0,0-1 0 0 0,0 1 0 0 0,-1-1 0 0 0,1 1 0 0 0,0 0-67 0 0,5 22 1455 0 0,-5-19-1435 0 0,0 0 0 0 0,0-1 0 0 0,1 1 0 0 0,-1-1 0 0 0,1 1 0 0 0,0-1 0 0 0,0 1 0 0 0,2 2-20 0 0,0 15 68 0 0,-3-20-49 0 0,0 0 1 0 0,0 1-1 0 0,0-1 1 0 0,0 0-1 0 0,0 1 1 0 0,1-1-1 0 0,-1 0 1 0 0,0 1-1 0 0,1-1 0 0 0,-1 0 1 0 0,1 1-1 0 0,-1-1 1 0 0,1 0-1 0 0,0 0 1 0 0,-1 0-1 0 0,1 0 1 0 0,0 0-1 0 0,0 0 0 0 0,0 0 1 0 0,0 1-20 0 0,3 7-1331 0 0,-4-8-6731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51.2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8432 0 0,'2'1'118'0'0,"0"0"0"0"0,-1-1 0 0 0,1 1 1 0 0,-1 0-1 0 0,1 0 0 0 0,-1-1 0 0 0,1 1 1 0 0,-1 0-1 0 0,1 1 0 0 0,-1-1 0 0 0,0 0 1 0 0,0 0-1 0 0,1 1 0 0 0,-1-1 0 0 0,0 0 0 0 0,0 1 1 0 0,0-1-1 0 0,0 1 0 0 0,0 0-118 0 0,15 18 1250 0 0,2-3 290 0 0,-15-17-960 0 0,-1-1-522 0 0,1 1 0 0 0,-1 0 0 0 0,1 0 0 0 0,-1 0 0 0 0,1 0-1 0 0,-1 0 1 0 0,1 1 0 0 0,-1-1 0 0 0,2 1-58 0 0,4 10-1543 0 0,-8-11-7763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51.9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6 267 5920 0 0,'-4'10'186'0'0,"3"-7"33"0"0,8-3-51 0 0,-7 28 867 0 0,0-28-1003 0 0,0 0 0 0 0,0 1-1 0 0,0-1 1 0 0,0 0 0 0 0,0 0 0 0 0,0 1 0 0 0,0-1 0 0 0,0 0 0 0 0,0 0 0 0 0,0 0-1 0 0,0 1 1 0 0,0-1 0 0 0,0 0 0 0 0,0 0 0 0 0,0 1 0 0 0,0-1 0 0 0,0 0 0 0 0,1 0 0 0 0,-1 0-1 0 0,0 1 1 0 0,0-1 0 0 0,0 0 0 0 0,0 0 0 0 0,0 0 0 0 0,1 0 0 0 0,-1 1 0 0 0,0-1-1 0 0,0 0 1 0 0,0 0 0 0 0,1 0 0 0 0,-1 0 0 0 0,0 0 0 0 0,0 0 0 0 0,0 0 0 0 0,1 1 0 0 0,-1-1-1 0 0,0 0 1 0 0,0 0 0 0 0,1 0-32 0 0,10-5 541 0 0,12-13-274 0 0,-20 15-156 0 0,19-14 174 0 0,-11 9-107 0 0,-1-1-1 0 0,0 1 1 0 0,2-5-178 0 0,27-25 596 0 0,-29 30-391 0 0,-1 0-1 0 0,-1-1 1 0 0,1 0 0 0 0,-1 0 0 0 0,1-4-205 0 0,37-44 1136 0 0,-41 48-988 0 0,-4 6-86 0 0,0 0 1 0 0,1 0-1 0 0,0 0 0 0 0,0 0 0 0 0,-1 0 0 0 0,2 0 0 0 0,-1 0 0 0 0,0 1 0 0 0,0-1 1 0 0,1 1-1 0 0,0 0 0 0 0,-1 0 0 0 0,1 0 0 0 0,0 0 0 0 0,0 0 0 0 0,2-1-62 0 0,13-6 362 0 0,-17 8-302 0 0,1 0 1 0 0,-1 0-1 0 0,1 0 1 0 0,-1 0-1 0 0,1 0 0 0 0,0 1 1 0 0,-1-1-1 0 0,1 0 0 0 0,0 1 1 0 0,0-1-1 0 0,-1 1 0 0 0,1 0 1 0 0,0 0-61 0 0,-1 0 91 0 0,-1 0 51 0 0,0 0 22 0 0,0 0-2 0 0,0 0-16 0 0,0 0-52 0 0,0 0-15 0 0,0 0 4 0 0,0 0-8 0 0,0 0-74 0 0,0 0-24 0 0,0 0-2 0 0,0 0-3 0 0,0 0 4 0 0,0 0-16 0 0,0 0 3 0 0,0 0-6 0 0,0 0 6 0 0,18-3-139 0 0,-8-1 151 0 0,-9 4 22 0 0,0-1-1 0 0,1 0 1 0 0,-1 1 0 0 0,1-1 0 0 0,-1 1 0 0 0,1-1 0 0 0,-1 1-1 0 0,1 0 1 0 0,0-1 0 0 0,-1 1 0 0 0,1 0 3 0 0,-1 0 11 0 0,-1 0 18 0 0,0 0 8 0 0,0 0-1 0 0,0 0 12 0 0,0 0 15 0 0,0 0 8 0 0,0 0 0 0 0,0 0-1 0 0,0 0-9 0 0,0 0 8 0 0,0 0 3 0 0,0 0-5 0 0,0 0-22 0 0,0 0-3 0 0,0 0 4 0 0,-1 2-31 0 0,1-1-1 0 0,0 0 0 0 0,0 1 0 0 0,0-1 0 0 0,0 0 1 0 0,0 1-1 0 0,0-1 0 0 0,0 0 0 0 0,0 1 0 0 0,1-1 1 0 0,-1 0-1 0 0,1 1 0 0 0,-1-1 0 0 0,0 0 0 0 0,1 0 1 0 0,0 1-1 0 0,0-1-14 0 0,2 2 5 0 0,-1 0-1 0 0,1 1 1 0 0,-1-1 0 0 0,0 0 0 0 0,0 1 0 0 0,0-1-1 0 0,0 1 1 0 0,-1 0 0 0 0,0 0 0 0 0,1-1-1 0 0,-1 1 1 0 0,0 3-5 0 0,5 10 12 0 0,1 6 10 0 0,0 1 0 0 0,1 16-22 0 0,-4-20 29 0 0,0 1 0 0 0,2-1 0 0 0,8 20-29 0 0,-13-38 8 0 0,0 0 0 0 0,-1 1-1 0 0,1-1 1 0 0,-1 1 0 0 0,1-1 0 0 0,-1 1 0 0 0,0-1 0 0 0,0 1 0 0 0,0-1 0 0 0,0 3-8 0 0,0-4 16 0 0,-1 1-1 0 0,1 0 1 0 0,0 0 0 0 0,0 0 0 0 0,1-1 0 0 0,-1 1-1 0 0,0 0 1 0 0,0 0 0 0 0,1 0 0 0 0,-1-1 0 0 0,1 1-1 0 0,0 0 1 0 0,0-1 0 0 0,-1 1 0 0 0,1 0-16 0 0,0 11 365 0 0,-1-9-2609 0 0,0-4-9058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52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50 6928 0 0,'-5'-8'1186'0'0,"5"8"-1150"0"0,1 0 0 0 0,-1 0 0 0 0,0 0 0 0 0,0 0 0 0 0,0 0 1 0 0,0 0-1 0 0,0 0 0 0 0,0 0 0 0 0,0 0 0 0 0,0 1 0 0 0,0-1 0 0 0,0 0 0 0 0,0 0 1 0 0,0 0-1 0 0,0 0 0 0 0,0 0 0 0 0,0 0 0 0 0,0 0 0 0 0,0 0 0 0 0,0 0 0 0 0,0 0 1 0 0,0 1-1 0 0,0-1 0 0 0,0 0 0 0 0,0 0 0 0 0,0 0 0 0 0,0 0 0 0 0,0 0 1 0 0,-1 0-1 0 0,1 0 0 0 0,0 0 0 0 0,0 0 0 0 0,0 0 0 0 0,0 0 0 0 0,0 0 0 0 0,0 0 1 0 0,0 0-1 0 0,0 1 0 0 0,0-1 0 0 0,0 0 0 0 0,0 0 0 0 0,0 0 0 0 0,0 0 0 0 0,-1 0 1 0 0,1 0-1 0 0,0 0-36 0 0,1 2 152 0 0,-1-1 1 0 0,1 1 0 0 0,-1 0 0 0 0,0 0 0 0 0,0 0-1 0 0,0 0 1 0 0,0 0 0 0 0,0 0 0 0 0,0-1 0 0 0,0 1-1 0 0,-1 0 1 0 0,1 0 0 0 0,-1 1-153 0 0,-2 18-4 0 0,9 15-54 0 0,1 0-1 0 0,6 16 59 0 0,3 13-191 0 0,-10-45 166 0 0,-5-16 20 0 0,1-1 0 0 0,-1 1 0 0 0,-1-1 0 0 0,1 1 0 0 0,0-1 0 0 0,-1 1 0 0 0,0 1 5 0 0,5 45-44 0 0,-4-39 42 0 0,0 0 0 0 0,0 0 1 0 0,-1 0-1 0 0,0 0 0 0 0,-1 0 1 0 0,0 3 1 0 0,0 10-1 0 0,2-21 3 0 0,-1 0 1 0 0,0 0-1 0 0,0 0 1 0 0,0 0-1 0 0,0-1 1 0 0,-1 1-1 0 0,1 0 1 0 0,-1 0-1 0 0,1 0 1 0 0,-1 0-3 0 0,0-1 4 0 0,1-1 1 0 0,-1 1 0 0 0,1 0-1 0 0,-1 0 1 0 0,1-1 0 0 0,0 1-1 0 0,0 0 1 0 0,0 0 0 0 0,0-1-1 0 0,0 1 1 0 0,1 0-5 0 0,-1-1 17 0 0,0 1 0 0 0,0-1 0 0 0,0 1 0 0 0,0-1 0 0 0,0 0 0 0 0,0 1 0 0 0,0-1 0 0 0,0 1 0 0 0,-1-1 0 0 0,1 0 0 0 0,0 1 0 0 0,-1-1 1 0 0,1 0-1 0 0,-1 0 0 0 0,1 1 0 0 0,-1-1-17 0 0,-2 3 52 0 0,-2 0 747 0 0,6-12-128 0 0,0 0-764 0 0,4-10 269 0 0,1-7-92 0 0,-7 2-52 0 0,-1 1 1 0 0,0-1 0 0 0,-2 1-1 0 0,-1 0 1 0 0,-5-16-33 0 0,6 16 5 0 0,4 19-8 0 0,0 0 0 0 0,-1 0 0 0 0,1 1 0 0 0,-1-1 0 0 0,0 0 0 0 0,0 1 0 0 0,0-1-1 0 0,0 0 1 0 0,0 1 0 0 0,-2-2 3 0 0,1 1-36 0 0,0 0 0 0 0,0 0 0 0 0,1-1 0 0 0,-1 1 0 0 0,1 0 0 0 0,-1-1 0 0 0,1 1 0 0 0,0-1 0 0 0,0 1 0 0 0,1-1 0 0 0,-1 0 0 0 0,1-1 36 0 0,-6-17-245 0 0,5 19 184 0 0,-1-1 0 0 0,1 1-1 0 0,1-1 1 0 0,-1 1 0 0 0,0-1-1 0 0,1 0 1 0 0,0 1-1 0 0,0-1 1 0 0,0-1 61 0 0,0-13-252 0 0,0 14 177 0 0,0 0 0 0 0,0 0 0 0 0,0 0 0 0 0,0 0 1 0 0,1 1-1 0 0,0-1 0 0 0,1-4 75 0 0,3-13-290 0 0,-4 17 218 0 0,-1 1 0 0 0,1-1-1 0 0,0 0 1 0 0,0 1-1 0 0,1-1 1 0 0,-1 1-1 0 0,1-1 1 0 0,0 1 0 0 0,-1 0-1 0 0,1 0 1 0 0,1 0-1 0 0,-1 0 1 0 0,0 0-1 0 0,1 0 1 0 0,0 0 72 0 0,7-5-190 0 0,32-24-161 0 0,-38 29 334 0 0,0 1 1 0 0,-1 0-1 0 0,1 1 1 0 0,0-1-1 0 0,0 1 1 0 0,0-1-1 0 0,0 1 1 0 0,0 1-1 0 0,1-1 1 0 0,-1 0-1 0 0,2 1 17 0 0,-1 0-16 0 0,0-1 0 0 0,0 0 0 0 0,0 0 0 0 0,0 0 0 0 0,0-1 0 0 0,0 1 0 0 0,0-2 16 0 0,0 1-2 0 0,0 1 0 0 0,0-1-1 0 0,0 1 1 0 0,0 0 0 0 0,0 0 0 0 0,0 0-1 0 0,1 1 3 0 0,8-1 10 0 0,0 1-1 0 0,-1 1 0 0 0,1 1 0 0 0,0 0 1 0 0,6 2-10 0 0,-17-3 24 0 0,0 0 0 0 0,1 0 0 0 0,-1 0 0 0 0,0 1 1 0 0,0-1-1 0 0,0 1 0 0 0,-1-1 0 0 0,1 1 0 0 0,0 0 0 0 0,-1 0 1 0 0,1 1-1 0 0,-1-1 0 0 0,1 0 0 0 0,-1 1 0 0 0,0-1 0 0 0,0 1 1 0 0,0 0-1 0 0,-1 0 0 0 0,1 0 0 0 0,-1 0 0 0 0,1 0 1 0 0,-1 0-1 0 0,0 0 0 0 0,0 0 0 0 0,0 1-24 0 0,7 22 258 0 0,-7-23-231 0 0,1-1 0 0 0,-1 1 0 0 0,0 0 0 0 0,-1 0 0 0 0,1 0 0 0 0,0 0-1 0 0,-1 0 1 0 0,0 0 0 0 0,0 0 0 0 0,0 0 0 0 0,0 0 0 0 0,0 0 0 0 0,-1 2-27 0 0,-9 48 299 0 0,9-49-272 0 0,0 0-1 0 0,-1 0 1 0 0,1 0-1 0 0,-1-1 1 0 0,0 1-1 0 0,0 0 1 0 0,0 0-1 0 0,0-1 1 0 0,-1 0-1 0 0,0 1 1 0 0,-1 1-27 0 0,-19 21 65 0 0,21-23-45 0 0,0 0 1 0 0,-1 0 0 0 0,1 0 0 0 0,-1 0 0 0 0,1-1 0 0 0,-1 1-1 0 0,0-1 1 0 0,0 0 0 0 0,0 0 0 0 0,0 0 0 0 0,0 0 0 0 0,0 0-1 0 0,-1 0 1 0 0,1-1 0 0 0,-2 0-21 0 0,-36 8 491 0 0,39-9-456 0 0,-1 0 1 0 0,1 0-1 0 0,-1 0 1 0 0,1 0-1 0 0,-1 0 1 0 0,0 0-1 0 0,1-1 0 0 0,0 1 1 0 0,-1-1-1 0 0,1 0 1 0 0,-1 0-1 0 0,1 0 1 0 0,0 0-1 0 0,-1 0 1 0 0,1-1-36 0 0,-4-3-1456 0 0,6 5-6456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53.3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119 0 6224 0 0,'0'3'867'0'0,"1"7"-582"0"0,10-4 206 0 0,-10-6-469 0 0,-1 1 0 0 0,1-1 1 0 0,-1 0-1 0 0,1 0 0 0 0,0 0 0 0 0,-1 0 1 0 0,1 1-1 0 0,-1-1 0 0 0,1 0 0 0 0,-1 1 1 0 0,1-1-1 0 0,-1 0 0 0 0,1 1 0 0 0,-1-1 1 0 0,1 0-1 0 0,-1 1 0 0 0,1-1 0 0 0,-1 1 1 0 0,0-1-1 0 0,1 1 0 0 0,-1-1 0 0 0,0 1 1 0 0,1-1-1 0 0,-1 1 0 0 0,0 0 0 0 0,0-1 1 0 0,1 1-1 0 0,-1-1 0 0 0,0 1 0 0 0,0 0-22 0 0,-1 5 27 0 0,0 0 0 0 0,0 0-1 0 0,-1 0 1 0 0,0 0-1 0 0,0 0 1 0 0,0 0-1 0 0,-1-1 1 0 0,0 1 0 0 0,0-1-1 0 0,0 1 1 0 0,-3 2-27 0 0,-18 37 47 0 0,17-29-11 0 0,2-3 52 0 0,0-1 0 0 0,1 1 0 0 0,1 0 0 0 0,-1 6-88 0 0,-10 34 276 0 0,10-42-185 0 0,1 0 1 0 0,0 0 0 0 0,0 0 0 0 0,1 1 0 0 0,0 6-92 0 0,2-9 68 0 0,-1 0 0 0 0,-1 0-1 0 0,0 0 1 0 0,0 0 0 0 0,-1 0 0 0 0,-2 5-68 0 0,-3 9 165 0 0,6-17-114 0 0,1 0 0 0 0,0 0 1 0 0,0 1-1 0 0,1-1 0 0 0,-1 0 0 0 0,2 0 0 0 0,-1 0-51 0 0,-2 31 257 0 0,1-28-185 0 0,1 0 1 0 0,-1 0 0 0 0,1 0 0 0 0,1 0 0 0 0,1 5-73 0 0,0 34 282 0 0,-2-39-261 0 0,0 1-1 0 0,1-1 1 0 0,0 1-1 0 0,1-1 1 0 0,0 0 0 0 0,0 1-1 0 0,1-1 1 0 0,0 0-1 0 0,1 0 1 0 0,3 5-21 0 0,6 11 322 0 0,1-1 0 0 0,18 23-322 0 0,-26-39 150 0 0,1 0 0 0 0,0 0 0 0 0,8 5-150 0 0,3 4 575 0 0,-18-17-620 0 0,1 0 0 0 0,-1 1 0 0 0,1-1 0 0 0,0 0 0 0 0,-1 0 0 0 0,1 0 0 0 0,0 1 0 0 0,-1-1 0 0 0,1 0 0 0 0,-1 0 0 0 0,1 0 0 0 0,0 0 0 0 0,-1 0 0 0 0,1 0 0 0 0,0 0-1 0 0,-1-1 1 0 0,1 1 0 0 0,-1 0 0 0 0,1 0 0 0 0,0 0 0 0 0,-1-1 0 0 0,1 1 0 0 0,-1 0 0 0 0,1-1 0 0 0,0 1 0 0 0,-1 0 0 0 0,1-1 0 0 0,-1 1 0 0 0,0-1 0 0 0,1 1 0 0 0,-1 0 0 0 0,1-1 0 0 0,-1 1 0 0 0,0-1 0 0 0,1 0 45 0 0,-1 1-8665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35.0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0 269 5016 0 0,'4'-1'174'0'0,"-1"0"0"0"0,1 1 0 0 0,0-1 0 0 0,-1 0 0 0 0,1-1 0 0 0,-1 1 0 0 0,0-1 0 0 0,1 1 0 0 0,-1-1 0 0 0,0 0 0 0 0,0-1-174 0 0,0 1 207 0 0,1 0-1 0 0,-1 0 1 0 0,0 1 0 0 0,1-1 0 0 0,0 0 0 0 0,-1 1 0 0 0,1 0 0 0 0,2-1-207 0 0,2 1 40 0 0,-1-1 1 0 0,1-1-1 0 0,-1 0 1 0 0,0 0-1 0 0,0 0 0 0 0,0-1 1 0 0,0 0-1 0 0,0 0 1 0 0,1-2-41 0 0,7-4 27 0 0,-1 1-51 0 0,2 0-1 0 0,-1 1 1 0 0,1 0 0 0 0,0 2 0 0 0,1-1 0 0 0,0 2 0 0 0,0 1-1 0 0,1 0 25 0 0,-4 0-56 0 0,1 0-1 0 0,-1-1 0 0 0,12-5 57 0 0,-13 5-21 0 0,1 0-1 0 0,-1 0 1 0 0,1 2-1 0 0,3-1 22 0 0,31-4-48 0 0,-1 2-15 0 0,0-3 1 0 0,31-11 62 0 0,-43 12-21 0 0,-28 7 16 0 0,1-1 0 0 0,-1 0-1 0 0,1 0 1 0 0,-1-1-1 0 0,0 0 1 0 0,0 0 5 0 0,-6 2-1 0 0,2-1-12 0 0,0 0 0 0 0,0 1 1 0 0,0-1-1 0 0,1 1 0 0 0,-1 0 0 0 0,0-1 0 0 0,1 1 1 0 0,-1 1-1 0 0,4-2 13 0 0,-7-4-122 0 0,-3 5 84 0 0,-1 9 38 0 0,1-3-7 0 0,-1 1 0 0 0,0-1 1 0 0,0 0-1 0 0,0 0 0 0 0,-4 4 7 0 0,-1 1-5 0 0,-4 4 48 0 0,2 0 1 0 0,0 1-1 0 0,1 1 0 0 0,0-1 0 0 0,1 1 0 0 0,1 1 1 0 0,-1 4-44 0 0,7-15 35 0 0,0 0 1 0 0,0 1 0 0 0,0-1 0 0 0,1 1-1 0 0,0-1 1 0 0,0 1 0 0 0,1-1 0 0 0,0 1-1 0 0,0 0 1 0 0,1-1 0 0 0,-1 1 0 0 0,1-1-1 0 0,1 1 1 0 0,-1-1 0 0 0,1 1 0 0 0,0-1-1 0 0,1 0 1 0 0,-1 0 0 0 0,1 0 0 0 0,1 0-1 0 0,3 5-35 0 0,0-1 120 0 0,0 1 0 0 0,2-2 0 0 0,-1 1 0 0 0,1-1 0 0 0,8 7-120 0 0,-11-12 69 0 0,0 0-1 0 0,0 0 1 0 0,1 0-1 0 0,-1-1 1 0 0,1 0 0 0 0,0-1-1 0 0,0 1 1 0 0,0-1 0 0 0,0-1-1 0 0,0 1 1 0 0,3-1-69 0 0,15 3 221 0 0,0-2-1 0 0,0-1 1 0 0,0-1-1 0 0,0-1 1 0 0,8-2-221 0 0,-31 3 17 0 0,0-1 1 0 0,0 1-1 0 0,1-1 1 0 0,-1 0-1 0 0,0 0 1 0 0,0 0 0 0 0,0 0-1 0 0,0-1 1 0 0,0 1-1 0 0,0 0 1 0 0,0-1-18 0 0,0 1 19 0 0,-1-1-1 0 0,1 1 1 0 0,0 0 0 0 0,0 0-1 0 0,0 0 1 0 0,0 0 0 0 0,1 0-1 0 0,-1 0 1 0 0,0 0 0 0 0,2 0-19 0 0,-1 1 34 0 0,0 0-1 0 0,0-1 1 0 0,0 0 0 0 0,0 1 0 0 0,0-1 0 0 0,0 0 0 0 0,-1 0 0 0 0,1-1 0 0 0,0 1 0 0 0,-1-1 0 0 0,1 1 0 0 0,-1-1 0 0 0,1 0 0 0 0,-1 0 0 0 0,0 0 0 0 0,1 0-1 0 0,-1 0 1 0 0,0-1 0 0 0,-1 1 0 0 0,1-1-34 0 0,6-7 102 0 0,0-1 28 0 0,-8 11-119 0 0,0-1-1 0 0,0 1 0 0 0,0-1 0 0 0,0 1 1 0 0,0-1-1 0 0,0 1 0 0 0,0-1 1 0 0,0 1-1 0 0,-1-1 0 0 0,1 1 0 0 0,0 0 1 0 0,0-1-1 0 0,0 1 0 0 0,-1-1 0 0 0,1 1 1 0 0,0 0-1 0 0,-1-1 0 0 0,1 1 1 0 0,0 0-1 0 0,-1-1 0 0 0,1 1 0 0 0,0 0 1 0 0,-1-1-1 0 0,1 1 0 0 0,-1 0 1 0 0,1 0-1 0 0,-1 0 0 0 0,1-1 0 0 0,-1 1 1 0 0,1 0-1 0 0,-1 0-10 0 0,-25-23 573 0 0,5 12-481 0 0,-1 0-1 0 0,0 2 1 0 0,-1 0-1 0 0,0 1 1 0 0,0 2 0 0 0,-17-3-92 0 0,25 0 163 0 0,14 8-308 0 0,0 1 1 0 0,0-1-1 0 0,0 0 0 0 0,0 0 1 0 0,0 1-1 0 0,0-1 1 0 0,0 1-1 0 0,0-1 1 0 0,-1 1-1 0 0,1-1 1 0 0,0 1-1 0 0,0 0 1 0 0,-2-1 144 0 0,3 1-8944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53.8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5720 0 0,'3'3'66'0'0,"3"3"-145"0"0,-6-6 109 0 0,0 0 0 0 0,0 0-1 0 0,0 0 1 0 0,0 0-1 0 0,0 0 1 0 0,0 0-1 0 0,0 0 1 0 0,1 0 0 0 0,-1 0-1 0 0,0 0 1 0 0,0 0-1 0 0,0 0 1 0 0,0 0-1 0 0,0 0 1 0 0,0 0 0 0 0,0 0-1 0 0,1 0 1 0 0,-1 0-1 0 0,0-1 1 0 0,0 1-1 0 0,0 0 1 0 0,0 0 0 0 0,0 0-1 0 0,0 0 1 0 0,0 0-1 0 0,0 0 1 0 0,0 0-1 0 0,0 0 1 0 0,0 0 0 0 0,1 0-1 0 0,-1 0 1 0 0,0-1-1 0 0,0 1 1 0 0,0 0-1 0 0,0 0 1 0 0,0 0 0 0 0,0 0-1 0 0,0 0 1 0 0,0 0-1 0 0,0 0 1 0 0,0 0-1 0 0,0-1 1 0 0,0 1 0 0 0,0 0-1 0 0,0 0 1 0 0,0 0-1 0 0,0 0 1 0 0,0 0 0 0 0,0 0-1 0 0,0 0 1 0 0,0-1-1 0 0,0 1 1 0 0,0 0-1 0 0,0 0 1 0 0,0 0 0 0 0,-1 0-1 0 0,1 0-29 0 0,0-1 837 0 0,0 1-73 0 0,0 0-278 0 0,0 0-70 0 0,0 0 1 0 0,0 0-41 0 0,0 0-184 0 0,0 0-41 0 0,14 16 153 0 0,23 19-195 0 0,-1 3 0 0 0,-2 1 1 0 0,-2 1-1 0 0,22 38-109 0 0,-35-43 64 0 0,-10-18 225 0 0,0-1-1 0 0,7 10-288 0 0,-5-18 153 0 0,-11-8-144 0 0,1 1-1 0 0,0-1 1 0 0,-1 0 0 0 0,1 1-1 0 0,0-1 1 0 0,-1 1 0 0 0,1-1-1 0 0,-1 1 1 0 0,1-1 0 0 0,0 1-1 0 0,-1 0 1 0 0,0-1 0 0 0,1 1-1 0 0,-1 0 1 0 0,1-1 0 0 0,-1 1-1 0 0,0 0 1 0 0,1-1 0 0 0,-1 1-1 0 0,0 0 1 0 0,0 0-9 0 0,8 11 133 0 0,-8-11-116 0 0,1-1 0 0 0,0 1-1 0 0,-1 0 1 0 0,1 0 0 0 0,0-1 0 0 0,-1 1 0 0 0,1 0-1 0 0,-1 0 1 0 0,1 0 0 0 0,-1 0 0 0 0,0-1 0 0 0,1 1 0 0 0,-1 0-1 0 0,0 0 1 0 0,0 0 0 0 0,1 0 0 0 0,-1 0 0 0 0,0 0-1 0 0,0 0 1 0 0,0 0 0 0 0,0 0 0 0 0,0 0 0 0 0,-1 0-1 0 0,1 0 1 0 0,0 0-17 0 0,-20 0-1396 0 0,19-1-7110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54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281 1 7632 0 0,'1'0'10'0'0,"-1"0"0"0"0,1 0 0 0 0,-1 0 0 0 0,0 0 0 0 0,1 0 0 0 0,-1 0 0 0 0,1 0 0 0 0,-1 0 0 0 0,1 0 0 0 0,-1 0 0 0 0,1 0 0 0 0,-1 0 0 0 0,0 1 0 0 0,1-1 0 0 0,-1 0 0 0 0,1 0 0 0 0,-1 0 0 0 0,0 1 0 0 0,1-1 0 0 0,-1 0 0 0 0,0 1 0 0 0,1-1 0 0 0,-1 0 0 0 0,0 1 0 0 0,1-1 0 0 0,-1 0 0 0 0,0 1 0 0 0,0-1 0 0 0,1 0 0 0 0,-1 1-10 0 0,-3 14 694 0 0,-19 20 651 0 0,17-29-1240 0 0,-38 54-132 0 0,2-4-310 0 0,-24 44 337 0 0,52-78 29 0 0,-1 0-1 0 0,-2-1 1 0 0,-9 10-29 0 0,10-8 341 0 0,13-19-244 0 0,-1 0 1 0 0,1 0 0 0 0,-1 0 0 0 0,0-1 0 0 0,0 1 0 0 0,0-1 0 0 0,-2 2-98 0 0,4-4-12 0 0,0 0 0 0 0,1 1 0 0 0,-1-1 0 0 0,0 1 1 0 0,1-1-1 0 0,-1 1 0 0 0,1-1 0 0 0,-1 1 0 0 0,1-1 1 0 0,0 1-1 0 0,0-1 0 0 0,-1 1 0 0 0,1-1 0 0 0,1 2 12 0 0,-1-3-7618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54.7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6328 0 0,'0'0'536'0'0,"0"0"1"0"0,0 24 1430 0 0,1-11-1852 0 0,1 1 0 0 0,0 0-1 0 0,0-1 1 0 0,2 3-115 0 0,6 44-43 0 0,-9-57 34 0 0,-1 1 0 0 0,1-1 0 0 0,0 0 0 0 0,0 0 0 0 0,0 0 0 0 0,1 0 1 0 0,-1 0-1 0 0,0 0 0 0 0,1-1 0 0 0,0 2 9 0 0,0-2 16 0 0,0 1 0 0 0,-1-1 0 0 0,1 1 0 0 0,-1 0 0 0 0,0 0 0 0 0,0-1 0 0 0,0 1 0 0 0,0 0 0 0 0,-1 0 1 0 0,1 0-1 0 0,-1 0 0 0 0,0 0-16 0 0,0-2 48 0 0,0-1 0 0 0,0 1 0 0 0,-1-1 0 0 0,1 0 0 0 0,0 1 0 0 0,-1-1 0 0 0,1 0 0 0 0,0 1 0 0 0,-1-1 0 0 0,1 0 0 0 0,-1 0 0 0 0,1 1 1 0 0,0-1-1 0 0,-1 0 0 0 0,1 0 0 0 0,-1 0 0 0 0,1 0 0 0 0,-1 1 0 0 0,1-1 0 0 0,-1 0 0 0 0,1 0 0 0 0,-1 0 0 0 0,1 0 0 0 0,-1 0 0 0 0,1 0 0 0 0,0 0 0 0 0,-1 0 1 0 0,1 0-1 0 0,-1-1 0 0 0,1 1 0 0 0,-1 0 0 0 0,1 0 0 0 0,-1 0 0 0 0,1 0 0 0 0,-1-1 0 0 0,1 1 0 0 0,0 0-48 0 0,-2-1 129 0 0,0 1 1 0 0,0-1-1 0 0,0 1 0 0 0,0-1 0 0 0,1 0 0 0 0,-1 0 1 0 0,0 0-1 0 0,1 0 0 0 0,-1 0 0 0 0,0-1-129 0 0,1 0 34 0 0,-1 0-1 0 0,1 0 0 0 0,1 0 1 0 0,-1-1-1 0 0,0 1 1 0 0,1 0-1 0 0,-1-1 0 0 0,1 1 1 0 0,-1 0-1 0 0,1-1 0 0 0,0 1 1 0 0,0-1-1 0 0,0 1 1 0 0,1 0-1 0 0,-1-1 0 0 0,0 1 1 0 0,1 0-1 0 0,0-1 1 0 0,-1 1-1 0 0,1 0 0 0 0,0 0 1 0 0,0 0-1 0 0,0 0 0 0 0,1-1 1 0 0,-1 1-1 0 0,0 1 1 0 0,1-2-34 0 0,3-4 53 0 0,0 0 0 0 0,0 1 1 0 0,0-1-1 0 0,1 1 0 0 0,0 0 1 0 0,0 1-1 0 0,1-1-53 0 0,13-10 148 0 0,-17 13-132 0 0,-1 0 0 0 0,1 1 1 0 0,0-1-1 0 0,0 1 0 0 0,0 0 1 0 0,0 0-1 0 0,0 0 0 0 0,1 1 1 0 0,-1-1-1 0 0,0 1 0 0 0,1 0 1 0 0,0-1-1 0 0,3 1-16 0 0,0 0 36 0 0,0 0 1 0 0,0 0 0 0 0,0 1-1 0 0,0 0 1 0 0,0 1-1 0 0,0-1 1 0 0,0 1-37 0 0,-4 0 12 0 0,-1-1 1 0 0,0 1 0 0 0,0 0 0 0 0,0 0-1 0 0,0 0 1 0 0,0 0 0 0 0,-1 0 0 0 0,1 0-1 0 0,0 1 1 0 0,0-1 0 0 0,-1 1 0 0 0,1-1-1 0 0,-1 1 1 0 0,1-1 0 0 0,-1 1 0 0 0,0 0 0 0 0,1 0-1 0 0,-1 0 1 0 0,0 0 0 0 0,0 0 0 0 0,0 0-1 0 0,-1 0 1 0 0,1 0 0 0 0,0 0 0 0 0,-1 1-13 0 0,4 10 30 0 0,-2-6 16 0 0,0 1-1 0 0,0-1 1 0 0,0 1 0 0 0,-1-1-1 0 0,0 8-45 0 0,-3 78-1762 0 0,2-92-7998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55.2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 8336 0 0,'0'0'40'0'0,"0"-1"0"0"0,0 1-1 0 0,-1 0 1 0 0,1-1 0 0 0,0 1 0 0 0,0 0 0 0 0,0-1 0 0 0,0 1 0 0 0,0 0 0 0 0,0-1-1 0 0,0 1 1 0 0,0 0 0 0 0,0-1 0 0 0,0 1 0 0 0,1 0 0 0 0,-1-1 0 0 0,0 1 0 0 0,0 0-1 0 0,0-1 1 0 0,0 1 0 0 0,0 0 0 0 0,1-1 0 0 0,-1 1 0 0 0,0 0 0 0 0,0 0 0 0 0,0-1-1 0 0,1 1 1 0 0,-1 0 0 0 0,0 0 0 0 0,0-1 0 0 0,1 1 0 0 0,-1 0-40 0 0,8 6 2019 0 0,3 3-1156 0 0,-10-9-862 0 0,0 0 0 0 0,0 1-1 0 0,0-1 1 0 0,0 0 0 0 0,0 1-1 0 0,0-1 1 0 0,0 1 0 0 0,0-1-1 0 0,0 1 1 0 0,-1-1 0 0 0,1 1-1 0 0,0-1 1 0 0,0 1 0 0 0,-1 0-1 0 0,1 0 1 0 0,0-1 0 0 0,-1 1-1 0 0,1 0 1 0 0,-1 0 0 0 0,1 0-1 0 0,0 0 0 0 0,4 9-12 0 0,2-2 7 0 0,0 1 0 0 0,0-1 0 0 0,1 0 0 0 0,3 2 5 0 0,20 23-4 0 0,-10-4 4 0 0,-2 1 0 0 0,-1 1 0 0 0,-2 1 0 0 0,3 10 0 0 0,-12-23 2 0 0,-1 0 0 0 0,-1 0 0 0 0,-1 1 0 0 0,0-1 0 0 0,-2 2-2 0 0,-1-20 0 0 0,1 19 8 0 0,-2 0 0 0 0,1 0 0 0 0,-2 1 0 0 0,-3 14-8 0 0,0 37 39 0 0,3-67-32 0 0,1 0 1 0 0,-1 1-1 0 0,0-1 1 0 0,0-1-1 0 0,-1 1 0 0 0,1 0 1 0 0,-1 0-1 0 0,0 0 1 0 0,-1-1-1 0 0,1 1 0 0 0,-3 2-7 0 0,-15 36 236 0 0,11-18-38 0 0,-2-1 0 0 0,-12 23-198 0 0,11-36 105 0 0,11-10-79 0 0,0 0 1 0 0,0-1-1 0 0,0 1 1 0 0,1 0-1 0 0,-1-1 1 0 0,0 1-1 0 0,0 0 1 0 0,0 0-1 0 0,1 0 1 0 0,-1 0-1 0 0,0 0 0 0 0,1 0 1 0 0,-1 0-1 0 0,1 0 1 0 0,-1 0-1 0 0,1 0-26 0 0,-1 2 128 0 0,-1-1 0 0 0,1 0 0 0 0,0 1 0 0 0,-1-1 0 0 0,0 0 0 0 0,1 0 0 0 0,-1 0 0 0 0,0-1 0 0 0,0 1 0 0 0,0 0 0 0 0,-2 0-128 0 0,4-2 207 0 0,0 0 16 0 0,0 0 1 0 0,0 0-3 0 0,0 0-9 0 0,0 0 2 0 0,0 0 2 0 0,0 0-9 0 0,0 0-38 0 0,0 0-2194 0 0,0 0-8741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57.1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39 4912 0 0,'0'0'265'0'0,"0"0"3"0"0,5 1-7 0 0,66 5 1109 0 0,-65-7-1294 0 0,0 0 1 0 0,1 0-1 0 0,-1-1 0 0 0,0 1 1 0 0,0-1-1 0 0,0-1 0 0 0,0 1 1 0 0,3-3-77 0 0,-2 2 62 0 0,-1 0-1 0 0,1 0 1 0 0,-1 1 0 0 0,1 0 0 0 0,0 0 0 0 0,0 1 0 0 0,2-1-62 0 0,16-2 46 0 0,-22 3-33 0 0,0 0 0 0 0,1 0 0 0 0,-1 1 0 0 0,1-1 0 0 0,-1 1 0 0 0,1 0 0 0 0,-1 0 0 0 0,0 0-1 0 0,3 1-12 0 0,-1-1 20 0 0,1 1-1 0 0,-1-1 1 0 0,1 0-1 0 0,0 0 1 0 0,-1-1-1 0 0,2 0-19 0 0,-4 1 18 0 0,1-1 0 0 0,0 1-1 0 0,0-1 1 0 0,-1 1 0 0 0,1 0-1 0 0,0 1 1 0 0,0-1 0 0 0,-1 0-1 0 0,1 1 1 0 0,0 0-1 0 0,0 0 1 0 0,-1 0 0 0 0,1 1-1 0 0,0 0-17 0 0,-2-1 21 0 0,0-1 0 0 0,0 1 0 0 0,0 1 0 0 0,0-1-1 0 0,0 0 1 0 0,0 0 0 0 0,0 1 0 0 0,-1-1 0 0 0,1 1-1 0 0,-1 0 1 0 0,1-1 0 0 0,-1 1 0 0 0,1 0 0 0 0,-1 0-1 0 0,0 0 1 0 0,0 0 0 0 0,0 0 0 0 0,0 0 0 0 0,0 0-1 0 0,0 2-20 0 0,4 4 100 0 0,-5-8-92 0 0,0 1 1 0 0,0-1-1 0 0,1 0 1 0 0,-1 1-1 0 0,0-1 0 0 0,0 0 1 0 0,1 1-1 0 0,-1-1 1 0 0,0 1-1 0 0,0-1 1 0 0,0 1-1 0 0,0-1 1 0 0,0 1-1 0 0,0-1 1 0 0,0 0-1 0 0,1 1 1 0 0,-1-1-1 0 0,0 1 1 0 0,-1-1-1 0 0,1 1 0 0 0,0-1 1 0 0,0 1-1 0 0,0-1 1 0 0,0 0-1 0 0,0 1 1 0 0,0-1-1 0 0,0 1 1 0 0,-1-1-1 0 0,1 1 1 0 0,0-1-9 0 0,-15 53 688 0 0,6-8 49 0 0,8-37-669 0 0,0-1 0 0 0,0 0 0 0 0,1 1 0 0 0,0 0 0 0 0,0-1 0 0 0,0 1 0 0 0,2 5-68 0 0,-1-3 39 0 0,0-1 0 0 0,-1 1 0 0 0,0-1 0 0 0,-1 6-39 0 0,0 11 184 0 0,0 0-1 0 0,1 0 1 0 0,2 2-184 0 0,-1-1 54 0 0,3 11 11 0 0,1-1 0 0 0,5 18-65 0 0,2 8 8 0 0,-2-24-8 0 0,-8-32 0 0 0,1 0 0 0 0,-2 0 1 0 0,1 0-1 0 0,-1 0 1 0 0,0 0-1 0 0,0 0 0 0 0,-1 3 0 0 0,1 6 11 0 0,0-1 0 0 0,0 1 0 0 0,1-1 0 0 0,2 1-11 0 0,-2-4 10 0 0,-3 16 20 0 0,0-26-25 0 0,1 1 0 0 0,0 0 0 0 0,-1-1 0 0 0,1 1-1 0 0,0 0 1 0 0,1 0 0 0 0,-1-1 0 0 0,0 1 0 0 0,1 0-1 0 0,0 2-4 0 0,2 5 29 0 0,-1 1-1 0 0,-1-1 0 0 0,1 1 0 0 0,-1 8-28 0 0,-1-17 9 0 0,5 23 95 0 0,-4-23-84 0 0,0 0-1 0 0,0 1 1 0 0,-1-1-1 0 0,1 1 0 0 0,-1-1 1 0 0,0 1-1 0 0,0-1 0 0 0,1 1 1 0 0,-2-1-1 0 0,1 2-19 0 0,5 38 1044 0 0,-23-41-289 0 0,16 1-716 0 0,0-1 1 0 0,-1 1-1 0 0,1-1 1 0 0,0 1-1 0 0,-1-1 1 0 0,1 0-1 0 0,-1 0 1 0 0,1 0-1 0 0,-1 0 1 0 0,0 0-1 0 0,1-1 0 0 0,-1 1 1 0 0,0-1-1 0 0,1 0 1 0 0,-1 0-1 0 0,0 0 1 0 0,0 0-1 0 0,1 0 1 0 0,-1-1-1 0 0,-1 1-39 0 0,-44-3 305 0 0,35 3-206 0 0,-1-1 0 0 0,0 0 0 0 0,-9-2-99 0 0,4 1 118 0 0,17 2-99 0 0,1 0 0 0 0,-1 0 0 0 0,1 0 0 0 0,-1 0 0 0 0,0-1 0 0 0,1 1 0 0 0,-1 0 0 0 0,1-1 0 0 0,-1 1 0 0 0,1-1 0 0 0,-1 1 0 0 0,1-1 0 0 0,0 0 0 0 0,-1 0 0 0 0,1 1 0 0 0,-1-2-19 0 0,-4-2 88 0 0,1 0 1 0 0,-1 1-1 0 0,1 0 0 0 0,-1 0 1 0 0,0 0-1 0 0,0 1 0 0 0,0-1 1 0 0,-4 1-89 0 0,7 1 27 0 0,1 0 0 0 0,0 1 0 0 0,0-1 1 0 0,-1 0-1 0 0,1 0 0 0 0,0-1 0 0 0,0 1 0 0 0,0 0 1 0 0,0-1-1 0 0,0 1 0 0 0,0-1 0 0 0,0 1 0 0 0,1-1 1 0 0,-1 0-1 0 0,1 0 0 0 0,-1 0 0 0 0,1 0 0 0 0,0 0 1 0 0,-1 0-1 0 0,1 0 0 0 0,0 0 0 0 0,0-1 0 0 0,1 1 1 0 0,-1 0-1 0 0,0-1-27 0 0,1 1-197 0 0,-1-1 0 0 0,1 1 0 0 0,0-1 1 0 0,0 1-1 0 0,0 0 0 0 0,0-1 0 0 0,0 1 0 0 0,0-1 0 0 0,1 1 1 0 0,-1 0-1 0 0,1-1 0 0 0,0 1 0 0 0,0-2 197 0 0,0 3-10874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57.6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144 0 4720 0 0,'2'0'1056'0'0,"4"0"-96"0"0,10 3 593 0 0,-15-2-1494 0 0,0 0-1 0 0,0 1 1 0 0,0 0-1 0 0,-1-1 1 0 0,1 1-1 0 0,-1-1 1 0 0,1 1-1 0 0,-1 0 1 0 0,1 0-1 0 0,-1-1 1 0 0,0 1-1 0 0,0 0 1 0 0,0-1-1 0 0,0 1 1 0 0,0 0-1 0 0,-1 0-58 0 0,1 4 325 0 0,0-5-258 0 0,0-1 6 0 0,0 0-53 0 0,0 0 1 0 0,1 0-1 0 0,-1 0 0 0 0,0 0 0 0 0,0 0 0 0 0,0 0 0 0 0,0 0 0 0 0,0 0 0 0 0,1 0 0 0 0,-1 0 0 0 0,0 0 0 0 0,0 0 1 0 0,0 0-1 0 0,0 0 0 0 0,0 0 0 0 0,1 0 0 0 0,-1 0 0 0 0,0 0 0 0 0,0 0 0 0 0,0 0 0 0 0,0 0 0 0 0,0 1 1 0 0,0-1-1 0 0,0 0 0 0 0,1 0 0 0 0,-1 0 0 0 0,0 0 0 0 0,0 0 0 0 0,0 0 0 0 0,0 0 0 0 0,0 1 0 0 0,0-1 0 0 0,0 0 1 0 0,0 0-1 0 0,0 0 0 0 0,0 0 0 0 0,0 0 0 0 0,0 1 0 0 0,0-1 0 0 0,0 0 0 0 0,0 0 0 0 0,0 0 0 0 0,0 0 0 0 0,0 0 1 0 0,0 1-21 0 0,-4 8 379 0 0,3-7-359 0 0,-1-1-1 0 0,1 1 1 0 0,0 0-1 0 0,-1-1 1 0 0,0 1-1 0 0,1-1 1 0 0,-1 0-1 0 0,0 1 1 0 0,1-1-1 0 0,-2 0-19 0 0,-14 4 8 0 0,12-4-4 0 0,1 1 0 0 0,-1-1 1 0 0,0 1-1 0 0,0 0 1 0 0,1 0-1 0 0,-1 1 1 0 0,-1 0-5 0 0,4-1 38 0 0,-1-1-1 0 0,1 0 1 0 0,-1 0 0 0 0,0 0 0 0 0,1 0 0 0 0,-1 0 0 0 0,0 0-1 0 0,1-1 1 0 0,-1 1 0 0 0,0-1 0 0 0,0 0 0 0 0,0 0 0 0 0,1 0-1 0 0,-3-1-37 0 0,-23 4 447 0 0,18 3-202 0 0,9-6-216 0 0,1 1 1 0 0,-1-1-1 0 0,0 1 0 0 0,0-1 0 0 0,0 1 0 0 0,0-1 1 0 0,0 0-1 0 0,1 1 0 0 0,-1-1 0 0 0,0 0 1 0 0,0 1-1 0 0,0-1 0 0 0,0 0 0 0 0,0 0 1 0 0,0 0-1 0 0,0 0-29 0 0,1 0 117 0 0,-4 0-1241 0 0,4 0-7374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59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4616 0 0,'26'5'3656'0'0,"-23"-4"-3634"0"0,-1 1 0 0 0,0-1 0 0 0,1 0-1 0 0,-1 0 1 0 0,0 1 0 0 0,0 0 0 0 0,0-1 0 0 0,0 1 0 0 0,-1 0 0 0 0,1 0 0 0 0,0 0-22 0 0,27 30-20 0 0,-23-24 29 0 0,15 18-16 0 0,-1 1-1 0 0,5 12 8 0 0,-12-18 125 0 0,1 0 1 0 0,1-1-1 0 0,1 0 1 0 0,15 13-126 0 0,4 8 517 0 0,-23-25-279 0 0,-3-1-79 0 0,-8-12-130 0 0,0-1-1 0 0,0 0 1 0 0,0 0-1 0 0,0 0 0 0 0,0 0 1 0 0,1 0-1 0 0,-1 0 0 0 0,1 0 1 0 0,-1 0-1 0 0,1-1 1 0 0,0 1-1 0 0,-1-1 0 0 0,1 1 1 0 0,0-1-1 0 0,2 2-28 0 0,-4-3-38 0 0,1 0-1 0 0,-1 1 1 0 0,0-1 0 0 0,0 1-1 0 0,0-1 1 0 0,1 1 0 0 0,-1-1-1 0 0,0 1 1 0 0,0-1 0 0 0,0 0-1 0 0,0 1 1 0 0,0-1 0 0 0,0 1 0 0 0,0-1-1 0 0,0 1 1 0 0,0-1 0 0 0,0 1-1 0 0,0-1 1 0 0,0 1 0 0 0,0-1-1 0 0,0 1 1 0 0,0-1 0 0 0,0 1-1 0 0,-1-1 1 0 0,1 1 0 0 0,0-1-1 0 0,0 1 39 0 0,-1-1-6638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2:59.8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246 1 4120 0 0,'0'0'339'0'0,"0"0"9"0"0,-6 23 782 0 0,-15 6-819 0 0,-20 57-12 0 0,4-8 804 0 0,-12 12-1103 0 0,0-13 818 0 0,35-61-551 0 0,12-14-206 0 0,0 0 0 0 0,0 0 0 0 0,0 1 1 0 0,0-1-1 0 0,0 0 0 0 0,1 1 0 0 0,-1-1 0 0 0,1 1 1 0 0,0 0-1 0 0,-1-1 0 0 0,1 1 0 0 0,0 0 0 0 0,1 0 1 0 0,-2 2-62 0 0,-3 34 1062 0 0,5-38-851 0 0,0-1 4 0 0,0 0-11 0 0,0 0-48 0 0,0 0-12 0 0,0 0 1 0 0,0 0-1505 0 0,0 0-6041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01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 2304 0 0,'14'4'1192'0'0,"-14"-4"-1078"0"0,1 1 1 0 0,0 0-1 0 0,-1-1 0 0 0,1 1 0 0 0,-1 0 1 0 0,1 0-1 0 0,-1-1 0 0 0,0 1 1 0 0,1 0-1 0 0,-1 0 0 0 0,0 0 0 0 0,1 0 1 0 0,-1-1-1 0 0,0 1 0 0 0,0 0 0 0 0,0 0 1 0 0,0 0-1 0 0,0 0 0 0 0,0 0 1 0 0,0 0-1 0 0,0 0-114 0 0,0 0 376 0 0,0-1 0 0 0,0 0-39 0 0,0 0-154 0 0,0 0-39 0 0,3 2-111 0 0,0 0 1 0 0,0 1-1 0 0,-1-1 1 0 0,1 1-1 0 0,-1-1 1 0 0,0 1-1 0 0,0 0 1 0 0,0 0-1 0 0,1 1-33 0 0,7 22-8 0 0,-8-19 16 0 0,0 0-1 0 0,1 0 1 0 0,0-1 0 0 0,4 6-8 0 0,3 6 147 0 0,-1 0 1 0 0,-1 0-1 0 0,-1 0 1 0 0,0 1-1 0 0,-2 0 1 0 0,2 10-148 0 0,-4-18 37 0 0,0-3 0 0 0,7 30 550 0 0,4 33-587 0 0,19 157 1371 0 0,-28-191-1052 0 0,-2-26-116 0 0,-1 1 1 0 0,-1 0-1 0 0,0 0 1 0 0,0-1-1 0 0,-1 1 0 0 0,-1 0 1 0 0,0 1-204 0 0,1-13 3 0 0,0 0-1 0 0,0 0 1 0 0,0 0 0 0 0,0 0 0 0 0,0 1 0 0 0,0-1 0 0 0,0 0 0 0 0,0 0 0 0 0,0 0 0 0 0,0 0 0 0 0,0 0-1 0 0,0 1 1 0 0,0-1 0 0 0,0 0 0 0 0,0 0 0 0 0,-1 0 0 0 0,1 0 0 0 0,0 0 0 0 0,0 0 0 0 0,0 0 0 0 0,0 1-1 0 0,0-1 1 0 0,0 0 0 0 0,0 0 0 0 0,0 0 0 0 0,-1 0 0 0 0,1 0 0 0 0,0 0 0 0 0,0 0 0 0 0,0 0 0 0 0,0 0-1 0 0,0 0 1 0 0,0 0 0 0 0,-1 0 0 0 0,1 0 0 0 0,0 0 0 0 0,0 0 0 0 0,0 0 0 0 0,0 0 0 0 0,0 0 0 0 0,-1 0-1 0 0,1 0 1 0 0,0 0 0 0 0,0 0 0 0 0,0 0 0 0 0,0 0 0 0 0,0 0 0 0 0,-1 0 0 0 0,1 0 0 0 0,0 0 0 0 0,0 0-3 0 0,0 0 2 0 0,0 0 1 0 0,0 0-1 0 0,-1 0 1 0 0,1 0-1 0 0,0 0 1 0 0,0 0-1 0 0,0 0 1 0 0,0 0-1 0 0,0 0 1 0 0,-1 0-1 0 0,1 0 1 0 0,0 0-1 0 0,0 0 0 0 0,0 0 1 0 0,0 0-1 0 0,0 0 1 0 0,-1 0-1 0 0,1 0 1 0 0,0 0-1 0 0,0 0 1 0 0,0 0-1 0 0,0 0 1 0 0,0 0-1 0 0,0 0 1 0 0,-1 0-1 0 0,1 0 1 0 0,0 0-1 0 0,0 0 1 0 0,0 1-1 0 0,0-1 1 0 0,0 0-1 0 0,0 0 1 0 0,0 0-1 0 0,0 0 1 0 0,0 0-1 0 0,-1 0 1 0 0,1 0-1 0 0,0 1 1 0 0,0-1-1 0 0,0 0 1 0 0,0 0-1 0 0,0 0 1 0 0,0 0-1 0 0,0 0 1 0 0,0 1-1 0 0,0-1 1 0 0,0 0-1 0 0,0 0 1 0 0,0 0-1 0 0,0 0 1 0 0,0 0-1 0 0,0 1 1 0 0,0-1-1 0 0,0 0 1 0 0,0 0-1 0 0,0 0 1 0 0,0 0-1 0 0,0 0 1 0 0,1 0-1 0 0,-1 1 1 0 0,0-1-1 0 0,0 0-2 0 0,0 0 50 0 0,0 0 7 0 0,0 0 36 0 0,0 0 5 0 0,-2-9 106 0 0,-3-20-67 0 0,1 0 0 0 0,2 0 0 0 0,1-15-137 0 0,0 10 72 0 0,-1-1-1 0 0,-4-13-71 0 0,-5-24 202 0 0,3 15 6 0 0,-8-26-208 0 0,7 21 120 0 0,9 59-106 0 0,0-1 0 0 0,0 1 1 0 0,0 0-1 0 0,0-1 1 0 0,0 1-1 0 0,1 0 1 0 0,0-2-15 0 0,2-14 65 0 0,-2 11-42 0 0,0 0 0 0 0,1 1-1 0 0,0-1 1 0 0,1 1 0 0 0,0 0-1 0 0,0-1 1 0 0,0 1 0 0 0,1 1-1 0 0,0-1 1 0 0,3-3-23 0 0,0 0 18 0 0,0 0-9 0 0,0 1-1 0 0,0 0 1 0 0,0 0-1 0 0,1 1 1 0 0,1 0-1 0 0,-1 0 1 0 0,1 1-1 0 0,1 0 1 0 0,0 0-9 0 0,-4 5 5 0 0,0 0 1 0 0,0 0-1 0 0,0 1 1 0 0,0 0-1 0 0,0 0 1 0 0,1 1-1 0 0,5 0-5 0 0,-8 1 2 0 0,-1 0 1 0 0,0 0-1 0 0,1 1 0 0 0,-1-1 0 0 0,0 1 0 0 0,0 0 1 0 0,0 0-1 0 0,0 0 0 0 0,0 0 0 0 0,-1 0 0 0 0,1 1 1 0 0,-1-1-1 0 0,1 1 0 0 0,-1 0 0 0 0,0 0 0 0 0,0 0 0 0 0,0 0 1 0 0,0 0-1 0 0,-1 0 0 0 0,1 0 0 0 0,0 3-2 0 0,1 2 3 0 0,0 1-1 0 0,0-1 1 0 0,-1 1 0 0 0,0 0-1 0 0,-1 0 1 0 0,0 0-1 0 0,0 9-2 0 0,-1-16-2 0 0,1-1 0 0 0,-1 1 0 0 0,0 0 0 0 0,0-1 0 0 0,0 1 0 0 0,-1 0 0 0 0,1-1 0 0 0,0 1 0 0 0,-1 0 0 0 0,1-1 0 0 0,-1 1 0 0 0,1-1 0 0 0,-1 1 0 0 0,0-1 0 0 0,1 1 0 0 0,-1-1 0 0 0,0 1 0 0 0,0-1 0 0 0,0 0 0 0 0,0 0 0 0 0,-1 1 0 0 0,1-1 0 0 0,-1 1 2 0 0,-10 14-14 0 0,11-14 13 0 0,0 0 0 0 0,0 0 0 0 0,-1 0 0 0 0,1 0 0 0 0,-1 0 0 0 0,1 0 0 0 0,-1 0 0 0 0,0-1 0 0 0,0 1 0 0 0,0 0 1 0 0,-26 17 8 0 0,1-1 1 0 0,-2-1 0 0 0,-17 6-9 0 0,30-14-1932 0 0,15-9-7218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02.0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 1 4912 0 0,'-1'1'24'0'0,"0"1"0"0"0,0-1-1 0 0,0 1 1 0 0,0 0 0 0 0,1 0 0 0 0,-1-1 0 0 0,1 1-1 0 0,-1 0 1 0 0,1 0 0 0 0,0 0 0 0 0,-1 1-24 0 0,-5 20 271 0 0,4-19-229 0 0,1 0-1 0 0,-1 1 1 0 0,1-1 0 0 0,0 1-1 0 0,0-1 1 0 0,0 1-1 0 0,0 4-41 0 0,-3 12 70 0 0,-3 45 84 0 0,-4-23-128 0 0,5-17 13 0 0,-1 0 0 0 0,-5 9-39 0 0,10-29 15 0 0,0 0 0 0 0,0 1 0 0 0,1-1 0 0 0,0 1 0 0 0,0 2-15 0 0,-6 27 102 0 0,4-24 46 0 0,1 0 0 0 0,0 0-1 0 0,0 1 1 0 0,1-1 0 0 0,1 1 0 0 0,0-1-1 0 0,1 2-147 0 0,-1 25 373 0 0,0-31-279 0 0,0 0 0 0 0,1 0 0 0 0,0 1 0 0 0,2 2-94 0 0,2 31 325 0 0,-5-34-271 0 0,1 1 1 0 0,0-1-1 0 0,1 0 0 0 0,0 1 0 0 0,1-1 0 0 0,-1 0 1 0 0,3 2-55 0 0,-2-1 65 0 0,0 0 1 0 0,0 0 0 0 0,-1 1-1 0 0,0-1 1 0 0,1 7-66 0 0,-1-4 36 0 0,0 0-1 0 0,1-1 1 0 0,1 1-1 0 0,0-1 1 0 0,1 0 0 0 0,0 0-1 0 0,0 0 1 0 0,1-1-1 0 0,1 1 1 0 0,0-1-36 0 0,12 21 36 0 0,43 87-19 0 0,-52-106-24 0 0,0 1 0 0 0,0-2-1 0 0,1 0 1 0 0,1 0-1 0 0,0-1 1 0 0,0 0-1 0 0,7 3 8 0 0,-13-8-28 0 0,5 1 490 0 0,-2-1-686 0 0,-9-5-6648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24.0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 1 6520 0 0,'0'2'4'0'0,"0"12"552"0"0,-3-12 234 0 0,0-2-635 0 0,-4 54 1166 0 0,-3 7-995 0 0,2 0 0 0 0,1 59-326 0 0,2 100 1747 0 0,5-197-1077 0 0,0-15-548 0 0,0-17-1015 0 0,0 9-7423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36.0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239 0 8640 0 0,'-3'2'22'0'0,"-1"0"0"0"0,0 0 0 0 0,1-1 0 0 0,-1 1 0 0 0,0-1 0 0 0,0 0 0 0 0,-2 0-22 0 0,3 0 56 0 0,-1-1 1 0 0,1 1 0 0 0,0 0-1 0 0,0 1 1 0 0,0-1 0 0 0,0 0-1 0 0,0 1 1 0 0,0 0 0 0 0,-2 0-57 0 0,-46 31 1894 0 0,40-27-1530 0 0,0 1 0 0 0,1 0 1 0 0,-1 0-1 0 0,-2 4-364 0 0,9-7 60 0 0,1 0 1 0 0,-1 0 0 0 0,1 0-1 0 0,-1 0 1 0 0,1 1 0 0 0,1 0-1 0 0,-1-1 1 0 0,0 1-1 0 0,1 0 1 0 0,0 1 0 0 0,1-1-1 0 0,-1 2-60 0 0,-7 23 38 0 0,4-17-29 0 0,1 1-1 0 0,0-1 1 0 0,2 1-1 0 0,-1 0 0 0 0,1 9-8 0 0,2-9 6 0 0,-1-8-4 0 0,1-1 1 0 0,0 0-1 0 0,0 1 0 0 0,1-1 1 0 0,-1 1-1 0 0,1-1 1 0 0,0 0-1 0 0,1 1 0 0 0,-1-1 1 0 0,1 0-1 0 0,2 5-2 0 0,2-1 6 0 0,-1-1-1 0 0,1 1 1 0 0,1-1-1 0 0,0 0 1 0 0,5 4-6 0 0,-9-9 2 0 0,0 0 0 0 0,0-1 0 0 0,0 1-1 0 0,1-1 1 0 0,-1 0 0 0 0,1 0 0 0 0,-1 0 0 0 0,1 0 0 0 0,0-1-1 0 0,0 0 1 0 0,0 1 0 0 0,0-1 0 0 0,0-1 0 0 0,0 1 0 0 0,0 0 0 0 0,0-1-2 0 0,2 0-3 0 0,28 0 66 0 0,-1-2 1 0 0,10-1-64 0 0,-33 1 45 0 0,-1 0 1 0 0,1 0 0 0 0,0 0 0 0 0,-1-1-1 0 0,0-1 1 0 0,1 1 0 0 0,-2-2-1 0 0,1 1 1 0 0,0-1 0 0 0,0-1-46 0 0,10-8 235 0 0,0-1-1 0 0,-1-1 1 0 0,0-1 0 0 0,4-7-235 0 0,-21 22 52 0 0,1 0 0 0 0,-1-1 0 0 0,0 1 0 0 0,0-1 0 0 0,0 1 0 0 0,0-1 0 0 0,0 0 0 0 0,0 1 0 0 0,-1-1 0 0 0,1 0 0 0 0,-1 0 0 0 0,0-2-52 0 0,-1-34 390 0 0,1 36-344 0 0,-1-1-31 0 0,-1-1 1 0 0,1 1-1 0 0,-1-1 1 0 0,1 1-1 0 0,-1 0 1 0 0,0 0-1 0 0,-1 0 1 0 0,1 0-1 0 0,-1 0 1 0 0,0 1-1 0 0,0-1 1 0 0,0 1-1 0 0,0 0 1 0 0,0 0-1 0 0,-1 0 1 0 0,0 0-1 0 0,1 0 1 0 0,-1 1-1 0 0,0-1 1 0 0,0 1-1 0 0,-1 0 1 0 0,1 1-1 0 0,0-1 0 0 0,-2 0-15 0 0,-132-31 506 0 0,123 32-405 0 0,14 1-85 0 0,0 0 1 0 0,0 0-1 0 0,-1 0 1 0 0,1 0-1 0 0,0 0 1 0 0,0 0-1 0 0,-1 0 1 0 0,1 0-1 0 0,0 0 1 0 0,0-1 0 0 0,0 1-1 0 0,0 0 1 0 0,-1-1-1 0 0,1 1 1 0 0,0-1-1 0 0,0 0 1 0 0,0 1-1 0 0,0-1 1 0 0,0 0-1 0 0,0 0 1 0 0,0 1-1 0 0,0-1 1 0 0,1 0-1 0 0,-2-1-16 0 0,-4-3-2158 0 0,5 5-8814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02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5224 0 0,'4'18'743'0'0,"10"3"1598"0"0,-1-4-1401 0 0,29 52-1076 0 0,9 24 136 0 0,-36-62-10 0 0,-2 1-1 0 0,-1 0 0 0 0,-1 0 0 0 0,2 16 11 0 0,-12-42 5 0 0,0-1 0 0 0,0 1 0 0 0,-1 0 1 0 0,0-1-1 0 0,0 1 0 0 0,-1 0 0 0 0,0 3-5 0 0,1-9-6505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02.8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178 1 4312 0 0,'0'0'37'0'0,"1"0"1"0"0,-1 0-1 0 0,1 0 0 0 0,-1 0 0 0 0,0 1 1 0 0,1-1-1 0 0,-1 0 0 0 0,1 0 1 0 0,-1 1-1 0 0,0-1 0 0 0,1 0 1 0 0,-1 1-1 0 0,0-1 0 0 0,0 0 1 0 0,1 1-1 0 0,-1-1 0 0 0,0 0 1 0 0,0 1-1 0 0,1-1 0 0 0,-1 1 1 0 0,0-1-1 0 0,0 1 0 0 0,0-1 1 0 0,0 0-1 0 0,0 1 0 0 0,1-1 1 0 0,-1 1-1 0 0,0-1 0 0 0,0 1 1 0 0,0-1-1 0 0,0 1 0 0 0,0-1 1 0 0,-1 1-1 0 0,1-1 0 0 0,0 0 0 0 0,0 1 1 0 0,0-1-1 0 0,0 1 0 0 0,0-1 1 0 0,-1 1-1 0 0,1-1 0 0 0,0 0 1 0 0,0 1-1 0 0,-1-1 0 0 0,1 1-37 0 0,-11 24 1864 0 0,11-24-1854 0 0,-26 47 165 0 0,14-29-157 0 0,1 2 1 0 0,1-1 0 0 0,-5 19-19 0 0,10-24-1 0 0,3-7 3 0 0,-1 1-1 0 0,1-1 0 0 0,-2 0 1 0 0,1-1-1 0 0,-1 1 1 0 0,-4 5-2 0 0,-1 2-2 0 0,1 1 1 0 0,0-1-1 0 0,1 2 0 0 0,1-1 1 0 0,-2 9 1 0 0,2 1-7 0 0,5-20-1 0 0,0-1-1 0 0,0 0 1 0 0,0 0 0 0 0,-1 1 0 0 0,0-1 0 0 0,0 0 0 0 0,-2 3 8 0 0,3-1 69 0 0,2-5-233 0 0,-1-5-781 0 0,0 3-4055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03.7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4616 0 0,'0'1'38'0'0,"0"-1"-1"0"0,0 1 1 0 0,0-1 0 0 0,0 1 0 0 0,0-1-1 0 0,0 1 1 0 0,0-1 0 0 0,0 1-1 0 0,0-1 1 0 0,0 1 0 0 0,0-1 0 0 0,0 1-1 0 0,0-1 1 0 0,1 1 0 0 0,-1-1 0 0 0,0 1-1 0 0,0-1 1 0 0,0 1 0 0 0,1-1 0 0 0,-1 1-1 0 0,0-1 1 0 0,1 1 0 0 0,-1-1-1 0 0,0 0 1 0 0,1 1 0 0 0,-1-1 0 0 0,1 0-1 0 0,-1 1 1 0 0,1-1-38 0 0,14 18 1272 0 0,-12-15-1138 0 0,0 0 0 0 0,0 1-1 0 0,0-1 1 0 0,0 1 0 0 0,-1-1-1 0 0,0 1 1 0 0,0 0 0 0 0,0 0-1 0 0,0 0 1 0 0,1 3-134 0 0,-1-3 84 0 0,0 1 0 0 0,0-1 0 0 0,0 1 0 0 0,0-1 0 0 0,1 0-1 0 0,0 0 1 0 0,0 0 0 0 0,2 1-84 0 0,9 7 431 0 0,-12-10-376 0 0,0-1 0 0 0,0 1 0 0 0,0 0 0 0 0,0 0 0 0 0,0-1 0 0 0,0 2 0 0 0,0-1 0 0 0,-1 0 0 0 0,1 0 0 0 0,-1 0 0 0 0,0 1 0 0 0,1 0-55 0 0,8 18 320 0 0,-1 1-1 0 0,-1 1 1 0 0,4 21-320 0 0,9 23 354 0 0,-16-54-341 0 0,-1 1 0 0 0,1-1-1 0 0,-2 1 1 0 0,0 0 0 0 0,-1 0-1 0 0,0 10-12 0 0,-3 29-6 0 0,-1-31-4 0 0,2-1 0 0 0,0 0 0 0 0,1 0 0 0 0,4 15 10 0 0,-4-26-2 0 0,0 0 1 0 0,-1 1-1 0 0,0-1 0 0 0,0 0 1 0 0,-1 1-1 0 0,-2 5 2 0 0,1-2 25 0 0,1 1-1 0 0,0-1 1 0 0,2 10-25 0 0,-2 34 78 0 0,0-38 90 0 0,0 0-1 0 0,3 17-167 0 0,-1-31 32 0 0,-1 0 0 0 0,0-1 1 0 0,0 1-1 0 0,-1-1 0 0 0,1 1 0 0 0,-1-1 1 0 0,-1 1-1 0 0,1-1 0 0 0,-1 0 0 0 0,-1 5-32 0 0,-2 5 47 0 0,-2 42 132 0 0,3-39-10 0 0,3-15-109 0 0,1 0 0 0 0,-1 0 0 0 0,0 0-1 0 0,0 0 1 0 0,0 0 0 0 0,0 0 0 0 0,0 0 0 0 0,-1-1 0 0 0,1 1 0 0 0,-1 0 0 0 0,0-1 0 0 0,0 1-60 0 0,-3 8 434 0 0,5-10-415 0 0,0-1 0 0 0,0 1 0 0 0,0-1 0 0 0,0 1 0 0 0,0-1 0 0 0,0 0 0 0 0,0 1 0 0 0,0-1 0 0 0,0 1 0 0 0,0-1 0 0 0,-1 0 0 0 0,1 1 0 0 0,0-1 0 0 0,0 1 0 0 0,0-1 0 0 0,-1 0 0 0 0,1 1 0 0 0,0-1 0 0 0,-1 0 0 0 0,1 0 0 0 0,0 1 0 0 0,-1-1 0 0 0,1 0 0 0 0,0 1 0 0 0,-1-1 0 0 0,1 0-19 0 0,-15 17 217 0 0,15-17-10563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04.1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 6224 0 0,'18'-1'2328'0'0,"-15"1"-2058"0"0,0-1-1 0 0,-1 1 1 0 0,1 0 0 0 0,0 0 0 0 0,-1 0-1 0 0,1 0 1 0 0,0 0 0 0 0,-1 1 0 0 0,1-1-1 0 0,0 1 1 0 0,-1 0 0 0 0,1 0 0 0 0,-1 0 0 0 0,1 0-1 0 0,0 1-269 0 0,2 0 22 0 0,0 0-1 0 0,-1 0 0 0 0,1 0 1 0 0,0 0-1 0 0,0-1 0 0 0,0 0 1 0 0,0 0-1 0 0,1 0 0 0 0,-1 0 1 0 0,0-1-1 0 0,5 0-21 0 0,-9 0 9 0 0,0 0 0 0 0,1 0 0 0 0,-1 0 0 0 0,0 1 0 0 0,0-1 0 0 0,1 0 0 0 0,-1 1 0 0 0,0-1 0 0 0,0 1 0 0 0,0 0 0 0 0,0-1 0 0 0,0 1 0 0 0,0 0 0 0 0,0-1 0 0 0,1 1-9 0 0,-2 0 5 0 0,1 0 0 0 0,0-1 0 0 0,-1 1 0 0 0,1-1 0 0 0,0 1 0 0 0,-1-1 0 0 0,1 1 0 0 0,0-1 0 0 0,0 0 0 0 0,0 1 0 0 0,0-1 0 0 0,-1 0 0 0 0,1 0 0 0 0,0 0 0 0 0,0 1 0 0 0,0-1 0 0 0,0 0 0 0 0,0 0 0 0 0,0 0 0 0 0,-1 0 0 0 0,1-1 0 0 0,0 1 0 0 0,0 0 1 0 0,0 0-1 0 0,0 0 0 0 0,0-1 0 0 0,0 1-5 0 0,7 6-22 0 0,-7-6 19 0 0,-1 1 1 0 0,1 0 0 0 0,-1-1 0 0 0,1 1 0 0 0,0 0 0 0 0,-1-1 0 0 0,1 1 0 0 0,0-1-1 0 0,-1 1 1 0 0,1-1 0 0 0,0 1 0 0 0,0-1 0 0 0,0 0 0 0 0,-1 1 0 0 0,1-1 0 0 0,0 0 2 0 0,0 0-1643 0 0,-1 0-6506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04.5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 4216 0 0,'0'0'249'0'0,"21"0"623"0"0,31-5 637 0 0,-40 3-1196 0 0,0 1-1 0 0,0 0 0 0 0,0 1 1 0 0,8 1-313 0 0,-16-1 67 0 0,0 0 1 0 0,-1-1-1 0 0,1 1 1 0 0,0-1-1 0 0,-1 1 1 0 0,5-2-68 0 0,-6 1 29 0 0,0 0 0 0 0,0 0 1 0 0,0 1-1 0 0,0 0 0 0 0,0-1 1 0 0,0 1-1 0 0,0 0 0 0 0,0 0 0 0 0,0 0 1 0 0,0 0-1 0 0,1 0 0 0 0,-1 0 0 0 0,0 1 1 0 0,0-1-1 0 0,0 1 0 0 0,0-1 0 0 0,0 1 1 0 0,0 0-30 0 0,9 0 443 0 0,-11-1-463 0 0,1 0 1 0 0,-1 0-1 0 0,0 0 0 0 0,0 0 1 0 0,1 0-1 0 0,-1 0 1 0 0,0 0-1 0 0,0 0 0 0 0,1 0 1 0 0,-1 0-1 0 0,0 0 1 0 0,1 0-1 0 0,-1 0 0 0 0,0 0 1 0 0,0 0-1 0 0,1 0 1 0 0,-1 0-1 0 0,0 0 0 0 0,1 0 1 0 0,-1 0-1 0 0,0 0 1 0 0,0 0-1 0 0,0 1 0 0 0,1-1 1 0 0,-1 0-1 0 0,0 0 1 0 0,0 0-1 0 0,1 0 0 0 0,-1 1 1 0 0,0-1-1 0 0,0 0 0 0 0,0 0 1 0 0,0 0-1 0 0,1 1 1 0 0,-1-1-1 0 0,0 0 0 0 0,0 0 1 0 0,0 1-1 0 0,0-1 1 0 0,0 0-1 0 0,0 1 0 0 0,0-1 1 0 0,0 0-1 0 0,0 0 1 0 0,0 1-1 0 0,1-1 0 0 0,-2 0 1 0 0,1 0-1 0 0,0 1 1 0 0,0-1-1 0 0,0 0 0 0 0,0 1 1 0 0,0-1 19 0 0,0 1-6032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05.0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 4312 0 0,'0'1'116'0'0,"0"0"0"0"0,0-1 1 0 0,0 1-1 0 0,0 0 0 0 0,0-1 0 0 0,0 1 1 0 0,0-1-1 0 0,0 1 0 0 0,0 0 0 0 0,0-1 1 0 0,0 1-1 0 0,1 0 0 0 0,-1-1 0 0 0,0 1 1 0 0,0-1-1 0 0,1 1 0 0 0,-1-1 0 0 0,0 1 1 0 0,1 0-1 0 0,-1-1 0 0 0,0 1 0 0 0,1-1 1 0 0,-1 0-1 0 0,1 1 0 0 0,-1-1 0 0 0,1 1 1 0 0,-1-1-1 0 0,1 0 0 0 0,-1 1 0 0 0,1-1-116 0 0,18-2 2344 0 0,-10-1-2630 0 0,8-1 492 0 0,0 1-1 0 0,0 1 1 0 0,1 0 0 0 0,0 1-206 0 0,82-2 1488 0 0,-74 1-2864 0 0,-24 2-6328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06.1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3808 0 0,'4'17'310'0'0,"3"9"455"0"0,-6-25-722 0 0,-1 0 1 0 0,0 0-1 0 0,0-1 0 0 0,1 1 1 0 0,-1 0-1 0 0,0-1 0 0 0,1 1 1 0 0,-1-1-1 0 0,1 1 1 0 0,-1 0-1 0 0,1-1 0 0 0,-1 1 1 0 0,1-1-1 0 0,-1 1 0 0 0,1-1 1 0 0,0 1-1 0 0,-1-1 1 0 0,1 0-1 0 0,0 1 0 0 0,-1-1 1 0 0,1 0-1 0 0,0 1 0 0 0,-1-1 1 0 0,1 0-1 0 0,0 0 0 0 0,0 0-43 0 0,0 0 46 0 0,0 0-39 0 0,-1 0-1 0 0,0 0 1 0 0,0 1-1 0 0,0-1 1 0 0,1 0-1 0 0,-1 0 1 0 0,0 0-1 0 0,0 0 1 0 0,0 0-1 0 0,0 0 1 0 0,1 0-1 0 0,-1 0 1 0 0,0 1-1 0 0,0-1 1 0 0,0 0-1 0 0,0 0 1 0 0,1 0-1 0 0,-1 0 1 0 0,0 0-1 0 0,0 1 1 0 0,0-1-1 0 0,0 0 1 0 0,0 0-1 0 0,0 0 1 0 0,0 1-1 0 0,0-1 1 0 0,0 0-1 0 0,1 0 1 0 0,-1 0-1 0 0,0 1 1 0 0,0-1-1 0 0,0 0 1 0 0,0 0-1 0 0,0 0 1 0 0,0 1-1 0 0,0-1 1 0 0,0 0-1 0 0,0 0 1 0 0,-1 0-1 0 0,1 1 1 0 0,0-1-1 0 0,0 0 1 0 0,0 0-1 0 0,0 0 1 0 0,0 1-1 0 0,0-1 1 0 0,0 0-7 0 0,0 0 0 0 0,13 67 314 0 0,-7-46-238 0 0,-2 0 1 0 0,0 0-1 0 0,-2 0 0 0 0,0 4-76 0 0,11 161 513 0 0,-5-61 255 0 0,-5-92-518 0 0,-2-26-148 0 0,-1 1 0 0 0,1 0 0 0 0,-1 0 0 0 0,-1 6-102 0 0,4 17 409 0 0,-2-29-351 0 0,0 0-1 0 0,-1 0 1 0 0,1 1-1 0 0,-1-1 0 0 0,0 0 1 0 0,1 0-1 0 0,-1 1 0 0 0,0-1 1 0 0,0 0-1 0 0,-1 0 1 0 0,1 1-1 0 0,0-1 0 0 0,-1 0 1 0 0,1 0-1 0 0,-1 0 0 0 0,0 1 1 0 0,0-1-1 0 0,1 0 1 0 0,-2 0-1 0 0,1 0 0 0 0,0 0 1 0 0,0 0-58 0 0,0-1 169 0 0,1-1 6 0 0,0 0 1 0 0,0 0 0 0 0,0 0 0 0 0,0 0-2 0 0,-1-15 140 0 0,-1 1-1 0 0,0-1 1 0 0,-3-6-314 0 0,-2-18 86 0 0,1-28 55 0 0,-3-24 109 0 0,3-3 68 0 0,5 85-284 0 0,1-1-1 0 0,0 0 0 0 0,1 0 1 0 0,0 0-1 0 0,0 1 0 0 0,1-1-33 0 0,4-39 140 0 0,-6 47-134 0 0,0 1-1 0 0,0 0 1 0 0,0 0-1 0 0,0 0 1 0 0,0 0-1 0 0,0 0 1 0 0,0 0-1 0 0,1 0 1 0 0,-1 0-1 0 0,0 0 1 0 0,1 0-1 0 0,-1 0 1 0 0,1 0-1 0 0,-1 0 1 0 0,1 0-1 0 0,0 0 1 0 0,-1 0 0 0 0,1 0-1 0 0,0 1 1 0 0,0-1-1 0 0,-1 0 1 0 0,1 0-1 0 0,0 1 1 0 0,0-1-1 0 0,0 1 1 0 0,0-1-6 0 0,-1 1-1 0 0,9-21 64 0 0,-4 11-50 0 0,-5 10-12 0 0,0-1-1 0 0,0 1 1 0 0,1-1-1 0 0,-1 0 1 0 0,0 1 0 0 0,0-1-1 0 0,1 1 1 0 0,-1-1-1 0 0,0 1 1 0 0,1-1 0 0 0,-1 1-1 0 0,1-1 1 0 0,-1 1-1 0 0,1-1 1 0 0,-1 1 0 0 0,1-1-1 0 0,-1 1 1 0 0,1 0-1 0 0,-1-1 1 0 0,1 1 0 0 0,0 0-1 0 0,0-1 0 0 0,-1 1 1 0 0,1 0 0 0 0,0-1 0 0 0,0 1-1 0 0,-1-1 1 0 0,1 1 0 0 0,0-1 0 0 0,-1 1 0 0 0,1-1 0 0 0,-1 1-1 0 0,1-1 1 0 0,0 0 0 0 0,-1 1 0 0 0,1-1 0 0 0,-1 0-1 0 0,0 0 1 0 0,1 1 0 0 0,-1-2-1 0 0,1 1 1 0 0,-1 1-1 0 0,0-1 1 0 0,0 0-1 0 0,1 1 1 0 0,-1-1-1 0 0,1 1 1 0 0,-1-1-1 0 0,0 0 1 0 0,1 1-1 0 0,-1-1 1 0 0,1 1-1 0 0,0-1 1 0 0,-1 1-1 0 0,1-1 1 0 0,-1 1-1 0 0,1 0 1 0 0,0-1-1 0 0,-1 1 1 0 0,1 0-1 0 0,0-1 1 0 0,-1 1-1 0 0,1 0 1 0 0,0 0-1 0 0,-1 0 1 0 0,1 0-1 0 0,0 0 1 0 0,0-1 0 0 0,-1 1-1 0 0,1 0 1 0 0,0 1-1 0 0,2-2 0 0 0,0 1 0 0 0,0-1 0 0 0,1 1 0 0 0,-1-1 0 0 0,0 0 0 0 0,0 0 0 0 0,0 0 0 0 0,0-1 0 0 0,0 1 0 0 0,0-1 0 0 0,0 1 0 0 0,0 0 0 0 0,0 1 0 0 0,1-1 0 0 0,-1 0 0 0 0,0 1 0 0 0,1-1 0 0 0,25 0-51 0 0,-22 0 14 0 0,0 0 0 0 0,0 1 0 0 0,-1 0 0 0 0,1 0 0 0 0,0 0 0 0 0,1 2 37 0 0,-5-2-8 0 0,-1 1 1 0 0,0-1-1 0 0,0 1 0 0 0,0 0 0 0 0,0 0 0 0 0,0 0 0 0 0,0 0 0 0 0,0 1 0 0 0,-1-1 0 0 0,1 0 0 0 0,0 1 0 0 0,-1-1 0 0 0,1 1 0 0 0,-1-1 0 0 0,1 1 1 0 0,-1 0-1 0 0,0 0 0 0 0,0 0 0 0 0,0 0 0 0 0,0 0 0 0 0,1 1 8 0 0,0 2-32 0 0,-1 0 1 0 0,1 0-1 0 0,-1 0 1 0 0,0 0-1 0 0,0 0 1 0 0,0 1-1 0 0,0 3 32 0 0,-1-7-4 0 0,0 1 0 0 0,0 0 0 0 0,0-1 0 0 0,-1 1 0 0 0,1-1 0 0 0,0 1 0 0 0,-1-1 0 0 0,0 1 0 0 0,0-1 0 0 0,1 1 0 0 0,-1-1 0 0 0,-1 1 0 0 0,1-1 0 0 0,0 0 0 0 0,-2 2 4 0 0,-8 8-7 0 0,0-1 1 0 0,-1 0 0 0 0,0-1 0 0 0,-1 0-1 0 0,0-1 1 0 0,-1 0 0 0 0,0-1 0 0 0,0-1 0 0 0,-3 1 6 0 0,-36 12 64 0 0,47-16-107 0 0,6-4-16 0 0,-1 1 0 0 0,1-1 0 0 0,0 0 0 0 0,-1 1-1 0 0,1-1 1 0 0,-1 0 0 0 0,1 0 0 0 0,0 1 0 0 0,-1-1 0 0 0,1 0 0 0 0,-1 0 0 0 0,1 0 0 0 0,-1 0-1 0 0,1 0 1 0 0,-1 1 0 0 0,1-1 0 0 0,-1 0 0 0 0,1 0 0 0 0,-1 0 0 0 0,1 0 0 0 0,-1 0 0 0 0,1-1-1 0 0,-1 1 1 0 0,1 0 0 0 0,0 0 0 0 0,-1 0 0 0 0,0 0 59 0 0,1-1-8305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06.4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0 5624 0 0,'-2'48'377'0'0,"-5"23"388"0"0,2-20-574 0 0,3-28-58 0 0,0-1 1 0 0,-6 21-134 0 0,6-34 21 0 0,1 0-1 0 0,0 0 1 0 0,0 0 0 0 0,1 2-21 0 0,0-2 17 0 0,0-1 0 0 0,-1 1 1 0 0,0 0-1 0 0,-1 2-17 0 0,0-3 5 0 0,1 0 1 0 0,0 0-1 0 0,1 0 0 0 0,-1 0 1 0 0,2 0-1 0 0,-1 0 1 0 0,1 0-1 0 0,1 3-5 0 0,0-1 7 0 0,-1 1 0 0 0,0 0 1 0 0,-1 0-1 0 0,-1 1-7 0 0,1 2 12 0 0,0-1 1 0 0,1 1 0 0 0,0-1-1 0 0,3 12-12 0 0,3 24 62 0 0,-6-39 7 0 0,1 0-1 0 0,0 0 1 0 0,0 0 0 0 0,1 0 0 0 0,0 0 0 0 0,1-1 0 0 0,0 0 0 0 0,2 2-69 0 0,11 20 888 0 0,16 20-888 0 0,-5-9 603 0 0,-25-37-601 0 0,0-1 0 0 0,1 1 0 0 0,-1-1-1 0 0,1 1 1 0 0,0-1 0 0 0,1-1 0 0 0,-1 1 0 0 0,1 0-1 0 0,-1-1 1 0 0,1 0 0 0 0,0 0 0 0 0,1 0-2 0 0,-5-3-6872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06.8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6016 0 0,'0'0'31'0'0,"0"1"0"0"0,0 0 1 0 0,0 0-1 0 0,0 0 1 0 0,1 0-1 0 0,-1 0 0 0 0,0-1 1 0 0,0 1-1 0 0,1 0 0 0 0,-1 0 1 0 0,0 0-1 0 0,1-1 0 0 0,-1 1 1 0 0,1 0-1 0 0,-1 0 0 0 0,1-1 1 0 0,-1 1-1 0 0,1 0 0 0 0,0-1 1 0 0,-1 1-1 0 0,1-1 0 0 0,0 1 1 0 0,-1-1-1 0 0,1 1 0 0 0,0-1 1 0 0,0 0-1 0 0,-1 1 0 0 0,1-1 1 0 0,0 0-1 0 0,0 1 0 0 0,0-1 1 0 0,0 0-1 0 0,-1 0 0 0 0,2 0-31 0 0,0 1 61 0 0,0-1 0 0 0,-1 1 0 0 0,1 0 0 0 0,0-1 0 0 0,-1 1 0 0 0,1 0 0 0 0,0 0 0 0 0,-1 0 0 0 0,1 0-1 0 0,0 1-60 0 0,19 20 309 0 0,-1 0 0 0 0,14 23-309 0 0,-21-25 178 0 0,-1 1 0 0 0,-1 1 0 0 0,0 1-178 0 0,23 44 1206 0 0,-26-56-755 0 0,-7-9-377 0 0,0-1 0 0 0,0 0 0 0 0,0 1 0 0 0,0-1 0 0 0,-1 0 0 0 0,1 1 0 0 0,0-1 0 0 0,-1 1 0 0 0,1-1 0 0 0,-1 1 0 0 0,1-1 0 0 0,-1 1 0 0 0,0 0 0 0 0,0-1-1 0 0,0 1 1 0 0,0-1 0 0 0,0 1 0 0 0,0 0-74 0 0,2 14 404 0 0,-2-15-402 0 0,0-1 1 0 0,1 0 0 0 0,-1 0-1 0 0,0 1 1 0 0,0-1-1 0 0,0 0 1 0 0,1 0-1 0 0,-1 1 1 0 0,0-1-1 0 0,0 0 1 0 0,1 0-1 0 0,-1 0 1 0 0,0 0-1 0 0,0 1 1 0 0,1-1-1 0 0,-1 0 1 0 0,0 0-1 0 0,1 0 1 0 0,-1 0 0 0 0,0 0-1 0 0,0 0 1 0 0,1 0-1 0 0,-1 0 1 0 0,0 0-1 0 0,1 0 1 0 0,-1 0-1 0 0,0 0 1 0 0,1 0-1 0 0,-1 0 1 0 0,0 0-1 0 0,1 0 1 0 0,-1 0-1 0 0,0 0 1 0 0,0 0-1 0 0,1 0 1 0 0,-1-1 0 0 0,0 1-1 0 0,0 0 1 0 0,1 0-1 0 0,-1 0 1 0 0,0-1-1 0 0,0 1 1 0 0,1 0-1 0 0,-1 0 1 0 0,0 0-1 0 0,0-1-2 0 0,1 0-1526 0 0,-1 1-6210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07.2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153 1 5624 0 0,'-8'11'1509'0'0,"7"-9"-1238"0"0,0 1-1 0 0,-1-1 1 0 0,1 1 0 0 0,-1-1 0 0 0,1 0 0 0 0,-1 1 0 0 0,0-1 0 0 0,0 0-1 0 0,0 0-270 0 0,-1 0 32 0 0,0 1 0 0 0,0-1-1 0 0,1 1 1 0 0,0 0 0 0 0,-1 0-1 0 0,1 0 1 0 0,0 0 0 0 0,0 1-1 0 0,1-1 1 0 0,-1 0 0 0 0,1 1-1 0 0,0-1 1 0 0,-1 3-32 0 0,-11 22 27 0 0,-9 20-29 0 0,18-39-18 0 0,1 0-1 0 0,-1-1 1 0 0,0 1-1 0 0,-1-1 1 0 0,-5 7 20 0 0,6-11 8 0 0,1 0 0 0 0,1 0 0 0 0,-1 0 0 0 0,0 1 0 0 0,1-1-1 0 0,0 1 1 0 0,0-1 0 0 0,0 1 0 0 0,1 0 0 0 0,-1 0 0 0 0,1-1 0 0 0,0 1 0 0 0,1 0 0 0 0,-1 0 0 0 0,1 1-8 0 0,-5 56 200 0 0,5-62-7504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36.4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57 8744 0 0,'-1'9'823'0'0,"0"0"1"0"0,0 0 0 0 0,-1 0-1 0 0,0 3-823 0 0,-6 30 859 0 0,8-37-784 0 0,-3 14-115 0 0,2 1 1 0 0,0-1-1 0 0,1 1 0 0 0,1-1 1 0 0,0 1-1 0 0,2-1 0 0 0,2 9 40 0 0,1-5-144 0 0,15 42-374 0 0,-18-57 587 0 0,1-1-1 0 0,0 0 1 0 0,1 0 0 0 0,0-1 0 0 0,0 1 0 0 0,0-1 0 0 0,1 0 0 0 0,-1 0 0 0 0,1-1 0 0 0,1 1-1 0 0,-1-1 1 0 0,1-1 0 0 0,0 1 0 0 0,0-1 0 0 0,1 0 0 0 0,-1-1 0 0 0,1 0 0 0 0,3 1-69 0 0,-2 0 99 0 0,0-1 1 0 0,0 0-1 0 0,0-1 1 0 0,1 0-1 0 0,-1 0 1 0 0,1-1-1 0 0,-1 0 1 0 0,1-1-1 0 0,0 0 1 0 0,-1-1-1 0 0,1 1 1 0 0,0-2-1 0 0,-1 0 1 0 0,0 0-1 0 0,1 0 1 0 0,0-1-100 0 0,-6 1 49 0 0,1 0 1 0 0,0 0-1 0 0,-1 0 1 0 0,0-1-1 0 0,1 1 1 0 0,-1-1-1 0 0,0 0 1 0 0,0 0-1 0 0,-1 0 1 0 0,1-1-1 0 0,-1 1 1 0 0,1-1-1 0 0,-1 0 1 0 0,0 0-1 0 0,0 0 1 0 0,-1 0-1 0 0,0-1 1 0 0,1 1-1 0 0,-1-1 1 0 0,-1 1 0 0 0,2-6-50 0 0,9-19 420 0 0,-10 25-374 0 0,0-1 1 0 0,0 1 0 0 0,0-1 0 0 0,-1 1 0 0 0,0-1-1 0 0,0 1 1 0 0,0-1 0 0 0,0 0 0 0 0,-1 0 0 0 0,1 0-48 0 0,-4-38 464 0 0,-1 0 0 0 0,-6-25-463 0 0,8 55 73 0 0,-1 1 25 0 0,0 0 0 0 0,-1 0-1 0 0,0 0 1 0 0,-1 0 0 0 0,-3-4-98 0 0,4 7 63 0 0,0 1 0 0 0,0-1 0 0 0,1 0 0 0 0,0 0 1 0 0,0-1-1 0 0,1 1 0 0 0,1 0 0 0 0,-1-1 0 0 0,1-3-63 0 0,1 11-181 0 0,1-7 657 0 0,2 6-2932 0 0,-2 3-9470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07.5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7024 0 0,'2'2'114'0'0,"0"1"-1"0"0,-1-1 1 0 0,1 1 0 0 0,0-1 0 0 0,-1 1 0 0 0,0 0-1 0 0,1 0 1 0 0,-1-1 0 0 0,0 1 0 0 0,0 0 0 0 0,-1 0-1 0 0,1 0 1 0 0,-1 0 0 0 0,1 1 0 0 0,-1 0-114 0 0,8 28 995 0 0,-6-26-926 0 0,-1-1 0 0 0,1 1-1 0 0,-1 0 1 0 0,0-1 0 0 0,0 1-1 0 0,-1 0-68 0 0,5 24 63 0 0,10 27 568 0 0,-13-47-796 0 0,1 1-1 0 0,-1-1 1 0 0,-1 1 0 0 0,0 0 0 0 0,0-1 0 0 0,-1 2 165 0 0,0-12-7033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07.9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1600 0 0,'23'30'2695'0'0,"-8"-5"-1474"0"0,-1-4-718 0 0,-2 2-1 0 0,8 15-502 0 0,-8-11 246 0 0,-6-14-118 0 0,0-1 1 0 0,-1 1-1 0 0,1 6-128 0 0,19 55 633 0 0,-16-52-297 0 0,-2 0 0 0 0,0 0 0 0 0,2 17-336 0 0,-7-19 173 0 0,0 0 0 0 0,-1 0 0 0 0,-2 0-1 0 0,0 1 1 0 0,-1-1 0 0 0,0 0 0 0 0,-2 0 0 0 0,-3 9-173 0 0,0-4 329 0 0,-2 0 0 0 0,-1-1 0 0 0,-9 18-329 0 0,-4 8 451 0 0,5-24-98 0 0,16-22-287 0 0,-1-1 1 0 0,0 1 0 0 0,1-1-1 0 0,-1 1 1 0 0,1 0-1 0 0,0 0 1 0 0,0 0-67 0 0,2-1 28 0 0,-1-1 1 0 0,0 0-1 0 0,0 0 0 0 0,0 0 1 0 0,0 0-1 0 0,-1 0 0 0 0,1 0 0 0 0,-1 0 1 0 0,1 0-1 0 0,-1-1 0 0 0,1 1 1 0 0,-1 0-1 0 0,0-1 0 0 0,0 1 1 0 0,0-1-1 0 0,0 0 0 0 0,0 1-28 0 0,1 7-1260 0 0,1-9-7066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08.6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6928 0 0,'2'0'81'0'0,"-1"0"0"0"0,1 0 1 0 0,-1 1-1 0 0,1-1 0 0 0,-1 1 1 0 0,1-1-1 0 0,-1 1 0 0 0,0-1 1 0 0,1 1-1 0 0,-1 0 0 0 0,0 0 1 0 0,1 0-1 0 0,-1 0 0 0 0,0 0 0 0 0,0 0 1 0 0,0 0-1 0 0,0 0 0 0 0,0 0 1 0 0,0 0-1 0 0,0 1-81 0 0,5 4 294 0 0,-4-3-186 0 0,0 0 0 0 0,0 0 0 0 0,-1 0 0 0 0,1 0 1 0 0,-1 0-1 0 0,0 1 0 0 0,1-1 0 0 0,-2 0 0 0 0,2 3-108 0 0,7 20 259 0 0,20 20 659 0 0,18 19-918 0 0,-18-25 552 0 0,-10-11 148 0 0,-1 0 0 0 0,8 19-700 0 0,-18-37 178 0 0,-8-10-150 0 0,1 0 1 0 0,0 0 0 0 0,-1 0 0 0 0,1 0-1 0 0,0 0 1 0 0,-1 0 0 0 0,1 0 0 0 0,-1 0-1 0 0,0 1 1 0 0,1-1 0 0 0,-1 0-1 0 0,0 0 1 0 0,0 0 0 0 0,1 0 0 0 0,-1 0-1 0 0,0 1 1 0 0,0-1 0 0 0,0 1-29 0 0,0 29 451 0 0,0-30-403 0 0,0-1-2 0 0,0 0-3 0 0,0 0 1 0 0,0 0-8 0 0,0 0 1 0 0,0-12 142 0 0,1 8-164 0 0,1 1 1 0 0,-1 0 0 0 0,1 1-1 0 0,-1-1 1 0 0,1 0-1 0 0,0 0 1 0 0,0 1 0 0 0,0-1-1 0 0,1 1-15 0 0,14-22 99 0 0,-1-14 118 0 0,-2 0 0 0 0,7-33-217 0 0,-17 61 84 0 0,0 1 0 0 0,1-1-1 0 0,0 1 1 0 0,0 0 0 0 0,1 0-1 0 0,0 0-83 0 0,1-1 120 0 0,5-3 17 0 0,-10 12-75 0 0,0-1-1 0 0,0 0 1 0 0,0 0-1 0 0,-1 0 0 0 0,1 0 1 0 0,-1 0-1 0 0,1 0 1 0 0,-1 0-1 0 0,0 0 0 0 0,1-1-61 0 0,-2 2 130 0 0,0 1 2 0 0,8 0 150 0 0,-7 0-350 0 0,-1 0 1 0 0,1 0-1 0 0,-1 0 0 0 0,1 0 0 0 0,0 0 1 0 0,-1 0-1 0 0,1-1 0 0 0,-1 1 0 0 0,1 0 0 0 0,0 0 1 0 0,-1 0-1 0 0,1-1 0 0 0,-1 1 0 0 0,1 0 0 0 0,-1 0 1 0 0,1-1-1 0 0,-1 1 0 0 0,1-1 0 0 0,-1 1 0 0 0,1 0 1 0 0,-1-1 67 0 0,1 1-11224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09.5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0 102 4912 0 0,'27'0'4502'0'0,"-28"1"-4476"0"0,1 0 0 0 0,0 0 0 0 0,0 1-1 0 0,0-1 1 0 0,-1 0 0 0 0,1 0 0 0 0,0 1-1 0 0,0-1 1 0 0,1 0 0 0 0,-1 0-1 0 0,0 1 1 0 0,0-1 0 0 0,1 0 0 0 0,-1 0-1 0 0,1 1 1 0 0,-1-1-26 0 0,3 14 20 0 0,-2 1 12 0 0,0 1 0 0 0,2-1 0 0 0,2 8-32 0 0,2 19 59 0 0,5 9 32 0 0,-9-40-25 0 0,0-1 1 0 0,-1 1 0 0 0,0 0-1 0 0,-1 0 1 0 0,0 3-67 0 0,-1 251 2793 0 0,0-265-2729 0 0,0-1-2 0 0,0 0 2 0 0,0 0 2 0 0,0 0 13 0 0,0 0 8 0 0,-5-40 457 0 0,-1 5-321 0 0,2-1-1 0 0,2 0 1 0 0,1 1-1 0 0,4-32-222 0 0,2-37 207 0 0,-5 81-158 0 0,0-1 0 0 0,2 1 0 0 0,1-1 1 0 0,0 1-1 0 0,2 0 0 0 0,0 0 0 0 0,7-14-49 0 0,-5 9 62 0 0,-7 25-39 0 0,0 1 0 0 0,1-1 0 0 0,-1 0 0 0 0,1 0 0 0 0,0 0-1 0 0,0 1 1 0 0,0-1 0 0 0,0 1 0 0 0,1-1 0 0 0,-1 1 0 0 0,1-1 0 0 0,-1 1-1 0 0,1 0 1 0 0,0-1 0 0 0,0 1-23 0 0,1-1 37 0 0,-1 1 1 0 0,1 0-1 0 0,0 0 0 0 0,0 0 0 0 0,1 0 0 0 0,-1 0 1 0 0,0 1-1 0 0,1-1 0 0 0,-1 1 0 0 0,1 0 0 0 0,-1 0 1 0 0,1 0-1 0 0,3 0-37 0 0,6 0 115 0 0,-1 0-1 0 0,1 1 1 0 0,6 1-115 0 0,9 0 237 0 0,-26 0-219 0 0,0 1 0 0 0,0-1 0 0 0,-1 1 0 0 0,1-1 0 0 0,0 1 0 0 0,0 0-1 0 0,-1 0 1 0 0,1 0 0 0 0,-1 0 0 0 0,0 0 0 0 0,1 1-18 0 0,4 5 35 0 0,-4-5-34 0 0,1 0-1 0 0,-1 1 0 0 0,0-1 1 0 0,0 1-1 0 0,-1-1 0 0 0,1 1 1 0 0,-1 0-1 0 0,1-1 0 0 0,-1 1 1 0 0,0 0-1 0 0,-1 0 0 0 0,1 0 1 0 0,-1 0-1 0 0,1 0 0 0 0,-1 0 1 0 0,0 0-1 0 0,-1 0 0 0 0,1 2 0 0 0,-3 9-83 0 0,0 1-1 0 0,-1-1 1 0 0,0 0-1 0 0,-2 1 84 0 0,1 0-65 0 0,3-11 41 0 0,0-1 1 0 0,0 0-1 0 0,0 1 0 0 0,0-1 1 0 0,0 0-1 0 0,-1-1 0 0 0,0 1 1 0 0,0 0-1 0 0,0-1 0 0 0,0 1 0 0 0,-1-1 1 0 0,1 0-1 0 0,-1 0 0 0 0,-1 1 24 0 0,-9 4-75 0 0,1-1-1 0 0,-1 0 1 0 0,-11 4 75 0 0,11-6-46 0 0,1 2 0 0 0,-1 0 0 0 0,-4 3 46 0 0,12-6-240 0 0,1-1 0 0 0,-1-1-1 0 0,0 1 1 0 0,0-1 0 0 0,0 0-1 0 0,0 0 1 0 0,0-1 0 0 0,-1 0 0 0 0,-3 0 240 0 0,8-1-10060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10.0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 3 5416 0 0,'-1'-2'472'0'0,"-1"6"675"0"0,-3 15 1555 0 0,3-9-1894 0 0,-14 52-810 0 0,-7 24 92 0 0,18-68-24 0 0,1 0 0 0 0,0 0 1 0 0,0 8-67 0 0,-2 12 261 0 0,5-21-113 0 0,0 0 1 0 0,1 0-1 0 0,1 0 1 0 0,0 0-1 0 0,1 0 0 0 0,2 3-148 0 0,1 16 159 0 0,-3-27-112 0 0,-1-1 0 0 0,2 0 0 0 0,-1 0 0 0 0,1 0-1 0 0,0 0 1 0 0,3 3-47 0 0,10 30 58 0 0,-12-26-6 0 0,1 0-1 0 0,0-1 1 0 0,1 0-1 0 0,0 0 1 0 0,1-1 0 0 0,1 0-1 0 0,1 2-51 0 0,6 7 54 0 0,-13-17-21 0 0,1 0 1 0 0,0 0-1 0 0,1-1 1 0 0,-1 1-1 0 0,1-1 1 0 0,0 0-1 0 0,0 0 0 0 0,0 0 1 0 0,1 0-1 0 0,-1-1 1 0 0,2 1-34 0 0,-6-4 65 0 0,0 0-1 0 0,0 0-24 0 0,0 0-1693 0 0,0 0-6767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10.4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5920 0 0,'1'0'69'0'0,"1"1"0"0"0,-1-1-1 0 0,1 0 1 0 0,-1 1 0 0 0,1-1 0 0 0,-1 1 0 0 0,1-1 0 0 0,-1 1 0 0 0,0 0 0 0 0,1-1 0 0 0,-1 1 0 0 0,0 0-1 0 0,0 0 1 0 0,1 0 0 0 0,-1 0 0 0 0,0 0 0 0 0,0 0 0 0 0,0 1 0 0 0,0 0-69 0 0,19 30 2289 0 0,-6-8-1401 0 0,1-3-828 0 0,-1 2-1 0 0,3 7-59 0 0,-8-13 91 0 0,19 10 509 0 0,-17-15-366 0 0,-8-10-156 0 0,-1 1 0 0 0,0-1 0 0 0,0 0 0 0 0,0 1-1 0 0,-1-1 1 0 0,1 1 0 0 0,0 0 0 0 0,0 0-78 0 0,3 1 210 0 0,-5-4-206 0 0,0 0 0 0 0,1 0 0 0 0,-1 0 0 0 0,0 0 0 0 0,0 0 0 0 0,1 0 0 0 0,-1 0 1 0 0,0 0-1 0 0,0 0 0 0 0,1 0 0 0 0,-1 0 0 0 0,0 0 0 0 0,0 1 0 0 0,0-1 0 0 0,1 0 0 0 0,-1 0 0 0 0,0 0 0 0 0,0 0 0 0 0,0 1 0 0 0,1-1 0 0 0,-1 0 0 0 0,0 0 0 0 0,0 0 0 0 0,0 1 0 0 0,0-1 0 0 0,0 0 0 0 0,1 0 0 0 0,-1 0 0 0 0,0 1 0 0 0,0-1 0 0 0,0 0 0 0 0,0 0 0 0 0,0 1 1 0 0,0-1-1 0 0,0 0 0 0 0,0 0 0 0 0,0 1 0 0 0,0-1 0 0 0,0 0 0 0 0,0 0 0 0 0,0 1 0 0 0,0-1 0 0 0,0 0 0 0 0,0 0 0 0 0,0 1-4 0 0,0 3-1152 0 0,0-4-6937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10.7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0 2504 0 0,'-5'11'4619'0'0,"-11"24"-4196"0"0,3-17-418 0 0,1 0-1 0 0,1 1 0 0 0,0 0 0 0 0,-1 5-4 0 0,0 0-18 0 0,-27 63 41 0 0,24-52 61 0 0,14-29-7 0 0,-1-1 1 0 0,0 0 0 0 0,0 0-1 0 0,0-1 1 0 0,0 1 0 0 0,-1 0-1 0 0,0-1 1 0 0,0 1-1 0 0,-1-1-77 0 0,1 14 204 0 0,3-18-6310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11.1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 5520 0 0,'10'0'637'0'0,"0"-1"0"0"0,-1-1 0 0 0,1 0 0 0 0,3-1-637 0 0,-4 0 678 0 0,1 1 0 0 0,0 1 1 0 0,0-1-1 0 0,5 1-678 0 0,-15 2 29 0 0,1-1 0 0 0,0 1 0 0 0,0 0 1 0 0,0-1-1 0 0,0 1 0 0 0,-1 0 0 0 0,1-1 0 0 0,0 1 0 0 0,-1 0 0 0 0,1 0 1 0 0,-1 0-1 0 0,1 0 0 0 0,-1-1 0 0 0,1 1 0 0 0,-1 0 0 0 0,1 0 0 0 0,-1 0 1 0 0,0 0-1 0 0,0 0 0 0 0,1 0 0 0 0,-1 1-29 0 0,1 0 11 0 0,-1 1 1 0 0,1-1-1 0 0,-1 1 0 0 0,1-1 0 0 0,-1 1 1 0 0,0-1-1 0 0,0 1 0 0 0,0 0 0 0 0,0 0-11 0 0,-3 7 82 0 0,1 1 0 0 0,-2-1 0 0 0,1 1 0 0 0,-2-1 0 0 0,1 0 0 0 0,-1-1-1 0 0,-1 1 1 0 0,1-1 0 0 0,-2 0 0 0 0,-2 4-82 0 0,5-9 7 0 0,1 1 1 0 0,0 0-1 0 0,0 0 0 0 0,0 0 1 0 0,1 0-1 0 0,0 0-7 0 0,-9 16 3 0 0,-1 6 13 0 0,12-26-15 0 0,-1 1 0 0 0,1-1 0 0 0,-1 1 0 0 0,1-1 0 0 0,0 1 0 0 0,0-1 0 0 0,0 1 0 0 0,-1-1 0 0 0,1 1 0 0 0,1-1 0 0 0,-1 1 0 0 0,0-1 0 0 0,0 1 0 0 0,1-1 0 0 0,-1 1 0 0 0,0-1 0 0 0,1 0-1 0 0,4 10 17 0 0,-5-11-13 0 0,0 1-1 0 0,1 0 1 0 0,-1-1-1 0 0,0 1 1 0 0,0 0-1 0 0,1-1 1 0 0,-1 1-1 0 0,0 0 1 0 0,1-1-1 0 0,-1 1 1 0 0,0-1-1 0 0,1 1 1 0 0,-1-1-1 0 0,1 1 1 0 0,-1-1-1 0 0,1 1 1 0 0,-1-1-1 0 0,1 1 1 0 0,0-1-1 0 0,-1 0 1 0 0,1 1-1 0 0,-1-1 1 0 0,1 0-1 0 0,0 1 1 0 0,-1-1-1 0 0,1 0 1 0 0,0 0-1 0 0,-1 0 1 0 0,1 0-1 0 0,0 0 1 0 0,0 1-1 0 0,-1-1 1 0 0,1 0-1 0 0,0-1 1 0 0,-1 1 0 0 0,1 0-1 0 0,0 0 1 0 0,-1 0-1 0 0,1 0 1 0 0,0 0-1 0 0,-1-1 1 0 0,1 1-1 0 0,0 0 1 0 0,-1-1-1 0 0,1 1 1 0 0,0-1-4 0 0,28-5 257 0 0,-25 6-412 0 0,0-1-1 0 0,0 0 0 0 0,0 0 1 0 0,0 0-1 0 0,-1 0 0 0 0,1 0 1 0 0,0-1-1 0 0,-1 1 1 0 0,1-1-1 0 0,0-1 156 0 0,-2 2-8057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11.8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5520 0 0,'0'0'448'0'0,"0"0"0"0"0,0 0 0 0 0,0 0-32 0 0,0 0-130 0 0,0 0-36 0 0,15 15 339 0 0,3-3-568 0 0,0 2-1 0 0,-1 0 1 0 0,-1 1-1 0 0,0 1 1 0 0,-1 0 0 0 0,8 11-21 0 0,-13-13 94 0 0,-1-1 0 0 0,0 2 0 0 0,-1-1 0 0 0,0 1 0 0 0,-1 0 0 0 0,-1 1 0 0 0,-1 0 1 0 0,0-1-1 0 0,-1 3-94 0 0,23 104 698 0 0,-21-82-493 0 0,-3-24-121 0 0,0 0 0 0 0,-1 1 0 0 0,-1-1 0 0 0,0 1 1 0 0,-2-1-1 0 0,0 2-84 0 0,-3 10 128 0 0,-2-1 1 0 0,-1 0 0 0 0,-1 0 0 0 0,-1-1 0 0 0,-1 0-1 0 0,-1-1 1 0 0,-2 0 0 0 0,0 0 0 0 0,-2-2 0 0 0,-11 15-129 0 0,20-31 116 0 0,0 0 1 0 0,-1-1 0 0 0,1 0-1 0 0,-3 1-116 0 0,-14 13 671 0 0,8-16-1478 0 0,15-4-8051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13.0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5320 0 0,'1'0'170'0'0,"1"1"0"0"0,-1-1 0 0 0,0 1 0 0 0,1 0 0 0 0,-1 0 0 0 0,1 0 0 0 0,-1 0 0 0 0,0 0 0 0 0,0 0 0 0 0,0 0-1 0 0,0 0 1 0 0,0 1 0 0 0,0-1 0 0 0,0 0 0 0 0,0 1 0 0 0,0-1 0 0 0,0 1-170 0 0,10 12 1471 0 0,-4-8-1333 0 0,-1 0 0 0 0,0 0 0 0 0,-1 0 0 0 0,0 1 0 0 0,0 0 0 0 0,0 0 0 0 0,-1 0 0 0 0,4 8-138 0 0,-3-5 12 0 0,1 0-1 0 0,1 0 1 0 0,0 0-1 0 0,3 3-11 0 0,-5-7 30 0 0,-1-1 1 0 0,0 1-1 0 0,-1 0 0 0 0,1 0 0 0 0,-1 0-30 0 0,-1-1 54 0 0,1 1 0 0 0,0-1 0 0 0,0-1 0 0 0,1 1-1 0 0,-1 0 1 0 0,1-1 0 0 0,2 3-54 0 0,3 1 205 0 0,-1 0 0 0 0,-1 1 0 0 0,1 0-1 0 0,-1 1 1 0 0,-1-1 0 0 0,0 2-1 0 0,0-1 1 0 0,-1 0 0 0 0,1 5-205 0 0,-6-14 71 0 0,1 0 1 0 0,-1-1-1 0 0,0 1 0 0 0,0 0 0 0 0,1 0 1 0 0,-1 0-1 0 0,1 0 0 0 0,-1 0 1 0 0,1-1-1 0 0,-1 1 0 0 0,1 0 1 0 0,-1-1-1 0 0,1 1 0 0 0,0 0 1 0 0,-1-1-1 0 0,1 1 0 0 0,0 0 1 0 0,-1-1-1 0 0,1 1 0 0 0,0-1 0 0 0,0 0 1 0 0,0 1-1 0 0,-1-1 0 0 0,1 1 1 0 0,0-1-1 0 0,0 0 0 0 0,0 0 1 0 0,0 0-1 0 0,0 1 0 0 0,0-1 1 0 0,0 0-1 0 0,-1 0 0 0 0,1 0 1 0 0,0 0-1 0 0,0-1-71 0 0,-1 0 36 0 0,0-1 1 0 0,0 0 0 0 0,1 1-1 0 0,-1-1 1 0 0,0 1-1 0 0,0-1 1 0 0,1 0-1 0 0,-1 1 1 0 0,1-1-1 0 0,-1 1 1 0 0,1-1 0 0 0,1 0-37 0 0,14-20 142 0 0,0-1 0 0 0,-1-1 0 0 0,-2 0 1 0 0,2-5-143 0 0,-7 9 145 0 0,1 0-1 0 0,1 0 1 0 0,1 1 0 0 0,0 1 0 0 0,9-9-145 0 0,10-11 233 0 0,-29 37-231 0 0,-1 1 0 0 0,0-1 0 0 0,1 0 1 0 0,0 1-1 0 0,-1-1 0 0 0,1 1 0 0 0,-1-1 0 0 0,1 1 0 0 0,0-1 0 0 0,-1 1 0 0 0,1-1 0 0 0,0 1 0 0 0,-1-1 0 0 0,1 1 1 0 0,0 0-1 0 0,0 0 0 0 0,-1-1 0 0 0,1 1 0 0 0,0 0 0 0 0,0 0 0 0 0,0 0-2 0 0,0 0 6 0 0,-1 0-1 0 0,1 0 0 0 0,-1 0 1 0 0,1 0-1 0 0,0-1 0 0 0,-1 1 1 0 0,1 0-1 0 0,-1 0 0 0 0,1 0 1 0 0,-1 0-1 0 0,1-1 1 0 0,-1 1-1 0 0,1 0 0 0 0,-1-1 1 0 0,0 1-1 0 0,1 0 0 0 0,-1-1 1 0 0,1 1-1 0 0,-1 0 0 0 0,0-1 1 0 0,1 1-1 0 0,-1-1 1 0 0,0 1-1 0 0,1-1 0 0 0,-1 1 1 0 0,0-1-1 0 0,0 1 0 0 0,0-1 1 0 0,1 1-1 0 0,-1-1 0 0 0,0 1 1 0 0,0-1-1 0 0,0 1 1 0 0,0-1-1 0 0,0 1 0 0 0,0-1 1 0 0,0 1-1 0 0,0-1 0 0 0,0 1 1 0 0,0-1-1 0 0,0 0-5 0 0,0 1 131 0 0,11-2-1727 0 0,-11 2-10161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37.0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1 230 10152 0 0,'3'10'519'0'0,"0"0"-1"0"0,1 0 1 0 0,0-1 0 0 0,1 1 0 0 0,0-1 0 0 0,2 2-519 0 0,-3-3 126 0 0,0 0 0 0 0,-1 1-1 0 0,0-1 1 0 0,-1 1 0 0 0,0-1 0 0 0,0 1-1 0 0,-1 0 1 0 0,0-1 0 0 0,-1 9-126 0 0,1-4 81 0 0,0 0 0 0 0,1 0 0 0 0,1-1 0 0 0,0 1-81 0 0,5 14 239 0 0,1-1 0 0 0,1 0 0 0 0,3 1-239 0 0,-11-20 1314 0 0,-9-19-1008 0 0,-8-31-185 0 0,2 0 0 0 0,-6-33-121 0 0,15 53 83 0 0,1-1 1 0 0,0 1-1 0 0,2-1 0 0 0,1 0 0 0 0,1 0 0 0 0,1-3-83 0 0,-1 17 39 0 0,2-12 86 0 0,0 0 0 0 0,4-8-125 0 0,-5 23 24 0 0,0 1 1 0 0,0-1 0 0 0,1 1 0 0 0,0 0 0 0 0,0 0 0 0 0,1 0 0 0 0,0 0 0 0 0,0 0-1 0 0,3-3-24 0 0,-2 4 41 0 0,0-1 0 0 0,0 1 0 0 0,0-1 0 0 0,1 1 0 0 0,0 1 0 0 0,0-1 0 0 0,0 1 0 0 0,1 0 0 0 0,-1 1 0 0 0,1-1 0 0 0,0 2-1 0 0,0-1 1 0 0,0 0 0 0 0,0 1 0 0 0,1 1 0 0 0,0-1-41 0 0,18-3-7 0 0,1 1-1 0 0,0 2 1 0 0,0 0 0 0 0,19 2 7 0 0,-43 1-23 0 0,0 0 0 0 0,0 0 0 0 0,0 0 0 0 0,0 0 1 0 0,0 0-1 0 0,-1 0 0 0 0,1 1 0 0 0,0-1 0 0 0,0 1 0 0 0,-1 0 0 0 0,1 0 1 0 0,1 2 22 0 0,12 7-136 0 0,-14-10 122 0 0,0 0 1 0 0,1 0-1 0 0,-1 0 0 0 0,0 0 0 0 0,0 0 0 0 0,0 1 0 0 0,0-1 0 0 0,0 1 0 0 0,0 0 0 0 0,0-1 0 0 0,-1 1 0 0 0,1 0 0 0 0,-1 0 0 0 0,1 0 0 0 0,-1 0 0 0 0,0 0 0 0 0,0 1 1 0 0,1-1-1 0 0,-2 0 0 0 0,1 1 0 0 0,0-1 0 0 0,0 0 0 0 0,-1 1 0 0 0,1-1 0 0 0,-1 1 0 0 0,0-1 0 0 0,0 1 0 0 0,0-1 0 0 0,0 1 0 0 0,0-1 0 0 0,0 1 0 0 0,-1-1 0 0 0,0 2 14 0 0,0 2 12 0 0,-1 0-1 0 0,-1 0 1 0 0,1-1-1 0 0,-1 1 1 0 0,0 0 0 0 0,0-1-1 0 0,-1 0 1 0 0,0 1-1 0 0,1-1 1 0 0,-2-1-1 0 0,1 1 1 0 0,-1 0-12 0 0,-7 8 49 0 0,7-6-33 0 0,-1-1-1 0 0,0 1 0 0 0,0-1 1 0 0,0 0-1 0 0,-1-1 0 0 0,0 1 0 0 0,0-2 1 0 0,0 1-1 0 0,-1-1 0 0 0,1 0 0 0 0,-2 0-15 0 0,-8 4 12 0 0,0 0 0 0 0,1 1 0 0 0,0 1 0 0 0,-6 6-12 0 0,1 3 4 0 0,-5 3 0 0 0,26-21-7 0 0,-1-1-1 0 0,0 0 0 0 0,0 1 1 0 0,1-1-1 0 0,-1 1 0 0 0,0 0 1 0 0,1-1-1 0 0,-1 1 0 0 0,0-1 1 0 0,1 1-1 0 0,-1 0 0 0 0,1-1 1 0 0,-1 1-1 0 0,1 0 0 0 0,-1 0 1 0 0,1-1-1 0 0,0 1 0 0 0,-1 0 1 0 0,1 0-1 0 0,0 0 0 0 0,0 0 1 0 0,0-1-1 0 0,-1 1 1 0 0,1 0-1 0 0,0 0 0 0 0,0 0 1 0 0,0 0-1 0 0,0 0 0 0 0,0 0 1 0 0,1-1-1 0 0,-1 1 0 0 0,0 0 1 0 0,0 0-1 0 0,1 0 0 0 0,-1 0 1 0 0,1 0 3 0 0,0 10-45 0 0,-1-11 5 0 0,12 6-53 0 0,9 2 44 0 0,1-1 0 0 0,0-1 0 0 0,0-1 0 0 0,0-1 1 0 0,1-1-1 0 0,4-1 49 0 0,52 2-337 0 0,10-3 337 0 0,-49-2-21 0 0,47 8-4 0 0,-68-5 16 0 0,-14-2-363 0 0,0 0 0 0 0,1 0 1 0 0,-1-1-1 0 0,1 1 0 0 0,4-2 372 0 0,-9 2-365 0 0,2-1-10544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13.4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 9440 0 0,'1'0'117'0'0,"-1"0"1"0"0,0-1 0 0 0,0 1 0 0 0,0 0-1 0 0,0-1 1 0 0,0 1 0 0 0,0 0 0 0 0,1-1-1 0 0,-1 1 1 0 0,0 0 0 0 0,0-1 0 0 0,0 1-1 0 0,1 0 1 0 0,-1 0 0 0 0,0-1 0 0 0,0 1-1 0 0,1 0 1 0 0,-1 0 0 0 0,0-1 0 0 0,1 1-1 0 0,-1 0 1 0 0,0 0 0 0 0,1 0 0 0 0,-1 0-1 0 0,0-1 1 0 0,1 1 0 0 0,-1 0-1 0 0,1 0 1 0 0,-1 0 0 0 0,0 0 0 0 0,1 0-1 0 0,-1 0 1 0 0,0 0 0 0 0,1 0 0 0 0,-1 0-1 0 0,1 0-117 0 0,2 4-884 0 0,-3-4-8262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13.7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9344 0 0,'0'0'394'0'0,"0"0"9"0"0,0 0-7 0 0,0 0-20 0 0,0 0-89 0 0,0 0-25 0 0,0 0-2 0 0,0 0-34 0 0,0 0-196 0 0,0 0-127 0 0,0 0-18 0 0,0 0-1 0 0,0 0-1417 0 0,0 0-5704 0 0</inkml:trace>
  <inkml:trace contextRef="#ctx0" brushRef="#br0" timeOffset="1">265 25 7832 0 0,'37'0'4592'0'0,"-7"-2"-878"0"0,-30 2-5610 0 0,0 0-8274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14.4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 4512 0 0,'0'1'185'0'0,"0"0"0"0"0,1 0 0 0 0,-1 1 0 0 0,0-1 0 0 0,1 0 0 0 0,-1 0 0 0 0,0 0 0 0 0,1-1 0 0 0,-1 1 0 0 0,1 0 0 0 0,-1 0 0 0 0,1 0 0 0 0,0 0 0 0 0,-1 0 0 0 0,2 0-185 0 0,5 10 1641 0 0,8 0-704 0 0,-14-8-813 0 0,1 0-1 0 0,0 0 1 0 0,0 0-1 0 0,0 0 1 0 0,0 0 0 0 0,1-1-1 0 0,-1 1 1 0 0,1-1-1 0 0,-1 0 1 0 0,2 1-124 0 0,-1 0 65 0 0,0-1 0 0 0,0 0 0 0 0,-1 1 0 0 0,1 0 0 0 0,-1 0 0 0 0,0-1 0 0 0,1 1 0 0 0,-1 0 0 0 0,1 3-65 0 0,10 27 323 0 0,-9-21-160 0 0,1 1 0 0 0,0-1 0 0 0,1-1 0 0 0,0 1 0 0 0,2 0-163 0 0,5 9 453 0 0,-11-17-391 0 0,-1-1 1 0 0,1 0-1 0 0,0 1 0 0 0,0-1 0 0 0,1 0 1 0 0,-1 0-1 0 0,1 0 0 0 0,0 0 1 0 0,0 0-1 0 0,-1-1 0 0 0,2 1 0 0 0,-1-1 1 0 0,0 0-1 0 0,4 2-62 0 0,5 4 166 0 0,-12-7-150 0 0,1 0 0 0 0,0-1 1 0 0,-1 1-1 0 0,1 0 0 0 0,0-1 0 0 0,0 1 1 0 0,-1-1-1 0 0,1 1 0 0 0,0 0 0 0 0,0-1 0 0 0,0 0 1 0 0,0 1-1 0 0,0-1 0 0 0,-1 0 0 0 0,1 1 1 0 0,0-1-1 0 0,0 0 0 0 0,0 0 0 0 0,0 0 1 0 0,0 0-1 0 0,0 0 0 0 0,0 0 0 0 0,0 0 0 0 0,0 0 1 0 0,0 0-1 0 0,0 0-16 0 0,6-5 245 0 0,0-1 1 0 0,0 1 0 0 0,0-1-1 0 0,-1 0 1 0 0,0-1 0 0 0,0 0-1 0 0,3-5-245 0 0,9-9 247 0 0,-8 7-174 0 0,1-2 0 0 0,-2 1 0 0 0,0-1 0 0 0,6-16-73 0 0,7-12 150 0 0,17-18 240 0 0,-38 61-380 0 0,0 0-1 0 0,-1 0 0 0 0,1 1 0 0 0,0-1 0 0 0,0 0 0 0 0,0 0 1 0 0,-1 1-1 0 0,1-1 0 0 0,0 0 0 0 0,0 1 0 0 0,0-1 1 0 0,0 1-1 0 0,0-1 0 0 0,1 1-9 0 0,-1 0 5 0 0,0-1 1 0 0,-1 1 0 0 0,1 0-1 0 0,0-1 1 0 0,0 1-1 0 0,-1 0 1 0 0,1-1 0 0 0,0 1-1 0 0,-1-1 1 0 0,1 1-1 0 0,0-1 1 0 0,-1 0 0 0 0,1 1-1 0 0,-1-1 1 0 0,1 1-1 0 0,-1-1 1 0 0,1 0 0 0 0,-1 1-1 0 0,0-1 1 0 0,1 0-1 0 0,-1 0 1 0 0,0 1 0 0 0,1-1-1 0 0,-1 0-5 0 0,0 1 4 0 0,0-1 0 0 0,0 1 1 0 0,0 0-1 0 0,0 0 0 0 0,0 0 0 0 0,0 0 0 0 0,0-1 0 0 0,0 1 0 0 0,1 0 0 0 0,-1 0 1 0 0,0 0-1 0 0,0 0 0 0 0,0 0 0 0 0,0-1 0 0 0,0 1 0 0 0,1 0 0 0 0,-1 0 0 0 0,0 0 1 0 0,0 0-1 0 0,0 0 0 0 0,0 0 0 0 0,0 0 0 0 0,1 0 0 0 0,-1 0 0 0 0,0 0 1 0 0,0 0-1 0 0,0 0 0 0 0,1 0 0 0 0,-1 0 0 0 0,0 0 0 0 0,0 0 0 0 0,0 0 0 0 0,0 0 1 0 0,1 0-1 0 0,-1 0 0 0 0,0 0 0 0 0,0 0 0 0 0,0 0-4 0 0,1 0 7 0 0,-1 0-1 0 0,0 0 1 0 0,0 0-1 0 0,0 0 1 0 0,0 0-1 0 0,1 0 1 0 0,-1 0-1 0 0,0 0 1 0 0,0 0-1 0 0,0 0 1 0 0,1 0-1 0 0,-1 0 1 0 0,0 0-1 0 0,0 0 1 0 0,0 0-1 0 0,0 0 1 0 0,1 0-1 0 0,-1 0 1 0 0,0 0-1 0 0,0 0 1 0 0,0 0-1 0 0,0-1 1 0 0,0 1 0 0 0,1 0-1 0 0,-1 0 1 0 0,0 0-1 0 0,0 0 1 0 0,0 0-1 0 0,0 0 1 0 0,0-1-1 0 0,0 1 1 0 0,0 0-1 0 0,1 0 1 0 0,-1 0-1 0 0,0 0 1 0 0,0 0-1 0 0,0-1 1 0 0,0 1-1 0 0,0 0 1 0 0,0 0-1 0 0,0 0 1 0 0,0 0-1 0 0,0-1 1 0 0,0 1-1 0 0,0 0 1 0 0,0 0-1 0 0,0 0 1 0 0,0-1-1 0 0,0 1 1 0 0,0 0-1 0 0,0 0-6 0 0,0 0 40 0 0,0 0-14 0 0,0 0 3 0 0,0 0 4 0 0,0 0 31 0 0,0 0 8 0 0,0 0 2 0 0,0 0-2 0 0,0 0-27 0 0,0 0-10 0 0,0 0 3 0 0,0 0-2362 0 0,0 0-9455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14.9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1 5320 0 0,'0'0'961'0'0,"0"19"3470"0"0,11 326-3591 0 0,-11-231-719 0 0,-1-60 15 0 0,-1-8 53 0 0,1-31-90 0 0,0-1-1 0 0,0 1 0 0 0,-1-1 0 0 0,-1 0-98 0 0,0 1 225 0 0,1 1 0 0 0,0 14-225 0 0,2-28 66 0 0,-1 0-1 0 0,1-1 1 0 0,0 1-1 0 0,-1 0 1 0 0,0-1-1 0 0,1 1 1 0 0,-1-1 0 0 0,0 1-1 0 0,1-1 1 0 0,-1 1-1 0 0,0-1 1 0 0,0 1 0 0 0,0-1-1 0 0,-1 1-65 0 0,1-2 24 0 0,1 1 0 0 0,0-1 0 0 0,0 0 1 0 0,-1 0-1 0 0,1 1 0 0 0,0-1 0 0 0,0 0 0 0 0,-1 0 0 0 0,1 0 0 0 0,0 1 0 0 0,-1-1 0 0 0,1 0 0 0 0,-1 0 0 0 0,1 0 1 0 0,0 0-1 0 0,-1 0 0 0 0,1 0 0 0 0,0 0 0 0 0,-1 0 0 0 0,1 0 0 0 0,0 0 0 0 0,-1 0 0 0 0,1 0 0 0 0,-1 0 1 0 0,1 0-25 0 0,-1 0 21 0 0,1-1 0 0 0,-1 1 0 0 0,1-1 0 0 0,-1 1 0 0 0,1-1 0 0 0,-1 1 0 0 0,1-1 0 0 0,0 0 0 0 0,-1 1 1 0 0,1-1-1 0 0,0 1 0 0 0,-1-1 0 0 0,1 0 0 0 0,0 1 0 0 0,0-1 0 0 0,-1 0 0 0 0,1 1 0 0 0,0-1 0 0 0,0 0 1 0 0,0 1-22 0 0,-4-18 186 0 0,2 13-138 0 0,1-1 0 0 0,0 0 0 0 0,0 0 0 0 0,0 0 0 0 0,1 0 0 0 0,-1-4-48 0 0,4-19 216 0 0,5-27-216 0 0,-1 10 87 0 0,16-62-1814 0 0,-22 105-8163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15.2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0 208 9040 0 0,'1'-1'43'0'0,"1"0"-1"0"0,-1 1 1 0 0,0-1 0 0 0,0 0 0 0 0,0 0 0 0 0,0 0 0 0 0,0 0-1 0 0,0 0 1 0 0,0 0 0 0 0,0-1 0 0 0,0 1 0 0 0,-1 0 0 0 0,1 0-1 0 0,0-1 1 0 0,-1 1 0 0 0,1 0 0 0 0,-1-1 0 0 0,1 1 0 0 0,-1 0 0 0 0,0-1-1 0 0,0 1-42 0 0,8-35 1110 0 0,-7 30-948 0 0,0 1 0 0 0,0-1 0 0 0,1 1 1 0 0,0 0-1 0 0,0-1 0 0 0,1 1 0 0 0,0 0 0 0 0,-1 0 0 0 0,1 1 0 0 0,1-1-162 0 0,0 0 37 0 0,0 1-1 0 0,0 0 0 0 0,1 1 0 0 0,-1-1 1 0 0,1 1-1 0 0,0 0 0 0 0,0 0 1 0 0,2-1-37 0 0,12-8 15 0 0,-3 2 57 0 0,0 1 0 0 0,0 1 0 0 0,8-2-72 0 0,-16 8 31 0 0,-1 0 1 0 0,1 1 0 0 0,0 0 0 0 0,0 0 0 0 0,0 1 0 0 0,0 0-1 0 0,0 0 1 0 0,0 1 0 0 0,0 0 0 0 0,-1 1 0 0 0,1-1-1 0 0,0 1 1 0 0,-1 1 0 0 0,1 0 0 0 0,3 2-32 0 0,-4-1 27 0 0,0 0 0 0 0,-1 0 1 0 0,1 1-1 0 0,-1 0 0 0 0,0 1 0 0 0,0 0 1 0 0,-1-1-1 0 0,0 2 0 0 0,0-1 0 0 0,0 1 1 0 0,-1-1-1 0 0,1 1 0 0 0,-2 0 1 0 0,1 1-29 0 0,2 6 41 0 0,0 1 0 0 0,-1 0 0 0 0,0 0 0 0 0,-1 1 0 0 0,-1-1 0 0 0,0 11-40 0 0,-1-17 24 0 0,-2 0 0 0 0,1 0 0 0 0,-1 0 0 0 0,0 0 0 0 0,-1 0 0 0 0,0 0-1 0 0,-1 0 1 0 0,0 0 0 0 0,0-1 0 0 0,0 1 0 0 0,-1-1 0 0 0,-2 4-24 0 0,3-8 6 0 0,-1-1 0 0 0,1 0 1 0 0,-1 1-1 0 0,0-1 0 0 0,0 0 0 0 0,0 0 0 0 0,0 0 1 0 0,0-1-1 0 0,0 1 0 0 0,-1-1 0 0 0,1 0 0 0 0,-5 2-6 0 0,-48 22 84 0 0,52-25-78 0 0,-23 10 43 0 0,10-3 7 0 0,0-1 1 0 0,-1-1-1 0 0,0-1 0 0 0,-1 0 1 0 0,-3-1-57 0 0,19-3 15 0 0,-15 1 91 0 0,1 1 0 0 0,0 0 0 0 0,0 1 1 0 0,-9 5-107 0 0,23-9 33 0 0,0 1 1 0 0,0-1 0 0 0,0 1 0 0 0,0-1 0 0 0,0 0 0 0 0,0 0 0 0 0,0-1 0 0 0,0 1-1 0 0,0 0 1 0 0,-2-2-34 0 0,-14 0-1894 0 0,18 2-8078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15.7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1 4720 0 0,'0'8'75'0'0,"0"-7"299"0"0,0-1 79 0 0,0 0-405 0 0,0 0 0 0 0,0 0 0 0 0,0 0-1 0 0,0 0 1 0 0,0-1 0 0 0,0 1-1 0 0,0 0 1 0 0,0 0 0 0 0,0 0-1 0 0,0 0 1 0 0,0 0 0 0 0,0 0-1 0 0,0 0 1 0 0,0 0 0 0 0,0 0 0 0 0,0 0-1 0 0,0-1 1 0 0,0 1 0 0 0,0 0-1 0 0,0 0 1 0 0,0 0 0 0 0,-1 0-1 0 0,1 0 1 0 0,0 0 0 0 0,0 0-1 0 0,0 0 1 0 0,0 0 0 0 0,0 0-1 0 0,0 0 1 0 0,0 0 0 0 0,0 0 0 0 0,0 0-1 0 0,0 0 1 0 0,-1 0 0 0 0,1 0-1 0 0,0 0 1 0 0,0 0 0 0 0,0 0-1 0 0,0 0 1 0 0,0 0 0 0 0,0 0-1 0 0,0 0 1 0 0,0 0 0 0 0,0 0-1 0 0,-1 0 1 0 0,1 0 0 0 0,0 0 0 0 0,0 0-1 0 0,0 0 1 0 0,0 0 0 0 0,0 0-1 0 0,0 0 1 0 0,0 0 0 0 0,0 0-1 0 0,0 0 1 0 0,0 0-48 0 0,-15 20 323 0 0,1 0 1 0 0,1 0-1 0 0,2 1 0 0 0,0 1 1 0 0,1 0-1 0 0,0 0 0 0 0,2 1 1 0 0,1 0-324 0 0,-1 5 212 0 0,4-18-118 0 0,1 0 0 0 0,0 1 0 0 0,1-1 1 0 0,0 1-1 0 0,1-1 0 0 0,0 3-94 0 0,1 17 159 0 0,0 9 67 0 0,4 35-226 0 0,-2-46 45 0 0,-1-18 43 0 0,0 1 0 0 0,0-1 0 0 0,1 1 1 0 0,2 6-89 0 0,1-2 196 0 0,1 0 1 0 0,0-1 0 0 0,7 11-197 0 0,-11-21 60 0 0,1 0 0 0 0,-1 0 1 0 0,1 0-1 0 0,0 0 0 0 0,0-1 0 0 0,0 1 0 0 0,1-1 1 0 0,-1 0-1 0 0,1 0 0 0 0,0 0 0 0 0,0 0 0 0 0,0-1 1 0 0,0 1-1 0 0,2 0-60 0 0,10 8 343 0 0,-15-11-393 0 0,-1 1 0 0 0,1 0 0 0 0,-1-1 0 0 0,1 1 0 0 0,-1-1 0 0 0,1 1 1 0 0,0-1-1 0 0,-1 1 0 0 0,1-1 0 0 0,-1 1 0 0 0,1-1 0 0 0,0 0 0 0 0,0 1 0 0 0,-1-1 0 0 0,1 0 0 0 0,0 0 1 0 0,0 1-1 0 0,-1-1 0 0 0,1 0 0 0 0,0 0 0 0 0,0 0 0 0 0,0 0 0 0 0,-1 0 0 0 0,1 0 0 0 0,0 0 0 0 0,0 0 1 0 0,-1 0-1 0 0,1-1 0 0 0,0 1 0 0 0,0 0 0 0 0,0-1 50 0 0,1 1-9053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16.1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5520 0 0,'9'10'347'0'0,"-1"0"0"0"0,0 1 0 0 0,-1 0 1 0 0,5 8-348 0 0,10 16 683 0 0,106 134 1326 0 0,-94-121-1315 0 0,-27-36-456 0 0,1-1-1 0 0,1 1 1 0 0,0-1 0 0 0,0 0-1 0 0,1-1 1 0 0,8 6-238 0 0,27 25 1283 0 0,-42-36-1091 0 0,1 1 295 0 0,-2-14-2156 0 0,-2 7-6921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16.4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362 0 5920 0 0,'-1'6'353'0'0,"0"-1"0"0"0,0 1 0 0 0,-1-1 0 0 0,0 1 0 0 0,0-1 0 0 0,0 0 0 0 0,0 0 0 0 0,-1 0 0 0 0,0 0 0 0 0,0 0 0 0 0,-1-1 0 0 0,1 0 0 0 0,-3 3-353 0 0,-13 19 388 0 0,17-23-376 0 0,-12 20 46 0 0,-2 0 1 0 0,0-2 0 0 0,-11 11-59 0 0,17-21 53 0 0,0 1 1 0 0,1 0-1 0 0,0 1-53 0 0,2-4 49 0 0,1 0-1 0 0,-2 0 1 0 0,1 0-1 0 0,-1-1 1 0 0,-5 4-49 0 0,-12 15 150 0 0,22-23-117 0 0,-1 0 1 0 0,1 0-1 0 0,0-1 0 0 0,-1 1 0 0 0,0-1 0 0 0,0 0 0 0 0,0 0 0 0 0,0 0 0 0 0,-2 1-33 0 0,2-2 47 0 0,1 1 0 0 0,-1-1 0 0 0,1 1 1 0 0,0 0-1 0 0,0 0 0 0 0,0 1 1 0 0,0-1-1 0 0,0 1 0 0 0,1-1 0 0 0,-1 3-47 0 0,-20 21 325 0 0,21-24-277 0 0,0-2-12 0 0,1 0 0 0 0,-1 0 0 0 0,1 0-1 0 0,0 0 1 0 0,-1 1 0 0 0,1-1-1 0 0,0 0 1 0 0,0 1 0 0 0,0-1 0 0 0,0 1-1 0 0,0 0 1 0 0,0-1 0 0 0,0 1-1 0 0,1 0 1 0 0,-1-1 0 0 0,0 2-36 0 0,-2 0-272 0 0,2-3-987 0 0,1 0-7195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16.8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18 5920 0 0,'0'0'793'0'0,"0"27"2934"0"0,0-3-2965 0 0,1-10-700 0 0,-1 0-1 0 0,-1 1 1 0 0,0-1 0 0 0,-1 1-62 0 0,4 8 189 0 0,0-14 271 0 0,-1-15 770 0 0,5-18-594 0 0,1 0-168 0 0,-6 15-358 0 0,1 1 1 0 0,-1 0-1 0 0,1 0 1 0 0,0 0 0 0 0,1 0-1 0 0,2-5-110 0 0,-3 10 58 0 0,0-1 0 0 0,-1 0-1 0 0,2 1 1 0 0,-1-1 0 0 0,0 1 0 0 0,1 0-1 0 0,-1 0 1 0 0,1 0 0 0 0,0 0 0 0 0,0 0-1 0 0,0 1 1 0 0,0-1 0 0 0,1 1 0 0 0,1-1-58 0 0,-2 1 42 0 0,1 1 1 0 0,0-1 0 0 0,0 1-1 0 0,0-1 1 0 0,0 1 0 0 0,0 0-1 0 0,0 1 1 0 0,0-1-43 0 0,-2 1 6 0 0,-1 0 1 0 0,0 0-1 0 0,1 0 0 0 0,-1 0 0 0 0,0 0 1 0 0,0 0-1 0 0,1 1 0 0 0,-1-1 1 0 0,0 0-1 0 0,0 1 0 0 0,0-1 0 0 0,1 1 1 0 0,-1-1-1 0 0,0 1 0 0 0,0 0 0 0 0,0-1 1 0 0,0 1-1 0 0,0 0 0 0 0,0 0 0 0 0,0 0 1 0 0,0 0-1 0 0,-1 0 0 0 0,1 0 0 0 0,0 0 1 0 0,0 0-1 0 0,-1 0 0 0 0,1 0-6 0 0,8 16 13 0 0,-6-12-7 0 0,1 0 0 0 0,-2 1 0 0 0,1 0 0 0 0,0 0 0 0 0,-1 0 0 0 0,0 0 0 0 0,-1 0-1 0 0,1 0 1 0 0,-1 0 0 0 0,0 2-6 0 0,-5 8-7 0 0,3-14 6 0 0,0 1 0 0 0,0-1 0 0 0,0 1 0 0 0,1 0 0 0 0,-1 0 0 0 0,1 0 0 0 0,-1-1 1 0 0,1 2-1 0 0,0-3-12 0 0,0-1-20 0 0,0 0-2 0 0,0 0-1 0 0,0 0 6 0 0,0 0-12 0 0,0 0-2019 0 0,0 0-8104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43:17.4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 1 7232 0 0,'4'2'166'0'0,"0"0"-1"0"0,-1 1 1 0 0,0-1 0 0 0,1 1-1 0 0,-1 0 1 0 0,0 0 0 0 0,0 1 0 0 0,0-1-1 0 0,-1 1 1 0 0,0-1 0 0 0,1 1 0 0 0,-1 0-166 0 0,24 52 2605 0 0,-21-43-2449 0 0,5 17-276 0 0,-1 0-1 0 0,-1 1 1 0 0,1 15 120 0 0,-1-3-497 0 0,7 16 497 0 0,-11-44-21 0 0,-2 0 1 0 0,1 1 0 0 0,-1 4 20 0 0,3 24-7 0 0,2-8 71 0 0,-2 0 0 0 0,-2 0 0 0 0,-1 1 1 0 0,-2-1-1 0 0,-3 27-64 0 0,2-46 35 0 0,-2 26 292 0 0,-1-1 0 0 0,-2 0 0 0 0,-1 0 0 0 0,-13 38-327 0 0,7-38 196 0 0,-10 30 208 0 0,12-46-40 0 0,-1-1 0 0 0,-1-1 0 0 0,-3 3-364 0 0,14-25 47 0 0,1 0 0 0 0,-1-1 1 0 0,0 1-1 0 0,0-1 1 0 0,0 1-1 0 0,0-1 1 0 0,0 0-1 0 0,0 0 1 0 0,0 0-1 0 0,-1 0-47 0 0,2-1 71 0 0,-1 1-1 0 0,1-1 1 0 0,0 1-1 0 0,-1-1 1 0 0,1 1-1 0 0,0-1 1 0 0,0 1-1 0 0,0 0 1 0 0,-1-1-1 0 0,1 1 1 0 0,0 0-1 0 0,0 0 1 0 0,0 0-1 0 0,0 0 1 0 0,1 0-1 0 0,-1 0 1 0 0,0 0-1 0 0,0 0 1 0 0,1 1-1 0 0,-1-1 1 0 0,0 0-1 0 0,1 0 1 0 0,-1 1-1 0 0,1-1 1 0 0,-1 1-71 0 0,1-2 56 0 0,-1 0 0 0 0,1 0 0 0 0,-1 0 0 0 0,1 0-1 0 0,-1 0 1 0 0,1 0 0 0 0,-1 0 0 0 0,0 0 0 0 0,1 0 0 0 0,-1 1 0 0 0,1-1 0 0 0,-1 0 0 0 0,1 0 0 0 0,-1 1 0 0 0,1-1 0 0 0,0 0 0 0 0,-1 1 0 0 0,1-1 0 0 0,-1 0 0 0 0,1 1-1 0 0,-1-1-55 0 0,1 1 20 0 0,0-1 0 0 0,0 0 0 0 0,1 1-1 0 0,-1-1 1 0 0,0 0 0 0 0,-1 1-1 0 0,1-1 1 0 0,0 0 0 0 0,0 1-1 0 0,0-1 1 0 0,0 0 0 0 0,0 1 0 0 0,0-1-1 0 0,0 0 1 0 0,0 1 0 0 0,-1-1-1 0 0,1 0 1 0 0,0 1 0 0 0,0-1 0 0 0,0 0-1 0 0,-1 0 1 0 0,1 1 0 0 0,0-1-1 0 0,0 0 1 0 0,-1 0 0 0 0,1 1-1 0 0,0-1 1 0 0,0 0 0 0 0,-1 0 0 0 0,1 0-1 0 0,0 0 1 0 0,-1 1 0 0 0,1-1-1 0 0,0 0 1 0 0,-1 0 0 0 0,1 0 0 0 0,0 0-1 0 0,-1 0 1 0 0,1 0 0 0 0,-1 0-1 0 0,1 0 1 0 0,0 0 0 0 0,-1 0-1 0 0,1 0 1 0 0,0 0 0 0 0,-1 0 0 0 0,1 0-1 0 0,0 0 1 0 0,-1-1-20 0 0,-1 1 69 0 0,2 0 55 0 0,-6-9 405 0 0,3 9-2963 0 0,2 0-9771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37.4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1 135 6128 0 0,'1'21'531'0'0,"2"-1"1"0"0,0 0-1 0 0,1 0 1 0 0,1 0-1 0 0,1 0 0 0 0,3 5-531 0 0,6 23 716 0 0,-1-2-62 0 0,2-1 1 0 0,18 36-655 0 0,-30-75 62 0 0,0 1 1 0 0,0-1-1 0 0,1 0 0 0 0,0-1 1 0 0,0 1-1 0 0,0-1 0 0 0,0 0 1 0 0,1 0-1 0 0,3 2-62 0 0,12 7 256 0 0,1 0 1 0 0,2 0-257 0 0,-10-7 138 0 0,-8-3 26 0 0,-1-1 0 0 0,1 0-1 0 0,1 0 1 0 0,-1-1 0 0 0,0 0 0 0 0,1 0 0 0 0,-1 0 0 0 0,6 0-164 0 0,-11-3 81 0 0,0 1 0 0 0,0 0 1 0 0,0-1-1 0 0,0 1 0 0 0,0-1 1 0 0,0 1-1 0 0,0-1 1 0 0,0 1-1 0 0,0-1 0 0 0,0 0 1 0 0,0 0-1 0 0,0 1 0 0 0,0-1 1 0 0,-1 0-1 0 0,1 0 1 0 0,0 0-1 0 0,-1 0 0 0 0,1 0 1 0 0,0 0-1 0 0,-1 0 0 0 0,1 0 1 0 0,-1 0-1 0 0,0 0 1 0 0,1-1-82 0 0,7-31 969 0 0,21-210 798 0 0,-17 82-906 0 0,-11 142-732 0 0,1 1 1 0 0,2-1-1 0 0,0 1 0 0 0,0 0 1 0 0,2 0-1 0 0,0 0 0 0 0,5-6-129 0 0,-11 22 19 0 0,1 1-1 0 0,0 0 1 0 0,-1-1-1 0 0,1 1 1 0 0,0 0-1 0 0,0 0 1 0 0,0 0-1 0 0,0 0 1 0 0,0 0-1 0 0,0 0 0 0 0,1 0 1 0 0,-1 0-1 0 0,0 0 1 0 0,0 0-1 0 0,1 1 1 0 0,-1-1-1 0 0,0 0 1 0 0,1 1-1 0 0,-1-1 1 0 0,1 1-1 0 0,-1 0 1 0 0,1-1-1 0 0,-1 1 0 0 0,2 0-18 0 0,13-1-2527 0 0,-15 1-10508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20.7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5624 0 0,'0'0'326'0'0,"0"0"-4"0"0,0 0 0 0 0,0 0 28 0 0,0 0 66 0 0,2 5 14 0 0,14 24 374 0 0,8 34 538 0 0,-23-60-1297 0 0,0 0 1 0 0,0 0-1 0 0,-1 0 0 0 0,1 0 1 0 0,-1 0-1 0 0,0 0 1 0 0,0 0-1 0 0,0 2-45 0 0,0-1 10 0 0,0 0-1 0 0,0 0 1 0 0,0 0 0 0 0,1 0-1 0 0,-1 0 1 0 0,1-1-1 0 0,0 1-9 0 0,22 93 427 0 0,-21-89-534 0 0,-1 0 0 0 0,0 0 0 0 0,0 0 0 0 0,0 0 0 0 0,-1 0 0 0 0,-1 0 0 0 0,1 0 0 0 0,-2 5 107 0 0,2-13-7105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21.1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6520 0 0,'7'7'221'0'0,"-7"-6"-173"0"0,0 0 0 0 0,1-1 0 0 0,-1 1 0 0 0,0 0 0 0 0,1-1 1 0 0,-1 1-1 0 0,1-1 0 0 0,-1 1 0 0 0,1-1 0 0 0,0 1 0 0 0,-1-1 1 0 0,1 1-1 0 0,-1-1 0 0 0,1 1 0 0 0,0-1 0 0 0,-1 0 0 0 0,1 1 1 0 0,0-1-1 0 0,0 0-48 0 0,-1 0 20 0 0,0 0 0 0 0,1-1 1 0 0,-1 1-1 0 0,0 0 0 0 0,0 0 1 0 0,1-1-1 0 0,-1 1 0 0 0,0 0 1 0 0,1 0-1 0 0,-1 0 0 0 0,0-1 0 0 0,1 1 1 0 0,-1 0-1 0 0,0 0 0 0 0,1 0 1 0 0,-1 0-1 0 0,1 0 0 0 0,-1 0 1 0 0,0 0-1 0 0,1 0 0 0 0,-1 0 0 0 0,0 0 1 0 0,1 0-1 0 0,-1 0 0 0 0,1 0 1 0 0,-1 0-1 0 0,1 0-20 0 0,-1 0 4 0 0,0 0 1 0 0,0 0-1 0 0,0 1 1 0 0,0-1-1 0 0,0 0 1 0 0,0 0-1 0 0,0 0 0 0 0,1 0 1 0 0,-1 0-1 0 0,0 0 1 0 0,0 0-1 0 0,0 0 1 0 0,0 0-1 0 0,0 0 1 0 0,1 0-1 0 0,-1 0 0 0 0,0 0 1 0 0,0 0-1 0 0,0 0 1 0 0,0 0-1 0 0,0 0 1 0 0,0 0-1 0 0,1 0 1 0 0,-1-1-1 0 0,0 1 0 0 0,0 0 1 0 0,0 0-1 0 0,0 0 1 0 0,0 0-1 0 0,0 0 1 0 0,0 0-1 0 0,0 0 0 0 0,1 0 1 0 0,-1 0-1 0 0,0 0 1 0 0,0-1-1 0 0,0 1 1 0 0,0 0-1 0 0,0 0 1 0 0,0 0-1 0 0,0 0 0 0 0,0 0 1 0 0,0 0-1 0 0,0-1 1 0 0,0 1-1 0 0,0 0 1 0 0,0 0-1 0 0,0 0-4 0 0,6 20 58 0 0,-5-19-36 0 0,0 0-1 0 0,-1 1 1 0 0,1-1-1 0 0,0 0 1 0 0,-1 0-1 0 0,1 1 1 0 0,-1-1-1 0 0,0 0 1 0 0,1 1 0 0 0,-1-1-1 0 0,0 0 1 0 0,0 1-1 0 0,0-1 1 0 0,0 1-1 0 0,0-1 1 0 0,0 0-1 0 0,0 1 1 0 0,-1-1 0 0 0,1 0-1 0 0,0 1 1 0 0,-1 0-22 0 0,0 0 71 0 0,0 0-1 0 0,0 1 1 0 0,0-1 0 0 0,0 0 0 0 0,0 0 0 0 0,1 1 0 0 0,0-1-1 0 0,-1 1 1 0 0,1-1 0 0 0,0 0 0 0 0,0 1 0 0 0,0-1 0 0 0,0 1-1 0 0,0-1 1 0 0,1 3-71 0 0,11 36 506 0 0,-9-34-362 0 0,-1 11 144 0 0,-2-17-283 0 0,0 0 0 0 0,0 0 1 0 0,1 0-1 0 0,-1 0 1 0 0,0 0-1 0 0,0 0 0 0 0,0 0 1 0 0,1 0-1 0 0,-1 0 1 0 0,0 0-1 0 0,1 0 0 0 0,-1 0 1 0 0,1-1-1 0 0,-1 1 0 0 0,1 0 1 0 0,0 0-1 0 0,-1 0 1 0 0,1-1-1 0 0,0 1 0 0 0,-1 0 1 0 0,1 0-1 0 0,0-1 1 0 0,0 1-1 0 0,0 0-5 0 0,2 11-1365 0 0,-3-11-5567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21.5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5416 0 0,'2'19'1840'0'0,"-1"-18"-1769"0"0,-1 0 0 0 0,1-1 0 0 0,-1 1 0 0 0,1 0 0 0 0,-1-1 1 0 0,1 1-1 0 0,-1-1 0 0 0,1 1 0 0 0,0-1 0 0 0,0 1 0 0 0,-1-1 0 0 0,1 1 0 0 0,0-1 1 0 0,0 0-1 0 0,-1 1 0 0 0,1-1 0 0 0,0 0 0 0 0,0 0 0 0 0,0 1 0 0 0,0-1-71 0 0,6 14 464 0 0,1 3-198 0 0,-5-13-267 0 0,0 0 0 0 0,0 0 1 0 0,0 0-1 0 0,0 1 1 0 0,-1-1-1 0 0,0 0 0 0 0,0 1 1 0 0,0 0-1 0 0,1 2 1 0 0,10 49-9 0 0,-8-29 8 0 0,-1-4 62 0 0,-1 0 0 0 0,-2 0 0 0 0,0 0 0 0 0,-1 4-61 0 0,-1-11 28 0 0,-1 24 347 0 0,1-32-243 0 0,0 0-1 0 0,0 0 1 0 0,1 0-1 0 0,1 0 1 0 0,-1 0-1 0 0,1 0 0 0 0,0 0 1 0 0,1 0-1 0 0,2 7-131 0 0,-2-7 157 0 0,0 0-1 0 0,-1 1 0 0 0,1-1 0 0 0,-2 0 1 0 0,1 1-1 0 0,-1 4-156 0 0,1 18 286 0 0,-1-27-242 0 0,1 0-1 0 0,-1 0 1 0 0,0 1 0 0 0,0-1-1 0 0,-1 0 1 0 0,0 0-1 0 0,1 0 1 0 0,-1-1-1 0 0,0 1 1 0 0,-1 0-1 0 0,1 0 1 0 0,-1 1-44 0 0,1-4 7 0 0,0 0-1 0 0,1 1 1 0 0,0-1-1 0 0,-1 0 1 0 0,1 1-1 0 0,0-1 1 0 0,-1 0 0 0 0,1 1-1 0 0,0-1 1 0 0,0 1-1 0 0,0-1 1 0 0,0 0 0 0 0,1 2-7 0 0,-2 12 105 0 0,4-5 54 0 0,-3-10-155 0 0,1 0 0 0 0,-1 0 0 0 0,0 1 0 0 0,0-1 0 0 0,0 0 0 0 0,0 0 0 0 0,1 0 0 0 0,-1 0 0 0 0,0 0 0 0 0,0 1 0 0 0,0-1 0 0 0,0 0 0 0 0,0 0 0 0 0,1 0 0 0 0,-1 0 0 0 0,0 1 0 0 0,0-1 0 0 0,0 0 0 0 0,0 0 0 0 0,0 0 0 0 0,0 1 0 0 0,0-1 0 0 0,0 0 0 0 0,0 0 0 0 0,0 0 0 0 0,0 1 0 0 0,0-1 0 0 0,0 0 0 0 0,0 0 0 0 0,0 1 0 0 0,0-1 0 0 0,0 0 0 0 0,0 0 0 0 0,0 0 0 0 0,0 1 0 0 0,0-1 0 0 0,0 0 0 0 0,0 0 0 0 0,-1 0 0 0 0,1 1 0 0 0,0-1 0 0 0,0 0 0 0 0,0 0 0 0 0,0 0 0 0 0,0 0 0 0 0,-1 0 0 0 0,1 1 0 0 0,0-1 0 0 0,0 0 0 0 0,0 0-1 0 0,0 0 1 0 0,-1 0 0 0 0,1 0 0 0 0,0 0 0 0 0,0 0 0 0 0,0 0 0 0 0,-1 0 0 0 0,1 1 0 0 0,0-1 0 0 0,0 0 0 0 0,0 0 0 0 0,-1 0 0 0 0,1 0 0 0 0,0 0 0 0 0,0 0 0 0 0,-1 0 0 0 0,1-1-4 0 0,-1 1 64 0 0,1 0-17 0 0,0 0-3 0 0,0 0-7 0 0,0 0 6 0 0,0 0-6 0 0,0 0 7 0 0,0 0-1 0 0,0 0-3 0 0,0 0-24 0 0,0 0 0 0 0,-1-3-1739 0 0,1 3-7067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21.9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37 5016 0 0,'0'0'21'0'0,"0"-1"-1"0"0,0 1 1 0 0,1-1 0 0 0,-1 1 0 0 0,0-1-1 0 0,1 1 1 0 0,-1-1 0 0 0,0 1 0 0 0,1 0 0 0 0,-1-1-1 0 0,1 1 1 0 0,-1 0 0 0 0,0-1 0 0 0,1 1-1 0 0,-1 0 1 0 0,1 0 0 0 0,-1-1 0 0 0,1 1-1 0 0,-1 0 1 0 0,1 0 0 0 0,-1 0 0 0 0,1-1 0 0 0,-1 1-1 0 0,1 0 1 0 0,0 0 0 0 0,-1 0-21 0 0,24-4 990 0 0,-3 0-494 0 0,3-1-483 0 0,2 1-1 0 0,-1 0 0 0 0,8 2-12 0 0,15-3 145 0 0,-8 6 109 0 0,-33-1-183 0 0,-1 1 1 0 0,1-1-1 0 0,0 0 0 0 0,0-1 0 0 0,2 0-71 0 0,-2 1 24 0 0,0 0-1 0 0,1 1 0 0 0,-1-1 0 0 0,0 1 0 0 0,0 1 1 0 0,0-1-1 0 0,0 2 0 0 0,0-1 0 0 0,0 0 0 0 0,6 4-23 0 0,-8-4-358 0 0,-3-1-5142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22.2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48 4616 0 0,'0'-1'64'0'0,"1"-1"0"0"0,-1 1-1 0 0,1 0 1 0 0,-1 0 0 0 0,1 0 0 0 0,-1 0 0 0 0,1 0 0 0 0,0 0 0 0 0,0 0 0 0 0,0 0 0 0 0,-1 0-1 0 0,1 0 1 0 0,0 0 0 0 0,0 0 0 0 0,0 0 0 0 0,0 1 0 0 0,1-1 0 0 0,-1 0 0 0 0,0 1-1 0 0,0-1 1 0 0,0 1 0 0 0,0-1 0 0 0,1 1 0 0 0,-1 0 0 0 0,1-1-64 0 0,39-9 1846 0 0,-37 10-1817 0 0,10-2 22 0 0,0 1 1 0 0,0 0-1 0 0,3 1-51 0 0,-4 0 109 0 0,1 0 0 0 0,-1-1 0 0 0,1-1 0 0 0,1 0-109 0 0,3-1 108 0 0,1 1 0 0 0,-1 1 0 0 0,16 1-108 0 0,-24 0-570 0 0,-8 0-5454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22.7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149 0 5416 0 0,'0'0'592'0'0,"0"0"0"0"0,-5 11 2385 0 0,-4-10-2931 0 0,1 0 0 0 0,-1 1-1 0 0,1 0 1 0 0,0 0 0 0 0,0 1 0 0 0,0 0 0 0 0,0 0-1 0 0,-2 2-45 0 0,-16 6 378 0 0,24-9-337 0 0,-1 0-1 0 0,1 0 1 0 0,-1 1-1 0 0,1 0 1 0 0,0-1-1 0 0,0 1 1 0 0,0 0-1 0 0,0 0 1 0 0,1 0-1 0 0,-1 0 1 0 0,1 0-1 0 0,0 0 1 0 0,0 0-1 0 0,0 0 1 0 0,0 3-41 0 0,-4 16 171 0 0,1 1-1 0 0,1 7-170 0 0,2-19 48 0 0,1-4-15 0 0,0-1-1 0 0,0 1 0 0 0,0-1 0 0 0,1 1 1 0 0,0 0-1 0 0,1-1 0 0 0,-1 0 0 0 0,1 1 1 0 0,0-1-1 0 0,1 0 0 0 0,0 0 0 0 0,0 0 1 0 0,0 0-1 0 0,2 1-32 0 0,0 2 24 0 0,1-1 0 0 0,1 1 0 0 0,0-2 0 0 0,0 1 0 0 0,1-1 0 0 0,0 0 0 0 0,0-1 0 0 0,7 5-24 0 0,-9-7 12 0 0,0 0 0 0 0,1-1 1 0 0,-1 0-1 0 0,1 0 0 0 0,0-1 0 0 0,0 1 0 0 0,0-1 0 0 0,0-1 0 0 0,1 1-12 0 0,-5-2 9 0 0,0 0 1 0 0,0 1 0 0 0,0-1-1 0 0,0 0 1 0 0,0-1-1 0 0,0 1 1 0 0,0 0-1 0 0,-1-1 1 0 0,1 0-1 0 0,0 1 1 0 0,0-1 0 0 0,0 0-1 0 0,-1-1 1 0 0,1 1-1 0 0,-1 0 1 0 0,1-1-1 0 0,-1 0 1 0 0,1 1-1 0 0,-1-1 1 0 0,0 0-1 0 0,0 0 1 0 0,2-2-10 0 0,6-8 22 0 0,-5 7-12 0 0,-1 0 1 0 0,1 0-1 0 0,-1-1 1 0 0,0 1-1 0 0,-1-1 1 0 0,1 0-1 0 0,-1 0 1 0 0,0 0 0 0 0,-1-1-1 0 0,0 1 1 0 0,0-1-1 0 0,0 1 1 0 0,0-4-11 0 0,-1 1 45 0 0,0 1 0 0 0,-1-1 0 0 0,0 1 0 0 0,0-1 0 0 0,-1 1 1 0 0,0-1-1 0 0,0 1 0 0 0,-1 0 0 0 0,0-1 0 0 0,-1 1 0 0 0,-2-4-45 0 0,0 1 77 0 0,-1-1 0 0 0,0 1 0 0 0,-1 0 0 0 0,0 1 0 0 0,-1-1-1 0 0,0 2 1 0 0,-4-4-77 0 0,5 4 53 0 0,2 4 3 0 0,1-1-1 0 0,-1 1 1 0 0,0 0 0 0 0,-1 1 0 0 0,1-1 0 0 0,-1 1-1 0 0,0 0 1 0 0,0 0 0 0 0,0 1 0 0 0,-1 0-56 0 0,1 2-1672 0 0,6 1-7197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23.5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51 5624 0 0,'4'1'1635'0'0,"-3"-1"-1603"0"0,-1 0 1 0 0,1 0 0 0 0,-1 0 0 0 0,1 0 0 0 0,-1 1 0 0 0,1-1 0 0 0,0 0 0 0 0,-1 0 0 0 0,1 1 0 0 0,-1-1 0 0 0,1 0-1 0 0,-1 1 1 0 0,0-1 0 0 0,1 0 0 0 0,-1 1 0 0 0,1-1 0 0 0,-1 1 0 0 0,0-1 0 0 0,1 1-33 0 0,29 79 1386 0 0,-15-22-800 0 0,2 31-586 0 0,-14-70-6 0 0,-1 1 0 0 0,0-1 1 0 0,-2 1-1 0 0,-1 14 6 0 0,0 40 1552 0 0,1-73-1424 0 0,0-1-19 0 0,0 0-1 0 0,0 0 3 0 0,0 0-24 0 0,0 0-7 0 0,-4-11 108 0 0,0-10 65 0 0,-37-162 832 0 0,37 159-802 0 0,0 0-1 0 0,2 0 0 0 0,0-1 1 0 0,2-17-283 0 0,1 39 1 0 0,-1 1 1 0 0,1-1 0 0 0,0 1 0 0 0,0-1 0 0 0,0 1 0 0 0,0 0 0 0 0,0-1 0 0 0,0 1 0 0 0,1 0 0 0 0,-1 0 0 0 0,1 0-1 0 0,-1 0 1 0 0,1 0 0 0 0,0 0 0 0 0,2-1-2 0 0,10-15 12 0 0,-10 14-12 0 0,0 0 0 0 0,0 0 0 0 0,1 1 0 0 0,-1 0 0 0 0,1 0 0 0 0,0 0 0 0 0,0 0 0 0 0,0 1 0 0 0,0 0 0 0 0,3-1 0 0 0,2-1 0 0 0,4-1 10 0 0,0 0 0 0 0,1 2 1 0 0,0 0-1 0 0,-1 0 0 0 0,15 0-10 0 0,-9 1 11 0 0,-15 2-4 0 0,-1 0 0 0 0,1 0 0 0 0,0 1 0 0 0,-1-1 0 0 0,1 1 0 0 0,0 0 0 0 0,-1 0 0 0 0,1 1 0 0 0,-1 0 0 0 0,1-1 0 0 0,-1 1 0 0 0,0 1 0 0 0,0-1 0 0 0,0 1 0 0 0,0-1 0 0 0,1 2-7 0 0,11 6 10 0 0,-15-9-10 0 0,0 0 0 0 0,0 0 0 0 0,1 0 0 0 0,-1 0 0 0 0,0 0 1 0 0,0 0-1 0 0,0 0 0 0 0,0 0 0 0 0,-1 1 0 0 0,1-1 1 0 0,0 0-1 0 0,0 0 0 0 0,-1 1 0 0 0,1-1 0 0 0,-1 1 1 0 0,1-1-1 0 0,-1 0 0 0 0,1 1 0 0 0,-1-1 0 0 0,0 1 1 0 0,0-1-1 0 0,0 1 0 0 0,0-1 0 0 0,0 1 0 0 0,0-1 0 0 0,0 1 1 0 0,0-1-1 0 0,-1 1 0 0 0,1-1 0 0 0,-1 1 0 0 0,0 2 1 0 0,0-1-1 0 0,-1 1 0 0 0,1-1 1 0 0,-1 1-1 0 0,0-1 1 0 0,1 0-1 0 0,-2 0 0 0 0,1 0 1 0 0,-3 3-1 0 0,-9 10-1 0 0,9-11-1 0 0,0 1 0 0 0,-1-1 0 0 0,1-1 0 0 0,-1 1 0 0 0,-3 1 2 0 0,-16 16-10 0 0,22-19 4 0 0,0 0-1 0 0,0 0 0 0 0,-1 0 0 0 0,1 0 0 0 0,-1 0 0 0 0,0-1 0 0 0,0 1 0 0 0,0-1 0 0 0,0 0 1 0 0,0 0 6 0 0,-18 2-74 0 0,22-3 74 0 0,-1 0 0 0 0,1 0-1 0 0,0 0 1 0 0,0 0-1 0 0,-1 0 1 0 0,1 0 0 0 0,0 0-1 0 0,0 0 1 0 0,0 1 0 0 0,0-1-1 0 0,0 0 1 0 0,0 0 0 0 0,0 0-1 0 0,1 0 1 0 0,-1 0 0 0 0,0 0-1 0 0,1 0 1 0 0,-1 0 0 0 0,1 1 0 0 0,3 2 0 0 0,-1-1 0 0 0,1 0 0 0 0,0 0 0 0 0,0 0 0 0 0,1 0 0 0 0,-1-1 0 0 0,1 1 0 0 0,-1-1 0 0 0,4 1 0 0 0,46 15 0 0 0,-46-16 0 0 0,20 7-2 0 0,-19-5 1 0 0,1-1 0 0 0,-1 0 0 0 0,1-1 0 0 0,0 0 0 0 0,0 0 0 0 0,-1-1 1 0 0,6 0 0 0 0,69 4 218 0 0,-81-5-280 0 0,-1-1 0 0 0,1 1 0 0 0,-1 0 0 0 0,1 0 0 0 0,-1 1-1 0 0,1-1 1 0 0,-1 0 0 0 0,1 1 0 0 0,-1 0 0 0 0,1-1 0 0 0,-1 1 0 0 0,0 0 0 0 0,0 0 0 0 0,1 0-1 0 0,-1 1 1 0 0,0-1 0 0 0,0 0 0 0 0,0 1 0 0 0,0-1 0 0 0,0 1 0 0 0,0 0 0 0 0,0 1 62 0 0,-1-2-9700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24.3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1 601 6328 0 0,'0'0'482'0'0,"0"0"10"0"0,3-14 1702 0 0,5 1-2005 0 0,-6 10-138 0 0,0 0 0 0 0,0-1 0 0 0,0 1 0 0 0,-1 0 0 0 0,1-1 0 0 0,-1 1 0 0 0,0-1 1 0 0,0 1-1 0 0,0-1 0 0 0,0 0-51 0 0,1-7 107 0 0,1 0 1 0 0,0 1-1 0 0,4-9-107 0 0,7-28 296 0 0,0-34 539 0 0,-7 33 356 0 0,11-35-1191 0 0,-12 58 360 0 0,-1-1-1 0 0,-2-1-359 0 0,7-31 633 0 0,10 3 143 0 0,-19 53-699 0 0,0-1 0 0 0,0 1 0 0 0,0 0 0 0 0,1 0 0 0 0,-1 0 0 0 0,0-1 1 0 0,1 1-1 0 0,0 1 0 0 0,-1-1 0 0 0,1 0 0 0 0,0 0 0 0 0,0 1 0 0 0,0-1 1 0 0,1 0-78 0 0,24-2 799 0 0,-25 4-778 0 0,-2 0-16 0 0,1 0 0 0 0,-1 0-1 0 0,0 0 1 0 0,1 0 0 0 0,-1 0 0 0 0,1 0 0 0 0,-1 0-1 0 0,0 0 1 0 0,1 0 0 0 0,-1 0 0 0 0,1 0 0 0 0,-1 0-1 0 0,0 0 1 0 0,1 1 0 0 0,-1-1 0 0 0,1 0 0 0 0,-1 0-1 0 0,0 0 1 0 0,1 1 0 0 0,-1-1 0 0 0,0 0 0 0 0,0 0-1 0 0,1 1 1 0 0,-1-1 0 0 0,0 0 0 0 0,1 1 0 0 0,-1-1-1 0 0,0 0 1 0 0,0 1 0 0 0,0-1 0 0 0,1 0 0 0 0,-1 1-1 0 0,0-1 1 0 0,0 1 0 0 0,0-1 0 0 0,0 0-5 0 0,2 4 21 0 0,2 2 4 0 0,1 0 0 0 0,-1 0 1 0 0,1 0-1 0 0,0-1 0 0 0,1 0 0 0 0,5 4-25 0 0,-6-4 2 0 0,0 1-2 0 0,1 1 0 0 0,-1 0 0 0 0,0 0 0 0 0,-1 0 0 0 0,0 1 0 0 0,0 0 0 0 0,0-1-1 0 0,-1 1 1 0 0,0 1 0 0 0,9 18-1 0 0,40 85-94 0 0,-32-60-22 0 0,-17-42 82 0 0,1 1-1 0 0,0-1 0 0 0,1 0 1 0 0,0 0-1 0 0,0-1 0 0 0,1 1 0 0 0,4 4 36 0 0,-8-12 1 0 0,-1 0-1 0 0,0-1 0 0 0,0 1 0 0 0,0 0 0 0 0,0 0 0 0 0,-1 0 0 0 0,1 0 0 0 0,0 1 0 0 0,-1-1 0 0 0,0 0 0 0 0,1 0 0 0 0,-1 0 0 0 0,0 0-1 0 0,1-1 1 0 0,0 1 0 0 0,-1 0-1 0 0,1 0 1 0 0,0-1 0 0 0,0 1 0 0 0,0 0-1 0 0,0-1 1 0 0,0 1 0 0 0,0 0 0 0 0,0-1-1 0 0,-1-1 0 0 0,1 1 0 0 0,-1 0 0 0 0,0 0 0 0 0,1 0 0 0 0,-1-1 0 0 0,0 1 0 0 0,1 0 0 0 0,-1 0 0 0 0,0 0 0 0 0,0 0 0 0 0,0 0 0 0 0,0 0 0 0 0,0 0 0 0 0,0 0 1 0 0,3 13 4 0 0,-2-12 2 0 0,0 0 7 0 0,0-1 0 0 0,0 0 0 0 0,-1 1-1 0 0,1-1 1 0 0,0 0 0 0 0,-1 1 0 0 0,1-1 0 0 0,-1 1 0 0 0,1-1 0 0 0,-1 1 0 0 0,0-1 0 0 0,0 1-1 0 0,1 1-12 0 0,-1-2 47 0 0,0-1-4 0 0,0 0 1 0 0,0 0-7 0 0,0 0-4 0 0,0 0-43 0 0,0 0-2141 0 0,0 0-8531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24.7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64 6928 0 0,'1'1'100'0'0,"0"-1"0"0"0,1 0 0 0 0,-1 0 0 0 0,1 0 1 0 0,-1 0-1 0 0,1 0 0 0 0,-1 0 0 0 0,1 0 0 0 0,-1 0 0 0 0,0-1 1 0 0,1 1-1 0 0,-1 0 0 0 0,1-1 0 0 0,-1 1 0 0 0,0-1 1 0 0,1 0-1 0 0,-1 1 0 0 0,1-2-100 0 0,15-4 1133 0 0,-7 4-815 0 0,-1 1 0 0 0,0-2 1 0 0,0 1-1 0 0,0-1 0 0 0,8-4-318 0 0,-6 2 7 0 0,0 1 0 0 0,0 1 0 0 0,7-2-7 0 0,78-12-1632 0 0,-94 17-5404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25.1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2 6824 0 0,'-4'-1'898'0'0,"3"8"724"0"0,5 8-798 0 0,1-5-719 0 0,-1 0 0 0 0,0 1 0 0 0,0-1 0 0 0,-1 1 0 0 0,0 0 0 0 0,-1 0 0 0 0,-1 0 0 0 0,1 3-105 0 0,0 25 868 0 0,-2 29-868 0 0,0-28 237 0 0,-1-24-96 0 0,-1-1 0 0 0,0 1 0 0 0,-4 11-141 0 0,3-11 184 0 0,0-1-1 0 0,1 1 0 0 0,0 11-183 0 0,-4-4 243 0 0,5-22-221 0 0,0 0 0 0 0,1 0 1 0 0,-1 0-1 0 0,1 1 0 0 0,-1-1 1 0 0,1 0-1 0 0,0 0 0 0 0,-1 0 0 0 0,1 1 1 0 0,0-1-1 0 0,0 0 0 0 0,0 0 1 0 0,0 1-1 0 0,0-1 0 0 0,0 0 1 0 0,0 0-1 0 0,0 1 0 0 0,0-1 1 0 0,1 0-1 0 0,-1 0 0 0 0,0 1 0 0 0,1-1 1 0 0,-1 0-1 0 0,1 0 0 0 0,0 0 1 0 0,-1 0-1 0 0,1 0 0 0 0,0 0 1 0 0,0 1-23 0 0,0-1 17 0 0,-1 0 0 0 0,1 0 1 0 0,0 0-1 0 0,-1 1 1 0 0,1-1-1 0 0,-1 0 0 0 0,1 0 1 0 0,-1 1-1 0 0,0-1 1 0 0,0 0-1 0 0,1 1 0 0 0,-1-1 1 0 0,0 0-1 0 0,0 2-17 0 0,0-2 21 0 0,0 0 1 0 0,0 0-1 0 0,0 0 0 0 0,0 0 0 0 0,0 0 1 0 0,0 0-1 0 0,0 0 0 0 0,0 0 0 0 0,1-1 1 0 0,-1 1-1 0 0,0 0 0 0 0,1 0 0 0 0,-1 0 1 0 0,0 0-1 0 0,1 0 0 0 0,0 0 1 0 0,-1-1-1 0 0,1 1 0 0 0,-1 0 0 0 0,1 0 1 0 0,0-1-1 0 0,-1 1 0 0 0,1 0 0 0 0,0-1 1 0 0,0 1-1 0 0,0-1 0 0 0,-1 1 0 0 0,1-1 1 0 0,0 1-1 0 0,1-1-21 0 0,4 3 71 0 0,1 0 1 0 0,0-1-1 0 0,0 1 1 0 0,0-2-1 0 0,0 1 1 0 0,0-1 0 0 0,0 0-1 0 0,1 0 1 0 0,-1-1-1 0 0,0 0 1 0 0,0 0-1 0 0,1-1 1 0 0,-1 0-1 0 0,5-1-71 0 0,12 0 207 0 0,-20 2-190 0 0,0 0 0 0 0,0 0 0 0 0,0 0 0 0 0,0-1 1 0 0,0 1-1 0 0,0-1 0 0 0,3-1-17 0 0,-2 0 7 0 0,1 1-1 0 0,-1 0 1 0 0,1 0 0 0 0,-1 0-1 0 0,6 0-6 0 0,20-3-8 0 0,-1 6-2134 0 0,-30-3-7918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37.8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1 572 9648 0 0,'-1'0'35'0'0,"1"1"0"0"0,0-1 1 0 0,0 1-1 0 0,0 0 0 0 0,0-1 0 0 0,1 1 1 0 0,-1-1-1 0 0,0 1 0 0 0,0-1 1 0 0,0 1-1 0 0,0-1 0 0 0,0 1 1 0 0,1-1-1 0 0,-1 0 0 0 0,0 1 0 0 0,0-1 1 0 0,1 1-1 0 0,-1-1 0 0 0,0 1 1 0 0,1-1-1 0 0,-1 0 0 0 0,0 1 1 0 0,1-1-1 0 0,-1 0 0 0 0,1 1 0 0 0,-1-1 1 0 0,0 0-1 0 0,1 0 0 0 0,0 1-35 0 0,15 0 1614 0 0,-9-2-1283 0 0,-5 1-282 0 0,-1 0 0 0 0,0 0 1 0 0,0 0-1 0 0,0 0 1 0 0,0-1-1 0 0,0 1 1 0 0,0-1-1 0 0,0 1 1 0 0,0-1-1 0 0,0 1 0 0 0,0-1 1 0 0,0 1-1 0 0,0-1 1 0 0,0 0-1 0 0,0 0 1 0 0,0 1-1 0 0,-1-1 0 0 0,1 0 1 0 0,0 0-1 0 0,-1 0 1 0 0,1 0-1 0 0,0 0 1 0 0,-1 0-1 0 0,1 0 1 0 0,-1 0-1 0 0,0 0 0 0 0,1 0 1 0 0,-1 0-1 0 0,0 0 1 0 0,1 0-1 0 0,-1-1-49 0 0,3-36-116 0 0,-3 35 169 0 0,-3-83 335 0 0,-4-7-388 0 0,-2-23 484 0 0,8 109-440 0 0,0-27 459 0 0,1-32-503 0 0,1 55 142 0 0,1 0-1 0 0,-1 0 1 0 0,2 0 0 0 0,0 0 0 0 0,0 0 0 0 0,1 1 0 0 0,4-10-142 0 0,-7 18 52 0 0,-1 1 1 0 0,1 0-1 0 0,0-1 1 0 0,-1 1-1 0 0,1 0 0 0 0,0 0 1 0 0,0 0-1 0 0,-1 0 1 0 0,1 0-1 0 0,0 0 1 0 0,0 0-1 0 0,0 0 1 0 0,1 0-1 0 0,-1 0 0 0 0,0 0 1 0 0,0 0-1 0 0,0 1 1 0 0,1-1-1 0 0,-1 1 1 0 0,0-1-1 0 0,1 1 1 0 0,-1-1-1 0 0,0 1 0 0 0,1 0 1 0 0,-1-1-1 0 0,0 1 1 0 0,1 0-1 0 0,-1 0 1 0 0,1 0-1 0 0,-1 0 1 0 0,0 1-1 0 0,1-1 0 0 0,-1 0 1 0 0,1 0-1 0 0,-1 1 1 0 0,1 0-53 0 0,0 0 15 0 0,0-1 1 0 0,0 1-1 0 0,-1 1 0 0 0,1-1 1 0 0,-1 0-1 0 0,1 0 1 0 0,-1 1-1 0 0,1-1 0 0 0,-1 0 1 0 0,0 1-1 0 0,1 0 1 0 0,-1-1-1 0 0,1 2-15 0 0,2 3 26 0 0,7 9 29 0 0,-1 0 0 0 0,-1 1 0 0 0,3 6-55 0 0,11 20 73 0 0,15 24 44 0 0,-15-25 99 0 0,15 20-216 0 0,-22-39 30 0 0,1-1 0 0 0,1 0 0 0 0,0-1 0 0 0,17 12-30 0 0,-8-15 8 0 0,-22-15 9 0 0,-1 1 1 0 0,0-1 0 0 0,0 1-1 0 0,0 0 1 0 0,0 0-1 0 0,1 1-17 0 0,-5-4-35 0 0,0 0 0 0 0,0 1 0 0 0,0-1 1 0 0,1 0-1 0 0,-1 0 0 0 0,0 1 0 0 0,0-1 0 0 0,0 0 0 0 0,1 0 0 0 0,-1 0 0 0 0,0 0 0 0 0,0 1 0 0 0,0-1 0 0 0,1 0 0 0 0,-1 0 0 0 0,0 0 0 0 0,0 0 0 0 0,1 0 0 0 0,-1 0 0 0 0,0 0 0 0 0,0 0 0 0 0,1 0 0 0 0,-1 0 0 0 0,0 0 0 0 0,1 0 0 0 0,-1 0 0 0 0,0 0 0 0 0,0 0 0 0 0,1 0 0 0 0,-1 0 0 0 0,0 0 0 0 0,0 0 0 0 0,1 0 0 0 0,-1 0 0 0 0,0 0 35 0 0,0 0-1169 0 0,0 0-10989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25.7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8136 0 0,'1'0'72'0'0,"-1"0"-1"0"0,1 0 1 0 0,0 0 0 0 0,-1 0 0 0 0,1 0 0 0 0,-1 0-1 0 0,1 0 1 0 0,0 0 0 0 0,-1 0 0 0 0,1 1 0 0 0,-1-1 0 0 0,1 0-1 0 0,-1 0 1 0 0,1 0 0 0 0,0 1 0 0 0,-1-1 0 0 0,1 0-1 0 0,-1 1 1 0 0,1-1 0 0 0,-1 1 0 0 0,0-1 0 0 0,1 0 0 0 0,-1 1-1 0 0,1-1 1 0 0,-1 1 0 0 0,0-1 0 0 0,1 1-72 0 0,0 17 1494 0 0,-2-6-1558 0 0,1-8 96 0 0,0 0-4 0 0,0 0-1 0 0,0 0 1 0 0,0 0-1 0 0,0 0 1 0 0,1 0-1 0 0,0 0 1 0 0,0-1-1 0 0,0 1 1 0 0,0 0-1 0 0,0 0 1 0 0,2 1-28 0 0,9 37 358 0 0,-9-35-284 0 0,-1 0-1 0 0,0 1 1 0 0,0-1-1 0 0,0 1 1 0 0,-1 0 0 0 0,0 3-74 0 0,5 22 109 0 0,-2-9-78 0 0,0 0 0 0 0,-2 0 0 0 0,-1 1 0 0 0,-1-1 0 0 0,-2 17-31 0 0,0 18 113 0 0,2 71 2406 0 0,0-129-2507 0 0,0-1 1 0 0,0 1-1 0 0,0-1 1 0 0,0 1 0 0 0,1-1-1 0 0,-1 1 1 0 0,0-1 0 0 0,0 1-1 0 0,0-1 1 0 0,0 1-1 0 0,0-1 1 0 0,1 1 0 0 0,-1-1-1 0 0,0 1 1 0 0,0-1 0 0 0,1 0-1 0 0,-1 1 1 0 0,0-1-1 0 0,1 1 1 0 0,-1-1 0 0 0,1 0-1 0 0,-1 1 1 0 0,0-1 0 0 0,1 0-1 0 0,-1 0 1 0 0,1 1-1 0 0,-1-1 1 0 0,1 0 0 0 0,-1 0-1 0 0,1 0 1 0 0,-1 0 0 0 0,1 1-1 0 0,-1-1 1 0 0,0 0 0 0 0,1 0-1 0 0,-1 0 1 0 0,1 0-1 0 0,0 0 1 0 0,-1 0 0 0 0,1 0-1 0 0,-1 0 1 0 0,0 0 0 0 0,1-1-13 0 0,1 1 29 0 0,0 0 1 0 0,0-1 0 0 0,1 1-1 0 0,-1-1 1 0 0,0 0 0 0 0,-1 0 0 0 0,1 0-1 0 0,0 0 1 0 0,2-1-30 0 0,0 1 14 0 0,0 0-1 0 0,0 0 1 0 0,0 0-1 0 0,0 0 1 0 0,0 1 0 0 0,1-1-1 0 0,-1 1 1 0 0,0 0-1 0 0,0 0 1 0 0,0 1 0 0 0,3 0-14 0 0,10 0 73 0 0,-5-1-43 0 0,0 0 1 0 0,0-1 0 0 0,0 0-1 0 0,0-1 1 0 0,11-3-31 0 0,-18 3 41 0 0,1 2-1 0 0,0-1 1 0 0,-1 0-1 0 0,1 1 1 0 0,3 0-41 0 0,23-2 122 0 0,6 0-2103 0 0,-38 2-8789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27.0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4616 0 0,'0'0'455'0'0,"0"0"-6"0"0,0 0 49 0 0,0 0 129 0 0,0 0-248 0 0,0 0-73 0 0,0 0 17 0 0,0 0 25 0 0,0 0 11 0 0,0 0 1 0 0,5 4-48 0 0,2 1-251 0 0,-4-3-42 0 0,0 1-1 0 0,0-1 1 0 0,0 0 0 0 0,-1 1-1 0 0,1-1 1 0 0,-1 1 0 0 0,2 1-19 0 0,-2-1 19 0 0,-1 0-1 0 0,1 0 1 0 0,-1 0 0 0 0,0 0 0 0 0,0 0-1 0 0,0 0 1 0 0,0 0 0 0 0,-1 0 0 0 0,1 0 0 0 0,-1 1-1 0 0,1-1 1 0 0,-1 0 0 0 0,0 1-19 0 0,0 1 18 0 0,0-1-1 0 0,0 1 1 0 0,1-1 0 0 0,0 0 0 0 0,0 1-1 0 0,1 2-17 0 0,11 36 234 0 0,-12-39-181 0 0,0 0-1 0 0,0-1 1 0 0,-1 1 0 0 0,1 0 0 0 0,-1 0 0 0 0,0-1-1 0 0,1 1 1 0 0,-2 0 0 0 0,1 0 0 0 0,-1 2-53 0 0,0 7-588 0 0,1-12-6384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27.4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 5520 0 0,'1'0'89'0'0,"0"-1"0"0"0,0 1 0 0 0,-1 0 0 0 0,1-1-1 0 0,0 1 1 0 0,0 0 0 0 0,0 0 0 0 0,0 0 0 0 0,0-1 0 0 0,-1 1 0 0 0,1 0 0 0 0,0 0 0 0 0,0 0 0 0 0,0 0 0 0 0,0 1 0 0 0,0-1 0 0 0,-1 0 0 0 0,1 0-1 0 0,0 0 1 0 0,0 1 0 0 0,0-1 0 0 0,0 0 0 0 0,-1 1 0 0 0,1-1-89 0 0,23 10 2208 0 0,-22-8-2156 0 0,-1 1 1 0 0,1 0-1 0 0,-1 0 0 0 0,0-1 0 0 0,0 1 0 0 0,0 0 0 0 0,0 0 0 0 0,0 0 0 0 0,-1 0 1 0 0,1 3-53 0 0,0-3 53 0 0,-1 1 1 0 0,1 0-1 0 0,0-1 1 0 0,0 1-1 0 0,0-1 1 0 0,1 1-1 0 0,0 0-53 0 0,7 19 348 0 0,-9-21-315 0 0,1 0 0 0 0,-1 0 0 0 0,1 0 0 0 0,0 0 0 0 0,0 0 0 0 0,0 0 0 0 0,0 0-1 0 0,0 0 1 0 0,0 0 0 0 0,0 0 0 0 0,1-1 0 0 0,-1 1 0 0 0,2 1-33 0 0,0 0 117 0 0,0 1-1 0 0,0 0 0 0 0,-1 0 1 0 0,1 0-1 0 0,-1 0 1 0 0,0 1-1 0 0,1 2-116 0 0,-3-6 53 0 0,0-1 11 0 0,0 0 16 0 0,0 0 12 0 0,0 0-2 0 0,0 0-16 0 0,0 0-51 0 0,0 0-1618 0 0,0 0-6435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29.4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1 3208 0 0,'0'0'345'0'0,"0"0"5"0"0,0 0-4 0 0,0 0 17 0 0,0 0 50 0 0,0 0 18 0 0,0 0 1 0 0,0 0-51 0 0,0 0-200 0 0,0 0-41 0 0,0 0-1 0 0,0 0 5 0 0,0 0 7 0 0,-1 5 1 0 0,-1 47 609 0 0,1 8-761 0 0,1-49-349 0 0,0-12-5079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29.8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5224 0 0,'17'5'340'0'0,"-16"-4"-187"0"0,1 0 1 0 0,-1 0-1 0 0,0-1 0 0 0,1 1 0 0 0,-1-1 0 0 0,1 1 0 0 0,-1-1 1 0 0,1 1-1 0 0,-1-1 0 0 0,1 0 0 0 0,1 0-153 0 0,4 24 1095 0 0,-6-18-942 0 0,1 0 0 0 0,-1 0 0 0 0,0-1 1 0 0,-1 1-1 0 0,0 0 0 0 0,1 0 0 0 0,-2 0 0 0 0,1 0 1 0 0,-1 0-1 0 0,0 0 0 0 0,0-1 0 0 0,-1 3-153 0 0,-3 32-822 0 0,5-39-5866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30.1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5824 0 0,'0'6'50'0'0,"1"13"979"0"0,0-17-904 0 0,-1-1 0 0 0,1 1 0 0 0,0 0 0 0 0,0-1-1 0 0,-1 1 1 0 0,1 0 0 0 0,0-1 0 0 0,0 1 0 0 0,1-1 0 0 0,-1 1 0 0 0,0-1 0 0 0,0 1-1 0 0,2 0-124 0 0,-3-2 20 0 0,0 0-1 0 0,0 0 1 0 0,1-1-1 0 0,-1 1 0 0 0,0 0 1 0 0,0 0-1 0 0,1 0 1 0 0,-1 0-1 0 0,0 0 0 0 0,0 0 1 0 0,0 0-1 0 0,1-1 1 0 0,-1 1-1 0 0,0 0 0 0 0,0 0 1 0 0,0 0-1 0 0,0 0 1 0 0,1-1-1 0 0,-1 1 0 0 0,0 0 1 0 0,0 0-1 0 0,0 0 1 0 0,0-1-1 0 0,0 1 0 0 0,0 0 1 0 0,0 0-1 0 0,0 0 1 0 0,0-1-1 0 0,0 1 0 0 0,0 0 1 0 0,0 0-1 0 0,0-1 1 0 0,0 1-1 0 0,0 0 0 0 0,0 0 1 0 0,0-1-1 0 0,0 1 1 0 0,0 0-1 0 0,0 0 0 0 0,0 0 1 0 0,0-1-1 0 0,0 1 1 0 0,0 0-1 0 0,0 0-19 0 0,0-4 389 0 0,-1 14-118 0 0,5 191 809 0 0,7-85-687 0 0,-10-109-382 0 0,-1 0 0 0 0,1-1-1 0 0,0 0 1 0 0,0 1 0 0 0,1-1 0 0 0,0 0-1 0 0,0 1 1 0 0,0-1 0 0 0,1 0 0 0 0,0 0 0 0 0,3 4-11 0 0,-5 8 79 0 0,-1-12 115 0 0,0-12 358 0 0,-3 1-2048 0 0,2 4-6337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30.5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72 5416 0 0,'19'3'398'0'0,"-18"-2"-358"0"0,0-1 0 0 0,0 0 0 0 0,0 1 0 0 0,0-1 0 0 0,0 0 1 0 0,0 0-1 0 0,0 0 0 0 0,0 0 0 0 0,0 0 0 0 0,0 0 0 0 0,0 0 0 0 0,1 0 0 0 0,-1 0 1 0 0,0 0-1 0 0,0 0 0 0 0,0-1 0 0 0,0 1 0 0 0,0-1 0 0 0,0 1 0 0 0,0 0 0 0 0,0-1 1 0 0,0 0-1 0 0,0 1 0 0 0,-1-1 0 0 0,1 0 0 0 0,0 0-40 0 0,10-5 96 0 0,-1 0-1 0 0,1 0 1 0 0,0 1 0 0 0,1 1-1 0 0,-1 0 1 0 0,1 0 0 0 0,0 1-1 0 0,0 0 1 0 0,0 1-1 0 0,6 0-95 0 0,39-9 36 0 0,-50 10-32 0 0,-1 0 0 0 0,1 0 0 0 0,0 0-1 0 0,0 1 1 0 0,0 0 0 0 0,2 1-4 0 0,-3 0 3 0 0,1-1-1 0 0,-1 0 1 0 0,1-1-1 0 0,-1 1 1 0 0,0-1 0 0 0,2-1-3 0 0,22-5-988 0 0,-27 7-3952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30.9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5416 0 0,'0'1'-11'0'0,"0"1"0"0"0,1-1 1 0 0,-1 0-1 0 0,0 0 0 0 0,0 0 1 0 0,1 0-1 0 0,-1 1 0 0 0,1-1 0 0 0,-1 0 1 0 0,1 0-1 0 0,-1 0 0 0 0,1 0 1 0 0,0 0-1 0 0,-1 0 0 0 0,2 0 11 0 0,-2 0-15 0 0,1 0-1 0 0,0 0 1 0 0,0 0 0 0 0,-1 0-1 0 0,1 0 1 0 0,-1 0 0 0 0,1 0-1 0 0,-1 0 1 0 0,1 1 0 0 0,-1-1-1 0 0,1 0 1 0 0,-1 0 0 0 0,0 0 0 0 0,0 1-1 0 0,0 0 16 0 0,0 2-35 0 0,1 0-1 0 0,-1 0 1 0 0,1 0-1 0 0,0 0 0 0 0,0 0 1 0 0,0 0-1 0 0,1-1 1 0 0,-1 1 35 0 0,5 15-196 0 0,-4-8 330 0 0,-1 0 0 0 0,0 0 0 0 0,0 0 0 0 0,-2 1-1 0 0,0 9-133 0 0,-1 13 420 0 0,2-33-413 0 0,0 9 116 0 0,0 0 0 0 0,1 0 0 0 0,0 0 0 0 0,0 0 0 0 0,1 0-1 0 0,3 9-122 0 0,1 22 427 0 0,-6-35-356 0 0,0-1 0 0 0,1 0 0 0 0,0 1 0 0 0,0-1 1 0 0,0 0-1 0 0,0 0 0 0 0,1 0 0 0 0,1 4-71 0 0,-1-6 126 0 0,-1 1-1 0 0,0 0 0 0 0,-1-1 0 0 0,1 1 1 0 0,0 0-1 0 0,-1-1 0 0 0,0 1 0 0 0,0 0 1 0 0,0 0-1 0 0,-1 2-125 0 0,0 7 1117 0 0,1-12-875 0 0,0-1 2 0 0,0 0-34 0 0,0 0-1374 0 0,0 0-5456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31.3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 1 5624 0 0,'8'10'1561'0'0,"1"5"-198"0"0,7 20-589 0 0,-13-30-731 0 0,-1 0 1 0 0,0-1-1 0 0,1 1 0 0 0,-1 0 0 0 0,-1 0 1 0 0,1 1-1 0 0,-1-1 0 0 0,0 0 1 0 0,0 3-44 0 0,11 53 6 0 0,-1-3-61 0 0,2 16-8 0 0,-8-52 48 0 0,1 10-9 0 0,-6-2-4 0 0,0-29 16 0 0,0-1 1 0 0,0 0-2 0 0,0 0-1182 0 0,0 0-4739 0 0</inkml:trace>
  <inkml:trace contextRef="#ctx0" brushRef="#br0" timeOffset="1">1 155 6016 0 0,'0'0'65'0'0,"22"0"335"0"0,-9-1-270 0 0,1 0 0 0 0,0-1-1 0 0,2-1-129 0 0,-2 0 76 0 0,0 1-1 0 0,1 0 1 0 0,3 1-76 0 0,-12 1-103 0 0,0-1 0 0 0,0 0 1 0 0,0 0-1 0 0,0 0 0 0 0,-1-1 0 0 0,1 0 0 0 0,3-1 103 0 0,6-3-4561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31.7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259 7 5224 0 0,'0'0'57'0'0,"0"-1"0"0"0,0 1 1 0 0,0 0-1 0 0,0 0 0 0 0,0-1 1 0 0,-1 1-1 0 0,1 0 0 0 0,0 0 1 0 0,0-1-1 0 0,0 1 0 0 0,0 0 0 0 0,0 0 1 0 0,0-1-1 0 0,0 1 0 0 0,0 0 1 0 0,-1 0-1 0 0,1 0 0 0 0,0-1 0 0 0,0 1 1 0 0,0 0-1 0 0,0 0 0 0 0,-1 0 1 0 0,1-1-1 0 0,0 1 0 0 0,0 0 1 0 0,0 0-1 0 0,-1 0 0 0 0,1 0 0 0 0,0 0 1 0 0,0 0-1 0 0,-1 0 0 0 0,1-1 1 0 0,0 1-1 0 0,0 0 0 0 0,-1 0 1 0 0,1 0-1 0 0,0 0 0 0 0,0 0 0 0 0,-1 0 1 0 0,1 0-1 0 0,0 0 0 0 0,-1 0 1 0 0,1 0-1 0 0,0 1 0 0 0,0-1 1 0 0,-1 0-1 0 0,1 0 0 0 0,0 0 0 0 0,0 0 1 0 0,0 0-1 0 0,-1 0 0 0 0,1 0 1 0 0,0 1-1 0 0,0-1 0 0 0,-1 0-57 0 0,-19 12 127 0 0,4-3 143 0 0,-3-2-171 0 0,0 0 0 0 0,-1-2 1 0 0,0 0-1 0 0,-4 0-99 0 0,22-5 12 0 0,0 1 1 0 0,0 0-1 0 0,0 0 0 0 0,0 0 0 0 0,0 0 1 0 0,0 0-1 0 0,0 0 0 0 0,1 0 1 0 0,-1 0-1 0 0,0 1 0 0 0,1-1 0 0 0,-1 1 1 0 0,1-1-1 0 0,-1 1 0 0 0,1 0 1 0 0,0 0-1 0 0,0-1 0 0 0,-1 2-12 0 0,1-1 21 0 0,-1 1 0 0 0,0-1 0 0 0,0 1 1 0 0,0-1-1 0 0,0 0 0 0 0,0 0 0 0 0,-1 0 0 0 0,1 0 0 0 0,-1 0 0 0 0,-1 0-21 0 0,3-1 10 0 0,-1 0 1 0 0,1 0-1 0 0,-1-1 0 0 0,1 1 0 0 0,0 0 1 0 0,0 0-1 0 0,-1 1 0 0 0,1-1 0 0 0,0 0 1 0 0,0 0-1 0 0,0 0 0 0 0,0 1 0 0 0,0-1 1 0 0,0 1-1 0 0,1-1 0 0 0,-1 1 1 0 0,0-1-1 0 0,1 1 0 0 0,-1-1 0 0 0,1 1 1 0 0,-1 0-11 0 0,1 0 26 0 0,-1 1 0 0 0,0 0 0 0 0,0-1 0 0 0,-1 1 0 0 0,1-1 0 0 0,0 1 0 0 0,-1-1 0 0 0,-1 2-26 0 0,0 3 49 0 0,0 0 1 0 0,1 0-1 0 0,0 0 0 0 0,0 0 0 0 0,1 0 0 0 0,-1 7-49 0 0,1-9 33 0 0,0 2-5 0 0,0 0 0 0 0,1 0 0 0 0,-1 0 0 0 0,1 0 1 0 0,0-1-1 0 0,1 1 0 0 0,0 0 0 0 0,0 0 0 0 0,1-1 0 0 0,-1 1 0 0 0,1 0 0 0 0,1-1-28 0 0,8 24 223 0 0,-10-26-193 0 0,0 0-1 0 0,0-1 1 0 0,0 1-1 0 0,0-1 0 0 0,1 1 1 0 0,-1-1-1 0 0,1 0 1 0 0,0 0-1 0 0,0 1 0 0 0,1-1 1 0 0,-1-1-1 0 0,0 1 1 0 0,3 2-30 0 0,13 13 61 0 0,-17-16-55 0 0,0 0 0 0 0,0-1 0 0 0,1 1-1 0 0,-1-1 1 0 0,1 1 0 0 0,-1-1 0 0 0,1 1 0 0 0,-1-1 0 0 0,1 0 0 0 0,0 0 0 0 0,0 0 0 0 0,-1 0 0 0 0,1 0-1 0 0,0 0 1 0 0,0-1 0 0 0,0 1 0 0 0,0-1 0 0 0,0 1 0 0 0,0-1 0 0 0,0 0 0 0 0,0 1 0 0 0,0-1-1 0 0,0 0 1 0 0,1 0-6 0 0,144 0-1510 0 0,-145 0-5630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38.1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1 147 9944 0 0,'4'0'0'0'0,"3"0"0"0"0,4-7 0 0 0,3 3 656 0 0,-3 2 8 0 0,3-5-8 0 0,8-2 8 0 0,3 2-336 0 0,0 0 8 0 0,0 0-8 0 0,13-15 8 0 0,-4 6-184 0 0,-9 5 8 0 0,6 4 0 0 0,1 0 8 0 0,-7-4-184 0 0,-3 0 8 0 0,3 0-10896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32.1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83 6328 0 0,'6'6'330'0'0,"-12"-12"84"0"0,6 6-262 0 0,0 0-8 0 0,0 0-136 0 0,0-1 0 0 0,0 1 1 0 0,0 0-1 0 0,0 0 0 0 0,0-1 1 0 0,0 1-1 0 0,1 0 0 0 0,-1-1 1 0 0,0 1-1 0 0,0 0 0 0 0,0 0 1 0 0,0-1-1 0 0,0 1 0 0 0,1 0 1 0 0,-1 0-1 0 0,0-1 0 0 0,0 1 1 0 0,0 0-1 0 0,1 0 0 0 0,-1 0 1 0 0,0 0-1 0 0,0-1 0 0 0,1 1 0 0 0,-1 0 1 0 0,0 0-1 0 0,0 0 0 0 0,1 0 1 0 0,-1 0-1 0 0,0-1-8 0 0,64-21-257 0 0,-21 5 55 0 0,27-4 202 0 0,-22 7-900 0 0,-44 12-3566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32.6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0 221 4120 0 0,'3'3'88'0'0,"-1"1"0"0"0,0 0 0 0 0,1 0 1 0 0,-2-1-1 0 0,1 1 0 0 0,0 0 0 0 0,-1 1 1 0 0,0-1-1 0 0,0 0 0 0 0,0 0 0 0 0,0 1 0 0 0,-1-1 1 0 0,0 0-1 0 0,0 2-88 0 0,4 21 438 0 0,3 43 660 0 0,-6-44-668 0 0,0 19 174 0 0,-1-27-320 0 0,-1-15 15 0 0,1-6 167 0 0,-2-61 296 0 0,1 32-467 0 0,0 1 0 0 0,4-19-295 0 0,2-20 430 0 0,-3 42-108 0 0,0 1 1 0 0,2 0-1 0 0,0 0 0 0 0,5-11-322 0 0,-7 33 87 0 0,-1 0 0 0 0,1 0 0 0 0,1-1 0 0 0,-1 1 0 0 0,1 1 0 0 0,-1-1 0 0 0,1 0 0 0 0,1 1 0 0 0,1-3-87 0 0,-3 5 25 0 0,0 0 1 0 0,0 0-1 0 0,1 0 0 0 0,-1 1 0 0 0,1-1 1 0 0,-1 1-1 0 0,1 0 0 0 0,-1 0 0 0 0,1 0 0 0 0,0 0 1 0 0,-1 0-1 0 0,1 0 0 0 0,0 1 0 0 0,0-1 1 0 0,0 1-1 0 0,-1 0 0 0 0,1 0 0 0 0,1 0-25 0 0,41-2 151 0 0,-29 1-111 0 0,-1 0 0 0 0,0 1 0 0 0,0 1 0 0 0,0 0 0 0 0,11 3-40 0 0,-20-1 10 0 0,-1-1 0 0 0,0 2 0 0 0,0-1 0 0 0,0 0 0 0 0,0 1 0 0 0,-1 0 0 0 0,1 0 0 0 0,-1 1 0 0 0,0-1 0 0 0,0 1 0 0 0,-1 0 0 0 0,1 0 0 0 0,-1 0 1 0 0,0 0-1 0 0,0 2-10 0 0,-2-4 0 0 0,0 0 1 0 0,0 0 0 0 0,-1 0 0 0 0,1 0 0 0 0,-1 1-1 0 0,0-1 1 0 0,0 0 0 0 0,0 0 0 0 0,-1 1 0 0 0,1-1 0 0 0,-1 0-1 0 0,1 0 1 0 0,-1 0 0 0 0,0 0 0 0 0,0 0 0 0 0,-1 0-1 0 0,1 0 1 0 0,0 0 0 0 0,-1 0 0 0 0,0 0 0 0 0,0-1-1 0 0,0 1 1 0 0,0-1 0 0 0,0 1 0 0 0,0-1-1 0 0,-10 10-10 0 0,0 0-1 0 0,0-1 1 0 0,-1 0 0 0 0,-4 1 10 0 0,15-11-3 0 0,-29 21-71 0 0,20-15 30 0 0,1 0-1 0 0,0 1 1 0 0,0 0-1 0 0,0 1 1 0 0,-2 3 44 0 0,4-1-9 0 0,6-9 6 0 0,0 1-1 0 0,1 0 0 0 0,-1-1 0 0 0,0 1 1 0 0,0-1-1 0 0,0 0 0 0 0,-1 0 0 0 0,1 0 1 0 0,0 0-1 0 0,-1 0 0 0 0,0 0 0 0 0,1 0 1 0 0,-1-1-1 0 0,0 0 0 0 0,0 1 0 0 0,0-1 1 0 0,0 0 3 0 0,3-1 1 0 0,-1 0 1 0 0,1 0 0 0 0,0 0 0 0 0,0 0 0 0 0,-1 1 0 0 0,1-1 0 0 0,0 0 0 0 0,0 0 0 0 0,0 0-1 0 0,-1 0 1 0 0,1 1 0 0 0,0-1 0 0 0,0 0 0 0 0,0 0 0 0 0,0 1 0 0 0,-1-1 0 0 0,1 0-1 0 0,0 0 1 0 0,0 0 0 0 0,0 1 0 0 0,0-1 0 0 0,0 0 0 0 0,0 1 0 0 0,0-1 0 0 0,0 0-1 0 0,0 0 1 0 0,0 1 0 0 0,0-1 0 0 0,0 0 0 0 0,0 0 0 0 0,0 1 0 0 0,0-1 0 0 0,0 0 0 0 0,0 0-1 0 0,0 1 1 0 0,0-1 0 0 0,0 0 0 0 0,0 0 0 0 0,0 1 0 0 0,1-1 0 0 0,-1 0 0 0 0,0 0-1 0 0,0 1 1 0 0,0-1 0 0 0,0 0 0 0 0,1 0 0 0 0,-1 0 0 0 0,0 0 0 0 0,0 1 0 0 0,0-1-1 0 0,1 0 1 0 0,-1 0 0 0 0,0 0 0 0 0,0 0 0 0 0,1 0 0 0 0,-1 0 0 0 0,0 1 0 0 0,0-1 0 0 0,1 0-1 0 0,-1 0 1 0 0,0 0-2 0 0,63 25 23 0 0,-39-18-26 0 0,127 26-35 0 0,-33-7 6 0 0,-111-25-158 0 0,0 0-1 0 0,-1 1 1 0 0,0 0 0 0 0,1 0 0 0 0,-1 1 0 0 0,0-1 0 0 0,0 1 0 0 0,-1 1 0 0 0,5 2 190 0 0,-9-5-8393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33.0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234 11 6728 0 0,'0'0'22'0'0,"1"0"0"0"0,-1 0 0 0 0,0 1-1 0 0,0-1 1 0 0,0 0 0 0 0,1 0 0 0 0,-1 0 0 0 0,0 0 0 0 0,0 0 0 0 0,0 0 0 0 0,1 0 0 0 0,-1 0 0 0 0,0 0-1 0 0,0 0 1 0 0,0 0 0 0 0,1 0 0 0 0,-1 0 0 0 0,0 0 0 0 0,0 0 0 0 0,1 0 0 0 0,-1 0 0 0 0,0 0 0 0 0,0 0-1 0 0,0 0 1 0 0,1 0 0 0 0,-1 0 0 0 0,0-1 0 0 0,0 1 0 0 0,0 0 0 0 0,0 0 0 0 0,1 0 0 0 0,-1 0 0 0 0,0 0 0 0 0,0-1-1 0 0,0 1 1 0 0,0 0 0 0 0,1 0 0 0 0,-1 0 0 0 0,0 0 0 0 0,0-1 0 0 0,0 1 0 0 0,0 0 0 0 0,0 0 0 0 0,0 0-1 0 0,0-1 1 0 0,0 1 0 0 0,0 0 0 0 0,0 0 0 0 0,0-1 0 0 0,0 1 0 0 0,0 0 0 0 0,0 0 0 0 0,0 0 0 0 0,0-1-1 0 0,0 1 1 0 0,0 0 0 0 0,0 0 0 0 0,0 0 0 0 0,0-1 0 0 0,0 1 0 0 0,0 0 0 0 0,0 0 0 0 0,0 0 0 0 0,0-1 0 0 0,-1 1-1 0 0,1 0-21 0 0,-3-3 875 0 0,3 4-707 0 0,0 0-165 0 0,0-1 0 0 0,0 1 0 0 0,0-1 0 0 0,0 1 0 0 0,0-1 1 0 0,0 1-1 0 0,0-1 0 0 0,0 1 0 0 0,-1-1 0 0 0,1 1 0 0 0,0-1 1 0 0,0 1-1 0 0,0-1 0 0 0,-1 1 0 0 0,1-1 0 0 0,0 1 0 0 0,0-1 0 0 0,-1 0 1 0 0,1 1-1 0 0,-1-1 0 0 0,1 1 0 0 0,0-1 0 0 0,-1 0 0 0 0,1 1 0 0 0,-1-1 1 0 0,1 0-1 0 0,-1 0 0 0 0,1 1 0 0 0,-1-1 0 0 0,1 0 0 0 0,-1 0 1 0 0,1 0-1 0 0,-1 1 0 0 0,1-1 0 0 0,-1 0 0 0 0,0 0-3 0 0,-28 12-12 0 0,19-9 13 0 0,-44 15-17 0 0,43-15 3 0 0,-1 0 0 0 0,0 1 0 0 0,1 1 0 0 0,0 0 0 0 0,0 0 0 0 0,0 1 13 0 0,0 1 48 0 0,4-3 70 0 0,0 1 0 0 0,0-1 0 0 0,1 2 0 0 0,-6 4-118 0 0,11-7 5 0 0,0 1 0 0 0,1 0 0 0 0,-1-1 0 0 0,1 1 0 0 0,0-1 0 0 0,0 1 0 0 0,0-1 1 0 0,0 1-1 0 0,1 1-5 0 0,-1 6 36 0 0,2 22 87 0 0,0 0 0 0 0,5 22-123 0 0,-5-43-6 0 0,0 0 0 0 0,1 0 0 0 0,0 0 0 0 0,1 0 0 0 0,3 5 6 0 0,1 5 102 0 0,4 10 263 0 0,-12-30-339 0 0,1-1 0 0 0,0 1 0 0 0,0-1 1 0 0,0 0-1 0 0,0 1 0 0 0,0-1 1 0 0,0 0-1 0 0,0 1 0 0 0,1-1 0 0 0,-1 0 1 0 0,0 0-1 0 0,1 0 0 0 0,-1 0 0 0 0,1 0 1 0 0,-1 0-1 0 0,2 0-26 0 0,24 13 338 0 0,-24-12-308 0 0,0 0 0 0 0,0 0 0 0 0,0-1 0 0 0,1 1 1 0 0,-1-1-1 0 0,0 1 0 0 0,1-1 0 0 0,-1 0 0 0 0,1 0 0 0 0,-1-1 0 0 0,1 1 1 0 0,-1-1-1 0 0,1 1 0 0 0,3-2-30 0 0,9 0 73 0 0,-1-1 1 0 0,0-1 0 0 0,6-1-74 0 0,-15 2-161 0 0,-1 0 0 0 0,1 1 1 0 0,-1-2-1 0 0,0 1 1 0 0,1-1-1 0 0,-1 1 0 0 0,0-2 1 0 0,-1 1-1 0 0,1 0 1 0 0,2-3 160 0 0,-6 5-7360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33.4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83 7024 0 0,'4'0'0'0'0,"2"0"0"0"0,-5 0 0 0 0,-1-6 408 0 0,0 5-8 0 0,4 1 8 0 0,13-14-8 0 0,11 3-96 0 0,-1 2 0 0 0,-6 3 8 0 0,20 0-8 0 0,-5-3-392 0 0,-6 0 0 0 0,0 3 8 0 0,0 0 0 0 0,-30 6-7072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33.8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320 1 5624 0 0,'-2'0'101'0'0,"0"0"1"0"0,0 1-1 0 0,0-1 0 0 0,0 1 1 0 0,0-1-1 0 0,0 1 0 0 0,0 0 1 0 0,0 0-1 0 0,1 0 0 0 0,-1 0 1 0 0,0 0-1 0 0,0 1-101 0 0,-19 8 1156 0 0,-99 14 405 0 0,113-22-1555 0 0,0 0 1 0 0,0 0-1 0 0,0 1 1 0 0,0 0-1 0 0,1 0 1 0 0,-3 2-7 0 0,2-1 115 0 0,0 0 1 0 0,-1-1 0 0 0,1 0-1 0 0,-5 1-115 0 0,9-3 46 0 0,1 0-1 0 0,0 0 0 0 0,-1 0 1 0 0,1 0-1 0 0,0 1 0 0 0,0-1 1 0 0,0 1-1 0 0,0-1 0 0 0,0 1 1 0 0,0 0-1 0 0,0 0 0 0 0,0 0 1 0 0,0 1-46 0 0,-20 30 464 0 0,16-23-294 0 0,5-5-154 0 0,0 0 0 0 0,0 0-1 0 0,0 1 1 0 0,1-1-1 0 0,-1 0 1 0 0,1 0 0 0 0,0 1-1 0 0,1-1 1 0 0,0 4-16 0 0,0 9 17 0 0,-1-15-21 0 0,1 1 0 0 0,0 0 0 0 0,-1-1 0 0 0,1 1 0 0 0,1-1 1 0 0,-1 1-1 0 0,0-1 0 0 0,1 1 0 0 0,-1-1 0 0 0,1 0 0 0 0,0 0 0 0 0,1 0 4 0 0,-1 2-7 0 0,1-1 1 0 0,-1 0-1 0 0,0 1 0 0 0,0 0 0 0 0,0 0 0 0 0,0 1 7 0 0,2 10-25 0 0,7 25-38 0 0,-8-34 54 0 0,-1 1 0 0 0,-1-1 0 0 0,1 0 0 0 0,-1 1 1 0 0,0-1-1 0 0,-1 7 9 0 0,0-5-5 0 0,1 0 0 0 0,0 0 0 0 0,1 0 1 0 0,1 4 4 0 0,-1-4 23 0 0,1 0 1 0 0,-2 0 0 0 0,1 0 0 0 0,-1 0 0 0 0,-1 1-1 0 0,1 3-23 0 0,-1-12 0 0 0,0 0-1 0 0,1 0 0 0 0,-1 0 0 0 0,1 0 0 0 0,-1 0 0 0 0,1 0 1 0 0,-1 0-1 0 0,1 0 0 0 0,0 0 0 0 0,0 0 0 0 0,-1 0 1 0 0,1-1-1 0 0,0 1 0 0 0,0 0 0 0 0,0-1 0 0 0,0 1 0 0 0,0 0 1 0 0,0-1-1 0 0,0 1 0 0 0,0-1 0 0 0,0 1 0 0 0,0-1 1 0 0,0 0-1 0 0,0 0 0 0 0,0 1 0 0 0,0-1 0 0 0,0 0 1 0 0,1 0-1 0 0,-1 0 0 0 0,0 0 0 0 0,0 0 0 0 0,0 0 0 0 0,0 0 1 0 0,0-1-1 0 0,0 1 0 0 0,1 0 1 0 0,3-3-36 0 0,0 1-1 0 0,1 0 1 0 0,0 0 0 0 0,-1 0-1 0 0,1 1 1 0 0,5-1 36 0 0,19-5-111 0 0,-18 1-167 0 0,1 1 1 0 0,-1-2-1 0 0,3-2 278 0 0,-10 6-794 0 0,-2 1-5891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34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92 8744 0 0,'14'-1'178'0'0,"-1"-1"0"0"0,0 0 0 0 0,1-1 1 0 0,-1 0-1 0 0,-1-1 0 0 0,11-5-178 0 0,22-6 337 0 0,2 3-103 0 0,40-5-234 0 0,-75 15-92 0 0,-1 1-37 0 0,0-1-1 0 0,0 0 1 0 0,-1 0-1 0 0,1-1 1 0 0,-1-1 0 0 0,9-3 129 0 0,-18 6-6796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34.5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7232 0 0,'3'1'111'0'0,"1"1"0"0"0,-1 0 0 0 0,0 0 0 0 0,0 0 0 0 0,-1 0 0 0 0,1 1 0 0 0,0-1 0 0 0,-1 1-1 0 0,1-1 1 0 0,-1 1 0 0 0,0 0 0 0 0,1 2-111 0 0,10 9 477 0 0,21 17 37 0 0,-1 1 0 0 0,-2 2 0 0 0,20 27-514 0 0,-17-26 130 0 0,-29-30-21 0 0,0-1 1 0 0,0 1-1 0 0,0 0 1 0 0,-1 0-1 0 0,1 0 1 0 0,-1 1-1 0 0,-1 0 0 0 0,1 0 1 0 0,0 0-110 0 0,9 12-628 0 0,-14-18-7281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34.9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360 1 8840 0 0,'-1'4'137'0'0,"1"1"0"0"0,-1 0 0 0 0,0-1 1 0 0,0 1-1 0 0,-1-1 0 0 0,1 1 0 0 0,-1-1 1 0 0,0 0-1 0 0,0 0 0 0 0,-3 4-137 0 0,-30 41-128 0 0,18-27 197 0 0,-137 184-417 0 0,76-116 344 0 0,64-75 11 0 0,10-12 95 0 0,1 0 1 0 0,0 0-1 0 0,-1 1 0 0 0,1-1 1 0 0,1 1-1 0 0,-1 0 1 0 0,1 0-1 0 0,-1 0 0 0 0,1 0 1 0 0,-1 4-103 0 0,-6-4 811 0 0,6-4-755 0 0,9-3-1379 0 0,-5 3-6093 0 0</inkml:trace>
  <inkml:trace contextRef="#ctx0" brushRef="#br0" timeOffset="1">703 68 9240 0 0,'4'5'272'0'0,"0"0"1"0"0,0 1-1 0 0,-1-1 1 0 0,0 1-1 0 0,0-1 0 0 0,0 1 1 0 0,-1 0-1 0 0,1 0 1 0 0,-1 1-1 0 0,0 2-272 0 0,13 68 181 0 0,-15-71-120 0 0,3 14-75 0 0,-2 0 0 0 0,-1 0 0 0 0,0 0 0 0 0,-1 0 0 0 0,-4 19 14 0 0,6-21-43 0 0,-1-16 40 0 0,0-1 1 0 0,1 1 0 0 0,-1 0-1 0 0,0-1 1 0 0,0 1-1 0 0,0-1 1 0 0,0 1 0 0 0,0-1-1 0 0,0 1 1 0 0,-1 0-1 0 0,1-1 1 0 0,0 1 0 0 0,-1-1-1 0 0,1 1 1 0 0,-1-1 2 0 0,-11 50-1 0 0,9-48-1509 0 0,3-2-6036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35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25 7632 0 0,'-9'-1'236'0'0,"-1"0"0"0"0,1 0 0 0 0,0-1 0 0 0,0 0 0 0 0,0 0 0 0 0,0-1 0 0 0,0-1 0 0 0,-6-2-236 0 0,13 5 54 0 0,-1 1 0 0 0,1-1 0 0 0,0 1 0 0 0,-1 0 0 0 0,1-1 0 0 0,-1 1 0 0 0,1 1 0 0 0,0-1 0 0 0,-1 0 0 0 0,1 0 0 0 0,-1 1 0 0 0,1-1 0 0 0,-1 2-54 0 0,-12 0 67 0 0,4-2-61 0 0,0 1-1 0 0,0 0 1 0 0,0 1 0 0 0,-4 1-6 0 0,10-2 0 0 0,0 0 0 0 0,1 0 0 0 0,-1 1 0 0 0,1 0 0 0 0,0 0 0 0 0,-1 0 0 0 0,1 1 0 0 0,0-1 0 0 0,0 1 0 0 0,0 0 0 0 0,0 1 0 0 0,3-3 22 0 0,0 1 0 0 0,0 1 0 0 0,0-1 0 0 0,0 0 0 0 0,0 0 0 0 0,0 0 0 0 0,0 0 0 0 0,1 1 0 0 0,0-1-1 0 0,-1 0 1 0 0,1 1 0 0 0,0-1 0 0 0,0 0 0 0 0,0 1-22 0 0,1 35 566 0 0,0-35-553 0 0,0 0-1 0 0,0 0 1 0 0,0 0 0 0 0,0 0 0 0 0,1 0-1 0 0,-1 0 1 0 0,1 0 0 0 0,0-1 0 0 0,0 1-1 0 0,0 0 1 0 0,0-1 0 0 0,0 0-1 0 0,3 3-12 0 0,35 28-30 0 0,-34-27 39 0 0,14 7-22 0 0,0 0 0 0 0,21 10 13 0 0,-21-12-67 0 0,0 1-1 0 0,18 13 68 0 0,33 33-328 0 0,-56-33 304 0 0,-16-25 43 0 0,0 1 0 0 0,-1-1 0 0 0,1 1 0 0 0,0-1 0 0 0,0 1 0 0 0,-1 0 1 0 0,1 0-1 0 0,0-1 0 0 0,0 1 0 0 0,0 0 0 0 0,0 0 0 0 0,0 0 0 0 0,0 0-19 0 0,-14 11 208 0 0,4-8-158 0 0,-1 0 0 0 0,0 0 1 0 0,1-1-1 0 0,-1 0 1 0 0,0-1-1 0 0,-12 1-50 0 0,-11-2 169 0 0,-27-2-169 0 0,7 0 66 0 0,25-6-1526 0 0,29 6-5937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35.7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6328 0 0,'1'0'80'0'0,"-1"0"1"0"0,1 0-1 0 0,-1 0 1 0 0,1 0-1 0 0,0 0 0 0 0,-1 0 1 0 0,1 0-1 0 0,-1 0 1 0 0,1 0-1 0 0,0 1 1 0 0,-1-1-1 0 0,1 0 1 0 0,-1 0-1 0 0,1 1 1 0 0,-1-1-1 0 0,1 0 0 0 0,-1 0 1 0 0,1 1-1 0 0,-1-1 1 0 0,1 1-1 0 0,-1-1 1 0 0,1 0-1 0 0,-1 1 1 0 0,1-1-1 0 0,-1 1 0 0 0,0 0-80 0 0,2 15 1888 0 0,-3-6-2065 0 0,2-3 231 0 0,-1 1-1 0 0,1-1 0 0 0,1 0 1 0 0,0 0-1 0 0,0 0 0 0 0,2 6-53 0 0,-1-6 38 0 0,-1 0 0 0 0,0 1 0 0 0,0-1 0 0 0,-1 0 0 0 0,1 1 0 0 0,-2 0-38 0 0,2 18 268 0 0,1 0-1 0 0,2 5-267 0 0,-2-12 301 0 0,8 19 403 0 0,-9-33-610 0 0,1 1-1 0 0,-1 0 0 0 0,-1 0 1 0 0,1 0-1 0 0,-1 0 0 0 0,0 0 1 0 0,-1 3-94 0 0,1-7 44 0 0,-1 1-1 0 0,0-1 1 0 0,0 1 0 0 0,0-1 0 0 0,-1 1 0 0 0,1 0 0 0 0,-1-1 0 0 0,1 0 0 0 0,-1 1 0 0 0,0-1 0 0 0,0 1-1 0 0,0-1 1 0 0,0 0 0 0 0,-1 2-44 0 0,0 5 173 0 0,1 2-12 0 0,-1-11-698 0 0,-1-5-741 0 0,2 5-7303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38.7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1 116 6928 0 0,'0'0'41'0'0,"0"-1"1"0"0,0 1-1 0 0,0-1 1 0 0,1 1-1 0 0,-1 0 1 0 0,0-1-1 0 0,0 1 1 0 0,0 0-1 0 0,1-1 1 0 0,-1 1-1 0 0,0 0 1 0 0,0-1-1 0 0,1 1 1 0 0,-1 0-1 0 0,0 0 1 0 0,1-1-1 0 0,-1 1 1 0 0,0 0-1 0 0,1 0 1 0 0,-1 0-1 0 0,1-1 1 0 0,-1 1-1 0 0,0 0 1 0 0,1 0-1 0 0,-1 0 1 0 0,1 0-1 0 0,-1 0 0 0 0,0 0 1 0 0,1 0-1 0 0,-1 0 1 0 0,1 0-1 0 0,-1 0 1 0 0,0 0-1 0 0,1 0 1 0 0,-1 0-1 0 0,1 0 1 0 0,-1 0-1 0 0,0 0 1 0 0,1 1-1 0 0,-1-1 1 0 0,1 0-1 0 0,-1 0 1 0 0,0 0-1 0 0,1 1 1 0 0,-1-1-1 0 0,0 0 1 0 0,1 0-1 0 0,-1 1 1 0 0,0-1-1 0 0,1 0-41 0 0,9 4 926 0 0,-9 2-110 0 0,6 14-372 0 0,-5-16-413 0 0,0 1-1 0 0,-1 0 0 0 0,1-1 0 0 0,-1 1 0 0 0,0 0 0 0 0,0 0 1 0 0,0 1-31 0 0,6 51 67 0 0,5 7-67 0 0,4 29-15 0 0,-12-54 49 0 0,-3-27 67 0 0,0 0 1 0 0,0 0-1 0 0,1-1 1 0 0,1 1-1 0 0,0-1 1 0 0,0 1 0 0 0,1-1-1 0 0,0 0 1 0 0,6 8-102 0 0,-8-14 158 0 0,0 0 1 0 0,0 0 0 0 0,0 1-1 0 0,0-1 1 0 0,-1 0 0 0 0,0 0-1 0 0,0 1 1 0 0,0-1 0 0 0,-1 1-1 0 0,0-1 1 0 0,0 1 0 0 0,0-1-159 0 0,0-4 233 0 0,0-1 8 0 0,0 0 15 0 0,0 0 11 0 0,-1-15 1018 0 0,-5-16-1128 0 0,-3 0-1 0 0,0 0 0 0 0,-2 0-156 0 0,1 4 42 0 0,1-1 0 0 0,1 0 0 0 0,2-1 0 0 0,1 0-42 0 0,2 9 84 0 0,2-1 0 0 0,1 0 0 0 0,0 0-1 0 0,1 0 1 0 0,2 1 0 0 0,0-1-1 0 0,1 1 1 0 0,1-1 0 0 0,1 0-84 0 0,-3 15-3 0 0,0 0 0 0 0,0 0 0 0 0,1 1 0 0 0,0-1 0 0 0,0 0 1 0 0,0 1-1 0 0,1 0 0 0 0,0 0 0 0 0,4-3 3 0 0,6-5 34 0 0,1 2 0 0 0,12-8-34 0 0,-19 14 43 0 0,1 0 0 0 0,0 0-1 0 0,1 1 1 0 0,-1 0 0 0 0,1 1 0 0 0,-1 0-1 0 0,1 1 1 0 0,0 0 0 0 0,2 0-43 0 0,22-1-48 0 0,1 2 0 0 0,7 2 48 0 0,-6-1-109 0 0,-35 0 89 0 0,0 0 0 0 0,0 0-1 0 0,0 0 1 0 0,-1 1-1 0 0,1-1 1 0 0,0 0-1 0 0,0 1 1 0 0,-1-1-1 0 0,1 1 1 0 0,0-1-1 0 0,-1 1 1 0 0,1 0 0 0 0,0 0-1 0 0,-1 0 1 0 0,1 0-1 0 0,-1 0 1 0 0,0 0-1 0 0,1 0 1 0 0,-1 0-1 0 0,0 1 1 0 0,0-1-1 0 0,0 1 1 0 0,1-1 0 0 0,-1 0-1 0 0,-1 1 1 0 0,1 0-1 0 0,0-1 1 0 0,0 1-1 0 0,-1 0 1 0 0,1-1-1 0 0,-1 1 1 0 0,1 0-1 0 0,-1-1 1 0 0,0 1 0 0 0,1 0-1 0 0,-1 0 21 0 0,0 3-59 0 0,0-1 0 0 0,0 0 1 0 0,-1 0-1 0 0,1 0 0 0 0,-1 0 0 0 0,0 0 0 0 0,0 0 1 0 0,0 0-1 0 0,0 0 0 0 0,-1 0 0 0 0,0 0 0 0 0,0-1 1 0 0,0 1-1 0 0,0-1 0 0 0,0 1 0 0 0,-2 0 59 0 0,-6 6-55 0 0,-1-1 1 0 0,0 0-1 0 0,0 0 0 0 0,-1-2 0 0 0,0 1 0 0 0,-1-1 0 0 0,0-1 55 0 0,-32 20-148 0 0,17-10 81 0 0,18-11 40 0 0,1 1 0 0 0,0 0 0 0 0,0 0 0 0 0,1 0 0 0 0,-4 5 27 0 0,5-5-11 0 0,4-3-2 0 0,-1 1 1 0 0,1-1 0 0 0,0 0-1 0 0,0 1 1 0 0,1 0 0 0 0,-1 0-1 0 0,-1 3 13 0 0,2-2-2 0 0,0-2 2 0 0,1-1 1 0 0,-1 1-1 0 0,1 0 0 0 0,0 0 1 0 0,0 0-1 0 0,0 0 0 0 0,0 3 0 0 0,1-5 0 0 0,0 0 1 0 0,0 0-1 0 0,0 0 0 0 0,0 1 1 0 0,1-1-1 0 0,-1 0 0 0 0,0 0 1 0 0,1 0-1 0 0,-1 0 0 0 0,1 1 0 0 0,-1-1 1 0 0,1 0-1 0 0,-1 0 0 0 0,1 0 1 0 0,0 0-1 0 0,-1 0 0 0 0,1 0 0 0 0,0-1 1 0 0,0 1-1 0 0,0 0 0 0 0,0 0 1 0 0,0-1-1 0 0,0 1 0 0 0,16 14 2 0 0,-13-11-1 0 0,0-1-1 0 0,0 1 1 0 0,0-1-1 0 0,0 0 1 0 0,0 0-1 0 0,1-1 1 0 0,-1 1-1 0 0,1-1 1 0 0,4 2-1 0 0,-1-2-1 0 0,-1 1 1 0 0,-1 0-1 0 0,1 1 1 0 0,5 3 0 0 0,-7-4-1 0 0,1 0 0 0 0,-1 0 0 0 0,1 0 0 0 0,0-1 0 0 0,0 0 0 0 0,0 0 1 0 0,2 0 0 0 0,-3-1-2 0 0,10 1-18 0 0,0 1 1 0 0,0 1-1 0 0,0 0 1 0 0,13 6 19 0 0,-23-8-3 0 0,0-1 0 0 0,0 0 1 0 0,0 0-1 0 0,1 0 1 0 0,-1-1-1 0 0,0 0 1 0 0,1 0-1 0 0,-1 0 1 0 0,0-1-1 0 0,1 0 0 0 0,-1 0 1 0 0,0 0-1 0 0,4-2 3 0 0,36-4 59 0 0,-38 7-267 0 0,0 0 0 0 0,0 0 1 0 0,0-1-1 0 0,0 0 0 0 0,0 0 1 0 0,0-1-1 0 0,0 0 0 0 0,-1 0 1 0 0,2-1 207 0 0,-6 2-9844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36.1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93 8936 0 0,'2'-1'58'0'0,"0"-1"0"0"0,0 1 0 0 0,0 0 0 0 0,1 0 0 0 0,-1 0 1 0 0,0 1-1 0 0,0-1 0 0 0,1 0 0 0 0,-1 1 0 0 0,0-1 0 0 0,1 1 0 0 0,-1 0 1 0 0,3 0-59 0 0,17-4 532 0 0,8-9 38 0 0,-24 10-452 0 0,1 0 1 0 0,-1 0-1 0 0,1 1 0 0 0,0-1 0 0 0,0 2 1 0 0,5-2-119 0 0,62-12 315 0 0,-49 8-341 0 0,-1 2-1 0 0,1 1 1 0 0,0 1-1 0 0,7 1 27 0 0,93-5-313 0 0,-99 4-1181 0 0,-20 2-5588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36.5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400 23 8032 0 0,'0'0'456'0'0,"0"0"1"0"0,0 0 4 0 0,0 0-31 0 0,0 0-113 0 0,0 0-24 0 0,-13-6 734 0 0,-10 0-1007 0 0,0 2 0 0 0,0 1 0 0 0,-1 1 0 0 0,1 1 0 0 0,-1 0 0 0 0,1 2 0 0 0,-1 1 0 0 0,-8 3-20 0 0,12-4 7 0 0,17-1-2 0 0,1 0 1 0 0,-1 0 0 0 0,1 0-1 0 0,-1 1 1 0 0,1-1 0 0 0,-1 1 0 0 0,1-1-1 0 0,-1 1 1 0 0,1 0 0 0 0,0 0-1 0 0,-1 0 1 0 0,1 0 0 0 0,0 0-1 0 0,0 0 1 0 0,-2 2-6 0 0,-6 6 218 0 0,9-8-189 0 0,0 0-1 0 0,0 0 1 0 0,0 0 0 0 0,-1 0-1 0 0,1 0 1 0 0,1 0 0 0 0,-1 0 0 0 0,0 1-1 0 0,0-1 1 0 0,0 0 0 0 0,1 1 0 0 0,-1-1-1 0 0,0 0 1 0 0,1 1 0 0 0,-1-1-1 0 0,1 1 1 0 0,0-1 0 0 0,0 1 0 0 0,-1-1-1 0 0,1 1 1 0 0,0-1 0 0 0,0 1-1 0 0,0-1 1 0 0,1 1 0 0 0,-1 0-29 0 0,0 5 27 0 0,1-1 0 0 0,0 0 0 0 0,1 0 0 0 0,0 0 0 0 0,-1 1 0 0 0,2-1 1 0 0,-1-1-1 0 0,1 1 0 0 0,0 0 0 0 0,0 0-27 0 0,6 8 41 0 0,0 1 1 0 0,1-2 0 0 0,4 5-42 0 0,0-3 71 0 0,1-1 0 0 0,16 12-71 0 0,13 12 138 0 0,-32-25-93 0 0,0 0 0 0 0,-1 1 0 0 0,0 0 0 0 0,-1 1 0 0 0,-1 0 1 0 0,1 3-46 0 0,-1-6 18 0 0,10 19 51 0 0,-19-30-66 0 0,1 0 0 0 0,-1-1 0 0 0,1 1 0 0 0,-1 0 1 0 0,0 0-1 0 0,0 0 0 0 0,1 0 0 0 0,-1 0 0 0 0,0 0 1 0 0,0-1-1 0 0,0 1 0 0 0,0 0 0 0 0,0 0 1 0 0,0 0-1 0 0,0 0 0 0 0,0 0 0 0 0,0 0 0 0 0,-1 0 1 0 0,1 0-1 0 0,0 0 0 0 0,-1-1 0 0 0,1 1 0 0 0,0 0 1 0 0,-1 0-1 0 0,1 0 0 0 0,-1-1 0 0 0,1 1 1 0 0,-1 0-1 0 0,0 0 0 0 0,1-1 0 0 0,-1 1-3 0 0,-17 21 78 0 0,10-17-78 0 0,0-1 1 0 0,0 0 0 0 0,-1 0-1 0 0,0 0 1 0 0,1-1 0 0 0,-1-1 0 0 0,-1 1-1 0 0,1-2 1 0 0,0 1 0 0 0,0-1 0 0 0,-1 0-1 0 0,-14 0 2 0 0,1-1 1 0 0,-1-1 0 0 0,-21-4-3 0 0,37 4 10 0 0,0 0 0 0 0,0-1 0 0 0,0 0 0 0 0,0 0 0 0 0,0-1 0 0 0,1 0 0 0 0,-1-1 1 0 0,0 0-11 0 0,5 3 3 0 0,0-1 1 0 0,1 0 0 0 0,-1 0 0 0 0,1 0-1 0 0,-1 0 1 0 0,1-1 0 0 0,0 1 0 0 0,0 0 0 0 0,0-1-1 0 0,0 0 1 0 0,1 1 0 0 0,-1-1 0 0 0,1 0-1 0 0,-1 0 1 0 0,1 0 0 0 0,0 0 0 0 0,0 0-1 0 0,0 0 1 0 0,1 0 0 0 0,-1 0 0 0 0,1-1 0 0 0,-1-1-4 0 0,1-34-1762 0 0,0 23-7024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36.8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 7432 0 0,'0'0'53'0'0,"1"-1"0"0"0,-1 0 0 0 0,1 1 1 0 0,-1-1-1 0 0,1 1 0 0 0,-1-1 0 0 0,1 1 0 0 0,0-1 1 0 0,-1 1-1 0 0,1 0 0 0 0,0-1 0 0 0,-1 1 1 0 0,1 0-1 0 0,0-1 0 0 0,-1 1 0 0 0,1 0 0 0 0,0 0 1 0 0,0 0-1 0 0,-1-1 0 0 0,1 1 0 0 0,0 0 0 0 0,0 0 1 0 0,-1 0-1 0 0,1 0 0 0 0,0 0 0 0 0,0 1 0 0 0,-1-1 1 0 0,1 0-1 0 0,0 0 0 0 0,0 0 0 0 0,-1 1 1 0 0,1-1-1 0 0,0 0-53 0 0,0 1 75 0 0,0-1-1 0 0,0 0 1 0 0,0 1 0 0 0,0-1 0 0 0,-1 1 0 0 0,1-1 0 0 0,0 1-1 0 0,0-1 1 0 0,0 1 0 0 0,-1 0 0 0 0,1-1 0 0 0,0 1 0 0 0,0 0-1 0 0,-1-1 1 0 0,1 1 0 0 0,-1 0 0 0 0,1 0 0 0 0,-1 0 0 0 0,1 0-1 0 0,-1 0 1 0 0,1-1 0 0 0,-1 1 0 0 0,0 0 0 0 0,0 1-75 0 0,2 18 242 0 0,-1 12-236 0 0,-3-8-39 0 0,1 0 0 0 0,2 23 33 0 0,0-3-656 0 0,-1-44 540 0 0,0 0-1261 0 0,0 0-5080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0:37.2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5016 0 0,'1'0'65'0'0,"-1"0"0"0"0,1 0 0 0 0,-1 0 0 0 0,1 0 0 0 0,0 0 0 0 0,-1 0 0 0 0,1 0 0 0 0,-1 0 0 0 0,1 0 0 0 0,-1 0 0 0 0,1 1 0 0 0,0-1 0 0 0,-1 0 0 0 0,1 0 0 0 0,-1 1 0 0 0,1-1 0 0 0,-1 0 0 0 0,1 0 0 0 0,-1 1 0 0 0,1-1 1 0 0,-1 1-1 0 0,1-1 0 0 0,-1 1 0 0 0,0-1 0 0 0,1 0 0 0 0,-1 1 0 0 0,1 0-65 0 0,0 16 1699 0 0,-2-5-1582 0 0,8 23 108 0 0,-1-9 0 0 0,-1-13-85 0 0,-4-12-162 0 0,0-1 1 0 0,-1 1 0 0 0,1-1 0 0 0,-1 1-1 0 0,0 0 1 0 0,1-1 0 0 0,-1 1 0 0 0,1 0-1 0 0,-1 0 1 0 0,0-1 0 0 0,0 1 0 0 0,1 0-1 0 0,-1 0 1 0 0,0-1 0 0 0,0 1 0 0 0,0 0-1 0 0,0 0 1 0 0,0 0 0 0 0,0-1 0 0 0,0 1-1 0 0,0 0 1 0 0,0 0 0 0 0,0-1 0 0 0,0 1-1 0 0,-1 0 1 0 0,1 0 0 0 0,0 0 0 0 0,-1-1-1 0 0,1 1 1 0 0,0 0 0 0 0,-1-1 0 0 0,1 1-1 0 0,-1 0 1 0 0,1-1 0 0 0,-1 1 0 0 0,1-1-1 0 0,-1 1 1 0 0,1-1 0 0 0,-1 1 0 0 0,0-1-1 0 0,1 1 22 0 0,-1-1-5938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47.2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2208 0 0,'0'0'411'0'0,"0"0"10"0"0,0 0 2 0 0,0 0-27 0 0,0 0-86 0 0,0 0-15 0 0,0 0 1 0 0,0 0-5 0 0,0 0-21 0 0,0 0-1 0 0,0 0-2 0 0,0 0-4 0 0,0 0-31 0 0,0 0-8 0 0,0 6 0 0 0,0 0-146 0 0,-1 0 20 0 0,0 0 1 0 0,1 0-1 0 0,0 0 0 0 0,0 0 1 0 0,1 0-1 0 0,-1 0 0 0 0,1 0-98 0 0,0-5 17 0 0,-1-1-1 0 0,0 1 1 0 0,0-1 0 0 0,1 1-1 0 0,-1-1 1 0 0,0 1-1 0 0,1-1 1 0 0,-1 1-1 0 0,1-1 1 0 0,-1 0-1 0 0,0 1 1 0 0,1-1-1 0 0,-1 0 1 0 0,1 1-1 0 0,-1-1 1 0 0,1 0-1 0 0,-1 0 1 0 0,1 0 0 0 0,-1 1-1 0 0,1-1-16 0 0,-1 0 17 0 0,1 0 0 0 0,-1 0 0 0 0,1 1 0 0 0,-1-1 0 0 0,1 0 0 0 0,-1 0 0 0 0,1 1 0 0 0,-1-1 0 0 0,1 0 0 0 0,-1 1 0 0 0,1-1 0 0 0,-1 0 0 0 0,0 1-1 0 0,1-1 1 0 0,-1 1 0 0 0,0-1 0 0 0,1 0 0 0 0,-1 1 0 0 0,0-1 0 0 0,0 1 0 0 0,1-1 0 0 0,-1 1 0 0 0,0-1 0 0 0,0 1 0 0 0,0 0-17 0 0,14 21 735 0 0,10 27 905 0 0,-23-43-1533 0 0,1 1 1 0 0,0 0 0 0 0,-1 0-1 0 0,-1-1 1 0 0,1 1 0 0 0,-1 0 0 0 0,0 4-108 0 0,-1-4 17 0 0,1 0 0 0 0,1 0 0 0 0,-1 0 1 0 0,1 0-1 0 0,1 0 0 0 0,-1 0 0 0 0,1 0-17 0 0,9 28 126 0 0,-2 1 0 0 0,-2 0 1 0 0,0 8-127 0 0,13 58 105 0 0,40 137 295 0 0,-46-176-309 0 0,1 20-91 0 0,-15-37 576 0 0,0-46-521 0 0,0-32 930 0 0,-10 26-2600 0 0,9 6-7355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47.9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1 106 4912 0 0,'0'-2'129'0'0,"0"1"0"0"0,0-1-1 0 0,1 1 1 0 0,-1-1 0 0 0,1 0 0 0 0,-1 1 0 0 0,1-1 0 0 0,0 1 0 0 0,0 0 0 0 0,-1-1-1 0 0,1 1 1 0 0,0 0 0 0 0,0-1 0 0 0,0 1 0 0 0,0 0 0 0 0,1 0 0 0 0,-1 0-1 0 0,1-1-128 0 0,-1 1 143 0 0,1 0 0 0 0,-1 0 0 0 0,0 0-1 0 0,0-1 1 0 0,0 1 0 0 0,0 0 0 0 0,0 0-1 0 0,0-1 1 0 0,0 1 0 0 0,0-1 0 0 0,0 1-1 0 0,-1-1 1 0 0,1 1 0 0 0,-1-1 0 0 0,1 1 0 0 0,-1-1-1 0 0,1 0 1 0 0,-1-1-143 0 0,23 5 1664 0 0,-19-2-1656 0 0,0 1 0 0 0,0-1 0 0 0,0 0 0 0 0,-1-1 0 0 0,1 1 0 0 0,0-1 0 0 0,0 1 0 0 0,-1-1 0 0 0,1 0 0 0 0,0 0 0 0 0,-1-1 0 0 0,1 0-8 0 0,19-4-40 0 0,3 0-99 0 0,12-2-125 0 0,-1 1 0 0 0,1 2 0 0 0,27 0 264 0 0,-22 2-146 0 0,-36 1 125 0 0,0 1 1 0 0,0 1-1 0 0,0-1 1 0 0,-1 1-1 0 0,1 0 1 0 0,0 1-1 0 0,0-1 1 0 0,0 1-1 0 0,0 1 1 0 0,-1-1-1 0 0,1 1 1 0 0,0 0-1 0 0,1 2 21 0 0,-1-1-35 0 0,-1 0 1 0 0,0 1-1 0 0,0 0 1 0 0,-1 0-1 0 0,1 1 1 0 0,-1 0-1 0 0,0 0 1 0 0,0 0-1 0 0,0 0 0 0 0,-1 1 1 0 0,1-1-1 0 0,-1 2 35 0 0,13 15 156 0 0,-12-17-106 0 0,-1 0-1 0 0,0 1 1 0 0,-1-1 0 0 0,1 0-1 0 0,-1 1 1 0 0,2 6-50 0 0,-2-6-1 0 0,-1-2 28 0 0,-1-1 1 0 0,0 0 0 0 0,0 0 0 0 0,0 1 0 0 0,0-1 0 0 0,0 1 0 0 0,-1-1 0 0 0,1 1 0 0 0,-1-1-1 0 0,0 1 1 0 0,0-1 0 0 0,0 1 0 0 0,-1 0 0 0 0,1 0-28 0 0,-2 5 142 0 0,1 0 9 0 0,-1 0-1 0 0,0-1 1 0 0,0 1 0 0 0,-3 5-151 0 0,4-11 27 0 0,-1 1 0 0 0,0-1 0 0 0,0 0 0 0 0,-1 1 0 0 0,1-1 0 0 0,-1 0 0 0 0,1 0 0 0 0,-1 0 1 0 0,0-1-1 0 0,0 1 0 0 0,-3 1-27 0 0,-22 20 191 0 0,22-18-119 0 0,0-1-1 0 0,0 1 1 0 0,-1-1 0 0 0,0 0-1 0 0,0-1 1 0 0,-1 1-72 0 0,-81 30 331 0 0,61-24-188 0 0,-1-1 0 0 0,-1-1-143 0 0,-30 10 120 0 0,18-11-45 0 0,38-8-72 0 0,-1 1 0 0 0,1-1 0 0 0,-1 1-1 0 0,1 0 1 0 0,-1 0 0 0 0,1 0 0 0 0,0 1-1 0 0,-1 0 1 0 0,1 0 0 0 0,0 0 0 0 0,-2 1-3 0 0,-18 10-7 0 0,21-12-1 0 0,-1 1 0 0 0,1-1 0 0 0,0 1 0 0 0,-1 0 0 0 0,1 0 0 0 0,0 0 0 0 0,0 1 8 0 0,-3 2-7 0 0,1-1-4 0 0,8-2-27 0 0,-2-2 21 0 0,2 0-1627 0 0,-2 0-6464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48.4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3408 0 0,'0'0'377'0'0,"0"23"2582"0"0,0-21-2891 0 0,1 0 1 0 0,-1 1 0 0 0,1-1-1 0 0,-1 1 1 0 0,1-1 0 0 0,0 0-1 0 0,0 0 1 0 0,0 1 0 0 0,0-1-1 0 0,1 1-68 0 0,-1-1 55 0 0,0 1 0 0 0,0-1 0 0 0,0 1-1 0 0,0-1 1 0 0,0 1 0 0 0,0-1 0 0 0,0 1 0 0 0,-1 0 0 0 0,1-1-1 0 0,-1 3-54 0 0,0 40 718 0 0,1 1 0 0 0,9 43-718 0 0,-8-71 146 0 0,-1 0 0 0 0,0 0 0 0 0,-1 0 0 0 0,-2 7-146 0 0,0 22 288 0 0,0 6-44 0 0,1-30-105 0 0,1 1 0 0 0,0-1-1 0 0,4 19-138 0 0,-4-40 8 0 0,1 0 0 0 0,-1-1 0 0 0,1 1 0 0 0,0 0 0 0 0,0-1 0 0 0,0 1 0 0 0,0-1 0 0 0,0 1 0 0 0,0-1 0 0 0,0 0 0 0 0,1 2-8 0 0,-1-2 8 0 0,0 0-1 0 0,0 0 0 0 0,0 0 1 0 0,0 0-1 0 0,-1 0 1 0 0,1 1-1 0 0,0-1 0 0 0,0 0 1 0 0,-1 1-1 0 0,1-1 0 0 0,-1 0 1 0 0,0 1-1 0 0,1-1 1 0 0,-1 1-1 0 0,0 1-7 0 0,0-3 21 0 0,0 0 7 0 0,0 0 43 0 0,0 0 16 0 0,0 0 2 0 0,0 0-2 0 0,0 0-29 0 0,3-13 436 0 0,0 10-462 0 0,-1 1 1 0 0,0-1 0 0 0,0 1 0 0 0,0-1 0 0 0,0 0 0 0 0,-1 0-1 0 0,1 0 1 0 0,-1 0 0 0 0,1 0 0 0 0,-1 0 0 0 0,0-2-33 0 0,11-41 67 0 0,-10 37-37 0 0,4-17-1562 0 0,-5 21-6338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48.9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79 4816 0 0,'2'-1'45'0'0,"0"1"0"0"0,0-1 0 0 0,0 1 0 0 0,0-1 0 0 0,0 0-1 0 0,0 0 1 0 0,0 0 0 0 0,0 0 0 0 0,-1-1 0 0 0,1 1 0 0 0,0 0 0 0 0,-1-1 0 0 0,1 1 0 0 0,-1-1 0 0 0,1 1 0 0 0,-1-1 0 0 0,0 0 0 0 0,0 1 0 0 0,0-1 0 0 0,0 0-1 0 0,0 0-44 0 0,1-2 76 0 0,0 1 0 0 0,0 0 0 0 0,1 1 0 0 0,-1-1 0 0 0,0 0 0 0 0,1 1 0 0 0,0-1 0 0 0,0 1-1 0 0,0 0-75 0 0,4-2 79 0 0,1 0 0 0 0,-1 1-1 0 0,1 1 1 0 0,0-1 0 0 0,0 1-1 0 0,0 1 1 0 0,0-1-1 0 0,2 1-78 0 0,66 0-166 0 0,-46 1 125 0 0,-23 0 30 0 0,0 1 1 0 0,0 1-1 0 0,0-1 1 0 0,-1 1-1 0 0,1 0 1 0 0,-1 0-1 0 0,1 1 1 0 0,-1 0-1 0 0,0 0 1 0 0,1 0-1 0 0,-2 1 1 0 0,1 0-1 0 0,0 0 1 0 0,-1 1-1 0 0,0 0 1 0 0,3 3 10 0 0,-5-4 5 0 0,-1 1-1 0 0,1 0 1 0 0,-1 0 0 0 0,0 0 0 0 0,-1 0 0 0 0,1 0 0 0 0,-1 0-1 0 0,0 1 1 0 0,0-1 0 0 0,-1 0 0 0 0,1 1 0 0 0,-1-1-1 0 0,-1 4-4 0 0,1-3 16 0 0,-1 0 0 0 0,-1 0-1 0 0,1 1 1 0 0,-1-1-1 0 0,0 0 1 0 0,0 0-1 0 0,-1 0 1 0 0,1-1-1 0 0,-1 1 1 0 0,-1 0-1 0 0,1-1 1 0 0,-1 0-1 0 0,0 0 1 0 0,0 0-1 0 0,0 0 1 0 0,-1-1-1 0 0,0 0 1 0 0,-1 1-16 0 0,-7 6 42 0 0,-1-1 0 0 0,1 0-1 0 0,-2-2 1 0 0,1 1 0 0 0,-1-2 0 0 0,-7 3-42 0 0,-3-1 195 0 0,0-1 1 0 0,-13 3-196 0 0,33-10 15 0 0,0 1 1 0 0,0 0-1 0 0,1 1 1 0 0,-1-1 0 0 0,1 1-1 0 0,-1 0 1 0 0,1 0-1 0 0,-2 2-15 0 0,3-2 17 0 0,0-1 0 0 0,0 1 0 0 0,0-1-1 0 0,0 0 1 0 0,0 0 0 0 0,0-1 0 0 0,-1 1 0 0 0,1 0-1 0 0,0-1 1 0 0,-1 0 0 0 0,0 0 0 0 0,1 0-1 0 0,-4 0-16 0 0,5 2 77 0 0,1-1-1 0 0,-1 1 0 0 0,1-1 0 0 0,-1 1 0 0 0,1 0 0 0 0,0 0 1 0 0,0 0-1 0 0,0 0-76 0 0,2-1 28 0 0,0-1 0 0 0,-1 0 0 0 0,1 1 0 0 0,-1-1 1 0 0,1 0-1 0 0,-1 1 0 0 0,1-1 0 0 0,-1 1 0 0 0,0-1 0 0 0,0 1 1 0 0,0-1-1 0 0,0 2-28 0 0,0-2 13 0 0,0 0 0 0 0,0 0 0 0 0,0 0 0 0 0,0 0 0 0 0,0 0 0 0 0,0 0 0 0 0,0 0 0 0 0,0 0 0 0 0,1 0 0 0 0,-1 0 0 0 0,0 0 0 0 0,1 0 0 0 0,-1 0 0 0 0,1 0 0 0 0,-1 0 0 0 0,1 0 0 0 0,-1 0 0 0 0,1 0 0 0 0,0 0 0 0 0,-1-1 0 0 0,1 1 0 0 0,0 0 0 0 0,0 0 0 0 0,0-1 0 0 0,0 1 0 0 0,-1 0 0 0 0,2 0-13 0 0,50 23 158 0 0,-28-11-98 0 0,1-2-1 0 0,0-1 0 0 0,10 2-59 0 0,76 27 410 0 0,-85-30-372 0 0,-19-5-38 0 0,0-1-1 0 0,1 1 1 0 0,-2 0-1 0 0,5 3 1 0 0,18 11-7 0 0,-20-14 17 0 0,-1 0 0 0 0,1 1 0 0 0,-1 0 0 0 0,1 0 0 0 0,-1 1 0 0 0,-1 0 0 0 0,1 0 0 0 0,0 1-10 0 0,27 25 409 0 0,-34-32-403 0 0,0 1-1 0 0,-1-1 1 0 0,1 1-1 0 0,0-1 1 0 0,-1 0-1 0 0,1 1 1 0 0,0-1 0 0 0,-1 0-1 0 0,1 0 1 0 0,0 0-1 0 0,0 1 1 0 0,-1-1-1 0 0,1 0 1 0 0,0 0 0 0 0,0 0-1 0 0,-1 0 1 0 0,1 0-1 0 0,0-1 1 0 0,0 1-6 0 0,2 0-995 0 0,-2 0-5933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49.4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0 614 5624 0 0,'2'-1'111'0'0,"0"1"1"0"0,0-1 0 0 0,-1 0-1 0 0,1 0 1 0 0,0 0 0 0 0,-1 0-1 0 0,1 0 1 0 0,0 0 0 0 0,-1 0-1 0 0,0-1 1 0 0,1 1 0 0 0,-1-1-1 0 0,0 1 1 0 0,0-1 0 0 0,1 1-1 0 0,-1-1 1 0 0,0 1-1 0 0,0-3-111 0 0,2 0 279 0 0,-1-1 0 0 0,0 1 0 0 0,0-1 0 0 0,0 0 0 0 0,0 0 0 0 0,-1 1 0 0 0,0-1 0 0 0,1-1-279 0 0,-2-7 410 0 0,0 8-270 0 0,0 1 1 0 0,1-1 0 0 0,-1 1 0 0 0,1-1 0 0 0,0 1 0 0 0,1-3-141 0 0,2-9 176 0 0,-1-1 0 0 0,-1 1 1 0 0,0-1-1 0 0,-1 1 0 0 0,-1-1 1 0 0,-1-15-177 0 0,1 1 127 0 0,-1-3 16 0 0,0 22-74 0 0,1 0 0 0 0,0 0 0 0 0,1 0 0 0 0,0 0 0 0 0,1 0 0 0 0,2-8-69 0 0,7-41 250 0 0,-5 19-42 0 0,-4 25-89 0 0,-2 15-107 0 0,0 0 1 0 0,0 1-1 0 0,0-1 0 0 0,0 0 0 0 0,0 0 1 0 0,1 1-1 0 0,-1-1 0 0 0,1 0 0 0 0,-1 0 1 0 0,1 1-1 0 0,0-1 0 0 0,-1 1 1 0 0,1-1-1 0 0,0 0 0 0 0,0 1 0 0 0,0 0 1 0 0,1-2-13 0 0,8-13 166 0 0,-10 14-158 0 0,1 1 1 0 0,0-1-1 0 0,-1 1 0 0 0,1-1 0 0 0,0 1 0 0 0,0 0 1 0 0,0-1-1 0 0,0 1 0 0 0,0 0 0 0 0,0-1 0 0 0,0 1 1 0 0,1 0-1 0 0,-1 0 0 0 0,1 0-8 0 0,7-5 119 0 0,-9 6-114 0 0,1-1 0 0 0,-1 1 0 0 0,0 0 0 0 0,1-1 0 0 0,-1 1 0 0 0,1-1 0 0 0,-1 1 0 0 0,1 0 0 0 0,-1-1 0 0 0,1 1 0 0 0,-1 0 0 0 0,1 0 0 0 0,-1-1 0 0 0,1 1 0 0 0,-1 0 0 0 0,1 0 0 0 0,-1 0 0 0 0,1 0 0 0 0,-1-1 0 0 0,1 1 0 0 0,0 0-5 0 0,20-6 141 0 0,-20 5-124 0 0,0 1 0 0 0,0-1-1 0 0,0 0 1 0 0,0 1 0 0 0,1-1 0 0 0,-1 1 0 0 0,0 0 0 0 0,0-1-1 0 0,1 1 1 0 0,-1 0 0 0 0,0 0 0 0 0,0 0 0 0 0,1-1-1 0 0,-1 1 1 0 0,0 1 0 0 0,1-1 0 0 0,-1 0 0 0 0,0 0 0 0 0,0 0-1 0 0,1 1 1 0 0,-1-1 0 0 0,0 1 0 0 0,0-1-17 0 0,1 1 11 0 0,0 0 0 0 0,-1-1 0 0 0,1 1 0 0 0,0-1 1 0 0,-1 1-1 0 0,1-1 0 0 0,0 0 0 0 0,0 0 0 0 0,0 0 0 0 0,-1 0 0 0 0,2 0-11 0 0,-1 0 13 0 0,-1 0 0 0 0,1 0 0 0 0,0 0-1 0 0,0 0 1 0 0,-1 0 0 0 0,1 1 0 0 0,0-1-1 0 0,-1 1 1 0 0,1-1 0 0 0,0 1 0 0 0,-1-1-1 0 0,1 1 1 0 0,-1 0 0 0 0,1 0 0 0 0,-1 0-1 0 0,1 0 1 0 0,-1 0 0 0 0,1 1-13 0 0,32 25 89 0 0,-25-21-89 0 0,-1 1 0 0 0,0 0 0 0 0,0 0 0 0 0,3 5 0 0 0,11 16-59 0 0,-2 2 0 0 0,16 31 59 0 0,-7-12-106 0 0,-20-33 84 0 0,-1 1 0 0 0,-1-1 0 0 0,1 4 22 0 0,-2-4-13 0 0,0 0-1 0 0,1 0 1 0 0,8 10 13 0 0,-11-19-3 0 0,-1-1 1 0 0,0 1 0 0 0,0 0 0 0 0,-1 0 0 0 0,0 0-1 0 0,0 1 1 0 0,0-1 2 0 0,0 1-2 0 0,0 0 1 0 0,0 0-1 0 0,1 0 0 0 0,0-1 1 0 0,0 1 1 0 0,2 1-4 0 0,-1 0 0 0 0,-1 0 0 0 0,0 0 1 0 0,0 1-1 0 0,-1-1 0 0 0,0 1 1 0 0,0 0-1 0 0,-1 0 0 0 0,-1 9 4 0 0,0-18-6 0 0,0-1-2 0 0,0 0 4 0 0,0 0 17 0 0,0 0 10 0 0,10-6 26 0 0,7 5-1889 0 0,-17 1-7425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49.8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64 6424 0 0,'3'-2'68'0'0,"1"0"1"0"0,-1-1-1 0 0,1 2 1 0 0,-1-1-1 0 0,1 0 1 0 0,0 1-1 0 0,-1-1 1 0 0,1 1-1 0 0,0 0-68 0 0,25-11 520 0 0,-22 8-493 0 0,1 1 0 0 0,0-1 1 0 0,0 1-1 0 0,0 1 1 0 0,0 0-1 0 0,1 0 0 0 0,-1 0 1 0 0,0 1-1 0 0,1 0 0 0 0,1 1-27 0 0,18-4 7 0 0,0 1-11 0 0,29 1 4 0 0,-12 0-108 0 0,42 6-1155 0 0,-81-4-3362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39.1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7832 0 0,'0'1'99'0'0,"1"0"-1"0"0,-1 1 1 0 0,1-1 0 0 0,-1 0 0 0 0,1 1-1 0 0,0-1 1 0 0,-1 0 0 0 0,1 0 0 0 0,0 1-1 0 0,0-1 1 0 0,0 0 0 0 0,0 0 0 0 0,0 0 0 0 0,0 0-1 0 0,0 0 1 0 0,1 0-99 0 0,11 14 778 0 0,-4 2-392 0 0,-2 1-1 0 0,0 1 0 0 0,-1-1 1 0 0,-1 1-1 0 0,1 7-385 0 0,16 53 860 0 0,-13-60-528 0 0,0 0 1 0 0,1 0 0 0 0,9 11-333 0 0,16 30 817 0 0,-16-26-310 0 0,-10-18 38 0 0,-1 0 1 0 0,6 16-546 0 0,-3-11 436 0 0,-9-18-367 0 0,0-1 1 0 0,-1 1 0 0 0,1-1 0 0 0,-1 1 0 0 0,0-1 0 0 0,0 1-1 0 0,0 0 1 0 0,0 0 0 0 0,-1 0 0 0 0,1-1 0 0 0,-1 1-1 0 0,1 1-69 0 0,-1-4 14 0 0,0 0-1 0 0,0 0 0 0 0,0 1 0 0 0,0-1 0 0 0,0 0 0 0 0,0 0 0 0 0,0 1 1 0 0,0-1-1 0 0,0 0 0 0 0,0 0 0 0 0,0 0 0 0 0,1 1 0 0 0,-1-1 0 0 0,0 0 1 0 0,0 0-1 0 0,0 0 0 0 0,0 1 0 0 0,0-1 0 0 0,1 0 0 0 0,-1 0 0 0 0,0 0 1 0 0,0 0-1 0 0,0 0 0 0 0,1 1 0 0 0,-1-1 0 0 0,0 0 0 0 0,0 0 0 0 0,0 0 1 0 0,1 0-1 0 0,-1 0 0 0 0,0 0 0 0 0,0 0 0 0 0,1 0 0 0 0,-1 0 0 0 0,0 0 1 0 0,0 0-1 0 0,1 0 0 0 0,-1 0-13 0 0,0 0 13 0 0,0 0 1 0 0,1 0-1 0 0,-1 0 1 0 0,0 0-1 0 0,1 0 0 0 0,-1 0 1 0 0,0 1-1 0 0,1-1 1 0 0,-1 0-1 0 0,0 0 0 0 0,0 0 1 0 0,1 0-1 0 0,-1 0 1 0 0,0 0-1 0 0,1 1 1 0 0,-1-1-1 0 0,0 0 0 0 0,0 0 1 0 0,0 0-1 0 0,1 1 1 0 0,-1-1-1 0 0,0 0 0 0 0,0 0 1 0 0,0 1-1 0 0,1-1 1 0 0,-1 0-1 0 0,0 1 0 0 0,0-1 1 0 0,0 0-1 0 0,0 0 1 0 0,0 1-1 0 0,0-1 1 0 0,0 0-1 0 0,0 1 0 0 0,0-1 1 0 0,0 0-1 0 0,0 1 1 0 0,0-1-1 0 0,0 0-13 0 0,0 4-2313 0 0,0-3-9388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0.2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47 6128 0 0,'-6'0'64'0'0,"-1"-1"1"0"0,1-1-1 0 0,-1 1 1 0 0,1-1-1 0 0,0 0 1 0 0,0 0-1 0 0,0-1 0 0 0,0 0 1 0 0,1 0-1 0 0,-1 0-64 0 0,0-1 76 0 0,0 1-1 0 0,0 0 1 0 0,0 0 0 0 0,-1 1-1 0 0,1-1 1 0 0,-1 1-1 0 0,1 1 1 0 0,-1 0-1 0 0,0-1 1 0 0,-1 2-76 0 0,-2-1 174 0 0,1 2 1 0 0,-1-1-1 0 0,0 2 0 0 0,1-1 1 0 0,-1 1-1 0 0,-3 2-174 0 0,10-3 45 0 0,0 0 0 0 0,0 0 0 0 0,-1 1 0 0 0,1-1-1 0 0,0 1 1 0 0,1 0 0 0 0,-1 0 0 0 0,0 0 0 0 0,0 0 0 0 0,1 0 0 0 0,-1 1-1 0 0,1-1 1 0 0,0 1 0 0 0,0 0 0 0 0,0-1 0 0 0,0 1 0 0 0,0 0 0 0 0,1 0-1 0 0,-2 4-44 0 0,-2 5 172 0 0,-1 0 0 0 0,-1-1-1 0 0,-2 4-171 0 0,3-6 68 0 0,1 0-1 0 0,0 1 1 0 0,0-1-1 0 0,1 1 1 0 0,0 0-1 0 0,0 3-67 0 0,-1 12 137 0 0,2-1 0 0 0,0 1-1 0 0,2-1 1 0 0,1 11-137 0 0,1-30 40 0 0,0-1 0 0 0,0 1 0 0 0,1 0-1 0 0,-1 0 1 0 0,1-1 0 0 0,0 1 0 0 0,1-1 0 0 0,-1 1 0 0 0,1-1 0 0 0,0 0-1 0 0,0 0 1 0 0,1 1-40 0 0,10 15 114 0 0,-12-17-100 0 0,2 6 48 0 0,2 1 0 0 0,-1-2 0 0 0,1 1-1 0 0,0 0 1 0 0,1-1 0 0 0,0-1 0 0 0,0 1 0 0 0,1-1 0 0 0,2 2-62 0 0,19 10 110 0 0,-19-13-79 0 0,0 1-1 0 0,0 0 0 0 0,4 5-30 0 0,-7-6 3 0 0,1-1 0 0 0,0 1 0 0 0,0-1 0 0 0,0 0 0 0 0,1-1 0 0 0,0 0 0 0 0,0 0 0 0 0,0-1 0 0 0,0 0 0 0 0,0-1 0 0 0,1 0 0 0 0,-1 0 0 0 0,1-1 0 0 0,-1 0 0 0 0,1-1 0 0 0,6 0-3 0 0,-12 0-9 0 0,-1-1 0 0 0,1 1 0 0 0,-1-1 0 0 0,0 0-1 0 0,1 0 1 0 0,-1 0 0 0 0,1-1 9 0 0,20-4-81 0 0,-18 4-83 0 0,1 0 1 0 0,-1 0-1 0 0,0 0 1 0 0,0-1 0 0 0,0 0-1 0 0,0 0 1 0 0,0-1 0 0 0,-1 1-1 0 0,0-1 1 0 0,1-1-1 0 0,-1 1 1 0 0,-1-1 0 0 0,1 0 163 0 0,-2 3-7180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0.6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 4416 0 0,'0'0'25'0'0,"1"-1"-1"0"0,-1 1 1 0 0,0 0 0 0 0,0-1 0 0 0,0 1 0 0 0,0 0 0 0 0,1-1-1 0 0,-1 1 1 0 0,0 0 0 0 0,0-1 0 0 0,0 1 0 0 0,1 0-1 0 0,-1-1 1 0 0,0 1 0 0 0,1 0 0 0 0,-1 0 0 0 0,0-1-1 0 0,1 1 1 0 0,-1 0 0 0 0,0 0 0 0 0,1 0 0 0 0,-1-1 0 0 0,0 1-1 0 0,1 0 1 0 0,-1 0 0 0 0,1 0 0 0 0,-1 0 0 0 0,0 0-1 0 0,1 0 1 0 0,-1 0 0 0 0,1 0 0 0 0,-1 0 0 0 0,0 0-1 0 0,1 0 1 0 0,-1 0 0 0 0,0 0 0 0 0,1 0 0 0 0,-1 0-1 0 0,1 0 1 0 0,-1 1 0 0 0,0-1 0 0 0,1 0 0 0 0,-1 0 0 0 0,0 0-1 0 0,1 1 1 0 0,-1-1 0 0 0,0 0 0 0 0,1 0 0 0 0,-1 1-1 0 0,0-1 1 0 0,0 0 0 0 0,1 1 0 0 0,-1-1 0 0 0,0 0-1 0 0,0 1 1 0 0,0-1 0 0 0,1 0 0 0 0,-1 1 0 0 0,0-1 0 0 0,0 0-1 0 0,0 1 1 0 0,0-1 0 0 0,0 1 0 0 0,0-1 0 0 0,0 0-1 0 0,0 1 1 0 0,0-1 0 0 0,0 1 0 0 0,0-1-25 0 0,-1 83 230 0 0,-1-22 1413 0 0,6 54-1643 0 0,9-34 751 0 0,-10-45 205 0 0,-1 31-956 0 0,-1 6-1154 0 0,-1-73-4960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1.1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99 3616 0 0,'3'-3'237'0'0,"0"1"0"0"0,0 0 0 0 0,0-1 1 0 0,1 1-1 0 0,-1 0 0 0 0,1 1 0 0 0,-1-1 0 0 0,1 1 0 0 0,0 0 1 0 0,-1-1-1 0 0,1 2 0 0 0,0-1 0 0 0,0 0 0 0 0,0 1 1 0 0,1 0-238 0 0,32-8 1538 0 0,-27 5-1529 0 0,-1 1 1 0 0,1 1 0 0 0,0-1 0 0 0,0 2-1 0 0,0-1 1 0 0,8 2-10 0 0,40-4-12 0 0,5-2-98 0 0,-45 4 28 0 0,0-1-1 0 0,0 0 1 0 0,5-2 82 0 0,26-8-216 0 0,0 3 0 0 0,0 1 0 0 0,30 1 216 0 0,-52 5-1057 0 0,-2-2-3743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1.4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4216 0 0,'0'3'18'0'0,"0"-1"22"0"0,-1-1 1 0 0,1 1 0 0 0,0-1 0 0 0,0 1-1 0 0,0-1 1 0 0,0 1 0 0 0,1-1 0 0 0,-1 1 0 0 0,0-1-1 0 0,1 1 1 0 0,-1-1 0 0 0,1 1 0 0 0,-1-1-1 0 0,1 0 1 0 0,0 1 0 0 0,0-1 0 0 0,-1 0-1 0 0,1 1 1 0 0,0-1 0 0 0,0 0 0 0 0,0 0 0 0 0,1 1-41 0 0,0 0 10 0 0,-1 0 0 0 0,1 1 0 0 0,0-1 0 0 0,-1 1 0 0 0,0-1 0 0 0,0 1 0 0 0,0-1 0 0 0,0 1 0 0 0,0 0 0 0 0,0-1 0 0 0,0 3-10 0 0,5 33 283 0 0,-5-35-246 0 0,7 71 407 0 0,8 45-89 0 0,-13-86 31 0 0,-4-29-340 0 0,1 0 1 0 0,0 1-1 0 0,1-1 1 0 0,-1 0-1 0 0,1 0 0 0 0,0 0 1 0 0,0 0-1 0 0,0 0 0 0 0,0 0 1 0 0,1-1-1 0 0,-1 1 0 0 0,2 2-46 0 0,-2-5 23 0 0,0 1-1 0 0,0-1 0 0 0,-1 1 0 0 0,1 0 0 0 0,-1-1 0 0 0,1 1 1 0 0,-1 0-1 0 0,1 0 0 0 0,-1 0 0 0 0,0-1 0 0 0,0 1 0 0 0,0 0 1 0 0,0 0-1 0 0,0 0 0 0 0,0-1-22 0 0,0 1 19 0 0,0 0-1 0 0,-1 0 1 0 0,1-1 0 0 0,1 1 0 0 0,-1 0-1 0 0,0-1 1 0 0,0 1 0 0 0,1 0-1 0 0,-1 0 1 0 0,1-1 0 0 0,-1 1 0 0 0,1-1-1 0 0,0 1 1 0 0,-1-1 0 0 0,1 1-1 0 0,0-1 1 0 0,0 1-19 0 0,4 16-289 0 0,-5-18-5191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1.8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447 63 2608 0 0,'1'-1'74'0'0,"0"0"0"0"0,-1 0 0 0 0,1 0 0 0 0,0 0 0 0 0,0 0 0 0 0,0 1 0 0 0,0-1 0 0 0,0 0 0 0 0,0 1 1 0 0,0-1-1 0 0,0 1 0 0 0,1-1 0 0 0,-1 1 0 0 0,0-1 0 0 0,0 1 0 0 0,0 0 0 0 0,0 0 0 0 0,1-1 0 0 0,0 1-74 0 0,-2 0 68 0 0,1 0-1 0 0,0 0 1 0 0,0 0-1 0 0,0 0 1 0 0,0 0-1 0 0,-1 0 1 0 0,1 0-1 0 0,0-1 1 0 0,0 1-1 0 0,0 0 1 0 0,-1 0-1 0 0,1-1 1 0 0,0 1-1 0 0,0-1 1 0 0,-1 1-1 0 0,1-1 1 0 0,0 1-1 0 0,-1-1 1 0 0,1 1-1 0 0,-1-1 1 0 0,1 1-1 0 0,0-1 1 0 0,-1 0-1 0 0,1 0 1 0 0,-1 1-1 0 0,0-1 1 0 0,1 0-1 0 0,-1 1 1 0 0,0-1-1 0 0,1 0 1 0 0,-1 0-1 0 0,0 0 1 0 0,0 0-1 0 0,0 0-67 0 0,0 0 135 0 0,0 0-1 0 0,0 1 0 0 0,0-1 0 0 0,0 0 1 0 0,-1 0-1 0 0,1 0 0 0 0,-1 1 1 0 0,1-1-1 0 0,0 0 0 0 0,-1 0 0 0 0,1 1 1 0 0,-1-1-1 0 0,1 0 0 0 0,-1 1 0 0 0,0-1 1 0 0,1 0-1 0 0,-1 1 0 0 0,0-1 0 0 0,1 1 1 0 0,-1-1-1 0 0,0 1 0 0 0,0 0 0 0 0,1-1 1 0 0,-1 1-1 0 0,0 0 0 0 0,-1-1-134 0 0,-27-6-705 0 0,15 4 809 0 0,-1 0-152 0 0,-1 1-1 0 0,0 1 1 0 0,1 0 0 0 0,-1 1 0 0 0,-9 2 48 0 0,-12-1-39 0 0,25 0 39 0 0,-1 0 0 0 0,0 1 0 0 0,1 1 0 0 0,-1 0 0 0 0,-3 2 0 0 0,3-1 0 0 0,5-1 1 0 0,0 1 0 0 0,0 1 0 0 0,0-1 0 0 0,0 1-1 0 0,1 0 1 0 0,-2 2-1 0 0,-17 11 4 0 0,18-13 5 0 0,1-1 0 0 0,-1 1 0 0 0,1 0 0 0 0,0 1 0 0 0,0 0 0 0 0,1 0 0 0 0,0 1 0 0 0,0-1 1 0 0,0 1-1 0 0,1 1 0 0 0,0-1 0 0 0,0 1 0 0 0,1 0 0 0 0,0 0 0 0 0,1 0 0 0 0,-1 0 0 0 0,1 1 0 0 0,1-1 0 0 0,-1 5-9 0 0,-1 6 72 0 0,1 1 1 0 0,1 0-1 0 0,1-1 1 0 0,0 1-1 0 0,2 0 0 0 0,1 15-72 0 0,-1-28 26 0 0,0 1 0 0 0,1-1-1 0 0,0 1 1 0 0,0-1 0 0 0,0 0 0 0 0,1 0-1 0 0,0 0 1 0 0,1-1 0 0 0,-1 1-1 0 0,1-1 1 0 0,1 1 0 0 0,-1-1-1 0 0,1-1 1 0 0,0 1 0 0 0,0-1 0 0 0,1 1-1 0 0,-1-2 1 0 0,1 1 0 0 0,1 0-26 0 0,9 3 34 0 0,-1 0 0 0 0,1-1 0 0 0,0-1 0 0 0,1-1 1 0 0,-1 0-1 0 0,1-2 0 0 0,0 1 0 0 0,0-2 0 0 0,0 0 0 0 0,0-1 1 0 0,17-2-35 0 0,-26 1 16 0 0,0-1 1 0 0,0 0 0 0 0,0-1-1 0 0,7-2-16 0 0,27-4 364 0 0,-38 8-324 0 0,0-1-1 0 0,-1 0 1 0 0,1 0-1 0 0,-1 0 0 0 0,1 0 1 0 0,-1 0-1 0 0,0-1 1 0 0,1 0-40 0 0,-1 1 43 0 0,0-1 0 0 0,0 1 0 0 0,0 0 0 0 0,0 0 1 0 0,0 0-1 0 0,0 0 0 0 0,0 0 0 0 0,0 1 0 0 0,3-1-43 0 0,-3 1 37 0 0,0-1-1 0 0,0 0 1 0 0,0 0-1 0 0,0 0 0 0 0,0 0 1 0 0,0 0-1 0 0,0-1 1 0 0,0 1-1 0 0,-1-1 1 0 0,1 0-1 0 0,1-1-36 0 0,20-11 234 0 0,16-8-1571 0 0,-37 21-6399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2.3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432 20 5520 0 0,'0'0'54'0'0,"0"1"0"0"0,1-1 0 0 0,-1 0 0 0 0,0 0 1 0 0,0 0-1 0 0,0 0 0 0 0,1 0 0 0 0,-1 0 0 0 0,0 0 0 0 0,0 0 0 0 0,1 0 1 0 0,-1 0-1 0 0,0 0 0 0 0,0 0 0 0 0,1 0 0 0 0,-1 0 0 0 0,0 0 1 0 0,0 0-1 0 0,1 0 0 0 0,-1 0 0 0 0,0-1 0 0 0,0 1 0 0 0,0 0 0 0 0,1 0 1 0 0,-1 0-1 0 0,0 0 0 0 0,0 0 0 0 0,0-1 0 0 0,1 1 0 0 0,-1 0 0 0 0,0 0 1 0 0,0 0-1 0 0,0 0 0 0 0,0-1 0 0 0,0 1 0 0 0,0 0 0 0 0,1 0 1 0 0,-1-1-1 0 0,0 1 0 0 0,0 0-54 0 0,-11-3 1563 0 0,-39-4-744 0 0,9 1-575 0 0,-112 5 564 0 0,147 2-702 0 0,1-1-1 0 0,-1 1 1 0 0,0 0 0 0 0,0 1 0 0 0,0-1 0 0 0,1 1 0 0 0,-1 0 0 0 0,-3 2-106 0 0,-16 6 321 0 0,9-8 5 0 0,15-2-307 0 0,0-1-1 0 0,0 1 0 0 0,0 0 0 0 0,0 0 0 0 0,0 0 0 0 0,0 0 0 0 0,0 0 1 0 0,0 1-1 0 0,0-1 0 0 0,0 0 0 0 0,0 0 0 0 0,1 1 0 0 0,-1-1 1 0 0,0 0-1 0 0,0 1 0 0 0,0-1 0 0 0,0 1 0 0 0,1-1 0 0 0,-1 1 0 0 0,0-1 1 0 0,0 1-1 0 0,1 0 0 0 0,-1-1 0 0 0,0 1 0 0 0,1 0 0 0 0,-1 0-18 0 0,-13 15 237 0 0,12-15-218 0 0,1 0 1 0 0,-1 1-1 0 0,0-1 1 0 0,1 1 0 0 0,-1 0-1 0 0,1-1 1 0 0,0 1-1 0 0,0 0 1 0 0,0 0-1 0 0,-1 1-19 0 0,-3 6 46 0 0,4-8-38 0 0,0 0 0 0 0,0 0 0 0 0,1 0 1 0 0,-1 0-1 0 0,0 0 0 0 0,1 1 0 0 0,-1-1 0 0 0,1 0 1 0 0,-1 0-1 0 0,1 1 0 0 0,0-1 0 0 0,-1 0 0 0 0,1 2-8 0 0,-9 59 172 0 0,10-7-156 0 0,0-11-17 0 0,-3 28 1 0 0,-4-33-31 0 0,3-27 14 0 0,1 0 0 0 0,1 1 1 0 0,0 5 16 0 0,1 95-370 0 0,0-110 359 0 0,1 0 1 0 0,0-1-1 0 0,0 1 0 0 0,1-1 0 0 0,-1 1 0 0 0,0-1 1 0 0,1 1-1 0 0,-1-1 0 0 0,1 0 0 0 0,0 0 0 0 0,0 0 1 0 0,0 0 10 0 0,11 16-39 0 0,-3 7-19 0 0,8 12 11 0 0,-17-35 49 0 0,1-1-1 0 0,-1 1 1 0 0,1 0 0 0 0,0 0 0 0 0,-1-1-1 0 0,1 1 1 0 0,0 0 0 0 0,0-1 0 0 0,0 0 0 0 0,0 0-1 0 0,0 1 1 0 0,1-1 0 0 0,-1 0 0 0 0,0-1 0 0 0,2 2-2 0 0,1-1 19 0 0,0 1 1 0 0,0 0 0 0 0,-1 1 0 0 0,1-1 0 0 0,3 3-20 0 0,-5-2 16 0 0,1-1 1 0 0,-1 0 0 0 0,1 0 0 0 0,-1 0-1 0 0,1-1 1 0 0,0 1 0 0 0,0-1 0 0 0,0 0-1 0 0,0 0 1 0 0,3 0-17 0 0,17-2 68 0 0,0 0 0 0 0,0-2-1 0 0,0-1 1 0 0,0 0-1 0 0,-1-2 1 0 0,8-4-68 0 0,2 2 25 0 0,5-6 13 0 0,-30 11-26 0 0,0 0 0 0 0,0 1 0 0 0,-1-1 0 0 0,1 1-1 0 0,1 1 1 0 0,4-1-12 0 0,-3 1-54 0 0,-1-2 0 0 0,1 1 0 0 0,0-1 0 0 0,-1 0 1 0 0,0-1-1 0 0,0 0 0 0 0,0-1 0 0 0,2-1 54 0 0,3-1-1267 0 0,-11 5-7505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2.7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63 2808 0 0,'0'0'351'0'0,"0"0"-5"0"0,0 0 6 0 0,0 0-22 0 0,0 0-114 0 0,0 0-20 0 0,0 0-3 0 0,0 0 3 0 0,0 0 16 0 0,0 0 4 0 0,0 0 0 0 0,0 0-19 0 0,0 0-74 0 0,0 0-19 0 0,0 0 1 0 0,0 0 28 0 0,0 0 95 0 0,0 0 32 0 0,16-3 524 0 0,9 2-500 0 0,0-1 0 0 0,0-2 0 0 0,-1 0 0 0 0,1-2 0 0 0,-1 0 0 0 0,10-6-284 0 0,-13 6 82 0 0,1 0 0 0 0,-1 2-1 0 0,1 0 1 0 0,0 2-1 0 0,15-1-81 0 0,47 3-1128 0 0,-82 0-4982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6.3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1296 0 0,'0'0'315'0'0,"0"0"9"0"0,0 0-2 0 0,0 0-18 0 0,0 0-86 0 0,0 0-14 0 0,0 0-2 0 0,3 7 8 0 0,0-2-90 0 0,-1 0 0 0 0,1 1 0 0 0,-2-1 0 0 0,1 1 0 0 0,-1 0 0 0 0,1 0 0 0 0,-2 0 0 0 0,1 0 0 0 0,-1 0-120 0 0,0 14 260 0 0,0 1-138 0 0,0 0 0 0 0,1 0 0 0 0,1 0 0 0 0,1-1 0 0 0,1 2-122 0 0,-2-11 74 0 0,0 0 0 0 0,-1 0-1 0 0,0 0 1 0 0,-1 0 0 0 0,-1 6-74 0 0,1-4 83 0 0,0 0 0 0 0,0 0-1 0 0,2 0 1 0 0,0 2-83 0 0,10 56 620 0 0,-1 23-620 0 0,-11-59 179 0 0,0-30-144 0 0,-1-1 0 0 0,1 1 0 0 0,0 0 1 0 0,0 0-1 0 0,1 0 0 0 0,0 0 0 0 0,-1 0 0 0 0,2 0 0 0 0,-1 0 1 0 0,0 0-1 0 0,1-1 0 0 0,0 1 0 0 0,1 0-35 0 0,0 0 29 0 0,-1 0-1 0 0,1 0 1 0 0,-1 1 0 0 0,0-1-1 0 0,0 1 1 0 0,0-1-1 0 0,-1 1 1 0 0,0 0 0 0 0,0 0-1 0 0,0 0 1 0 0,-1-1-1 0 0,0 1 1 0 0,0 3-29 0 0,6 2 45 0 0,-5-10-34 0 0,-1 0 0 0 0,1 0 1 0 0,0 0-1 0 0,-1 0 1 0 0,1 0-1 0 0,0 0 1 0 0,-1 0-1 0 0,0 0 0 0 0,1 0 1 0 0,-1 0-1 0 0,1 0 1 0 0,-1 0-1 0 0,0 0 1 0 0,0 0-1 0 0,0 1-11 0 0,1-1 52 0 0,-1-1 0 0 0,0 1 0 0 0,1-1-1 0 0,-1 1 1 0 0,0-1 0 0 0,1 1 0 0 0,-1-1 0 0 0,0 1 0 0 0,1-1 0 0 0,-1 1-1 0 0,1-1 1 0 0,-1 0 0 0 0,1 1 0 0 0,-1-1 0 0 0,1 0 0 0 0,-1 0 0 0 0,1 1-1 0 0,-1-1 1 0 0,1 0 0 0 0,0 0 0 0 0,-1 0 0 0 0,1 1 0 0 0,-1-1 0 0 0,1 0-1 0 0,0 0 1 0 0,-1 0 0 0 0,1 0 0 0 0,-1 0 0 0 0,1 0 0 0 0,0 0-1 0 0,-1-1 1 0 0,1 1 0 0 0,0 0-52 0 0,31-3 604 0 0,-17 1-184 0 0,1 1-105 0 0,0-1 1 0 0,0 0-1 0 0,15-4-315 0 0,21-4 511 0 0,12 4 369 0 0,38 2-880 0 0,-80 4-1555 0 0,-1 0-6595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6.9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231 19 2904 0 0,'14'-6'1454'0'0,"-14"6"-1420"0"0,0-1 1 0 0,1 1-1 0 0,-1 0 1 0 0,0 0-1 0 0,0 0 1 0 0,0 0-1 0 0,0 0 1 0 0,1 0-1 0 0,-1 0 1 0 0,0-1-1 0 0,0 1 1 0 0,0 0-1 0 0,0 0 0 0 0,1 0 1 0 0,-1 0-1 0 0,0-1 1 0 0,0 1-1 0 0,0 0 1 0 0,0 0-1 0 0,0 0 1 0 0,0-1-1 0 0,0 1 1 0 0,0 0-1 0 0,0 0 1 0 0,0 0-1 0 0,0-1 1 0 0,0 1-1 0 0,0 0 1 0 0,0 0-1 0 0,0-1 1 0 0,0 1-1 0 0,0 0 0 0 0,0 0 1 0 0,0 0-1 0 0,0-1 1 0 0,0 1-1 0 0,0 0 1 0 0,0 0-1 0 0,0 0 1 0 0,0-1-1 0 0,0 1 1 0 0,-1 0-1 0 0,1 0 1 0 0,0 0-1 0 0,0 0 1 0 0,0-1-1 0 0,0 1 1 0 0,0 0-1 0 0,-1 0 1 0 0,1 0-1 0 0,0 0 0 0 0,0 0 1 0 0,0 0-1 0 0,0-1 1 0 0,-1 1-1 0 0,1 0 1 0 0,0 0-1 0 0,0 0 1 0 0,-1 0-35 0 0,-3-2 1430 0 0,2 4-1067 0 0,0 3-252 0 0,1-4-109 0 0,0 0 1 0 0,0 0 0 0 0,0-1 0 0 0,0 1-1 0 0,0 0 1 0 0,-1 0 0 0 0,1-1-1 0 0,0 1 1 0 0,-1-1 0 0 0,1 0-1 0 0,0 1 1 0 0,-1-1 0 0 0,1 0 0 0 0,0 1-1 0 0,-1-1 1 0 0,1 0 0 0 0,-1 0-1 0 0,1 0 1 0 0,0-1 0 0 0,-1 1-1 0 0,1 0 1 0 0,-1 0 0 0 0,1-1-3 0 0,-17 2-21 0 0,-87 26 236 0 0,88-20 32 0 0,16-6-225 0 0,0 0 0 0 0,0-1 1 0 0,0 1-1 0 0,0-1 0 0 0,0 1 1 0 0,0-1-1 0 0,0 1 0 0 0,0-1 0 0 0,0 1 1 0 0,0-1-1 0 0,0 0 0 0 0,0 0 1 0 0,0 0-1 0 0,0 0 0 0 0,0 0 1 0 0,-1 0-1 0 0,1 0 0 0 0,0 0 0 0 0,0 0 1 0 0,0 0-1 0 0,0 0 0 0 0,0-1 1 0 0,0 1-1 0 0,0 0 0 0 0,0-1 0 0 0,-1 0-22 0 0,1 1 21 0 0,0-1 0 0 0,0 1-1 0 0,0 0 1 0 0,0-1 0 0 0,0 1-1 0 0,0 0 1 0 0,0 0-1 0 0,1 0 1 0 0,-1-1 0 0 0,0 1-1 0 0,0 0 1 0 0,0 0 0 0 0,0 1-1 0 0,0-1 1 0 0,0 0 0 0 0,0 0-1 0 0,0 0 1 0 0,0 1-1 0 0,0-1 1 0 0,0 0 0 0 0,0 1-1 0 0,0-1 1 0 0,0 1 0 0 0,1-1-1 0 0,-1 1 1 0 0,0-1 0 0 0,0 1-1 0 0,1-1 1 0 0,-1 1-1 0 0,0 0 1 0 0,1 0 0 0 0,-1-1-1 0 0,0 1 1 0 0,1 0 0 0 0,-1 0-1 0 0,1 0 1 0 0,0 0 0 0 0,-1-1-1 0 0,1 1 1 0 0,-1 0-1 0 0,1 0 1 0 0,0 0 0 0 0,0 0-1 0 0,0 0-20 0 0,-2 73 511 0 0,2 48-20 0 0,1-113-433 0 0,0 1 1 0 0,1-1 0 0 0,0 0-1 0 0,1 3-58 0 0,0-4 25 0 0,-1 1-1 0 0,0 0 1 0 0,0 0-1 0 0,-1 0 1 0 0,0 4-25 0 0,-2-10 6 0 0,1-1 0 0 0,0 1 0 0 0,0 0-1 0 0,0-1 1 0 0,1 1 0 0 0,-1-1 0 0 0,1 1 0 0 0,-1-1 0 0 0,1 1 0 0 0,0-1 0 0 0,0 1-1 0 0,0-1 1 0 0,0 0 0 0 0,1 1 0 0 0,0 1-6 0 0,5 10 34 0 0,-7-13-33 0 0,1 0 0 0 0,-1 1 1 0 0,0-1-1 0 0,0-1 1 0 0,1 1-1 0 0,-1 0 1 0 0,1 0-1 0 0,-1 0 1 0 0,1 0-1 0 0,-1 0 0 0 0,1 0 1 0 0,0 0-1 0 0,-1-1 1 0 0,1 1-1 0 0,0 0 1 0 0,-1 0-1 0 0,1-1 1 0 0,0 1-1 0 0,0-1 0 0 0,0 1 1 0 0,0-1-1 0 0,0 1 1 0 0,0-1-1 0 0,0 1 1 0 0,0-1-1 0 0,0 0 1 0 0,0 1-1 0 0,0-1 1 0 0,0 0-1 0 0,0 0 0 0 0,0 0 1 0 0,0 0-1 0 0,0 0-1 0 0,1 0 2 0 0,-1 0-1 0 0,1 1 0 0 0,-1-1 1 0 0,0 0-1 0 0,1 1 0 0 0,-1-1 1 0 0,0 1-1 0 0,1-1 0 0 0,-1 1 1 0 0,0-1-1 0 0,0 1 0 0 0,1 0 1 0 0,-1 0-1 0 0,0 0 0 0 0,0 0 1 0 0,0 0-1 0 0,0 0 0 0 0,0 0-1 0 0,0 0 1 0 0,0 0-1 0 0,0 0 0 0 0,1 0 0 0 0,-1 0 0 0 0,0 0 0 0 0,1 0 0 0 0,-1 0 1 0 0,0 0-1 0 0,1-1 0 0 0,-1 1 0 0 0,1 0 0 0 0,-1-1 0 0 0,1 1 0 0 0,-1-1 1 0 0,1 0-1 0 0,0 0 0 0 0,-1 1 0 0 0,1-1 0 0 0,29 1-17 0 0,-26 0-6 0 0,0 0 0 0 0,1 0 0 0 0,-1-1 0 0 0,0 0 0 0 0,0 0 0 0 0,1-1 0 0 0,-1 1 0 0 0,0-1 0 0 0,0 0 0 0 0,0 0 0 0 0,0-1 0 0 0,0 1 0 0 0,0-1 0 0 0,0-1 0 0 0,0 1 0 0 0,1-2 23 0 0,2-1-307 0 0,0 0 1 0 0,0 0 0 0 0,0 1 0 0 0,1 0 0 0 0,0 0-1 0 0,0 0 307 0 0,-8 4-6874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7.2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1 129 3312 0 0,'0'1'1'0'0,"0"-1"1"0"0,0 0-1 0 0,-1 0 1 0 0,1 1-1 0 0,0-1 1 0 0,0 0-1 0 0,0 0 0 0 0,0 1 1 0 0,0-1-1 0 0,0 0 1 0 0,0 0-1 0 0,0 1 1 0 0,1-1-1 0 0,-1 0 1 0 0,0 0-1 0 0,0 0 0 0 0,0 1 1 0 0,0-1-1 0 0,0 0 1 0 0,0 0-1 0 0,0 1 1 0 0,0-1-1 0 0,1 0 1 0 0,-1 0-1 0 0,0 0 0 0 0,0 0 1 0 0,0 1-1 0 0,0-1 1 0 0,1 0-1 0 0,-1 0 1 0 0,0 0-1 0 0,0 0 1 0 0,0 0-1 0 0,1 0 0 0 0,-1 1-1 0 0,9-5 489 0 0,6-2 227 0 0,-6 3-385 0 0,1-1 0 0 0,-1 1 0 0 0,0-2 0 0 0,0 1 0 0 0,3-4-331 0 0,16-6 706 0 0,-25 12-643 0 0,12-6 158 0 0,1 1 0 0 0,0 1 0 0 0,4-1-221 0 0,-13 4 81 0 0,0 1 0 0 0,0-2 0 0 0,0 1-1 0 0,5-4-80 0 0,27-12 87 0 0,5 3-1058 0 0,-40 14-4098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39.4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0 385 11152 0 0,'7'-10'316'0'0,"-6"9"-149"0"0,1-1 0 0 0,-1 0 0 0 0,0 1-1 0 0,0-1 1 0 0,0 0 0 0 0,0 0 0 0 0,0 1 0 0 0,0-1 0 0 0,-1 0 0 0 0,1 0-1 0 0,-1 0 1 0 0,1-1-167 0 0,6-27 1380 0 0,-5 22-995 0 0,0 0 0 0 0,-1 0 0 0 0,1 0 0 0 0,-2 0 0 0 0,1-1-385 0 0,0-9 115 0 0,1 0-1 0 0,1-1 0 0 0,1 1 0 0 0,0 1 0 0 0,2-1-114 0 0,-1-2 60 0 0,-2 11-19 0 0,0-7 30 0 0,2 0 0 0 0,0 1 1 0 0,4-5-72 0 0,-8 16 12 0 0,1 1 0 0 0,-1 0 0 0 0,1-1 0 0 0,0 1 0 0 0,0 0 0 0 0,1 0 0 0 0,-1 0 0 0 0,1 0 0 0 0,-1 1 0 0 0,1-1 0 0 0,0 1 0 0 0,0-1 0 0 0,0 1 0 0 0,1 0 0 0 0,-1 0 0 0 0,3-1-12 0 0,12-4 257 0 0,15-5 294 0 0,-31 12-525 0 0,0 0 0 0 0,0 0 0 0 0,0 0 0 0 0,0 0 0 0 0,0 0 0 0 0,0 0 0 0 0,0 0 0 0 0,0 1 0 0 0,0-1 0 0 0,0 1 0 0 0,0 0 0 0 0,0-1 0 0 0,-1 1 0 0 0,1 0 0 0 0,0 0 0 0 0,0 0 0 0 0,0 1-26 0 0,9 4 130 0 0,-9-6-111 0 0,-1 1-1 0 0,1 0 1 0 0,0 0 0 0 0,-1 0 0 0 0,1 0-1 0 0,-1 0 1 0 0,1 0 0 0 0,-1 0 0 0 0,1 0 0 0 0,-1 0-1 0 0,1 1-18 0 0,25 30 60 0 0,17 22-10 0 0,-32-37-55 0 0,-1 0 0 0 0,-1 1 1 0 0,0 0-1 0 0,-2 1 0 0 0,0 0 1 0 0,5 20 4 0 0,-8-23-16 0 0,1 1 0 0 0,1-1 0 0 0,0 0 1 0 0,2 0 15 0 0,1 3-71 0 0,-1 1-1 0 0,2 9 72 0 0,-10-26-4 0 0,0 0-1 0 0,0 0 0 0 0,0 0 1 0 0,0-1-1 0 0,1 1 0 0 0,-1 0 1 0 0,1-1-1 0 0,0 1 0 0 0,-1-1 1 0 0,1 1-1 0 0,0-1 0 0 0,1 0 1 0 0,-1 0-1 0 0,0 0 0 0 0,1 0 1 0 0,1 1 4 0 0,1 14 24 0 0,-5-12-2754 0 0,0-5-9085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7.6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0 6224 0 0,'0'0'121'0'0,"0"0"3"0"0,0 23 280 0 0,-4-5-321 0 0,1 0 0 0 0,0 0 0 0 0,2-1 0 0 0,0 1 0 0 0,1 0 0 0 0,2 16-83 0 0,-1 14 13 0 0,1-36 29 0 0,-1 0-1 0 0,1-1 1 0 0,1 1 0 0 0,0-1 0 0 0,1 1 0 0 0,5 9-42 0 0,-6-12 53 0 0,1 4-15 0 0,-1 1 1 0 0,0-1-1 0 0,-1 1 1 0 0,-1 0-1 0 0,0 0 1 0 0,0 0-1 0 0,-2 9-38 0 0,1-2-623 0 0,0-20-4623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8.0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55 5224 0 0,'76'-12'702'0'0,"-41"11"-62"0"0,-1-2-1 0 0,17-5-639 0 0,-17 3 229 0 0,0 1 1 0 0,17 1-230 0 0,-31 2 6 0 0,1-1 0 0 0,-1-1 0 0 0,0 0-6 0 0,-4-1 4 0 0,0 2 0 0 0,-1 0 0 0 0,1 1 0 0 0,0 1 0 0 0,10 1-4 0 0,-9 0 8 0 0,1-1-1 0 0,14-1-7 0 0,-16 0 6 0 0,0 0 1 0 0,0 2-1 0 0,7 1-6 0 0,34 5-955 0 0,-51-7-3890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8.4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5624 0 0,'10'12'749'0'0,"-10"-12"-715"0"0,0 1 0 0 0,1-1 0 0 0,-1 0 0 0 0,0 0 0 0 0,1 0 0 0 0,-1 1 0 0 0,0-1 0 0 0,0 0 0 0 0,1 0 0 0 0,-1 1 0 0 0,0-1-1 0 0,0 0 1 0 0,1 0 0 0 0,-1 1 0 0 0,0-1 0 0 0,0 0 0 0 0,0 1 0 0 0,1-1 0 0 0,-1 0 0 0 0,0 1 0 0 0,0-1 0 0 0,0 1 0 0 0,0-1 0 0 0,0 0 0 0 0,0 1 0 0 0,0-1 0 0 0,0 0 0 0 0,0 1 0 0 0,0-1 0 0 0,0 1 0 0 0,0-1-1 0 0,0 0 1 0 0,0 1 0 0 0,0-1 0 0 0,0 0 0 0 0,0 1 0 0 0,-1-1 0 0 0,1 0 0 0 0,0 1-34 0 0,-1 2 159 0 0,1-1 1 0 0,-1 1-1 0 0,1 0 0 0 0,-1-1 0 0 0,1 1 0 0 0,0 0 1 0 0,0 0-1 0 0,0-1 0 0 0,1 1 0 0 0,-1 2-159 0 0,1 5 88 0 0,-1-2-86 0 0,0 59 52 0 0,3-1 1 0 0,5 28-55 0 0,-4-64 1 0 0,-2 0 0 0 0,-2 2-1 0 0,0-6 2 0 0,2 0 0 0 0,3 22-2 0 0,-1 0 7 0 0,-4-39 0 0 0,0 1 0 0 0,1 0 0 0 0,0 0 0 0 0,2 6-7 0 0,10 60 55 0 0,-12-75-48 0 0,-1 1 0 0 0,0-1 0 0 0,0 1 0 0 0,1-1 1 0 0,-1 1-1 0 0,0-1 0 0 0,-1 0 0 0 0,1 1 0 0 0,0-1 0 0 0,0 1 1 0 0,-1-1-1 0 0,1 1-7 0 0,2-12 264 0 0,4 3-167 0 0,-6 7-88 0 0,1-1 1 0 0,-1 1-1 0 0,1 0 0 0 0,-1 0 0 0 0,0-1 0 0 0,1 1 0 0 0,-1 0 0 0 0,0-1 0 0 0,1 1 0 0 0,-1-1 0 0 0,0 1 1 0 0,1 0-1 0 0,-1-1 0 0 0,0 1 0 0 0,1-1 0 0 0,-1 1 0 0 0,0-1 0 0 0,0 1 0 0 0,0-1 0 0 0,0 1 1 0 0,0-1-1 0 0,1 1 0 0 0,-1-1 0 0 0,0 1 0 0 0,0-1 0 0 0,0 1 0 0 0,0-1 0 0 0,0 1-9 0 0,0-13 26 0 0,1 0-1 0 0,1 0 0 0 0,1-5-25 0 0,1-4-1188 0 0,1-14-5370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8.7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64 5720 0 0,'3'-1'129'0'0,"0"0"0"0"0,0 0 1 0 0,0 0-1 0 0,0 0 0 0 0,0 0 0 0 0,0-1 0 0 0,0 1 1 0 0,0-1-1 0 0,-1 0 0 0 0,1 0 0 0 0,1-1-129 0 0,17-10 461 0 0,-3 6-488 0 0,0 1-1 0 0,1 0 0 0 0,-1 2 0 0 0,1 0 0 0 0,0 1 0 0 0,0 2 0 0 0,0-1 0 0 0,0 2 1 0 0,0 1-1 0 0,0 0 0 0 0,2 1 28 0 0,8 3-48 0 0,-1 0 0 0 0,0 2 1 0 0,-1 1-1 0 0,4 2 48 0 0,-26-7 1 0 0,0 0 0 0 0,-1 0 0 0 0,1 0 0 0 0,-1 1 0 0 0,1-1 0 0 0,-1 1 0 0 0,0 0 0 0 0,-1 0 0 0 0,3 4-1 0 0,9 9 63 0 0,-11-14-46 0 0,-1 1 0 0 0,1-1-1 0 0,-1 1 1 0 0,0 0 0 0 0,-1 0-1 0 0,1 0 1 0 0,-1 1 0 0 0,1-1-1 0 0,-1 1 1 0 0,-1-1 0 0 0,1 1 0 0 0,-1 0-1 0 0,0-1 1 0 0,0 1 0 0 0,0 0-1 0 0,0 0 1 0 0,-1 0 0 0 0,0 0-1 0 0,0 0 1 0 0,0 0 0 0 0,-1-1 0 0 0,0 1-1 0 0,0 3-16 0 0,-1-1 17 0 0,-1 0 0 0 0,0 0 0 0 0,0 0 0 0 0,0 0 0 0 0,-1-1 0 0 0,0 1 0 0 0,0-1 0 0 0,-1 0 0 0 0,0 0 0 0 0,0-1 0 0 0,0 0 0 0 0,-1 0 0 0 0,1 0 0 0 0,-1 0 0 0 0,-3 1-17 0 0,-99 64-16 0 0,99-65 11 0 0,0-2 0 0 0,0 1 0 0 0,0-1 0 0 0,0-1 0 0 0,0 1 1 0 0,-9 0 4 0 0,4-1-11 0 0,11-1 9 0 0,1 0 0 0 0,-1-1-1 0 0,1 0 1 0 0,-1 1 0 0 0,1-1 0 0 0,-1 0 0 0 0,1 0 0 0 0,-1-1 0 0 0,1 1 0 0 0,-1 0 0 0 0,1-1 0 0 0,-1 0-1 0 0,1 1 1 0 0,-1-1 0 0 0,1 0 0 0 0,0 0 0 0 0,-1 0 0 0 0,1-1 0 0 0,-1 0 2 0 0,0 0-966 0 0,2 2-3860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9.1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68 1 4512 0 0,'0'0'617'0'0,"-1"25"1890"0"0,-1-18-2352 0 0,0-1 0 0 0,0 1 1 0 0,0 0-1 0 0,0 7-155 0 0,-5 15 79 0 0,-34 80-65 0 0,38-99-12 0 0,1 1 0 0 0,1-1-1 0 0,-1 1 1 0 0,1-1 0 0 0,1 1-1 0 0,0-1 1 0 0,1 1 0 0 0,0 0-2 0 0,0 25 21 0 0,-1-20 9 0 0,0 0 0 0 0,1 1 0 0 0,1-1 0 0 0,1 0 0 0 0,0 1 0 0 0,1-1 0 0 0,0-1 0 0 0,2 2-30 0 0,24 80 287 0 0,-21-68-216 0 0,-8-24-37 0 0,0 0 1 0 0,1 0 0 0 0,0 0 0 0 0,-1 0 0 0 0,1-1 0 0 0,3 5-35 0 0,-5-9 11 0 0,1 1 0 0 0,-1-1 1 0 0,1 0-1 0 0,-1 1 0 0 0,0-1 0 0 0,1 0 1 0 0,-1 0-1 0 0,1 1 0 0 0,-1-1 0 0 0,1 0 1 0 0,-1 0-1 0 0,1 0 0 0 0,-1 0 1 0 0,1 1-1 0 0,-1-1 0 0 0,1 0 0 0 0,-1 0 1 0 0,1 0-1 0 0,0 0 0 0 0,-1 0 0 0 0,1-1 1 0 0,-1 1-1 0 0,1 0 0 0 0,-1 0 1 0 0,1 0-1 0 0,-1 0 0 0 0,1 0 0 0 0,-1-1 1 0 0,1 1-1 0 0,-1 0 0 0 0,0-1-11 0 0,1 1 15 0 0,0 0-1 0 0,-1 0 0 0 0,1-1 1 0 0,0 1-1 0 0,-1 0 0 0 0,1 0 1 0 0,-1 0-1 0 0,1 0 0 0 0,0 0 1 0 0,-1 0-1 0 0,1-1 1 0 0,0 2-1 0 0,-1-1 0 0 0,1 0 1 0 0,0 0-1 0 0,-1 0 0 0 0,1 0 1 0 0,0 0-15 0 0,1 1-35 0 0,0-1-1 0 0,-1 1 1 0 0,1-1 0 0 0,0 0 0 0 0,0 0 0 0 0,-1 1 0 0 0,1-1 0 0 0,0-1 0 0 0,0 1 0 0 0,-1 0-1 0 0,1 0 1 0 0,0-1 0 0 0,0 1 0 0 0,-1-1 0 0 0,1 1 0 0 0,0-1 0 0 0,-1 0 0 0 0,1 0 35 0 0,0 0-6552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9.4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6016 0 0,'6'0'122'0'0,"0"1"0"0"0,1 0 0 0 0,-1 0 0 0 0,0 0 1 0 0,0 1-1 0 0,0 0 0 0 0,0 1 0 0 0,0-1 0 0 0,-1 1 0 0 0,1 0 0 0 0,-1 0 1 0 0,5 4-123 0 0,10 8 1132 0 0,0 2 0 0 0,11 11-1132 0 0,0 1 431 0 0,-10-9-424 0 0,-2 1 1 0 0,1 1-8 0 0,22 24-14 0 0,3 10-84 0 0,-35-44 86 0 0,0 1 0 0 0,0-1 0 0 0,-2 1 0 0 0,6 10 12 0 0,-10-17-5 0 0,0 0 1 0 0,1 0-1 0 0,0 0 0 0 0,0 0 1 0 0,0-1-1 0 0,1 0 1 0 0,0 0-1 0 0,0-1 0 0 0,5 4 5 0 0,-9-7 20 0 0,-1 0 1 0 0,1 1-1 0 0,-1-1 0 0 0,1 1 0 0 0,-1-1 0 0 0,0 1 0 0 0,0-1 0 0 0,0 1 1 0 0,0 0-1 0 0,0 0 0 0 0,0 0 0 0 0,0 0 0 0 0,-1-1 0 0 0,1 1 0 0 0,-1 0 0 0 0,1 0 1 0 0,-1 0-1 0 0,0 0 0 0 0,0 0 0 0 0,0 2-20 0 0,0-3 97 0 0,0-1 45 0 0,0 0 10 0 0,0 0 1 0 0,0 0-24 0 0,0 0-114 0 0,0 0-1408 0 0,0 0-5535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9.8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291 0 4216 0 0,'0'5'154'0'0,"-1"-1"-1"0"0,1 0 1 0 0,-1 1 0 0 0,0-1 0 0 0,0 0 0 0 0,0 1-1 0 0,-1-1 1 0 0,1 0 0 0 0,-1 0 0 0 0,0 0 0 0 0,-2 3-154 0 0,-31 38 747 0 0,1-3-530 0 0,-51 89-619 0 0,80-122 358 0 0,0 0 0 0 0,0 0 0 0 0,-3 8 44 0 0,6-11 6 0 0,0 0-1 0 0,-1-1 1 0 0,1 1-1 0 0,-1-1 1 0 0,-1 1-1 0 0,1-1 1 0 0,-1 0-1 0 0,0-1 1 0 0,0 1-1 0 0,-1-1 0 0 0,0 2-5 0 0,1-4 17 0 0,1 1 0 0 0,0 0 0 0 0,0 0-1 0 0,0 0 1 0 0,0 0 0 0 0,1 1-1 0 0,-1-1 1 0 0,1 1 0 0 0,0 0 0 0 0,0-1-1 0 0,0 1 1 0 0,0 0 0 0 0,0 2-17 0 0,-8 7 214 0 0,9-13-251 0 0,0 1 0 0 0,0 0-1 0 0,1 0 1 0 0,-1-1-1 0 0,0 1 1 0 0,0 0 0 0 0,1 0-1 0 0,-1 0 1 0 0,1 0-1 0 0,-1 0 1 0 0,1 0 0 0 0,-1 0-1 0 0,1 0 1 0 0,0 0-1 0 0,-1 0 1 0 0,1 0 0 0 0,0 0-1 0 0,0 0 38 0 0,0 0-4405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00.2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 2208 0 0,'0'-1'17'0'0,"0"1"0"0"0,0-1 0 0 0,0 1 1 0 0,0 0-1 0 0,0-1 0 0 0,0 1 0 0 0,1 0 0 0 0,-1-1 0 0 0,0 1 1 0 0,0 0-1 0 0,0-1 0 0 0,0 1 0 0 0,0-1 0 0 0,1 1 0 0 0,-1 0 1 0 0,0 0-1 0 0,0-1 0 0 0,1 1 0 0 0,-1 0 0 0 0,0-1 0 0 0,0 1 1 0 0,1 0-1 0 0,-1 0 0 0 0,0-1 0 0 0,1 1 0 0 0,-1 0 0 0 0,0 0 1 0 0,1 0-1 0 0,-1 0 0 0 0,0 0 0 0 0,1-1 0 0 0,-1 1 0 0 0,0 0 1 0 0,1 0-1 0 0,-1 0 0 0 0,1 0-17 0 0,18 3 1368 0 0,-15-2-1108 0 0,0 1-1 0 0,-1 0 1 0 0,1 0-1 0 0,0 0 1 0 0,-1 0-1 0 0,1 0 1 0 0,-1 1-1 0 0,2 1-259 0 0,-1 0 95 0 0,1 0-1 0 0,-1 0 0 0 0,1 0 0 0 0,-1-1 0 0 0,1 0 1 0 0,3 2-95 0 0,20 14 74 0 0,-17-10-53 0 0,0 1 0 0 0,0 0-1 0 0,-1 1 1 0 0,0 0-1 0 0,-1 0 1 0 0,-1 1 0 0 0,1 0-1 0 0,-2 1 1 0 0,0 0 0 0 0,0 0-1 0 0,1 5-20 0 0,13 41 34 0 0,-13-40 13 0 0,-1 0 1 0 0,-1 0-1 0 0,3 17-47 0 0,-2 3 116 0 0,-2 0-1 0 0,-1 16-115 0 0,-4-36 64 0 0,0 0-1 0 0,-1 0 1 0 0,-1 0-1 0 0,0 0 1 0 0,-2-1-1 0 0,-1 4-63 0 0,5-21 3 0 0,-5 16 419 0 0,-1 0 0 0 0,-5 11-422 0 0,8-23 82 0 0,1 0 0 0 0,-1-1 0 0 0,0 1 0 0 0,0 0 0 0 0,-1-1 1 0 0,1 0-1 0 0,-1 0 0 0 0,0 0 0 0 0,0 0 0 0 0,-3 1-82 0 0,-10 10 361 0 0,15-12-295 0 0,0-1 0 0 0,0 0 0 0 0,0 0 0 0 0,-1 0 0 0 0,1-1 0 0 0,-1 1 0 0 0,1 0 0 0 0,-1-1 0 0 0,1 1 0 0 0,-1-1 0 0 0,-1 0-66 0 0,-2 1-4 0 0,5-1-11 0 0,-1 0-1 0 0,0-1 0 0 0,1 1 0 0 0,-1 0 0 0 0,0-1 1 0 0,0 1-1 0 0,0-1 0 0 0,0 0 0 0 0,1 0 1 0 0,-1 0-1 0 0,0 0 0 0 0,0 0 0 0 0,0 0 0 0 0,0 0 1 0 0,0 0-1 0 0,0-1 0 0 0,1 1 0 0 0,-1-1 0 0 0,0 1 1 0 0,0-1-1 0 0,1 0 0 0 0,-2 0 16 0 0,2 0-7377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03.1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2608 0 0,'1'0'233'0'0,"0"0"-1"0"0,0 0 1 0 0,0 0-1 0 0,0 0 1 0 0,0 0 0 0 0,0 0-1 0 0,0 0 1 0 0,1 0 0 0 0,-1 1-1 0 0,-1-1 1 0 0,1 0-1 0 0,0 0 1 0 0,0 1 0 0 0,0-1-1 0 0,0 1 1 0 0,0-1 0 0 0,0 1-1 0 0,0-1 1 0 0,0 1-1 0 0,0 0-232 0 0,-1 0 146 0 0,1 1 0 0 0,-1-1 0 0 0,1 1-1 0 0,-1 0 1 0 0,0-1 0 0 0,0 1 0 0 0,0-1-1 0 0,0 1 1 0 0,0 0 0 0 0,0-1 0 0 0,0 2-146 0 0,0 9-480 0 0,7 269-359 0 0,-4-251 776 0 0,-2-21 38 0 0,0 0 0 0 0,0 1 0 0 0,-1-1 0 0 0,-1 2 25 0 0,1-1-22 0 0,0-1-1 0 0,1 0 0 0 0,0 0 1 0 0,0 0-1 0 0,2 7 23 0 0,4 24-45 0 0,-1 30 86 0 0,-6-74-924 0 0,0 3-3683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03.6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75 3408 0 0,'21'2'403'0'0,"-17"-2"-257"0"0,0 1 1 0 0,-1-1 0 0 0,1 0 0 0 0,0 0 0 0 0,0 0-1 0 0,0-1 1 0 0,0 1 0 0 0,0-1 0 0 0,0 0-147 0 0,28-8 788 0 0,-16 4-579 0 0,-1 1 1 0 0,1-2 0 0 0,-1 0-1 0 0,11-6-209 0 0,-17 6 46 0 0,1 1 0 0 0,-1 1-1 0 0,1 0 1 0 0,0 0-1 0 0,0 1 1 0 0,4-1-46 0 0,-9 3 0 0 0,0 0-1 0 0,0 1 1 0 0,-1 0 0 0 0,1-1-1 0 0,0 1 1 0 0,0 1-1 0 0,-1-1 1 0 0,1 1 0 0 0,0 0-1 0 0,-1 0 1 0 0,1 0 0 0 0,-1 0-1 0 0,1 1 1 0 0,-1 0-1 0 0,2 1 1 0 0,0 0 47 0 0,0 0-1 0 0,0 1 0 0 0,-1 0 0 0 0,1 0 0 0 0,-1 0 1 0 0,0 1-1 0 0,2 2-46 0 0,-4-4 42 0 0,-1 1 0 0 0,1-1 1 0 0,-1 1-1 0 0,0 0 0 0 0,0-1 0 0 0,-1 1 1 0 0,1 0-1 0 0,-1 0 0 0 0,0 1 1 0 0,0-1-1 0 0,0 0 0 0 0,0 3-42 0 0,2 13 31 0 0,-2-15-31 0 0,0 0 0 0 0,0 0 0 0 0,0-1 0 0 0,-1 1 0 0 0,0 0 0 0 0,0 0 0 0 0,0 0 0 0 0,0 0 0 0 0,-1 0 0 0 0,0 0 0 0 0,0 2 0 0 0,-4 5-1 0 0,0-1 0 0 0,-1 1 0 0 0,0-1 0 0 0,-1 0 0 0 0,0-1 0 0 0,-1 0 1 0 0,0 0-1 0 0,0 0 0 0 0,-3 1 1 0 0,-10 15-4 0 0,18-21 2 0 0,-1-1 1 0 0,1 1 0 0 0,-1-1 0 0 0,0 0 0 0 0,0 0 0 0 0,0 0-1 0 0,-1 0 1 0 0,0-1 0 0 0,1 1 0 0 0,-3 0 1 0 0,2-2 0 0 0,0 0 0 0 0,0 1 0 0 0,0-1 0 0 0,1 1 0 0 0,-1 1 0 0 0,0-1 0 0 0,-3 4 0 0 0,1-3 0 0 0,6-4 0 0 0,0 1 0 0 0,1-1 0 0 0,-1 0 0 0 0,0 1 0 0 0,1-1 0 0 0,-1 0 0 0 0,1 1 0 0 0,-1-1 0 0 0,0 1 0 0 0,1-1 0 0 0,-1 1 0 0 0,1-1 0 0 0,0 1 0 0 0,-1-1 0 0 0,1 1 0 0 0,-1-1 0 0 0,1 1 0 0 0,0 0 0 0 0,-1-1 0 0 0,1 1 0 0 0,0 0 0 0 0,-1 0 0 0 0,0 0-3 0 0,19-16-17 0 0,44-6 19 0 0,-56 19 1 0 0,-1 0-1 0 0,1 1 1 0 0,-1 0 0 0 0,1 0 0 0 0,0 0 0 0 0,-1 1-1 0 0,1-1 1 0 0,0 1 0 0 0,0 1 0 0 0,-1-1 0 0 0,1 1 0 0 0,0 0-1 0 0,-1 0 1 0 0,1 1 0 0 0,-1 0 0 0 0,5 1 0 0 0,-3 0 6 0 0,0 0 1 0 0,-1 0-1 0 0,1 1 0 0 0,-1 0 1 0 0,1 0-1 0 0,-1 0 0 0 0,0 1 1 0 0,-1 0-1 0 0,1 0 0 0 0,-1 1 1 0 0,0-1-1 0 0,2 4-6 0 0,-4-5 6 0 0,-1 0-1 0 0,1 1 1 0 0,-1-1-1 0 0,0 0 1 0 0,0 1-1 0 0,-1-1 1 0 0,0 1-1 0 0,1 0 1 0 0,-1-1-1 0 0,-1 1 1 0 0,1 0-1 0 0,-1 0 1 0 0,0-1 0 0 0,0 1-1 0 0,0 0 1 0 0,-1 0-1 0 0,1 0 1 0 0,-1-1-1 0 0,0 1 1 0 0,-2 4-6 0 0,0-3 3 0 0,1 0 0 0 0,-2 0 1 0 0,1 0-1 0 0,0-1 0 0 0,-1 1 1 0 0,0-1-1 0 0,0 0 0 0 0,-1 0 1 0 0,0 0-1 0 0,1 0 0 0 0,-2-1 1 0 0,1 0-1 0 0,0 0 0 0 0,-5 2-3 0 0,-10 6 7 0 0,12-6-2 0 0,-1 0-1 0 0,0-1 1 0 0,-1-1 0 0 0,1 1-1 0 0,-1-1 1 0 0,-1 0-5 0 0,7-3 14 0 0,-1 0-1 0 0,1 0 1 0 0,0 0-1 0 0,0-1 1 0 0,0 1 0 0 0,-1-1-1 0 0,1 0 1 0 0,0-1-1 0 0,0 1 1 0 0,-1-1-14 0 0,-2-1 52 0 0,0 0 0 0 0,0-1 0 0 0,1 0 0 0 0,-1-1 0 0 0,1 0 0 0 0,0 0 0 0 0,0 0 0 0 0,0 0 0 0 0,0-1 0 0 0,-2-3-52 0 0,-14-10-977 0 0,19 16-4583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39.8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82 10152 0 0,'0'1'1'0'0,"0"-1"0"0"0,1 1 0 0 0,-1-1 0 0 0,0 1 0 0 0,0-1 0 0 0,1 1 0 0 0,-1 0 0 0 0,1-1 0 0 0,-1 1-1 0 0,0-1 1 0 0,1 1 0 0 0,-1-1 0 0 0,1 0 0 0 0,-1 1 0 0 0,1-1 0 0 0,-1 1 0 0 0,1-1 0 0 0,0 0 0 0 0,-1 0 0 0 0,1 1 0 0 0,-1-1 0 0 0,1 0 0 0 0,0 0 0 0 0,-1 0 0 0 0,1 1 0 0 0,0-1 0 0 0,-1 0 0 0 0,1 0 0 0 0,0 0 0 0 0,-1 0 0 0 0,1 0-1 0 0,17-10 1650 0 0,-1 2-36 0 0,-13 8-1532 0 0,0-1 0 0 0,-1 1 0 0 0,1-1 0 0 0,-1 0-1 0 0,0 0 1 0 0,1-1 0 0 0,-1 1 0 0 0,0-1 0 0 0,1 0-82 0 0,17-6 113 0 0,89-16 237 0 0,1 0-1048 0 0,-81 18-1060 0 0,-25 5-6960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04.2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248 1 2000 0 0,'5'0'285'0'0,"-4"0"-193"0"0,-1 0 1 0 0,0 0 0 0 0,1 0-1 0 0,-1-1 1 0 0,1 1-1 0 0,-1 0 1 0 0,1 0 0 0 0,-1 0-1 0 0,1 0 1 0 0,-1 0 0 0 0,0 0-1 0 0,1 0 1 0 0,-1 0-1 0 0,1 0 1 0 0,-1 0 0 0 0,1 1-1 0 0,-1-1 1 0 0,1 0-1 0 0,-1 0 1 0 0,0 0 0 0 0,1 0-1 0 0,-1 1 1 0 0,1-1 0 0 0,-1 0-1 0 0,0 0 1 0 0,1 1-1 0 0,-1-1 1 0 0,0 0 0 0 0,1 1-1 0 0,-1-1 1 0 0,0 0-1 0 0,1 1 1 0 0,-1-1 0 0 0,0 0-1 0 0,0 1 1 0 0,0-1 0 0 0,1 1-1 0 0,-1-1 1 0 0,0 1-1 0 0,0-1 1 0 0,0 0 0 0 0,0 1-1 0 0,0-1 1 0 0,0 1-93 0 0,0-1 458 0 0,0 0-15 0 0,0 0-103 0 0,0 0-21 0 0,-6 0 698 0 0,-15 2-909 0 0,-1 0 0 0 0,0 2 0 0 0,1 0 0 0 0,-1 1 0 0 0,1 2 0 0 0,-6 2-108 0 0,14 2 25 0 0,13-10-24 0 0,-1-1 1 0 0,1 1-1 0 0,-1 0 0 0 0,0-1 0 0 0,1 1 0 0 0,-1 0 0 0 0,0-1 0 0 0,0 1 0 0 0,1-1 1 0 0,-1 1-1 0 0,0-1 0 0 0,0 1 0 0 0,0-1 0 0 0,0 1 0 0 0,1-1 0 0 0,-1 0 0 0 0,0 0 1 0 0,0 1-1 0 0,-1-1-1 0 0,1 0 1 0 0,0 1 0 0 0,0 0 0 0 0,-1-1 0 0 0,1 1 0 0 0,0 0 0 0 0,0 0 0 0 0,0 0 1 0 0,0 0-1 0 0,0 0 0 0 0,0 0 0 0 0,0 0 0 0 0,0 0 0 0 0,0 0 0 0 0,0 0 0 0 0,1 0 1 0 0,-1 2-2 0 0,-9 9 104 0 0,9-9-74 0 0,0 1 0 0 0,1-1-1 0 0,0 1 1 0 0,0-1 0 0 0,0 0-1 0 0,0 1 1 0 0,0-1-1 0 0,1 3-29 0 0,-1 3 23 0 0,0 1-10 0 0,1 15-72 0 0,-1 1 0 0 0,-1-1 0 0 0,-2 1 0 0 0,0-1 0 0 0,-2 0 0 0 0,-6 19 59 0 0,6-27 16 0 0,0 1-1 0 0,1 0 1 0 0,1 2-16 0 0,1-9 69 0 0,-1 9 93 0 0,1 1 0 0 0,0-1 0 0 0,1 1-1 0 0,2 0 1 0 0,1 16-162 0 0,6-18 81 0 0,-7-17-74 0 0,0-1-1 0 0,0 1 0 0 0,0 0 1 0 0,-1 1-1 0 0,1-1 1 0 0,0 0-1 0 0,-1 0 1 0 0,1 0-1 0 0,-1 0 1 0 0,0 2-7 0 0,1-1-41 0 0,0 1 0 0 0,0 0 1 0 0,0 0-1 0 0,1-1 0 0 0,0 1 1 0 0,-1-1-1 0 0,1 1 0 0 0,0-1 0 0 0,1 0 1 0 0,-1 0-1 0 0,0 0 0 0 0,1 0 1 0 0,0 0-1 0 0,0-1 0 0 0,0 1 1 0 0,0-1-1 0 0,2 2 41 0 0,-3-2-11 0 0,1 0-24 0 0,1 0 1 0 0,-1 0-1 0 0,1 0 0 0 0,-1 0 0 0 0,1-1 1 0 0,-1 1-1 0 0,1-1 0 0 0,0 0 0 0 0,0 0 1 0 0,0-1-1 0 0,0 1 0 0 0,-1-1 1 0 0,1 1-1 0 0,0-1 0 0 0,0-1 0 0 0,0 1 1 0 0,0 0-1 0 0,0-1 0 0 0,0 0 0 0 0,0 0 1 0 0,-1 0-1 0 0,1 0 0 0 0,3-2 35 0 0,6-3-19 0 0,0 0 0 0 0,0-1-1 0 0,0 0 1 0 0,-1-1 0 0 0,-1 0-1 0 0,1-1 20 0 0,19-8-8 0 0,-28 16 8 0 0,1 0-1 0 0,-1 0 1 0 0,0-1-1 0 0,0 0 1 0 0,0 1 0 0 0,0-1-1 0 0,0 0 1 0 0,0 0-1 0 0,-1 0 1 0 0,1-1-1 0 0,-1 1 1 0 0,1-1 0 0 0,-1 0-1 0 0,0 1 1 0 0,0-1 0 0 0,4-7-1142 0 0,-5 8-4564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04.6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1 106 3712 0 0,'15'-3'624'0'0,"-12"2"659"0"0,-1 0-1163 0 0,0 1-1 0 0,-1-1 0 0 0,1 0 1 0 0,-1 0-1 0 0,1 1 1 0 0,-1-1-1 0 0,1 0 1 0 0,-1 0-1 0 0,0 0 0 0 0,0-1 1 0 0,1 1-1 0 0,-1 0 1 0 0,0 0-1 0 0,0-1 0 0 0,0 0-119 0 0,0 1 62 0 0,0-1-1 0 0,0 0 0 0 0,-1 1 0 0 0,1-1 0 0 0,0 0 0 0 0,0 1 0 0 0,1-1 0 0 0,-1 1 1 0 0,0 0-1 0 0,0-1 0 0 0,1 1 0 0 0,-1 0 0 0 0,1 0 0 0 0,-1 0 0 0 0,1 0 1 0 0,0 0-62 0 0,30-15 246 0 0,-26 13-257 0 0,22-8 59 0 0,1 1 0 0 0,0 1 0 0 0,20-2-48 0 0,-17 10 2 0 0,-21 1-1082 0 0,-9 0-4418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05.6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63 8 4416 0 0,'3'0'298'0'0,"-3"0"-251"0"0,0 0 0 0 0,0 0 1 0 0,1 0-1 0 0,-1 0 0 0 0,0 0 0 0 0,1 0 1 0 0,-1 1-1 0 0,0-1 0 0 0,0 0 1 0 0,1 0-1 0 0,-1 0 0 0 0,0 0 1 0 0,1 0-1 0 0,-1 0 0 0 0,0 0 1 0 0,0 0-1 0 0,1 0 0 0 0,-1 0 0 0 0,0-1 1 0 0,1 1-1 0 0,-1 0 0 0 0,0 0 1 0 0,0 0-1 0 0,1 0 0 0 0,-1 0 1 0 0,0 0-1 0 0,0-1 0 0 0,1 1 1 0 0,-1 0-1 0 0,0 0 0 0 0,0 0 1 0 0,0 0-1 0 0,1-1 0 0 0,-1 1 0 0 0,0 0 1 0 0,0 0-1 0 0,0-1 0 0 0,0 1 1 0 0,1 0-1 0 0,-1 0 0 0 0,0-1 1 0 0,0 1-1 0 0,0 0 0 0 0,0-1 1 0 0,0 1-1 0 0,0 0 0 0 0,0 0 0 0 0,0-1 1 0 0,0 1-48 0 0,0 0 60 0 0,-1 0 0 0 0,1-1 0 0 0,0 1-1 0 0,-1 0 1 0 0,1 0 0 0 0,0 0 0 0 0,-1 0 0 0 0,1 0 0 0 0,-1 0 0 0 0,1 0 0 0 0,0 0 0 0 0,-1 0 0 0 0,1 0 0 0 0,-1 0 0 0 0,1 0 0 0 0,0 0-1 0 0,-1 0 1 0 0,1 0 0 0 0,-1 0 0 0 0,1 0 0 0 0,0 0 0 0 0,-1 0 0 0 0,1 1 0 0 0,0-1 0 0 0,-1 0 0 0 0,1 0 0 0 0,0 0 0 0 0,-1 1 0 0 0,1-1-1 0 0,0 0 1 0 0,0 0 0 0 0,-1 1 0 0 0,1-1 0 0 0,0 0 0 0 0,-1 1-60 0 0,-18 71 33 0 0,11-52-17 0 0,2-7-13 0 0,0-1 1 0 0,1 1 0 0 0,1 0-1 0 0,0 0 1 0 0,1 0-1 0 0,0 1 1 0 0,1-1-1 0 0,0 14-3 0 0,2-10-1150 0 0,0-16-4610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05.9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1 4720 0 0,'0'1'42'0'0,"0"-1"30"0"0,-1 1 0 0 0,1 0 0 0 0,0 0 0 0 0,0 0 0 0 0,0 0 0 0 0,0 0 0 0 0,0 0 0 0 0,0 0 0 0 0,0-1 0 0 0,1 1 0 0 0,-1 0 0 0 0,0 0 0 0 0,0 0 0 0 0,1 0 0 0 0,-1 0 0 0 0,0-1 0 0 0,1 1 0 0 0,-1 0-1 0 0,1 0 1 0 0,-1-1 0 0 0,1 1 0 0 0,-1 0 0 0 0,1-1 0 0 0,0 1 0 0 0,-1 0 0 0 0,1-1 0 0 0,0 1 0 0 0,-1-1 0 0 0,1 1 0 0 0,1-1-72 0 0,-1 2 47 0 0,0-1-1 0 0,0 1 0 0 0,0-1 1 0 0,0 1-1 0 0,-1 0 1 0 0,1-1-1 0 0,0 1 1 0 0,-1 0-1 0 0,1 0 1 0 0,-1-1-1 0 0,0 1 0 0 0,1 0 1 0 0,-1 0-1 0 0,0 0 1 0 0,0-1-1 0 0,0 1 1 0 0,-1 0-1 0 0,1 0 1 0 0,0 0-1 0 0,-1 1-46 0 0,1 4-2 0 0,-1-4 8 0 0,1 0 0 0 0,-1 0 0 0 0,0 0 0 0 0,0 0 1 0 0,0 0-1 0 0,-1 0 0 0 0,1 0 0 0 0,0-1-6 0 0,-6 12-7 0 0,-3 18-99 0 0,6-21 26 0 0,1 0 1 0 0,-1 1-1 0 0,0 8 80 0 0,3-13-957 0 0,0-6-3759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06.4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 3808 0 0,'1'-1'53'0'0,"-1"0"0"0"0,1 0 0 0 0,-1 0 0 0 0,1 1 0 0 0,-1-1-1 0 0,1 0 1 0 0,-1 1 0 0 0,1-1 0 0 0,0 0 0 0 0,-1 1 0 0 0,1-1 0 0 0,0 1 0 0 0,0-1 0 0 0,-1 1 0 0 0,1 0 0 0 0,0-1 0 0 0,0 1 0 0 0,0 0-1 0 0,0-1 1 0 0,-1 1 0 0 0,1 0 0 0 0,0 0 0 0 0,0 0 0 0 0,0 0 0 0 0,0 0 0 0 0,0 0 0 0 0,0 0 0 0 0,0 0 0 0 0,-1 0 0 0 0,1 0 0 0 0,0 0-1 0 0,0 1 1 0 0,0-1 0 0 0,0 0 0 0 0,0 1 0 0 0,0-1-53 0 0,0 1 41 0 0,-1-1 0 0 0,1 1-1 0 0,0-1 1 0 0,0 1 0 0 0,0-1 0 0 0,-1 0 0 0 0,1 0-1 0 0,0 1 1 0 0,0-1 0 0 0,0 0 0 0 0,0 0-1 0 0,0 0 1 0 0,0 0 0 0 0,0 0 0 0 0,-1 0 0 0 0,1 0-1 0 0,0 0-40 0 0,0 0 24 0 0,0 0 0 0 0,0 0 0 0 0,0 0 0 0 0,1 0 0 0 0,-1 0 0 0 0,0 0 0 0 0,0 0 0 0 0,0 1 0 0 0,0-1 0 0 0,0 0 0 0 0,0 1 0 0 0,0-1 0 0 0,0 1 0 0 0,0-1 0 0 0,0 1-24 0 0,26 24 515 0 0,-1 2-1 0 0,-1 1 0 0 0,18 26-514 0 0,-31-39 160 0 0,-3-2 3 0 0,0 1 1 0 0,-1-1-1 0 0,6 16-163 0 0,-6-12 154 0 0,0-1 0 0 0,2 0 0 0 0,0 0-154 0 0,84 110-12 0 0,-85-113 11 0 0,-8-11 1 0 0,1 1 0 0 0,-1-1 0 0 0,1 0 0 0 0,-1 0 0 0 0,1 0 0 0 0,0 0 1 0 0,-1 0-1 0 0,1-1 0 0 0,0 1 0 0 0,2 1 0 0 0,10 11 49 0 0,-13-13-6 0 0,0 1 1 0 0,0-1 0 0 0,0 0-1 0 0,0 1 1 0 0,0-1-1 0 0,0 0 1 0 0,1 0 0 0 0,-1 0-1 0 0,0 0 1 0 0,0 0-1 0 0,1 0 1 0 0,-1 0 0 0 0,1-1-1 0 0,-1 1 1 0 0,2 0-44 0 0,-3 23 920 0 0,0-23-991 0 0,-1 1 0 0 0,1-1 0 0 0,-1 0 0 0 0,1 0 0 0 0,-1 0 0 0 0,1 0 1 0 0,0 1-1 0 0,0-1 0 0 0,0 0 0 0 0,0 0 0 0 0,-1 0 0 0 0,1 1 0 0 0,1 0 71 0 0,-1-1-7222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06.8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365 11 4616 0 0,'11'-10'1369'0'0,"-11"10"-1331"0"0,0 0 0 0 0,1 0 0 0 0,-1 0 0 0 0,0 0-1 0 0,0 0 1 0 0,0 0 0 0 0,0 0 0 0 0,0 0 0 0 0,0 0 0 0 0,0 0-1 0 0,1 0 1 0 0,-1 0 0 0 0,0 0 0 0 0,0 0 0 0 0,0 0 0 0 0,0 0 0 0 0,0 0-1 0 0,0 0 1 0 0,0 0 0 0 0,0 0 0 0 0,1 0 0 0 0,-1 0 0 0 0,0 0 0 0 0,0 0-1 0 0,0 0 1 0 0,0 0 0 0 0,0 1 0 0 0,0-1 0 0 0,0 0 0 0 0,0 0-1 0 0,0 0 1 0 0,0 0 0 0 0,0 0 0 0 0,0 0 0 0 0,0 0 0 0 0,1 0 0 0 0,-1 1-1 0 0,0-1 1 0 0,0 0 0 0 0,0 0 0 0 0,0 0 0 0 0,0 0 0 0 0,0 0 0 0 0,0 0-1 0 0,0 0 1 0 0,0 1 0 0 0,0-1 0 0 0,0 0 0 0 0,0 0 0 0 0,-1 0-1 0 0,1 0 1 0 0,0 0 0 0 0,0 0 0 0 0,0 0 0 0 0,0 0 0 0 0,0 1-38 0 0,-4 11 431 0 0,-9 14-369 0 0,-96 135 170 0 0,67-99-180 0 0,21-35-23 0 0,18-23-30 0 0,0-1-1 0 0,0 1 0 0 0,0 0 0 0 0,0 0 0 0 0,1 0 0 0 0,0 0 0 0 0,0 0 0 0 0,0 1 0 0 0,-1 4 2 0 0,-1 2-3 0 0,-1-1-1 0 0,0 1 0 0 0,0-1 0 0 0,-1 0 0 0 0,0 0 0 0 0,-2 1 4 0 0,-7 13 7 0 0,8-14 2 0 0,0 0-1 0 0,0-1 0 0 0,-1 0 0 0 0,0 0 1 0 0,0-1-1 0 0,-6 4-8 0 0,11-9 8 0 0,0-1 0 0 0,0 1 0 0 0,1 1 0 0 0,0-1 0 0 0,-1 0 0 0 0,1 1 0 0 0,-1 1-8 0 0,-12 16 54 0 0,6-5 41 0 0,4-10-1216 0 0,5-5-4603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07.4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 2208 0 0,'6'-2'237'0'0,"0"0"-1"0"0,0 0 1 0 0,0 0 0 0 0,0 0 0 0 0,0-1-1 0 0,0 0 1 0 0,-1 0 0 0 0,1-1 0 0 0,0-1-237 0 0,-3 3 106 0 0,0 0 0 0 0,1 0 1 0 0,-1 0-1 0 0,0 0 0 0 0,1 0 1 0 0,0 1-1 0 0,-1-1 1 0 0,1 1-1 0 0,0 0 0 0 0,0 0 1 0 0,-1 0-1 0 0,2 1-106 0 0,49-3 156 0 0,-40 4-49 0 0,-13-1-99 0 0,0 0 0 0 0,1 1-1 0 0,-1-1 1 0 0,0 1-1 0 0,0 0 1 0 0,1-1-1 0 0,-1 1 1 0 0,0 0 0 0 0,0 0-1 0 0,0 0 1 0 0,0 0-1 0 0,0 0 1 0 0,0 0-1 0 0,0 0 1 0 0,0 0-1 0 0,-1 0 1 0 0,1 0 0 0 0,0 2-8 0 0,13 22 74 0 0,-12-21-63 0 0,-1 1 0 0 0,0-1 0 0 0,0 1 0 0 0,-1-1-1 0 0,1 0 1 0 0,-1 1 0 0 0,0-1 0 0 0,0 1 0 0 0,-1-1 0 0 0,1 1 0 0 0,-1-1 0 0 0,0 0-1 0 0,0 2-10 0 0,-2 4 23 0 0,0-1-1 0 0,0 1 1 0 0,-1-1-1 0 0,0 1 0 0 0,-3 2-22 0 0,-28 65 183 0 0,32-72-160 0 0,0 0 0 0 0,0 0 0 0 0,0 0 0 0 0,0 0 1 0 0,-1 0-1 0 0,0-1 0 0 0,0 0 0 0 0,0 0 0 0 0,0 0 0 0 0,-1 0 0 0 0,1-1 0 0 0,-1 1 0 0 0,-5 1-23 0 0,8-3 10 0 0,0-1 1 0 0,0 0-1 0 0,0 0 0 0 0,0 1 0 0 0,0-1 1 0 0,0 1-1 0 0,1 0 0 0 0,-1-1 0 0 0,1 1 1 0 0,-1 1-11 0 0,-14 11 54 0 0,14-12-41 0 0,1-1-3 0 0,0-1 1 0 0,0 1-1 0 0,0-1 0 0 0,0 1 1 0 0,0-1-1 0 0,0 1 1 0 0,0-1-1 0 0,0 0 0 0 0,0 0 1 0 0,0 1-1 0 0,0-1 1 0 0,-1 0-1 0 0,1 0 0 0 0,0 0 1 0 0,0 0-1 0 0,0 0-10 0 0,0 0 13 0 0,1 0-3 0 0,0 0-1 0 0,0 0 6 0 0,0 0 1 0 0,0 0 0 0 0,0 0 2 0 0,0 0 10 0 0,0 0-2 0 0,0 0-1 0 0,0 0 4 0 0,0 0 17 0 0,0 0 78 0 0,0 0 20 0 0,24 0 296 0 0,-4 0-309 0 0,4 0 17 0 0,1 0 1 0 0,-1-2-1 0 0,11-3-148 0 0,-14 3 90 0 0,0 0-1 0 0,0 1 1 0 0,0 1 0 0 0,0 0 0 0 0,7 3-90 0 0,-27-3-16 0 0,0 1 0 0 0,0-1 0 0 0,0 1 0 0 0,0-1-1 0 0,0 1 1 0 0,0-1 0 0 0,0 1 0 0 0,0 0 0 0 0,0-1 0 0 0,-1 1 0 0 0,1 0 0 0 0,0 0-1 0 0,0-1 1 0 0,-1 1 0 0 0,1 0 0 0 0,-1 0 0 0 0,1 0 0 0 0,-1 0 0 0 0,1 0 0 0 0,0 1 16 0 0,0 0-738 0 0,0 0-5043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09.4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3000 0 0,'0'0'695'0'0,"0"0"-5"0"0,0 0 4 0 0,0 0-59 0 0,0 0-213 0 0,0 0-54 0 0,1 0-288 0 0,0 0 1 0 0,1 0-1 0 0,-1 0 1 0 0,0 0-1 0 0,0 1 1 0 0,0-1-1 0 0,0 0 1 0 0,0 0-1 0 0,0 1 0 0 0,0-1 1 0 0,0 1-1 0 0,0-1 1 0 0,0 0-1 0 0,0 1 1 0 0,-1 0-1 0 0,1-1 1 0 0,0 1-81 0 0,0 4 20 0 0,-1 0-1 0 0,1 0 1 0 0,0 0 0 0 0,0 0 0 0 0,0 0 0 0 0,2 2-20 0 0,-1-2 24 0 0,-1 0 1 0 0,1 1 0 0 0,-1-1 0 0 0,0 0 0 0 0,-1 1 0 0 0,1 2-25 0 0,0 7 74 0 0,-2 19-812 0 0,1-34-4602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09.7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2904 0 0,'1'0'30'0'0,"0"0"-1"0"0,-1 0 1 0 0,1 1 0 0 0,0-1-1 0 0,0 0 1 0 0,-1 0 0 0 0,1 1 0 0 0,0-1-1 0 0,0 0 1 0 0,-1 1 0 0 0,1-1-1 0 0,0 1 1 0 0,-1-1 0 0 0,1 1-1 0 0,0-1 1 0 0,-1 1 0 0 0,1 0 0 0 0,-1-1-1 0 0,1 1 1 0 0,-1 0 0 0 0,1-1-1 0 0,-1 1 1 0 0,0 0 0 0 0,1 0 0 0 0,-1-1-1 0 0,0 1 1 0 0,0 0 0 0 0,1 0-1 0 0,-1 0 1 0 0,0-1 0 0 0,0 1-1 0 0,0 0 1 0 0,0 0 0 0 0,0 0 0 0 0,0 0-1 0 0,0-1 1 0 0,0 1 0 0 0,-1 0-30 0 0,1 0 30 0 0,0 0 0 0 0,0-1 0 0 0,0 1 0 0 0,0 0 0 0 0,0 0 0 0 0,0-1 0 0 0,0 1 0 0 0,0 0 0 0 0,0 0 0 0 0,0-1 0 0 0,1 1 0 0 0,-1 0 0 0 0,0 0 0 0 0,0-1 0 0 0,1 1 0 0 0,-1 0 0 0 0,0-1 0 0 0,1 1 0 0 0,-1-1 0 0 0,0 1 0 0 0,1 0 0 0 0,-1-1 0 0 0,1 1 0 0 0,0-1 0 0 0,-1 1 0 0 0,1-1 1 0 0,-1 1-1 0 0,1-1 0 0 0,0 0 0 0 0,-1 1 0 0 0,1-1 0 0 0,0 0 0 0 0,-1 1 0 0 0,1-1 0 0 0,0 0 0 0 0,-1 0 0 0 0,1 0-30 0 0,5 14 481 0 0,7 0-342 0 0,-11-12-108 0 0,0 0 0 0 0,0 0-1 0 0,-1 0 1 0 0,1 1 0 0 0,0-1 0 0 0,-1 0-1 0 0,1 1 1 0 0,-1-1 0 0 0,0 1 0 0 0,1 0-31 0 0,8 16 176 0 0,-9-17-128 0 0,0-1 0 0 0,0 1 0 0 0,0 0 0 0 0,0 0 1 0 0,0 0-1 0 0,0-1 0 0 0,0 1 0 0 0,-1 0 0 0 0,1 0 1 0 0,-1 0-1 0 0,0 0 0 0 0,1 0 0 0 0,-1 0 0 0 0,0 2-48 0 0,0 26-433 0 0,0-29-4200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46.6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1 294 5624 0 0,'0'0'776'0'0,"0"0"1"0"0,0 0 6 0 0,0 0-73 0 0,0 0-291 0 0,0 0-68 0 0,0 0 2 0 0,0 0 18 0 0,0 0 47 0 0,1-6 9 0 0,5-26 701 0 0,-4 4 832 0 0,-3 32-1729 0 0,1-6-82 0 0,0 1-144 0 0,0 1 0 0 0,0 0 0 0 0,0 0 0 0 0,0 0 0 0 0,0 0 0 0 0,0 0 0 0 0,0 0 0 0 0,0-1 0 0 0,0 1-1 0 0,0 0 1 0 0,0 0 0 0 0,0 0 0 0 0,0 0 0 0 0,0 0 0 0 0,0 0 0 0 0,0-1 0 0 0,0 1 0 0 0,0 0 0 0 0,0 0-1 0 0,0 0 1 0 0,1 0 0 0 0,-1 0 0 0 0,0 0 0 0 0,0 0 0 0 0,0 0 0 0 0,0-1 0 0 0,0 1 0 0 0,0 0 0 0 0,0 0-1 0 0,0 0 1 0 0,1 0 0 0 0,-1 0 0 0 0,0 0 0 0 0,0 0 0 0 0,0 0 0 0 0,0 0 0 0 0,0 0 0 0 0,0 0 0 0 0,1 0-1 0 0,-1 0 1 0 0,0 0 0 0 0,0 0 0 0 0,0 0 0 0 0,0 0 0 0 0,0 0 0 0 0,1 0 0 0 0,-1 0 0 0 0,0 0 0 0 0,0 0-1 0 0,0 0 1 0 0,0 0 0 0 0,0 0 0 0 0,0 0 0 0 0,1 0 0 0 0,-1 0 0 0 0,0 1 0 0 0,0-1 0 0 0,0 0 0 0 0,0 0-1 0 0,0 0 1 0 0,0 0 0 0 0,0 0 0 0 0,0 0 0 0 0,0 0 0 0 0,0 0 0 0 0,1 1-5 0 0,13 13 276 0 0,0 1 1 0 0,-1 1-1 0 0,0 0 1 0 0,-1 0 0 0 0,5 11-277 0 0,-10-13 30 0 0,0 0 0 0 0,-1 1 0 0 0,0 0 1 0 0,2 11-31 0 0,-3-10 114 0 0,0 0 0 0 0,2 0 0 0 0,7 14-114 0 0,7 8 194 0 0,-3-5-35 0 0,1-2 0 0 0,4 3-159 0 0,-15-23 29 0 0,-1 1-1 0 0,0 0 1 0 0,0 0-1 0 0,-1 0 1 0 0,-1 1-1 0 0,2 6-28 0 0,-1-2 8 0 0,2 0 0 0 0,0-1 0 0 0,0 0 1 0 0,7 8-9 0 0,-7-11 30 0 0,-1-1 0 0 0,0 1 0 0 0,0 1 0 0 0,-1-1 1 0 0,-1 1-1 0 0,-1 0 0 0 0,1 4-30 0 0,0 0 2 0 0,1 16-48 0 0,1-20-69 0 0,-3-8 207 0 0,-1-6 491 0 0,-2-12-515 0 0,0 1 0 0 0,1-1 0 0 0,1 1-1 0 0,0 0 1 0 0,1 0 0 0 0,4-10-68 0 0,5-16 93 0 0,36-141 302 0 0,-19 67 5 0 0,34-83-400 0 0,-48 148 220 0 0,6-31-220 0 0,-14 48 61 0 0,1 3 10 0 0,1 1 1 0 0,2 1-1 0 0,0 0 0 0 0,1 0 0 0 0,2 1 1 0 0,7-8-72 0 0,-10 14 32 0 0,14-22 811 0 0,-26 43-1042 0 0,0 9 599 0 0,3-7-3171 0 0,-2-5-10380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24.4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356 1 5920 0 0,'5'5'298'0'0,"-5"-5"-235"0"0,0 1 1 0 0,0-1 0 0 0,1 0 0 0 0,-1 1 0 0 0,0-1-1 0 0,0 0 1 0 0,1 1 0 0 0,-1-1 0 0 0,0 0-1 0 0,1 1 1 0 0,-1-1 0 0 0,0 0 0 0 0,1 0-1 0 0,-1 0 1 0 0,0 1 0 0 0,1-1 0 0 0,-1 0 0 0 0,1 0-1 0 0,-1 0 1 0 0,0 0 0 0 0,1 0 0 0 0,-1 0-1 0 0,1 0 1 0 0,-1 0 0 0 0,0 0 0 0 0,1 0-1 0 0,-1 0 1 0 0,1 0 0 0 0,-1 0 0 0 0,0 0 0 0 0,1 0-1 0 0,-1 0 1 0 0,1 0 0 0 0,-1 0 0 0 0,0-1-1 0 0,1 1 1 0 0,-1 0 0 0 0,0 0 0 0 0,1 0-1 0 0,-1-1 1 0 0,0 1 0 0 0,1 0 0 0 0,-1-1-64 0 0,0 1 21 0 0,0 0 0 0 0,1 0 1 0 0,-1 0-1 0 0,0 0 0 0 0,0 0 1 0 0,0 0-1 0 0,0 0 0 0 0,0 0 0 0 0,1 0 1 0 0,-1 0-1 0 0,0 0 0 0 0,0 0 1 0 0,0 0-1 0 0,0 0 0 0 0,1 0 0 0 0,-1 0 1 0 0,0 0-1 0 0,0 0 0 0 0,0 0 1 0 0,0 0-1 0 0,0 0 0 0 0,1 0 1 0 0,-1 0-1 0 0,0 1 0 0 0,0-1 0 0 0,0 0 1 0 0,0 0-1 0 0,0 0 0 0 0,0 0 1 0 0,1 0-1 0 0,-1 0 0 0 0,0 0 1 0 0,0 1-1 0 0,0-1 0 0 0,0 0 0 0 0,0 0 1 0 0,0 0-1 0 0,0 0 0 0 0,0 0 1 0 0,0 1-1 0 0,0-1 0 0 0,0 0 0 0 0,0 0 1 0 0,0 0-1 0 0,0 0 0 0 0,0 1 1 0 0,0-1-1 0 0,0 0 0 0 0,0 0 1 0 0,0 0-1 0 0,0 0 0 0 0,0 0 0 0 0,0 1 1 0 0,0-1-1 0 0,0 0 0 0 0,0 0 1 0 0,0 0-1 0 0,0 0 0 0 0,0 0 1 0 0,0 1-1 0 0,0-1 0 0 0,0 0 0 0 0,-1 0-21 0 0,-3 11 752 0 0,-126 101-1260 0 0,86-75 195 0 0,-2-2-1 0 0,-22 10 314 0 0,58-38-72 0 0,1 0-1 0 0,-1 1 1 0 0,1 0-1 0 0,1 0 1 0 0,-3 4 72 0 0,-5 4 6 0 0,14-12 58 0 0,0-1-1 0 0,0 1 1 0 0,0 0-1 0 0,1 1 1 0 0,0-1-1 0 0,-1 0 0 0 0,2 0 1 0 0,-1 0-1 0 0,0 1 1 0 0,1-1-1 0 0,0 0 1 0 0,0 1-1 0 0,0-1 0 0 0,0 2-63 0 0,0-4 67 0 0,1 0-39 0 0,0 0-1 0 0,1 0 1 0 0,-1 0-1 0 0,0 0 1 0 0,0 0-1 0 0,1-1 1 0 0,-1 1-1 0 0,1 0 1 0 0,-1-1-1 0 0,1 1 1 0 0,0-1 0 0 0,0 0-1 0 0,-1 0 1 0 0,1 0-1 0 0,0 1 1 0 0,1-1-28 0 0,4 3 115 0 0,-1 0-49 0 0,1 0 0 0 0,0-1 0 0 0,0 0 0 0 0,0-1-1 0 0,0 1 1 0 0,0-1 0 0 0,5 1-66 0 0,25 8 123 0 0,-14-2-59 0 0,0 0 0 0 0,0-2 0 0 0,1 0 0 0 0,-1-2 0 0 0,2 0 0 0 0,-1-2 0 0 0,0-1 0 0 0,10 0-64 0 0,-11-2 71 0 0,1-1-1 0 0,-1-1 1 0 0,0-1 0 0 0,0-1-1 0 0,4-2-70 0 0,-12 3-142 0 0,-1 1 0 0 0,1 1 0 0 0,0 0 0 0 0,14 1 142 0 0,-17 0-981 0 0,-8 0-6864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40.2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74 343 6728 0 0,'43'79'1516'0'0,"-40"-75"-1448"0"0,-1 1 1 0 0,1-1-1 0 0,-1 1 1 0 0,0 0-1 0 0,-1 0 1 0 0,1 0-1 0 0,-1-1 1 0 0,0 1 0 0 0,0 1-1 0 0,0-1-68 0 0,-1-1 36 0 0,1 0 0 0 0,0-1 0 0 0,-1 1 0 0 0,2-1 0 0 0,-1 0 0 0 0,0 1 0 0 0,1-1 0 0 0,-1 0 0 0 0,1 0 0 0 0,0 0 0 0 0,0 0 0 0 0,0 0 0 0 0,1 0 0 0 0,0 1-36 0 0,1 5 140 0 0,-4-5 143 0 0,-1-7 373 0 0,1 2-332 0 0,0 1 14 0 0,0 0 1 0 0,-1-1-168 0 0,-1 0 1 0 0,0-1-1 0 0,0 1 1 0 0,1-1-1 0 0,-1 0 1 0 0,1 1-1 0 0,-1-1 1 0 0,1 0-1 0 0,0 0 1 0 0,0 0-1 0 0,0 0 1 0 0,0 0-1 0 0,-1-2-171 0 0,1 1 67 0 0,-37-65 836 0 0,2 2 327 0 0,-4-16-1230 0 0,37 74 106 0 0,0 0-1 0 0,1 0 1 0 0,0 0-1 0 0,0 0 1 0 0,1-1-106 0 0,-7-25 385 0 0,7 27-303 0 0,-1 0 0 0 0,1 0 0 0 0,0 0 0 0 0,1 0 0 0 0,0 0 0 0 0,0 0 0 0 0,1 0 0 0 0,-1 0 0 0 0,1 0 0 0 0,1 1 0 0 0,-1-1 0 0 0,1 0 0 0 0,1 1-1 0 0,1-5-81 0 0,-2 5 53 0 0,-1 3-24 0 0,0 1 0 0 0,0-1 0 0 0,1 0 0 0 0,-1 1 0 0 0,1 0 0 0 0,0-1 0 0 0,-1 1 0 0 0,1 0 0 0 0,0 0 0 0 0,1 0 0 0 0,-1 0 0 0 0,0 0 0 0 0,1 0-29 0 0,37-22 318 0 0,-22 14-157 0 0,-8 6-118 0 0,0-1 1 0 0,0 2-1 0 0,0-1 0 0 0,0 1 0 0 0,1 1 0 0 0,-1 0 0 0 0,1 0 0 0 0,-1 1 0 0 0,1 0 0 0 0,0 1 0 0 0,1 0-43 0 0,-2 1 43 0 0,-1-1 0 0 0,0 1-1 0 0,0 1 1 0 0,1-1 0 0 0,-1 2 0 0 0,0-1-1 0 0,0 1 1 0 0,-1 1 0 0 0,1-1 0 0 0,-1 1-1 0 0,1 1 1 0 0,6 5-43 0 0,-4-2 24 0 0,-2-2-6 0 0,-1 1-1 0 0,0-1 0 0 0,-1 1 0 0 0,0 1 0 0 0,0-1 0 0 0,0 1 0 0 0,4 7-17 0 0,-10-13 4 0 0,0 0 1 0 0,0 0-1 0 0,0 0 0 0 0,0 0 1 0 0,-1 0-1 0 0,1 0 0 0 0,0 0 1 0 0,-1 0-1 0 0,0 0 0 0 0,1 0 1 0 0,-1 0-1 0 0,0 0 0 0 0,0 1 1 0 0,0-1-1 0 0,0 0 0 0 0,-1 0 1 0 0,1 0-1 0 0,0 0 1 0 0,-1 0-1 0 0,0 0 0 0 0,1 1 1 0 0,-1-1-1 0 0,0-1 0 0 0,0 1 1 0 0,0 0-1 0 0,0 0 0 0 0,-1 0 1 0 0,1 0-1 0 0,0-1 0 0 0,-1 1 1 0 0,0 0-5 0 0,-7 7 5 0 0,0-1 1 0 0,-1 0-1 0 0,0-1 1 0 0,0 0-1 0 0,-4 1-5 0 0,-9 7 3 0 0,16-11-2 0 0,1-1 0 0 0,-1 1-1 0 0,0-2 1 0 0,0 1 0 0 0,0-1-1 0 0,-1 0 1 0 0,1 0 0 0 0,0-1-1 0 0,-1 0 0 0 0,-27 7 2 0 0,23-3-5 0 0,10-3 0 0 0,9-5-1 0 0,-1 1 1 0 0,0 0 0 0 0,0 1 1 0 0,1-1-1 0 0,-1 1 0 0 0,6 0 3 0 0,20-3-2 0 0,-12-1-14 0 0,0 2 0 0 0,1 0 0 0 0,-1 1 0 0 0,1 1 1 0 0,0 1-1 0 0,-1 1 0 0 0,4 1 16 0 0,-17 0-9 0 0,-1 0-1 0 0,1 0 1 0 0,-1 0 0 0 0,0 1 0 0 0,0 0-1 0 0,0 0 1 0 0,0 1 0 0 0,0-1-1 0 0,-1 1 1 0 0,1 1 0 0 0,2 2 9 0 0,6 6-30 0 0,-1 1 1 0 0,0 0-1 0 0,4 8 30 0 0,-15-20 1 0 0,-1 1 0 0 0,1 0 0 0 0,-1 0 0 0 0,1-1 0 0 0,-1 1 0 0 0,0 0 0 0 0,0 1 0 0 0,0-1 0 0 0,-1 0 0 0 0,1 0 0 0 0,-1 0 0 0 0,0 0 0 0 0,0 0 0 0 0,0 1 0 0 0,0-1 0 0 0,0 0 0 0 0,-1 0 0 0 0,1 0 0 0 0,-1 0 0 0 0,0 0-1 0 0,0 1 1 0 0,0-2 0 0 0,0 2-1 0 0,-3 5 6 0 0,0-1 0 0 0,-1 1-1 0 0,0-1 1 0 0,0 1 0 0 0,-1-1-1 0 0,-4 4-5 0 0,0-2 21 0 0,0 0 0 0 0,-1 0 0 0 0,1-1 0 0 0,-2-1 0 0 0,1 0-1 0 0,-1 0 1 0 0,-1-1 0 0 0,1-1 0 0 0,-1 0 0 0 0,0 0 0 0 0,-13 2-21 0 0,14-3 44 0 0,-1-1 0 0 0,1 0 0 0 0,-1-1 1 0 0,1-1-1 0 0,-1 0 0 0 0,-11 1-44 0 0,-13-1 70 0 0,18 0-13 0 0,0-1 0 0 0,1-1-1 0 0,-1-1 1 0 0,-3-1-57 0 0,10 0-200 0 0,7 2 295 0 0,0-1 0 0 0,-1 0 0 0 0,1 0 0 0 0,0 0-1 0 0,0-1 1 0 0,-3-1-95 0 0,7 2-109 0 0,0 0 0 0 0,0 1 0 0 0,-1-1 0 0 0,1 0 0 0 0,0 0-1 0 0,0 0 1 0 0,0 0 0 0 0,0 0 0 0 0,0 0 0 0 0,1 0 0 0 0,-1 0-1 0 0,0 0 1 0 0,0-1 0 0 0,1 1 0 0 0,-1 0 0 0 0,1-1 0 0 0,-1 1-1 0 0,1 0 1 0 0,0-1 0 0 0,-1 1 0 0 0,1 0 0 0 0,0-1 0 0 0,0 1-1 0 0,0 0 1 0 0,0-1 0 0 0,0 1 109 0 0,0-2-13058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47.0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 6424 0 0,'0'0'648'0'0,"3"23"3461"0"0,-2-22-4106 0 0,0 0-1 0 0,0 0 1 0 0,0 0-1 0 0,0 0 1 0 0,0 0 0 0 0,1 0-1 0 0,-1 0 1 0 0,0-1 0 0 0,1 1-1 0 0,-1 0 1 0 0,0-1-1 0 0,1 1 1 0 0,-1-1 0 0 0,1 1-1 0 0,-1-1 1 0 0,0 0 0 0 0,1 0-1 0 0,-1 1 1 0 0,1-1-1 0 0,1 0-2 0 0,32-7 55 0 0,-1 1 18 0 0,157-11 111 0 0,-149 14-99 0 0,19-6-85 0 0,-56 8 9 0 0,0 1-1 0 0,0 0 0 0 0,0 0 1 0 0,0 1-1 0 0,0-1 0 0 0,1 1-8 0 0,22 1 24 0 0,-9-5-1488 0 0,-3 2-5856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48.1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4816 0 0,'14'2'1441'0'0,"-13"3"-624"0"0,1 10 3869 0 0,32 24-3934 0 0,-23-18-689 0 0,-9-16-37 0 0,1-1 0 0 0,-1 1-1 0 0,1-1 1 0 0,0 0 0 0 0,0 0 0 0 0,0 0 0 0 0,0 0 0 0 0,1-1 0 0 0,3 4-26 0 0,13 10 71 0 0,0 1 0 0 0,-2 0 0 0 0,0 1 0 0 0,-1 1 0 0 0,3 8-71 0 0,-6-11 29 0 0,27 45 49 0 0,-32-46-61 0 0,1-1 0 0 0,1 0-1 0 0,0-1 1 0 0,8 9-17 0 0,51 49 221 0 0,-67-68-190 0 0,1-1-1 0 0,-1 0 1 0 0,1-1-1 0 0,0 1 1 0 0,-1-1-1 0 0,3 2-30 0 0,-3-3 46 0 0,0 1-1 0 0,0-1 1 0 0,0 1-1 0 0,-1 0 1 0 0,1 0-1 0 0,-1 0 1 0 0,1 0-1 0 0,-1 1 1 0 0,0-1 0 0 0,0 1-1 0 0,0-1 1 0 0,1 3-46 0 0,-1-2 51 0 0,-1-1 0 0 0,0 1 1 0 0,0 0-1 0 0,0 0 1 0 0,0 0-1 0 0,0-1 1 0 0,-1 1-1 0 0,1 0 1 0 0,-1 0-1 0 0,0 0 0 0 0,0 0 1 0 0,0 1-52 0 0,1-4 18 0 0,0 0 0 0 0,0 0 0 0 0,1 0 0 0 0,-1 0 0 0 0,0 0 0 0 0,0 0 0 0 0,0 0 1 0 0,0 1-1 0 0,0-1 0 0 0,0 0 0 0 0,0 1 0 0 0,1-1 0 0 0,-1 1 0 0 0,0-1 0 0 0,0 1 0 0 0,0 0-18 0 0,0 6 146 0 0,-1-9-2132 0 0,0 1-7560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48.5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344 1 6728 0 0,'-1'9'178'0'0,"0"1"0"0"0,-1-1 0 0 0,-1 0 0 0 0,1 0 0 0 0,-1 0 0 0 0,-1 0 0 0 0,1-1 0 0 0,-2 1 0 0 0,1-1 0 0 0,-1 0 0 0 0,-3 3-178 0 0,-1 5 46 0 0,0-1-1 0 0,-4 13-45 0 0,-2 9 36 0 0,-1-1-1 0 0,-2-1 1 0 0,-2-1 0 0 0,-12 15-36 0 0,2 5 39 0 0,23-39-5 0 0,-1-1 0 0 0,0 1 0 0 0,-1-2-1 0 0,-1 2-33 0 0,-18 13 335 0 0,22-23-233 0 0,1 0-1 0 0,-1 0 1 0 0,1 1 0 0 0,0 0 0 0 0,1 0 0 0 0,-4 5-102 0 0,-3 1 292 0 0,10-11-266 0 0,0 0 0 0 0,0-1 1 0 0,1 1-1 0 0,-1-1 0 0 0,0 1 1 0 0,1 0-1 0 0,-1 0 0 0 0,0-1 1 0 0,1 1-1 0 0,-1 0 0 0 0,1 0 1 0 0,-1 0-1 0 0,1 0 0 0 0,-1 0 1 0 0,1-1-1 0 0,-1 2-26 0 0,1-2-44 0 0,0 1-1 0 0,0 0 1 0 0,-1-1 0 0 0,1 1-1 0 0,0 0 1 0 0,-1-1 0 0 0,1 1-1 0 0,-1-1 1 0 0,1 1 0 0 0,0 0-1 0 0,-1-1 1 0 0,0 1 0 0 0,1-1-1 0 0,-1 1 1 0 0,1-1 0 0 0,-1 0-1 0 0,0 1 1 0 0,1-1 0 0 0,-1 0-1 0 0,0 1 45 0 0,1-1-7050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49.3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11 112 1600 0 0,'0'0'809'0'0,"0"0"7"0"0,2-1-555 0 0,-1 2-1 0 0,0-1 0 0 0,0 0 0 0 0,0 0 1 0 0,1 0-1 0 0,-1 0 0 0 0,0 1 0 0 0,0-1 1 0 0,0 0-1 0 0,0 1 0 0 0,0-1 1 0 0,0 1-1 0 0,0 0 0 0 0,1-1-260 0 0,-4 5 164 0 0,0 0-1 0 0,0 0 1 0 0,1 0-1 0 0,0 0 0 0 0,0 0 1 0 0,0 0-1 0 0,0 0 1 0 0,1 0-1 0 0,0 1 1 0 0,0 0-164 0 0,-13 153 1472 0 0,12-84-900 0 0,-1-23-101 0 0,3 0 1 0 0,2 0-1 0 0,2 4-471 0 0,2 1 381 0 0,-7-45-283 0 0,1 1 0 0 0,0-1 0 0 0,1 0 0 0 0,1 0 0 0 0,0 0 1 0 0,0 0-1 0 0,1-1 0 0 0,3 6-98 0 0,-5-13 30 0 0,0-1 1 0 0,-1 1 0 0 0,0 0-1 0 0,0-1 1 0 0,0 1 0 0 0,0 0-1 0 0,0 0 1 0 0,-1 0 0 0 0,0 0-1 0 0,0 0 1 0 0,0 0 0 0 0,0 0-1 0 0,-1 0 1 0 0,1 0 0 0 0,-1 0-1 0 0,0-1 1 0 0,0 1 0 0 0,0 0-1 0 0,-3 3-30 0 0,3 5 145 0 0,2-8-64 0 0,-1-6 40 0 0,0 2-52 0 0,-1-19 165 0 0,-16-117 202 0 0,7 68-338 0 0,3-1 0 0 0,2-22-98 0 0,4 57 11 0 0,0 23-9 0 0,1 1 0 0 0,0-1-1 0 0,0 0 1 0 0,1 0 0 0 0,0 0 0 0 0,1 1 0 0 0,1-1-2 0 0,10-52-22 0 0,-11 51 12 0 0,0-1 0 0 0,1 0 0 0 0,0 1 0 0 0,1 0 0 0 0,1-1 0 0 0,0 2 0 0 0,0-1 0 0 0,6-8 10 0 0,1 4-45 0 0,1 1 1 0 0,0 0-1 0 0,1 0 0 0 0,1 2 0 0 0,1 0 1 0 0,-1 1-1 0 0,2 0 0 0 0,0 1 0 0 0,0 1 0 0 0,1 0 1 0 0,0 2-1 0 0,16-6 45 0 0,-4 0-46 0 0,-26 11 37 0 0,0 1 0 0 0,0 0 0 0 0,1-1 0 0 0,-1 2 0 0 0,1-1 0 0 0,-1 1 0 0 0,1-1 1 0 0,-1 1-1 0 0,1 1 0 0 0,0-1 0 0 0,0 1 0 0 0,1-1 9 0 0,13 1-37 0 0,-14-1 30 0 0,-1 1 0 0 0,1 0-1 0 0,0 0 1 0 0,0 0 0 0 0,0 0 0 0 0,0 1 0 0 0,-1 0-1 0 0,1 0 1 0 0,0 0 0 0 0,-1 0 0 0 0,1 1-1 0 0,0 0 1 0 0,-1 0 0 0 0,0 0 0 0 0,1 1 0 0 0,0 0 7 0 0,0 1-20 0 0,-1-1 0 0 0,0 1 0 0 0,0 0 0 0 0,0 0 0 0 0,0 0 0 0 0,0 1 1 0 0,-1-1-1 0 0,0 1 0 0 0,0 0 0 0 0,0 0 20 0 0,-1-1-11 0 0,-1 0 1 0 0,0-1-1 0 0,0 1 1 0 0,0 0-1 0 0,0 0 1 0 0,-1 0-1 0 0,1 0 0 0 0,-1 0 1 0 0,0 0-1 0 0,0 0 1 0 0,-1 0-1 0 0,1-1 0 0 0,-1 1 1 0 0,0 0-1 0 0,0 1 11 0 0,-3 11-41 0 0,1-5 10 0 0,1-1 0 0 0,-1 1-1 0 0,-1-1 1 0 0,0 0 0 0 0,-1 0 0 0 0,0 0-1 0 0,-3 4 32 0 0,6-11-7 0 0,-5 8-26 0 0,0 0 0 0 0,-1 0 0 0 0,-1-1 0 0 0,0-1-1 0 0,0 1 1 0 0,0-1 0 0 0,-1-1 0 0 0,-4 3 33 0 0,-10 5-92 0 0,-2 1-58 0 0,0 0-1 0 0,-18 7 151 0 0,34-20 4 0 0,0 0 0 0 0,0 0-1 0 0,0-1 1 0 0,-1 0 0 0 0,0-1 0 0 0,1 0 0 0 0,-1-1 0 0 0,0 0 0 0 0,-3 0-4 0 0,12-1 14 0 0,1 0 1 0 0,-1 0 0 0 0,1 0-1 0 0,-1 0 1 0 0,0 1 0 0 0,1-1 0 0 0,-1 1-1 0 0,1 0 1 0 0,-1-1 0 0 0,1 1-1 0 0,-1 0 1 0 0,1 0 0 0 0,0 0 0 0 0,-1 0-1 0 0,1 0 1 0 0,0 0 0 0 0,0 0-1 0 0,-1 0 1 0 0,1 0 0 0 0,0 1 0 0 0,0-1-1 0 0,0 0 1 0 0,1 1 0 0 0,-1-1-1 0 0,0 1 1 0 0,0-1 0 0 0,1 1-1 0 0,-1-1 1 0 0,1 1 0 0 0,-1 1-15 0 0,1-3 8 0 0,0 1-1 0 0,0-1 1 0 0,0 0-1 0 0,0 0 1 0 0,0 0 0 0 0,-1 1-1 0 0,1-1 1 0 0,0 0-1 0 0,0 0 1 0 0,0 0 0 0 0,0 1-1 0 0,-1-1 1 0 0,1 0 0 0 0,0 0-1 0 0,0 0 1 0 0,0 0-1 0 0,-1 0 1 0 0,1 0 0 0 0,0 1-1 0 0,0-1 1 0 0,-1 0 0 0 0,1 0-1 0 0,0 0 1 0 0,0 0-1 0 0,-1 0 1 0 0,1 0 0 0 0,0 0-1 0 0,0 0 1 0 0,-1 0-1 0 0,1 0 1 0 0,0 0 0 0 0,0 0-1 0 0,0 0 1 0 0,-1 0 0 0 0,1 0-1 0 0,0 0 1 0 0,0-1-1 0 0,-1 1 1 0 0,1 0-8 0 0,0 0-29 0 0,0 0 0 0 0,0 0 0 0 0,0 0 1 0 0,0 0-1 0 0,0 0 0 0 0,0 0 0 0 0,0 0 0 0 0,0 0 0 0 0,0 0 0 0 0,1-1 1 0 0,-1 1-1 0 0,0 0 0 0 0,0 0 0 0 0,0 0 0 0 0,0 0 0 0 0,0 0 1 0 0,0 0-1 0 0,0 0 0 0 0,0 0 0 0 0,0 0 0 0 0,0 0 0 0 0,0 0 0 0 0,0-1 1 0 0,0 1-1 0 0,0 0 0 0 0,0 0 0 0 0,0 0 0 0 0,0 0 0 0 0,0 0 0 0 0,0 0 1 0 0,0 0-1 0 0,0 0 0 0 0,0 0 0 0 0,-1 0 0 0 0,1 0 0 0 0,0-1 0 0 0,0 1 1 0 0,0 0-1 0 0,0 0 0 0 0,0 0 0 0 0,0 0 0 0 0,0 0 0 0 0,0 0 1 0 0,0 0-1 0 0,0 0 0 0 0,0 0 0 0 0,0 0 0 0 0,0 0 0 0 0,0 0 0 0 0,-1 0 1 0 0,1 0-1 0 0,0 0 0 0 0,0 0 0 0 0,0 0 0 0 0,0 0 0 0 0,0 0 29 0 0,1 0-8538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49.7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85 0 5520 0 0,'-1'14'407'0'0,"-1"0"1"0"0,-1 0-1 0 0,0-1 0 0 0,-1 0 1 0 0,-1 1-1 0 0,-4 8-407 0 0,-6 21 754 0 0,7-12-625 0 0,0 0-1 0 0,2 1 1 0 0,1 0 0 0 0,2 0-1 0 0,1 5-128 0 0,-3 17 204 0 0,3-41-133 0 0,0 0 0 0 0,1 0 1 0 0,1 0-1 0 0,0 1 0 0 0,1 2-71 0 0,3 15 264 0 0,1-1 1 0 0,1 0-1 0 0,10 27-264 0 0,-7-23 152 0 0,-7-27-110 0 0,-1 0 1 0 0,1 0 0 0 0,1 0 0 0 0,-1 0-1 0 0,1 0 1 0 0,0-1 0 0 0,1 1-43 0 0,14 21 617 0 0,-1 1-1 0 0,12 25-616 0 0,-28-52 31 0 0,0 0 0 0 0,0 0-1 0 0,0 0 1 0 0,1-1-1 0 0,-1 1 1 0 0,0 0 0 0 0,1-1-1 0 0,0 1 1 0 0,-1-1-1 0 0,1 0 1 0 0,0 1 0 0 0,0-1-1 0 0,0 0 1 0 0,0 0-1 0 0,0 0 1 0 0,0 0 0 0 0,2 0-31 0 0,17 12 330 0 0,-20-13-314 0 0,0 1 0 0 0,0-1 1 0 0,0 1-1 0 0,0-1 0 0 0,0 0 0 0 0,0 1 1 0 0,0-1-1 0 0,0 0 0 0 0,0 0 0 0 0,0 0 1 0 0,0 0-1 0 0,0 0 0 0 0,0 0 0 0 0,0 0 1 0 0,1 0-1 0 0,-1 0 0 0 0,0 0 0 0 0,0 0 1 0 0,0-1-1 0 0,0 1 0 0 0,0 0 1 0 0,0-1-1 0 0,0 0-16 0 0,12-1-1633 0 0,-12 2-6933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50.0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7136 0 0,'0'2'171'0'0,"1"1"1"0"0,-1 0-1 0 0,1-1 1 0 0,-1 1-1 0 0,1 0 1 0 0,0-1-1 0 0,0 1 1 0 0,1-1-1 0 0,-1 1 1 0 0,0-1-1 0 0,1 0 1 0 0,0 0-1 0 0,-1 1 1 0 0,1-1-1 0 0,0 0 1 0 0,0-1-1 0 0,0 1 1 0 0,0 0-1 0 0,0 0 1 0 0,1-1-172 0 0,21 25 1584 0 0,2 14-1381 0 0,2-1 1 0 0,2-1-1 0 0,11 10-203 0 0,-37-44 48 0 0,31 34 418 0 0,-1 2 1 0 0,10 16-467 0 0,-23-31 250 0 0,-17-22-210 0 0,-1 0 0 0 0,0 0-1 0 0,0 0 1 0 0,0 1 0 0 0,-1 0-1 0 0,1-1 1 0 0,-1 1 0 0 0,0 0 0 0 0,0 0-1 0 0,0 0 1 0 0,-1 0 0 0 0,1 1-40 0 0,-1-2 45 0 0,0 0 0 0 0,0 0 0 0 0,0 0 0 0 0,0 0 0 0 0,1 0 0 0 0,-1 0 0 0 0,1-1 0 0 0,1 2-45 0 0,-2-2 30 0 0,1 0-1 0 0,-1 0 1 0 0,0 0-1 0 0,0 0 1 0 0,0 0-1 0 0,0 0 1 0 0,0 1-1 0 0,0-1 0 0 0,-1 0 1 0 0,1 0-1 0 0,-1 1 1 0 0,0-1-1 0 0,1 0 1 0 0,-1 2-30 0 0,0-4 7 0 0,0 0 0 0 0,0 0 0 0 0,0 0 0 0 0,0 0 0 0 0,0 1 0 0 0,0-1 0 0 0,0 0 0 0 0,0 0 0 0 0,0 0 0 0 0,-1 0 0 0 0,1 0 0 0 0,0 1 0 0 0,0-1 0 0 0,0 0 0 0 0,0 0 0 0 0,0 0 0 0 0,0 0 0 0 0,0 0 0 0 0,0 0 0 0 0,0 0 0 0 0,-1 1 0 0 0,1-1 0 0 0,0 0 0 0 0,0 0 0 0 0,0 0 0 0 0,0 0 0 0 0,0 0 0 0 0,-1 0 0 0 0,1 0 0 0 0,0 0 0 0 0,0 0 0 0 0,0 0 0 0 0,0 0 0 0 0,0 0 0 0 0,-1 0 0 0 0,1 0 0 0 0,0 0 0 0 0,0 0 0 0 0,0 0 0 0 0,0 0 0 0 0,-1 0 0 0 0,1 0 0 0 0,0 0 0 0 0,0 0 0 0 0,0 0 0 0 0,0 0 0 0 0,0 0 0 0 0,-1 0 0 0 0,1 0 0 0 0,0 0 0 0 0,0-1 0 0 0,0 1 0 0 0,0 0 0 0 0,0 0 0 0 0,0 0 0 0 0,0 0-7 0 0,-7-5-1992 0 0,6 4-7753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50.4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277 0 8136 0 0,'0'13'110'0'0,"-1"0"1"0"0,-1 1 0 0 0,0-1-1 0 0,-1 0 1 0 0,0-1-1 0 0,-1 1 1 0 0,-1 0 0 0 0,1-1-1 0 0,-5 5-110 0 0,-10 18 660 0 0,-1 0-1 0 0,-13 13-659 0 0,14-19 87 0 0,-6 21-23 0 0,21-40-36 0 0,0 0-1 0 0,-1-1 1 0 0,0 1-1 0 0,-1-1 1 0 0,0 0-1 0 0,-1 0-27 0 0,-9 9 214 0 0,0 1 0 0 0,2 1-1 0 0,0 0 1 0 0,-2 5-214 0 0,12-10 220 0 0,4-14-199 0 0,0 0 0 0 0,0-1 0 0 0,0 1 0 0 0,0 0 0 0 0,0 0 0 0 0,0 0 0 0 0,0 0 0 0 0,0 0 0 0 0,-1-1 0 0 0,1 1 0 0 0,0 0 0 0 0,-1 0 0 0 0,1-1 0 0 0,0 1 0 0 0,-1 0 0 0 0,1 0 0 0 0,-1-1 1 0 0,1 1-1 0 0,-1 0 0 0 0,1-1 0 0 0,-1 1 0 0 0,0-1 0 0 0,1 1 0 0 0,-1-1 0 0 0,0 1 0 0 0,1-1 0 0 0,-1 1-21 0 0,0-1 176 0 0,1 0-24 0 0,0 0-3 0 0,0 0-2 0 0,0 0-1671 0 0,0 0-6697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50.8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34 5016 0 0,'1'-3'102'0'0,"1"0"1"0"0,0 0 0 0 0,1 0-1 0 0,-1 0 1 0 0,0 0-1 0 0,1 1 1 0 0,0-1-1 0 0,0 1 1 0 0,-1 0-1 0 0,3-1-102 0 0,-4 2 69 0 0,1 1 0 0 0,0-1-1 0 0,0 1 1 0 0,-1-1-1 0 0,1 1 1 0 0,0 0-1 0 0,0 0 1 0 0,0 0-1 0 0,-1 0 1 0 0,1 0 0 0 0,0 0-1 0 0,0 0 1 0 0,0 1-1 0 0,-1-1 1 0 0,1 0-1 0 0,0 1 1 0 0,-1 0-1 0 0,1-1 1 0 0,0 1 0 0 0,-1 0-1 0 0,2 0-68 0 0,6 3 625 0 0,-7-3-536 0 0,0 0 0 0 0,-1-1 0 0 0,1 1 0 0 0,0 0 0 0 0,-1 0 0 0 0,1 0 0 0 0,-1 0 0 0 0,1 0 0 0 0,-1 0 0 0 0,1 0 0 0 0,-1 1 0 0 0,0-1 0 0 0,0 0 0 0 0,1 2-89 0 0,15 21 403 0 0,-10-15-323 0 0,0 0 1 0 0,-1 0 0 0 0,0 1 0 0 0,-1 0-1 0 0,4 10-80 0 0,24 76 602 0 0,4 31-602 0 0,5 14 646 0 0,-32-111-498 0 0,-6-18-36 0 0,0 1-1 0 0,-1 0 1 0 0,1 6-112 0 0,2 23 265 0 0,-3-28-178 0 0,-1-1-1 0 0,0 1 1 0 0,-1 0 0 0 0,-1 0 0 0 0,0 0-1 0 0,-1 0 1 0 0,-1 2-87 0 0,0 2 98 0 0,-1-1-1 0 0,-1 0 1 0 0,-1 0 0 0 0,0 0 0 0 0,-1-1 0 0 0,-1 1-1 0 0,0-1 1 0 0,-1-1 0 0 0,-2 2-98 0 0,-16 21 278 0 0,-2-1-1 0 0,-2-1 1 0 0,-18 16-278 0 0,28-32 186 0 0,-30 26 508 0 0,45-42-493 0 0,0 0-1 0 0,-1 0 1 0 0,0 0 0 0 0,1-1-1 0 0,-1 0 1 0 0,0 0 0 0 0,0-1-1 0 0,-5 2-200 0 0,11-4-52 0 0,-1 0-1 0 0,1 0 0 0 0,-1 1 0 0 0,1-1 0 0 0,-1 0 0 0 0,1 0 0 0 0,-1 0 0 0 0,1 0 1 0 0,-1 0-1 0 0,1 0 0 0 0,-1 0 0 0 0,1 0 0 0 0,-1 0 0 0 0,1 0 0 0 0,-1 0 0 0 0,1-1 0 0 0,0 1 1 0 0,-1 0-1 0 0,1 0 0 0 0,-1 0 0 0 0,1 0 0 0 0,-1-1 0 0 0,1 1 0 0 0,-1-1 53 0 0,1 1-11218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52.6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41 3504 0 0,'2'14'2457'0'0,"5"-1"-235"0"0,-3-7-1901 0 0,11 21 408 0 0,-15-27-733 0 0,1 1 0 0 0,-1 0 0 0 0,0-1-1 0 0,1 1 1 0 0,-1-1 0 0 0,0 1 0 0 0,1-1 0 0 0,-1 1 0 0 0,1-1-1 0 0,-1 1 1 0 0,1-1 0 0 0,-1 1 0 0 0,1-1 0 0 0,-1 0 0 0 0,1 1-1 0 0,-1-1 1 0 0,1 0 0 0 0,0 0 0 0 0,-1 1 0 0 0,1-1 0 0 0,0 0 0 0 0,-1 0-1 0 0,1 0 1 0 0,0 0 0 0 0,-1 0 0 0 0,1 1 0 0 0,0-1 0 0 0,-1-1-1 0 0,1 1 5 0 0,23-5-37 0 0,-6 1 70 0 0,-11 4 23 0 0,0 0-1 0 0,0 0 1 0 0,0 0 0 0 0,0-1 0 0 0,1 0-1 0 0,-1-1 1 0 0,0 0 0 0 0,-1 0 0 0 0,1 0 0 0 0,0-1-1 0 0,-1 0 1 0 0,1 0 0 0 0,1-2-56 0 0,1 0 122 0 0,-1 0 1 0 0,1 1-1 0 0,0 0 0 0 0,0 1 1 0 0,1 0-1 0 0,1 0-122 0 0,14-5 217 0 0,36-8 435 0 0,-56 15-574 0 0,0 0 1 0 0,0 0-1 0 0,0 0 1 0 0,0 1-1 0 0,0-1 1 0 0,3 1-79 0 0,-5 1 42 0 0,0-1 0 0 0,1 0 0 0 0,-1 0 0 0 0,0-1 0 0 0,0 1 0 0 0,0 0 0 0 0,0-1 0 0 0,0 0 0 0 0,0 0-1 0 0,0 0 1 0 0,0 0 0 0 0,0 0 0 0 0,0-1 0 0 0,1-1-42 0 0,-1 2 65 0 0,0 0-1 0 0,0 0 0 0 0,0 0 1 0 0,0 0-1 0 0,0 0 0 0 0,0 1 1 0 0,0-1-1 0 0,2 1-64 0 0,-4-3 646 0 0,-2 10-587 0 0,1 66 228 0 0,1 78-191 0 0,5-121-76 0 0,-4-23-18 0 0,-1-1 1 0 0,1 0-1 0 0,-1 1 1 0 0,-1-1-1 0 0,1 4-2 0 0,0 28 7 0 0,2 0-1 0 0,4 12-6 0 0,-5-28 2 0 0,-1 0 0 0 0,-1 0 0 0 0,-1 12-2 0 0,-1-13 1 0 0,2-1 0 0 0,0 1 0 0 0,2-1 0 0 0,1 7-1 0 0,2 15 4 0 0,-1-1 1 0 0,-2 22-5 0 0,5 49 7 0 0,-4-86-6 0 0,-1 2 0 0 0,-1 24-1 0 0,0-42 5 0 0,-1-1 0 0 0,1 0 0 0 0,1 1 0 0 0,-1-1 0 0 0,2 0 0 0 0,2 7-5 0 0,-2-6 3 0 0,-1-1 0 0 0,0 1 0 0 0,0 0 0 0 0,-1 0 1 0 0,1 7-4 0 0,-2 69 880 0 0,0-86-762 0 0,0 0 1 0 0,0 0 21 0 0,0 0 11 0 0,0 0 1 0 0,0 0-8 0 0,0 0-34 0 0,0 0-12 0 0,-3-1-29 0 0,1-1 0 0 0,-1 1 0 0 0,1-1 0 0 0,-1 1 0 0 0,0 0 0 0 0,0 0 0 0 0,1 0 1 0 0,-1 0-1 0 0,-1 0-69 0 0,-11-4 27 0 0,-15-10 74 0 0,0 1-1 0 0,-1 2 1 0 0,-1 1 0 0 0,0 1 0 0 0,-18-2-101 0 0,28 6 138 0 0,15 3-30 0 0,-1 1 0 0 0,1 1 0 0 0,0-1 0 0 0,-1 1 0 0 0,-5 0-108 0 0,-6-4 292 0 0,-5-1-9 0 0,-17-5 38 0 0,41 11-337 0 0,0 0-1 0 0,-1 0 0 0 0,1 0 1 0 0,0 0-1 0 0,0 0 0 0 0,-1 0 1 0 0,1 0-1 0 0,0 0 0 0 0,-1 0 1 0 0,1 0-1 0 0,0 0 0 0 0,0 0 1 0 0,-1 0-1 0 0,1 0 0 0 0,0 0 1 0 0,0 0-1 0 0,-1 0 0 0 0,1 0 1 0 0,0 0-1 0 0,0-1 0 0 0,0 1 1 0 0,-1 0-1 0 0,1 0 0 0 0,0 0 0 0 0,0 0 1 0 0,0-1-1 0 0,-1 1 0 0 0,1 0 1 0 0,0 0-1 0 0,0-1 0 0 0,0 1 1 0 0,0 0-1 0 0,0 0 0 0 0,0 0 1 0 0,-1-1-1 0 0,1 1 0 0 0,0 0 1 0 0,0-1-1 0 0,0 1 0 0 0,0 0 1 0 0,0 0-1 0 0,0-1 0 0 0,0 1 1 0 0,0 0-1 0 0,0 0 0 0 0,0-1 1 0 0,0 1-1 0 0,0 0 0 0 0,0 0 1 0 0,1-1 16 0 0,-1-1-1425 0 0,0 1-10436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53.1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361 0 896 0 0,'0'1'167'0'0,"0"0"1"0"0,0 0 0 0 0,0 0-1 0 0,0 0 1 0 0,0 0-1 0 0,0 0 1 0 0,0 0-1 0 0,0 0 1 0 0,-1 0-1 0 0,1 0 1 0 0,0-1-1 0 0,0 1 1 0 0,-1 0-1 0 0,1 0 1 0 0,-1 0-1 0 0,1 0 1 0 0,0-1-1 0 0,-1 1 1 0 0,0 0-1 0 0,1 0 1 0 0,-1-1-1 0 0,1 1 1 0 0,-2 0-168 0 0,0 0 511 0 0,0-1 0 0 0,1 1 0 0 0,-1-1 0 0 0,0 0 0 0 0,0 1 0 0 0,0-1 0 0 0,0 0 1 0 0,0 0-1 0 0,0 0 0 0 0,-1-1-511 0 0,-11 1-1355 0 0,-49-1 1949 0 0,-72 2 875 0 0,129 0-1387 0 0,0 0 1 0 0,1 0 0 0 0,-1 1 0 0 0,0 0 0 0 0,1 0-1 0 0,-1 0 1 0 0,1 1 0 0 0,0-1 0 0 0,0 1 0 0 0,0 1-1 0 0,-1 0-82 0 0,-5 1 849 0 0,10-5-834 0 0,1 0 0 0 0,-1 0 0 0 0,1 0 0 0 0,-1 0 0 0 0,1 0 0 0 0,0 0 0 0 0,-1 1 0 0 0,1-1 0 0 0,-1 0 0 0 0,1 0 0 0 0,-1 1 0 0 0,1-1 0 0 0,0 0 0 0 0,-1 0 0 0 0,1 1 0 0 0,0-1 0 0 0,-1 0 0 0 0,1 1 0 0 0,0-1 0 0 0,-1 1 0 0 0,1-1 0 0 0,0 0 0 0 0,0 1 0 0 0,-1-1 0 0 0,1 1 0 0 0,0-1 0 0 0,0 1 0 0 0,0-1 0 0 0,0 1 0 0 0,0-1 0 0 0,0 1-15 0 0,-1-1 22 0 0,1 1-1 0 0,0-1 1 0 0,-1 1 0 0 0,1-1 0 0 0,0 1 0 0 0,-1-1 0 0 0,1 1 0 0 0,-1-1 0 0 0,1 0 0 0 0,0 1 0 0 0,-1-1 0 0 0,1 0 0 0 0,-1 1 0 0 0,1-1 0 0 0,-1 0 0 0 0,0 1 0 0 0,1-1 0 0 0,-1 0 0 0 0,1 0-1 0 0,-1 0 1 0 0,1 0 0 0 0,-1 1 0 0 0,0-1 0 0 0,1 0 0 0 0,-1 0 0 0 0,1 0 0 0 0,-2 0-22 0 0,2-1 11 0 0,-1 1-1 0 0,1 0 1 0 0,-1 0 0 0 0,1 0-1 0 0,-1 0 1 0 0,1 0 0 0 0,-1 1-1 0 0,1-1 1 0 0,-1 0 0 0 0,1 0-1 0 0,-1 0 1 0 0,1 0 0 0 0,-1 0-1 0 0,1 1 1 0 0,-1-1 0 0 0,1 0-1 0 0,-1 0 1 0 0,1 1-1 0 0,0-1 1 0 0,-1 0 0 0 0,1 1-1 0 0,-1-1 1 0 0,1 1 0 0 0,0-1-1 0 0,-1 0 1 0 0,1 1 0 0 0,0-1-1 0 0,0 1 1 0 0,-1-1 0 0 0,1 1-1 0 0,0-1 1 0 0,0 1 0 0 0,0-1-1 0 0,0 1 1 0 0,-1-1 0 0 0,1 1-1 0 0,0-1 1 0 0,0 1 0 0 0,0-1-11 0 0,-3 1 320 0 0,7-2-151 0 0,1-2-1854 0 0,-4 3-7311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40.5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11152 0 0,'3'0'41'0'0,"0"0"0"0"0,0 0 0 0 0,0 1 0 0 0,0-1 1 0 0,0 1-1 0 0,-1 0 0 0 0,1 0 0 0 0,0 0 0 0 0,0 0 1 0 0,0 0-1 0 0,-1 0 0 0 0,1 1 0 0 0,-1 0 0 0 0,1-1 1 0 0,-1 1-1 0 0,0 0 0 0 0,1 0 0 0 0,-1 0 0 0 0,0 0 1 0 0,0 1-1 0 0,1 1-41 0 0,3 6 241 0 0,-1 0 1 0 0,0 0-1 0 0,0 0 1 0 0,-1 1-1 0 0,1 3-241 0 0,6 16 174 0 0,-1-2-71 0 0,-1 1-1 0 0,-1 0 0 0 0,-2 1 0 0 0,2 27-102 0 0,1 0 383 0 0,-6-44-224 0 0,1 0-1 0 0,0 0 1 0 0,5 9-159 0 0,-5-12 124 0 0,0 0 0 0 0,0 0 0 0 0,-1 1 0 0 0,-1-1 0 0 0,0 1 0 0 0,0 0-124 0 0,-1-6 121 0 0,0 0 0 0 0,0 1 1 0 0,1-1-1 0 0,0 0 0 0 0,0 0 0 0 0,0 0 0 0 0,1-1 0 0 0,0 1 0 0 0,0 0 0 0 0,0-1 0 0 0,0 0 0 0 0,2 2-121 0 0,26-3 1050 0 0,-24-1-955 0 0,0-1 1 0 0,0 0-1 0 0,0 0 1 0 0,0 0 0 0 0,0-1-1 0 0,0 0 1 0 0,0-1-1 0 0,7-1-95 0 0,59-13 481 0 0,-64 13-416 0 0,1 0-1 0 0,0 0-1 0 0,0 0 0 0 0,0-2 0 0 0,0 1 0 0 0,-1-1 1 0 0,1 0-1 0 0,-1-1 0 0 0,0 0 0 0 0,-1-1 0 0 0,3-1-63 0 0,-9 5 15 0 0,0 1 0 0 0,0 0 0 0 0,0 0 0 0 0,0 0 0 0 0,0 0 1 0 0,0 0-1 0 0,0 0 0 0 0,0 0 0 0 0,1 0-15 0 0,17-7 91 0 0,1-4-95 0 0,19-14-2492 0 0,-38 24-10070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53.6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2904 0 0,'0'0'72'0'0,"1"0"0"0"0,-1 0 0 0 0,0 0 0 0 0,0 0 0 0 0,1 0 0 0 0,-1 0 0 0 0,0 0 0 0 0,0 0 0 0 0,1 0-1 0 0,-1 0 1 0 0,0 0 0 0 0,0 0 0 0 0,1 0 0 0 0,-1 0 0 0 0,0 0 0 0 0,0 0 0 0 0,1 1 0 0 0,-1-1 0 0 0,0 0 0 0 0,0 0 0 0 0,0 0 0 0 0,1 0 0 0 0,-1 1 0 0 0,0-1 0 0 0,0 0 0 0 0,0 0 0 0 0,0 0 0 0 0,0 0 0 0 0,1 1 0 0 0,-1-1 0 0 0,0 0-1 0 0,0 0 1 0 0,0 1 0 0 0,0-1 0 0 0,0 0 0 0 0,0 0 0 0 0,0 1 0 0 0,0-1 0 0 0,0 0 0 0 0,0 0 0 0 0,0 1 0 0 0,0-1 0 0 0,0 0 0 0 0,0 0 0 0 0,0 1 0 0 0,0-1 0 0 0,0 0 0 0 0,0 0 0 0 0,0 1 0 0 0,0-1 0 0 0,0 0 0 0 0,0 0 0 0 0,0 0 0 0 0,-1 1-1 0 0,1-1 1 0 0,0 0 0 0 0,0 0 0 0 0,0 0 0 0 0,0 1 0 0 0,-1-1 0 0 0,1 0-72 0 0,-3 14 2163 0 0,4-9-2052 0 0,-1-1-1 0 0,1 1 1 0 0,0-1 0 0 0,0 1 0 0 0,0-1 0 0 0,1 0 0 0 0,0 0 0 0 0,0 1-1 0 0,0-1 1 0 0,0 0 0 0 0,1 0-111 0 0,32 45 425 0 0,-14-22-228 0 0,103 137 925 0 0,-62-84-533 0 0,-42-55-318 0 0,-5-5 68 0 0,0 0 1 0 0,-1 0-1 0 0,7 16-339 0 0,28 43 856 0 0,-33-53-395 0 0,-14-23-394 0 0,0-1 0 0 0,0 1 1 0 0,0 0-1 0 0,0-1 0 0 0,-1 1 0 0 0,1 0 0 0 0,-1 0 1 0 0,0 0-1 0 0,0 0 0 0 0,0 0 0 0 0,0 1 0 0 0,-1-1 0 0 0,1 3-67 0 0,-1-6 80 0 0,0 0 22 0 0,0 0 84 0 0,0 0 22 0 0,0 0-1 0 0,0 0-15 0 0,0 0-39 0 0,0 0-9 0 0,0-1-196 0 0,-1-1-1 0 0,1 0 1 0 0,-1 1-1 0 0,0-1 1 0 0,1 1-1 0 0,-1-1 1 0 0,0 1-1 0 0,0 0 1 0 0,0-1-1 0 0,0 1 1 0 0,0 0-1 0 0,-1 0 1 0 0,1 0-1 0 0,0-1 1 0 0,-2 1 52 0 0,3 0-1062 0 0,-2 0-10312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54.0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436 1 7632 0 0,'-1'1'73'0'0,"1"0"1"0"0,-1-1-1 0 0,1 1 1 0 0,-1 0-1 0 0,1 0 1 0 0,-1 0-1 0 0,1 0 1 0 0,0 0-1 0 0,0 0 1 0 0,0 1-1 0 0,-1-1 1 0 0,1 0-1 0 0,0 0 1 0 0,0 0-1 0 0,0 0 1 0 0,0 0-1 0 0,1 0 1 0 0,-1 0-1 0 0,0 0 1 0 0,0 0-1 0 0,1 0 1 0 0,-1 1-74 0 0,1-1 101 0 0,-1 1 1 0 0,1-1-1 0 0,-1 1 0 0 0,0-1 1 0 0,0 1-1 0 0,1-1 1 0 0,-1 1-1 0 0,0-1 0 0 0,0 1 1 0 0,-1-1-1 0 0,1 1 1 0 0,0-1-1 0 0,0 1 1 0 0,-1-1-1 0 0,1 1 0 0 0,-1-1 1 0 0,0 1-1 0 0,1-1 1 0 0,-1 1-102 0 0,-7 16 487 0 0,7-16-443 0 0,0 1 1 0 0,0 0-1 0 0,0-1 1 0 0,0 1 0 0 0,-1 0-1 0 0,1-1 1 0 0,-1 0-1 0 0,1 1 1 0 0,-2-1-45 0 0,-23 33 284 0 0,-20 32-284 0 0,-14 20 101 0 0,41-64-17 0 0,-2-1 0 0 0,-4 3-84 0 0,-16 18 80 0 0,5 4-11 0 0,29-36-53 0 0,0 0 1 0 0,-1-1-1 0 0,0 0 1 0 0,-4 3-17 0 0,6-7 8 0 0,1 0 0 0 0,0 0-1 0 0,0 0 1 0 0,1 1 0 0 0,-3 6-8 0 0,3-6 41 0 0,-1 0 1 0 0,1 0-1 0 0,-1-1 0 0 0,0 1 0 0 0,-1 0-41 0 0,4-5 14 0 0,0-1 1 0 0,1 1 0 0 0,-1 0-1 0 0,1 0 1 0 0,-1 0-1 0 0,1 0 1 0 0,0 1-1 0 0,0-1 1 0 0,0 0-1 0 0,0 0 1 0 0,0 1-1 0 0,1-1 1 0 0,-1 0 0 0 0,1 1-1 0 0,-1-1 1 0 0,1 3-15 0 0,-1-2 8 0 0,-5 13 174 0 0,-1 0-1948 0 0,7-14-6624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54.5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6824 0 0,'0'0'672'0'0,"0"25"2033"0"0,0 25-2542 0 0,3 0 1 0 0,5 36-164 0 0,12 22 171 0 0,-5-31 484 0 0,-3 0 1 0 0,-4 0-1 0 0,-2 21-655 0 0,-13-33 759 0 0,7-137 1273 0 0,0-14-4192 0 0,0 26-7344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54.9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3 156 8432 0 0,'-1'-7'63'0'0,"1"-14"294"0"0,0 20-343 0 0,0 1 1 0 0,0-1 0 0 0,0 0 0 0 0,0 1-1 0 0,0-1 1 0 0,0 1 0 0 0,0-1-1 0 0,0 0 1 0 0,1 1 0 0 0,-1-1 0 0 0,0 0-1 0 0,0 1 1 0 0,1-1 0 0 0,-1 1 0 0 0,0-1-1 0 0,1 1 1 0 0,-1-1 0 0 0,1 1-1 0 0,-1-1 1 0 0,1 1 0 0 0,-1-1 0 0 0,1 1-1 0 0,0-1-14 0 0,2-1 55 0 0,0 0-1 0 0,1 0 0 0 0,-1 0 0 0 0,0 0 0 0 0,0-1 0 0 0,0 1 0 0 0,0-1 0 0 0,0 0 0 0 0,-1 0 1 0 0,0 0-1 0 0,3-3-54 0 0,-3 2 13 0 0,0 1 0 0 0,1 0 0 0 0,0-1 0 0 0,-1 1 1 0 0,1 1-1 0 0,0-1 0 0 0,0 0 0 0 0,1 1 0 0 0,-1-1 0 0 0,1 1 1 0 0,-1 0-1 0 0,3-1-13 0 0,21-10 5 0 0,-20 10-5 0 0,0-1 1 0 0,1 1 0 0 0,-1 0-1 0 0,1 0 1 0 0,-1 1-1 0 0,13-3 8 0 0,17-3 34 0 0,-35 8-40 0 0,0 0 1 0 0,0 1-1 0 0,0-1 0 0 0,-1 0 0 0 0,1 1 1 0 0,0-1-1 0 0,0 1 0 0 0,0-1 0 0 0,0 1 0 0 0,0 0 1 0 0,-1 0-1 0 0,1 0 0 0 0,0 0 0 0 0,-1 0 1 0 0,1 0-1 0 0,-1 0 0 0 0,1 1 0 0 0,-1-1-2 0 0,66 51 43 0 0,-65-48-28 0 0,1 0 0 0 0,-1 0 0 0 0,0 0 0 0 0,0 1 0 0 0,0-1 0 0 0,0 1 0 0 0,-1-1 0 0 0,0 3-15 0 0,7 15 92 0 0,-7-19-75 0 0,0 0 0 0 0,0 0 0 0 0,0 0 1 0 0,0 1-1 0 0,0-1 0 0 0,-1 0 0 0 0,0 0 0 0 0,1 1 0 0 0,-1-1 0 0 0,0 0 0 0 0,-1 0 1 0 0,1 1-1 0 0,0-1 0 0 0,-1 1-17 0 0,-2 23 176 0 0,3-24-147 0 0,-1 1 0 0 0,0 0 0 0 0,1-1 1 0 0,-1 1-1 0 0,-1-1 0 0 0,1 1 0 0 0,0-1 0 0 0,-1 0 0 0 0,0 1 0 0 0,0-1 0 0 0,0 0 0 0 0,0 0 1 0 0,-2 2-30 0 0,-36 37 190 0 0,28-31-128 0 0,3-1-9 0 0,-1-1 0 0 0,0 0 0 0 0,-1-1 1 0 0,0 0-1 0 0,0-1 0 0 0,0 0 0 0 0,-1-1 1 0 0,0 0-1 0 0,-1-1 0 0 0,1 0 0 0 0,-1-1 0 0 0,0 0 1 0 0,0-1-1 0 0,-7 1-53 0 0,11-3 116 0 0,0 1-1 0 0,0 0 1 0 0,0 1-1 0 0,0 0 1 0 0,0 1-1 0 0,-4 2-115 0 0,-8-5-1054 0 0,21-1-7330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55.4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235 1 7736 0 0,'0'0'45'0'0,"0"1"-1"0"0,0-1 1 0 0,0 1 0 0 0,0-1 0 0 0,0 1 0 0 0,0-1-1 0 0,0 1 1 0 0,0-1 0 0 0,0 1 0 0 0,0-1-1 0 0,0 1 1 0 0,0-1 0 0 0,-1 1 0 0 0,1-1 0 0 0,0 1-1 0 0,0-1 1 0 0,0 1 0 0 0,-1-1 0 0 0,1 1 0 0 0,0-1-1 0 0,-1 0 1 0 0,1 1 0 0 0,0-1 0 0 0,-1 0 0 0 0,1 1-1 0 0,-1-1 1 0 0,1 0 0 0 0,0 1 0 0 0,-1-1 0 0 0,1 0-1 0 0,-1 0 1 0 0,1 0 0 0 0,-1 1 0 0 0,1-1 0 0 0,-1 0-1 0 0,1 0 1 0 0,-1 0 0 0 0,1 0 0 0 0,-1 0-45 0 0,-11 6 1054 0 0,4 17 129 0 0,1-4-881 0 0,1-3-190 0 0,-14 11-84 0 0,15-21-26 0 0,1-1 1 0 0,0 1-1 0 0,0 0 1 0 0,0 0-1 0 0,-3 6-2 0 0,-35 97 373 0 0,4 1 0 0 0,3 6-373 0 0,28-83 163 0 0,1-1 1 0 0,1 9-164 0 0,-2 7 369 0 0,5-22-156 0 0,1-1 1 0 0,2 1 0 0 0,0-1-1 0 0,4 21-213 0 0,-1-18 107 0 0,-3-20-92 0 0,0 0 0 0 0,1 1 1 0 0,1-1-1 0 0,0 0 0 0 0,0-1 1 0 0,0 1-1 0 0,1 0 0 0 0,0-1 0 0 0,0 0 1 0 0,1 1-16 0 0,11 14 107 0 0,2 0 1 0 0,7 6-108 0 0,-20-21 60 0 0,3-1-32 0 0,1 0 1 0 0,-1 0 0 0 0,1 0-1 0 0,0-1 1 0 0,0 0-1 0 0,0-1 1 0 0,1 0 0 0 0,-1-1-1 0 0,11 3-28 0 0,-10-4-210 0 0,0 1 1 0 0,0-2-1 0 0,1 0 0 0 0,-1 0 0 0 0,0-1 1 0 0,1 0-1 0 0,-1 0 0 0 0,0-1 0 0 0,1-1 210 0 0,-9 2-9566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55.7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 5824 0 0,'13'-5'645'0'0,"-13"5"-596"0"0,1 0 0 0 0,-1-1 0 0 0,1 1 1 0 0,-1 0-1 0 0,1 0 0 0 0,-1-1 0 0 0,1 1 0 0 0,-1 0 0 0 0,1 0 0 0 0,-1 0 0 0 0,1-1 1 0 0,-1 1-1 0 0,1 0 0 0 0,-1 0 0 0 0,1 0 0 0 0,-1 0 0 0 0,1 0 0 0 0,0 0 0 0 0,-1 0 1 0 0,1 0-1 0 0,-1 0 0 0 0,1 1 0 0 0,-1-1 0 0 0,1 0 0 0 0,-1 0 0 0 0,1 0 0 0 0,-1 1 1 0 0,1-1-1 0 0,-1 0 0 0 0,1 1 0 0 0,-1-1 0 0 0,1 0-49 0 0,3 3 371 0 0,0 0 0 0 0,0-1 0 0 0,0 1 0 0 0,1-1 0 0 0,-1 0 0 0 0,1 0 0 0 0,-1-1 0 0 0,2 1-371 0 0,-3-1 51 0 0,0 1 0 0 0,-1-1 0 0 0,1 1 0 0 0,-1 0-1 0 0,1 0 1 0 0,-1 0 0 0 0,0 0 0 0 0,0 1 0 0 0,0-1 0 0 0,0 0 0 0 0,1 2-51 0 0,3 4 32 0 0,15 14 224 0 0,-2 2 0 0 0,10 14-256 0 0,-4-5 268 0 0,-15-20-195 0 0,5 7 152 0 0,2 0 0 0 0,0-1 0 0 0,4 2-225 0 0,2 2 461 0 0,-19-17-341 0 0,2 0 1 0 0,-1-1-1 0 0,0 0 0 0 0,1 0 0 0 0,0-1 1 0 0,4 3-121 0 0,-8-6 52 0 0,0 1 1 0 0,0-1 0 0 0,0 1 0 0 0,0 0-1 0 0,0 0 1 0 0,-1 0 0 0 0,1 0 0 0 0,-1 0-1 0 0,1 0 1 0 0,-1 1 0 0 0,0-1 0 0 0,1 3-53 0 0,12 15 455 0 0,-12-13-1507 0 0,-2-7-9200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56.0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296 1 6928 0 0,'11'0'294'0'0,"2"1"1258"0"0,-13 0-1479 0 0,1 1 1 0 0,-1-1-1 0 0,0 0 0 0 0,1 0 1 0 0,-1 0-1 0 0,0 0 0 0 0,1 0 1 0 0,-1 0-1 0 0,0 0 1 0 0,0 0-1 0 0,0 1 0 0 0,0-1 1 0 0,0 0-1 0 0,0 1-73 0 0,-1 2 53 0 0,1 0 1 0 0,-1 1-1 0 0,0-1 0 0 0,0 0 1 0 0,0 0-1 0 0,-1 1 0 0 0,0-1 0 0 0,1 0 1 0 0,-1 0-1 0 0,-2 1-53 0 0,-27 41 377 0 0,11-17-295 0 0,-3 10 19 0 0,-25 37 138 0 0,12-21 58 0 0,21-31-116 0 0,-1 0 1 0 0,-2 0-182 0 0,-4 11 60 0 0,20-30-13 0 0,0 0 0 0 0,-1 0 1 0 0,0-1-1 0 0,0 0 0 0 0,0 1 0 0 0,0-1 1 0 0,-1 0-1 0 0,0-1 0 0 0,-3 4-47 0 0,4-5 66 0 0,0 1-1 0 0,1 0 1 0 0,-1-1 0 0 0,1 1-1 0 0,0 0 1 0 0,-1 0-1 0 0,1 1 1 0 0,0-1-1 0 0,1 0 1 0 0,-1 1-66 0 0,-15 22 443 0 0,16-25-380 0 0,1-1-31 0 0,0 0-7 0 0,0 2-1664 0 0,0-2-6835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56.5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5624 0 0,'0'0'30'0'0,"0"1"0"0"0,0-1 0 0 0,0 1 0 0 0,0-1 1 0 0,0 1-1 0 0,0 0 0 0 0,1-1 0 0 0,-1 1 0 0 0,0-1 0 0 0,0 1 1 0 0,0-1-1 0 0,0 1 0 0 0,1-1 0 0 0,-1 1 0 0 0,0-1 0 0 0,1 1 0 0 0,-1-1 1 0 0,0 1-1 0 0,1-1 0 0 0,-1 1 0 0 0,0-1 0 0 0,1 1 0 0 0,-1-1 1 0 0,1 0-1 0 0,-1 1 0 0 0,1-1 0 0 0,-1 0 0 0 0,1 0 0 0 0,-1 1 1 0 0,1-1-1 0 0,-1 0 0 0 0,1 0 0 0 0,0 0 0 0 0,-1 1 0 0 0,1-1 0 0 0,-1 0 1 0 0,1 0-1 0 0,-1 0 0 0 0,1 0 0 0 0,0 0 0 0 0,-1 0 0 0 0,1 0 1 0 0,-1-1-1 0 0,1 1 0 0 0,-1 0 0 0 0,1 0 0 0 0,0 0-30 0 0,0-1 69 0 0,1 1 0 0 0,0 0-1 0 0,-1 0 1 0 0,1 0 0 0 0,0 1 0 0 0,-1-1-1 0 0,1 0 1 0 0,-1 1 0 0 0,1-1 0 0 0,-1 1-1 0 0,1-1 1 0 0,-1 1 0 0 0,1-1 0 0 0,0 2-69 0 0,5 4 71 0 0,0 0 1 0 0,-1 1-1 0 0,0 0 1 0 0,5 6-72 0 0,12 15 108 0 0,-11-15-28 0 0,-1 0-1 0 0,0 1 1 0 0,-1 0-1 0 0,0 0 1 0 0,-1 1-1 0 0,-1 0 1 0 0,-1 1-1 0 0,0 0 1 0 0,-1 0-1 0 0,3 11-79 0 0,15 37 407 0 0,12 36 441 0 0,-26-67-565 0 0,-1 1 1 0 0,-1 0-1 0 0,-2 0 0 0 0,-1 1 1 0 0,-2 0-1 0 0,-2 0 1 0 0,-1 10-284 0 0,-2-10 282 0 0,-2 0 1 0 0,-1-1 0 0 0,-2 3-283 0 0,3-18 165 0 0,-1 0 1 0 0,-1 0 0 0 0,0-1 0 0 0,-2 1 0 0 0,-8 16-166 0 0,-56 112 1283 0 0,70-143-1187 0 0,-1 0 0 0 0,1-1 0 0 0,-1 1 1 0 0,0 0-1 0 0,0-1 0 0 0,0 1 0 0 0,-1-1 1 0 0,1 0-1 0 0,-1 0 0 0 0,0 0 0 0 0,0-1 0 0 0,0 1 1 0 0,0-1-1 0 0,0 0 0 0 0,-1 0 0 0 0,-2 0-96 0 0,-2 2 261 0 0,6-3-82 0 0,0 0 0 0 0,-1 1 0 0 0,0-1 0 0 0,1 0-1 0 0,-1-1 1 0 0,0 1 0 0 0,1-1 0 0 0,-1 0 0 0 0,-3 0-179 0 0,6 0-25 0 0,-23-2 641 0 0,15-2-2987 0 0,8 4-9787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4.1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5920 0 0,'1'4'162'0'0,"0"-2"-46"0"0,-1-1-57 0 0,0 0-1 0 0,0 0 0 0 0,0 1 1 0 0,0-1-1 0 0,0 0 1 0 0,1 0-1 0 0,-1 0 0 0 0,1 0 1 0 0,-1 0-1 0 0,0 0 1 0 0,1 0-1 0 0,0 0 0 0 0,-1 0 1 0 0,1 0-1 0 0,0 0 1 0 0,-1 0-1 0 0,1-1 0 0 0,0 1 1 0 0,0 0-1 0 0,0 0 1 0 0,0-1-1 0 0,0 1 0 0 0,0-1 1 0 0,1 1-59 0 0,3 8 1667 0 0,-3-4-1245 0 0,1-8 271 0 0,-3 3-686 0 0,0 1 0 0 0,0-1-1 0 0,0 0 1 0 0,0 0-1 0 0,0 0 1 0 0,0 0 0 0 0,1 0-1 0 0,-1 0 1 0 0,0 0 0 0 0,0 0-1 0 0,0 1 1 0 0,0-1-1 0 0,0 0 1 0 0,0 0 0 0 0,1 0-1 0 0,-1 0 1 0 0,0 0 0 0 0,0 0-1 0 0,0 0 1 0 0,0 0-1 0 0,0 0 1 0 0,1 0 0 0 0,-1 0-1 0 0,0 0 1 0 0,0 0 0 0 0,0 0-1 0 0,0 0 1 0 0,0 0 0 0 0,1 0-1 0 0,-1 0 1 0 0,0 0-1 0 0,0 0 1 0 0,0 0 0 0 0,0-1-1 0 0,0 1 1 0 0,0 0 0 0 0,1 0-1 0 0,-1 0 1 0 0,0 0-1 0 0,0 0 1 0 0,0 0 0 0 0,0 0-1 0 0,0 0 1 0 0,0 0 0 0 0,0-1-1 0 0,0 1 1 0 0,1 0-7 0 0,1 18 170 0 0,-2-15-157 0 0,44 323 1271 0 0,-43-248-1167 0 0,-1-77-98 0 0,0-1 9 0 0,0 0 23 0 0,11-4-1279 0 0,-11 4-6736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4.5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5416 0 0,'2'2'54'0'0,"-1"1"0"0"0,1-1-1 0 0,-1 0 1 0 0,0 0 0 0 0,0 0 0 0 0,1 1 0 0 0,-2-1 0 0 0,1 1 0 0 0,0-1-1 0 0,0 0 1 0 0,-1 1 0 0 0,1 0 0 0 0,-1 0-54 0 0,2 37 881 0 0,-2-34-844 0 0,-2 45-16 0 0,1-28-9 0 0,1 1 0 0 0,0 0 1 0 0,2-1-1 0 0,3 11-12 0 0,-4-9 3 0 0,-2-22-3 0 0,1 0 1 0 0,0-1-1 0 0,0 1 1 0 0,0 0-1 0 0,1 0 1 0 0,-1 0-1 0 0,1-1 1 0 0,-1 1-1 0 0,1 0 1 0 0,1 2-1 0 0,-1-3 10 0 0,0 0 1 0 0,0 1-1 0 0,-1-1 1 0 0,1 1-1 0 0,-1-1 1 0 0,1 0-1 0 0,-1 1 1 0 0,0-1-1 0 0,0 3-10 0 0,0-3 11 0 0,0 0 0 0 0,0 0 0 0 0,0 0 0 0 0,0-1-1 0 0,1 1 1 0 0,-1 0 0 0 0,0 0 0 0 0,1 0 0 0 0,0 0 0 0 0,-1-1 0 0 0,1 1 0 0 0,0 0 0 0 0,0-1-1 0 0,1 2-10 0 0,-2-1 26 0 0,1 0 0 0 0,0-1 0 0 0,-1 1 0 0 0,1 0 0 0 0,-1 0 0 0 0,0-1 0 0 0,1 1-1 0 0,-1 0 1 0 0,0 0 0 0 0,0-1 0 0 0,0 1 0 0 0,0 0 0 0 0,-1 1-26 0 0,1 4 369 0 0,0-6-215 0 0,0-1-3 0 0,0 0-56 0 0,-3-9-869 0 0,3 8-4724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41.1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361 11 10752 0 0,'0'0'21'0'0,"0"-1"1"0"0,0 1-1 0 0,0-1 0 0 0,0 1 1 0 0,-1-1-1 0 0,1 1 1 0 0,0-1-1 0 0,0 1 1 0 0,-1-1-1 0 0,1 1 0 0 0,0-1 1 0 0,-1 1-1 0 0,1 0 1 0 0,-1-1-1 0 0,1 1 1 0 0,0-1-1 0 0,-1 1 0 0 0,1 0 1 0 0,-1-1-1 0 0,1 1 1 0 0,-1 0-1 0 0,1 0 1 0 0,-1 0-1 0 0,1-1 1 0 0,-1 1-1 0 0,1 0 0 0 0,-1 0 1 0 0,0 0-1 0 0,1 0 1 0 0,-1 0-1 0 0,1 0 1 0 0,-1 0-1 0 0,1 0 0 0 0,-1 0 1 0 0,0 0-1 0 0,1 0 1 0 0,-1 0-1 0 0,1 0 1 0 0,-1 1-1 0 0,1-1 1 0 0,-1 0-23 0 0,-32 9 1422 0 0,21-6-1083 0 0,-181 39 1394 0 0,184-39-1675 0 0,1 0 1 0 0,-1 1-1 0 0,0 0 0 0 0,1 0 1 0 0,-2 2-58 0 0,-23 10 358 0 0,21-13 129 0 0,6 0-91 0 0,5 8-278 0 0,1-9-55 0 0,0-2-12 0 0,0 0-30 0 0,0 0-12 0 0,4 0-14 0 0,0 1-1 0 0,0 0 1 0 0,-1 0-1 0 0,1 0 1 0 0,-1 0-1 0 0,1 1 1 0 0,-1-1-1 0 0,1 1 1 0 0,-1 0-1 0 0,0 0 1 0 0,0 0-1 0 0,0 0 1 0 0,0 1-1 0 0,0-1 1 0 0,0 1-1 0 0,-1 0 1 0 0,1 0-1 0 0,-1 0 1 0 0,0 0-1 0 0,0 0 1 0 0,0 0-1 0 0,0 1 1 0 0,-1-1-1 0 0,1 1 0 0 0,0 2 6 0 0,1 1-12 0 0,0 1-1 0 0,0 1 0 0 0,-1-1 0 0 0,0 0 0 0 0,0 1 0 0 0,-1-1 0 0 0,0 1 0 0 0,-1-1 0 0 0,0 1 0 0 0,0-1 0 0 0,-1 2 13 0 0,-27 166 216 0 0,26-165-181 0 0,0-1 32 0 0,0 1-1 0 0,0 0 0 0 0,1 0 0 0 0,1 0 0 0 0,0-1 0 0 0,1 6-66 0 0,-3 15 203 0 0,1-28-183 0 0,1 0 0 0 0,0 0 0 0 0,-1 0 0 0 0,1 0 0 0 0,0 0-1 0 0,0 1 1 0 0,0-1 0 0 0,1 0 0 0 0,-1 0 0 0 0,1 0 0 0 0,0 0 0 0 0,1 2-20 0 0,-1-2 6 0 0,0-1 1 0 0,0 1-1 0 0,1 0 1 0 0,-1-1-1 0 0,1 1 1 0 0,0-1-1 0 0,0 0 0 0 0,0 0 1 0 0,0 1-1 0 0,0-1 1 0 0,1-1-1 0 0,-1 1 1 0 0,0 0-1 0 0,1 0 1 0 0,0-1-1 0 0,-1 0 1 0 0,1 1-1 0 0,0-1 1 0 0,0 0-1 0 0,-1 0 0 0 0,1-1 1 0 0,0 1-1 0 0,0 0 1 0 0,0-1-1 0 0,0 0-6 0 0,11 1 33 0 0,0-1-1 0 0,0-1 1 0 0,0 0-1 0 0,0 0 1 0 0,1-2-33 0 0,6 0 10 0 0,2 0-11 0 0,49-4-6 0 0,-67 7 7 0 0,-1-1-1 0 0,1 0 1 0 0,0 1-1 0 0,-1-2 0 0 0,1 1 1 0 0,0 0-1 0 0,-1-1 0 0 0,0 0 1 0 0,1 0-1 0 0,-1 0 0 0 0,0-1 1 0 0,0 1-1 0 0,2-3 1 0 0,1 1-1 0 0,0-1 0 0 0,0 2-1 0 0,0-1 1 0 0,1 1 0 0 0,0-1 1 0 0,3 1-198 0 0,-8 2 70 0 0,0 1 0 0 0,0-1 0 0 0,0 0-1 0 0,0 0 1 0 0,0 0 0 0 0,0-1 0 0 0,0 1 0 0 0,0-1 0 0 0,0 1 0 0 0,-1-1 0 0 0,1 0-1 0 0,-1 0 1 0 0,1 0 0 0 0,-1-1 0 0 0,0 1 0 0 0,0 0 0 0 0,0-1 128 0 0,-1 1-11193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4.8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75 6224 0 0,'9'-3'500'0'0,"10"-3"80"0"0,-7-5-78 0 0,-11 10-471 0 0,0 0 0 0 0,0 0 0 0 0,0 0 1 0 0,0 0-1 0 0,0 0 0 0 0,0 0 0 0 0,0 0 1 0 0,0 1-1 0 0,0-1 0 0 0,0 0 1 0 0,0 1-1 0 0,0-1 0 0 0,0 1 0 0 0,1-1 1 0 0,-1 1-1 0 0,0 0 0 0 0,2-1-31 0 0,76-19 496 0 0,-61 16-319 0 0,-6 1 18 0 0,-1 1 0 0 0,0 0 0 0 0,1 1 0 0 0,10 0-195 0 0,80-7-854 0 0,-100 8-5538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5.2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77 4912 0 0,'35'-6'418'0'0,"23"-14"948"0"0,-11 3-686 0 0,74-16-1374 0 0,-118 32-4076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5.6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6016 0 0,'8'11'763'0'0,"-7"-11"-724"0"0,-1 0 0 0 0,1 1 0 0 0,-1-1 0 0 0,0 0-1 0 0,1 0 1 0 0,-1 1 0 0 0,0-1 0 0 0,0 0-1 0 0,1 1 1 0 0,-1-1 0 0 0,0 0 0 0 0,0 1-1 0 0,1-1 1 0 0,-1 0 0 0 0,0 1 0 0 0,0-1 0 0 0,0 1-1 0 0,0-1 1 0 0,0 0 0 0 0,1 1 0 0 0,-1-1-1 0 0,0 1 1 0 0,0-1 0 0 0,0 1 0 0 0,0-1-1 0 0,0 0 1 0 0,0 1 0 0 0,0-1 0 0 0,-1 1-39 0 0,15 25 665 0 0,-10-11-596 0 0,-2-10-53 0 0,-1 0 0 0 0,0 0 1 0 0,0 0-1 0 0,0 0 0 0 0,0 0 0 0 0,-1 0 1 0 0,0 1-17 0 0,1 44 562 0 0,3 0 0 0 0,1 0 1 0 0,4 8-563 0 0,-9-57 10 0 0,2 12 148 0 0,-2-1 1 0 0,0 0-1 0 0,0 0 0 0 0,-2 3-158 0 0,1-5 125 0 0,1 0 0 0 0,0 0 0 0 0,0 0 0 0 0,0 0 0 0 0,2 0 0 0 0,0 4-125 0 0,0 6 201 0 0,-3-17-156 0 0,1-1-1 0 0,0 0 1 0 0,1 1 0 0 0,-1-1 0 0 0,0 1 0 0 0,1-1-1 0 0,-1 0 1 0 0,1 1 0 0 0,0-1 0 0 0,0 1-45 0 0,-1-3 29 0 0,1 1-1 0 0,-1-1 1 0 0,0 1 0 0 0,1-1-1 0 0,-1 1 1 0 0,0-1-1 0 0,1 1 1 0 0,-1 0 0 0 0,0-1-1 0 0,0 1 1 0 0,0 0 0 0 0,1-1-1 0 0,-1 1 1 0 0,0-1 0 0 0,0 1-1 0 0,0 0 1 0 0,0-1 0 0 0,0 1-1 0 0,0 0 1 0 0,-1-1-1 0 0,1 1 1 0 0,0 0 0 0 0,0-1-1 0 0,0 1 1 0 0,0-1 0 0 0,-1 1-1 0 0,1 0 1 0 0,0-1 0 0 0,-1 1-1 0 0,1-1 1 0 0,-1 1-29 0 0,1-1-58 0 0,0 0 1 0 0,-1 0 0 0 0,1 0-1 0 0,0 0 1 0 0,-1 0-1 0 0,1 0 1 0 0,0 0 0 0 0,-1 0-1 0 0,1 0 1 0 0,0 0-1 0 0,-1 0 1 0 0,1 0-1 0 0,0 0 1 0 0,0 0 0 0 0,-1 0-1 0 0,1-1 1 0 0,0 1-1 0 0,-1 0 1 0 0,1 0-1 0 0,0 0 1 0 0,0-1 0 0 0,-1 1-1 0 0,1 0 1 0 0,0 0-1 0 0,0-1 1 0 0,0 1-1 0 0,-1 0 1 0 0,1 0 57 0 0,0-1-8409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6.0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1 102 6928 0 0,'0'0'0'0'0,"0"13"198"0"0,4 0 545 0 0,-3-13-705 0 0,0 0 0 0 0,0 1 0 0 0,0-1 1 0 0,0 1-1 0 0,0-1 0 0 0,0 0 0 0 0,0 0 0 0 0,0 0 1 0 0,0 0-1 0 0,0 0 0 0 0,0 0 0 0 0,1 0 0 0 0,-1 0 1 0 0,0 0-1 0 0,0 0 0 0 0,0 0 0 0 0,0-1 0 0 0,0 1 1 0 0,0-1-1 0 0,0 1 0 0 0,0 0 0 0 0,0-1 0 0 0,0 0 1 0 0,0 1-1 0 0,0-1-38 0 0,49-20 79 0 0,49-21 578 0 0,26-3-657 0 0,-112 41-10 0 0,0 2-1 0 0,0-1 1 0 0,12 1 10 0 0,14-3-25 0 0,-34 5 11 0 0,0-1 0 0 0,-1 1 0 0 0,1 1 1 0 0,0-1-1 0 0,0 1 0 0 0,0-1 0 0 0,0 1 14 0 0,14 2-182 0 0,-17-2 167 0 0,0-1-1 0 0,0 1 0 0 0,-1 0 1 0 0,1 0-1 0 0,0 0 1 0 0,0 0-1 0 0,-1 0 1 0 0,1 0-1 0 0,-1 0 1 0 0,1 0-1 0 0,-1 1 1 0 0,0-1-1 0 0,1 0 1 0 0,-1 1-1 0 0,0-1 1 0 0,0 1-1 0 0,0 0 1 0 0,0-1-1 0 0,0 1 1 0 0,0 0-1 0 0,0 0 16 0 0,0 1-51 0 0,0 0 1 0 0,1-1-1 0 0,-1 1 0 0 0,-1 0 1 0 0,1 0-1 0 0,0 0 0 0 0,-1 0 0 0 0,1 0 1 0 0,-1 0-1 0 0,0 0 0 0 0,0 0 0 0 0,0 0 1 0 0,0 1 50 0 0,-2 7-376 0 0,0 0 0 0 0,1 0 1 0 0,1 0-1 0 0,0 0 0 0 0,2 11 376 0 0,-1 11-293 0 0,-2 24 225 0 0,1 54 44 0 0,7 14 1216 0 0,-6-53 1566 0 0,-7-56-2143 0 0,6-17-8156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6.4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6728 0 0,'0'0'486'0'0,"0"0"-3"0"0,0 0 5 0 0,0 0-28 0 0,0 0-136 0 0,0 0-31 0 0,10 3 405 0 0,-4 11-673 0 0,0 0 0 0 0,-2 1-1 0 0,0 0 1 0 0,0 1-25 0 0,5 18 21 0 0,-6-19-19 0 0,-1 1-1 0 0,0-1 1 0 0,-1 1 0 0 0,-1-1 0 0 0,0 1 0 0 0,-1 0-2 0 0,0 19 6 0 0,7 70 782 0 0,-2-89-632 0 0,-4-15-136 0 0,1 0 0 0 0,-1 0 0 0 0,1 0-1 0 0,-1 1 1 0 0,0-1 0 0 0,1 0 0 0 0,-1 0 0 0 0,0 1 0 0 0,0-1 0 0 0,0 0 0 0 0,0 1 0 0 0,0-1 0 0 0,0 0 0 0 0,0 0 0 0 0,0 1 0 0 0,-1-1 0 0 0,1 0 0 0 0,-1 1-20 0 0,-1 7 217 0 0,2-9-248 0 0,0 1 0 0 0,0 0 0 0 0,0-1 0 0 0,0 1 0 0 0,-1 0 0 0 0,1-1 0 0 0,0 1 0 0 0,0 0 0 0 0,0-1 0 0 0,-1 1 1 0 0,1 0-1 0 0,0-1 0 0 0,-1 1 0 0 0,1 0 0 0 0,0-1 0 0 0,-1 1 0 0 0,1-1 0 0 0,-1 1 0 0 0,1-1 0 0 0,-1 1 0 0 0,1-1 1 0 0,-1 0-1 0 0,1 1 0 0 0,-1-1 0 0 0,1 1 0 0 0,-1-1 0 0 0,0 0 0 0 0,1 0 0 0 0,-1 1 0 0 0,0-1 0 0 0,0 0 31 0 0,1 0-7618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6.8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1 103 7328 0 0,'4'1'-81'0'0,"-4"0"124"0"0,0-1 0 0 0,0 0 0 0 0,1 0-1 0 0,-1 1 1 0 0,0-1 0 0 0,1 0 0 0 0,-1 0-1 0 0,0 0 1 0 0,1 1 0 0 0,-1-1-1 0 0,0 0 1 0 0,1 0 0 0 0,-1 0 0 0 0,1 0-1 0 0,-1 0 1 0 0,0 0 0 0 0,1 0 0 0 0,-1 0-1 0 0,1 0 1 0 0,-1 0 0 0 0,0 0-1 0 0,1 0 1 0 0,-1 0 0 0 0,0 0 0 0 0,1 0-1 0 0,-1 0 1 0 0,1-1 0 0 0,-1 1 0 0 0,0 0-1 0 0,1 0 1 0 0,-1 0 0 0 0,0-1-1 0 0,1 1 1 0 0,-1 0 0 0 0,0 0 0 0 0,1-1-43 0 0,6-3 94 0 0,5-2 202 0 0,1 0 0 0 0,-1 1 1 0 0,11-2-297 0 0,28-12 229 0 0,-31 10-167 0 0,0 1-1 0 0,1 1 0 0 0,0 1 0 0 0,11-1-61 0 0,33-11-1363 0 0,-60 17-4989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7.2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342 0 6632 0 0,'0'2'56'0'0,"0"0"0"0"0,-1-1-1 0 0,1 1 1 0 0,0 0 0 0 0,0-1 0 0 0,-1 1 0 0 0,1 0 0 0 0,-1-1 0 0 0,0 1-1 0 0,1-1 1 0 0,-1 1 0 0 0,0-1 0 0 0,0 1 0 0 0,0-1 0 0 0,0 1 0 0 0,0-1-1 0 0,0 0 1 0 0,0 0 0 0 0,-1 0 0 0 0,1 0 0 0 0,0 0 0 0 0,-1 0 0 0 0,1 0 0 0 0,-1 0-1 0 0,1 0 1 0 0,-1 0 0 0 0,1-1 0 0 0,-1 1 0 0 0,0-1 0 0 0,1 1 0 0 0,-1-1-1 0 0,0 0 1 0 0,0 1-56 0 0,-9 0 541 0 0,0 0 0 0 0,0 0 0 0 0,-1-1 0 0 0,1 0 0 0 0,-1-1-541 0 0,-11 0 373 0 0,-5 0-242 0 0,0-2 1 0 0,-13-2-132 0 0,35 4 100 0 0,0 1 0 0 0,-1 0 1 0 0,1 1-1 0 0,0-1 0 0 0,-1 1 1 0 0,-5 2-101 0 0,-26 2 615 0 0,37-5-590 0 0,0 0 0 0 0,0 0 1 0 0,0 0-1 0 0,0 0 0 0 0,0 1 1 0 0,0-1-1 0 0,0 0 0 0 0,0 0 0 0 0,0 1 1 0 0,0-1-1 0 0,0 1 0 0 0,0-1 0 0 0,0 1 1 0 0,0-1-1 0 0,0 1 0 0 0,1 0 0 0 0,-1-1 1 0 0,0 1-1 0 0,0 0 0 0 0,1 0 0 0 0,-1 0 1 0 0,0-1-1 0 0,0 2-25 0 0,0 0 50 0 0,0 1-1 0 0,0-1 1 0 0,0 1-1 0 0,0-1 1 0 0,1 1-1 0 0,-1-1 1 0 0,1 1-1 0 0,-1 0 1 0 0,1-1-1 0 0,0 1-49 0 0,0 3 48 0 0,0 0 0 0 0,0-1 0 0 0,1 1 1 0 0,-1 0-1 0 0,1 0 0 0 0,1-1 0 0 0,-1 1 0 0 0,1-1 0 0 0,1 3-48 0 0,3 5 57 0 0,0 0 0 0 0,-1 0 0 0 0,-1 0-1 0 0,0 1 1 0 0,-1-1 0 0 0,0 1 0 0 0,-1 0 0 0 0,-1 0-1 0 0,0 0 1 0 0,-1 11-57 0 0,-1-7 147 0 0,1 0 0 0 0,2 14-147 0 0,1 15 57 0 0,-3-43-64 0 0,2 31 28 0 0,-1-33-30 0 0,-1 0 0 0 0,0-1-1 0 0,1 1 1 0 0,-1 0 0 0 0,1-1 0 0 0,0 1 0 0 0,0-1 0 0 0,0 1 0 0 0,-1-1 0 0 0,1 1 0 0 0,0-1 0 0 0,1 0 0 0 0,-1 0 0 0 0,0 1 0 0 0,0-1-1 0 0,1 0 1 0 0,-1 0 0 0 0,0 0 0 0 0,2 0 9 0 0,0 0-21 0 0,0-2 0 0 0,0 1 0 0 0,0 0 0 0 0,1-1 1 0 0,-1 1-1 0 0,0-1 0 0 0,0 0 0 0 0,1 0 21 0 0,3-1-22 0 0,19-4-11 0 0,-1-2 1 0 0,0 0-1 0 0,-1-1 1 0 0,0-2-1 0 0,20-11 33 0 0,-17 10-2046 0 0,-26 11-7178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7.6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62 7632 0 0,'1'0'0'0'0,"5"0"0"0"0,-6-4 0 0 0,0 2 336 0 0,1 2 0 0 0,3 0-8 0 0,2-3 8 0 0,2 3-8 0 0,-1 0 8 0 0,-1 0-8 0 0,12-8 8 0 0,8-2-312 0 0,4 5 16 0 0,-4 1-16 0 0,7-3 8 0 0,0 0-40 0 0,-4 0 8 0 0,-2 2-7808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7.9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5520 0 0,'19'80'867'0'0,"1"44"1770"0"0,-8-46-1775 0 0,-9-40-481 0 0,-2-29-208 0 0,-1 1 0 0 0,1-1 0 0 0,1 0 1 0 0,0 2-174 0 0,0-2 196 0 0,-1 0 0 0 0,0 1 0 0 0,-1-1 1 0 0,0 0-1 0 0,-1 7-196 0 0,1 5 301 0 0,0-21-296 0 0,0 1 0 0 0,0-1 0 0 0,0 0 0 0 0,0 0-1 0 0,-1 0 1 0 0,1 0 0 0 0,0 0 0 0 0,0 0 0 0 0,0 0 0 0 0,0 0 0 0 0,0 0-1 0 0,0 0 1 0 0,0 0 0 0 0,0 1 0 0 0,0-1 0 0 0,-1 0 0 0 0,1 0-1 0 0,0 0 1 0 0,0 0 0 0 0,0 0 0 0 0,0 0 0 0 0,0 0 0 0 0,0 0-1 0 0,0 0 1 0 0,0 0 0 0 0,-1 0 0 0 0,1 0 0 0 0,0 0 0 0 0,0 0-1 0 0,0 0 1 0 0,0 0 0 0 0,0 0 0 0 0,0 0 0 0 0,0 0 0 0 0,-1 0-1 0 0,1-1 1 0 0,0 1 0 0 0,0 0 0 0 0,0 0 0 0 0,0 0 0 0 0,0 0-1 0 0,0 0 1 0 0,0 0 0 0 0,0 0 0 0 0,0 0 0 0 0,-1 0 0 0 0,1 0-1 0 0,0 0 1 0 0,0-1 0 0 0,0 1 0 0 0,0 0 0 0 0,0 0 0 0 0,0 0-1 0 0,0 0 1 0 0,0 0 0 0 0,0 0 0 0 0,0 0 0 0 0,0-1-5 0 0,-5-6-1675 0 0,5 6-6077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8.3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0 118 7632 0 0,'1'-2'79'0'0,"-1"0"1"0"0,0-1-1 0 0,1 1 0 0 0,0 0 1 0 0,-1 0-1 0 0,1 0 1 0 0,0 0-1 0 0,0 0 1 0 0,0 0-1 0 0,0 0 0 0 0,1 0 1 0 0,-1 0-1 0 0,0 0 1 0 0,2-1-80 0 0,26-24 1681 0 0,-18 18-1401 0 0,-4 3-213 0 0,1 0 0 0 0,0 1 0 0 0,0 0-1 0 0,0 1 1 0 0,1 0 0 0 0,-1 0 0 0 0,1 1 0 0 0,0 0 0 0 0,0 0 0 0 0,1 1-1 0 0,-1 0 1 0 0,0 1 0 0 0,1 0 0 0 0,7 0-67 0 0,-8 1 27 0 0,0 1-1 0 0,0 0 1 0 0,-1 1 0 0 0,1 0-1 0 0,0 0 1 0 0,-1 1 0 0 0,1 0-1 0 0,-1 1 1 0 0,0 0 0 0 0,0 0 0 0 0,0 0-1 0 0,-1 1 1 0 0,1 0 0 0 0,-1 1-1 0 0,-1 0 1 0 0,1 0 0 0 0,1 2-27 0 0,2 2 74 0 0,-1 1 1 0 0,0 0 0 0 0,-1 0 0 0 0,-1 1-1 0 0,1 1 1 0 0,-2-1 0 0 0,0 1 0 0 0,0 0 0 0 0,-1 0-1 0 0,2 9-74 0 0,8 66 356 0 0,-13-76-319 0 0,-1 0-1 0 0,0 1 1 0 0,-1-1 0 0 0,-1 0-1 0 0,0 1 1 0 0,-1-1 0 0 0,0 0-1 0 0,0 0 1 0 0,-2 0-1 0 0,1 0 1 0 0,-2 0 0 0 0,1-1-1 0 0,-2 1-36 0 0,2-3 12 0 0,-1-1 0 0 0,0 0 0 0 0,-1 0 0 0 0,0-1 0 0 0,0 0-1 0 0,0 0 1 0 0,-1 0 0 0 0,0-1 0 0 0,-5 4-12 0 0,-5 2 30 0 0,-1 0 0 0 0,0-2 1 0 0,-17 8-31 0 0,29-16 5 0 0,0 0 1 0 0,-1 0 0 0 0,1 0 0 0 0,-1-1-1 0 0,0 0 1 0 0,1-1 0 0 0,-1 1 0 0 0,0-1-1 0 0,0-1 1 0 0,0 1-6 0 0,-67-11 80 0 0,71 10-65 0 0,0 0-1 0 0,-1 0 1 0 0,1-1 0 0 0,0 1 0 0 0,0-1 0 0 0,0 1-1 0 0,1-1 1 0 0,-1 0 0 0 0,0 0 0 0 0,1 0-1 0 0,-1-1 1 0 0,1 1 0 0 0,0-1 0 0 0,0 1-1 0 0,0-1 1 0 0,0 0 0 0 0,0 1 0 0 0,0-1 0 0 0,1 0-1 0 0,-1 0 1 0 0,1 0 0 0 0,0-1 0 0 0,0 1-1 0 0,0 0 1 0 0,1 0 0 0 0,-1-1-15 0 0,1-8-1785 0 0,0 0-7231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41.4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32 10752 0 0,'21'-5'612'0'0,"4"-2"201"0"0,-15 5-631 0 0,-1 2 1 0 0,1-1-1 0 0,0 1 1 0 0,-1 0-1 0 0,1 1 1 0 0,8 2-183 0 0,-13-3 53 0 0,1 1-1 0 0,-1-1 1 0 0,1 1 0 0 0,0-2 0 0 0,-1 1 0 0 0,1-1 0 0 0,-1 1 0 0 0,0-1 0 0 0,1-1 0 0 0,-1 1 0 0 0,0-1 0 0 0,0 0 0 0 0,2-1-53 0 0,-2 2 17 0 0,0-1 0 0 0,0 1 1 0 0,-1 0-1 0 0,1 1 0 0 0,0-1 0 0 0,0 1 1 0 0,0 0-1 0 0,3 1-17 0 0,24-3 20 0 0,-7-1-1825 0 0,-24 3-6996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8.6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60 114 5520 0 0,'0'5'98'0'0,"-1"-1"1"0"0,0 1-1 0 0,0 0 0 0 0,-1 0 1 0 0,1-1-1 0 0,-1 1 1 0 0,0-1-1 0 0,0 0 0 0 0,0 1 1 0 0,-1-1-1 0 0,0 0 1 0 0,1 0-1 0 0,-2 0-98 0 0,0 1 135 0 0,1 0 0 0 0,0 1 0 0 0,-1-1 0 0 0,2 1 0 0 0,-1 0 1 0 0,1-1-1 0 0,0 1 0 0 0,-1 2-135 0 0,1 5 27 0 0,0 0 1 0 0,0 0-1 0 0,1 0 1 0 0,1 0-1 0 0,0 1 1 0 0,1-1 0 0 0,0 0-1 0 0,1 0 1 0 0,1 0-1 0 0,1 3-27 0 0,-2-8-2 0 0,1 0 1 0 0,1 0-1 0 0,-1-1 0 0 0,1 1 0 0 0,1-1 0 0 0,-1 1 1 0 0,1-1-1 0 0,0-1 0 0 0,1 1 0 0 0,0-1 0 0 0,0 0 1 0 0,0 0-1 0 0,1-1 0 0 0,0 1 0 0 0,0-2 0 0 0,3 3 2 0 0,-1-2 20 0 0,-1 0 0 0 0,1-1 0 0 0,0 0 0 0 0,0-1 0 0 0,0 1 0 0 0,0-2 0 0 0,1 1 0 0 0,-1-1 0 0 0,1-1 0 0 0,1 0-20 0 0,-9 0 7 0 0,1-1 0 0 0,-1 0-1 0 0,1 0 1 0 0,-1 0 0 0 0,1-1 0 0 0,-1 1-1 0 0,1-1 1 0 0,-1 1 0 0 0,1-1-1 0 0,-1 0 1 0 0,1 0 0 0 0,-1 0-1 0 0,0 0 1 0 0,0 0 0 0 0,1 0-1 0 0,-1-1 1 0 0,0 1 0 0 0,0-1-7 0 0,1-1 6 0 0,0 0-1 0 0,0 0 1 0 0,0-1 0 0 0,-1 1 0 0 0,1-1 0 0 0,-1 0 0 0 0,0 0-1 0 0,0 1 1 0 0,0-1 0 0 0,0-2-6 0 0,2-5 88 0 0,-1 1-1 0 0,-1-1 1 0 0,0 0 0 0 0,0-1-1 0 0,-1 1 1 0 0,-1 0-1 0 0,0-11-87 0 0,-2 1 255 0 0,-1 0 0 0 0,0 0 1 0 0,-2 1-1 0 0,0 0 0 0 0,-2-1 0 0 0,0 2 0 0 0,-9-18-255 0 0,1 4 494 0 0,-1 1-1 0 0,-4-4-493 0 0,14 27 135 0 0,0 0 0 0 0,-1 0-1 0 0,1 1 1 0 0,-2 0-1 0 0,1 0 1 0 0,-1 0-1 0 0,0 1 1 0 0,-1 0-1 0 0,-2-1-134 0 0,9 7 38 0 0,0 0 1 0 0,0 0-1 0 0,0 0 0 0 0,0 0 0 0 0,0 1 0 0 0,0-1 0 0 0,0 1 0 0 0,-1-1 1 0 0,1 1-1 0 0,0 0 0 0 0,0 0 0 0 0,0 0 0 0 0,-1 0-38 0 0,3 0 3 0 0,0 0 1 0 0,-1 0-1 0 0,1 0 0 0 0,0 0 0 0 0,0 0 0 0 0,0 0 0 0 0,0 0 1 0 0,0 0-1 0 0,-1 0 0 0 0,1 1 0 0 0,0-1 0 0 0,0 0 0 0 0,0 0 1 0 0,0 0-1 0 0,0 0 0 0 0,0 0 0 0 0,-1 0 0 0 0,1 0 0 0 0,0 1 1 0 0,0-1-1 0 0,0 0 0 0 0,0 0 0 0 0,0 0 0 0 0,0 0 0 0 0,0 1 1 0 0,0-1-1 0 0,0 0 0 0 0,0 0 0 0 0,0 0 0 0 0,0 0 0 0 0,0 1 1 0 0,0-1-1 0 0,0 0 0 0 0,0 0 0 0 0,0 0 0 0 0,0 0 0 0 0,0 1 1 0 0,0-1-1 0 0,0 0 0 0 0,0 0 0 0 0,0 0 0 0 0,0 0 0 0 0,0 0 1 0 0,0 1-4 0 0,0 2-1557 0 0,0-2-7144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9.2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18 541 7328 0 0,'0'-1'138'0'0,"1"1"0"0"0,0-1 1 0 0,-1 1-1 0 0,1-1 0 0 0,-1 1 1 0 0,1-1-1 0 0,-1 1 0 0 0,0-1 0 0 0,1 0 1 0 0,-1 1-1 0 0,0-1 0 0 0,1 0 1 0 0,-1 0-1 0 0,0 1 0 0 0,0-1 0 0 0,1 0 1 0 0,-1 1-1 0 0,0-1 0 0 0,0 0 1 0 0,0 0-1 0 0,0 0 0 0 0,0 1 0 0 0,0-1 1 0 0,0 0-139 0 0,1-32 1386 0 0,0 14-1090 0 0,0-7 115 0 0,-1 1 0 0 0,-1-1 0 0 0,-1 0 0 0 0,-1 0 0 0 0,-3-5-411 0 0,-5-46 984 0 0,9 60-792 0 0,1 5 88 0 0,0-1 0 0 0,0 1 0 0 0,2-11-280 0 0,0 3 319 0 0,-1 16-251 0 0,-1 0 0 0 0,1 0 1 0 0,1 0-1 0 0,-1 0 0 0 0,0 1 0 0 0,1-1 1 0 0,0 0-1 0 0,0 0 0 0 0,0 0 1 0 0,1 1-1 0 0,-1-1 0 0 0,1 0 0 0 0,0 1 1 0 0,0-1-1 0 0,0 1 0 0 0,0 0 0 0 0,2-2-68 0 0,-3 4 23 0 0,-1 0 0 0 0,1 1 0 0 0,-1-1 0 0 0,1 1 0 0 0,0-1 0 0 0,-1 1-1 0 0,1-1 1 0 0,0 1 0 0 0,-1-1 0 0 0,1 1 0 0 0,0 0 0 0 0,0-1 0 0 0,0 1-1 0 0,-1 0 1 0 0,1 0 0 0 0,0 0 0 0 0,0-1 0 0 0,0 1-23 0 0,11 11 221 0 0,-8-7-204 0 0,73 76 175 0 0,-76-78-190 0 0,19 20 41 0 0,-1 2 0 0 0,-2 0-1 0 0,0 1 1 0 0,8 17-43 0 0,-18-29-5 0 0,1 0-1 0 0,0 0 1 0 0,1-1 0 0 0,9 11 5 0 0,5-5-26 0 0,-23-18 29 0 0,1 0 0 0 0,-1 0 0 0 0,0 1 1 0 0,1-1-1 0 0,-1 0 0 0 0,0 0 0 0 0,1 0 0 0 0,-1 1 0 0 0,1-1 0 0 0,-1 0 0 0 0,0 0 0 0 0,1 0 0 0 0,-1 0 0 0 0,1 0 0 0 0,-1 0 0 0 0,0 0 0 0 0,1 0 0 0 0,-1 0 0 0 0,1 0 0 0 0,-1 0 0 0 0,0 0 0 0 0,1 0 0 0 0,-1 0 0 0 0,0-1 0 0 0,1 1 0 0 0,-1 0 0 0 0,1 0 0 0 0,-1 0 0 0 0,0 0 0 0 0,1-1-3 0 0,8-12 203 0 0,3-20 129 0 0,-7 6-244 0 0,-2 1 0 0 0,0-1-1 0 0,-2 0 1 0 0,-2-15-88 0 0,1 30-10 0 0,0-7-27 0 0,1-1-1 0 0,0 1 0 0 0,1 0 1 0 0,2 0-1 0 0,0 1 1 0 0,0-1-1 0 0,7-14 38 0 0,-11 32 1 0 0,0 0-1 0 0,1 1 0 0 0,-1-1 0 0 0,0 0 0 0 0,1 0 0 0 0,-1 0 0 0 0,1 0 0 0 0,-1 0 0 0 0,1 1 0 0 0,0-1 1 0 0,-1 0-1 0 0,1 1 0 0 0,0-1 0 0 0,-1 0 0 0 0,1 1 0 0 0,0-1 0 0 0,0 1 0 0 0,0-1 0 0 0,-1 1 0 0 0,1 0 1 0 0,-1 0-1 0 0,1 0 0 0 0,-1 0 0 0 0,1 0 0 0 0,-1 0 1 0 0,1 0-1 0 0,-1 0 0 0 0,1 0 0 0 0,-1 0 0 0 0,0 1 0 0 0,1-1 1 0 0,-1 0-1 0 0,1 0 0 0 0,-1 0 0 0 0,0 1 0 0 0,1-1 1 0 0,-1 0-1 0 0,0 1 0 0 0,1-1 0 0 0,-1 0 0 0 0,0 1 0 0 0,1-1 1 0 0,-1 0-1 0 0,0 1 0 0 0,3 3 1 0 0,-1 0 1 0 0,0 0-1 0 0,0 0 0 0 0,0 0 1 0 0,0 1-1 0 0,0 1-1 0 0,16 65 11 0 0,-12-41-4 0 0,2-1 0 0 0,2 1 0 0 0,3 5-7 0 0,-1 0 2 0 0,-10-25-2 0 0,1-1 0 0 0,0-1-1 0 0,1 1 1 0 0,0 1 0 0 0,26 56 42 0 0,-9-40 106 0 0,-12-20-2668 0 0,-9-6-9821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9.6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0 475 9536 0 0,'4'-6'234'0'0,"-1"1"1"0"0,0-1 0 0 0,0 0 0 0 0,-1 0 0 0 0,1-2-235 0 0,9-50 3376 0 0,-8 30-2601 0 0,5-9-173 0 0,2 1 1 0 0,1 0-1 0 0,2 1 0 0 0,3-3-602 0 0,-9 17 223 0 0,0 7 4 0 0,-1 1 0 0 0,2-1 1 0 0,7-9-228 0 0,15-23 530 0 0,-30 43-500 0 0,0 1 1 0 0,1-1-1 0 0,0 1 0 0 0,-1 0 1 0 0,1-1-1 0 0,0 1 1 0 0,0 0-1 0 0,0 0 1 0 0,0 0-1 0 0,1 1 1 0 0,-1-1-1 0 0,0 0 0 0 0,1 1 1 0 0,0 0-1 0 0,1-1-30 0 0,1 0 63 0 0,0 1 0 0 0,1 0 0 0 0,-1 0-1 0 0,0 0 1 0 0,1 1 0 0 0,-1-1 0 0 0,4 2-63 0 0,-8 0 10 0 0,1 0 0 0 0,-1 0 0 0 0,1 0 1 0 0,-1 1-1 0 0,1-1 0 0 0,-1 0 0 0 0,0 1 1 0 0,1 0-1 0 0,-1-1 0 0 0,0 1 0 0 0,0 0 0 0 0,0-1 1 0 0,0 1-1 0 0,-1 0 0 0 0,2 2-10 0 0,0 1 20 0 0,6 12 16 0 0,0 2 0 0 0,-1-1 0 0 0,-1 1 0 0 0,-1 0 0 0 0,-1 0 0 0 0,1 8-36 0 0,27 118 97 0 0,-15-91-116 0 0,-13-41 10 0 0,1 0 1 0 0,-2 0-1 0 0,0 0 0 0 0,1 9 9 0 0,-3-19 21 0 0,-1 1 1 0 0,1 0-1 0 0,0-1 1 0 0,1 1-1 0 0,-1-1 0 0 0,1 0 1 0 0,-1 1-22 0 0,1-1-348 0 0,-1 0 1 0 0,1 0-1 0 0,-1 0 0 0 0,0 1 1 0 0,0-1-1 0 0,0 1 0 0 0,-1-1 1 0 0,1 0-1 0 0,-1 2 348 0 0,0-5-12190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9.9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38 9744 0 0,'42'-1'2327'0'0,"16"-5"-2327"0"0,11 0-123 0 0,-5-3-316 0 0,-14 1 203 0 0,-30 5-1220 0 0,0-1-5561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0.3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5120 0 0,'13'43'2172'0'0,"-7"25"-47"0"0,-2 11-2125 0 0,-1-12 415 0 0,-3-41-312 0 0,0-18-35 0 0,0-1 0 0 0,0 0 1 0 0,0 0-1 0 0,1 0 1 0 0,0 0-1 0 0,3 7-68 0 0,0 14 246 0 0,-4-26-222 0 0,0 0 1 0 0,0 0 0 0 0,0 0-1 0 0,0 0 1 0 0,0 0-1 0 0,1 0 1 0 0,-1 0-1 0 0,1 0 1 0 0,-1 0 0 0 0,1-1-1 0 0,0 1 1 0 0,0 0-1 0 0,0 0 1 0 0,0-1-1 0 0,0 1 1 0 0,0 0 0 0 0,0-1-1 0 0,0 1 1 0 0,1-1-1 0 0,-1 1-24 0 0,4 8-1282 0 0,-4-9-5718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0.7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0 494 7232 0 0,'6'-6'349'0'0,"-6"6"-331"0"0,0 0 0 0 0,1 0 1 0 0,-1 0-1 0 0,0-1 1 0 0,0 1-1 0 0,1 0 1 0 0,-1 0-1 0 0,0 0 1 0 0,1 0-1 0 0,-1-1 0 0 0,0 1 1 0 0,0 0-1 0 0,1 0 1 0 0,-1-1-1 0 0,0 1 1 0 0,0 0-1 0 0,0 0 0 0 0,0-1 1 0 0,1 1-1 0 0,-1 0 1 0 0,0-1-1 0 0,0 1 1 0 0,0 0-1 0 0,0-1 1 0 0,0 1-1 0 0,0 0 0 0 0,0-1-18 0 0,7-37 1259 0 0,-5 32-1107 0 0,0-1 1 0 0,-1 0-1 0 0,0 0 0 0 0,0 0 0 0 0,-1 0-152 0 0,0-26 541 0 0,0 1 1 0 0,2 0-1 0 0,2 0 0 0 0,0 0 0 0 0,3 0 0 0 0,2-8-541 0 0,-4 27 232 0 0,0 1-1 0 0,1 0 1 0 0,0 0 0 0 0,0 0 0 0 0,4-3-232 0 0,-8 11 101 0 0,0 1-1 0 0,0 0 1 0 0,1 0 0 0 0,-1 0 0 0 0,1 0 0 0 0,0 0 0 0 0,0 1 0 0 0,3-3-101 0 0,-5 5 29 0 0,0-1 0 0 0,0 0 0 0 0,0 1 0 0 0,0-1-1 0 0,1 1 1 0 0,-1-1 0 0 0,0 1 0 0 0,1 0 0 0 0,-1 0-1 0 0,0-1 1 0 0,0 1 0 0 0,1 0 0 0 0,-1 0 0 0 0,0 0 0 0 0,1 0-1 0 0,-1 1 1 0 0,0-1 0 0 0,1 0 0 0 0,-1 0 0 0 0,0 1-1 0 0,0-1 1 0 0,1 1 0 0 0,-1-1 0 0 0,0 1 0 0 0,0 0 0 0 0,0-1-1 0 0,0 1 1 0 0,1 0-29 0 0,2 3 18 0 0,-1 0-1 0 0,1-1 1 0 0,-1 1-1 0 0,0 0 1 0 0,0 0-1 0 0,0 1 1 0 0,1 2-18 0 0,10 13 31 0 0,4 5 95 0 0,-1 1 0 0 0,0 2-126 0 0,30 43 306 0 0,14 27 5 0 0,-53-88-244 0 0,-3-3 10 0 0,0 0 0 0 0,0-1 0 0 0,1 1 0 0 0,0-1 0 0 0,0-1 0 0 0,0 1 0 0 0,1-1-1 0 0,3 2-76 0 0,3 1 53 0 0,-5-3 107 0 0,1 0-1 0 0,0-1 0 0 0,8 4-159 0 0,-15-7 27 0 0,0-1-1 0 0,0 1 0 0 0,0 0 0 0 0,-1-1 0 0 0,1 0 0 0 0,0 1 0 0 0,0-1 1 0 0,0 0-1 0 0,0 0 0 0 0,0 0 0 0 0,0 0 0 0 0,0 0 0 0 0,0-1 0 0 0,0 1 1 0 0,-1-1-1 0 0,1 1 0 0 0,0-1 0 0 0,0 0 0 0 0,0 1 0 0 0,-1-1 0 0 0,3-1-26 0 0,-3 1 6 0 0,0-1 0 0 0,0 1 0 0 0,-1 0-1 0 0,1-1 1 0 0,0 1 0 0 0,0-1 0 0 0,-1 1 0 0 0,1-1-1 0 0,-1 1 1 0 0,1-1 0 0 0,-1 1 0 0 0,0-1-1 0 0,1 1 1 0 0,-1-1 0 0 0,0 0 0 0 0,0 0-6 0 0,0-33 68 0 0,-1 23-51 0 0,-2-36 62 0 0,-1 0 0 0 0,-3 0 1 0 0,-2 1-1 0 0,-5-13-79 0 0,11 43 70 0 0,1 0-1 0 0,1-1 1 0 0,0 1 0 0 0,2-11-70 0 0,-1 1 170 0 0,0 27-161 0 0,0-1 0 0 0,0 1 0 0 0,0-1 0 0 0,1 0 0 0 0,-1 1 0 0 0,0-1-1 0 0,0 1 1 0 0,0-1 0 0 0,1 1 0 0 0,-1-1 0 0 0,0 1 0 0 0,1-1 0 0 0,-1 1-1 0 0,0-1 1 0 0,1 1 0 0 0,-1-1 0 0 0,1 1 0 0 0,-1-1 0 0 0,1 1 0 0 0,-1 0 0 0 0,1-1-1 0 0,-1 1 1 0 0,1 0 0 0 0,-1-1 0 0 0,1 1 0 0 0,-1 0 0 0 0,1 0-9 0 0,5-2-2533 0 0,-6 2-10013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1.2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376 45 7136 0 0,'-72'-30'6240'0'0,"68"27"-6189"0"0,0 1 1 0 0,-1 0 0 0 0,1 1-1 0 0,-1-1 1 0 0,0 1 0 0 0,0 0-1 0 0,1 0 1 0 0,-1 0 0 0 0,0 1 0 0 0,0-1-1 0 0,0 1 1 0 0,0 1 0 0 0,0-1-1 0 0,0 1 1 0 0,1-1 0 0 0,-1 1-1 0 0,0 1 1 0 0,0-1 0 0 0,1 1 0 0 0,-1 0-1 0 0,1 0 1 0 0,-4 2-52 0 0,-2 0 0 0 0,1 2 0 0 0,0-1 0 0 0,0 1 0 0 0,1 0-1 0 0,0 1 1 0 0,0 0 0 0 0,0 0 0 0 0,1 1 0 0 0,0-1 0 0 0,0 2 0 0 0,1-1 0 0 0,0 1 0 0 0,0 0 0 0 0,1 0 0 0 0,-1 4 0 0 0,-8 17 3 0 0,2 0 0 0 0,2 1 1 0 0,1 0-1 0 0,1 1 1 0 0,1 1-4 0 0,3-9 45 0 0,0-1 32 0 0,1-1 0 0 0,1 1 0 0 0,1 7-77 0 0,2-23 22 0 0,-1 0-1 0 0,1 0 1 0 0,0 0 0 0 0,0 0-1 0 0,1 0 1 0 0,0 0-1 0 0,0-1 1 0 0,0 1 0 0 0,1-1-1 0 0,0 0 1 0 0,1 0 0 0 0,-1 0-1 0 0,1 1-21 0 0,5 5 39 0 0,0-1 0 0 0,1 1 1 0 0,1-1-1 0 0,-1-1 0 0 0,2 0 0 0 0,-1-1 0 0 0,1 0 0 0 0,11 6-39 0 0,-14-10 8 0 0,1 0 0 0 0,0-1-1 0 0,0 0 1 0 0,0-1-1 0 0,1 0 1 0 0,-1-1-1 0 0,1 0 1 0 0,0 0-1 0 0,-1-1 1 0 0,1 0 0 0 0,0-1-1 0 0,7-1-7 0 0,-9 0-246 0 0,-1 0 0 0 0,0 0-1 0 0,0-1 1 0 0,0 0 0 0 0,0 0-1 0 0,0-1 1 0 0,-1 0 0 0 0,2-1 246 0 0,9-4-9664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1.6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75 55 6824 0 0,'-9'0'107'0'0,"-5"0"1290"0"0,13 0-1319 0 0,1 1-1 0 0,0-1 1 0 0,-1 0 0 0 0,1 0 0 0 0,-1 1 0 0 0,1-1-1 0 0,0 0 1 0 0,-1 1 0 0 0,1-1 0 0 0,0 0 0 0 0,0 1-1 0 0,-1-1 1 0 0,1 0 0 0 0,0 1 0 0 0,0-1-1 0 0,0 1 1 0 0,-1-1 0 0 0,1 0 0 0 0,0 1 0 0 0,0-1-1 0 0,0 1 1 0 0,0-1 0 0 0,0 1 0 0 0,0-1 0 0 0,0 1-1 0 0,0-1 1 0 0,0 1 0 0 0,0-1 0 0 0,0 1-78 0 0,-1 5 122 0 0,0 0-1 0 0,-1 0 1 0 0,1 1 0 0 0,-1-1 0 0 0,0 0 0 0 0,-1 0 0 0 0,0-1 0 0 0,0 2-122 0 0,-8 18 17 0 0,7-10 4 0 0,0-1 0 0 0,1 1 1 0 0,1 0-1 0 0,0-1 0 0 0,1 1 1 0 0,0 0-1 0 0,1 0 0 0 0,2 12-21 0 0,-1-21 18 0 0,1 0 0 0 0,0 0-1 0 0,-1 0 1 0 0,2 0-1 0 0,-1 0 1 0 0,1-1 0 0 0,0 1-1 0 0,0-1 1 0 0,0 1-1 0 0,1-1 1 0 0,0 0 0 0 0,0 0-1 0 0,0-1 1 0 0,1 1-1 0 0,-1-1 1 0 0,1 0 0 0 0,0 0-1 0 0,0-1 1 0 0,1 1-1 0 0,-1-1 1 0 0,1 0 0 0 0,-1-1-1 0 0,1 1 1 0 0,0-1 0 0 0,0 0-1 0 0,0-1 1 0 0,0 1-1 0 0,1-1 1 0 0,2 0-18 0 0,13 3 20 0 0,-4-1 4 0 0,-1-1 0 0 0,13 0-24 0 0,-24-1 4 0 0,0-2 0 0 0,0 1-1 0 0,-1-1 1 0 0,1 0 0 0 0,0 0 0 0 0,0-1 0 0 0,-1 1 0 0 0,1-1 0 0 0,-1-1 0 0 0,1 1-4 0 0,3-2-1 0 0,0-1 0 0 0,-1 0 1 0 0,0 0-1 0 0,0-1 0 0 0,0 0 1 0 0,6-6 0 0 0,-11 8 1 0 0,0 0 1 0 0,0 0 0 0 0,0 0 0 0 0,0 0 0 0 0,-1-1 0 0 0,1 1-1 0 0,-1-1 1 0 0,0 1 0 0 0,0-1 0 0 0,-1 0 0 0 0,0 1-1 0 0,0-1 1 0 0,0 0 0 0 0,0-2-2 0 0,1-3 42 0 0,-2 0-1 0 0,1 0 1 0 0,-1 0-1 0 0,0-1 1 0 0,-1 1 0 0 0,-1 0-1 0 0,1 0 1 0 0,-2 0-1 0 0,1 0 1 0 0,-1 0 0 0 0,-1 0-1 0 0,0 1 1 0 0,0 0 0 0 0,-1-1-1 0 0,0 1 1 0 0,0 1-1 0 0,-1-1 1 0 0,0 1 0 0 0,-4-4-42 0 0,-4-3 102 0 0,0-1 1 0 0,-1 2 0 0 0,-7-6-103 0 0,17 16 23 0 0,0 0 1 0 0,-1 0 0 0 0,0 0 0 0 0,1 1 0 0 0,-1 0 0 0 0,-1 0 0 0 0,1 0 0 0 0,0 1 0 0 0,-1 0-1 0 0,1 0 1 0 0,-1 1 0 0 0,-1-1-24 0 0,2 2 18 0 0,0-1 1 0 0,-1 1-1 0 0,1 0 0 0 0,0 0 0 0 0,0 0 0 0 0,0 1 1 0 0,0 0-1 0 0,0 1 0 0 0,0-1 0 0 0,0 1 0 0 0,-3 1-18 0 0,0 1-121 0 0,6-3 48 0 0,0 0 0 0 0,1 0 0 0 0,-1 0 1 0 0,1 0-1 0 0,-1 0 0 0 0,1 1 0 0 0,-1-1 1 0 0,1 1-1 0 0,0-1 0 0 0,0 1 0 0 0,0 0 0 0 0,0 0 1 0 0,0 0-1 0 0,0 0 0 0 0,0 0 0 0 0,1 1 1 0 0,-2 1 72 0 0,3-3-9020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2.2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109 530 6328 0 0,'-1'-15'321'0'0,"-1"-1"0"0"0,-1 1 0 0 0,0 0 0 0 0,-1 0 0 0 0,-1 1 0 0 0,0-1 0 0 0,-1 1 0 0 0,-1 0 1 0 0,0-1-322 0 0,-4-6 549 0 0,2-2 0 0 0,1 1 0 0 0,-3-12-549 0 0,0-3 135 0 0,8 29-102 0 0,0 1 1 0 0,1-1-1 0 0,0 0 0 0 0,0-1 0 0 0,1 1 0 0 0,0 0 0 0 0,0 0 0 0 0,1-9-33 0 0,0 0 100 0 0,0 9 20 0 0,0 0 0 0 0,1 0 0 0 0,-1 0 0 0 0,2 0 0 0 0,-1-1-120 0 0,-1 8 36 0 0,1 0 0 0 0,-1 0 1 0 0,0-1-1 0 0,1 1 0 0 0,-1 0 0 0 0,1 0 0 0 0,-1 0 0 0 0,1-1 1 0 0,0 1-1 0 0,-1 0 0 0 0,1 0 0 0 0,0 0 0 0 0,0 0 0 0 0,0 0 1 0 0,0 0-1 0 0,0 1 0 0 0,0-1 0 0 0,0 0 0 0 0,0 0 0 0 0,0 1 1 0 0,0-1-1 0 0,0 0 0 0 0,0 1 0 0 0,1-1 0 0 0,-1 1 0 0 0,0 0 1 0 0,0-1-1 0 0,1 1 0 0 0,-1 0 0 0 0,0 0 0 0 0,2 0-36 0 0,5 0 108 0 0,0 1 0 0 0,1 0 0 0 0,-1 0-1 0 0,0 1 1 0 0,0 0 0 0 0,0 1 0 0 0,0-1 0 0 0,0 2-1 0 0,7 3-107 0 0,8 6 26 0 0,0 2-1 0 0,9 7-25 0 0,7 5 219 0 0,-18-11-143 0 0,-1 0 0 0 0,-1 1 0 0 0,16 20-76 0 0,14 11 56 0 0,-23-18 5 0 0,-24-27-46 0 0,0 0-1 0 0,0 0 1 0 0,1 0 0 0 0,-1 0 0 0 0,0 0-1 0 0,1 0 1 0 0,0-1 0 0 0,0 0-1 0 0,-1 1 1 0 0,2-1 0 0 0,-1 0-1 0 0,0 0 1 0 0,0-1 0 0 0,0 1-1 0 0,1-1 1 0 0,-1 0 0 0 0,1 0-1 0 0,-1 0 1 0 0,1 0 0 0 0,0 0 0 0 0,-1-1-1 0 0,1 1 1 0 0,1-1-15 0 0,-4 0 10 0 0,0-1 1 0 0,0 1-1 0 0,-1 0 1 0 0,1 0-1 0 0,0-1 1 0 0,0 1-1 0 0,0 0 1 0 0,0-1-1 0 0,0 1 0 0 0,0-1 1 0 0,-1 0-1 0 0,1 1 1 0 0,0-1-1 0 0,0 1 1 0 0,-1-1-1 0 0,1 0 1 0 0,0 0-1 0 0,-1 1 1 0 0,1-1-1 0 0,-1 0 0 0 0,1 0 1 0 0,-1 0-1 0 0,1 0 1 0 0,-1 0-1 0 0,0 0 1 0 0,1 0-1 0 0,-1 1 1 0 0,0-1-1 0 0,0 0 1 0 0,0 0-1 0 0,0 0 0 0 0,0 0 1 0 0,0 0-1 0 0,0-1-10 0 0,-1-39 545 0 0,0 34-496 0 0,-3-28 351 0 0,-3 0 0 0 0,-7-25-400 0 0,-2-7 571 0 0,15 64-535 0 0,1-1 0 0 0,0 0 0 0 0,-1 1 0 0 0,1-1 0 0 0,0 0 0 0 0,1 1 0 0 0,-1-1 0 0 0,1 0 1 0 0,-1 1-1 0 0,1-1 0 0 0,0 1 0 0 0,0-1 0 0 0,1 0-36 0 0,2-5 128 0 0,1 0 0 0 0,1 0 0 0 0,5-8-128 0 0,-9 14 17 0 0,-1 2-122 0 0,0 0 0 0 0,0 0 1 0 0,0 0-1 0 0,0 0 0 0 0,0 0 0 0 0,0 0 0 0 0,0 1 0 0 0,0-1 0 0 0,1 0 0 0 0,-1 0 0 0 0,0 1 0 0 0,0-1 0 0 0,2 0 105 0 0,-2 1-774 0 0,1-1-10703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2.7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187 80 7632 0 0,'-5'-17'1113'0'0,"-9"-14"1164"0"0,12 29-2141 0 0,1-1 0 0 0,-1 1 0 0 0,0 0 0 0 0,0 0 0 0 0,0 0 0 0 0,0 0 0 0 0,-1 0 0 0 0,1 0 0 0 0,0 0 0 0 0,-1 1 0 0 0,1-1-1 0 0,-1 1 1 0 0,0 0 0 0 0,1 0 0 0 0,-1 0 0 0 0,0 0 0 0 0,-1 0-136 0 0,2 0 24 0 0,-1 1 1 0 0,0 0-1 0 0,0 0 0 0 0,0 0 0 0 0,0 0 0 0 0,1 0 1 0 0,-1 1-1 0 0,0-1 0 0 0,0 1 0 0 0,0 0 0 0 0,1 0 1 0 0,-1 0-25 0 0,-3 1 29 0 0,0 1 1 0 0,1 0 0 0 0,-1 0 0 0 0,1 1 0 0 0,0 0-1 0 0,0 0 1 0 0,1 0 0 0 0,-1 0 0 0 0,1 1 0 0 0,0-1 0 0 0,0 1-1 0 0,0 0 1 0 0,0 1 0 0 0,1-1 0 0 0,0 1 0 0 0,0-1-1 0 0,1 1 1 0 0,0 0 0 0 0,0 0 0 0 0,0 0 0 0 0,0 0-1 0 0,1 0 1 0 0,0 0 0 0 0,1 1 0 0 0,-1 2-30 0 0,1-3 18 0 0,0 0 0 0 0,1 0 1 0 0,-1 0-1 0 0,1-1 0 0 0,1 1 1 0 0,-1 0-1 0 0,1 0 0 0 0,0-1 0 0 0,0 1 1 0 0,0-1-1 0 0,1 0 0 0 0,0 1 1 0 0,0-1-1 0 0,0 0 0 0 0,1-1 0 0 0,-1 1 1 0 0,1-1-1 0 0,1 1 0 0 0,-1-1 1 0 0,0 0-1 0 0,3 1-18 0 0,7 5 80 0 0,0-1 1 0 0,14 6-81 0 0,27 18 103 0 0,48 44 64 0 0,-82-62-152 0 0,-17-13-14 0 0,0 0 0 0 0,0 1 1 0 0,0-1-1 0 0,-1 1 1 0 0,1 0-1 0 0,-1 0 1 0 0,0 1-1 0 0,0-1 0 0 0,0 0 1 0 0,1 3-2 0 0,-3-5 1 0 0,0 0-1 0 0,-1 0 1 0 0,1 0 0 0 0,0 1 0 0 0,-1-1-1 0 0,1 0 1 0 0,0 0 0 0 0,-1 1-1 0 0,0-1 1 0 0,1 0 0 0 0,-1 1 0 0 0,0-1-1 0 0,1 0 1 0 0,-1 1 0 0 0,0-1 0 0 0,0 1-1 0 0,0-1 1 0 0,0 0 0 0 0,-1 1-1 0 0,1-1 1 0 0,0 0 0 0 0,0 1 0 0 0,-1 0-1 0 0,-1 1 6 0 0,0-1 1 0 0,0 0-1 0 0,0 1 1 0 0,0-1-1 0 0,-1 0 1 0 0,1-1-1 0 0,-1 1 1 0 0,1 0-1 0 0,-3 1-6 0 0,-3 2 14 0 0,0 0-6 0 0,0-1 0 0 0,-1 0 0 0 0,0-1 0 0 0,1 1 1 0 0,-1-2-1 0 0,0 1 0 0 0,0-1 0 0 0,0-1 0 0 0,-4 1-8 0 0,-6 0 45 0 0,1-1-1 0 0,-1-1 1 0 0,0 0 0 0 0,-3-2-45 0 0,13 1 35 0 0,1 0-1 0 0,0 0 0 0 0,-1-1 1 0 0,1 0-1 0 0,0-1 1 0 0,-1 0-35 0 0,8 3-8 0 0,-1-1 0 0 0,0 0 0 0 0,0 0 0 0 0,0 0 0 0 0,1 0 0 0 0,-1-1 0 0 0,1 1 0 0 0,-1 0 0 0 0,1-1 0 0 0,-1 1 0 0 0,1-1 0 0 0,0 1 0 0 0,0-1 0 0 0,0 1 0 0 0,0-1 0 0 0,0 0 0 0 0,0 0 0 0 0,0 0 0 0 0,0 0 0 0 0,1 1 0 0 0,-1-1 0 0 0,1 0 0 0 0,-1 0 0 0 0,1 0 0 0 0,0 0 0 0 0,0 0 0 0 0,0-1 8 0 0,-1-10-2025 0 0,-1 2-7647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42.7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 1 96 0 0,'-4'65'5718'0'0,"-13"29"-5622"0"0,7-44 400 0 0,10-45-485 0 0,0 0-1 0 0,0 0 0 0 0,0 0 0 0 0,0 0 0 0 0,1 0 0 0 0,0-1 0 0 0,0 1-10 0 0,2 24 163 0 0,-3-16-12 0 0,1 16 280 0 0,-1-28-408 0 0,0 0-1 0 0,0 0 1 0 0,1 0-1 0 0,-1 0 1 0 0,0 1-1 0 0,1-1 1 0 0,0 0-1 0 0,-1 0 1 0 0,1 0-1 0 0,-1 0 0 0 0,1 0 1 0 0,0 0-1 0 0,0 0 1 0 0,0-1-1 0 0,-1 1 1 0 0,1 0-1 0 0,0 0 1 0 0,0-1-1 0 0,0 1 1 0 0,1 0-23 0 0,-1 0 118 0 0,-1-1-12 0 0,0 0-34 0 0,0 0-1024 0 0,0 0-4064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3.0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6728 0 0,'1'0'35'0'0,"1"1"0"0"0,-1-1 0 0 0,0 0 0 0 0,0 1 1 0 0,0-1-1 0 0,1 1 0 0 0,-1-1 0 0 0,0 1 0 0 0,0-1 1 0 0,0 1-1 0 0,0 0 0 0 0,0-1 0 0 0,0 1 0 0 0,0 0 0 0 0,0 0 1 0 0,0 0-1 0 0,0 0 0 0 0,0 0 0 0 0,-1 0 0 0 0,1 0 0 0 0,0 0 1 0 0,-1 0-1 0 0,1 0 0 0 0,-1 1 0 0 0,1-1 0 0 0,-1 0 0 0 0,1 0 1 0 0,-1 1-36 0 0,9 44 1593 0 0,-6-24-1195 0 0,0-6-347 0 0,0 0 1 0 0,-1 0 0 0 0,-1 0-1 0 0,-1 2-51 0 0,1 4 64 0 0,1-8 132 0 0,0 0-1 0 0,2 0 0 0 0,-1-1 0 0 0,2 1 1 0 0,4 8-196 0 0,7 27 706 0 0,-12-36-628 0 0,9 27-973 0 0,-13-40-6849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3.5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216 78 6632 0 0,'-1'-3'117'0'0,"1"1"0"0"0,-1 0-1 0 0,0 0 1 0 0,0 0 0 0 0,0-1 0 0 0,0 1 0 0 0,0 0 0 0 0,0 0 0 0 0,0 0 0 0 0,-1 1 0 0 0,1-1-1 0 0,-1 0 1 0 0,0 0 0 0 0,1 1 0 0 0,-1-1 0 0 0,0 1 0 0 0,0-1 0 0 0,-1 0-117 0 0,-40-24 2483 0 0,40 25-2438 0 0,-1-2 71 0 0,-1 1 0 0 0,1 0 0 0 0,-1 1 0 0 0,0-1 0 0 0,0 1 0 0 0,0 0 0 0 0,0 0 0 0 0,0 1 0 0 0,0-1 0 0 0,0 1 0 0 0,0 0 0 0 0,0 0 0 0 0,0 1 0 0 0,0 0 0 0 0,0 0 0 0 0,0 0 0 0 0,0 0 0 0 0,1 1 0 0 0,-1-1 0 0 0,0 1 0 0 0,1 1 0 0 0,-1-1 0 0 0,1 0 0 0 0,0 1 0 0 0,0 0 0 0 0,-1 1-116 0 0,4-3 38 0 0,-1 0 0 0 0,1 0 1 0 0,0 1-1 0 0,0-1 0 0 0,0 1 0 0 0,0-1 1 0 0,0 1-1 0 0,0-1 0 0 0,0 1 1 0 0,0-1-1 0 0,0 1 0 0 0,1 0 1 0 0,-1 0-1 0 0,1-1 0 0 0,-1 1 1 0 0,1 0-1 0 0,0 0 0 0 0,0 0 1 0 0,-1 0-1 0 0,1-1 0 0 0,0 1 1 0 0,1 0-1 0 0,-1 0 0 0 0,0 0 1 0 0,1-1-1 0 0,-1 1 0 0 0,1 0 1 0 0,0 1-39 0 0,2 7 74 0 0,1 0 0 0 0,1 0 0 0 0,0 0 0 0 0,3 5-74 0 0,1 1 13 0 0,2 2-4 0 0,1-1 0 0 0,1 0 0 0 0,0-1 0 0 0,1-1 1 0 0,0 0-1 0 0,1-1 0 0 0,3 1-9 0 0,36 38 18 0 0,-43-43-12 0 0,-9-9 20 0 0,0 1 0 0 0,0-1 0 0 0,0 1 0 0 0,0 0 0 0 0,-1-1 0 0 0,1 1-1 0 0,-1 0 1 0 0,0 0 0 0 0,1 0 0 0 0,-1 0-26 0 0,7 5 262 0 0,-5-4-106 0 0,-11-3-193 0 0,-10 0-51 0 0,1-1 0 0 0,-1-1 0 0 0,1 0 0 0 0,-1-2 0 0 0,0 0 88 0 0,9 2-27 0 0,1-1 1 0 0,0 0-1 0 0,-1 0 0 0 0,2-1 1 0 0,-1 0-1 0 0,0 0 0 0 0,1-1 1 0 0,0 0-1 0 0,0 0 0 0 0,0-1 1 0 0,-2-2 26 0 0,-23-29-2232 0 0,31 35-7361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3.8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5320 0 0,'3'3'50'0'0,"-1"0"0"0"0,1 0-1 0 0,-1 1 1 0 0,0-1 0 0 0,0 1 0 0 0,0-1 0 0 0,0 1 0 0 0,-1 0 0 0 0,1 0 0 0 0,-1-1-1 0 0,0 1 1 0 0,0 4-50 0 0,4 51 1086 0 0,-1-6-570 0 0,-2-32-391 0 0,0 1 0 0 0,-2-1 0 0 0,0 1 0 0 0,-2 2-125 0 0,0 29 1772 0 0,3-47-1660 0 0,-1 10 887 0 0,0-15-1027 0 0,0-1-1 0 0,0 0 1 0 0,0 1-1 0 0,0-1 0 0 0,0 1 1 0 0,0-1-1 0 0,0 0 1 0 0,0 1-1 0 0,0-1 0 0 0,0 0 1 0 0,0 1-1 0 0,-1-1 1 0 0,1 0-1 0 0,0 1 0 0 0,0-1 1 0 0,0 0-1 0 0,0 1 1 0 0,-1-1-1 0 0,1 0 1 0 0,0 0-1 0 0,0 1 0 0 0,-1-1 1 0 0,1 0-1 0 0,0 0 1 0 0,0 1-1 0 0,-1-1 0 0 0,1 0 1 0 0,0 0-1 0 0,-1 0 1 0 0,1 1-1 0 0,-1-1 29 0 0,1 0-7161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4.2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77 6632 0 0,'45'-2'497'0'0,"1"-3"1"0"0,-1-1-1 0 0,9-4-497 0 0,29-4 426 0 0,-50 9-416 0 0,59-9-92 0 0,42 1 82 0 0,-75 7-1117 0 0,-53 5-4148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4.7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357 43 6424 0 0,'0'0'-3'0'0,"0"0"1"0"0,-1 1 0 0 0,1-1 0 0 0,0 0-1 0 0,0 0 1 0 0,-1 1 0 0 0,1-1-1 0 0,0 0 1 0 0,-1 0 0 0 0,1 0-1 0 0,0 1 1 0 0,-1-1 0 0 0,1 0-1 0 0,0 0 1 0 0,-1 0 0 0 0,1 0-1 0 0,0 0 1 0 0,-1 0 0 0 0,1 0-1 0 0,0 0 1 0 0,-1 0 0 0 0,1 0-1 0 0,0 0 1 0 0,-1 0 0 0 0,1 0-1 0 0,0 0 1 0 0,-1 0 0 0 0,1 0 0 0 0,0 0-1 0 0,-1 0 1 0 0,1-1 0 0 0,0 1-1 0 0,-1 0 1 0 0,1 0 0 0 0,0 0-1 0 0,-1-1 1 0 0,1 1 0 0 0,0 0-1 0 0,0 0 1 0 0,-1-1 0 0 0,1 1-1 0 0,0 0 1 0 0,0 0 0 0 0,-1-1-1 0 0,1 1 1 0 0,0 0 0 0 0,0-1 2 0 0,-6-7-51 0 0,3 6 39 0 0,1 0 1 0 0,0 1-1 0 0,-1-1 0 0 0,1 0 1 0 0,-1 1-1 0 0,1-1 0 0 0,-1 1 1 0 0,0 0-1 0 0,0 0 1 0 0,0 0-1 0 0,1 0 0 0 0,-2 0 12 0 0,-16-6 38 0 0,13 5 132 0 0,-1 0-1 0 0,1 1 1 0 0,-1 0-1 0 0,1 0 1 0 0,-1 1-1 0 0,0 0 1 0 0,1 0-1 0 0,-1 0 1 0 0,-6 2-170 0 0,9 0 81 0 0,0-1 0 0 0,0 0 1 0 0,0 1-1 0 0,0 0 0 0 0,1 0 1 0 0,-1 1-1 0 0,1-1 0 0 0,-1 1 1 0 0,1 0-1 0 0,0 0 0 0 0,0 1 1 0 0,0-1-1 0 0,1 1 0 0 0,-1 0 1 0 0,1 0-1 0 0,0 0 0 0 0,0 0 1 0 0,0 0-1 0 0,1 1 0 0 0,-1-1 1 0 0,1 1-1 0 0,0 0 0 0 0,0 0 1 0 0,0 4-82 0 0,2-4 83 0 0,1 1 1 0 0,0 0 0 0 0,0 0 0 0 0,1-1-1 0 0,-1 1 1 0 0,1 0 0 0 0,1-1-1 0 0,-1 0 1 0 0,1 0 0 0 0,0 1 0 0 0,0-1-1 0 0,0-1 1 0 0,1 1 0 0 0,1 1-84 0 0,8 7 149 0 0,1-2-1 0 0,0 0 1 0 0,0 0 0 0 0,1-1-149 0 0,16 11 129 0 0,102 89-129 0 0,-123-102 1 0 0,16 18 9 0 0,-25-24-8 0 0,1 0 0 0 0,-1 0 1 0 0,1 0-1 0 0,-1 0 0 0 0,0 0 1 0 0,0 1-1 0 0,0-1 0 0 0,0 0 1 0 0,0 1-1 0 0,0-1 0 0 0,0 0 1 0 0,-1 1-1 0 0,1 0-2 0 0,-2-2 2 0 0,1 0 1 0 0,0-1-1 0 0,-1 1 1 0 0,1 0-1 0 0,0 0 0 0 0,-1 0 1 0 0,1 0-1 0 0,-1 0 0 0 0,1 0 1 0 0,-1-1-1 0 0,1 1 1 0 0,-1 0-1 0 0,0 0 0 0 0,0-1 1 0 0,1 1-1 0 0,-1 0 1 0 0,0-1-1 0 0,0 1 0 0 0,0-1 1 0 0,1 1-1 0 0,-1-1 0 0 0,0 1 1 0 0,0-1-1 0 0,0 0 1 0 0,-1 1-3 0 0,-28 8 10 0 0,22-8-3 0 0,-6 3-5 0 0,-1 0 0 0 0,1-1 0 0 0,-1-1 0 0 0,0-1 0 0 0,0 0 0 0 0,-6-1-2 0 0,-56-3 93 0 0,51 3-47 0 0,0-1 1 0 0,0-1-1 0 0,0-1 1 0 0,0-1 0 0 0,-2-2-47 0 0,26 5-166 0 0,-1 0-1 0 0,0 0 1 0 0,1 0 0 0 0,-1 0 0 0 0,1 0 0 0 0,-1 0 0 0 0,1-1 0 0 0,0 1 0 0 0,-2-2 166 0 0,3 2-7505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5.3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259 0 4616 0 0,'-15'1'696'0'0,"0"1"0"0"0,0 1 0 0 0,-8 2-696 0 0,20-5 22 0 0,-5 3 13 0 0,-1-1 0 0 0,0 2 0 0 0,1-1 0 0 0,-1 1 0 0 0,1 0 1 0 0,0 1-1 0 0,0 0 0 0 0,1 0 0 0 0,-1 1 0 0 0,0 1-35 0 0,-5 5 28 0 0,1 0 1 0 0,0 1 0 0 0,1 0 0 0 0,-9 15-29 0 0,16-22 35 0 0,1 0 0 0 0,1 0 0 0 0,-1 0 0 0 0,1 1 0 0 0,0-1-1 0 0,0 1 1 0 0,1 0 0 0 0,0 0-35 0 0,-4 16 201 0 0,3-17-146 0 0,1-1 0 0 0,1 1 0 0 0,-1 0 1 0 0,1-1-1 0 0,-1 1 0 0 0,2 0 0 0 0,-1-1 0 0 0,1 1 1 0 0,-1 0-1 0 0,2-1 0 0 0,-1 1 0 0 0,1-1 0 0 0,-1 1 1 0 0,1-1-1 0 0,1 0 0 0 0,-1 0 0 0 0,1 0 0 0 0,0 0 1 0 0,0 0-1 0 0,1 0-55 0 0,7 8 137 0 0,-7-8-80 0 0,0 1 1 0 0,1-1-1 0 0,0 0 1 0 0,0 0 0 0 0,0-1-1 0 0,1 1 1 0 0,-1-1 0 0 0,1 0-1 0 0,0-1 1 0 0,5 3-58 0 0,-1-2 41 0 0,1 0 0 0 0,-1-1 0 0 0,1 0 0 0 0,-1-1 0 0 0,1 0 0 0 0,0 0 0 0 0,0-1 0 0 0,0-1 0 0 0,0 0 0 0 0,0-1 0 0 0,-1 0 0 0 0,1 0 0 0 0,0-1 0 0 0,0 0 0 0 0,7-4-41 0 0,8-1 180 0 0,-23 6-155 0 0,0 1 0 0 0,0-1 0 0 0,0 0 1 0 0,0 0-1 0 0,0 0 0 0 0,-1 0 0 0 0,1 0 1 0 0,0-1-1 0 0,-1 1 0 0 0,1-1 0 0 0,-1 1 1 0 0,1-1-1 0 0,-1 0 0 0 0,0 0 0 0 0,1-1-25 0 0,4-7 78 0 0,0 0 0 0 0,-1-1-1 0 0,0 1 1 0 0,-1-1 0 0 0,-1 0 0 0 0,1 0-1 0 0,-2 0 1 0 0,1-1 0 0 0,-2 0 0 0 0,0 1-1 0 0,0-1 1 0 0,-1 0 0 0 0,0 0-1 0 0,-1-1-77 0 0,0-2 118 0 0,-1 1 0 0 0,-1-1 0 0 0,-1 1 0 0 0,0-1 0 0 0,0 1 0 0 0,-1 0 0 0 0,-1 0 0 0 0,-1 1 0 0 0,0-1 0 0 0,0 1 0 0 0,-4-4-118 0 0,8 14 36 0 0,1 1 0 0 0,0 0 0 0 0,-1 0 0 0 0,1 0 0 0 0,-1 0 1 0 0,0 1-1 0 0,0-1 0 0 0,0 0 0 0 0,1 1 0 0 0,-1-1 0 0 0,-1 1 1 0 0,1 0-1 0 0,0 0 0 0 0,0-1 0 0 0,0 1 0 0 0,-1 1 0 0 0,1-1 1 0 0,0 0-1 0 0,-1 1 0 0 0,1-1 0 0 0,-1 1 0 0 0,1-1 0 0 0,-1 1 1 0 0,-1 0-37 0 0,3 0-3 0 0,1 0-1744 0 0,0 0-6947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5.6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0 7984 0 0,'0'9'181'0'0,"2"-1"1"0"0,-1 1-1 0 0,1-1 1 0 0,1 5-182 0 0,5 19 372 0 0,20 149-46 0 0,-27-173-265 0 0,0 0 1 0 0,-1-1-1 0 0,0 1 0 0 0,-1 0 1 0 0,1 0-1 0 0,-2 0 1 0 0,1 0-1 0 0,-1-1 1 0 0,0 1-1 0 0,0 0 0 0 0,-1-1 1 0 0,0 0-1 0 0,-1 0 1 0 0,1 0-1 0 0,-2 1-61 0 0,2-3 41 0 0,3-4-71 0 0,0 0-1 0 0,-1 0 1 0 0,1-1 0 0 0,0 1-1 0 0,-1 0 1 0 0,1 0-1 0 0,-1-1 1 0 0,1 1 0 0 0,-1 0-1 0 0,1 0 1 0 0,-1-1-1 0 0,0 1 1 0 0,1-1 0 0 0,-1 1-1 0 0,0-1 1 0 0,1 1 0 0 0,-1-1-1 0 0,0 1 1 0 0,0-1-1 0 0,0 1 1 0 0,1-1 0 0 0,-1 0-1 0 0,0 0 1 0 0,0 1-1 0 0,0-1 31 0 0,0 0-6866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6.0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22 8040 0 0,'6'0'48'0'0,"37"-11"216"0"0,-11 4 8 0 0,-6 10 0 0 0,0-6-8 0 0,-4 0-160 0 0,-2 3 0 0 0,40-1 96 0 0,-49 2-216 0 0,1 2-8 0 0,3 0 16 0 0,-3-3-128 0 0,-5 1 0 0 0,-7-1-6808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6.4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49 6800 0 0,'3'0'277'0'0,"19"-1"196"0"0,1-1-1 0 0,17-4-472 0 0,19-7 396 0 0,-31 7-155 0 0,0 1 0 0 0,0 1 0 0 0,0 1 0 0 0,1 1-241 0 0,-2-4-952 0 0,-24 5-5070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9.2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242 1 2608 0 0,'0'0'288'0'0,"0"0"0"0"0,0 0 1 0 0,0 0 10 0 0,0 0 20 0 0,0 0 11 0 0,0 0-4 0 0,0 0-29 0 0,0 0-138 0 0,0 0-27 0 0,0 0-2 0 0,0 0 10 0 0,0 0 25 0 0,0 0 15 0 0,-4 0-2 0 0,3 0-168 0 0,0-1-1 0 0,-1 1 1 0 0,1 0 0 0 0,0 0-1 0 0,0 0 1 0 0,0 0 0 0 0,0 0 0 0 0,0 1-1 0 0,0-1 1 0 0,0 0 0 0 0,0 0 0 0 0,0 1-1 0 0,0-1 1 0 0,0 1 0 0 0,0-1-1 0 0,0 1 1 0 0,0-1-10 0 0,-12 21 99 0 0,9-13-85 0 0,-9 16 32 0 0,6-12 16 0 0,1-1 1 0 0,0 1-1 0 0,1 1 0 0 0,-2 6-62 0 0,1 2 129 0 0,-1-1 0 0 0,-1 0 0 0 0,-4 6-129 0 0,3 0 158 0 0,8-22-131 0 0,-1 0 1 0 0,1 0 0 0 0,-1 1 0 0 0,0-1 0 0 0,0 0 0 0 0,0-1 0 0 0,0 1 0 0 0,-2 2-28 0 0,-49 67 812 0 0,32-38-274 0 0,8-12-36 0 0,10-16-213 0 0,-3 2 234 0 0,6-9-546 0 0,0 0 0 0 0,0 0-1 0 0,0 0 1 0 0,0 0 0 0 0,0 0 0 0 0,0 0 0 0 0,0 0-1 0 0,0 0 1 0 0,0 0 0 0 0,0 0 0 0 0,0 0 0 0 0,0 0 0 0 0,0 0-1 0 0,0-1 1 0 0,0 1 0 0 0,0 0 0 0 0,0 0 0 0 0,0 0 0 0 0,0 0-1 0 0,0 0 1 0 0,0 0 0 0 0,0 0 0 0 0,0 0 0 0 0,0 0 0 0 0,0 0-1 0 0,0 0 1 0 0,0 0 0 0 0,0 0 0 0 0,0 0 0 0 0,-1 0-1 0 0,1 0 1 0 0,0 0 0 0 0,0 0 0 0 0,0 0 0 0 0,0 0 0 0 0,0 0-1 0 0,0 0 1 0 0,0 0 0 0 0,0 0 0 0 0,0 0 0 0 0,0 0 0 0 0,0 0-1 0 0,0 0 1 0 0,0 0 0 0 0,0 0 0 0 0,-1 0 0 0 0,1 0-1 0 0,0 0 1 0 0,0 0 0 0 0,0 0 0 0 0,0 0 0 0 0,0 0 23 0 0,0 0-6384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43.1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6632 0 0,'13'-1'128'0'0,"23"4"729"0"0,-33-3-2158 0 0,0-1 5366 0 0,-3 0 280 0 0,-2 1-5146 0 0,1 0-9140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9.6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34 6328 0 0,'0'-1'87'0'0,"1"0"1"0"0,-1 0-1 0 0,1 0 1 0 0,-1 0 0 0 0,1 0-1 0 0,-1 0 1 0 0,0 0-1 0 0,1-1 1 0 0,-1 1-1 0 0,0 0 1 0 0,0 0-1 0 0,0 0 1 0 0,0 0-1 0 0,0 0 1 0 0,0-1-1 0 0,0 1 1 0 0,0 0 0 0 0,0 0-1 0 0,-1 0 1 0 0,1 0-1 0 0,0 0 1 0 0,-1-1-88 0 0,-2-5 1343 0 0,6 14-692 0 0,1 0-561 0 0,-1 0 1 0 0,-1 1-1 0 0,1 0 0 0 0,-2-1 1 0 0,2 8-91 0 0,9 29 44 0 0,32 48 125 0 0,-20-43 556 0 0,15 24-725 0 0,-14-27 658 0 0,16 38-658 0 0,-9-4 313 0 0,-31-78-317 0 0,2 6 102 0 0,-1 0-1 0 0,0 1 1 0 0,0-1 0 0 0,0 1 0 0 0,-1 0 0 0 0,-1 4-98 0 0,-13-12-1424 0 0,13-1-6992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50.0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27 7232 0 0,'0'0'23'0'0,"0"1"0"0"0,0-1 1 0 0,0 1-1 0 0,0-1 0 0 0,1 0 1 0 0,-1 1-1 0 0,0-1 0 0 0,1 1 0 0 0,-1-1 1 0 0,0 0-1 0 0,1 1 0 0 0,-1-1 1 0 0,0 0-1 0 0,1 1 0 0 0,-1-1 0 0 0,0 0 1 0 0,1 1-1 0 0,-1-1 0 0 0,1 0 1 0 0,-1 0-1 0 0,1 0 0 0 0,-1 1 0 0 0,1-1 1 0 0,-1 0-1 0 0,1 0 0 0 0,-1 0 1 0 0,1 0-24 0 0,23 4 1386 0 0,26-6 664 0 0,-12-2-1923 0 0,18-3-62 0 0,20 2-65 0 0,-58 4-9 0 0,-1-1 0 0 0,1-1-1 0 0,1-2 10 0 0,39-5-1779 0 0,-54 10-5151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50.3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6328 0 0,'2'0'38'0'0,"-1"0"1"0"0,1 1 0 0 0,0-1-1 0 0,-1 1 1 0 0,1 0 0 0 0,-1 0-1 0 0,1-1 1 0 0,-1 1 0 0 0,1 0-1 0 0,-1 0 1 0 0,0 0-1 0 0,1 1 1 0 0,-1-1 0 0 0,0 0-1 0 0,0 0 1 0 0,0 1 0 0 0,0-1-1 0 0,0 0 1 0 0,0 1 0 0 0,0-1-1 0 0,0 1 1 0 0,0 1-39 0 0,14 38 758 0 0,1 10-478 0 0,-12-38-125 0 0,1 0 0 0 0,-2 0 0 0 0,0 0-1 0 0,0 0 1 0 0,-1 1 0 0 0,-1-1 0 0 0,0 5-155 0 0,0 24 729 0 0,0-33-556 0 0,0 0 1 0 0,-1 0-1 0 0,-1 0 0 0 0,1 0 1 0 0,-2 5-174 0 0,-7 46 1080 0 0,6-24-246 0 0,3-31-671 0 0,0 1 0 0 0,0-1 0 0 0,-1 0 0 0 0,0 1 0 0 0,-1 3-163 0 0,2-6 97 0 0,-1 0 0 0 0,1 0 0 0 0,-1 0 1 0 0,1 0-1 0 0,0 1 0 0 0,0-1 0 0 0,0 0 0 0 0,1 0 0 0 0,-1 0 1 0 0,1 1-98 0 0,1 12 1128 0 0,0-15-1026 0 0,1-1 0 0 0,-1 0 0 0 0,1 0 0 0 0,-1 0 0 0 0,1 0 0 0 0,-1 0 0 0 0,1 0 0 0 0,-1-1 0 0 0,1 1 0 0 0,-1-1 0 0 0,2 0-102 0 0,-3 1 7 0 0,68-20 369 0 0,-44 12-250 0 0,-1 1 1 0 0,1 1-1 0 0,2 1-126 0 0,36-8 486 0 0,-26 4-2864 0 0,-35 8-8851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50.7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6928 0 0,'0'1'57'0'0,"1"-1"-1"0"0,0 0 1 0 0,-1 1 0 0 0,1-1 0 0 0,-1 1 0 0 0,1-1 0 0 0,-1 1-1 0 0,1-1 1 0 0,-1 1 0 0 0,0-1 0 0 0,1 1 0 0 0,-1 0 0 0 0,0-1-1 0 0,1 1 1 0 0,-1 0 0 0 0,0-1 0 0 0,0 1 0 0 0,1 0 0 0 0,-1-1-1 0 0,0 1 1 0 0,0 0 0 0 0,0-1 0 0 0,0 1 0 0 0,0 0-57 0 0,5 29 2544 0 0,-1-3-1139 0 0,6 6-1392 0 0,-4-14 54 0 0,0 0 0 0 0,-2 0-1 0 0,0 1 1 0 0,1 16-67 0 0,-7-11 106 0 0,1-21-77 0 0,1 1-1 0 0,-1-1 0 0 0,1 0 0 0 0,0 1 0 0 0,0-1 1 0 0,1 0-1 0 0,0 2-28 0 0,2 23 356 0 0,0 0 0 0 0,-2 1 0 0 0,-3 28-356 0 0,1-3 636 0 0,1-46-462 0 0,0-7-144 0 0,0 1-1 0 0,-1-1 0 0 0,1 1 1 0 0,1-1-1 0 0,-1 1 0 0 0,0-1 1 0 0,1 1-1 0 0,-1-1 0 0 0,1 1 1 0 0,0-1-1 0 0,-1 0 0 0 0,1 1 1 0 0,1-1-1 0 0,-1 1-29 0 0,0-2 49 0 0,-1 0 0 0 0,1 0-1 0 0,-1 0 1 0 0,1 0 0 0 0,-1 0-1 0 0,0 0 1 0 0,1 0 0 0 0,-1 0-1 0 0,0 0 1 0 0,0 0 0 0 0,1 0-1 0 0,-1 0 1 0 0,0 0 0 0 0,0 0-49 0 0,2 8 673 0 0,16-6-495 0 0,-5-4-144 0 0,0-1 0 0 0,-1 1-1 0 0,9-4-33 0 0,-8 3 23 0 0,-1-1 0 0 0,0 2 0 0 0,9-1-23 0 0,72-9 157 0 0,-32-2-50 0 0,-25 9-51 0 0,-28 2-44 0 0,0 1 0 0 0,0 0 0 0 0,0 1 1 0 0,0 0-1 0 0,0 0 0 0 0,-1 1 0 0 0,3 0-12 0 0,-4 0 16 0 0,0 0-1 0 0,0 0 0 0 0,0-1 1 0 0,0 0-1 0 0,0 0 1 0 0,0 0-1 0 0,0-1 0 0 0,0 0 1 0 0,4-1-16 0 0,54-7 302 0 0,-37 5-2261 0 0,-25 3-9257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57.8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4720 0 0,'0'0'249'0'0,"0"0"5"0"0,0 0-3 0 0,0 0 3 0 0,0 0-32 0 0,0 0-11 0 0,0 0 5 0 0,0 0 52 0 0,0 0 184 0 0,0 0 49 0 0,0 0-2 0 0,0 0-56 0 0,0 0-241 0 0,0 0-63 0 0,0 0 4 0 0,3 4-13 0 0,0 3-91 0 0,0-1-1 0 0,-1 1 0 0 0,1-1 0 0 0,-1 1 0 0 0,0 0 0 0 0,-1 0 1 0 0,0 0-1 0 0,0 1-38 0 0,2 23 1052 0 0,6 28-1052 0 0,-4-32 492 0 0,-2 0 0 0 0,1 23-492 0 0,-3-35 207 0 0,0 1-1 0 0,1-1 1 0 0,1 1-207 0 0,0-5 145 0 0,-2 1 0 0 0,1-1 0 0 0,-1 0 0 0 0,-1 1 0 0 0,-1 6-145 0 0,3 4 251 0 0,-1-19-213 0 0,-1-1 1 0 0,1 1 0 0 0,-1-1 0 0 0,0 1 0 0 0,0 0-1 0 0,0-1 1 0 0,0 1 0 0 0,0-1 0 0 0,-1 1 0 0 0,1 0-39 0 0,-2 10 177 0 0,3-13-169 0 0,-1 1 1 0 0,0-1-1 0 0,0 1 0 0 0,0-1 0 0 0,0 1 0 0 0,0 0 0 0 0,1-1 0 0 0,-1 1 0 0 0,0-1 1 0 0,0 1-1 0 0,-1 0 0 0 0,1-1 0 0 0,0 1 0 0 0,0-1 0 0 0,0 1 0 0 0,0 0 0 0 0,0-1 1 0 0,-1 1-1 0 0,1-1 0 0 0,0 1 0 0 0,0-1 0 0 0,-1 1 0 0 0,1-1 0 0 0,-1 1 0 0 0,1-1 1 0 0,0 1-1 0 0,-1-1 0 0 0,1 0 0 0 0,-1 1 0 0 0,1-1 0 0 0,-1 1 0 0 0,1-1 0 0 0,-1 0 1 0 0,1 0-1 0 0,-1 1 0 0 0,1-1 0 0 0,-1 0 0 0 0,1 0 0 0 0,-1 1-8 0 0,0-1-1724 0 0,1 0-7030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58.5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22 6128 0 0,'0'0'51'0'0,"0"1"0"0"0,0-1 0 0 0,1 0-1 0 0,-1 1 1 0 0,0-1 0 0 0,0 0 0 0 0,0 1 0 0 0,1-1 0 0 0,-1 0 0 0 0,0 1 0 0 0,0-1 0 0 0,0 0 0 0 0,1 0 0 0 0,-1 1 0 0 0,0-1 0 0 0,1 0-1 0 0,-1 0 1 0 0,0 0 0 0 0,1 1 0 0 0,-1-1 0 0 0,0 0 0 0 0,1 0 0 0 0,-1 0 0 0 0,0 0 0 0 0,1 0 0 0 0,-1 0 0 0 0,0 0 0 0 0,1 0-1 0 0,-1 0 1 0 0,0 0 0 0 0,1 0 0 0 0,-1 0 0 0 0,1 0 0 0 0,-1 0 0 0 0,0 0 0 0 0,1 0 0 0 0,-1 0 0 0 0,0 0-51 0 0,1 0 31 0 0,-1 0 0 0 0,0 0 0 0 0,0-1 1 0 0,0 1-1 0 0,1 0 0 0 0,-1 0 0 0 0,0 0 0 0 0,0 0 0 0 0,0 0 1 0 0,1 0-1 0 0,-1 0 0 0 0,0 0 0 0 0,0 0 0 0 0,0 0 1 0 0,0 0-1 0 0,1 0 0 0 0,-1 1 0 0 0,0-1 0 0 0,0 0 1 0 0,0 0-1 0 0,1 0 0 0 0,-1 0 0 0 0,0 0 0 0 0,0 0 1 0 0,0 0-1 0 0,0 0 0 0 0,0 0 0 0 0,1 1 0 0 0,-1-1 1 0 0,0 0-1 0 0,0 0 0 0 0,0 0 0 0 0,0 0 0 0 0,0 1 1 0 0,0-1-1 0 0,0 0 0 0 0,0 0 0 0 0,1 0 0 0 0,-1 0 0 0 0,0 1 1 0 0,0-1-1 0 0,0 0 0 0 0,0 0 0 0 0,0 0 0 0 0,0 1 1 0 0,0-1-1 0 0,0 0 0 0 0,0 0 0 0 0,0 0 0 0 0,0 0 1 0 0,0 1-1 0 0,0-1 0 0 0,0 0 0 0 0,0 0 0 0 0,-1 0 1 0 0,1 1-1 0 0,0-1 0 0 0,0 0 0 0 0,0 0 0 0 0,0 0-31 0 0,14 40-6 0 0,1 35-81 0 0,-7-44-128 0 0,-2 1 1 0 0,-1 0-1 0 0,0 33 215 0 0,-2-21-304 0 0,0 1 3452 0 0,-3-45-3141 0 0,-1-1-1 0 0,1 1 1 0 0,0 0-1 0 0,0 0 1 0 0,0 0 0 0 0,0 0-1 0 0,0 0 1 0 0,0 0 0 0 0,0 0-1 0 0,0 0 1 0 0,0 0-1 0 0,-1 0 1 0 0,1 0 0 0 0,0 0-1 0 0,0 0 1 0 0,0 0 0 0 0,0 0-1 0 0,0 0 1 0 0,0 0-1 0 0,0 0 1 0 0,-1 0 0 0 0,1 0-1 0 0,0 0 1 0 0,0 0 0 0 0,0 0-1 0 0,0 0 1 0 0,0 0-1 0 0,0 0 1 0 0,0 0 0 0 0,0 0-1 0 0,-1 0 1 0 0,1 0-1 0 0,0 0 1 0 0,0 0 0 0 0,0 0-1 0 0,0 0 1 0 0,0 0 0 0 0,0 1-1 0 0,0-1 1 0 0,0 0-1 0 0,0 0 1 0 0,0 0 0 0 0,0 0-1 0 0,0 0 1 0 0,-1 0 0 0 0,1 0-1 0 0,0 0 1 0 0,0 0-1 0 0,0 1 1 0 0,0-1 0 0 0,0 0-1 0 0,0 0 1 0 0,0 0 0 0 0,0 0-1 0 0,0 0 1 0 0,0 0-7 0 0,-6-10 65 0 0,-2-20-129 0 0,1 0-1 0 0,1 0 1 0 0,2 0 0 0 0,0-1 0 0 0,3 0-1 0 0,0-7 65 0 0,-2-28-490 0 0,4 42 43 0 0,0 19 290 0 0,-1 1 1 0 0,0 0 0 0 0,0 0-1 0 0,0-1 1 0 0,-1 1 0 0 0,0-3 156 0 0,1 5-132 0 0,-1 0 0 0 0,1 0 1 0 0,0 0-1 0 0,0 0 0 0 0,0 0 1 0 0,1 0-1 0 0,-1-1 0 0 0,0 1 1 0 0,1 1-1 0 0,-1-1 0 0 0,1 0 1 0 0,0 0-1 0 0,0 0 132 0 0,2-9-1586 0 0,-2 10 1571 0 0,0 0-1 0 0,-1 1 0 0 0,1-1 0 0 0,0 1 0 0 0,0-1 0 0 0,0 1 1 0 0,-1-1-1 0 0,1 1 0 0 0,0 0 0 0 0,0 0 0 0 0,0-1 1 0 0,0 1-1 0 0,0 0 0 0 0,0 0 0 0 0,0 0 0 0 0,0 0 0 0 0,0 0 1 0 0,0 0-1 0 0,0 0 0 0 0,0 0 0 0 0,-1 0 0 0 0,1 0 0 0 0,1 1 16 0 0,26 5 59 0 0,8 13 264 0 0,0 1 0 0 0,9 9-323 0 0,-9-6 58 0 0,1-1 1 0 0,3 0-59 0 0,85 42 221 0 0,-113-58-203 0 0,1 0 0 0 0,-1 2 1 0 0,-1-1-1 0 0,0 2 0 0 0,0-1 0 0 0,0 2 0 0 0,-1-1 0 0 0,3 5-18 0 0,5 3 60 0 0,-16-14-32 0 0,1-1 1 0 0,-1 0 0 0 0,1 1-1 0 0,-1-1 1 0 0,0 1-1 0 0,0-1 1 0 0,0 1 0 0 0,0 0-1 0 0,0 0 1 0 0,-1 0-1 0 0,1 0 1 0 0,-1 2-29 0 0,11 26 1161 0 0,-12-31-958 0 0,0 0 24 0 0,0 0 5 0 0,-8 6 1654 0 0,5-8-3247 0 0,2 2-6140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58.9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 5416 0 0,'-1'0'17'0'0,"1"0"-1"0"0,-1 0 1 0 0,1 1-1 0 0,-1-1 1 0 0,1 0 0 0 0,0 1-1 0 0,-1-1 1 0 0,1 0 0 0 0,-1 1-1 0 0,1-1 1 0 0,0 1 0 0 0,-1-1-1 0 0,1 0 1 0 0,0 1 0 0 0,0-1-1 0 0,-1 1 1 0 0,1-1 0 0 0,0 1-1 0 0,0-1 1 0 0,0 1 0 0 0,0-1-1 0 0,0 1 1 0 0,-1-1 0 0 0,1 1-1 0 0,0-1 1 0 0,0 1 0 0 0,0-1-1 0 0,0 1 1 0 0,1-1 0 0 0,-1 1-1 0 0,0-1 1 0 0,0 1 0 0 0,0-1-1 0 0,0 1 1 0 0,0-1 0 0 0,1 1-1 0 0,-1-1 1 0 0,0 1 0 0 0,0-1-1 0 0,1 1-16 0 0,9 29 965 0 0,-7-23-843 0 0,7 21 100 0 0,-1 0-1 0 0,-2 0 1 0 0,0 0 0 0 0,-2 1-1 0 0,-2 0 1 0 0,0 0 0 0 0,-2 1-1 0 0,-1 2-221 0 0,0-17 255 0 0,0-11-161 0 0,0-1 0 0 0,0 1 0 0 0,0-1 0 0 0,-1 1 0 0 0,1-1 0 0 0,-1 0 0 0 0,1 1 0 0 0,-1-1 0 0 0,0 0 0 0 0,-1 1 0 0 0,1-1-1 0 0,0 0 1 0 0,-1 0 0 0 0,0 0 0 0 0,0 1-94 0 0,-3 3 144 0 0,5-7-118 0 0,0 1 1 0 0,0-1-1 0 0,-1 1 0 0 0,1-1 0 0 0,0 1 1 0 0,0-1-1 0 0,-1 1 0 0 0,1-1 0 0 0,0 0 0 0 0,-1 1 1 0 0,1-1-1 0 0,0 0 0 0 0,-1 1 0 0 0,1-1 0 0 0,-1 0 1 0 0,1 1-1 0 0,-1-1 0 0 0,1 0 0 0 0,0 0 0 0 0,-1 0 1 0 0,1 1-1 0 0,-1-1 0 0 0,1 0 0 0 0,-1 0 1 0 0,1 0-1 0 0,-1 0 0 0 0,1 0 0 0 0,-1 0 0 0 0,1 0 1 0 0,-1 0-1 0 0,1 0 0 0 0,-1 0-26 0 0,1 0 123 0 0,0 0-1498 0 0,0 0-6010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59.2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4816 0 0,'0'0'710'0'0,"0"0"-3"0"0,0 0 5 0 0,0 0-40 0 0,0 0-184 0 0,0 0-43 0 0,0 11 1011 0 0,3 42-1158 0 0,5 30-298 0 0,-2-27 582 0 0,-1 32-582 0 0,-5-64 425 0 0,1 0 0 0 0,5 20-425 0 0,-6-37 375 0 0,1-1-1 0 0,-2 1 1 0 0,1-1 0 0 0,-1 1 0 0 0,0 4-375 0 0,0-11-98 0 0,0-1-1 0 0,0 1 1 0 0,0-1-1 0 0,0 0 1 0 0,0 1-1 0 0,0-1 1 0 0,1 0-1 0 0,-1 0 1 0 0,0 1-1 0 0,1-1 1 0 0,-1 0-1 0 0,0 0 1 0 0,1 0-1 0 0,-1 0 1 0 0,1 0 98 0 0,-1 0-8669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59.6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70 7136 0 0,'3'-1'34'0'0,"-1"-1"0"0"0,0 1 0 0 0,1 0 0 0 0,-1 0 0 0 0,1 0 0 0 0,-1 0 0 0 0,1 0 0 0 0,0 1 0 0 0,-1-1 0 0 0,1 1 0 0 0,0 0 0 0 0,-1 0 0 0 0,1-1-34 0 0,21-3 320 0 0,11-7-284 0 0,1 0 0 0 0,0 3-1 0 0,0 1 1 0 0,27-1-36 0 0,-23 4-89 0 0,-21 1-15 0 0,1 2 1 0 0,0 0-1 0 0,15 2 104 0 0,8 0-1009 0 0,-26-1-3735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59.9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198 1 6224 0 0,'0'0'154'0'0,"0"2"3226"0"0,-5 6-2720 0 0,-36 8 96 0 0,-4 3 790 0 0,-13 9-1546 0 0,43-21 239 0 0,14-7-189 0 0,-1 1-1 0 0,1-1 1 0 0,0 1-1 0 0,-1-1 1 0 0,1 1-1 0 0,0 0 1 0 0,0 0-1 0 0,-1 0 1 0 0,1 0-1 0 0,0-1 1 0 0,0 2 0 0 0,0-1-1 0 0,0 0 1 0 0,0 0-1 0 0,0 0 1 0 0,0 0-1 0 0,1 1 1 0 0,-1-1-1 0 0,0 0 1 0 0,1 0-1 0 0,-1 1 1 0 0,1 0-50 0 0,-3 5 48 0 0,1 1 1 0 0,0-1-1 0 0,1 1 1 0 0,0-1-1 0 0,0 1 1 0 0,0-1-1 0 0,1 1 0 0 0,0 0 1 0 0,1 3-49 0 0,3 18 7 0 0,7 27-7 0 0,-1 1 36 0 0,5 40 20 0 0,-13-90-38 0 0,-1 0 0 0 0,1 0 0 0 0,1 0 0 0 0,-1-1 0 0 0,1 1 0 0 0,0-1 0 0 0,1 0 0 0 0,2 4-18 0 0,-3-6-2 0 0,-1-1 3 0 0,0 0 0 0 0,1-1-1 0 0,-1 0 1 0 0,1 1 0 0 0,0-1-1 0 0,-1 0 1 0 0,1-1 0 0 0,0 1-1 0 0,0 0 1 0 0,0-1 0 0 0,0 1 0 0 0,1-1-1 0 0,-1 0 1 0 0,0 0 0 0 0,0-1-1 0 0,1 1 1 0 0,-1 0 0 0 0,1-1-1 0 0,-1 0 1 0 0,0 0 0 0 0,1 0 0 0 0,-1 0-1 0 0,2-1 0 0 0,112-46 12 0 0,-114 45-243 0 0,0 1 1 0 0,0-1-1 0 0,0-1 0 0 0,0 1 0 0 0,-1 0 0 0 0,1-1 0 0 0,0 0 1 0 0,0 0 230 0 0,-2 1-9220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50.0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247 0 4616 0 0,'0'0'472'0'0,"0"0"1"0"0,0 0 4 0 0,0 0 29 0 0,0 0 126 0 0,0 0 32 0 0,0 0 2 0 0,0 0-10 0 0,0 0-80 0 0,0 0-12 0 0,0 0-1 0 0,0 0-7 0 0,0 6-40 0 0,0-2-380 0 0,1-1-33 0 0,-1-1 1 0 0,1 1 0 0 0,-1-1-1 0 0,0 1 1 0 0,0-1-1 0 0,0 1 1 0 0,0 0 0 0 0,0-1-1 0 0,0 1 1 0 0,-1-1-1 0 0,0 1 1 0 0,1-1 0 0 0,-2 2-104 0 0,-7 5 159 0 0,-2-1 0 0 0,1 0 1 0 0,-1-1-1 0 0,0 0 0 0 0,0-1 1 0 0,-1 0-1 0 0,1 0 0 0 0,-7 0-159 0 0,10-2 72 0 0,1 0 0 0 0,-1 0 0 0 0,1 0 0 0 0,0 1 0 0 0,0 0-72 0 0,0 0 79 0 0,0 0-1 0 0,0-1 1 0 0,0 0 0 0 0,-3 1-79 0 0,5-1 81 0 0,1 0 1 0 0,1 0 0 0 0,-1 0-1 0 0,0 0 1 0 0,1 0 0 0 0,0 1-1 0 0,0 0 1 0 0,0-1 0 0 0,1 2-82 0 0,0 8 428 0 0,2-13-421 0 0,1 1 0 0 0,-1-1 0 0 0,0 0 0 0 0,0 0 0 0 0,-1 0 0 0 0,1 0 0 0 0,0 0 0 0 0,0 1 1 0 0,0-1-1 0 0,-1 0 0 0 0,1 0 0 0 0,-1 0 0 0 0,1 0 0 0 0,-1 0 0 0 0,1 0 0 0 0,-1 0 0 0 0,1 0 0 0 0,-1 0 0 0 0,0 0 0 0 0,0-1 0 0 0,1 1 0 0 0,-2 1-7 0 0,0-1 11 0 0,1 1-1 0 0,0 0 1 0 0,0 0-1 0 0,0-1 0 0 0,-1 1 1 0 0,2 0-1 0 0,-1 0 1 0 0,0 0-1 0 0,0 0 0 0 0,1 0 1 0 0,-1 0-1 0 0,1 0 0 0 0,-1 0 1 0 0,1 1-1 0 0,0-1 1 0 0,0 0-11 0 0,-1 42 64 0 0,2-29-41 0 0,5 189 21 0 0,-6 86-1173 0 0,-2-122 1337 0 0,10-164-155 0 0,-7-4-55 0 0,0 1 0 0 0,1-1 0 0 0,-1 1 0 0 0,0-1 1 0 0,0 1-1 0 0,0-1 0 0 0,1 1 0 0 0,-1 0 0 0 0,0 0 0 0 0,0 0 0 0 0,0 0 0 0 0,0-1 0 0 0,0 1 0 0 0,0 1 2 0 0,-1-2-2 0 0,0 1 0 0 0,0-1-1 0 0,0 0 1 0 0,0 1 0 0 0,1-1 0 0 0,-1 1 0 0 0,0-1-1 0 0,0 0 1 0 0,0 1 0 0 0,1-1 0 0 0,-1 0-1 0 0,0 1 1 0 0,1-1 0 0 0,-1 0 0 0 0,0 1-1 0 0,1-1 1 0 0,-1 0 0 0 0,0 0 0 0 0,1 0-1 0 0,-1 1 1 0 0,0-1 0 0 0,1 0 0 0 0,-1 0 0 0 0,1 0-1 0 0,-1 0 1 0 0,1 1 0 0 0,-1-1 0 0 0,0 0-1 0 0,1 0 1 0 0,-1 0 0 0 0,1 0 0 0 0,-1 0-1 0 0,1 0 1 0 0,-1 0 0 0 0,0 0 0 0 0,1-1-1 0 0,-1 1 1 0 0,1 0 0 0 0,-1 0 0 0 0,0 0 0 0 0,1 0-1 0 0,-1-1 1 0 0,1 1 0 0 0,-1 0 2 0 0,1 0-4 0 0,-1-1-1 0 0,1 1 1 0 0,0 0 0 0 0,0 0 0 0 0,-1 0-1 0 0,1-1 1 0 0,0 1 0 0 0,0 0 0 0 0,-1 0-1 0 0,1 0 1 0 0,0 0 0 0 0,0 0 0 0 0,0 0-1 0 0,-1 0 1 0 0,1 1 0 0 0,0-1 0 0 0,0 0-1 0 0,-1 0 1 0 0,1 1 0 0 0,0-1 0 0 0,-1 0-1 0 0,1 1 1 0 0,0-1 4 0 0,1 1-2 0 0,0 1-1 0 0,0-1 1 0 0,1 0-1 0 0,-1 0 0 0 0,0-1 1 0 0,1 1-1 0 0,-1 0 1 0 0,1-1-1 0 0,-1 0 1 0 0,1 1-1 0 0,-1-1 0 0 0,1 0 1 0 0,-1 0-1 0 0,1-1 1 0 0,0 1 2 0 0,41-9-39 0 0,-18 3 30 0 0,-21 4 12 0 0,0 1 1 0 0,0-1-1 0 0,0 1 1 0 0,0-2-1 0 0,0 1 1 0 0,-1 0-1 0 0,4-3-3 0 0,-3 2 8 0 0,1 0-1 0 0,0 0 0 0 0,0 0 1 0 0,0 1-1 0 0,3-2-7 0 0,-2 2-146 0 0,0 0 1 0 0,-1-1 0 0 0,1 0-1 0 0,-1-1 1 0 0,0 1-1 0 0,0-1 1 0 0,0-1-1 0 0,0 1 1 0 0,-1-1 0 0 0,0 0-1 0 0,0 0 1 0 0,2-3 145 0 0,-5 7-176 0 0,16-17-9788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0.3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0 134 6824 0 0,'67'-36'2417'0'0,"-45"24"-2339"0"0,-10 5-43 0 0,0 0-1 0 0,1 1 1 0 0,-1 1 0 0 0,1 0 0 0 0,0 1 0 0 0,1 0 0 0 0,-1 1 0 0 0,2 0-35 0 0,-6 2-121 0 0,-1 0 1 0 0,1-1-1 0 0,0 0 0 0 0,-1-1 0 0 0,1 0 0 0 0,-1 0 0 0 0,1-1 0 0 0,-1 0 0 0 0,4-3 121 0 0,9-4-6078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0.6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232 39 5224 0 0,'-8'-9'240'0'0,"6"7"-93"0"0,0 0 1 0 0,0-1-1 0 0,0 1 0 0 0,0 0 0 0 0,0 1 1 0 0,-1-1-1 0 0,1 0 0 0 0,-1 1 0 0 0,1-1 0 0 0,-1 1 1 0 0,0 0-1 0 0,1-1 0 0 0,-1 1 0 0 0,0 1 1 0 0,0-1-1 0 0,0 0 0 0 0,0 1 0 0 0,0-1-147 0 0,0 1 19 0 0,1-1 0 0 0,-1 1 0 0 0,0-1 0 0 0,0 1 0 0 0,0 0 0 0 0,0 0 0 0 0,0 0 0 0 0,1 0 0 0 0,-1 1 0 0 0,0-1 0 0 0,0 1 0 0 0,0 0 0 0 0,1 0 0 0 0,-1 0 0 0 0,0 0 0 0 0,1 0 0 0 0,-1 0 0 0 0,1 1 0 0 0,-1-1 0 0 0,1 1 0 0 0,-1 0-19 0 0,-4 4 123 0 0,-1 0 0 0 0,1 0 1 0 0,0 1-1 0 0,1 0 0 0 0,0 1 0 0 0,0-1 0 0 0,0 1 1 0 0,1 0-1 0 0,0 0 0 0 0,-3 8-123 0 0,1-1 147 0 0,0-1 0 0 0,1 1 0 0 0,0 1 0 0 0,2-1-1 0 0,-1 1 1 0 0,2 0 0 0 0,0 0 0 0 0,1 0 0 0 0,1 1 0 0 0,1-1 0 0 0,0 0-1 0 0,0 0 1 0 0,3 5-147 0 0,-2-16 32 0 0,0 1 0 0 0,1-1 0 0 0,0 1 0 0 0,0-1 0 0 0,0 0 0 0 0,1 0-1 0 0,0 0 1 0 0,0 0 0 0 0,0 0 0 0 0,1-1 0 0 0,-1 1 0 0 0,1-1 0 0 0,0 0-1 0 0,0 0 1 0 0,1 0 0 0 0,-1-1 0 0 0,1 1 0 0 0,2 0-32 0 0,4 3 70 0 0,2-1 0 0 0,-1 0 1 0 0,1-1-1 0 0,0 0 0 0 0,0-1 0 0 0,0-1 1 0 0,2 0-71 0 0,-9-2 19 0 0,0-1 0 0 0,0 1 0 0 0,0-2 0 0 0,0 1 0 0 0,0-1 1 0 0,0 0-1 0 0,5-1-19 0 0,25-3 106 0 0,-33 5-83 0 0,0 0 0 0 0,-1-1 0 0 0,1 1 0 0 0,0-1 1 0 0,0 0-1 0 0,-1 1 0 0 0,1-1 0 0 0,-1-1 0 0 0,1 1 0 0 0,-1 0 1 0 0,1 0-1 0 0,-1-1 0 0 0,0 0 0 0 0,0 1 0 0 0,0-1 1 0 0,0 0-1 0 0,0 0 0 0 0,0 0-23 0 0,-1 0-1675 0 0,-1 1-6691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1.0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8032 0 0,'1'1'33'0'0,"-1"0"1"0"0,0 0 0 0 0,0 0-1 0 0,1 0 1 0 0,-1 0 0 0 0,1 0 0 0 0,-1 0-1 0 0,1 0 1 0 0,0 0 0 0 0,-1 0-1 0 0,1 0 1 0 0,0 0 0 0 0,0 0-1 0 0,-1 0 1 0 0,1-1 0 0 0,0 1-1 0 0,0 0 1 0 0,0-1 0 0 0,0 1-1 0 0,0-1 1 0 0,0 1 0 0 0,0-1-1 0 0,0 1 1 0 0,0-1 0 0 0,0 1 0 0 0,1-1-1 0 0,-1 0 1 0 0,0 0 0 0 0,0 0-1 0 0,0 0 1 0 0,0 0 0 0 0,1 0-34 0 0,48 1 1538 0 0,-37-1-1361 0 0,0 0-180 0 0,-1 1-1 0 0,0 0 1 0 0,0 1-1 0 0,0 0 1 0 0,0 1-1 0 0,0 1 1 0 0,0 0-1 0 0,7 3 4 0 0,-14-4 16 0 0,0-1-1 0 0,0 0 0 0 0,0 1 1 0 0,-1 0-1 0 0,1 0 1 0 0,-1 0-1 0 0,0 1 1 0 0,0 0-1 0 0,0-1 0 0 0,-1 1 1 0 0,1 1-1 0 0,-1-1 1 0 0,0 0-1 0 0,0 1 0 0 0,0-1 1 0 0,-1 1-1 0 0,0 0 1 0 0,0 0-1 0 0,0 0 1 0 0,0 0-1 0 0,-1 1-15 0 0,0 6 80 0 0,0 0 0 0 0,-1-1 0 0 0,0 1 0 0 0,-1 0 0 0 0,0-1 0 0 0,-1 1 0 0 0,0-1 0 0 0,-1 1 0 0 0,0-1 0 0 0,-1 2-80 0 0,3-8 30 0 0,0-1 1 0 0,0 1-1 0 0,1-1 0 0 0,0 1 0 0 0,0 0 1 0 0,1-1-1 0 0,-1 1 0 0 0,1 0 0 0 0,0-1 1 0 0,0 1-31 0 0,8 2-1488 0 0,-9-7-6192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1.4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164 15 6424 0 0,'0'-8'466'0'0,"-1"2"2191"0"0,-12 14-860 0 0,13-8-1796 0 0,-9 5 39 0 0,0 0 0 0 0,0-1 0 0 0,0 0 0 0 0,-8 2-40 0 0,9-3 48 0 0,-1 1 1 0 0,0 0-1 0 0,1 0 0 0 0,0 0 0 0 0,0 1 0 0 0,-2 2-48 0 0,5-4 103 0 0,4-3-81 0 0,0 1 0 0 0,1-1 1 0 0,-1 0-1 0 0,0 1 0 0 0,1-1 0 0 0,-1 1 0 0 0,1-1 0 0 0,-1 0 0 0 0,1 1 0 0 0,-1-1 0 0 0,1 1 1 0 0,-1-1-1 0 0,1 1 0 0 0,0 0 0 0 0,-1-1 0 0 0,1 1 0 0 0,0-1 0 0 0,-1 1 0 0 0,1 0 0 0 0,0-1 1 0 0,0 1-1 0 0,-1 0-22 0 0,1-1 136 0 0,0 0-14 0 0,0 0-54 0 0,0 0-17 0 0,-5 18 229 0 0,-2 69 24 0 0,-1 50-585 0 0,9-109 315 0 0,-1 9 34 0 0,0-29-23 0 0,-1 0 0 0 0,2 1 0 0 0,-1-1 0 0 0,2 6-45 0 0,0 15 180 0 0,-2-26-171 0 0,0 0-1 0 0,1 0 1 0 0,-1 0 0 0 0,1 0-1 0 0,0 0 1 0 0,0 0 0 0 0,0 0-1 0 0,0 0 1 0 0,1 0-1 0 0,-1 0 1 0 0,1-1 0 0 0,-1 1-1 0 0,1-1 1 0 0,0 1-1 0 0,0-1 1 0 0,0 0 0 0 0,0 1-1 0 0,1-1 1 0 0,-1 0 0 0 0,0-1-1 0 0,1 1 1 0 0,0 0-1 0 0,-1-1 1 0 0,1 1 0 0 0,0-1-1 0 0,0 0 1 0 0,0 0-1 0 0,0 0 1 0 0,0 0 0 0 0,0-1-1 0 0,0 1 1 0 0,0-1 0 0 0,0 1-1 0 0,0-1 1 0 0,0 0-1 0 0,0 0 1 0 0,0-1 0 0 0,0 1-1 0 0,3-1-8 0 0,13-4-29 0 0,0 0 0 0 0,0-1 1 0 0,-1-1-1 0 0,1-1 0 0 0,-1 0 0 0 0,4-4 29 0 0,-19 10-135 0 0,-1 0 0 0 0,1 0 0 0 0,-1 0 0 0 0,0-1 0 0 0,1 1 0 0 0,-1-1 0 0 0,0 1 0 0 0,0-1 0 0 0,0 0-1 0 0,-1 0 1 0 0,1 1 0 0 0,-1-1 0 0 0,0 0 0 0 0,1-1 135 0 0,-1 1-8438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1.8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1 165 9240 0 0,'3'0'28'0'0,"0"-1"1"0"0,-1 1-1 0 0,1-1 1 0 0,0 1-1 0 0,0-1 1 0 0,0 0-1 0 0,0 0 0 0 0,1-1-28 0 0,40-25 690 0 0,-21 12-471 0 0,10-2-214 0 0,-12 4-52 0 0,1 1 0 0 0,1 2 0 0 0,22-8 47 0 0,5 0-1350 0 0,14-8 1350 0 0,-60 25-6354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2.4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 93 4816 0 0,'-6'18'958'0'0,"-6"35"849"0"0,11-51-1799 0 0,-14 141 349 0 0,14-115-130 0 0,1 0 1 0 0,1-1 0 0 0,1 1 0 0 0,3 6-228 0 0,-4-23 187 0 0,-1-10-149 0 0,1 1-1 0 0,-1-1 0 0 0,0 0 0 0 0,0 1 0 0 0,0-1 0 0 0,1 0 0 0 0,-1 1 0 0 0,1-1 0 0 0,-1 0 0 0 0,1 0 0 0 0,0 1 0 0 0,-1-1 0 0 0,1 0 0 0 0,0 0 0 0 0,0 0 0 0 0,0 0 0 0 0,0 0-37 0 0,0 1 155 0 0,0 0-1 0 0,0 0 0 0 0,0 0 0 0 0,0 0 0 0 0,0 0 0 0 0,0 0 1 0 0,0 0-1 0 0,-1 0 0 0 0,1 0 0 0 0,-1 1-154 0 0,1-1 892 0 0,-1-13-385 0 0,0 6-482 0 0,-3-81-440 0 0,1 39-1022 0 0,2-37 1437 0 0,1 69-137 0 0,1-1 0 0 0,0 1 1 0 0,2 0-1 0 0,-1 0 0 0 0,2 0 0 0 0,0 0 0 0 0,3-5 137 0 0,1-5-308 0 0,-7 20 226 0 0,-1 0-1 0 0,1 0 0 0 0,0 1 0 0 0,0-1 0 0 0,1 1 0 0 0,-1-1 0 0 0,1 1 0 0 0,0 0 0 0 0,3-3 83 0 0,-1 1-109 0 0,0 0 0 0 0,1 0 0 0 0,0 1 0 0 0,0-1 0 0 0,1 1 0 0 0,-1 1 0 0 0,1-1 0 0 0,0 1 0 0 0,1 1 1 0 0,-1-1-1 0 0,0 1 0 0 0,1 0 0 0 0,5-1 109 0 0,13-3-135 0 0,-22 5 169 0 0,0 1 0 0 0,1 0 0 0 0,-1 0 0 0 0,0 0 0 0 0,1 0 0 0 0,-1 0 0 0 0,1 1 0 0 0,-1 0 0 0 0,1 0 0 0 0,-1 0 0 0 0,0 1 0 0 0,2 0-34 0 0,-1-1 82 0 0,0 1-1 0 0,-1 1 0 0 0,1-1 1 0 0,-1 1-1 0 0,1-1 1 0 0,-1 1-1 0 0,0 1 1 0 0,1-1-1 0 0,-1 0 1 0 0,0 1-1 0 0,-1 0 1 0 0,1 0-1 0 0,0 0 0 0 0,-1 1 1 0 0,0-1-1 0 0,0 1 1 0 0,0 0-1 0 0,0-1 1 0 0,0 1-1 0 0,-1 1 1 0 0,0-1-1 0 0,0 0 1 0 0,0 1-1 0 0,0-1 0 0 0,-1 1 1 0 0,1-1-1 0 0,-1 1 1 0 0,0 0-1 0 0,-1-1 1 0 0,1 1-1 0 0,-1 0 1 0 0,0 0-1 0 0,0 3-81 0 0,-1-2 76 0 0,0 0-1 0 0,0 0 1 0 0,0 0-1 0 0,-1 0 1 0 0,0 0-1 0 0,0 0 1 0 0,-1 0-1 0 0,1-1 1 0 0,-1 1-1 0 0,-3 3-75 0 0,0 0 87 0 0,0 0 0 0 0,0-1-1 0 0,0 0 1 0 0,-1 0 0 0 0,-1-1 0 0 0,0 1-87 0 0,4-5 46 0 0,-3 3 55 0 0,0 1 0 0 0,0-1-1 0 0,-1-1 1 0 0,0 1 0 0 0,0-1 0 0 0,0 0-1 0 0,-1-1 1 0 0,0 0 0 0 0,0-1 0 0 0,0 0 0 0 0,-8 2-101 0 0,-4 2 142 0 0,17-6-132 0 0,1 0-1 0 0,-1 0 1 0 0,0 0-1 0 0,1 0 1 0 0,-1 0-1 0 0,0-1 1 0 0,-1 1-10 0 0,-6-3 132 0 0,6 5-54 0 0,10 4-9 0 0,6 5-42 0 0,2-1 1 0 0,-1 0 0 0 0,2-1 0 0 0,-1 0 0 0 0,1-1 0 0 0,1-1 0 0 0,-1 0 0 0 0,1-1 0 0 0,1-1-1 0 0,-1 0 1 0 0,1-1 0 0 0,13 2-28 0 0,2-2 22 0 0,0-1 1 0 0,1-2-1 0 0,20-2-22 0 0,-26 0-1660 0 0,-25 0-6905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3.0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287 123 5520 0 0,'0'-1'9'0'0,"1"-2"136"0"0,-1 1 1 0 0,0 0-1 0 0,0 0 1 0 0,0 0-1 0 0,0 0 1 0 0,0 0-1 0 0,0 0 0 0 0,-1 0 1 0 0,1 0-1 0 0,-1 0 1 0 0,1 0-1 0 0,-1 0 1 0 0,0 0-1 0 0,0 0 1 0 0,0 0-1 0 0,0 1 1 0 0,0-1-1 0 0,0 0 1 0 0,0 0-1 0 0,-1 1 1 0 0,1-1-1 0 0,-2-1-145 0 0,-9-18 469 0 0,6 16-382 0 0,0-1 0 0 0,-1 2 0 0 0,0-1 0 0 0,0 1 0 0 0,0 0 0 0 0,-1 1 0 0 0,1-1-1 0 0,-1 1 1 0 0,0 1 0 0 0,0 0 0 0 0,0 0 0 0 0,0 0 0 0 0,-3 1-87 0 0,-14-5 242 0 0,21 6-185 0 0,-1-1 0 0 0,1 1 0 0 0,-1-1 0 0 0,1 1 0 0 0,0 1 0 0 0,-1-1 0 0 0,1 0 0 0 0,-1 1 0 0 0,1 0 0 0 0,0 0 0 0 0,-1 1 0 0 0,1-1 0 0 0,0 1 0 0 0,0 0 0 0 0,0 0 0 0 0,-2 1-57 0 0,1 1 58 0 0,0-1 0 0 0,0 1-1 0 0,0 0 1 0 0,0 0 0 0 0,1 1 0 0 0,-1-1-1 0 0,1 2-57 0 0,2-4 25 0 0,0 0 0 0 0,1 0 0 0 0,-1 0 0 0 0,1 0 0 0 0,0 1 0 0 0,0-1 0 0 0,-1 0 0 0 0,2 1 0 0 0,-1-1 0 0 0,0 1 0 0 0,0-1 0 0 0,1 1 0 0 0,0 0 0 0 0,-1-1-1 0 0,1 1 1 0 0,0-1 0 0 0,0 1 0 0 0,0 0 0 0 0,1-1 0 0 0,-1 1 0 0 0,1-1 0 0 0,-1 1 0 0 0,1-1 0 0 0,0 1 0 0 0,0-1 0 0 0,0 1 0 0 0,0-1 0 0 0,0 0 0 0 0,1 1 0 0 0,-1-1 0 0 0,1 0 0 0 0,-1 0-1 0 0,1 0 1 0 0,0 0 0 0 0,1 0-25 0 0,3 5 37 0 0,2-1-1 0 0,-1 0 0 0 0,1 0 1 0 0,0-1-1 0 0,0 0 0 0 0,0-1 1 0 0,1 1-1 0 0,0-2 0 0 0,1 1-36 0 0,23 11 94 0 0,0 1 0 0 0,26 17-94 0 0,20 10 135 0 0,-70-39-139 0 0,-1 0 0 0 0,0 0 0 0 0,0 1 0 0 0,0 0 0 0 0,-1 0 0 0 0,1 1 0 0 0,-1-1 0 0 0,-1 2 0 0 0,1-1 0 0 0,-1 1 0 0 0,0 0 0 0 0,-1 1 0 0 0,1-1 0 0 0,0 4 4 0 0,-5-10-2 0 0,-1 0 1 0 0,0 1-1 0 0,0-1 1 0 0,0 0-1 0 0,0 0 1 0 0,0 0-1 0 0,0 1 1 0 0,0-1-1 0 0,0 0 1 0 0,-1 0-1 0 0,1 0 1 0 0,0 0-1 0 0,-1 1 1 0 0,1-1-1 0 0,-1 0 1 0 0,1 0-1 0 0,-1 0 1 0 0,1 0-1 0 0,-1 0 1 0 0,0 0-1 0 0,0 0 1 0 0,1 0-1 0 0,-1 0 1 0 0,0-1 0 0 0,0 1-1 0 0,0 0 1 0 0,0 0-1 0 0,0-1 1 0 0,0 1 1 0 0,-2 1 8 0 0,0 0 1 0 0,0 0 0 0 0,0 0 0 0 0,0 0 0 0 0,-1 0-1 0 0,1-1 1 0 0,0 1 0 0 0,-1-1 0 0 0,-2 1-9 0 0,-22 2 103 0 0,-1-1 0 0 0,1-1 0 0 0,-4-2-103 0 0,19 0 82 0 0,-1-2-1 0 0,1 1 1 0 0,-1-2-1 0 0,1 0 1 0 0,0 0-1 0 0,0-1 1 0 0,-8-5-82 0 0,11 6-44 0 0,7 2-120 0 0,0 0 1 0 0,1 0-1 0 0,-1 0 0 0 0,1-1 1 0 0,-1 1-1 0 0,1 0 0 0 0,-1-1 0 0 0,1 0 1 0 0,-1 0 163 0 0,3 1-9112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3.4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9648 0 0,'0'0'0'0'0,"0"0"0"0"0,0 0 0 0 0,0 0 568 0 0,0 3-8 0 0,0 1 8 0 0,0-1 0 0 0,0-2-240 0 0,0-1 8 0 0,0 0-8 0 0,0 3 8 0 0,0 1-456 0 0,0-2 8 0 0,0-2-8 0 0,0 0 16 0 0,0 0-9488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4.0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0 4912 0 0,'0'0'713'0'0,"0"0"6"0"0,0 0-1 0 0,0 0-62 0 0,0 0-228 0 0,0 0-48 0 0,0 0-2 0 0,0 0-64 0 0,0 0-243 0 0,0 0-56 0 0,0 0 2 0 0,0 0 0 0 0,0 6-18 0 0,-3 32-13 0 0,3 0 0 0 0,1 1 1 0 0,2-1-1 0 0,2 0 14 0 0,1 30-10 0 0,-4-14 150 0 0,-3-38-61 0 0,2-1 1 0 0,-1 1-1 0 0,2-1 0 0 0,0 0 0 0 0,1 0 1 0 0,2 6-80 0 0,-4-5-212 0 0,-1-16-6704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4.3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1 103 5920 0 0,'0'-1'28'0'0,"1"0"1"0"0,0 0 0 0 0,-1 0-1 0 0,1 0 1 0 0,0 0-1 0 0,0 0 1 0 0,0 1 0 0 0,-1-1-1 0 0,1 0 1 0 0,0 0-1 0 0,0 1 1 0 0,0-1 0 0 0,0 1-1 0 0,0-1 1 0 0,0 1-1 0 0,0-1 1 0 0,1 1 0 0 0,-1-1-1 0 0,0 1-28 0 0,29-9 1026 0 0,-10 4-457 0 0,66-34 781 0 0,-71 32-1410 0 0,0 1 0 0 0,0 1 0 0 0,1 0 1 0 0,-1 1-1 0 0,1 1 0 0 0,0 1 0 0 0,0 0 1 0 0,0 1-1 0 0,1 0 0 0 0,-1 2 0 0 0,6 0 60 0 0,-19 0-6262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50.4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54 6928 0 0,'1'-1'154'0'0,"0"-1"-1"0"0,0 1 1 0 0,0 0 0 0 0,0 0 0 0 0,0-1 0 0 0,0 1 0 0 0,0 0-1 0 0,0 0 1 0 0,0 0 0 0 0,0 0 0 0 0,1 0 0 0 0,-1 0 0 0 0,1 0-1 0 0,-1 1 1 0 0,0-1 0 0 0,1 0 0 0 0,-1 1 0 0 0,1-1 0 0 0,-1 1-1 0 0,1 0 1 0 0,1-1-154 0 0,35-4 1258 0 0,-9 0-845 0 0,-5 0-360 0 0,73-1 90 0 0,-71 4-79 0 0,-22 2-203 0 0,-1 0-1 0 0,1 0 1 0 0,0-1 0 0 0,0 1 0 0 0,0-1 0 0 0,-1 0 0 0 0,1 0-1 0 0,0 0 1 0 0,-1 0 0 0 0,2-2 139 0 0,-1 1-7641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4.7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55 7936 0 0,'-1'-1'14'0'0,"1"1"1"0"0,0 0-1 0 0,0 0 1 0 0,0 0 0 0 0,0-1-1 0 0,-1 1 1 0 0,1 0-1 0 0,0 0 1 0 0,0-1-1 0 0,0 1 1 0 0,0 0-1 0 0,0 0 1 0 0,0-1 0 0 0,0 1-1 0 0,0 0 1 0 0,0-1-1 0 0,0 1 1 0 0,0 0-1 0 0,0 0 1 0 0,0-1 0 0 0,0 1-1 0 0,0 0 1 0 0,0 0-1 0 0,0-1 1 0 0,0 1-1 0 0,0 0 1 0 0,0 0-1 0 0,0-1 1 0 0,1 1 0 0 0,-1 0-1 0 0,0 0 1 0 0,0-1-1 0 0,0 1 1 0 0,0 0-15 0 0,13-3 641 0 0,-12 2-616 0 0,52-10 560 0 0,-33 6-487 0 0,0 1 0 0 0,0 1 0 0 0,15 0-98 0 0,10 2 141 0 0,-3 1-585 0 0,0-2 0 0 0,34-7 444 0 0,-52 5-6597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5.1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6328 0 0,'4'5'92'0'0,"0"0"1"0"0,0 0 0 0 0,-1 0-1 0 0,1 1 1 0 0,-1-1 0 0 0,-1 1-1 0 0,1 0 1 0 0,-1 0 0 0 0,0 0-1 0 0,0 0 1 0 0,-1 1 0 0 0,0-1-1 0 0,1 4-92 0 0,0 18 915 0 0,0 0-1 0 0,-2 17-914 0 0,0-4 313 0 0,0-1-214 0 0,0-18-80 0 0,0 0-1 0 0,4 18-18 0 0,7 20 320 0 0,-10-34-848 0 0,-1-26-6330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5.5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27 295 7936 0 0,'0'-13'57'0'0,"0"-2"276"0"0,0-1 1 0 0,-1 1-1 0 0,-3-9-333 0 0,-17-98 1800 0 0,24 90-355 0 0,-2 32-1390 0 0,0-1 0 0 0,-1 1 0 0 0,1 0 0 0 0,-1 0 0 0 0,1 0 0 0 0,0 0 0 0 0,-1 0-1 0 0,1 0 1 0 0,0 0 0 0 0,-1 0 0 0 0,1 0 0 0 0,0 0 0 0 0,-1 0 0 0 0,1 0 0 0 0,0 0 0 0 0,-1 0 0 0 0,1 1-55 0 0,7 4 73 0 0,-6-4-66 0 0,-1 0-1 0 0,0-1 0 0 0,0 1 0 0 0,0 0 1 0 0,0 0-1 0 0,0 0 0 0 0,0 0 1 0 0,0 0-1 0 0,-1 0 0 0 0,1 0 0 0 0,0 0 1 0 0,0 0-1 0 0,-1 0 0 0 0,1 1 1 0 0,-1-1-7 0 0,6 9 41 0 0,0 0 0 0 0,1-1 0 0 0,0 0 0 0 0,1 0 0 0 0,3 3-41 0 0,12 14 40 0 0,19 24 118 0 0,15 9-158 0 0,9 12 49 0 0,-55-58-27 0 0,0-1 1 0 0,1-1 0 0 0,0 1 0 0 0,1-2 0 0 0,1 0 0 0 0,1 1-23 0 0,-8-6 59 0 0,1 0-20 0 0,-8-5-37 0 0,0 1 0 0 0,0-1-1 0 0,0 0 1 0 0,1 0 0 0 0,-1 0-1 0 0,0 0 1 0 0,0 0 0 0 0,0 0-1 0 0,0 0 1 0 0,0 0 0 0 0,0 0-1 0 0,1 0 1 0 0,-1 0 0 0 0,0 0-1 0 0,0 0 1 0 0,0-1 0 0 0,0 1-1 0 0,0 0 1 0 0,0 0 0 0 0,0 0-1 0 0,1 0 1 0 0,-1 0-1 0 0,0 0 1 0 0,0 0 0 0 0,0 0-1 0 0,0 0 1 0 0,0 0 0 0 0,0 0-1 0 0,0-1 1 0 0,0 1 0 0 0,0 0-1 0 0,1 0 1 0 0,-1 0 0 0 0,0 0-1 0 0,0 0 1 0 0,0 0 0 0 0,0 0-1 0 0,0-1 1 0 0,0 1 0 0 0,0 0-1 0 0,0 0 1 0 0,0 0 0 0 0,0 0-1 0 0,0 0 1 0 0,0 0 0 0 0,0-1-1 0 0,0 1 1 0 0,0 0 0 0 0,0 0-1 0 0,0 0 1 0 0,0 0 0 0 0,0 0-1 0 0,0 0 1 0 0,0-1-2 0 0,0 1 20 0 0,2-16 136 0 0,2 5-111 0 0,-1-1 0 0 0,-1 0 0 0 0,0 0 0 0 0,0 0 1 0 0,-1 0-1 0 0,0 0 0 0 0,-2-7-45 0 0,2-20 180 0 0,0 0 1 0 0,3 1-1 0 0,2-2-180 0 0,-2 5 232 0 0,-4 28-127 0 0,1 0 0 0 0,-1 0-1 0 0,1 0 1 0 0,1 1 0 0 0,-1-1 0 0 0,1 0 0 0 0,1 1-1 0 0,-1 0 1 0 0,1-1 0 0 0,0 1 0 0 0,0 0-1 0 0,1 0 1 0 0,-1 1 0 0 0,2-2-105 0 0,16-11 1045 0 0,-20 17-1085 0 0,-1 1-1 0 0,0 0 1 0 0,1-1 0 0 0,-1 1-1 0 0,1 0 1 0 0,-1 0-1 0 0,1-1 1 0 0,-1 1-1 0 0,1 0 1 0 0,-1 0 0 0 0,1-1-1 0 0,-1 1 1 0 0,1 0-1 0 0,-1 0 1 0 0,1 0-1 0 0,-1 0 1 0 0,1 0 0 0 0,-1 0-1 0 0,1 0 1 0 0,-1 0-1 0 0,1 0 1 0 0,-1 0-1 0 0,1 0 1 0 0,-1 0 0 0 0,1 1-1 0 0,0-1 1 0 0,-1 0-1 0 0,0 0 1 0 0,1 0-1 0 0,-1 1 1 0 0,1-1 0 0 0,-1 0-1 0 0,1 1 1 0 0,-1-1-1 0 0,1 0 1 0 0,-1 1-1 0 0,0-1 1 0 0,1 0 0 0 0,-1 1-1 0 0,0-1 1 0 0,1 1-1 0 0,-1-1 1 0 0,0 1-1 0 0,0-1 1 0 0,1 1 0 0 0,-1-1-1 0 0,0 1 41 0 0,0 0-11426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5.8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8032 0 0,'4'16'879'0'0,"-3"-16"-799"0"0,-1 1-1 0 0,1 0 1 0 0,-1 0 0 0 0,1 0-1 0 0,-1 0 1 0 0,0 0 0 0 0,0 0 0 0 0,1-1-1 0 0,-1 1 1 0 0,0 0 0 0 0,0 0-1 0 0,0 0 1 0 0,0 0 0 0 0,0 0-1 0 0,0 0 1 0 0,0 0 0 0 0,0 0 0 0 0,0 0-1 0 0,-1 0 1 0 0,1 0-80 0 0,-2 6 199 0 0,1 0 0 0 0,0 0 1 0 0,0 1-1 0 0,1-1 0 0 0,0 0 0 0 0,0 0 0 0 0,1 7-199 0 0,0 11 103 0 0,1 12-106 0 0,2-1-1 0 0,1 0 1 0 0,2 0 3 0 0,2 16 249 0 0,-7-42-115 0 0,1 0 0 0 0,0 0 0 0 0,1 0 0 0 0,0 0 1 0 0,4 8-135 0 0,-6-8 256 0 0,-3-9-77 0 0,1-5-72 0 0,0 3-71 0 0,0 1 7 0 0,0 0-6 0 0,0 0 7 0 0,-5-11 55 0 0,3 1-1804 0 0,0-1-6879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6.2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 9 8880 0 0,'1'-1'78'0'0,"1"0"0"0"0,0 0 1 0 0,0 0-1 0 0,-1 0 1 0 0,1 0-1 0 0,0 1 0 0 0,0-1 1 0 0,0 1-1 0 0,0-1 0 0 0,0 1 1 0 0,0 0-1 0 0,0-1 1 0 0,0 1-1 0 0,0 0 0 0 0,1 0 1 0 0,-1 1-1 0 0,0-1 0 0 0,0 0 1 0 0,0 1-1 0 0,0-1 0 0 0,0 1 1 0 0,-1 0-1 0 0,1 0 1 0 0,0-1-1 0 0,1 2-78 0 0,9 4-24 0 0,-1-1 0 0 0,-1 1 0 0 0,7 6 24 0 0,-17-12 7 0 0,39 26-30 0 0,-2 1-1 0 0,5 8 24 0 0,-31-25-8 0 0,0 1 0 0 0,-1-1 0 0 0,-1 1 0 0 0,1 1 0 0 0,-2 0 0 0 0,0 0 1 0 0,0 1-1 0 0,5 13 8 0 0,-8-14 2 0 0,-2-6 16 0 0,0 1-1 0 0,0 0 1 0 0,-1 0 0 0 0,0 0 0 0 0,-1 0 0 0 0,1 0-18 0 0,-2-4 23 0 0,0 1 0 0 0,0-1 1 0 0,0 1-1 0 0,-1-1 0 0 0,1 0 1 0 0,-1 1-1 0 0,0-1 0 0 0,0 0 1 0 0,0 0-1 0 0,-1 1 1 0 0,1-1-1 0 0,-1 0 0 0 0,1 0 1 0 0,-2 1-24 0 0,-2 3 48 0 0,1-1 0 0 0,-1 0 1 0 0,-1-1-1 0 0,1 1 0 0 0,-1-1 0 0 0,0 0 1 0 0,0 0-1 0 0,-1-1 0 0 0,1 1 1 0 0,-1-2-1 0 0,0 1 0 0 0,0-1 1 0 0,0 0-1 0 0,-1 0 0 0 0,1-1 0 0 0,-3 1-48 0 0,-19 3 269 0 0,1-1 1 0 0,-1-1-1 0 0,-21 0-269 0 0,35-4 173 0 0,0-1 1 0 0,0 0 0 0 0,1-1-1 0 0,-10-2-173 0 0,20 2-52 0 0,0 1-1 0 0,0-1 1 0 0,0 0 0 0 0,1 0-1 0 0,-1 0 1 0 0,0-1-1 0 0,-2-1 53 0 0,2 1-1046 0 0,3 2-7499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6.6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6224 0 0,'0'16'3285'0'0,"14"38"-1162"0"0,4 103-1278 0 0,1 4-272 0 0,-24-132-1363 0 0,5-29-7974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7.0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1 126 5920 0 0,'6'-1'266'0'0,"0"0"-1"0"0,0 0 1 0 0,0 0 0 0 0,0-1-1 0 0,0 0 1 0 0,0 0 0 0 0,0 0 0 0 0,0-1-1 0 0,4-2-265 0 0,-2 1 395 0 0,1 0 0 0 0,0 0 0 0 0,0 1-1 0 0,2 0-394 0 0,9-2 143 0 0,22-4 87 0 0,1-3 1 0 0,25-10-231 0 0,-39 12-45 0 0,0 2 0 0 0,0 1-1 0 0,0 1 1 0 0,16 0 45 0 0,-26 4-2 0 0,-1 1 0 0 0,1 1 0 0 0,0 1 1 0 0,-1 0-1 0 0,4 2 2 0 0,-20-3 0 0 0,0 0 0 0 0,0 1 0 0 0,0-1 1 0 0,0 1-1 0 0,0-1 0 0 0,0 1 0 0 0,0-1 1 0 0,0 1-1 0 0,-1 0 0 0 0,1 0 0 0 0,0 0 1 0 0,-1 0-1 0 0,1 0 0 0 0,0 1 0 0 0,-1-1 1 0 0,0 0-1 0 0,1 1 0 0 0,-1-1 0 0 0,0 1 1 0 0,1 1-1 0 0,-1-1 3 0 0,0 0 1 0 0,0 1-1 0 0,0-1 1 0 0,-1 1-1 0 0,1 0 1 0 0,-1-1 0 0 0,0 1-1 0 0,0-1 1 0 0,0 1-1 0 0,0 0 1 0 0,0-1-1 0 0,0 1 1 0 0,-1 0-1 0 0,0 0-3 0 0,-6 31 21 0 0,3-23-18 0 0,2 1 0 0 0,-1-1 1 0 0,2 1-1 0 0,-1 3-3 0 0,2-2-3 0 0,4 142 86 0 0,2-103 97 0 0,-2-26 123 0 0,-2 1-1 0 0,0 1-302 0 0,6 93 1515 0 0,-10-109-1399 0 0,0-7 28 0 0,2-7 273 0 0,0 2-349 0 0,-7-7-1651 0 0,7 7-6943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7.3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6632 0 0,'0'1'120'0'0,"0"0"-1"0"0,0 0 1 0 0,0 0 0 0 0,1 0 0 0 0,-1 0-1 0 0,0 1 1 0 0,1-1 0 0 0,-1 0 0 0 0,1 0 0 0 0,-1 0-1 0 0,1 0 1 0 0,0-1 0 0 0,-1 1 0 0 0,2 1-120 0 0,4 8 729 0 0,3 10-507 0 0,0 1 0 0 0,-2-1 0 0 0,0 2 0 0 0,-1-1 0 0 0,-2 1 0 0 0,0 0 0 0 0,-1 0 0 0 0,-1 2-222 0 0,0-5 128 0 0,1 15 323 0 0,-1 1 1 0 0,-3 21-452 0 0,1-44 190 0 0,1 1 0 0 0,-1-1 0 0 0,4 11-190 0 0,1 27 602 0 0,-5-24-1639 0 0,0-26-7527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7.7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0 117 6328 0 0,'1'-1'139'0'0,"0"0"0"0"0,0-1 0 0 0,0 1 1 0 0,0 0-1 0 0,0 0 0 0 0,0 0 0 0 0,1 0 0 0 0,-1 0 1 0 0,0 0-1 0 0,1 0 0 0 0,-1 0 0 0 0,1 0 0 0 0,-1 0 1 0 0,1 1-1 0 0,-1-1 0 0 0,1 1 0 0 0,-1-1 0 0 0,1 1 0 0 0,0-1 1 0 0,-1 1-1 0 0,1 0 0 0 0,-1 0 0 0 0,3 0-139 0 0,14-4 836 0 0,24-7-814 0 0,39-5-22 0 0,28-8-363 0 0,-17-9-1271 0 0,-61 22-4372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8.0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236 8 5920 0 0,'-21'0'186'0'0,"-12"-4"607"0"0,21 3-447 0 0,0-1 0 0 0,0 2 0 0 0,0-1 1 0 0,0 2-1 0 0,-1-1 0 0 0,1 2 0 0 0,0 0-346 0 0,6-1 236 0 0,0 1-1 0 0,0-1 0 0 0,0 1 0 0 0,1 1 1 0 0,-1-1-1 0 0,1 1 0 0 0,-1 0 0 0 0,1 0 1 0 0,-3 3-236 0 0,5-3 73 0 0,1 0 1 0 0,-1 1 0 0 0,1-1 0 0 0,0 1-1 0 0,0-1 1 0 0,0 1 0 0 0,1 0-1 0 0,-1-1 1 0 0,1 1 0 0 0,0 0 0 0 0,0 0-1 0 0,0 0 1 0 0,1 0 0 0 0,-1 2-74 0 0,0 13 110 0 0,1 0 1 0 0,1 14-111 0 0,1 3 180 0 0,-3-4-106 0 0,0-17-31 0 0,1 0 1 0 0,0-1-1 0 0,1 1 0 0 0,1 0 1 0 0,0 0-1 0 0,1-1 0 0 0,2 5-43 0 0,-2-11 44 0 0,0 0 1 0 0,1 0-1 0 0,1 0 0 0 0,-1-1 0 0 0,1 1 1 0 0,3 2-45 0 0,-1 0 48 0 0,-4-7-19 0 0,-1 1 0 0 0,1-1 0 0 0,0 0 1 0 0,0 0-1 0 0,0 0 0 0 0,0 0 1 0 0,1 0-1 0 0,-1-1 0 0 0,1 0 0 0 0,-1 1 1 0 0,1-1-1 0 0,0-1 0 0 0,0 1 0 0 0,0 0 1 0 0,0-1-1 0 0,0 0 0 0 0,1 0 1 0 0,-1 0-1 0 0,0-1 0 0 0,0 1 0 0 0,1-1 1 0 0,-1 0-1 0 0,0 0 0 0 0,1 0 1 0 0,3-2-30 0 0,9 1 106 0 0,0-2 1 0 0,-1 0 0 0 0,17-6-107 0 0,-28 8-148 0 0,1-1 0 0 0,-1 0 0 0 0,1 0 0 0 0,-1-1-1 0 0,0 1 1 0 0,0-1 0 0 0,0 0 0 0 0,0-1 0 0 0,-1 1 0 0 0,1-1 0 0 0,-1 0-1 0 0,0 0 1 0 0,2-2 148 0 0,-6 5-9066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50.7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8032 0 0,'8'11'471'0'0,"21"10"908"0"0,-16-12-1028 0 0,-3-1-285 0 0,0 1 0 0 0,-1 1 0 0 0,0 0 0 0 0,5 6-66 0 0,6 8 31 0 0,-10-12-13 0 0,0 0-1 0 0,-1 1 1 0 0,0 0 0 0 0,-1 0 0 0 0,-1 1 0 0 0,0 0 0 0 0,4 11-18 0 0,-5-11 178 0 0,1 0 1 0 0,1 0-1 0 0,8 10-178 0 0,-7-11 183 0 0,-1 0 1 0 0,0 1-1 0 0,-1-1 0 0 0,2 7-183 0 0,49 118 1464 0 0,-43-116-1189 0 0,-13-20-232 0 0,0 1 0 0 0,0 0 0 0 0,0 0 0 0 0,0 0 0 0 0,-1 0 0 0 0,1 0 0 0 0,-1 0 0 0 0,0 1 1 0 0,0-1-44 0 0,0 1 27 0 0,0-1 1 0 0,1 0-1 0 0,-1 0 1 0 0,0 0 0 0 0,1 0-1 0 0,0 0 1 0 0,-1 0-1 0 0,1-1 1 0 0,0 1-1 0 0,1 0 1 0 0,-1-1 0 0 0,0 0-1 0 0,1 1-27 0 0,0 7-1640 0 0,-3-10-7486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8.4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40 9536 0 0,'0'2'7'0'0,"3"9"103"0"0,-3-8-5 0 0,-1-4 33 0 0,32-12 2062 0 0,6 2-2059 0 0,0 2 0 0 0,0 2 1 0 0,24-2-142 0 0,-39 5-1567 0 0,-17 3-6266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8.7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5520 0 0,'0'0'417'0'0,"0"0"6"0"0,1 17 1009 0 0,11 68-48 0 0,-3 0 0 0 0,-5 0 0 0 0,-3 38-1384 0 0,-7-107 1260 0 0,2-17-2843 0 0,4 1-6718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9.1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0 123 6016 0 0,'10'-1'373'0'0,"0"-1"1"0"0,-1 0-1 0 0,0-1 0 0 0,1 0 1 0 0,-1 0-1 0 0,5-3-373 0 0,2 0 280 0 0,13-4-268 0 0,6-3-79 0 0,21-11 67 0 0,-36 16-129 0 0,0 2 1 0 0,1-1-1 0 0,-1 2 0 0 0,1 1 0 0 0,1 1 1 0 0,-1 0-1 0 0,4 2 129 0 0,54-9-1244 0 0,-58 7-3292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9.5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1 3408 0 0,'11'55'1297'0'0,"-1"6"-628"0"0,-2 1 0 0 0,-3 0 0 0 0,-2 45-669 0 0,-11-16 678 0 0,-2-17 332 0 0,5-52 145 0 0,1-22 229 0 0,-2-12-853 0 0,0-10-517 0 0,2-1 1 0 0,1 0-1 0 0,0 0 0 0 0,2 0 0 0 0,0 0 0 0 0,3-17-14 0 0,-1 2-1165 0 0,-1 34-6257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9.8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 6424 0 0,'58'-5'291'0'0,"-45"3"-193"0"0,0 1-1 0 0,1 0 1 0 0,-1 0-1 0 0,1 2 0 0 0,1 0-97 0 0,7 1-25 0 0,5 2-156 0 0,0 0 0 0 0,9 4 181 0 0,-29-6-28 0 0,1 0 1 0 0,0 1 0 0 0,-1 0 0 0 0,1 1 0 0 0,-1-1 0 0 0,0 1 0 0 0,0 1 0 0 0,0-1 0 0 0,-1 1 0 0 0,1 1 27 0 0,-5-4 16 0 0,0 0 0 0 0,0 1-1 0 0,0-1 1 0 0,0 1 0 0 0,0-1 0 0 0,0 1 0 0 0,-1 0 0 0 0,1 0 0 0 0,-1 0-1 0 0,0-1 1 0 0,0 1 0 0 0,0 1 0 0 0,0-1 0 0 0,-1 0 0 0 0,1 0 0 0 0,-1 0-1 0 0,0 0 1 0 0,1 0 0 0 0,-2 0 0 0 0,1 1 0 0 0,0-1 0 0 0,-1 0 0 0 0,1 0-1 0 0,-1 0 1 0 0,0 0 0 0 0,0 0 0 0 0,0 0 0 0 0,-1 2-16 0 0,-3 6 80 0 0,-1 0 1 0 0,0 0 0 0 0,-1-1-1 0 0,0 1 1 0 0,-1-1 0 0 0,-7 6-81 0 0,5-6 88 0 0,0 0 0 0 0,-1-1 0 0 0,-1 0 0 0 0,1 0 0 0 0,-1-2 0 0 0,-1 1 0 0 0,1-2 0 0 0,-1 0 0 0 0,-1 0 0 0 0,1-1 0 0 0,-1-1 0 0 0,0 0 0 0 0,-2 0-88 0 0,6-3 178 0 0,1 1 0 0 0,-1 1 1 0 0,1 0-1 0 0,-1 0 0 0 0,1 0 1 0 0,0 2-1 0 0,1-1 0 0 0,-4 2-178 0 0,12-6 40 0 0,0 1 0 0 0,0-1 0 0 0,0 0 0 0 0,0 0-1 0 0,-1 0 1 0 0,1 0 0 0 0,0 0 0 0 0,0 0 0 0 0,0 1-1 0 0,0-1 1 0 0,0 0 0 0 0,0 0 0 0 0,0 0 0 0 0,0 0-1 0 0,0 1 1 0 0,0-1 0 0 0,0 0 0 0 0,0 0 0 0 0,-1 0-1 0 0,1 0 1 0 0,0 1 0 0 0,0-1 0 0 0,0 0 0 0 0,0 0-1 0 0,1 0 1 0 0,-1 0 0 0 0,0 1 0 0 0,0-1-1 0 0,0 0 1 0 0,0 0 0 0 0,0 0 0 0 0,0 0 0 0 0,0 1-1 0 0,0-1 1 0 0,0 0 0 0 0,0 0 0 0 0,0 0 0 0 0,0 0-1 0 0,1 0-39 0 0,7 8 581 0 0,21 5-646 0 0,-18-8 263 0 0,39 25 39 0 0,-36-21-144 0 0,1 0 1 0 0,0-1 0 0 0,0-1 0 0 0,11 4-94 0 0,100 35 336 0 0,-82-36-211 0 0,-43-10-188 0 0,0 0 0 0 0,-1 0 0 0 0,1 0 0 0 0,-1 1 0 0 0,1-1 0 0 0,-1 0 0 0 0,1 0 0 0 0,-1 0 0 0 0,1 0 0 0 0,0 0 0 0 0,-1-1-1 0 0,1 1 1 0 0,-1 0 0 0 0,1 0 0 0 0,-1 0 0 0 0,1 0 0 0 0,-1-1 0 0 0,1 1 0 0 0,-1 0 0 0 0,1 0 0 0 0,-1-1 0 0 0,1 1 0 0 0,-1 0 0 0 0,1-1 0 0 0,-1 1 63 0 0,1-1-8437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0.2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 5824 0 0,'5'4'251'0'0,"7"17"995"0"0,-7-10-1092 0 0,2 6 17 0 0,1-1 0 0 0,1 1 0 0 0,1-2 1 0 0,7 11-172 0 0,-4-10 22 0 0,-9-9-13 0 0,2 0 0 0 0,-1-1 0 0 0,1 0 0 0 0,0 0 0 0 0,0 0 0 0 0,3 1-9 0 0,61 44 93 0 0,-65-49-45 0 0,1 1 0 0 0,-1-1 0 0 0,0 0 0 0 0,1 0 0 0 0,0 0 0 0 0,-1-1 0 0 0,1 0 0 0 0,0 0 0 0 0,0-1 0 0 0,0 0 0 0 0,0 1 0 0 0,0-2-48 0 0,-3 1 103 0 0,1 0 0 0 0,0-1 0 0 0,-1 1-1 0 0,1-1 1 0 0,-1 0 0 0 0,1 0 0 0 0,-1 0 0 0 0,0-1-1 0 0,1 1 1 0 0,-1-1 0 0 0,0 0 0 0 0,0 1 0 0 0,0-2-1 0 0,0 1 1 0 0,-1 0 0 0 0,1 0 0 0 0,0-1-1 0 0,-1 0 1 0 0,0 1 0 0 0,1-2-103 0 0,5-7 333 0 0,-6 10-256 0 0,-1-1 0 0 0,1 0 0 0 0,-1 1-1 0 0,1-1 1 0 0,-1 0 0 0 0,0 0 0 0 0,0 0 0 0 0,0 0-1 0 0,0 0 1 0 0,0 0 0 0 0,-1 0 0 0 0,1 0-1 0 0,0 0 1 0 0,-1 0 0 0 0,0 0 0 0 0,1-1 0 0 0,-1 1-1 0 0,0 0 1 0 0,0 0 0 0 0,0-1 0 0 0,0 1 0 0 0,-1-2-77 0 0,-4-13 471 0 0,1-1 1 0 0,-2-16-472 0 0,-5-24 953 0 0,11 57-1006 0 0,0-1 1 0 0,-1 1 0 0 0,1-1 0 0 0,0 0 0 0 0,1 1 0 0 0,-1-1 0 0 0,0 1-1 0 0,0-1 1 0 0,1 1 0 0 0,-1 0 0 0 0,0-1 0 0 0,1 1 0 0 0,0-1 0 0 0,-1 1-1 0 0,1 0 1 0 0,0-1 0 0 0,0 1 0 0 0,-1 0 0 0 0,1 0 0 0 0,0-1 0 0 0,0 1 0 0 0,0 0-1 0 0,1 0 1 0 0,-1 0 0 0 0,0 0 0 0 0,0 0 0 0 0,1 1 0 0 0,-1-1 0 0 0,1 0 52 0 0,0 0-9560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0.6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1 6824 0 0,'0'0'361'0'0,"0"0"6"0"0,-5 15 954 0 0,5 128-257 0 0,1-123-958 0 0,-2-13-6 0 0,1 1 0 0 0,1-1 0 0 0,0 0 0 0 0,0 1 1 0 0,0-1-1 0 0,2 4-100 0 0,1 0 141 0 0,1 5 411 0 0,0-1-1 0 0,-1 0 0 0 0,-1 1 1 0 0,0 0-1 0 0,0 13-551 0 0,-3-29 91 0 0,0 0 4 0 0,0 0-1 0 0,0 0-4 0 0,0 0-2 0 0,0 0 14 0 0,0 0 60 0 0,0 0 15 0 0,0 0 4 0 0,-2-1-1849 0 0,1 1-7590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1.0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82 7136 0 0,'0'0'57'0'0,"1"-1"1"0"0,-1 0-1 0 0,1 1 1 0 0,-1-1-1 0 0,1 1 1 0 0,-1-1-1 0 0,1 1 0 0 0,-1-1 1 0 0,1 1-1 0 0,0 0 1 0 0,-1-1-1 0 0,1 1 1 0 0,0-1-1 0 0,-1 1 1 0 0,1 0-1 0 0,0 0 1 0 0,-1-1-1 0 0,1 1 0 0 0,0 0 1 0 0,0 0-1 0 0,-1 0 1 0 0,1 0-1 0 0,0 0 1 0 0,0 0-1 0 0,-1 0-57 0 0,33-3 2552 0 0,-11 1-1476 0 0,60-11-908 0 0,11-2 281 0 0,1-5-449 0 0,-79 17 16 0 0,1 1 0 0 0,-1 0-1 0 0,4 1-15 0 0,-7 1 11 0 0,0-1 0 0 0,0 0 0 0 0,0-1 1 0 0,0-1-1 0 0,5-1-11 0 0,-16 3-1 0 0,0 1 1 0 0,0 0 0 0 0,0 0-1 0 0,0 0 1 0 0,0 0 0 0 0,0 0 0 0 0,0 0-1 0 0,0 0 1 0 0,0 0 0 0 0,0 1-1 0 0,0-1 1 0 0,0 0 0 0 0,0 1 0 0 0,0-1-1 0 0,0 0 1 0 0,0 1 0 0 0,-1-1-1 0 0,1 1 1 0 0,0-1 0 0 0,0 1 0 0 0,0 0-1 0 0,-1-1 1 0 0,1 1 0 0 0,0 0-1 0 0,0 0 1 0 0,-1-1 0 0 0,1 1 0 0 0,-1 0-1 0 0,1 0 1 0 0,-1 0 0 0 0,1 0-1 0 0,-1 1 1 0 0,1-1 1 0 0,0 0-1 0 0,-1 0 0 0 0,1 0 0 0 0,0 0 0 0 0,-1 0 0 0 0,1 0 0 0 0,0 0 0 0 0,0 0 1 0 0,0 0-1 0 0,0 0 0 0 0,0-1 0 0 0,0 1 0 0 0,0 0 0 0 0,0-1 0 0 0,1 1 0 0 0,-1 0 0 0 0,0-1 1 0 0,0 0-1 0 0,0 1 0 0 0,1-1 0 0 0,-1 0 0 0 0,1 1 21 0 0,0-1-1 0 0,0 0 1 0 0,0 1 0 0 0,-1 0 0 0 0,1-1 0 0 0,0 1-1 0 0,-1 0 1 0 0,1 0 0 0 0,-1-1 0 0 0,1 1-1 0 0,-1 1 1 0 0,1-1 0 0 0,-1 0 0 0 0,1 0-1 0 0,-1 0 1 0 0,0 1 0 0 0,0-1 0 0 0,0 1 0 0 0,0-1-1 0 0,0 1 1 0 0,0-1 0 0 0,0 1 0 0 0,0-1-1 0 0,-1 1 1 0 0,1 0 0 0 0,0 0 0 0 0,-1-1-1 0 0,0 1-20 0 0,4 10 24 0 0,-1-1-1 0 0,-1 1 0 0 0,1 11-23 0 0,-2-16 21 0 0,6 63 116 0 0,-2 5-137 0 0,0-16 46 0 0,2 16 2 0 0,0-66 384 0 0,-6-9-487 0 0,-1 0 0 0 0,1 1 0 0 0,-1-1 0 0 0,0 0 0 0 0,1 0 1 0 0,-1 0-1 0 0,1 1 0 0 0,-1-1 0 0 0,0 0 0 0 0,1 0 0 0 0,-1 1 1 0 0,0-1-1 0 0,0 0 0 0 0,1 1 0 0 0,-1-1 0 0 0,0 0 0 0 0,0 1 0 0 0,1-1 1 0 0,-1 1-1 0 0,0-1 0 0 0,0 0 0 0 0,0 1 0 0 0,0-1 0 0 0,0 1 1 0 0,1-1-1 0 0,-1 1 0 0 0,0-1 0 0 0,0 0 0 0 0,0 1 0 0 0,0-1 1 0 0,0 1-1 0 0,0-1 0 0 0,0 1 0 0 0,-1-1 0 0 0,1 0 0 0 0,0 1 0 0 0,0-1 1 0 0,0 1 54 0 0,0-1-8692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1.3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6016 0 0,'1'0'97'0'0,"0"0"0"0"0,-1 0 1 0 0,1 0-1 0 0,0 1 0 0 0,-1-1 1 0 0,1 0-1 0 0,0 1 0 0 0,-1-1 1 0 0,1 0-1 0 0,0 1 0 0 0,-1-1 1 0 0,1 1-1 0 0,-1-1 0 0 0,1 1 1 0 0,-1-1-1 0 0,1 1 0 0 0,-1 0 1 0 0,1-1-1 0 0,-1 1 0 0 0,1-1 1 0 0,-1 1-1 0 0,0 0 0 0 0,1-1 1 0 0,-1 1-1 0 0,0 0 0 0 0,0 0-97 0 0,6 25 438 0 0,-2 4-191 0 0,0-7 110 0 0,-2 1 0 0 0,0 8-357 0 0,-2-11 222 0 0,-1-10-68 0 0,1 0 0 0 0,1 0 1 0 0,0 0-1 0 0,0 0 0 0 0,2 3-154 0 0,3 13 608 0 0,0 1-1 0 0,-2 5-607 0 0,5-4 629 0 0,-9-16-1927 0 0,0-13-6914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1.7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51 8240 0 0,'11'-1'385'0'0,"0"0"1"0"0,0-1 0 0 0,0 0 0 0 0,0-1-1 0 0,3-1-385 0 0,-1 0 520 0 0,1 1 0 0 0,-1 0 0 0 0,8 0-520 0 0,69-8 208 0 0,-43 4-2046 0 0,28 1 1838 0 0,-50 6-7226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51.1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276 1 7736 0 0,'17'5'4218'0'0,"-24"4"-4016"0"0,1 0 1 0 0,0 0-1 0 0,0 1 0 0 0,1 0 0 0 0,-2 6-202 0 0,-10 17 187 0 0,-50 97-155 0 0,42-95-32 0 0,22-31 0 0 0,-1 1 0 0 0,0 0 0 0 0,1-1 0 0 0,0 1 0 0 0,0 0 0 0 0,0 1 0 0 0,1-1 0 0 0,0 0 0 0 0,0 1 0 0 0,0 1 0 0 0,1-1 1 0 0,-1-1 0 0 0,0 0 0 0 0,1 1 0 0 0,-2-1 0 0 0,1 0 0 0 0,-1 0 0 0 0,1 0 0 0 0,-1 0 0 0 0,-3 3-1 0 0,0-1 7 0 0,1 1 0 0 0,0 0 0 0 0,0 1 0 0 0,0-1 0 0 0,1 1 1 0 0,1 0-1 0 0,0 0 0 0 0,0 0 0 0 0,0 1-7 0 0,-13 21 59 0 0,14-28-34 0 0,0 0-1 0 0,0 0 1 0 0,0 1-1 0 0,0-1 1 0 0,1 1-1 0 0,-1-1 1 0 0,1 1-1 0 0,0 0 0 0 0,0-1 1 0 0,0 3-25 0 0,1-4 14 0 0,-1 1 1 0 0,0 0-1 0 0,1 0 1 0 0,-1-1-1 0 0,0 1 0 0 0,-1 0 1 0 0,1-1-1 0 0,0 1 1 0 0,-1-1-1 0 0,1 0 1 0 0,-2 2-15 0 0,3-3 14 0 0,0 1 0 0 0,-1-1 1 0 0,1 1-1 0 0,0-1 0 0 0,-1 1 1 0 0,1 0-1 0 0,0-1 1 0 0,0 1-1 0 0,0-1 0 0 0,1 1 1 0 0,-1 0-1 0 0,0-1 0 0 0,1 1 1 0 0,-1-1-1 0 0,1 2-14 0 0,1 12 74 0 0,-2-11-1822 0 0,0-4-7017 0 0</inkml:trace>
  <inkml:trace contextRef="#ctx0" brushRef="#br0" timeOffset="1">430 411 7328 0 0,'0'0'-2'0'0,"0"0"0"0"0,0 0 0 0 0,0 1 0 0 0,-1-1 0 0 0,1 0 0 0 0,0 0 0 0 0,0 1 0 0 0,0-1 0 0 0,0 0 0 0 0,0 1 0 0 0,1-1 1 0 0,-1 0-1 0 0,0 0 0 0 0,0 1 0 0 0,0-1 0 0 0,0 0 0 0 0,0 0 0 0 0,0 0 0 0 0,0 1 0 0 0,0-1 0 0 0,0 0 0 0 0,1 0 0 0 0,-1 1 0 0 0,0-1 0 0 0,0 0 0 0 0,0 0 0 0 0,1 0 1 0 0,-1 0-1 0 0,0 1 0 0 0,0-1 0 0 0,0 0 0 0 0,1 0 0 0 0,-1 0 0 0 0,0 0 0 0 0,0 0 0 0 0,1 1 2 0 0,8-5 1043 0 0,-8 3-968 0 0,0 1-1 0 0,-1-1 1 0 0,1 1 0 0 0,-1 0 0 0 0,1-1 0 0 0,0 1-1 0 0,-1-1 1 0 0,1 1 0 0 0,0 0 0 0 0,0 0 0 0 0,-1-1 0 0 0,1 1-1 0 0,0 0 1 0 0,0 0 0 0 0,-1 0 0 0 0,1 0 0 0 0,0 0-1 0 0,0 0 1 0 0,-1 0 0 0 0,1 0 0 0 0,0 0 0 0 0,0 0-1 0 0,-1 0 1 0 0,1 1 0 0 0,0-1 0 0 0,0 0 0 0 0,-1 0 0 0 0,1 1-1 0 0,0-1 1 0 0,-1 1 0 0 0,1-1 0 0 0,0 0 0 0 0,-1 1-1 0 0,1-1 1 0 0,-1 1 0 0 0,1-1 0 0 0,-1 1 0 0 0,1 0-75 0 0,4 8 658 0 0,-4-7-553 0 0,0-1 0 0 0,-1 1 0 0 0,1-1 0 0 0,0 1-1 0 0,0-1 1 0 0,0 1 0 0 0,1-1 0 0 0,-1 0-1 0 0,0 0 1 0 0,2 2-105 0 0,-3-3-27 0 0,1 1 0 0 0,-1-1 0 0 0,0 1 0 0 0,1-1 0 0 0,-1 1 0 0 0,0 0 0 0 0,0-1 0 0 0,1 1 0 0 0,-1-1 0 0 0,0 1 0 0 0,0 0 0 0 0,0-1 0 0 0,0 1 0 0 0,0 0 0 0 0,0-1 0 0 0,0 1 0 0 0,0 0-1 0 0,0-1 1 0 0,0 1 27 0 0,0 1-1056 0 0,0-1-7008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2.2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4912 0 0,'5'0'56'0'0,"-5"0"225"0"0,11 14 1318 0 0,4 5-1300 0 0,0 2 1 0 0,-1 0-1 0 0,-1 1 1 0 0,8 17-300 0 0,37 97 414 0 0,-51-119-289 0 0,3 5 367 0 0,1-1 0 0 0,2 1 0 0 0,7 9-492 0 0,-9-14 396 0 0,-10-16-345 0 0,-1 0 0 0 0,0 0 0 0 0,1-1-1 0 0,-1 1 1 0 0,1 0 0 0 0,0 0 0 0 0,-1-1 0 0 0,1 1 0 0 0,0 0 0 0 0,-1-1-1 0 0,1 1 1 0 0,0 0 0 0 0,0-1 0 0 0,0 1 0 0 0,-1-1 0 0 0,1 0 0 0 0,0 1-1 0 0,0-1 1 0 0,0 1 0 0 0,0-1 0 0 0,0 0 0 0 0,0 0 0 0 0,0 0 0 0 0,0 0-1 0 0,0 1-50 0 0,0-2 68 0 0,1 1 0 0 0,-1-1 0 0 0,0 1 0 0 0,0-1 0 0 0,0 1 0 0 0,0-1 0 0 0,0 0-1 0 0,0 1 1 0 0,0-1 0 0 0,0 0 0 0 0,0 0 0 0 0,0 0 0 0 0,0 0 0 0 0,0 0 0 0 0,0 0 0 0 0,-1 0-1 0 0,1 0-67 0 0,3-6 216 0 0,0-1-1 0 0,0 1 0 0 0,-1-1 0 0 0,1 1 0 0 0,0-8-215 0 0,40-150 1523 0 0,-31 108-855 0 0,-11 45-474 0 0,0-1-1 0 0,1 1 1 0 0,0 1-1 0 0,1-1 1 0 0,3-6-194 0 0,-6 16 9 0 0,-1 1 0 0 0,1-1-1 0 0,0 1 1 0 0,-1-1 0 0 0,1 0 0 0 0,0 1 0 0 0,0 0 0 0 0,0-1 0 0 0,0 1-1 0 0,0-1 1 0 0,0 1 0 0 0,0 0 0 0 0,1 0 0 0 0,-1 0 0 0 0,0 0 0 0 0,1 0-1 0 0,-1 0 1 0 0,1 0 0 0 0,-1 0 0 0 0,1 0 0 0 0,-1 1 0 0 0,1-1 0 0 0,0 1 0 0 0,-1-1-1 0 0,1 1 1 0 0,0-1 0 0 0,-1 1 0 0 0,1 0 0 0 0,0 0 0 0 0,-1 0 0 0 0,1 0-1 0 0,0 0 1 0 0,0 0 0 0 0,0 1-9 0 0,21-1-2288 0 0,-12 0-8530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2.6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4 378 8840 0 0,'-1'-1'57'0'0,"1"1"0"0"0,0 0 1 0 0,0 0-1 0 0,0 0 0 0 0,0 0 1 0 0,-1 0-1 0 0,1-1 0 0 0,0 1 0 0 0,0 0 1 0 0,0 0-1 0 0,0 0 0 0 0,0-1 1 0 0,-1 1-1 0 0,1 0 0 0 0,0 0 0 0 0,0 0 1 0 0,0-1-1 0 0,0 1 0 0 0,0 0 1 0 0,0 0-1 0 0,0 0 0 0 0,0-1 1 0 0,0 1-1 0 0,0 0 0 0 0,0 0 0 0 0,0-1 1 0 0,0 1-1 0 0,0 0 0 0 0,0 0 1 0 0,0-1-1 0 0,0 1 0 0 0,0 0 1 0 0,0 0-1 0 0,0 0 0 0 0,0-1 0 0 0,0 1 1 0 0,1 0-1 0 0,-1 0 0 0 0,0 0 1 0 0,0-1-1 0 0,0 1 0 0 0,0 0 1 0 0,0 0-1 0 0,1 0 0 0 0,-1 0 0 0 0,0-1 1 0 0,0 1-1 0 0,0 0 0 0 0,1 0 1 0 0,-1 0-1 0 0,0 0 0 0 0,0 0 1 0 0,0 0-1 0 0,1 0 0 0 0,-1 0 0 0 0,0 0-57 0 0,3-3-242 0 0,0-19 374 0 0,-3 13-117 0 0,4-16 2 0 0,23-116 763 0 0,-20 116-605 0 0,0 0 0 0 0,2 1 0 0 0,1 0 0 0 0,7-12-175 0 0,-16 34 9 0 0,0 0 6 0 0,0 0 0 0 0,0 0 0 0 0,-1 0 0 0 0,1 0 0 0 0,0 0 0 0 0,1 1 0 0 0,-1-1 0 0 0,0 0 0 0 0,0 1 0 0 0,1-1 0 0 0,-1 1 0 0 0,1-1 0 0 0,0 1-1 0 0,-1 0 1 0 0,1 0 0 0 0,0 0 0 0 0,-1 0 0 0 0,1 0 0 0 0,0 0 0 0 0,1 0-15 0 0,20 5 424 0 0,-20-2-390 0 0,0 0-1 0 0,0 0 1 0 0,-1 0-1 0 0,1 0 1 0 0,-1 1-1 0 0,0-1 1 0 0,1 1-1 0 0,0 1-33 0 0,0 2 23 0 0,18 36 128 0 0,4 17-151 0 0,-10-25 76 0 0,2-1 1 0 0,0 0 0 0 0,9 9-77 0 0,-16-29 9 0 0,-1 0 0 0 0,2-1-1 0 0,3 3-8 0 0,16 18 98 0 0,-25-27-62 0 0,-4-5-18 0 0,1 0-1 0 0,-1 1 0 0 0,0-1 1 0 0,0 0-1 0 0,1 1 0 0 0,-1-1 1 0 0,0 1-1 0 0,0 0 0 0 0,-1-1 1 0 0,1 1-1 0 0,0 0 0 0 0,0 0-17 0 0,-1-1 44 0 0,0-1-22 0 0,0 0-6 0 0,0 0 0 0 0,0 0-1920 0 0,0 0-7680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3.0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55 7832 0 0,'3'-1'0'0'0,"1"-2"0"0"0,4-5 0 0 0,4 5 568 0 0,-1 3 8 0 0,0-1-16 0 0,13-6 16 0 0,2-2-568 0 0,1 2 0 0 0,-1 5 8 0 0,1 0-8 0 0,0-1-304 0 0,-2 2 0 0 0,3 1 0 0 0,1-7 0 0 0,-29 7-6440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3.4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6128 0 0,'0'2'106'0'0,"1"1"0"0"0,0 0 0 0 0,0 0 0 0 0,0-1 1 0 0,0 1-1 0 0,0-1 0 0 0,1 1 0 0 0,-1-1 0 0 0,1 1 0 0 0,1 0-106 0 0,5 12 481 0 0,-4-5-112 0 0,0 1 0 0 0,-1-1 0 0 0,-1 1 0 0 0,1 0 0 0 0,-2 0 0 0 0,1 3-369 0 0,3 20 528 0 0,-3-18-110 0 0,-1 0-1 0 0,-1 1 1 0 0,0 10-418 0 0,0 23 856 0 0,15 9 280 0 0,-14-57-1083 0 0,-1 0 0 0 0,1-1 1 0 0,0 1-1 0 0,0-1 0 0 0,0 1 1 0 0,0-1-1 0 0,0 0 0 0 0,0 1 0 0 0,0-1 1 0 0,0 0-1 0 0,1 1 0 0 0,-1-1 0 0 0,0 0 1 0 0,1 0-1 0 0,-1 0 0 0 0,1 0 1 0 0,-1-1-1 0 0,1 1 0 0 0,-1 0 0 0 0,1-1 1 0 0,0 1-1 0 0,-1-1 0 0 0,1 1 0 0 0,0-1 1 0 0,0 0-1 0 0,-1 0 0 0 0,1 1 1 0 0,0-1-54 0 0,8 1 99 0 0,1 0 0 0 0,-1-1 0 0 0,1 0 0 0 0,3-1-99 0 0,29-2-39 0 0,-19 2-370 0 0,-1 0 1 0 0,1-2-1 0 0,0-1 1 0 0,16-6 408 0 0,-28 6-9920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3.7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 6224 0 0,'0'1'57'0'0,"1"0"0"0"0,-1 0 0 0 0,0 0 0 0 0,0 0 0 0 0,0 1 0 0 0,1-1 0 0 0,-1 0 0 0 0,1 0 0 0 0,-1 0 0 0 0,1 0 0 0 0,-1 0 0 0 0,1 0 0 0 0,0 0 0 0 0,-1 0 0 0 0,1-1 0 0 0,0 1 0 0 0,0 1-57 0 0,10 14 1456 0 0,22 88 445 0 0,-28-93-1782 0 0,0 3 34 0 0,1 1-1 0 0,1-2 1 0 0,0 1-1 0 0,1-1 1 0 0,3 3-153 0 0,-9-13 15 0 0,1 0 1 0 0,-1 0 0 0 0,1 0-1 0 0,-1 0 1 0 0,1-1 0 0 0,0 1 0 0 0,0-1-1 0 0,0 0 1 0 0,1 0 0 0 0,-1 0-1 0 0,1 0 1 0 0,-1-1 0 0 0,1 1 0 0 0,-1-1-1 0 0,1 0 1 0 0,0 0 0 0 0,-1 0-1 0 0,1-1 1 0 0,0 1 0 0 0,0-1 0 0 0,0 0-1 0 0,-1 0 1 0 0,4 0-16 0 0,-1-1 72 0 0,0-1 0 0 0,0 0-1 0 0,0 1 1 0 0,0-2 0 0 0,0 1 0 0 0,0-1 0 0 0,-1 0 0 0 0,2-1-72 0 0,44-31 579 0 0,-43 29-505 0 0,-3 2 38 0 0,0-1 0 0 0,-1 1-1 0 0,0-1 1 0 0,1-1 0 0 0,-2 1 0 0 0,1-1-1 0 0,-1 1 1 0 0,0-1 0 0 0,0 0 0 0 0,0 0 0 0 0,-1 0-1 0 0,0-1 1 0 0,0 1 0 0 0,0 0 0 0 0,-1-1 0 0 0,0 1-1 0 0,0-1 1 0 0,-1 1 0 0 0,0-1 0 0 0,0 0 0 0 0,-1 1-1 0 0,1-1 1 0 0,-2 1 0 0 0,1-1 0 0 0,-1 1 0 0 0,-1-5-112 0 0,-4-2 303 0 0,6 12-279 0 0,0-1 1 0 0,0 1-1 0 0,0 0 0 0 0,1-1 0 0 0,-1 1 1 0 0,0-1-1 0 0,1 1 0 0 0,-1-1 0 0 0,1 1 1 0 0,0-1-1 0 0,-1 1 0 0 0,1-2-24 0 0,-3-10-1958 0 0,3 12-8454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4.1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254 0 8136 0 0,'-11'6'744'0'0,"11"-6"-690"0"0,0 1 1 0 0,-1-1-1 0 0,0 1 0 0 0,1-1 0 0 0,-1 1 0 0 0,1-1 0 0 0,-1 0 0 0 0,1 1 0 0 0,-1-1 0 0 0,0 0 1 0 0,1 1-1 0 0,-1-1 0 0 0,0 0 0 0 0,1 0 0 0 0,-1 0 0 0 0,0 0 0 0 0,0 0 0 0 0,1 1-54 0 0,-18 0 212 0 0,1 2-1 0 0,-1 0 1 0 0,1 1-1 0 0,0 1 0 0 0,0 0 1 0 0,-7 4-212 0 0,-14 4 62 0 0,34-11-71 0 0,-2-1 141 0 0,1 1 1 0 0,-1-1 0 0 0,0 2-1 0 0,1-1 1 0 0,0 1 0 0 0,-1-1-1 0 0,1 1 1 0 0,0 1 0 0 0,1-1-1 0 0,-1 1-132 0 0,4 0 118 0 0,0-1-1 0 0,0 1 0 0 0,1-1 1 0 0,0 1-1 0 0,-1-1 0 0 0,1 1 1 0 0,1-1-1 0 0,-1 1 0 0 0,0-1 1 0 0,1 1-118 0 0,0 6 10 0 0,-1-6 7 0 0,1 0 0 0 0,0 0 0 0 0,0 0 0 0 0,0-1 0 0 0,0 1 0 0 0,1 0 0 0 0,0 0 0 0 0,0-1 0 0 0,1 3-17 0 0,9 21 98 0 0,16 59 110 0 0,-23-69-149 0 0,0-1 0 0 0,2 16-59 0 0,4 13 51 0 0,-7-30-34 0 0,-3-12-14 0 0,-1 0 0 0 0,1 0 0 0 0,-1 0 0 0 0,1 0-1 0 0,0 0 1 0 0,1-1 0 0 0,-1 1 0 0 0,0 0 0 0 0,1 0-1 0 0,-1-1 1 0 0,1 1 0 0 0,0-1 0 0 0,0 0 0 0 0,0 0-1 0 0,0 1 1 0 0,0-1 0 0 0,1 0 0 0 0,-1-1 0 0 0,1 1-1 0 0,-1 0 1 0 0,1-1 0 0 0,1 2-3 0 0,3-1 75 0 0,-1 1 0 0 0,1-1 0 0 0,0-1 1 0 0,0 1-1 0 0,-1-1 0 0 0,1 0 0 0 0,0 0 0 0 0,0-1 0 0 0,0 0 0 0 0,0-1 1 0 0,0 1-1 0 0,1-1-75 0 0,7-2-400 0 0,1 0 0 0 0,-1 0 0 0 0,-1-2 1 0 0,12-4 399 0 0,-24 8-9784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4.4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43 9240 0 0,'0'0'0'0'0,"0"0"0"0"0,4 0 0 0 0,-1 0 248 0 0,-2 0-8 0 0,5 0 0 0 0,6-5 16 0 0,2 4-152 0 0,-4-2 8 0 0,4 0-8 0 0,15-2 16 0 0,4-2-128 0 0,-4 3-8 0 0,-3 4 8 0 0,1-5 0 0 0,-3 3-272 0 0,-2 0 8 0 0,5-3-7288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4.8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248 34 6728 0 0,'-6'0'201'0'0,"0"-1"-1"0"0,0 0 1 0 0,0-1 0 0 0,0 1 0 0 0,0-1-1 0 0,1 0 1 0 0,-1-1 0 0 0,-3-1-201 0 0,4 1 175 0 0,-1 1 1 0 0,0 0-1 0 0,1 0 1 0 0,-1 0-1 0 0,0 0 0 0 0,-1 1 1 0 0,1 0-1 0 0,-3 0-175 0 0,-6 1 41 0 0,13-1-32 0 0,-1 1-1 0 0,1-1 1 0 0,-1 1 0 0 0,1 0-1 0 0,-1 0 1 0 0,0 0 0 0 0,1 1 0 0 0,-1-1-1 0 0,1 0 1 0 0,-1 1 0 0 0,1 0-1 0 0,-1-1 1 0 0,1 1 0 0 0,-1 0-1 0 0,1 1 1 0 0,0-1 0 0 0,0 0-1 0 0,-1 0 1 0 0,1 1 0 0 0,-1 0-9 0 0,-8 11 4 0 0,9-11-2 0 0,0-1 0 0 0,0 1 0 0 0,0 0-1 0 0,1-1 1 0 0,-1 1 0 0 0,1 0 0 0 0,0 0-1 0 0,-1 0 1 0 0,1 0 0 0 0,0 0 0 0 0,0 0-1 0 0,0 0 1 0 0,0 1 0 0 0,1-1 0 0 0,-1 0-1 0 0,0 1 1 0 0,1-1 0 0 0,0 0 0 0 0,-1 1-1 0 0,1-1 1 0 0,0 0 0 0 0,0 1 0 0 0,1-1-1 0 0,-1 2-1 0 0,3 9 6 0 0,1 0-1 0 0,0 0 1 0 0,1-1-1 0 0,0 1 1 0 0,1-1 0 0 0,0 0-1 0 0,1 0 1 0 0,1-1-1 0 0,0 0 1 0 0,0 0-1 0 0,8 6-5 0 0,4 3 11 0 0,0-2-1 0 0,2 0 1 0 0,0-1-1 0 0,1-2 1 0 0,6 3-11 0 0,-25-16 4 0 0,35 25 55 0 0,-37-26-50 0 0,0 0 0 0 0,0 1 0 0 0,-1-1 0 0 0,1 1 0 0 0,0 0 0 0 0,-1-1 0 0 0,1 1 0 0 0,-1 0 0 0 0,0 0 1 0 0,1 0-1 0 0,-1 0 0 0 0,0 0 0 0 0,0 0 0 0 0,0 1 0 0 0,-1-1 0 0 0,1 0 0 0 0,0 1-9 0 0,-3 0 61 0 0,0-1 0 0 0,-1 0 1 0 0,1 0-1 0 0,0 0 0 0 0,-1 0 0 0 0,1 0 1 0 0,-1-1-1 0 0,0 1 0 0 0,0-1 0 0 0,0 0 0 0 0,1 1 1 0 0,-4-1-62 0 0,-12 6 83 0 0,-1-2 1 0 0,0 0-1 0 0,0-1 0 0 0,0-1 1 0 0,0 0-1 0 0,-1-2 1 0 0,-13 0-84 0 0,3 0 281 0 0,26 0-206 0 0,-1-1 0 0 0,1 1 0 0 0,-1-1 0 0 0,1 0 0 0 0,-1 0 0 0 0,1-1 0 0 0,-1 1 0 0 0,0-1 0 0 0,1 0 0 0 0,0 0 0 0 0,-1 0 0 0 0,1-1 0 0 0,-4-2-75 0 0,-12-5-1236 0 0,20 8-7104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5.3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234 7 4720 0 0,'0'0'849'0'0,"-26"-7"3179"0"0,17 10-3969 0 0,-1 1 0 0 0,1 0 0 0 0,0 0 0 0 0,0 1 1 0 0,0 0-1 0 0,1 1 0 0 0,-1-1 0 0 0,2 2 0 0 0,-6 4-59 0 0,-6 3 16 0 0,10-6-25 0 0,-1 1 0 0 0,1 0 0 0 0,0 0 0 0 0,1 1 0 0 0,0 0 0 0 0,1 0 0 0 0,0 1 0 0 0,-1 2 9 0 0,5-7-8 0 0,0-1 0 0 0,0 1-1 0 0,0 0 1 0 0,1-1 0 0 0,0 1 0 0 0,1 0 0 0 0,-1 0 0 0 0,1 1 0 0 0,0-1 0 0 0,0 0 0 0 0,1 0 0 0 0,0 1 0 0 0,0-1 0 0 0,1 0 0 0 0,-1 0 0 0 0,1 1 0 0 0,2 3 8 0 0,0-3 8 0 0,0 0 1 0 0,1 0-1 0 0,0-1 0 0 0,1 1 1 0 0,-1-1-1 0 0,1 0 1 0 0,1 0-1 0 0,-1-1 1 0 0,1 1-1 0 0,0-1 1 0 0,0 0-1 0 0,0-1 0 0 0,1 1 1 0 0,-1-1-1 0 0,1-1 1 0 0,0 1-1 0 0,0-1 1 0 0,6 1-9 0 0,8 3 285 0 0,-1-1 0 0 0,18 3-285 0 0,-31-8 48 0 0,0 0 1 0 0,0-1-1 0 0,0 0 0 0 0,0 0 0 0 0,1 0 0 0 0,-1-1 0 0 0,0 0 0 0 0,0-1 1 0 0,0 1-1 0 0,0-2-48 0 0,12-2 108 0 0,-9 2-10 0 0,0-1 1 0 0,0 0 0 0 0,9-4-99 0 0,-15 6 34 0 0,-1-1 0 0 0,0 1 0 0 0,0 0 0 0 0,1-1 0 0 0,-1 1 0 0 0,-1-1 1 0 0,1 0-1 0 0,0 0 0 0 0,-1-1 0 0 0,1 1 0 0 0,-1 0 0 0 0,1-3-34 0 0,1 0 80 0 0,-1-1 1 0 0,0 0-1 0 0,0 1 0 0 0,-1-1 0 0 0,0 0 1 0 0,0-1-1 0 0,0 0-80 0 0,-2 3 43 0 0,0 0-1 0 0,0 1 1 0 0,0-1-1 0 0,0 1 1 0 0,-1-1 0 0 0,0 1-1 0 0,0-1 1 0 0,0 1-1 0 0,0-1 1 0 0,-1 1 0 0 0,0 0-1 0 0,-1-4-42 0 0,-6-7 165 0 0,0 0 0 0 0,-1 1 0 0 0,-1-1 0 0 0,0 2 0 0 0,-1 0 0 0 0,0 0 0 0 0,-1 1 0 0 0,0 0 0 0 0,-1 2 0 0 0,-1-1 0 0 0,0 2 0 0 0,-11-6-165 0 0,17 12-1573 0 0,9 3-8028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5.8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2608 0 0,'1'0'84'0'0,"0"0"0"0"0,0 0-1 0 0,-1 0 1 0 0,1 0 0 0 0,0 1 0 0 0,0-1 0 0 0,0 0-1 0 0,-1 0 1 0 0,1 1 0 0 0,0-1 0 0 0,-1 1 0 0 0,1-1-1 0 0,0 0 1 0 0,-1 1 0 0 0,1 0 0 0 0,0-1-84 0 0,-1 1 99 0 0,1-1-1 0 0,0 1 1 0 0,-1 0 0 0 0,1-1-1 0 0,0 0 1 0 0,0 1 0 0 0,-1-1-1 0 0,1 1 1 0 0,0-1 0 0 0,0 0-1 0 0,0 0 1 0 0,-1 1 0 0 0,1-1-1 0 0,0 0 1 0 0,0 0 0 0 0,0 0-99 0 0,0 0 68 0 0,0 1 1 0 0,0-1-1 0 0,-1 0 0 0 0,1 1 1 0 0,0-1-1 0 0,-1 1 0 0 0,1-1 1 0 0,-1 1-1 0 0,1 0 1 0 0,-1-1-1 0 0,1 1 0 0 0,-1-1 1 0 0,1 1-1 0 0,-1 0 0 0 0,1-1 1 0 0,-1 1-1 0 0,0 0 0 0 0,1 0 1 0 0,-1-1-1 0 0,0 1 1 0 0,0 0-1 0 0,0 0 0 0 0,1-1 1 0 0,-1 1-69 0 0,6 25 404 0 0,-5-19-288 0 0,5 25 306 0 0,-1 1 0 0 0,-2 13-422 0 0,5 27 540 0 0,-6-60-432 0 0,3 21 789 0 0,-1 1-1 0 0,-2 12-896 0 0,-2-46 39 0 0,0 0 1 0 0,0 0-1 0 0,0 0 0 0 0,1 0 0 0 0,-1 1 0 0 0,0-1 0 0 0,1 0 0 0 0,-1 0 0 0 0,1 0 1 0 0,-1 0-1 0 0,1 0 0 0 0,-1 0 0 0 0,2 1-39 0 0,3 13 1053 0 0,-5-15-891 0 0,0 0-7 0 0,0 0-71 0 0,0 0-13 0 0,0 0 1 0 0,0 0 4 0 0,0 0 16 0 0,0 0 5 0 0,-1-8-1586 0 0,1 8-6983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24.8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38 550 7136 0 0,'1'1'27'0'0,"-1"-1"0"0"0,1 0 0 0 0,0 0 0 0 0,0 0 0 0 0,0 0 0 0 0,-1 0 0 0 0,1 0 0 0 0,0 0 0 0 0,0 0 0 0 0,-1-1 0 0 0,1 1 0 0 0,0 0 0 0 0,0 0 1 0 0,-1-1-1 0 0,1 1 0 0 0,0 0 0 0 0,0-1 0 0 0,-1 1 0 0 0,1-1 0 0 0,-1 1 0 0 0,1-1 0 0 0,0 1-27 0 0,-3-14 1093 0 0,-4-6-539 0 0,1-45 169 0 0,-4 1 0 0 0,-6-20-723 0 0,12 72 115 0 0,-2-6 474 0 0,1-1 0 0 0,0-12-589 0 0,3 23 213 0 0,1 1 0 0 0,0 0 1 0 0,1-1-1 0 0,-1 1 0 0 0,2 0 0 0 0,-1-1 0 0 0,1 1 0 0 0,1-3-213 0 0,2-9 544 0 0,-4 15-423 0 0,0 1 0 0 0,0-1 0 0 0,0 1 0 0 0,0-1 0 0 0,0 1 0 0 0,1 0 0 0 0,0-1 0 0 0,-1 1 1 0 0,2 0-122 0 0,-1 2 109 0 0,0 0 0 0 0,1 0 0 0 0,-1 1 0 0 0,1-1 0 0 0,-1 1 0 0 0,1-1-1 0 0,0 1 1 0 0,-1 0 0 0 0,1 0 0 0 0,-1 0 0 0 0,1 0 0 0 0,0 0 0 0 0,-1 1 0 0 0,1-1 0 0 0,-1 1 0 0 0,2 0-109 0 0,4 6 40 0 0,1 0-1 0 0,-1 0 0 0 0,-1 1 0 0 0,1 0 1 0 0,-1 1-1 0 0,-1-1 0 0 0,0 1 0 0 0,0 1 1 0 0,1 2-40 0 0,15 22 69 0 0,0-6 25 0 0,1 0-1 0 0,0-2 1 0 0,2 0-1 0 0,2-2 1 0 0,0-1-1 0 0,19 12-93 0 0,-38-29 42 0 0,3 2 0 0 0,0 0-1 0 0,0 0 1 0 0,0-2 0 0 0,1 1-1 0 0,0-1 1 0 0,1-1-1 0 0,-1 0 1 0 0,1-1-1 0 0,6 1-41 0 0,25 8 183 0 0,-37-11-137 0 0,0 1 0 0 0,0-1-1 0 0,0 0 1 0 0,0-1-1 0 0,1 0-44 0 0,-5 0 30 0 0,0-1 1 0 0,0 0 0 0 0,0-1 0 0 0,0 1 0 0 0,1 0 0 0 0,-1-1 0 0 0,0 0-1 0 0,0 0 1 0 0,0 0 0 0 0,-1 0 0 0 0,1 0 0 0 0,0 0 0 0 0,0-1 0 0 0,0 0-32 0 0,0 0 10 0 0,0 1 1 0 0,0-1 0 0 0,-1 0-1 0 0,1 1 1 0 0,-1-1 0 0 0,1 0-1 0 0,-1-1 1 0 0,0 1 0 0 0,0 0-1 0 0,0-1 1 0 0,0 1 0 0 0,0-1-1 0 0,-1 1 1 0 0,1-1 0 0 0,-1 0-1 0 0,1 0-10 0 0,6-16 84 0 0,-6 15-68 0 0,0 0 0 0 0,0 0 0 0 0,-1 0 0 0 0,1 0 0 0 0,-1 0 0 0 0,0-1 0 0 0,0 1 0 0 0,0 0 0 0 0,-1-1 0 0 0,0-1-16 0 0,-2-25 24 0 0,-1 1-1 0 0,-2 0 1 0 0,-1 0-1 0 0,-6-19-23 0 0,0 1 12 0 0,0 7 6 0 0,8 31-16 0 0,1 1 1 0 0,1-1-1 0 0,0 0 0 0 0,0 0 0 0 0,1 1 1 0 0,0-8-3 0 0,1 8 1 0 0,-1 7 1 0 0,1 0 0 0 0,0 0-1 0 0,0 0 1 0 0,0 0 0 0 0,0 0-1 0 0,1 0 1 0 0,-1 0 0 0 0,0 0-1 0 0,1 0 1 0 0,0 0 0 0 0,-1 1-1 0 0,2-3-1 0 0,-1 3 3 0 0,0 0 0 0 0,0 0-1 0 0,1 0 1 0 0,-1 1 0 0 0,0-1 0 0 0,1 0-1 0 0,-1 0 1 0 0,1 1 0 0 0,-1-1-1 0 0,1 1 1 0 0,-1-1 0 0 0,1 1 0 0 0,-1 0-1 0 0,1 0 1 0 0,-1-1 0 0 0,1 1 0 0 0,0 0-1 0 0,-1 1 1 0 0,1-1 0 0 0,0 0-3 0 0,64 0-4 0 0,-44 0-2502 0 0,-17 0-10053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10.5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4616 0 0,'0'0'424'0'0,"0"0"0"0"0,0 0-2 0 0,0 0 16 0 0,0 0 76 0 0,0 0 16 0 0,0 0-2 0 0,0 0-8 0 0,0 0-32 0 0,0 0-8 0 0,0 0 0 0 0,0 0-31 0 0,0 0-120 0 0,0 0-22 0 0,0 0-7 0 0,0 0-43 0 0,0 0-177 0 0,0 0-36 0 0,0 0-1 0 0,0 0 24 0 0,0 0 83 0 0,0 0 30 0 0,0 0-1 0 0,0 0-20 0 0,3 10-94 0 0,1 2-48 0 0,-1-6-9 0 0,-2-1 1 0 0,1 0-1 0 0,-1 1 1 0 0,1-1-1 0 0,-1 1 1 0 0,-1 0-1 0 0,1-1 1 0 0,-1 1-1 0 0,0 3-8 0 0,2 22 136 0 0,1 1-1 0 0,1-1 1 0 0,2 2-136 0 0,0-1 88 0 0,-1 0 0 0 0,-2 1 0 0 0,-1 2-88 0 0,-2-27 18 0 0,0-3 8 0 0,0 0-1 0 0,0 0 0 0 0,0 0 0 0 0,1-1 1 0 0,-1 1-1 0 0,1 0 0 0 0,0 0 0 0 0,1 0 0 0 0,-1-1 1 0 0,1 1-1 0 0,2 3-25 0 0,-2 1 63 0 0,1 0 0 0 0,-1-1 0 0 0,-1 2 0 0 0,0-1 0 0 0,0 0 0 0 0,-1 0 0 0 0,0 0 0 0 0,0 0 0 0 0,-2 9-63 0 0,0 14 250 0 0,-7-4-38 0 0,9-11-1977 0 0,0-16-7384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6.8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71 4816 0 0,'7'-6'404'0'0,"1"1"-1"0"0,0 0 1 0 0,1 0 0 0 0,-1 1 0 0 0,1 0 0 0 0,8-3-404 0 0,-4 2 254 0 0,5-1 76 0 0,0 0-1 0 0,0 2 1 0 0,1 0-1 0 0,-1 1 1 0 0,14 0-330 0 0,-19 2 139 0 0,-9 0-47 0 0,1 0 1 0 0,-1 1-1 0 0,1 0 1 0 0,-1 0-1 0 0,1 0 1 0 0,0 1 0 0 0,-1-1-1 0 0,1 1 1 0 0,-1 0-1 0 0,0 0 1 0 0,1 1-1 0 0,1 0-92 0 0,3 0-1045 0 0,-8-2-5628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7.2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45 6824 0 0,'11'-1'1096'0'0,"0"0"-1"0"0,-1-1 1 0 0,11-2-1096 0 0,20-4 481 0 0,15-3-307 0 0,-13 1-116 0 0,-21 9-53 0 0,-19 1-131 0 0,-1 0 0 0 0,1 0 0 0 0,-1 0-1 0 0,1 0 1 0 0,-1 0 0 0 0,1-1 0 0 0,-1 1 0 0 0,1-1 0 0 0,-1 0 0 0 0,1 0 0 0 0,-1 0 0 0 0,1 0 126 0 0,-2 0-6660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7.6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 1 8840 0 0,'1'0'0'0'0,"3"0"0"0"0,-1 2 0 0 0,-3 3 272 0 0,0-3 0 0 0,0-2 0 0 0,0 0 8 0 0,0 0-88 0 0,0 0 8 0 0,0 0 0 0 0,3 0 0 0 0,1 0 128 0 0,0 0 16 0 0,-4 2-8 0 0,0 5 8 0 0,0 0-280 0 0,0-3 8 0 0,0-4-9240 0 0</inkml:trace>
  <inkml:trace contextRef="#ctx0" brushRef="#br0" timeOffset="1">23 280 6128 0 0,'-2'12'3015'0'0,"2"-12"-2943"0"0,0 1 0 0 0,0-1 0 0 0,0 0 0 0 0,0 1 0 0 0,-1-1 0 0 0,1 0-1 0 0,0 1 1 0 0,0-1 0 0 0,0 0 0 0 0,0 1 0 0 0,0-1 0 0 0,-1 0 0 0 0,1 1-1 0 0,0-1 1 0 0,0 0 0 0 0,-1 0 0 0 0,1 1 0 0 0,0-1 0 0 0,0 0 0 0 0,-1 0-1 0 0,1 0 1 0 0,0 1 0 0 0,0-1 0 0 0,-1 0 0 0 0,1 0 0 0 0,0 0 0 0 0,-1 0-1 0 0,1 0 1 0 0,0 0 0 0 0,-1 1 0 0 0,1-1 0 0 0,0 0 0 0 0,-1 0 0 0 0,1 0-1 0 0,0 0 1 0 0,-1 0 0 0 0,1 0 0 0 0,0 0 0 0 0,-1 0 0 0 0,1-1 0 0 0,0 1-1 0 0,-1 0 1 0 0,1 0 0 0 0,0 0 0 0 0,-1 0-72 0 0,-1-3 849 0 0,-4 0 142 0 0,5 3-736 0 0,1 0-33 0 0,0 0-11 0 0,0 0 5 0 0,0 0-1949 0 0,0 0-7823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3.8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5920 0 0,'0'0'264'0'0,"0"0"1"0"0,0 0 6 0 0,5 3 30 0 0,-1-1-339 0 0,16 11 757 0 0,-19-11-552 0 0,0-1 1 0 0,1 1-1 0 0,-1-1 0 0 0,0 1 0 0 0,0-1 1 0 0,1 1-1 0 0,-1 0 0 0 0,-1 0 0 0 0,1-1 1 0 0,0 1-1 0 0,0 0 0 0 0,-1 0 0 0 0,1 0 1 0 0,-1 0-1 0 0,1 0 0 0 0,-1 0 0 0 0,0 0 0 0 0,0 0 1 0 0,0 1-168 0 0,0 23 643 0 0,-1 11 48 0 0,1-31-623 0 0,1 1-1 0 0,0-1 1 0 0,0 1 0 0 0,0-1-1 0 0,0 0 1 0 0,1 1 0 0 0,1 1-68 0 0,-1-3 47 0 0,-1 1 0 0 0,0 0 0 0 0,0-1 0 0 0,0 1 0 0 0,-1 0 0 0 0,0 0 0 0 0,0 0 0 0 0,-1 0 1 0 0,1 1-48 0 0,-1 27 45 0 0,21 111 376 0 0,-20-141-395 0 0,0 0-1 0 0,-1 1 0 0 0,1-1 1 0 0,-1 0-1 0 0,1 0 0 0 0,-1 0 1 0 0,-1 3-26 0 0,-3 23 117 0 0,4 13 23 0 0,2 45 120 0 0,-1-81-227 0 0,-1 1-1 0 0,1-1 1 0 0,-1 0-1 0 0,-1 6-32 0 0,-2 19 83 0 0,-9 51 69 0 0,10-55-138 0 0,2-23-12 0 0,0 0 0 0 0,0 0 0 0 0,1 0 0 0 0,0 0 0 0 0,0 0 0 0 0,0 1-2 0 0,-3 25 44 0 0,0-4-8 0 0,7-26-24 0 0,-1 0 0 0 0,1 0 1 0 0,0-1-1 0 0,-1 1 1 0 0,1-1-1 0 0,0 1 1 0 0,0-1-1 0 0,-1-1 1 0 0,1 1-1 0 0,1 0-12 0 0,0-1 29 0 0,75-3 188 0 0,-54 1 2 0 0,0 2-1 0 0,0 1 1 0 0,14 2-219 0 0,-9-5 526 0 0,-28 3-488 0 0,0-1 1 0 0,0 0-1 0 0,0 1 0 0 0,0 0 0 0 0,0 0 1 0 0,0 0-1 0 0,0 0 0 0 0,0 0 1 0 0,0 0-1 0 0,0 1 0 0 0,0-1 0 0 0,0 1 1 0 0,0 0-1 0 0,0 0 0 0 0,1 1-38 0 0,54 25-2221 0 0,-57-27-8252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4.4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318 2 6424 0 0,'-6'-2'270'0'0,"6"3"-248"0"0,0-1 0 0 0,0 0 0 0 0,0 0 0 0 0,0 0 0 0 0,0 0 0 0 0,0 1 0 0 0,0-1 0 0 0,0 0-1 0 0,1 0 1 0 0,-1 0 0 0 0,0 0 0 0 0,0 1 0 0 0,0-1 0 0 0,0 0 0 0 0,0 0 0 0 0,-1 0 0 0 0,1 0 0 0 0,0 1 0 0 0,0-1 0 0 0,0 0 0 0 0,0 0 0 0 0,0 0 0 0 0,0 0 0 0 0,0 1 0 0 0,0-1 0 0 0,0 0 0 0 0,0 0 0 0 0,0 0 0 0 0,0 0 0 0 0,-1 0 0 0 0,1 0 0 0 0,0 1 0 0 0,0-1 0 0 0,0 0 0 0 0,0 0 0 0 0,0 0-1 0 0,-1 0 1 0 0,1 0 0 0 0,0 0 0 0 0,0 0 0 0 0,0 0 0 0 0,0 0 0 0 0,-1 0 0 0 0,1 0 0 0 0,0 0 0 0 0,0 0 0 0 0,0 1 0 0 0,0-1 0 0 0,-1 0 0 0 0,1-1 0 0 0,0 1 0 0 0,0 0 0 0 0,0 0 0 0 0,0 0 0 0 0,-1 0 0 0 0,1 0 0 0 0,0 0 0 0 0,0 0-22 0 0,3 7 1425 0 0,-4-7-246 0 0,-12-1-670 0 0,12 1-481 0 0,0 0 1 0 0,1 0-1 0 0,-1 0 1 0 0,0 0-1 0 0,0 0 1 0 0,0 0-1 0 0,0 0 1 0 0,0 0-1 0 0,0 1 1 0 0,1-1-1 0 0,-1 0 1 0 0,0 0-1 0 0,0 1 1 0 0,0-1-1 0 0,0 1 0 0 0,1-1 1 0 0,-1 0-1 0 0,0 1 1 0 0,0 0-1 0 0,1-1 1 0 0,-1 1-1 0 0,1-1 1 0 0,-1 1-1 0 0,0 0 1 0 0,1-1-1 0 0,-1 1 1 0 0,1 0-29 0 0,-8 8 399 0 0,1-5-273 0 0,0-1-1 0 0,-1 1 1 0 0,1-1-1 0 0,-1-1 1 0 0,0 1-1 0 0,-1-1-125 0 0,-98 30 576 0 0,105-31-548 0 0,-1 0-1 0 0,0 0 1 0 0,1 0-1 0 0,-1 1 1 0 0,1-1 0 0 0,-1 1-1 0 0,1 0 1 0 0,-3 1-28 0 0,3-1 36 0 0,0 0 0 0 0,0 0 0 0 0,-1-1 0 0 0,1 1 0 0 0,0-1 0 0 0,-1 0 0 0 0,0 0 1 0 0,-1 1-37 0 0,0-1 130 0 0,-1 1 0 0 0,1 0 1 0 0,0 0-1 0 0,0 0 1 0 0,0 0-1 0 0,-3 3-130 0 0,3-2 22 0 0,4-3 0 0 0,-1 0 1 0 0,1 0 0 0 0,-1 1 0 0 0,1-1 0 0 0,-1 0 0 0 0,1 0 0 0 0,-1 1 0 0 0,1-1 0 0 0,0 1 0 0 0,-1-1 0 0 0,1 0 0 0 0,-1 1 0 0 0,1-1-1 0 0,0 1 1 0 0,-1-1 0 0 0,1 1 0 0 0,0-1 0 0 0,0 1 0 0 0,-1-1 0 0 0,1 1 0 0 0,0-1 0 0 0,0 1 0 0 0,0-1 0 0 0,0 1 0 0 0,0-1 0 0 0,0 1-1 0 0,-1-1 1 0 0,1 1 0 0 0,0 0 0 0 0,1-1 0 0 0,-1 1 0 0 0,0-1 0 0 0,0 1 0 0 0,0-1-23 0 0,0 3 34 0 0,-6 6 265 0 0,5-8-280 0 0,1-1 1 0 0,-1 1 0 0 0,1-1 0 0 0,-1 1 0 0 0,0-1-1 0 0,1 1 1 0 0,0-1 0 0 0,-1 1 0 0 0,1 0 0 0 0,-1-1-1 0 0,1 1 1 0 0,0 0 0 0 0,-1-1 0 0 0,1 1 0 0 0,0 0-1 0 0,0 0 1 0 0,-1-1 0 0 0,1 1 0 0 0,0 0 0 0 0,0 0-20 0 0,1 9 106 0 0,0 0 0 0 0,0 0 1 0 0,1 0-1 0 0,3 8-106 0 0,5 23 182 0 0,8 89-102 0 0,-12-82-71 0 0,-3-28 1 0 0,0 0 1 0 0,-1 15-11 0 0,-3-25 3 0 0,1-9-3 0 0,0 0 1 0 0,-1 0-1 0 0,1 0 0 0 0,0 0 0 0 0,0 0 1 0 0,0 0-1 0 0,0 0 0 0 0,0 0 0 0 0,0 0 1 0 0,0 0-1 0 0,0 0 0 0 0,1 0 0 0 0,-1 0 0 0 0,0 0 1 0 0,1 0-1 0 0,-1 0 0 0 0,0 0 0 0 0,1-1 1 0 0,-1 1-1 0 0,1 0 0 0 0,-1 0 0 0 0,1 0 0 0 0,0-1 1 0 0,-1 1-1 0 0,1 0 0 0 0,0 0 0 0 0,-1-1 1 0 0,1 1-1 0 0,0-1 0 0 0,0 1 0 0 0,0-1 0 0 0,0 1 0 0 0,4 15 0 0 0,3-7-7 0 0,-8-8 6 0 0,1 0-1 0 0,-1 0 1 0 0,1 0 0 0 0,-1-1 0 0 0,1 1-1 0 0,-1 0 1 0 0,1-1 0 0 0,0 1 0 0 0,0 0-1 0 0,-1-1 1 0 0,1 1 0 0 0,0-1 0 0 0,0 1-1 0 0,-1-1 1 0 0,1 1 0 0 0,0-1 0 0 0,0 0-1 0 0,0 1 1 0 0,0-1 0 0 0,0 0 0 0 0,0 0-1 0 0,0 0 1 0 0,0 0 0 0 0,-1 0 0 0 0,1 0-1 0 0,0 0 2 0 0,25 0-10 0 0,24 1-11 0 0,-1-3-1 0 0,16-4 22 0 0,-13 6-16 0 0,-15-9-2370 0 0,-36 9-8078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4.8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1 108 7832 0 0,'0'0'17'0'0,"1"1"0"0"0,-1-1 1 0 0,0 0-1 0 0,1 1 0 0 0,-1-1 1 0 0,1 0-1 0 0,-1 1 0 0 0,1-1 1 0 0,-1 0-1 0 0,1 1 0 0 0,-1-1 1 0 0,1 0-1 0 0,-1 0 0 0 0,1 0 1 0 0,-1 0-1 0 0,1 1 1 0 0,0-1-1 0 0,-1 0 0 0 0,1 0 1 0 0,-1 0-1 0 0,1 0 0 0 0,-1 0 1 0 0,1 0-1 0 0,0 0 0 0 0,-1-1 1 0 0,1 1-1 0 0,-1 0 0 0 0,1 0 1 0 0,-1 0-1 0 0,1 0 0 0 0,-1-1 1 0 0,1 1-18 0 0,26-6 483 0 0,-23 4-211 0 0,74-20 215 0 0,-44 11-420 0 0,1 1-1 0 0,21-2-66 0 0,23-2 224 0 0,7-5-224 0 0,-53 7-1205 0 0,-27 10-5064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5.1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1 6728 0 0,'-1'0'6'0'0,"1"-1"1"0"0,-1 1-1 0 0,0 0 0 0 0,1 0 1 0 0,-1 0-1 0 0,1 0 1 0 0,-1 0-1 0 0,0 0 1 0 0,1 0-1 0 0,-1 0 0 0 0,1 0 1 0 0,-1 0-1 0 0,1 1 1 0 0,-1-1-1 0 0,0 0 1 0 0,1 0-1 0 0,-1 0 0 0 0,1 1 1 0 0,-1-1-1 0 0,1 0 1 0 0,-1 1-1 0 0,1-1 1 0 0,-1 0-1 0 0,1 1 0 0 0,0-1 1 0 0,-1 1-1 0 0,1-1 1 0 0,-1 1-1 0 0,1-1 1 0 0,0 1-1 0 0,-1-1 0 0 0,1 1 1 0 0,0-1-1 0 0,0 1 1 0 0,-1 0-7 0 0,7 18 1098 0 0,0-2-373 0 0,-6-10-646 0 0,1 1 0 0 0,1 0 0 0 0,-1 0 1 0 0,2-1-1 0 0,-1 1 0 0 0,2 2-79 0 0,8 32 177 0 0,-2 10 148 0 0,-5-31-13 0 0,-2 0-1 0 0,0 0 1 0 0,0 20-312 0 0,-5-16 320 0 0,1-21-256 0 0,1 0-1 0 0,-1-1 0 0 0,1 1 0 0 0,0 0 0 0 0,0 0 0 0 0,0 0 0 0 0,0 0 0 0 0,1 0 1 0 0,0-1-1 0 0,0 2-63 0 0,0 1 130 0 0,1 1-1 0 0,-1 0 1 0 0,-1 0 0 0 0,1-1 0 0 0,-1 1 0 0 0,-1 0 0 0 0,1 0 0 0 0,-2 4-130 0 0,1-1 288 0 0,1 0 0 0 0,-1-1 1 0 0,2 11-289 0 0,3 40 640 0 0,-8-17-2242 0 0,4-42-7396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5.5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52 8136 0 0,'10'6'159'0'0,"-9"-5"-136"0"0,-1-1 0 0 0,0 1 0 0 0,1-1 0 0 0,-1 0 0 0 0,1 1 0 0 0,-1-1 0 0 0,1 0 0 0 0,-1 1 0 0 0,1-1 0 0 0,-1 0 0 0 0,1 0 1 0 0,-1 1-1 0 0,1-1 0 0 0,0 0 0 0 0,-1 0 0 0 0,1 0 0 0 0,-1 0 0 0 0,1 0 0 0 0,0 0 0 0 0,-1 0 0 0 0,1 0 0 0 0,-1 0 0 0 0,1 0 0 0 0,-1 0 0 0 0,1 0 0 0 0,0-1 0 0 0,-1 1 0 0 0,1 0 0 0 0,-1 0 1 0 0,1 0-1 0 0,-1-1 0 0 0,1 1 0 0 0,0-1-23 0 0,81-27 1960 0 0,-66 23-1957 0 0,0 1 1 0 0,0 0 0 0 0,0 1-1 0 0,0 1 1 0 0,1 1-1 0 0,-1 0 1 0 0,10 2-4 0 0,26-5-5 0 0,-38 2 3 0 0,-1 1 1 0 0,0 0 0 0 0,9 1 1 0 0,12 1 4 0 0,1-1 1 0 0,24-5-5 0 0,-41 5 38 0 0,0 0 0 0 0,0 1-1 0 0,-1 0 1 0 0,2 2-38 0 0,34 1-1488 0 0,-46-4-5448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6.1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6424 0 0,'11'16'842'0'0,"-10"-15"-794"0"0,1 0-1 0 0,-1 0 1 0 0,-1 0-1 0 0,1 1 1 0 0,0-1 0 0 0,0 0-1 0 0,0 1 1 0 0,-1-1-1 0 0,1 0 1 0 0,0 1-1 0 0,-1-1 1 0 0,1 1 0 0 0,-1-1-1 0 0,0 1 1 0 0,0-1-1 0 0,1 1 1 0 0,-1-1-1 0 0,0 1 1 0 0,0-1 0 0 0,0 1-1 0 0,-1 0-47 0 0,1 1 106 0 0,0 0 1 0 0,1-1-1 0 0,-1 1 0 0 0,1 0 0 0 0,-1 0 0 0 0,1-1 1 0 0,0 1-1 0 0,0 0 0 0 0,0-1 0 0 0,1 3-106 0 0,6 16 347 0 0,9 89 300 0 0,5 44 1 0 0,-3-34 41 0 0,-3-20-50 0 0,-15-66-388 0 0,-2-30-210 0 0,1 0 0 0 0,0 0 0 0 0,0-1 0 0 0,0 1 0 0 0,0 0 0 0 0,0 0 0 0 0,1 0 0 0 0,0 0 0 0 0,0-1 0 0 0,0 1 0 0 0,0 0 0 0 0,1 0-41 0 0,-2-3 21 0 0,1 1 0 0 0,0 0 0 0 0,-1 0-1 0 0,1 0 1 0 0,-1 0 0 0 0,0 0 0 0 0,0 0 0 0 0,0 0 0 0 0,0 0 0 0 0,0 0 0 0 0,0-1 0 0 0,0 2-21 0 0,-1 12 459 0 0,-3-15-365 0 0,6 0-65 0 0,-2-1-27 0 0,1 1 1 0 0,-1-1 0 0 0,0 1-1 0 0,1-1 1 0 0,-1 1-1 0 0,0-1 1 0 0,0 1-1 0 0,0-1 1 0 0,1 1 0 0 0,-1-1-1 0 0,0 1 1 0 0,0-1-1 0 0,0 1 1 0 0,0-1-1 0 0,0 1 1 0 0,0-1 0 0 0,0 1-1 0 0,0-1 1 0 0,0 0-1 0 0,0 1 1 0 0,0-1-1 0 0,-1 1 1 0 0,1-1-1 0 0,0 1 1 0 0,0-1 0 0 0,0 1-1 0 0,-1-1 1 0 0,1 1-1 0 0,0 0 1 0 0,-1-1-1 0 0,1 1 1 0 0,0-1 0 0 0,-1 1-3 0 0,-2-8 27 0 0,-7-31-97 0 0,3 0 0 0 0,0 0 1 0 0,2-10 69 0 0,-4 1-113 0 0,6 38 32 0 0,1-1 1 0 0,0 1 0 0 0,0-1 0 0 0,1 0-1 0 0,1 0 1 0 0,0-1 80 0 0,2-97-1053 0 0,-2 105 942 0 0,1-1 0 0 0,-1 1 1 0 0,1 0-1 0 0,0 0 1 0 0,0 0-1 0 0,1-1 0 0 0,-1 1 1 0 0,2-1 110 0 0,5-23-743 0 0,-8 26 624 0 0,0-1 0 0 0,0 1 1 0 0,1 0-1 0 0,-1 0 0 0 0,1 0 1 0 0,-1 0-1 0 0,1-1 0 0 0,0 1 1 0 0,0 0-1 0 0,-1 0 0 0 0,2 0 1 0 0,-1 1-1 0 0,0-1 0 0 0,0 0 1 0 0,1 0 118 0 0,0-1-225 0 0,0 0-1 0 0,-1-1 1 0 0,1 1 0 0 0,-1 0 0 0 0,0 0 0 0 0,0-1 0 0 0,1 0 225 0 0,-2 1-123 0 0,1 0 0 0 0,0 0 0 0 0,0 1 0 0 0,0-1 0 0 0,0 0 0 0 0,0 1 0 0 0,1-1 0 0 0,-1 1 0 0 0,1 0 0 0 0,-1-1 0 0 0,1 1 0 0 0,0 0 0 0 0,0 0 123 0 0,48-29-1070 0 0,-45 28 1074 0 0,1 0 1 0 0,-1 0 0 0 0,1 0 0 0 0,0 1 0 0 0,0 0 0 0 0,0 0-1 0 0,0 0 1 0 0,1 1 0 0 0,-1 0 0 0 0,0 0 0 0 0,2 0-5 0 0,17 0 187 0 0,1 1-1 0 0,6 2-186 0 0,10-1 384 0 0,-40-1-353 0 0,0 0 0 0 0,0 0 0 0 0,-1 0-1 0 0,1 0 1 0 0,0 0 0 0 0,0 0 0 0 0,0 1 0 0 0,0-1 0 0 0,0 1-1 0 0,0-1 1 0 0,-1 1 0 0 0,1 0 0 0 0,0-1 0 0 0,0 1-1 0 0,-1 0 1 0 0,1 0 0 0 0,0 0 0 0 0,-1 0 0 0 0,0 1 0 0 0,1-1-1 0 0,-1 0 1 0 0,1 1 0 0 0,-1-1 0 0 0,0 1 0 0 0,0-1-1 0 0,1 2-30 0 0,7 5 478 0 0,-8-7-433 0 0,1 0 1 0 0,-1 0-1 0 0,-1-1 1 0 0,1 1-1 0 0,0 0 1 0 0,0 0-1 0 0,0 0 1 0 0,0 0-1 0 0,0 0 1 0 0,-1 0 0 0 0,1 0-1 0 0,-1 0 1 0 0,1 0-1 0 0,0 1-45 0 0,0 1 81 0 0,1 1-1 0 0,0-1 0 0 0,0 0 1 0 0,0 0-1 0 0,0 0 1 0 0,0 0-1 0 0,1 0 1 0 0,-1 0-1 0 0,3 1-80 0 0,-3-3 33 0 0,-1 1 0 0 0,0 0 0 0 0,0 0 0 0 0,0-1-1 0 0,0 1 1 0 0,0 0 0 0 0,-1 0-1 0 0,1 0 1 0 0,0 0 0 0 0,-1 0 0 0 0,0 0-1 0 0,1 0 1 0 0,-1 0 0 0 0,0 0 0 0 0,0 0-1 0 0,0 0 1 0 0,0 0 0 0 0,0 0-1 0 0,-1 0 1 0 0,0 2-33 0 0,0 3 75 0 0,-1 0 0 0 0,0 1 0 0 0,0-2 0 0 0,-1 1-1 0 0,0 0-74 0 0,-6 14 155 0 0,6-13-102 0 0,0 0 1 0 0,-1-1-1 0 0,0 0 1 0 0,-1 1 0 0 0,1-1-1 0 0,-2 1-53 0 0,-14 19 124 0 0,17-21-102 0 0,-1 0 0 0 0,1-1 1 0 0,-1 0-1 0 0,0 0 0 0 0,-1 0 0 0 0,1 0 0 0 0,-1 0 1 0 0,0-1-1 0 0,0 0 0 0 0,-1 0 0 0 0,-1 1-22 0 0,-76 42 163 0 0,61-28-98 0 0,20-17-54 0 0,-1 1-1 0 0,1-1 1 0 0,0 0-1 0 0,-1 0 1 0 0,1 0-1 0 0,-1-1 1 0 0,1 1 0 0 0,-1 0-1 0 0,0-1 1 0 0,0 0-1 0 0,0 1-10 0 0,-16 6 69 0 0,18-7-55 0 0,-1 0-1 0 0,1 0 1 0 0,-1 0-1 0 0,0 0 1 0 0,1-1-1 0 0,-1 1 1 0 0,1-1-1 0 0,-1 1 1 0 0,0-1-1 0 0,0 0 1 0 0,-1 1-14 0 0,-11 5-972 0 0,13-6-5736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6.5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78 0 9848 0 0,'0'2'812'0'0,"0"7"-426"0"0,1 5 231 0 0,-1 7-237 0 0,-1-1 0 0 0,0 0-1 0 0,-4 20-379 0 0,2-28 8 0 0,0 2-9 0 0,0-1 0 0 0,1 1 1 0 0,-1 10 0 0 0,3-22 0 0 0,0 6 0 0 0,0 1 1 0 0,-1-1-1 0 0,0 1 1 0 0,0 0-1 0 0,-1-1 1 0 0,0 0 0 0 0,-2 6-1 0 0,-1 2 15 0 0,0 0 0 0 0,2 0 0 0 0,0 1 0 0 0,-1 10-15 0 0,-8 43 158 0 0,6-23 20 0 0,1-3-36 0 0,3-38-124 0 0,1 0 0 0 0,1 1 0 0 0,-1-1-1 0 0,1 0 1 0 0,1 0 0 0 0,-1 1 0 0 0,1 3-18 0 0,0-4 16 0 0,0-1 0 0 0,-1 1 1 0 0,0-1-1 0 0,0 0 0 0 0,0 1 0 0 0,-1-1 1 0 0,1 1-1 0 0,-2 0-16 0 0,2-1 14 0 0,-1-1 1 0 0,1 0 0 0 0,0 1-1 0 0,0-1 1 0 0,1 1-1 0 0,-1-1 1 0 0,1 1-1 0 0,0-1 1 0 0,0 0-1 0 0,1 1 1 0 0,-1-1 0 0 0,1 0-1 0 0,0 0 1 0 0,1 1-15 0 0,6 21 87 0 0,-7-21-66 0 0,-1 0 0 0 0,1 1 0 0 0,0-1 1 0 0,1-1-1 0 0,-1 1 0 0 0,1 0 0 0 0,0 0 1 0 0,0-1-1 0 0,1 0 0 0 0,-1 0 0 0 0,1 0 0 0 0,0 0 1 0 0,0 0-1 0 0,0-1 0 0 0,0 1 0 0 0,1-1 1 0 0,0 0-1 0 0,-1-1 0 0 0,1 1 0 0 0,0-1 1 0 0,0 0-1 0 0,0 0 0 0 0,1 0 0 0 0,-1-1 1 0 0,0 0-1 0 0,1 0 0 0 0,-1 0 0 0 0,0-1 1 0 0,1 0-1 0 0,0 0-21 0 0,0 0-115 0 0,4 1-119 0 0,-1-1-1 0 0,1 0 1 0 0,-1-1 0 0 0,1 0 0 0 0,-1-1-1 0 0,0 0 1 0 0,9-3 234 0 0,-14 3-9130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11.1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264 120 6824 0 0,'0'-1'46'0'0,"0"0"0"0"0,0 0 0 0 0,0 0 0 0 0,0 1 0 0 0,0-1 0 0 0,0 0 0 0 0,0 0 0 0 0,0 0 0 0 0,0 0 0 0 0,0 1 0 0 0,1-1 0 0 0,-1 0 1 0 0,0 0-1 0 0,1 0 0 0 0,-1 1 0 0 0,0-1 0 0 0,1 0 0 0 0,0 0-46 0 0,14-1 988 0 0,-14 2-981 0 0,-1-1 33 0 0,0 1 0 0 0,0 0 1 0 0,1-1-1 0 0,-1 1 0 0 0,0-1 0 0 0,0 1 1 0 0,0-1-1 0 0,0 1 0 0 0,1 0 0 0 0,-1-1 1 0 0,0 1-1 0 0,0-1 0 0 0,0 1 0 0 0,0-1 1 0 0,0 1-1 0 0,0-1 0 0 0,0 1 0 0 0,0-1 1 0 0,0 1-1 0 0,-1-1 0 0 0,1 1 0 0 0,0-1 1 0 0,0 1-1 0 0,0 0 0 0 0,0-1 0 0 0,-1 1 1 0 0,1-1-1 0 0,0 1 0 0 0,0 0-40 0 0,-5-12 265 0 0,3 10-239 0 0,0-1 0 0 0,0 1 0 0 0,-1-1 1 0 0,1 1-1 0 0,-1 0 0 0 0,0 0 0 0 0,0 0 1 0 0,0 1-1 0 0,1-1 0 0 0,-2 0 0 0 0,1 1 1 0 0,0 0-1 0 0,0 0 0 0 0,0 0 0 0 0,-2 0-26 0 0,-5-3 72 0 0,-20-9 118 0 0,19 8-10 0 0,1 0 0 0 0,-1 0 1 0 0,0 2-1 0 0,-1-1 1 0 0,1 1-1 0 0,0 1 0 0 0,-1 0 1 0 0,0 1-1 0 0,-7-1-180 0 0,16 3 55 0 0,0-1 0 0 0,0 1 1 0 0,0 0-1 0 0,0 0 0 0 0,1 0 0 0 0,-1 0 0 0 0,0 0 0 0 0,0 1 0 0 0,1-1 0 0 0,-1 1 0 0 0,1 0 0 0 0,-1-1 1 0 0,1 1-1 0 0,-1 0 0 0 0,1 1 0 0 0,0-1 0 0 0,0 0 0 0 0,0 1 0 0 0,1-1 0 0 0,-1 1 0 0 0,1-1 0 0 0,-1 2-55 0 0,-1 0 13 0 0,1 0 0 0 0,0 0-1 0 0,0 1 1 0 0,0-1-1 0 0,1 1 1 0 0,0-1-1 0 0,-1 1 1 0 0,2 0-1 0 0,-1-1 1 0 0,0 1 0 0 0,1 0-1 0 0,0 0 1 0 0,0 0-1 0 0,1 3-12 0 0,1 5 4 0 0,-1 1-1 0 0,0 0 1 0 0,-2 10-4 0 0,1-9 0 0 0,0-1 1 0 0,1 0 0 0 0,0 1 0 0 0,1-1-1 0 0,27 122-7 0 0,-16-51 6 0 0,1-7 2 0 0,-12-70 4 0 0,-1-1 0 0 0,1 1 1 0 0,-2-1-1 0 0,1 1 0 0 0,-1-1 1 0 0,0 2-6 0 0,0-4 11 0 0,0 0 0 0 0,0 1 1 0 0,0-1-1 0 0,1 1 1 0 0,0-1-1 0 0,0 0 1 0 0,0 0-1 0 0,1 1 1 0 0,1 3-12 0 0,4 32 129 0 0,-7-39-124 0 0,1-1 1 0 0,-1 0-1 0 0,0 0 1 0 0,0 0-1 0 0,0 1 0 0 0,0-1 1 0 0,0 0-1 0 0,0 0 1 0 0,-1 1-1 0 0,1-1 0 0 0,0 0 1 0 0,-1 0-1 0 0,1 0 1 0 0,-1 0-1 0 0,1 1 0 0 0,-1-1 1 0 0,1 0-1 0 0,-1 0 1 0 0,0 0-1 0 0,0 0-5 0 0,-6 17 64 0 0,8-11-50 0 0,-1-6-11 0 0,0-1 0 0 0,0 1 0 0 0,0-1 1 0 0,1 1-1 0 0,-1-1 0 0 0,0 1 1 0 0,0-1-1 0 0,0 0 0 0 0,0 1 1 0 0,0-1-1 0 0,0 1 0 0 0,0-1 0 0 0,0 1 1 0 0,0-1-1 0 0,0 1 0 0 0,0-1 1 0 0,-1 1-1 0 0,1-1 0 0 0,0 0 1 0 0,0 1-1 0 0,0-1 0 0 0,0 1 0 0 0,-1-1 1 0 0,1 0-1 0 0,0 1 0 0 0,0-1 1 0 0,-1 1-1 0 0,1-1 0 0 0,0 0 1 0 0,-1 1-1 0 0,1-1 0 0 0,0 0 0 0 0,-1 0 1 0 0,1 1-1 0 0,-1-1 0 0 0,1 0 1 0 0,0 0-1 0 0,-1 0 0 0 0,1 1 1 0 0,-1-1-1 0 0,1 0 0 0 0,-1 0 0 0 0,1 0 1 0 0,-1 0-1 0 0,1 0 0 0 0,-1 0 1 0 0,1 0-1 0 0,0 0 0 0 0,-1 0 1 0 0,1 0-4 0 0,-1 0 8 0 0,1 0-1802 0 0,0 0-7204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6.9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8936 0 0,'5'6'326'0'0,"0"0"1"0"0,1-1 0 0 0,-1 0 0 0 0,1 0-1 0 0,0 0 1 0 0,0-1 0 0 0,1 0-1 0 0,-1 0 1 0 0,1-1 0 0 0,2 1-327 0 0,-5-1 27 0 0,12 6 37 0 0,0 1-1 0 0,0 0 0 0 0,-1 1 0 0 0,-1 1 1 0 0,0 1-1 0 0,0 0 0 0 0,-2 0 0 0 0,1 2 1 0 0,6 10-64 0 0,-12-17 56 0 0,0 0 0 0 0,1 0 0 0 0,0-1 1 0 0,0 1-1 0 0,7 3-56 0 0,10 8 263 0 0,-22-15-206 0 0,1 0 0 0 0,-1 0 0 0 0,1 0 0 0 0,-1 0 0 0 0,-1 1 0 0 0,2 0-57 0 0,-2 0 63 0 0,1-1 0 0 0,0 1 0 0 0,0-1 0 0 0,1 0 0 0 0,-1 0 0 0 0,3 1-63 0 0,1 3 149 0 0,0-1 0 0 0,0 1 1 0 0,-1 0-1 0 0,0 0 0 0 0,0 1 1 0 0,-1 0-150 0 0,-1 10-1580 0 0,-4-19-7976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7.3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368 1 8744 0 0,'-1'0'36'0'0,"0"0"1"0"0,0 1-1 0 0,0-1 0 0 0,0 0 1 0 0,0 1-1 0 0,0-1 1 0 0,0 1-1 0 0,0-1 0 0 0,1 1 1 0 0,-1 0-1 0 0,0-1 1 0 0,0 1-1 0 0,0 0 0 0 0,1 0 1 0 0,-1-1-1 0 0,0 1 1 0 0,1 0-1 0 0,-1 0 0 0 0,0 0 1 0 0,1 0-1 0 0,-1 0 1 0 0,1 0-1 0 0,0 0 0 0 0,-1 0 1 0 0,1 0-1 0 0,0 0 1 0 0,0 0-1 0 0,-1 1-36 0 0,-8 17 677 0 0,-49 45 453 0 0,38-44-921 0 0,1 1 0 0 0,1 1 0 0 0,-11 18-209 0 0,24-31 6 0 0,-2-1 0 0 0,1 0 0 0 0,-1-1 0 0 0,-1 0 1 0 0,-3 3-7 0 0,-26 28-43 0 0,28-25 16 0 0,-1-2 1 0 0,0 1-1 0 0,-8 5 27 0 0,15-14-11 0 0,0 1 0 0 0,0-1 1 0 0,0 1-1 0 0,1-1 0 0 0,-1 1 1 0 0,1 0-1 0 0,0 0 0 0 0,-1 2 11 0 0,-11 19-35 0 0,11-21 25 0 0,0 1 0 0 0,1-1 0 0 0,-1 1 0 0 0,1 0 1 0 0,0 0-1 0 0,-1 4 10 0 0,-6 13-36 0 0,8-19-1472 0 0,1-3-5913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7.7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6016 0 0,'4'1'37'0'0,"0"-1"-1"0"0,0 2 1 0 0,0-1 0 0 0,0 0-1 0 0,0 1 1 0 0,0-1 0 0 0,0 1 0 0 0,-1 0-1 0 0,1 1 1 0 0,0-1 0 0 0,2 3-37 0 0,2 1 107 0 0,0 1 0 0 0,0 0 0 0 0,-1 0 0 0 0,4 5-107 0 0,105 135 158 0 0,-110-140-145 0 0,-1 1-1 0 0,1 0 0 0 0,-2 1 0 0 0,1-1 0 0 0,-1 1 1 0 0,0 0-1 0 0,0 3-12 0 0,20 70 161 0 0,-12-34-38 0 0,6 45 314 0 0,-14-75-194 0 0,-1 1 1 0 0,-1 0-1 0 0,-1 0 0 0 0,0 1 1 0 0,-2-1-1 0 0,-2 16-243 0 0,3-24 190 0 0,-1 0 1 0 0,-1 0-1 0 0,1-1 0 0 0,-2 1 0 0 0,0 0 1 0 0,0-1-1 0 0,-1 0 0 0 0,0 0 0 0 0,-1 0 1 0 0,-5 8-191 0 0,-9 12 665 0 0,18-26-592 0 0,-2 0 0 0 0,1 0-1 0 0,0 0 1 0 0,-1 0 0 0 0,0-1-1 0 0,0 1 1 0 0,0-1 0 0 0,0 0 0 0 0,0 1-1 0 0,-1-1 1 0 0,1-1 0 0 0,-1 1-1 0 0,-4 2-72 0 0,-22 14 408 0 0,21-13-270 0 0,6-4-247 0 0,1-1 1 0 0,0 1 0 0 0,-1-1-1 0 0,1 0 1 0 0,-1 0 0 0 0,1 0-1 0 0,-1 0 1 0 0,1 0 0 0 0,-1-1-1 0 0,0 1 1 0 0,1-1 0 0 0,-3 1 108 0 0,4-2-8600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8.1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5224 0 0,'2'3'174'0'0,"1"0"0"0"0,-1 1 0 0 0,0-1 0 0 0,0 1 1 0 0,0-1-1 0 0,-1 1 0 0 0,1 0 0 0 0,-1 0 0 0 0,0 0 0 0 0,0 0-174 0 0,5 13 1027 0 0,-5-11-949 0 0,0 0 0 0 0,0 0 1 0 0,-1-1-1 0 0,0 1 0 0 0,0 0 1 0 0,0 0-1 0 0,-1 5-78 0 0,0 8 66 0 0,2 70 177 0 0,7 19-243 0 0,2 48 1271 0 0,-9-133-999 0 0,0-14-116 0 0,-1 1 0 0 0,1 0 1 0 0,1 0-1 0 0,0-1 0 0 0,3 9-156 0 0,-3-6 245 0 0,1 0 0 0 0,-2 1-1 0 0,1-1 1 0 0,-2 0 0 0 0,0 1 0 0 0,-1 10-245 0 0,0-4 614 0 0,1-19-542 0 0,0 5 214 0 0,0-13-196 0 0,0-57-1781 0 0,0 38-6898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8.6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85 7328 0 0,'15'-8'360'0'0,"-11"7"-291"0"0,-1-1-1 0 0,1 0 1 0 0,-1 0-1 0 0,0 0 0 0 0,1-1 1 0 0,-1 1-1 0 0,0-1 1 0 0,0 1-1 0 0,-1-1 1 0 0,1 0-1 0 0,1-2-68 0 0,-2 3 4 0 0,0 0-1 0 0,0 0 1 0 0,0 1-1 0 0,1-1 1 0 0,-1 1 0 0 0,1-1-1 0 0,-1 1 1 0 0,1 0-1 0 0,-1 0 1 0 0,2-1-4 0 0,-1 1 2 0 0,0 0 1 0 0,0 0-1 0 0,0-1 0 0 0,0 1 1 0 0,0-1-1 0 0,0 0 0 0 0,-1 0 1 0 0,2 0-3 0 0,-2 0 0 0 0,1 0-1 0 0,-1 0 1 0 0,1 1 0 0 0,0-1 0 0 0,0 1 0 0 0,0 0-1 0 0,0 0 1 0 0,0 0 0 0 0,0 0 0 0 0,0 1 0 0 0,0-1-1 0 0,0 1 1 0 0,0-1 0 0 0,0 1 0 0 0,1 0 0 0 0,-1 1 0 0 0,0-1-1 0 0,0 0 1 0 0,0 1 0 0 0,0 0 0 0 0,3 0 0 0 0,5 2-1 0 0,-1 1 0 0 0,1 0 0 0 0,0 0 1 0 0,-1 1-1 0 0,6 3 1 0 0,-9-3 13 0 0,-1-1 0 0 0,1 1 0 0 0,-1 1 0 0 0,1-1 1 0 0,-2 1-1 0 0,1 0 0 0 0,-1 0 0 0 0,0 1 0 0 0,0 0 0 0 0,0-1 1 0 0,-1 2-1 0 0,0-1 0 0 0,-1 0 0 0 0,0 1 0 0 0,0 0 0 0 0,0 0 1 0 0,-1 0-1 0 0,0 0 0 0 0,-1 0 0 0 0,0 0 0 0 0,0 0 0 0 0,0 0 1 0 0,-1 1-1 0 0,-1 2-13 0 0,-1 3 83 0 0,1-8-42 0 0,1 0 0 0 0,-1 0 0 0 0,-1 1 1 0 0,1-1-1 0 0,-1 0 0 0 0,0-1 0 0 0,-1 1 0 0 0,1 0 0 0 0,-3 4-41 0 0,-12 22 263 0 0,16-27-226 0 0,-1-1 0 0 0,0 0 0 0 0,0 0 1 0 0,-1 1-1 0 0,1-1 0 0 0,-1-1 0 0 0,0 1 0 0 0,0 0 1 0 0,0-1-1 0 0,-3 4-37 0 0,-1-2 39 0 0,-32 30 343 0 0,20-23-170 0 0,17-11-172 0 0,1 0 0 0 0,-1 0 0 0 0,0 0 1 0 0,0 0-1 0 0,0 1 0 0 0,1-1 1 0 0,-1 0-1 0 0,1 1 0 0 0,-1-1 0 0 0,1 1 1 0 0,-1 0-41 0 0,-23 17 624 0 0,24-18-480 0 0,1-1-34 0 0,0 0-12 0 0,0 0 0 0 0,0 0 1 0 0,0 0-40 0 0,0 0-11 0 0,36-14 150 0 0,-1 11-145 0 0,-1 1-1 0 0,1 1 0 0 0,0 2 1 0 0,8 2-53 0 0,-17 0 18 0 0,-20-3-15 0 0,1 0-1 0 0,-1 1 1 0 0,1 0 0 0 0,0 0-1 0 0,-1 1 1 0 0,0 0 0 0 0,1 0 0 0 0,3 2-3 0 0,-6-2 0 0 0,7 3 2 0 0,0 0-1 0 0,0 1 1 0 0,-1 1 0 0 0,0 0 0 0 0,0 0 0 0 0,0 1 0 0 0,-1 0-2 0 0,-7-6 5 0 0,-1-1 0 0 0,0 1 0 0 0,1 0 0 0 0,-1 0 0 0 0,0-1 0 0 0,0 1 0 0 0,0 0 0 0 0,0 0 1 0 0,-1 0-1 0 0,1 0 0 0 0,0 0 0 0 0,-1 0 0 0 0,1 1 0 0 0,-1-1 0 0 0,0 0 0 0 0,0 0 0 0 0,0 0 0 0 0,0 0 0 0 0,0 1 0 0 0,0-1 0 0 0,-1 0 0 0 0,1 1-5 0 0,-2 0 18 0 0,1 0-1 0 0,0 0 0 0 0,-1 0 0 0 0,0-1 1 0 0,0 1-1 0 0,0 0 0 0 0,0-1 1 0 0,0 0-1 0 0,0 1 0 0 0,-1-1 0 0 0,1 0 1 0 0,-1 0-1 0 0,-2 1-17 0 0,-8 5 59 0 0,-2 0-1 0 0,1-1 1 0 0,-1-1 0 0 0,0 0-1 0 0,-8 1-58 0 0,-10 6 80 0 0,23-9-32 0 0,0 0-1 0 0,0 0 1 0 0,0-1 0 0 0,-2 0-48 0 0,3-3 26 0 0,0 0-1 0 0,0-1 1 0 0,-1 0 0 0 0,1 0-1 0 0,0-1 1 0 0,0 0 0 0 0,1 0-1 0 0,-1-1 1 0 0,0-1-26 0 0,-2 1 26 0 0,8 2-7 0 0,1-1 1 0 0,0 1-1 0 0,0 0 0 0 0,0 0 0 0 0,0-1 1 0 0,0 1-1 0 0,1-1 0 0 0,-1 0 0 0 0,0 1 1 0 0,1-1-1 0 0,-1 0 0 0 0,1 0 0 0 0,0 0 0 0 0,-2-2-19 0 0,-11-29-1838 0 0,13 19-6955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9.0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211 1 7632 0 0,'0'0'614'0'0,"0"0"-4"0"0,-3 22 1327 0 0,-3-10-1824 0 0,0-1 0 0 0,0 0 0 0 0,-1 0 0 0 0,-1 0 0 0 0,0-1 0 0 0,0 0 0 0 0,-3 2-113 0 0,-27 34 245 0 0,27-32-199 0 0,8-11-34 0 0,1 0 0 0 0,0-1 0 0 0,0 1 0 0 0,0 0 0 0 0,0 1 0 0 0,0-1 0 0 0,1 0 1 0 0,-1 0-1 0 0,0 3-12 0 0,1-3 19 0 0,-1 1 0 0 0,1-1 0 0 0,-1 0-1 0 0,1 0 1 0 0,-1 0 0 0 0,0-1 0 0 0,0 1 0 0 0,-1 0-19 0 0,-12 20 146 0 0,2 3 37 0 0,11-21-123 0 0,-1 0 0 0 0,1-1 0 0 0,0 1 0 0 0,0 0 0 0 0,0 0 0 0 0,0 6-60 0 0,-17 114 640 0 0,18-116-587 0 0,1 1 1 0 0,1-1 0 0 0,-1 0-1 0 0,2 5-53 0 0,1 24 136 0 0,-4 6 8 0 0,0-20-74 0 0,1-1 0 0 0,1 0 1 0 0,1 1-71 0 0,-2-22 9 0 0,1 1 0 0 0,0-1 0 0 0,0 0 0 0 0,0 0 0 0 0,0 0 0 0 0,0 0 0 0 0,0 0 0 0 0,0 0 0 0 0,0 0 0 0 0,2 1-9 0 0,-2-1 7 0 0,1 0 1 0 0,-1 0-1 0 0,0 0 1 0 0,1 0-1 0 0,-1 0 1 0 0,0 1-1 0 0,0-1 1 0 0,0 0-1 0 0,-1 1-7 0 0,2 0 8 0 0,0 0 1 0 0,0 0-1 0 0,0 0 0 0 0,0 0 0 0 0,1 0 0 0 0,-1 0 0 0 0,1-1 0 0 0,0 0 1 0 0,0 1-1 0 0,0-1 0 0 0,0 0 0 0 0,0 0 0 0 0,0-1 0 0 0,0 1 1 0 0,1 0-1 0 0,-1-1 0 0 0,3 1-8 0 0,2-1 13 0 0,1 0 0 0 0,-1-1-1 0 0,0 0 1 0 0,0-1 0 0 0,1 1 0 0 0,-1-1 0 0 0,0-1-1 0 0,0 0 1 0 0,0 0 0 0 0,3-2-13 0 0,16-2 17 0 0,13-6 26 0 0,-31 8-29 0 0,0 2 0 0 0,0-1-1 0 0,0 1 1 0 0,0 0 0 0 0,1 1 0 0 0,4-1-14 0 0,6-2-1838 0 0,-19 3-7380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9.4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78 9536 0 0,'0'0'0'0'0,"0"4"0"0"0,0-2 128 0 0,0-4 0 0 0,2-6 0 0 0,12 2-8 0 0,-2 4-16 0 0,-2 2-8 0 0,0 0 0 0 0,18-16 8 0 0,9 4-256 0 0,1 4 8 0 0,-4 6 0 0 0,-4-9 0 0 0,0 1-136 0 0,1 4 0 0 0,5 6-6696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9.8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5016 0 0,'0'0'18'0'0,"-1"1"0"0"0,1-1 0 0 0,0 1 0 0 0,0-1 1 0 0,0 0-1 0 0,0 1 0 0 0,0-1 0 0 0,0 1 0 0 0,0-1 0 0 0,0 1 1 0 0,0-1-1 0 0,0 1 0 0 0,0-1 0 0 0,0 0 0 0 0,0 1 0 0 0,1-1 1 0 0,-1 1-1 0 0,0-1 0 0 0,0 0 0 0 0,0 1 0 0 0,1-1 0 0 0,-1 1 0 0 0,0-1 1 0 0,0 0-1 0 0,1 1 0 0 0,-1-1 0 0 0,0 0 0 0 0,1 1 0 0 0,-1-1 1 0 0,0 0-1 0 0,1 0 0 0 0,-1 1 0 0 0,0-1 0 0 0,1 0 0 0 0,-1 0 1 0 0,1 0-1 0 0,-1 1 0 0 0,1-1 0 0 0,-1 0 0 0 0,0 0 0 0 0,1 0 0 0 0,-1 0 1 0 0,1 0-19 0 0,9 4 555 0 0,-13 24-25 0 0,2-10-465 0 0,1-10-23 0 0,-1 0 0 0 0,1 0 0 0 0,1 0-1 0 0,0 0 1 0 0,0 0 0 0 0,0 0 0 0 0,1 0 0 0 0,0 0 0 0 0,2 2-42 0 0,2 9 389 0 0,-5-15-276 0 0,0-1 0 0 0,1 0 0 0 0,-1 1 0 0 0,1-1-1 0 0,-1 0 1 0 0,1 1 0 0 0,0-1 0 0 0,1 1-113 0 0,-2-2 99 0 0,0 0 1 0 0,0 0-1 0 0,-1 0 1 0 0,1-1-1 0 0,-1 1 1 0 0,1 0-1 0 0,-1 0 1 0 0,0 0-1 0 0,1 0 1 0 0,-1 0-1 0 0,0 0 1 0 0,0 0-1 0 0,-1 0 0 0 0,1 2-99 0 0,-1 5-687 0 0,1-9-5970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30.2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5824 0 0,'7'6'150'0'0,"-6"-5"-67"0"0,0 0 0 0 0,0 0 0 0 0,0 0-1 0 0,0 0 1 0 0,0 0 0 0 0,0 0 0 0 0,0 0 0 0 0,-1 0-1 0 0,1 0 1 0 0,0 0 0 0 0,-1 1 0 0 0,1-1-1 0 0,-1 0 1 0 0,1 1 0 0 0,-1-1 0 0 0,1 0 0 0 0,-1 1-1 0 0,0-1 1 0 0,0 0 0 0 0,0 1 0 0 0,0-1 0 0 0,0 1-1 0 0,0-1 1 0 0,0 1-83 0 0,0 94 2495 0 0,0-95-2473 0 0,0 0 1 0 0,0-1 0 0 0,0 1 0 0 0,0 0 0 0 0,1-1-1 0 0,-1 1 1 0 0,0-1 0 0 0,0 1 0 0 0,1 0 0 0 0,-1-1-1 0 0,0 1 1 0 0,1-1 0 0 0,-1 1 0 0 0,1-1 0 0 0,-1 1-1 0 0,0-1 1 0 0,1 1 0 0 0,-1-1 0 0 0,1 0 0 0 0,-1 1-1 0 0,2 0-22 0 0,-2-1 17 0 0,1 0 0 0 0,-1 1 0 0 0,1-1 0 0 0,-1 1 0 0 0,1-1 0 0 0,-1 1-1 0 0,1-1 1 0 0,-1 1 0 0 0,1-1 0 0 0,-1 1 0 0 0,0-1 0 0 0,1 1-1 0 0,-1 0 1 0 0,0-1 0 0 0,1 1 0 0 0,-1 0 0 0 0,0-1 0 0 0,0 1-1 0 0,0 0 1 0 0,1-1 0 0 0,-1 1 0 0 0,0 0-17 0 0,0 13-1177 0 0,0-13-6055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30.9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7632 0 0,'5'3'1281'0'0,"-4"-3"-1199"0"0,-1 0-1 0 0,1 0 1 0 0,-1 0 0 0 0,1 0 0 0 0,-1 1 0 0 0,1-1 0 0 0,-1 0 0 0 0,1 0 0 0 0,-1 0 0 0 0,0 0 0 0 0,1 1 0 0 0,-1-1-1 0 0,1 0 1 0 0,-1 0 0 0 0,0 1 0 0 0,1-1 0 0 0,-1 0 0 0 0,0 1 0 0 0,1-1 0 0 0,-1 0 0 0 0,0 1 0 0 0,0-1 0 0 0,1 1-1 0 0,-1-1 1 0 0,0 0 0 0 0,0 1 0 0 0,0-1 0 0 0,1 1 0 0 0,-1-1 0 0 0,0 1 0 0 0,0-1 0 0 0,0 1 0 0 0,0-1-82 0 0,1 4 82 0 0,-1 0 0 0 0,1 0 0 0 0,0 0 0 0 0,0-1-1 0 0,0 1 1 0 0,1-1 0 0 0,0 1 0 0 0,-1-1 0 0 0,1 1 0 0 0,0-1 0 0 0,1 0 0 0 0,-1 0 0 0 0,0 0 0 0 0,1 0-82 0 0,16 27 71 0 0,22 55 367 0 0,52 79-438 0 0,-77-137 11 0 0,0 0 58 0 0,1-1 1 0 0,7 6-70 0 0,-18-24 22 0 0,0 0 0 0 0,-1 0 1 0 0,0 0-1 0 0,0 1 0 0 0,-1-1 0 0 0,0 1 0 0 0,2 8-22 0 0,9 13 55 0 0,-13-26-43 0 0,1 0 0 0 0,-1 1 0 0 0,0-1 0 0 0,0 1 0 0 0,0-1 0 0 0,0 5-12 0 0,1 3 93 0 0,1-1 0 0 0,0 1 0 0 0,1-1 1 0 0,4 8-94 0 0,10 26 204 0 0,-18-40-484 0 0,0 1 0 0 0,-1-1 0 0 0,0 1 0 0 0,0-1 0 0 0,-1 5 280 0 0,1-10-9201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11.5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 5520 0 0,'0'0'0'0'0,"0"0"0"0"0,0 0 0 0 0,4 0 872 0 0,3 0 0 0 0,0 0 0 0 0,8 0 8 0 0,3-3-408 0 0,-2-1 0 0 0,0 4-8 0 0,2 0 16 0 0,2-2-480 0 0,-2 2 0 0 0,-2 0 0 0 0,-2-5 8 0 0,-14 5-8192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31.2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360 1 7528 0 0,'0'0'474'0'0,"1"22"1901"0"0,4-13-2079 0 0,-5-9-295 0 0,1 1 0 0 0,-1-1 0 0 0,0 1 0 0 0,1-1 0 0 0,-1 1 0 0 0,0-1 0 0 0,1 1 0 0 0,-1 0 0 0 0,0-1 0 0 0,0 1 0 0 0,0-1 0 0 0,0 1 0 0 0,1 0 0 0 0,-1-1 0 0 0,0 1 0 0 0,0-1 0 0 0,0 1 0 0 0,0 0 0 0 0,0-1 0 0 0,-1 1 0 0 0,1 0 0 0 0,0-1 0 0 0,0 1 0 0 0,0-1 0 0 0,0 1 0 0 0,-1-1 0 0 0,1 1 0 0 0,0 0 0 0 0,-1-1 0 0 0,1 1 0 0 0,0-1 0 0 0,-1 1 0 0 0,1-1-1 0 0,-24 42 43 0 0,15-30-6 0 0,1 2 0 0 0,1-1 1 0 0,0 1-1 0 0,1 0 0 0 0,1 1 0 0 0,0-1 0 0 0,-1 5-37 0 0,6-17 5 0 0,-1 8 28 0 0,-1-1-1 0 0,0 0 1 0 0,-1 0-1 0 0,0-1 0 0 0,0 1 1 0 0,-1-1-1 0 0,-4 9-32 0 0,1-5 42 0 0,1 0-1 0 0,1 1 1 0 0,0 0-1 0 0,-1 6-41 0 0,3-7 32 0 0,-1 0 1 0 0,-1-1-1 0 0,0 1 1 0 0,0-1-1 0 0,-4 4-32 0 0,-21 41 89 0 0,10-17-26 0 0,-1-14 3 0 0,18-22-53 0 0,1-1 1 0 0,-1 1-1 0 0,1-1 1 0 0,0 1-1 0 0,-1 0 1 0 0,1 0 0 0 0,0 0-1 0 0,1 0 1 0 0,-1 0-1 0 0,1 0 1 0 0,-2 3-14 0 0,0 3 33 0 0,0-1 1 0 0,-1 1-1 0 0,0-1 1 0 0,-1 0-1 0 0,0 0 1 0 0,-5 7-34 0 0,-11 17 77 0 0,5-12-23 0 0,13-17-27 0 0,0 0-1 0 0,0 0 1 0 0,0 1 0 0 0,1-1 0 0 0,0 1 0 0 0,0-1 0 0 0,-1 3-27 0 0,-11 19 393 0 0,14-26-373 0 0,0 1-8 0 0,0 0-1613 0 0,0 0-6463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31.7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3712 0 0,'0'1'1579'0'0,"1"3"-394"0"0,4 6-355 0 0,-2-7-741 0 0,0-1 0 0 0,0 0 0 0 0,0 0 0 0 0,1 0 0 0 0,-1-1 0 0 0,0 1 0 0 0,1-1 0 0 0,-1 0 0 0 0,1 0-1 0 0,-1 0 1 0 0,1 0 0 0 0,0 0 0 0 0,1-1-89 0 0,6 0-73 0 0,0 0-1 0 0,0-1 1 0 0,9-1 73 0 0,26-2-76 0 0,-35 4 79 0 0,-3 0 6 0 0,0 0 0 0 0,-1 0 0 0 0,1 0 0 0 0,0 1 0 0 0,-1 1 0 0 0,1-1 0 0 0,-1 1 0 0 0,6 2-9 0 0,7 3 235 0 0,-18-6-175 0 0,1-1 0 0 0,-1 1-1 0 0,1 0 1 0 0,-1 0-1 0 0,0 0 1 0 0,0 0 0 0 0,1 0-1 0 0,-1 0 1 0 0,0 1 0 0 0,0-1-1 0 0,0 1 1 0 0,0 0-1 0 0,-1-1 1 0 0,1 1 0 0 0,0 0-1 0 0,-1 0 1 0 0,1 0-1 0 0,-1 0 1 0 0,1 1-60 0 0,-2-2 18 0 0,1 0 0 0 0,0 0 1 0 0,-1 1-1 0 0,1-1 0 0 0,-1 1 0 0 0,0-1 0 0 0,1 1 1 0 0,-1-1-1 0 0,0 1 0 0 0,0-1 0 0 0,0 0 1 0 0,0 1-1 0 0,0-1 0 0 0,0 1 0 0 0,0-1 0 0 0,0 1 1 0 0,-1-1-1 0 0,1 1 0 0 0,0-1 0 0 0,-1 1 0 0 0,0-1-18 0 0,-3 21 66 0 0,3-18-60 0 0,0-1 0 0 0,-1 1 0 0 0,0-1 0 0 0,0 0 1 0 0,0 0-1 0 0,0 1 0 0 0,0-1 0 0 0,0-1 0 0 0,-1 1 0 0 0,1 0 0 0 0,-1 0 0 0 0,-3 1-6 0 0,-11 14 11 0 0,10-9-11 0 0,-1 0 0 0 0,0-1-1 0 0,-1 0 1 0 0,0-1 0 0 0,-4 3 0 0 0,3-3 29 0 0,1 0 0 0 0,1 1 1 0 0,-1-1-1 0 0,1 2 0 0 0,-4 5-29 0 0,3 2 181 0 0,8-15-157 0 0,0 1-1 0 0,0 0 1 0 0,0-1-1 0 0,0 1 0 0 0,0-1 1 0 0,0 1-1 0 0,0-1 0 0 0,0 0 1 0 0,0 1-1 0 0,-1-1 1 0 0,1 0-1 0 0,0 0 0 0 0,-1 0 1 0 0,1 0-1 0 0,-1 0 1 0 0,1 0-1 0 0,-1 0 0 0 0,0-1 1 0 0,0 1-24 0 0,0 1 82 0 0,-1 0 1 0 0,1 1 0 0 0,0-1 0 0 0,0 1 0 0 0,0-1 0 0 0,1 1-1 0 0,-1 0 1 0 0,0 2-83 0 0,2-5 56 0 0,2 12 451 0 0,50-14-374 0 0,40 2 62 0 0,-28-1-86 0 0,-39-4-96 0 0,-22 4-15 0 0,0 0 0 0 0,-1 0 0 0 0,1 1 1 0 0,0-1-1 0 0,0 1 0 0 0,0 0 0 0 0,0-1 0 0 0,-1 1 1 0 0,1 1-1 0 0,0-1 2 0 0,9 0-1573 0 0,-10 0-6287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32.5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436 0 6728 0 0,'18'13'774'0'0,"-18"-12"-723"0"0,1-1 1 0 0,-1 1-1 0 0,0 0 0 0 0,1-1 0 0 0,-1 1 0 0 0,0 0 0 0 0,0 0 0 0 0,0-1 0 0 0,1 1 0 0 0,-1 0 0 0 0,0 0 0 0 0,0 0 0 0 0,0-1 0 0 0,0 1 0 0 0,0 0 0 0 0,0 0 0 0 0,-1-1 0 0 0,1 1 1 0 0,0 0-1 0 0,0 0 0 0 0,0-1 0 0 0,-1 1 0 0 0,1 0-51 0 0,-1 15 17 0 0,1-14-15 0 0,1 0 0 0 0,-1 0-1 0 0,0 0 1 0 0,0 0 0 0 0,-1 0-1 0 0,1 0 1 0 0,0 0-1 0 0,-1 0 1 0 0,1 0 0 0 0,-1 0-1 0 0,0 0 1 0 0,1 0 0 0 0,-1 0-1 0 0,0 0 1 0 0,0 0 0 0 0,0 0-1 0 0,-1-1-1 0 0,-26 35 52 0 0,6-6 54 0 0,17-22-68 0 0,0 0 0 0 0,-1 0 0 0 0,0 0 0 0 0,0-1 1 0 0,0 1-1 0 0,-1-1 0 0 0,0-1 0 0 0,-1 1-38 0 0,-26 29 277 0 0,28-28-232 0 0,0-1 1 0 0,-1 0-1 0 0,0 0 1 0 0,0 0-1 0 0,-2 0-45 0 0,-3 3 55 0 0,0 0 0 0 0,0 1 0 0 0,-8 10-55 0 0,-4 5 132 0 0,-5 11 96 0 0,25-30-200 0 0,0-1 0 0 0,-1 0 0 0 0,1-1-1 0 0,-1 1 1 0 0,-1-1 0 0 0,1 0 0 0 0,-6 4-28 0 0,3-3 7 0 0,1 1 0 0 0,-1 0 0 0 0,1 0 0 0 0,0 1 0 0 0,1 0 0 0 0,0 0 0 0 0,0 1 0 0 0,-2 4-7 0 0,-1 1 13 0 0,-1-2-24 0 0,8-9 116 0 0,0-1 0 0 0,0 1 0 0 0,0-1 0 0 0,1 1 0 0 0,-1-1 0 0 0,1 1 0 0 0,-1 0 0 0 0,1 0 0 0 0,0 1-105 0 0,-5 12 510 0 0,5-13-400 0 0,0-1 1 0 0,0 1-1 0 0,1-1 1 0 0,-1 1 0 0 0,0 0-1 0 0,1-1 1 0 0,-1 1-1 0 0,1 0 1 0 0,0-1-111 0 0,0 0 55 0 0,1 0 0 0 0,-1 0 0 0 0,1 0 0 0 0,-1 0 0 0 0,1 0 0 0 0,-1-1 0 0 0,1 1-1 0 0,0 0 1 0 0,0 0 0 0 0,0-1 0 0 0,0 1 0 0 0,0-1 0 0 0,0 1 0 0 0,1-1 0 0 0,-1 1 0 0 0,0-1 0 0 0,1 0 0 0 0,-1 0 0 0 0,2 2-55 0 0,10 9-1697 0 0,-12-10-7071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32.8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14424 0 0,'23'4'12'0'0,"11"13"35"0"0,4 0 0 0 0,40-1 92 0 0,-54-13-87 0 0,0 2 0 0 0,13 5-52 0 0,-36-10 1 0 0,15 5 29 0 0,1 0 0 0 0,0-1 1 0 0,4 0-31 0 0,11 6 33 0 0,-29-8-28 0 0,1 0 1 0 0,1-1 0 0 0,-1 1 0 0 0,0-1-1 0 0,0 0 1 0 0,0 0 0 0 0,1-1 0 0 0,3 1-6 0 0,-2-1 4 0 0,17 2-3 0 0,-23-2-1 0 0,1 1-1 0 0,0-1 1 0 0,-1 0-1 0 0,1 1 1 0 0,0-1-1 0 0,-1 0 1 0 0,1 1-1 0 0,-1-1 1 0 0,1 1-1 0 0,-1-1 1 0 0,1 1-1 0 0,-1-1 1 0 0,1 1-1 0 0,-1-1 1 0 0,1 1-1 0 0,-1-1 1 0 0,0 1-1 0 0,1 0 1 0 0,-1-1-1 0 0,0 1 1 0 0,0 0-1 0 0,1-1 1 0 0,-1 1-1 0 0,0 0 1 0 0,0-1-1 0 0,0 1 1 0 0,0 0-1 0 0,0 0 1 0 0,0-1-1 0 0,0 1 1 0 0,0 0-6 0 0,0-1 4 0 0,1 0 1 0 0,-1 0 0 0 0,1 0-1 0 0,-1 0 1 0 0,0 1 0 0 0,1-1-1 0 0,-1 0 1 0 0,0 0 0 0 0,1 0 0 0 0,-1 0-1 0 0,0 1 1 0 0,1-1 0 0 0,-1 0-1 0 0,0 0 1 0 0,1 1 0 0 0,-1-1 0 0 0,0 0-1 0 0,0 1 1 0 0,1-1 0 0 0,-1 0-1 0 0,0 1 1 0 0,0-1 0 0 0,0 0-1 0 0,1 1 1 0 0,-1-1 0 0 0,0 1 0 0 0,0-1-1 0 0,0 0 1 0 0,0 1 0 0 0,0-1-1 0 0,0 1 1 0 0,0-1 0 0 0,0 0 0 0 0,0 1 1 0 0,0 21 152 0 0,0-20-105 0 0,-1 1 0 0 0,1-1 0 0 0,0 0 0 0 0,0 1 0 0 0,0-1 1 0 0,0 0-1 0 0,1 1 0 0 0,-1-1 0 0 0,1 0 0 0 0,-1 0 0 0 0,2 2-47 0 0,2 0-1918 0 0,-3-4-7822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34.7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344 1 4720 0 0,'0'0'224'0'0,"0"0"0"0"0,0 0 40 0 0,0 0 124 0 0,0 0-106 0 0,0 0-40 0 0,0 0 40 0 0,-6 2 173 0 0,-2 1-213 0 0,-1 0 0 0 0,1-1 0 0 0,0 0 0 0 0,0 0 0 0 0,-1-1 0 0 0,-4 0-242 0 0,2 0 147 0 0,-1 0 0 0 0,0 1 0 0 0,0 0 0 0 0,1 1 0 0 0,0 0 0 0 0,-1 1 0 0 0,1 0 0 0 0,1 1 0 0 0,-1 0 0 0 0,1 1 0 0 0,-2 1-147 0 0,-7 4 248 0 0,16-9-220 0 0,0-1-1 0 0,0 1 0 0 0,0 0 0 0 0,0 0 0 0 0,0 0 0 0 0,0 1 0 0 0,1-1 0 0 0,-1 1 0 0 0,-1 2-27 0 0,-3 4 63 0 0,1-3-22 0 0,1 1 0 0 0,0 0 0 0 0,0 0 0 0 0,1 0 0 0 0,0 1 0 0 0,0 0 0 0 0,-1 3-41 0 0,4-8 13 0 0,0-1 0 0 0,-1 1 1 0 0,1-1-1 0 0,-1 1 1 0 0,0-1-1 0 0,0 0 0 0 0,0 1 1 0 0,-1 0-14 0 0,1-1 11 0 0,0 0-1 0 0,1 0 1 0 0,-1 0 0 0 0,0 0 0 0 0,1 0 0 0 0,-1 0 0 0 0,1 1 0 0 0,0-1 0 0 0,0 1 0 0 0,-1 1-11 0 0,-2 16 38 0 0,1 1 0 0 0,1-1 0 0 0,0 1 1 0 0,2 17-39 0 0,-2 15 13 0 0,2-39-10 0 0,1-1-1 0 0,0 1 1 0 0,0-1 0 0 0,2 0-1 0 0,0 0 1 0 0,0 0-1 0 0,1 0-2 0 0,8 33 12 0 0,-10-37 0 0 0,2 1 1 0 0,-1-1 0 0 0,1-1 0 0 0,1 1-1 0 0,-1-1 1 0 0,1 1 0 0 0,1-1-1 0 0,0-1 1 0 0,2 4-13 0 0,8 10 30 0 0,-12-16-21 0 0,1 1 1 0 0,0-1 0 0 0,1 1-1 0 0,-1-2 1 0 0,1 1 0 0 0,0 0-1 0 0,0-1 1 0 0,1 0-1 0 0,-1-1 1 0 0,1 1 0 0 0,5 1-10 0 0,8 2 75 0 0,0-1 1 0 0,0 0 0 0 0,13 1-76 0 0,-20-5 36 0 0,0-1-1 0 0,0-1 1 0 0,-1 0-1 0 0,1-1 1 0 0,0 0 0 0 0,0-1-1 0 0,-1 0 1 0 0,1-1-1 0 0,-1-1 1 0 0,0 0-1 0 0,0-1 1 0 0,0 0 0 0 0,10-6-36 0 0,-14 6 6 0 0,0 0 0 0 0,-1-1 1 0 0,0 0-1 0 0,0 0 0 0 0,-1 0 1 0 0,1-1-1 0 0,-1-1-6 0 0,17-16 5 0 0,-18 18 4 0 0,-1 1 0 0 0,0-1 0 0 0,0 0 0 0 0,0 0 0 0 0,2-6-9 0 0,17-24 98 0 0,-20 30-85 0 0,1 1 0 0 0,-1-1 0 0 0,0 1 0 0 0,0-1 0 0 0,-1 0 0 0 0,0 0 1 0 0,0 0-1 0 0,0 0 0 0 0,-1-1 0 0 0,0 1 0 0 0,0 0 0 0 0,-1-1 0 0 0,1-2-13 0 0,7-43 94 0 0,-7 45-82 0 0,0 1 0 0 0,0-1 0 0 0,-1 0 0 0 0,1 1 0 0 0,-1-1 1 0 0,-1 0-1 0 0,0 0 0 0 0,1 1 0 0 0,-2-1 0 0 0,1 0 0 0 0,-1 1 0 0 0,-2-6-12 0 0,0 1 44 0 0,2 0 0 0 0,-1-1 0 0 0,0-8-44 0 0,2 12 25 0 0,-1 0-1 0 0,1 0 1 0 0,-2 1 0 0 0,1-1-1 0 0,-1 0 1 0 0,0 1 0 0 0,-1-1-1 0 0,-2-3-24 0 0,-39-56 157 0 0,31 48-90 0 0,8 10-41 0 0,0 2 0 0 0,-1-1-1 0 0,-1 1 1 0 0,1 0 0 0 0,-1 0-1 0 0,0 1 1 0 0,-8-5-26 0 0,12 8 35 0 0,-1 0 0 0 0,0 1 0 0 0,0-1 0 0 0,0 1 0 0 0,-1 0 0 0 0,1 0 0 0 0,0 1 1 0 0,-1-1-1 0 0,0 1 0 0 0,1 0 0 0 0,-1 1 0 0 0,1 0 0 0 0,-1-1 0 0 0,-4 2-35 0 0,-8 10-1471 0 0,18-11-7603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38.2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4912 0 0,'0'0'13'0'0,"1"0"1"0"0,0 0-1 0 0,-1 0 1 0 0,1 0-1 0 0,0 0 1 0 0,0 0-1 0 0,-1 0 1 0 0,1 0 0 0 0,0 1-1 0 0,-1-1 1 0 0,1 0-1 0 0,0 0 1 0 0,-1 0-1 0 0,1 1 1 0 0,0-1-1 0 0,-1 1 1 0 0,1-1-1 0 0,-1 0 1 0 0,1 1-1 0 0,-1-1 1 0 0,1 1-1 0 0,-1-1 1 0 0,1 1-1 0 0,-1-1 1 0 0,1 1-1 0 0,-1 0 1 0 0,1-1-1 0 0,-1 1 1 0 0,0-1-14 0 0,1 1 390 0 0,-1-6 783 0 0,0 9-775 0 0,0-3-302 0 0,0-1-19 0 0,2 2-52 0 0,1 0 0 0 0,-1 0 0 0 0,1 0 0 0 0,-1 0 0 0 0,0 0-1 0 0,0 0 1 0 0,0 1 0 0 0,0-1 0 0 0,0 1 0 0 0,0-1-1 0 0,-1 1 1 0 0,1 0 0 0 0,0 2-25 0 0,-1-3 7 0 0,0 1 6 0 0,0 0 1 0 0,0 0-1 0 0,0 0 0 0 0,0 0 1 0 0,1 0-1 0 0,0 0 0 0 0,-1-1 0 0 0,1 1 1 0 0,0 0-14 0 0,0-1 24 0 0,0 1 1 0 0,-1 0-1 0 0,1 0 0 0 0,-1 0 1 0 0,0 0-1 0 0,0 0 1 0 0,0 0-1 0 0,0 0 0 0 0,0 2-24 0 0,0-2 8 0 0,-1 0-1 0 0,1 0 1 0 0,0 0-1 0 0,0 0 1 0 0,0 0-1 0 0,0 0 1 0 0,1-1-1 0 0,-1 1 0 0 0,2 1-7 0 0,10 28 230 0 0,-12-30-211 0 0,0 0 0 0 0,0 1-1 0 0,-1-1 1 0 0,1 1 0 0 0,-1-1 0 0 0,0 0 0 0 0,1 1 0 0 0,-1-1 0 0 0,0 1 0 0 0,0-1 0 0 0,-1 1 0 0 0,1 2-19 0 0,-1 4-1002 0 0,1-9-4451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38.6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5016 0 0,'7'0'66'0'0,"-5"0"112"0"0,1 0 0 0 0,0 0 0 0 0,0 0 1 0 0,0 0-1 0 0,0 1 0 0 0,0-1 0 0 0,-1 1 1 0 0,3 0-179 0 0,-4 0 44 0 0,0-1 0 0 0,-1 1 1 0 0,1-1-1 0 0,0 1 0 0 0,0 0 1 0 0,-1-1-1 0 0,1 1 0 0 0,0 0 1 0 0,-1 0-1 0 0,1 0 0 0 0,-1-1 1 0 0,1 1-1 0 0,-1 0 0 0 0,1 0 1 0 0,-1 0-1 0 0,1 0 1 0 0,-1 0-1 0 0,0 0 0 0 0,0 0 1 0 0,0 0-1 0 0,1 0 0 0 0,-1 0 1 0 0,0 0-1 0 0,0 0 0 0 0,0 0 1 0 0,0 0-1 0 0,-1 0-44 0 0,21 3 368 0 0,-19-3-342 0 0,0 1-1 0 0,0 0 0 0 0,0-1 1 0 0,0 1-1 0 0,-1 0 1 0 0,1 0-1 0 0,-1-1 1 0 0,1 1-1 0 0,-1 0 1 0 0,0 0-1 0 0,0 0 1 0 0,0 0-1 0 0,0 0 1 0 0,0-1-1 0 0,0 1 0 0 0,0 0 1 0 0,-1 1-26 0 0,1-1 28 0 0,0 1 0 0 0,-1-1 0 0 0,1 0 0 0 0,0 1 1 0 0,0-1-1 0 0,1 1 0 0 0,-1-1 0 0 0,0 1 0 0 0,1-1 0 0 0,0 0 0 0 0,-1 1 0 0 0,1-1 0 0 0,0 0 1 0 0,0 0-1 0 0,1 1-28 0 0,-1-1 36 0 0,0 0 1 0 0,1 1 0 0 0,-1-1 0 0 0,0 1-1 0 0,0-1 1 0 0,-1 1 0 0 0,1-1-1 0 0,0 1 1 0 0,-1-1 0 0 0,0 1 0 0 0,1 0-1 0 0,-1-1 1 0 0,0 1-37 0 0,0 0 39 0 0,0 0 0 0 0,0 0 0 0 0,1 0 0 0 0,-1 0 0 0 0,1-1 0 0 0,0 1 0 0 0,-1 0 0 0 0,1 0 0 0 0,1-1 0 0 0,-1 1 0 0 0,0 0-39 0 0,0-1 34 0 0,0 0-1 0 0,0 0 0 0 0,0 0 0 0 0,0 0 0 0 0,-1 0 0 0 0,1 0 0 0 0,-1 1 1 0 0,0-1-1 0 0,0 0 0 0 0,0 0 0 0 0,0 0 0 0 0,0 1 0 0 0,0-1 0 0 0,-1 2-33 0 0,1-2 5 0 0,0 0-1 0 0,-1 0 1 0 0,1 0 0 0 0,0 0-1 0 0,0 0 1 0 0,0 0-1 0 0,1 0 1 0 0,-1 0-1 0 0,0 0 1 0 0,1 0-1 0 0,-1 0 1 0 0,1 0-1 0 0,0 0 1 0 0,0 0 0 0 0,0 0-1 0 0,0 0 1 0 0,1 1-5 0 0,-2-2-35 0 0,1 0 0 0 0,-1 0 1 0 0,1 0-1 0 0,-1-1 0 0 0,1 1 1 0 0,-1 0-1 0 0,0 0 0 0 0,1 0 1 0 0,-1 0-1 0 0,0 0 0 0 0,0 0 1 0 0,0 0-1 0 0,0 0 0 0 0,0 0 1 0 0,0 0-1 0 0,0 1 35 0 0,0 0-743 0 0,0-1-5743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08.2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4912 0 0,'0'0'568'0'0,"11"3"1066"0"0,-5 2-1314 0 0,-6-5-295 0 0,1 1-1 0 0,-1-1 0 0 0,0 1 0 0 0,1-1 1 0 0,-1 0-1 0 0,1 1 0 0 0,-1-1 0 0 0,1 0 1 0 0,-1 1-1 0 0,1-1 0 0 0,-1 0 0 0 0,1 0 1 0 0,-1 0-1 0 0,1 1 0 0 0,-1-1 0 0 0,1 0 1 0 0,0 0-1 0 0,-1 0 0 0 0,1 0 1 0 0,-1 0-1 0 0,1 0-24 0 0,17 16-32 0 0,42 21-167 0 0,-46-27 229 0 0,1-1 1 0 0,0 0-1 0 0,1-1 0 0 0,5 1-30 0 0,0 0 233 0 0,0 1 0 0 0,17 11-233 0 0,-25-13 61 0 0,12 8 82 0 0,-1 1 0 0 0,3 4-143 0 0,0 0 22 0 0,-13-13-15 0 0,-12-7-6 0 0,1 0 0 0 0,-1 0 0 0 0,0 1 1 0 0,0-1-1 0 0,0 1 0 0 0,0-1 0 0 0,0 1 0 0 0,0 0 0 0 0,0 0 0 0 0,-1 0 0 0 0,2 1-1 0 0,25 25 158 0 0,-28-27-154 0 0,1-1 0 0 0,-1 1 0 0 0,0-1 0 0 0,1 0 0 0 0,-1 1-1 0 0,1-1 1 0 0,-1 0 0 0 0,1 0 0 0 0,-1 1 0 0 0,1-1 0 0 0,-1 0-1 0 0,1 0 1 0 0,-1 0 0 0 0,1 0 0 0 0,-1 0 0 0 0,1 1-1 0 0,-1-1 1 0 0,1 0 0 0 0,-1 0 0 0 0,1 0 0 0 0,0-1 0 0 0,-1 1-1 0 0,1 0 1 0 0,-1 0 0 0 0,1 0 0 0 0,-1 0 0 0 0,1 0-4 0 0,-1 0 4 0 0,0 0 0 0 0,0 0 0 0 0,0 0 0 0 0,0 0 0 0 0,0 0 0 0 0,-1 0 0 0 0,1 1 0 0 0,0-1 0 0 0,0 0 0 0 0,0 0 0 0 0,0 0 0 0 0,0 0 1 0 0,0 0-1 0 0,0 1 0 0 0,0-1 0 0 0,0 0 0 0 0,0 0 0 0 0,0 0 0 0 0,0 0 0 0 0,0 0 0 0 0,0 1 0 0 0,1-1 0 0 0,-1 0 0 0 0,0 0 0 0 0,0 0 0 0 0,0 0 0 0 0,0 0 0 0 0,0 0 0 0 0,0 1 1 0 0,0-1-1 0 0,0 0 0 0 0,0 0 0 0 0,0 0 0 0 0,1 0 0 0 0,-1 0 0 0 0,0 0 0 0 0,0 0 0 0 0,0 0 0 0 0,0 0 0 0 0,0 0 0 0 0,0 1 0 0 0,0-1 0 0 0,1 0 0 0 0,-1 0 0 0 0,0 0 0 0 0,0 0 0 0 0,0 0 1 0 0,0 0-1 0 0,0 0 0 0 0,1 0 0 0 0,-1 0 0 0 0,0 0 0 0 0,0 0 0 0 0,0 0 0 0 0,0 0 0 0 0,0 0 0 0 0,1 0-4 0 0,-6 10 3 0 0,-2 3-3 0 0,-2-5 48 0 0,0 0 1 0 0,-1-1-1 0 0,0-1 0 0 0,0 0 1 0 0,-1 0-49 0 0,-16 9 104 0 0,-42 21 301 0 0,19-12-142 0 0,-104 56 944 0 0,139-70-995 0 0,13-8-188 0 0,0-1 1 0 0,0 1 0 0 0,-1-1-1 0 0,1 1 1 0 0,0-1 0 0 0,-1 0-1 0 0,1 0 1 0 0,-1 0-1 0 0,0 0 1 0 0,1 0 0 0 0,-1-1-1 0 0,0 1 1 0 0,-2-1-25 0 0,5 0 5 0 0,0 0 0 0 0,-1 0 0 0 0,1 0 0 0 0,-1 0 0 0 0,1 1 0 0 0,0-1-1 0 0,-1 0 1 0 0,1 0 0 0 0,0 0 0 0 0,-1 0 0 0 0,1 0 0 0 0,0 1 0 0 0,-1-1 0 0 0,1 0 0 0 0,0 0 0 0 0,-1 0 0 0 0,1 1 0 0 0,0-1 0 0 0,-1 0 0 0 0,1 1-1 0 0,0-1 1 0 0,0 0 0 0 0,-1 1 0 0 0,1-1 0 0 0,0 0 0 0 0,0 1 0 0 0,0-1 0 0 0,-1 1-5 0 0,1-1 8 0 0,0 0 0 0 0,0 1 1 0 0,0-1-1 0 0,-1 1 0 0 0,1-1 0 0 0,0 1 0 0 0,-1-1 1 0 0,1 0-1 0 0,0 1 0 0 0,-1-1 0 0 0,1 0 0 0 0,0 1 1 0 0,-1-1-1 0 0,1 0 0 0 0,0 0 0 0 0,-1 1 0 0 0,1-1 1 0 0,-1 0-1 0 0,1 0 0 0 0,-1 0 0 0 0,1 0 0 0 0,-1 1 1 0 0,1-1-1 0 0,-1 0 0 0 0,1 0 0 0 0,0 0 1 0 0,-1 0-1 0 0,1 0 0 0 0,-1 0-8 0 0,-3 0-1044 0 0,4 0-7009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08.9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240 44 4720 0 0,'0'-1'33'0'0,"0"1"0"0"0,0-1 0 0 0,0 1-1 0 0,0-1 1 0 0,0 1 0 0 0,0-1 0 0 0,0 1 0 0 0,0-1 0 0 0,0 1 0 0 0,-1-1 0 0 0,1 1 0 0 0,0-1 0 0 0,0 1-1 0 0,0-1 1 0 0,-1 1 0 0 0,1-1 0 0 0,0 1 0 0 0,0 0 0 0 0,-1-1 0 0 0,1 1 0 0 0,0-1 0 0 0,-1 1 0 0 0,1 0-1 0 0,-1-1 1 0 0,1 1 0 0 0,0 0 0 0 0,-1-1 0 0 0,1 1 0 0 0,-1 0 0 0 0,1 0 0 0 0,-1-1 0 0 0,1 1 0 0 0,-1 0-1 0 0,1 0 1 0 0,-1 0 0 0 0,1 0 0 0 0,-1 0 0 0 0,1 0 0 0 0,-1 0 0 0 0,1 0 0 0 0,-1 0 0 0 0,1 0 0 0 0,-1 0-1 0 0,1 0 1 0 0,-1 0 0 0 0,1 0 0 0 0,-1 0 0 0 0,0 1-33 0 0,-1-1 223 0 0,1 0 319 0 0,-2-1-443 0 0,1 1 1 0 0,0 0-1 0 0,0 0 1 0 0,0 1 0 0 0,0-1-1 0 0,0 0 1 0 0,0 1-1 0 0,0-1 1 0 0,-1 2-100 0 0,-4 5 0 0 0,0 0 1 0 0,0 0-1 0 0,0-1 1 0 0,-1 0-1 0 0,0 0 0 0 0,0-1 1 0 0,-1 0-1 0 0,1 0 21 0 0,-1 1 0 0 0,1 0 1 0 0,0 0-1 0 0,0 1 0 0 0,1 0 0 0 0,0 0 1 0 0,-1 1-22 0 0,0 2 41 0 0,1 1 0 0 0,0 0-1 0 0,0 0 1 0 0,1 0 0 0 0,0 0 0 0 0,1 1 0 0 0,1 0 0 0 0,0 0 0 0 0,-2 10-41 0 0,3-9 3 0 0,0-5 0 0 0,1 0-1 0 0,0 0 0 0 0,1 0 1 0 0,0 1-1 0 0,0-1 1 0 0,1 1-1 0 0,0-1 1 0 0,0 0-1 0 0,2 9-2 0 0,1-7-5 0 0,0 0-1 0 0,0 0 1 0 0,1 0 0 0 0,1-1 0 0 0,-1 1-1 0 0,3 2 6 0 0,4 8-20 0 0,-6-12 0 0 0,0-1 1 0 0,1 0-1 0 0,0 0 1 0 0,0-1-1 0 0,0 0 1 0 0,1 0-1 0 0,0 0 0 0 0,0-1 1 0 0,1 0-1 0 0,-1 0 1 0 0,1-1-1 0 0,0 0 0 0 0,0-1 1 0 0,1 1-1 0 0,-1-2 1 0 0,1 1 19 0 0,20 7-65 0 0,-20-6 43 0 0,1-1 1 0 0,0 0 0 0 0,0-1-1 0 0,2 1 22 0 0,4-1-5 0 0,-4 0 1 0 0,0-1-1 0 0,0 0 1 0 0,0-1 0 0 0,7 0 4 0 0,-14-1 3 0 0,1 0 0 0 0,-1 0 0 0 0,0-1 0 0 0,0 1 0 0 0,0-1 0 0 0,0 0 1 0 0,-1 0-1 0 0,1-1 0 0 0,-1 1 0 0 0,1-1 0 0 0,-1 0 0 0 0,2-2-3 0 0,11-8 96 0 0,0-1 1 0 0,-1 0-1 0 0,-1-1 0 0 0,-1-1 1 0 0,0-1-1 0 0,-1 0 0 0 0,5-8-96 0 0,-13 16 71 0 0,1-1 0 0 0,-2 1 0 0 0,0-1 0 0 0,0 0 0 0 0,0 0 0 0 0,-2-1-1 0 0,1 1 1 0 0,-1-1 0 0 0,-1 1 0 0 0,0-1 0 0 0,0 0 0 0 0,-1 1 0 0 0,0-1 0 0 0,-1 0-1 0 0,0 0 1 0 0,-1 1 0 0 0,0-1 0 0 0,-1 1 0 0 0,0 0 0 0 0,-1 0 0 0 0,0 0 0 0 0,0 0-1 0 0,-1 0 1 0 0,0 1 0 0 0,-1 0 0 0 0,-2-2-71 0 0,-4-5 201 0 0,-1 1-1 0 0,0 0 1 0 0,-1 1-1 0 0,0 1 1 0 0,-2 0-1 0 0,1 1 1 0 0,-14-7-201 0 0,26 17 42 0 0,0 0 0 0 0,0 1 0 0 0,0 0 0 0 0,-1 0 0 0 0,1 0 0 0 0,0 0-1 0 0,-1 1 1 0 0,1-1 0 0 0,-1 1 0 0 0,-2 0-42 0 0,-15-3 117 0 0,14 1-91 0 0,2 1-5 0 0,0-1 0 0 0,0 1 1 0 0,-1 0-1 0 0,1 1 1 0 0,0-1-1 0 0,0 1 1 0 0,0 0-1 0 0,0 0 1 0 0,-3 1-22 0 0,-5 1 85 0 0,1-1 1 0 0,-1 0 0 0 0,1-1-1 0 0,-4-1-85 0 0,-8 1 88 0 0,23 0-86 0 0,1 0 1 0 0,-1 0-1 0 0,1 0 0 0 0,-1 0 0 0 0,0 0 1 0 0,1 1-1 0 0,-1-1 0 0 0,1 0 0 0 0,-1 0 1 0 0,1 0-1 0 0,-1 1 0 0 0,1-1 0 0 0,-1 0 0 0 0,1 1 1 0 0,-1-1-1 0 0,1 0 0 0 0,-1 1 0 0 0,1-1 1 0 0,-1 1-1 0 0,1-1 0 0 0,0 1 0 0 0,-1-1 1 0 0,1 1-1 0 0,0-1 0 0 0,-1 1 0 0 0,1 0-2 0 0,-4 5-1696 0 0,3-6-6504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45.2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91 6824 0 0,'12'-2'299'0'0,"5"-3"-361"0"0,-13 3 3610 0 0,2-24-2946 0 0,-4 22-559 0 0,-1 1-1 0 0,0 0 0 0 0,0 0 1 0 0,-1-1-1 0 0,1 1 0 0 0,0-1 1 0 0,-1-1-43 0 0,0-21-1210 0 0,0 25-6144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12.5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69 97 2704 0 0,'1'0'21'0'0,"-1"1"1"0"0,1-1-1 0 0,-1 1 1 0 0,1-1-1 0 0,-1 1 1 0 0,1 0-1 0 0,-1-1 1 0 0,0 1-1 0 0,1 0 1 0 0,-1-1-1 0 0,0 1 1 0 0,0 0-1 0 0,1-1 1 0 0,-1 1-1 0 0,0 0 1 0 0,0 0-1 0 0,0-1 1 0 0,0 1-1 0 0,0 0 1 0 0,0 0-1 0 0,0-1 1 0 0,0 1-1 0 0,0 0 1 0 0,0-1-1 0 0,-1 1 1 0 0,1 0-1 0 0,0 0 1 0 0,-1-1-22 0 0,-2 10 666 0 0,3-10-647 0 0,0 0 0 0 0,0 0 1 0 0,0 0-1 0 0,-1 0 0 0 0,1 1 0 0 0,0-1 1 0 0,0 0-1 0 0,0 0 0 0 0,0 0 0 0 0,0 0 1 0 0,0 0-1 0 0,0 1 0 0 0,-1-1 0 0 0,1 0 1 0 0,0 0-1 0 0,0 0 0 0 0,0 0 0 0 0,0 0 1 0 0,0 0-1 0 0,-1 0 0 0 0,1 0 0 0 0,0 1 0 0 0,0-1 1 0 0,0 0-1 0 0,0 0 0 0 0,-1 0 0 0 0,1 0 1 0 0,0 0-1 0 0,0 0 0 0 0,0 0 0 0 0,-1 0 1 0 0,1 0-1 0 0,0 0 0 0 0,0 0 0 0 0,0 0 1 0 0,0 0-1 0 0,-1-1 0 0 0,1 1 0 0 0,0 0 1 0 0,0 0-1 0 0,0 0-19 0 0,-1 0 6 0 0,1 0 0 0 0,0 0 0 0 0,0 0 0 0 0,0 0-1 0 0,0 0 1 0 0,-1 0 0 0 0,1 0 0 0 0,0 0 0 0 0,0 0 0 0 0,0 0 0 0 0,0 0 0 0 0,-1 0 0 0 0,1 0 0 0 0,0 0 0 0 0,0 0-1 0 0,0 0 1 0 0,0 0 0 0 0,-1 0 0 0 0,1 0 0 0 0,0 0 0 0 0,0 0 0 0 0,0 0 0 0 0,0 0 0 0 0,-1 0 0 0 0,1 0 0 0 0,0 1 0 0 0,0-1-1 0 0,0 0 1 0 0,0 0 0 0 0,0 0 0 0 0,-1 0 0 0 0,1 0 0 0 0,0 1 0 0 0,0-1 0 0 0,0 0 0 0 0,0 0 0 0 0,0 0 0 0 0,0 0-1 0 0,0 0 1 0 0,0 1 0 0 0,0-1 0 0 0,0 0 0 0 0,0 0 0 0 0,0 0 0 0 0,0 1 0 0 0,0-1 0 0 0,0 0 0 0 0,0 0 0 0 0,0 0 0 0 0,0 0-1 0 0,0 1 1 0 0,0-1 0 0 0,0 0 0 0 0,0 0 0 0 0,0 0 0 0 0,0 0 0 0 0,0 1 0 0 0,0-1-6 0 0,-1 75 1067 0 0,0 9 370 0 0,4 3-1437 0 0,-1-71 344 0 0,1 0 0 0 0,4 15-344 0 0,-4-18 216 0 0,0 0 0 0 0,0 1 0 0 0,-2 0 0 0 0,1 9-216 0 0,4 46 1242 0 0,-8-7 828 0 0,2-62-2060 0 0,0 0 1 0 0,-1 0-1 0 0,1 0 1 0 0,-1 0 0 0 0,1 0-1 0 0,-1 0 1 0 0,1 0 0 0 0,-1-1-1 0 0,1 1 1 0 0,-1 0-1 0 0,1 0 1 0 0,0 0 0 0 0,-1 0-1 0 0,1-1 1 0 0,-1 1 0 0 0,1 0-1 0 0,0 0 1 0 0,-1-1-1 0 0,1 1 1 0 0,-1 0 0 0 0,1 0-1 0 0,0-1 1 0 0,-1 1 0 0 0,1-1-1 0 0,0 1 1 0 0,0 0-1 0 0,-1-1 1 0 0,1 1 0 0 0,0-1-1 0 0,0 1 1 0 0,0 0 0 0 0,-1-1-11 0 0,-24-85 319 0 0,16 60-293 0 0,1-1 1 0 0,1-1 0 0 0,2 1-1 0 0,0-1 1 0 0,2 0-1 0 0,1-4-26 0 0,-3-43 99 0 0,3 58-68 0 0,0 1 0 0 0,1-1 1 0 0,1 0-1 0 0,0 0 0 0 0,2 0 0 0 0,0 1 1 0 0,0-1-1 0 0,2 0 0 0 0,0 0-31 0 0,2-5 48 0 0,-6 19-40 0 0,0 0-1 0 0,1 0 0 0 0,-1 0 1 0 0,1 1-1 0 0,0-1 0 0 0,0 0 0 0 0,0 0 1 0 0,0 1-1 0 0,0-1 0 0 0,1 0 1 0 0,-1 1-1 0 0,1-1 0 0 0,0 1 0 0 0,0 0 1 0 0,0-1-1 0 0,0 1 0 0 0,0 0 1 0 0,0 0-1 0 0,1 0-7 0 0,11-7 27 0 0,34-17 5 0 0,-45 24-40 0 0,0 1 1 0 0,0-1-1 0 0,1 1 0 0 0,-1 0 0 0 0,0 1 1 0 0,0-1-1 0 0,1 0 0 0 0,-1 1 0 0 0,1 0 1 0 0,-1 0-1 0 0,0 0 0 0 0,1 0 1 0 0,2 1 7 0 0,31 8-113 0 0,-20-6 19 0 0,-1 1 0 0 0,0 1 0 0 0,0 1 1 0 0,12 5 93 0 0,-18-6-87 0 0,0 1 0 0 0,-1-1 1 0 0,0 1-1 0 0,0 1 1 0 0,-1 0-1 0 0,2 1 87 0 0,-6-3-40 0 0,0 0 0 0 0,0 0 0 0 0,-1 0 0 0 0,1 0 0 0 0,-1 0 0 0 0,0 1 0 0 0,0 0 0 0 0,-1 0 0 0 0,0-1 0 0 0,0 1 0 0 0,0 1 40 0 0,5 7-99 0 0,-6-14 92 0 0,-1 1 0 0 0,1 0-1 0 0,-1 0 1 0 0,1-1-1 0 0,-1 1 1 0 0,0 0-1 0 0,1 0 1 0 0,-1 0-1 0 0,0 0 1 0 0,1 0-1 0 0,-1-1 1 0 0,0 1 0 0 0,0 0-1 0 0,0 0 1 0 0,0 0-1 0 0,0 0 1 0 0,0 0-1 0 0,0 0 1 0 0,0 0-1 0 0,0 0 1 0 0,0 0 7 0 0,-7 46-224 0 0,5-35 177 0 0,2-11 40 0 0,-1 1 0 0 0,1-1 1 0 0,0 1-1 0 0,0-1 0 0 0,-1 1 1 0 0,1-1-1 0 0,-1 1 1 0 0,1-1-1 0 0,-1 1 0 0 0,0-1 1 0 0,0 0-1 0 0,1 1 0 0 0,-1-1 1 0 0,0 0-1 0 0,0 0 0 0 0,0 0 1 0 0,0 0-1 0 0,-1 0 1 0 0,1 0-1 0 0,0 0 0 0 0,-1 0 7 0 0,-42 22-130 0 0,9-6 47 0 0,14-6-26 0 0,0-1-1 0 0,-16 5 110 0 0,2-2-53 0 0,-41 9-68 0 0,71-21-72 0 0,-1 0 1 0 0,1 0 0 0 0,-1 0 0 0 0,0-1-1 0 0,1 0 1 0 0,-2 0 192 0 0,6 0-256 0 0,0 0-6670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49.2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3616 0 0,'0'0'464'0'0,"0"0"1"0"0,0 0 6 0 0,0 0-13 0 0,0 0-52 0 0,0 0-16 0 0,0 0-2 0 0,0 0 4 0 0,0 0-17 0 0,0 0-2 0 0,0 0-2 0 0,0 0-54 0 0,0 6-226 0 0,0 25 80 0 0,0-4 415 0 0,0-25-574 0 0,0 0 0 0 0,1-1 1 0 0,-1 1-1 0 0,1-1 0 0 0,-1 1 0 0 0,1 0 0 0 0,0-1 0 0 0,0 1 0 0 0,0-1 0 0 0,0 0 0 0 0,1 2-12 0 0,6 12 117 0 0,-6-4-78 0 0,0 1 0 0 0,-1-1 0 0 0,-1 1-1 0 0,1-1 1 0 0,-2 1 0 0 0,0 3-39 0 0,0 22 17 0 0,0-8-7 0 0,2 0-1 0 0,2 0 0 0 0,5 26-9 0 0,-6-41-1 0 0,-1 1 0 0 0,0 0 0 0 0,-1 12 1 0 0,1 23-3 0 0,5-34-5 0 0,-5-14 7 0 0,0-1 0 0 0,0 0 0 0 0,-1 1 0 0 0,1-1 0 0 0,-1 1 0 0 0,1-1 0 0 0,-1 1 0 0 0,1-1 0 0 0,-1 1 0 0 0,0-1-1 0 0,1 1 1 0 0,-1-1 0 0 0,0 1 1 0 0,-2 33 400 0 0,2-35-7714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49.6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 4912 0 0,'0'-1'29'0'0,"0"1"-1"0"0,0 0 1 0 0,0 0 0 0 0,0 0 0 0 0,0 0 0 0 0,0 0 0 0 0,0-1-1 0 0,0 1 1 0 0,1 0 0 0 0,-1 0 0 0 0,0 0 0 0 0,0 0-1 0 0,0 0 1 0 0,0 0 0 0 0,0 0 0 0 0,1-1 0 0 0,-1 1 0 0 0,0 0-1 0 0,0 0 1 0 0,0 0 0 0 0,0 0 0 0 0,1 0 0 0 0,-1 0-1 0 0,0 0 1 0 0,0 0 0 0 0,0 0 0 0 0,1 0 0 0 0,-1 0 0 0 0,0 0-1 0 0,0 0 1 0 0,0 0 0 0 0,0 0 0 0 0,1 0 0 0 0,-1 0-1 0 0,0 0 1 0 0,0 0 0 0 0,0 1 0 0 0,0-1 0 0 0,1 0 0 0 0,-1 0-1 0 0,0 0 1 0 0,0 0 0 0 0,0 0 0 0 0,0 0 0 0 0,0 0-1 0 0,1 1 1 0 0,-1-1 0 0 0,0 0 0 0 0,0 0 0 0 0,0 0-1 0 0,0 0 1 0 0,0 0 0 0 0,0 1-29 0 0,1-1 66 0 0,-1 1 1 0 0,1-1-1 0 0,-1 0 0 0 0,1 1 0 0 0,-1 0 1 0 0,1-1-1 0 0,-1 1 0 0 0,0-1 0 0 0,1 1 0 0 0,-1-1 1 0 0,0 1-1 0 0,0 0 0 0 0,1-1 0 0 0,-1 1 1 0 0,0 0-1 0 0,0-1 0 0 0,0 1 0 0 0,0 0 1 0 0,0-1-1 0 0,0 1 0 0 0,0 0 0 0 0,0-1 0 0 0,0 1-66 0 0,-5 43-8 0 0,3-1-1 0 0,1 1 0 0 0,3 29 9 0 0,-1-47 68 0 0,-1 29 233 0 0,-1-38-120 0 0,1 1 0 0 0,0 0 0 0 0,2 0 0 0 0,0-1 0 0 0,3 9-181 0 0,-2-13 76 0 0,-1-3 107 0 0,1 0 1 0 0,0 0-1 0 0,1 0 0 0 0,0-1 0 0 0,5 10-183 0 0,-8-17 68 0 0,0 0 0 0 0,0 1 1 0 0,-1-1-1 0 0,1 0 0 0 0,0 1 0 0 0,-1-1 0 0 0,0 1 0 0 0,0-1 0 0 0,1 1 0 0 0,-1 0 0 0 0,-1-1 0 0 0,1 3-68 0 0,0 4-871 0 0,0-9-6381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49.9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26 5120 0 0,'4'-1'208'0'0,"0"-1"-1"0"0,0 1 1 0 0,1-1 0 0 0,-1 1 0 0 0,0 1 0 0 0,1-1-1 0 0,0 1-207 0 0,9-3 458 0 0,19-3-261 0 0,0 2 0 0 0,1 1 0 0 0,-1 2 0 0 0,24 1-197 0 0,-20 1-92 0 0,-34-1 17 0 0,-1 0 0 0 0,0 1 0 0 0,1-1 0 0 0,-1 1 0 0 0,0 0 0 0 0,1 0 0 0 0,-1 0 0 0 0,0 0 0 0 0,0 0 0 0 0,0 0 0 0 0,0 1 0 0 0,0-1 0 0 0,0 1 0 0 0,0-1 0 0 0,0 1 0 0 0,1 1 75 0 0,-2-2-4672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0.3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 5224 0 0,'2'0'0'0'0,"7"0"0"0"0,0 7 0 0 0,0-1 176 0 0,-7-3 8 0 0,9 1-8 0 0,3-4 0 0 0,1 0-80 0 0,-6 0-8 0 0,7-4 0 0 0,15 1 0 0 0,12-3-32 0 0,-1-1 8 0 0,1 3 0 0 0,3-1 0 0 0,-8 3-40 0 0,-2-3 8 0 0,2 3-4984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0.7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0 5016 0 0,'1'1'6'0'0,"1"0"85"0"0,-1 0 0 0 0,0 0-1 0 0,0 1 1 0 0,1-1 0 0 0,-1 0 0 0 0,0 0 0 0 0,0 1 0 0 0,0-1-1 0 0,0 1 1 0 0,-1-1 0 0 0,1 1 0 0 0,0-1 0 0 0,-1 1-1 0 0,1-1 1 0 0,0 1 0 0 0,-1 0 0 0 0,0-1 0 0 0,1 1 0 0 0,-1 0-1 0 0,0 1-90 0 0,0-3 219 0 0,-9 22 86 0 0,5-12-304 0 0,1 0 0 0 0,0 0 0 0 0,0 0 0 0 0,1 0 0 0 0,1 1 0 0 0,-1 8-1 0 0,3 69 0 0 0,0-34 1 0 0,-1 112 564 0 0,-2-160-1449 0 0,2-5-4150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1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1 144 5520 0 0,'65'-2'952'0'0,"1"-4"0"0"0,30-8-952 0 0,-33 5 260 0 0,0-2-339 0 0,61-20 79 0 0,-30 6-132 0 0,10-9-3 0 0,-85 32 125 0 0,-17 3 10 0 0,0-1 1 0 0,-1 0-1 0 0,1 0 0 0 0,0 0 1 0 0,-1 0-1 0 0,1-1 0 0 0,0 1 1 0 0,-1 0-1 0 0,1-1 0 0 0,0 1 1 0 0,-1-1-1 0 0,1 0 0 0 0,-1 1 1 0 0,1-1-1 0 0,0 0 0 0 0,-1 0-3 0 0,0 0 1 0 0,0 1-1 0 0,0-1 0 0 0,0 1 0 0 0,1 0 1 0 0,-1-1-1 0 0,0 1 0 0 0,0 0 0 0 0,0 0 1 0 0,1-1-1 0 0,-1 1 0 0 0,0 0 0 0 0,0 0 1 0 0,1 1-1 0 0,-1-1 0 0 0,0 0 0 0 0,1 0 3 0 0,4 1-208 0 0,-5-1 92 0 0,-1 0 12 0 0,0 0 12 0 0,0 0-1 0 0,0 3-91 0 0,-1 39-237 0 0,-1-24 301 0 0,2 0-1 0 0,0 0 0 0 0,3 15 121 0 0,1 10-86 0 0,-1 0 0 0 0,-2 34 86 0 0,0 15 10 0 0,-2-68 28 0 0,0-19-18 0 0,0 0-1 0 0,1-1 1 0 0,0 1-1 0 0,0 0 1 0 0,1-1-1 0 0,-1 1 1 0 0,1 0-1 0 0,0 1-19 0 0,0 0 111 0 0,0 0 0 0 0,0 1-1 0 0,-1-1 1 0 0,0 1 0 0 0,-1-1-1 0 0,0 5-110 0 0,0 8 110 0 0,-8 10 627 0 0,2 35 130 0 0,7-58-653 0 0,-1-5-220 0 0,1-1 0 0 0,0 0 0 0 0,0 0 0 0 0,0 1 0 0 0,0-1 0 0 0,0 0-1 0 0,0 1 1 0 0,0-1 0 0 0,0 0 0 0 0,0 1 0 0 0,0-1 0 0 0,0 0 0 0 0,0 1 0 0 0,0-1 0 0 0,0 0 0 0 0,0 1-1 0 0,0-1 1 0 0,0 0 0 0 0,0 1 0 0 0,0-1 0 0 0,0 0 0 0 0,0 0 0 0 0,1 1 0 0 0,-1-1 0 0 0,0 0 0 0 0,0 0-1 0 0,0 1 1 0 0,1-1 0 0 0,-1 0 0 0 0,0 0 0 0 0,0 1 0 0 0,1-1 0 0 0,-1 0 0 0 0,0 0 0 0 0,0 0 0 0 0,1 1-1 0 0,-1-1 1 0 0,0 0 0 0 0,1 0 0 0 0,-1 0 0 0 0,0 0 0 0 0,0 0 0 0 0,1 0 0 0 0,-1 0 0 0 0,0 0 0 0 0,1 0-1 0 0,-1 0 1 0 0,0 0 0 0 0,1 0 0 0 0,-1 0 0 0 0,0 0 0 0 0,1 0 0 0 0,-1 0 0 0 0,0 0 0 0 0,1 0 0 0 0,-1 0-1 0 0,0 0 7 0 0,0 0-5702 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1.4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6424 0 0,'1'1'83'0'0,"-1"0"0"0"0,1 0 0 0 0,0-1 0 0 0,-1 1 0 0 0,1 0 0 0 0,0-1 0 0 0,0 1 0 0 0,0 0 0 0 0,-1-1 0 0 0,1 1 0 0 0,0-1 0 0 0,0 0-1 0 0,0 1 1 0 0,0-1 0 0 0,0 0 0 0 0,0 1 0 0 0,0-1-83 0 0,8 2 959 0 0,-3 1-311 0 0,6 0-452 0 0,-8 8-261 0 0,10 18-96 0 0,-9-21 107 0 0,-1 0 0 0 0,0 1-1 0 0,0 0 1 0 0,-1 0-1 0 0,0 0 1 0 0,1 5 54 0 0,0 19-57 0 0,-2-16 19 0 0,1 0 1 0 0,3 12 37 0 0,-3-17-10 0 0,-1-1 0 0 0,0 1 1 0 0,-1 0-1 0 0,-1 0 0 0 0,0 1 10 0 0,1 0 38 0 0,-1-1-1 0 0,2 1 1 0 0,0 6-38 0 0,0-7 153 0 0,-1-1 1 0 0,0 1-1 0 0,-1 0 0 0 0,-1 0 1 0 0,0-1-1 0 0,-1 4-153 0 0,1-7-83 0 0,0-1-1 0 0,-1 1 1 0 0,0-1-1 0 0,-1 0 1 0 0,1 0-1 0 0,-2 0 1 0 0,-1 4 83 0 0,4-10-6681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1.7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97 4216 0 0,'10'-2'763'0'0,"-9"1"-678"0"0,-1 1 0 0 0,1 0 0 0 0,0 0-1 0 0,-1-1 1 0 0,1 1 0 0 0,0 0 0 0 0,-1 0 0 0 0,1 0 0 0 0,0 0 0 0 0,-1 0-1 0 0,1 0 1 0 0,0 0 0 0 0,-1 0 0 0 0,1 0 0 0 0,0 0 0 0 0,-1 0 0 0 0,1 1 0 0 0,0-1-1 0 0,-1 0 1 0 0,1 0 0 0 0,-1 1 0 0 0,1-1 0 0 0,0 0 0 0 0,0 1-85 0 0,0-1 57 0 0,1 0 1 0 0,0 0 0 0 0,0 0-1 0 0,-1-1 1 0 0,1 1 0 0 0,0-1-1 0 0,-1 1 1 0 0,1-1 0 0 0,-1 0-1 0 0,1 1 1 0 0,-1-1 0 0 0,1 0-1 0 0,-1 0 1 0 0,1 0 0 0 0,-1 0-1 0 0,0-1 1 0 0,1 1-58 0 0,5-4 129 0 0,10-2-118 0 0,-1 0-1 0 0,1 1 1 0 0,0 1 0 0 0,1 1-1 0 0,-1 1 1 0 0,1 0 0 0 0,1 1-11 0 0,12-3 14 0 0,23-6-14 0 0,35-8-1026 0 0,-47 13-4114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2.1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237 1 5624 0 0,'1'0'37'0'0,"-1"0"0"0"0,1 0 1 0 0,-1 0-1 0 0,1 0 0 0 0,-1 0 1 0 0,1-1-1 0 0,-1 1 0 0 0,0 0 1 0 0,1 0-1 0 0,-1 1 0 0 0,1-1 1 0 0,-1 0-1 0 0,1 0 0 0 0,-1 0 1 0 0,1 0-1 0 0,-1 0 0 0 0,0 0 1 0 0,1 0-1 0 0,-1 1 0 0 0,1-1 1 0 0,-1 0-1 0 0,1 0 0 0 0,-1 1 1 0 0,0-1-1 0 0,1 0 0 0 0,-1 1 1 0 0,0-1-1 0 0,1 0 0 0 0,-1 1 1 0 0,0-1-1 0 0,1 1-37 0 0,-9 11 1717 0 0,2-5-1465 0 0,4-5-218 0 0,0 0 0 0 0,-1 0-1 0 0,1 0 1 0 0,-1 0 0 0 0,1 0-1 0 0,-1-1 1 0 0,0 0 0 0 0,0 1-1 0 0,0-1 1 0 0,0 0 0 0 0,1 0-1 0 0,-3 0-33 0 0,-12 5 127 0 0,-74 55 633 0 0,87-59-719 0 0,1 0-1 0 0,0 1 1 0 0,0-1-1 0 0,0 1 1 0 0,0 0 0 0 0,0 0-1 0 0,0 0 1 0 0,1 0-1 0 0,-1 1 1 0 0,1-1-1 0 0,-1 2-40 0 0,-17 22 423 0 0,19-26-413 0 0,-1 0 1 0 0,1 1-1 0 0,-1 0 0 0 0,1-1 0 0 0,0 1 0 0 0,-1 0 0 0 0,1-1 0 0 0,0 1 0 0 0,0 0 0 0 0,0 0 0 0 0,1 0 1 0 0,-1 0-1 0 0,0 0 0 0 0,1 0 0 0 0,-1 0 0 0 0,1 0 0 0 0,0 0 0 0 0,0 0 0 0 0,0 0 0 0 0,0 0 1 0 0,0 1-11 0 0,-1 2 21 0 0,0 7 77 0 0,0-6-64 0 0,0 0 0 0 0,1 1 1 0 0,0-1-1 0 0,0 0 0 0 0,0 0 1 0 0,0 0-1 0 0,1 0 0 0 0,0 1 0 0 0,1-1 1 0 0,-1-1-1 0 0,1 1 0 0 0,0 0 1 0 0,1 2-35 0 0,1-1 29 0 0,0 1 0 0 0,0 0 0 0 0,-1 0 0 0 0,0 0 0 0 0,1 6-29 0 0,2 5 56 0 0,-5-16-39 0 0,1 0-1 0 0,-1-1 1 0 0,1 1-1 0 0,0-1 1 0 0,0 1 0 0 0,0-1-1 0 0,0 0 1 0 0,3 2-17 0 0,9 11 88 0 0,11 36 64 0 0,-12-22-118 0 0,-10-25-37 0 0,1 0 0 0 0,-1 0-1 0 0,1-1 1 0 0,-1 1 0 0 0,1-1 0 0 0,0 1 0 0 0,1-1 0 0 0,-1-1 0 0 0,0 1 0 0 0,1-1 0 0 0,-1 1 0 0 0,1-1 0 0 0,0-1 0 0 0,0 1 0 0 0,0-1 0 0 0,0 1 0 0 0,0-1 0 0 0,0-1 0 0 0,0 1 0 0 0,0-1 0 0 0,1 0 3 0 0,15-6-17 0 0,-18 5 15 0 0,-1-1 0 0 0,1 2 0 0 0,-1-1 0 0 0,1 0-1 0 0,0 0 1 0 0,-1 1 0 0 0,1 0 0 0 0,1-1 2 0 0,2 1-4 0 0,0-1-1 0 0,0 0 0 0 0,-1 0 0 0 0,1-1 0 0 0,0 0 1 0 0,-1 0-1 0 0,1 0 0 0 0,4-3 5 0 0,0 0-7 0 0,-7 4-162 0 0,0-2 0 0 0,1 1 0 0 0,-1 0 0 0 0,0-1 0 0 0,0 1 0 0 0,0-1 0 0 0,0 0 169 0 0,-2 2-338 0 0,0 0-7262 0 0</inkml:trace>
  <inkml:trace contextRef="#ctx0" brushRef="#br0" timeOffset="1">1 463 7736 0 0,'2'3'66'0'0,"3"2"113"0"0,-4-4-48 0 0,-2-2 29 0 0,1 1-135 0 0,-1 0 0 0 0,1 0 0 0 0,0 0 0 0 0,0 0 0 0 0,0-1 0 0 0,0 1 0 0 0,0 0 0 0 0,-1 0 0 0 0,1 0 0 0 0,0 0 0 0 0,0 0 0 0 0,0-1 0 0 0,0 1 0 0 0,0 0 0 0 0,0 0 0 0 0,0 0 0 0 0,0 0 0 0 0,0-1 0 0 0,0 1 0 0 0,0 0 0 0 0,0 0 0 0 0,0 0 0 0 0,0 0 0 0 0,0-1 0 0 0,0 1 0 0 0,0 0 0 0 0,0 0 0 0 0,0 0-1 0 0,0 0 1 0 0,0-1 0 0 0,0 1 0 0 0,0 0 0 0 0,0 0 0 0 0,0 0 0 0 0,0 0 0 0 0,0-1 0 0 0,0 1 0 0 0,0 0 0 0 0,0 0 0 0 0,1 0 0 0 0,-1 0 0 0 0,0 0 0 0 0,0-1 0 0 0,0 1 0 0 0,0 0 0 0 0,0 0 0 0 0,1 0 0 0 0,-1 0 0 0 0,0 0 0 0 0,0 0-25 0 0,12-5 811 0 0,-1 1-191 0 0,8-8-555 0 0,1 0 0 0 0,1 1 0 0 0,0 1 0 0 0,0 1 0 0 0,18-4-65 0 0,38-18-85 0 0,-15 9 96 0 0,-20 8-1616 0 0,-12 2-5257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2.5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5120 0 0,'1'0'74'0'0,"-1"1"-1"0"0,1 0 1 0 0,-1-1 0 0 0,1 1 0 0 0,-1 0-1 0 0,0 0 1 0 0,1-1 0 0 0,-1 1 0 0 0,0 0-1 0 0,1 0 1 0 0,-1-1 0 0 0,0 1 0 0 0,0 0-1 0 0,0 0 1 0 0,0 0 0 0 0,0 0-74 0 0,0-1 59 0 0,0 1 1 0 0,0-1 0 0 0,0 1-1 0 0,0-1 1 0 0,0 1 0 0 0,0-1-1 0 0,0 1 1 0 0,1-1-1 0 0,-1 1 1 0 0,0-1 0 0 0,0 1-1 0 0,0-1 1 0 0,0 0 0 0 0,1 1-1 0 0,-1-1 1 0 0,0 1-1 0 0,1-1 1 0 0,-1 1 0 0 0,0-1-1 0 0,0 0 1 0 0,1 1 0 0 0,-1-1-1 0 0,1 0 1 0 0,-1 0-1 0 0,1 1-59 0 0,0 41 2151 0 0,-1-30-2004 0 0,-2 48 225 0 0,1-31-238 0 0,1 1 0 0 0,1 0 0 0 0,1 0 0 0 0,4 11-134 0 0,-5-34 34 0 0,0 1 1 0 0,-1-1 0 0 0,1 1-1 0 0,-1-1 1 0 0,-1 1-35 0 0,1 9 80 0 0,0-14-57 0 0,0 0 0 0 0,1 0 1 0 0,0 0-1 0 0,-1 0 0 0 0,1 0 0 0 0,0 0 0 0 0,1-1 1 0 0,0 3-24 0 0,-1-3 26 0 0,0 1 0 0 0,1 0 0 0 0,-1 0-1 0 0,0 0 1 0 0,-1 0 0 0 0,1 0 0 0 0,0 0 0 0 0,-1 2-26 0 0,0 94-2317 0 0,0-99-4352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12.9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 1 5016 0 0,'1'0'27'0'0,"0"0"-1"0"0,-1 0 1 0 0,1 0 0 0 0,0 0-1 0 0,0 0 1 0 0,-1 0 0 0 0,1 0 0 0 0,0 0-1 0 0,0 0 1 0 0,-1 0 0 0 0,1 1-1 0 0,0-1 1 0 0,-1 0 0 0 0,1 0 0 0 0,0 1-1 0 0,-1-1 1 0 0,1 1 0 0 0,-1-1-1 0 0,1 0 1 0 0,0 1 0 0 0,-1-1-1 0 0,1 1-26 0 0,1 16 822 0 0,-2-17-389 0 0,0 0-147 0 0,0 0-40 0 0,-2 19 1333 0 0,2-5-1428 0 0,-1-1 0 0 0,0 1 0 0 0,-1 0-1 0 0,0-1 1 0 0,-1 0 0 0 0,-1 0 0 0 0,-1 2-151 0 0,4-12 24 0 0,1 0 0 0 0,-1 0 1 0 0,1-1-1 0 0,-1 1 0 0 0,1 0 0 0 0,0 0 0 0 0,0 0 0 0 0,0 2-24 0 0,0-2 15 0 0,0-1 1 0 0,0 1-1 0 0,0 0 0 0 0,0 0 0 0 0,-1-1 0 0 0,1 1 0 0 0,-1 0 0 0 0,1-1 0 0 0,-1 1 0 0 0,-1 1-15 0 0,-1 7 101 0 0,0 0 0 0 0,1-1 1 0 0,0 2-1 0 0,0-1 0 0 0,2 0 0 0 0,-1 0 1 0 0,1 3-102 0 0,-1 17 211 0 0,1-19-120 0 0,1-1-1 0 0,0 0 1 0 0,1 0 0 0 0,0 1-1 0 0,0-1 1 0 0,1 0 0 0 0,1 0-91 0 0,6 25 282 0 0,-9-31-244 0 0,1 0 0 0 0,-1 0-1 0 0,2-1 1 0 0,-1 1-1 0 0,0-1 1 0 0,1 0 0 0 0,0 0-1 0 0,0 0 1 0 0,0 0-1 0 0,0 0 1 0 0,1 1-38 0 0,46 37 483 0 0,-23-20-60 0 0,-24-21-504 0 0,0 1-1 0 0,1-1 1 0 0,-1 0-1 0 0,1 0 0 0 0,-1 0 1 0 0,1 0-1 0 0,0-1 1 0 0,-1 1-1 0 0,1-1 0 0 0,-1 0 1 0 0,1 0-1 0 0,0-1 1 0 0,-1 1-1 0 0,1-1 1 0 0,-1 1-1 0 0,4-2 82 0 0,-6 2-8733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2.9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86 6520 0 0,'7'-1'58'0'0,"0"0"-1"0"0,0 0 1 0 0,0-1 0 0 0,0 0-1 0 0,-1-1 1 0 0,1 1 0 0 0,-1-1-1 0 0,1 0 1 0 0,-1-1 0 0 0,0 0 0 0 0,4-3-58 0 0,0 1 122 0 0,1-1 0 0 0,1 1 0 0 0,7-3-122 0 0,-6 4 10 0 0,-1 1 0 0 0,0 0 1 0 0,1 1-1 0 0,0 0 0 0 0,0 0 0 0 0,0 2 0 0 0,0 0 0 0 0,0 0 0 0 0,0 1 0 0 0,12 2-10 0 0,-7 0 0 0 0,-1 2-1 0 0,1 0 1 0 0,-1 1-1 0 0,0 1 0 0 0,6 3 1 0 0,-15-5 10 0 0,0 1-1 0 0,0-1 1 0 0,0 1-1 0 0,-1 1 1 0 0,1-1-1 0 0,-1 1 1 0 0,0 1-1 0 0,-1-1 1 0 0,0 1-1 0 0,0 0 1 0 0,2 4-10 0 0,6 9 28 0 0,-1 1 0 0 0,0 0 0 0 0,1 6-28 0 0,-11-19 24 0 0,0-1 0 0 0,0 0 1 0 0,-1 1-1 0 0,0 0 0 0 0,0 0 1 0 0,-1-1-1 0 0,0 1 0 0 0,0 0 1 0 0,0 0-1 0 0,-1 0 0 0 0,-1 0 1 0 0,0 0-25 0 0,0 22 214 0 0,1-26-158 0 0,0 0 1 0 0,0 0-1 0 0,0 1 0 0 0,0-1 1 0 0,-1 0-1 0 0,0 0 0 0 0,0 0 1 0 0,0 0-1 0 0,0 0 1 0 0,0 0-1 0 0,-1-1 0 0 0,0 1 1 0 0,0 0-1 0 0,0-1 0 0 0,0 1 1 0 0,-2 1-57 0 0,-12 15 232 0 0,12-15-172 0 0,0 0 0 0 0,0 0 0 0 0,0 0 0 0 0,-1 0 0 0 0,1-1 0 0 0,-1 0 1 0 0,0 0-1 0 0,-1 0 0 0 0,1-1 0 0 0,-1 1 0 0 0,-2 0-60 0 0,-22 8 429 0 0,-1-1-1 0 0,-14 3-428 0 0,34-11 95 0 0,-1-1 1 0 0,0 0-1 0 0,0-1 0 0 0,0-1 0 0 0,0 1 0 0 0,0-2 0 0 0,0 0 1 0 0,-4-1-96 0 0,12 1 33 0 0,1 1 0 0 0,-1-1 0 0 0,0 1 0 0 0,1-1 0 0 0,-1 1 0 0 0,0 0-1 0 0,0 1 1 0 0,1-1 0 0 0,-1 1 0 0 0,0-1 0 0 0,1 1 0 0 0,-1 0 0 0 0,1 0 0 0 0,-1 1 0 0 0,-1 0-33 0 0,3-1 12 0 0,0-1 0 0 0,0 0 0 0 0,0 0 0 0 0,0 0 0 0 0,0 0-1 0 0,0 0 1 0 0,0-1 0 0 0,0 1 0 0 0,0-1 0 0 0,0 1 0 0 0,0-1 0 0 0,0 0-1 0 0,0 0 1 0 0,0 0 0 0 0,1 0 0 0 0,-1 0 0 0 0,0 0 0 0 0,1 0-1 0 0,-1 0 1 0 0,1-1 0 0 0,-1 1 0 0 0,1 0 0 0 0,0-1 0 0 0,-1 0 0 0 0,1 1-1 0 0,0-1 1 0 0,0-1-12 0 0,-5-17-1510 0 0,5 18-6378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3.2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135 56 6224 0 0,'-4'12'2050'0'0,"0"-9"-1876"0"0,0 0 0 0 0,0 1-1 0 0,1-1 1 0 0,-1 1 0 0 0,1 0-1 0 0,0 1 1 0 0,0-1 0 0 0,-2 4-174 0 0,-20 38 88 0 0,-17 45-48 0 0,37-82-68 0 0,0 1 1 0 0,1 0 0 0 0,0 0-1 0 0,1 1 1 0 0,0-1 0 0 0,1 1-1 0 0,0-1 1 0 0,1 1 0 0 0,0 0-1 0 0,1 0 1 0 0,0 0 0 0 0,1 7 27 0 0,0-13-8 0 0,1 0 1 0 0,-1-1-1 0 0,1 1 1 0 0,0 0-1 0 0,0 0 0 0 0,1-1 1 0 0,0 1-1 0 0,-1-1 1 0 0,1 0-1 0 0,1 0 1 0 0,-1 0-1 0 0,1 0 1 0 0,3 3 7 0 0,0-1-9 0 0,-1-1 0 0 0,2 1 0 0 0,-1-1 0 0 0,1 0 0 0 0,-1-1 1 0 0,1 0-1 0 0,5 2 9 0 0,76 19-16 0 0,-86-24 16 0 0,-1-1 1 0 0,1 1-1 0 0,0-1 1 0 0,0 1-1 0 0,-1-1 1 0 0,1 0-1 0 0,0 0 1 0 0,0 0-1 0 0,0 0 1 0 0,-1-1-1 0 0,1 1 1 0 0,0-1-1 0 0,0 0 1 0 0,-1 0-1 0 0,1 0 1 0 0,-1 0-1 0 0,1 0 1 0 0,-1 0-1 0 0,1-1 1 0 0,1-1-1 0 0,13-5 195 0 0,-9 3-93 0 0,-1 0 1 0 0,0 0-1 0 0,0-1 1 0 0,0 1-1 0 0,0-2 0 0 0,-1 1 1 0 0,0-1-1 0 0,-1 0 1 0 0,1 0-1 0 0,3-7-102 0 0,-8 11 56 0 0,0 1 0 0 0,1-1 1 0 0,-1 0-1 0 0,0 0 0 0 0,-1-1 0 0 0,1 1 0 0 0,-1 0 1 0 0,1 0-1 0 0,-1 0 0 0 0,0 0 0 0 0,0 0 0 0 0,0-1 0 0 0,0 1 1 0 0,-1-3-57 0 0,-13-45 420 0 0,11 39-314 0 0,-3-3 39 0 0,-1 0 0 0 0,0 1 0 0 0,-1-1-1 0 0,-1 2 1 0 0,0-1 0 0 0,-5-5-145 0 0,-11-16 309 0 0,13 16-137 0 0,1 2-18 0 0,0 0-1 0 0,-1 1 1 0 0,-1 0-1 0 0,-2 0-153 0 0,-5-9 211 0 0,17 21-162 0 0,1 1 0 0 0,-1-1 0 0 0,0 1 0 0 0,0-1-1 0 0,0 1 1 0 0,0 0 0 0 0,-1 0 0 0 0,1 0 0 0 0,-1 1 0 0 0,0-1 0 0 0,0 1 0 0 0,-1-1-49 0 0,5 3-57 0 0,-1 0 0 0 0,1 0 0 0 0,0 0 0 0 0,-1 0 1 0 0,1 0-1 0 0,0 0 0 0 0,-1 0 0 0 0,1 0 0 0 0,0 0 1 0 0,-1 0-1 0 0,1-1 0 0 0,0 1 0 0 0,0 0 0 0 0,-1 0 1 0 0,1 0-1 0 0,0-1 0 0 0,0 1 0 0 0,-1 0 0 0 0,1 0 1 0 0,0-1-1 0 0,0 1 0 0 0,0 0 0 0 0,-1-1 0 0 0,1 1 1 0 0,0 0-1 0 0,0 0 0 0 0,0-1 0 0 0,0 1 0 0 0,0 0 1 0 0,0-1 56 0 0,0 0-9208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3.9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1 374 6016 0 0,'6'10'237'0'0,"2"5"479"0"0,-8-13-643 0 0,0-1 0 0 0,1 0-1 0 0,-1 0 1 0 0,0 1 0 0 0,1-1-1 0 0,-1 0 1 0 0,1 0 0 0 0,-1 0 0 0 0,1 1-1 0 0,0-1 1 0 0,0 0 0 0 0,-1 0 0 0 0,1 0-1 0 0,0 0 1 0 0,0 0 0 0 0,0 0-1 0 0,0-1 1 0 0,0 1 0 0 0,0 0 0 0 0,0 0-1 0 0,0-1 1 0 0,1 1-73 0 0,-2-19 2551 0 0,13-69-1607 0 0,-14-1-382 0 0,0 57-253 0 0,1 0 0 0 0,1-1-1 0 0,1 1 1 0 0,4-13-309 0 0,-5 40 58 0 0,0 1 1 0 0,0-1 0 0 0,0 1-1 0 0,0 0 1 0 0,1-1-1 0 0,-1 1 1 0 0,1 0-1 0 0,0 0 1 0 0,0 0-1 0 0,0 0 1 0 0,0 0-1 0 0,1 1 1 0 0,-1-1-1 0 0,1 1 1 0 0,-1-1 0 0 0,1 1-1 0 0,0 0 1 0 0,0 0-1 0 0,0 0 1 0 0,0 0-1 0 0,1 0-58 0 0,-2 3 5 0 0,1 0 0 0 0,-1 0 0 0 0,0-1 0 0 0,0 1 0 0 0,1 1 0 0 0,-1-1-1 0 0,0 0 1 0 0,0 0 0 0 0,0 1 0 0 0,0-1 0 0 0,-1 1 0 0 0,1 0 0 0 0,0-1 0 0 0,-1 1 0 0 0,1 1-5 0 0,2 1 5 0 0,5 4 13 0 0,0 1 1 0 0,0 0-1 0 0,-1 0 1 0 0,-1 1-1 0 0,1 0 1 0 0,-1 0-1 0 0,2 8-18 0 0,-5-10 5 0 0,0 0 0 0 0,0-1 0 0 0,1 1 0 0 0,0-1 0 0 0,0 1 0 0 0,1-2 0 0 0,0 1 0 0 0,2 1-5 0 0,10 20 25 0 0,-17-25-19 0 0,1 0 0 0 0,-1 0 0 0 0,1 0 0 0 0,0 0 0 0 0,0 0 1 0 0,0 0-1 0 0,0-1 0 0 0,1 1 0 0 0,-1-1 0 0 0,1 1 0 0 0,1 0-6 0 0,0 0 18 0 0,0 0-1 0 0,0 1 0 0 0,0-1 1 0 0,-1 1-1 0 0,1 0 1 0 0,-1 0-1 0 0,1 1-17 0 0,-2-2 25 0 0,1 1 0 0 0,0-1 0 0 0,0 0 0 0 0,0 0 1 0 0,0 0-1 0 0,0 0 0 0 0,1 0 0 0 0,3 2-25 0 0,-6-4 14 0 0,1 0 0 0 0,-1 0 0 0 0,1 0 0 0 0,-1 0 1 0 0,0 0-1 0 0,1 1 0 0 0,-1-1 0 0 0,0 1 0 0 0,0-1 0 0 0,0 1 0 0 0,0-1 0 0 0,0 1 1 0 0,0 0-15 0 0,11 14 100 0 0,-10-15-89 0 0,0-1 0 0 0,0 1 0 0 0,0-1 0 0 0,0 0 0 0 0,0 1 0 0 0,0-1 0 0 0,0 0 0 0 0,1 0 0 0 0,-1-1 0 0 0,0 1 1 0 0,0 0-1 0 0,0-1 0 0 0,0 1 0 0 0,0-1 0 0 0,0 0-11 0 0,15-1 45 0 0,-15 1-45 0 0,-1 1 0 0 0,1 0 0 0 0,-1 0 0 0 0,1-1 0 0 0,-1 1 0 0 0,1-1 1 0 0,-1 1-1 0 0,1-1 0 0 0,-1 0 0 0 0,0 0 0 0 0,1 0 0 0 0,-1 1 0 0 0,0-1 1 0 0,0 0-1 0 0,1 0 0 0 0,-1-1 0 0 0,0 1 0 0 0,0 0 0 0 0,0 0 1 0 0,0 0-1 0 0,-1-1 0 0 0,1 1 0 0 0,0-1 0 0 0,0 1 0 0 0,0-1 0 0 0,2-7 3 0 0,0 1 0 0 0,0-1 0 0 0,-1 0 0 0 0,1-1-3 0 0,0-4 5 0 0,10-36 38 0 0,-5 14 78 0 0,2 1-1 0 0,2-1 1 0 0,16-32-121 0 0,-28 67 8 0 0,0 1-1 0 0,1-1 1 0 0,-1 0 0 0 0,0 1 0 0 0,1-1 0 0 0,-1 1 0 0 0,1-1-1 0 0,-1 1 1 0 0,1-1 0 0 0,-1 1 0 0 0,1-1 0 0 0,-1 1 0 0 0,1-1-1 0 0,0 1 1 0 0,-1 0 0 0 0,1-1 0 0 0,0 1 0 0 0,-1 0 0 0 0,1 0-8 0 0,0 0 1 0 0,-1 0 0 0 0,1 0 1 0 0,0 0-1 0 0,-1 0 0 0 0,1 1 1 0 0,-1-1-1 0 0,1 0 0 0 0,-1 0 0 0 0,1 1 1 0 0,-1-1-1 0 0,1 0 0 0 0,-1 1 1 0 0,0-1-1 0 0,1 0 0 0 0,-1 1 1 0 0,1-1-1 0 0,-1 1 0 0 0,0-1 1 0 0,1 1-1 0 0,-1-1 0 0 0,0 1 0 0 0,0-1 1 0 0,1 1-1 0 0,-1-1 0 0 0,0 1 1 0 0,0-1-1 0 0,0 1 0 0 0,0 0 1 0 0,0-1-1 0 0,0 1 0 0 0,0-1 0 0 0,0 1 1 0 0,0 0-2 0 0,4 13 2 0 0,1-1-1 0 0,1 1 1 0 0,-1-1 0 0 0,7 9-2 0 0,-4-7 0 0 0,-1 0 1 0 0,-1 1-1 0 0,5 13 0 0 0,10 66 50 0 0,-20-91-17 0 0,0-1-1 0 0,0 0 0 0 0,1 0 1 0 0,-1 0-1 0 0,1 0 0 0 0,-1 0 1 0 0,1 0-1 0 0,0-1 0 0 0,0 1 1 0 0,0 0-1 0 0,0-1 0 0 0,1 0 1 0 0,-1 1-1 0 0,1-1 0 0 0,0 0 1 0 0,0 0-33 0 0,6 5 164 0 0,-8-6-149 0 0,-1 0 1 0 0,1-1-1 0 0,-1 1 0 0 0,1-1 1 0 0,-1 1-1 0 0,1-1 0 0 0,-1 1 1 0 0,1-1-1 0 0,-1 0 1 0 0,1 1-1 0 0,0-1 0 0 0,-1 1 1 0 0,1-1-1 0 0,0 0 1 0 0,-1 0-1 0 0,1 1 0 0 0,0-1 1 0 0,-1 0-1 0 0,1 0 1 0 0,0 0-1 0 0,0 0 0 0 0,-1 0 1 0 0,1 0-1 0 0,0 0-15 0 0,33 0-2193 0 0,-33 0-9084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4.3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0 466 7632 0 0,'6'0'39'0'0,"-4"0"52"0"0,0 1 1 0 0,1-1 0 0 0,-1 0 0 0 0,0 0 0 0 0,1-1-1 0 0,-1 1 1 0 0,0 0 0 0 0,0-1 0 0 0,1 1-1 0 0,-1-1 1 0 0,0 0 0 0 0,0 0 0 0 0,0 1 0 0 0,0-2-1 0 0,0 1 1 0 0,0 0 0 0 0,0 0 0 0 0,0-1-1 0 0,1 0-91 0 0,10-11 533 0 0,-8 9-445 0 0,0-1 1 0 0,0 0-1 0 0,-1 0 1 0 0,1 0-1 0 0,-2 0 1 0 0,1-1-1 0 0,0 1 0 0 0,1-5-88 0 0,7-21 351 0 0,-1 0 0 0 0,-2-1-1 0 0,-1 0 1 0 0,4-31-351 0 0,0-1 373 0 0,-8 46-190 0 0,2 1-1 0 0,0 0 1 0 0,2-3-183 0 0,0-1 254 0 0,-6 18-202 0 0,-1 1 1 0 0,0 0-1 0 0,1-1 1 0 0,-1 1-1 0 0,1 0 1 0 0,0 0-1 0 0,0 0 0 0 0,0 0 1 0 0,0 0-1 0 0,0 1 1 0 0,0-1-1 0 0,0 0 1 0 0,0 1-1 0 0,1 0 1 0 0,-1-1-1 0 0,0 1 1 0 0,1 0-1 0 0,0 0 1 0 0,-1 1-1 0 0,2-1-52 0 0,7-4 224 0 0,-10 5-165 0 0,0-1 0 0 0,0 1 0 0 0,0-1 0 0 0,1 1 0 0 0,-1-1 0 0 0,0 1 0 0 0,0 0 0 0 0,1-1 0 0 0,-1 1 0 0 0,0 0 0 0 0,1 0 0 0 0,-1 0 0 0 0,0 0 0 0 0,0 0 0 0 0,1 1 0 0 0,-1-1 0 0 0,0 0 0 0 0,1 1-59 0 0,0 0 28 0 0,-1 0 0 0 0,1 0 0 0 0,-1 0 0 0 0,0 0 0 0 0,1 1 0 0 0,-1-1 0 0 0,0 1 0 0 0,0-1 0 0 0,0 1 0 0 0,0-1 0 0 0,0 1 0 0 0,0 0 0 0 0,0-1 1 0 0,0 1-29 0 0,9 23 127 0 0,0 1 0 0 0,-1 0 1 0 0,2 14-128 0 0,-3-12 10 0 0,-4-10-11 0 0,-1 1 0 0 0,0 0 0 0 0,-2-1 0 0 0,0 14 1 0 0,0-11-7 0 0,1 1 0 0 0,0-1 1 0 0,2 1 6 0 0,10 24-52 0 0,-11-38 24 0 0,0 1 0 0 0,0-1 0 0 0,-1 1 1 0 0,0-1-1 0 0,0 1 0 0 0,-1 0 0 0 0,0 2 28 0 0,7 9-96 0 0,1 1-15 0 0,-9-20 108 0 0,0 0 0 0 0,0-1-1 0 0,0 1 1 0 0,0 0 0 0 0,0 0 0 0 0,0-1 0 0 0,0 1-1 0 0,0 0 1 0 0,0 0 0 0 0,-1-1 0 0 0,1 1 0 0 0,0 0 0 0 0,0-1-1 0 0,-1 1 1 0 0,1 0 0 0 0,0-1 0 0 0,-1 1 0 0 0,1 0-1 0 0,-1-1 1 0 0,1 1 0 0 0,-1-1 0 0 0,1 1 0 0 0,-1-1 0 0 0,1 1-1 0 0,-1-1 1 0 0,1 1 0 0 0,-1-1 0 0 0,0 1 3 0 0,-3-1-2021 0 0,4 0-7815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4.7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52 8640 0 0,'40'-2'848'0'0,"1"-1"0"0"0,0-3 0 0 0,-1-1 0 0 0,0-2 0 0 0,21-8-848 0 0,-18 11-944 0 0,-40 5 252 0 0,3 1-7344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5.0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6728 0 0,'2'0'35'0'0,"1"1"0"0"0,-1-1 0 0 0,0 1 0 0 0,0 0 0 0 0,1 0 0 0 0,-1 0 0 0 0,0 0 0 0 0,0 1 0 0 0,0-1 0 0 0,0 0 0 0 0,0 1 0 0 0,0-1 0 0 0,-1 1 0 0 0,1 0 0 0 0,0 0 0 0 0,-1 0-1 0 0,1 0 1 0 0,-1 0 0 0 0,1 1-35 0 0,1 1 132 0 0,0 0 0 0 0,-1 1-1 0 0,0 0 1 0 0,1-1-1 0 0,-1 1 1 0 0,-1 0-1 0 0,1 0 1 0 0,0 4-132 0 0,-2 35 512 0 0,-1-33-313 0 0,1 0-1 0 0,0-1 1 0 0,2 9-199 0 0,2 17 332 0 0,-2 1-1 0 0,-2-1 0 0 0,-2 17-331 0 0,0 17 895 0 0,2-69-864 0 0,0 1 0 0 0,0-1-1 0 0,0 0 1 0 0,0 1 0 0 0,0-1-1 0 0,0 0 1 0 0,1 1 0 0 0,-1-1-1 0 0,0 0 1 0 0,1 1-1 0 0,-1-1 1 0 0,1 0 0 0 0,-1 1-1 0 0,1-1 1 0 0,0 0 0 0 0,-1 0-1 0 0,1 0 1 0 0,0 0 0 0 0,0 0-1 0 0,0 0 1 0 0,0 0 0 0 0,0 0-1 0 0,0 0 1 0 0,0 0 0 0 0,0 0-1 0 0,0 0 1 0 0,1-1 0 0 0,-1 1-1 0 0,0-1 1 0 0,0 1 0 0 0,1-1-1 0 0,0 1-30 0 0,14 8-1315 0 0,-15-9-6617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5.4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1 517 7528 0 0,'1'0'83'0'0,"1"0"0"0"0,0 0 0 0 0,0 0 0 0 0,0-1 0 0 0,0 1 0 0 0,0-1 0 0 0,0 0 0 0 0,0 0 0 0 0,-1 1 0 0 0,1-1-1 0 0,0 0 1 0 0,-1 0 0 0 0,1-1 0 0 0,0 1 0 0 0,-1 0 0 0 0,0 0 0 0 0,1-1 0 0 0,-1 1 0 0 0,0-1 0 0 0,1 1 0 0 0,-1-1 0 0 0,0 0 0 0 0,0 1 0 0 0,0-1 0 0 0,-1 0 0 0 0,1 0 0 0 0,0 0 0 0 0,-1 0 0 0 0,1 1 0 0 0,-1-2-83 0 0,9-20 1077 0 0,1-11-378 0 0,-4 5-409 0 0,-4 22-233 0 0,0 0 0 0 0,0-1-1 0 0,-1 0 1 0 0,0 1-1 0 0,-1-6-56 0 0,0 2 60 0 0,-1-22 179 0 0,2 0-1 0 0,1 0 0 0 0,1 0 0 0 0,2 0 0 0 0,1 1 1 0 0,3-6-239 0 0,-6 24 114 0 0,4-12 132 0 0,-7 26-226 0 0,0-1 0 0 0,1 0-1 0 0,-1 0 1 0 0,0 1-1 0 0,1-1 1 0 0,-1 0-1 0 0,1 1 1 0 0,-1-1 0 0 0,1 0-1 0 0,-1 1 1 0 0,1-1-1 0 0,-1 1 1 0 0,1-1-1 0 0,0 1 1 0 0,-1-1 0 0 0,1 1-1 0 0,0-1 1 0 0,-1 1-1 0 0,1 0 1 0 0,0-1-1 0 0,0 1 1 0 0,-1 0 0 0 0,1 0-1 0 0,0-1 1 0 0,0 1-1 0 0,0 0 1 0 0,-1 0-20 0 0,8-2 410 0 0,-7 2-367 0 0,1 0-1 0 0,-1-1 1 0 0,0 1-1 0 0,0 0 1 0 0,0-1 0 0 0,0 1-1 0 0,1 0 1 0 0,-1 0-1 0 0,0 0 1 0 0,0 0-1 0 0,0 0 1 0 0,1 1-1 0 0,-1-1 1 0 0,0 0 0 0 0,0 0-1 0 0,0 1 1 0 0,0-1-1 0 0,1 1 1 0 0,-1-1-1 0 0,0 1 1 0 0,0-1-43 0 0,5 6 41 0 0,-1-1 0 0 0,0 1 0 0 0,0 0 0 0 0,-1 0 0 0 0,1 0 0 0 0,-1 1 0 0 0,-1-1 0 0 0,1 1 0 0 0,-1 0 0 0 0,0 0 0 0 0,-1 0 0 0 0,1 1 0 0 0,-1 2-41 0 0,14 33 108 0 0,-11-34-87 0 0,16 38 32 0 0,3-2 0 0 0,2 0-53 0 0,-18-33 14 0 0,1 0 1 0 0,0-1-1 0 0,0 0 1 0 0,1 0-1 0 0,1-1 1 0 0,0-1 0 0 0,0 1-1 0 0,1-2 1 0 0,0 0-1 0 0,12 6-14 0 0,6 3 21 0 0,-24-13 41 0 0,1 0 0 0 0,-1 0 0 0 0,1-1 0 0 0,0 0 0 0 0,1 0-62 0 0,-4-2 25 0 0,-1 0 0 0 0,1-1-1 0 0,-1 1 1 0 0,1-1 0 0 0,-1 0 0 0 0,1 0 0 0 0,-1 0-1 0 0,1-1 1 0 0,-1 1 0 0 0,1-1 0 0 0,-1 0 0 0 0,0 1-1 0 0,2-2-24 0 0,-2 1 23 0 0,-1 0-1 0 0,0 1 1 0 0,1-1-1 0 0,-1-1 0 0 0,0 1 1 0 0,0 0-1 0 0,1-1 1 0 0,-1 1-1 0 0,0-1 0 0 0,0 1 1 0 0,0-1-1 0 0,-1 0 0 0 0,1 0 1 0 0,0 0-1 0 0,-1 0 1 0 0,1 0-1 0 0,-1 0 0 0 0,0 0 1 0 0,1-2-23 0 0,4-8 19 0 0,-1-1-1 0 0,0 0 1 0 0,0 0 0 0 0,-1 0 0 0 0,-1-1 0 0 0,0 1 0 0 0,-1-1-1 0 0,-1 0 1 0 0,0 0 0 0 0,-1 0 0 0 0,0-4-19 0 0,-2-10 34 0 0,-1 1-1 0 0,-2-1 1 0 0,0 1 0 0 0,-2 1 0 0 0,-3-8-34 0 0,-9-4 69 0 0,15 31-38 0 0,0 1 0 0 0,1-1 0 0 0,0 0 0 0 0,0 0 0 0 0,0-1-31 0 0,-8-16 101 0 0,8 23-66 0 0,3 1-121 0 0,-1 0-1 0 0,1 0 0 0 0,0 0 1 0 0,-1-1-1 0 0,1 1 1 0 0,0 0-1 0 0,0 0 0 0 0,-1 0 1 0 0,1 0-1 0 0,0 0 1 0 0,-1-1-1 0 0,1 1 1 0 0,0 0-1 0 0,0 0 0 0 0,-1-1 1 0 0,1 1-1 0 0,0 0 1 0 0,0 0-1 0 0,0-1 1 0 0,-1 1-1 0 0,1 0 0 0 0,0 0 1 0 0,0-1-1 0 0,0 1 1 0 0,0 0-1 0 0,0-1 1 0 0,0 1 85 0 0,0-1-11750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5.9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312 75 4120 0 0,'1'-1'109'0'0,"-1"-1"0"0"0,0 1 0 0 0,0 0 0 0 0,0 0 0 0 0,1-1 0 0 0,-1 1 0 0 0,1 0 0 0 0,-1 0 0 0 0,1 0 0 0 0,-1 0 1 0 0,1 0-1 0 0,-1 0 0 0 0,2-1-109 0 0,-2 2 65 0 0,0-1 0 0 0,1 1 0 0 0,-1-1 0 0 0,0 1 0 0 0,1 0 0 0 0,-1-1 0 0 0,0 1 0 0 0,0-1 0 0 0,1 1 0 0 0,-1-1 1 0 0,0 1-1 0 0,0-1 0 0 0,0 1 0 0 0,0-1 0 0 0,0 1 0 0 0,0-1 0 0 0,1 1 0 0 0,-1-1 0 0 0,-1 1 0 0 0,1-1 0 0 0,0 1 0 0 0,0-1 1 0 0,0 1-1 0 0,0-1 0 0 0,0 1 0 0 0,0-1 0 0 0,0 1 0 0 0,-1-1 0 0 0,1 1 0 0 0,0-1 0 0 0,0 1 0 0 0,-1-1 0 0 0,1 1 0 0 0,0 0 0 0 0,-1-1 1 0 0,1 1-1 0 0,0-1 0 0 0,-1 1 0 0 0,1 0 0 0 0,-1 0 0 0 0,1-1 0 0 0,-1 1 0 0 0,1 0 0 0 0,0 0 0 0 0,-1-1 0 0 0,1 1 0 0 0,-1 0 1 0 0,1 0-1 0 0,-1 0 0 0 0,0 0-65 0 0,-10-9 931 0 0,-9-4 250 0 0,6 6-804 0 0,13 6-339 0 0,-1 0 1 0 0,1 0 0 0 0,-1 1 0 0 0,1-1 0 0 0,-1 0-1 0 0,0 0 1 0 0,1 1 0 0 0,-1-1 0 0 0,0 1 0 0 0,1 0-1 0 0,-1-1 1 0 0,-1 1-39 0 0,-9 0 95 0 0,6 0-47 0 0,-1-1 1 0 0,1 2-1 0 0,0-1 1 0 0,0 1-1 0 0,0-1 1 0 0,0 2-1 0 0,0-1 1 0 0,0 1-1 0 0,0 0 0 0 0,0 0 1 0 0,0 0-1 0 0,-1 2-48 0 0,-13 5 150 0 0,14-7-127 0 0,1 0 0 0 0,0 0 0 0 0,0 1 1 0 0,1 0-1 0 0,-1-1 0 0 0,0 2 0 0 0,1-1 0 0 0,0 0 0 0 0,-1 1 0 0 0,1 0 0 0 0,1 0 0 0 0,-1 0 0 0 0,-1 2-23 0 0,-5 11 86 0 0,0 0 0 0 0,1 1 1 0 0,1 0-1 0 0,0 1 0 0 0,2-1 1 0 0,-4 17-87 0 0,8-26 13 0 0,0 1 1 0 0,0 0-1 0 0,1 0 0 0 0,1 0 1 0 0,-1 0-1 0 0,2 1 0 0 0,-1-1 1 0 0,2 0-1 0 0,-1 0 0 0 0,1-1 1 0 0,1 1-1 0 0,0 0 1 0 0,0-1-1 0 0,2 4-13 0 0,0-4 22 0 0,0 0 1 0 0,1 0-1 0 0,1 0 0 0 0,-1-1 1 0 0,1 0-1 0 0,1 0 0 0 0,-1 0 1 0 0,1-1-1 0 0,1 0 1 0 0,-1-1-1 0 0,1 0 0 0 0,0 0 1 0 0,6 1-23 0 0,3 2-301 0 0,1 0 1 0 0,0-2-1 0 0,0 0 1 0 0,1-1-1 0 0,0-1 1 0 0,13 1 300 0 0,-11-2-8625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6.2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213 5 7328 0 0,'-9'0'-19'0'0,"8"-1"84"0"0,0 1 1 0 0,0 0-1 0 0,0 0 1 0 0,0 0-1 0 0,0 0 1 0 0,0 0-1 0 0,0 0 0 0 0,0 0 1 0 0,0 0-1 0 0,0 0 1 0 0,0 0-1 0 0,0 0 1 0 0,0 1-1 0 0,0-1 0 0 0,0 0 1 0 0,0 1-1 0 0,0-1 1 0 0,1 1-1 0 0,-1-1 0 0 0,0 1 1 0 0,0-1-1 0 0,0 1 1 0 0,0 0-1 0 0,1-1 1 0 0,-1 1-1 0 0,0 0 0 0 0,1 0 1 0 0,-1 0-1 0 0,0-1 1 0 0,1 2-66 0 0,-1-2 35 0 0,1 1 1 0 0,0-1-1 0 0,-1 1 1 0 0,1-1-1 0 0,-1 1 1 0 0,1-1-1 0 0,-1 1 1 0 0,1-1-1 0 0,-1 1 1 0 0,1-1-1 0 0,-1 0 1 0 0,1 1 0 0 0,-1-1-1 0 0,1 0 1 0 0,-1 1-1 0 0,0-1 1 0 0,1 0-1 0 0,-1 0 1 0 0,0 0-1 0 0,1 1 1 0 0,-1-1-36 0 0,-12 6 480 0 0,-7 14-438 0 0,2 0-1 0 0,1 1 0 0 0,0 1 1 0 0,2 0-1 0 0,-2 5-41 0 0,10-15-2 0 0,1 0 1 0 0,0 1-1 0 0,1 0 1 0 0,0 0-1 0 0,1 0 0 0 0,0 1 1 0 0,1 0-1 0 0,1-1 1 0 0,0 1-1 0 0,1 12 2 0 0,0-7 2 0 0,0-17-1 0 0,1 0-1 0 0,0 1 0 0 0,0-1 0 0 0,-1 0 1 0 0,2 0-1 0 0,-1 1 0 0 0,0-1 0 0 0,0 0 1 0 0,1 0-1 0 0,-1 1 0 0 0,1-1 0 0 0,0 0 0 0 0,0 0 1 0 0,0 0-1 0 0,0 0 0 0 0,0 0 0 0 0,0 0 1 0 0,1 1-1 0 0,2 3 0 0 0,0-1 1 0 0,0 0 0 0 0,1 0 0 0 0,0 0-1 0 0,0 0 1 0 0,0-1 0 0 0,1 0-1 0 0,-1 0 1 0 0,1 0 0 0 0,0-1 0 0 0,4 2-1 0 0,-3-2 4 0 0,-1 0 0 0 0,0-1 1 0 0,1 0-1 0 0,-1 0 0 0 0,1-1 1 0 0,0 0-1 0 0,-1 0 1 0 0,1 0-1 0 0,0-1 0 0 0,0 0 1 0 0,5-1-5 0 0,0-1 24 0 0,-1-1 0 0 0,1 0 0 0 0,-1 0 0 0 0,0-1 0 0 0,0-1 0 0 0,0 0 0 0 0,-1-1 0 0 0,0 0 0 0 0,5-3-24 0 0,-9 4 33 0 0,1 0 0 0 0,-1-1 0 0 0,0 1 0 0 0,0-1 1 0 0,3-5-34 0 0,22-20 163 0 0,-27 28-125 0 0,-1-1 1 0 0,1 0-1 0 0,-1 0 0 0 0,0 0 1 0 0,0-1-1 0 0,0 1 0 0 0,-1-1 1 0 0,0 1-1 0 0,1-1 0 0 0,-2 0 1 0 0,1 0-1 0 0,0 0 0 0 0,-1 0 1 0 0,0 0-1 0 0,0 0 0 0 0,-1 0 1 0 0,0-1-1 0 0,1-3-38 0 0,-1 1 58 0 0,0 1 1 0 0,-1 0-1 0 0,0 0 0 0 0,0 0 0 0 0,0 0 0 0 0,-1 0 0 0 0,0 0 1 0 0,0 0-1 0 0,-1 0 0 0 0,0 1 0 0 0,0-1 0 0 0,0 1 1 0 0,-2-2-59 0 0,-21-27 288 0 0,2-1 0 0 0,-1-6-288 0 0,15 13-1535 0 0,10 27-6890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6.7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0 565 6224 0 0,'3'2'21'0'0,"0"0"-1"0"0,0 0 1 0 0,0-1 0 0 0,1 1 0 0 0,-1-1 0 0 0,0 0-1 0 0,1 0 1 0 0,-1 0 0 0 0,1 0 0 0 0,-1-1 0 0 0,1 1-1 0 0,-1-1 1 0 0,1 0 0 0 0,-1 0 0 0 0,1 0-1 0 0,0-1 1 0 0,0 1-21 0 0,8-1 312 0 0,-11 1-253 0 0,0 0 1 0 0,-1 0-1 0 0,1 0 1 0 0,-1 0-1 0 0,1 0 0 0 0,-1 0 1 0 0,1 0-1 0 0,-1-1 0 0 0,0 1 1 0 0,1 0-1 0 0,-1 0 0 0 0,1-1 1 0 0,-1 1-1 0 0,1 0 0 0 0,-1-1 1 0 0,0 1-1 0 0,1 0 0 0 0,-1-1 1 0 0,0 1-1 0 0,1 0 0 0 0,-1-1 1 0 0,0 1-1 0 0,1-1 1 0 0,-1 1-1 0 0,0-1 0 0 0,0 1 1 0 0,0-1-1 0 0,1 1 0 0 0,-1-1 1 0 0,0 1-1 0 0,0-1 0 0 0,0 1 1 0 0,0-1-1 0 0,0 1 0 0 0,0-1 1 0 0,0 1-1 0 0,0-1 0 0 0,0 1 1 0 0,0-1-60 0 0,-5-28 899 0 0,2 11-657 0 0,0-5-27 0 0,-1 0-1 0 0,-1 0 1 0 0,-1 0-1 0 0,-2-3-214 0 0,1 3 310 0 0,0-1-1 0 0,2 0 1 0 0,1 0-1 0 0,-1-14-309 0 0,1 6 350 0 0,2 26-257 0 0,1 1 0 0 0,0-1 0 0 0,1 0 0 0 0,-1 0 0 0 0,1 0 0 0 0,0 0 0 0 0,0 0 1 0 0,2-4-94 0 0,-1 7 83 0 0,-1 1 1 0 0,1 0-1 0 0,0 0 1 0 0,1 0-1 0 0,-1 0 1 0 0,0 1 0 0 0,0-1-1 0 0,1 0 1 0 0,-1 0-1 0 0,1 1 1 0 0,0-1-1 0 0,-1 1 1 0 0,1 0 0 0 0,0-1-1 0 0,0 1 1 0 0,0 0-1 0 0,0 0 1 0 0,0 0-1 0 0,0 0 1 0 0,0 0 0 0 0,0 1-1 0 0,0-1 1 0 0,0 0-1 0 0,1 1 1 0 0,0 0-84 0 0,3 0 36 0 0,0 0 1 0 0,0 0-1 0 0,0 1 1 0 0,0 0 0 0 0,0 0-1 0 0,0 1 1 0 0,-1 0-1 0 0,1 0 1 0 0,0 0-1 0 0,-1 0 1 0 0,0 1-1 0 0,1 0 1 0 0,-1 0 0 0 0,0 1-1 0 0,-1-1 1 0 0,1 1-1 0 0,2 3-36 0 0,4 3 41 0 0,-1 1 1 0 0,-1 0-1 0 0,0 1 0 0 0,0 0 0 0 0,7 13-41 0 0,-6-8 93 0 0,0-2-1 0 0,2 1 1 0 0,6 6-93 0 0,14 18 24 0 0,-26-31-27 0 0,0-1 1 0 0,0 0-1 0 0,1-1 0 0 0,0 1 1 0 0,0-2-1 0 0,3 3 3 0 0,16 17-2 0 0,-23-23-1 0 0,0 1 1 0 0,0-1 0 0 0,0 0 0 0 0,0 0 0 0 0,1 0-1 0 0,-1 0 1 0 0,1 0 0 0 0,-1-1 0 0 0,1 0 0 0 0,0 0-1 0 0,1 0 3 0 0,2 1-28 0 0,-1-1 0 0 0,1 0-1 0 0,0-1 1 0 0,0 0 0 0 0,1 0-1 0 0,-1 0 1 0 0,0-1 28 0 0,-6 0-2 0 0,0 0 1 0 0,0 0-1 0 0,-1-1 1 0 0,1 1-1 0 0,0 0 0 0 0,-1 0 1 0 0,1-1-1 0 0,0 1 1 0 0,-1-1-1 0 0,1 1 1 0 0,-1 0-1 0 0,1-1 1 0 0,-1 1-1 0 0,1-1 0 0 0,-1 1 1 0 0,1-1-1 0 0,-1 0 1 0 0,1 1-1 0 0,-1-1 1 0 0,0 0-1 0 0,1 1 1 0 0,-1-1-1 0 0,0 0 0 0 0,1 0 2 0 0,6-22-39 0 0,-3 10 26 0 0,-2 9 13 0 0,-1 1 0 0 0,-1-1 0 0 0,1 1 0 0 0,0-1 0 0 0,-1 0 0 0 0,0 1 0 0 0,0-1 0 0 0,0 0 0 0 0,0 0 0 0 0,-1-2 0 0 0,0-8 0 0 0,-4-135 125 0 0,2 81-66 0 0,6-21 353 0 0,0 17 208 0 0,-3 71-637 0 0,0 1-1 0 0,0-1 0 0 0,0 1 1 0 0,0-1-1 0 0,0 1 0 0 0,0-1 1 0 0,0 1-1 0 0,0 0 1 0 0,0-1-1 0 0,0 1 0 0 0,0-1 1 0 0,0 1-1 0 0,0-1 0 0 0,0 1 1 0 0,0-1-1 0 0,0 1 0 0 0,1 0 1 0 0,-1-1-1 0 0,0 1 0 0 0,0-1 1 0 0,1 1-1 0 0,-1 0 0 0 0,0-1 1 0 0,0 1-1 0 0,1 0 0 0 0,-1-1 1 0 0,0 1-1 0 0,1 0 0 0 0,-1-1 1 0 0,1 1-1 0 0,-1 0 0 0 0,0 0 1 0 0,1-1-1 0 0,-1 1 0 0 0,1 0 1 0 0,-1 0-1 0 0,1 0 0 0 0,-1 0 1 0 0,0 0-1 0 0,1 0 0 0 0,-1 0 1 0 0,1 0-1 0 0,-1 0 0 0 0,1 0 1 0 0,-1 0-1 0 0,1 0 0 0 0,-1 0 1 0 0,1 0-1 0 0,-1 0 0 0 0,0 0 1 0 0,1 0 17 0 0,2 0-1033 0 0,-2 0-10185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13.3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7232 0 0,'13'5'1022'0'0,"7"10"-105"0"0,-6-2-343 0 0,-11-11-520 0 0,1 1 1 0 0,-1 1-1 0 0,-1-1 0 0 0,1 0 0 0 0,0 1 0 0 0,1 3-54 0 0,13 15 51 0 0,102 84 1290 0 0,-102-91-1166 0 0,0 0 1 0 0,0-1-1 0 0,1-1 0 0 0,1-1 0 0 0,0 0 0 0 0,5 0-175 0 0,30 20 531 0 0,-11-7-238 0 0,-30-19-184 0 0,-11-5-67 0 0,0 0-1 0 0,0 0 1 0 0,0 0-1 0 0,0 0 1 0 0,1 0-1 0 0,-1 0 0 0 0,0-1 1 0 0,1 1-1 0 0,-1-1 1 0 0,0 0-1 0 0,1 0 1 0 0,0 1-42 0 0,15-1-1299 0 0,-18 0-7738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7.2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228 76 7232 0 0,'20'-13'1110'0'0,"-18"13"-956"0"0,0-1 0 0 0,0 0 0 0 0,0 0 1 0 0,0 0-1 0 0,0-1 0 0 0,-1 1 0 0 0,1 0 1 0 0,0-1-1 0 0,-1 1 0 0 0,1-1 0 0 0,0 0-154 0 0,-2 1 58 0 0,1 1-1 0 0,-1 0 0 0 0,0-1 1 0 0,0 1-1 0 0,0-1 0 0 0,1 1 0 0 0,-1 0 1 0 0,0-1-1 0 0,0 1 0 0 0,0-1 1 0 0,0 1-1 0 0,0-1 0 0 0,0 1 1 0 0,0-1-1 0 0,1 1 0 0 0,-2-1 1 0 0,1 1-1 0 0,0 0 0 0 0,0-1 0 0 0,0 1 1 0 0,0-1-1 0 0,0 1 0 0 0,0-1 1 0 0,0 1-1 0 0,0-1 0 0 0,-1 1 1 0 0,1 0-1 0 0,0-1 0 0 0,0 1-57 0 0,-14-12 214 0 0,-20-1-296 0 0,23 10 144 0 0,1 1 0 0 0,-1 0 0 0 0,0 1 0 0 0,0 0 0 0 0,0 1 0 0 0,1 0 0 0 0,-1 0 0 0 0,0 1 0 0 0,0 1 1 0 0,0 0-1 0 0,1 1 0 0 0,-1 0 0 0 0,1 0 0 0 0,-4 2-62 0 0,11-3 35 0 0,-1 0-1 0 0,1 0 1 0 0,0 0-1 0 0,0 0 1 0 0,0 1-1 0 0,0-1 1 0 0,0 1 0 0 0,0 0-1 0 0,1 0 1 0 0,-1 0-1 0 0,1 0 1 0 0,0 0-1 0 0,0 1 1 0 0,0-1 0 0 0,0 1-1 0 0,0-1 1 0 0,1 1-1 0 0,0-1 1 0 0,0 1-1 0 0,0 0 1 0 0,0 0 0 0 0,0 0-1 0 0,1 0 1 0 0,0-1-1 0 0,0 1 1 0 0,0 0-1 0 0,0 0 1 0 0,0 0 0 0 0,1 1-35 0 0,0 0 18 0 0,0-1 0 0 0,0 1 0 0 0,1-1-1 0 0,-1 1 1 0 0,1-1 0 0 0,0 0 0 0 0,0 0 0 0 0,1 0 0 0 0,-1 0 0 0 0,1 0 0 0 0,0 0 0 0 0,0-1 0 0 0,0 1 0 0 0,1-1-18 0 0,10 11 52 0 0,2 0 0 0 0,12 8-52 0 0,-2-2 38 0 0,-12-8-24 0 0,0-1 0 0 0,1 0 1 0 0,1-1-1 0 0,-1 0 0 0 0,2-1 0 0 0,0-1-14 0 0,-11-6 8 0 0,-1 1-1 0 0,1 0 1 0 0,-1 0 0 0 0,0 0-1 0 0,0 1 1 0 0,0 0 0 0 0,0 0-1 0 0,0 0 1 0 0,0 1-8 0 0,8 7 29 0 0,1-2-1 0 0,-12-10-25 0 0,-1 1 0 0 0,1 0 0 0 0,-1 0 1 0 0,1 0-1 0 0,-1 0 0 0 0,1 1 0 0 0,-1-1 0 0 0,0 0 0 0 0,0 0 0 0 0,0 1 0 0 0,0-1 0 0 0,1 1-3 0 0,3 6 6 0 0,-4-7-5 0 0,0 0 1 0 0,0 1-1 0 0,0-1 1 0 0,0 1-1 0 0,0-1 1 0 0,0 1-1 0 0,0 0 1 0 0,-1-1-1 0 0,1 1 1 0 0,-1 0-1 0 0,1 0 1 0 0,-1-1-1 0 0,0 1 1 0 0,1 0-1 0 0,-1 0 1 0 0,0 0-1 0 0,0-1 1 0 0,0 1-1 0 0,0 0 0 0 0,-1 0 1 0 0,1-1-1 0 0,0 1 1 0 0,-1 1-2 0 0,1-1 3 0 0,-1 0 1 0 0,1 0-1 0 0,-1 0 1 0 0,1-1-1 0 0,-1 1 0 0 0,0 0 1 0 0,1 0-1 0 0,-1-1 1 0 0,0 1-1 0 0,0 0 0 0 0,0-1 1 0 0,0 1-1 0 0,-1-1 1 0 0,1 1-1 0 0,0-1 0 0 0,-1 0 1 0 0,1 1-1 0 0,-1-1 1 0 0,1 0-1 0 0,-1 0 0 0 0,1 0 1 0 0,-1 0-1 0 0,0 0 1 0 0,1-1-1 0 0,-1 1 0 0 0,0 0 1 0 0,-1-1-4 0 0,-18 6 7 0 0,0-1 0 0 0,-1-1 0 0 0,1-1 1 0 0,-1-1-1 0 0,-20-1-7 0 0,-10 2 7 0 0,41-2-3 0 0,-1-1 0 0 0,0 0 1 0 0,1-1-1 0 0,-1 0 0 0 0,1-1 1 0 0,-7-2-5 0 0,6 1 7 0 0,3 3-1823 0 0,7 0-7289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7.5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8336 0 0,'1'2'89'0'0,"0"-1"1"0"0,0 1-1 0 0,0-1 1 0 0,0 0-1 0 0,0 1 1 0 0,1-1-1 0 0,-1 0 1 0 0,0 0-1 0 0,1 0 1 0 0,-1 0-1 0 0,1 0 1 0 0,0 0-1 0 0,-1 0 1 0 0,1 0-1 0 0,0-1 1 0 0,-1 1-1 0 0,1-1 0 0 0,0 1 1 0 0,0-1-1 0 0,0 0 1 0 0,-1 1-1 0 0,1-1 1 0 0,0 0-1 0 0,0 0 1 0 0,0-1-1 0 0,0 1-89 0 0,-1 4 153 0 0,-1-1 0 0 0,1 1-1 0 0,0-1 1 0 0,-1 1 0 0 0,0-1-1 0 0,0 1 1 0 0,0 0 0 0 0,-1 3-153 0 0,1-2 158 0 0,7 90 40 0 0,-4-67-149 0 0,-1 0 0 0 0,-1 0 1 0 0,-2 16-50 0 0,-5 31 256 0 0,5-73-255 0 0,1 1 1 0 0,0-1-1 0 0,0 1 1 0 0,0-1 0 0 0,0 1-1 0 0,1-1 1 0 0,-1 1 0 0 0,1 0-1 0 0,-1-1 1 0 0,1 0-1 0 0,0 2-1 0 0,0-2 4 0 0,0 0 0 0 0,-1 0 0 0 0,1 0 0 0 0,-1 0 0 0 0,1 1 0 0 0,-1-1-1 0 0,0 0 1 0 0,0 0 0 0 0,0 1 0 0 0,0-1 0 0 0,0 0 0 0 0,-1 1 0 0 0,1-1-4 0 0,-10 15 90 0 0,9-16-82 0 0,0 0 0 0 0,0 0 0 0 0,1 0 0 0 0,-1 0 0 0 0,0 0 0 0 0,1 1-1 0 0,-1-1 1 0 0,1 0 0 0 0,-1 0 0 0 0,1 0 0 0 0,-1 1 0 0 0,1-1 0 0 0,0 0 0 0 0,0 1-8 0 0,-3 25-1507 0 0,3-26-6643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7.9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235 41 9144 0 0,'0'-2'35'0'0,"0"1"1"0"0,0-1 0 0 0,0 0-1 0 0,-1 1 1 0 0,1-1 0 0 0,-1 1-1 0 0,1-1 1 0 0,-1 1 0 0 0,1-1-1 0 0,-1 1 1 0 0,0-1 0 0 0,0 1 0 0 0,0 0-1 0 0,1-1 1 0 0,-1 1 0 0 0,-1 0-1 0 0,1 0 1 0 0,0-1 0 0 0,0 1-1 0 0,0 0 1 0 0,-1 0 0 0 0,1 0-1 0 0,0 1 1 0 0,-1-1 0 0 0,1 0-1 0 0,-1 0 1 0 0,1 1 0 0 0,-1-1-1 0 0,1 1 1 0 0,-1-1 0 0 0,1 1-1 0 0,-1 0 1 0 0,-1 0-36 0 0,-8-2 394 0 0,0 1 0 0 0,-1 1 0 0 0,1 0 0 0 0,-10 1-394 0 0,7 0 111 0 0,6 0-34 0 0,-1 0 0 0 0,1 0 0 0 0,-1 1 1 0 0,1 0-1 0 0,0 0 0 0 0,0 1 0 0 0,0 0 0 0 0,0 1 1 0 0,0-1-1 0 0,1 1 0 0 0,-1 1 0 0 0,-3 3-77 0 0,10-7 24 0 0,-1 1 0 0 0,1 0 0 0 0,0 0 0 0 0,0 0 0 0 0,0 0 0 0 0,0 0 0 0 0,0 0 0 0 0,0 0 0 0 0,1 0 0 0 0,-1 0 0 0 0,1 0 0 0 0,0 1 0 0 0,-1-1-1 0 0,1 0 1 0 0,0 2-24 0 0,1 34 251 0 0,0-34-241 0 0,0-1 0 0 0,0 1 0 0 0,0 0 0 0 0,1-1 0 0 0,-1 0 0 0 0,1 1 0 0 0,0-1 0 0 0,0 0 0 0 0,0 0 1 0 0,0 0-1 0 0,1 0 0 0 0,1 2-10 0 0,35 31 60 0 0,-21-21-27 0 0,108 107 103 0 0,-90-92-96 0 0,-23-20-20 0 0,0 0 1 0 0,0 1-1 0 0,-1 1 1 0 0,5 6-21 0 0,-8-6 1 0 0,6 8 3 0 0,-15-19-4 0 0,0 0 0 0 0,0 0 0 0 0,0-1 0 0 0,0 1 0 0 0,0 0 0 0 0,0 0 0 0 0,0-1 0 0 0,0 1 0 0 0,0 0 0 0 0,0 0 0 0 0,0-1 0 0 0,0 1 0 0 0,-1 0 0 0 0,1 0 0 0 0,0-1 0 0 0,-1 1 0 0 0,1 0 0 0 0,0-1 0 0 0,-1 1 0 0 0,1 0 0 0 0,-1-1 0 0 0,1 1 0 0 0,-1-1 0 0 0,1 1 0 0 0,-1-1 0 0 0,1 1 0 0 0,-1-1 0 0 0,0 1 0 0 0,1-1 0 0 0,-1 1 0 0 0,-4 2-3 0 0,1-1 1 0 0,0 0 0 0 0,-1 1-1 0 0,0-1 1 0 0,1-1-1 0 0,-1 1 1 0 0,0-1-1 0 0,0 0 1 0 0,0 0 0 0 0,0 0-1 0 0,0-1 1 0 0,0 1-1 0 0,-3-1 3 0 0,-13-1-24 0 0,0-1 1 0 0,-16-3 23 0 0,-12-1-14 0 0,48 6-69 0 0,0 0 0 0 0,0 0 0 0 0,-1 0 0 0 0,1-1 0 0 0,0 1 0 0 0,0 0 0 0 0,-1 0 0 0 0,1-1 0 0 0,0 1 0 0 0,0-1 0 0 0,0 1 1 0 0,-1-1-1 0 0,1 0 0 0 0,0 1 0 0 0,0-1 0 0 0,0 0 0 0 0,0 0 0 0 0,0 0 0 0 0,0 1 0 0 0,1-1 0 0 0,-2-1 83 0 0,1 1-8706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8.2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6520 0 0,'2'0'7'0'0,"24"2"953"0"0,-25-2-905 0 0,0 0 0 0 0,0 0 1 0 0,0 0-1 0 0,0 1 0 0 0,0-1 1 0 0,0 0-1 0 0,0 1 0 0 0,0-1 1 0 0,0 1-1 0 0,0-1 0 0 0,0 1 1 0 0,0 0-1 0 0,0-1 0 0 0,-1 1 0 0 0,1 0 1 0 0,0-1-1 0 0,0 1 0 0 0,-1 0 1 0 0,1 0-1 0 0,0 0 0 0 0,-1 0 1 0 0,1 1-56 0 0,6 28 350 0 0,-1 0 0 0 0,-1 1 0 0 0,-2 0 0 0 0,-1 0-350 0 0,-1-17 4 0 0,3 45 8 0 0,8 28-12 0 0,-11-76-16 0 0,0 0 0 0 0,-1-1 1 0 0,0 11 15 0 0,-1-14-5 0 0,1 1 0 0 0,0-1 0 0 0,0 0 0 0 0,0 1 0 0 0,1-1 0 0 0,1 0 0 0 0,-1 0 0 0 0,2 4 5 0 0,1-2 159 0 0,-1 0 0 0 0,0 0 0 0 0,-1 0 0 0 0,0 0 0 0 0,0 1 0 0 0,-1-1 0 0 0,0 1 0 0 0,-1 8-159 0 0,-1-15-69 0 0,0-1-1 0 0,0 1 1 0 0,0-1 0 0 0,0 1-1 0 0,0-1 1 0 0,-1 0 0 0 0,1 0-1 0 0,-1 0 1 0 0,0 0 0 0 0,1 0-1 0 0,-1 0 1 0 0,0 0 0 0 0,-2 1 69 0 0,4-3-7436 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8.6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56 7232 0 0,'30'-2'870'0'0,"-1"0"1"0"0,2-2-871 0 0,43-4 1537 0 0,-15 5-785 0 0,27-8-752 0 0,-52 7-13 0 0,6-3-4 0 0,-28 4-24 0 0,-1 1 0 0 0,1 0-1 0 0,0 1 1 0 0,0 1 0 0 0,0-1 0 0 0,2 2 41 0 0,8 0-558 0 0,1 0 0 0 0,-1-2 1 0 0,19-3 557 0 0,-10 0-6664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8.9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248 31 4512 0 0,'10'0'249'0'0,"-9"1"-147"0"0,1-1 0 0 0,0 0 0 0 0,-1 0 0 0 0,1 0 0 0 0,-1 0 0 0 0,1 0-1 0 0,-1 0 1 0 0,1 0 0 0 0,0 0 0 0 0,-1 0 0 0 0,1-1 0 0 0,-1 1 0 0 0,1 0 0 0 0,-1-1 0 0 0,1 0 0 0 0,-1 1 0 0 0,0-1 0 0 0,1 0 0 0 0,-1 0 0 0 0,1 0-102 0 0,-1 0 313 0 0,-1 1 6 0 0,0 0-18 0 0,0 0-73 0 0,0 0-13 0 0,0 0 1 0 0,0 0 8 0 0,-8-6 1306 0 0,-4 2-1403 0 0,0 1-1 0 0,0 0 0 0 0,0 0 0 0 0,0 2 0 0 0,0-1 1 0 0,-1 2-127 0 0,-3-2 224 0 0,9 2-127 0 0,0 1-1 0 0,0-1 1 0 0,0 1 0 0 0,0 0 0 0 0,1 1 0 0 0,-1 0 0 0 0,0 0-1 0 0,1 0 1 0 0,-1 1 0 0 0,-3 2-97 0 0,-4 1 268 0 0,11-4-223 0 0,0 0 0 0 0,1 1 0 0 0,-1-1 0 0 0,1 1 0 0 0,0-1 0 0 0,-1 1 0 0 0,1 0 0 0 0,1 0 0 0 0,-1 0 0 0 0,0 0 0 0 0,1 0 0 0 0,-1 0 0 0 0,1 1 1 0 0,0-1-1 0 0,0 4-45 0 0,0-5 15 0 0,1 0 1 0 0,0-1 0 0 0,0 1 0 0 0,0 0 0 0 0,0 0 0 0 0,1 0 0 0 0,-1 0 0 0 0,0 0 0 0 0,1 0-1 0 0,-1 0 1 0 0,1-1 0 0 0,0 1 0 0 0,0 0 0 0 0,-1 0 0 0 0,1-1 0 0 0,0 1 0 0 0,1 0-16 0 0,24 30 234 0 0,-11-15-181 0 0,7 13 82 0 0,-4-3-107 0 0,2-1 1 0 0,1-1-1 0 0,1 0 1 0 0,1-2-1 0 0,12 8-28 0 0,-26-23 11 0 0,4 1 3 0 0,-1 1 1 0 0,-1 1 0 0 0,1 0-15 0 0,-10-9 3 0 0,0 1 0 0 0,0-1 0 0 0,0 1 0 0 0,0 0 0 0 0,0-1 0 0 0,0 1 0 0 0,-1 0 0 0 0,1 0 0 0 0,-1 0 0 0 0,0 0 0 0 0,0 1 0 0 0,0-1 0 0 0,-1 0 0 0 0,1 0 0 0 0,0 4-3 0 0,-2-5 1 0 0,1 0-1 0 0,-1 0 0 0 0,1 1 0 0 0,-1-1 1 0 0,0 0-1 0 0,1 0 0 0 0,-1 0 1 0 0,0 0-1 0 0,0 0 0 0 0,-1 0 1 0 0,1-1-1 0 0,0 1 0 0 0,-1 0 1 0 0,1 0-1 0 0,-1-1 0 0 0,1 1 1 0 0,-1-1-1 0 0,-2 2 0 0 0,1-1 0 0 0,-1 1 1 0 0,1-1-1 0 0,-1 0 1 0 0,0 0-1 0 0,1 0 0 0 0,-1 0 1 0 0,0-1-1 0 0,0 0 1 0 0,-2 1-1 0 0,-23 2 2 0 0,0-1 0 0 0,0-1 0 0 0,0-2 1 0 0,0 0-1 0 0,0-3 0 0 0,0 0 1 0 0,-13-4-3 0 0,37 6-119 0 0,-20-6 420 0 0,24 6-374 0 0,1 1 1 0 0,-1 0-1 0 0,0-1 0 0 0,0 1 1 0 0,1-1-1 0 0,-1 1 1 0 0,1-1-1 0 0,-1 1 0 0 0,0-1 1 0 0,1 1-1 0 0,-1-1 1 0 0,1 0-1 0 0,-1 1 0 0 0,1-1 1 0 0,0 0-1 0 0,-1 1 1 0 0,1-1-1 0 0,-1 0 0 0 0,1 0 1 0 0,0 1-1 0 0,0-1 1 0 0,0 0-1 0 0,-1 0 0 0 0,1 0 1 0 0,0 1-1 0 0,0-1 73 0 0,0-1-8790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9.3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232 101 8136 0 0,'2'0'39'0'0,"24"-1"1044"0"0,-17-1-413 0 0,-13-1-248 0 0,-1 2-230 0 0,0 0-1 0 0,-1 1 1 0 0,1-1-1 0 0,-1 2 0 0 0,1-1 1 0 0,0 0-1 0 0,-1 1 0 0 0,1 0 1 0 0,0 0-1 0 0,0 1 1 0 0,-2 0-192 0 0,-4 2 11 0 0,0 1 1 0 0,0 0 0 0 0,1 1-1 0 0,-1 0 1 0 0,1 1-1 0 0,1 0 1 0 0,-1 1 0 0 0,1 0-1 0 0,0 0 1 0 0,-2 4-12 0 0,-1 2 62 0 0,0 0 0 0 0,1 1 0 0 0,0 0 1 0 0,1 1-1 0 0,1 0 0 0 0,-1 4-62 0 0,8-16 7 0 0,0 0 0 0 0,0 1-1 0 0,1-1 1 0 0,-1 1 0 0 0,1-1 0 0 0,0 1-1 0 0,1-1 1 0 0,-1 1 0 0 0,1 0 0 0 0,0-1 0 0 0,0 1-1 0 0,0 0 1 0 0,0-1 0 0 0,1 1 0 0 0,0 0-1 0 0,0-1 1 0 0,0 1 0 0 0,1-1 0 0 0,0 1 0 0 0,-1-1-1 0 0,1 0 1 0 0,1 0 0 0 0,-1 0 0 0 0,1 0 0 0 0,-1 0-1 0 0,1 0 1 0 0,0-1 0 0 0,1 0 0 0 0,-1 1-1 0 0,0-1 1 0 0,1 0 0 0 0,0 0 0 0 0,0-1 0 0 0,3 2-7 0 0,2 2 9 0 0,1 0 0 0 0,1-1 1 0 0,-1-1-1 0 0,1 0 0 0 0,0 0 1 0 0,0-1-1 0 0,0 0 0 0 0,0-1 1 0 0,0 0-1 0 0,1-1 0 0 0,-1 0 1 0 0,1-1-1 0 0,8-1-9 0 0,-15 1 1 0 0,17-3 2 0 0,0 0 0 0 0,15-5-3 0 0,-30 7 0 0 0,-1-1 0 0 0,0 0 0 0 0,-1 0 0 0 0,1-1 0 0 0,0 0 0 0 0,-1 0 0 0 0,1 0 0 0 0,-1-1 0 0 0,0 0 0 0 0,0 0 0 0 0,3-4 0 0 0,-6 6 0 0 0,6-6-1 0 0,-1-1 1 0 0,1 0 0 0 0,3-8 0 0 0,-9 14 1 0 0,0-1 0 0 0,0 1 1 0 0,-1-1-1 0 0,0 1 1 0 0,1-1-1 0 0,-1 1 0 0 0,-1-1 1 0 0,1 0-1 0 0,0 1 1 0 0,-1-1-1 0 0,0 0 1 0 0,0 0-1 0 0,0-2-1 0 0,-1-6 20 0 0,0 0 0 0 0,0 1 0 0 0,-1-1 0 0 0,0 1 0 0 0,-1-1 0 0 0,-1 1 0 0 0,0 0 0 0 0,0 0 0 0 0,-1 0 0 0 0,-1 0 0 0 0,1 1 0 0 0,-2 0 0 0 0,1 0 0 0 0,-3-1-20 0 0,-3-3 43 0 0,1-1 0 0 0,0 0 0 0 0,1-1 0 0 0,1-1 0 0 0,0 0 0 0 0,1 0 0 0 0,-1-5-43 0 0,8 3-1605 0 0,1 18-7188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9.6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63 0 7832 0 0,'-1'8'316'0'0,"1"-1"0"0"0,-2 1 0 0 0,1-1 1 0 0,-1 0-1 0 0,0 0 0 0 0,0 1 0 0 0,-1-1 0 0 0,-1 2-316 0 0,0 1 74 0 0,0 0-1 0 0,1 0 0 0 0,0 1 0 0 0,0 2-73 0 0,-10 33 72 0 0,10-37-81 0 0,0 0 0 0 0,0 0 0 0 0,1 0 1 0 0,1 0-1 0 0,-1 0 0 0 0,1 6 9 0 0,1 73 231 0 0,0-82-190 0 0,0 0 0 0 0,1 0 0 0 0,-1 0 0 0 0,2-1 0 0 0,-1 1 0 0 0,1 1-41 0 0,0 0 102 0 0,-1-1-1 0 0,1 1 0 0 0,-1 0 1 0 0,-1 0-1 0 0,1 0-101 0 0,-1 45 176 0 0,0-53-8625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0.0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62 7232 0 0,'3'-2'83'0'0,"-1"0"0"0"0,1 1 0 0 0,0-1 0 0 0,-1 1 0 0 0,1 0 0 0 0,0 0 0 0 0,0 0-1 0 0,0 0 1 0 0,0 0 0 0 0,0 1 0 0 0,2-1-83 0 0,11-3 414 0 0,-14 3-393 0 0,10-3 44 0 0,0 1 0 0 0,-1 0 1 0 0,1 0-1 0 0,1 1 0 0 0,2 0-65 0 0,-5 1 142 0 0,-1-1 0 0 0,1 0 0 0 0,-1 0 1 0 0,2-2-143 0 0,26-5 182 0 0,-29 7-173 0 0,0 1 1 0 0,1 0-1 0 0,-1 0 1 0 0,1 0 0 0 0,-1 1-1 0 0,1 1 1 0 0,-1-1-1 0 0,1 1 1 0 0,-1 1-1 0 0,0 0 1 0 0,7 2-10 0 0,25 9-1560 0 0,-38-12-4313 0 0</inkml:trace>
  <inkml:trace contextRef="#ctx0" brushRef="#br0" timeOffset="1">69 274 6328 0 0,'58'-3'1656'0'0,"0"-2"0"0"0,31-9-1656 0 0,-71 12 177 0 0,-7 0-50 0 0,0 2-1 0 0,0 0 1 0 0,0 0-1 0 0,3 2-126 0 0,-4-2-223 0 0,0 1-1 0 0,0-1 1 0 0,0 0-1 0 0,4-1 224 0 0,-11 0-6733 0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1.3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281 15 4512 0 0,'0'0'416'0'0,"0"0"1"0"0,0 0 6 0 0,0 0-5 0 0,0 0-18 0 0,0 0 3 0 0,0 0-6 0 0,0 0 15 0 0,0 0 30 0 0,0 0 6 0 0,0 0 1 0 0,0 0-14 0 0,0 0-81 0 0,0 0-23 0 0,-3 6 2 0 0,-103 216 566 0 0,14-32-428 0 0,87-181-442 0 0,1 0 1 0 0,0 0 0 0 0,0 0 0 0 0,1 0 0 0 0,0 1 0 0 0,1-1-1 0 0,0 1 1 0 0,-1 3-30 0 0,3-12 5 0 0,0 1-1 0 0,-1-1 1 0 0,1 0-1 0 0,-1 0 1 0 0,1 1-1 0 0,-1-1 0 0 0,1 0 1 0 0,-1 0-1 0 0,0 0 1 0 0,0 0-1 0 0,0 0 1 0 0,0 0-1 0 0,0 0 1 0 0,0 0-1 0 0,0 0 0 0 0,0-1 1 0 0,0 1-1 0 0,0 0 1 0 0,0 0-1 0 0,0-1 1 0 0,0 1-1 0 0,-1-1 1 0 0,1 1-1 0 0,-1-1-4 0 0,1 1 4 0 0,0-1-1 0 0,0 0 0 0 0,-1 1 1 0 0,1-1-1 0 0,0 1 1 0 0,0-1-1 0 0,0 1 0 0 0,0 0 1 0 0,0-1-1 0 0,0 1 1 0 0,1 0-1 0 0,-1 0 0 0 0,0-1 1 0 0,0 1-1 0 0,1 0 1 0 0,-1 0-1 0 0,0 0 1 0 0,1 0-1 0 0,-1 0 0 0 0,1 0 1 0 0,-1 0-1 0 0,1 0 1 0 0,-1 1-4 0 0,1-1 1 0 0,0-1 1 0 0,0 0-1 0 0,0 0 0 0 0,-1 0 1 0 0,1 0-1 0 0,0 0 1 0 0,0 0-1 0 0,0 1 1 0 0,0-1-1 0 0,0 0 1 0 0,-1 0-1 0 0,1 0 1 0 0,0 0-1 0 0,0 0 1 0 0,0 0-1 0 0,-1 0 1 0 0,1 0-1 0 0,0 0 0 0 0,0 0 1 0 0,0 0-1 0 0,0 0 1 0 0,-1 0-1 0 0,1 0 1 0 0,0 0-1 0 0,0 0 1 0 0,0 0-1 0 0,-1 0 1 0 0,1 0-1 0 0,0 0 1 0 0,0 0-1 0 0,0 0 0 0 0,-1 0 1 0 0,1 0-1 0 0,0 0 1 0 0,0 0-1 0 0,0 0 1 0 0,0 0-1 0 0,0-1 1 0 0,-1 1-1 0 0,1 0 1 0 0,0 0-1 0 0,0 0 1 0 0,0 0-1 0 0,0 0-1 0 0,0 0 1 0 0,0 0 0 0 0,0-1-1 0 0,0 1 1 0 0,0 0 0 0 0,0 0 0 0 0,0 0 0 0 0,0 0-1 0 0,1 0 1 0 0,-1 0 0 0 0,0 0 0 0 0,0 0 0 0 0,0 0 0 0 0,0 0-1 0 0,0 0 1 0 0,0 0 0 0 0,0 0 0 0 0,0-1 0 0 0,0 1-1 0 0,0 0 1 0 0,0 0 0 0 0,0 0 0 0 0,0 0 0 0 0,0 0-1 0 0,0 0 1 0 0,0 0 0 0 0,0 0 0 0 0,0-1 0 0 0,0 1-1 0 0,0 0 1 0 0,0 0 0 0 0,0 0 0 0 0,0 0 0 0 0,0 0-1 0 0,0 0 1 0 0,0 0 0 0 0,0 0 0 0 0,0-1 0 0 0,0 1 0 0 0,0 0-1 0 0,0 0 1 0 0,0 0 0 0 0,0 0 0 0 0,0 0 0 0 0,0 0-1 0 0,0 0 1 0 0,0 0 0 0 0,0 0 0 0 0,0 0 0 0 0,-1 0-1 0 0,1-1 1 0 0,0 1 0 0 0,0 0 0 0 0,0 0 0 0 0,0 0-1 0 0,8-27 36 0 0,3 13-21 0 0,-2-1 1 0 0,0 0 0 0 0,0-1 0 0 0,-1 1-1 0 0,2-11-15 0 0,13-23 66 0 0,98-189 248 0 0,-115 228-277 0 0,0 0 0 0 0,1 0-1 0 0,6-8-36 0 0,15-22 97 0 0,-24 35-87 0 0,-1 0-1 0 0,1 0 1 0 0,0 1-1 0 0,0-1 1 0 0,0 1 0 0 0,1 0-1 0 0,-1 0 1 0 0,1 0 0 0 0,5-2-10 0 0,-9 5-10 0 0,0 0 0 0 0,0 0 1 0 0,0 0-1 0 0,1 1 1 0 0,-1-1-1 0 0,0 0 0 0 0,0 1 1 0 0,1-1-1 0 0,-1 1 1 0 0,0 0-1 0 0,1-1 1 0 0,-1 1-1 0 0,0 0 0 0 0,1 0 1 0 0,-1 0-1 0 0,1 0 1 0 0,-1 0-1 0 0,0 0 0 0 0,1 0 1 0 0,-1 0-1 0 0,1 1 1 0 0,-1-1-1 0 0,0 0 1 0 0,1 1-1 0 0,-1-1 0 0 0,0 1 1 0 0,0 0-1 0 0,1-1 1 0 0,-1 1-1 0 0,0 0 0 0 0,0 0 1 0 0,0 0-1 0 0,0 0 1 0 0,0-1-1 0 0,0 2 0 0 0,0-1 1 0 0,0 0-1 0 0,0 0 1 0 0,-1 0-1 0 0,1 0 1 0 0,0 0-1 0 0,-1 1 10 0 0,22 37-50 0 0,-2 0-1 0 0,-2 2 1 0 0,-1 0-1 0 0,-3 1 1 0 0,9 38 50 0 0,-9-35-16 0 0,-10-34 10 0 0,0 0 0 0 0,-1 0 0 0 0,0 0 0 0 0,0 7 6 0 0,6 13 10 0 0,-8-26 11 0 0,1 1 0 0 0,0-1 0 0 0,-1 0 0 0 0,0 1 0 0 0,0-1 0 0 0,0 5-21 0 0,-1 24 373 0 0,0-34-330 0 0,0 0 4 0 0,0 0-1 0 0,0 0-4 0 0,0 0-4 0 0,0 0-3 0 0,0 0 2 0 0,0 0-1687 0 0,0 0-6738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13.6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373 0 6128 0 0,'-3'48'2678'0'0,"1"-38"-2671"0"0,0-1-1 0 0,-1 1 1 0 0,0-1-1 0 0,0 0 1 0 0,-1 0 0 0 0,0-1-1 0 0,-1 1 1 0 0,0-1-1 0 0,0 0 1 0 0,-4 5-7 0 0,-13 16-43 0 0,-1-1 0 0 0,-2-1 1 0 0,-17 14 42 0 0,-13 14 164 0 0,35-35 26 0 0,-1 1 0 0 0,-23 15-190 0 0,42-34 28 0 0,-4 2 98 0 0,-1 1-1 0 0,1-1 1 0 0,-1 0-1 0 0,0 0 1 0 0,-5 1-126 0 0,0 4 256 0 0,12-8-211 0 0,-1 0 0 0 0,1 0-1 0 0,-1-1 1 0 0,0 1 0 0 0,0-1 0 0 0,1 1-1 0 0,-1 0 1 0 0,0-1 0 0 0,0 1 0 0 0,0-1 0 0 0,1 0-1 0 0,-1 1 1 0 0,0-1 0 0 0,0 0 0 0 0,-1 1-45 0 0,2-1 112 0 0,0 0-1419 0 0,0 0-5610 0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1.6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90 4816 0 0,'0'1'33'0'0,"0"0"0"0"0,0 1 1 0 0,1-1-1 0 0,-1 1 0 0 0,0-1 1 0 0,0 1-1 0 0,1-1 0 0 0,-1 0 0 0 0,1 1 1 0 0,-1-1-1 0 0,1 0 0 0 0,0 1-33 0 0,-1-1 76 0 0,1 0 1 0 0,0-1-1 0 0,0 1 0 0 0,-1 0 0 0 0,1 0 0 0 0,0-1 0 0 0,0 1 0 0 0,0-1 0 0 0,0 1 1 0 0,0 0-1 0 0,0-1 0 0 0,0 0 0 0 0,0 1 0 0 0,0-1 0 0 0,0 0 0 0 0,0 1 0 0 0,0-1 1 0 0,0 0-1 0 0,0 0 0 0 0,0 0-76 0 0,4 0 242 0 0,-1 0-1 0 0,1 0 1 0 0,-1-1 0 0 0,1 0 0 0 0,-1 0-1 0 0,1 0 1 0 0,-1 0 0 0 0,2-2-242 0 0,19-4 41 0 0,8-5-18 0 0,-5-3-392 0 0,0-1 0 0 0,-1-2 0 0 0,22-19 369 0 0,-43 32-5453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2.0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1 4816 0 0,'-7'78'1854'0'0,"9"-4"-1021"0"0,0-33-558 0 0,-2 0-1 0 0,-2 0 0 0 0,-4 14-274 0 0,4-42 123 0 0,1 0-1 0 0,0 0 1 0 0,1 0-1 0 0,0 1-122 0 0,1-9 64 0 0,-1 0-1 0 0,1 1 0 0 0,0-1 0 0 0,0 0 1 0 0,1 1-1 0 0,0-1 0 0 0,-1 0 1 0 0,2 0-1 0 0,-1 0 0 0 0,3 4-63 0 0,9 17 453 0 0,-13-23-373 0 0,0 0-1 0 0,0 0 0 0 0,0 0 0 0 0,0-1 1 0 0,1 1-1 0 0,-1-1 0 0 0,1 1 0 0 0,0-1 1 0 0,0 1-1 0 0,0-1 0 0 0,0 0 1 0 0,0 0-1 0 0,0 0 0 0 0,1 0 0 0 0,-1 0 1 0 0,1-1-1 0 0,-1 1 0 0 0,1-1 0 0 0,0 1 1 0 0,2 0-80 0 0,3 0 115 0 0,-2 0-39 0 0,-1 0 1 0 0,0-1 0 0 0,1 0 0 0 0,-1 0 0 0 0,1 0-1 0 0,-1-1 1 0 0,1 1 0 0 0,-1-1 0 0 0,1-1 0 0 0,0 1-1 0 0,-1-1 1 0 0,0 0 0 0 0,1 0-77 0 0,23-4 132 0 0,-22 5-99 0 0,-1-1 0 0 0,0 0 0 0 0,1-1 0 0 0,-1 1 0 0 0,4-3-33 0 0,34-13-1537 0 0,-26 12-6576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2.4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4720 0 0,'-1'109'4801'0'0,"2"114"-5052"0"0,0-218 259 0 0,0 0 0 0 0,0 0 0 0 0,0 0-1 0 0,1 0 1 0 0,0 0 0 0 0,0 1-8 0 0,0-1 62 0 0,0-1 0 0 0,-1 1 1 0 0,1 0-1 0 0,-1-1 0 0 0,0 1 1 0 0,-1 0-1 0 0,1 5-62 0 0,-1-5 71 0 0,0 0 1 0 0,0 1-1 0 0,1-1 0 0 0,-1 0 1 0 0,1 0-1 0 0,0 0 0 0 0,1 1 1 0 0,-1-1-1 0 0,1 0 0 0 0,1 1-71 0 0,1 13 294 0 0,-4-17-238 0 0,0 0 0 0 0,0-1 0 0 0,0 1 0 0 0,1 0 0 0 0,-1 0 0 0 0,1-1 0 0 0,-1 1 0 0 0,1 0 1 0 0,-1-1-1 0 0,1 1 0 0 0,0-1 0 0 0,0 1 0 0 0,0-1 0 0 0,0 1 0 0 0,0 0-56 0 0,7 8 306 0 0,-7-9-278 0 0,-1 0 0 0 0,1-1 0 0 0,-1 1 0 0 0,1 0 0 0 0,-1-1 0 0 0,1 1-1 0 0,-1 0 1 0 0,1-1 0 0 0,0 1 0 0 0,-1-1 0 0 0,1 1 0 0 0,0-1 0 0 0,0 0 0 0 0,-1 1-1 0 0,1-1 1 0 0,0 0 0 0 0,0 1 0 0 0,-1-1 0 0 0,1 0 0 0 0,0 0 0 0 0,0 0 0 0 0,0 0-1 0 0,0 0 1 0 0,0 0 0 0 0,-1 0 0 0 0,1 0 0 0 0,0 0 0 0 0,0 0 0 0 0,0 0 0 0 0,0 0-28 0 0,22-2 210 0 0,1 0 0 0 0,0-2 0 0 0,-1-1 0 0 0,11-3-210 0 0,-5 0 88 0 0,1 2 0 0 0,12 0-88 0 0,31-1-1595 0 0,-68 6-7098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2.8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4616 0 0,'2'2'376'0'0,"1"1"0"0"0,-1-1 0 0 0,0 1 0 0 0,0 0 0 0 0,0 0 0 0 0,0 0 0 0 0,0 0 0 0 0,0 3-376 0 0,0-1 238 0 0,-1 0 0 0 0,0 0 0 0 0,0 1 0 0 0,-1-1 0 0 0,1 1 0 0 0,-1-1 0 0 0,-1 4-238 0 0,1-2-129 0 0,3 53 103 0 0,3-1 1 0 0,2 0-1 0 0,11 40 26 0 0,-18-97-3 0 0,2 32-36 0 0,2 10 11 0 0,2-25 64 0 0,-5-11 41 0 0,0-1-1 0 0,0 1 1 0 0,0-1-1 0 0,-1 1 1 0 0,0 0-1 0 0,0 3-76 0 0,-1 42-383 0 0,0-52-6135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3.2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20 473 7024 0 0,'-7'-109'1801'0'0,"1"2"62"0"0,2 55-1563 0 0,2 34-67 0 0,1 1-1 0 0,1-16-232 0 0,1 31 45 0 0,-1-1 1 0 0,1 1-1 0 0,-1-1 1 0 0,1 1-1 0 0,0 0 0 0 0,0-1 1 0 0,0 1-1 0 0,0 0 1 0 0,0-1-1 0 0,1 1-45 0 0,6-15 811 0 0,-7 17-792 0 0,-1 0 0 0 0,0-1-1 0 0,1 1 1 0 0,-1 0-1 0 0,0-1 1 0 0,1 1 0 0 0,-1 0-1 0 0,1-1 1 0 0,-1 1 0 0 0,1 0-1 0 0,-1 0 1 0 0,1-1-1 0 0,-1 1 1 0 0,1 0 0 0 0,-1 0-1 0 0,1 0 1 0 0,-1 0 0 0 0,1 0-1 0 0,-1 0 1 0 0,1 0-1 0 0,-1 0 1 0 0,1 0 0 0 0,-1 0-1 0 0,1 0 1 0 0,-1 0 0 0 0,1 0-1 0 0,0 0 1 0 0,-1 0-1 0 0,1 0 1 0 0,-1 1 0 0 0,0-1-1 0 0,1 0 1 0 0,-1 0 0 0 0,1 1-1 0 0,-1-1 1 0 0,1 1-19 0 0,16 9 235 0 0,138 158 422 0 0,-133-143-644 0 0,-7-9 8 0 0,0 0 1 0 0,10 7-22 0 0,40 41 39 0 0,-9-19-1 0 0,-38-24-22 0 0,-17-22 1 0 0,0 0-1 0 0,0-1 0 0 0,-1 1 1 0 0,1-1-1 0 0,-1 1 0 0 0,1-1 1 0 0,-1 1-1 0 0,1-1 0 0 0,-1 0 1 0 0,0 1-1 0 0,0-1 1 0 0,0 0-17 0 0,2-7 55 0 0,2-11 21 0 0,0 0 0 0 0,-1-1-1 0 0,-1 1 1 0 0,-1-1 0 0 0,-1 1 0 0 0,-1-9-76 0 0,0 1 109 0 0,1 1 0 0 0,2-1 1 0 0,1-4-110 0 0,0 15 213 0 0,0 0 0 0 0,1 0 0 0 0,5-9-213 0 0,-7 18 28 0 0,2 1-1 0 0,-1 0 0 0 0,1 0 0 0 0,0 0 0 0 0,0 1 0 0 0,1-1 0 0 0,0 1 0 0 0,5-5-27 0 0,-4 6-251 0 0,-1-1 0 0 0,1 2 0 0 0,0-1 0 0 0,0 1 0 0 0,0 0 0 0 0,1 0 0 0 0,0 0 0 0 0,6-1 251 0 0,-10 4-10233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3.6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7432 0 0,'0'263'4520'0'0,"1"-237"-4595"0"0,1 0 0 0 0,2 0 0 0 0,1 0 0 0 0,1 0 75 0 0,-4-13 172 0 0,0-1 0 0 0,-1 1 0 0 0,0-1 0 0 0,-1 7-172 0 0,0-18-7 0 0,1 0 0 0 0,-1 0 0 0 0,1 1 1 0 0,-1-1-1 0 0,1 0 0 0 0,-1 0 0 0 0,1 0 0 0 0,-1 0 1 0 0,1 0-1 0 0,0 0 0 0 0,0 0 0 0 0,0 0 1 0 0,0 0-1 0 0,-1 0 0 0 0,1 0 0 0 0,1 0 7 0 0,1 2-1171 0 0,-2-2-6729 0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1 241 5120 0 0,'4'0'0'0'0,"3"0"0"0"0,0 0 0 0 0,-3-2 648 0 0,-2 2 8 0 0,7 0-8 0 0,40-23 8 0 0,14 3-664 0 0,-3-2 8 0 0,-6-3 0 0 0,-7 1 0 0 0,-3-1-152 0 0,6 5-8 0 0,3 9 8 0 0,1-7 8 0 0,2-2-96 0 0,-3 2 8 0 0,1 5-4752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4.3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417 0 3616 0 0,'14'2'181'0'0,"-14"4"169"0"0,-3 8-120 0 0,3-14-88 0 0,0 0 30 0 0,0 0 17 0 0,-3 3 214 0 0,-2 1-138 0 0,0-1 1 0 0,0-1 0 0 0,0 1 0 0 0,-1-1 0 0 0,-3 1-266 0 0,-16 8 397 0 0,-3 3 127 0 0,-1-1-1 0 0,-3-1-523 0 0,10-4 248 0 0,1 1 0 0 0,0 0 0 0 0,0 2 0 0 0,-4 4-248 0 0,-6 2 356 0 0,24-13-217 0 0,-1 0 1 0 0,1 0 0 0 0,0 0 0 0 0,0 1 0 0 0,1 0 0 0 0,-1 1-1 0 0,-3 4-139 0 0,-22 38 664 0 0,6-7-160 0 0,23-38-459 0 0,2-1 0 0 0,-1 1-1 0 0,0 0 1 0 0,0 1-1 0 0,1-1 1 0 0,0 0 0 0 0,-1 0-1 0 0,1 1 1 0 0,0-1 0 0 0,1 1-1 0 0,-1-1 1 0 0,1 0-1 0 0,-1 1 1 0 0,1 0 0 0 0,0-1-45 0 0,1 8 79 0 0,0-1 0 0 0,1 1-1 0 0,0-1 1 0 0,2 3-79 0 0,4 23 182 0 0,-7-30-164 0 0,0 0-1 0 0,0-1 1 0 0,1 1 0 0 0,0-1-1 0 0,0 0 1 0 0,0 0-1 0 0,1 0 1 0 0,0 0 0 0 0,0 0-1 0 0,0 0 1 0 0,0-1 0 0 0,1 1-1 0 0,0-1 1 0 0,0 0 0 0 0,0 0-1 0 0,0 0 1 0 0,1-1 0 0 0,-1 0-1 0 0,1 0 1 0 0,0 0 0 0 0,1 0-18 0 0,4 4 57 0 0,1 0 0 0 0,-1 1 0 0 0,6 6-57 0 0,-7-6 26 0 0,1 0-1 0 0,-1-1 1 0 0,2 0-1 0 0,-1 0-25 0 0,-5-5 13 0 0,-1-1 1 0 0,1 1 0 0 0,-1 0-1 0 0,1-1 1 0 0,0 0-1 0 0,0 0-13 0 0,25 7 78 0 0,-24-6-65 0 0,-1-1 1 0 0,1 0-1 0 0,0 0 1 0 0,0-1-1 0 0,-1 0 1 0 0,1 0 0 0 0,0 0-1 0 0,0-1 1 0 0,0 1-1 0 0,-1-1 1 0 0,1-1-1 0 0,0 1 1 0 0,2-2-14 0 0,36-5 54 0 0,-42 8-134 0 0,0-1-1 0 0,0 1 1 0 0,0 0-1 0 0,0-1 0 0 0,0 1 1 0 0,0-1-1 0 0,0 0 1 0 0,0 0-1 0 0,0 1 1 0 0,0-1-1 0 0,0 0 0 0 0,-1-1 1 0 0,1 1-1 0 0,0 0 1 0 0,-1 0-1 0 0,1-1 1 0 0,-1 1-1 0 0,0-1 0 0 0,1 1 1 0 0,-1-1-1 0 0,1-1 81 0 0,-1 1-8618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4.7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0 144 9040 0 0,'0'0'456'0'0,"18"10"1952"0"0,-16-11-2355 0 0,-1 0 1 0 0,0 0 0 0 0,1 0 0 0 0,-1 0 0 0 0,0 1 0 0 0,1-1 0 0 0,-1 0 0 0 0,1 1-1 0 0,0-1 1 0 0,-1 1 0 0 0,1-1-54 0 0,15-5 241 0 0,195-72-85 0 0,-143 53-144 0 0,-31 9-1623 0 0,1-3-6467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5.6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452 37 5224 0 0,'-1'0'84'0'0,"0"0"1"0"0,0 0-1 0 0,0 0 0 0 0,0-1 1 0 0,0 1-1 0 0,0 0 1 0 0,0 0-1 0 0,0-1 0 0 0,1 1 1 0 0,-1-1-1 0 0,0 1 0 0 0,0 0 1 0 0,0-1-1 0 0,1 0 1 0 0,-2 0-85 0 0,-11-6 1456 0 0,0 5-642 0 0,9 2-576 0 0,0-1 1 0 0,0 0-1 0 0,0 0 0 0 0,0 0 0 0 0,1 0 1 0 0,-1 0-1 0 0,1-1 0 0 0,-1 0-238 0 0,-1 0 47 0 0,0 0-1 0 0,0 0 0 0 0,0 1 0 0 0,0-1 0 0 0,-1 1 1 0 0,1 0-1 0 0,0 1 0 0 0,0-1 0 0 0,-1 1 0 0 0,1 0 1 0 0,-1 0-1 0 0,1 1 0 0 0,-2 0-46 0 0,-15 3-31 0 0,0 1 0 0 0,-13 5 31 0 0,10-3 51 0 0,18-4-32 0 0,0-1 0 0 0,0 1 1 0 0,1 1-1 0 0,-1-1 1 0 0,0 1-1 0 0,1 0 0 0 0,0 1 1 0 0,0-1-1 0 0,0 1 0 0 0,1 0 1 0 0,0 1-1 0 0,-2 2-19 0 0,-1 1 47 0 0,0 1-1 0 0,1 1 0 0 0,0-1 1 0 0,1 1-1 0 0,0 1 0 0 0,-2 8-46 0 0,-16 32 164 0 0,17-39-122 0 0,1-1-1 0 0,1 1 1 0 0,0 0-1 0 0,1 0 1 0 0,0 0-1 0 0,1 1 1 0 0,0 1-42 0 0,2-8 16 0 0,0 5 34 0 0,-1 0 0 0 0,2 0 0 0 0,0 1-1 0 0,0 6-49 0 0,1-15 7 0 0,0 0 0 0 0,-1-1-1 0 0,1 1 1 0 0,1 0 0 0 0,-1 0-1 0 0,1 0 1 0 0,-1-1-1 0 0,1 1 1 0 0,0-1 0 0 0,0 1-1 0 0,0-1 1 0 0,1 0-1 0 0,-1 0 1 0 0,1 0 0 0 0,2 2-7 0 0,21 24 47 0 0,-21-22-23 0 0,1-1 1 0 0,0 1-1 0 0,0-1 1 0 0,7 5-25 0 0,-4-4 30 0 0,0 0 1 0 0,0-1-1 0 0,1 0 0 0 0,0-1 1 0 0,1 1-1 0 0,-1-2 1 0 0,1 0-1 0 0,0 0 0 0 0,10 2-30 0 0,-6-3 20 0 0,-8-1-5 0 0,1 0 1 0 0,-1-1-1 0 0,1 0 1 0 0,-1-1-1 0 0,1 0 0 0 0,4 0-15 0 0,11-2-87 0 0,-1 1-674 0 0,0-2 0 0 0,16-4 761 0 0,-34 6-8193 0 0</inkml:trace>
  <inkml:trace contextRef="#ctx0" brushRef="#br0" timeOffset="1">253 385 8032 0 0,'25'-4'696'0'0,"-2"1"8"0"0,-6-3-484 0 0,-6 2-140 0 0,0 0 1 0 0,0 1-1 0 0,1 0 1 0 0,-1 1-1 0 0,1 0 1 0 0,0 0-1 0 0,-1 2 1 0 0,1-1-1 0 0,0 1 1 0 0,-1 1-1 0 0,2 0-80 0 0,-8 1 3 0 0,3-1 61 0 0,-1 1 1 0 0,1 0-1 0 0,-1 0 1 0 0,0 0-1 0 0,3 3-64 0 0,-8-4 20 0 0,1 0 0 0 0,-1 1 0 0 0,0 0 0 0 0,1-1 0 0 0,-1 1 0 0 0,0 0 0 0 0,0 0 0 0 0,0 1 0 0 0,-1-1 0 0 0,1 0 0 0 0,-1 0 0 0 0,1 1 0 0 0,-1-1 0 0 0,0 1 0 0 0,1-1 0 0 0,-1 3-20 0 0,5 9 40 0 0,-5-10-34 0 0,1 0-1 0 0,0 0 1 0 0,-1 1 0 0 0,0-1-1 0 0,0 1 1 0 0,0-1 0 0 0,0 0-1 0 0,-1 1 1 0 0,0 0 0 0 0,0-1-1 0 0,0 1 1 0 0,0-1 0 0 0,-1 2-6 0 0,-2 14 0 0 0,0 1 0 0 0,0-1 0 0 0,-6 14 0 0 0,7-26-380 0 0,0 0 0 0 0,1 0 0 0 0,0 0 0 0 0,0 1 0 0 0,1 6 380 0 0,0-15-6724 0 0</inkml:trace>
  <inkml:trace contextRef="#ctx0" brushRef="#br0" timeOffset="2">1117 66 5224 0 0,'0'0'528'0'0,"0"0"0"0"0,0 0 2 0 0,0 0-32 0 0,0 0-173 0 0,0 0-38 0 0,-16 1 1322 0 0,-136 61-602 0 0,139-57-926 0 0,1 2-1 0 0,0-1 1 0 0,1 1 0 0 0,0 1 0 0 0,0 0 0 0 0,0 1 0 0 0,1 0 0 0 0,1 0 0 0 0,-1 2-81 0 0,-6 6 220 0 0,13-15-174 0 0,1 0 0 0 0,0 0-1 0 0,0 0 1 0 0,0 1-1 0 0,0-1 1 0 0,1 1 0 0 0,-1-1-1 0 0,1 1 1 0 0,-1-1-1 0 0,1 1 1 0 0,0 0-1 0 0,0 0 1 0 0,0 0-46 0 0,-1 1 36 0 0,1 0-1 0 0,-1 0 1 0 0,0-1-1 0 0,0 1 1 0 0,0-1-1 0 0,-1 1 1 0 0,1-1-1 0 0,-2 2-35 0 0,1-3 22 0 0,1 1-1 0 0,0-1 0 0 0,0 1 1 0 0,0-1-1 0 0,1 1 0 0 0,-1 0 0 0 0,1 0 1 0 0,-1 0-1 0 0,1 0 0 0 0,0 0 1 0 0,0 0-1 0 0,0 0 0 0 0,1 0 1 0 0,-1 0-1 0 0,1 2-21 0 0,-1 2 41 0 0,0 0 1 0 0,0 0-1 0 0,0 0 1 0 0,-1-1-1 0 0,-1 3-41 0 0,1-1 40 0 0,0-1 0 0 0,0 0 0 0 0,1 0 0 0 0,0 1 0 0 0,0 3-40 0 0,-1 28 69 0 0,1-24-6 0 0,1 1 1 0 0,0-1-1 0 0,1 0 0 0 0,2 14-63 0 0,-1-23 4 0 0,0-1-1 0 0,0 1 0 0 0,1-1 1 0 0,0 0-1 0 0,0 0 0 0 0,0 0 1 0 0,0 0-1 0 0,1-1 0 0 0,0 1 1 0 0,0-1-1 0 0,1 1-3 0 0,3 3 5 0 0,0-1 0 0 0,0-1 0 0 0,0 1 0 0 0,1-1 0 0 0,9 4-5 0 0,-15-9 0 0 0,-1 0 0 0 0,0-1 0 0 0,1 1 0 0 0,-1-1 0 0 0,1 0 0 0 0,0 0 0 0 0,-1 1 0 0 0,1-2 0 0 0,-1 1 0 0 0,1 0 0 0 0,-1 0 0 0 0,1-1 0 0 0,-1 0 0 0 0,1 1 0 0 0,-1-1 0 0 0,22-3-2 0 0,2 0 0 0 0,-1 0-1 0 0,1-1 0 0 0,-1-2 1 0 0,0 0-1 0 0,-1-2 0 0 0,9-4 3 0 0,-8 1-851 0 0,-1-1 0 0 0,13-9 851 0 0,-34 20-8400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13.9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139 1 5224 0 0,'3'22'103'0'0,"-2"-20"75"0"0,0 0 1 0 0,-1 0-1 0 0,1 0 1 0 0,-1 1-1 0 0,0-1 1 0 0,1 0 0 0 0,-1 0-1 0 0,0 0 1 0 0,0 0-1 0 0,-1 0 1 0 0,1 0-1 0 0,0 0 1 0 0,-1 2-179 0 0,1-1 156 0 0,-1 0-1 0 0,1 0 1 0 0,1 1 0 0 0,-1-1 0 0 0,0 0 0 0 0,1 0 0 0 0,-1 0 0 0 0,1 0-1 0 0,0 1 1 0 0,0-1 0 0 0,1 1-156 0 0,3 12 519 0 0,9 35 120 0 0,-3-13 181 0 0,3 23-820 0 0,-13-55 15 0 0,1 0 1 0 0,0 0 0 0 0,1 0-1 0 0,-1 0 1 0 0,1 0 0 0 0,0 0-1 0 0,1-1 1 0 0,-1 0 0 0 0,3 2-16 0 0,-1 0 30 0 0,-1 1 1 0 0,1-1 0 0 0,-1 1 0 0 0,2 5-31 0 0,9 23 165 0 0,-11-29-117 0 0,0 0 0 0 0,-1 1 1 0 0,0-1-1 0 0,-1 1 0 0 0,1-1 1 0 0,-1 1-1 0 0,-1 0 0 0 0,0 0 1 0 0,0 0-1 0 0,0 0 0 0 0,-1 0 1 0 0,0 0-1 0 0,-1 6-48 0 0,-2 1 81 0 0,0 0 0 0 0,0-1-1 0 0,-1 1 1 0 0,-1 0 0 0 0,-5 9-81 0 0,5-13 56 0 0,-1-1-1 0 0,0 1 1 0 0,-1-1-1 0 0,0 0 1 0 0,0-1-1 0 0,-1 0 1 0 0,0 0 0 0 0,-1 0-1 0 0,0-1 1 0 0,0-1-1 0 0,-1 1 1 0 0,1-1 0 0 0,-6 1-56 0 0,-21 16 99 0 0,27-17-57 0 0,-1-1 0 0 0,0 0 0 0 0,0 0 1 0 0,-3 0-43 0 0,0-1-50 0 0,10-5-1 0 0,1 1 1 0 0,-1 0-1 0 0,1-1 0 0 0,-1 1 1 0 0,1 0-1 0 0,-1 1 0 0 0,1-1 1 0 0,0 0-1 0 0,0 1 0 0 0,0-1 1 0 0,0 1-1 0 0,0-1 1 0 0,0 1-1 0 0,0 0 0 0 0,0 0 1 0 0,1 0-1 0 0,-1 0 0 0 0,0 1 51 0 0,2-3-9174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6.0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1 261 7432 0 0,'1'-1'191'0'0,"1"-1"1"0"0,-1 0-1 0 0,1 1 1 0 0,-1 0-1 0 0,1-1 0 0 0,0 1 1 0 0,-1 0-1 0 0,1 0 1 0 0,0 0-1 0 0,0 0 1 0 0,0 0-1 0 0,0 0 1 0 0,0 0-1 0 0,0 1-191 0 0,8-5 262 0 0,44-27 634 0 0,-20 12-544 0 0,33-15-352 0 0,27-9 84 0 0,-27 12 42 0 0,65-22-126 0 0,-118 49-254 0 0,0 1 1 0 0,0 0 0 0 0,1 1-1 0 0,-1 1 1 0 0,1 0 0 0 0,-1 0 253 0 0,-11 2-7368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6.4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8 299 6424 0 0,'0'5'32'0'0,"1"0"0"0"0,-1 0 1 0 0,1 0-1 0 0,0 0 0 0 0,2 5-32 0 0,-1-7 31 0 0,-1 1 1 0 0,0-1-1 0 0,-1 1 0 0 0,1 0 0 0 0,0 0 0 0 0,-1-1 0 0 0,0 1 0 0 0,0 0 1 0 0,0 0-1 0 0,0-1 0 0 0,-1 3-31 0 0,-2 14 66 0 0,1 0-1 0 0,1 0 1 0 0,0 1 0 0 0,2-1 0 0 0,0 1-66 0 0,1 5 464 0 0,-2 1 0 0 0,-2 15-464 0 0,-5-24 672 0 0,6-17-555 0 0,0 0 1 0 0,1 1-1 0 0,-1-1 0 0 0,1 0 0 0 0,-1 0 0 0 0,1 0 0 0 0,-1 1 0 0 0,1-1 0 0 0,0 0 0 0 0,-1 1 0 0 0,1-1 0 0 0,0 2-117 0 0,0-16 430 0 0,-1-41 8 0 0,2 1-1 0 0,3-1 1 0 0,2 1-1 0 0,6-18-437 0 0,16-90 368 0 0,-22 141-309 0 0,1 0 1 0 0,1 0-1 0 0,0 1 0 0 0,2 0 0 0 0,8-13-59 0 0,-4 8 52 0 0,-13 23-45 0 0,1-1 0 0 0,-1 1 0 0 0,1-1 0 0 0,0 1 0 0 0,0 0 0 0 0,0 0 0 0 0,0-1 0 0 0,0 1 0 0 0,0 1 0 0 0,0-1 0 0 0,0 0 0 0 0,0 0 0 0 0,0 1 0 0 0,0-1 0 0 0,3 1-7 0 0,4-3 18 0 0,-8 3-21 0 0,0 0 0 0 0,0 0 1 0 0,0 0-1 0 0,-1 0 0 0 0,1 0 0 0 0,0 0 0 0 0,0 0 0 0 0,0 0 1 0 0,0 1-1 0 0,-1-1 0 0 0,1 0 0 0 0,0 0 0 0 0,0 1 1 0 0,0-1-1 0 0,-1 1 0 0 0,1-1 0 0 0,0 1 0 0 0,0-1 1 0 0,-1 1-1 0 0,1-1 0 0 0,0 1 0 0 0,-1 0 3 0 0,1 0-29 0 0,0-1 0 0 0,1 1-1 0 0,-1 0 1 0 0,0 0 0 0 0,0-1-1 0 0,0 1 1 0 0,0 0 0 0 0,1-1-1 0 0,-1 1 1 0 0,0-1 0 0 0,0 0 0 0 0,1 1-1 0 0,-1-1 1 0 0,1 0 29 0 0,2 0-34 0 0,0 1 0 0 0,0 0 0 0 0,0 0 0 0 0,0 0 0 0 0,0 0-1 0 0,-1 0 1 0 0,1 1 0 0 0,0-1 0 0 0,0 1 0 0 0,-1 0 0 0 0,0 0 0 0 0,1 1 0 0 0,-1-1 0 0 0,0 1 0 0 0,0-1 0 0 0,0 1 0 0 0,0 0-1 0 0,-1 0 1 0 0,1 0 0 0 0,1 3 34 0 0,5 8-152 0 0,0 0 0 0 0,-1 1 1 0 0,-1 0-1 0 0,2 6 152 0 0,-7-18-1 0 0,-1 0 1 0 0,1 1 0 0 0,-1-1-1 0 0,0 1 1 0 0,0-1-1 0 0,0 1 1 0 0,0-1 0 0 0,0 1-1 0 0,-1 0 1 0 0,0-1 0 0 0,0 1-1 0 0,0 0 1 0 0,0-1 0 0 0,0 1-1 0 0,-1 0 1 0 0,0-1-1 0 0,1 1 1 0 0,-1-1 0 0 0,-1 1-1 0 0,1-1 1 0 0,0 1 0 0 0,-2 2 0 0 0,0-1-2 0 0,0-1 1 0 0,0 1 0 0 0,0 0-1 0 0,-1-1 1 0 0,0 1-1 0 0,1-1 1 0 0,-2 0 0 0 0,1 0-1 0 0,0-1 1 0 0,-1 1-1 0 0,1-1 1 0 0,-3 1 1 0 0,-30 26-6 0 0,24-16 28 0 0,-1-1 0 0 0,-1-1 0 0 0,-1 0 1 0 0,1-1-1 0 0,-5 1-22 0 0,13-6 32 0 0,0 0 0 0 0,1 0 0 0 0,0 1 0 0 0,0 0 1 0 0,0 0-1 0 0,1 1 0 0 0,-3 4-32 0 0,-3 3 125 0 0,9-11-71 0 0,-1 0-1 0 0,1 1 1 0 0,0-1-1 0 0,0 1 1 0 0,0 0 0 0 0,1-1-1 0 0,-1 1 1 0 0,1 1-54 0 0,1-5 9 0 0,-1 1 0 0 0,1-1 0 0 0,0 0 1 0 0,-1 1-1 0 0,1-1 0 0 0,0 1 0 0 0,0-1 0 0 0,0 1 1 0 0,0-1-1 0 0,0 1 0 0 0,1-1 0 0 0,-1 1 1 0 0,0-1-1 0 0,1 1 0 0 0,-1-1 0 0 0,1 0 1 0 0,-1 1-1 0 0,1-1 0 0 0,0 0 0 0 0,0 1 0 0 0,-1-1 1 0 0,1 0-1 0 0,0 0 0 0 0,0 0 0 0 0,0 0 1 0 0,0 1-1 0 0,0-2 0 0 0,1 1 0 0 0,-1 1-9 0 0,10 4 16 0 0,-1-1 0 0 0,1 0-1 0 0,0-1 1 0 0,1 0 0 0 0,-1 0-1 0 0,0-1 1 0 0,1-1 0 0 0,0 0-1 0 0,0 0 1 0 0,0-1 0 0 0,-1-1-1 0 0,8 0-15 0 0,31-5-1846 0 0,21-5 1846 0 0,-42 2-7860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6.9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316 1 5320 0 0,'-2'0'97'0'0,"0"0"0"0"0,1 0 0 0 0,-1 1 0 0 0,0-1 0 0 0,1 1 0 0 0,-1-1 0 0 0,1 1 0 0 0,-1 0 0 0 0,1 0 0 0 0,-1-1 0 0 0,1 1 0 0 0,-1 0 0 0 0,1 1-97 0 0,0-2 107 0 0,-1 1 0 0 0,1 0 0 0 0,0 0 0 0 0,0 0 0 0 0,-1-1 0 0 0,1 1 0 0 0,0 0 0 0 0,-1-1 0 0 0,1 1 0 0 0,-1-1 0 0 0,1 0 0 0 0,-1 1 0 0 0,1-1-1 0 0,-1 0 1 0 0,1 0 0 0 0,-1 0 0 0 0,1 0 0 0 0,-1 0-107 0 0,-2-1 250 0 0,0 1 0 0 0,-1 0 0 0 0,1 0-1 0 0,0 0 1 0 0,-1 1 0 0 0,1-1 0 0 0,-3 2-250 0 0,-21 1 273 0 0,19-3-234 0 0,-1 0 0 0 0,1 1 0 0 0,-1 0 0 0 0,-5 2-39 0 0,12-3-5 0 0,0 1 0 0 0,0 0 0 0 0,0 0 0 0 0,0 0 0 0 0,1 1 0 0 0,-1-1 0 0 0,0 1 0 0 0,1 0 0 0 0,-1-1 0 0 0,1 1 0 0 0,0 0 0 0 0,-1 0 0 0 0,1 1 0 0 0,0-1 0 0 0,0 0 0 0 0,0 2 5 0 0,-10 12-143 0 0,9-12 126 0 0,0-1 1 0 0,1 0-1 0 0,0 1 1 0 0,-1 0-1 0 0,1-1 1 0 0,0 1-1 0 0,1 0 1 0 0,-1 0-1 0 0,1 0 1 0 0,-1 0-1 0 0,1 0 1 0 0,0 0-1 0 0,1 0 1 0 0,-1 1-1 0 0,1 1 17 0 0,0 3-12 0 0,1-1 1 0 0,0 1-1 0 0,1 0 1 0 0,0 0-1 0 0,0-1 0 0 0,1 1 1 0 0,0-1-1 0 0,0 0 1 0 0,2 2 11 0 0,9 16-31 0 0,1 0 1 0 0,3 2 30 0 0,16 26-24 0 0,-33-51 22 0 0,1-1 0 0 0,-1 0 1 0 0,1 0-1 0 0,0 0 1 0 0,0 0-1 0 0,0 0 0 0 0,0-1 1 0 0,0 1-1 0 0,0 0 1 0 0,2 0 1 0 0,-2-1-4 0 0,-1 0 0 0 0,1 1 1 0 0,0-1-1 0 0,0 1 0 0 0,0-1 1 0 0,-1 1-1 0 0,1 0 1 0 0,-1-1-1 0 0,1 1 0 0 0,-1 0 1 0 0,0 1 3 0 0,10 13-23 0 0,-10-15 33 0 0,0 0-1 0 0,0 1 0 0 0,0-1 0 0 0,-1 0 1 0 0,1 0-1 0 0,0 1 0 0 0,0-1 0 0 0,-1 0 1 0 0,1 1-1 0 0,-1-1 0 0 0,1 1 1 0 0,-1-1-1 0 0,0 0 0 0 0,1 1 0 0 0,-1-1 1 0 0,0 1-1 0 0,0-1 0 0 0,0 1 1 0 0,0-1-1 0 0,0 1 0 0 0,-1-1 0 0 0,1 1 1 0 0,0-1-1 0 0,-1 1 0 0 0,1-1 1 0 0,-1 0-1 0 0,1 1 0 0 0,-1-1 0 0 0,0 0 1 0 0,0 2-10 0 0,0-1 39 0 0,-1 0-1 0 0,1 0 1 0 0,-1-1 0 0 0,1 1 0 0 0,-1 0 0 0 0,1-1 0 0 0,-1 1 0 0 0,0-1 0 0 0,0 1-1 0 0,0-1 1 0 0,0 0 0 0 0,0 0 0 0 0,0 0 0 0 0,0 0 0 0 0,-2 1-39 0 0,-36 9 250 0 0,20-7-138 0 0,-52 11 310 0 0,40-10-101 0 0,15-8-17 0 0,5 0-126 0 0,12 3-181 0 0,0 0 0 0 0,-1 0 1 0 0,1 0-1 0 0,0 0 0 0 0,0 0 0 0 0,0 0 0 0 0,0 0 0 0 0,0 0 0 0 0,0 0 0 0 0,-1 0 0 0 0,1 0 0 0 0,0 0 0 0 0,0 0 0 0 0,0 0 1 0 0,0 0-1 0 0,0 0 0 0 0,0-1 0 0 0,-1 1 0 0 0,1 0 0 0 0,0 0 0 0 0,0 0 0 0 0,0 0 0 0 0,0 0 0 0 0,0 0 0 0 0,0 0 0 0 0,0 0 1 0 0,0-1-1 0 0,0 1 0 0 0,0 0 0 0 0,0 0 0 0 0,0 0 0 0 0,0 0 0 0 0,-1 0 0 0 0,1-1 0 0 0,0 1 0 0 0,0 0 0 0 0,0 0 0 0 0,0 0 0 0 0,0 0 1 0 0,0 0-1 0 0,0-1 0 0 0,1 1 0 0 0,-1 0 0 0 0,0 0 0 0 0,0 0 0 0 0,0 0 0 0 0,0 0 0 0 0,0 0 3 0 0,0-2-1256 0 0,0 2-6606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7.5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6128 0 0,'2'2'23'0'0,"0"1"1"0"0,0-1-1 0 0,0 1 1 0 0,0 0 0 0 0,-1 0-1 0 0,1 0 1 0 0,-1 0-1 0 0,0 0 1 0 0,0 0-1 0 0,0 0 1 0 0,0 0-1 0 0,0 0 1 0 0,-1 0-1 0 0,1 2-23 0 0,-2 50 566 0 0,0-27-384 0 0,1-5 11 0 0,0 29 503 0 0,-1-48-736 0 0,1-1-1 0 0,-1 1 1 0 0,0 0-1 0 0,0-1 1 0 0,0 1-1 0 0,0-1 1 0 0,0 1-1 0 0,-1-1 1 0 0,0 1 0 0 0,0-1-1 0 0,-1 2 41 0 0,1-3-5465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8.6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291 0 5224 0 0,'0'0'625'0'0,"0"0"4"0"0,0 0-1 0 0,0 0-21 0 0,0 0-118 0 0,0 0-21 0 0,0 0-2 0 0,0 0-66 0 0,0 0-256 0 0,0 0-63 0 0,0 0 6 0 0,0 0-13 0 0,-8 2-52 0 0,-10 3-10 0 0,0 0 0 0 0,-14 8-12 0 0,-53 24-143 0 0,4-8 143 0 0,81-28 3 0 0,-2-1 8 0 0,1 0 0 0 0,0 1 0 0 0,-1 0 0 0 0,1-1 0 0 0,-1 1 0 0 0,1 0 0 0 0,0 0 0 0 0,0 0 0 0 0,-1 0 0 0 0,1 0 0 0 0,0 0 0 0 0,0 0 0 0 0,0 0 0 0 0,0 0 0 0 0,0 0 0 0 0,0 1 0 0 0,1-1 0 0 0,-1 0 0 0 0,0 1-1 0 0,1-1 1 0 0,-1 1-11 0 0,0-1 39 0 0,-6 8 453 0 0,-1 1 37 0 0,6-4-367 0 0,0 1-1 0 0,0-1 1 0 0,1 1-1 0 0,0 0 1 0 0,1-1-1 0 0,-1 1 1 0 0,1 3-162 0 0,0 9 99 0 0,1-1 0 0 0,0 1 0 0 0,1-1 0 0 0,1 0 0 0 0,4 13-99 0 0,-1-2 58 0 0,-1 0 0 0 0,-1 0 1 0 0,-1 1-1 0 0,-2 23-58 0 0,-2-22 63 0 0,0-23-50 0 0,1 0 1 0 0,0 0 0 0 0,0 0 0 0 0,1 0 0 0 0,0 0 0 0 0,0 0-1 0 0,1 0 1 0 0,0 3-14 0 0,0-4 13 0 0,-1 0 1 0 0,1 1-1 0 0,-2-1 0 0 0,1 1 0 0 0,-1-1 1 0 0,0 1-1 0 0,-1-1 0 0 0,0 4-13 0 0,0-2 10 0 0,0-1-1 0 0,1 0 1 0 0,0 0-1 0 0,0 1 0 0 0,1-1 1 0 0,1 5-10 0 0,-2-12-24 0 0,0-1-1 0 0,0 0 1 0 0,0 0-1 0 0,0 1 1 0 0,0-1 0 0 0,0 0-1 0 0,1 1 1 0 0,-1-1-1 0 0,0 0 1 0 0,0 0 0 0 0,0 1-1 0 0,0-1 1 0 0,0 0-1 0 0,0 0 1 0 0,1 1 0 0 0,-1-1-1 0 0,0 0 1 0 0,0 0-1 0 0,0 0 1 0 0,1 1 0 0 0,-1-1-1 0 0,0 0 1 0 0,0 0 0 0 0,1 0-1 0 0,-1 0 1 0 0,0 0-1 0 0,0 0 1 0 0,1 1 0 0 0,-1-1-1 0 0,0 0 1 0 0,1 0-1 0 0,-1 0 1 0 0,0 0 0 0 0,0 0-1 0 0,1 0 1 0 0,-1 0-1 0 0,0 0 1 0 0,1 0 0 0 0,-1 0-1 0 0,0 0 1 0 0,0 0-1 0 0,1 0 1 0 0,-1 0 0 0 0,0-1-1 0 0,0 1 1 0 0,1 0 0 0 0,-1 0-1 0 0,0 0 1 0 0,0 0-1 0 0,1 0 1 0 0,-1-1 0 0 0,0 1-1 0 0,0 0 1 0 0,0 0-1 0 0,1 0 1 0 0,-1-1 0 0 0,0 1-1 0 0,0 0 1 0 0,0 0-1 0 0,0-1 1 0 0,1 1 0 0 0,-1 0-1 0 0,0 0 1 0 0,0-1-1 0 0,0 1 1 0 0,0 0 0 0 0,0 0-1 0 0,0-1 25 0 0,0 0-8326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9.0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1 103 5920 0 0,'4'-3'388'0'0,"0"0"0"0"0,1 1 0 0 0,-1-1 0 0 0,1 1 0 0 0,0 0 0 0 0,1 0-388 0 0,63-24 1282 0 0,-57 23-1204 0 0,0-1-1 0 0,0-1 1 0 0,10-5-78 0 0,12-6 26 0 0,7-3-1298 0 0,-37 17-4813 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9.4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0 3208 0 0,'0'34'733'0'0,"-1"-7"-538"0"0,1 0 0 0 0,2 0 0 0 0,0 1 0 0 0,6 19-195 0 0,-4-22 441 0 0,0 1-1 0 0,-2-1 1 0 0,-1 1 0 0 0,-3 20-441 0 0,2-6 684 0 0,6-20-204 0 0,-6-19-437 0 0,1 0 0 0 0,0 0 0 0 0,-1 0 0 0 0,1 0 0 0 0,-1 0 0 0 0,0 0 0 0 0,1 0 0 0 0,-1 1-1 0 0,0-1 1 0 0,0 0 0 0 0,1 0 0 0 0,-1 0 0 0 0,0 0 0 0 0,0 1 0 0 0,0-1 0 0 0,-1 0 0 0 0,1 0 0 0 0,0 0 0 0 0,0 1-1 0 0,-1-1-42 0 0,8 34 1270 0 0,-7-35-1265 0 0,-1 0 1 0 0,1 0-1 0 0,0 1 1 0 0,0-1-1 0 0,0 0 1 0 0,0 0-1 0 0,0 1 1 0 0,1-1-1 0 0,-1 0 1 0 0,0 0-1 0 0,0 1 1 0 0,0-1-1 0 0,0 0 1 0 0,0 0-1 0 0,0 1 0 0 0,0-1 1 0 0,0 0-1 0 0,1 0 1 0 0,-1 1-1 0 0,0-1 1 0 0,0 0-1 0 0,0 0 1 0 0,0 0-1 0 0,1 1 1 0 0,-1-1-1 0 0,0 0 1 0 0,0 0-1 0 0,1 0 1 0 0,-1 0-1 0 0,0 0 1 0 0,0 1-1 0 0,0-1 1 0 0,1 0-1 0 0,-1 0 1 0 0,0 0-1 0 0,1 0 1 0 0,-1 0-1 0 0,0 0 1 0 0,0 0-1 0 0,1 0 1 0 0,-1 0-1 0 0,0 0 1 0 0,0 0-1 0 0,1 0 1 0 0,-1 0-1 0 0,0 0 1 0 0,1 0-6 0 0,0 0-761 0 0,1 0-5856 0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9.7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1 440 5824 0 0,'0'0'610'0'0,"0"0"9"0"0,0-23 2640 0 0,0 21-3246 0 0,0-46 371 0 0,1-1-1 0 0,3 1 1 0 0,2 0-384 0 0,15-99 933 0 0,-21 145-891 0 0,1-1 1 0 0,0 0-1 0 0,0 0 1 0 0,0 0-1 0 0,0 1 1 0 0,1-1-1 0 0,-1 1 1 0 0,1-1-1 0 0,0 1 1 0 0,0-1-1 0 0,0 1 1 0 0,0 0-1 0 0,0 0 1 0 0,0 0-1 0 0,1 0-42 0 0,0-1 97 0 0,0 0 1 0 0,-1 1-1 0 0,1-1 1 0 0,-1 0-1 0 0,1-1 0 0 0,-1 1 1 0 0,0-1-98 0 0,-1 4 15 0 0,-1 0 0 0 0,0-1 0 0 0,0 1 0 0 0,0 0 0 0 0,1 0 0 0 0,-1-1 0 0 0,0 1 0 0 0,1 0 0 0 0,-1 0 0 0 0,0 0 0 0 0,0 0 0 0 0,1 0 0 0 0,-1-1 0 0 0,0 1 0 0 0,1 0 0 0 0,-1 0 0 0 0,0 0 0 0 0,1 0 0 0 0,-1 0 1 0 0,0 0-1 0 0,1 0 0 0 0,-1 0 0 0 0,0 0 0 0 0,1 0 0 0 0,-1 0 0 0 0,0 0 0 0 0,1 0 0 0 0,-1 0 0 0 0,0 1 0 0 0,1-1 0 0 0,-1 0 0 0 0,0 0 0 0 0,1 0 0 0 0,-1 0-15 0 0,17 11 123 0 0,-12-8-119 0 0,0 1 1 0 0,-1 0 0 0 0,0 0 0 0 0,0 1-1 0 0,0-1 1 0 0,0 1-5 0 0,20 37 34 0 0,-11-18-10 0 0,1 0-1 0 0,1-2 0 0 0,17 21-23 0 0,-26-35 5 0 0,0 0-1 0 0,0 0 1 0 0,-1 1 0 0 0,-1-1-1 0 0,2 5-4 0 0,-1-3 5 0 0,-1-1 0 0 0,1-1 0 0 0,1 1 0 0 0,5 7-5 0 0,5 3 16 0 0,-12-13-8 0 0,0 0 1 0 0,1-1 0 0 0,0 1-1 0 0,0-1 1 0 0,1 0-1 0 0,0 0 1 0 0,0-1 0 0 0,0 0-1 0 0,2 1-8 0 0,4 7 65 0 0,-11-11-62 0 0,-1-1 0 0 0,1 1 0 0 0,-1 0 0 0 0,1-1 0 0 0,-1 1 0 0 0,1 0 0 0 0,0-1-1 0 0,-1 1 1 0 0,1-1 0 0 0,0 1 0 0 0,-1-1 0 0 0,1 1 0 0 0,0-1 0 0 0,0 0 0 0 0,0 1 0 0 0,-1-1-1 0 0,1 0 1 0 0,0 0 0 0 0,0 1 0 0 0,0-1 0 0 0,0 0 0 0 0,-1 0 0 0 0,1 0 0 0 0,0 0 0 0 0,0 0-3 0 0,1-1 15 0 0,0 1 1 0 0,-1-1 0 0 0,1 0 0 0 0,0 0-1 0 0,-1 0 1 0 0,1 1 0 0 0,-1-2 0 0 0,1 1-1 0 0,-1 0 1 0 0,0 0 0 0 0,1 0 0 0 0,-1-1-1 0 0,1 0-15 0 0,5-5 45 0 0,-6 6-43 0 0,0 0 1 0 0,-1 0-1 0 0,1-1 1 0 0,-1 1-1 0 0,1 0 1 0 0,-1 0-1 0 0,1 0 1 0 0,-1-1-1 0 0,0 1 1 0 0,1 0 0 0 0,-1-1-1 0 0,0 1 1 0 0,0 0-3 0 0,2-8 14 0 0,1-3 7 0 0,-1-1 1 0 0,0 0-1 0 0,-1 1 1 0 0,-1-1-1 0 0,0 0 1 0 0,0 0 0 0 0,-1 1-1 0 0,-1-1 1 0 0,-1-5-22 0 0,-4-55 287 0 0,6 47-66 0 0,1 20-157 0 0,-1-1-1 0 0,1 0 1 0 0,0 0-1 0 0,0 0 0 0 0,1 0 1 0 0,0 0-1 0 0,0 1 0 0 0,1-1 1 0 0,0 0-1 0 0,0 1 0 0 0,2-5-63 0 0,2 1-46 0 0,-6 7-130 0 0,1 1 0 0 0,1-1 0 0 0,-1 1 0 0 0,0 0 0 0 0,1-1 1 0 0,-1 1-1 0 0,1 0 0 0 0,0 0 0 0 0,-1 0 0 0 0,3-1 176 0 0,-2 2-10466 0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0.1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0 154 4720 0 0,'1'9'254'0'0,"0"1"1"0"0,1-1-1 0 0,0 0 0 0 0,1 0 1 0 0,-1 0-1 0 0,5 7-254 0 0,7 30 1131 0 0,0 33-290 0 0,-4-18-202 0 0,8 18-639 0 0,-17-72 5 0 0,0 0 0 0 0,0 0 0 0 0,-1-1 0 0 0,0 1 0 0 0,0 6-5 0 0,-1 3 22 0 0,6-9 8 0 0,-5-7-27 0 0,0 0 1 0 0,1 1-1 0 0,-1-1 1 0 0,0 0-1 0 0,0 0 1 0 0,0 0-1 0 0,1 0 1 0 0,-1 0-1 0 0,0 0 0 0 0,0 0 1 0 0,0 1-1 0 0,0-1 1 0 0,1 0-1 0 0,-1 0 1 0 0,0 0-1 0 0,0 1 1 0 0,0-1-1 0 0,0 0 1 0 0,0 0-1 0 0,0 0 1 0 0,0 1-1 0 0,1-1 0 0 0,-1 0 1 0 0,0 0-1 0 0,0 0 1 0 0,0 1-1 0 0,0-1 1 0 0,0 0-1 0 0,0 0 1 0 0,0 1-1 0 0,0-1 1 0 0,0 0-1 0 0,0 0 1 0 0,0 0-1 0 0,0 1 0 0 0,0-1 1 0 0,-1 0-1 0 0,1 0 1 0 0,0 1-1 0 0,0-1 1 0 0,0 0-1 0 0,0 0 1 0 0,0 0-1 0 0,0 1 1 0 0,0-1-1 0 0,-1 0 1 0 0,1 0-1 0 0,0 0 0 0 0,0 0 1 0 0,0 1-1 0 0,0-1 1 0 0,-1 0-1 0 0,1 0 1 0 0,0 0-1 0 0,0 0 1 0 0,0 0-4 0 0,-2-21 473 0 0,-5-7-340 0 0,2 1 0 0 0,1-1-1 0 0,1 0 1 0 0,2-5-133 0 0,2-118 623 0 0,-1 142-585 0 0,1-9 3 0 0,1 0-1 0 0,0 1 1 0 0,2-1-1 0 0,0 0 1 0 0,1 1-1 0 0,0 0 1 0 0,2 0-1 0 0,0 1 1 0 0,1 0-1 0 0,3-4-40 0 0,-8 14 4 0 0,1 1 0 0 0,0 0 0 0 0,0 0 0 0 0,1 1 0 0 0,-1-1 0 0 0,1 1 0 0 0,0 0 0 0 0,1 0-4 0 0,-5 3 1 0 0,1-1 0 0 0,-1 1 0 0 0,1 0 0 0 0,-1 0 1 0 0,1 1-1 0 0,0-1 0 0 0,0 0 0 0 0,-1 0 1 0 0,1 1-1 0 0,0-1 0 0 0,0 1 0 0 0,0 0 0 0 0,0 0 1 0 0,-1-1-1 0 0,1 1 0 0 0,0 0 0 0 0,0 0 1 0 0,0 1-1 0 0,0-1 0 0 0,0 0 0 0 0,-1 1 0 0 0,1-1 1 0 0,0 1-1 0 0,0-1 0 0 0,0 1 0 0 0,-1 0 1 0 0,1 0-1 0 0,0 0 0 0 0,-1 0-1 0 0,12 11 4 0 0,0 1 0 0 0,-1 0 1 0 0,-1 1-1 0 0,0 1 0 0 0,-1 0 0 0 0,2 4-4 0 0,14 20 44 0 0,-21-31-30 0 0,0 0-1 0 0,-1 0 0 0 0,0 1 0 0 0,0-1 1 0 0,0 4-14 0 0,17 36 120 0 0,-16-40-83 0 0,-1 0-1 0 0,-1 1 1 0 0,0 0 0 0 0,0 0-1 0 0,-1 0 1 0 0,0 0 0 0 0,0 4-37 0 0,1 10 218 0 0,-1 0 0 0 0,-1 11-218 0 0,-3-28 32 0 0,1 0-1 0 0,-1 0 1 0 0,1-1-1 0 0,-2 1 0 0 0,1-1 1 0 0,0 1-1 0 0,-1-1 1 0 0,0 0-1 0 0,-1 0 1 0 0,1 0-1 0 0,-1 0 0 0 0,0-1 1 0 0,0 1-1 0 0,-4 2-31 0 0,1 1 38 0 0,-1-1 0 0 0,0-1 0 0 0,-1 0 0 0 0,1 0 0 0 0,-1 0-1 0 0,0-1 1 0 0,-1 0 0 0 0,1-1 0 0 0,-1 0 0 0 0,-9 2-38 0 0,1-1 79 0 0,8-2 7 0 0,-1 0-1 0 0,1-1 1 0 0,-1 0 0 0 0,0 0 0 0 0,0-1 0 0 0,0-1-1 0 0,0 0 1 0 0,-10-1-86 0 0,19 1 10 0 0,-10-2 113 0 0,1-1 0 0 0,-1 1 0 0 0,1-2-1 0 0,-1 0 1 0 0,0-1-123 0 0,-30-13-1728 0 0,42 18-7342 0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0.5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88 1 5720 0 0,'2'1'137'0'0,"-1"0"1"0"0,1 1-1 0 0,-1-1 1 0 0,1 1 0 0 0,-1 0-1 0 0,0-1 1 0 0,0 1-1 0 0,0 0 1 0 0,0-1-1 0 0,0 1 1 0 0,0 0-1 0 0,0 0 1 0 0,0 0-1 0 0,-1 0 1 0 0,1 0-1 0 0,-1 0 1 0 0,1 0-1 0 0,-1 0 1 0 0,0 0 0 0 0,0 0-1 0 0,0 0 1 0 0,0 1-1 0 0,0-1 1 0 0,-1 2-138 0 0,0 9 263 0 0,-1 1 0 0 0,-1-1 0 0 0,-1 5-263 0 0,3-14 106 0 0,-31 170 364 0 0,2-7-144 0 0,12-76-181 0 0,16-80-23 0 0,0-1 0 0 0,1 0 1 0 0,0 1-1 0 0,1-1 0 0 0,1 7-122 0 0,-1 2 361 0 0,-5-6-81 0 0,5-13-279 0 0,0 0 1 0 0,0 0-1 0 0,0-1 0 0 0,0 1 1 0 0,0 0-1 0 0,0 0 0 0 0,0 0 1 0 0,0 0-1 0 0,0 0 0 0 0,0 0 0 0 0,0 0 1 0 0,0-1-1 0 0,0 1 0 0 0,-1 0 1 0 0,1 0-1 0 0,0 0 0 0 0,0 0 1 0 0,0 0-1 0 0,0 0 0 0 0,0 0 0 0 0,0 0 1 0 0,0 0-1 0 0,-1 0 0 0 0,1 0 1 0 0,0 0-1 0 0,0 0 0 0 0,0 0 1 0 0,0 0-1 0 0,0 0 0 0 0,0 0 0 0 0,0 0 1 0 0,-1 0-1 0 0,1 0 0 0 0,0 0 1 0 0,0 0-1 0 0,0 0 0 0 0,0 0 0 0 0,0 0 1 0 0,0 0-1 0 0,-1 0 0 0 0,1 0 1 0 0,0 0-1 0 0,0 0 0 0 0,0 0-1 0 0,0-6-1497 0 0,0 6-6132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16.8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124 257 2808 0 0,'-10'-9'5484'0'0,"-9"-18"-4683"0"0,16 22-1102 0 0,-25-38 915 0 0,23 37 134 0 0,3 3 107 0 0,2 5-83 0 0,2 16-211 0 0,-3 29 233 0 0,0-15-348 0 0,2 0 0 0 0,1 3-446 0 0,-1-31 55 0 0,0 1 1 0 0,0 0 0 0 0,0 0 0 0 0,1-1 0 0 0,0 1 0 0 0,0-1 0 0 0,1 2-56 0 0,-1-2 28 0 0,0 0-1 0 0,0-1 1 0 0,-1 1-1 0 0,1 0 1 0 0,-1 0-1 0 0,0 0 1 0 0,0 0-1 0 0,-1 0 1 0 0,1 0-1 0 0,-1 1-27 0 0,0 2 61 0 0,-1 1 24 0 0,2-9 3 0 0,-1 1-87 0 0,-1 0 1 0 0,1 0 0 0 0,-1 0 0 0 0,1 0 0 0 0,0 0 0 0 0,-1 0 0 0 0,1 0-1 0 0,-1 0 1 0 0,1 0 0 0 0,0 0 0 0 0,-1 0 0 0 0,1 0 0 0 0,-1-1 0 0 0,1 1-1 0 0,0 0 1 0 0,-1 0 0 0 0,1 0 0 0 0,-1 0 0 0 0,1-1 0 0 0,0 1 0 0 0,-1 0-1 0 0,1-1 1 0 0,0 1 0 0 0,0 0 0 0 0,-1 0 0 0 0,1-1 0 0 0,0 1 0 0 0,0 0-1 0 0,-1-1 1 0 0,1 1 0 0 0,0-1 0 0 0,0 1 0 0 0,0 0 0 0 0,-1-1 0 0 0,1 1-1 0 0,0-1 1 0 0,0 1 0 0 0,0-1-2 0 0,-4-11 25 0 0,-1-1 1 0 0,0 0-1 0 0,-6-8-25 0 0,-13-36 68 0 0,17 36 29 0 0,2 0-1 0 0,1 0 1 0 0,0-1-1 0 0,1 0 1 0 0,1-12-97 0 0,4 31 10 0 0,0 0-1 0 0,-1 1 1 0 0,1-1 0 0 0,0 1-1 0 0,0-1 1 0 0,0 1 0 0 0,1 0 0 0 0,-1 0-1 0 0,0 0 1 0 0,1 0 0 0 0,0 1 0 0 0,-1-1-1 0 0,3 0-9 0 0,0-2 25 0 0,23-15 15 0 0,1 1 0 0 0,1 1 0 0 0,0 1 0 0 0,1 2 0 0 0,15-4-40 0 0,23 3 200 0 0,-32 11 160 0 0,-4 1-89 0 0,-32 3-263 0 0,0 0 0 0 0,0-1-1 0 0,1 1 1 0 0,-1 0 0 0 0,0 0-1 0 0,0 0 1 0 0,0 0 0 0 0,0 1-1 0 0,0-1 1 0 0,0 0 0 0 0,0 0-1 0 0,0 1 1 0 0,0-1 0 0 0,0 0-1 0 0,0 1 1 0 0,0-1 0 0 0,0 1-1 0 0,0 0 1 0 0,0-1 0 0 0,0 1-1 0 0,-1 0 1 0 0,2 0-8 0 0,-1 0 11 0 0,0 0 0 0 0,0-1 0 0 0,0 1 0 0 0,0 0 0 0 0,0-1 0 0 0,0 1 1 0 0,0-1-1 0 0,0 1 0 0 0,0-1 0 0 0,1 1 0 0 0,-1-1 0 0 0,0 0 0 0 0,0 1 0 0 0,0-1 0 0 0,1 0-11 0 0,-2-1 19 0 0,0-7-2134 0 0,0 8-8635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0.9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1 259 6632 0 0,'8'-4'41'0'0,"0"1"0"0"0,0 1 0 0 0,0-1-1 0 0,0 1 1 0 0,1 1 0 0 0,-1 0 0 0 0,4 0-41 0 0,-1 0 81 0 0,0-1-1 0 0,0 0 0 0 0,-1-1 1 0 0,7-2-81 0 0,19-10 249 0 0,26-16-249 0 0,-28 13 85 0 0,37-13-85 0 0,42-13 73 0 0,-42 16-86 0 0,61-16 13 0 0,-111 37-14 0 0,-17 5 3 0 0,0 0 1 0 0,0 1-1 0 0,0 0 0 0 0,0-1 1 0 0,0 1-1 0 0,0 1 0 0 0,1-1 1 0 0,-1 1-1 0 0,0 0 0 0 0,0 0 0 0 0,1 0 1 0 0,-1 0-1 0 0,3 1 11 0 0,-2 0-98 0 0,-3 3 48 0 0,-2-1 67 0 0,-1 91 318 0 0,2 107 476 0 0,6-151-551 0 0,-5-38-194 0 0,0 1-1 0 0,-1 0 1 0 0,0 4-66 0 0,-1 148 1177 0 0,-6-127-305 0 0,6-38-756 0 0,0 0-1 0 0,0 0-10 0 0,0 0-53 0 0,0 0-17 0 0,3-2-1407 0 0,-2 2-5809 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1.3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6224 0 0,'1'31'1275'0'0,"2"0"0"0"0,3 9-1275 0 0,3 33 875 0 0,-1-25-615 0 0,-5-33-149 0 0,-1-1-1 0 0,0 1 0 0 0,0 6-110 0 0,-2-3 109 0 0,1 0 0 0 0,1 0 1 0 0,1 1-1 0 0,1-1 0 0 0,0-1 1 0 0,3 7-110 0 0,-5-16 118 0 0,0 1-1 0 0,-1-1 1 0 0,0 0 0 0 0,0 1 0 0 0,-1-1 0 0 0,-1 0 0 0 0,1 1 0 0 0,-1 1-118 0 0,-1 18 623 0 0,-2-16-298 0 0,1-8-556 0 0,1-5-1208 0 0,2 1-6502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1.6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1 136 5520 0 0,'0'0'465'0'0,"3"0"484"0"0,11-1-711 0 0,0 0-1 0 0,-1-2 0 0 0,1 1 1 0 0,-1-2-1 0 0,1 1 0 0 0,5-4-237 0 0,35-9 0 0 0,158-35-77 0 0,-117 26-215 0 0,-56 14-860 0 0,4-1-3749 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2.0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266 1 4512 0 0,'13'0'866'0'0,"-10"0"-236"0"0,-8 0-269 0 0,4 1-316 0 0,-1-1 1 0 0,1 1-1 0 0,-1 0 0 0 0,1 0 1 0 0,0 0-1 0 0,0 0 0 0 0,0 0 1 0 0,-1 0-1 0 0,1 0 0 0 0,0 1 1 0 0,0-1-1 0 0,1 0 0 0 0,-1 1 1 0 0,0-1-1 0 0,0 1-45 0 0,-3 4 144 0 0,-10 8 193 0 0,0 0 0 0 0,-9 7-337 0 0,-13 11 367 0 0,28-24-234 0 0,1 1 0 0 0,0 0-1 0 0,1 0 1 0 0,0 1 0 0 0,1-1-1 0 0,-1 1 1 0 0,2 1 0 0 0,-2 3-133 0 0,-2 8 408 0 0,1 1 0 0 0,1 0 0 0 0,0 9-408 0 0,1 27 477 0 0,3-15-148 0 0,0-16-69 0 0,0 1-1 0 0,2 0 1 0 0,4 24-260 0 0,-3-48 27 0 0,0-1 0 0 0,1 1 0 0 0,0-1 0 0 0,0 1-1 0 0,0-1 1 0 0,0 0 0 0 0,1 0 0 0 0,-1 0 0 0 0,1 0 0 0 0,3 2-27 0 0,12 21 11 0 0,-16-24-10 0 0,0 1 0 0 0,1-1 0 0 0,0 1 0 0 0,0-1-1 0 0,0 0 1 0 0,0 0 0 0 0,1 0 0 0 0,-1-1 0 0 0,1 1 0 0 0,-1-1 0 0 0,1 0 0 0 0,0 0-1 0 0,6 3 21 0 0,0 0 0 0 0,1-1 1 0 0,0 0-1 0 0,2-1-21 0 0,-11-2 7 0 0,1-1-1 0 0,0-1 1 0 0,0 1 0 0 0,-1 0-1 0 0,1-1 1 0 0,0 1 0 0 0,-1-1-1 0 0,1 0 1 0 0,0 1 0 0 0,-1-2 0 0 0,1 1-1 0 0,-1 0 1 0 0,1 0 0 0 0,-1-1-1 0 0,0 1 1 0 0,0-1 0 0 0,2-1-7 0 0,22-11 59 0 0,-18 11-29 0 0,0 0 0 0 0,1 0 0 0 0,-2-1 0 0 0,1 0 0 0 0,0-1-1 0 0,-1 1 1 0 0,0-1 0 0 0,0-1 0 0 0,0 1 0 0 0,5-7-30 0 0,6-5-1557 0 0,-16 16-6583 0 0</inkml:trace>
  <inkml:trace contextRef="#ctx0" brushRef="#br0" timeOffset="1">0 320 9440 0 0,'19'-2'618'0'0,"0"0"-1"0"0,0-1 1 0 0,0-1 0 0 0,-1-1 0 0 0,1 0 0 0 0,3-3-618 0 0,-4 1 39 0 0,0 1 1 0 0,1 2-1 0 0,-1-1 1 0 0,1 2-1 0 0,0 1 1 0 0,5 0-40 0 0,27-4-1682 0 0,-46 5-6684 0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2.6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4416 0 0,'9'67'1553'0'0,"1"127"-770"0"0,-7-152-690 0 0,8 112 60 0 0,-10-143-68 0 0,-1 1 0 0 0,0-1 0 0 0,0 1-1 0 0,-2-1 1 0 0,1 1 0 0 0,-1-1 0 0 0,-2 3-85 0 0,3 7 406 0 0,-2 0 982 0 0,3-20-1394 0 0,-1 0 1 0 0,0-1 0 0 0,1 1-1 0 0,-1 0 1 0 0,1-1 0 0 0,-1 1-1 0 0,0-1 1 0 0,1 1 0 0 0,-1-1 0 0 0,0 1-1 0 0,0-1 1 0 0,0 0 0 0 0,1 1-1 0 0,-1-1 1 0 0,0 0 0 0 0,0 1-1 0 0,0-1 1 0 0,0 0 0 0 0,1 0 0 0 0,-1 0-1 0 0,0 0 1 0 0,0 0 0 0 0,0 0-1 0 0,0 0 1 0 0,0 0 5 0 0,0 0-6605 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3.0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1 153 3616 0 0,'8'-3'168'0'0,"11"3"464"0"0,-8 0-143 0 0,0-2-236 0 0,0-1-1 0 0,0 0 1 0 0,0-1-1 0 0,-1 0 1 0 0,0 0-1 0 0,0-1 1 0 0,0-1-1 0 0,0 1 1 0 0,3-4-253 0 0,-2 2 94 0 0,0 0 1 0 0,0 1-1 0 0,1 0 1 0 0,0 1 0 0 0,0 0-1 0 0,0 1 1 0 0,1 0-95 0 0,7-1 110 0 0,-1-1 0 0 0,12-5-110 0 0,-19 6-1 0 0,1 0 0 0 0,-1 1 0 0 0,1 0 0 0 0,0 1 0 0 0,0 1 0 0 0,1 0 0 0 0,4 0 1 0 0,-5 2-107 0 0,0-2 0 0 0,0 1 0 0 0,9-4 107 0 0,-2 1-110 0 0,9 5-958 0 0,-27-1-3622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3.3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3712 0 0,'0'8'175'0'0,"0"-1"0"0"0,1 1 0 0 0,-1 0 0 0 0,2-1 0 0 0,-1 1 0 0 0,1-1 0 0 0,0 1 0 0 0,1 2-175 0 0,3 6 106 0 0,-2 1 0 0 0,0 0 1 0 0,-1 0-1 0 0,-1 0 0 0 0,0 1 0 0 0,-1 8-106 0 0,-1-25 3 0 0,1 113 22 0 0,-1-63-18 0 0,-4-4 6 0 0,3-36 3 0 0,0 0 1 0 0,0 0-1 0 0,1 0 0 0 0,0 0 0 0 0,2 10-16 0 0,0-7 85 0 0,-1 0 0 0 0,-1 0-1 0 0,0 0 1 0 0,-1 0 0 0 0,-1 0-1 0 0,-1 6-84 0 0,0 2 247 0 0,3-2 59 0 0,0-19-269 0 0,1 1 0 0 0,-1-1 0 0 0,0 1 0 0 0,0-1 0 0 0,1 1 0 0 0,-1-1 0 0 0,-1 1 0 0 0,1-1 0 0 0,0 1 0 0 0,0 0 0 0 0,0-1 0 0 0,-1 1 0 0 0,1-1 0 0 0,-1 1 0 0 0,1-1 0 0 0,-1 0 0 0 0,0 1 0 0 0,0-1 0 0 0,1 0 0 0 0,-1 1 0 0 0,-1 0-37 0 0,-4 6 545 0 0,5-1 568 0 0,1-7-7815 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3.7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 22 5824 0 0,'6'-2'92'0'0,"1"0"1"0"0,-1 0 0 0 0,1 1-1 0 0,0-1 1 0 0,-1 1 0 0 0,1 1-1 0 0,0-1 1 0 0,0 1-93 0 0,22-2 488 0 0,-9-2 142 0 0,-17 3-560 0 0,0 0 0 0 0,0 0 0 0 0,1 1 0 0 0,-1-1 0 0 0,0 1 0 0 0,1 0 0 0 0,-1 0 0 0 0,1 0 0 0 0,-1 0 0 0 0,0 0 0 0 0,1 1 0 0 0,-1-1 0 0 0,0 1 0 0 0,0 0 0 0 0,0 0 0 0 0,1 0 0 0 0,1 2-70 0 0,-1-1 20 0 0,-1 0-1 0 0,1 1 1 0 0,-1-1-1 0 0,0 1 0 0 0,1 0 1 0 0,-1 0-1 0 0,0 0 1 0 0,-1 0-1 0 0,1 0 1 0 0,0 1-1 0 0,-1 0 1 0 0,0-1-1 0 0,0 1 1 0 0,0 0-1 0 0,0 0 1 0 0,-1 0-1 0 0,0 0 1 0 0,1 4-20 0 0,1 3-57 0 0,-2 1 1 0 0,1-1 0 0 0,-2 1 0 0 0,1 0 0 0 0,-2 0-1 0 0,1 0 1 0 0,-2-1 0 0 0,0 1 0 0 0,0-1-1 0 0,-1 1 1 0 0,-1 1 56 0 0,2-6-20 0 0,-1-1 0 0 0,0 1 0 0 0,0-1 0 0 0,-1 1 0 0 0,0-1 0 0 0,0 0 0 0 0,0-1 0 0 0,-1 1 0 0 0,1-1 0 0 0,-1 0 0 0 0,-1 0 0 0 0,1 0 0 0 0,-1-1 0 0 0,0 0 0 0 0,0 0 0 0 0,0 0 0 0 0,-7 2 20 0 0,8-3-7 0 0,0-1 0 0 0,0 1 1 0 0,1 0-1 0 0,-1 0 0 0 0,1 1 0 0 0,-2 1 7 0 0,3-3-1 0 0,0 1 1 0 0,0 0-1 0 0,-1-1 0 0 0,1 0 1 0 0,-1 1-1 0 0,1-2 0 0 0,-1 1 0 0 0,0 0 1 0 0,0-1-1 0 0,-3 2 1 0 0,-9-1 202 0 0,0 0 0 0 0,0 0-1 0 0,-12-1-201 0 0,28-1 16 0 0,0 0-1 0 0,-1 0 0 0 0,1 0 1 0 0,-1 0-1 0 0,1 0 1 0 0,0 0-1 0 0,-1 0 0 0 0,1 0 1 0 0,0 1-1 0 0,-1-1 0 0 0,1 0 1 0 0,0 0-1 0 0,-1 0 0 0 0,1 1 1 0 0,0-1-1 0 0,-1 0 0 0 0,1 0 1 0 0,0 1-1 0 0,0-1 0 0 0,-1 0 1 0 0,1 1-1 0 0,0-1 0 0 0,0 0 1 0 0,-1 1-1 0 0,1-1 1 0 0,0 0-1 0 0,0 1 0 0 0,0-1 1 0 0,0 1-1 0 0,0-1 0 0 0,0 0 1 0 0,0 1-1 0 0,0-1 0 0 0,0 1 1 0 0,0-1-1 0 0,0 0 0 0 0,0 1 1 0 0,0-1-1 0 0,0 0 0 0 0,0 1 1 0 0,0-1-1 0 0,0 1 1 0 0,0-1-1 0 0,0 0 0 0 0,0 1 1 0 0,1-1-1 0 0,-1 0 0 0 0,0 1 1 0 0,0-1-1 0 0,1 0 0 0 0,-1 1 1 0 0,0-1-1 0 0,0 0 0 0 0,1 1 1 0 0,-1-1-1 0 0,0 0 0 0 0,1 0 1 0 0,-1 1-1 0 0,0-1 1 0 0,1 0-1 0 0,-1 0 0 0 0,0 0 1 0 0,1 0-1 0 0,-1 0 0 0 0,0 1 1 0 0,1-1-1 0 0,-1 0 0 0 0,1 0-15 0 0,55 22 18 0 0,2-2 0 0 0,8 0-18 0 0,1 0-68 0 0,-51-14 5 0 0,-1 0 0 0 0,0 1 0 0 0,1 1 63 0 0,41 18-327 0 0,-55-25 321 0 0,1 0 0 0 0,-1 1 0 0 0,0-1-1 0 0,1 1 1 0 0,-1 0 0 0 0,0 0-1 0 0,0-1 1 0 0,1 3 6 0 0,-2-2-85 0 0,0-1-1 0 0,1 0 1 0 0,-1 0-1 0 0,0 1 1 0 0,1-1-1 0 0,-1 0 1 0 0,1 0 0 0 0,-1 0-1 0 0,1 0 1 0 0,-1-1-1 0 0,1 1 1 0 0,-1 0-1 0 0,1 0 1 0 0,0-1-1 0 0,0 1 86 0 0,-2-1-5706 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4.0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5224 0 0,'1'0'7'0'0,"0"0"0"0"0,0 0 0 0 0,0 1 0 0 0,0-1 1 0 0,0 0-1 0 0,0 1 0 0 0,0-1 0 0 0,-1 1 0 0 0,1-1 0 0 0,0 1 0 0 0,0 0 0 0 0,0-1 1 0 0,-1 1-1 0 0,1 0 0 0 0,0 0 0 0 0,0-1 0 0 0,-1 1 0 0 0,1 0 0 0 0,-1 0 1 0 0,1 0-1 0 0,-1 0 0 0 0,1 0 0 0 0,-1 0-7 0 0,13 32 628 0 0,-7-16-291 0 0,8 19 43 0 0,2-1-1 0 0,2-1 1 0 0,1 0 0 0 0,24 31-380 0 0,-28-48 92 0 0,0-1 0 0 0,2 0 1 0 0,0-1-1 0 0,2 0-92 0 0,16 15 141 0 0,-32-28-87 0 0,0-1 0 0 0,0 1 0 0 0,0-1 0 0 0,1 0 0 0 0,-1 1 0 0 0,0-1 0 0 0,1-1-1 0 0,-1 1 1 0 0,1 0 0 0 0,-1-1 0 0 0,0 0 0 0 0,1 0 0 0 0,-1 0 0 0 0,1 0 0 0 0,-1 0-1 0 0,1-1 1 0 0,-1 1 0 0 0,1-1 0 0 0,-1 0 0 0 0,0 0 0 0 0,0 0 0 0 0,2-1-54 0 0,-3 0 69 0 0,0 0 0 0 0,0 1 0 0 0,0-1 0 0 0,0 0 0 0 0,0 0 0 0 0,0 0 0 0 0,0 0 0 0 0,-1 0 0 0 0,1 0 0 0 0,-1-1 0 0 0,0 1 0 0 0,0 0 0 0 0,0-1 0 0 0,0 1 0 0 0,0-1 1 0 0,0 1-1 0 0,0-3-69 0 0,7-15 436 0 0,-7 17-372 0 0,0 0 1 0 0,0 0-1 0 0,0-1 0 0 0,0 1 0 0 0,-1 0 0 0 0,1-1 0 0 0,-1 1 0 0 0,0-1 1 0 0,0 1-1 0 0,0 0 0 0 0,-1-1 0 0 0,1 1 0 0 0,-1-1 0 0 0,0 1 0 0 0,0-1-64 0 0,-2-22 341 0 0,1 9-164 0 0,-1 0 0 0 0,-1 0 0 0 0,-1 0 0 0 0,0 1 1 0 0,-1 0-1 0 0,0 0 0 0 0,-2-1-177 0 0,3 6 80 0 0,3 4-55 0 0,0 0 0 0 0,1 0 0 0 0,0 0 0 0 0,0 0 0 0 0,0 0 0 0 0,1 0 0 0 0,0-1 0 0 0,1-4-25 0 0,-1-4-1347 0 0,0 14-7691 0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4.4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7432 0 0,'0'5'115'0'0,"0"0"0"0"0,1 0 0 0 0,0-1 0 0 0,0 1 0 0 0,0-1 0 0 0,1 1 0 0 0,0 1-115 0 0,0-1 127 0 0,0-1 0 0 0,-1 1 1 0 0,1-1-1 0 0,-1 1 0 0 0,-1 0 0 0 0,1-1 1 0 0,-1 3-128 0 0,0 26 231 0 0,-1-17-214 0 0,1 0 0 0 0,0 0 1 0 0,2 0-1 0 0,0 0 0 0 0,0 0 0 0 0,2 2-17 0 0,-2-9 11 0 0,-1 0-1 0 0,0 1 1 0 0,0-1-1 0 0,-1 0 1 0 0,0 6-11 0 0,0-3 105 0 0,3 6 291 0 0,-3-17-363 0 0,1 1 1 0 0,-1 0-1 0 0,1-1 0 0 0,-1 1 1 0 0,0 0-1 0 0,0-1 1 0 0,0 1-1 0 0,0 0 1 0 0,0 0-1 0 0,0-1 1 0 0,0 2-34 0 0,-2 3 186 0 0,-4 18 836 0 0,6-23-1060 0 0,0 0 1 0 0,-1-1-1 0 0,1 1 0 0 0,0 0 1 0 0,-1-1-1 0 0,1 1 0 0 0,-1 0 1 0 0,1-1-1 0 0,-1 1 0 0 0,1-1 1 0 0,-1 1-1 0 0,0-1 1 0 0,1 1-1 0 0,-1-1 0 0 0,0 1 1 0 0,1-1-1 0 0,-1 1 0 0 0,0-1 1 0 0,0 0-1 0 0,1 0 0 0 0,-1 1 1 0 0,0-1-1 0 0,0 0 0 0 0,0 0 1 0 0,1 0-1 0 0,-2 0 38 0 0,2 0-7581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18.1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193 22 5120 0 0,'7'0'151'0'0,"-5"1"38"0"0,0-1 0 0 0,1 0 0 0 0,-1 0 0 0 0,0 0 1 0 0,0 0-1 0 0,0 0 0 0 0,0-1 0 0 0,0 1 0 0 0,0 0 0 0 0,0-1 0 0 0,0 0 0 0 0,0 1 0 0 0,-1-1 0 0 0,1 0 0 0 0,0 0 0 0 0,0 0 1 0 0,0 0-1 0 0,-1 0 0 0 0,1-1-189 0 0,-1 2 12 0 0,-1-1 1 0 0,0 1 0 0 0,0 0 0 0 0,1 0-1 0 0,-1-1 1 0 0,0 1 0 0 0,1 0-1 0 0,-1 0 1 0 0,1 0 0 0 0,-1 0-1 0 0,0-1 1 0 0,1 1 0 0 0,-1 0 0 0 0,0 0-1 0 0,1 0 1 0 0,-1 0 0 0 0,1 0-1 0 0,-1 0 1 0 0,0 0 0 0 0,1 0-1 0 0,-1 0 1 0 0,1 0 0 0 0,-1 0 0 0 0,1 0-13 0 0,3 0-20 0 0,-3-8 0 0 0,-1 16-16 0 0,0 1 0 0 0,-1 0 1 0 0,0 0-1 0 0,0-1 0 0 0,-1 1 0 0 0,0 0 0 0 0,-1-1 0 0 0,0 0 0 0 0,0 1 1 0 0,-1-1-1 0 0,0 0 0 0 0,0-1 0 0 0,-1 1 0 0 0,0-1 0 0 0,0 0 1 0 0,0 0-1 0 0,-2 1 36 0 0,-6 3 111 0 0,0 0 1 0 0,0 0-1 0 0,-1-1 1 0 0,-6 2-112 0 0,-16 12 376 0 0,29-20-298 0 0,1 0-1 0 0,-1 0 0 0 0,0-1 0 0 0,0-1 1 0 0,0 1-1 0 0,-4 0-77 0 0,-1 1 82 0 0,10-4-61 0 0,0 1-1 0 0,1 0 1 0 0,0 0 0 0 0,-1 0 0 0 0,1 0 0 0 0,-1 0 0 0 0,1 0 0 0 0,0 0 0 0 0,0 0-1 0 0,0 1 1 0 0,-1-1 0 0 0,1 0 0 0 0,0 1 0 0 0,1-1 0 0 0,-1 0 0 0 0,0 1 0 0 0,0 0-21 0 0,-3 5 43 0 0,8-6-14 0 0,-2-1-24 0 0,1 0 0 0 0,-1 0 0 0 0,1 1 0 0 0,-1 0 0 0 0,1-1 0 0 0,-1 1 0 0 0,0 0 0 0 0,1 0 0 0 0,0 1-5 0 0,0 1 6 0 0,0 0 0 0 0,1 0 0 0 0,-1-1 0 0 0,0 1 0 0 0,1-1 0 0 0,-1 0 0 0 0,1 0 0 0 0,0 0 0 0 0,0-1 0 0 0,3 2-6 0 0,48 11 137 0 0,-41-11-45 0 0,1 0-1 0 0,-1 1 1 0 0,3 2-92 0 0,67 36 376 0 0,-37-18-48 0 0,-45-23-330 0 0,0 0 0 0 0,1-1 0 0 0,-1 1 0 0 0,1-1 0 0 0,-1 1 0 0 0,1-1 1 0 0,-1 0-1 0 0,1 0 0 0 0,-1 0 0 0 0,2-1 2 0 0,4 1-140 0 0,-7 4-1423 0 0,-1-3-5451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4.7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94 7328 0 0,'0'0'12'0'0,"0"1"1"0"0,1-1 0 0 0,-1 0-1 0 0,0 1 1 0 0,0-1-1 0 0,0 0 1 0 0,0 0 0 0 0,1 1-1 0 0,-1-1 1 0 0,0 0-1 0 0,0 1 1 0 0,0-1 0 0 0,1 0-1 0 0,-1 0 1 0 0,0 1-1 0 0,1-1 1 0 0,-1 0 0 0 0,0 0-1 0 0,0 0 1 0 0,1 1-1 0 0,-1-1 1 0 0,0 0-1 0 0,1 0 1 0 0,-1 0 0 0 0,0 0-1 0 0,1 0 1 0 0,-1 0-1 0 0,1 0 1 0 0,-1 0 0 0 0,0 0-1 0 0,1 0 1 0 0,-1 0-1 0 0,0 0 1 0 0,1 0 0 0 0,-1 0-1 0 0,0 0 1 0 0,1 0-1 0 0,-1 0 1 0 0,0 0 0 0 0,1 0-1 0 0,-1 0 1 0 0,0-1-1 0 0,1 1 1 0 0,-1 0 0 0 0,1 0-13 0 0,26-11 1143 0 0,-5 3-571 0 0,50-14 304 0 0,-45 13-882 0 0,1 1 0 0 0,1 1 0 0 0,-1 1 1 0 0,1 2-1 0 0,10 0 6 0 0,-14 2-110 0 0,0-1 1 0 0,5-2 109 0 0,-10 1-152 0 0,0 2 0 0 0,1 0 0 0 0,15 1 152 0 0,82 9-613 0 0,-107-7 534 0 0,0 0 0 0 0,1 1 0 0 0,-1 0 0 0 0,0 1 0 0 0,0 0 0 0 0,0 1 0 0 0,5 2 79 0 0,-15-6-19 0 0,0 1 1 0 0,0-1-1 0 0,0 1 1 0 0,0 0-1 0 0,0-1 1 0 0,0 1 0 0 0,0 0-1 0 0,0-1 1 0 0,0 1-1 0 0,-1 0 1 0 0,1 0-1 0 0,0 0 1 0 0,0 0-1 0 0,-1 0 1 0 0,1 0-1 0 0,0 0 1 0 0,-1 0-1 0 0,1 0 1 0 0,-1 0 0 0 0,0 0-1 0 0,1 0 1 0 0,-1 0-1 0 0,0 0 1 0 0,1 1-1 0 0,-1-1 1 0 0,0 0 18 0 0,11 3-451 0 0,-10-2 364 0 0,0 0 0 0 0,0 0 0 0 0,0 1-1 0 0,-1-1 1 0 0,1 0 0 0 0,0 0 0 0 0,-1 1 0 0 0,1-1-1 0 0,-1 0 1 0 0,0 0 0 0 0,0 1 0 0 0,0-1 0 0 0,0 0 0 0 0,0 1-1 0 0,-1 1 88 0 0,2 25-289 0 0,4-7 281 0 0,-1-1 1 0 0,-1 2-1 0 0,-1-1 1 0 0,-1 0-1 0 0,-2 2 8 0 0,3 22 14 0 0,4-8 108 0 0,1 6 321 0 0,-7-35-378 0 0,-1-6-31 0 0,1 0-1 0 0,0-1 1 0 0,0 1-1 0 0,0 0 1 0 0,0 0-1 0 0,0-1 1 0 0,1 1-1 0 0,-1 0 1 0 0,1 0-1 0 0,0-1 1 0 0,0 1-1 0 0,0-1 1 0 0,0 1-1 0 0,0-1 1 0 0,0 1-1 0 0,1-1 1 0 0,-1 0-1 0 0,2 2-33 0 0,-2-2 57 0 0,1 0-1 0 0,-1 0 1 0 0,0 0 0 0 0,0 0-1 0 0,1 1 1 0 0,-2-1 0 0 0,1 1-1 0 0,0-1 1 0 0,0 0 0 0 0,-1 1-1 0 0,1-1 1 0 0,-1 1 0 0 0,0-1-1 0 0,0 1 1 0 0,0 0 0 0 0,0-1-1 0 0,0 1 1 0 0,-1-1-57 0 0,1 6 196 0 0,0-7-95 0 0,0-1-6 0 0,0 0-12 0 0,0 0-3 0 0,0 0 1 0 0,0 0-1141 0 0,0 0-4585 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5.1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293 1 6520 0 0,'4'4'87'0'0,"0"1"1"0"0,0 0 0 0 0,0 0-1 0 0,-1 1 1 0 0,0-1-1 0 0,0 1 1 0 0,0-1 0 0 0,-1 1-1 0 0,1 0 1 0 0,-1 0 0 0 0,-1 0-1 0 0,1 0 1 0 0,-1 4-88 0 0,2 11 732 0 0,-2 1 1 0 0,0 0-1 0 0,-2 7-732 0 0,0-12 293 0 0,1 0-1 0 0,1 0 1 0 0,0 0-1 0 0,1 0 0 0 0,1 2-292 0 0,2-5 66 0 0,-2 1 0 0 0,0 0 0 0 0,-1-1 0 0 0,0 1 0 0 0,-1 7-66 0 0,-2-9 76 0 0,1-10-58 0 0,0 0 1 0 0,-1 0-1 0 0,1 1 0 0 0,0-1 1 0 0,1 0-1 0 0,-1 0 1 0 0,1 0-1 0 0,-1 0 1 0 0,1 0-1 0 0,0 0 1 0 0,0 0-1 0 0,0 0 1 0 0,0 0-1 0 0,1 0 1 0 0,0 1-19 0 0,0-1 38 0 0,0 0 0 0 0,0 1 1 0 0,0-1-1 0 0,-1 1 0 0 0,1-1 0 0 0,-1 1 1 0 0,0 0-1 0 0,0-1 0 0 0,-1 1 0 0 0,1 0 0 0 0,-1 0 1 0 0,1-1-1 0 0,-1 1 0 0 0,0 0 0 0 0,-1 1-38 0 0,1-4-1549 0 0,0-1-6332 0 0</inkml:trace>
  <inkml:trace contextRef="#ctx0" brushRef="#br0" timeOffset="1">0 159 6224 0 0,'0'0'0'0'0,"0"0"0"0"0,3 0 0 0 0,8 2 560 0 0,0 5-8 0 0,-4 0 8 0 0,6-10 8 0 0,5-1-176 0 0,0 2 0 0 0,-5 2 8 0 0,14-5 0 0 0,0-6-224 0 0,4 2-8 0 0,-2 5 0 0 0,14 2 8 0 0,-43 2-8232 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5.7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 3312 0 0,'21'12'459'0'0,"-16"-9"-262"0"0,0 0 1 0 0,0 1-1 0 0,-1 0 0 0 0,1 0 1 0 0,-1 1-1 0 0,0-1 0 0 0,0 1 0 0 0,0 0 1 0 0,-1 0-1 0 0,0 0 0 0 0,0 0 1 0 0,0 1-1 0 0,0 0-197 0 0,27 52 754 0 0,-14-29-595 0 0,8 24-159 0 0,10 23 99 0 0,10 26 34 0 0,-43-102-130 0 0,24 63 348 0 0,-22-58-291 0 0,-1-1 0 0 0,1 1 0 0 0,-1 0 1 0 0,1-1-1 0 0,1 0 0 0 0,-1 0 0 0 0,1 0 0 0 0,-1 0 1 0 0,1 0-1 0 0,0-1 0 0 0,1 1-60 0 0,-3-2 98 0 0,0-1 0 0 0,0 1 0 0 0,-1 0 0 0 0,1 0 0 0 0,0 0 1 0 0,-1 1-1 0 0,1-1 0 0 0,0 2-98 0 0,-2-3 81 0 0,1 1 1 0 0,-1-1 0 0 0,1 0-1 0 0,0 0 1 0 0,0 1 0 0 0,-1-1 0 0 0,1 0-1 0 0,0 0 1 0 0,0 0 0 0 0,0 0-1 0 0,0 0 1 0 0,0 0 0 0 0,1 0-1 0 0,-1 0 1 0 0,0-1 0 0 0,0 1-1 0 0,1 0-81 0 0,-1-1 307 0 0,-1 0-3 0 0,0 0-25 0 0,0 0-9 0 0,0-2-179 0 0,-1 0-1 0 0,1-1 0 0 0,0 1 1 0 0,0 0-1 0 0,0-1 0 0 0,0 1 1 0 0,1 0-1 0 0,-1 0 0 0 0,1-1 0 0 0,-1 1 1 0 0,1 0-1 0 0,0 0 0 0 0,0 0 1 0 0,0 0-1 0 0,0 0 0 0 0,0 0 1 0 0,1-1-91 0 0,2-6 139 0 0,0-5-28 0 0,-1 1 1 0 0,0-1-1 0 0,-1 1 1 0 0,0-1-1 0 0,-1-9-111 0 0,5-33 163 0 0,34-121 405 0 0,-39 167-493 0 0,1 0 0 0 0,0 1 0 0 0,0-1 0 0 0,1 1-1 0 0,1-1 1 0 0,0 1 0 0 0,0 0 0 0 0,0 0 0 0 0,1 1 0 0 0,1 0 0 0 0,-1-1 0 0 0,1 2 0 0 0,1-1 0 0 0,-1 1 0 0 0,1 0 0 0 0,3-3-75 0 0,-5 7 32 0 0,-2 0 27 0 0,0 0 0 0 0,0 1-1 0 0,1-1 1 0 0,-1 1 0 0 0,1 0-1 0 0,0 0 1 0 0,-1 0 0 0 0,1 0 0 0 0,0 1-1 0 0,0 0 1 0 0,0 0 0 0 0,0 0-1 0 0,0 0 1 0 0,1 0 0 0 0,-1 1-1 0 0,1 0-58 0 0,9-1-77 0 0,21 2 780 0 0,-33-1-839 0 0,0 0 0 0 0,-1 1 1 0 0,1-1-1 0 0,0 0 0 0 0,-1 1 0 0 0,1 0 0 0 0,0-1 0 0 0,-1 1 0 0 0,1 0 1 0 0,-1 0-1 0 0,1 0 0 0 0,-1 0 0 0 0,0 0 0 0 0,1 0 0 0 0,-1 0 0 0 0,0 0 1 0 0,0 1 135 0 0,0-1-10920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6.0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1 508 8136 0 0,'0'1'11'0'0,"0"-1"1"0"0,-1 1 0 0 0,1-1-1 0 0,0 0 1 0 0,0 1-1 0 0,0-1 1 0 0,0 1-1 0 0,0-1 1 0 0,0 1 0 0 0,0-1-1 0 0,0 1 1 0 0,1-1-1 0 0,-1 0 1 0 0,0 1 0 0 0,0-1-1 0 0,0 1 1 0 0,0-1-1 0 0,0 1 1 0 0,1-1 0 0 0,-1 0-1 0 0,0 1 1 0 0,0-1-1 0 0,1 0 1 0 0,-1 1 0 0 0,0-1-1 0 0,1 0 1 0 0,-1 1-1 0 0,0-1 1 0 0,1 0-1 0 0,-1 0 1 0 0,0 1 0 0 0,1-1-1 0 0,-1 0 1 0 0,1 0-1 0 0,-1 0 1 0 0,1 1 0 0 0,-1-1-1 0 0,0 0 1 0 0,1 0-1 0 0,-1 0 1 0 0,1 0 0 0 0,-1 0-1 0 0,1 0 1 0 0,-1 0-1 0 0,1 0 1 0 0,-1 0 0 0 0,0 0-1 0 0,1 0 1 0 0,0 0-12 0 0,-1 0 288 0 0,0 0-19 0 0,0 0-73 0 0,0 0-15 0 0,19-8 253 0 0,-3-11-293 0 0,-12 14-102 0 0,-1 1 0 0 0,1-1 0 0 0,0 1 0 0 0,-1-1-1 0 0,0 0 1 0 0,2-5-39 0 0,13-33 278 0 0,-2 1-1 0 0,-2-2 0 0 0,0-11-277 0 0,14-77 894 0 0,-25 126-810 0 0,0-1 0 0 0,0 1 0 0 0,1 0 0 0 0,-1-1 0 0 0,1 2 0 0 0,0-1 0 0 0,1 0 0 0 0,1 0-84 0 0,18-27 501 0 0,-21 29-379 0 0,0 0-1 0 0,0 0 1 0 0,0 0 0 0 0,1 0-1 0 0,0 1 1 0 0,-1 0 0 0 0,1-1-1 0 0,1 2 1 0 0,-1-1 0 0 0,0 0-1 0 0,1 1 1 0 0,-1 0 0 0 0,1 0-1 0 0,0 0 1 0 0,-1 0 0 0 0,1 1-1 0 0,0 0 1 0 0,0 0 0 0 0,0 0-1 0 0,0 1 1 0 0,0-1 0 0 0,1 1-1 0 0,0 1-120 0 0,11 16 527 0 0,-8-7-390 0 0,9 10 33 0 0,-1 1 1 0 0,3 5-172 0 0,27 32 141 0 0,84 100-329 0 0,-127-152 121 0 0,1-1 3 0 0,0 0 0 0 0,-1 0 0 0 0,0 0 0 0 0,0 1 0 0 0,-1 0-1 0 0,1 0 1 0 0,-1 0 0 0 0,-1 0 0 0 0,2 5 64 0 0,3 4-237 0 0,-6-14 192 0 0,-1 1 0 0 0,1-1-1 0 0,0 0 1 0 0,-1 1 0 0 0,1-1-1 0 0,-1 0 1 0 0,0 1-1 0 0,1-1 1 0 0,-1 1 0 0 0,0-1-1 0 0,0 1 1 0 0,0 0 45 0 0,0-2-49 0 0,0 0 1 0 0,0 0-2 0 0,0 0-3 0 0,0 0-1919 0 0,0 0-7689 0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6.4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63 7632 0 0,'0'14'1808'0'0,"0"-13"-1069"0"0,0-9 66 0 0,22 4-173 0 0,243-53-823 0 0,-251 55-255 0 0,-1-1 0 0 0,1 1 0 0 0,0 1 0 0 0,1 1 446 0 0,-11 0-6897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6.8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 3408 0 0,'1'-1'69'0'0,"-1"1"-1"0"0,1 0 1 0 0,0 0 0 0 0,-1 0 0 0 0,1 0-1 0 0,-1 0 1 0 0,1 0 0 0 0,-1 0-1 0 0,1 0 1 0 0,0 0 0 0 0,-1 0 0 0 0,1 0-1 0 0,-1 0 1 0 0,1 0 0 0 0,-1 0 0 0 0,1 0-1 0 0,0 1 1 0 0,-1-1 0 0 0,1 0 0 0 0,-1 0-1 0 0,1 1 1 0 0,-1-1 0 0 0,0 0-1 0 0,1 1 1 0 0,-1-1 0 0 0,1 0 0 0 0,-1 1-1 0 0,1-1 1 0 0,-1 1 0 0 0,0-1 0 0 0,1 1-1 0 0,-1-1 1 0 0,0 1 0 0 0,0-1 0 0 0,1 1-1 0 0,-1-1 1 0 0,0 1 0 0 0,0-1-1 0 0,0 1 1 0 0,0-1 0 0 0,1 1 0 0 0,-1 0-1 0 0,0-1 1 0 0,0 1 0 0 0,0-1 0 0 0,0 1-1 0 0,-1 0 1 0 0,1-1-69 0 0,3 18 1110 0 0,3 10-871 0 0,-1 0 0 0 0,-1 0-1 0 0,-2 0 1 0 0,0 1 0 0 0,-2-1-1 0 0,-3 14-238 0 0,2 22 440 0 0,-3-10 104 0 0,2-45-425 0 0,0 0 0 0 0,2 1 0 0 0,-1-1-1 0 0,1 0 1 0 0,0 0 0 0 0,1 1 0 0 0,0-1-1 0 0,0 0 1 0 0,1 0 0 0 0,1 2-119 0 0,8 23 505 0 0,-10-28-390 0 0,1 1 0 0 0,0 0 0 0 0,1-1 1 0 0,-1 1-1 0 0,1-1 0 0 0,0 0 0 0 0,1 0 1 0 0,-1 0-1 0 0,1 0 0 0 0,4 3-115 0 0,27 8 392 0 0,-32-16-363 0 0,-1-1-1 0 0,1 1 1 0 0,-1-1 0 0 0,1 0-1 0 0,0 0 1 0 0,-1 0-1 0 0,1 0 1 0 0,-1-1 0 0 0,1 1-1 0 0,0-1 1 0 0,-1 1-29 0 0,57-20-1635 0 0,-32 10-7043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7.1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5624 0 0,'1'0'29'0'0,"0"0"1"0"0,0 1-1 0 0,1-1 1 0 0,-1 1 0 0 0,0 0-1 0 0,0-1 1 0 0,0 1-1 0 0,0 0 1 0 0,0 0-1 0 0,0 0 1 0 0,0 0-1 0 0,0-1 1 0 0,0 1-1 0 0,0 0 1 0 0,-1 1-1 0 0,1-1 1 0 0,0 0-1 0 0,-1 0 1 0 0,1 0 0 0 0,-1 0-1 0 0,1 1 1 0 0,-1-1-1 0 0,1 0 1 0 0,-1 0-1 0 0,0 1 1 0 0,0-1-1 0 0,0 0 1 0 0,0 0-1 0 0,1 1 1 0 0,-2 0-30 0 0,4 50 1351 0 0,-3-48-1252 0 0,-4 81 808 0 0,1-62-767 0 0,2 0-1 0 0,0 0 1 0 0,1 0 0 0 0,2 0 0 0 0,0 0-1 0 0,1 0 1 0 0,6 18-140 0 0,-9-40 5 0 0,1 3 10 0 0,0 0-1 0 0,0 0 1 0 0,0 0 0 0 0,1-1-1 0 0,-1 1 1 0 0,1 0 0 0 0,0-1-1 0 0,0 1 1 0 0,0-1 0 0 0,0 0-1 0 0,1 0 1 0 0,-1 0 0 0 0,1 0 0 0 0,0 0-1 0 0,0 0 1 0 0,0-1 0 0 0,0 0-1 0 0,2 2-14 0 0,6 2 262 0 0,-7-4-183 0 0,0 0-1 0 0,-1 0 0 0 0,1 0 0 0 0,0 0 0 0 0,0-1 0 0 0,0 1 0 0 0,0-1 0 0 0,0 0 0 0 0,0 0 0 0 0,0-1 0 0 0,1 1 0 0 0,-1-1 0 0 0,0 0 0 0 0,0 0 1 0 0,1 0-1 0 0,-1-1 0 0 0,2 0-78 0 0,5-2 186 0 0,0 0 0 0 0,-1 0 0 0 0,1-1 0 0 0,-1-1 0 0 0,0 0 0 0 0,0 0 0 0 0,0-1 0 0 0,2-2-186 0 0,15-9 429 0 0,-21 14-316 0 0,1-1 1 0 0,-1 0-1 0 0,0 0 0 0 0,-1-1 1 0 0,1 1-1 0 0,-1-1 0 0 0,5-5-113 0 0,-4 2 129 0 0,0-1 0 0 0,0 1 0 0 0,-1-1 0 0 0,0 0 0 0 0,0 0 0 0 0,-1-1 0 0 0,0 1 0 0 0,-1-1 0 0 0,0 0 0 0 0,-1 0 0 0 0,0 0 0 0 0,0 0 0 0 0,-1 0 0 0 0,0 0 0 0 0,-1-1 0 0 0,0-2-129 0 0,-9-57 593 0 0,7 54-854 0 0,0 0-1 0 0,1 0 0 0 0,0 0 0 0 0,2 0 1 0 0,0 0-1 0 0,2-8 262 0 0,-3 22-11077 0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7.5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369 0 9744 0 0,'0'0'774'0'0,"0"0"-3"0"0,0 0 4 0 0,0 0-45 0 0,0 0-180 0 0,0 0-46 0 0,-15 1 729 0 0,11 0-1225 0 0,-1 0 0 0 0,1 1 0 0 0,0-1 0 0 0,0 1 0 0 0,0 0 0 0 0,0 1 0 0 0,-1 0-8 0 0,-28 13 15 0 0,22-12-25 0 0,-1 0 0 0 0,1 1 0 0 0,0 1 0 0 0,0 0 0 0 0,1 0 1 0 0,0 1-1 0 0,0 0 0 0 0,0 1 0 0 0,1 0 0 0 0,0 1 1 0 0,-3 4 9 0 0,-16 14-76 0 0,24-25 68 0 0,0 1 0 0 0,0 0 0 0 0,1 0 0 0 0,-1 1 0 0 0,1-1 0 0 0,0 1 0 0 0,0 0 0 0 0,0-1 1 0 0,0 2-1 0 0,1-1 0 0 0,-1 0 0 0 0,1 0 0 0 0,0 1 0 0 0,1-1 0 0 0,-1 1 0 0 0,1-1 0 0 0,0 1 0 0 0,0 0 8 0 0,-2 16-19 0 0,0-1 1 0 0,-4 14 18 0 0,-6 32-22 0 0,6-12 2 0 0,3-28 11 0 0,1 0 1 0 0,1-1 0 0 0,1 15 8 0 0,2-32-2 0 0,-1 0 1 0 0,1 0-1 0 0,1 0 0 0 0,0-1 1 0 0,0 1-1 0 0,0 0 0 0 0,3 3 2 0 0,-4-9 0 0 0,0 1 0 0 0,0-1-1 0 0,1 1 1 0 0,-1-1 0 0 0,1 1-1 0 0,0-1 1 0 0,0 0 0 0 0,0 0-1 0 0,0 0 1 0 0,0 0 0 0 0,0 0-1 0 0,0 0 1 0 0,1-1 0 0 0,-1 1-1 0 0,1-1 1 0 0,-1 0 0 0 0,1 1-1 0 0,-1-1 1 0 0,1 0 0 0 0,0-1-1 0 0,1 1 1 0 0,18 3-1 0 0,-1 0-1 0 0,1-2 0 0 0,-1-1 1 0 0,17-1 1 0 0,-19-2-8 0 0,-1-1 0 0 0,1-1 0 0 0,-1 0 0 0 0,0-1 0 0 0,0-1 0 0 0,-1-1 0 0 0,0-1 0 0 0,16-9 8 0 0,-15 5-1847 0 0,-4-5-7290 0 0</inkml:trace>
  <inkml:trace contextRef="#ctx0" brushRef="#br0" timeOffset="1">0 379 8744 0 0,'19'-2'420'0'0,"-1"0"1"0"0,-1-1-1 0 0,1-1 0 0 0,0-1 1 0 0,-1 0-1 0 0,0-1 1 0 0,14-7-421 0 0,42-14 1011 0 0,127-42-2781 0 0,-194 67-6046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7.9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352 47 7736 0 0,'2'0'41'0'0,"0"1"0"0"0,0-1 1 0 0,1 0-1 0 0,-1-1 0 0 0,0 1 1 0 0,0 0-1 0 0,0-1 0 0 0,1 1 1 0 0,-1-1-1 0 0,0 0 0 0 0,0 1 1 0 0,0-1-1 0 0,0 0 0 0 0,0 0 1 0 0,0-1-1 0 0,0 1 0 0 0,-1 0 1 0 0,1-1-1 0 0,0 1 0 0 0,-1-1 1 0 0,1 1-1 0 0,-1-1 0 0 0,1 0 1 0 0,-1 1-1 0 0,0-1 0 0 0,0 0 1 0 0,1 0-1 0 0,-2 0 0 0 0,1 0 1 0 0,1-2-42 0 0,-2 3 19 0 0,0 1 0 0 0,-1-1-1 0 0,1 1 1 0 0,0-1 0 0 0,0 1 0 0 0,0-1 0 0 0,-1 1 0 0 0,1 0 0 0 0,0-1 0 0 0,-1 1 0 0 0,1-1-1 0 0,0 1 1 0 0,-1-1 0 0 0,1 1 0 0 0,0 0 0 0 0,-1-1 0 0 0,1 1 0 0 0,-1 0 0 0 0,1 0 0 0 0,-1-1-1 0 0,1 1 1 0 0,-1 0 0 0 0,1 0 0 0 0,-1 0 0 0 0,1-1 0 0 0,-1 1 0 0 0,1 0 0 0 0,-1 0 0 0 0,1 0-1 0 0,-1 0 1 0 0,1 0 0 0 0,-1 0 0 0 0,1 0 0 0 0,-1 0 0 0 0,0 0-19 0 0,-23-2 380 0 0,13 2-333 0 0,1 0-1 0 0,0 1 0 0 0,-1 0 1 0 0,1 1-1 0 0,0 0 1 0 0,0 1-1 0 0,0 0 1 0 0,0 0-1 0 0,1 1 1 0 0,-1 0-1 0 0,1 1 1 0 0,0 0-1 0 0,0 0 1 0 0,0 1-1 0 0,-5 5-46 0 0,4-4 164 0 0,8-6-137 0 0,1-1 0 0 0,0 1 0 0 0,0 0 0 0 0,0-1 0 0 0,0 1 1 0 0,0 0-1 0 0,0 0 0 0 0,0 0 0 0 0,0 0 0 0 0,0 0 0 0 0,0 0 0 0 0,0 0 1 0 0,0 0-1 0 0,1 0 0 0 0,-1 0 0 0 0,0 0 0 0 0,1 1 0 0 0,-1-1 0 0 0,1 0 0 0 0,-1 1 1 0 0,1-1-1 0 0,0 0 0 0 0,0 0 0 0 0,-1 1-27 0 0,0 11 165 0 0,1-11-119 0 0,-1 1 0 0 0,1-1 0 0 0,0 0 0 0 0,0 0 0 0 0,0 0 0 0 0,0 1-1 0 0,0-1 1 0 0,0 0 0 0 0,1 0 0 0 0,-1 0 0 0 0,1 0 0 0 0,0 2-46 0 0,3 6 89 0 0,6 16 221 0 0,1-2 0 0 0,2 1 0 0 0,14 21-310 0 0,-4-12 72 0 0,2 0 0 0 0,1-2 1 0 0,28 27-73 0 0,-49-54 49 0 0,0 0-1 0 0,-1 0 1 0 0,1 1 0 0 0,-1-1 0 0 0,-1 1-1 0 0,1 0 1 0 0,-1 0 0 0 0,1 3-49 0 0,-4-8 9 0 0,1 1 1 0 0,0-1-1 0 0,0 1 1 0 0,-1-1-1 0 0,1 1 1 0 0,-1-1-1 0 0,1 1 1 0 0,-1-1 0 0 0,0 1-1 0 0,0 0 1 0 0,0-1-1 0 0,0 1 1 0 0,0 0-1 0 0,0-1 1 0 0,0 1-1 0 0,0 0 1 0 0,-1-1-1 0 0,1 1 1 0 0,-1-1 0 0 0,1 1-1 0 0,-1 0 1 0 0,1-1-1 0 0,-1 0 1 0 0,0 1-1 0 0,0-1 1 0 0,0 1-1 0 0,0-1 1 0 0,0 0-1 0 0,0 1 1 0 0,0-1 0 0 0,0 0-1 0 0,0 0 1 0 0,-1 0-1 0 0,1 0 1 0 0,-1 0-1 0 0,0 0-9 0 0,-35 19 205 0 0,-34 15-183 0 0,47-27-4 0 0,-1 0 0 0 0,1-2 0 0 0,-1 0 0 0 0,-1-2-1 0 0,1-1 1 0 0,0 0 0 0 0,-14-2-18 0 0,33-2 39 0 0,0 1 0 0 0,-1-1 0 0 0,1 0 0 0 0,1-1 0 0 0,-6-1-39 0 0,9 3-108 0 0,0-1 0 0 0,0 1-1 0 0,1-1 1 0 0,-1 0 0 0 0,0 1 0 0 0,0-1-1 0 0,1 0 1 0 0,-1 0 0 0 0,0-1 0 0 0,1 1 0 0 0,-1 0-1 0 0,1 0 1 0 0,0-1 0 0 0,-1 1 0 0 0,1-1-1 0 0,0 1 1 0 0,0-1 0 0 0,-1 0 108 0 0,2 1-9157 0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8.5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293 18 2104 0 0,'3'-9'1189'0'0,"-3"6"888"0"0,-12 4-905 0 0,-7 5-1083 0 0,0 1-1 0 0,1 0 0 0 0,0 1 0 0 0,0 1 0 0 0,0 1 0 0 0,2 0 0 0 0,-1 1 0 0 0,1 1 1 0 0,1 1-1 0 0,0 0 0 0 0,-9 11-88 0 0,16-14 59 0 0,0 0 1 0 0,1 1 0 0 0,0 0-1 0 0,1 0 1 0 0,0 1 0 0 0,0 0-1 0 0,2 0 1 0 0,-1 0 0 0 0,2 0-1 0 0,0 1 1 0 0,0-1-1 0 0,1 1 1 0 0,0 0 0 0 0,1 0-1 0 0,1 3-59 0 0,1-11 44 0 0,0 1-1 0 0,0-1 0 0 0,0 0 1 0 0,1 0-1 0 0,0 1 0 0 0,0-1 0 0 0,0 0 1 0 0,0-1-1 0 0,1 1 0 0 0,0 0 1 0 0,0-1-1 0 0,0 1 0 0 0,1-1 0 0 0,0 0 1 0 0,-1 0-1 0 0,3 1-43 0 0,6 6 157 0 0,2 1 0 0 0,-1-2 1 0 0,1 1-1 0 0,9 3-157 0 0,-18-11 55 0 0,1-1-1 0 0,0 1 1 0 0,0-1 0 0 0,0 0 0 0 0,0-1 0 0 0,0 1 0 0 0,0-1 0 0 0,0-1 0 0 0,0 1 0 0 0,0-1-1 0 0,1 0 1 0 0,-1 0 0 0 0,0-1 0 0 0,6-1-55 0 0,-4 1 74 0 0,1-1 0 0 0,-1 0 0 0 0,0-1-1 0 0,0 0 1 0 0,0 0 0 0 0,-1-1 0 0 0,1 0 0 0 0,-1 0-1 0 0,0-1 1 0 0,5-3-74 0 0,-5 3 60 0 0,0 0-1 0 0,-1-1 0 0 0,0 0 1 0 0,0 0-1 0 0,0 0 0 0 0,-1-1 1 0 0,0 0-1 0 0,0 0 0 0 0,-1 0 1 0 0,1-1-1 0 0,-2 1 0 0 0,1-1 1 0 0,-1 0-1 0 0,0 0 0 0 0,-1 0 1 0 0,1-6-60 0 0,2-8 99 0 0,-2 0 0 0 0,-1 0 0 0 0,0 0 0 0 0,-2 0 0 0 0,0-1 0 0 0,-2 1 0 0 0,-3-18-99 0 0,1 20 56 0 0,4 14-27 0 0,-1-1 1 0 0,-1 1 0 0 0,1-1-1 0 0,-1 1 1 0 0,0 0 0 0 0,-1 0-1 0 0,1 0 1 0 0,-1 0 0 0 0,-2-3-30 0 0,-2-12 232 0 0,7 19-347 0 0,0 1 0 0 0,0 0 0 0 0,0-1 0 0 0,-1 1 0 0 0,1-1 0 0 0,0 1 0 0 0,-1 0 0 0 0,0-1-1 0 0,1 1 1 0 0,-1 0 0 0 0,1 0 0 0 0,-1 0 0 0 0,0-1 0 0 0,-1 0 115 0 0,1 2-8453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25.2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388 0 7736 0 0,'0'0'7'0'0,"0"0"0"0"0,0 0 1 0 0,0 0-1 0 0,1 0 1 0 0,-1 0-1 0 0,0 0 0 0 0,0 0 1 0 0,0 0-1 0 0,0 0 0 0 0,1 0 1 0 0,-1 0-1 0 0,0 1 0 0 0,0-1 1 0 0,0 0-1 0 0,0 0 0 0 0,0 0 1 0 0,1 0-1 0 0,-1 0 0 0 0,0 0 1 0 0,0 0-1 0 0,0 1 0 0 0,0-1 1 0 0,0 0-1 0 0,0 0 0 0 0,0 0 1 0 0,0 0-1 0 0,0 0 1 0 0,0 1-1 0 0,1-1 0 0 0,-1 0 1 0 0,0 0-1 0 0,0 0 0 0 0,0 0 1 0 0,0 1-1 0 0,0-1 0 0 0,0 0 1 0 0,0 0-1 0 0,0 0 0 0 0,0 0 1 0 0,0 1-1 0 0,0-1 0 0 0,0 0-7 0 0,-7 4 461 0 0,3-2-390 0 0,0-1-141 0 0,0-1 0 0 0,-1 1 1 0 0,1-1-1 0 0,0 1 0 0 0,-1-1 1 0 0,1 0-1 0 0,0-1 0 0 0,-4 0 70 0 0,-6 0-97 0 0,7 1 67 0 0,0 0 0 0 0,0 1-1 0 0,0-1 1 0 0,0 1 0 0 0,1 0-1 0 0,-1 1 1 0 0,0 0 0 0 0,1 0 0 0 0,-1 1-1 0 0,1-1 1 0 0,-1 1 0 0 0,1 1-1 0 0,0-1 1 0 0,0 1 30 0 0,-12 7 117 0 0,1 1 1 0 0,0 0-1 0 0,1 1 0 0 0,0 0 1 0 0,1 2-1 0 0,1-1 0 0 0,0 2 1 0 0,1 0-1 0 0,-10 16-117 0 0,12-14 162 0 0,1 0 0 0 0,1 1 0 0 0,0 0-1 0 0,-1 7-161 0 0,7-17 69 0 0,0 1 0 0 0,1-1 0 0 0,0 1-1 0 0,0-1 1 0 0,1 1 0 0 0,0 0 0 0 0,1-1-1 0 0,0 1 1 0 0,1 0 0 0 0,0 1-69 0 0,1 0 76 0 0,0 3 75 0 0,1 0 0 0 0,0 0 0 0 0,3 7-151 0 0,-4-17 31 0 0,0 0 0 0 0,-1 0 0 0 0,1 0 0 0 0,1 0 1 0 0,-1-1-1 0 0,1 1 0 0 0,-1-1 0 0 0,1 1 1 0 0,0-1-1 0 0,0 0 0 0 0,0 0 0 0 0,0 0 0 0 0,3 1-31 0 0,-1 0 30 0 0,1 0 1 0 0,-1-1-1 0 0,1 0 0 0 0,-1 0 0 0 0,1 0 0 0 0,0-1 0 0 0,0 1 0 0 0,0-2 0 0 0,0 1 0 0 0,1 0 0 0 0,-1-1 0 0 0,0 0 0 0 0,1-1 0 0 0,-1 0 1 0 0,0 0-1 0 0,5 0-30 0 0,21-4 116 0 0,-1-2 1 0 0,0-1 0 0 0,0-1 0 0 0,0-2 0 0 0,-1-1 0 0 0,-1-1-1 0 0,0-2 1 0 0,2-2-117 0 0,-8 3 246 0 0,-1-2-1 0 0,-1 0 0 0 0,-1-1 0 0 0,17-16-245 0 0,-31 25 115 0 0,1 1 0 0 0,-1-1 0 0 0,-1-1 0 0 0,1 1 0 0 0,-1-1 0 0 0,0 0 0 0 0,-1 0 0 0 0,0 0 0 0 0,0 0 0 0 0,-1-1 0 0 0,0 0 0 0 0,0 0 0 0 0,-1 0 0 0 0,0 0 0 0 0,0-5-115 0 0,-2 7 120 0 0,-1 1 1 0 0,0 0 0 0 0,0-1-1 0 0,0 1 1 0 0,0 0 0 0 0,-1 0-1 0 0,0 0 1 0 0,0 0 0 0 0,-1 0 0 0 0,0 0-1 0 0,0 1 1 0 0,0-1 0 0 0,-2-1-121 0 0,-6-8 302 0 0,0 0 1 0 0,-1 1 0 0 0,-11-10-303 0 0,13 17 93 0 0,1 0 0 0 0,-1 0 0 0 0,0 2 0 0 0,0-1 0 0 0,-1 1 0 0 0,1 0 0 0 0,-1 1 0 0 0,0 0 0 0 0,-1 1 0 0 0,-9-1-93 0 0,-43-16 490 0 0,62 19-585 0 0,-1 0 1 0 0,0 0 0 0 0,0 0 0 0 0,1 1-1 0 0,-1-1 1 0 0,0 1 0 0 0,0 0 0 0 0,1 0-1 0 0,-4 0 95 0 0,3 0-1147 0 0,3 0-10890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18.5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331 1 6824 0 0,'2'1'25'0'0,"-1"0"1"0"0,0 0-1 0 0,0 0 1 0 0,0 0-1 0 0,0 1 1 0 0,0-1-1 0 0,0 0 1 0 0,0 1-1 0 0,-1-1 1 0 0,1 1-1 0 0,0-1 1 0 0,-1 1 0 0 0,1-1-1 0 0,-1 1 1 0 0,0-1-1 0 0,1 1 1 0 0,-1 1-26 0 0,0-4 921 0 0,0-4-243 0 0,-26 6 1205 0 0,15 2-1746 0 0,0 0 0 0 0,1 1-1 0 0,-1 1 1 0 0,1 0 0 0 0,0 0 0 0 0,-7 5-137 0 0,-19 10 205 0 0,-2-5-11 0 0,29-12-148 0 0,-1 1 0 0 0,1-1 1 0 0,1 1-1 0 0,-1 1 1 0 0,0 0-1 0 0,1 0 0 0 0,0 1 1 0 0,1 0-1 0 0,-1 0 1 0 0,-5 6-47 0 0,-2 4 60 0 0,12-13-43 0 0,0-1-1 0 0,1 1 1 0 0,-1 0 0 0 0,1-1-1 0 0,0 1 1 0 0,-1 0 0 0 0,2 1-1 0 0,-1-1 1 0 0,0 0-1 0 0,1 0 1 0 0,-1 1 0 0 0,0 2-17 0 0,-8 16 77 0 0,8-19-66 0 0,1-1-1 0 0,-1 1 1 0 0,1-1 0 0 0,0 1-1 0 0,0 0 1 0 0,0 0 0 0 0,0-1-1 0 0,0 1 1 0 0,1 0 0 0 0,-1 0-1 0 0,1 1-10 0 0,-1 12 51 0 0,1-14-43 0 0,0 0 0 0 0,-1 0 0 0 0,1 0 0 0 0,0 0 0 0 0,0 1 0 0 0,1-1 0 0 0,-1 0 0 0 0,0 0 0 0 0,1 0 0 0 0,-1 0 0 0 0,1 0 0 0 0,0 0 0 0 0,-1 0 0 0 0,1 0 0 0 0,0 0 0 0 0,1 2-8 0 0,2 1 16 0 0,-1 0 1 0 0,-1 1-1 0 0,1 0 1 0 0,-1 0 0 0 0,1 3-17 0 0,11 23 36 0 0,-7-17-26 0 0,-4-8 0 0 0,0-1-1 0 0,0 1 1 0 0,1-1-1 0 0,0 0 0 0 0,0 0 1 0 0,0-1-1 0 0,1 1 1 0 0,0-1-1 0 0,0 0 1 0 0,0 0-1 0 0,0-1 1 0 0,6 4-10 0 0,0-1 10 0 0,2-1 1 0 0,-1 0 0 0 0,1-1-1 0 0,0 0 1 0 0,8 2-11 0 0,7 2 19 0 0,-25-7-16 0 0,0-1 0 0 0,0 0 0 0 0,1 0 0 0 0,-1 0 0 0 0,0 0 1 0 0,1 0-1 0 0,-1-1 0 0 0,1 1 0 0 0,0-1-3 0 0,88 0-1587 0 0,-91 0-6858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9.0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240 2 6128 0 0,'0'0'0'0'0,"0"-1"28"0"0,1 1 0 0 0,-1 0 0 0 0,1 0 0 0 0,-1 0-1 0 0,0 0 1 0 0,1 0 0 0 0,-1 0 0 0 0,1-1 0 0 0,-1 1 0 0 0,1 0 0 0 0,-1 0 0 0 0,0 0 0 0 0,1 1 0 0 0,-1-1 0 0 0,1 0-1 0 0,-1 0 1 0 0,0 0 0 0 0,1 0 0 0 0,-1 0 0 0 0,1 0 0 0 0,-1 0 0 0 0,0 1 0 0 0,1-1 0 0 0,-1 0 0 0 0,0 0-1 0 0,1 1 1 0 0,-1-1 0 0 0,0 0 0 0 0,1 0 0 0 0,-1 1 0 0 0,0-1 0 0 0,0 0 0 0 0,1 1 0 0 0,-1-1 0 0 0,0 1-1 0 0,0-1 1 0 0,1 0 0 0 0,-1 1 0 0 0,0-1 0 0 0,0 0 0 0 0,0 1 0 0 0,0-1 0 0 0,0 1 0 0 0,0-1 0 0 0,0 1 0 0 0,0-1-1 0 0,0 0 1 0 0,0 1 0 0 0,0-1 0 0 0,0 1 0 0 0,0-1 0 0 0,0 0 0 0 0,0 1 0 0 0,0-1 0 0 0,0 1 0 0 0,-1-1-1 0 0,1 1-27 0 0,-24 16 2395 0 0,-50 8-2052 0 0,33-16-211 0 0,31-7 35 0 0,0 0-1 0 0,0 1 1 0 0,0 0-1 0 0,1 0 1 0 0,-2 2-167 0 0,4-2 106 0 0,5-3-90 0 0,1 0 1 0 0,0 1 0 0 0,0-1-1 0 0,0 0 1 0 0,0 1-1 0 0,0-1 1 0 0,-1 1 0 0 0,1-1-1 0 0,0 1 1 0 0,0 0 0 0 0,0 0-1 0 0,0-1 1 0 0,1 1-1 0 0,-1 0 1 0 0,0 0 0 0 0,0 0-1 0 0,0 0 1 0 0,1 0 0 0 0,-1 0-1 0 0,0 0 1 0 0,1 0 0 0 0,-1 0-1 0 0,1 0 1 0 0,-1 0-1 0 0,1 0 1 0 0,-1 1 0 0 0,1-1-17 0 0,-5 25 688 0 0,0-5-466 0 0,3-15-158 0 0,0-1-1 0 0,1 1 1 0 0,0 0-1 0 0,0-1 1 0 0,0 5-64 0 0,-2 283 454 0 0,4-273-421 0 0,-1-11-24 0 0,0-1 1 0 0,0 0-1 0 0,0 1 1 0 0,-2 2-10 0 0,2-5 5 0 0,-1 0-1 0 0,1-1 1 0 0,0 1 0 0 0,1-1 0 0 0,-1 1-1 0 0,1-1 1 0 0,0 1 0 0 0,1-1 0 0 0,0 4-5 0 0,0-5 6 0 0,0 1 1 0 0,-1 0 0 0 0,0-1 0 0 0,0 1-1 0 0,-1 0 1 0 0,1-1 0 0 0,-1 1 0 0 0,0 0-1 0 0,0 0 1 0 0,-1 0 0 0 0,0-1 0 0 0,1 1-1 0 0,-1 0 1 0 0,-2 2-7 0 0,2-2 25 0 0,0 0 0 0 0,0 0-1 0 0,1 0 1 0 0,-1 0 0 0 0,1 0-1 0 0,0 4-24 0 0,0-7 10 0 0,0-1 6 0 0,0-1-2 0 0,0 0-4 0 0,0 0-2 0 0,0 0 0 0 0,0 0 0 0 0,0 0 1 0 0,0-2-1753 0 0,0 2-7081 0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9.4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29 6224 0 0,'45'4'1015'0'0,"7"-1"572"0"0,27-14 760 0 0,-74 10-2209 0 0,0 1 0 0 0,0-1 0 0 0,0 0 0 0 0,0 0 0 0 0,0 0 0 0 0,0-1 0 0 0,0 0-138 0 0,0 0 14 0 0,0 0 1 0 0,0 1 0 0 0,0 0-1 0 0,0 0 1 0 0,0 0-1 0 0,0 0 1 0 0,1 1-15 0 0,-5 0-85 0 0,0 0 0 0 0,1 0 0 0 0,-1 0 0 0 0,0 0-1 0 0,0 0 1 0 0,0 0 0 0 0,0 0 0 0 0,0 0 0 0 0,1-1 0 0 0,-1 1 0 0 0,0 0 0 0 0,0-1 0 0 0,0 1-1 0 0,0-1 1 0 0,0 1 0 0 0,0-1 0 0 0,0 0 0 0 0,0 0 85 0 0,0 0-7653 0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1.0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7232 0 0,'65'6'4478'0'0,"-63"-5"-4493"0"0,1-1 0 0 0,-1 1-1 0 0,0-1 1 0 0,1 1-1 0 0,-1 0 1 0 0,0 0 0 0 0,0 0-1 0 0,0 0 1 0 0,0 0-1 0 0,0 1 1 0 0,0-1 0 0 0,0 1-1 0 0,1 0 16 0 0,0 0-786 0 0,-2-1-6882 0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1.4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1 7832 0 0,'-1'16'427'0'0,"-3"-14"979"0"0,2-2-499 0 0,2 0-8463 0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2.7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2808 0 0,'0'0'351'0'0,"0"0"-5"0"0,0 0 6 0 0,3 7 30 0 0,7 25 492 0 0,-5-1 1219 0 0,6 11-913 0 0,-2-13-622 0 0,-6-22-377 0 0,-1 0 0 0 0,1 0 1 0 0,0 0-1 0 0,3 4-181 0 0,-2-4 77 0 0,0 0-1 0 0,-1 0 1 0 0,0 0 0 0 0,1 7-77 0 0,3 5 104 0 0,-1 0 1 0 0,2 0 0 0 0,1-1-1 0 0,5 8-104 0 0,-1-1 115 0 0,-2 0 0 0 0,0 1-115 0 0,33 58 360 0 0,11 49-232 0 0,-49-117-112 0 0,2-1 0 0 0,0 0 0 0 0,2 3-16 0 0,18 35 64 0 0,-19-33-45 0 0,14 40 314 0 0,-5-12-43 0 0,-13-38-238 0 0,-1 1-1 0 0,0 0 0 0 0,0 0 1 0 0,0 4-52 0 0,21 89 420 0 0,-19-83-284 0 0,-5-17-63 0 0,1-1 0 0 0,-1 1-1 0 0,0-1 1 0 0,-1 1 0 0 0,1 0-1 0 0,-1-1 1 0 0,1 5-73 0 0,-1-8 5 0 0,0 1-1 0 0,0-1 1 0 0,0 1-1 0 0,0-1 1 0 0,0 0-1 0 0,0 1 1 0 0,0-1 0 0 0,0 1-1 0 0,0-1 1 0 0,0 1-1 0 0,1-1 1 0 0,-1 1-1 0 0,0-1 1 0 0,0 0 0 0 0,1 1-1 0 0,-1-1 1 0 0,0 1-1 0 0,1-1 1 0 0,-1 0-1 0 0,0 1 1 0 0,1-1 0 0 0,-1 0-1 0 0,0 1 1 0 0,1-1-1 0 0,-1 0 1 0 0,1 0-1 0 0,-1 0 1 0 0,1 1 0 0 0,-1-1-1 0 0,0 0 1 0 0,1 0-1 0 0,-1 0 1 0 0,1 0 0 0 0,-1 0-1 0 0,1 0 1 0 0,-1 0-1 0 0,1 0 1 0 0,-1 0-1 0 0,1 0 1 0 0,-1 0 0 0 0,1 0-1 0 0,-1 0 1 0 0,1 0-1 0 0,0 0-4 0 0,-1 0 43 0 0,0 0 25 0 0,0 0 9 0 0,0 0-2 0 0,0 0 1 0 0,0 0-8 0 0,0 0 0 0 0,0 0-7 0 0,0 0 1 0 0,0 0-32 0 0,0 0-12 0 0,0 0-2 0 0,0 0 6 0 0,0 0 29 0 0,0 0 12 0 0,0-23 258 0 0,0 20-306 0 0,1 1-1 0 0,-1 0 1 0 0,0-1 0 0 0,1 1 0 0 0,0 0-1 0 0,-1 0 1 0 0,1 0 0 0 0,0-1 0 0 0,0 1-1 0 0,1-1-14 0 0,0 0 21 0 0,-1 0 0 0 0,1-1 0 0 0,-1 1-1 0 0,0-1 1 0 0,0 0 0 0 0,1-3-21 0 0,36-178 244 0 0,-34 167-179 0 0,0 0 0 0 0,7-13-65 0 0,-6 17 41 0 0,-1 0 0 0 0,0 0 0 0 0,-1 0 1 0 0,0-9-42 0 0,0 1 99 0 0,1 0 1 0 0,4-13-100 0 0,-2 11 98 0 0,-1 0 1 0 0,-1-4-99 0 0,-1 10 41 0 0,0 0 0 0 0,1 1 1 0 0,5-11-42 0 0,4-17 70 0 0,-9 1 5 0 0,-5 38-67 0 0,1 1 0 0 0,1 0 0 0 0,-1-1 1 0 0,1 1-1 0 0,-1 0 0 0 0,2 0 0 0 0,-1-1 0 0 0,0 1 0 0 0,1 0 0 0 0,0 0 0 0 0,1 0-8 0 0,0 0 17 0 0,0-1 0 0 0,0 0 0 0 0,-1 1 0 0 0,1-1 0 0 0,-1 0 0 0 0,0 0-1 0 0,-1-1 1 0 0,1 1 0 0 0,-1 0 0 0 0,-1-1 0 0 0,1 1 0 0 0,-1-2-17 0 0,0 5 19 0 0,1 1 0 0 0,-1 0 0 0 0,1 0 0 0 0,-1 0-1 0 0,1 0 1 0 0,0 0 0 0 0,0 0 0 0 0,0 0 0 0 0,0 0 0 0 0,1-1-19 0 0,-1 2 6 0 0,0 1 1 0 0,0-1-1 0 0,-1 0 1 0 0,1 0-1 0 0,-1 0 0 0 0,1 0 1 0 0,-1 0-1 0 0,1 0 1 0 0,-1 0-1 0 0,0 0 0 0 0,1 0 1 0 0,-1 0-1 0 0,0 0 0 0 0,0 0 1 0 0,0 0-1 0 0,1 0 1 0 0,-1 0-1 0 0,0 0 0 0 0,0 0 1 0 0,-1 0-1 0 0,1 0 1 0 0,0 0-1 0 0,0 0 0 0 0,0 0 1 0 0,-1 0-1 0 0,1 0 0 0 0,0 0 1 0 0,-1 0-7 0 0,0-4 273 0 0,-1 4-2114 0 0,2 1-8896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3.3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4720 0 0,'2'6'1269'0'0,"6"-5"-112"0"0,-8-2-1137 0 0,0 1 1 0 0,1 0-1 0 0,-1 0 0 0 0,0 0 0 0 0,0 0 0 0 0,0 0 0 0 0,1 0 0 0 0,-1 0 0 0 0,0 0 0 0 0,0 0 0 0 0,1 0 0 0 0,-1 0 0 0 0,0 0 0 0 0,0 0 0 0 0,1 0 0 0 0,-1 0 0 0 0,0 0 0 0 0,0 0 0 0 0,0 0 1 0 0,1 0-1 0 0,-1 0 0 0 0,0 0 0 0 0,0 0 0 0 0,0 0 0 0 0,1 1 0 0 0,-1-1 0 0 0,0 0 0 0 0,0 0 0 0 0,0 0 0 0 0,1 0 0 0 0,-1 0 0 0 0,0 1 0 0 0,0-1 0 0 0,0 0 0 0 0,0 0 0 0 0,0 0 0 0 0,1 1 1 0 0,-1-1-1 0 0,0 0 0 0 0,0 0 0 0 0,0 0 0 0 0,0 1 0 0 0,0-1 0 0 0,0 0 0 0 0,0 0 0 0 0,0 1 0 0 0,0-1 0 0 0,0 0-20 0 0,1 2 45 0 0,-1 0 0 0 0,1 0-1 0 0,0-1 1 0 0,-1 1 0 0 0,1 0 0 0 0,0-1-1 0 0,0 1 1 0 0,0-1 0 0 0,0 1 0 0 0,1-1-1 0 0,-1 1 1 0 0,0-1 0 0 0,0 0 0 0 0,1 0-1 0 0,-1 0 1 0 0,1 1 0 0 0,-1-1 0 0 0,1-1-1 0 0,0 1 1 0 0,0 0-45 0 0,2 2 18 0 0,0-1-1 0 0,1 0 0 0 0,-1 0 1 0 0,0-1-1 0 0,1 1 1 0 0,0-1-1 0 0,-1 0 1 0 0,2 0-18 0 0,53-4 62 0 0,-21-1-52 0 0,55-2 23 0 0,38-1 247 0 0,-101 7-1452 0 0,-29 0-4801 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4.1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4912 0 0,'1'0'84'0'0,"1"0"1"0"0,0 1-1 0 0,-1-1 1 0 0,1 1-1 0 0,-1-1 1 0 0,1 1-1 0 0,-1 0 1 0 0,1-1-1 0 0,-1 1 0 0 0,1 0 1 0 0,-1 0-1 0 0,0 0 1 0 0,1 0-1 0 0,-1 0 1 0 0,0 1-1 0 0,0-1 1 0 0,0 0-1 0 0,0 0 1 0 0,0 1-1 0 0,0-1 1 0 0,0 1-1 0 0,0 0-84 0 0,0 0 133 0 0,1 1-1 0 0,0-1 1 0 0,-1 0 0 0 0,1 1 0 0 0,0-1-1 0 0,1 0 1 0 0,-1 0 0 0 0,2 1-133 0 0,25 27 126 0 0,-15-17 26 0 0,0 0-1 0 0,0 1 1 0 0,-2 0-1 0 0,0 1 0 0 0,0 1 1 0 0,-2 0-1 0 0,0 0 1 0 0,-1 1-1 0 0,4 11-151 0 0,37 77 880 0 0,-24-56-454 0 0,-17-33-264 0 0,-1 0-1 0 0,-1 0 1 0 0,0 0-1 0 0,2 12-161 0 0,-7-20 72 0 0,1-1 0 0 0,-1 1-1 0 0,1-1 1 0 0,0 1 0 0 0,1-1 0 0 0,-1 0 0 0 0,2 0 0 0 0,1 3-72 0 0,-3-7 37 0 0,-1 1 1 0 0,0 0-1 0 0,0 0 0 0 0,-1 0 1 0 0,1 0-1 0 0,-1 0 1 0 0,1 1-38 0 0,6 17 147 0 0,-8-19-115 0 0,1 0 1 0 0,-1 0 0 0 0,0 0-1 0 0,1 0 1 0 0,-1 0-1 0 0,-1 0 1 0 0,1 0-1 0 0,0 0 1 0 0,-1 0-1 0 0,0 0 1 0 0,1-1-1 0 0,-1 1 1 0 0,-1 3-33 0 0,0-6-1367 0 0,2 0-6722 0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4.5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175 1 5720 0 0,'2'2'47'0'0,"0"0"-1"0"0,-1 0 1 0 0,1 1 0 0 0,-1-1 0 0 0,1 0 0 0 0,-1 1-1 0 0,0 0 1 0 0,0-1 0 0 0,0 1 0 0 0,0 0 0 0 0,0-1-1 0 0,0 1 1 0 0,-1 0 0 0 0,0 0 0 0 0,1 0 0 0 0,-1-1 0 0 0,0 1-1 0 0,0 0 1 0 0,-1 1-47 0 0,-8 19 59 0 0,6-17-60 0 0,0 0 0 0 0,1 1 0 0 0,0-1 0 0 0,0 1-1 0 0,0 2 2 0 0,-9 45-4 0 0,-7 17 4 0 0,-8 35-2 0 0,22-89 148 0 0,-1 0 1 0 0,0-1 0 0 0,-2 1 0 0 0,0-2-1 0 0,-9 16-146 0 0,5-10 119 0 0,-26 68 677 0 0,30-77-659 0 0,5-10-105 0 0,1-1 0 0 0,0 1 0 0 0,0 0 0 0 0,0 0 0 0 0,0-1 1 0 0,0 1-1 0 0,1 0 0 0 0,-1 0 0 0 0,1 0 0 0 0,-1 0 0 0 0,1 1-32 0 0,-3 6 233 0 0,3-9-207 0 0,-1 1-1 0 0,1-1 1 0 0,0 1-1 0 0,0-1 1 0 0,0 1-1 0 0,0-1 0 0 0,-1 1 1 0 0,1-1-1 0 0,0 1 1 0 0,0-1-1 0 0,0 1 1 0 0,0-1-1 0 0,0 1 1 0 0,0-1-1 0 0,0 1 1 0 0,0 0-1 0 0,1-1 1 0 0,-1 1-1 0 0,0-1 0 0 0,0 1 1 0 0,0-1-1 0 0,1 1 1 0 0,-1-1-1 0 0,0 1 1 0 0,0-1-26 0 0,3 27 144 0 0,-3-27-7144 0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5.3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97 4512 0 0,'0'0'1024'0'0,"0"26"3972"0"0,-1 58-4890 0 0,-1-25-294 0 0,3-1 0 0 0,2 0 0 0 0,8 35 188 0 0,-7-58 122 0 0,0 1 0 0 0,-3-1-1 0 0,-1 21-121 0 0,-1-14 281 0 0,3 1 0 0 0,1 5-281 0 0,-2-40 45 0 0,0 1 0 0 0,-1 0-1 0 0,0-1 1 0 0,-1 1 0 0 0,0 0 0 0 0,0-1-1 0 0,-2 3-44 0 0,1 0 95 0 0,1 29 574 0 0,1-29-105 0 0,0-28-405 0 0,2-140-197 0 0,-3-141-797 0 0,1 179-235 0 0,0 106 757 0 0,1 1-1 0 0,0 0 1 0 0,1 0-1 0 0,0 0 1 0 0,1 0-1 0 0,1 0 1 0 0,0 1-1 0 0,0-1 0 0 0,1 0 314 0 0,-3 7-187 0 0,-1 3 104 0 0,1-1 1 0 0,-1 1-1 0 0,1-1 0 0 0,-1 1 1 0 0,1 0-1 0 0,0 0 0 0 0,0 0 1 0 0,0 0-1 0 0,0 0 0 0 0,0 0 1 0 0,1 0-1 0 0,1 0 83 0 0,16-16-448 0 0,0-5 299 0 0,0 2-1 0 0,1 0 1 0 0,20-14 149 0 0,-31 29 64 0 0,0 0-1 0 0,0 1 1 0 0,1 0 0 0 0,0 1-1 0 0,0 0 1 0 0,0 1-1 0 0,10-2-63 0 0,-12 3 77 0 0,0 2 0 0 0,0-1 0 0 0,1 1 0 0 0,-1 0 0 0 0,0 1 0 0 0,0 0 0 0 0,0 1-1 0 0,0 0 1 0 0,0 0 0 0 0,0 1 0 0 0,0 0 0 0 0,-1 1 0 0 0,1-1 0 0 0,-1 2-1 0 0,0-1 1 0 0,0 1 0 0 0,-1 0 0 0 0,1 1 0 0 0,-1 0 0 0 0,-1 0 0 0 0,1 1-1 0 0,-1-1 1 0 0,0 1 0 0 0,0 1 0 0 0,-1-1 0 0 0,0 1 0 0 0,0 0 0 0 0,-1 0-1 0 0,0 0 1 0 0,0 1 0 0 0,-1 0 0 0 0,0-1 0 0 0,-1 1 0 0 0,0 0 0 0 0,0 0 0 0 0,-1 1-1 0 0,0 6-76 0 0,-1-10 95 0 0,-1 1-1 0 0,0-1 1 0 0,0 1-1 0 0,0-1 1 0 0,-1 1-1 0 0,0-1 1 0 0,0 0-1 0 0,-2 3-94 0 0,-5 16 216 0 0,6-19-182 0 0,0 0-1 0 0,0-1 0 0 0,0 1 0 0 0,-1-1 1 0 0,1 0-1 0 0,-1 0 0 0 0,-1 0 1 0 0,1-1-1 0 0,-1 1 0 0 0,1-1 0 0 0,-1 0 1 0 0,-1-1-1 0 0,0 1-33 0 0,-27 25 137 0 0,24-20-84 0 0,-1-1 1 0 0,0 0 0 0 0,0-1 0 0 0,0 0 0 0 0,-7 3-54 0 0,5-3 67 0 0,0 1 0 0 0,0 0 0 0 0,-7 8-67 0 0,14-12 28 0 0,0 0 0 0 0,-1 0 1 0 0,1-1-1 0 0,-1 0 0 0 0,0 0 0 0 0,0 0 0 0 0,0 0 0 0 0,-5 0-28 0 0,-18 9 47 0 0,-12 15 2 0 0,37-24-43 0 0,0 1 1 0 0,-1-1 0 0 0,0 1 0 0 0,0-1 0 0 0,0-1 0 0 0,0 1 0 0 0,0-1 0 0 0,-1 0 0 0 0,1 0-1 0 0,-1 0 1 0 0,-4 0-7 0 0,7-2 5 0 0,0 1 0 0 0,0-1-1 0 0,0 1 1 0 0,1 0 0 0 0,-1 0-1 0 0,0 0 1 0 0,0 0 0 0 0,0 1-1 0 0,1-1 1 0 0,-3 2-5 0 0,3-2 9 0 0,1-1 0 0 0,0 1 1 0 0,0-1-1 0 0,0 1 0 0 0,0-1 1 0 0,-1 0-1 0 0,1 1 0 0 0,0-1 0 0 0,0 0 1 0 0,-1 0-1 0 0,1 0 0 0 0,0 0 0 0 0,0 0 1 0 0,-1 0-1 0 0,1 0-9 0 0,0 0 20 0 0,0-1-1 0 0,0 1 1 0 0,0 0 0 0 0,0 0 0 0 0,0 0 0 0 0,0 0-1 0 0,0 0 1 0 0,1 1 0 0 0,-1-1 0 0 0,0 0 0 0 0,0 0-1 0 0,0 0 1 0 0,0 1 0 0 0,0-1 0 0 0,1 0-1 0 0,-1 1 1 0 0,0-1 0 0 0,0 1 0 0 0,0-1 0 0 0,0 1-20 0 0,1 0-15 0 0,0-1 0 0 0,0 0 0 0 0,-1 0 0 0 0,1 0 0 0 0,0 1 0 0 0,0-1 0 0 0,-1 0 0 0 0,1 0 0 0 0,0 0 0 0 0,-1 0 0 0 0,1 1 0 0 0,0-1 0 0 0,-1 0 1 0 0,1 0-1 0 0,0 0 0 0 0,-1 0 0 0 0,1 0 0 0 0,0 0 0 0 0,0 0 0 0 0,-1 0 0 0 0,1 0 0 0 0,0 0 0 0 0,-1 0 0 0 0,1 0 0 0 0,0 0 0 0 0,-1 0 0 0 0,1-1 0 0 0,0 1 0 0 0,-1 0 1 0 0,1 0-1 0 0,0 0 0 0 0,0 0 0 0 0,-1 0 0 0 0,1-1 0 0 0,0 1 0 0 0,0 0 0 0 0,-1 0 0 0 0,1-1 0 0 0,0 1 0 0 0,0 0 0 0 0,-1 0 0 0 0,1-1 0 0 0,0 1 0 0 0,0 0 0 0 0,0 0 1 0 0,0-1-1 0 0,0 1 0 0 0,0 0 0 0 0,-1-1 0 0 0,1 1 0 0 0,0 0 0 0 0,0-1 0 0 0,0 1 0 0 0,0 0 0 0 0,0-1 0 0 0,0 1 0 0 0,0 0 0 0 0,0-1 0 0 0,0 1 0 0 0,0 0 0 0 0,0-1 1 0 0,1 1-1 0 0,-1 0 0 0 0,0 0 0 0 0,0-1 0 0 0,0 1 0 0 0,0 0 0 0 0,0-1 0 0 0,1 1 15 0 0,-1-2-8009 0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5.7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145 1 5120 0 0,'-1'0'71'0'0,"0"1"0"0"0,1 0 1 0 0,-1 0-1 0 0,1-1 0 0 0,-1 1 0 0 0,1 0 1 0 0,0 0-1 0 0,-1 0 0 0 0,1 0 1 0 0,0-1-1 0 0,0 1 0 0 0,-1 0 0 0 0,1 0 1 0 0,0 0-1 0 0,0 0 0 0 0,0 0 0 0 0,0 0 1 0 0,0 0-1 0 0,0 0 0 0 0,1 0-71 0 0,-1 29 2102 0 0,0-23-1804 0 0,-1-1-259 0 0,-1 0 0 0 0,0-1 0 0 0,0 1 0 0 0,0 0-1 0 0,-1-1 1 0 0,1 0 0 0 0,-2 1 0 0 0,1-1 0 0 0,0 0 0 0 0,-1-1 0 0 0,-2 3-39 0 0,1 0 32 0 0,-3 7 17 0 0,-1 0 1 0 0,2 1-1 0 0,0-1 0 0 0,-4 15-49 0 0,-10 19 191 0 0,17-38-118 0 0,1 0-1 0 0,0 0 1 0 0,0 0-1 0 0,0 3-72 0 0,-6 21 178 0 0,5-19-34 0 0,1 1 0 0 0,1-1 0 0 0,0 1 1 0 0,1-1-1 0 0,1 1 0 0 0,0-1 0 0 0,2 13-144 0 0,-1-15 122 0 0,0-4-20 0 0,0-1 1 0 0,1 0 0 0 0,0 1-1 0 0,1 2-102 0 0,-1-4 73 0 0,0 0 0 0 0,0 0 0 0 0,-1 0 1 0 0,0 1-1 0 0,0 4-73 0 0,-1-7 41 0 0,1-1 1 0 0,0 0-1 0 0,1 0 0 0 0,-1 1 1 0 0,1-1-1 0 0,0 0 1 0 0,-1 0-1 0 0,2 0 1 0 0,-1 0-1 0 0,0-1 1 0 0,1 1-1 0 0,0-1 0 0 0,0 1 1 0 0,0-1-1 0 0,0 0 1 0 0,1 0-1 0 0,-1 0 1 0 0,1-1-1 0 0,-1 1 1 0 0,1-1-1 0 0,0 0 0 0 0,0 0 1 0 0,4 1-42 0 0,6 5 81 0 0,-13-7-72 0 0,0 0 1 0 0,0 0-1 0 0,1 0 0 0 0,-1 0 1 0 0,0-1-1 0 0,0 1 0 0 0,1 0 1 0 0,-1-1-1 0 0,1 1 1 0 0,-1-1-1 0 0,0 0 0 0 0,1 1 1 0 0,0-1-10 0 0,5 0 4 0 0,0 0 1 0 0,0 0-1 0 0,0 0 1 0 0,0-1 0 0 0,0 0-1 0 0,-1-1 1 0 0,1 1 0 0 0,0-1-1 0 0,-1-1 1 0 0,1 1-1 0 0,-1-1 1 0 0,0 0 0 0 0,4-3-5 0 0,4-2-105 0 0,-7 5-110 0 0,0 0 0 0 0,-1-1 0 0 0,0 0 0 0 0,0 0 0 0 0,0 0 0 0 0,0-1 0 0 0,0-1 215 0 0,-3 2-8414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19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1 232 7136 0 0,'25'2'435'0'0,"-22"-2"-300"0"0,0 1-1 0 0,1 0 1 0 0,-1 0 0 0 0,0 1 0 0 0,0-1 0 0 0,0 1-1 0 0,0-1 1 0 0,3 3-135 0 0,-3-2 67 0 0,1-1 0 0 0,-1 0 0 0 0,0 0-1 0 0,1 0 1 0 0,-1 0 0 0 0,0-1 0 0 0,1 1 0 0 0,-1-1 0 0 0,1 0 0 0 0,-1 0-1 0 0,1 0 1 0 0,-1 0 0 0 0,1-1 0 0 0,-1 1 0 0 0,1-1 0 0 0,-1 0-67 0 0,18-1 145 0 0,96-12 24 0 0,-78 6-161 0 0,-28 5-8 0 0,1 1-1 0 0,0 0 1 0 0,8 0 0 0 0,-8 1 1 0 0,-1 1 0 0 0,0-2 0 0 0,0 0 0 0 0,0 0-1 0 0,-1-1 1 0 0,1 0 0 0 0,1-1-1 0 0,-2 0 19 0 0,0 2-1 0 0,0-1 1 0 0,1 1 0 0 0,-1 1-1 0 0,1 0 1 0 0,-1 0-1 0 0,1 1 1 0 0,-1 0-1 0 0,1 1 1 0 0,-1 1-1 0 0,4 0-18 0 0,24 11 127 0 0,-18-5-128 0 0,-12-5-3 0 0,-6-3-2 0 0,-1 1-1 0 0,1-1 0 0 0,0 0 0 0 0,-1 1 0 0 0,1 0 1 0 0,-1-1-1 0 0,1 1 0 0 0,-1 0 0 0 0,0 0 1 0 0,1 0-1 0 0,-1 0 0 0 0,0 0 0 0 0,0 0 0 0 0,1 0 1 0 0,-1 0-1 0 0,0 0 0 0 0,0 1 0 0 0,0 0 7 0 0,11 13-68 0 0,-9-12 33 0 0,0 1-1 0 0,0 0 0 0 0,0 0 0 0 0,0 0 0 0 0,-1 0 1 0 0,1 1 35 0 0,12 19-100 0 0,-13-21 80 0 0,1 0 0 0 0,-1 1-1 0 0,0-1 1 0 0,0 1-1 0 0,0 0 1 0 0,0 0-1 0 0,-1 0 1 0 0,1 0-1 0 0,-1 0 1 0 0,0 0-1 0 0,0 0 1 0 0,0 0-1 0 0,-1 1 21 0 0,0 0-18 0 0,1 7 583 0 0,-1 1 0 0 0,-1-1 0 0 0,0 1 0 0 0,0-1 0 0 0,-3 7-565 0 0,-2-32 429 0 0,1-1 1 0 0,1 0-1 0 0,-2-8-429 0 0,2 3 103 0 0,0-1-1 0 0,2 1 1 0 0,0 0 0 0 0,1-1-1 0 0,1 1 1 0 0,2-16-103 0 0,-1 20 52 0 0,0 4 17 0 0,0 0 0 0 0,1 1 0 0 0,0-1-1 0 0,0 1 1 0 0,1 0 0 0 0,3-6-69 0 0,-1 2 119 0 0,1 2-1 0 0,1-1 1 0 0,0 1-1 0 0,0 0 1 0 0,5-4-119 0 0,-9 11 38 0 0,1 2-1 0 0,0-1 1 0 0,-1 0 0 0 0,1 1 0 0 0,0 0 0 0 0,1 0 0 0 0,-1 0 0 0 0,1 0 0 0 0,-1 1 0 0 0,1 0-1 0 0,0 0 1 0 0,0 0 0 0 0,0 0 0 0 0,0 1 0 0 0,0 0 0 0 0,3-1-38 0 0,9 0 102 0 0,-7 0-26 0 0,1 0-1 0 0,0 1 1 0 0,-1 0-1 0 0,1 1 0 0 0,0 0 1 0 0,0 1-1 0 0,-1 0 1 0 0,1 0-1 0 0,0 1-75 0 0,2 2 54 0 0,-1 0-1 0 0,1 1 1 0 0,-1 0-1 0 0,-1 0 1 0 0,1 2-1 0 0,-1-1 1 0 0,0 1-1 0 0,1 2-53 0 0,-7-5 5 0 0,0 0 0 0 0,-1-1 0 0 0,0 2 0 0 0,0-1 0 0 0,0 0 0 0 0,0 1 0 0 0,-1 0 0 0 0,0 0 0 0 0,0 0-5 0 0,-1-2 7 0 0,-1 1 0 0 0,1 0-1 0 0,-1-1 1 0 0,0 1 0 0 0,0 0-1 0 0,-1 0 1 0 0,1-1 0 0 0,-1 1-1 0 0,0 0 1 0 0,0 0 0 0 0,0 0-1 0 0,0 0 1 0 0,-1-1 0 0 0,1 1-7 0 0,-1 3 3 0 0,-1-1-1 0 0,1 0 1 0 0,-1 0 0 0 0,0-1 0 0 0,0 1 0 0 0,-1 0 0 0 0,0-1-1 0 0,0 1 1 0 0,0-1 0 0 0,-1 0 0 0 0,0 0 0 0 0,0 0-1 0 0,0 0 1 0 0,0-1 0 0 0,-1 0 0 0 0,1 0 0 0 0,-1 0-1 0 0,-2 1-2 0 0,-8 6 0 0 0,-1 0 0 0 0,1-2 0 0 0,-1 0 0 0 0,-1 0 0 0 0,0-2 0 0 0,0 0 0 0 0,-9 2 0 0 0,-3 2 0 0 0,23-8 2 0 0,0-1-1 0 0,0 0 0 0 0,0 0 1 0 0,-1 0-1 0 0,1-1 0 0 0,-1 0 1 0 0,-1 0-2 0 0,6-1 0 0 0,-1 1 1 0 0,0-1-1 0 0,1 0 1 0 0,-1 1-1 0 0,1 0 1 0 0,-1 0 0 0 0,1 0-1 0 0,0 0 1 0 0,-1 0-1 0 0,1 0 1 0 0,0 1-1 0 0,0-1 1 0 0,-1 1-1 0 0,-1 1-1 0 0,2-2 1 0 0,1-1-1 0 0,0 0 0 0 0,-1 1 1 0 0,1-1-1 0 0,-1 0 0 0 0,1 0 1 0 0,-1 0-1 0 0,1 0 0 0 0,0 0 0 0 0,-1 0 1 0 0,1-1-1 0 0,-1 1 0 0 0,0 0 1 0 0,1 0-4 0 0,1-1-1 0 0,-1 1 0 0 0,0 0 1 0 0,0 0-1 0 0,1 0 1 0 0,-1 0-1 0 0,0-1 0 0 0,0 1 1 0 0,1 0-1 0 0,-1 0 0 0 0,0-1 1 0 0,1 1-1 0 0,-1-1 1 0 0,1 1-1 0 0,-1-1 0 0 0,0 1 1 0 0,1-1-1 0 0,-1 1 1 0 0,1-1-1 0 0,-1 1 0 0 0,1-1 1 0 0,0 0-1 0 0,-1 1 0 0 0,1-1 5 0 0,0 0-2187 0 0,0 1-8593 0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6.1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6928 0 0,'9'9'347'0'0,"-8"-8"-306"0"0,0-1 0 0 0,-1 1-1 0 0,1-1 1 0 0,0 1 0 0 0,-1 0 0 0 0,1-1-1 0 0,0 1 1 0 0,-1 0 0 0 0,1-1 0 0 0,-1 1-1 0 0,1 0 1 0 0,-1 0 0 0 0,0 0 0 0 0,1 0-1 0 0,-1-1 1 0 0,0 1 0 0 0,1 0-41 0 0,1 3 105 0 0,0 0 1 0 0,1 0-1 0 0,-1-1 1 0 0,1 1-1 0 0,0-1 0 0 0,0 0 1 0 0,1 0-1 0 0,-1 0 1 0 0,1 1-106 0 0,12 11 232 0 0,82 94-162 0 0,-30-39-72 0 0,-38-32 24 0 0,3 2 13 0 0,-21-29 20 0 0,-2 1-1 0 0,1 0 0 0 0,-2 0 1 0 0,1 1-1 0 0,-2 0 0 0 0,0 0 1 0 0,0 1-1 0 0,2 7-54 0 0,29 36 477 0 0,-39-55-428 0 0,1-1-1 0 0,0 1 1 0 0,0-1-1 0 0,0 0 1 0 0,0 1-1 0 0,0-1 1 0 0,0 0-1 0 0,0 0 1 0 0,0 0-1 0 0,0 0 1 0 0,1 0-1 0 0,-1 0 1 0 0,0 0-1 0 0,2 0-48 0 0,9 17 736 0 0,-10-16-851 0 0,4 1 795 0 0,-5-10-1524 0 0,-1 6 511 0 0,0 0-7520 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6.4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297 0 5016 0 0,'0'0'339'0'0,"0"0"8"0"0,0 0 0 0 0,-3 23 657 0 0,-22 29-920 0 0,6-17-78 0 0,-15 21 4 0 0,23-38 2 0 0,0 0 0 0 0,1 1 0 0 0,-1 5-12 0 0,4-7 23 0 0,-2 0 0 0 0,0-1 0 0 0,-11 15-23 0 0,18-28 7 0 0,-2 2 12 0 0,0-1 0 0 0,1 1 0 0 0,0 0 0 0 0,0 0 0 0 0,0 0 1 0 0,0 0-1 0 0,1 0 0 0 0,0 1 0 0 0,-1 1-19 0 0,3-2 22 0 0,-1-1 0 0 0,0 0 0 0 0,0 0-1 0 0,-1-1 1 0 0,1 1 0 0 0,-1 0 0 0 0,0 0 0 0 0,0-1 0 0 0,0 1 0 0 0,0-1-1 0 0,-1 1 1 0 0,1-1 0 0 0,-1 0 0 0 0,0 0 0 0 0,0 0 0 0 0,0-1-1 0 0,0 1 1 0 0,-1-1 0 0 0,1 1 0 0 0,-1-1 0 0 0,-2 1-22 0 0,5-2 27 0 0,-1 0 1 0 0,1 1-1 0 0,-1-1 1 0 0,1 0-1 0 0,-1 1 1 0 0,1-1-1 0 0,0 1 1 0 0,0-1 0 0 0,0 1-1 0 0,0 0 1 0 0,0-1-1 0 0,0 1 1 0 0,0 0-1 0 0,1 0 1 0 0,-1 0-1 0 0,1 0 1 0 0,-1 1-28 0 0,1-2 35 0 0,-1 1 0 0 0,1 0 1 0 0,-1 0-1 0 0,1-1 0 0 0,-1 1 0 0 0,0 0 1 0 0,0-1-1 0 0,1 1 0 0 0,-1-1 0 0 0,-1 1 1 0 0,1-1-1 0 0,0 0 0 0 0,0 1 0 0 0,0-1 0 0 0,-1 0 1 0 0,1 1-36 0 0,0-2 15 0 0,1 0 0 0 0,-1 0 0 0 0,1 0 0 0 0,0 1 1 0 0,-1-1-1 0 0,1 0 0 0 0,0 0 0 0 0,-1 1 0 0 0,1-1 1 0 0,0 0-1 0 0,0 1 0 0 0,-1-1 0 0 0,1 0 0 0 0,0 1 1 0 0,0-1-1 0 0,0 0 0 0 0,-1 1 0 0 0,1-1 0 0 0,0 0 0 0 0,0 1 1 0 0,0-1-1 0 0,0 1 0 0 0,0-1 0 0 0,0 0 0 0 0,0 1 1 0 0,0-1-1 0 0,0 1 0 0 0,0-1 0 0 0,0 1-15 0 0,-3 10 448 0 0,6-4 45 0 0,-3-7-483 0 0,0 1-1 0 0,0-1 1 0 0,0 0-1 0 0,0 0 1 0 0,0 0 0 0 0,1 0-1 0 0,-1 0 1 0 0,0 0-1 0 0,0 0 1 0 0,0 1 0 0 0,0-1-1 0 0,0 0 1 0 0,0 0 0 0 0,0 0-1 0 0,0 0 1 0 0,1 0-1 0 0,-1 0 1 0 0,0 0 0 0 0,0 0-1 0 0,0 0 1 0 0,0 0 0 0 0,0 0-1 0 0,1 0 1 0 0,-1 0-1 0 0,0 0 1 0 0,0 0 0 0 0,0 0-1 0 0,0 0 1 0 0,0 0 0 0 0,0 0-1 0 0,1 0 1 0 0,-1 0-1 0 0,0 0 1 0 0,0 0 0 0 0,0 0-1 0 0,0 0 1 0 0,0 0-1 0 0,0 0 1 0 0,1 0 0 0 0,-1 0-1 0 0,0 0 1 0 0,0 0 0 0 0,0-1-1 0 0,0 1 1 0 0,0 0-1 0 0,0 0 1 0 0,0 0 0 0 0,0 0-1 0 0,1 0 1 0 0,-1 0 0 0 0,0 0-1 0 0,0-1 1 0 0,0 1-1 0 0,0 0 1 0 0,0 0 0 0 0,0 0-10 0 0,10-9-330 0 0,-9 8-458 0 0,1-1-6166 0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6.8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6520 0 0,'0'0'377'0'0,"3"1"67"0"0,17 9 421 0 0,-14-7-643 0 0,-1 0 0 0 0,1 0 0 0 0,0 0-1 0 0,0-1 1 0 0,0 0 0 0 0,3 0-222 0 0,-6-1 32 0 0,0 0-1 0 0,0 0 1 0 0,0 1 0 0 0,0-1 0 0 0,0 1-1 0 0,0-1 1 0 0,-1 1 0 0 0,1 0-1 0 0,-1 0 1 0 0,1 0 0 0 0,-1 1-1 0 0,1-1 1 0 0,-1 1-32 0 0,27 36 32 0 0,-20-27 51 0 0,0 0 0 0 0,1-1 0 0 0,3 2-83 0 0,-4-3 61 0 0,-1-1-1 0 0,0 1 1 0 0,0 1-1 0 0,0-1 1 0 0,-1 2-61 0 0,1 4 31 0 0,0-3-5 0 0,-1 0 0 0 0,0 0 0 0 0,-1 1 0 0 0,-1 0 0 0 0,0 0 0 0 0,-1 0 0 0 0,2 14-26 0 0,3 21 253 0 0,-6-39-199 0 0,-1-1 0 0 0,0 1 0 0 0,-1 0-1 0 0,0 0 1 0 0,-1-1 0 0 0,0 1 0 0 0,0 1-54 0 0,-3 52 285 0 0,3-46-192 0 0,-1 0 0 0 0,0 0 0 0 0,-1-1 0 0 0,-3 12-93 0 0,-5 22 238 0 0,9-39-168 0 0,-1-1 1 0 0,0 1-1 0 0,-1-1 1 0 0,0 1 0 0 0,0-1-1 0 0,-1 0 1 0 0,-1 0 0 0 0,0 0-1 0 0,0 0-70 0 0,2-5 50 0 0,0-1 0 0 0,0 1 0 0 0,1 0-1 0 0,-1 0 1 0 0,2 0 0 0 0,-1 0-1 0 0,0 1 1 0 0,1-1 0 0 0,-1 3-50 0 0,-2 10 126 0 0,3-14-79 0 0,-1 0 1 0 0,0 0 0 0 0,-1 0 0 0 0,1-1-1 0 0,-1 1 1 0 0,1-1 0 0 0,-1 1 0 0 0,0-1-1 0 0,0 0 1 0 0,-1 0 0 0 0,1 0-1 0 0,0-1 1 0 0,-1 1-48 0 0,0 0 69 0 0,1-1 0 0 0,0 0 0 0 0,0 1 1 0 0,0 0-1 0 0,0 0 0 0 0,0 0 0 0 0,1 0 0 0 0,-1 0 0 0 0,1 1 0 0 0,0-1 0 0 0,0 1 0 0 0,0 0 0 0 0,0 1-69 0 0,1-3 69 0 0,0 0 0 0 0,-1 0-1 0 0,1 0 1 0 0,-1 0 0 0 0,1-1-1 0 0,-1 1 1 0 0,0 0 0 0 0,0-1-1 0 0,0 1 1 0 0,0-1 0 0 0,0 0-1 0 0,0 1 1 0 0,0-1 0 0 0,0 0-1 0 0,0 0 1 0 0,-1-1 0 0 0,1 1-1 0 0,-1 0-68 0 0,-2 1 162 0 0,-21 3 1320 0 0,25-5-1479 0 0,1 0-1 0 0,-1 0 1 0 0,1 1-1 0 0,0-1 1 0 0,-1 0-1 0 0,1 0 1 0 0,-1 1-1 0 0,1-1 1 0 0,0 0-1 0 0,-1 0 1 0 0,1 1-1 0 0,0-1 1 0 0,-1 0-1 0 0,1 1 1 0 0,0-1-1 0 0,-1 0 1 0 0,1 1-1 0 0,0-1 1 0 0,0 1-1 0 0,0-1 1 0 0,-1 0-1 0 0,1 1 1 0 0,0-1-1 0 0,0 1 1 0 0,0-1-1 0 0,0 1 1 0 0,0-1-1 0 0,0 1 1 0 0,0-1-1 0 0,0 0 1 0 0,0 1-1 0 0,0-1 1 0 0,0 1-1 0 0,0-1 1 0 0,0 1-1 0 0,0-1 1 0 0,0 1-1 0 0,1-1-2 0 0,-1 4-1627 0 0,0-4-10055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8.2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49 174 2504 0 0,'3'18'1498'0'0,"-3"-17"-1445"0"0,0-1 0 0 0,0 0 0 0 0,0 1 0 0 0,1-1 0 0 0,-1 1-1 0 0,0-1 1 0 0,0 0 0 0 0,1 1 0 0 0,-1-1 0 0 0,0 0 0 0 0,1 0-1 0 0,-1 1 1 0 0,0-1 0 0 0,1 0 0 0 0,-1 1 0 0 0,1-1 0 0 0,-1 0 0 0 0,0 0-1 0 0,1 0 1 0 0,-1 0 0 0 0,1 1 0 0 0,-1-1 0 0 0,0 0 0 0 0,1 0-1 0 0,-1 0 1 0 0,1 0 0 0 0,-1 0 0 0 0,1 0 0 0 0,-1 0 0 0 0,0 0 0 0 0,1 0-1 0 0,-1 0 1 0 0,1 0 0 0 0,-1 0 0 0 0,1-1 0 0 0,-1 1 0 0 0,0 0-1 0 0,1 0-52 0 0,5-11 1464 0 0,15 2-1309 0 0,-1 2 0 0 0,1 0 0 0 0,1 0-155 0 0,46-16 462 0 0,88-43 617 0 0,-118 49-742 0 0,-27 11-179 0 0,0 1-1 0 0,0 0 1 0 0,0 1 0 0 0,6-1-158 0 0,60-13 920 0 0,-64 13-445 0 0,-13 4-460 0 0,1 1-1 0 0,-1 0 0 0 0,0 0 0 0 0,1 0 1 0 0,-1-1-1 0 0,0 1 0 0 0,1 0 1 0 0,-1 0-1 0 0,1 0 0 0 0,-1 0 1 0 0,0 0-1 0 0,1 0 0 0 0,-1 0 0 0 0,1 0 1 0 0,-1 0-1 0 0,1 0 0 0 0,-1 0 1 0 0,0 0-1 0 0,1 0 0 0 0,-1 0 1 0 0,1 0-1 0 0,-1 0 0 0 0,0 0 0 0 0,1 0 1 0 0,-1 0-1 0 0,1 1 0 0 0,-1-1 1 0 0,0 0-1 0 0,1 0 0 0 0,-1 1 1 0 0,0-1-1 0 0,1 0 0 0 0,-1 0 0 0 0,0 1 1 0 0,0-1-1 0 0,1 0 0 0 0,-1 1 1 0 0,0-1-1 0 0,1 1-14 0 0,-3 2 133 0 0,1 1-1 0 0,0 0 1 0 0,0 0-1 0 0,0 0 1 0 0,1 0-1 0 0,0 0 1 0 0,-1 0-1 0 0,1 1-132 0 0,-1 9 117 0 0,-5 56 188 0 0,2 1-1 0 0,5 28-304 0 0,0-35 75 0 0,1-18-38 0 0,2 0 0 0 0,4 13-37 0 0,-2-24 13 0 0,-2 1-1 0 0,-1-1 1 0 0,-2 1-1 0 0,-2 10-12 0 0,5 43 76 0 0,-11-13 174 0 0,-5-40 943 0 0,10-30-752 0 0,-6 26 2286 0 0,8-32-2681 0 0,0 0 9 0 0,-44-3 44 0 0,0-1-1 0 0,1-3 1 0 0,0-1 0 0 0,-11-5-99 0 0,40 9 2 0 0,1 0 1 0 0,-1-1-1 0 0,1 0 1 0 0,1-1-1 0 0,-1-1 0 0 0,0 0-2 0 0,0 0 10 0 0,-2 1 0 0 0,1 0 0 0 0,-1 1 0 0 0,0 0-10 0 0,-42-16 43 0 0,32 6-8 0 0,22 13-20 0 0,-1-1 1 0 0,0 0-1 0 0,0 1 1 0 0,0 0-1 0 0,0 0 1 0 0,0 0-1 0 0,0 1 1 0 0,-1-1-1 0 0,1 1 1 0 0,-1 0-1 0 0,-3-1-15 0 0,5 2 31 0 0,1 0 0 0 0,0 0 0 0 0,0-1 0 0 0,0 1 0 0 0,0-1 0 0 0,0 0 0 0 0,0 0 0 0 0,0 1 0 0 0,0-1 0 0 0,0-1-31 0 0,-18-4-2246 0 0,20 6-10569 0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8.6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231 0 3616 0 0,'0'42'2432'0'0,"0"-41"-2191"0"0,0-1-60 0 0,0 0-19 0 0,0 0-2 0 0,0 0 30 0 0,0 0 122 0 0,0 0 27 0 0,0 0 4 0 0,-19 0 1310 0 0,-37 5-459 0 0,44-3-1003 0 0,1 0 0 0 0,-1-1-1 0 0,0 0 1 0 0,0-1 0 0 0,-6-1-191 0 0,-61-3 1481 0 0,79 4-10947 0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9.1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0 6016 0 0,'-1'1'59'0'0,"1"0"0"0"0,-1-1 0 0 0,1 1 0 0 0,0 0 0 0 0,-1-1 0 0 0,1 1 0 0 0,-1 0 0 0 0,1 0 0 0 0,0-1 1 0 0,0 1-1 0 0,0 0 0 0 0,-1 0 0 0 0,1-1 0 0 0,0 1 0 0 0,0 0 0 0 0,0 0 0 0 0,0 0 0 0 0,0-1 0 0 0,0 1 0 0 0,1 0 0 0 0,-1 0 0 0 0,0 0 1 0 0,0-1-1 0 0,0 1 0 0 0,1 0 0 0 0,-1 0 0 0 0,0-1 0 0 0,1 1-59 0 0,0 1 113 0 0,-1-1 0 0 0,1 1 0 0 0,-1-1-1 0 0,0 1 1 0 0,0-1 0 0 0,1 1 0 0 0,-1 0 0 0 0,0-1 0 0 0,0 1-1 0 0,-1-1 1 0 0,1 1 0 0 0,0-1 0 0 0,-1 2-113 0 0,1-1 101 0 0,-1 0 1 0 0,1 0-1 0 0,-1 0 0 0 0,1 0 1 0 0,0 0-1 0 0,0 0 0 0 0,0 0 1 0 0,0 0-1 0 0,0 0 0 0 0,0 0 1 0 0,0 0-1 0 0,1 0 0 0 0,-1 0 1 0 0,1 0-1 0 0,0 0 0 0 0,-1 0 0 0 0,1 0-101 0 0,18 35 425 0 0,-18-36-420 0 0,118 212 911 0 0,-88-145-710 0 0,-23-48-20 0 0,1 0 0 0 0,0 0 0 0 0,13 17-186 0 0,-15-26 72 0 0,0 0 1 0 0,-1 1 0 0 0,-1-1-1 0 0,0 1 1 0 0,0 1-73 0 0,-4-6 94 0 0,0 0 1 0 0,0 1 0 0 0,0-1 0 0 0,-1 1 0 0 0,-1 6-95 0 0,1 1 170 0 0,0-15-153 0 0,0 0 11 0 0,0 0 24 0 0,0 0 11 0 0,0 0 1 0 0,0 0 5 0 0,0 0 23 0 0,0 0 12 0 0,0 0 5 0 0,0 0-15 0 0,0 0-50 0 0,0 0-12 0 0,0 24-1747 0 0,0-23-7594 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9.5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289 1 7936 0 0,'0'0'490'0'0,"6"11"1317"0"0,-7 0-1646 0 0,-1 0-1 0 0,0 0 1 0 0,0 0 0 0 0,-1-1-1 0 0,-1 1 1 0 0,-4 9-161 0 0,-6 17 37 0 0,-3 28 16 0 0,13-42-26 0 0,-2-1 0 0 0,-1 1 1 0 0,0-1-1 0 0,-2-1 1 0 0,0 1-1 0 0,-2-2 0 0 0,-10 18-27 0 0,-97 123 1138 0 0,96-139-888 0 0,19-19-174 0 0,0 0-1 0 0,-1 1 1 0 0,1-1-1 0 0,0 0 1 0 0,0 1 0 0 0,-2 3-76 0 0,2 4 324 0 0,3-8-661 0 0,-1-5-1145 0 0,1 2-6975 0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30.0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 1 5416 0 0,'0'0'616'0'0,"0"0"0"0"0,0 0 1 0 0,0 0-21 0 0,0 0-104 0 0,0 0-23 0 0,4 7 422 0 0,-2-1-795 0 0,0-1 1 0 0,0 1-1 0 0,-1-1 0 0 0,1 1 1 0 0,-1 0-1 0 0,0-1 1 0 0,-1 1-1 0 0,1 0 0 0 0,-1 0 1 0 0,-1 0-1 0 0,0 4-96 0 0,2 22 33 0 0,9 47 82 0 0,-5-54 11 0 0,-2 1 0 0 0,0 23-126 0 0,-3-21 90 0 0,1 2 17 0 0,-2 0 0 0 0,-3 19-107 0 0,2-30 30 0 0,1-1 0 0 0,1 16-30 0 0,-1 21 119 0 0,-1-27-49 0 0,-3 24 156 0 0,1-7 85 0 0,-1 1 42 0 0,3-37-198 0 0,1 1 1 0 0,0-1 0 0 0,0 0 0 0 0,1 0-1 0 0,0 2-155 0 0,1-4 93 0 0,-1 1-1 0 0,-1-1 0 0 0,1 1 0 0 0,-1-1 0 0 0,-1 1 0 0 0,1-1 1 0 0,-1 0-93 0 0,0 2 135 0 0,0-1 1 0 0,0 0 0 0 0,1 1 0 0 0,1-1 0 0 0,-1 1 0 0 0,2 5-136 0 0,-1-8 49 0 0,0-6-48 0 0,-1 0 0 0 0,1 1 1 0 0,0-1-1 0 0,0 0 0 0 0,0 1 1 0 0,0-1-1 0 0,-1 1 0 0 0,1-1 1 0 0,0 0-1 0 0,0 0 0 0 0,-1 1 1 0 0,1-1-1 0 0,0 0 1 0 0,-1 1-1 0 0,1-1 0 0 0,0 0 1 0 0,-1 0-1 0 0,1 0 0 0 0,0 1 1 0 0,-1-1-1 0 0,1 0 0 0 0,-1 0 1 0 0,1 0-1 0 0,0 0 0 0 0,-1 0 1 0 0,1 0-1 0 0,0 0 0 0 0,-1 0 1 0 0,1 0-1 0 0,-1 0 1 0 0,1 0-2 0 0,-3-1 21 0 0,11-4-12 0 0,-7 4-10 0 0,-1 0 0 0 0,1 1 1 0 0,0-1-1 0 0,0 0 0 0 0,-1 0 1 0 0,1 0-1 0 0,-1 0 1 0 0,1 0-1 0 0,-1 0 0 0 0,1 0 1 0 0,-1 0-1 0 0,0 0 1 0 0,1 0-1 0 0,-1-1 0 0 0,0 1 1 0 0,0 0-1 0 0,0 0 1 0 0,0 0-1 0 0,0 0 0 0 0,0 0 1 0 0,0 0-1 0 0,0-1 1 0 0,0 1-1 0 0,-1 0 0 0 0,1 0 1 0 0,0 0-1 0 0,-1 0 1 0 0,0-16-6 0 0,5-33 26 0 0,0-30-1989 0 0,-6 30-7331 0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30.4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1 130 6824 0 0,'0'-1'0'0'0,"0"0"0"0"0,1 0 0 0 0,-1 1 0 0 0,0-1 0 0 0,1 0 0 0 0,-1 1 0 0 0,1-1 1 0 0,-1 0-1 0 0,1 0 0 0 0,-1 1 0 0 0,1-1 0 0 0,-1 1 0 0 0,1-1 0 0 0,-1 1 0 0 0,1-1 0 0 0,0 1 0 0 0,-1-1 0 0 0,1 1 0 0 0,0-1 1 0 0,0 1-1 0 0,-1 0 0 0 0,2-1 0 0 0,24-9 11 0 0,-3 0 0 0 0,56-42-2 0 0,-63 40-53 0 0,-13 10 2 0 0,0-1-1 0 0,-1 1 1 0 0,1 0-1 0 0,1 0 0 0 0,-1 0 1 0 0,0 0-1 0 0,0 0 1 0 0,1 1-1 0 0,-1-1 1 0 0,0 1-1 0 0,2 0 43 0 0,11-2-43 0 0,-6 1 11 0 0,1 0 1 0 0,-1 1 0 0 0,10-1 31 0 0,-17 2-2 0 0,0 1 0 0 0,0-1-1 0 0,1 0 1 0 0,-1 1 0 0 0,0 0-1 0 0,0-1 1 0 0,0 1 0 0 0,0 1-1 0 0,0-1 1 0 0,0 0 0 0 0,0 1-1 0 0,0-1 1 0 0,-1 1 0 0 0,3 2 2 0 0,-1-1 0 0 0,0 0 0 0 0,0 1 0 0 0,0-1 0 0 0,0 1 0 0 0,-1 0 0 0 0,1 0 0 0 0,-1 1 0 0 0,0-1 0 0 0,-1 1 1 0 0,1-1-1 0 0,-1 1 0 0 0,0 0 0 0 0,0 0 0 0 0,0 0 0 0 0,-1 0 0 0 0,1 0 0 0 0,-1 1 0 0 0,-1-1 0 0 0,1 2 0 0 0,0 6 60 0 0,-1 0 0 0 0,-1 0-1 0 0,0-1 1 0 0,-1 1 0 0 0,0 0 0 0 0,-2 3-60 0 0,-4 29 272 0 0,6-38-201 0 0,-1 1 0 0 0,0-1-1 0 0,0 0 1 0 0,0 0 0 0 0,0 0 0 0 0,-1 0 0 0 0,-1 0 0 0 0,1-1-1 0 0,-1 0 1 0 0,0 0 0 0 0,0 0 0 0 0,-1-1 0 0 0,0 1 0 0 0,-3 1-71 0 0,-1 1 90 0 0,0-1 0 0 0,-1 0 0 0 0,-7 4-90 0 0,-21 12 234 0 0,35-20-179 0 0,-1 0 1 0 0,0 0 0 0 0,0-1 0 0 0,0 0-1 0 0,-1 0 1 0 0,1 0 0 0 0,0-1 0 0 0,-5 1-56 0 0,4 0 73 0 0,-1-1 1 0 0,1 1-1 0 0,0 0 0 0 0,0 0 1 0 0,0 1-1 0 0,-2 1-73 0 0,7-3 9 0 0,-1 0-1 0 0,1-1 1 0 0,0 0-1 0 0,0 1 1 0 0,0-1 0 0 0,0 1-1 0 0,0-1 1 0 0,0 0-1 0 0,0 0 1 0 0,-1 0-1 0 0,1 0 1 0 0,0 0-1 0 0,0 0 1 0 0,0 0-1 0 0,-1 0 1 0 0,1 0-1 0 0,0 0 1 0 0,0-1-1 0 0,0 1 1 0 0,0 0-9 0 0,-13-3 144 0 0,13 3-76 0 0,-1-10-1077 0 0,2 9-5107 0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30.8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159 1 6928 0 0,'-2'37'158'0'0,"-9"-20"293"0"0,-20 52 1140 0 0,16-46-1355 0 0,2 1-1 0 0,1 0 1 0 0,1 1 0 0 0,0 1 0 0 0,2 0 0 0 0,2 0-1 0 0,-5 23-235 0 0,4-2 299 0 0,2-7 66 0 0,1-1-1 0 0,0 34-364 0 0,5-52 83 0 0,-1 20 107 0 0,2-1 0 0 0,2 1-1 0 0,1 0 1 0 0,4 5-190 0 0,-2-24 130 0 0,2 0 1 0 0,0 0 0 0 0,2 0-1 0 0,0-1 1 0 0,14 19-131 0 0,-21-34 31 0 0,1-1 0 0 0,-1 0 0 0 0,1-1 0 0 0,1 1 0 0 0,-1-1 1 0 0,1 1-1 0 0,-1-1 0 0 0,1-1 0 0 0,0 1 0 0 0,1-1 0 0 0,-1 0 0 0 0,1 0 0 0 0,-1 0 0 0 0,1-1 1 0 0,0 1-32 0 0,2 0 4 0 0,-6-2 28 0 0,0 0 1 0 0,-1 0-1 0 0,1-1 1 0 0,0 1-1 0 0,0 0 1 0 0,-1-1-1 0 0,1 0 1 0 0,0 1-1 0 0,0-1 1 0 0,0 0-1 0 0,0 0 1 0 0,-1 0-1 0 0,1 0 1 0 0,0 0-1 0 0,0 0 1 0 0,0 0-1 0 0,0-1 1 0 0,-1 1-1 0 0,1-1 1 0 0,0 0 0 0 0,0 1-1 0 0,-1-1 1 0 0,2 0-33 0 0,16-7 237 0 0,-14 6-193 0 0,0 1 0 0 0,0-1 0 0 0,0 0 0 0 0,-1-1 0 0 0,1 1-1 0 0,-1-1 1 0 0,0 0 0 0 0,1 0 0 0 0,-1 0 0 0 0,-1 0 0 0 0,4-4-44 0 0,25-24-239 0 0,-25 25-1272 0 0,-4 4-8131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19.9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23 6632 0 0,'15'2'1012'0'0,"-13"8"826"0"0,0 7-982 0 0,8 32-447 0 0,-1-6-366 0 0,3 32-43 0 0,-5-18 690 0 0,11 34-690 0 0,-12-71 94 0 0,3 18 250 0 0,-8-36-303 0 0,-1-1 1 0 0,0 1 0 0 0,0-1-1 0 0,0 1 1 0 0,0-1 0 0 0,0 1 0 0 0,0 0-1 0 0,0-1 1 0 0,0 1 0 0 0,-1-1-1 0 0,1 1 1 0 0,-1-1 0 0 0,1 1-1 0 0,-1-1 1 0 0,0 1 0 0 0,1-1 0 0 0,-1 0-1 0 0,0 1 1 0 0,0-1 0 0 0,0 0-42 0 0,0 0 42 0 0,1 0 1 0 0,-1 0 0 0 0,1 0 0 0 0,-1 0 0 0 0,1 0 0 0 0,0 0 0 0 0,-1 0 0 0 0,1 0 0 0 0,0 0-1 0 0,0 0 1 0 0,-1 0 0 0 0,1 0 0 0 0,0 0 0 0 0,0 0 0 0 0,0 0 0 0 0,0 0 0 0 0,1 1-43 0 0,-1 3 287 0 0,0-4-101 0 0,0-1-20 0 0,0 0-6 0 0,-3-2-130 0 0,1 1 0 0 0,-1 0 1 0 0,1 0-1 0 0,-1-1 1 0 0,1 1-1 0 0,-1-1 1 0 0,1 0-1 0 0,0 0 1 0 0,0 0-1 0 0,0 0 0 0 0,0 0 1 0 0,1 0-1 0 0,-1-1 1 0 0,0 1-1 0 0,1-1 1 0 0,-2-2-31 0 0,-3-4 50 0 0,-5-5-17 0 0,1 0 0 0 0,1-1 1 0 0,0 0-1 0 0,1-1 0 0 0,-4-11-33 0 0,8 18 5 0 0,1 0-1 0 0,1 0 0 0 0,0 0 1 0 0,0-1-1 0 0,1 1 1 0 0,0 0-1 0 0,1-1 0 0 0,0 1 1 0 0,0-1-1 0 0,1 1 1 0 0,1-3-5 0 0,0-2 6 0 0,0-1 4 0 0,1 1-1 0 0,0 0 1 0 0,3-6-10 0 0,-4 15 2 0 0,1-1 1 0 0,-1 1-1 0 0,1 0 1 0 0,0 0 0 0 0,0 1-1 0 0,0-1 1 0 0,1 0 0 0 0,0 1-1 0 0,0 0 1 0 0,2-2-3 0 0,-4 4 0 0 0,5-5 3 0 0,0 1 0 0 0,1 0 0 0 0,-1 1 0 0 0,1-1 0 0 0,0 1 1 0 0,7-2-4 0 0,1-1 5 0 0,-4 3 24 0 0,0-1-1 0 0,0 2 1 0 0,0 0 0 0 0,13-3-29 0 0,-2 1 47 0 0,-19 5-12 0 0,0 0 1 0 0,1-1-1 0 0,-1 2 1 0 0,0-1-1 0 0,1 0 1 0 0,-1 1-1 0 0,1 0 1 0 0,-1 0-1 0 0,1 0 1 0 0,-1 1-1 0 0,1-1 1 0 0,2 2-36 0 0,16 5 40 0 0,0 1-1 0 0,0 1 1 0 0,-1 1 0 0 0,-1 2 0 0 0,1 0 0 0 0,2 3-40 0 0,-20-12 2 0 0,0 0 1 0 0,-1 0 0 0 0,1 0 0 0 0,-1 0 0 0 0,0 0 0 0 0,0 1 0 0 0,0-1 0 0 0,2 4-3 0 0,-5-6 1 0 0,1 0 0 0 0,0-1 0 0 0,-1 1 0 0 0,1 0 0 0 0,-1 0 0 0 0,1 0 0 0 0,-1 0-1 0 0,0 0 1 0 0,1 0 0 0 0,-1 0 0 0 0,0 0 0 0 0,0 1 0 0 0,1-1 0 0 0,-1 0 0 0 0,0 0 0 0 0,0 0 0 0 0,0 0 0 0 0,0 0-1 0 0,-1 0 1 0 0,1 0 0 0 0,0 0 0 0 0,0 0 0 0 0,-1 0 0 0 0,1 0 0 0 0,0 0 0 0 0,-1 0 0 0 0,1 0 0 0 0,-1 0 0 0 0,0 0-1 0 0,1 0 1 0 0,-1 0 0 0 0,0 0 0 0 0,1 0 0 0 0,-1-1 0 0 0,0 1 0 0 0,0 0 0 0 0,0-1-1 0 0,-45 40 107 0 0,38-31-80 0 0,-1-1 0 0 0,0-1 0 0 0,0 1 0 0 0,-1-1 0 0 0,0-1 0 0 0,0 0 0 0 0,-5 2-27 0 0,2-3 21 0 0,1 0 18 0 0,0 0 0 0 0,1 1 0 0 0,-1 0 0 0 0,1 0 0 0 0,0 2-1 0 0,-4 3-38 0 0,13-10 30 0 0,0 1-1 0 0,-1 0 0 0 0,0-1 1 0 0,1 1-1 0 0,-1-1 0 0 0,0 0 1 0 0,1 0-1 0 0,-1 0 0 0 0,0 0 1 0 0,0 0-1 0 0,0 0 0 0 0,0-1 1 0 0,0 0-1 0 0,-1 1-29 0 0,4-1 0 0 0,-1 0 1 0 0,1 0-1 0 0,0 0 1 0 0,0 0-1 0 0,-1 0 0 0 0,1 1 1 0 0,0-1-1 0 0,0 0 0 0 0,0 0 1 0 0,0 0-1 0 0,-1 1 0 0 0,1-1 1 0 0,0 0-1 0 0,0 0 0 0 0,0 0 1 0 0,0 1-1 0 0,0-1 0 0 0,-1 0 1 0 0,1 0-1 0 0,0 1 0 0 0,0-1 1 0 0,0 0-1 0 0,0 0 0 0 0,0 1 1 0 0,0-1-1 0 0,0 0 1 0 0,0 0-1 0 0,0 1 0 0 0,0-1 1 0 0,0 0-1 0 0,0 0 0 0 0,0 1 1 0 0,0-1-1 0 0,1 0 0 0 0,-1 0 1 0 0,0 1-1 0 0,0-1 0 0 0,0 0 0 0 0,4 10-17 0 0,3-3 13 0 0,1-1-1 0 0,0-1 1 0 0,0 1-1 0 0,0-1 1 0 0,1-1-1 0 0,-1 0 1 0 0,1 0-1 0 0,9 2 5 0 0,17 5-56 0 0,24 4 56 0 0,-57-15-3 0 0,37 7-54 0 0,1-2-1 0 0,1-2 0 0 0,-1-2 0 0 0,23-3 58 0 0,58 3-171 0 0,-47-1-1994 0 0,-68-1-8059 0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31.1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6728 0 0,'0'0'785'0'0,"11"3"1530"0"0,-3 7-1578 0 0,5 5 448 0 0,-8-12-1088 0 0,-2-2-53 0 0,0 1 0 0 0,0 0-1 0 0,-1 0 1 0 0,1-1 0 0 0,0 2 0 0 0,-1-1 0 0 0,0 0 0 0 0,1 1-1 0 0,-1-1 1 0 0,0 1 0 0 0,0 0-44 0 0,17 28 12 0 0,1-1 0 0 0,7 7-12 0 0,27 41-1 0 0,81 129 513 0 0,-128-195-447 0 0,-5-7-24 0 0,0-1 0 0 0,1 0 0 0 0,0 0 0 0 0,0 0 1 0 0,0 0-1 0 0,0 0 0 0 0,3 2-41 0 0,-5-6 11 0 0,-1 1 1 0 0,1-1-1 0 0,-1 1 1 0 0,1 0-1 0 0,-1-1 1 0 0,0 1-1 0 0,1-1 1 0 0,-1 1-1 0 0,0 0 1 0 0,1-1-1 0 0,-1 1 0 0 0,0 0 1 0 0,0-1-1 0 0,0 1 1 0 0,1 0-1 0 0,-1 0 1 0 0,0-1-1 0 0,0 1 1 0 0,0 0-1 0 0,0-1 1 0 0,0 1-1 0 0,-1 0-11 0 0,1 0 5 0 0,0-1 0 0 0,0 1 0 0 0,0-1 0 0 0,0 1 0 0 0,0-1 0 0 0,0 1 1 0 0,0 0-1 0 0,0-1 0 0 0,0 1 0 0 0,0-1 0 0 0,0 1 0 0 0,0-1 0 0 0,0 1 0 0 0,1 0 0 0 0,-1-1 0 0 0,0 1 0 0 0,0-1 0 0 0,1 1 0 0 0,-1-1 0 0 0,0 1 1 0 0,1-1-1 0 0,-1 0 0 0 0,0 1 0 0 0,1-1 0 0 0,-1 1 0 0 0,1-1 0 0 0,-1 0 0 0 0,0 1 0 0 0,1-1 0 0 0,-1 0 0 0 0,1 1 0 0 0,-1-1 0 0 0,1 0 0 0 0,0 0 0 0 0,-1 1 1 0 0,1-1-1 0 0,-1 0 0 0 0,1 0 0 0 0,-1 0 0 0 0,1 0 0 0 0,0 0 0 0 0,-1 0 0 0 0,1 0 0 0 0,-1 0 0 0 0,1 0 0 0 0,-1 0-5 0 0,1 0 40 0 0,-1 0-5 0 0,-4-4 91 0 0,4 4-217 0 0,-1 0 0 0 0,1-1 0 0 0,-1 1-1 0 0,1 0 1 0 0,-1-1 0 0 0,1 1-1 0 0,-1 0 1 0 0,1-1 0 0 0,0 1 0 0 0,-1-1-1 0 0,1 1 1 0 0,-1-1 0 0 0,1 1-1 0 0,0-1 1 0 0,0 1 0 0 0,-1-1 0 0 0,1 1-1 0 0,0-1 1 0 0,0 0 91 0 0,0 1-8697 0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31.5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431 1 6520 0 0,'0'0'65'0'0,"5"23"287"0"0,-17-7-272 0 0,-24 42 37 0 0,-3-2 1 0 0,-2-2-1 0 0,-16 15-117 0 0,17-19 263 0 0,25-29 13 0 0,0-2 0 0 0,-2 0 0 0 0,-6 5-276 0 0,11-13 175 0 0,1 0 1 0 0,0 1 0 0 0,0 0-1 0 0,1 2-175 0 0,-11 12 346 0 0,13-15-50 0 0,0-1 0 0 0,0 1 0 0 0,-2 4-296 0 0,-8 19 1101 0 0,5-22-1813 0 0,13-12-6985 0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31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105 1 2400 0 0,'1'2'309'0'0,"0"0"1"0"0,-1 0-1 0 0,1 0 1 0 0,0 0-1 0 0,0 0 1 0 0,1 0 0 0 0,-1 0-1 0 0,0 0 1 0 0,1 0-1 0 0,-1-1 1 0 0,1 1-1 0 0,1 1-309 0 0,10 13 2059 0 0,-9-9-1963 0 0,1 1-1 0 0,1-1 1 0 0,-1 0-1 0 0,1-1 1 0 0,1 1-1 0 0,5 4-95 0 0,22 24 55 0 0,-28-27-48 0 0,0 1 1 0 0,-1 0-1 0 0,-1 1 0 0 0,1-1 1 0 0,-1 1-1 0 0,1 5-7 0 0,16 35 11 0 0,-7-20 110 0 0,0 1 0 0 0,-2 0 0 0 0,-1 0 0 0 0,-2 2-121 0 0,-4-12 166 0 0,0 0 1 0 0,-2 0 0 0 0,0 0-1 0 0,-2 0 1 0 0,0 0 0 0 0,-1 0-1 0 0,-2 1-166 0 0,-1 17 313 0 0,-3-1 0 0 0,-1 0 0 0 0,-2 0 0 0 0,-4 9-313 0 0,11-40 40 0 0,-2 5 65 0 0,0 1 1 0 0,-1-1-1 0 0,0-1 0 0 0,-1 1 1 0 0,0-1-1 0 0,-1 1 1 0 0,-7 8-106 0 0,-14 14 778 0 0,-8 15-778 0 0,14-18 539 0 0,0-2 1 0 0,-8 5-540 0 0,0 5 503 0 0,24-30-307 0 0,-1 0-1 0 0,1-1 1 0 0,-2 1-1 0 0,-3 2-195 0 0,-21 24 1097 0 0,28-29-966 0 0,3-6-154 0 0,1 1 0 0 0,0 0 0 0 0,-1-1 0 0 0,1 1 0 0 0,0 0 0 0 0,-1-1 0 0 0,1 1 1 0 0,-1-1-1 0 0,1 1 0 0 0,-1-1 0 0 0,1 1 0 0 0,-1-1 0 0 0,1 1 0 0 0,-1-1 0 0 0,0 0 0 0 0,1 1 0 0 0,-1-1 0 0 0,0 0 0 0 0,1 1 0 0 0,-1-1 0 0 0,0 0 0 0 0,0 0 23 0 0,1 0-11721 0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6.3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1296 0 0,'0'0'315'0'0,"0"0"9"0"0,0 0-2 0 0,0 0-18 0 0,0 0-86 0 0,0 0-14 0 0,0 0-2 0 0,3 7 8 0 0,0-2-90 0 0,-1 0 0 0 0,1 1 0 0 0,-2-1 0 0 0,1 1 0 0 0,-1 0 0 0 0,1 0 0 0 0,-2 0 0 0 0,1 0 0 0 0,-1 0-120 0 0,0 14 260 0 0,0 1-138 0 0,0 0 0 0 0,1 0 0 0 0,1 0 0 0 0,1-1 0 0 0,1 2-122 0 0,-2-11 74 0 0,0 0 0 0 0,-1 0-1 0 0,0 0 1 0 0,-1 0 0 0 0,-1 6-74 0 0,1-4 83 0 0,0 0 0 0 0,0 0-1 0 0,2 0 1 0 0,0 2-83 0 0,10 56 620 0 0,-1 23-620 0 0,-11-59 179 0 0,0-30-144 0 0,-1-1 0 0 0,1 1 0 0 0,0 0 1 0 0,0 0-1 0 0,1 0 0 0 0,0 0 0 0 0,-1 0 0 0 0,2 0 0 0 0,-1 0 1 0 0,0 0-1 0 0,1-1 0 0 0,0 1 0 0 0,1 0-35 0 0,0 0 29 0 0,-1 0-1 0 0,1 0 1 0 0,-1 1 0 0 0,0-1-1 0 0,0 1 1 0 0,0-1-1 0 0,-1 1 1 0 0,0 0 0 0 0,0 0-1 0 0,0 0 1 0 0,-1-1-1 0 0,0 1 1 0 0,0 3-29 0 0,6 2 45 0 0,-5-10-34 0 0,-1 0 0 0 0,1 0 1 0 0,0 0-1 0 0,-1 0 1 0 0,1 0-1 0 0,0 0 1 0 0,-1 0-1 0 0,0 0 0 0 0,1 0 1 0 0,-1 0-1 0 0,1 0 1 0 0,-1 0-1 0 0,0 0 1 0 0,0 0-1 0 0,0 1-11 0 0,1-1 52 0 0,-1-1 0 0 0,0 1 0 0 0,1-1-1 0 0,-1 1 1 0 0,0-1 0 0 0,1 1 0 0 0,-1-1 0 0 0,0 1 0 0 0,1-1 0 0 0,-1 1-1 0 0,1-1 1 0 0,-1 0 0 0 0,1 1 0 0 0,-1-1 0 0 0,1 0 0 0 0,-1 0 0 0 0,1 1-1 0 0,-1-1 1 0 0,1 0 0 0 0,0 0 0 0 0,-1 0 0 0 0,1 1 0 0 0,-1-1 0 0 0,1 0-1 0 0,0 0 1 0 0,-1 0 0 0 0,1 0 0 0 0,-1 0 0 0 0,1 0 0 0 0,0 0-1 0 0,-1-1 1 0 0,1 1 0 0 0,0 0-52 0 0,31-3 604 0 0,-17 1-184 0 0,1 1-105 0 0,0-1 1 0 0,0 0-1 0 0,15-4-315 0 0,21-4 511 0 0,12 4 369 0 0,38 2-880 0 0,-80 4-1555 0 0,-1 0-6595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6.9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231 19 2904 0 0,'14'-6'1454'0'0,"-14"6"-1420"0"0,0-1 1 0 0,1 1-1 0 0,-1 0 1 0 0,0 0-1 0 0,0 0 1 0 0,0 0-1 0 0,0 0 1 0 0,1 0-1 0 0,-1 0 1 0 0,0-1-1 0 0,0 1 1 0 0,0 0-1 0 0,0 0 0 0 0,1 0 1 0 0,-1 0-1 0 0,0-1 1 0 0,0 1-1 0 0,0 0 1 0 0,0 0-1 0 0,0 0 1 0 0,0-1-1 0 0,0 1 1 0 0,0 0-1 0 0,0 0 1 0 0,0 0-1 0 0,0-1 1 0 0,0 1-1 0 0,0 0 1 0 0,0 0-1 0 0,0-1 1 0 0,0 1-1 0 0,0 0 0 0 0,0 0 1 0 0,0 0-1 0 0,0-1 1 0 0,0 1-1 0 0,0 0 1 0 0,0 0-1 0 0,0 0 1 0 0,0-1-1 0 0,0 1 1 0 0,-1 0-1 0 0,1 0 1 0 0,0 0-1 0 0,0 0 1 0 0,0-1-1 0 0,0 1 1 0 0,0 0-1 0 0,-1 0 1 0 0,1 0-1 0 0,0 0 0 0 0,0 0 1 0 0,0 0-1 0 0,0-1 1 0 0,-1 1-1 0 0,1 0 1 0 0,0 0-1 0 0,0 0 1 0 0,-1 0-35 0 0,-3-2 1430 0 0,2 4-1067 0 0,0 3-252 0 0,1-4-109 0 0,0 0 1 0 0,0 0 0 0 0,0-1 0 0 0,0 1-1 0 0,0 0 1 0 0,-1 0 0 0 0,1-1-1 0 0,0 1 1 0 0,-1-1 0 0 0,1 0-1 0 0,0 1 1 0 0,-1-1 0 0 0,1 0 0 0 0,0 1-1 0 0,-1-1 1 0 0,1 0 0 0 0,-1 0-1 0 0,1 0 1 0 0,0-1 0 0 0,-1 1-1 0 0,1 0 1 0 0,-1 0 0 0 0,1-1-3 0 0,-17 2-21 0 0,-87 26 236 0 0,88-20 32 0 0,16-6-225 0 0,0 0 0 0 0,0-1 1 0 0,0 1-1 0 0,0-1 0 0 0,0 1 1 0 0,0-1-1 0 0,0 1 0 0 0,0-1 0 0 0,0 1 1 0 0,0-1-1 0 0,0 0 0 0 0,0 0 1 0 0,0 0-1 0 0,0 0 0 0 0,0 0 1 0 0,-1 0-1 0 0,1 0 0 0 0,0 0 0 0 0,0 0 1 0 0,0 0-1 0 0,0 0 0 0 0,0-1 1 0 0,0 1-1 0 0,0 0 0 0 0,0-1 0 0 0,-1 0-22 0 0,1 1 21 0 0,0-1 0 0 0,0 1-1 0 0,0 0 1 0 0,0-1 0 0 0,0 1-1 0 0,0 0 1 0 0,0 0-1 0 0,1 0 1 0 0,-1-1 0 0 0,0 1-1 0 0,0 0 1 0 0,0 0 0 0 0,0 1-1 0 0,0-1 1 0 0,0 0 0 0 0,0 0-1 0 0,0 0 1 0 0,0 1-1 0 0,0-1 1 0 0,0 0 0 0 0,0 1-1 0 0,0-1 1 0 0,0 1 0 0 0,1-1-1 0 0,-1 1 1 0 0,0-1 0 0 0,0 1-1 0 0,1-1 1 0 0,-1 1-1 0 0,0 0 1 0 0,1 0 0 0 0,-1-1-1 0 0,0 1 1 0 0,1 0 0 0 0,-1 0-1 0 0,1 0 1 0 0,0 0 0 0 0,-1-1-1 0 0,1 1 1 0 0,-1 0-1 0 0,1 0 1 0 0,0 0 0 0 0,0 0-1 0 0,0 0-20 0 0,-2 73 511 0 0,2 48-20 0 0,1-113-433 0 0,0 1 1 0 0,1-1 0 0 0,0 0-1 0 0,1 3-58 0 0,0-4 25 0 0,-1 1-1 0 0,0 0 1 0 0,0 0-1 0 0,-1 0 1 0 0,0 4-25 0 0,-2-10 6 0 0,1-1 0 0 0,0 1 0 0 0,0 0-1 0 0,0-1 1 0 0,1 1 0 0 0,-1-1 0 0 0,1 1 0 0 0,-1-1 0 0 0,1 1 0 0 0,0-1 0 0 0,0 1-1 0 0,0-1 1 0 0,0 0 0 0 0,1 1 0 0 0,0 1-6 0 0,5 10 34 0 0,-7-13-33 0 0,1 0 0 0 0,-1 1 1 0 0,0-1-1 0 0,0-1 1 0 0,1 1-1 0 0,-1 0 1 0 0,1 0-1 0 0,-1 0 1 0 0,1 0-1 0 0,-1 0 0 0 0,1 0 1 0 0,0 0-1 0 0,-1-1 1 0 0,1 1-1 0 0,0 0 1 0 0,-1 0-1 0 0,1-1 1 0 0,0 1-1 0 0,0-1 0 0 0,0 1 1 0 0,0-1-1 0 0,0 1 1 0 0,0-1-1 0 0,0 1 1 0 0,0-1-1 0 0,0 0 1 0 0,0 1-1 0 0,0-1 1 0 0,0 0-1 0 0,0 0 0 0 0,0 0 1 0 0,0 0-1 0 0,0 0-1 0 0,1 0 2 0 0,-1 0-1 0 0,1 1 0 0 0,-1-1 1 0 0,0 0-1 0 0,1 1 0 0 0,-1-1 1 0 0,0 1-1 0 0,1-1 0 0 0,-1 1 1 0 0,0-1-1 0 0,0 1 0 0 0,1 0 1 0 0,-1 0-1 0 0,0 0 0 0 0,0 0 1 0 0,0 0-1 0 0,0 0 0 0 0,0 0-1 0 0,0 0 1 0 0,0 0-1 0 0,0 0 0 0 0,1 0 0 0 0,-1 0 0 0 0,0 0 0 0 0,1 0 0 0 0,-1 0 1 0 0,0 0-1 0 0,1-1 0 0 0,-1 1 0 0 0,1 0 0 0 0,-1-1 0 0 0,1 1 0 0 0,-1-1 1 0 0,1 0-1 0 0,0 0 0 0 0,-1 1 0 0 0,1-1 0 0 0,29 1-17 0 0,-26 0-6 0 0,0 0 0 0 0,1 0 0 0 0,-1-1 0 0 0,0 0 0 0 0,0 0 0 0 0,1-1 0 0 0,-1 1 0 0 0,0-1 0 0 0,0 0 0 0 0,0 0 0 0 0,0-1 0 0 0,0 1 0 0 0,0-1 0 0 0,0-1 0 0 0,0 1 0 0 0,1-2 23 0 0,2-1-307 0 0,0 0 1 0 0,0 0 0 0 0,0 1 0 0 0,1 0 0 0 0,0 0-1 0 0,0 0 307 0 0,-8 4-6874 0 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7.2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1 129 3312 0 0,'0'1'1'0'0,"0"-1"1"0"0,0 0-1 0 0,-1 0 1 0 0,1 1-1 0 0,0-1 1 0 0,0 0-1 0 0,0 0 0 0 0,0 1 1 0 0,0-1-1 0 0,0 0 1 0 0,0 0-1 0 0,0 1 1 0 0,1-1-1 0 0,-1 0 1 0 0,0 0-1 0 0,0 0 0 0 0,0 1 1 0 0,0-1-1 0 0,0 0 1 0 0,0 0-1 0 0,0 1 1 0 0,0-1-1 0 0,1 0 1 0 0,-1 0-1 0 0,0 0 0 0 0,0 0 1 0 0,0 1-1 0 0,0-1 1 0 0,1 0-1 0 0,-1 0 1 0 0,0 0-1 0 0,0 0 1 0 0,0 0-1 0 0,1 0 0 0 0,-1 1-1 0 0,9-5 489 0 0,6-2 227 0 0,-6 3-385 0 0,1-1 0 0 0,-1 1 0 0 0,0-2 0 0 0,0 1 0 0 0,3-4-331 0 0,16-6 706 0 0,-25 12-643 0 0,12-6 158 0 0,1 1 0 0 0,0 1 0 0 0,4-1-221 0 0,-13 4 81 0 0,0 1 0 0 0,0-2 0 0 0,0 1-1 0 0,5-4-80 0 0,27-12 87 0 0,5 3-1058 0 0,-40 14-4098 0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7.6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0 6224 0 0,'0'0'121'0'0,"0"0"3"0"0,0 23 280 0 0,-4-5-321 0 0,1 0 0 0 0,0 0 0 0 0,2-1 0 0 0,0 1 0 0 0,1 0 0 0 0,2 16-83 0 0,-1 14 13 0 0,1-36 29 0 0,-1 0-1 0 0,1-1 1 0 0,1 1 0 0 0,0-1 0 0 0,1 1 0 0 0,5 9-42 0 0,-6-12 53 0 0,1 4-15 0 0,-1 1 1 0 0,0-1-1 0 0,-1 1 1 0 0,-1 0-1 0 0,0 0 1 0 0,0 0-1 0 0,-2 9-38 0 0,1-2-623 0 0,0-20-4623 0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8.0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55 5224 0 0,'76'-12'702'0'0,"-41"11"-62"0"0,-1-2-1 0 0,17-5-639 0 0,-17 3 229 0 0,0 1 1 0 0,17 1-230 0 0,-31 2 6 0 0,1-1 0 0 0,-1-1 0 0 0,0 0-6 0 0,-4-1 4 0 0,0 2 0 0 0,-1 0 0 0 0,1 1 0 0 0,0 1 0 0 0,10 1-4 0 0,-9 0 8 0 0,1-1-1 0 0,14-1-7 0 0,-16 0 6 0 0,0 0 1 0 0,0 2-1 0 0,7 1-6 0 0,34 5-955 0 0,-51-7-3890 0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8.4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5624 0 0,'10'12'749'0'0,"-10"-12"-715"0"0,0 1 0 0 0,1-1 0 0 0,-1 0 0 0 0,0 0 0 0 0,1 0 0 0 0,-1 1 0 0 0,0-1 0 0 0,0 0 0 0 0,1 0 0 0 0,-1 1 0 0 0,0-1-1 0 0,0 0 1 0 0,1 0 0 0 0,-1 1 0 0 0,0-1 0 0 0,0 0 0 0 0,0 1 0 0 0,1-1 0 0 0,-1 0 0 0 0,0 1 0 0 0,0-1 0 0 0,0 1 0 0 0,0-1 0 0 0,0 0 0 0 0,0 1 0 0 0,0-1 0 0 0,0 0 0 0 0,0 1 0 0 0,0-1 0 0 0,0 1 0 0 0,0-1-1 0 0,0 0 1 0 0,0 1 0 0 0,0-1 0 0 0,0 0 0 0 0,0 1 0 0 0,-1-1 0 0 0,1 0 0 0 0,0 1-34 0 0,-1 2 159 0 0,1-1 1 0 0,-1 1-1 0 0,1 0 0 0 0,-1-1 0 0 0,1 1 0 0 0,0 0 1 0 0,0 0-1 0 0,0-1 0 0 0,1 1 0 0 0,-1 2-159 0 0,1 5 88 0 0,-1-2-86 0 0,0 59 52 0 0,3-1 1 0 0,5 28-55 0 0,-4-64 1 0 0,-2 0 0 0 0,-2 2-1 0 0,0-6 2 0 0,2 0 0 0 0,3 22-2 0 0,-1 0 7 0 0,-4-39 0 0 0,0 1 0 0 0,1 0 0 0 0,0 0 0 0 0,2 6-7 0 0,10 60 55 0 0,-12-75-48 0 0,-1 1 0 0 0,0-1 0 0 0,0 1 0 0 0,1-1 1 0 0,-1 1-1 0 0,0-1 0 0 0,-1 0 0 0 0,1 1 0 0 0,0-1 0 0 0,0 1 1 0 0,-1-1-1 0 0,1 1-7 0 0,2-12 264 0 0,4 3-167 0 0,-6 7-88 0 0,1-1 1 0 0,-1 1-1 0 0,1 0 0 0 0,-1 0 0 0 0,0-1 0 0 0,1 1 0 0 0,-1 0 0 0 0,0-1 0 0 0,1 1 0 0 0,-1-1 0 0 0,0 1 1 0 0,1 0-1 0 0,-1-1 0 0 0,0 1 0 0 0,1-1 0 0 0,-1 1 0 0 0,0-1 0 0 0,0 1 0 0 0,0-1 0 0 0,0 1 1 0 0,0-1-1 0 0,1 1 0 0 0,-1-1 0 0 0,0 1 0 0 0,0-1 0 0 0,0 1 0 0 0,0-1 0 0 0,0 1-9 0 0,0-13 26 0 0,1 0-1 0 0,1 0 0 0 0,1-5-25 0 0,1-4-1188 0 0,1-14-5370 0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8.7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64 5720 0 0,'3'-1'129'0'0,"0"0"0"0"0,0 0 1 0 0,0 0-1 0 0,0 0 0 0 0,0 0 0 0 0,0-1 0 0 0,0 1 1 0 0,0-1-1 0 0,-1 0 0 0 0,1 0 0 0 0,1-1-129 0 0,17-10 461 0 0,-3 6-488 0 0,0 1-1 0 0,1 0 0 0 0,-1 2 0 0 0,1 0 0 0 0,0 1 0 0 0,0 2 0 0 0,0-1 0 0 0,0 2 1 0 0,0 1-1 0 0,0 0 0 0 0,2 1 28 0 0,8 3-48 0 0,-1 0 0 0 0,0 2 1 0 0,-1 1-1 0 0,4 2 48 0 0,-26-7 1 0 0,0 0 0 0 0,-1 0 0 0 0,1 0 0 0 0,-1 1 0 0 0,1-1 0 0 0,-1 1 0 0 0,0 0 0 0 0,-1 0 0 0 0,3 4-1 0 0,9 9 63 0 0,-11-14-46 0 0,-1 1 0 0 0,1-1-1 0 0,-1 1 1 0 0,0 0 0 0 0,-1 0-1 0 0,1 0 1 0 0,-1 1 0 0 0,1-1-1 0 0,-1 1 1 0 0,-1-1 0 0 0,1 1 0 0 0,-1 0-1 0 0,0-1 1 0 0,0 1 0 0 0,0 0-1 0 0,0 0 1 0 0,-1 0 0 0 0,0 0-1 0 0,0 0 1 0 0,0 0 0 0 0,-1-1 0 0 0,0 1-1 0 0,0 3-16 0 0,-1-1 17 0 0,-1 0 0 0 0,0 0 0 0 0,0 0 0 0 0,0 0 0 0 0,-1-1 0 0 0,0 1 0 0 0,0-1 0 0 0,-1 0 0 0 0,0 0 0 0 0,0-1 0 0 0,0 0 0 0 0,-1 0 0 0 0,1 0 0 0 0,-1 0 0 0 0,-3 1-17 0 0,-99 64-16 0 0,99-65 11 0 0,0-2 0 0 0,0 1 0 0 0,0-1 0 0 0,0-1 0 0 0,0 1 1 0 0,-9 0 4 0 0,4-1-11 0 0,11-1 9 0 0,1 0 0 0 0,-1-1-1 0 0,1 0 1 0 0,-1 1 0 0 0,1-1 0 0 0,-1 0 0 0 0,1 0 0 0 0,-1-1 0 0 0,1 1 0 0 0,-1 0 0 0 0,1-1 0 0 0,-1 0-1 0 0,1 1 1 0 0,-1-1 0 0 0,1 0 0 0 0,0 0 0 0 0,-1 0 0 0 0,1-1 0 0 0,-1 0 2 0 0,0 0-966 0 0,2 2-3860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20.3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481 10 6728 0 0,'0'0'59'0'0,"-1"-1"0"0"0,1 1 0 0 0,-1 0 0 0 0,1 0 0 0 0,-1 0 0 0 0,1-1 0 0 0,-1 1 1 0 0,1 0-1 0 0,-1 0 0 0 0,1 0 0 0 0,-1 0 0 0 0,1 0 0 0 0,-1 0 0 0 0,1 0 0 0 0,-1 0 0 0 0,1 0 0 0 0,-1 1 1 0 0,1-1-1 0 0,-1 0 0 0 0,1 0 0 0 0,-1 0 0 0 0,1 0 0 0 0,0 1 0 0 0,-1-1 0 0 0,1 0 0 0 0,-1 1 0 0 0,1-1-59 0 0,-11 3 813 0 0,-9-11 424 0 0,19 7-1206 0 0,-1 0 0 0 0,1 1 0 0 0,0-1 0 0 0,-1 1 0 0 0,1-1 0 0 0,0 1 0 0 0,-1-1 0 0 0,1 1 0 0 0,-1 0-1 0 0,1-1 1 0 0,0 1 0 0 0,-1 0 0 0 0,1 0 0 0 0,-1 0 0 0 0,1 0 0 0 0,-1 1 0 0 0,1-1 0 0 0,-1 0 0 0 0,1 0 0 0 0,0 1 0 0 0,-1-1 0 0 0,1 1-1 0 0,0 0 1 0 0,-1-1 0 0 0,1 1 0 0 0,0 0 0 0 0,0 0 0 0 0,-1-1 0 0 0,1 1 0 0 0,0 1-31 0 0,-4 1 21 0 0,-1-1-1 0 0,1 1 1 0 0,-1-1 0 0 0,1 0 0 0 0,-1 0-1 0 0,0-1 1 0 0,1 0 0 0 0,-6 1-21 0 0,-23 6 42 0 0,8 0 31 0 0,1 2-1 0 0,-11 7-72 0 0,27-13 27 0 0,0 1-1 0 0,1 0 0 0 0,0 1 1 0 0,0 0-1 0 0,1 0 0 0 0,0 1 1 0 0,0 0-1 0 0,-6 7-26 0 0,-33 38 158 0 0,30-35 36 0 0,1 1-1 0 0,0 0 0 0 0,-4 8-193 0 0,15-20 37 0 0,0 1 0 0 0,1 0 0 0 0,0 0 0 0 0,0 0 0 0 0,0 1 0 0 0,1-1 0 0 0,0 0 0 0 0,0 1 0 0 0,1 0 1 0 0,0-1-1 0 0,0 1 0 0 0,1 2-37 0 0,-1 14 62 0 0,0-13-8 0 0,1 0 0 0 0,0-1 0 0 0,1 1 0 0 0,0 0 0 0 0,0-1 0 0 0,1 1 0 0 0,1 2-54 0 0,-1-10 11 0 0,-1 1 0 0 0,0 0 1 0 0,1-1-1 0 0,-1 1 1 0 0,1-1-1 0 0,0 1 1 0 0,0-1-1 0 0,0 0 0 0 0,1 0 1 0 0,-1 0-1 0 0,1 0 1 0 0,0 0-1 0 0,0 0 0 0 0,0-1 1 0 0,0 0-1 0 0,2 2-11 0 0,18 13 47 0 0,-16-11-29 0 0,0-1 1 0 0,0 0-1 0 0,0-1 1 0 0,1 1-1 0 0,-1-1 1 0 0,1-1-1 0 0,1 1-18 0 0,9 2 24 0 0,-5-1 1 0 0,1 0 1 0 0,0-2-1 0 0,0 1 0 0 0,0-2 1 0 0,14 2-26 0 0,-16-4 15 0 0,21 1 83 0 0,1-1 0 0 0,4-2-98 0 0,-25 0 23 0 0,1 0 0 0 0,-1-1 0 0 0,0-1 0 0 0,0 0 0 0 0,0 0 0 0 0,-1-1 0 0 0,1-1-23 0 0,14-6-103 0 0,-15 7-127 0 0,-1 1-1 0 0,0-2 1 0 0,0 0-1 0 0,0 0 1 0 0,-1-1-1 0 0,0 0 1 0 0,9-8 230 0 0,-17 12-9037 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9.1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68 1 4512 0 0,'0'0'617'0'0,"-1"25"1890"0"0,-1-18-2352 0 0,0-1 0 0 0,0 1 1 0 0,0 0-1 0 0,0 7-155 0 0,-5 15 79 0 0,-34 80-65 0 0,38-99-12 0 0,1 1 0 0 0,1-1-1 0 0,-1 1 1 0 0,1-1 0 0 0,1 1-1 0 0,0-1 1 0 0,1 1 0 0 0,0 0-2 0 0,0 25 21 0 0,-1-20 9 0 0,0 0 0 0 0,1 1 0 0 0,1-1 0 0 0,1 0 0 0 0,0 1 0 0 0,1-1 0 0 0,0-1 0 0 0,2 2-30 0 0,24 80 287 0 0,-21-68-216 0 0,-8-24-37 0 0,0 0 1 0 0,1 0 0 0 0,0 0 0 0 0,-1 0 0 0 0,1-1 0 0 0,3 5-35 0 0,-5-9 11 0 0,1 1 0 0 0,-1-1 1 0 0,1 0-1 0 0,-1 1 0 0 0,0-1 0 0 0,1 0 1 0 0,-1 0-1 0 0,1 1 0 0 0,-1-1 0 0 0,1 0 1 0 0,-1 0-1 0 0,1 0 0 0 0,-1 0 1 0 0,1 1-1 0 0,-1-1 0 0 0,1 0 0 0 0,-1 0 1 0 0,1 0-1 0 0,0 0 0 0 0,-1 0 0 0 0,1-1 1 0 0,-1 1-1 0 0,1 0 0 0 0,-1 0 1 0 0,1 0-1 0 0,-1 0 0 0 0,1 0 0 0 0,-1-1 1 0 0,1 1-1 0 0,-1 0 0 0 0,0-1-11 0 0,1 1 15 0 0,0 0-1 0 0,-1 0 0 0 0,1-1 1 0 0,0 1-1 0 0,-1 0 0 0 0,1 0 1 0 0,-1 0-1 0 0,1 0 0 0 0,0 0 1 0 0,-1 0-1 0 0,1-1 1 0 0,0 2-1 0 0,-1-1 0 0 0,1 0 1 0 0,0 0-1 0 0,-1 0 0 0 0,1 0 1 0 0,0 0-15 0 0,1 1-35 0 0,0-1-1 0 0,-1 1 1 0 0,1-1 0 0 0,0 0 0 0 0,0 0 0 0 0,-1 1 0 0 0,1-1 0 0 0,0-1 0 0 0,0 1 0 0 0,-1 0-1 0 0,1 0 1 0 0,0-1 0 0 0,0 1 0 0 0,-1-1 0 0 0,1 1 0 0 0,0-1 0 0 0,-1 0 0 0 0,1 0 35 0 0,0 0-6552 0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9.4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6016 0 0,'6'0'122'0'0,"0"1"0"0"0,1 0 0 0 0,-1 0 0 0 0,0 0 1 0 0,0 1-1 0 0,0 0 0 0 0,0 1 0 0 0,0-1 0 0 0,-1 1 0 0 0,1 0 0 0 0,-1 0 1 0 0,5 4-123 0 0,10 8 1132 0 0,0 2 0 0 0,11 11-1132 0 0,0 1 431 0 0,-10-9-424 0 0,-2 1 1 0 0,1 1-8 0 0,22 24-14 0 0,3 10-84 0 0,-35-44 86 0 0,0 1 0 0 0,0-1 0 0 0,-2 1 0 0 0,6 10 12 0 0,-10-17-5 0 0,0 0 1 0 0,1 0-1 0 0,0 0 0 0 0,0 0 1 0 0,0-1-1 0 0,1 0 1 0 0,0 0-1 0 0,0-1 0 0 0,5 4 5 0 0,-9-7 20 0 0,-1 0 1 0 0,1 1-1 0 0,-1-1 0 0 0,1 1 0 0 0,-1-1 0 0 0,0 1 0 0 0,0-1 0 0 0,0 1 1 0 0,0 0-1 0 0,0 0 0 0 0,0 0 0 0 0,0 0 0 0 0,-1-1 0 0 0,1 1 0 0 0,-1 0 0 0 0,1 0 1 0 0,-1 0-1 0 0,0 0 0 0 0,0 0 0 0 0,0 2-20 0 0,0-3 97 0 0,0-1 45 0 0,0 0 10 0 0,0 0 1 0 0,0 0-24 0 0,0 0-114 0 0,0 0-1408 0 0,0 0-5535 0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1:59.8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291 0 4216 0 0,'0'5'154'0'0,"-1"-1"-1"0"0,1 0 1 0 0,-1 1 0 0 0,0-1 0 0 0,0 0 0 0 0,0 1-1 0 0,-1-1 1 0 0,1 0 0 0 0,-1 0 0 0 0,0 0 0 0 0,-2 3-154 0 0,-31 38 747 0 0,1-3-530 0 0,-51 89-619 0 0,80-122 358 0 0,0 0 0 0 0,0 0 0 0 0,-3 8 44 0 0,6-11 6 0 0,0 0-1 0 0,-1-1 1 0 0,1 1-1 0 0,-1-1 1 0 0,-1 1-1 0 0,1-1 1 0 0,-1 0-1 0 0,0-1 1 0 0,0 1-1 0 0,-1-1 0 0 0,0 2-5 0 0,1-4 17 0 0,1 1 0 0 0,0 0 0 0 0,0 0-1 0 0,0 0 1 0 0,0 0 0 0 0,1 1-1 0 0,-1-1 1 0 0,1 1 0 0 0,0 0 0 0 0,0-1-1 0 0,0 1 1 0 0,0 0 0 0 0,0 2-17 0 0,-8 7 214 0 0,9-13-251 0 0,0 1 0 0 0,0 0-1 0 0,1 0 1 0 0,-1-1-1 0 0,0 1 1 0 0,0 0 0 0 0,1 0-1 0 0,-1 0 1 0 0,1 0-1 0 0,-1 0 1 0 0,1 0 0 0 0,-1 0-1 0 0,1 0 1 0 0,0 0-1 0 0,-1 0 1 0 0,1 0 0 0 0,0 0-1 0 0,0 0 38 0 0,0 0-4405 0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00.2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 2208 0 0,'0'-1'17'0'0,"0"1"0"0"0,0-1 0 0 0,0 1 1 0 0,0 0-1 0 0,0-1 0 0 0,0 1 0 0 0,1 0 0 0 0,-1-1 0 0 0,0 1 1 0 0,0 0-1 0 0,0-1 0 0 0,0 1 0 0 0,0-1 0 0 0,1 1 0 0 0,-1 0 1 0 0,0 0-1 0 0,0-1 0 0 0,1 1 0 0 0,-1 0 0 0 0,0-1 0 0 0,0 1 1 0 0,1 0-1 0 0,-1 0 0 0 0,0-1 0 0 0,1 1 0 0 0,-1 0 0 0 0,0 0 1 0 0,1 0-1 0 0,-1 0 0 0 0,0 0 0 0 0,1-1 0 0 0,-1 1 0 0 0,0 0 1 0 0,1 0-1 0 0,-1 0 0 0 0,1 0-17 0 0,18 3 1368 0 0,-15-2-1108 0 0,0 1-1 0 0,-1 0 1 0 0,1 0-1 0 0,0 0 1 0 0,-1 0-1 0 0,1 0 1 0 0,-1 1-1 0 0,2 1-259 0 0,-1 0 95 0 0,1 0-1 0 0,-1 0 0 0 0,1 0 0 0 0,-1-1 0 0 0,1 0 1 0 0,3 2-95 0 0,20 14 74 0 0,-17-10-53 0 0,0 1 0 0 0,0 0-1 0 0,-1 1 1 0 0,0 0-1 0 0,-1 0 1 0 0,-1 1 0 0 0,1 0-1 0 0,-2 1 1 0 0,0 0 0 0 0,0 0-1 0 0,1 5-20 0 0,13 41 34 0 0,-13-40 13 0 0,-1 0 1 0 0,-1 0-1 0 0,3 17-47 0 0,-2 3 116 0 0,-2 0-1 0 0,-1 16-115 0 0,-4-36 64 0 0,0 0-1 0 0,-1 0 1 0 0,-1 0-1 0 0,0 0 1 0 0,-2-1-1 0 0,-1 4-63 0 0,5-21 3 0 0,-5 16 419 0 0,-1 0 0 0 0,-5 11-422 0 0,8-23 82 0 0,1 0 0 0 0,-1-1 0 0 0,0 1 0 0 0,0 0 0 0 0,-1-1 1 0 0,1 0-1 0 0,-1 0 0 0 0,0 0 0 0 0,0 0 0 0 0,-3 1-82 0 0,-10 10 361 0 0,15-12-295 0 0,0-1 0 0 0,0 0 0 0 0,0 0 0 0 0,-1 0 0 0 0,1-1 0 0 0,-1 1 0 0 0,1 0 0 0 0,-1-1 0 0 0,1 1 0 0 0,-1-1 0 0 0,-1 0-66 0 0,-2 1-4 0 0,5-1-11 0 0,-1 0-1 0 0,0-1 0 0 0,1 1 0 0 0,-1 0 0 0 0,0-1 1 0 0,0 1-1 0 0,0-1 0 0 0,0 0 0 0 0,1 0 1 0 0,-1 0-1 0 0,0 0 0 0 0,0 0 0 0 0,0 0 0 0 0,0 0 1 0 0,0 0-1 0 0,0-1 0 0 0,1 1 0 0 0,-1-1 0 0 0,0 1 1 0 0,0-1-1 0 0,1 0 0 0 0,-2 0 16 0 0,2 0-7377 0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03.1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2608 0 0,'1'0'233'0'0,"0"0"-1"0"0,0 0 1 0 0,0 0-1 0 0,0 0 1 0 0,0 0 0 0 0,0 0-1 0 0,0 0 1 0 0,1 0 0 0 0,-1 1-1 0 0,-1-1 1 0 0,1 0-1 0 0,0 0 1 0 0,0 1 0 0 0,0-1-1 0 0,0 1 1 0 0,0-1 0 0 0,0 1-1 0 0,0-1 1 0 0,0 1-1 0 0,0 0-232 0 0,-1 0 146 0 0,1 1 0 0 0,-1-1 0 0 0,1 1-1 0 0,-1 0 1 0 0,0-1 0 0 0,0 1 0 0 0,0-1-1 0 0,0 1 1 0 0,0 0 0 0 0,0-1 0 0 0,0 2-146 0 0,0 9-480 0 0,7 269-359 0 0,-4-251 776 0 0,-2-21 38 0 0,0 0 0 0 0,0 1 0 0 0,-1-1 0 0 0,-1 2 25 0 0,1-1-22 0 0,0-1-1 0 0,1 0 0 0 0,0 0 1 0 0,0 0-1 0 0,2 7 23 0 0,4 24-45 0 0,-1 30 86 0 0,-6-74-924 0 0,0 3-3683 0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03.6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75 3408 0 0,'21'2'403'0'0,"-17"-2"-257"0"0,0 1 1 0 0,-1-1 0 0 0,1 0 0 0 0,0 0 0 0 0,0 0-1 0 0,0-1 1 0 0,0 1 0 0 0,0-1 0 0 0,0 0-147 0 0,28-8 788 0 0,-16 4-579 0 0,-1 1 1 0 0,1-2 0 0 0,-1 0-1 0 0,11-6-209 0 0,-17 6 46 0 0,1 1 0 0 0,-1 1-1 0 0,1 0 1 0 0,0 0-1 0 0,0 1 1 0 0,4-1-46 0 0,-9 3 0 0 0,0 0-1 0 0,0 1 1 0 0,-1 0 0 0 0,1-1-1 0 0,0 1 1 0 0,0 1-1 0 0,-1-1 1 0 0,1 1 0 0 0,0 0-1 0 0,-1 0 1 0 0,1 0 0 0 0,-1 0-1 0 0,1 1 1 0 0,-1 0-1 0 0,2 1 1 0 0,0 0 47 0 0,0 0-1 0 0,0 1 0 0 0,-1 0 0 0 0,1 0 0 0 0,-1 0 1 0 0,0 1-1 0 0,2 2-46 0 0,-4-4 42 0 0,-1 1 0 0 0,1-1 1 0 0,-1 1-1 0 0,0 0 0 0 0,0-1 0 0 0,-1 1 1 0 0,1 0-1 0 0,-1 0 0 0 0,0 1 1 0 0,0-1-1 0 0,0 0 0 0 0,0 3-42 0 0,2 13 31 0 0,-2-15-31 0 0,0 0 0 0 0,0 0 0 0 0,0-1 0 0 0,-1 1 0 0 0,0 0 0 0 0,0 0 0 0 0,0 0 0 0 0,0 0 0 0 0,-1 0 0 0 0,0 0 0 0 0,0 2 0 0 0,-4 5-1 0 0,0-1 0 0 0,-1 1 0 0 0,0-1 0 0 0,-1 0 0 0 0,0-1 0 0 0,-1 0 1 0 0,0 0-1 0 0,0 0 0 0 0,-3 1 1 0 0,-10 15-4 0 0,18-21 2 0 0,-1-1 1 0 0,1 1 0 0 0,-1-1 0 0 0,0 0 0 0 0,0 0 0 0 0,0 0-1 0 0,-1 0 1 0 0,0-1 0 0 0,1 1 0 0 0,-3 0 1 0 0,2-2 0 0 0,0 0 0 0 0,0 1 0 0 0,0-1 0 0 0,1 1 0 0 0,-1 1 0 0 0,0-1 0 0 0,-3 4 0 0 0,1-3 0 0 0,6-4 0 0 0,0 1 0 0 0,1-1 0 0 0,-1 0 0 0 0,0 1 0 0 0,1-1 0 0 0,-1 0 0 0 0,1 1 0 0 0,-1-1 0 0 0,0 1 0 0 0,1-1 0 0 0,-1 1 0 0 0,1-1 0 0 0,0 1 0 0 0,-1-1 0 0 0,1 1 0 0 0,-1-1 0 0 0,1 1 0 0 0,0 0 0 0 0,-1-1 0 0 0,1 1 0 0 0,0 0 0 0 0,-1 0 0 0 0,0 0-3 0 0,19-16-17 0 0,44-6 19 0 0,-56 19 1 0 0,-1 0-1 0 0,1 1 1 0 0,-1 0 0 0 0,1 0 0 0 0,0 0 0 0 0,-1 1-1 0 0,1-1 1 0 0,0 1 0 0 0,0 1 0 0 0,-1-1 0 0 0,1 1 0 0 0,0 0-1 0 0,-1 0 1 0 0,1 1 0 0 0,-1 0 0 0 0,5 1 0 0 0,-3 0 6 0 0,0 0 1 0 0,-1 0-1 0 0,1 1 0 0 0,-1 0 1 0 0,1 0-1 0 0,-1 0 0 0 0,0 1 1 0 0,-1 0-1 0 0,1 0 0 0 0,-1 1 1 0 0,0-1-1 0 0,2 4-6 0 0,-4-5 6 0 0,-1 0-1 0 0,1 1 1 0 0,-1-1-1 0 0,0 0 1 0 0,0 1-1 0 0,-1-1 1 0 0,0 1-1 0 0,1 0 1 0 0,-1-1-1 0 0,-1 1 1 0 0,1 0-1 0 0,-1 0 1 0 0,0-1 0 0 0,0 1-1 0 0,0 0 1 0 0,-1 0-1 0 0,1 0 1 0 0,-1-1-1 0 0,0 1 1 0 0,-2 4-6 0 0,0-3 3 0 0,1 0 0 0 0,-2 0 1 0 0,1 0-1 0 0,0-1 0 0 0,-1 1 1 0 0,0-1-1 0 0,0 0 0 0 0,-1 0 1 0 0,0 0-1 0 0,1 0 0 0 0,-2-1 1 0 0,1 0-1 0 0,0 0 0 0 0,-5 2-3 0 0,-10 6 7 0 0,12-6-2 0 0,-1 0-1 0 0,0-1 1 0 0,-1-1 0 0 0,1 1-1 0 0,-1-1 1 0 0,-1 0-5 0 0,7-3 14 0 0,-1 0-1 0 0,1 0 1 0 0,0 0-1 0 0,0-1 1 0 0,0 1 0 0 0,-1-1-1 0 0,1 0 1 0 0,0-1-1 0 0,0 1 1 0 0,-1-1-14 0 0,-2-1 52 0 0,0 0 0 0 0,0-1 0 0 0,1 0 0 0 0,-1-1 0 0 0,1 0 0 0 0,0 0 0 0 0,0 0 0 0 0,0 0 0 0 0,0-1 0 0 0,-2-3-52 0 0,-14-10-977 0 0,19 16-4583 0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04.2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248 1 2000 0 0,'5'0'285'0'0,"-4"0"-193"0"0,-1 0 1 0 0,0 0 0 0 0,1 0-1 0 0,-1-1 1 0 0,1 1-1 0 0,-1 0 1 0 0,1 0 0 0 0,-1 0-1 0 0,1 0 1 0 0,-1 0 0 0 0,0 0-1 0 0,1 0 1 0 0,-1 0-1 0 0,1 0 1 0 0,-1 0 0 0 0,1 1-1 0 0,-1-1 1 0 0,1 0-1 0 0,-1 0 1 0 0,0 0 0 0 0,1 0-1 0 0,-1 1 1 0 0,1-1 0 0 0,-1 0-1 0 0,0 0 1 0 0,1 1-1 0 0,-1-1 1 0 0,0 0 0 0 0,1 1-1 0 0,-1-1 1 0 0,0 0-1 0 0,1 1 1 0 0,-1-1 0 0 0,0 0-1 0 0,0 1 1 0 0,0-1 0 0 0,1 1-1 0 0,-1-1 1 0 0,0 1-1 0 0,0-1 1 0 0,0 0 0 0 0,0 1-1 0 0,0-1 1 0 0,0 1-93 0 0,0-1 458 0 0,0 0-15 0 0,0 0-103 0 0,0 0-21 0 0,-6 0 698 0 0,-15 2-909 0 0,-1 0 0 0 0,0 2 0 0 0,1 0 0 0 0,-1 1 0 0 0,1 2 0 0 0,-6 2-108 0 0,14 2 25 0 0,13-10-24 0 0,-1-1 1 0 0,1 1-1 0 0,-1 0 0 0 0,0-1 0 0 0,1 1 0 0 0,-1 0 0 0 0,0-1 0 0 0,0 1 0 0 0,1-1 1 0 0,-1 1-1 0 0,0-1 0 0 0,0 1 0 0 0,0-1 0 0 0,0 1 0 0 0,1-1 0 0 0,-1 0 0 0 0,0 0 1 0 0,0 1-1 0 0,-1-1-1 0 0,1 0 1 0 0,0 1 0 0 0,0 0 0 0 0,-1-1 0 0 0,1 1 0 0 0,0 0 0 0 0,0 0 0 0 0,0 0 1 0 0,0 0-1 0 0,0 0 0 0 0,0 0 0 0 0,0 0 0 0 0,0 0 0 0 0,0 0 0 0 0,0 0 0 0 0,1 0 1 0 0,-1 2-2 0 0,-9 9 104 0 0,9-9-74 0 0,0 1 0 0 0,1-1-1 0 0,0 1 1 0 0,0-1 0 0 0,0 0-1 0 0,0 1 1 0 0,0-1-1 0 0,1 3-29 0 0,-1 3 23 0 0,0 1-10 0 0,1 15-72 0 0,-1 1 0 0 0,-1-1 0 0 0,-2 1 0 0 0,0-1 0 0 0,-2 0 0 0 0,-6 19 59 0 0,6-27 16 0 0,0 1-1 0 0,1 0 1 0 0,1 2-16 0 0,1-9 69 0 0,-1 9 93 0 0,1 1 0 0 0,0-1 0 0 0,1 1-1 0 0,2 0 1 0 0,1 16-162 0 0,6-18 81 0 0,-7-17-74 0 0,0-1-1 0 0,0 1 0 0 0,0 0 1 0 0,-1 1-1 0 0,1-1 1 0 0,0 0-1 0 0,-1 0 1 0 0,1 0-1 0 0,-1 0 1 0 0,0 2-7 0 0,1-1-41 0 0,0 1 0 0 0,0 0 1 0 0,0 0-1 0 0,1-1 0 0 0,0 1 1 0 0,-1-1-1 0 0,1 1 0 0 0,0-1 0 0 0,1 0 1 0 0,-1 0-1 0 0,0 0 0 0 0,1 0 1 0 0,0 0-1 0 0,0-1 0 0 0,0 1 1 0 0,0-1-1 0 0,2 2 41 0 0,-3-2-11 0 0,1 0-24 0 0,1 0 1 0 0,-1 0-1 0 0,1 0 0 0 0,-1 0 0 0 0,1-1 1 0 0,-1 1-1 0 0,1-1 0 0 0,0 0 0 0 0,0 0 1 0 0,0-1-1 0 0,0 1 0 0 0,-1-1 1 0 0,1 1-1 0 0,0-1 0 0 0,0-1 0 0 0,0 1 1 0 0,0 0-1 0 0,0-1 0 0 0,0 0 0 0 0,0 0 1 0 0,-1 0-1 0 0,1 0 0 0 0,3-2 35 0 0,6-3-19 0 0,0 0 0 0 0,0-1-1 0 0,0 0 1 0 0,-1-1 0 0 0,-1 0-1 0 0,1-1 20 0 0,19-8-8 0 0,-28 16 8 0 0,1 0-1 0 0,-1 0 1 0 0,0-1-1 0 0,0 0 1 0 0,0 1 0 0 0,0-1-1 0 0,0 0 1 0 0,0 0-1 0 0,-1 0 1 0 0,1-1-1 0 0,-1 1 1 0 0,1-1 0 0 0,-1 0-1 0 0,0 1 1 0 0,0-1 0 0 0,4-7-1142 0 0,-5 8-4564 0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04.6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1 106 3712 0 0,'15'-3'624'0'0,"-12"2"659"0"0,-1 0-1163 0 0,0 1-1 0 0,-1-1 0 0 0,1 0 1 0 0,-1 0-1 0 0,1 1 1 0 0,-1-1-1 0 0,1 0 1 0 0,-1 0-1 0 0,0 0 0 0 0,0-1 1 0 0,1 1-1 0 0,-1 0 1 0 0,0 0-1 0 0,0-1 0 0 0,0 0-119 0 0,0 1 62 0 0,0-1-1 0 0,0 0 0 0 0,-1 1 0 0 0,1-1 0 0 0,0 0 0 0 0,0 1 0 0 0,1-1 0 0 0,-1 1 1 0 0,0 0-1 0 0,0-1 0 0 0,1 1 0 0 0,-1 0 0 0 0,1 0 0 0 0,-1 0 0 0 0,1 0 1 0 0,0 0-62 0 0,30-15 246 0 0,-26 13-257 0 0,22-8 59 0 0,1 1 0 0 0,0 1 0 0 0,20-2-48 0 0,-17 10 2 0 0,-21 1-1082 0 0,-9 0-4418 0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05.6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63 8 4416 0 0,'3'0'298'0'0,"-3"0"-251"0"0,0 0 0 0 0,0 0 1 0 0,1 0-1 0 0,-1 0 0 0 0,0 0 0 0 0,1 0 1 0 0,-1 1-1 0 0,0-1 0 0 0,0 0 1 0 0,1 0-1 0 0,-1 0 0 0 0,0 0 1 0 0,1 0-1 0 0,-1 0 0 0 0,0 0 1 0 0,0 0-1 0 0,1 0 0 0 0,-1 0 0 0 0,0-1 1 0 0,1 1-1 0 0,-1 0 0 0 0,0 0 1 0 0,0 0-1 0 0,1 0 0 0 0,-1 0 1 0 0,0 0-1 0 0,0-1 0 0 0,1 1 1 0 0,-1 0-1 0 0,0 0 0 0 0,0 0 1 0 0,0 0-1 0 0,1-1 0 0 0,-1 1 0 0 0,0 0 1 0 0,0 0-1 0 0,0-1 0 0 0,0 1 1 0 0,1 0-1 0 0,-1 0 0 0 0,0-1 1 0 0,0 1-1 0 0,0 0 0 0 0,0-1 1 0 0,0 1-1 0 0,0 0 0 0 0,0 0 0 0 0,0-1 1 0 0,0 1-48 0 0,0 0 60 0 0,-1 0 0 0 0,1-1 0 0 0,0 1-1 0 0,-1 0 1 0 0,1 0 0 0 0,0 0 0 0 0,-1 0 0 0 0,1 0 0 0 0,-1 0 0 0 0,1 0 0 0 0,0 0 0 0 0,-1 0 0 0 0,1 0 0 0 0,-1 0 0 0 0,1 0 0 0 0,0 0-1 0 0,-1 0 1 0 0,1 0 0 0 0,-1 0 0 0 0,1 0 0 0 0,0 0 0 0 0,-1 0 0 0 0,1 1 0 0 0,0-1 0 0 0,-1 0 0 0 0,1 0 0 0 0,0 0 0 0 0,-1 1 0 0 0,1-1-1 0 0,0 0 1 0 0,0 0 0 0 0,-1 1 0 0 0,1-1 0 0 0,0 0 0 0 0,-1 1-60 0 0,-18 71 33 0 0,11-52-17 0 0,2-7-13 0 0,0-1 1 0 0,1 1 0 0 0,1 0-1 0 0,0 0 1 0 0,1 0-1 0 0,0 1 1 0 0,1-1-1 0 0,0 14-3 0 0,2-10-1150 0 0,0-16-4610 0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05.9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1 4720 0 0,'0'1'42'0'0,"0"-1"30"0"0,-1 1 0 0 0,1 0 0 0 0,0 0 0 0 0,0 0 0 0 0,0 0 0 0 0,0 0 0 0 0,0 0 0 0 0,0 0 0 0 0,0-1 0 0 0,1 1 0 0 0,-1 0 0 0 0,0 0 0 0 0,0 0 0 0 0,1 0 0 0 0,-1 0 0 0 0,0-1 0 0 0,1 1 0 0 0,-1 0-1 0 0,1 0 1 0 0,-1-1 0 0 0,1 1 0 0 0,-1 0 0 0 0,1-1 0 0 0,0 1 0 0 0,-1 0 0 0 0,1-1 0 0 0,0 1 0 0 0,-1-1 0 0 0,1 1 0 0 0,1-1-72 0 0,-1 2 47 0 0,0-1-1 0 0,0 1 0 0 0,0-1 1 0 0,0 1-1 0 0,-1 0 1 0 0,1-1-1 0 0,0 1 1 0 0,-1 0-1 0 0,1 0 1 0 0,-1-1-1 0 0,0 1 0 0 0,1 0 1 0 0,-1 0-1 0 0,0 0 1 0 0,0-1-1 0 0,0 1 1 0 0,-1 0-1 0 0,1 0 1 0 0,0 0-1 0 0,-1 1-46 0 0,1 4-2 0 0,-1-4 8 0 0,1 0 0 0 0,-1 0 0 0 0,0 0 0 0 0,0 0 1 0 0,0 0-1 0 0,-1 0 0 0 0,1 0 0 0 0,0-1-6 0 0,-6 12-7 0 0,-3 18-99 0 0,6-21 26 0 0,1 0 1 0 0,-1 1-1 0 0,0 8 80 0 0,3-13-957 0 0,0-6-3759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20.6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27 131 8336 0 0,'0'0'-1'0'0,"0"1"1"0"0,0 0 0 0 0,0 0 0 0 0,0-1-1 0 0,0 1 1 0 0,0 0 0 0 0,0 0-1 0 0,0-1 1 0 0,-1 1 0 0 0,1 0-1 0 0,0-1 1 0 0,0 1 0 0 0,0 0-1 0 0,-1-1 1 0 0,1 1 0 0 0,0 0-1 0 0,-1-1 1 0 0,1 1 0 0 0,-1-1 0 0 0,-7-1 122 0 0,8 1-79 0 0,-1 0 0 0 0,0 0-1 0 0,1-1 1 0 0,-1 1 0 0 0,0 0 0 0 0,1 0 0 0 0,-1 0 0 0 0,0 0 0 0 0,1 0 0 0 0,-1 0 0 0 0,0 0-1 0 0,1 0 1 0 0,-1 0 0 0 0,0 0 0 0 0,1 0 0 0 0,-1 0 0 0 0,0 0 0 0 0,1 0-43 0 0,-1 1 21 0 0,1-1 1 0 0,0 0-1 0 0,0 1 1 0 0,0-1-1 0 0,-1 0 1 0 0,1 0-1 0 0,0 1 1 0 0,0-1-1 0 0,0 0 1 0 0,0 1-1 0 0,0-1 1 0 0,0 0-1 0 0,0 1 1 0 0,0-1-1 0 0,0 0 1 0 0,0 1-1 0 0,0-1 1 0 0,0 0-1 0 0,0 1 1 0 0,0-1-1 0 0,0 0 1 0 0,0 1-1 0 0,0-1 1 0 0,0 0-1 0 0,0 1 1 0 0,0-1-1 0 0,1 0 1 0 0,-1 1-1 0 0,0-1 1 0 0,0 0-1 0 0,0 0 1 0 0,1 1-1 0 0,-1-1 1 0 0,0 0-1 0 0,0 0 1 0 0,1 1-1 0 0,-1-1 1 0 0,0 0-1 0 0,0 0 1 0 0,1 0-1 0 0,-1 0 1 0 0,0 1-1 0 0,1-1 1 0 0,-1 0-1 0 0,0 0 1 0 0,1 0-1 0 0,-1 0 1 0 0,0 0-22 0 0,36-7 29 0 0,0-1 1 0 0,2-3-30 0 0,58-13-19 0 0,95-19-12 0 0,-153 36-400 0 0,0-3 0 0 0,-1-1 0 0 0,4-3 431 0 0,12-6-6420 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09.4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3000 0 0,'0'0'695'0'0,"0"0"-5"0"0,0 0 4 0 0,0 0-59 0 0,0 0-213 0 0,0 0-54 0 0,1 0-288 0 0,0 0 1 0 0,1 0-1 0 0,-1 0 1 0 0,0 0-1 0 0,0 1 1 0 0,0-1-1 0 0,0 0 1 0 0,0 0-1 0 0,0 1 0 0 0,0-1 1 0 0,0 1-1 0 0,0-1 1 0 0,0 0-1 0 0,0 1 1 0 0,-1 0-1 0 0,1-1 1 0 0,0 1-81 0 0,0 4 20 0 0,-1 0-1 0 0,1 0 1 0 0,0 0 0 0 0,0 0 0 0 0,0 0 0 0 0,2 2-20 0 0,-1-2 24 0 0,-1 0 1 0 0,1 1 0 0 0,-1-1 0 0 0,0 0 0 0 0,-1 1 0 0 0,1 2-25 0 0,0 7 74 0 0,-2 19-812 0 0,1-34-4602 0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09.7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2904 0 0,'1'0'30'0'0,"0"0"-1"0"0,-1 0 1 0 0,1 1 0 0 0,0-1-1 0 0,0 0 1 0 0,-1 0 0 0 0,1 1 0 0 0,0-1-1 0 0,0 0 1 0 0,-1 1 0 0 0,1-1-1 0 0,0 1 1 0 0,-1-1 0 0 0,1 1-1 0 0,0-1 1 0 0,-1 1 0 0 0,1 0 0 0 0,-1-1-1 0 0,1 1 1 0 0,-1 0 0 0 0,1-1-1 0 0,-1 1 1 0 0,0 0 0 0 0,1 0 0 0 0,-1-1-1 0 0,0 1 1 0 0,0 0 0 0 0,1 0-1 0 0,-1 0 1 0 0,0-1 0 0 0,0 1-1 0 0,0 0 1 0 0,0 0 0 0 0,0 0 0 0 0,0 0-1 0 0,0-1 1 0 0,0 1 0 0 0,-1 0-30 0 0,1 0 30 0 0,0 0 0 0 0,0-1 0 0 0,0 1 0 0 0,0 0 0 0 0,0 0 0 0 0,0-1 0 0 0,0 1 0 0 0,0 0 0 0 0,0 0 0 0 0,0-1 0 0 0,1 1 0 0 0,-1 0 0 0 0,0 0 0 0 0,0-1 0 0 0,1 1 0 0 0,-1 0 0 0 0,0-1 0 0 0,1 1 0 0 0,-1-1 0 0 0,0 1 0 0 0,1 0 0 0 0,-1-1 0 0 0,1 1 0 0 0,0-1 0 0 0,-1 1 0 0 0,1-1 1 0 0,-1 1-1 0 0,1-1 0 0 0,0 0 0 0 0,-1 1 0 0 0,1-1 0 0 0,0 0 0 0 0,-1 1 0 0 0,1-1 0 0 0,0 0 0 0 0,-1 0 0 0 0,1 0-30 0 0,5 14 481 0 0,7 0-342 0 0,-11-12-108 0 0,0 0 0 0 0,0 0-1 0 0,-1 0 1 0 0,1 1 0 0 0,0-1 0 0 0,-1 0-1 0 0,1 1 1 0 0,-1-1 0 0 0,0 1 0 0 0,1 0-31 0 0,8 16 176 0 0,-9-17-128 0 0,0-1 0 0 0,0 1 0 0 0,0 0 0 0 0,0 0 1 0 0,0 0-1 0 0,0-1 0 0 0,0 1 0 0 0,-1 0 0 0 0,1 0 1 0 0,-1 0-1 0 0,0 0 0 0 0,1 0 0 0 0,-1 0 0 0 0,0 2-48 0 0,0 26-433 0 0,0-29-4200 0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46.6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1 294 5624 0 0,'0'0'776'0'0,"0"0"1"0"0,0 0 6 0 0,0 0-73 0 0,0 0-291 0 0,0 0-68 0 0,0 0 2 0 0,0 0 18 0 0,0 0 47 0 0,1-6 9 0 0,5-26 701 0 0,-4 4 832 0 0,-3 32-1729 0 0,1-6-82 0 0,0 1-144 0 0,0 1 0 0 0,0 0 0 0 0,0 0 0 0 0,0 0 0 0 0,0 0 0 0 0,0 0 0 0 0,0 0 0 0 0,0-1 0 0 0,0 1-1 0 0,0 0 1 0 0,0 0 0 0 0,0 0 0 0 0,0 0 0 0 0,0 0 0 0 0,0 0 0 0 0,0-1 0 0 0,0 1 0 0 0,0 0 0 0 0,0 0-1 0 0,0 0 1 0 0,1 0 0 0 0,-1 0 0 0 0,0 0 0 0 0,0 0 0 0 0,0 0 0 0 0,0-1 0 0 0,0 1 0 0 0,0 0 0 0 0,0 0-1 0 0,0 0 1 0 0,1 0 0 0 0,-1 0 0 0 0,0 0 0 0 0,0 0 0 0 0,0 0 0 0 0,0 0 0 0 0,0 0 0 0 0,0 0 0 0 0,1 0-1 0 0,-1 0 1 0 0,0 0 0 0 0,0 0 0 0 0,0 0 0 0 0,0 0 0 0 0,0 0 0 0 0,1 0 0 0 0,-1 0 0 0 0,0 0 0 0 0,0 0-1 0 0,0 0 1 0 0,0 0 0 0 0,0 0 0 0 0,0 0 0 0 0,1 0 0 0 0,-1 0 0 0 0,0 1 0 0 0,0-1 0 0 0,0 0 0 0 0,0 0-1 0 0,0 0 1 0 0,0 0 0 0 0,0 0 0 0 0,0 0 0 0 0,0 0 0 0 0,0 0 0 0 0,1 1-5 0 0,13 13 276 0 0,0 1 1 0 0,-1 1-1 0 0,0 0 1 0 0,-1 0 0 0 0,5 11-277 0 0,-10-13 30 0 0,0 0 0 0 0,-1 1 0 0 0,0 0 1 0 0,2 11-31 0 0,-3-10 114 0 0,0 0 0 0 0,2 0 0 0 0,7 14-114 0 0,7 8 194 0 0,-3-5-35 0 0,1-2 0 0 0,4 3-159 0 0,-15-23 29 0 0,-1 1-1 0 0,0 0 1 0 0,0 0-1 0 0,-1 0 1 0 0,-1 1-1 0 0,2 6-28 0 0,-1-2 8 0 0,2 0 0 0 0,0-1 0 0 0,0 0 1 0 0,7 8-9 0 0,-7-11 30 0 0,-1-1 0 0 0,0 1 0 0 0,0 1 0 0 0,-1-1 1 0 0,-1 1-1 0 0,-1 0 0 0 0,1 4-30 0 0,0 0 2 0 0,1 16-48 0 0,1-20-69 0 0,-3-8 207 0 0,-1-6 491 0 0,-2-12-515 0 0,0 1 0 0 0,1-1 0 0 0,1 1-1 0 0,0 0 1 0 0,1 0 0 0 0,4-10-68 0 0,5-16 93 0 0,36-141 302 0 0,-19 67 5 0 0,34-83-400 0 0,-48 148 220 0 0,6-31-220 0 0,-14 48 61 0 0,1 3 10 0 0,1 1 1 0 0,2 1-1 0 0,0 0 0 0 0,1 0 0 0 0,2 1 1 0 0,7-8-72 0 0,-10 14 32 0 0,14-22 811 0 0,-26 43-1042 0 0,0 9 599 0 0,3-7-3171 0 0,-2-5-10380 0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47.0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 6424 0 0,'0'0'648'0'0,"3"23"3461"0"0,-2-22-4106 0 0,0 0-1 0 0,0 0 1 0 0,0 0-1 0 0,0 0 1 0 0,0 0 0 0 0,1 0-1 0 0,-1 0 1 0 0,0-1 0 0 0,1 1-1 0 0,-1 0 1 0 0,0-1-1 0 0,1 1 1 0 0,-1-1 0 0 0,1 1-1 0 0,-1-1 1 0 0,0 0 0 0 0,1 0-1 0 0,-1 1 1 0 0,1-1-1 0 0,1 0-2 0 0,32-7 55 0 0,-1 1 18 0 0,157-11 111 0 0,-149 14-99 0 0,19-6-85 0 0,-56 8 9 0 0,0 1-1 0 0,0 0 0 0 0,0 0 1 0 0,0 1-1 0 0,0-1 0 0 0,1 1-8 0 0,22 1 24 0 0,-9-5-1488 0 0,-3 2-5856 0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48.1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4816 0 0,'14'2'1441'0'0,"-13"3"-624"0"0,1 10 3869 0 0,32 24-3934 0 0,-23-18-689 0 0,-9-16-37 0 0,1-1 0 0 0,-1 1-1 0 0,1-1 1 0 0,0 0 0 0 0,0 0 0 0 0,0 0 0 0 0,0 0 0 0 0,1-1 0 0 0,3 4-26 0 0,13 10 71 0 0,0 1 0 0 0,-2 0 0 0 0,0 1 0 0 0,-1 1 0 0 0,3 8-71 0 0,-6-11 29 0 0,27 45 49 0 0,-32-46-61 0 0,1-1 0 0 0,1 0-1 0 0,0-1 1 0 0,8 9-17 0 0,51 49 221 0 0,-67-68-190 0 0,1-1-1 0 0,-1 0 1 0 0,1-1-1 0 0,0 1 1 0 0,-1-1-1 0 0,3 2-30 0 0,-3-3 46 0 0,0 1-1 0 0,0-1 1 0 0,0 1-1 0 0,-1 0 1 0 0,1 0-1 0 0,-1 0 1 0 0,1 0-1 0 0,-1 1 1 0 0,0-1 0 0 0,0 1-1 0 0,0-1 1 0 0,1 3-46 0 0,-1-2 51 0 0,-1-1 0 0 0,0 1 1 0 0,0 0-1 0 0,0 0 1 0 0,0 0-1 0 0,0-1 1 0 0,-1 1-1 0 0,1 0 1 0 0,-1 0-1 0 0,0 0 0 0 0,0 0 1 0 0,0 1-52 0 0,1-4 18 0 0,0 0 0 0 0,0 0 0 0 0,1 0 0 0 0,-1 0 0 0 0,0 0 0 0 0,0 0 0 0 0,0 0 1 0 0,0 1-1 0 0,0-1 0 0 0,0 0 0 0 0,0 1 0 0 0,1-1 0 0 0,-1 1 0 0 0,0-1 0 0 0,0 1 0 0 0,0 0-18 0 0,0 6 146 0 0,-1-9-2132 0 0,0 1-7560 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48.5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344 1 6728 0 0,'-1'9'178'0'0,"0"1"0"0"0,-1-1 0 0 0,-1 0 0 0 0,1 0 0 0 0,-1 0 0 0 0,-1 0 0 0 0,1-1 0 0 0,-2 1 0 0 0,1-1 0 0 0,-1 0 0 0 0,-3 3-178 0 0,-1 5 46 0 0,0-1-1 0 0,-4 13-45 0 0,-2 9 36 0 0,-1-1-1 0 0,-2-1 1 0 0,-2-1 0 0 0,-12 15-36 0 0,2 5 39 0 0,23-39-5 0 0,-1-1 0 0 0,0 1 0 0 0,-1-2-1 0 0,-1 2-33 0 0,-18 13 335 0 0,22-23-233 0 0,1 0-1 0 0,-1 0 1 0 0,1 1 0 0 0,0 0 0 0 0,1 0 0 0 0,-4 5-102 0 0,-3 1 292 0 0,10-11-266 0 0,0 0 0 0 0,0-1 1 0 0,1 1-1 0 0,-1-1 0 0 0,0 1 1 0 0,1 0-1 0 0,-1 0 0 0 0,0-1 1 0 0,1 1-1 0 0,-1 0 0 0 0,1 0 1 0 0,-1 0-1 0 0,1 0 0 0 0,-1 0 1 0 0,1-1-1 0 0,-1 2-26 0 0,1-2-44 0 0,0 1-1 0 0,0 0 1 0 0,-1-1 0 0 0,1 1-1 0 0,0 0 1 0 0,-1-1 0 0 0,1 1-1 0 0,-1-1 1 0 0,1 1 0 0 0,0 0-1 0 0,-1-1 1 0 0,0 1 0 0 0,1-1-1 0 0,-1 1 1 0 0,1-1 0 0 0,-1 0-1 0 0,0 1 1 0 0,1-1 0 0 0,-1 0-1 0 0,0 1 45 0 0,1-1-7050 0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49.3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11 112 1600 0 0,'0'0'809'0'0,"0"0"7"0"0,2-1-555 0 0,-1 2-1 0 0,0-1 0 0 0,0 0 0 0 0,0 0 1 0 0,1 0-1 0 0,-1 0 0 0 0,0 1 0 0 0,0-1 1 0 0,0 0-1 0 0,0 1 0 0 0,0-1 1 0 0,0 1-1 0 0,0 0 0 0 0,1-1-260 0 0,-4 5 164 0 0,0 0-1 0 0,0 0 1 0 0,1 0-1 0 0,0 0 0 0 0,0 0 1 0 0,0 0-1 0 0,0 0 1 0 0,1 0-1 0 0,0 1 1 0 0,0 0-164 0 0,-13 153 1472 0 0,12-84-900 0 0,-1-23-101 0 0,3 0 1 0 0,2 0-1 0 0,2 4-471 0 0,2 1 381 0 0,-7-45-283 0 0,1 1 0 0 0,0-1 0 0 0,1 0 0 0 0,1 0 0 0 0,0 0 1 0 0,0 0-1 0 0,1-1 0 0 0,3 6-98 0 0,-5-13 30 0 0,0-1 1 0 0,-1 1 0 0 0,0 0-1 0 0,0-1 1 0 0,0 1 0 0 0,0 0-1 0 0,0 0 1 0 0,-1 0 0 0 0,0 0-1 0 0,0 0 1 0 0,0 0 0 0 0,0 0-1 0 0,-1 0 1 0 0,1 0 0 0 0,-1 0-1 0 0,0-1 1 0 0,0 1 0 0 0,0 0-1 0 0,-3 3-30 0 0,3 5 145 0 0,2-8-64 0 0,-1-6 40 0 0,0 2-52 0 0,-1-19 165 0 0,-16-117 202 0 0,7 68-338 0 0,3-1 0 0 0,2-22-98 0 0,4 57 11 0 0,0 23-9 0 0,1 1 0 0 0,0-1-1 0 0,0 0 1 0 0,1 0 0 0 0,0 0 0 0 0,1 1 0 0 0,1-1-2 0 0,10-52-22 0 0,-11 51 12 0 0,0-1 0 0 0,1 0 0 0 0,0 1 0 0 0,1 0 0 0 0,1-1 0 0 0,0 2 0 0 0,0-1 0 0 0,6-8 10 0 0,1 4-45 0 0,1 1 1 0 0,0 0-1 0 0,1 0 0 0 0,1 2 0 0 0,1 0 1 0 0,-1 1-1 0 0,2 0 0 0 0,0 1 0 0 0,0 1 0 0 0,1 0 1 0 0,0 2-1 0 0,16-6 45 0 0,-4 0-46 0 0,-26 11 37 0 0,0 1 0 0 0,0 0 0 0 0,1-1 0 0 0,-1 2 0 0 0,1-1 0 0 0,-1 1 0 0 0,1-1 1 0 0,-1 1-1 0 0,1 1 0 0 0,0-1 0 0 0,0 1 0 0 0,1-1 9 0 0,13 1-37 0 0,-14-1 30 0 0,-1 1 0 0 0,1 0-1 0 0,0 0 1 0 0,0 0 0 0 0,0 0 0 0 0,0 1 0 0 0,-1 0-1 0 0,1 0 1 0 0,0 0 0 0 0,-1 0 0 0 0,1 1-1 0 0,0 0 1 0 0,-1 0 0 0 0,0 0 0 0 0,1 1 0 0 0,0 0 7 0 0,0 1-20 0 0,-1-1 0 0 0,0 1 0 0 0,0 0 0 0 0,0 0 0 0 0,0 0 0 0 0,0 1 1 0 0,-1-1-1 0 0,0 1 0 0 0,0 0 0 0 0,0 0 20 0 0,-1-1-11 0 0,-1 0 1 0 0,0-1-1 0 0,0 1 1 0 0,0 0-1 0 0,0 0 1 0 0,-1 0-1 0 0,1 0 0 0 0,-1 0 1 0 0,0 0-1 0 0,0 0 1 0 0,-1 0-1 0 0,1-1 0 0 0,-1 1 1 0 0,0 0-1 0 0,0 1 11 0 0,-3 11-41 0 0,1-5 10 0 0,1-1 0 0 0,-1 1-1 0 0,-1-1 1 0 0,0 0 0 0 0,-1 0 0 0 0,0 0-1 0 0,-3 4 32 0 0,6-11-7 0 0,-5 8-26 0 0,0 0 0 0 0,-1 0 0 0 0,-1-1 0 0 0,0-1-1 0 0,0 1 1 0 0,0-1 0 0 0,-1-1 0 0 0,-4 3 33 0 0,-10 5-92 0 0,-2 1-58 0 0,0 0-1 0 0,-18 7 151 0 0,34-20 4 0 0,0 0 0 0 0,0 0-1 0 0,0-1 1 0 0,-1 0 0 0 0,0-1 0 0 0,1 0 0 0 0,-1-1 0 0 0,0 0 0 0 0,-3 0-4 0 0,12-1 14 0 0,1 0 1 0 0,-1 0 0 0 0,1 0-1 0 0,-1 0 1 0 0,0 1 0 0 0,1-1 0 0 0,-1 1-1 0 0,1 0 1 0 0,-1-1 0 0 0,1 1-1 0 0,-1 0 1 0 0,1 0 0 0 0,0 0 0 0 0,-1 0-1 0 0,1 0 1 0 0,0 0 0 0 0,0 0-1 0 0,-1 0 1 0 0,1 0 0 0 0,0 1 0 0 0,0-1-1 0 0,0 0 1 0 0,1 1 0 0 0,-1-1-1 0 0,0 1 1 0 0,0-1 0 0 0,1 1-1 0 0,-1-1 1 0 0,1 1 0 0 0,-1 1-15 0 0,1-3 8 0 0,0 1-1 0 0,0-1 1 0 0,0 0-1 0 0,0 0 1 0 0,0 0 0 0 0,-1 1-1 0 0,1-1 1 0 0,0 0-1 0 0,0 0 1 0 0,0 0 0 0 0,0 1-1 0 0,-1-1 1 0 0,1 0 0 0 0,0 0-1 0 0,0 0 1 0 0,0 0-1 0 0,-1 0 1 0 0,1 0 0 0 0,0 1-1 0 0,0-1 1 0 0,-1 0 0 0 0,1 0-1 0 0,0 0 1 0 0,0 0-1 0 0,-1 0 1 0 0,1 0 0 0 0,0 0-1 0 0,0 0 1 0 0,-1 0-1 0 0,1 0 1 0 0,0 0 0 0 0,0 0-1 0 0,0 0 1 0 0,-1 0 0 0 0,1 0-1 0 0,0 0 1 0 0,0-1-1 0 0,-1 1 1 0 0,1 0-8 0 0,0 0-29 0 0,0 0 0 0 0,0 0 0 0 0,0 0 1 0 0,0 0-1 0 0,0 0 0 0 0,0 0 0 0 0,0 0 0 0 0,0 0 0 0 0,0 0 0 0 0,1-1 1 0 0,-1 1-1 0 0,0 0 0 0 0,0 0 0 0 0,0 0 0 0 0,0 0 0 0 0,0 0 1 0 0,0 0-1 0 0,0 0 0 0 0,0 0 0 0 0,0 0 0 0 0,0 0 0 0 0,0 0 0 0 0,0-1 1 0 0,0 1-1 0 0,0 0 0 0 0,0 0 0 0 0,0 0 0 0 0,0 0 0 0 0,0 0 0 0 0,0 0 1 0 0,0 0-1 0 0,0 0 0 0 0,0 0 0 0 0,-1 0 0 0 0,1 0 0 0 0,0-1 0 0 0,0 1 1 0 0,0 0-1 0 0,0 0 0 0 0,0 0 0 0 0,0 0 0 0 0,0 0 0 0 0,0 0 1 0 0,0 0-1 0 0,0 0 0 0 0,0 0 0 0 0,0 0 0 0 0,0 0 0 0 0,0 0 0 0 0,-1 0 1 0 0,1 0-1 0 0,0 0 0 0 0,0 0 0 0 0,0 0 0 0 0,0 0 0 0 0,0 0 29 0 0,1 0-8538 0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49.7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85 0 5520 0 0,'-1'14'407'0'0,"-1"0"1"0"0,-1 0-1 0 0,0-1 0 0 0,-1 0 1 0 0,-1 1-1 0 0,-4 8-407 0 0,-6 21 754 0 0,7-12-625 0 0,0 0-1 0 0,2 1 1 0 0,1 0 0 0 0,2 0-1 0 0,1 5-128 0 0,-3 17 204 0 0,3-41-133 0 0,0 0 0 0 0,1 0 1 0 0,1 0-1 0 0,0 1 0 0 0,1 2-71 0 0,3 15 264 0 0,1-1 1 0 0,1 0-1 0 0,10 27-264 0 0,-7-23 152 0 0,-7-27-110 0 0,-1 0 1 0 0,1 0 0 0 0,1 0 0 0 0,-1 0-1 0 0,1 0 1 0 0,0-1 0 0 0,1 1-43 0 0,14 21 617 0 0,-1 1-1 0 0,12 25-616 0 0,-28-52 31 0 0,0 0 0 0 0,0 0-1 0 0,0 0 1 0 0,1-1-1 0 0,-1 1 1 0 0,0 0 0 0 0,1-1-1 0 0,0 1 1 0 0,-1-1-1 0 0,1 0 1 0 0,0 1 0 0 0,0-1-1 0 0,0 0 1 0 0,0 0-1 0 0,0 0 1 0 0,0 0 0 0 0,2 0-31 0 0,17 12 330 0 0,-20-13-314 0 0,0 1 0 0 0,0-1 1 0 0,0 1-1 0 0,0-1 0 0 0,0 0 0 0 0,0 1 1 0 0,0-1-1 0 0,0 0 0 0 0,0 0 0 0 0,0 0 1 0 0,0 0-1 0 0,0 0 0 0 0,0 0 0 0 0,0 0 1 0 0,1 0-1 0 0,-1 0 0 0 0,0 0 0 0 0,0 0 1 0 0,0-1-1 0 0,0 1 0 0 0,0 0 1 0 0,0-1-1 0 0,0 0-16 0 0,12-1-1633 0 0,-12 2-6933 0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50.0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7136 0 0,'0'2'171'0'0,"1"1"1"0"0,-1 0-1 0 0,1-1 1 0 0,-1 1-1 0 0,1 0 1 0 0,0-1-1 0 0,0 1 1 0 0,1-1-1 0 0,-1 1 1 0 0,0-1-1 0 0,1 0 1 0 0,0 0-1 0 0,-1 1 1 0 0,1-1-1 0 0,0 0 1 0 0,0-1-1 0 0,0 1 1 0 0,0 0-1 0 0,0 0 1 0 0,1-1-172 0 0,21 25 1584 0 0,2 14-1381 0 0,2-1 1 0 0,2-1-1 0 0,11 10-203 0 0,-37-44 48 0 0,31 34 418 0 0,-1 2 1 0 0,10 16-467 0 0,-23-31 250 0 0,-17-22-210 0 0,-1 0 0 0 0,0 0-1 0 0,0 0 1 0 0,0 1 0 0 0,-1 0-1 0 0,1-1 1 0 0,-1 1 0 0 0,0 0 0 0 0,0 0-1 0 0,0 0 1 0 0,-1 0 0 0 0,1 1-40 0 0,-1-2 45 0 0,0 0 0 0 0,0 0 0 0 0,0 0 0 0 0,0 0 0 0 0,1 0 0 0 0,-1 0 0 0 0,1-1 0 0 0,1 2-45 0 0,-2-2 30 0 0,1 0-1 0 0,-1 0 1 0 0,0 0-1 0 0,0 0 1 0 0,0 0-1 0 0,0 0 1 0 0,0 1-1 0 0,0-1 0 0 0,-1 0 1 0 0,1 0-1 0 0,-1 1 1 0 0,0-1-1 0 0,1 0 1 0 0,-1 2-30 0 0,0-4 7 0 0,0 0 0 0 0,0 0 0 0 0,0 0 0 0 0,0 0 0 0 0,0 1 0 0 0,0-1 0 0 0,0 0 0 0 0,0 0 0 0 0,0 0 0 0 0,-1 0 0 0 0,1 0 0 0 0,0 1 0 0 0,0-1 0 0 0,0 0 0 0 0,0 0 0 0 0,0 0 0 0 0,0 0 0 0 0,0 0 0 0 0,0 0 0 0 0,0 0 0 0 0,-1 1 0 0 0,1-1 0 0 0,0 0 0 0 0,0 0 0 0 0,0 0 0 0 0,0 0 0 0 0,0 0 0 0 0,-1 0 0 0 0,1 0 0 0 0,0 0 0 0 0,0 0 0 0 0,0 0 0 0 0,0 0 0 0 0,0 0 0 0 0,-1 0 0 0 0,1 0 0 0 0,0 0 0 0 0,0 0 0 0 0,0 0 0 0 0,0 0 0 0 0,-1 0 0 0 0,1 0 0 0 0,0 0 0 0 0,0 0 0 0 0,0 0 0 0 0,0 0 0 0 0,0 0 0 0 0,-1 0 0 0 0,1 0 0 0 0,0 0 0 0 0,0-1 0 0 0,0 1 0 0 0,0 0 0 0 0,0 0 0 0 0,0 0 0 0 0,0 0-7 0 0,-7-5-1992 0 0,6 4-7753 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50.4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277 0 8136 0 0,'0'13'110'0'0,"-1"0"1"0"0,-1 1 0 0 0,0-1-1 0 0,-1 0 1 0 0,0-1-1 0 0,-1 1 1 0 0,-1 0 0 0 0,1-1-1 0 0,-5 5-110 0 0,-10 18 660 0 0,-1 0-1 0 0,-13 13-659 0 0,14-19 87 0 0,-6 21-23 0 0,21-40-36 0 0,0 0-1 0 0,-1-1 1 0 0,0 1-1 0 0,-1-1 1 0 0,0 0-1 0 0,-1 0-27 0 0,-9 9 214 0 0,0 1 0 0 0,2 1-1 0 0,0 0 1 0 0,-2 5-214 0 0,12-10 220 0 0,4-14-199 0 0,0 0 0 0 0,0-1 0 0 0,0 1 0 0 0,0 0 0 0 0,0 0 0 0 0,0 0 0 0 0,0 0 0 0 0,0 0 0 0 0,-1-1 0 0 0,1 1 0 0 0,0 0 0 0 0,-1 0 0 0 0,1-1 0 0 0,0 1 0 0 0,-1 0 0 0 0,1 0 0 0 0,-1-1 1 0 0,1 1-1 0 0,-1 0 0 0 0,1-1 0 0 0,-1 1 0 0 0,0-1 0 0 0,1 1 0 0 0,-1-1 0 0 0,0 1 0 0 0,1-1 0 0 0,-1 1-21 0 0,0-1 176 0 0,1 0-24 0 0,0 0-3 0 0,0 0-2 0 0,0 0-1671 0 0,0 0-6697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21.0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345 1 8536 0 0,'-8'0'136'0'0,"0"1"-1"0"0,-1 1 1 0 0,1-1 0 0 0,0 1 0 0 0,-2 1-136 0 0,2-1 169 0 0,0 0 0 0 0,0 0 1 0 0,0-1-1 0 0,0 0 0 0 0,-2 0-169 0 0,-15 1 378 0 0,-1 1-1 0 0,1 1 1 0 0,0 2-1 0 0,0 0 1 0 0,1 1-1 0 0,-21 10-377 0 0,34-13 122 0 0,8-3-40 0 0,0 1 1 0 0,0-1-1 0 0,0 1 1 0 0,1 0-1 0 0,-1 0 0 0 0,0 0 1 0 0,-1 2-83 0 0,-5 3 265 0 0,8-5-201 0 0,0 1 0 0 0,1 0-1 0 0,-1 0 1 0 0,1 0 0 0 0,-1-1 0 0 0,1 1-1 0 0,0 0 1 0 0,0 0 0 0 0,0 0-1 0 0,0 0 1 0 0,0 0 0 0 0,1 0 0 0 0,-1 0-1 0 0,1 1-63 0 0,3 1 32 0 0,0 0 0 0 0,0 0-1 0 0,0-1 1 0 0,1 1 0 0 0,0-1 0 0 0,0 0-1 0 0,3 2-31 0 0,6 6 53 0 0,52 38 38 0 0,-49-39-78 0 0,-1 1 0 0 0,0 0 0 0 0,0 1 0 0 0,-2 1-1 0 0,1 1 1 0 0,-2 0 0 0 0,11 14-13 0 0,-6-4 16 0 0,-13-20-2 0 0,-1 1 0 0 0,1 0 0 0 0,-1 0 0 0 0,-1 1 0 0 0,1-1 0 0 0,1 6-14 0 0,-4-10 13 0 0,0 1-1 0 0,-1-1 0 0 0,1 0 1 0 0,-1 0-1 0 0,0 1 0 0 0,0-1 0 0 0,0 0 1 0 0,0 0-1 0 0,0 0 0 0 0,0 1 0 0 0,-1-1 1 0 0,1 0-1 0 0,-1 0 0 0 0,0 0 0 0 0,1 1 1 0 0,-1-1-1 0 0,0 0 0 0 0,0 0 1 0 0,0 0-1 0 0,-1 0 0 0 0,1-1 0 0 0,0 1 1 0 0,-1 0-1 0 0,0 1-12 0 0,-1-1 26 0 0,-1 1 0 0 0,1-1-1 0 0,0 0 1 0 0,-1 0 0 0 0,0-1 0 0 0,1 1 0 0 0,-1-1 0 0 0,0 1 0 0 0,0-1-26 0 0,-12 5 52 0 0,4-2-35 0 0,0 0 0 0 0,0 0 0 0 0,0-2 0 0 0,0 0-1 0 0,-1 0 1 0 0,1-1 0 0 0,0 0 0 0 0,-1-1 0 0 0,1-1 0 0 0,-1 0 0 0 0,-7-1-17 0 0,18 1 4 0 0,0 0 1 0 0,-1 1 0 0 0,1-1 0 0 0,0 0 0 0 0,0 0-1 0 0,0 0 1 0 0,0 0 0 0 0,0 0 0 0 0,0-1 0 0 0,0 1-1 0 0,0-1 1 0 0,1 1 0 0 0,-1-1 0 0 0,1 1 0 0 0,-1-1-1 0 0,0-1-4 0 0,-12-11 29 0 0,13 14-24 0 0,0-1 1 0 0,1 0-1 0 0,-1 1 0 0 0,0-1 1 0 0,1 0-1 0 0,-1 1 0 0 0,1-1 1 0 0,-1 0-1 0 0,1 0 0 0 0,0 0 1 0 0,-1 1-1 0 0,1-1 0 0 0,0 0 1 0 0,-1 0-1 0 0,1 0 0 0 0,0 0 1 0 0,0 0-1 0 0,0 0 0 0 0,0 1 1 0 0,0-1-1 0 0,0 0 0 0 0,0 0 1 0 0,0 0-1 0 0,0 0 0 0 0,0 0 1 0 0,0 0-1 0 0,1 0 0 0 0,-1 1 1 0 0,0-2-6 0 0,13-23-951 0 0,-10 21-158 0 0,-2 2-8683 0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50.8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34 5016 0 0,'1'-3'102'0'0,"1"0"1"0"0,0 0 0 0 0,1 0-1 0 0,-1 0 1 0 0,0 0-1 0 0,1 1 1 0 0,0-1-1 0 0,0 1 1 0 0,-1 0-1 0 0,3-1-102 0 0,-4 2 69 0 0,1 1 0 0 0,0-1-1 0 0,0 1 1 0 0,-1-1-1 0 0,1 1 1 0 0,0 0-1 0 0,0 0 1 0 0,0 0-1 0 0,-1 0 1 0 0,1 0 0 0 0,0 0-1 0 0,0 0 1 0 0,0 1-1 0 0,-1-1 1 0 0,1 0-1 0 0,0 1 1 0 0,-1 0-1 0 0,1-1 1 0 0,0 1 0 0 0,-1 0-1 0 0,2 0-68 0 0,6 3 625 0 0,-7-3-536 0 0,0 0 0 0 0,-1-1 0 0 0,1 1 0 0 0,0 0 0 0 0,-1 0 0 0 0,1 0 0 0 0,-1 0 0 0 0,1 0 0 0 0,-1 0 0 0 0,1 0 0 0 0,-1 1 0 0 0,0-1 0 0 0,0 0 0 0 0,1 2-89 0 0,15 21 403 0 0,-10-15-323 0 0,0 0 1 0 0,-1 0 0 0 0,0 1 0 0 0,-1 0-1 0 0,4 10-80 0 0,24 76 602 0 0,4 31-602 0 0,5 14 646 0 0,-32-111-498 0 0,-6-18-36 0 0,0 1-1 0 0,-1 0 1 0 0,1 6-112 0 0,2 23 265 0 0,-3-28-178 0 0,-1-1-1 0 0,0 1 1 0 0,-1 0 0 0 0,-1 0 0 0 0,0 0-1 0 0,-1 0 1 0 0,-1 2-87 0 0,0 2 98 0 0,-1-1-1 0 0,-1 0 1 0 0,-1 0 0 0 0,0 0 0 0 0,-1-1 0 0 0,-1 1-1 0 0,0-1 1 0 0,-1-1 0 0 0,-2 2-98 0 0,-16 21 278 0 0,-2-1-1 0 0,-2-1 1 0 0,-18 16-278 0 0,28-32 186 0 0,-30 26 508 0 0,45-42-493 0 0,0 0-1 0 0,-1 0 1 0 0,0 0 0 0 0,1-1-1 0 0,-1 0 1 0 0,0 0 0 0 0,0-1-1 0 0,-5 2-200 0 0,11-4-52 0 0,-1 0-1 0 0,1 0 0 0 0,-1 1 0 0 0,1-1 0 0 0,-1 0 0 0 0,1 0 0 0 0,-1 0 0 0 0,1 0 1 0 0,-1 0-1 0 0,1 0 0 0 0,-1 0 0 0 0,1 0 0 0 0,-1 0 0 0 0,1 0 0 0 0,-1 0 0 0 0,1-1 0 0 0,0 1 1 0 0,-1 0-1 0 0,1 0 0 0 0,-1 0 0 0 0,1 0 0 0 0,-1-1 0 0 0,1 1 0 0 0,-1-1 53 0 0,1 1-11218 0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52.6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41 3504 0 0,'2'14'2457'0'0,"5"-1"-235"0"0,-3-7-1901 0 0,11 21 408 0 0,-15-27-733 0 0,1 1 0 0 0,-1 0 0 0 0,0-1-1 0 0,1 1 1 0 0,-1-1 0 0 0,0 1 0 0 0,1-1 0 0 0,-1 1 0 0 0,1-1-1 0 0,-1 1 1 0 0,1-1 0 0 0,-1 1 0 0 0,1-1 0 0 0,-1 0 0 0 0,1 1-1 0 0,-1-1 1 0 0,1 0 0 0 0,0 0 0 0 0,-1 1 0 0 0,1-1 0 0 0,0 0 0 0 0,-1 0-1 0 0,1 0 1 0 0,0 0 0 0 0,-1 0 0 0 0,1 1 0 0 0,0-1 0 0 0,-1-1-1 0 0,1 1 5 0 0,23-5-37 0 0,-6 1 70 0 0,-11 4 23 0 0,0 0-1 0 0,0 0 1 0 0,0 0 0 0 0,0-1 0 0 0,1 0-1 0 0,-1-1 1 0 0,0 0 0 0 0,-1 0 0 0 0,1 0 0 0 0,0-1-1 0 0,-1 0 1 0 0,1 0 0 0 0,1-2-56 0 0,1 0 122 0 0,-1 0 1 0 0,1 1-1 0 0,0 0 0 0 0,0 1 1 0 0,1 0-1 0 0,1 0-122 0 0,14-5 217 0 0,36-8 435 0 0,-56 15-574 0 0,0 0 1 0 0,0 0-1 0 0,0 0 1 0 0,0 1-1 0 0,0-1 1 0 0,3 1-79 0 0,-5 1 42 0 0,0-1 0 0 0,1 0 0 0 0,-1 0 0 0 0,0-1 0 0 0,0 1 0 0 0,0 0 0 0 0,0-1 0 0 0,0 0 0 0 0,0 0-1 0 0,0 0 1 0 0,0 0 0 0 0,0 0 0 0 0,0-1 0 0 0,1-1-42 0 0,-1 2 65 0 0,0 0-1 0 0,0 0 0 0 0,0 0 1 0 0,0 0-1 0 0,0 0 0 0 0,0 1 1 0 0,0-1-1 0 0,2 1-64 0 0,-4-3 646 0 0,-2 10-587 0 0,1 66 228 0 0,1 78-191 0 0,5-121-76 0 0,-4-23-18 0 0,-1-1 1 0 0,1 0-1 0 0,-1 1 1 0 0,-1-1-1 0 0,1 4-2 0 0,0 28 7 0 0,2 0-1 0 0,4 12-6 0 0,-5-28 2 0 0,-1 0 0 0 0,-1 0 0 0 0,-1 12-2 0 0,-1-13 1 0 0,2-1 0 0 0,0 1 0 0 0,2-1 0 0 0,1 7-1 0 0,2 15 4 0 0,-1-1 1 0 0,-2 22-5 0 0,5 49 7 0 0,-4-86-6 0 0,-1 2 0 0 0,-1 24-1 0 0,0-42 5 0 0,-1-1 0 0 0,1 0 0 0 0,1 1 0 0 0,-1-1 0 0 0,2 0 0 0 0,2 7-5 0 0,-2-6 3 0 0,-1-1 0 0 0,0 1 0 0 0,0 0 0 0 0,-1 0 1 0 0,1 7-4 0 0,-2 69 880 0 0,0-86-762 0 0,0 0 1 0 0,0 0 21 0 0,0 0 11 0 0,0 0 1 0 0,0 0-8 0 0,0 0-34 0 0,0 0-12 0 0,-3-1-29 0 0,1-1 0 0 0,-1 1 0 0 0,1-1 0 0 0,-1 1 0 0 0,0 0 0 0 0,0 0 0 0 0,1 0 1 0 0,-1 0-1 0 0,-1 0-69 0 0,-11-4 27 0 0,-15-10 74 0 0,0 1-1 0 0,-1 2 1 0 0,-1 1 0 0 0,0 1 0 0 0,-18-2-101 0 0,28 6 138 0 0,15 3-30 0 0,-1 1 0 0 0,1 1 0 0 0,0-1 0 0 0,-1 1 0 0 0,-5 0-108 0 0,-6-4 292 0 0,-5-1-9 0 0,-17-5 38 0 0,41 11-337 0 0,0 0-1 0 0,-1 0 0 0 0,1 0 1 0 0,0 0-1 0 0,0 0 0 0 0,-1 0 1 0 0,1 0-1 0 0,0 0 0 0 0,-1 0 1 0 0,1 0-1 0 0,0 0 0 0 0,0 0 1 0 0,-1 0-1 0 0,1 0 0 0 0,0 0 1 0 0,0 0-1 0 0,-1 0 0 0 0,1 0 1 0 0,0 0-1 0 0,0-1 0 0 0,0 1 1 0 0,-1 0-1 0 0,1 0 0 0 0,0 0 0 0 0,0 0 1 0 0,0-1-1 0 0,-1 1 0 0 0,1 0 1 0 0,0 0-1 0 0,0-1 0 0 0,0 1 1 0 0,0 0-1 0 0,0 0 0 0 0,0 0 1 0 0,-1-1-1 0 0,1 1 0 0 0,0 0 1 0 0,0-1-1 0 0,0 1 0 0 0,0 0 1 0 0,0 0-1 0 0,0-1 0 0 0,0 1 1 0 0,0 0-1 0 0,0 0 0 0 0,0-1 1 0 0,0 1-1 0 0,0 0 0 0 0,0 0 1 0 0,1-1 16 0 0,-1-1-1425 0 0,0 1-10436 0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53.1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361 0 896 0 0,'0'1'167'0'0,"0"0"1"0"0,0 0 0 0 0,0 0-1 0 0,0 0 1 0 0,0 0-1 0 0,0 0 1 0 0,0 0-1 0 0,0 0 1 0 0,-1 0-1 0 0,1 0 1 0 0,0-1-1 0 0,0 1 1 0 0,-1 0-1 0 0,1 0 1 0 0,-1 0-1 0 0,1 0 1 0 0,0-1-1 0 0,-1 1 1 0 0,0 0-1 0 0,1 0 1 0 0,-1-1-1 0 0,1 1 1 0 0,-2 0-168 0 0,0 0 511 0 0,0-1 0 0 0,1 1 0 0 0,-1-1 0 0 0,0 0 0 0 0,0 1 0 0 0,0-1 0 0 0,0 0 1 0 0,0 0-1 0 0,0 0 0 0 0,-1-1-511 0 0,-11 1-1355 0 0,-49-1 1949 0 0,-72 2 875 0 0,129 0-1387 0 0,0 0 1 0 0,1 0 0 0 0,-1 1 0 0 0,0 0 0 0 0,1 0-1 0 0,-1 0 1 0 0,1 1 0 0 0,0-1 0 0 0,0 1 0 0 0,0 1-1 0 0,-1 0-82 0 0,-5 1 849 0 0,10-5-834 0 0,1 0 0 0 0,-1 0 0 0 0,1 0 0 0 0,-1 0 0 0 0,1 0 0 0 0,0 0 0 0 0,-1 1 0 0 0,1-1 0 0 0,-1 0 0 0 0,1 0 0 0 0,-1 1 0 0 0,1-1 0 0 0,0 0 0 0 0,-1 0 0 0 0,1 1 0 0 0,0-1 0 0 0,-1 0 0 0 0,1 1 0 0 0,0-1 0 0 0,-1 1 0 0 0,1-1 0 0 0,0 0 0 0 0,0 1 0 0 0,-1-1 0 0 0,1 1 0 0 0,0-1 0 0 0,0 1 0 0 0,0-1 0 0 0,0 1 0 0 0,0-1 0 0 0,0 1-15 0 0,-1-1 22 0 0,1 1-1 0 0,0-1 1 0 0,-1 1 0 0 0,1-1 0 0 0,0 1 0 0 0,-1-1 0 0 0,1 1 0 0 0,-1-1 0 0 0,1 0 0 0 0,0 1 0 0 0,-1-1 0 0 0,1 0 0 0 0,-1 1 0 0 0,1-1 0 0 0,-1 0 0 0 0,0 1 0 0 0,1-1 0 0 0,-1 0 0 0 0,1 0-1 0 0,-1 0 1 0 0,1 0 0 0 0,-1 1 0 0 0,0-1 0 0 0,1 0 0 0 0,-1 0 0 0 0,1 0 0 0 0,-2 0-22 0 0,2-1 11 0 0,-1 1-1 0 0,1 0 1 0 0,-1 0 0 0 0,1 0-1 0 0,-1 0 1 0 0,1 0 0 0 0,-1 1-1 0 0,1-1 1 0 0,-1 0 0 0 0,1 0-1 0 0,-1 0 1 0 0,1 0 0 0 0,-1 0-1 0 0,1 1 1 0 0,-1-1 0 0 0,1 0-1 0 0,-1 0 1 0 0,1 1-1 0 0,0-1 1 0 0,-1 0 0 0 0,1 1-1 0 0,-1-1 1 0 0,1 1 0 0 0,0-1-1 0 0,-1 0 1 0 0,1 1 0 0 0,0-1-1 0 0,0 1 1 0 0,-1-1 0 0 0,1 1-1 0 0,0-1 1 0 0,0 1 0 0 0,0-1-1 0 0,0 1 1 0 0,-1-1 0 0 0,1 1-1 0 0,0-1 1 0 0,0 1 0 0 0,0-1-11 0 0,-3 1 320 0 0,7-2-151 0 0,1-2-1854 0 0,-4 3-7311 0 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53.6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2904 0 0,'0'0'72'0'0,"1"0"0"0"0,-1 0 0 0 0,0 0 0 0 0,0 0 0 0 0,1 0 0 0 0,-1 0 0 0 0,0 0 0 0 0,0 0 0 0 0,1 0-1 0 0,-1 0 1 0 0,0 0 0 0 0,0 0 0 0 0,1 0 0 0 0,-1 0 0 0 0,0 0 0 0 0,0 0 0 0 0,1 1 0 0 0,-1-1 0 0 0,0 0 0 0 0,0 0 0 0 0,0 0 0 0 0,1 0 0 0 0,-1 1 0 0 0,0-1 0 0 0,0 0 0 0 0,0 0 0 0 0,0 0 0 0 0,0 0 0 0 0,1 1 0 0 0,-1-1 0 0 0,0 0-1 0 0,0 0 1 0 0,0 1 0 0 0,0-1 0 0 0,0 0 0 0 0,0 0 0 0 0,0 1 0 0 0,0-1 0 0 0,0 0 0 0 0,0 0 0 0 0,0 1 0 0 0,0-1 0 0 0,0 0 0 0 0,0 0 0 0 0,0 1 0 0 0,0-1 0 0 0,0 0 0 0 0,0 0 0 0 0,0 1 0 0 0,0-1 0 0 0,0 0 0 0 0,0 0 0 0 0,0 0 0 0 0,-1 1-1 0 0,1-1 1 0 0,0 0 0 0 0,0 0 0 0 0,0 0 0 0 0,0 1 0 0 0,-1-1 0 0 0,1 0-72 0 0,-3 14 2163 0 0,4-9-2052 0 0,-1-1-1 0 0,1 1 1 0 0,0-1 0 0 0,0 1 0 0 0,0-1 0 0 0,1 0 0 0 0,0 0 0 0 0,0 1-1 0 0,0-1 1 0 0,0 0 0 0 0,1 0-111 0 0,32 45 425 0 0,-14-22-228 0 0,103 137 925 0 0,-62-84-533 0 0,-42-55-318 0 0,-5-5 68 0 0,0 0 1 0 0,-1 0-1 0 0,7 16-339 0 0,28 43 856 0 0,-33-53-395 0 0,-14-23-394 0 0,0-1 0 0 0,0 1 1 0 0,0 0-1 0 0,0-1 0 0 0,-1 1 0 0 0,1 0 0 0 0,-1 0 1 0 0,0 0-1 0 0,0 0 0 0 0,0 0 0 0 0,0 1 0 0 0,-1-1 0 0 0,1 3-67 0 0,-1-6 80 0 0,0 0 22 0 0,0 0 84 0 0,0 0 22 0 0,0 0-1 0 0,0 0-15 0 0,0 0-39 0 0,0 0-9 0 0,0-1-196 0 0,-1-1-1 0 0,1 0 1 0 0,-1 1-1 0 0,0-1 1 0 0,1 1-1 0 0,-1-1 1 0 0,0 1-1 0 0,0 0 1 0 0,0-1-1 0 0,0 1 1 0 0,0 0-1 0 0,-1 0 1 0 0,1 0-1 0 0,0-1 1 0 0,-2 1 52 0 0,3 0-1062 0 0,-2 0-10312 0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54.0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436 1 7632 0 0,'-1'1'73'0'0,"1"0"1"0"0,-1-1-1 0 0,1 1 1 0 0,-1 0-1 0 0,1 0 1 0 0,-1 0-1 0 0,1 0 1 0 0,0 0-1 0 0,0 0 1 0 0,0 1-1 0 0,-1-1 1 0 0,1 0-1 0 0,0 0 1 0 0,0 0-1 0 0,0 0 1 0 0,0 0-1 0 0,1 0 1 0 0,-1 0-1 0 0,0 0 1 0 0,0 0-1 0 0,1 0 1 0 0,-1 1-74 0 0,1-1 101 0 0,-1 1 1 0 0,1-1-1 0 0,-1 1 0 0 0,0-1 1 0 0,0 1-1 0 0,1-1 1 0 0,-1 1-1 0 0,0-1 0 0 0,0 1 1 0 0,-1-1-1 0 0,1 1 1 0 0,0-1-1 0 0,0 1 1 0 0,-1-1-1 0 0,1 1 0 0 0,-1-1 1 0 0,0 1-1 0 0,1-1 1 0 0,-1 1-102 0 0,-7 16 487 0 0,7-16-443 0 0,0 1 1 0 0,0 0-1 0 0,0-1 1 0 0,0 1 0 0 0,-1 0-1 0 0,1-1 1 0 0,-1 0-1 0 0,1 1 1 0 0,-2-1-45 0 0,-23 33 284 0 0,-20 32-284 0 0,-14 20 101 0 0,41-64-17 0 0,-2-1 0 0 0,-4 3-84 0 0,-16 18 80 0 0,5 4-11 0 0,29-36-53 0 0,0 0 1 0 0,-1-1-1 0 0,0 0 1 0 0,-4 3-17 0 0,6-7 8 0 0,1 0 0 0 0,0 0-1 0 0,0 0 1 0 0,1 1 0 0 0,-3 6-8 0 0,3-6 41 0 0,-1 0 1 0 0,1 0-1 0 0,-1-1 0 0 0,0 1 0 0 0,-1 0-41 0 0,4-5 14 0 0,0-1 1 0 0,1 1 0 0 0,-1 0-1 0 0,1 0 1 0 0,-1 0-1 0 0,1 0 1 0 0,0 1-1 0 0,0-1 1 0 0,0 0-1 0 0,0 0 1 0 0,0 1-1 0 0,1-1 1 0 0,-1 0 0 0 0,1 1-1 0 0,-1-1 1 0 0,1 3-15 0 0,-1-2 8 0 0,-5 13 174 0 0,-1 0-1948 0 0,7-14-6624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54.5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6824 0 0,'0'0'672'0'0,"0"25"2033"0"0,0 25-2542 0 0,3 0 1 0 0,5 36-164 0 0,12 22 171 0 0,-5-31 484 0 0,-3 0 1 0 0,-4 0-1 0 0,-2 21-655 0 0,-13-33 759 0 0,7-137 1273 0 0,0-14-4192 0 0,0 26-7344 0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54.9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3 156 8432 0 0,'-1'-7'63'0'0,"1"-14"294"0"0,0 20-343 0 0,0 1 1 0 0,0-1 0 0 0,0 0 0 0 0,0 1-1 0 0,0-1 1 0 0,0 1 0 0 0,0-1-1 0 0,0 0 1 0 0,1 1 0 0 0,-1-1 0 0 0,0 0-1 0 0,0 1 1 0 0,1-1 0 0 0,-1 1 0 0 0,0-1-1 0 0,1 1 1 0 0,-1-1 0 0 0,1 1-1 0 0,-1-1 1 0 0,1 1 0 0 0,-1-1 0 0 0,1 1-1 0 0,0-1-14 0 0,2-1 55 0 0,0 0-1 0 0,1 0 0 0 0,-1 0 0 0 0,0 0 0 0 0,0-1 0 0 0,0 1 0 0 0,0-1 0 0 0,0 0 0 0 0,-1 0 1 0 0,0 0-1 0 0,3-3-54 0 0,-3 2 13 0 0,0 1 0 0 0,1 0 0 0 0,0-1 0 0 0,-1 1 1 0 0,1 1-1 0 0,0-1 0 0 0,0 0 0 0 0,1 1 0 0 0,-1-1 0 0 0,1 1 1 0 0,-1 0-1 0 0,3-1-13 0 0,21-10 5 0 0,-20 10-5 0 0,0-1 1 0 0,1 1 0 0 0,-1 0-1 0 0,1 0 1 0 0,-1 1-1 0 0,13-3 8 0 0,17-3 34 0 0,-35 8-40 0 0,0 0 1 0 0,0 1-1 0 0,0-1 0 0 0,-1 0 0 0 0,1 1 1 0 0,0-1-1 0 0,0 1 0 0 0,0-1 0 0 0,0 1 0 0 0,0 0 1 0 0,-1 0-1 0 0,1 0 0 0 0,0 0 0 0 0,-1 0 1 0 0,1 0-1 0 0,-1 0 0 0 0,1 1 0 0 0,-1-1-2 0 0,66 51 43 0 0,-65-48-28 0 0,1 0 0 0 0,-1 0 0 0 0,0 0 0 0 0,0 1 0 0 0,0-1 0 0 0,0 1 0 0 0,-1-1 0 0 0,0 3-15 0 0,7 15 92 0 0,-7-19-75 0 0,0 0 0 0 0,0 0 0 0 0,0 0 1 0 0,0 1-1 0 0,0-1 0 0 0,-1 0 0 0 0,0 0 0 0 0,1 1 0 0 0,-1-1 0 0 0,0 0 0 0 0,-1 0 1 0 0,1 1-1 0 0,0-1 0 0 0,-1 1-17 0 0,-2 23 176 0 0,3-24-147 0 0,-1 1 0 0 0,0 0 0 0 0,1-1 1 0 0,-1 1-1 0 0,-1-1 0 0 0,1 1 0 0 0,0-1 0 0 0,-1 0 0 0 0,0 1 0 0 0,0-1 0 0 0,0 0 0 0 0,0 0 1 0 0,-2 2-30 0 0,-36 37 190 0 0,28-31-128 0 0,3-1-9 0 0,-1-1 0 0 0,0 0 0 0 0,-1-1 1 0 0,0 0-1 0 0,0-1 0 0 0,0 0 0 0 0,-1-1 1 0 0,0 0-1 0 0,-1-1 0 0 0,1 0 0 0 0,-1-1 0 0 0,0 0 1 0 0,0-1-1 0 0,-7 1-53 0 0,11-3 116 0 0,0 1-1 0 0,0 0 1 0 0,0 1-1 0 0,0 0 1 0 0,0 1-1 0 0,-4 2-115 0 0,-8-5-1054 0 0,21-1-7330 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55.4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235 1 7736 0 0,'0'0'45'0'0,"0"1"-1"0"0,0-1 1 0 0,0 1 0 0 0,0-1 0 0 0,0 1 0 0 0,0-1-1 0 0,0 1 1 0 0,0-1 0 0 0,0 1 0 0 0,0-1-1 0 0,0 1 1 0 0,0-1 0 0 0,-1 1 0 0 0,1-1 0 0 0,0 1-1 0 0,0-1 1 0 0,0 1 0 0 0,-1-1 0 0 0,1 1 0 0 0,0-1-1 0 0,-1 0 1 0 0,1 1 0 0 0,0-1 0 0 0,-1 0 0 0 0,1 1-1 0 0,-1-1 1 0 0,1 0 0 0 0,0 1 0 0 0,-1-1 0 0 0,1 0-1 0 0,-1 0 1 0 0,1 0 0 0 0,-1 1 0 0 0,1-1 0 0 0,-1 0-1 0 0,1 0 1 0 0,-1 0 0 0 0,1 0 0 0 0,-1 0-45 0 0,-11 6 1054 0 0,4 17 129 0 0,1-4-881 0 0,1-3-190 0 0,-14 11-84 0 0,15-21-26 0 0,1-1 1 0 0,0 1-1 0 0,0 0 1 0 0,0 0-1 0 0,-3 6-2 0 0,-35 97 373 0 0,4 1 0 0 0,3 6-373 0 0,28-83 163 0 0,1-1 1 0 0,1 9-164 0 0,-2 7 369 0 0,5-22-156 0 0,1-1 1 0 0,2 1 0 0 0,0-1-1 0 0,4 21-213 0 0,-1-18 107 0 0,-3-20-92 0 0,0 0 0 0 0,1 1 1 0 0,1-1-1 0 0,0 0 0 0 0,0-1 1 0 0,0 1-1 0 0,1 0 0 0 0,0-1 0 0 0,0 0 1 0 0,1 1-16 0 0,11 14 107 0 0,2 0 1 0 0,7 6-108 0 0,-20-21 60 0 0,3-1-32 0 0,1 0 1 0 0,-1 0 0 0 0,1 0-1 0 0,0-1 1 0 0,0 0-1 0 0,0-1 1 0 0,1 0 0 0 0,-1-1-1 0 0,11 3-28 0 0,-10-4-210 0 0,0 1 1 0 0,0-2-1 0 0,1 0 0 0 0,-1 0 0 0 0,0-1 1 0 0,1 0-1 0 0,-1 0 0 0 0,0-1 0 0 0,1-1 210 0 0,-9 2-9566 0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55.7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 5824 0 0,'13'-5'645'0'0,"-13"5"-596"0"0,1 0 0 0 0,-1-1 0 0 0,1 1 1 0 0,-1 0-1 0 0,1 0 0 0 0,-1-1 0 0 0,1 1 0 0 0,-1 0 0 0 0,1 0 0 0 0,-1 0 0 0 0,1-1 1 0 0,-1 1-1 0 0,1 0 0 0 0,-1 0 0 0 0,1 0 0 0 0,-1 0 0 0 0,1 0 0 0 0,0 0 0 0 0,-1 0 1 0 0,1 0-1 0 0,-1 0 0 0 0,1 1 0 0 0,-1-1 0 0 0,1 0 0 0 0,-1 0 0 0 0,1 0 0 0 0,-1 1 1 0 0,1-1-1 0 0,-1 0 0 0 0,1 1 0 0 0,-1-1 0 0 0,1 0-49 0 0,3 3 371 0 0,0 0 0 0 0,0-1 0 0 0,0 1 0 0 0,1-1 0 0 0,-1 0 0 0 0,1 0 0 0 0,-1-1 0 0 0,2 1-371 0 0,-3-1 51 0 0,0 1 0 0 0,-1-1 0 0 0,1 1 0 0 0,-1 0-1 0 0,1 0 1 0 0,-1 0 0 0 0,0 0 0 0 0,0 1 0 0 0,0-1 0 0 0,0 0 0 0 0,1 2-51 0 0,3 4 32 0 0,15 14 224 0 0,-2 2 0 0 0,10 14-256 0 0,-4-5 268 0 0,-15-20-195 0 0,5 7 152 0 0,2 0 0 0 0,0-1 0 0 0,4 2-225 0 0,2 2 461 0 0,-19-17-341 0 0,2 0 1 0 0,-1-1-1 0 0,0 0 0 0 0,1 0 0 0 0,0-1 1 0 0,4 3-121 0 0,-8-6 52 0 0,0 1 1 0 0,0-1 0 0 0,0 1 0 0 0,0 0-1 0 0,0 0 1 0 0,-1 0 0 0 0,1 0 0 0 0,-1 0-1 0 0,1 0 1 0 0,-1 1 0 0 0,0-1 0 0 0,1 3-53 0 0,12 15 455 0 0,-12-13-1507 0 0,-2-7-9200 0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56.0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296 1 6928 0 0,'11'0'294'0'0,"2"1"1258"0"0,-13 0-1479 0 0,1 1 1 0 0,-1-1-1 0 0,0 0 0 0 0,1 0 1 0 0,-1 0-1 0 0,0 0 0 0 0,1 0 1 0 0,-1 0-1 0 0,0 0 1 0 0,0 0-1 0 0,0 1 0 0 0,0-1 1 0 0,0 0-1 0 0,0 1-73 0 0,-1 2 53 0 0,1 0 1 0 0,-1 1-1 0 0,0-1 0 0 0,0 0 1 0 0,0 0-1 0 0,-1 1 0 0 0,0-1 0 0 0,1 0 1 0 0,-1 0-1 0 0,-2 1-53 0 0,-27 41 377 0 0,11-17-295 0 0,-3 10 19 0 0,-25 37 138 0 0,12-21 58 0 0,21-31-116 0 0,-1 0 1 0 0,-2 0-182 0 0,-4 11 60 0 0,20-30-13 0 0,0 0 0 0 0,-1 0 1 0 0,0-1-1 0 0,0 0 0 0 0,0 1 0 0 0,0-1 1 0 0,-1 0-1 0 0,0-1 0 0 0,-3 4-47 0 0,4-5 66 0 0,0 1-1 0 0,1 0 1 0 0,-1-1 0 0 0,1 1-1 0 0,0 0 1 0 0,-1 0-1 0 0,1 1 1 0 0,0-1-1 0 0,1 0 1 0 0,-1 1-66 0 0,-15 22 443 0 0,16-25-380 0 0,1-1-31 0 0,0 0-7 0 0,0 2-1664 0 0,0-2-6835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21.4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416 0 8032 0 0,'7'6'403'0'0,"-2"1"2500"0"0,-16-4-852 0 0,-13 11-1752 0 0,-29 8-50 0 0,14-5 207 0 0,0-3-1 0 0,-27 7-455 0 0,53-17 77 0 0,0 1 1 0 0,1 1-1 0 0,-1 0 1 0 0,1 1-1 0 0,0 1 1 0 0,1 0-1 0 0,0 0 1 0 0,0 1 0 0 0,1 0-1 0 0,0 1 1 0 0,0 0-1 0 0,-2 5-77 0 0,7-8 12 0 0,0 1 1 0 0,0 0-1 0 0,1 0 0 0 0,1 0 0 0 0,0 1 1 0 0,0-1-1 0 0,0 1 0 0 0,1 0 0 0 0,0 0 1 0 0,1 0-13 0 0,-3 10 21 0 0,2-13-12 0 0,1-1 0 0 0,0 1 0 0 0,1-1 0 0 0,-1 1 0 0 0,1 0 0 0 0,0-1 0 0 0,0 1 0 0 0,1 0 0 0 0,0-1 0 0 0,0 1 0 0 0,0-1 0 0 0,1 1 1 0 0,0 1-10 0 0,-1-5-1 0 0,0 1 1 0 0,-1 0 0 0 0,1 0-1 0 0,-1 0 1 0 0,0-1 0 0 0,1 1-1 0 0,-1 0 1 0 0,0 0 0 0 0,-1 0 0 0 0,1-1-1 0 0,0-1 1 0 0,0 1 0 0 0,0 0 0 0 0,0 0 0 0 0,0-1-1 0 0,0 1 1 0 0,0 0 0 0 0,1 0 0 0 0,-1-1-1 0 0,0 1 1 0 0,1 0 0 0 0,0-1 0 0 0,-1 1-1 0 0,1-1 1 0 0,0 1 0 0 0,0-1 0 0 0,0 1-1 0 0,0-1 1 0 0,0 1 0 0 0,0-1 0 0 0,0 0 0 0 0,2 1 0 0 0,7 7-7 0 0,1 0 1 0 0,0-1-1 0 0,0 0 1 0 0,1-1 0 0 0,0-1-1 0 0,0 0 1 0 0,1 0-1 0 0,0-1 1 0 0,0-1 0 0 0,0 0-1 0 0,0-1 1 0 0,1 0 0 0 0,0-1-1 0 0,7 0 7 0 0,-1-1 11 0 0,0-1-1 0 0,-1 0 1 0 0,1-2-1 0 0,15-3-10 0 0,2 1 97 0 0,-32 3-78 0 0,0 1 0 0 0,0-1 0 0 0,1 0 1 0 0,-1 0-1 0 0,-1-1 0 0 0,1 1 0 0 0,0-1 1 0 0,0 0-1 0 0,-1-1 0 0 0,1 1 0 0 0,-1-1 0 0 0,1 0 1 0 0,-1 0-1 0 0,0 0 0 0 0,0 0 0 0 0,-1-1 1 0 0,1 0-20 0 0,19-17-2027 0 0,-21 19-8250 0 0</inkml:trace>
  <inkml:trace contextRef="#ctx0" brushRef="#br0" timeOffset="1">67 232 9944 0 0,'-1'3'99'0'0,"1"-1"1"0"0,0 1-1 0 0,1 0 1 0 0,-1-1-1 0 0,0 1 1 0 0,1-1 0 0 0,0 1-1 0 0,-1 0 1 0 0,1-1-1 0 0,0 1 1 0 0,0-1-1 0 0,0 0 1 0 0,1 1 0 0 0,-1-1-1 0 0,1 0 1 0 0,0 1-100 0 0,-1-2 85 0 0,1 1 0 0 0,0-1-1 0 0,0 0 1 0 0,0 1 0 0 0,0-1 0 0 0,0 0 0 0 0,0 0 0 0 0,1-1 0 0 0,-1 1 0 0 0,0 0 0 0 0,0-1 0 0 0,1 1 0 0 0,-1-1 0 0 0,0 0 0 0 0,1 0 0 0 0,-1 1 0 0 0,0-2 0 0 0,1 1 0 0 0,-1 0 0 0 0,1 0-85 0 0,3-1 31 0 0,39-3 161 0 0,1 2 1 0 0,9 2-193 0 0,-7 3-80 0 0,13 0-1544 0 0,4 4 1624 0 0,-58-6-8540 0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2:56.5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5624 0 0,'0'0'30'0'0,"0"1"0"0"0,0-1 0 0 0,0 1 0 0 0,0-1 1 0 0,0 1-1 0 0,0 0 0 0 0,1-1 0 0 0,-1 1 0 0 0,0-1 0 0 0,0 1 1 0 0,0-1-1 0 0,0 1 0 0 0,1-1 0 0 0,-1 1 0 0 0,0-1 0 0 0,1 1 0 0 0,-1-1 1 0 0,0 1-1 0 0,1-1 0 0 0,-1 1 0 0 0,0-1 0 0 0,1 1 0 0 0,-1-1 1 0 0,1 0-1 0 0,-1 1 0 0 0,1-1 0 0 0,-1 0 0 0 0,1 0 0 0 0,-1 1 1 0 0,1-1-1 0 0,-1 0 0 0 0,1 0 0 0 0,0 0 0 0 0,-1 1 0 0 0,1-1 0 0 0,-1 0 1 0 0,1 0-1 0 0,-1 0 0 0 0,1 0 0 0 0,0 0 0 0 0,-1 0 0 0 0,1 0 1 0 0,-1-1-1 0 0,1 1 0 0 0,-1 0 0 0 0,1 0 0 0 0,0 0-30 0 0,0-1 69 0 0,1 1 0 0 0,0 0-1 0 0,-1 0 1 0 0,1 0 0 0 0,0 1 0 0 0,-1-1-1 0 0,1 0 1 0 0,-1 1 0 0 0,1-1 0 0 0,-1 1-1 0 0,1-1 1 0 0,-1 1 0 0 0,1-1 0 0 0,0 2-69 0 0,5 4 71 0 0,0 0 1 0 0,-1 1-1 0 0,0 0 1 0 0,5 6-72 0 0,12 15 108 0 0,-11-15-28 0 0,-1 0-1 0 0,0 1 1 0 0,-1 0-1 0 0,0 0 1 0 0,-1 1-1 0 0,-1 0 1 0 0,-1 1-1 0 0,0 0 1 0 0,-1 0-1 0 0,3 11-79 0 0,15 37 407 0 0,12 36 441 0 0,-26-67-565 0 0,-1 1 1 0 0,-1 0-1 0 0,-2 0 0 0 0,-1 1 1 0 0,-2 0-1 0 0,-2 0 1 0 0,-1 10-284 0 0,-2-10 282 0 0,-2 0 1 0 0,-1-1 0 0 0,-2 3-283 0 0,3-18 165 0 0,-1 0 1 0 0,-1 0 0 0 0,0-1 0 0 0,-2 1 0 0 0,-8 16-166 0 0,-56 112 1283 0 0,70-143-1187 0 0,-1 0 0 0 0,1-1 0 0 0,-1 1 1 0 0,0 0-1 0 0,0-1 0 0 0,0 1 0 0 0,-1-1 1 0 0,1 0-1 0 0,-1 0 0 0 0,0 0 0 0 0,0-1 0 0 0,0 1 1 0 0,0-1-1 0 0,0 0 0 0 0,-1 0 0 0 0,-2 0-96 0 0,-2 2 261 0 0,6-3-82 0 0,0 0 0 0 0,-1 1 0 0 0,0-1 0 0 0,1 0-1 0 0,-1-1 1 0 0,0 1 0 0 0,1-1 0 0 0,-1 0 0 0 0,-3 0-179 0 0,6 0-25 0 0,-23-2 641 0 0,15-2-2987 0 0,8 4-9787 0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4.1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5920 0 0,'1'4'162'0'0,"0"-2"-46"0"0,-1-1-57 0 0,0 0-1 0 0,0 0 0 0 0,0 1 1 0 0,0-1-1 0 0,0 0 1 0 0,1 0-1 0 0,-1 0 0 0 0,1 0 1 0 0,-1 0-1 0 0,0 0 1 0 0,1 0-1 0 0,0 0 0 0 0,-1 0 1 0 0,1 0-1 0 0,0 0 1 0 0,-1 0-1 0 0,1-1 0 0 0,0 1 1 0 0,0 0-1 0 0,0 0 1 0 0,0-1-1 0 0,0 1 0 0 0,0-1 1 0 0,1 1-59 0 0,3 8 1667 0 0,-3-4-1245 0 0,1-8 271 0 0,-3 3-686 0 0,0 1 0 0 0,0-1-1 0 0,0 0 1 0 0,0 0-1 0 0,0 0 1 0 0,0 0 0 0 0,1 0-1 0 0,-1 0 1 0 0,0 0 0 0 0,0 0-1 0 0,0 1 1 0 0,0-1-1 0 0,0 0 1 0 0,0 0 0 0 0,1 0-1 0 0,-1 0 1 0 0,0 0 0 0 0,0 0-1 0 0,0 0 1 0 0,0 0-1 0 0,0 0 1 0 0,1 0 0 0 0,-1 0-1 0 0,0 0 1 0 0,0 0 0 0 0,0 0-1 0 0,0 0 1 0 0,0 0 0 0 0,1 0-1 0 0,-1 0 1 0 0,0 0-1 0 0,0 0 1 0 0,0 0 0 0 0,0-1-1 0 0,0 1 1 0 0,0 0 0 0 0,1 0-1 0 0,-1 0 1 0 0,0 0-1 0 0,0 0 1 0 0,0 0 0 0 0,0 0-1 0 0,0 0 1 0 0,0 0 0 0 0,0-1-1 0 0,0 1 1 0 0,1 0-7 0 0,1 18 170 0 0,-2-15-157 0 0,44 323 1271 0 0,-43-248-1167 0 0,-1-77-98 0 0,0-1 9 0 0,0 0 23 0 0,11-4-1279 0 0,-11 4-6736 0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4.5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5416 0 0,'2'2'54'0'0,"-1"1"0"0"0,1-1-1 0 0,-1 0 1 0 0,0 0 0 0 0,0 0 0 0 0,1 1 0 0 0,-2-1 0 0 0,1 1 0 0 0,0-1-1 0 0,0 0 1 0 0,-1 1 0 0 0,1 0 0 0 0,-1 0-54 0 0,2 37 881 0 0,-2-34-844 0 0,-2 45-16 0 0,1-28-9 0 0,1 1 0 0 0,0 0 1 0 0,2-1-1 0 0,3 11-12 0 0,-4-9 3 0 0,-2-22-3 0 0,1 0 1 0 0,0-1-1 0 0,0 1 1 0 0,0 0-1 0 0,1 0 1 0 0,-1 0-1 0 0,1-1 1 0 0,-1 1-1 0 0,1 0 1 0 0,1 2-1 0 0,-1-3 10 0 0,0 0 1 0 0,0 1-1 0 0,-1-1 1 0 0,1 1-1 0 0,-1-1 1 0 0,1 0-1 0 0,-1 1 1 0 0,0-1-1 0 0,0 3-10 0 0,0-3 11 0 0,0 0 0 0 0,0 0 0 0 0,0 0 0 0 0,0-1-1 0 0,1 1 1 0 0,-1 0 0 0 0,0 0 0 0 0,1 0 0 0 0,0 0 0 0 0,-1-1 0 0 0,1 1 0 0 0,0 0 0 0 0,0-1-1 0 0,1 2-10 0 0,-2-1 26 0 0,1 0 0 0 0,0-1 0 0 0,-1 1 0 0 0,1 0 0 0 0,-1 0 0 0 0,0-1 0 0 0,1 1-1 0 0,-1 0 1 0 0,0 0 0 0 0,0-1 0 0 0,0 1 0 0 0,0 0 0 0 0,-1 1-26 0 0,1 4 369 0 0,0-6-215 0 0,0-1-3 0 0,0 0-56 0 0,-3-9-869 0 0,3 8-4724 0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4.8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75 6224 0 0,'9'-3'500'0'0,"10"-3"80"0"0,-7-5-78 0 0,-11 10-471 0 0,0 0 0 0 0,0 0 0 0 0,0 0 1 0 0,0 0-1 0 0,0 0 0 0 0,0 0 0 0 0,0 0 1 0 0,0 1-1 0 0,0-1 0 0 0,0 0 1 0 0,0 1-1 0 0,0-1 0 0 0,0 1 0 0 0,1-1 1 0 0,-1 1-1 0 0,0 0 0 0 0,2-1-31 0 0,76-19 496 0 0,-61 16-319 0 0,-6 1 18 0 0,-1 1 0 0 0,0 0 0 0 0,1 1 0 0 0,10 0-195 0 0,80-7-854 0 0,-100 8-5538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5.2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77 4912 0 0,'35'-6'418'0'0,"23"-14"948"0"0,-11 3-686 0 0,74-16-1374 0 0,-118 32-4076 0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5.6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6016 0 0,'8'11'763'0'0,"-7"-11"-724"0"0,-1 0 0 0 0,1 1 0 0 0,-1-1 0 0 0,0 0-1 0 0,1 0 1 0 0,-1 1 0 0 0,0-1 0 0 0,0 0-1 0 0,1 1 1 0 0,-1-1 0 0 0,0 0 0 0 0,0 1-1 0 0,1-1 1 0 0,-1 0 0 0 0,0 1 0 0 0,0-1 0 0 0,0 1-1 0 0,0-1 1 0 0,0 0 0 0 0,1 1 0 0 0,-1-1-1 0 0,0 1 1 0 0,0-1 0 0 0,0 1 0 0 0,0-1-1 0 0,0 0 1 0 0,0 1 0 0 0,0-1 0 0 0,-1 1-39 0 0,15 25 665 0 0,-10-11-596 0 0,-2-10-53 0 0,-1 0 0 0 0,0 0 1 0 0,0 0-1 0 0,0 0 0 0 0,0 0 0 0 0,-1 0 1 0 0,0 1-17 0 0,1 44 562 0 0,3 0 0 0 0,1 0 1 0 0,4 8-563 0 0,-9-57 10 0 0,2 12 148 0 0,-2-1 1 0 0,0 0-1 0 0,0 0 0 0 0,-2 3-158 0 0,1-5 125 0 0,1 0 0 0 0,0 0 0 0 0,0 0 0 0 0,0 0 0 0 0,2 0 0 0 0,0 4-125 0 0,0 6 201 0 0,-3-17-156 0 0,1-1-1 0 0,0 0 1 0 0,1 1 0 0 0,-1-1 0 0 0,0 1 0 0 0,1-1-1 0 0,-1 0 1 0 0,1 1 0 0 0,0-1 0 0 0,0 1-45 0 0,-1-3 29 0 0,1 1-1 0 0,-1-1 1 0 0,0 1 0 0 0,1-1-1 0 0,-1 1 1 0 0,0-1-1 0 0,1 1 1 0 0,-1 0 0 0 0,0-1-1 0 0,0 1 1 0 0,0 0 0 0 0,1-1-1 0 0,-1 1 1 0 0,0-1 0 0 0,0 1-1 0 0,0 0 1 0 0,0-1 0 0 0,0 1-1 0 0,0 0 1 0 0,-1-1-1 0 0,1 1 1 0 0,0 0 0 0 0,0-1-1 0 0,0 1 1 0 0,0-1 0 0 0,-1 1-1 0 0,1 0 1 0 0,0-1 0 0 0,-1 1-1 0 0,1-1 1 0 0,-1 1-29 0 0,1-1-58 0 0,0 0 1 0 0,-1 0 0 0 0,1 0-1 0 0,0 0 1 0 0,-1 0-1 0 0,1 0 1 0 0,0 0 0 0 0,-1 0-1 0 0,1 0 1 0 0,0 0-1 0 0,-1 0 1 0 0,1 0-1 0 0,0 0 1 0 0,0 0 0 0 0,-1 0-1 0 0,1-1 1 0 0,0 1-1 0 0,-1 0 1 0 0,1 0-1 0 0,0 0 1 0 0,0-1 0 0 0,-1 1-1 0 0,1 0 1 0 0,0 0-1 0 0,0-1 1 0 0,0 1-1 0 0,-1 0 1 0 0,1 0 57 0 0,0-1-8409 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6.0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1 102 6928 0 0,'0'0'0'0'0,"0"13"198"0"0,4 0 545 0 0,-3-13-705 0 0,0 0 0 0 0,0 1 0 0 0,0-1 1 0 0,0 1-1 0 0,0-1 0 0 0,0 0 0 0 0,0 0 0 0 0,0 0 1 0 0,0 0-1 0 0,0 0 0 0 0,0 0 0 0 0,1 0 0 0 0,-1 0 1 0 0,0 0-1 0 0,0 0 0 0 0,0 0 0 0 0,0-1 0 0 0,0 1 1 0 0,0-1-1 0 0,0 1 0 0 0,0 0 0 0 0,0-1 0 0 0,0 0 1 0 0,0 1-1 0 0,0-1-38 0 0,49-20 79 0 0,49-21 578 0 0,26-3-657 0 0,-112 41-10 0 0,0 2-1 0 0,0-1 1 0 0,12 1 10 0 0,14-3-25 0 0,-34 5 11 0 0,0-1 0 0 0,-1 1 0 0 0,1 1 1 0 0,0-1-1 0 0,0 1 0 0 0,0-1 0 0 0,0 1 14 0 0,14 2-182 0 0,-17-2 167 0 0,0-1-1 0 0,0 1 0 0 0,-1 0 1 0 0,1 0-1 0 0,0 0 1 0 0,0 0-1 0 0,-1 0 1 0 0,1 0-1 0 0,-1 0 1 0 0,1 0-1 0 0,-1 1 1 0 0,0-1-1 0 0,1 0 1 0 0,-1 1-1 0 0,0-1 1 0 0,0 1-1 0 0,0 0 1 0 0,0-1-1 0 0,0 1 1 0 0,0 0-1 0 0,0 0 16 0 0,0 1-51 0 0,0 0 1 0 0,1-1-1 0 0,-1 1 0 0 0,-1 0 1 0 0,1 0-1 0 0,0 0 0 0 0,-1 0 0 0 0,1 0 1 0 0,-1 0-1 0 0,0 0 0 0 0,0 0 0 0 0,0 0 1 0 0,0 1 50 0 0,-2 7-376 0 0,0 0 0 0 0,1 0 1 0 0,1 0-1 0 0,0 0 0 0 0,2 11 376 0 0,-1 11-293 0 0,-2 24 225 0 0,1 54 44 0 0,7 14 1216 0 0,-6-53 1566 0 0,-7-56-2143 0 0,6-17-8156 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6.4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6728 0 0,'0'0'486'0'0,"0"0"-3"0"0,0 0 5 0 0,0 0-28 0 0,0 0-136 0 0,0 0-31 0 0,10 3 405 0 0,-4 11-673 0 0,0 0 0 0 0,-2 1-1 0 0,0 0 1 0 0,0 1-25 0 0,5 18 21 0 0,-6-19-19 0 0,-1 1-1 0 0,0-1 1 0 0,-1 1 0 0 0,-1-1 0 0 0,0 1 0 0 0,-1 0-2 0 0,0 19 6 0 0,7 70 782 0 0,-2-89-632 0 0,-4-15-136 0 0,1 0 0 0 0,-1 0 0 0 0,1 0-1 0 0,-1 1 1 0 0,0-1 0 0 0,1 0 0 0 0,-1 0 0 0 0,0 1 0 0 0,0-1 0 0 0,0 0 0 0 0,0 1 0 0 0,0-1 0 0 0,0 0 0 0 0,0 0 0 0 0,0 1 0 0 0,-1-1 0 0 0,1 0 0 0 0,-1 1-20 0 0,-1 7 217 0 0,2-9-248 0 0,0 1 0 0 0,0 0 0 0 0,0-1 0 0 0,0 1 0 0 0,-1 0 0 0 0,1-1 0 0 0,0 1 0 0 0,0 0 0 0 0,0-1 0 0 0,-1 1 1 0 0,1 0-1 0 0,0-1 0 0 0,-1 1 0 0 0,1 0 0 0 0,0-1 0 0 0,-1 1 0 0 0,1-1 0 0 0,-1 1 0 0 0,1-1 0 0 0,-1 1 0 0 0,1-1 1 0 0,-1 0-1 0 0,1 1 0 0 0,-1-1 0 0 0,1 1 0 0 0,-1-1 0 0 0,0 0 0 0 0,1 0 0 0 0,-1 1 0 0 0,0-1 0 0 0,0 0 31 0 0,1 0-7618 0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6.8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1 103 7328 0 0,'4'1'-81'0'0,"-4"0"124"0"0,0-1 0 0 0,0 0 0 0 0,1 0-1 0 0,-1 1 1 0 0,0-1 0 0 0,1 0 0 0 0,-1 0-1 0 0,0 0 1 0 0,1 1 0 0 0,-1-1-1 0 0,0 0 1 0 0,1 0 0 0 0,-1 0 0 0 0,1 0-1 0 0,-1 0 1 0 0,0 0 0 0 0,1 0 0 0 0,-1 0-1 0 0,1 0 1 0 0,-1 0 0 0 0,0 0-1 0 0,1 0 1 0 0,-1 0 0 0 0,0 0 0 0 0,1 0-1 0 0,-1 0 1 0 0,1-1 0 0 0,-1 1 0 0 0,0 0-1 0 0,1 0 1 0 0,-1 0 0 0 0,0-1-1 0 0,1 1 1 0 0,-1 0 0 0 0,0 0 0 0 0,1-1-43 0 0,6-3 94 0 0,5-2 202 0 0,1 0 0 0 0,-1 1 1 0 0,11-2-297 0 0,28-12 229 0 0,-31 10-167 0 0,0 1-1 0 0,1 1 0 0 0,0 1 0 0 0,11-1-61 0 0,33-11-1363 0 0,-60 17-4989 0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7.2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342 0 6632 0 0,'0'2'56'0'0,"0"0"0"0"0,-1-1-1 0 0,1 1 1 0 0,0 0 0 0 0,0-1 0 0 0,-1 1 0 0 0,1 0 0 0 0,-1-1 0 0 0,0 1-1 0 0,1-1 1 0 0,-1 1 0 0 0,0-1 0 0 0,0 1 0 0 0,0-1 0 0 0,0 1 0 0 0,0-1-1 0 0,0 0 1 0 0,0 0 0 0 0,-1 0 0 0 0,1 0 0 0 0,0 0 0 0 0,-1 0 0 0 0,1 0 0 0 0,-1 0-1 0 0,1 0 1 0 0,-1 0 0 0 0,1-1 0 0 0,-1 1 0 0 0,0-1 0 0 0,1 1 0 0 0,-1-1-1 0 0,0 0 1 0 0,0 1-56 0 0,-9 0 541 0 0,0 0 0 0 0,0 0 0 0 0,-1-1 0 0 0,1 0 0 0 0,-1-1-541 0 0,-11 0 373 0 0,-5 0-242 0 0,0-2 1 0 0,-13-2-132 0 0,35 4 100 0 0,0 1 0 0 0,-1 0 1 0 0,1 1-1 0 0,0-1 0 0 0,-1 1 1 0 0,-5 2-101 0 0,-26 2 615 0 0,37-5-590 0 0,0 0 0 0 0,0 0 1 0 0,0 0-1 0 0,0 0 0 0 0,0 1 1 0 0,0-1-1 0 0,0 0 0 0 0,0 0 0 0 0,0 1 1 0 0,0-1-1 0 0,0 1 0 0 0,0-1 0 0 0,0 1 1 0 0,0-1-1 0 0,0 1 0 0 0,1 0 0 0 0,-1-1 1 0 0,0 1-1 0 0,0 0 0 0 0,1 0 0 0 0,-1 0 1 0 0,0-1-1 0 0,0 2-25 0 0,0 0 50 0 0,0 1-1 0 0,0-1 1 0 0,0 1-1 0 0,0-1 1 0 0,1 1-1 0 0,-1-1 1 0 0,1 1-1 0 0,-1 0 1 0 0,1-1-1 0 0,0 1-49 0 0,0 3 48 0 0,0 0 0 0 0,0-1 0 0 0,1 1 1 0 0,-1 0-1 0 0,1 0 0 0 0,1-1 0 0 0,-1 1 0 0 0,1-1 0 0 0,1 3-48 0 0,3 5 57 0 0,0 0 0 0 0,-1 0 0 0 0,-1 0-1 0 0,0 1 1 0 0,-1-1 0 0 0,0 1 0 0 0,-1 0 0 0 0,-1 0-1 0 0,0 0 1 0 0,-1 11-57 0 0,-1-7 147 0 0,1 0 0 0 0,2 14-147 0 0,1 15 57 0 0,-3-43-64 0 0,2 31 28 0 0,-1-33-30 0 0,-1 0 0 0 0,0-1-1 0 0,1 1 1 0 0,-1 0 0 0 0,1-1 0 0 0,0 1 0 0 0,0-1 0 0 0,0 1 0 0 0,-1-1 0 0 0,1 1 0 0 0,0-1 0 0 0,1 0 0 0 0,-1 0 0 0 0,0 1 0 0 0,0-1-1 0 0,1 0 1 0 0,-1 0 0 0 0,0 0 0 0 0,2 0 9 0 0,0 0-21 0 0,0-2 0 0 0,0 1 0 0 0,0 0 0 0 0,1-1 1 0 0,-1 1-1 0 0,0-1 0 0 0,0 0 0 0 0,1 0 21 0 0,3-1-22 0 0,19-4-11 0 0,-1-2 1 0 0,0 0-1 0 0,-1-1 1 0 0,0-2-1 0 0,20-11 33 0 0,-17 10-2046 0 0,-26 11-7178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21.8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54 305 8432 0 0,'0'1'183'0'0,"0"1"0"0"0,0 0 0 0 0,0 0 1 0 0,0-1-1 0 0,0 1 0 0 0,-1 0 0 0 0,1 0 0 0 0,-1-1 1 0 0,0 1-1 0 0,1 0 0 0 0,-1-1 0 0 0,0 1 0 0 0,0-1 1 0 0,0 2-184 0 0,0-3 59 0 0,1 0 0 0 0,0 0 1 0 0,0 0-1 0 0,-1 1 1 0 0,1-1-1 0 0,0 0 0 0 0,0 0 1 0 0,-1 0-1 0 0,1 0 1 0 0,0 1-1 0 0,0-1 0 0 0,-1 0 1 0 0,1 0-1 0 0,0 0 1 0 0,-1 0-1 0 0,1 0 0 0 0,0 0 1 0 0,0 0-1 0 0,-1 0 1 0 0,1 0-1 0 0,0 0 0 0 0,-1 0 1 0 0,1 0-1 0 0,0 0 1 0 0,-1 0-1 0 0,1 0 0 0 0,0 0 1 0 0,0 0-1 0 0,-1-1 1 0 0,1 1-60 0 0,-11-13 849 0 0,6 0-743 0 0,0 0-1 0 0,1 0 1 0 0,0-1 0 0 0,1 1 0 0 0,1-1 0 0 0,0 0 0 0 0,1 0 0 0 0,0 0 0 0 0,1 0 0 0 0,1 0 0 0 0,1-6-106 0 0,-2 19 24 0 0,0-1 0 0 0,1 1 0 0 0,-1 0 0 0 0,0-1 0 0 0,1 1 0 0 0,-1-1 0 0 0,1 1 0 0 0,0 0 0 0 0,-1-1 0 0 0,1 1 0 0 0,0 0 0 0 0,0 0 0 0 0,0-1 0 0 0,0 1 0 0 0,0 0 0 0 0,0 0 0 0 0,0 0 0 0 0,0 0 0 0 0,0 0 0 0 0,0 1 0 0 0,1-1 0 0 0,-1 0 0 0 0,0 1 0 0 0,1-1 0 0 0,-1 0 0 0 0,0 1 1 0 0,2-1-25 0 0,0 0 75 0 0,1 1 0 0 0,-1-1 1 0 0,1 0-1 0 0,-1 1 1 0 0,1 0-1 0 0,0 0 1 0 0,-1 0-1 0 0,1 0 1 0 0,-1 1-1 0 0,1 0 1 0 0,0 0-76 0 0,-1 0 17 0 0,-1 1 0 0 0,0-1 0 0 0,1 1 0 0 0,-1 0 0 0 0,0 0 0 0 0,0 0 0 0 0,0 1 0 0 0,-1-1 0 0 0,1 0 0 0 0,-1 1 0 0 0,1-1 0 0 0,-1 1 0 0 0,0-1 0 0 0,1 1-17 0 0,7 13 121 0 0,16 15 11 0 0,2 0 0 0 0,1-2-1 0 0,1-2 1 0 0,27 21-132 0 0,2-10 2 0 0,-27-20 5 0 0,-23-13 0 0 0,1 0 0 0 0,0-1 0 0 0,-1 0-1 0 0,2-1 1 0 0,-1 0 0 0 0,0 0-1 0 0,1-1 1 0 0,2 0-7 0 0,10 1 613 0 0,0-1-1 0 0,22-1-612 0 0,-43-1 21 0 0,0 0 0 0 0,0 0 0 0 0,0 0 0 0 0,0 0 0 0 0,-1 0 0 0 0,1 0 0 0 0,0-1 0 0 0,0 1 0 0 0,0 0 0 0 0,0-1-1 0 0,0 1 1 0 0,0-1 0 0 0,-1 1 0 0 0,1-1 0 0 0,0 1 0 0 0,0-1 0 0 0,-1 0 0 0 0,1 1 0 0 0,0-1 0 0 0,-1 0 0 0 0,1 1 0 0 0,0-1 0 0 0,-1 0 0 0 0,1 0 0 0 0,-1 0 0 0 0,0 1-1 0 0,1-1 1 0 0,-1 0 0 0 0,0 0 0 0 0,1 0 0 0 0,-1 0 0 0 0,0 0 0 0 0,0 0 0 0 0,0 0 0 0 0,0 0 0 0 0,0 0 0 0 0,0 0 0 0 0,0 0 0 0 0,0 1 0 0 0,0-1 0 0 0,0 0 0 0 0,0 0-21 0 0,-1-8 6 0 0,-1 1 1 0 0,0-1 0 0 0,0 1-1 0 0,-2-6-6 0 0,0 1 26 0 0,-5-27 26 0 0,2-1 1 0 0,1 0-1 0 0,2-1 0 0 0,2-7-52 0 0,3 43 8 0 0,-1 0 0 0 0,1 0 0 0 0,0 0 0 0 0,1 0 0 0 0,0 0-1 0 0,0 0 1 0 0,0 0 0 0 0,0 0 0 0 0,1 1 0 0 0,0-1 0 0 0,0 1 0 0 0,1 0-1 0 0,-1 0 1 0 0,1 0 0 0 0,5-4-8 0 0,21-19-2478 0 0,-27 26-9837 0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7.6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62 7632 0 0,'1'0'0'0'0,"5"0"0"0"0,-6-4 0 0 0,0 2 336 0 0,1 2 0 0 0,3 0-8 0 0,2-3 8 0 0,2 3-8 0 0,-1 0 8 0 0,-1 0-8 0 0,12-8 8 0 0,8-2-312 0 0,4 5 16 0 0,-4 1-16 0 0,7-3 8 0 0,0 0-40 0 0,-4 0 8 0 0,-2 2-7808 0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7.9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5520 0 0,'19'80'867'0'0,"1"44"1770"0"0,-8-46-1775 0 0,-9-40-481 0 0,-2-29-208 0 0,-1 1 0 0 0,1-1 0 0 0,1 0 1 0 0,0 2-174 0 0,0-2 196 0 0,-1 0 0 0 0,0 1 0 0 0,-1-1 1 0 0,0 0-1 0 0,-1 7-196 0 0,1 5 301 0 0,0-21-296 0 0,0 1 0 0 0,0-1 0 0 0,0 0 0 0 0,0 0-1 0 0,-1 0 1 0 0,1 0 0 0 0,0 0 0 0 0,0 0 0 0 0,0 0 0 0 0,0 0 0 0 0,0 0-1 0 0,0 0 1 0 0,0 0 0 0 0,0 1 0 0 0,0-1 0 0 0,-1 0 0 0 0,1 0-1 0 0,0 0 1 0 0,0 0 0 0 0,0 0 0 0 0,0 0 0 0 0,0 0 0 0 0,0 0-1 0 0,0 0 1 0 0,0 0 0 0 0,-1 0 0 0 0,1 0 0 0 0,0 0 0 0 0,0 0-1 0 0,0 0 1 0 0,0 0 0 0 0,0 0 0 0 0,0 0 0 0 0,0 0 0 0 0,-1 0-1 0 0,1-1 1 0 0,0 1 0 0 0,0 0 0 0 0,0 0 0 0 0,0 0 0 0 0,0 0-1 0 0,0 0 1 0 0,0 0 0 0 0,0 0 0 0 0,0 0 0 0 0,-1 0 0 0 0,1 0-1 0 0,0 0 1 0 0,0-1 0 0 0,0 1 0 0 0,0 0 0 0 0,0 0 0 0 0,0 0-1 0 0,0 0 1 0 0,0 0 0 0 0,0 0 0 0 0,0 0 0 0 0,0-1-5 0 0,-5-6-1675 0 0,5 6-6077 0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8.3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0 118 7632 0 0,'1'-2'79'0'0,"-1"0"1"0"0,0-1-1 0 0,1 1 0 0 0,0 0 1 0 0,-1 0-1 0 0,1 0 1 0 0,0 0-1 0 0,0 0 1 0 0,0 0-1 0 0,0 0 0 0 0,1 0 1 0 0,-1 0-1 0 0,0 0 1 0 0,2-1-80 0 0,26-24 1681 0 0,-18 18-1401 0 0,-4 3-213 0 0,1 0 0 0 0,0 1 0 0 0,0 0-1 0 0,0 1 1 0 0,1 0 0 0 0,-1 0 0 0 0,1 1 0 0 0,0 0 0 0 0,0 0 0 0 0,1 1-1 0 0,-1 0 1 0 0,0 1 0 0 0,1 0 0 0 0,7 0-67 0 0,-8 1 27 0 0,0 1-1 0 0,0 0 1 0 0,-1 1 0 0 0,1 0-1 0 0,0 0 1 0 0,-1 1 0 0 0,1 0-1 0 0,-1 1 1 0 0,0 0 0 0 0,0 0 0 0 0,0 0-1 0 0,-1 1 1 0 0,1 0 0 0 0,-1 1-1 0 0,-1 0 1 0 0,1 0 0 0 0,1 2-27 0 0,2 2 74 0 0,-1 1 1 0 0,0 0 0 0 0,-1 0 0 0 0,-1 1-1 0 0,1 1 1 0 0,-2-1 0 0 0,0 1 0 0 0,0 0 0 0 0,-1 0-1 0 0,2 9-74 0 0,8 66 356 0 0,-13-76-319 0 0,-1 0-1 0 0,0 1 1 0 0,-1-1 0 0 0,-1 0-1 0 0,0 1 1 0 0,-1-1 0 0 0,0 0-1 0 0,0 0 1 0 0,-2 0-1 0 0,1 0 1 0 0,-2 0 0 0 0,1-1-1 0 0,-2 1-36 0 0,2-3 12 0 0,-1-1 0 0 0,0 0 0 0 0,-1 0 0 0 0,0-1 0 0 0,0 0-1 0 0,0 0 1 0 0,-1 0 0 0 0,0-1 0 0 0,-5 4-12 0 0,-5 2 30 0 0,-1 0 0 0 0,0-2 1 0 0,-17 8-31 0 0,29-16 5 0 0,0 0 1 0 0,-1 0 0 0 0,1 0 0 0 0,-1-1-1 0 0,0 0 1 0 0,1-1 0 0 0,-1 1 0 0 0,0-1-1 0 0,0-1 1 0 0,0 1-6 0 0,-67-11 80 0 0,71 10-65 0 0,0 0-1 0 0,-1 0 1 0 0,1-1 0 0 0,0 1 0 0 0,0-1 0 0 0,0 1-1 0 0,1-1 1 0 0,-1 0 0 0 0,0 0 0 0 0,1 0-1 0 0,-1-1 1 0 0,1 1 0 0 0,0-1 0 0 0,0 1-1 0 0,0-1 1 0 0,0 0 0 0 0,0 1 0 0 0,0-1 0 0 0,1 0-1 0 0,-1 0 1 0 0,1 0 0 0 0,0-1 0 0 0,0 1-1 0 0,0 0 1 0 0,1 0 0 0 0,-1-1-15 0 0,1-8-1785 0 0,0 0-7231 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8.6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60 114 5520 0 0,'0'5'98'0'0,"-1"-1"1"0"0,0 1-1 0 0,0 0 0 0 0,-1 0 1 0 0,1-1-1 0 0,-1 1 1 0 0,0-1-1 0 0,0 0 0 0 0,0 1 1 0 0,-1-1-1 0 0,0 0 1 0 0,1 0-1 0 0,-2 0-98 0 0,0 1 135 0 0,1 0 0 0 0,0 1 0 0 0,-1-1 0 0 0,2 1 0 0 0,-1 0 1 0 0,1-1-1 0 0,0 1 0 0 0,-1 2-135 0 0,1 5 27 0 0,0 0 1 0 0,0 0-1 0 0,1 0 1 0 0,1 0-1 0 0,0 1 1 0 0,1-1 0 0 0,0 0-1 0 0,1 0 1 0 0,1 0-1 0 0,1 3-27 0 0,-2-8-2 0 0,1 0 1 0 0,1 0-1 0 0,-1-1 0 0 0,1 1 0 0 0,1-1 0 0 0,-1 1 1 0 0,1-1-1 0 0,0-1 0 0 0,1 1 0 0 0,0-1 0 0 0,0 0 1 0 0,0 0-1 0 0,1-1 0 0 0,0 1 0 0 0,0-2 0 0 0,3 3 2 0 0,-1-2 20 0 0,-1 0 0 0 0,1-1 0 0 0,0 0 0 0 0,0-1 0 0 0,0 1 0 0 0,0-2 0 0 0,1 1 0 0 0,-1-1 0 0 0,1-1 0 0 0,1 0-20 0 0,-9 0 7 0 0,1-1 0 0 0,-1 0-1 0 0,1 0 1 0 0,-1 0 0 0 0,1-1 0 0 0,-1 1-1 0 0,1-1 1 0 0,-1 1 0 0 0,1-1-1 0 0,-1 0 1 0 0,1 0 0 0 0,-1 0-1 0 0,0 0 1 0 0,0 0 0 0 0,1 0-1 0 0,-1-1 1 0 0,0 1 0 0 0,0-1-7 0 0,1-1 6 0 0,0 0-1 0 0,0 0 1 0 0,0-1 0 0 0,-1 1 0 0 0,1-1 0 0 0,-1 0 0 0 0,0 0-1 0 0,0 1 1 0 0,0-1 0 0 0,0-2-6 0 0,2-5 88 0 0,-1 1-1 0 0,-1-1 1 0 0,0 0 0 0 0,0-1-1 0 0,-1 1 1 0 0,-1 0-1 0 0,0-11-87 0 0,-2 1 255 0 0,-1 0 0 0 0,0 0 1 0 0,-2 1-1 0 0,0 0 0 0 0,-2-1 0 0 0,0 2 0 0 0,-9-18-255 0 0,1 4 494 0 0,-1 1-1 0 0,-4-4-493 0 0,14 27 135 0 0,0 0 0 0 0,-1 0-1 0 0,1 1 1 0 0,-2 0-1 0 0,1 0 1 0 0,-1 0-1 0 0,0 1 1 0 0,-1 0-1 0 0,-2-1-134 0 0,9 7 38 0 0,0 0 1 0 0,0 0-1 0 0,0 0 0 0 0,0 0 0 0 0,0 1 0 0 0,0-1 0 0 0,0 1 0 0 0,-1-1 1 0 0,1 1-1 0 0,0 0 0 0 0,0 0 0 0 0,0 0 0 0 0,-1 0-38 0 0,3 0 3 0 0,0 0 1 0 0,-1 0-1 0 0,1 0 0 0 0,0 0 0 0 0,0 0 0 0 0,0 0 0 0 0,0 0 1 0 0,0 0-1 0 0,-1 0 0 0 0,1 1 0 0 0,0-1 0 0 0,0 0 0 0 0,0 0 1 0 0,0 0-1 0 0,0 0 0 0 0,0 0 0 0 0,-1 0 0 0 0,1 0 0 0 0,0 1 1 0 0,0-1-1 0 0,0 0 0 0 0,0 0 0 0 0,0 0 0 0 0,0 0 0 0 0,0 1 1 0 0,0-1-1 0 0,0 0 0 0 0,0 0 0 0 0,0 0 0 0 0,0 0 0 0 0,0 1 1 0 0,0-1-1 0 0,0 0 0 0 0,0 0 0 0 0,0 0 0 0 0,0 0 0 0 0,0 1 1 0 0,0-1-1 0 0,0 0 0 0 0,0 0 0 0 0,0 0 0 0 0,0 0 0 0 0,0 0 1 0 0,0 1-4 0 0,0 2-1557 0 0,0-2-7144 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9.2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18 541 7328 0 0,'0'-1'138'0'0,"1"1"0"0"0,0-1 1 0 0,-1 1-1 0 0,1-1 0 0 0,-1 1 1 0 0,1-1-1 0 0,-1 1 0 0 0,0-1 0 0 0,1 0 1 0 0,-1 1-1 0 0,0-1 0 0 0,1 0 1 0 0,-1 0-1 0 0,0 1 0 0 0,0-1 0 0 0,1 0 1 0 0,-1 1-1 0 0,0-1 0 0 0,0 0 1 0 0,0 0-1 0 0,0 0 0 0 0,0 1 0 0 0,0-1 1 0 0,0 0-139 0 0,1-32 1386 0 0,0 14-1090 0 0,0-7 115 0 0,-1 1 0 0 0,-1-1 0 0 0,-1 0 0 0 0,-1 0 0 0 0,-3-5-411 0 0,-5-46 984 0 0,9 60-792 0 0,1 5 88 0 0,0-1 0 0 0,0 1 0 0 0,2-11-280 0 0,0 3 319 0 0,-1 16-251 0 0,-1 0 0 0 0,1 0 1 0 0,1 0-1 0 0,-1 0 0 0 0,0 1 0 0 0,1-1 1 0 0,0 0-1 0 0,0 0 0 0 0,0 0 1 0 0,1 1-1 0 0,-1-1 0 0 0,1 0 0 0 0,0 1 1 0 0,0-1-1 0 0,0 1 0 0 0,0 0 0 0 0,2-2-68 0 0,-3 4 23 0 0,-1 0 0 0 0,1 1 0 0 0,-1-1 0 0 0,1 1 0 0 0,0-1 0 0 0,-1 1-1 0 0,1-1 1 0 0,0 1 0 0 0,-1-1 0 0 0,1 1 0 0 0,0 0 0 0 0,0-1 0 0 0,0 1-1 0 0,-1 0 1 0 0,1 0 0 0 0,0 0 0 0 0,0-1 0 0 0,0 1-23 0 0,11 11 221 0 0,-8-7-204 0 0,73 76 175 0 0,-76-78-190 0 0,19 20 41 0 0,-1 2 0 0 0,-2 0-1 0 0,0 1 1 0 0,8 17-43 0 0,-18-29-5 0 0,1 0-1 0 0,0 0 1 0 0,1-1 0 0 0,9 11 5 0 0,5-5-26 0 0,-23-18 29 0 0,1 0 0 0 0,-1 0 0 0 0,0 1 1 0 0,1-1-1 0 0,-1 0 0 0 0,0 0 0 0 0,1 0 0 0 0,-1 1 0 0 0,1-1 0 0 0,-1 0 0 0 0,0 0 0 0 0,1 0 0 0 0,-1 0 0 0 0,1 0 0 0 0,-1 0 0 0 0,0 0 0 0 0,1 0 0 0 0,-1 0 0 0 0,1 0 0 0 0,-1 0 0 0 0,0 0 0 0 0,1 0 0 0 0,-1 0 0 0 0,0-1 0 0 0,1 1 0 0 0,-1 0 0 0 0,1 0 0 0 0,-1 0 0 0 0,0 0 0 0 0,1-1-3 0 0,8-12 203 0 0,3-20 129 0 0,-7 6-244 0 0,-2 1 0 0 0,0-1-1 0 0,-2 0 1 0 0,-2-15-88 0 0,1 30-10 0 0,0-7-27 0 0,1-1-1 0 0,0 1 0 0 0,1 0 1 0 0,2 0-1 0 0,0 1 1 0 0,0-1-1 0 0,7-14 38 0 0,-11 32 1 0 0,0 0-1 0 0,1 1 0 0 0,-1-1 0 0 0,0 0 0 0 0,1 0 0 0 0,-1 0 0 0 0,1 0 0 0 0,-1 0 0 0 0,1 1 0 0 0,0-1 1 0 0,-1 0-1 0 0,1 1 0 0 0,0-1 0 0 0,-1 0 0 0 0,1 1 0 0 0,0-1 0 0 0,0 1 0 0 0,0-1 0 0 0,-1 1 0 0 0,1 0 1 0 0,-1 0-1 0 0,1 0 0 0 0,-1 0 0 0 0,1 0 0 0 0,-1 0 1 0 0,1 0-1 0 0,-1 0 0 0 0,1 0 0 0 0,-1 0 0 0 0,0 1 0 0 0,1-1 1 0 0,-1 0-1 0 0,1 0 0 0 0,-1 0 0 0 0,0 1 0 0 0,1-1 1 0 0,-1 0-1 0 0,0 1 0 0 0,1-1 0 0 0,-1 0 0 0 0,0 1 0 0 0,1-1 1 0 0,-1 0-1 0 0,0 1 0 0 0,3 3 1 0 0,-1 0 1 0 0,0 0-1 0 0,0 0 0 0 0,0 0 1 0 0,0 1-1 0 0,0 1-1 0 0,16 65 11 0 0,-12-41-4 0 0,2-1 0 0 0,2 1 0 0 0,3 5-7 0 0,-1 0 2 0 0,-10-25-2 0 0,1-1 0 0 0,0-1-1 0 0,1 1 1 0 0,0 1 0 0 0,26 56 42 0 0,-9-40 106 0 0,-12-20-2668 0 0,-9-6-9821 0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9.6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0 475 9536 0 0,'4'-6'234'0'0,"-1"1"1"0"0,0-1 0 0 0,0 0 0 0 0,-1 0 0 0 0,1-2-235 0 0,9-50 3376 0 0,-8 30-2601 0 0,5-9-173 0 0,2 1 1 0 0,1 0-1 0 0,2 1 0 0 0,3-3-602 0 0,-9 17 223 0 0,0 7 4 0 0,-1 1 0 0 0,2-1 1 0 0,7-9-228 0 0,15-23 530 0 0,-30 43-500 0 0,0 1 1 0 0,1-1-1 0 0,0 1 0 0 0,-1 0 1 0 0,1-1-1 0 0,0 1 1 0 0,0 0-1 0 0,0 0 1 0 0,0 0-1 0 0,1 1 1 0 0,-1-1-1 0 0,0 0 0 0 0,1 1 1 0 0,0 0-1 0 0,1-1-30 0 0,1 0 63 0 0,0 1 0 0 0,1 0 0 0 0,-1 0-1 0 0,0 0 1 0 0,1 1 0 0 0,-1-1 0 0 0,4 2-63 0 0,-8 0 10 0 0,1 0 0 0 0,-1 0 0 0 0,1 0 1 0 0,-1 1-1 0 0,1-1 0 0 0,-1 0 0 0 0,0 1 1 0 0,1 0-1 0 0,-1-1 0 0 0,0 1 0 0 0,0 0 0 0 0,0-1 1 0 0,0 1-1 0 0,-1 0 0 0 0,2 2-10 0 0,0 1 20 0 0,6 12 16 0 0,0 2 0 0 0,-1-1 0 0 0,-1 1 0 0 0,-1 0 0 0 0,-1 0 0 0 0,1 8-36 0 0,27 118 97 0 0,-15-91-116 0 0,-13-41 10 0 0,1 0 1 0 0,-2 0-1 0 0,0 0 0 0 0,1 9 9 0 0,-3-19 21 0 0,-1 1 1 0 0,1 0-1 0 0,0-1 1 0 0,1 1-1 0 0,-1-1 0 0 0,1 0 1 0 0,-1 1-22 0 0,1-1-348 0 0,-1 0 1 0 0,1 0-1 0 0,-1 0 0 0 0,0 1 1 0 0,0-1-1 0 0,0 1 0 0 0,-1-1 1 0 0,1 0-1 0 0,-1 2 348 0 0,0-5-12190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39.9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38 9744 0 0,'42'-1'2327'0'0,"16"-5"-2327"0"0,11 0-123 0 0,-5-3-316 0 0,-14 1 203 0 0,-30 5-1220 0 0,0-1-5561 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0.3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5120 0 0,'13'43'2172'0'0,"-7"25"-47"0"0,-2 11-2125 0 0,-1-12 415 0 0,-3-41-312 0 0,0-18-35 0 0,0-1 0 0 0,0 0 1 0 0,0 0-1 0 0,1 0 1 0 0,0 0-1 0 0,3 7-68 0 0,0 14 246 0 0,-4-26-222 0 0,0 0 1 0 0,0 0 0 0 0,0 0-1 0 0,0 0 1 0 0,0 0-1 0 0,1 0 1 0 0,-1 0-1 0 0,1 0 1 0 0,-1 0 0 0 0,1-1-1 0 0,0 1 1 0 0,0 0-1 0 0,0 0 1 0 0,0-1-1 0 0,0 1 1 0 0,0 0 0 0 0,0-1-1 0 0,0 1 1 0 0,1-1-1 0 0,-1 1-24 0 0,4 8-1282 0 0,-4-9-5718 0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0.7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0 494 7232 0 0,'6'-6'349'0'0,"-6"6"-331"0"0,0 0 0 0 0,1 0 1 0 0,-1 0-1 0 0,0-1 1 0 0,0 1-1 0 0,1 0 1 0 0,-1 0-1 0 0,0 0 1 0 0,1 0-1 0 0,-1-1 0 0 0,0 1 1 0 0,0 0-1 0 0,1 0 1 0 0,-1-1-1 0 0,0 1 1 0 0,0 0-1 0 0,0 0 0 0 0,0-1 1 0 0,1 1-1 0 0,-1 0 1 0 0,0-1-1 0 0,0 1 1 0 0,0 0-1 0 0,0-1 1 0 0,0 1-1 0 0,0 0 0 0 0,0-1-18 0 0,7-37 1259 0 0,-5 32-1107 0 0,0-1 1 0 0,-1 0-1 0 0,0 0 0 0 0,0 0 0 0 0,-1 0-152 0 0,0-26 541 0 0,0 1 1 0 0,2 0-1 0 0,2 0 0 0 0,0 0 0 0 0,3 0 0 0 0,2-8-541 0 0,-4 27 232 0 0,0 1-1 0 0,1 0 1 0 0,0 0 0 0 0,0 0 0 0 0,4-3-232 0 0,-8 11 101 0 0,0 1-1 0 0,0 0 1 0 0,1 0 0 0 0,-1 0 0 0 0,1 0 0 0 0,0 0 0 0 0,0 1 0 0 0,3-3-101 0 0,-5 5 29 0 0,0-1 0 0 0,0 0 0 0 0,0 1 0 0 0,0-1-1 0 0,1 1 1 0 0,-1-1 0 0 0,0 1 0 0 0,1 0 0 0 0,-1 0-1 0 0,0-1 1 0 0,0 1 0 0 0,1 0 0 0 0,-1 0 0 0 0,0 0 0 0 0,1 0-1 0 0,-1 1 1 0 0,0-1 0 0 0,1 0 0 0 0,-1 0 0 0 0,0 1-1 0 0,0-1 1 0 0,1 1 0 0 0,-1-1 0 0 0,0 1 0 0 0,0 0 0 0 0,0-1-1 0 0,0 1 1 0 0,1 0-29 0 0,2 3 18 0 0,-1 0-1 0 0,1-1 1 0 0,-1 1-1 0 0,0 0 1 0 0,0 0-1 0 0,0 1 1 0 0,1 2-18 0 0,10 13 31 0 0,4 5 95 0 0,-1 1 0 0 0,0 2-126 0 0,30 43 306 0 0,14 27 5 0 0,-53-88-244 0 0,-3-3 10 0 0,0 0 0 0 0,0-1 0 0 0,1 1 0 0 0,0-1 0 0 0,0-1 0 0 0,0 1 0 0 0,1-1-1 0 0,3 2-76 0 0,3 1 53 0 0,-5-3 107 0 0,1 0-1 0 0,0-1 0 0 0,8 4-159 0 0,-15-7 27 0 0,0-1-1 0 0,0 1 0 0 0,0 0 0 0 0,-1-1 0 0 0,1 0 0 0 0,0 1 0 0 0,0-1 1 0 0,0 0-1 0 0,0 0 0 0 0,0 0 0 0 0,0 0 0 0 0,0 0 0 0 0,0-1 0 0 0,0 1 1 0 0,-1-1-1 0 0,1 1 0 0 0,0-1 0 0 0,0 0 0 0 0,0 1 0 0 0,-1-1 0 0 0,3-1-26 0 0,-3 1 6 0 0,0-1 0 0 0,0 1 0 0 0,-1 0-1 0 0,1-1 1 0 0,0 1 0 0 0,0-1 0 0 0,-1 1 0 0 0,1-1-1 0 0,-1 1 1 0 0,1-1 0 0 0,-1 1 0 0 0,0-1-1 0 0,1 1 1 0 0,-1-1 0 0 0,0 0 0 0 0,0 0-6 0 0,0-33 68 0 0,-1 23-51 0 0,-2-36 62 0 0,-1 0 0 0 0,-3 0 1 0 0,-2 1-1 0 0,-5-13-79 0 0,11 43 70 0 0,1 0-1 0 0,1-1 1 0 0,0 1 0 0 0,2-11-70 0 0,-1 1 170 0 0,0 27-161 0 0,0-1 0 0 0,0 1 0 0 0,0-1 0 0 0,1 0 0 0 0,-1 1 0 0 0,0-1-1 0 0,0 1 1 0 0,0-1 0 0 0,1 1 0 0 0,-1-1 0 0 0,0 1 0 0 0,1-1 0 0 0,-1 1-1 0 0,0-1 1 0 0,1 1 0 0 0,-1-1 0 0 0,1 1 0 0 0,-1-1 0 0 0,1 1 0 0 0,-1 0 0 0 0,1-1-1 0 0,-1 1 1 0 0,1 0 0 0 0,-1-1 0 0 0,1 1 0 0 0,-1 0 0 0 0,1 0-9 0 0,5-2-2533 0 0,-6 2-10013 0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1.2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376 45 7136 0 0,'-72'-30'6240'0'0,"68"27"-6189"0"0,0 1 1 0 0,-1 0 0 0 0,1 1-1 0 0,-1-1 1 0 0,0 1 0 0 0,0 0-1 0 0,1 0 1 0 0,-1 0 0 0 0,0 1 0 0 0,0-1-1 0 0,0 1 1 0 0,0 1 0 0 0,0-1-1 0 0,0 1 1 0 0,1-1 0 0 0,-1 1-1 0 0,0 1 1 0 0,0-1 0 0 0,1 1 0 0 0,-1 0-1 0 0,1 0 1 0 0,-4 2-52 0 0,-2 0 0 0 0,1 2 0 0 0,0-1 0 0 0,0 1 0 0 0,1 0-1 0 0,0 1 1 0 0,0 0 0 0 0,0 0 0 0 0,1 1 0 0 0,0-1 0 0 0,0 2 0 0 0,1-1 0 0 0,0 1 0 0 0,0 0 0 0 0,1 0 0 0 0,-1 4 0 0 0,-8 17 3 0 0,2 0 0 0 0,2 1 1 0 0,1 0-1 0 0,1 1 1 0 0,1 1-4 0 0,3-9 45 0 0,0-1 32 0 0,1-1 0 0 0,1 1 0 0 0,1 7-77 0 0,2-23 22 0 0,-1 0-1 0 0,1 0 1 0 0,0 0 0 0 0,0 0-1 0 0,1 0 1 0 0,0 0-1 0 0,0-1 1 0 0,0 1 0 0 0,1-1-1 0 0,0 0 1 0 0,1 0 0 0 0,-1 0-1 0 0,1 1-21 0 0,5 5 39 0 0,0-1 0 0 0,1 1 1 0 0,1-1-1 0 0,-1-1 0 0 0,2 0 0 0 0,-1-1 0 0 0,1 0 0 0 0,11 6-39 0 0,-14-10 8 0 0,1 0 0 0 0,0-1-1 0 0,0 0 1 0 0,0-1-1 0 0,1 0 1 0 0,-1-1-1 0 0,1 0 1 0 0,0 0-1 0 0,-1-1 1 0 0,1 0 0 0 0,0-1-1 0 0,7-1-7 0 0,-9 0-246 0 0,-1 0 0 0 0,0 0-1 0 0,0-1 1 0 0,0 0 0 0 0,0 0-1 0 0,0-1 1 0 0,-1 0 0 0 0,2-1 246 0 0,9-4-9664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22.1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9848 0 0,'1'1'45'0'0,"0"0"-1"0"0,1 0 1 0 0,-1-1 0 0 0,0 1 0 0 0,0 1 0 0 0,0-1 0 0 0,0 0-1 0 0,0 0 1 0 0,0 0 0 0 0,0 1 0 0 0,0-1 0 0 0,0 0 0 0 0,0 1-1 0 0,-1-1 1 0 0,1 0 0 0 0,-1 1 0 0 0,1-1 0 0 0,-1 1 0 0 0,1-1-1 0 0,-1 1-44 0 0,2 37 1675 0 0,1-4-749 0 0,1-15-845 0 0,0 0 0 0 0,-1 1 0 0 0,-1-1-1 0 0,-1 1 1 0 0,0 0 0 0 0,-2 6-81 0 0,0-19 23 0 0,1 1 0 0 0,1-1 0 0 0,0 0 0 0 0,0 1 0 0 0,1-1-1 0 0,1 6-22 0 0,-1-4 153 0 0,0 0-1 0 0,0 0 1 0 0,0 9-153 0 0,-2 57 251 0 0,0-76-10735 0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1.6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75 55 6824 0 0,'-9'0'107'0'0,"-5"0"1290"0"0,13 0-1319 0 0,1 1-1 0 0,0-1 1 0 0,-1 0 0 0 0,1 0 0 0 0,-1 1 0 0 0,1-1-1 0 0,0 0 1 0 0,-1 1 0 0 0,1-1 0 0 0,0 0 0 0 0,0 1-1 0 0,-1-1 1 0 0,1 0 0 0 0,0 1 0 0 0,0-1-1 0 0,0 1 1 0 0,-1-1 0 0 0,1 0 0 0 0,0 1 0 0 0,0-1-1 0 0,0 1 1 0 0,0-1 0 0 0,0 1 0 0 0,0-1 0 0 0,0 1-1 0 0,0-1 1 0 0,0 1 0 0 0,0-1 0 0 0,0 1-78 0 0,-1 5 122 0 0,0 0-1 0 0,-1 0 1 0 0,1 1 0 0 0,-1-1 0 0 0,0 0 0 0 0,-1 0 0 0 0,0-1 0 0 0,0 2-122 0 0,-8 18 17 0 0,7-10 4 0 0,0-1 0 0 0,1 1 1 0 0,1 0-1 0 0,0-1 0 0 0,1 1 1 0 0,0 0-1 0 0,1 0 0 0 0,2 12-21 0 0,-1-21 18 0 0,1 0 0 0 0,0 0-1 0 0,-1 0 1 0 0,2 0-1 0 0,-1 0 1 0 0,1-1 0 0 0,0 1-1 0 0,0-1 1 0 0,0 1-1 0 0,1-1 1 0 0,0 0 0 0 0,0 0-1 0 0,0-1 1 0 0,1 1-1 0 0,-1-1 1 0 0,1 0 0 0 0,0 0-1 0 0,0-1 1 0 0,1 1-1 0 0,-1-1 1 0 0,1 0 0 0 0,-1-1-1 0 0,1 1 1 0 0,0-1 0 0 0,0 0-1 0 0,0-1 1 0 0,0 1-1 0 0,1-1 1 0 0,2 0-18 0 0,13 3 20 0 0,-4-1 4 0 0,-1-1 0 0 0,13 0-24 0 0,-24-1 4 0 0,0-2 0 0 0,0 1-1 0 0,-1-1 1 0 0,1 0 0 0 0,0 0 0 0 0,0-1 0 0 0,-1 1 0 0 0,1-1 0 0 0,-1-1 0 0 0,1 1-4 0 0,3-2-1 0 0,0-1 0 0 0,-1 0 1 0 0,0 0-1 0 0,0-1 0 0 0,0 0 1 0 0,6-6 0 0 0,-11 8 1 0 0,0 0 1 0 0,0 0 0 0 0,0 0 0 0 0,0 0 0 0 0,-1-1 0 0 0,1 1-1 0 0,-1-1 1 0 0,0 1 0 0 0,0-1 0 0 0,-1 0 0 0 0,0 1-1 0 0,0-1 1 0 0,0 0 0 0 0,0-2-2 0 0,1-3 42 0 0,-2 0-1 0 0,1 0 1 0 0,-1 0-1 0 0,0-1 1 0 0,-1 1 0 0 0,-1 0-1 0 0,1 0 1 0 0,-2 0-1 0 0,1 0 1 0 0,-1 0 0 0 0,-1 0-1 0 0,0 1 1 0 0,0 0 0 0 0,-1-1-1 0 0,0 1 1 0 0,0 1-1 0 0,-1-1 1 0 0,0 1 0 0 0,-4-4-42 0 0,-4-3 102 0 0,0-1 1 0 0,-1 2 0 0 0,-7-6-103 0 0,17 16 23 0 0,0 0 1 0 0,-1 0 0 0 0,0 0 0 0 0,1 1 0 0 0,-1 0 0 0 0,-1 0 0 0 0,1 0 0 0 0,0 1 0 0 0,-1 0-1 0 0,1 0 1 0 0,-1 1 0 0 0,-1-1-24 0 0,2 2 18 0 0,0-1 1 0 0,-1 1-1 0 0,1 0 0 0 0,0 0 0 0 0,0 0 0 0 0,0 1 1 0 0,0 0-1 0 0,0 1 0 0 0,0-1 0 0 0,0 1 0 0 0,-3 1-18 0 0,0 1-121 0 0,6-3 48 0 0,0 0 0 0 0,1 0 0 0 0,-1 0 1 0 0,1 0-1 0 0,-1 0 0 0 0,1 1 0 0 0,-1-1 1 0 0,1 1-1 0 0,0-1 0 0 0,0 1 0 0 0,0 0 0 0 0,0 0 1 0 0,0 0-1 0 0,0 0 0 0 0,0 0 0 0 0,1 1 1 0 0,-2 1 72 0 0,3-3-9020 0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2.2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109 530 6328 0 0,'-1'-15'321'0'0,"-1"-1"0"0"0,-1 1 0 0 0,0 0 0 0 0,-1 0 0 0 0,-1 1 0 0 0,0-1 0 0 0,-1 1 0 0 0,-1 0 1 0 0,0-1-322 0 0,-4-6 549 0 0,2-2 0 0 0,1 1 0 0 0,-3-12-549 0 0,0-3 135 0 0,8 29-102 0 0,0 1 1 0 0,1-1-1 0 0,0 0 0 0 0,0-1 0 0 0,1 1 0 0 0,0 0 0 0 0,0 0 0 0 0,1-9-33 0 0,0 0 100 0 0,0 9 20 0 0,0 0 0 0 0,1 0 0 0 0,-1 0 0 0 0,2 0 0 0 0,-1-1-120 0 0,-1 8 36 0 0,1 0 0 0 0,-1 0 1 0 0,0-1-1 0 0,1 1 0 0 0,-1 0 0 0 0,1 0 0 0 0,-1 0 0 0 0,1-1 1 0 0,0 1-1 0 0,-1 0 0 0 0,1 0 0 0 0,0 0 0 0 0,0 0 0 0 0,0 0 1 0 0,0 0-1 0 0,0 1 0 0 0,0-1 0 0 0,0 0 0 0 0,0 0 0 0 0,0 1 1 0 0,0-1-1 0 0,0 0 0 0 0,0 1 0 0 0,1-1 0 0 0,-1 1 0 0 0,0 0 1 0 0,0-1-1 0 0,1 1 0 0 0,-1 0 0 0 0,0 0 0 0 0,2 0-36 0 0,5 0 108 0 0,0 1 0 0 0,1 0 0 0 0,-1 0-1 0 0,0 1 1 0 0,0 0 0 0 0,0 1 0 0 0,0-1 0 0 0,0 2-1 0 0,7 3-107 0 0,8 6 26 0 0,0 2-1 0 0,9 7-25 0 0,7 5 219 0 0,-18-11-143 0 0,-1 0 0 0 0,-1 1 0 0 0,16 20-76 0 0,14 11 56 0 0,-23-18 5 0 0,-24-27-46 0 0,0 0-1 0 0,0 0 1 0 0,1 0 0 0 0,-1 0 0 0 0,0 0-1 0 0,1 0 1 0 0,0-1 0 0 0,0 0-1 0 0,-1 1 1 0 0,2-1 0 0 0,-1 0-1 0 0,0 0 1 0 0,0-1 0 0 0,0 1-1 0 0,1-1 1 0 0,-1 0 0 0 0,1 0-1 0 0,-1 0 1 0 0,1 0 0 0 0,0 0 0 0 0,-1-1-1 0 0,1 1 1 0 0,1-1-15 0 0,-4 0 10 0 0,0-1 1 0 0,0 1-1 0 0,-1 0 1 0 0,1 0-1 0 0,0-1 1 0 0,0 1-1 0 0,0 0 1 0 0,0-1-1 0 0,0 1 0 0 0,0-1 1 0 0,-1 0-1 0 0,1 1 1 0 0,0-1-1 0 0,0 1 1 0 0,-1-1-1 0 0,1 0 1 0 0,0 0-1 0 0,-1 1 1 0 0,1-1-1 0 0,-1 0 0 0 0,1 0 1 0 0,-1 0-1 0 0,1 0 1 0 0,-1 0-1 0 0,0 0 1 0 0,1 0-1 0 0,-1 1 1 0 0,0-1-1 0 0,0 0 1 0 0,0 0-1 0 0,0 0 0 0 0,0 0 1 0 0,0 0-1 0 0,0-1-10 0 0,-1-39 545 0 0,0 34-496 0 0,-3-28 351 0 0,-3 0 0 0 0,-7-25-400 0 0,-2-7 571 0 0,15 64-535 0 0,1-1 0 0 0,0 0 0 0 0,-1 1 0 0 0,1-1 0 0 0,0 0 0 0 0,1 1 0 0 0,-1-1 0 0 0,1 0 1 0 0,-1 1-1 0 0,1-1 0 0 0,0 1 0 0 0,0-1 0 0 0,1 0-36 0 0,2-5 128 0 0,1 0 0 0 0,1 0 0 0 0,5-8-128 0 0,-9 14 17 0 0,-1 2-122 0 0,0 0 0 0 0,0 0 1 0 0,0 0-1 0 0,0 0 0 0 0,0 0 0 0 0,0 0 0 0 0,0 1 0 0 0,0-1 0 0 0,1 0 0 0 0,-1 0 0 0 0,0 1 0 0 0,0-1 0 0 0,2 0 105 0 0,-2 1-774 0 0,1-1-10703 0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2.7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187 80 7632 0 0,'-5'-17'1113'0'0,"-9"-14"1164"0"0,12 29-2141 0 0,1-1 0 0 0,-1 1 0 0 0,0 0 0 0 0,0 0 0 0 0,0 0 0 0 0,0 0 0 0 0,-1 0 0 0 0,1 0 0 0 0,0 0 0 0 0,-1 1 0 0 0,1-1-1 0 0,-1 1 1 0 0,0 0 0 0 0,1 0 0 0 0,-1 0 0 0 0,0 0 0 0 0,-1 0-136 0 0,2 0 24 0 0,-1 1 1 0 0,0 0-1 0 0,0 0 0 0 0,0 0 0 0 0,0 0 0 0 0,1 0 1 0 0,-1 1-1 0 0,0-1 0 0 0,0 1 0 0 0,0 0 0 0 0,1 0 1 0 0,-1 0-25 0 0,-3 1 29 0 0,0 1 1 0 0,1 0 0 0 0,-1 0 0 0 0,1 1 0 0 0,0 0-1 0 0,0 0 1 0 0,1 0 0 0 0,-1 0 0 0 0,1 1 0 0 0,0-1 0 0 0,0 1-1 0 0,0 0 1 0 0,0 1 0 0 0,1-1 0 0 0,0 1 0 0 0,0-1-1 0 0,1 1 1 0 0,0 0 0 0 0,0 0 0 0 0,0 0 0 0 0,0 0-1 0 0,1 0 1 0 0,0 0 0 0 0,1 1 0 0 0,-1 2-30 0 0,1-3 18 0 0,0 0 0 0 0,1 0 1 0 0,-1 0-1 0 0,1-1 0 0 0,1 1 1 0 0,-1 0-1 0 0,1 0 0 0 0,0-1 0 0 0,0 1 1 0 0,0-1-1 0 0,1 0 0 0 0,0 1 1 0 0,0-1-1 0 0,0 0 0 0 0,1-1 0 0 0,-1 1 1 0 0,1-1-1 0 0,1 1 0 0 0,-1-1 1 0 0,0 0-1 0 0,3 1-18 0 0,7 5 80 0 0,0-1 1 0 0,14 6-81 0 0,27 18 103 0 0,48 44 64 0 0,-82-62-152 0 0,-17-13-14 0 0,0 0 0 0 0,0 1 1 0 0,0-1-1 0 0,-1 1 1 0 0,1 0-1 0 0,-1 0 1 0 0,0 1-1 0 0,0-1 0 0 0,0 0 1 0 0,1 3-2 0 0,-3-5 1 0 0,0 0-1 0 0,-1 0 1 0 0,1 0 0 0 0,0 1 0 0 0,-1-1-1 0 0,1 0 1 0 0,0 0 0 0 0,-1 1-1 0 0,0-1 1 0 0,1 0 0 0 0,-1 1 0 0 0,0-1-1 0 0,1 0 1 0 0,-1 1 0 0 0,0-1 0 0 0,0 1-1 0 0,0-1 1 0 0,0 0 0 0 0,-1 1-1 0 0,1-1 1 0 0,0 0 0 0 0,0 1 0 0 0,-1 0-1 0 0,-1 1 6 0 0,0-1 1 0 0,0 0-1 0 0,0 1 1 0 0,0-1-1 0 0,-1 0 1 0 0,1-1-1 0 0,-1 1 1 0 0,1 0-1 0 0,-3 1-6 0 0,-3 2 14 0 0,0 0-6 0 0,0-1 0 0 0,-1 0 0 0 0,0-1 0 0 0,1 1 1 0 0,-1-2-1 0 0,0 1 0 0 0,0-1 0 0 0,0-1 0 0 0,-4 1-8 0 0,-6 0 45 0 0,1-1-1 0 0,-1-1 1 0 0,0 0 0 0 0,-3-2-45 0 0,13 1 35 0 0,1 0-1 0 0,0 0 0 0 0,-1-1 1 0 0,1 0-1 0 0,0-1 1 0 0,-1 0-35 0 0,8 3-8 0 0,-1-1 0 0 0,0 0 0 0 0,0 0 0 0 0,0 0 0 0 0,1 0 0 0 0,-1-1 0 0 0,1 1 0 0 0,-1 0 0 0 0,1-1 0 0 0,-1 1 0 0 0,1-1 0 0 0,0 1 0 0 0,0-1 0 0 0,0 1 0 0 0,0-1 0 0 0,0 0 0 0 0,0 0 0 0 0,0 0 0 0 0,0 0 0 0 0,1 1 0 0 0,-1-1 0 0 0,1 0 0 0 0,-1 0 0 0 0,1 0 0 0 0,0 0 0 0 0,0 0 0 0 0,0-1 8 0 0,-1-10-2025 0 0,-1 2-7647 0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3.0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6728 0 0,'1'0'35'0'0,"1"1"0"0"0,-1-1 0 0 0,0 0 0 0 0,0 1 1 0 0,0-1-1 0 0,1 1 0 0 0,-1-1 0 0 0,0 1 0 0 0,0-1 1 0 0,0 1-1 0 0,0 0 0 0 0,0-1 0 0 0,0 1 0 0 0,0 0 0 0 0,0 0 1 0 0,0 0-1 0 0,0 0 0 0 0,0 0 0 0 0,-1 0 0 0 0,1 0 0 0 0,0 0 1 0 0,-1 0-1 0 0,1 0 0 0 0,-1 1 0 0 0,1-1 0 0 0,-1 0 0 0 0,1 0 1 0 0,-1 1-36 0 0,9 44 1593 0 0,-6-24-1195 0 0,0-6-347 0 0,0 0 1 0 0,-1 0 0 0 0,-1 0-1 0 0,-1 2-51 0 0,1 4 64 0 0,1-8 132 0 0,0 0-1 0 0,2 0 0 0 0,-1-1 0 0 0,2 1 1 0 0,4 8-196 0 0,7 27 706 0 0,-12-36-628 0 0,9 27-973 0 0,-13-40-6849 0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3.5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216 78 6632 0 0,'-1'-3'117'0'0,"1"1"0"0"0,-1 0-1 0 0,0 0 1 0 0,0 0 0 0 0,0-1 0 0 0,0 1 0 0 0,0 0 0 0 0,0 0 0 0 0,0 0 0 0 0,-1 1 0 0 0,1-1-1 0 0,-1 0 1 0 0,0 0 0 0 0,1 1 0 0 0,-1-1 0 0 0,0 1 0 0 0,0-1 0 0 0,-1 0-117 0 0,-40-24 2483 0 0,40 25-2438 0 0,-1-2 71 0 0,-1 1 0 0 0,1 0 0 0 0,-1 1 0 0 0,0-1 0 0 0,0 1 0 0 0,0 0 0 0 0,0 0 0 0 0,0 1 0 0 0,0-1 0 0 0,0 1 0 0 0,0 0 0 0 0,0 0 0 0 0,0 1 0 0 0,0 0 0 0 0,0 0 0 0 0,0 0 0 0 0,0 0 0 0 0,1 1 0 0 0,-1-1 0 0 0,0 1 0 0 0,1 1 0 0 0,-1-1 0 0 0,1 0 0 0 0,0 1 0 0 0,0 0 0 0 0,-1 1-116 0 0,4-3 38 0 0,-1 0 0 0 0,1 0 1 0 0,0 1-1 0 0,0-1 0 0 0,0 1 0 0 0,0-1 1 0 0,0 1-1 0 0,0-1 0 0 0,0 1 1 0 0,0-1-1 0 0,0 1 0 0 0,1 0 1 0 0,-1 0-1 0 0,1-1 0 0 0,-1 1 1 0 0,1 0-1 0 0,0 0 0 0 0,0 0 1 0 0,-1 0-1 0 0,1-1 0 0 0,0 1 1 0 0,1 0-1 0 0,-1 0 0 0 0,0 0 1 0 0,1-1-1 0 0,-1 1 0 0 0,1 0 1 0 0,0 1-39 0 0,2 7 74 0 0,1 0 0 0 0,1 0 0 0 0,0 0 0 0 0,3 5-74 0 0,1 1 13 0 0,2 2-4 0 0,1-1 0 0 0,1 0 0 0 0,0-1 0 0 0,1-1 1 0 0,0 0-1 0 0,1-1 0 0 0,3 1-9 0 0,36 38 18 0 0,-43-43-12 0 0,-9-9 20 0 0,0 1 0 0 0,0-1 0 0 0,0 1 0 0 0,0 0 0 0 0,-1-1 0 0 0,1 1-1 0 0,-1 0 1 0 0,0 0 0 0 0,1 0 0 0 0,-1 0-26 0 0,7 5 262 0 0,-5-4-106 0 0,-11-3-193 0 0,-10 0-51 0 0,1-1 0 0 0,-1-1 0 0 0,1 0 0 0 0,-1-2 0 0 0,0 0 88 0 0,9 2-27 0 0,1-1 1 0 0,0 0-1 0 0,-1 0 0 0 0,2-1 1 0 0,-1 0-1 0 0,0 0 0 0 0,1-1 1 0 0,0 0-1 0 0,0 0 0 0 0,0-1 1 0 0,-2-2 26 0 0,-23-29-2232 0 0,31 35-7361 0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3.8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5320 0 0,'3'3'50'0'0,"-1"0"0"0"0,1 0-1 0 0,-1 1 1 0 0,0-1 0 0 0,0 1 0 0 0,0-1 0 0 0,0 1 0 0 0,-1 0 0 0 0,1 0 0 0 0,-1-1-1 0 0,0 1 1 0 0,0 4-50 0 0,4 51 1086 0 0,-1-6-570 0 0,-2-32-391 0 0,0 1 0 0 0,-2-1 0 0 0,0 1 0 0 0,-2 2-125 0 0,0 29 1772 0 0,3-47-1660 0 0,-1 10 887 0 0,0-15-1027 0 0,0-1-1 0 0,0 0 1 0 0,0 1-1 0 0,0-1 0 0 0,0 1 1 0 0,0-1-1 0 0,0 0 1 0 0,0 1-1 0 0,0-1 0 0 0,0 0 1 0 0,0 1-1 0 0,-1-1 1 0 0,1 0-1 0 0,0 1 0 0 0,0-1 1 0 0,0 0-1 0 0,0 1 1 0 0,-1-1-1 0 0,1 0 1 0 0,0 0-1 0 0,0 1 0 0 0,-1-1 1 0 0,1 0-1 0 0,0 0 1 0 0,0 1-1 0 0,-1-1 0 0 0,1 0 1 0 0,0 0-1 0 0,-1 0 1 0 0,1 1-1 0 0,-1-1 29 0 0,1 0-7161 0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4.2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77 6632 0 0,'45'-2'497'0'0,"1"-3"1"0"0,-1-1-1 0 0,9-4-497 0 0,29-4 426 0 0,-50 9-416 0 0,59-9-92 0 0,42 1 82 0 0,-75 7-1117 0 0,-53 5-4148 0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4.7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357 43 6424 0 0,'0'0'-3'0'0,"0"0"1"0"0,-1 1 0 0 0,1-1 0 0 0,0 0-1 0 0,0 0 1 0 0,-1 1 0 0 0,1-1-1 0 0,0 0 1 0 0,-1 0 0 0 0,1 0-1 0 0,0 1 1 0 0,-1-1 0 0 0,1 0-1 0 0,0 0 1 0 0,-1 0 0 0 0,1 0-1 0 0,0 0 1 0 0,-1 0 0 0 0,1 0-1 0 0,0 0 1 0 0,-1 0 0 0 0,1 0-1 0 0,0 0 1 0 0,-1 0 0 0 0,1 0-1 0 0,0 0 1 0 0,-1 0 0 0 0,1 0 0 0 0,0 0-1 0 0,-1 0 1 0 0,1-1 0 0 0,0 1-1 0 0,-1 0 1 0 0,1 0 0 0 0,0 0-1 0 0,-1-1 1 0 0,1 1 0 0 0,0 0-1 0 0,0 0 1 0 0,-1-1 0 0 0,1 1-1 0 0,0 0 1 0 0,0 0 0 0 0,-1-1-1 0 0,1 1 1 0 0,0 0 0 0 0,0-1 2 0 0,-6-7-51 0 0,3 6 39 0 0,1 0 1 0 0,0 1-1 0 0,-1-1 0 0 0,1 0 1 0 0,-1 1-1 0 0,1-1 0 0 0,-1 1 1 0 0,0 0-1 0 0,0 0 1 0 0,0 0-1 0 0,1 0 0 0 0,-2 0 12 0 0,-16-6 38 0 0,13 5 132 0 0,-1 0-1 0 0,1 1 1 0 0,-1 0-1 0 0,1 0 1 0 0,-1 1-1 0 0,0 0 1 0 0,1 0-1 0 0,-1 0 1 0 0,-6 2-170 0 0,9 0 81 0 0,0-1 0 0 0,0 0 1 0 0,0 1-1 0 0,0 0 0 0 0,1 0 1 0 0,-1 1-1 0 0,1-1 0 0 0,-1 1 1 0 0,1 0-1 0 0,0 0 0 0 0,0 1 1 0 0,0-1-1 0 0,1 1 0 0 0,-1 0 1 0 0,1 0-1 0 0,0 0 0 0 0,0 0 1 0 0,0 0-1 0 0,1 1 0 0 0,-1-1 1 0 0,1 1-1 0 0,0 0 0 0 0,0 0 1 0 0,0 4-82 0 0,2-4 83 0 0,1 1 1 0 0,0 0 0 0 0,0 0 0 0 0,1-1-1 0 0,-1 1 1 0 0,1 0 0 0 0,1-1-1 0 0,-1 0 1 0 0,1 0 0 0 0,0 1 0 0 0,0-1-1 0 0,0-1 1 0 0,1 1 0 0 0,1 1-84 0 0,8 7 149 0 0,1-2-1 0 0,0 0 1 0 0,0 0 0 0 0,1-1-149 0 0,16 11 129 0 0,102 89-129 0 0,-123-102 1 0 0,16 18 9 0 0,-25-24-8 0 0,1 0 0 0 0,-1 0 1 0 0,1 0-1 0 0,-1 0 0 0 0,0 0 1 0 0,0 1-1 0 0,0-1 0 0 0,0 0 1 0 0,0 1-1 0 0,0-1 0 0 0,0 0 1 0 0,-1 1-1 0 0,1 0-2 0 0,-2-2 2 0 0,1 0 1 0 0,0-1-1 0 0,-1 1 1 0 0,1 0-1 0 0,0 0 0 0 0,-1 0 1 0 0,1 0-1 0 0,-1 0 0 0 0,1 0 1 0 0,-1-1-1 0 0,1 1 1 0 0,-1 0-1 0 0,0 0 0 0 0,0-1 1 0 0,1 1-1 0 0,-1 0 1 0 0,0-1-1 0 0,0 1 0 0 0,0-1 1 0 0,1 1-1 0 0,-1-1 0 0 0,0 1 1 0 0,0-1-1 0 0,0 0 1 0 0,-1 1-3 0 0,-28 8 10 0 0,22-8-3 0 0,-6 3-5 0 0,-1 0 0 0 0,1-1 0 0 0,-1-1 0 0 0,0-1 0 0 0,0 0 0 0 0,-6-1-2 0 0,-56-3 93 0 0,51 3-47 0 0,0-1 1 0 0,0-1-1 0 0,0-1 1 0 0,0-1 0 0 0,-2-2-47 0 0,26 5-166 0 0,-1 0-1 0 0,0 0 1 0 0,1 0 0 0 0,-1 0 0 0 0,1 0 0 0 0,-1 0 0 0 0,1-1 0 0 0,0 1 0 0 0,-2-2 166 0 0,3 2-7505 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5.3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259 0 4616 0 0,'-15'1'696'0'0,"0"1"0"0"0,0 1 0 0 0,-8 2-696 0 0,20-5 22 0 0,-5 3 13 0 0,-1-1 0 0 0,0 2 0 0 0,1-1 0 0 0,-1 1 0 0 0,1 0 1 0 0,0 1-1 0 0,0 0 0 0 0,1 0 0 0 0,-1 1 0 0 0,0 1-35 0 0,-5 5 28 0 0,1 0 1 0 0,0 1 0 0 0,1 0 0 0 0,-9 15-29 0 0,16-22 35 0 0,1 0 0 0 0,1 0 0 0 0,-1 0 0 0 0,1 1 0 0 0,0-1-1 0 0,0 1 1 0 0,1 0 0 0 0,0 0-35 0 0,-4 16 201 0 0,3-17-146 0 0,1-1 0 0 0,1 1 0 0 0,-1 0 1 0 0,1-1-1 0 0,-1 1 0 0 0,2 0 0 0 0,-1-1 0 0 0,1 1 1 0 0,-1 0-1 0 0,2-1 0 0 0,-1 1 0 0 0,1-1 0 0 0,-1 1 1 0 0,1-1-1 0 0,1 0 0 0 0,-1 0 0 0 0,1 0 0 0 0,0 0 1 0 0,0 0-1 0 0,1 0-55 0 0,7 8 137 0 0,-7-8-80 0 0,0 1 1 0 0,1-1-1 0 0,0 0 1 0 0,0 0 0 0 0,0-1-1 0 0,1 1 1 0 0,-1-1 0 0 0,1 0-1 0 0,0-1 1 0 0,5 3-58 0 0,-1-2 41 0 0,1 0 0 0 0,-1-1 0 0 0,1 0 0 0 0,-1-1 0 0 0,1 0 0 0 0,0 0 0 0 0,0-1 0 0 0,0-1 0 0 0,0 0 0 0 0,0-1 0 0 0,-1 0 0 0 0,1 0 0 0 0,0-1 0 0 0,0 0 0 0 0,7-4-41 0 0,8-1 180 0 0,-23 6-155 0 0,0 1 0 0 0,0-1 0 0 0,0 0 1 0 0,0 0-1 0 0,0 0 0 0 0,-1 0 0 0 0,1 0 1 0 0,0-1-1 0 0,-1 1 0 0 0,1-1 0 0 0,-1 1 1 0 0,1-1-1 0 0,-1 0 0 0 0,0 0 0 0 0,1-1-25 0 0,4-7 78 0 0,0 0 0 0 0,-1-1-1 0 0,0 1 1 0 0,-1-1 0 0 0,-1 0 0 0 0,1 0-1 0 0,-2 0 1 0 0,1-1 0 0 0,-2 0 0 0 0,0 1-1 0 0,0-1 1 0 0,-1 0 0 0 0,0 0-1 0 0,-1-1-77 0 0,0-2 118 0 0,-1 1 0 0 0,-1-1 0 0 0,-1 1 0 0 0,0-1 0 0 0,0 1 0 0 0,-1 0 0 0 0,-1 0 0 0 0,-1 1 0 0 0,0-1 0 0 0,0 1 0 0 0,-4-4-118 0 0,8 14 36 0 0,1 1 0 0 0,0 0 0 0 0,-1 0 0 0 0,1 0 0 0 0,-1 0 1 0 0,0 1-1 0 0,0-1 0 0 0,0 0 0 0 0,1 1 0 0 0,-1-1 0 0 0,-1 1 1 0 0,1 0-1 0 0,0 0 0 0 0,0-1 0 0 0,0 1 0 0 0,-1 1 0 0 0,1-1 1 0 0,0 0-1 0 0,-1 1 0 0 0,1-1 0 0 0,-1 1 0 0 0,1-1 0 0 0,-1 1 1 0 0,-1 0-37 0 0,3 0-3 0 0,1 0-1744 0 0,0 0-6947 0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5.6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0 7984 0 0,'0'9'181'0'0,"2"-1"1"0"0,-1 1-1 0 0,1-1 1 0 0,1 5-182 0 0,5 19 372 0 0,20 149-46 0 0,-27-173-265 0 0,0 0 1 0 0,-1-1-1 0 0,0 1 0 0 0,-1 0 1 0 0,1 0-1 0 0,-2 0 1 0 0,1 0-1 0 0,-1-1 1 0 0,0 1-1 0 0,0 0 0 0 0,-1-1 1 0 0,0 0-1 0 0,-1 0 1 0 0,1 0-1 0 0,-2 1-61 0 0,2-3 41 0 0,3-4-71 0 0,0 0-1 0 0,-1 0 1 0 0,1-1 0 0 0,0 1-1 0 0,-1 0 1 0 0,1 0-1 0 0,-1-1 1 0 0,1 1 0 0 0,-1 0-1 0 0,1 0 1 0 0,-1-1-1 0 0,0 1 1 0 0,1-1 0 0 0,-1 1-1 0 0,0-1 1 0 0,1 1 0 0 0,-1-1-1 0 0,0 1 1 0 0,0-1-1 0 0,0 1 1 0 0,1-1 0 0 0,-1 0-1 0 0,0 0 1 0 0,0 1-1 0 0,0-1 31 0 0,0 0-6866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22.5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 10152 0 0,'1'2'120'0'0,"0"-1"1"0"0,1 1 0 0 0,-1-1-1 0 0,1 1 1 0 0,-1-1-1 0 0,1 1 1 0 0,-1-1 0 0 0,1 0-1 0 0,0 0 1 0 0,0 0-1 0 0,0 0 1 0 0,0 0 0 0 0,0 0-1 0 0,0-1 1 0 0,0 1-1 0 0,0 0 1 0 0,0-1 0 0 0,0 0-1 0 0,0 0 1 0 0,0 1-1 0 0,0-1 1 0 0,0 0 0 0 0,0 0-1 0 0,1-1-120 0 0,3 2 147 0 0,0-1-1 0 0,0 1 1 0 0,0 0 0 0 0,0 0-1 0 0,2 2-146 0 0,19 3 43 0 0,21-5 7 0 0,0-2 0 0 0,0-2 1 0 0,0-2-1 0 0,-1-2 0 0 0,9-5-50 0 0,100-12-2113 0 0,-100 19-6439 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6.0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22 8040 0 0,'6'0'48'0'0,"37"-11"216"0"0,-11 4 8 0 0,-6 10 0 0 0,0-6-8 0 0,-4 0-160 0 0,-2 3 0 0 0,40-1 96 0 0,-49 2-216 0 0,1 2-8 0 0,3 0 16 0 0,-3-3-128 0 0,-5 1 0 0 0,-7-1-6808 0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6.4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49 6800 0 0,'3'0'277'0'0,"19"-1"196"0"0,1-1-1 0 0,17-4-472 0 0,19-7 396 0 0,-31 7-155 0 0,0 1 0 0 0,0 1 0 0 0,0 1 0 0 0,1 1-241 0 0,-2-4-952 0 0,-24 5-5070 0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9.2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242 1 2608 0 0,'0'0'288'0'0,"0"0"0"0"0,0 0 1 0 0,0 0 10 0 0,0 0 20 0 0,0 0 11 0 0,0 0-4 0 0,0 0-29 0 0,0 0-138 0 0,0 0-27 0 0,0 0-2 0 0,0 0 10 0 0,0 0 25 0 0,0 0 15 0 0,-4 0-2 0 0,3 0-168 0 0,0-1-1 0 0,-1 1 1 0 0,1 0 0 0 0,0 0-1 0 0,0 0 1 0 0,0 0 0 0 0,0 0 0 0 0,0 1-1 0 0,0-1 1 0 0,0 0 0 0 0,0 0 0 0 0,0 1-1 0 0,0-1 1 0 0,0 1 0 0 0,0-1-1 0 0,0 1 1 0 0,0-1-10 0 0,-12 21 99 0 0,9-13-85 0 0,-9 16 32 0 0,6-12 16 0 0,1-1 1 0 0,0 1-1 0 0,1 1 0 0 0,-2 6-62 0 0,1 2 129 0 0,-1-1 0 0 0,-1 0 0 0 0,-4 6-129 0 0,3 0 158 0 0,8-22-131 0 0,-1 0 1 0 0,1 0 0 0 0,-1 1 0 0 0,0-1 0 0 0,0 0 0 0 0,0-1 0 0 0,0 1 0 0 0,-2 2-28 0 0,-49 67 812 0 0,32-38-274 0 0,8-12-36 0 0,10-16-213 0 0,-3 2 234 0 0,6-9-546 0 0,0 0 0 0 0,0 0-1 0 0,0 0 1 0 0,0 0 0 0 0,0 0 0 0 0,0 0 0 0 0,0 0-1 0 0,0 0 1 0 0,0 0 0 0 0,0 0 0 0 0,0 0 0 0 0,0 0 0 0 0,0 0-1 0 0,0-1 1 0 0,0 1 0 0 0,0 0 0 0 0,0 0 0 0 0,0 0 0 0 0,0 0-1 0 0,0 0 1 0 0,0 0 0 0 0,0 0 0 0 0,0 0 0 0 0,0 0 0 0 0,0 0-1 0 0,0 0 1 0 0,0 0 0 0 0,0 0 0 0 0,0 0 0 0 0,-1 0-1 0 0,1 0 1 0 0,0 0 0 0 0,0 0 0 0 0,0 0 0 0 0,0 0 0 0 0,0 0-1 0 0,0 0 1 0 0,0 0 0 0 0,0 0 0 0 0,0 0 0 0 0,0 0 0 0 0,0 0-1 0 0,0 0 1 0 0,0 0 0 0 0,0 0 0 0 0,-1 0 0 0 0,1 0-1 0 0,0 0 1 0 0,0 0 0 0 0,0 0 0 0 0,0 0 0 0 0,0 0 23 0 0,0 0-6384 0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49.6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34 6328 0 0,'0'-1'87'0'0,"1"0"1"0"0,-1 0-1 0 0,1 0 1 0 0,-1 0 0 0 0,1 0-1 0 0,-1 0 1 0 0,0 0-1 0 0,1-1 1 0 0,-1 1-1 0 0,0 0 1 0 0,0 0-1 0 0,0 0 1 0 0,0 0-1 0 0,0 0 1 0 0,0-1-1 0 0,0 1 1 0 0,0 0 0 0 0,0 0-1 0 0,-1 0 1 0 0,1 0-1 0 0,0 0 1 0 0,-1-1-88 0 0,-2-5 1343 0 0,6 14-692 0 0,1 0-561 0 0,-1 0 1 0 0,-1 1-1 0 0,1 0 0 0 0,-2-1 1 0 0,2 8-91 0 0,9 29 44 0 0,32 48 125 0 0,-20-43 556 0 0,15 24-725 0 0,-14-27 658 0 0,16 38-658 0 0,-9-4 313 0 0,-31-78-317 0 0,2 6 102 0 0,-1 0-1 0 0,0 1 1 0 0,0-1 0 0 0,0 1 0 0 0,-1 0 0 0 0,-1 4-98 0 0,-13-12-1424 0 0,13-1-6992 0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50.0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27 7232 0 0,'0'0'23'0'0,"0"1"0"0"0,0-1 1 0 0,0 1-1 0 0,0-1 0 0 0,1 0 1 0 0,-1 1-1 0 0,0-1 0 0 0,1 1 0 0 0,-1-1 1 0 0,0 0-1 0 0,1 1 0 0 0,-1-1 1 0 0,0 0-1 0 0,1 1 0 0 0,-1-1 0 0 0,0 0 1 0 0,1 1-1 0 0,-1-1 0 0 0,1 0 1 0 0,-1 0-1 0 0,1 0 0 0 0,-1 1 0 0 0,1-1 1 0 0,-1 0-1 0 0,1 0 0 0 0,-1 0 1 0 0,1 0-24 0 0,23 4 1386 0 0,26-6 664 0 0,-12-2-1923 0 0,18-3-62 0 0,20 2-65 0 0,-58 4-9 0 0,-1-1 0 0 0,1-1-1 0 0,1-2 10 0 0,39-5-1779 0 0,-54 10-5151 0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50.3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6328 0 0,'2'0'38'0'0,"-1"0"1"0"0,1 1 0 0 0,0-1-1 0 0,-1 1 1 0 0,1 0 0 0 0,-1 0-1 0 0,1-1 1 0 0,-1 1 0 0 0,1 0-1 0 0,-1 0 1 0 0,0 0-1 0 0,1 1 1 0 0,-1-1 0 0 0,0 0-1 0 0,0 0 1 0 0,0 1 0 0 0,0-1-1 0 0,0 0 1 0 0,0 1 0 0 0,0-1-1 0 0,0 1 1 0 0,0 1-39 0 0,14 38 758 0 0,1 10-478 0 0,-12-38-125 0 0,1 0 0 0 0,-2 0 0 0 0,0 0-1 0 0,0 0 1 0 0,-1 1 0 0 0,-1-1 0 0 0,0 5-155 0 0,0 24 729 0 0,0-33-556 0 0,0 0 1 0 0,-1 0-1 0 0,-1 0 0 0 0,1 0 1 0 0,-2 5-174 0 0,-7 46 1080 0 0,6-24-246 0 0,3-31-671 0 0,0 1 0 0 0,0-1 0 0 0,-1 0 0 0 0,0 1 0 0 0,-1 3-163 0 0,2-6 97 0 0,-1 0 0 0 0,1 0 0 0 0,-1 0 1 0 0,1 0-1 0 0,0 1 0 0 0,0-1 0 0 0,0 0 0 0 0,1 0 0 0 0,-1 0 1 0 0,1 1-98 0 0,1 12 1128 0 0,0-15-1026 0 0,1-1 0 0 0,-1 0 0 0 0,1 0 0 0 0,-1 0 0 0 0,1 0 0 0 0,-1 0 0 0 0,1 0 0 0 0,-1-1 0 0 0,1 1 0 0 0,-1-1 0 0 0,2 0-102 0 0,-3 1 7 0 0,68-20 369 0 0,-44 12-250 0 0,-1 1 1 0 0,1 1-1 0 0,2 1-126 0 0,36-8 486 0 0,-26 4-2864 0 0,-35 8-8851 0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50.7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6928 0 0,'0'1'57'0'0,"1"-1"-1"0"0,0 0 1 0 0,-1 1 0 0 0,1-1 0 0 0,-1 1 0 0 0,1-1 0 0 0,-1 1-1 0 0,1-1 1 0 0,-1 1 0 0 0,0-1 0 0 0,1 1 0 0 0,-1 0 0 0 0,0-1-1 0 0,1 1 1 0 0,-1 0 0 0 0,0-1 0 0 0,0 1 0 0 0,1 0 0 0 0,-1-1-1 0 0,0 1 1 0 0,0 0 0 0 0,0-1 0 0 0,0 1 0 0 0,0 0-57 0 0,5 29 2544 0 0,-1-3-1139 0 0,6 6-1392 0 0,-4-14 54 0 0,0 0 0 0 0,-2 0-1 0 0,0 1 1 0 0,1 16-67 0 0,-7-11 106 0 0,1-21-77 0 0,1 1-1 0 0,-1-1 0 0 0,1 0 0 0 0,0 1 0 0 0,0-1 1 0 0,1 0-1 0 0,0 2-28 0 0,2 23 356 0 0,0 0 0 0 0,-2 1 0 0 0,-3 28-356 0 0,1-3 636 0 0,1-46-462 0 0,0-7-144 0 0,0 1-1 0 0,-1-1 0 0 0,1 1 1 0 0,1-1-1 0 0,-1 1 0 0 0,0-1 1 0 0,1 1-1 0 0,-1-1 0 0 0,1 1 1 0 0,0-1-1 0 0,-1 0 0 0 0,1 1 1 0 0,1-1-1 0 0,-1 1-29 0 0,0-2 49 0 0,-1 0 0 0 0,1 0-1 0 0,-1 0 1 0 0,1 0 0 0 0,-1 0-1 0 0,0 0 1 0 0,1 0 0 0 0,-1 0-1 0 0,0 0 1 0 0,0 0 0 0 0,1 0-1 0 0,-1 0 1 0 0,0 0 0 0 0,0 0-49 0 0,2 8 673 0 0,16-6-495 0 0,-5-4-144 0 0,0-1 0 0 0,-1 1-1 0 0,9-4-33 0 0,-8 3 23 0 0,-1-1 0 0 0,0 2 0 0 0,9-1-23 0 0,72-9 157 0 0,-32-2-50 0 0,-25 9-51 0 0,-28 2-44 0 0,0 1 0 0 0,0 0 0 0 0,0 1 1 0 0,0 0-1 0 0,0 0 0 0 0,-1 1 0 0 0,3 0-12 0 0,-4 0 16 0 0,0 0-1 0 0,0 0 0 0 0,0-1 1 0 0,0 0-1 0 0,0 0 1 0 0,0 0-1 0 0,0-1 0 0 0,0 0 1 0 0,4-1-16 0 0,54-7 302 0 0,-37 5-2261 0 0,-25 3-9257 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57.8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4720 0 0,'0'0'249'0'0,"0"0"5"0"0,0 0-3 0 0,0 0 3 0 0,0 0-32 0 0,0 0-11 0 0,0 0 5 0 0,0 0 52 0 0,0 0 184 0 0,0 0 49 0 0,0 0-2 0 0,0 0-56 0 0,0 0-241 0 0,0 0-63 0 0,0 0 4 0 0,3 4-13 0 0,0 3-91 0 0,0-1-1 0 0,-1 1 0 0 0,1-1 0 0 0,-1 1 0 0 0,0 0 0 0 0,-1 0 1 0 0,0 0-1 0 0,0 1-38 0 0,2 23 1052 0 0,6 28-1052 0 0,-4-32 492 0 0,-2 0 0 0 0,1 23-492 0 0,-3-35 207 0 0,0 1-1 0 0,1-1 1 0 0,1 1-207 0 0,0-5 145 0 0,-2 1 0 0 0,1-1 0 0 0,-1 0 0 0 0,-1 1 0 0 0,-1 6-145 0 0,3 4 251 0 0,-1-19-213 0 0,-1-1 1 0 0,1 1 0 0 0,-1-1 0 0 0,0 1 0 0 0,0 0-1 0 0,0-1 1 0 0,0 1 0 0 0,0-1 0 0 0,-1 1 0 0 0,1 0-39 0 0,-2 10 177 0 0,3-13-169 0 0,-1 1 1 0 0,0-1-1 0 0,0 1 0 0 0,0-1 0 0 0,0 1 0 0 0,0 0 0 0 0,1-1 0 0 0,-1 1 0 0 0,0-1 1 0 0,0 1-1 0 0,-1 0 0 0 0,1-1 0 0 0,0 1 0 0 0,0-1 0 0 0,0 1 0 0 0,0 0 0 0 0,0-1 1 0 0,-1 1-1 0 0,1-1 0 0 0,0 1 0 0 0,0-1 0 0 0,-1 1 0 0 0,1-1 0 0 0,-1 1 0 0 0,1-1 1 0 0,0 1-1 0 0,-1-1 0 0 0,1 0 0 0 0,-1 1 0 0 0,1-1 0 0 0,-1 1 0 0 0,1-1 0 0 0,-1 0 1 0 0,1 0-1 0 0,-1 1 0 0 0,1-1 0 0 0,-1 0 0 0 0,1 0 0 0 0,-1 1-8 0 0,0-1-1724 0 0,1 0-7030 0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58.5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22 6128 0 0,'0'0'51'0'0,"0"1"0"0"0,0-1 0 0 0,1 0-1 0 0,-1 1 1 0 0,0-1 0 0 0,0 0 0 0 0,0 1 0 0 0,1-1 0 0 0,-1 0 0 0 0,0 1 0 0 0,0-1 0 0 0,0 0 0 0 0,1 0 0 0 0,-1 1 0 0 0,0-1 0 0 0,1 0-1 0 0,-1 0 1 0 0,0 0 0 0 0,1 1 0 0 0,-1-1 0 0 0,0 0 0 0 0,1 0 0 0 0,-1 0 0 0 0,0 0 0 0 0,1 0 0 0 0,-1 0 0 0 0,0 0 0 0 0,1 0-1 0 0,-1 0 1 0 0,0 0 0 0 0,1 0 0 0 0,-1 0 0 0 0,1 0 0 0 0,-1 0 0 0 0,0 0 0 0 0,1 0 0 0 0,-1 0 0 0 0,0 0-51 0 0,1 0 31 0 0,-1 0 0 0 0,0 0 0 0 0,0-1 1 0 0,0 1-1 0 0,1 0 0 0 0,-1 0 0 0 0,0 0 0 0 0,0 0 0 0 0,0 0 1 0 0,1 0-1 0 0,-1 0 0 0 0,0 0 0 0 0,0 0 0 0 0,0 0 1 0 0,0 0-1 0 0,1 0 0 0 0,-1 1 0 0 0,0-1 0 0 0,0 0 1 0 0,0 0-1 0 0,1 0 0 0 0,-1 0 0 0 0,0 0 0 0 0,0 0 1 0 0,0 0-1 0 0,0 0 0 0 0,0 0 0 0 0,1 1 0 0 0,-1-1 1 0 0,0 0-1 0 0,0 0 0 0 0,0 0 0 0 0,0 0 0 0 0,0 1 1 0 0,0-1-1 0 0,0 0 0 0 0,0 0 0 0 0,1 0 0 0 0,-1 0 0 0 0,0 1 1 0 0,0-1-1 0 0,0 0 0 0 0,0 0 0 0 0,0 0 0 0 0,0 1 1 0 0,0-1-1 0 0,0 0 0 0 0,0 0 0 0 0,0 0 0 0 0,0 0 1 0 0,0 1-1 0 0,0-1 0 0 0,0 0 0 0 0,0 0 0 0 0,-1 0 1 0 0,1 1-1 0 0,0-1 0 0 0,0 0 0 0 0,0 0 0 0 0,0 0-31 0 0,14 40-6 0 0,1 35-81 0 0,-7-44-128 0 0,-2 1 1 0 0,-1 0-1 0 0,0 33 215 0 0,-2-21-304 0 0,0 1 3452 0 0,-3-45-3141 0 0,-1-1-1 0 0,1 1 1 0 0,0 0-1 0 0,0 0 1 0 0,0 0 0 0 0,0 0-1 0 0,0 0 1 0 0,0 0 0 0 0,0 0-1 0 0,0 0 1 0 0,0 0-1 0 0,-1 0 1 0 0,1 0 0 0 0,0 0-1 0 0,0 0 1 0 0,0 0 0 0 0,0 0-1 0 0,0 0 1 0 0,0 0-1 0 0,0 0 1 0 0,-1 0 0 0 0,1 0-1 0 0,0 0 1 0 0,0 0 0 0 0,0 0-1 0 0,0 0 1 0 0,0 0-1 0 0,0 0 1 0 0,0 0 0 0 0,0 0-1 0 0,-1 0 1 0 0,1 0-1 0 0,0 0 1 0 0,0 0 0 0 0,0 0-1 0 0,0 0 1 0 0,0 0 0 0 0,0 1-1 0 0,0-1 1 0 0,0 0-1 0 0,0 0 1 0 0,0 0 0 0 0,0 0-1 0 0,0 0 1 0 0,-1 0 0 0 0,1 0-1 0 0,0 0 1 0 0,0 0-1 0 0,0 1 1 0 0,0-1 0 0 0,0 0-1 0 0,0 0 1 0 0,0 0 0 0 0,0 0-1 0 0,0 0 1 0 0,0 0-7 0 0,-6-10 65 0 0,-2-20-129 0 0,1 0-1 0 0,1 0 1 0 0,2 0 0 0 0,0-1 0 0 0,3 0-1 0 0,0-7 65 0 0,-2-28-490 0 0,4 42 43 0 0,0 19 290 0 0,-1 1 1 0 0,0 0 0 0 0,0 0-1 0 0,0-1 1 0 0,-1 1 0 0 0,0-3 156 0 0,1 5-132 0 0,-1 0 0 0 0,1 0 1 0 0,0 0-1 0 0,0 0 0 0 0,0 0 1 0 0,1 0-1 0 0,-1-1 0 0 0,0 1 1 0 0,1 1-1 0 0,-1-1 0 0 0,1 0 1 0 0,0 0-1 0 0,0 0 132 0 0,2-9-1586 0 0,-2 10 1571 0 0,0 0-1 0 0,-1 1 0 0 0,1-1 0 0 0,0 1 0 0 0,0-1 0 0 0,0 1 1 0 0,-1-1-1 0 0,1 1 0 0 0,0 0 0 0 0,0 0 0 0 0,0-1 1 0 0,0 1-1 0 0,0 0 0 0 0,0 0 0 0 0,0 0 0 0 0,0 0 0 0 0,0 0 1 0 0,0 0-1 0 0,0 0 0 0 0,0 0 0 0 0,-1 0 0 0 0,1 0 0 0 0,1 1 16 0 0,26 5 59 0 0,8 13 264 0 0,0 1 0 0 0,9 9-323 0 0,-9-6 58 0 0,1-1 1 0 0,3 0-59 0 0,85 42 221 0 0,-113-58-203 0 0,1 0 0 0 0,-1 2 1 0 0,-1-1-1 0 0,0 2 0 0 0,0-1 0 0 0,0 2 0 0 0,-1-1 0 0 0,3 5-18 0 0,5 3 60 0 0,-16-14-32 0 0,1-1 1 0 0,-1 0 0 0 0,1 1-1 0 0,-1-1 1 0 0,0 1-1 0 0,0-1 1 0 0,0 1 0 0 0,0 0-1 0 0,0 0 1 0 0,-1 0-1 0 0,1 0 1 0 0,-1 2-29 0 0,11 26 1161 0 0,-12-31-958 0 0,0 0 24 0 0,0 0 5 0 0,-8 6 1654 0 0,5-8-3247 0 0,2 2-6140 0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58.9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 5416 0 0,'-1'0'17'0'0,"1"0"-1"0"0,-1 0 1 0 0,1 1-1 0 0,-1-1 1 0 0,1 0 0 0 0,0 1-1 0 0,-1-1 1 0 0,1 0 0 0 0,-1 1-1 0 0,1-1 1 0 0,0 1 0 0 0,-1-1-1 0 0,1 0 1 0 0,0 1 0 0 0,0-1-1 0 0,-1 1 1 0 0,1-1 0 0 0,0 1-1 0 0,0-1 1 0 0,0 1 0 0 0,0-1-1 0 0,0 1 1 0 0,-1-1 0 0 0,1 1-1 0 0,0-1 1 0 0,0 1 0 0 0,0-1-1 0 0,0 1 1 0 0,1-1 0 0 0,-1 1-1 0 0,0-1 1 0 0,0 1 0 0 0,0-1-1 0 0,0 1 1 0 0,0-1 0 0 0,1 1-1 0 0,-1-1 1 0 0,0 1 0 0 0,0-1-1 0 0,1 1-16 0 0,9 29 965 0 0,-7-23-843 0 0,7 21 100 0 0,-1 0-1 0 0,-2 0 1 0 0,0 0 0 0 0,-2 1-1 0 0,-2 0 1 0 0,0 0 0 0 0,-2 1-1 0 0,-1 2-221 0 0,0-17 255 0 0,0-11-161 0 0,0-1 0 0 0,0 1 0 0 0,0-1 0 0 0,-1 1 0 0 0,1-1 0 0 0,-1 0 0 0 0,1 1 0 0 0,-1-1 0 0 0,0 0 0 0 0,-1 1 0 0 0,1-1-1 0 0,0 0 1 0 0,-1 0 0 0 0,0 0 0 0 0,0 1-94 0 0,-3 3 144 0 0,5-7-118 0 0,0 1 1 0 0,0-1-1 0 0,-1 1 0 0 0,1-1 0 0 0,0 1 1 0 0,0-1-1 0 0,-1 1 0 0 0,1-1 0 0 0,0 0 0 0 0,-1 1 1 0 0,1-1-1 0 0,0 0 0 0 0,-1 1 0 0 0,1-1 0 0 0,-1 0 1 0 0,1 1-1 0 0,-1-1 0 0 0,1 0 0 0 0,0 0 0 0 0,-1 0 1 0 0,1 1-1 0 0,-1-1 0 0 0,1 0 0 0 0,-1 0 1 0 0,1 0-1 0 0,-1 0 0 0 0,1 0 0 0 0,-1 0 0 0 0,1 0 1 0 0,-1 0-1 0 0,1 0 0 0 0,-1 0-26 0 0,1 0 123 0 0,0 0-1498 0 0,0 0-6010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25.7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1 118 8536 0 0,'0'1'58'0'0,"1"0"-1"0"0,-1 0 1 0 0,1 0 0 0 0,-1 0 0 0 0,1 0 0 0 0,0 0 0 0 0,-1 0-1 0 0,1 0 1 0 0,0 0 0 0 0,0 0 0 0 0,-1 0 0 0 0,1 0 0 0 0,0 0-1 0 0,0-1 1 0 0,0 1 0 0 0,0 0 0 0 0,0-1 0 0 0,0 1 0 0 0,1-1-58 0 0,16 16 1002 0 0,-7 4-774 0 0,-2 0 0 0 0,0 1 0 0 0,-1 1 0 0 0,-1 0 0 0 0,-1 0 0 0 0,1 10-228 0 0,-1-4-209 0 0,2 0 0 0 0,1-1 0 0 0,7 16 209 0 0,-14-39 12 0 0,0-1 0 0 0,1 1-1 0 0,-1 0 1 0 0,1-1 0 0 0,0 0-1 0 0,0 1 1 0 0,0-1 0 0 0,0-1-1 0 0,0 1 1 0 0,1 0 0 0 0,-1-1-1 0 0,1 1 1 0 0,0-1 0 0 0,0 0-1 0 0,0 0 1 0 0,0-1 0 0 0,0 1-1 0 0,0-1 1 0 0,0 0 0 0 0,0 0-1 0 0,1 0 1 0 0,-1-1 0 0 0,0 1-1 0 0,4-1-11 0 0,6 0 160 0 0,0-1-1 0 0,0 0 0 0 0,0-1 1 0 0,-1 0-1 0 0,1-1 0 0 0,12-5-159 0 0,-19 5 106 0 0,0 0 0 0 0,-1-1 1 0 0,0 0-1 0 0,0 0 0 0 0,0-1 0 0 0,0 0 0 0 0,-1 0 0 0 0,1 0 0 0 0,-1 0 0 0 0,-1-1 0 0 0,1 0 0 0 0,3-5-106 0 0,2-2 319 0 0,-8 10-226 0 0,0-1-1 0 0,0 0 1 0 0,0 1 0 0 0,0-1-1 0 0,-1 0 1 0 0,1 0-1 0 0,-1 0 1 0 0,0 0 0 0 0,0 0-1 0 0,-1 0 1 0 0,1 0-1 0 0,-1 0 1 0 0,0 0 0 0 0,0-4-93 0 0,2-18 481 0 0,4 10-161 0 0,-5 15-292 0 0,0 0 0 0 0,0-1 0 0 0,0 1 0 0 0,-1 0 0 0 0,1-1 0 0 0,-1 1 0 0 0,1-1 0 0 0,-1 1 1 0 0,0-1-1 0 0,1 1 0 0 0,-1-1 0 0 0,0-1-28 0 0,0 3 6 0 0,0 0 1 0 0,0-1 0 0 0,0 1-1 0 0,0-1 1 0 0,0 1 0 0 0,1-1-1 0 0,-1 1 1 0 0,0-1 0 0 0,0 1-1 0 0,0-1 1 0 0,1 1 0 0 0,-1 0-1 0 0,0-1 1 0 0,0 1 0 0 0,1-1-1 0 0,-1 1 1 0 0,0 0-1 0 0,1-1 1 0 0,-1 1 0 0 0,0 0-1 0 0,1-1 1 0 0,-1 1 0 0 0,1 0-1 0 0,-1 0 1 0 0,1-1 0 0 0,-1 1-1 0 0,0 0 1 0 0,1 0 0 0 0,-1 0-1 0 0,1 0 1 0 0,-1 0 0 0 0,1 0-1 0 0,-1-1 1 0 0,1 1 0 0 0,-1 0-1 0 0,1 0 1 0 0,-1 1-1 0 0,1-1 1 0 0,-1 0 0 0 0,1 0-1 0 0,-1 0 1 0 0,1 0 0 0 0,-1 0-1 0 0,0 0 1 0 0,1 1 0 0 0,-1-1-1 0 0,1 0 1 0 0,-1 0 0 0 0,1 1-1 0 0,-1-1 1 0 0,0 0 0 0 0,1 0-1 0 0,-1 1 1 0 0,0-1-1 0 0,1 0 1 0 0,-1 1 0 0 0,0-1-1 0 0,1 1 1 0 0,-1-1 0 0 0,0 0-1 0 0,0 1 1 0 0,0-1 0 0 0,1 1-1 0 0,-1-1 1 0 0,0 1 0 0 0,0-1-1 0 0,0 1 1 0 0,0-1 0 0 0,0 1-1 0 0,0-1-6 0 0,14 62 143 0 0,-10-38-119 0 0,2 0 1 0 0,0-1-1 0 0,7 15-24 0 0,-10-31 5 0 0,0-1 1 0 0,0 1 0 0 0,1-1-1 0 0,0 0 1 0 0,0 0-1 0 0,0-1 1 0 0,1 1-1 0 0,-1-1 1 0 0,1 0-1 0 0,1 0 1 0 0,-1-1-1 0 0,1 1 1 0 0,0-1-1 0 0,3 2-5 0 0,3 0 13 0 0,1 0 0 0 0,0 0 0 0 0,0-1 0 0 0,0-1 0 0 0,1 0 0 0 0,-1-1 0 0 0,1-1 0 0 0,0 0 0 0 0,0 0 0 0 0,13-2-13 0 0,-6-1 50 0 0,0 0 0 0 0,0-2 0 0 0,0-1 0 0 0,-1 0 0 0 0,0-2 0 0 0,19-7-50 0 0,-5 3 27 0 0,-25 8-21 0 0,-1 0 0 0 0,0-1-1 0 0,1 0 1 0 0,-1-1 0 0 0,0 1 0 0 0,-1-1-1 0 0,1-1 1 0 0,2-2-6 0 0,0 0 37 0 0,-1-1 0 0 0,-1-1-1 0 0,1 0 1 0 0,-2 0 0 0 0,1 0 0 0 0,-1-1-1 0 0,-1 0 1 0 0,1-1 0 0 0,1-6-37 0 0,-4 9 29 0 0,-1-1 0 0 0,0 1 0 0 0,-1-1 0 0 0,0 1-1 0 0,0-1 1 0 0,-1 0 0 0 0,0 0 0 0 0,-1 0 0 0 0,0 0 0 0 0,0 1 0 0 0,-1-1 0 0 0,0 0 0 0 0,-1-4-29 0 0,0 3 61 0 0,0 0-1 0 0,-1-1 1 0 0,0 1 0 0 0,-1 0 0 0 0,0 1 0 0 0,-1-1-1 0 0,0 1 1 0 0,0-1 0 0 0,-1 2 0 0 0,-5-7-61 0 0,0-2 116 0 0,-2 2 0 0 0,0 0 0 0 0,-1 1 0 0 0,0 0 1 0 0,-1 1-1 0 0,-1 0 0 0 0,-4-2-116 0 0,1 3 70 0 0,-17-11-2403 0 0,34 22-10354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22.9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626 20 6928 0 0,'-72'-2'4688'0'0,"-34"-8"-4688"0"0,30 3 1450 0 0,69 7-1345 0 0,1 0-1 0 0,0 1 1 0 0,-1-1 0 0 0,1 1-1 0 0,0 1 1 0 0,-4 0-105 0 0,-28 5 856 0 0,36-7-810 0 0,1 0 0 0 0,-1 0-1 0 0,0 0 1 0 0,0 0 0 0 0,0 1-1 0 0,0-1 1 0 0,0 1 0 0 0,1-1-1 0 0,-1 1 1 0 0,0 0 0 0 0,0 0-1 0 0,1 0 1 0 0,-1 0-1 0 0,0 0 1 0 0,1 0 0 0 0,-1 0-1 0 0,1 0 1 0 0,0 1 0 0 0,-1-1-1 0 0,1 0 1 0 0,0 1 0 0 0,0-1-1 0 0,0 1 1 0 0,0 0 0 0 0,0-1-1 0 0,0 1 1 0 0,0 0 0 0 0,1-1-1 0 0,-2 3-45 0 0,0 4 141 0 0,1-1 0 0 0,-1 1 0 0 0,1 0 0 0 0,1-1 0 0 0,-1 1-1 0 0,2 3-140 0 0,0-6 28 0 0,0-1 0 0 0,0 0-1 0 0,1 0 1 0 0,0 0-1 0 0,-1-1 1 0 0,2 1-1 0 0,-1 0 1 0 0,0-1-1 0 0,1 1 1 0 0,-1-1-1 0 0,1 0 1 0 0,0 0-1 0 0,0 0 1 0 0,1 0-1 0 0,0 1-27 0 0,6 6 11 0 0,18 16 15 0 0,1 0 0 0 0,0-3-1 0 0,2 0 1 0 0,7 2-26 0 0,0 0 13 0 0,-2 2-1 0 0,25 24-12 0 0,-22-19-3 0 0,-27-24-12 0 0,-1 0-1 0 0,-1 1 1 0 0,0 1-1 0 0,4 4 16 0 0,-2-4-5 0 0,-10-9-17 0 0,0 0 0 0 0,0 1 1 0 0,-1-1-1 0 0,1 1 1 0 0,0 0-1 0 0,-1-1 1 0 0,1 1-1 0 0,-1 0 0 0 0,1 1 22 0 0,-2-3-1 0 0,0 1 0 0 0,0 0 0 0 0,0-1-1 0 0,0 1 1 0 0,1 0 0 0 0,-1-1-1 0 0,0 1 1 0 0,-1 0 0 0 0,1-1 0 0 0,0 1-1 0 0,0 0 1 0 0,0-1 0 0 0,0 1 0 0 0,-1 0-1 0 0,1-1 1 0 0,0 1 0 0 0,0 0 0 0 0,-1-1-1 0 0,1 1 1 0 0,0-1 0 0 0,-1 1 0 0 0,1-1-1 0 0,-1 1 1 0 0,1-1 0 0 0,-1 1-1 0 0,1-1 1 0 0,-1 1 0 0 0,1-1 0 0 0,-1 1-1 0 0,0-1 1 0 0,1 0 0 0 0,-1 1 0 0 0,1-1-1 0 0,-1 0 1 0 0,0 0 0 0 0,1 0 1 0 0,-7 4 79 0 0,0 0 1 0 0,0-1-1 0 0,-1-1 0 0 0,1 1 1 0 0,-1-1-1 0 0,1 0 0 0 0,-1-1 1 0 0,-4 1-80 0 0,-63 1 70 0 0,56-3-17 0 0,-55-5 68 0 0,1-2 0 0 0,0-4 0 0 0,-35-10-121 0 0,58 11 23 0 0,13 1-496 0 0,1-2 0 0 0,-14-7 473 0 0,38 14-1299 0 0,4 0-10033 0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59.2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4816 0 0,'0'0'710'0'0,"0"0"-3"0"0,0 0 5 0 0,0 0-40 0 0,0 0-184 0 0,0 0-43 0 0,0 11 1011 0 0,3 42-1158 0 0,5 30-298 0 0,-2-27 582 0 0,-1 32-582 0 0,-5-64 425 0 0,1 0 0 0 0,5 20-425 0 0,-6-37 375 0 0,1-1-1 0 0,-2 1 1 0 0,1-1 0 0 0,-1 1 0 0 0,0 4-375 0 0,0-11-98 0 0,0-1-1 0 0,0 1 1 0 0,0-1-1 0 0,0 0 1 0 0,0 1-1 0 0,0-1 1 0 0,1 0-1 0 0,-1 0 1 0 0,0 1-1 0 0,1-1 1 0 0,-1 0-1 0 0,0 0 1 0 0,1 0-1 0 0,-1 0 1 0 0,1 0 98 0 0,-1 0-8669 0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59.6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70 7136 0 0,'3'-1'34'0'0,"-1"-1"0"0"0,0 1 0 0 0,1 0 0 0 0,-1 0 0 0 0,1 0 0 0 0,-1 0 0 0 0,1 0 0 0 0,0 1 0 0 0,-1-1 0 0 0,1 1 0 0 0,0 0 0 0 0,-1 0 0 0 0,1-1-34 0 0,21-3 320 0 0,11-7-284 0 0,1 0 0 0 0,0 3-1 0 0,0 1 1 0 0,27-1-36 0 0,-23 4-89 0 0,-21 1-15 0 0,1 2 1 0 0,0 0-1 0 0,15 2 104 0 0,8 0-1009 0 0,-26-1-3735 0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3:59.9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198 1 6224 0 0,'0'0'154'0'0,"0"2"3226"0"0,-5 6-2720 0 0,-36 8 96 0 0,-4 3 790 0 0,-13 9-1546 0 0,43-21 239 0 0,14-7-189 0 0,-1 1-1 0 0,1-1 1 0 0,0 1-1 0 0,-1-1 1 0 0,1 1-1 0 0,0 0 1 0 0,0 0-1 0 0,-1 0 1 0 0,1 0-1 0 0,0-1 1 0 0,0 2 0 0 0,0-1-1 0 0,0 0 1 0 0,0 0-1 0 0,0 0 1 0 0,0 0-1 0 0,1 1 1 0 0,-1-1-1 0 0,0 0 1 0 0,1 0-1 0 0,-1 1 1 0 0,1 0-50 0 0,-3 5 48 0 0,1 1 1 0 0,0-1-1 0 0,1 1 1 0 0,0-1-1 0 0,0 1 1 0 0,0-1-1 0 0,1 1 0 0 0,0 0 1 0 0,1 3-49 0 0,3 18 7 0 0,7 27-7 0 0,-1 1 36 0 0,5 40 20 0 0,-13-90-38 0 0,-1 0 0 0 0,1 0 0 0 0,1 0 0 0 0,-1-1 0 0 0,1 1 0 0 0,0-1 0 0 0,1 0 0 0 0,2 4-18 0 0,-3-6-2 0 0,-1-1 3 0 0,0 0 0 0 0,1-1-1 0 0,-1 0 1 0 0,1 1 0 0 0,0-1-1 0 0,-1 0 1 0 0,1-1 0 0 0,0 1-1 0 0,0 0 1 0 0,0-1 0 0 0,0 1 0 0 0,1-1-1 0 0,-1 0 1 0 0,0 0 0 0 0,0-1-1 0 0,1 1 1 0 0,-1 0 0 0 0,1-1-1 0 0,-1 0 1 0 0,0 0 0 0 0,1 0 0 0 0,-1 0-1 0 0,2-1 0 0 0,112-46 12 0 0,-114 45-243 0 0,0 1 1 0 0,0-1-1 0 0,0-1 0 0 0,0 1 0 0 0,-1 0 0 0 0,1-1 0 0 0,0 0 1 0 0,0 0 230 0 0,-2 1-9220 0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0.3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0 134 6824 0 0,'67'-36'2417'0'0,"-45"24"-2339"0"0,-10 5-43 0 0,0 0-1 0 0,1 1 1 0 0,-1 1 0 0 0,1 0 0 0 0,0 1 0 0 0,1 0 0 0 0,-1 1 0 0 0,2 0-35 0 0,-6 2-121 0 0,-1 0 1 0 0,1-1-1 0 0,0 0 0 0 0,-1-1 0 0 0,1 0 0 0 0,-1 0 0 0 0,1-1 0 0 0,-1 0 0 0 0,4-3 121 0 0,9-4-6078 0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0.6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232 39 5224 0 0,'-8'-9'240'0'0,"6"7"-93"0"0,0 0 1 0 0,0-1-1 0 0,0 1 0 0 0,0 0 0 0 0,0 1 1 0 0,-1-1-1 0 0,1 0 0 0 0,-1 1 0 0 0,1-1 0 0 0,-1 1 1 0 0,0 0-1 0 0,1-1 0 0 0,-1 1 0 0 0,0 1 1 0 0,0-1-1 0 0,0 0 0 0 0,0 1 0 0 0,0-1-147 0 0,0 1 19 0 0,1-1 0 0 0,-1 1 0 0 0,0-1 0 0 0,0 1 0 0 0,0 0 0 0 0,0 0 0 0 0,0 0 0 0 0,1 0 0 0 0,-1 1 0 0 0,0-1 0 0 0,0 1 0 0 0,0 0 0 0 0,1 0 0 0 0,-1 0 0 0 0,0 0 0 0 0,1 0 0 0 0,-1 0 0 0 0,1 1 0 0 0,-1-1 0 0 0,1 1 0 0 0,-1 0-19 0 0,-4 4 123 0 0,-1 0 0 0 0,1 0 1 0 0,0 1-1 0 0,1 0 0 0 0,0 1 0 0 0,0-1 0 0 0,0 1 1 0 0,1 0-1 0 0,0 0 0 0 0,-3 8-123 0 0,1-1 147 0 0,0-1 0 0 0,1 1 0 0 0,0 1 0 0 0,2-1-1 0 0,-1 1 1 0 0,2 0 0 0 0,0 0 0 0 0,1 0 0 0 0,1 1 0 0 0,1-1 0 0 0,0 0-1 0 0,0 0 1 0 0,3 5-147 0 0,-2-16 32 0 0,0 1 0 0 0,1-1 0 0 0,0 1 0 0 0,0-1 0 0 0,0 0 0 0 0,1 0-1 0 0,0 0 1 0 0,0 0 0 0 0,0 0 0 0 0,1-1 0 0 0,-1 1 0 0 0,1-1 0 0 0,0 0-1 0 0,0 0 1 0 0,1 0 0 0 0,-1-1 0 0 0,1 1 0 0 0,2 0-32 0 0,4 3 70 0 0,2-1 0 0 0,-1 0 1 0 0,1-1-1 0 0,0 0 0 0 0,0-1 0 0 0,0-1 1 0 0,2 0-71 0 0,-9-2 19 0 0,0-1 0 0 0,0 1 0 0 0,0-2 0 0 0,0 1 0 0 0,0-1 1 0 0,0 0-1 0 0,5-1-19 0 0,25-3 106 0 0,-33 5-83 0 0,0 0 0 0 0,-1-1 0 0 0,1 1 0 0 0,0-1 1 0 0,0 0-1 0 0,-1 1 0 0 0,1-1 0 0 0,-1-1 0 0 0,1 1 0 0 0,-1 0 1 0 0,1 0-1 0 0,-1-1 0 0 0,0 0 0 0 0,0 1 0 0 0,0-1 1 0 0,0 0-1 0 0,0 0 0 0 0,0 0-23 0 0,-1 0-1675 0 0,-1 1-6691 0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1.0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8032 0 0,'1'1'33'0'0,"-1"0"1"0"0,0 0 0 0 0,0 0-1 0 0,1 0 1 0 0,-1 0 0 0 0,1 0 0 0 0,-1 0-1 0 0,1 0 1 0 0,0 0 0 0 0,-1 0-1 0 0,1 0 1 0 0,0 0 0 0 0,0 0-1 0 0,-1 0 1 0 0,1-1 0 0 0,0 1-1 0 0,0 0 1 0 0,0-1 0 0 0,0 1-1 0 0,0-1 1 0 0,0 1 0 0 0,0-1-1 0 0,0 1 1 0 0,0-1 0 0 0,0 1 0 0 0,1-1-1 0 0,-1 0 1 0 0,0 0 0 0 0,0 0-1 0 0,0 0 1 0 0,0 0 0 0 0,1 0-34 0 0,48 1 1538 0 0,-37-1-1361 0 0,0 0-180 0 0,-1 1-1 0 0,0 0 1 0 0,0 1-1 0 0,0 0 1 0 0,0 1-1 0 0,0 1 1 0 0,0 0-1 0 0,7 3 4 0 0,-14-4 16 0 0,0-1-1 0 0,0 0 0 0 0,0 1 1 0 0,-1 0-1 0 0,1 0 1 0 0,-1 0-1 0 0,0 1 1 0 0,0 0-1 0 0,0-1 0 0 0,-1 1 1 0 0,1 1-1 0 0,-1-1 1 0 0,0 0-1 0 0,0 1 0 0 0,0-1 1 0 0,-1 1-1 0 0,0 0 1 0 0,0 0-1 0 0,0 0 1 0 0,0 0-1 0 0,-1 1-15 0 0,0 6 80 0 0,0 0 0 0 0,-1-1 0 0 0,0 1 0 0 0,-1 0 0 0 0,0-1 0 0 0,-1 1 0 0 0,0-1 0 0 0,-1 1 0 0 0,0-1 0 0 0,-1 2-80 0 0,3-8 30 0 0,0-1 1 0 0,0 1-1 0 0,1-1 0 0 0,0 1 0 0 0,0 0 1 0 0,1-1-1 0 0,-1 1 0 0 0,1 0 0 0 0,0-1 1 0 0,0 1-31 0 0,8 2-1488 0 0,-9-7-6192 0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1.4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164 15 6424 0 0,'0'-8'466'0'0,"-1"2"2191"0"0,-12 14-860 0 0,13-8-1796 0 0,-9 5 39 0 0,0 0 0 0 0,0-1 0 0 0,0 0 0 0 0,-8 2-40 0 0,9-3 48 0 0,-1 1 1 0 0,0 0-1 0 0,1 0 0 0 0,0 0 0 0 0,0 1 0 0 0,-2 2-48 0 0,5-4 103 0 0,4-3-81 0 0,0 1 0 0 0,1-1 1 0 0,-1 0-1 0 0,0 1 0 0 0,1-1 0 0 0,-1 1 0 0 0,1-1 0 0 0,-1 0 0 0 0,1 1 0 0 0,-1-1 0 0 0,1 1 1 0 0,-1-1-1 0 0,1 1 0 0 0,0 0 0 0 0,-1-1 0 0 0,1 1 0 0 0,0-1 0 0 0,-1 1 0 0 0,1 0 0 0 0,0-1 1 0 0,0 1-1 0 0,-1 0-22 0 0,1-1 136 0 0,0 0-14 0 0,0 0-54 0 0,0 0-17 0 0,-5 18 229 0 0,-2 69 24 0 0,-1 50-585 0 0,9-109 315 0 0,-1 9 34 0 0,0-29-23 0 0,-1 0 0 0 0,2 1 0 0 0,-1-1 0 0 0,2 6-45 0 0,0 15 180 0 0,-2-26-171 0 0,0 0-1 0 0,1 0 1 0 0,-1 0 0 0 0,1 0-1 0 0,0 0 1 0 0,0 0 0 0 0,0 0-1 0 0,0 0 1 0 0,1 0-1 0 0,-1 0 1 0 0,1-1 0 0 0,-1 1-1 0 0,1-1 1 0 0,0 1-1 0 0,0-1 1 0 0,0 0 0 0 0,0 1-1 0 0,1-1 1 0 0,-1 0 0 0 0,0-1-1 0 0,1 1 1 0 0,0 0-1 0 0,-1-1 1 0 0,1 1 0 0 0,0-1-1 0 0,0 0 1 0 0,0 0-1 0 0,0 0 1 0 0,0 0 0 0 0,0-1-1 0 0,0 1 1 0 0,0-1 0 0 0,0 1-1 0 0,0-1 1 0 0,0 0-1 0 0,0 0 1 0 0,0-1 0 0 0,0 1-1 0 0,3-1-8 0 0,13-4-29 0 0,0 0 0 0 0,0-1 1 0 0,-1-1-1 0 0,1-1 0 0 0,-1 0 0 0 0,4-4 29 0 0,-19 10-135 0 0,-1 0 0 0 0,1 0 0 0 0,-1 0 0 0 0,0-1 0 0 0,1 1 0 0 0,-1-1 0 0 0,0 1 0 0 0,0-1 0 0 0,0 0-1 0 0,-1 0 1 0 0,1 1 0 0 0,-1-1 0 0 0,0 0 0 0 0,1-1 135 0 0,-1 1-8438 0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1.8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1 165 9240 0 0,'3'0'28'0'0,"0"-1"1"0"0,-1 1-1 0 0,1-1 1 0 0,0 1-1 0 0,0-1 1 0 0,0 0-1 0 0,0 0 0 0 0,1-1-28 0 0,40-25 690 0 0,-21 12-471 0 0,10-2-214 0 0,-12 4-52 0 0,1 1 0 0 0,1 2 0 0 0,22-8 47 0 0,5 0-1350 0 0,14-8 1350 0 0,-60 25-6354 0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2.4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 93 4816 0 0,'-6'18'958'0'0,"-6"35"849"0"0,11-51-1799 0 0,-14 141 349 0 0,14-115-130 0 0,1 0 1 0 0,1-1 0 0 0,1 1 0 0 0,3 6-228 0 0,-4-23 187 0 0,-1-10-149 0 0,1 1-1 0 0,-1-1 0 0 0,0 0 0 0 0,0 1 0 0 0,0-1 0 0 0,1 0 0 0 0,-1 1 0 0 0,1-1 0 0 0,-1 0 0 0 0,1 0 0 0 0,0 1 0 0 0,-1-1 0 0 0,1 0 0 0 0,0 0 0 0 0,0 0 0 0 0,0 0 0 0 0,0 0-37 0 0,0 1 155 0 0,0 0-1 0 0,0 0 0 0 0,0 0 0 0 0,0 0 0 0 0,0 0 0 0 0,0 0 1 0 0,0 0-1 0 0,-1 0 0 0 0,1 0 0 0 0,-1 1-154 0 0,1-1 892 0 0,-1-13-385 0 0,0 6-482 0 0,-3-81-440 0 0,1 39-1022 0 0,2-37 1437 0 0,1 69-137 0 0,1-1 0 0 0,0 1 1 0 0,2 0-1 0 0,-1 0 0 0 0,2 0 0 0 0,0 0 0 0 0,3-5 137 0 0,1-5-308 0 0,-7 20 226 0 0,-1 0-1 0 0,1 0 0 0 0,0 1 0 0 0,0-1 0 0 0,1 1 0 0 0,-1-1 0 0 0,1 1 0 0 0,0 0 0 0 0,3-3 83 0 0,-1 1-109 0 0,0 0 0 0 0,1 0 0 0 0,0 1 0 0 0,0-1 0 0 0,1 1 0 0 0,-1 1 0 0 0,1-1 0 0 0,0 1 0 0 0,1 1 1 0 0,-1-1-1 0 0,0 1 0 0 0,1 0 0 0 0,5-1 109 0 0,13-3-135 0 0,-22 5 169 0 0,0 1 0 0 0,1 0 0 0 0,-1 0 0 0 0,0 0 0 0 0,1 0 0 0 0,-1 0 0 0 0,1 1 0 0 0,-1 0 0 0 0,1 0 0 0 0,-1 0 0 0 0,0 1 0 0 0,2 0-34 0 0,-1-1 82 0 0,0 1-1 0 0,-1 1 0 0 0,1-1 1 0 0,-1 1-1 0 0,1-1 1 0 0,-1 1-1 0 0,0 1 1 0 0,1-1-1 0 0,-1 0 1 0 0,0 1-1 0 0,-1 0 1 0 0,1 0-1 0 0,0 0 0 0 0,-1 1 1 0 0,0-1-1 0 0,0 1 1 0 0,0 0-1 0 0,0-1 1 0 0,0 1-1 0 0,-1 1 1 0 0,0-1-1 0 0,0 0 1 0 0,0 1-1 0 0,0-1 0 0 0,-1 1 1 0 0,1-1-1 0 0,-1 1 1 0 0,0 0-1 0 0,-1-1 1 0 0,1 1-1 0 0,-1 0 1 0 0,0 0-1 0 0,0 3-81 0 0,-1-2 76 0 0,0 0-1 0 0,0 0 1 0 0,0 0-1 0 0,-1 0 1 0 0,0 0-1 0 0,0 0 1 0 0,-1 0-1 0 0,1-1 1 0 0,-1 1-1 0 0,-3 3-75 0 0,0 0 87 0 0,0 0 0 0 0,0-1-1 0 0,0 0 1 0 0,-1 0 0 0 0,-1-1 0 0 0,0 1-87 0 0,4-5 46 0 0,-3 3 55 0 0,0 1 0 0 0,0-1-1 0 0,-1-1 1 0 0,0 1 0 0 0,0-1 0 0 0,0 0-1 0 0,-1-1 1 0 0,0 0 0 0 0,0-1 0 0 0,0 0 0 0 0,-8 2-101 0 0,-4 2 142 0 0,17-6-132 0 0,1 0-1 0 0,-1 0 1 0 0,0 0-1 0 0,1 0 1 0 0,-1 0-1 0 0,0-1 1 0 0,-1 1-10 0 0,-6-3 132 0 0,6 5-54 0 0,10 4-9 0 0,6 5-42 0 0,2-1 1 0 0,-1 0 0 0 0,2-1 0 0 0,-1 0 0 0 0,1-1 0 0 0,1-1 0 0 0,-1 0 0 0 0,1-1 0 0 0,1-1-1 0 0,-1 0 1 0 0,1-1 0 0 0,13 2-28 0 0,2-2 22 0 0,0-1 1 0 0,1-2-1 0 0,20-2-22 0 0,-26 0-1660 0 0,-25 0-6905 0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3.0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287 123 5520 0 0,'0'-1'9'0'0,"1"-2"136"0"0,-1 1 1 0 0,0 0-1 0 0,0 0 1 0 0,0 0-1 0 0,0 0 1 0 0,0 0-1 0 0,0 0 0 0 0,-1 0 1 0 0,1 0-1 0 0,-1 0 1 0 0,1 0-1 0 0,-1 0 1 0 0,0 0-1 0 0,0 0 1 0 0,0 0-1 0 0,0 1 1 0 0,0-1-1 0 0,0 0 1 0 0,0 0-1 0 0,-1 1 1 0 0,1-1-1 0 0,-2-1-145 0 0,-9-18 469 0 0,6 16-382 0 0,0-1 0 0 0,-1 2 0 0 0,0-1 0 0 0,0 1 0 0 0,0 0 0 0 0,-1 1 0 0 0,1-1-1 0 0,-1 1 1 0 0,0 1 0 0 0,0 0 0 0 0,0 0 0 0 0,0 0 0 0 0,-3 1-87 0 0,-14-5 242 0 0,21 6-185 0 0,-1-1 0 0 0,1 1 0 0 0,-1-1 0 0 0,1 1 0 0 0,0 1 0 0 0,-1-1 0 0 0,1 0 0 0 0,-1 1 0 0 0,1 0 0 0 0,0 0 0 0 0,-1 1 0 0 0,1-1 0 0 0,0 1 0 0 0,0 0 0 0 0,0 0 0 0 0,-2 1-57 0 0,1 1 58 0 0,0-1 0 0 0,0 1-1 0 0,0 0 1 0 0,0 0 0 0 0,1 1 0 0 0,-1-1-1 0 0,1 2-57 0 0,2-4 25 0 0,0 0 0 0 0,1 0 0 0 0,-1 0 0 0 0,1 0 0 0 0,0 1 0 0 0,0-1 0 0 0,-1 0 0 0 0,2 1 0 0 0,-1-1 0 0 0,0 1 0 0 0,0-1 0 0 0,1 1 0 0 0,0 0 0 0 0,-1-1-1 0 0,1 1 1 0 0,0-1 0 0 0,0 1 0 0 0,0 0 0 0 0,1-1 0 0 0,-1 1 0 0 0,1-1 0 0 0,-1 1 0 0 0,1-1 0 0 0,0 1 0 0 0,0-1 0 0 0,0 1 0 0 0,0-1 0 0 0,0 0 0 0 0,1 1 0 0 0,-1-1 0 0 0,1 0 0 0 0,-1 0-1 0 0,1 0 1 0 0,0 0 0 0 0,1 0-25 0 0,3 5 37 0 0,2-1-1 0 0,-1 0 0 0 0,1 0 1 0 0,0-1-1 0 0,0 0 0 0 0,0-1 1 0 0,1 1-1 0 0,0-2 0 0 0,1 1-36 0 0,23 11 94 0 0,0 1 0 0 0,26 17-94 0 0,20 10 135 0 0,-70-39-139 0 0,-1 0 0 0 0,0 0 0 0 0,0 1 0 0 0,0 0 0 0 0,-1 0 0 0 0,1 1 0 0 0,-1-1 0 0 0,-1 2 0 0 0,1-1 0 0 0,-1 1 0 0 0,0 0 0 0 0,-1 1 0 0 0,1-1 0 0 0,0 4 4 0 0,-5-10-2 0 0,-1 0 1 0 0,0 1-1 0 0,0-1 1 0 0,0 0-1 0 0,0 0 1 0 0,0 0-1 0 0,0 1 1 0 0,0-1-1 0 0,0 0 1 0 0,-1 0-1 0 0,1 0 1 0 0,0 0-1 0 0,-1 1 1 0 0,1-1-1 0 0,-1 0 1 0 0,1 0-1 0 0,-1 0 1 0 0,1 0-1 0 0,-1 0 1 0 0,0 0-1 0 0,0 0 1 0 0,1 0-1 0 0,-1 0 1 0 0,0-1 0 0 0,0 1-1 0 0,0 0 1 0 0,0 0-1 0 0,0-1 1 0 0,0 1 1 0 0,-2 1 8 0 0,0 0 1 0 0,0 0 0 0 0,0 0 0 0 0,0 0 0 0 0,-1 0-1 0 0,1-1 1 0 0,0 1 0 0 0,-1-1 0 0 0,-2 1-9 0 0,-22 2 103 0 0,-1-1 0 0 0,1-1 0 0 0,-4-2-103 0 0,19 0 82 0 0,-1-2-1 0 0,1 1 1 0 0,-1-2-1 0 0,1 0 1 0 0,0 0-1 0 0,0-1 1 0 0,-8-5-82 0 0,11 6-44 0 0,7 2-120 0 0,0 0 1 0 0,1 0-1 0 0,-1 0 0 0 0,1-1 1 0 0,-1 1-1 0 0,1 0 0 0 0,-1-1 0 0 0,1 0 1 0 0,-1 0 163 0 0,3 1-9112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26.3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7528 0 0,'0'0'681'0'0,"0"0"4"0"0,0 0-3 0 0,0 0-36 0 0,0 0-134 0 0,0 0-37 0 0,0 0 4 0 0,0 0-37 0 0,0 0-148 0 0,0 0-37 0 0,0 0 4 0 0,0 0-39 0 0,0 0-146 0 0,0 0-36 0 0,0 0 0 0 0,0 0-3 0 0,0 0-10 0 0,0 0-5 0 0,0 0-2 0 0,0 0 8 0 0,0 0 0 0 0,0 0 8 0 0,0 0-2 0 0,3 6-5 0 0,0 0-131 0 0,-1-4-29 0 0,-1 1 1 0 0,1-1-1 0 0,-1 0 0 0 0,0 0 0 0 0,0 1 1 0 0,0-1-1 0 0,0 1 0 0 0,-1-1 1 0 0,1 1-1 0 0,-1-1 0 0 0,1 1 0 0 0,-1 1 131 0 0,0-2-8510 0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3.4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9648 0 0,'0'0'0'0'0,"0"0"0"0"0,0 0 0 0 0,0 0 568 0 0,0 3-8 0 0,0 1 8 0 0,0-1 0 0 0,0-2-240 0 0,0-1 8 0 0,0 0-8 0 0,0 3 8 0 0,0 1-456 0 0,0-2 8 0 0,0-2-8 0 0,0 0 16 0 0,0 0-9488 0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4.0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0 4912 0 0,'0'0'713'0'0,"0"0"6"0"0,0 0-1 0 0,0 0-62 0 0,0 0-228 0 0,0 0-48 0 0,0 0-2 0 0,0 0-64 0 0,0 0-243 0 0,0 0-56 0 0,0 0 2 0 0,0 0 0 0 0,0 6-18 0 0,-3 32-13 0 0,3 0 0 0 0,1 1 1 0 0,2-1-1 0 0,2 0 14 0 0,1 30-10 0 0,-4-14 150 0 0,-3-38-61 0 0,2-1 1 0 0,-1 1-1 0 0,2-1 0 0 0,0 0 0 0 0,1 0 1 0 0,2 6-80 0 0,-4-5-212 0 0,-1-16-6704 0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4.3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1 103 5920 0 0,'0'-1'28'0'0,"1"0"1"0"0,0 0 0 0 0,-1 0-1 0 0,1 0 1 0 0,0 0-1 0 0,0 0 1 0 0,0 1 0 0 0,-1-1-1 0 0,1 0 1 0 0,0 0-1 0 0,0 1 1 0 0,0-1 0 0 0,0 1-1 0 0,0-1 1 0 0,0 1-1 0 0,0-1 1 0 0,1 1 0 0 0,-1-1-1 0 0,0 1-28 0 0,29-9 1026 0 0,-10 4-457 0 0,66-34 781 0 0,-71 32-1410 0 0,0 1 0 0 0,0 1 0 0 0,1 0 1 0 0,-1 1-1 0 0,1 1 0 0 0,0 1 0 0 0,0 0 1 0 0,0 1-1 0 0,1 0 0 0 0,-1 2 0 0 0,6 0 60 0 0,-19 0-6262 0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4.7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55 7936 0 0,'-1'-1'14'0'0,"1"1"1"0"0,0 0-1 0 0,0 0 1 0 0,0 0 0 0 0,0-1-1 0 0,-1 1 1 0 0,1 0-1 0 0,0 0 1 0 0,0-1-1 0 0,0 1 1 0 0,0 0-1 0 0,0 0 1 0 0,0-1 0 0 0,0 1-1 0 0,0 0 1 0 0,0-1-1 0 0,0 1 1 0 0,0 0-1 0 0,0 0 1 0 0,0-1 0 0 0,0 1-1 0 0,0 0 1 0 0,0 0-1 0 0,0-1 1 0 0,0 1-1 0 0,0 0 1 0 0,0 0-1 0 0,0-1 1 0 0,1 1 0 0 0,-1 0-1 0 0,0 0 1 0 0,0-1-1 0 0,0 1 1 0 0,0 0-15 0 0,13-3 641 0 0,-12 2-616 0 0,52-10 560 0 0,-33 6-487 0 0,0 1 0 0 0,0 1 0 0 0,15 0-98 0 0,10 2 141 0 0,-3 1-585 0 0,0-2 0 0 0,34-7 444 0 0,-52 5-6597 0 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5.1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6328 0 0,'4'5'92'0'0,"0"0"1"0"0,0 0 0 0 0,-1 0-1 0 0,1 1 1 0 0,-1-1 0 0 0,-1 1-1 0 0,1 0 1 0 0,-1 0 0 0 0,0 0-1 0 0,0 0 1 0 0,-1 1 0 0 0,0-1-1 0 0,1 4-92 0 0,0 18 915 0 0,0 0-1 0 0,-2 17-914 0 0,0-4 313 0 0,0-1-214 0 0,0-18-80 0 0,0 0-1 0 0,4 18-18 0 0,7 20 320 0 0,-10-34-848 0 0,-1-26-6330 0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5.5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27 295 7936 0 0,'0'-13'57'0'0,"0"-2"276"0"0,0-1 1 0 0,-1 1-1 0 0,-3-9-333 0 0,-17-98 1800 0 0,24 90-355 0 0,-2 32-1390 0 0,0-1 0 0 0,-1 1 0 0 0,1 0 0 0 0,-1 0 0 0 0,1 0 0 0 0,0 0 0 0 0,-1 0-1 0 0,1 0 1 0 0,0 0 0 0 0,-1 0 0 0 0,1 0 0 0 0,0 0 0 0 0,-1 0 0 0 0,1 0 0 0 0,0 0 0 0 0,-1 0 0 0 0,1 1-55 0 0,7 4 73 0 0,-6-4-66 0 0,-1 0-1 0 0,0-1 0 0 0,0 1 0 0 0,0 0 1 0 0,0 0-1 0 0,0 0 0 0 0,0 0 1 0 0,0 0-1 0 0,-1 0 0 0 0,1 0 0 0 0,0 0 1 0 0,0 0-1 0 0,-1 0 0 0 0,1 1 1 0 0,-1-1-7 0 0,6 9 41 0 0,0 0 0 0 0,1-1 0 0 0,0 0 0 0 0,1 0 0 0 0,3 3-41 0 0,12 14 40 0 0,19 24 118 0 0,15 9-158 0 0,9 12 49 0 0,-55-58-27 0 0,0-1 1 0 0,1-1 0 0 0,0 1 0 0 0,1-2 0 0 0,1 0 0 0 0,1 1-23 0 0,-8-6 59 0 0,1 0-20 0 0,-8-5-37 0 0,0 1 0 0 0,0-1-1 0 0,0 0 1 0 0,1 0 0 0 0,-1 0-1 0 0,0 0 1 0 0,0 0 0 0 0,0 0-1 0 0,0 0 1 0 0,0 0 0 0 0,0 0-1 0 0,1 0 1 0 0,-1 0 0 0 0,0 0-1 0 0,0 0 1 0 0,0-1 0 0 0,0 1-1 0 0,0 0 1 0 0,0 0 0 0 0,0 0-1 0 0,1 0 1 0 0,-1 0-1 0 0,0 0 1 0 0,0 0 0 0 0,0 0-1 0 0,0 0 1 0 0,0 0 0 0 0,0 0-1 0 0,0-1 1 0 0,0 1 0 0 0,0 0-1 0 0,1 0 1 0 0,-1 0 0 0 0,0 0-1 0 0,0 0 1 0 0,0 0 0 0 0,0 0-1 0 0,0-1 1 0 0,0 1 0 0 0,0 0-1 0 0,0 0 1 0 0,0 0 0 0 0,0 0-1 0 0,0 0 1 0 0,0 0 0 0 0,0-1-1 0 0,0 1 1 0 0,0 0 0 0 0,0 0-1 0 0,0 0 1 0 0,0 0 0 0 0,0 0-1 0 0,0 0 1 0 0,0-1-2 0 0,0 1 20 0 0,2-16 136 0 0,2 5-111 0 0,-1-1 0 0 0,-1 0 0 0 0,0 0 0 0 0,0 0 1 0 0,-1 0-1 0 0,0 0 0 0 0,-2-7-45 0 0,2-20 180 0 0,0 0 1 0 0,3 1-1 0 0,2-2-180 0 0,-2 5 232 0 0,-4 28-127 0 0,1 0 0 0 0,-1 0-1 0 0,1 0 1 0 0,1 1 0 0 0,-1-1 0 0 0,1 0 0 0 0,1 1-1 0 0,-1 0 1 0 0,1-1 0 0 0,0 1 0 0 0,0 0-1 0 0,1 0 1 0 0,-1 1 0 0 0,2-2-105 0 0,16-11 1045 0 0,-20 17-1085 0 0,-1 1-1 0 0,0 0 1 0 0,1-1 0 0 0,-1 1-1 0 0,1 0 1 0 0,-1 0-1 0 0,1-1 1 0 0,-1 1-1 0 0,1 0 1 0 0,-1 0 0 0 0,1-1-1 0 0,-1 1 1 0 0,1 0-1 0 0,-1 0 1 0 0,1 0-1 0 0,-1 0 1 0 0,1 0 0 0 0,-1 0-1 0 0,1 0 1 0 0,-1 0-1 0 0,1 0 1 0 0,-1 0-1 0 0,1 0 1 0 0,-1 0 0 0 0,1 1-1 0 0,0-1 1 0 0,-1 0-1 0 0,0 0 1 0 0,1 0-1 0 0,-1 1 1 0 0,1-1 0 0 0,-1 0-1 0 0,1 1 1 0 0,-1-1-1 0 0,1 0 1 0 0,-1 1-1 0 0,0-1 1 0 0,1 0 0 0 0,-1 1-1 0 0,0-1 1 0 0,1 1-1 0 0,-1-1 1 0 0,0 1-1 0 0,0-1 1 0 0,1 1 0 0 0,-1-1-1 0 0,0 1 41 0 0,0 0-11426 0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5.8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8032 0 0,'4'16'879'0'0,"-3"-16"-799"0"0,-1 1-1 0 0,1 0 1 0 0,-1 0 0 0 0,1 0-1 0 0,-1 0 1 0 0,0 0 0 0 0,0 0 0 0 0,1-1-1 0 0,-1 1 1 0 0,0 0 0 0 0,0 0-1 0 0,0 0 1 0 0,0 0 0 0 0,0 0-1 0 0,0 0 1 0 0,0 0 0 0 0,0 0 0 0 0,0 0-1 0 0,-1 0 1 0 0,1 0-80 0 0,-2 6 199 0 0,1 0 0 0 0,0 0 1 0 0,0 1-1 0 0,1-1 0 0 0,0 0 0 0 0,0 0 0 0 0,1 7-199 0 0,0 11 103 0 0,1 12-106 0 0,2-1-1 0 0,1 0 1 0 0,2 0 3 0 0,2 16 249 0 0,-7-42-115 0 0,1 0 0 0 0,0 0 0 0 0,1 0 0 0 0,0 0 1 0 0,4 8-135 0 0,-6-8 256 0 0,-3-9-77 0 0,1-5-72 0 0,0 3-71 0 0,0 1 7 0 0,0 0-6 0 0,0 0 7 0 0,-5-11 55 0 0,3 1-1804 0 0,0-1-6879 0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6.2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 9 8880 0 0,'1'-1'78'0'0,"1"0"0"0"0,0 0 1 0 0,0 0-1 0 0,-1 0 1 0 0,1 0-1 0 0,0 1 0 0 0,0-1 1 0 0,0 1-1 0 0,0-1 0 0 0,0 1 1 0 0,0 0-1 0 0,0-1 1 0 0,0 1-1 0 0,0 0 0 0 0,1 0 1 0 0,-1 1-1 0 0,0-1 0 0 0,0 0 1 0 0,0 1-1 0 0,0-1 0 0 0,0 1 1 0 0,-1 0-1 0 0,1 0 1 0 0,0-1-1 0 0,1 2-78 0 0,9 4-24 0 0,-1-1 0 0 0,-1 1 0 0 0,7 6 24 0 0,-17-12 7 0 0,39 26-30 0 0,-2 1-1 0 0,5 8 24 0 0,-31-25-8 0 0,0 1 0 0 0,-1-1 0 0 0,-1 1 0 0 0,1 1 0 0 0,-2 0 0 0 0,0 0 1 0 0,0 1-1 0 0,5 13 8 0 0,-8-14 2 0 0,-2-6 16 0 0,0 1-1 0 0,0 0 1 0 0,-1 0 0 0 0,0 0 0 0 0,-1 0 0 0 0,1 0-18 0 0,-2-4 23 0 0,0 1 0 0 0,0-1 1 0 0,0 1-1 0 0,-1-1 0 0 0,1 0 1 0 0,-1 1-1 0 0,0-1 0 0 0,0 0 1 0 0,0 0-1 0 0,-1 1 1 0 0,1-1-1 0 0,-1 0 0 0 0,1 0 1 0 0,-2 1-24 0 0,-2 3 48 0 0,1-1 0 0 0,-1 0 1 0 0,-1-1-1 0 0,1 1 0 0 0,-1-1 0 0 0,0 0 1 0 0,0 0-1 0 0,-1-1 0 0 0,1 1 1 0 0,-1-2-1 0 0,0 1 0 0 0,0-1 1 0 0,0 0-1 0 0,-1 0 0 0 0,1-1 0 0 0,-3 1-48 0 0,-19 3 269 0 0,1-1 1 0 0,-1-1-1 0 0,-21 0-269 0 0,35-4 173 0 0,0-1 1 0 0,0 0 0 0 0,1-1-1 0 0,-10-2-173 0 0,20 2-52 0 0,0 1-1 0 0,0-1 1 0 0,0 0 0 0 0,1 0-1 0 0,-1 0 1 0 0,0-1-1 0 0,-2-1 53 0 0,2 1-1046 0 0,3 2-7499 0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6.6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6224 0 0,'0'16'3285'0'0,"14"38"-1162"0"0,4 103-1278 0 0,1 4-272 0 0,-24-132-1363 0 0,5-29-7974 0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7.0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1 126 5920 0 0,'6'-1'266'0'0,"0"0"-1"0"0,0 0 1 0 0,0 0 0 0 0,0-1-1 0 0,0 0 1 0 0,0 0 0 0 0,0 0 0 0 0,0-1-1 0 0,4-2-265 0 0,-2 1 395 0 0,1 0 0 0 0,0 0 0 0 0,0 1-1 0 0,2 0-394 0 0,9-2 143 0 0,22-4 87 0 0,1-3 1 0 0,25-10-231 0 0,-39 12-45 0 0,0 2 0 0 0,0 1-1 0 0,0 1 1 0 0,16 0 45 0 0,-26 4-2 0 0,-1 1 0 0 0,1 1 0 0 0,0 1 1 0 0,-1 0-1 0 0,4 2 2 0 0,-20-3 0 0 0,0 0 0 0 0,0 1 0 0 0,0-1 1 0 0,0 1-1 0 0,0-1 0 0 0,0 1 0 0 0,0-1 1 0 0,0 1-1 0 0,-1 0 0 0 0,1 0 0 0 0,0 0 1 0 0,-1 0-1 0 0,1 0 0 0 0,0 1 0 0 0,-1-1 1 0 0,0 0-1 0 0,1 1 0 0 0,-1-1 0 0 0,0 1 1 0 0,1 1-1 0 0,-1-1 3 0 0,0 0 1 0 0,0 1-1 0 0,0-1 1 0 0,-1 1-1 0 0,1 0 1 0 0,-1-1 0 0 0,0 1-1 0 0,0-1 1 0 0,0 1-1 0 0,0 0 1 0 0,0-1-1 0 0,0 1 1 0 0,-1 0-1 0 0,0 0-3 0 0,-6 31 21 0 0,3-23-18 0 0,2 1 0 0 0,-1-1 1 0 0,2 1-1 0 0,-1 3-3 0 0,2-2-3 0 0,4 142 86 0 0,2-103 97 0 0,-2-26 123 0 0,-2 1-1 0 0,0 1-302 0 0,6 93 1515 0 0,-10-109-1399 0 0,0-7 28 0 0,2-7 273 0 0,0 2-349 0 0,-7-7-1651 0 0,7 7-6943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26.7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7936 0 0,'0'1'37'0'0,"0"0"0"0"0,0-1 0 0 0,0 1 0 0 0,0 0-1 0 0,0 0 1 0 0,0-1 0 0 0,0 1 0 0 0,0 0 0 0 0,0 0 0 0 0,1-1 0 0 0,-1 1 0 0 0,0 0 0 0 0,1 0 0 0 0,-1-1 0 0 0,0 1 0 0 0,1 0 0 0 0,-1-1 0 0 0,1 1 0 0 0,-1-1 0 0 0,1 1 0 0 0,-1-1 0 0 0,1 1 0 0 0,0-1-1 0 0,-1 1 1 0 0,1-1 0 0 0,0 1 0 0 0,-1-1 0 0 0,1 0 0 0 0,0 1 0 0 0,-1-1 0 0 0,1 0 0 0 0,0 0 0 0 0,0 1 0 0 0,-1-1 0 0 0,1 0 0 0 0,0 0 0 0 0,0 0-37 0 0,0 0 50 0 0,0 0 0 0 0,0 0 1 0 0,0 1-1 0 0,0-1 0 0 0,0 0 0 0 0,0 1 1 0 0,-1-1-1 0 0,1 0 0 0 0,0 1 1 0 0,0-1-1 0 0,0 1 0 0 0,0 0 0 0 0,0-1 1 0 0,-1 1-1 0 0,1 0 0 0 0,0-1 0 0 0,-1 1 1 0 0,1 0-1 0 0,0 0 0 0 0,-1-1 1 0 0,1 1-1 0 0,-1 0 0 0 0,1 0 0 0 0,-1 0 1 0 0,0 0-1 0 0,1 0 0 0 0,-1 0 1 0 0,0 0-1 0 0,0 0 0 0 0,1 0 0 0 0,-1 0 1 0 0,0 0-51 0 0,0 48 1117 0 0,-1-43-1110 0 0,0-1-1 0 0,1 1 1 0 0,0 0-1 0 0,0 0 0 0 0,0 0 1 0 0,1 0-1 0 0,0 0 1 0 0,0 0-1 0 0,1 0 1 0 0,-1 0-1 0 0,1-1 1 0 0,0 1-1 0 0,1 0-6 0 0,4 6-1529 0 0,-7-12-6031 0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7.3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6632 0 0,'0'1'120'0'0,"0"0"-1"0"0,0 0 1 0 0,0 0 0 0 0,1 0 0 0 0,-1 0-1 0 0,0 1 1 0 0,1-1 0 0 0,-1 0 0 0 0,1 0 0 0 0,-1 0-1 0 0,1 0 1 0 0,0-1 0 0 0,-1 1 0 0 0,2 1-120 0 0,4 8 729 0 0,3 10-507 0 0,0 1 0 0 0,-2-1 0 0 0,0 2 0 0 0,-1-1 0 0 0,-2 1 0 0 0,0 0 0 0 0,-1 0 0 0 0,-1 2-222 0 0,0-5 128 0 0,1 15 323 0 0,-1 1 1 0 0,-3 21-452 0 0,1-44 190 0 0,1 1 0 0 0,-1-1 0 0 0,4 11-190 0 0,1 27 602 0 0,-5-24-1639 0 0,0-26-7527 0 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7.7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0 117 6328 0 0,'1'-1'139'0'0,"0"0"0"0"0,0-1 0 0 0,0 1 1 0 0,0 0-1 0 0,0 0 0 0 0,0 0 0 0 0,1 0 0 0 0,-1 0 1 0 0,0 0-1 0 0,1 0 0 0 0,-1 0 0 0 0,1 0 0 0 0,-1 0 1 0 0,1 1-1 0 0,-1-1 0 0 0,1 1 0 0 0,-1-1 0 0 0,1 1 0 0 0,0-1 1 0 0,-1 1-1 0 0,1 0 0 0 0,-1 0 0 0 0,3 0-139 0 0,14-4 836 0 0,24-7-814 0 0,39-5-22 0 0,28-8-363 0 0,-17-9-1271 0 0,-61 22-4372 0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8.0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236 8 5920 0 0,'-21'0'186'0'0,"-12"-4"607"0"0,21 3-447 0 0,0-1 0 0 0,0 2 0 0 0,0-1 1 0 0,0 2-1 0 0,-1-1 0 0 0,1 2 0 0 0,0 0-346 0 0,6-1 236 0 0,0 1-1 0 0,0-1 0 0 0,0 1 0 0 0,1 1 1 0 0,-1-1-1 0 0,1 1 0 0 0,-1 0 0 0 0,1 0 1 0 0,-3 3-236 0 0,5-3 73 0 0,1 0 1 0 0,-1 1 0 0 0,1-1 0 0 0,0 1-1 0 0,0-1 1 0 0,0 1 0 0 0,1 0-1 0 0,-1-1 1 0 0,1 1 0 0 0,0 0 0 0 0,0 0-1 0 0,0 0 1 0 0,1 0 0 0 0,-1 2-74 0 0,0 13 110 0 0,1 0 1 0 0,1 14-111 0 0,1 3 180 0 0,-3-4-106 0 0,0-17-31 0 0,1 0 1 0 0,0-1-1 0 0,1 1 0 0 0,1 0 1 0 0,0 0-1 0 0,1-1 0 0 0,2 5-43 0 0,-2-11 44 0 0,0 0 1 0 0,1 0-1 0 0,1 0 0 0 0,-1-1 0 0 0,1 1 1 0 0,3 2-45 0 0,-1 0 48 0 0,-4-7-19 0 0,-1 1 0 0 0,1-1 0 0 0,0 0 1 0 0,0 0-1 0 0,0 0 0 0 0,0 0 1 0 0,1 0-1 0 0,-1-1 0 0 0,1 0 0 0 0,-1 1 1 0 0,1-1-1 0 0,0-1 0 0 0,0 1 0 0 0,0 0 1 0 0,0-1-1 0 0,0 0 0 0 0,1 0 1 0 0,-1 0-1 0 0,0-1 0 0 0,0 1 0 0 0,1-1 1 0 0,-1 0-1 0 0,0 0 0 0 0,1 0 1 0 0,3-2-30 0 0,9 1 106 0 0,0-2 1 0 0,-1 0 0 0 0,17-6-107 0 0,-28 8-148 0 0,1-1 0 0 0,-1 0 0 0 0,1 0 0 0 0,-1-1-1 0 0,0 1 1 0 0,0-1 0 0 0,0 0 0 0 0,0-1 0 0 0,-1 1 0 0 0,1-1 0 0 0,-1 0-1 0 0,0 0 1 0 0,2-2 148 0 0,-6 5-9066 0 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8.4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40 9536 0 0,'0'2'7'0'0,"3"9"103"0"0,-3-8-5 0 0,-1-4 33 0 0,32-12 2062 0 0,6 2-2059 0 0,0 2 0 0 0,0 2 1 0 0,24-2-142 0 0,-39 5-1567 0 0,-17 3-6266 0 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8.7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5520 0 0,'0'0'417'0'0,"0"0"6"0"0,1 17 1009 0 0,11 68-48 0 0,-3 0 0 0 0,-5 0 0 0 0,-3 38-1384 0 0,-7-107 1260 0 0,2-17-2843 0 0,4 1-6718 0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9.1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0 123 6016 0 0,'10'-1'373'0'0,"0"-1"1"0"0,-1 0-1 0 0,0-1 0 0 0,1 0 1 0 0,-1 0-1 0 0,5-3-373 0 0,2 0 280 0 0,13-4-268 0 0,6-3-79 0 0,21-11 67 0 0,-36 16-129 0 0,0 2 1 0 0,1-1-1 0 0,-1 2 0 0 0,1 1 0 0 0,1 1 1 0 0,-1 0-1 0 0,4 2 129 0 0,54-9-1244 0 0,-58 7-3292 0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9.5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1 3408 0 0,'11'55'1297'0'0,"-1"6"-628"0"0,-2 1 0 0 0,-3 0 0 0 0,-2 45-669 0 0,-11-16 678 0 0,-2-17 332 0 0,5-52 145 0 0,1-22 229 0 0,-2-12-853 0 0,0-10-517 0 0,2-1 1 0 0,1 0-1 0 0,0 0 0 0 0,2 0 0 0 0,0 0 0 0 0,3-17-14 0 0,-1 2-1165 0 0,-1 34-6257 0 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09.8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 6424 0 0,'58'-5'291'0'0,"-45"3"-193"0"0,0 1-1 0 0,1 0 1 0 0,-1 0-1 0 0,1 2 0 0 0,1 0-97 0 0,7 1-25 0 0,5 2-156 0 0,0 0 0 0 0,9 4 181 0 0,-29-6-28 0 0,1 0 1 0 0,0 1 0 0 0,-1 0 0 0 0,1 1 0 0 0,-1-1 0 0 0,0 1 0 0 0,0 1 0 0 0,0-1 0 0 0,-1 1 0 0 0,1 1 27 0 0,-5-4 16 0 0,0 0 0 0 0,0 1-1 0 0,0-1 1 0 0,0 1 0 0 0,0-1 0 0 0,0 1 0 0 0,-1 0 0 0 0,1 0 0 0 0,-1 0-1 0 0,0-1 1 0 0,0 1 0 0 0,0 1 0 0 0,0-1 0 0 0,-1 0 0 0 0,1 0 0 0 0,-1 0-1 0 0,0 0 1 0 0,1 0 0 0 0,-2 0 0 0 0,1 1 0 0 0,0-1 0 0 0,-1 0 0 0 0,1 0-1 0 0,-1 0 1 0 0,0 0 0 0 0,0 0 0 0 0,0 0 0 0 0,-1 2-16 0 0,-3 6 80 0 0,-1 0 1 0 0,0 0 0 0 0,-1-1-1 0 0,0 1 1 0 0,-1-1 0 0 0,-7 6-81 0 0,5-6 88 0 0,0 0 0 0 0,-1-1 0 0 0,-1 0 0 0 0,1 0 0 0 0,-1-2 0 0 0,-1 1 0 0 0,1-2 0 0 0,-1 0 0 0 0,-1 0 0 0 0,1-1 0 0 0,-1-1 0 0 0,0 0 0 0 0,-2 0-88 0 0,6-3 178 0 0,1 1 0 0 0,-1 1 1 0 0,1 0-1 0 0,-1 0 0 0 0,1 0 1 0 0,0 2-1 0 0,1-1 0 0 0,-4 2-178 0 0,12-6 40 0 0,0 1 0 0 0,0-1 0 0 0,0 0 0 0 0,0 0-1 0 0,-1 0 1 0 0,1 0 0 0 0,0 0 0 0 0,0 0 0 0 0,0 1-1 0 0,0-1 1 0 0,0 0 0 0 0,0 0 0 0 0,0 0 0 0 0,0 0-1 0 0,0 1 1 0 0,0-1 0 0 0,0 0 0 0 0,0 0 0 0 0,-1 0-1 0 0,1 0 1 0 0,0 1 0 0 0,0-1 0 0 0,0 0 0 0 0,0 0-1 0 0,1 0 1 0 0,-1 0 0 0 0,0 1 0 0 0,0-1-1 0 0,0 0 1 0 0,0 0 0 0 0,0 0 0 0 0,0 0 0 0 0,0 1-1 0 0,0-1 1 0 0,0 0 0 0 0,0 0 0 0 0,0 0 0 0 0,0 0-1 0 0,1 0-39 0 0,7 8 581 0 0,21 5-646 0 0,-18-8 263 0 0,39 25 39 0 0,-36-21-144 0 0,1 0 1 0 0,0-1 0 0 0,0-1 0 0 0,11 4-94 0 0,100 35 336 0 0,-82-36-211 0 0,-43-10-188 0 0,0 0 0 0 0,-1 0 0 0 0,1 0 0 0 0,-1 1 0 0 0,1-1 0 0 0,-1 0 0 0 0,1 0 0 0 0,-1 0 0 0 0,1 0 0 0 0,0 0 0 0 0,-1-1-1 0 0,1 1 1 0 0,-1 0 0 0 0,1 0 0 0 0,-1 0 0 0 0,1 0 0 0 0,-1-1 0 0 0,1 1 0 0 0,-1 0 0 0 0,1 0 0 0 0,-1-1 0 0 0,1 1 0 0 0,-1 0 0 0 0,1-1 0 0 0,-1 1 63 0 0,1-1-8437 0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0.2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 5824 0 0,'5'4'251'0'0,"7"17"995"0"0,-7-10-1092 0 0,2 6 17 0 0,1-1 0 0 0,1 1 0 0 0,1-2 1 0 0,7 11-172 0 0,-4-10 22 0 0,-9-9-13 0 0,2 0 0 0 0,-1-1 0 0 0,1 0 0 0 0,0 0 0 0 0,0 0 0 0 0,3 1-9 0 0,61 44 93 0 0,-65-49-45 0 0,1 1 0 0 0,-1-1 0 0 0,0 0 0 0 0,1 0 0 0 0,0 0 0 0 0,-1-1 0 0 0,1 0 0 0 0,0 0 0 0 0,0-1 0 0 0,0 0 0 0 0,0 1 0 0 0,0-2-48 0 0,-3 1 103 0 0,1 0 0 0 0,0-1 0 0 0,-1 1-1 0 0,1-1 1 0 0,-1 0 0 0 0,1 0 0 0 0,-1 0 0 0 0,0-1-1 0 0,1 1 1 0 0,-1-1 0 0 0,0 0 0 0 0,0 1 0 0 0,0-2-1 0 0,0 1 1 0 0,-1 0 0 0 0,1 0 0 0 0,0-1-1 0 0,-1 0 1 0 0,0 1 0 0 0,1-2-103 0 0,5-7 333 0 0,-6 10-256 0 0,-1-1 0 0 0,1 0 0 0 0,-1 1-1 0 0,1-1 1 0 0,-1 0 0 0 0,0 0 0 0 0,0 0 0 0 0,0 0-1 0 0,0 0 1 0 0,0 0 0 0 0,-1 0 0 0 0,1 0-1 0 0,0 0 1 0 0,-1 0 0 0 0,0 0 0 0 0,1-1 0 0 0,-1 1-1 0 0,0 0 1 0 0,0 0 0 0 0,0-1 0 0 0,0 1 0 0 0,-1-2-77 0 0,-4-13 471 0 0,1-1 1 0 0,-2-16-472 0 0,-5-24 953 0 0,11 57-1006 0 0,0-1 1 0 0,-1 1 0 0 0,1-1 0 0 0,0 0 0 0 0,1 1 0 0 0,-1-1 0 0 0,0 1-1 0 0,0-1 1 0 0,1 1 0 0 0,-1 0 0 0 0,0-1 0 0 0,1 1 0 0 0,0-1 0 0 0,-1 1-1 0 0,1 0 1 0 0,0-1 0 0 0,0 1 0 0 0,-1 0 0 0 0,1 0 0 0 0,0-1 0 0 0,0 1 0 0 0,0 0-1 0 0,1 0 1 0 0,-1 0 0 0 0,0 0 0 0 0,0 0 0 0 0,1 1 0 0 0,-1-1 0 0 0,1 0 52 0 0,0 0-9560 0 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0.6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1 6824 0 0,'0'0'361'0'0,"0"0"6"0"0,-5 15 954 0 0,5 128-257 0 0,1-123-958 0 0,-2-13-6 0 0,1 1 0 0 0,1-1 0 0 0,0 0 0 0 0,0 1 1 0 0,0-1-1 0 0,2 4-100 0 0,1 0 141 0 0,1 5 411 0 0,0-1-1 0 0,-1 0 0 0 0,-1 1 1 0 0,0 0-1 0 0,0 13-551 0 0,-3-29 91 0 0,0 0 4 0 0,0 0-1 0 0,0 0-4 0 0,0 0-2 0 0,0 0 14 0 0,0 0 60 0 0,0 0 15 0 0,0 0 4 0 0,-2-1-1849 0 0,1 1-7590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27.2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4816 0 0,'2'1'42'0'0,"-1"0"1"0"0,0 0-1 0 0,0 0 0 0 0,0 1 1 0 0,0-1-1 0 0,0 0 0 0 0,0 0 1 0 0,0 1-1 0 0,-1-1 0 0 0,1 0 1 0 0,0 1-1 0 0,-1-1 0 0 0,1 0 1 0 0,-1 1-1 0 0,1-1 0 0 0,-1 1 1 0 0,0-1-1 0 0,0 1 0 0 0,1 0 1 0 0,-1-1-1 0 0,0 1 0 0 0,0-1 1 0 0,-1 1-43 0 0,4 14 394 0 0,-3-15-381 0 0,0-1 1 0 0,0 0-1 0 0,1 0 1 0 0,-1 1-1 0 0,0-1 1 0 0,1 0-1 0 0,-1 0 1 0 0,0 0-1 0 0,1 1 1 0 0,-1-1-1 0 0,0 0 1 0 0,1 0-1 0 0,-1 0 1 0 0,1 0-1 0 0,-1 0 1 0 0,0 0-1 0 0,1 0 1 0 0,-1 0-1 0 0,0 0 1 0 0,1 0-1 0 0,-1 0 1 0 0,1 0-1 0 0,-1 0 1 0 0,0 0-1 0 0,1 0 1 0 0,-1 0-14 0 0,0 0 23 0 0,1 0-1 0 0,-1-1 1 0 0,0 1 0 0 0,1 0 0 0 0,-1 0-1 0 0,0 0 1 0 0,1 0 0 0 0,-1 0 0 0 0,0 0-1 0 0,1 0 1 0 0,-1 0 0 0 0,0 0 0 0 0,0 0-1 0 0,1 0 1 0 0,-1 0 0 0 0,0 1-1 0 0,1-1 1 0 0,-1 0 0 0 0,0 0 0 0 0,1 0-1 0 0,-1 0 1 0 0,0 0 0 0 0,0 1 0 0 0,1-1-1 0 0,-1 0 1 0 0,0 0 0 0 0,0 0 0 0 0,1 1-1 0 0,-1-1-22 0 0,2 10 139 0 0,1-1-1 0 0,1 0 1 0 0,-1 1-1 0 0,2 0-138 0 0,10 25 326 0 0,-6-12-93 0 0,1-1-1 0 0,1 0 0 0 0,2-1 0 0 0,-1-1 0 0 0,2 0 1 0 0,3 2-233 0 0,33 38 2148 0 0,16 11-2148 0 0,-57-61 193 0 0,20 29 515 0 0,-24-31-553 0 0,0-1 0 0 0,1 1 1 0 0,-1-1-1 0 0,1-1 1 0 0,1 1-1 0 0,0-1-155 0 0,29 31 1173 0 0,-18-8-1390 0 0,-18-30-10084 0 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1.0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82 7136 0 0,'0'0'57'0'0,"1"-1"1"0"0,-1 0-1 0 0,1 1 1 0 0,-1-1-1 0 0,1 1 1 0 0,-1-1-1 0 0,1 1 0 0 0,-1-1 1 0 0,1 1-1 0 0,0 0 1 0 0,-1-1-1 0 0,1 1 1 0 0,0-1-1 0 0,-1 1 1 0 0,1 0-1 0 0,0 0 1 0 0,-1-1-1 0 0,1 1 0 0 0,0 0 1 0 0,0 0-1 0 0,-1 0 1 0 0,1 0-1 0 0,0 0 1 0 0,0 0-1 0 0,-1 0-57 0 0,33-3 2552 0 0,-11 1-1476 0 0,60-11-908 0 0,11-2 281 0 0,1-5-449 0 0,-79 17 16 0 0,1 1 0 0 0,-1 0-1 0 0,4 1-15 0 0,-7 1 11 0 0,0-1 0 0 0,0 0 0 0 0,0-1 1 0 0,0-1-1 0 0,5-1-11 0 0,-16 3-1 0 0,0 1 1 0 0,0 0 0 0 0,0 0-1 0 0,0 0 1 0 0,0 0 0 0 0,0 0 0 0 0,0 0-1 0 0,0 0 1 0 0,0 0 0 0 0,0 1-1 0 0,0-1 1 0 0,0 0 0 0 0,0 1 0 0 0,0-1-1 0 0,0 0 1 0 0,0 1 0 0 0,-1-1-1 0 0,1 1 1 0 0,0-1 0 0 0,0 1 0 0 0,0 0-1 0 0,-1-1 1 0 0,1 1 0 0 0,0 0-1 0 0,0 0 1 0 0,-1-1 0 0 0,1 1 0 0 0,-1 0-1 0 0,1 0 1 0 0,-1 0 0 0 0,1 0-1 0 0,-1 1 1 0 0,1-1 1 0 0,0 0-1 0 0,-1 0 0 0 0,1 0 0 0 0,0 0 0 0 0,-1 0 0 0 0,1 0 0 0 0,0 0 0 0 0,0 0 1 0 0,0 0-1 0 0,0 0 0 0 0,0-1 0 0 0,0 1 0 0 0,0 0 0 0 0,0-1 0 0 0,1 1 0 0 0,-1 0 0 0 0,0-1 1 0 0,0 0-1 0 0,0 1 0 0 0,1-1 0 0 0,-1 0 0 0 0,1 1 21 0 0,0-1-1 0 0,0 0 1 0 0,0 1 0 0 0,-1 0 0 0 0,1-1 0 0 0,0 1-1 0 0,-1 0 1 0 0,1 0 0 0 0,-1-1 0 0 0,1 1-1 0 0,-1 1 1 0 0,1-1 0 0 0,-1 0 0 0 0,1 0-1 0 0,-1 0 1 0 0,0 1 0 0 0,0-1 0 0 0,0 1 0 0 0,0-1-1 0 0,0 1 1 0 0,0-1 0 0 0,0 1 0 0 0,0-1-1 0 0,-1 1 1 0 0,1 0 0 0 0,0 0 0 0 0,-1-1-1 0 0,0 1-20 0 0,4 10 24 0 0,-1-1-1 0 0,-1 1 0 0 0,1 11-23 0 0,-2-16 21 0 0,6 63 116 0 0,-2 5-137 0 0,0-16 46 0 0,2 16 2 0 0,0-66 384 0 0,-6-9-487 0 0,-1 0 0 0 0,1 1 0 0 0,-1-1 0 0 0,0 0 0 0 0,1 0 1 0 0,-1 0-1 0 0,1 1 0 0 0,-1-1 0 0 0,0 0 0 0 0,1 0 0 0 0,-1 1 1 0 0,0-1-1 0 0,0 0 0 0 0,1 1 0 0 0,-1-1 0 0 0,0 0 0 0 0,0 1 0 0 0,1-1 1 0 0,-1 1-1 0 0,0-1 0 0 0,0 0 0 0 0,0 1 0 0 0,0-1 0 0 0,0 1 1 0 0,1-1-1 0 0,-1 1 0 0 0,0-1 0 0 0,0 0 0 0 0,0 1 0 0 0,0-1 1 0 0,0 1-1 0 0,0-1 0 0 0,0 1 0 0 0,-1-1 0 0 0,1 0 0 0 0,0 1 0 0 0,0-1 1 0 0,0 1 54 0 0,0-1-8692 0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1.3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6016 0 0,'1'0'97'0'0,"0"0"0"0"0,-1 0 1 0 0,1 0-1 0 0,0 1 0 0 0,-1-1 1 0 0,1 0-1 0 0,0 1 0 0 0,-1-1 1 0 0,1 0-1 0 0,0 1 0 0 0,-1-1 1 0 0,1 1-1 0 0,-1-1 0 0 0,1 1 1 0 0,-1-1-1 0 0,1 1 0 0 0,-1 0 1 0 0,1-1-1 0 0,-1 1 0 0 0,1-1 1 0 0,-1 1-1 0 0,0 0 0 0 0,1-1 1 0 0,-1 1-1 0 0,0 0 0 0 0,0 0-97 0 0,6 25 438 0 0,-2 4-191 0 0,0-7 110 0 0,-2 1 0 0 0,0 8-357 0 0,-2-11 222 0 0,-1-10-68 0 0,1 0 0 0 0,1 0 1 0 0,0 0-1 0 0,0 0 0 0 0,2 3-154 0 0,3 13 608 0 0,0 1-1 0 0,-2 5-607 0 0,5-4 629 0 0,-9-16-1927 0 0,0-13-6914 0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1.7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51 8240 0 0,'11'-1'385'0'0,"0"0"1"0"0,0-1 0 0 0,0 0 0 0 0,0-1-1 0 0,3-1-385 0 0,-1 0 520 0 0,1 1 0 0 0,-1 0 0 0 0,8 0-520 0 0,69-8 208 0 0,-43 4-2046 0 0,28 1 1838 0 0,-50 6-7226 0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2.2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4912 0 0,'5'0'56'0'0,"-5"0"225"0"0,11 14 1318 0 0,4 5-1300 0 0,0 2 1 0 0,-1 0-1 0 0,-1 1 1 0 0,8 17-300 0 0,37 97 414 0 0,-51-119-289 0 0,3 5 367 0 0,1-1 0 0 0,2 1 0 0 0,7 9-492 0 0,-9-14 396 0 0,-10-16-345 0 0,-1 0 0 0 0,0 0 0 0 0,1-1-1 0 0,-1 1 1 0 0,1 0 0 0 0,0 0 0 0 0,-1-1 0 0 0,1 1 0 0 0,0 0 0 0 0,-1-1-1 0 0,1 1 1 0 0,0 0 0 0 0,0-1 0 0 0,0 1 0 0 0,-1-1 0 0 0,1 0 0 0 0,0 1-1 0 0,0-1 1 0 0,0 1 0 0 0,0-1 0 0 0,0 0 0 0 0,0 0 0 0 0,0 0 0 0 0,0 0-1 0 0,0 1-50 0 0,0-2 68 0 0,1 1 0 0 0,-1-1 0 0 0,0 1 0 0 0,0-1 0 0 0,0 1 0 0 0,0-1 0 0 0,0 0-1 0 0,0 1 1 0 0,0-1 0 0 0,0 0 0 0 0,0 0 0 0 0,0 0 0 0 0,0 0 0 0 0,0 0 0 0 0,0 0 0 0 0,-1 0-1 0 0,1 0-67 0 0,3-6 216 0 0,0-1-1 0 0,0 1 0 0 0,-1-1 0 0 0,1 1 0 0 0,0-8-215 0 0,40-150 1523 0 0,-31 108-855 0 0,-11 45-474 0 0,0-1-1 0 0,1 1 1 0 0,0 1-1 0 0,1-1 1 0 0,3-6-194 0 0,-6 16 9 0 0,-1 1 0 0 0,1-1-1 0 0,0 1 1 0 0,-1-1 0 0 0,1 0 0 0 0,0 1 0 0 0,0 0 0 0 0,0-1 0 0 0,0 1-1 0 0,0-1 1 0 0,0 1 0 0 0,0 0 0 0 0,1 0 0 0 0,-1 0 0 0 0,0 0 0 0 0,1 0-1 0 0,-1 0 1 0 0,1 0 0 0 0,-1 0 0 0 0,1 0 0 0 0,-1 1 0 0 0,1-1 0 0 0,0 1 0 0 0,-1-1-1 0 0,1 1 1 0 0,0-1 0 0 0,-1 1 0 0 0,1 0 0 0 0,0 0 0 0 0,-1 0 0 0 0,1 0-1 0 0,0 0 1 0 0,0 0 0 0 0,0 1-9 0 0,21-1-2288 0 0,-12 0-8530 0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2.6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4 378 8840 0 0,'-1'-1'57'0'0,"1"1"0"0"0,0 0 1 0 0,0 0-1 0 0,0 0 0 0 0,0 0 1 0 0,-1 0-1 0 0,1-1 0 0 0,0 1 0 0 0,0 0 1 0 0,0 0-1 0 0,0 0 0 0 0,0-1 1 0 0,-1 1-1 0 0,1 0 0 0 0,0 0 0 0 0,0 0 1 0 0,0-1-1 0 0,0 1 0 0 0,0 0 1 0 0,0 0-1 0 0,0 0 0 0 0,0-1 1 0 0,0 1-1 0 0,0 0 0 0 0,0 0 0 0 0,0-1 1 0 0,0 1-1 0 0,0 0 0 0 0,0 0 1 0 0,0-1-1 0 0,0 1 0 0 0,0 0 1 0 0,0 0-1 0 0,0 0 0 0 0,0-1 0 0 0,0 1 1 0 0,1 0-1 0 0,-1 0 0 0 0,0 0 1 0 0,0-1-1 0 0,0 1 0 0 0,0 0 1 0 0,0 0-1 0 0,1 0 0 0 0,-1 0 0 0 0,0-1 1 0 0,0 1-1 0 0,0 0 0 0 0,1 0 1 0 0,-1 0-1 0 0,0 0 0 0 0,0 0 1 0 0,0 0-1 0 0,1 0 0 0 0,-1 0 0 0 0,0 0-57 0 0,3-3-242 0 0,0-19 374 0 0,-3 13-117 0 0,4-16 2 0 0,23-116 763 0 0,-20 116-605 0 0,0 0 0 0 0,2 1 0 0 0,1 0 0 0 0,7-12-175 0 0,-16 34 9 0 0,0 0 6 0 0,0 0 0 0 0,0 0 0 0 0,-1 0 0 0 0,1 0 0 0 0,0 0 0 0 0,1 1 0 0 0,-1-1 0 0 0,0 0 0 0 0,0 1 0 0 0,1-1 0 0 0,-1 1 0 0 0,1-1 0 0 0,0 1-1 0 0,-1 0 1 0 0,1 0 0 0 0,0 0 0 0 0,-1 0 0 0 0,1 0 0 0 0,0 0 0 0 0,1 0-15 0 0,20 5 424 0 0,-20-2-390 0 0,0 0-1 0 0,0 0 1 0 0,-1 0-1 0 0,1 0 1 0 0,-1 1-1 0 0,0-1 1 0 0,1 1-1 0 0,0 1-33 0 0,0 2 23 0 0,18 36 128 0 0,4 17-151 0 0,-10-25 76 0 0,2-1 1 0 0,0 0 0 0 0,9 9-77 0 0,-16-29 9 0 0,-1 0 0 0 0,2-1-1 0 0,3 3-8 0 0,16 18 98 0 0,-25-27-62 0 0,-4-5-18 0 0,1 0-1 0 0,-1 1 0 0 0,0-1 1 0 0,0 0-1 0 0,1 1 0 0 0,-1-1 1 0 0,0 1-1 0 0,0 0 0 0 0,-1-1 1 0 0,1 1-1 0 0,0 0 0 0 0,0 0-17 0 0,-1-1 44 0 0,0-1-22 0 0,0 0-6 0 0,0 0 0 0 0,0 0-1920 0 0,0 0-7680 0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3.0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55 7832 0 0,'3'-1'0'0'0,"1"-2"0"0"0,4-5 0 0 0,4 5 568 0 0,-1 3 8 0 0,0-1-16 0 0,13-6 16 0 0,2-2-568 0 0,1 2 0 0 0,-1 5 8 0 0,1 0-8 0 0,0-1-304 0 0,-2 2 0 0 0,3 1 0 0 0,1-7 0 0 0,-29 7-6440 0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3.4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6128 0 0,'0'2'106'0'0,"1"1"0"0"0,0 0 0 0 0,0 0 0 0 0,0-1 1 0 0,0 1-1 0 0,0-1 0 0 0,1 1 0 0 0,-1-1 0 0 0,1 1 0 0 0,1 0-106 0 0,5 12 481 0 0,-4-5-112 0 0,0 1 0 0 0,-1-1 0 0 0,-1 1 0 0 0,1 0 0 0 0,-2 0 0 0 0,1 3-369 0 0,3 20 528 0 0,-3-18-110 0 0,-1 0-1 0 0,-1 1 1 0 0,0 10-418 0 0,0 23 856 0 0,15 9 280 0 0,-14-57-1083 0 0,-1 0 0 0 0,1-1 1 0 0,0 1-1 0 0,0-1 0 0 0,0 1 1 0 0,0-1-1 0 0,0 0 0 0 0,0 1 0 0 0,0-1 1 0 0,0 0-1 0 0,1 1 0 0 0,-1-1 0 0 0,0 0 1 0 0,1 0-1 0 0,-1 0 0 0 0,1 0 1 0 0,-1-1-1 0 0,1 1 0 0 0,-1 0 0 0 0,1-1 1 0 0,0 1-1 0 0,-1-1 0 0 0,1 1 0 0 0,0-1 1 0 0,0 0-1 0 0,-1 0 0 0 0,1 1 1 0 0,0-1-54 0 0,8 1 99 0 0,1 0 0 0 0,-1-1 0 0 0,1 0 0 0 0,3-1-99 0 0,29-2-39 0 0,-19 2-370 0 0,-1 0 1 0 0,1-2-1 0 0,0-1 1 0 0,16-6 408 0 0,-28 6-9920 0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3.7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 6224 0 0,'0'1'57'0'0,"1"0"0"0"0,-1 0 0 0 0,0 0 0 0 0,0 0 0 0 0,0 1 0 0 0,1-1 0 0 0,-1 0 0 0 0,1 0 0 0 0,-1 0 0 0 0,1 0 0 0 0,-1 0 0 0 0,1 0 0 0 0,0 0 0 0 0,-1 0 0 0 0,1-1 0 0 0,0 1 0 0 0,0 1-57 0 0,10 14 1456 0 0,22 88 445 0 0,-28-93-1782 0 0,0 3 34 0 0,1 1-1 0 0,1-2 1 0 0,0 1-1 0 0,1-1 1 0 0,3 3-153 0 0,-9-13 15 0 0,1 0 1 0 0,-1 0 0 0 0,1 0-1 0 0,-1 0 1 0 0,1-1 0 0 0,0 1 0 0 0,0-1-1 0 0,0 0 1 0 0,1 0 0 0 0,-1 0-1 0 0,1 0 1 0 0,-1-1 0 0 0,1 1 0 0 0,-1-1-1 0 0,1 0 1 0 0,0 0 0 0 0,-1 0-1 0 0,1-1 1 0 0,0 1 0 0 0,0-1 0 0 0,0 0-1 0 0,-1 0 1 0 0,4 0-16 0 0,-1-1 72 0 0,0-1 0 0 0,0 0-1 0 0,0 1 1 0 0,0-2 0 0 0,0 1 0 0 0,0-1 0 0 0,-1 0 0 0 0,2-1-72 0 0,44-31 579 0 0,-43 29-505 0 0,-3 2 38 0 0,0-1 0 0 0,-1 1-1 0 0,0-1 1 0 0,1-1 0 0 0,-2 1 0 0 0,1-1-1 0 0,-1 1 1 0 0,0-1 0 0 0,0 0 0 0 0,0 0 0 0 0,-1 0-1 0 0,0-1 1 0 0,0 1 0 0 0,0 0 0 0 0,-1-1 0 0 0,0 1-1 0 0,0-1 1 0 0,-1 1 0 0 0,0-1 0 0 0,0 0 0 0 0,-1 1-1 0 0,1-1 1 0 0,-2 1 0 0 0,1-1 0 0 0,-1 1 0 0 0,-1-5-112 0 0,-4-2 303 0 0,6 12-279 0 0,0-1 1 0 0,0 1-1 0 0,0 0 0 0 0,1-1 0 0 0,-1 1 1 0 0,0-1-1 0 0,1 1 0 0 0,-1-1 0 0 0,1 1 1 0 0,0-1-1 0 0,-1 1 0 0 0,1-2-24 0 0,-3-10-1958 0 0,3 12-8454 0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4.1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254 0 8136 0 0,'-11'6'744'0'0,"11"-6"-690"0"0,0 1 1 0 0,-1-1-1 0 0,0 1 0 0 0,1-1 0 0 0,-1 1 0 0 0,1-1 0 0 0,-1 0 0 0 0,1 1 0 0 0,-1-1 0 0 0,0 0 1 0 0,1 1-1 0 0,-1-1 0 0 0,0 0 0 0 0,1 0 0 0 0,-1 0 0 0 0,0 0 0 0 0,0 0 0 0 0,1 1-54 0 0,-18 0 212 0 0,1 2-1 0 0,-1 0 1 0 0,1 1-1 0 0,0 1 0 0 0,0 0 1 0 0,-7 4-212 0 0,-14 4 62 0 0,34-11-71 0 0,-2-1 141 0 0,1 1 1 0 0,-1-1 0 0 0,0 2-1 0 0,1-1 1 0 0,0 1 0 0 0,-1-1-1 0 0,1 1 1 0 0,0 1 0 0 0,1-1-1 0 0,-1 1-132 0 0,4 0 118 0 0,0-1-1 0 0,0 1 0 0 0,1-1 1 0 0,0 1-1 0 0,-1-1 0 0 0,1 1 1 0 0,1-1-1 0 0,-1 1 0 0 0,0-1 1 0 0,1 1-118 0 0,0 6 10 0 0,-1-6 7 0 0,1 0 0 0 0,0 0 0 0 0,0 0 0 0 0,0-1 0 0 0,0 1 0 0 0,1 0 0 0 0,0 0 0 0 0,0-1 0 0 0,1 3-17 0 0,9 21 98 0 0,16 59 110 0 0,-23-69-149 0 0,0-1 0 0 0,2 16-59 0 0,4 13 51 0 0,-7-30-34 0 0,-3-12-14 0 0,-1 0 0 0 0,1 0 0 0 0,-1 0 0 0 0,1 0-1 0 0,0 0 1 0 0,1-1 0 0 0,-1 1 0 0 0,0 0 0 0 0,1 0-1 0 0,-1-1 1 0 0,1 1 0 0 0,0-1 0 0 0,0 0 0 0 0,0 0-1 0 0,0 1 1 0 0,0-1 0 0 0,1 0 0 0 0,-1-1 0 0 0,1 1-1 0 0,-1 0 1 0 0,1-1 0 0 0,1 2-3 0 0,3-1 75 0 0,-1 1 0 0 0,1-1 0 0 0,0-1 1 0 0,0 1-1 0 0,-1-1 0 0 0,1 0 0 0 0,0 0 0 0 0,0-1 0 0 0,0 0 0 0 0,0-1 1 0 0,0 1-1 0 0,1-1-75 0 0,7-2-400 0 0,1 0 0 0 0,-1 0 0 0 0,-1-2 1 0 0,12-4 399 0 0,-24 8-9784 0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4.4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43 9240 0 0,'0'0'0'0'0,"0"0"0"0"0,4 0 0 0 0,-1 0 248 0 0,-2 0-8 0 0,5 0 0 0 0,6-5 16 0 0,2 4-152 0 0,-4-2 8 0 0,4 0-8 0 0,15-2 16 0 0,4-2-128 0 0,-4 3-8 0 0,-3 4 8 0 0,1-5 0 0 0,-3 3-272 0 0,-2 0 8 0 0,5-3-7288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27.6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477 0 6224 0 0,'0'4'-236'0'0,"0"-4"278"0"0,0 1 0 0 0,0-1 1 0 0,1 0-1 0 0,-1 0 0 0 0,0 1 0 0 0,0-1 1 0 0,0 0-1 0 0,0 0 0 0 0,0 1 0 0 0,0-1 1 0 0,0 0-1 0 0,0 1 0 0 0,0-1 0 0 0,0 0 1 0 0,0 0-1 0 0,0 1 0 0 0,0-1 0 0 0,-1 0 1 0 0,1 1-1 0 0,0-1 0 0 0,0 0 0 0 0,0 0 1 0 0,0 1-1 0 0,0-1 0 0 0,0 0 0 0 0,-1 0 1 0 0,1 1-1 0 0,0-1 0 0 0,0 0 0 0 0,0 0 1 0 0,-1 0-1 0 0,1 0 0 0 0,0 1 0 0 0,0-1 1 0 0,-1 0-1 0 0,1 0 0 0 0,0 0 0 0 0,0 0 1 0 0,-1 0-1 0 0,1 0 0 0 0,0 1 0 0 0,-1-1 1 0 0,1 0-1 0 0,0 0 0 0 0,0 0 0 0 0,-1 0 1 0 0,1 0-1 0 0,0 0-42 0 0,-1 0 33 0 0,1 0 4 0 0,0 0 27 0 0,0 0 123 0 0,0 0 36 0 0,-10 11 753 0 0,6-4-690 0 0,0 0 1 0 0,0 0-1 0 0,-1 0 1 0 0,0 0-1 0 0,0-1 1 0 0,-6 6-287 0 0,-8 11 259 0 0,-1 2 483 0 0,-20 19-742 0 0,2-3 310 0 0,0 1 99 0 0,-1-2 0 0 0,-2-1 0 0 0,-25 16-409 0 0,56-45 99 0 0,-1 0 1 0 0,2 0-1 0 0,-6 7-99 0 0,-17 20 295 0 0,30-36-268 0 0,1 1 0 0 0,-1 0-1 0 0,1-1 1 0 0,-1 1 0 0 0,0-1 0 0 0,1 1-1 0 0,-1-1 1 0 0,0 0 0 0 0,0 0 0 0 0,0 0-1 0 0,0 0 1 0 0,0 0 0 0 0,0 0 0 0 0,0-1-1 0 0,0 1 1 0 0,-1-1 0 0 0,-1 1-27 0 0,4-1 39 0 0,-1 0-28 0 0,1 0 0 0 0,0 0 0 0 0,-1 0 0 0 0,1 0 1 0 0,0 0-1 0 0,0 0 0 0 0,-1 0 0 0 0,1 0 0 0 0,0 0 1 0 0,0 0-1 0 0,-1-1 0 0 0,1 1 0 0 0,0 0 0 0 0,0 0 1 0 0,-1 0-1 0 0,1 0 0 0 0,0 0 0 0 0,0-1 0 0 0,0 1 1 0 0,-1 0-1 0 0,1 0 0 0 0,0 0 0 0 0,0-1 1 0 0,0 1-1 0 0,0 0 0 0 0,-1 0 0 0 0,1-1 0 0 0,0 1 1 0 0,0 0-1 0 0,0 0 0 0 0,0-1 0 0 0,0 1 0 0 0,0 0 1 0 0,0-1-1 0 0,0 1 0 0 0,0 0 0 0 0,0 0-11 0 0,17-17-1808 0 0,-16 15-7830 0 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4.8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248 34 6728 0 0,'-6'0'201'0'0,"0"-1"-1"0"0,0 0 1 0 0,0-1 0 0 0,0 1 0 0 0,0-1-1 0 0,1 0 1 0 0,-1-1 0 0 0,-3-1-201 0 0,4 1 175 0 0,-1 1 1 0 0,0 0-1 0 0,1 0 1 0 0,-1 0-1 0 0,0 0 0 0 0,-1 1 1 0 0,1 0-1 0 0,-3 0-175 0 0,-6 1 41 0 0,13-1-32 0 0,-1 1-1 0 0,1-1 1 0 0,-1 1 0 0 0,1 0-1 0 0,-1 0 1 0 0,0 0 0 0 0,1 1 0 0 0,-1-1-1 0 0,1 0 1 0 0,-1 1 0 0 0,1 0-1 0 0,-1-1 1 0 0,1 1 0 0 0,-1 0-1 0 0,1 1 1 0 0,0-1 0 0 0,0 0-1 0 0,-1 0 1 0 0,1 1 0 0 0,-1 0-9 0 0,-8 11 4 0 0,9-11-2 0 0,0-1 0 0 0,0 1 0 0 0,0 0-1 0 0,1-1 1 0 0,-1 1 0 0 0,1 0 0 0 0,0 0-1 0 0,-1 0 1 0 0,1 0 0 0 0,0 0 0 0 0,0 0-1 0 0,0 0 1 0 0,0 1 0 0 0,1-1 0 0 0,-1 0-1 0 0,0 1 1 0 0,1-1 0 0 0,0 0 0 0 0,-1 1-1 0 0,1-1 1 0 0,0 0 0 0 0,0 1 0 0 0,1-1-1 0 0,-1 2-1 0 0,3 9 6 0 0,1 0-1 0 0,0 0 1 0 0,1-1-1 0 0,0 1 1 0 0,1-1 0 0 0,0 0-1 0 0,1 0 1 0 0,1-1-1 0 0,0 0 1 0 0,0 0-1 0 0,8 6-5 0 0,4 3 11 0 0,0-2-1 0 0,2 0 1 0 0,0-1-1 0 0,1-2 1 0 0,6 3-11 0 0,-25-16 4 0 0,35 25 55 0 0,-37-26-50 0 0,0 0 0 0 0,0 1 0 0 0,-1-1 0 0 0,1 1 0 0 0,0 0 0 0 0,-1-1 0 0 0,1 1 0 0 0,-1 0 0 0 0,0 0 1 0 0,1 0-1 0 0,-1 0 0 0 0,0 0 0 0 0,0 0 0 0 0,0 1 0 0 0,-1-1 0 0 0,1 0 0 0 0,0 1-9 0 0,-3 0 61 0 0,0-1 0 0 0,-1 0 1 0 0,1 0-1 0 0,0 0 0 0 0,-1 0 0 0 0,1 0 1 0 0,-1-1-1 0 0,0 1 0 0 0,0-1 0 0 0,0 0 0 0 0,1 1 1 0 0,-4-1-62 0 0,-12 6 83 0 0,-1-2 1 0 0,0 0-1 0 0,0-1 0 0 0,0-1 1 0 0,0 0-1 0 0,-1-2 1 0 0,-13 0-84 0 0,3 0 281 0 0,26 0-206 0 0,-1-1 0 0 0,1 1 0 0 0,-1-1 0 0 0,1 0 0 0 0,-1 0 0 0 0,1-1 0 0 0,-1 1 0 0 0,0-1 0 0 0,1 0 0 0 0,0 0 0 0 0,-1 0 0 0 0,1-1 0 0 0,-4-2-75 0 0,-12-5-1236 0 0,20 8-7104 0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5.3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234 7 4720 0 0,'0'0'849'0'0,"-26"-7"3179"0"0,17 10-3969 0 0,-1 1 0 0 0,1 0 0 0 0,0 0 0 0 0,0 1 1 0 0,0 0-1 0 0,1 1 0 0 0,-1-1 0 0 0,2 2 0 0 0,-6 4-59 0 0,-6 3 16 0 0,10-6-25 0 0,-1 1 0 0 0,1 0 0 0 0,0 0 0 0 0,1 1 0 0 0,0 0 0 0 0,1 0 0 0 0,0 1 0 0 0,-1 2 9 0 0,5-7-8 0 0,0-1 0 0 0,0 1-1 0 0,0 0 1 0 0,1-1 0 0 0,0 1 0 0 0,1 0 0 0 0,-1 0 0 0 0,1 1 0 0 0,0-1 0 0 0,0 0 0 0 0,1 0 0 0 0,0 1 0 0 0,0-1 0 0 0,1 0 0 0 0,-1 0 0 0 0,1 1 0 0 0,2 3 8 0 0,0-3 8 0 0,0 0 1 0 0,1 0-1 0 0,0-1 0 0 0,1 1 1 0 0,-1-1-1 0 0,1 0 1 0 0,1 0-1 0 0,-1-1 1 0 0,1 1-1 0 0,0-1 1 0 0,0 0-1 0 0,0-1 0 0 0,1 1 1 0 0,-1-1-1 0 0,1-1 1 0 0,0 1-1 0 0,0-1 1 0 0,6 1-9 0 0,8 3 285 0 0,-1-1 0 0 0,18 3-285 0 0,-31-8 48 0 0,0 0 1 0 0,0-1-1 0 0,0 0 0 0 0,0 0 0 0 0,1 0 0 0 0,-1-1 0 0 0,0 0 0 0 0,0-1 1 0 0,0 1-1 0 0,0-2-48 0 0,12-2 108 0 0,-9 2-10 0 0,0-1 1 0 0,0 0 0 0 0,9-4-99 0 0,-15 6 34 0 0,-1-1 0 0 0,0 1 0 0 0,0 0 0 0 0,1-1 0 0 0,-1 1 0 0 0,-1-1 1 0 0,1 0-1 0 0,0 0 0 0 0,-1-1 0 0 0,1 1 0 0 0,-1 0 0 0 0,1-3-34 0 0,1 0 80 0 0,-1-1 1 0 0,0 0-1 0 0,0 1 0 0 0,-1-1 0 0 0,0 0 1 0 0,0-1-1 0 0,0 0-80 0 0,-2 3 43 0 0,0 0-1 0 0,0 1 1 0 0,0-1-1 0 0,0 1 1 0 0,-1-1 0 0 0,0 1-1 0 0,0-1 1 0 0,0 1-1 0 0,0-1 1 0 0,-1 1 0 0 0,0 0-1 0 0,-1-4-42 0 0,-6-7 165 0 0,0 0 0 0 0,-1 1 0 0 0,-1-1 0 0 0,0 2 0 0 0,-1 0 0 0 0,0 0 0 0 0,-1 1 0 0 0,0 0 0 0 0,-1 2 0 0 0,-1-1 0 0 0,0 2 0 0 0,-11-6-165 0 0,17 12-1573 0 0,9 3-8028 0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5.8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2608 0 0,'1'0'84'0'0,"0"0"0"0"0,0 0-1 0 0,-1 0 1 0 0,1 0 0 0 0,0 1 0 0 0,0-1 0 0 0,0 0-1 0 0,-1 0 1 0 0,1 1 0 0 0,0-1 0 0 0,-1 1 0 0 0,1-1-1 0 0,0 0 1 0 0,-1 1 0 0 0,1 0 0 0 0,0-1-84 0 0,-1 1 99 0 0,1-1-1 0 0,0 1 1 0 0,-1 0 0 0 0,1-1-1 0 0,0 0 1 0 0,0 1 0 0 0,-1-1-1 0 0,1 1 1 0 0,0-1 0 0 0,0 0-1 0 0,0 0 1 0 0,-1 1 0 0 0,1-1-1 0 0,0 0 1 0 0,0 0 0 0 0,0 0-99 0 0,0 0 68 0 0,0 1 1 0 0,0-1-1 0 0,-1 0 0 0 0,1 1 1 0 0,0-1-1 0 0,-1 1 0 0 0,1-1 1 0 0,-1 1-1 0 0,1 0 1 0 0,-1-1-1 0 0,1 1 0 0 0,-1-1 1 0 0,1 1-1 0 0,-1 0 0 0 0,1-1 1 0 0,-1 1-1 0 0,0 0 0 0 0,1 0 1 0 0,-1-1-1 0 0,0 1 1 0 0,0 0-1 0 0,0 0 0 0 0,1-1 1 0 0,-1 1-69 0 0,6 25 404 0 0,-5-19-288 0 0,5 25 306 0 0,-1 1 0 0 0,-2 13-422 0 0,5 27 540 0 0,-6-60-432 0 0,3 21 789 0 0,-1 1-1 0 0,-2 12-896 0 0,-2-46 39 0 0,0 0 1 0 0,0 0-1 0 0,0 0 0 0 0,1 0 0 0 0,-1 1 0 0 0,0-1 0 0 0,1 0 0 0 0,-1 0 0 0 0,1 0 1 0 0,-1 0-1 0 0,1 0 0 0 0,-1 0 0 0 0,2 1-39 0 0,3 13 1053 0 0,-5-15-891 0 0,0 0-7 0 0,0 0-71 0 0,0 0-13 0 0,0 0 1 0 0,0 0 4 0 0,0 0 16 0 0,0 0 5 0 0,-1-8-1586 0 0,1 8-6983 0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6.8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71 4816 0 0,'7'-6'404'0'0,"1"1"-1"0"0,0 0 1 0 0,1 0 0 0 0,-1 1 0 0 0,1 0 0 0 0,8-3-404 0 0,-4 2 254 0 0,5-1 76 0 0,0 0-1 0 0,0 2 1 0 0,1 0-1 0 0,-1 1 1 0 0,14 0-330 0 0,-19 2 139 0 0,-9 0-47 0 0,1 0 1 0 0,-1 1-1 0 0,1 0 1 0 0,-1 0-1 0 0,1 0 1 0 0,0 1 0 0 0,-1-1-1 0 0,1 1 1 0 0,-1 0-1 0 0,0 0 1 0 0,1 1-1 0 0,1 0-92 0 0,3 0-1045 0 0,-8-2-5628 0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7.2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45 6824 0 0,'11'-1'1096'0'0,"0"0"-1"0"0,-1-1 1 0 0,11-2-1096 0 0,20-4 481 0 0,15-3-307 0 0,-13 1-116 0 0,-21 9-53 0 0,-19 1-131 0 0,-1 0 0 0 0,1 0 0 0 0,-1 0-1 0 0,1 0 1 0 0,-1 0 0 0 0,1-1 0 0 0,-1 1 0 0 0,1-1 0 0 0,-1 0 0 0 0,1 0 0 0 0,-1 0 0 0 0,1 0 126 0 0,-2 0-6660 0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4:17.6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 1 8840 0 0,'1'0'0'0'0,"3"0"0"0"0,-1 2 0 0 0,-3 3 272 0 0,0-3 0 0 0,0-2 0 0 0,0 0 8 0 0,0 0-88 0 0,0 0 8 0 0,0 0 0 0 0,3 0 0 0 0,1 0 128 0 0,0 0 16 0 0,-4 2-8 0 0,0 5 8 0 0,0 0-280 0 0,0-3 8 0 0,0-4-9240 0 0</inkml:trace>
  <inkml:trace contextRef="#ctx0" brushRef="#br0" timeOffset="1">23 280 6128 0 0,'-2'12'3015'0'0,"2"-12"-2943"0"0,0 1 0 0 0,0-1 0 0 0,0 0 0 0 0,0 1 0 0 0,-1-1 0 0 0,1 0-1 0 0,0 1 1 0 0,0-1 0 0 0,0 0 0 0 0,0 1 0 0 0,0-1 0 0 0,-1 0 0 0 0,1 1-1 0 0,0-1 1 0 0,0 0 0 0 0,-1 0 0 0 0,1 1 0 0 0,0-1 0 0 0,0 0 0 0 0,-1 0-1 0 0,1 0 1 0 0,0 1 0 0 0,0-1 0 0 0,-1 0 0 0 0,1 0 0 0 0,0 0 0 0 0,-1 0-1 0 0,1 0 1 0 0,0 0 0 0 0,-1 1 0 0 0,1-1 0 0 0,0 0 0 0 0,-1 0 0 0 0,1 0-1 0 0,0 0 1 0 0,-1 0 0 0 0,1 0 0 0 0,0 0 0 0 0,-1 0 0 0 0,1-1 0 0 0,0 1-1 0 0,-1 0 1 0 0,1 0 0 0 0,0 0 0 0 0,-1 0-72 0 0,-1-3 849 0 0,-4 0 142 0 0,5 3-736 0 0,1 0-33 0 0,0 0-11 0 0,0 0 5 0 0,0 0-1949 0 0,0 0-7823 0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3.8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5920 0 0,'0'0'264'0'0,"0"0"1"0"0,0 0 6 0 0,5 3 30 0 0,-1-1-339 0 0,16 11 757 0 0,-19-11-552 0 0,0-1 1 0 0,1 1-1 0 0,-1-1 0 0 0,0 1 0 0 0,0-1 1 0 0,1 1-1 0 0,-1 0 0 0 0,-1 0 0 0 0,1-1 1 0 0,0 1-1 0 0,0 0 0 0 0,-1 0 0 0 0,1 0 1 0 0,-1 0-1 0 0,1 0 0 0 0,-1 0 0 0 0,0 0 0 0 0,0 0 1 0 0,0 1-168 0 0,0 23 643 0 0,-1 11 48 0 0,1-31-623 0 0,1 1-1 0 0,0-1 1 0 0,0 1 0 0 0,0-1-1 0 0,0 0 1 0 0,1 1 0 0 0,1 1-68 0 0,-1-3 47 0 0,-1 1 0 0 0,0 0 0 0 0,0-1 0 0 0,0 1 0 0 0,-1 0 0 0 0,0 0 0 0 0,0 0 0 0 0,-1 0 1 0 0,1 1-48 0 0,-1 27 45 0 0,21 111 376 0 0,-20-141-395 0 0,0 0-1 0 0,-1 1 0 0 0,1-1 1 0 0,-1 0-1 0 0,1 0 0 0 0,-1 0 1 0 0,-1 3-26 0 0,-3 23 117 0 0,4 13 23 0 0,2 45 120 0 0,-1-81-227 0 0,-1 1-1 0 0,1-1 1 0 0,-1 0-1 0 0,-1 6-32 0 0,-2 19 83 0 0,-9 51 69 0 0,10-55-138 0 0,2-23-12 0 0,0 0 0 0 0,0 0 0 0 0,1 0 0 0 0,0 0 0 0 0,0 0 0 0 0,0 1-2 0 0,-3 25 44 0 0,0-4-8 0 0,7-26-24 0 0,-1 0 0 0 0,1 0 1 0 0,0-1-1 0 0,-1 1 1 0 0,1-1-1 0 0,0 1 1 0 0,0-1-1 0 0,-1-1 1 0 0,1 1-1 0 0,1 0-12 0 0,0-1 29 0 0,75-3 188 0 0,-54 1 2 0 0,0 2-1 0 0,0 1 1 0 0,14 2-219 0 0,-9-5 526 0 0,-28 3-488 0 0,0-1 1 0 0,0 0-1 0 0,0 1 0 0 0,0 0 0 0 0,0 0 1 0 0,0 0-1 0 0,0 0 0 0 0,0 0 1 0 0,0 0-1 0 0,0 1 0 0 0,0-1 0 0 0,0 1 1 0 0,0 0-1 0 0,0 0 0 0 0,1 1-38 0 0,54 25-2221 0 0,-57-27-8252 0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4.4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318 2 6424 0 0,'-6'-2'270'0'0,"6"3"-248"0"0,0-1 0 0 0,0 0 0 0 0,0 0 0 0 0,0 0 0 0 0,0 0 0 0 0,0 1 0 0 0,0-1 0 0 0,0 0-1 0 0,1 0 1 0 0,-1 0 0 0 0,0 0 0 0 0,0 1 0 0 0,0-1 0 0 0,0 0 0 0 0,0 0 0 0 0,-1 0 0 0 0,1 0 0 0 0,0 1 0 0 0,0-1 0 0 0,0 0 0 0 0,0 0 0 0 0,0 0 0 0 0,0 0 0 0 0,0 1 0 0 0,0-1 0 0 0,0 0 0 0 0,0 0 0 0 0,0 0 0 0 0,0 0 0 0 0,-1 0 0 0 0,1 0 0 0 0,0 1 0 0 0,0-1 0 0 0,0 0 0 0 0,0 0 0 0 0,0 0-1 0 0,-1 0 1 0 0,1 0 0 0 0,0 0 0 0 0,0 0 0 0 0,0 0 0 0 0,0 0 0 0 0,-1 0 0 0 0,1 0 0 0 0,0 0 0 0 0,0 0 0 0 0,0 1 0 0 0,0-1 0 0 0,-1 0 0 0 0,1-1 0 0 0,0 1 0 0 0,0 0 0 0 0,0 0 0 0 0,0 0 0 0 0,-1 0 0 0 0,1 0 0 0 0,0 0 0 0 0,0 0-22 0 0,3 7 1425 0 0,-4-7-246 0 0,-12-1-670 0 0,12 1-481 0 0,0 0 1 0 0,1 0-1 0 0,-1 0 1 0 0,0 0-1 0 0,0 0 1 0 0,0 0-1 0 0,0 0 1 0 0,0 0-1 0 0,0 1 1 0 0,1-1-1 0 0,-1 0 1 0 0,0 0-1 0 0,0 1 1 0 0,0-1-1 0 0,0 1 0 0 0,1-1 1 0 0,-1 0-1 0 0,0 1 1 0 0,0 0-1 0 0,1-1 1 0 0,-1 1-1 0 0,1-1 1 0 0,-1 1-1 0 0,0 0 1 0 0,1-1-1 0 0,-1 1 1 0 0,1 0-29 0 0,-8 8 399 0 0,1-5-273 0 0,0-1-1 0 0,-1 1 1 0 0,1-1-1 0 0,-1-1 1 0 0,0 1-1 0 0,-1-1-125 0 0,-98 30 576 0 0,105-31-548 0 0,-1 0-1 0 0,0 0 1 0 0,1 0-1 0 0,-1 1 1 0 0,1-1 0 0 0,-1 1-1 0 0,1 0 1 0 0,-3 1-28 0 0,3-1 36 0 0,0 0 0 0 0,0 0 0 0 0,-1-1 0 0 0,1 1 0 0 0,0-1 0 0 0,-1 0 0 0 0,0 0 1 0 0,-1 1-37 0 0,0-1 130 0 0,-1 1 0 0 0,1 0 1 0 0,0 0-1 0 0,0 0 1 0 0,0 0-1 0 0,-3 3-130 0 0,3-2 22 0 0,4-3 0 0 0,-1 0 1 0 0,1 0 0 0 0,-1 1 0 0 0,1-1 0 0 0,-1 0 0 0 0,1 0 0 0 0,-1 1 0 0 0,1-1 0 0 0,0 1 0 0 0,-1-1 0 0 0,1 0 0 0 0,-1 1 0 0 0,1-1-1 0 0,0 1 1 0 0,-1-1 0 0 0,1 1 0 0 0,0-1 0 0 0,0 1 0 0 0,-1-1 0 0 0,1 1 0 0 0,0-1 0 0 0,0 1 0 0 0,0-1 0 0 0,0 1 0 0 0,0-1 0 0 0,0 1-1 0 0,-1-1 1 0 0,1 1 0 0 0,0 0 0 0 0,1-1 0 0 0,-1 1 0 0 0,0-1 0 0 0,0 1 0 0 0,0-1-23 0 0,0 3 34 0 0,-6 6 265 0 0,5-8-280 0 0,1-1 1 0 0,-1 1 0 0 0,1-1 0 0 0,-1 1 0 0 0,0-1-1 0 0,1 1 1 0 0,0-1 0 0 0,-1 1 0 0 0,1 0 0 0 0,-1-1-1 0 0,1 1 1 0 0,0 0 0 0 0,-1-1 0 0 0,1 1 0 0 0,0 0-1 0 0,0 0 1 0 0,-1-1 0 0 0,1 1 0 0 0,0 0 0 0 0,0 0-20 0 0,1 9 106 0 0,0 0 0 0 0,0 0 1 0 0,1 0-1 0 0,3 8-106 0 0,5 23 182 0 0,8 89-102 0 0,-12-82-71 0 0,-3-28 1 0 0,0 0 1 0 0,-1 15-11 0 0,-3-25 3 0 0,1-9-3 0 0,0 0 1 0 0,-1 0-1 0 0,1 0 0 0 0,0 0 0 0 0,0 0 1 0 0,0 0-1 0 0,0 0 0 0 0,0 0 0 0 0,0 0 1 0 0,0 0-1 0 0,0 0 0 0 0,1 0 0 0 0,-1 0 0 0 0,0 0 1 0 0,1 0-1 0 0,-1 0 0 0 0,0 0 0 0 0,1-1 1 0 0,-1 1-1 0 0,1 0 0 0 0,-1 0 0 0 0,1 0 0 0 0,0-1 1 0 0,-1 1-1 0 0,1 0 0 0 0,0 0 0 0 0,-1-1 1 0 0,1 1-1 0 0,0-1 0 0 0,0 1 0 0 0,0-1 0 0 0,0 1 0 0 0,4 15 0 0 0,3-7-7 0 0,-8-8 6 0 0,1 0-1 0 0,-1 0 1 0 0,1 0 0 0 0,-1-1 0 0 0,1 1-1 0 0,-1 0 1 0 0,1-1 0 0 0,0 1 0 0 0,0 0-1 0 0,-1-1 1 0 0,1 1 0 0 0,0-1 0 0 0,0 1-1 0 0,-1-1 1 0 0,1 1 0 0 0,0-1 0 0 0,0 0-1 0 0,0 1 1 0 0,0-1 0 0 0,0 0 0 0 0,0 0-1 0 0,0 0 1 0 0,0 0 0 0 0,-1 0 0 0 0,1 0-1 0 0,0 0 2 0 0,25 0-10 0 0,24 1-11 0 0,-1-3-1 0 0,16-4 22 0 0,-13 6-16 0 0,-15-9-2370 0 0,-36 9-8078 0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4.8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1 108 7832 0 0,'0'0'17'0'0,"1"1"0"0"0,-1-1 1 0 0,0 0-1 0 0,1 1 0 0 0,-1-1 1 0 0,1 0-1 0 0,-1 1 0 0 0,1-1 1 0 0,-1 0-1 0 0,1 1 0 0 0,-1-1 1 0 0,1 0-1 0 0,-1 0 0 0 0,1 0 1 0 0,-1 0-1 0 0,1 1 1 0 0,0-1-1 0 0,-1 0 0 0 0,1 0 1 0 0,-1 0-1 0 0,1 0 0 0 0,-1 0 1 0 0,1 0-1 0 0,0 0 0 0 0,-1-1 1 0 0,1 1-1 0 0,-1 0 0 0 0,1 0 1 0 0,-1 0-1 0 0,1 0 0 0 0,-1-1 1 0 0,1 1-18 0 0,26-6 483 0 0,-23 4-211 0 0,74-20 215 0 0,-44 11-420 0 0,1 1-1 0 0,21-2-66 0 0,23-2 224 0 0,7-5-224 0 0,-53 7-1205 0 0,-27 10-5064 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5.1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1 6728 0 0,'-1'0'6'0'0,"1"-1"1"0"0,-1 1-1 0 0,0 0 0 0 0,1 0 1 0 0,-1 0-1 0 0,1 0 1 0 0,-1 0-1 0 0,0 0 1 0 0,1 0-1 0 0,-1 0 0 0 0,1 0 1 0 0,-1 0-1 0 0,1 1 1 0 0,-1-1-1 0 0,0 0 1 0 0,1 0-1 0 0,-1 0 0 0 0,1 1 1 0 0,-1-1-1 0 0,1 0 1 0 0,-1 1-1 0 0,1-1 1 0 0,-1 0-1 0 0,1 1 0 0 0,0-1 1 0 0,-1 1-1 0 0,1-1 1 0 0,-1 1-1 0 0,1-1 1 0 0,0 1-1 0 0,-1-1 0 0 0,1 1 1 0 0,0-1-1 0 0,0 1 1 0 0,-1 0-7 0 0,7 18 1098 0 0,0-2-373 0 0,-6-10-646 0 0,1 1 0 0 0,1 0 0 0 0,-1 0 1 0 0,2-1-1 0 0,-1 1 0 0 0,2 2-79 0 0,8 32 177 0 0,-2 10 148 0 0,-5-31-13 0 0,-2 0-1 0 0,0 0 1 0 0,0 20-312 0 0,-5-16 320 0 0,1-21-256 0 0,1 0-1 0 0,-1-1 0 0 0,1 1 0 0 0,0 0 0 0 0,0 0 0 0 0,0 0 0 0 0,0 0 0 0 0,1 0 1 0 0,0-1-1 0 0,0 2-63 0 0,0 1 130 0 0,1 1-1 0 0,-1 0 1 0 0,-1 0 0 0 0,1-1 0 0 0,-1 1 0 0 0,-1 0 0 0 0,1 0 0 0 0,-2 4-130 0 0,1-1 288 0 0,1 0 0 0 0,-1-1 1 0 0,2 11-289 0 0,3 40 640 0 0,-8-17-2242 0 0,4-42-7396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28.3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0 7328 0 0,'0'0'16'0'0,"0"0"0"0"0,0 0 0 0 0,0 0 1 0 0,0 0-1 0 0,-1 0 0 0 0,1 0 0 0 0,0 1 1 0 0,0-1-1 0 0,0 0 0 0 0,0 0 0 0 0,0 0 0 0 0,-1 0 1 0 0,1 0-1 0 0,0 0 0 0 0,0 0 0 0 0,0 1 1 0 0,0-1-1 0 0,0 0 0 0 0,0 0 0 0 0,0 0 0 0 0,0 0 1 0 0,0 1-1 0 0,0-1 0 0 0,0 0 0 0 0,0 0 1 0 0,-1 0-1 0 0,1 0 0 0 0,0 0 0 0 0,0 1 0 0 0,0-1 1 0 0,0 0-1 0 0,0 0 0 0 0,0 0 0 0 0,0 0 1 0 0,1 1-1 0 0,-1-1 0 0 0,0 0 0 0 0,0 0 0 0 0,0 0 1 0 0,0 0-1 0 0,0 1 0 0 0,0-1 0 0 0,0 0 1 0 0,0 0-1 0 0,0 0 0 0 0,0 0 0 0 0,0 0 0 0 0,1 0 1 0 0,-1 1-1 0 0,0-1 0 0 0,0 0-16 0 0,0 0 127 0 0,1 1 1 0 0,-1-1-1 0 0,0 1 0 0 0,1-1 1 0 0,-1 1-1 0 0,1-1 0 0 0,-1 0 1 0 0,1 1-1 0 0,-1-1 0 0 0,1 0 0 0 0,-1 1 1 0 0,1-1-1 0 0,-1 0 0 0 0,1 1 1 0 0,-1-1-1 0 0,1 0 0 0 0,-1 0 0 0 0,1 0 1 0 0,0 0-1 0 0,-1 0 0 0 0,1 1 1 0 0,0-1-128 0 0,3-1 72 0 0,0 1 0 0 0,1 1 1 0 0,-1-1-1 0 0,0 0 0 0 0,1 1 1 0 0,-1 0-1 0 0,0 0 0 0 0,0 0 0 0 0,0 1 1 0 0,0-1-1 0 0,0 1 0 0 0,0 0 1 0 0,0 1-73 0 0,14 6 328 0 0,0 0 1 0 0,1-1-1 0 0,15 4-328 0 0,4 2 368 0 0,19 4 187 0 0,-44-15-467 0 0,1 1 0 0 0,-1 1 1 0 0,1 0-1 0 0,5 4-88 0 0,-13-7 42 0 0,1 1 1 0 0,-1-1 0 0 0,1 0-1 0 0,0 0 1 0 0,0-1-1 0 0,2 0-42 0 0,-1 0 44 0 0,-1 1-1 0 0,1 0 1 0 0,-1 0-1 0 0,5 2-43 0 0,-10-3 11 0 0,1 0 0 0 0,0-1 0 0 0,0 1 0 0 0,-1-1 0 0 0,1 0 0 0 0,0 1-1 0 0,0-1 1 0 0,0 0 0 0 0,-1-1 0 0 0,2 1-11 0 0,-2-1 3 0 0,-1 1 1 0 0,0 0-1 0 0,1 0 0 0 0,-1 0 0 0 0,0-1 1 0 0,1 1-1 0 0,-1 0 0 0 0,1 1 1 0 0,-1-1-1 0 0,0 0 0 0 0,1 0 0 0 0,-1 0 1 0 0,0 1-1 0 0,1-1 0 0 0,-1 1 1 0 0,0-1-1 0 0,0 1 0 0 0,1 0 0 0 0,-1-1 1 0 0,0 1-1 0 0,0 0 0 0 0,0 0 0 0 0,0 0 1 0 0,0 0-1 0 0,0 0 0 0 0,0 0 1 0 0,0 0-4 0 0,0-1 2 0 0,-1 1 1 0 0,1-1-1 0 0,-1 1 1 0 0,1-1-1 0 0,0 1 1 0 0,-1-1 0 0 0,1 1-1 0 0,0-1 1 0 0,0 0-1 0 0,-1 1 1 0 0,1-1 0 0 0,0 0-1 0 0,0 0 1 0 0,0 1-1 0 0,-1-1 1 0 0,1 0 0 0 0,0 0-1 0 0,0 0 1 0 0,0 0-1 0 0,0 0 1 0 0,-1 0-1 0 0,1 0 1 0 0,0-1 0 0 0,0 1-1 0 0,0 0 1 0 0,0 0-3 0 0,14 0 29 0 0,-15 4-12 0 0,1 0 1 0 0,-1 0 0 0 0,1 1 0 0 0,-1-1-1 0 0,-1 0 1 0 0,1 3-18 0 0,-1-1 26 0 0,1-6-17 0 0,1 6 90 0 0,-1-1 1 0 0,0 0-1 0 0,0 0 0 0 0,0 0 0 0 0,-1 0 1 0 0,0 0-1 0 0,0 0 0 0 0,0 0 0 0 0,-1 0 1 0 0,0 0-1 0 0,0 0 0 0 0,0 0 1 0 0,-2 3-100 0 0,1-3 14 0 0,1-1 0 0 0,-1 0 1 0 0,0 0-1 0 0,0 0 1 0 0,0 0-1 0 0,0 0 0 0 0,-1-1 1 0 0,0 1-1 0 0,1-1 1 0 0,-1 0-1 0 0,0 0 0 0 0,-1-1 1 0 0,1 1-1 0 0,0-1 1 0 0,-1 0-1 0 0,-1 1-14 0 0,1-1 1 0 0,1 0 0 0 0,-1 1 0 0 0,1-1 0 0 0,0 1 0 0 0,0 0 0 0 0,-2 3-1 0 0,2-3 0 0 0,0 0 1 0 0,0 0-1 0 0,0 0 1 0 0,0-1-1 0 0,0 1 1 0 0,-1-1-1 0 0,0 0 0 0 0,-1 1-3 0 0,0 0-1 0 0,0 0 0 0 0,0 1 0 0 0,0 0 0 0 0,0 1 4 0 0,1-2-4 0 0,1 0-1 0 0,-1 0 0 0 0,0 0 0 0 0,0 0 0 0 0,0-1 0 0 0,-3 1 5 0 0,-42 19-109 0 0,14-4-11 0 0,35-18 115 0 0,0 0-1 0 0,0 1 1 0 0,0-1 0 0 0,1 0-1 0 0,-1 0 1 0 0,0 0-1 0 0,0 1 1 0 0,0-1 0 0 0,0 0-1 0 0,1 0 1 0 0,-1 0 0 0 0,0 0-1 0 0,0-1 1 0 0,0 1-1 0 0,0 0 1 0 0,1 0 0 0 0,-1 0-1 0 0,0-1 1 0 0,0 1-1 0 0,1 0 1 0 0,-1-1 0 0 0,0 1-1 0 0,0-1 1 0 0,1 1 0 0 0,-1-1-1 0 0,0 1 1 0 0,1-1-1 0 0,-1 1 1 0 0,1-1 0 0 0,-1 0-1 0 0,1 1 1 0 0,-1-1-1 0 0,0 0 6 0 0,0-1-3 0 0,0 1 1 0 0,0 0-1 0 0,0 0 0 0 0,0 0 0 0 0,0 0 0 0 0,0 0 0 0 0,-1 0 0 0 0,1 0 0 0 0,0 1 0 0 0,-1-1 0 0 0,1 0 0 0 0,0 0 3 0 0,-4 0 33 0 0,5 1-27 0 0,0 0 0 0 0,0 0 0 0 0,0 0 0 0 0,0 0 0 0 0,0 0 0 0 0,0 0 0 0 0,0 1 0 0 0,0-1 0 0 0,0 0 0 0 0,0 0 0 0 0,0 0 0 0 0,0 0 0 0 0,0 0 0 0 0,0 0 0 0 0,0 1 0 0 0,0-1 0 0 0,0 0 0 0 0,0 0 0 0 0,0 0 0 0 0,0 0 0 0 0,0 0 0 0 0,0 0 0 0 0,0 1 0 0 0,0-1 1 0 0,0 0-1 0 0,0 0 0 0 0,0 0 0 0 0,0 0 0 0 0,-1 0 0 0 0,1 0 0 0 0,0 0 0 0 0,0 0 0 0 0,0 0 0 0 0,0 1 0 0 0,0-1 0 0 0,0 0 0 0 0,0 0 0 0 0,0 0 0 0 0,-1 0 0 0 0,1 0 0 0 0,0 0 0 0 0,0 0 0 0 0,0 0 0 0 0,0 0 0 0 0,0 0 0 0 0,0 0 0 0 0,0 0 0 0 0,-1 0 0 0 0,1 0 0 0 0,0 0 0 0 0,0 0 0 0 0,0 0 0 0 0,0 0 0 0 0,0 0 0 0 0,0 0 0 0 0,-1 0 0 0 0,1 0 0 0 0,0 0 0 0 0,0 0 0 0 0,0 0 0 0 0,0 0 0 0 0,0 0 0 0 0,0 0 0 0 0,0-1 0 0 0,-1 1 0 0 0,1 0 0 0 0,0 0 0 0 0,0 0-6 0 0,0 0 162 0 0,0 0-21 0 0,0 0-98 0 0,0-6-2086 0 0,0 6-8539 0 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5.5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52 8136 0 0,'10'6'159'0'0,"-9"-5"-136"0"0,-1-1 0 0 0,0 1 0 0 0,1-1 0 0 0,-1 0 0 0 0,1 1 0 0 0,-1-1 0 0 0,1 0 0 0 0,-1 1 0 0 0,1-1 0 0 0,-1 0 0 0 0,1 0 1 0 0,-1 1-1 0 0,1-1 0 0 0,0 0 0 0 0,-1 0 0 0 0,1 0 0 0 0,-1 0 0 0 0,1 0 0 0 0,0 0 0 0 0,-1 0 0 0 0,1 0 0 0 0,-1 0 0 0 0,1 0 0 0 0,-1 0 0 0 0,1 0 0 0 0,0-1 0 0 0,-1 1 0 0 0,1 0 0 0 0,-1 0 1 0 0,1 0-1 0 0,-1-1 0 0 0,1 1 0 0 0,0-1-23 0 0,81-27 1960 0 0,-66 23-1957 0 0,0 1 1 0 0,0 0 0 0 0,0 1-1 0 0,0 1 1 0 0,1 1-1 0 0,-1 0 1 0 0,10 2-4 0 0,26-5-5 0 0,-38 2 3 0 0,-1 1 1 0 0,0 0 0 0 0,9 1 1 0 0,12 1 4 0 0,1-1 1 0 0,24-5-5 0 0,-41 5 38 0 0,0 0 0 0 0,0 1-1 0 0,-1 0 1 0 0,2 2-38 0 0,34 1-1488 0 0,-46-4-5448 0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6.1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6424 0 0,'11'16'842'0'0,"-10"-15"-794"0"0,1 0-1 0 0,-1 0 1 0 0,-1 0-1 0 0,1 1 1 0 0,0-1 0 0 0,0 0-1 0 0,0 1 1 0 0,-1-1-1 0 0,1 0 1 0 0,0 1-1 0 0,-1-1 1 0 0,1 1 0 0 0,-1-1-1 0 0,0 1 1 0 0,0-1-1 0 0,1 1 1 0 0,-1-1-1 0 0,0 1 1 0 0,0-1 0 0 0,0 1-1 0 0,-1 0-47 0 0,1 1 106 0 0,0 0 1 0 0,1-1-1 0 0,-1 1 0 0 0,1 0 0 0 0,-1 0 0 0 0,1-1 1 0 0,0 1-1 0 0,0 0 0 0 0,0-1 0 0 0,1 3-106 0 0,6 16 347 0 0,9 89 300 0 0,5 44 1 0 0,-3-34 41 0 0,-3-20-50 0 0,-15-66-388 0 0,-2-30-210 0 0,1 0 0 0 0,0 0 0 0 0,0-1 0 0 0,0 1 0 0 0,0 0 0 0 0,0 0 0 0 0,1 0 0 0 0,0 0 0 0 0,0-1 0 0 0,0 1 0 0 0,0 0 0 0 0,1 0-41 0 0,-2-3 21 0 0,1 1 0 0 0,0 0 0 0 0,-1 0-1 0 0,1 0 1 0 0,-1 0 0 0 0,0 0 0 0 0,0 0 0 0 0,0 0 0 0 0,0 0 0 0 0,0 0 0 0 0,0-1 0 0 0,0 2-21 0 0,-1 12 459 0 0,-3-15-365 0 0,6 0-65 0 0,-2-1-27 0 0,1 1 1 0 0,-1-1 0 0 0,0 1-1 0 0,1-1 1 0 0,-1 1-1 0 0,0-1 1 0 0,0 1-1 0 0,0-1 1 0 0,1 1 0 0 0,-1-1-1 0 0,0 1 1 0 0,0-1-1 0 0,0 1 1 0 0,0-1-1 0 0,0 1 1 0 0,0-1 0 0 0,0 1-1 0 0,0-1 1 0 0,0 0-1 0 0,0 1 1 0 0,0-1-1 0 0,-1 1 1 0 0,1-1-1 0 0,0 1 1 0 0,0-1 0 0 0,0 1-1 0 0,-1-1 1 0 0,1 1-1 0 0,0 0 1 0 0,-1-1-1 0 0,1 1 1 0 0,0-1 0 0 0,-1 1-3 0 0,-2-8 27 0 0,-7-31-97 0 0,3 0 0 0 0,0 0 1 0 0,2-10 69 0 0,-4 1-113 0 0,6 38 32 0 0,1-1 1 0 0,0 1 0 0 0,0-1 0 0 0,1 0-1 0 0,1 0 1 0 0,0-1 80 0 0,2-97-1053 0 0,-2 105 942 0 0,1-1 0 0 0,-1 1 1 0 0,1 0-1 0 0,0 0 1 0 0,0 0-1 0 0,1-1 0 0 0,-1 1 1 0 0,2-1 110 0 0,5-23-743 0 0,-8 26 624 0 0,0-1 0 0 0,0 1 1 0 0,1 0-1 0 0,-1 0 0 0 0,1 0 1 0 0,-1 0-1 0 0,1-1 0 0 0,0 1 1 0 0,0 0-1 0 0,-1 0 0 0 0,2 0 1 0 0,-1 1-1 0 0,0-1 0 0 0,0 0 1 0 0,1 0 118 0 0,0-1-225 0 0,0 0-1 0 0,-1-1 1 0 0,1 1 0 0 0,-1 0 0 0 0,0 0 0 0 0,0-1 0 0 0,1 0 225 0 0,-2 1-123 0 0,1 0 0 0 0,0 0 0 0 0,0 1 0 0 0,0-1 0 0 0,0 0 0 0 0,0 1 0 0 0,1-1 0 0 0,-1 1 0 0 0,1 0 0 0 0,-1-1 0 0 0,1 1 0 0 0,0 0 0 0 0,0 0 123 0 0,48-29-1070 0 0,-45 28 1074 0 0,1 0 1 0 0,-1 0 0 0 0,1 0 0 0 0,0 1 0 0 0,0 0 0 0 0,0 0-1 0 0,0 0 1 0 0,1 1 0 0 0,-1 0 0 0 0,0 0 0 0 0,2 0-5 0 0,17 0 187 0 0,1 1-1 0 0,6 2-186 0 0,10-1 384 0 0,-40-1-353 0 0,0 0 0 0 0,0 0 0 0 0,-1 0-1 0 0,1 0 1 0 0,0 0 0 0 0,0 0 0 0 0,0 1 0 0 0,0-1 0 0 0,0 1-1 0 0,0-1 1 0 0,-1 1 0 0 0,1 0 0 0 0,0-1 0 0 0,0 1-1 0 0,-1 0 1 0 0,1 0 0 0 0,0 0 0 0 0,-1 0 0 0 0,0 1 0 0 0,1-1-1 0 0,-1 0 1 0 0,1 1 0 0 0,-1-1 0 0 0,0 1 0 0 0,0-1-1 0 0,1 2-30 0 0,7 5 478 0 0,-8-7-433 0 0,1 0 1 0 0,-1 0-1 0 0,-1-1 1 0 0,1 1-1 0 0,0 0 1 0 0,0 0-1 0 0,0 0 1 0 0,0 0-1 0 0,0 0 1 0 0,-1 0 0 0 0,1 0-1 0 0,-1 0 1 0 0,1 0-1 0 0,0 1-45 0 0,0 1 81 0 0,1 1-1 0 0,0-1 0 0 0,0 0 1 0 0,0 0-1 0 0,0 0 1 0 0,0 0-1 0 0,1 0 1 0 0,-1 0-1 0 0,3 1-80 0 0,-3-3 33 0 0,-1 1 0 0 0,0 0 0 0 0,0 0 0 0 0,0-1-1 0 0,0 1 1 0 0,0 0 0 0 0,-1 0-1 0 0,1 0 1 0 0,0 0 0 0 0,-1 0 0 0 0,0 0-1 0 0,1 0 1 0 0,-1 0 0 0 0,0 0 0 0 0,0 0-1 0 0,0 0 1 0 0,0 0 0 0 0,0 0-1 0 0,-1 0 1 0 0,0 2-33 0 0,0 3 75 0 0,-1 0 0 0 0,0 1 0 0 0,0-2 0 0 0,-1 1-1 0 0,0 0-74 0 0,-6 14 155 0 0,6-13-102 0 0,0 0 1 0 0,-1-1-1 0 0,0 0 1 0 0,-1 1 0 0 0,1-1-1 0 0,-2 1-53 0 0,-14 19 124 0 0,17-21-102 0 0,-1 0 0 0 0,1-1 1 0 0,-1 0-1 0 0,0 0 0 0 0,-1 0 0 0 0,1 0 0 0 0,-1 0 1 0 0,0-1-1 0 0,0 0 0 0 0,-1 0 0 0 0,-1 1-22 0 0,-76 42 163 0 0,61-28-98 0 0,20-17-54 0 0,-1 1-1 0 0,1-1 1 0 0,0 0-1 0 0,-1 0 1 0 0,1 0-1 0 0,-1-1 1 0 0,1 1 0 0 0,-1 0-1 0 0,0-1 1 0 0,0 0-1 0 0,0 1-10 0 0,-16 6 69 0 0,18-7-55 0 0,-1 0-1 0 0,1 0 1 0 0,-1 0-1 0 0,0 0 1 0 0,1-1-1 0 0,-1 1 1 0 0,1-1-1 0 0,-1 1 1 0 0,0-1-1 0 0,0 0 1 0 0,-1 1-14 0 0,-11 5-972 0 0,13-6-5736 0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6.5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78 0 9848 0 0,'0'2'812'0'0,"0"7"-426"0"0,1 5 231 0 0,-1 7-237 0 0,-1-1 0 0 0,0 0-1 0 0,-4 20-379 0 0,2-28 8 0 0,0 2-9 0 0,0-1 0 0 0,1 1 1 0 0,-1 10 0 0 0,3-22 0 0 0,0 6 0 0 0,0 1 1 0 0,-1-1-1 0 0,0 1 1 0 0,0 0-1 0 0,-1-1 1 0 0,0 0 0 0 0,-2 6-1 0 0,-1 2 15 0 0,0 0 0 0 0,2 0 0 0 0,0 1 0 0 0,-1 10-15 0 0,-8 43 158 0 0,6-23 20 0 0,1-3-36 0 0,3-38-124 0 0,1 0 0 0 0,1 1 0 0 0,-1-1-1 0 0,1 0 1 0 0,1 0 0 0 0,-1 1 0 0 0,1 3-18 0 0,0-4 16 0 0,0-1 0 0 0,-1 1 1 0 0,0-1-1 0 0,0 0 0 0 0,0 1 0 0 0,-1-1 1 0 0,1 1-1 0 0,-2 0-16 0 0,2-1 14 0 0,-1-1 1 0 0,1 0 0 0 0,0 1-1 0 0,0-1 1 0 0,1 1-1 0 0,-1-1 1 0 0,1 1-1 0 0,0-1 1 0 0,0 0-1 0 0,1 1 1 0 0,-1-1 0 0 0,1 0-1 0 0,0 0 1 0 0,1 1-15 0 0,6 21 87 0 0,-7-21-66 0 0,-1 0 0 0 0,1 1 0 0 0,0-1 1 0 0,1-1-1 0 0,-1 1 0 0 0,1 0 0 0 0,0 0 1 0 0,0-1-1 0 0,1 0 0 0 0,-1 0 0 0 0,1 0 0 0 0,0 0 1 0 0,0 0-1 0 0,0-1 0 0 0,0 1 0 0 0,1-1 1 0 0,0 0-1 0 0,-1-1 0 0 0,1 1 0 0 0,0-1 1 0 0,0 0-1 0 0,0 0 0 0 0,1 0 0 0 0,-1-1 1 0 0,0 0-1 0 0,1 0 0 0 0,-1 0 0 0 0,0-1 1 0 0,1 0-1 0 0,0 0-21 0 0,0 0-115 0 0,4 1-119 0 0,-1-1-1 0 0,1 0 1 0 0,-1-1 0 0 0,1 0 0 0 0,-1-1-1 0 0,0 0 1 0 0,9-3 234 0 0,-14 3-9130 0 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6.9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8936 0 0,'5'6'326'0'0,"0"0"1"0"0,1-1 0 0 0,-1 0 0 0 0,1 0-1 0 0,0 0 1 0 0,0-1 0 0 0,1 0-1 0 0,-1 0 1 0 0,1-1 0 0 0,2 1-327 0 0,-5-1 27 0 0,12 6 37 0 0,0 1-1 0 0,0 0 0 0 0,-1 1 0 0 0,-1 1 1 0 0,0 1-1 0 0,0 0 0 0 0,-2 0 0 0 0,1 2 1 0 0,6 10-64 0 0,-12-17 56 0 0,0 0 0 0 0,1 0 0 0 0,0-1 1 0 0,0 1-1 0 0,7 3-56 0 0,10 8 263 0 0,-22-15-206 0 0,1 0 0 0 0,-1 0 0 0 0,1 0 0 0 0,-1 0 0 0 0,-1 1 0 0 0,2 0-57 0 0,-2 0 63 0 0,1-1 0 0 0,0 1 0 0 0,0-1 0 0 0,1 0 0 0 0,-1 0 0 0 0,3 1-63 0 0,1 3 149 0 0,0-1 0 0 0,0 1 1 0 0,-1 0-1 0 0,0 0 0 0 0,0 1 1 0 0,-1 0-150 0 0,-1 10-1580 0 0,-4-19-7976 0 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7.3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368 1 8744 0 0,'-1'0'36'0'0,"0"0"1"0"0,0 1-1 0 0,0-1 0 0 0,0 0 1 0 0,0 1-1 0 0,0-1 1 0 0,0 1-1 0 0,0-1 0 0 0,1 1 1 0 0,-1 0-1 0 0,0-1 1 0 0,0 1-1 0 0,0 0 0 0 0,1 0 1 0 0,-1-1-1 0 0,0 1 1 0 0,1 0-1 0 0,-1 0 0 0 0,0 0 1 0 0,1 0-1 0 0,-1 0 1 0 0,1 0-1 0 0,0 0 0 0 0,-1 0 1 0 0,1 0-1 0 0,0 0 1 0 0,0 0-1 0 0,-1 1-36 0 0,-8 17 677 0 0,-49 45 453 0 0,38-44-921 0 0,1 1 0 0 0,1 1 0 0 0,-11 18-209 0 0,24-31 6 0 0,-2-1 0 0 0,1 0 0 0 0,-1-1 0 0 0,-1 0 1 0 0,-3 3-7 0 0,-26 28-43 0 0,28-25 16 0 0,-1-2 1 0 0,0 1-1 0 0,-8 5 27 0 0,15-14-11 0 0,0 1 0 0 0,0-1 1 0 0,0 1-1 0 0,1-1 0 0 0,-1 1 1 0 0,1 0-1 0 0,0 0 0 0 0,-1 2 11 0 0,-11 19-35 0 0,11-21 25 0 0,0 1 0 0 0,1-1 0 0 0,-1 1 0 0 0,1 0 1 0 0,0 0-1 0 0,-1 4 10 0 0,-6 13-36 0 0,8-19-1472 0 0,1-3-5913 0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7.7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6016 0 0,'4'1'37'0'0,"0"-1"-1"0"0,0 2 1 0 0,0-1 0 0 0,0 0-1 0 0,0 1 1 0 0,0-1 0 0 0,0 1 0 0 0,-1 0-1 0 0,1 1 1 0 0,0-1 0 0 0,2 3-37 0 0,2 1 107 0 0,0 1 0 0 0,0 0 0 0 0,-1 0 0 0 0,4 5-107 0 0,105 135 158 0 0,-110-140-145 0 0,-1 1-1 0 0,1 0 0 0 0,-2 1 0 0 0,1-1 0 0 0,-1 1 1 0 0,0 0-1 0 0,0 3-12 0 0,20 70 161 0 0,-12-34-38 0 0,6 45 314 0 0,-14-75-194 0 0,-1 1 1 0 0,-1 0-1 0 0,-1 0 0 0 0,0 1 1 0 0,-2-1-1 0 0,-2 16-243 0 0,3-24 190 0 0,-1 0 1 0 0,-1 0-1 0 0,1-1 0 0 0,-2 1 0 0 0,0 0 1 0 0,0-1-1 0 0,-1 0 0 0 0,0 0 0 0 0,-1 0 1 0 0,-5 8-191 0 0,-9 12 665 0 0,18-26-592 0 0,-2 0 0 0 0,1 0-1 0 0,0 0 1 0 0,-1 0 0 0 0,0-1-1 0 0,0 1 1 0 0,0-1 0 0 0,0 0 0 0 0,0 1-1 0 0,-1-1 1 0 0,1-1 0 0 0,-1 1-1 0 0,-4 2-72 0 0,-22 14 408 0 0,21-13-270 0 0,6-4-247 0 0,1-1 1 0 0,0 1 0 0 0,-1-1-1 0 0,1 0 1 0 0,-1 0 0 0 0,1 0-1 0 0,-1 0 1 0 0,1 0 0 0 0,-1-1-1 0 0,0 1 1 0 0,1-1 0 0 0,-3 1 108 0 0,4-2-8600 0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8.1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5224 0 0,'2'3'174'0'0,"1"0"0"0"0,-1 1 0 0 0,0-1 0 0 0,0 1 1 0 0,0-1-1 0 0,-1 1 0 0 0,1 0 0 0 0,-1 0 0 0 0,0 0 0 0 0,0 0-174 0 0,5 13 1027 0 0,-5-11-949 0 0,0 0 0 0 0,0 0 1 0 0,-1-1-1 0 0,0 1 0 0 0,0 0 1 0 0,0 0-1 0 0,-1 5-78 0 0,0 8 66 0 0,2 70 177 0 0,7 19-243 0 0,2 48 1271 0 0,-9-133-999 0 0,0-14-116 0 0,-1 1 0 0 0,1 0 1 0 0,1 0-1 0 0,0-1 0 0 0,3 9-156 0 0,-3-6 245 0 0,1 0 0 0 0,-2 1-1 0 0,1-1 1 0 0,-2 0 0 0 0,0 1 0 0 0,-1 10-245 0 0,0-4 614 0 0,1-19-542 0 0,0 5 214 0 0,0-13-196 0 0,0-57-1781 0 0,0 38-6898 0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8.6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85 7328 0 0,'15'-8'360'0'0,"-11"7"-291"0"0,-1-1-1 0 0,1 0 1 0 0,-1 0-1 0 0,0 0 0 0 0,1-1 1 0 0,-1 1-1 0 0,0-1 1 0 0,0 1-1 0 0,-1-1 1 0 0,1 0-1 0 0,1-2-68 0 0,-2 3 4 0 0,0 0-1 0 0,0 0 1 0 0,0 1-1 0 0,1-1 1 0 0,-1 1 0 0 0,1-1-1 0 0,-1 1 1 0 0,1 0-1 0 0,-1 0 1 0 0,2-1-4 0 0,-1 1 2 0 0,0 0 1 0 0,0 0-1 0 0,0-1 0 0 0,0 1 1 0 0,0-1-1 0 0,0 0 0 0 0,-1 0 1 0 0,2 0-3 0 0,-2 0 0 0 0,1 0-1 0 0,-1 0 1 0 0,1 1 0 0 0,0-1 0 0 0,0 1 0 0 0,0 0-1 0 0,0 0 1 0 0,0 0 0 0 0,0 0 0 0 0,0 1 0 0 0,0-1-1 0 0,0 1 1 0 0,0-1 0 0 0,0 1 0 0 0,1 0 0 0 0,-1 1 0 0 0,0-1-1 0 0,0 0 1 0 0,0 1 0 0 0,0 0 0 0 0,3 0 0 0 0,5 2-1 0 0,-1 1 0 0 0,1 0 0 0 0,0 0 1 0 0,-1 1-1 0 0,6 3 1 0 0,-9-3 13 0 0,-1-1 0 0 0,1 1 0 0 0,-1 1 0 0 0,1-1 1 0 0,-2 1-1 0 0,1 0 0 0 0,-1 0 0 0 0,0 1 0 0 0,0 0 0 0 0,0-1 1 0 0,-1 2-1 0 0,0-1 0 0 0,-1 0 0 0 0,0 1 0 0 0,0 0 0 0 0,0 0 1 0 0,-1 0-1 0 0,0 0 0 0 0,-1 0 0 0 0,0 0 0 0 0,0 0 0 0 0,0 0 1 0 0,-1 1-1 0 0,-1 2-13 0 0,-1 3 83 0 0,1-8-42 0 0,1 0 0 0 0,-1 0 0 0 0,-1 1 1 0 0,1-1-1 0 0,-1 0 0 0 0,0-1 0 0 0,-1 1 0 0 0,1 0 0 0 0,-3 4-41 0 0,-12 22 263 0 0,16-27-226 0 0,-1-1 0 0 0,0 0 0 0 0,0 0 1 0 0,-1 1-1 0 0,1-1 0 0 0,-1-1 0 0 0,0 1 0 0 0,0 0 1 0 0,0-1-1 0 0,-3 4-37 0 0,-1-2 39 0 0,-32 30 343 0 0,20-23-170 0 0,17-11-172 0 0,1 0 0 0 0,-1 0 0 0 0,0 0 1 0 0,0 0-1 0 0,0 1 0 0 0,1-1 1 0 0,-1 0-1 0 0,1 1 0 0 0,-1-1 0 0 0,1 1 1 0 0,-1 0-41 0 0,-23 17 624 0 0,24-18-480 0 0,1-1-34 0 0,0 0-12 0 0,0 0 0 0 0,0 0 1 0 0,0 0-40 0 0,0 0-11 0 0,36-14 150 0 0,-1 11-145 0 0,-1 1-1 0 0,1 1 0 0 0,0 2 1 0 0,8 2-53 0 0,-17 0 18 0 0,-20-3-15 0 0,1 0-1 0 0,-1 1 1 0 0,1 0 0 0 0,0 0-1 0 0,-1 1 1 0 0,0 0 0 0 0,1 0 0 0 0,3 2-3 0 0,-6-2 0 0 0,7 3 2 0 0,0 0-1 0 0,0 1 1 0 0,-1 1 0 0 0,0 0 0 0 0,0 0 0 0 0,0 1 0 0 0,-1 0-2 0 0,-7-6 5 0 0,-1-1 0 0 0,0 1 0 0 0,1 0 0 0 0,-1 0 0 0 0,0-1 0 0 0,0 1 0 0 0,0 0 0 0 0,0 0 1 0 0,-1 0-1 0 0,1 0 0 0 0,0 0 0 0 0,-1 0 0 0 0,1 1 0 0 0,-1-1 0 0 0,0 0 0 0 0,0 0 0 0 0,0 0 0 0 0,0 0 0 0 0,0 1 0 0 0,0-1 0 0 0,-1 0 0 0 0,1 1-5 0 0,-2 0 18 0 0,1 0-1 0 0,0 0 0 0 0,-1 0 0 0 0,0-1 1 0 0,0 1-1 0 0,0 0 0 0 0,0-1 1 0 0,0 0-1 0 0,0 1 0 0 0,-1-1 0 0 0,1 0 1 0 0,-1 0-1 0 0,-2 1-17 0 0,-8 5 59 0 0,-2 0-1 0 0,1-1 1 0 0,-1-1 0 0 0,0 0-1 0 0,-8 1-58 0 0,-10 6 80 0 0,23-9-32 0 0,0 0-1 0 0,0 0 1 0 0,0-1 0 0 0,-2 0-48 0 0,3-3 26 0 0,0 0-1 0 0,0-1 1 0 0,-1 0 0 0 0,1 0-1 0 0,0-1 1 0 0,0 0 0 0 0,1 0-1 0 0,-1-1 1 0 0,0-1-26 0 0,-2 1 26 0 0,8 2-7 0 0,1-1 1 0 0,0 1-1 0 0,0 0 0 0 0,0 0 0 0 0,0-1 1 0 0,0 1-1 0 0,1-1 0 0 0,-1 0 0 0 0,0 1 1 0 0,1-1-1 0 0,-1 0 0 0 0,1 0 0 0 0,0 0 0 0 0,-2-2-19 0 0,-11-29-1838 0 0,13 19-6955 0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9.0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211 1 7632 0 0,'0'0'614'0'0,"0"0"-4"0"0,-3 22 1327 0 0,-3-10-1824 0 0,0-1 0 0 0,0 0 0 0 0,-1 0 0 0 0,-1 0 0 0 0,0-1 0 0 0,0 0 0 0 0,-3 2-113 0 0,-27 34 245 0 0,27-32-199 0 0,8-11-34 0 0,1 0 0 0 0,0-1 0 0 0,0 1 0 0 0,0 0 0 0 0,0 1 0 0 0,0-1 0 0 0,1 0 1 0 0,-1 0-1 0 0,0 3-12 0 0,1-3 19 0 0,-1 1 0 0 0,1-1 0 0 0,-1 0-1 0 0,1 0 1 0 0,-1 0 0 0 0,0-1 0 0 0,0 1 0 0 0,-1 0-19 0 0,-12 20 146 0 0,2 3 37 0 0,11-21-123 0 0,-1 0 0 0 0,1-1 0 0 0,0 1 0 0 0,0 0 0 0 0,0 0 0 0 0,0 6-60 0 0,-17 114 640 0 0,18-116-587 0 0,1 1 1 0 0,1-1 0 0 0,-1 0-1 0 0,2 5-53 0 0,1 24 136 0 0,-4 6 8 0 0,0-20-74 0 0,1-1 0 0 0,1 0 1 0 0,1 1-71 0 0,-2-22 9 0 0,1 1 0 0 0,0-1 0 0 0,0 0 0 0 0,0 0 0 0 0,0 0 0 0 0,0 0 0 0 0,0 0 0 0 0,0 0 0 0 0,0 0 0 0 0,2 1-9 0 0,-2-1 7 0 0,1 0 1 0 0,-1 0-1 0 0,0 0 1 0 0,1 0-1 0 0,-1 0 1 0 0,0 1-1 0 0,0-1 1 0 0,0 0-1 0 0,-1 1-7 0 0,2 0 8 0 0,0 0 1 0 0,0 0-1 0 0,0 0 0 0 0,0 0 0 0 0,1 0 0 0 0,-1 0 0 0 0,1-1 0 0 0,0 0 1 0 0,0 1-1 0 0,0-1 0 0 0,0 0 0 0 0,0 0 0 0 0,0-1 0 0 0,0 1 1 0 0,1 0-1 0 0,-1-1 0 0 0,3 1-8 0 0,2-1 13 0 0,1 0 0 0 0,-1-1-1 0 0,0 0 1 0 0,0-1 0 0 0,1 1 0 0 0,-1-1 0 0 0,0-1-1 0 0,0 0 1 0 0,0 0 0 0 0,3-2-13 0 0,16-2 17 0 0,13-6 26 0 0,-31 8-29 0 0,0 2 0 0 0,0-1-1 0 0,0 1 1 0 0,0 0 0 0 0,1 1 0 0 0,4-1-14 0 0,6-2-1838 0 0,-19 3-7380 0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9.4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78 9536 0 0,'0'0'0'0'0,"0"4"0"0"0,0-2 128 0 0,0-4 0 0 0,2-6 0 0 0,12 2-8 0 0,-2 4-16 0 0,-2 2-8 0 0,0 0 0 0 0,18-16 8 0 0,9 4-256 0 0,1 4 8 0 0,-4 6 0 0 0,-4-9 0 0 0,0 1-136 0 0,1 4 0 0 0,5 6-6696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28.9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314 34 7736 0 0,'-4'-2'183'0'0,"1"0"1"0"0,0-1-1 0 0,-1 1 1 0 0,0 0 0 0 0,1 1-1 0 0,-1-1 1 0 0,0 1-1 0 0,0 0 1 0 0,0 0-1 0 0,0 0 1 0 0,0 0-1 0 0,0 1 1 0 0,0-1-1 0 0,-1 1 1 0 0,1 0-184 0 0,-3 0 54 0 0,0 0-1 0 0,0 1 1 0 0,0-1-1 0 0,1 2 1 0 0,-1-1-1 0 0,0 1 1 0 0,1 0-1 0 0,-1 0 0 0 0,1 0 1 0 0,-1 1-1 0 0,1 0 1 0 0,0 1-1 0 0,0-1 1 0 0,1 1-1 0 0,-1 0 1 0 0,0 1-54 0 0,-21 16 157 0 0,20-16-89 0 0,-1 1 0 0 0,1-1 0 0 0,1 1 0 0 0,-1 0 0 0 0,1 1 0 0 0,0 0-1 0 0,0 0 1 0 0,1 0 0 0 0,0 0 0 0 0,1 1 0 0 0,-1 0-68 0 0,-5 15 217 0 0,0 0 1 0 0,2 1-1 0 0,-1 4-217 0 0,7-21 34 0 0,1 1-1 0 0,-1-1 0 0 0,1 1 0 0 0,1-1 0 0 0,-1 1 1 0 0,1 0-1 0 0,1-1 0 0 0,-1 1 0 0 0,1-1 0 0 0,1 1 0 0 0,0-1 1 0 0,1 7-34 0 0,0-8 20 0 0,-1 1 0 0 0,1-1 1 0 0,1 0-1 0 0,-1 0 0 0 0,1 0 1 0 0,0 0-1 0 0,0 0 1 0 0,1-1-1 0 0,-1 0 0 0 0,4 3-20 0 0,3 1 28 0 0,1-1 0 0 0,0 0-1 0 0,0-1 1 0 0,9 4-28 0 0,-1-1 14 0 0,0-1 0 0 0,0-1 1 0 0,0 0-1 0 0,1-2 0 0 0,0 0 0 0 0,0-1 0 0 0,1-2 0 0 0,-1 0 0 0 0,1-1 0 0 0,0-1 0 0 0,0-1 1 0 0,5-2-15 0 0,-15 0 3 0 0,0-1 1 0 0,0 0-1 0 0,-1-1 0 0 0,1 0 1 0 0,-1-1-1 0 0,0 0 1 0 0,8-5-4 0 0,1-2 11 0 0,-1-1 0 0 0,0-1 0 0 0,11-10-11 0 0,-22 15 15 0 0,1 0 0 0 0,-2 0-1 0 0,1-1 1 0 0,-1 0 0 0 0,0 0 0 0 0,-1-1 0 0 0,4-9-15 0 0,-9 16 24 0 0,0 0 0 0 0,0 0 0 0 0,0 0 0 0 0,0 0 0 0 0,-1-1-1 0 0,1 1 1 0 0,-1 0 0 0 0,0 0 0 0 0,0-1 0 0 0,-1 1 0 0 0,1 0 0 0 0,-1 0 0 0 0,0 0 0 0 0,0-1 0 0 0,-1 1 0 0 0,1 0 0 0 0,-1 1-1 0 0,0-1 1 0 0,0 0 0 0 0,0 0 0 0 0,0 1 0 0 0,0-1 0 0 0,-1 1 0 0 0,-2-2-24 0 0,-8-10 92 0 0,-1 0 1 0 0,-1 1-1 0 0,-1 1 1 0 0,-11-8-93 0 0,15 12 8 0 0,-12-10 161 0 0,-1 0 0 0 0,-1 2 0 0 0,0 1 0 0 0,-1 1 0 0 0,-1 1 1 0 0,-26-9-170 0 0,28 15 152 0 0,18 4-33 0 0,-1 1-1 0 0,0 1 1 0 0,0-1-1 0 0,0 2 1 0 0,0-1-1 0 0,-7 1-118 0 0,15 1 74 0 0,1 0-12 0 0,14 0-2072 0 0,-13 0-8643 0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29.8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5016 0 0,'0'0'18'0'0,"-1"1"0"0"0,1-1 0 0 0,0 1 0 0 0,0-1 1 0 0,0 0-1 0 0,0 1 0 0 0,0-1 0 0 0,0 1 0 0 0,0-1 0 0 0,0 1 1 0 0,0-1-1 0 0,0 1 0 0 0,0-1 0 0 0,0 0 0 0 0,0 1 0 0 0,1-1 1 0 0,-1 1-1 0 0,0-1 0 0 0,0 0 0 0 0,0 1 0 0 0,1-1 0 0 0,-1 1 0 0 0,0-1 1 0 0,0 0-1 0 0,1 1 0 0 0,-1-1 0 0 0,0 0 0 0 0,1 1 0 0 0,-1-1 1 0 0,0 0-1 0 0,1 0 0 0 0,-1 1 0 0 0,0-1 0 0 0,1 0 0 0 0,-1 0 1 0 0,1 0-1 0 0,-1 1 0 0 0,1-1 0 0 0,-1 0 0 0 0,0 0 0 0 0,1 0 0 0 0,-1 0 1 0 0,1 0-19 0 0,9 4 555 0 0,-13 24-25 0 0,2-10-465 0 0,1-10-23 0 0,-1 0 0 0 0,1 0 0 0 0,1 0-1 0 0,0 0 1 0 0,0 0 0 0 0,0 0 0 0 0,1 0 0 0 0,0 0 0 0 0,2 2-42 0 0,2 9 389 0 0,-5-15-276 0 0,0-1 0 0 0,1 0 0 0 0,-1 1 0 0 0,1-1-1 0 0,-1 0 1 0 0,1 1 0 0 0,0-1 0 0 0,1 1-113 0 0,-2-2 99 0 0,0 0 1 0 0,0 0-1 0 0,-1 0 1 0 0,1-1-1 0 0,-1 1 1 0 0,1 0-1 0 0,-1 0 1 0 0,0 0-1 0 0,1 0 1 0 0,-1 0-1 0 0,0 0 1 0 0,0 0-1 0 0,-1 0 0 0 0,1 2-99 0 0,-1 5-687 0 0,1-9-5970 0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30.2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5824 0 0,'7'6'150'0'0,"-6"-5"-67"0"0,0 0 0 0 0,0 0 0 0 0,0 0-1 0 0,0 0 1 0 0,0 0 0 0 0,0 0 0 0 0,0 0 0 0 0,-1 0-1 0 0,1 0 1 0 0,0 0 0 0 0,-1 1 0 0 0,1-1-1 0 0,-1 0 1 0 0,1 1 0 0 0,-1-1 0 0 0,1 0 0 0 0,-1 1-1 0 0,0-1 1 0 0,0 0 0 0 0,0 1 0 0 0,0-1 0 0 0,0 1-1 0 0,0-1 1 0 0,0 1-83 0 0,0 94 2495 0 0,0-95-2473 0 0,0 0 1 0 0,0-1 0 0 0,0 1 0 0 0,0 0 0 0 0,1-1-1 0 0,-1 1 1 0 0,0-1 0 0 0,0 1 0 0 0,1 0 0 0 0,-1-1-1 0 0,0 1 1 0 0,1-1 0 0 0,-1 1 0 0 0,1-1 0 0 0,-1 1-1 0 0,0-1 1 0 0,1 1 0 0 0,-1-1 0 0 0,1 0 0 0 0,-1 1-1 0 0,2 0-22 0 0,-2-1 17 0 0,1 0 0 0 0,-1 1 0 0 0,1-1 0 0 0,-1 1 0 0 0,1-1 0 0 0,-1 1-1 0 0,1-1 1 0 0,-1 1 0 0 0,1-1 0 0 0,-1 1 0 0 0,0-1 0 0 0,1 1-1 0 0,-1 0 1 0 0,0-1 0 0 0,1 1 0 0 0,-1 0 0 0 0,0-1 0 0 0,0 1-1 0 0,0 0 1 0 0,1-1 0 0 0,-1 1 0 0 0,0 0-17 0 0,0 13-1177 0 0,0-13-6055 0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30.9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7632 0 0,'5'3'1281'0'0,"-4"-3"-1199"0"0,-1 0-1 0 0,1 0 1 0 0,-1 0 0 0 0,1 0 0 0 0,-1 1 0 0 0,1-1 0 0 0,-1 0 0 0 0,1 0 0 0 0,-1 0 0 0 0,0 0 0 0 0,1 1 0 0 0,-1-1-1 0 0,1 0 1 0 0,-1 0 0 0 0,0 1 0 0 0,1-1 0 0 0,-1 0 0 0 0,0 1 0 0 0,1-1 0 0 0,-1 0 0 0 0,0 1 0 0 0,0-1 0 0 0,1 1-1 0 0,-1-1 1 0 0,0 0 0 0 0,0 1 0 0 0,0-1 0 0 0,1 1 0 0 0,-1-1 0 0 0,0 1 0 0 0,0-1 0 0 0,0 1 0 0 0,0-1-82 0 0,1 4 82 0 0,-1 0 0 0 0,1 0 0 0 0,0 0 0 0 0,0-1-1 0 0,0 1 1 0 0,1-1 0 0 0,0 1 0 0 0,-1-1 0 0 0,1 1 0 0 0,0-1 0 0 0,1 0 0 0 0,-1 0 0 0 0,0 0 0 0 0,1 0-82 0 0,16 27 71 0 0,22 55 367 0 0,52 79-438 0 0,-77-137 11 0 0,0 0 58 0 0,1-1 1 0 0,7 6-70 0 0,-18-24 22 0 0,0 0 0 0 0,-1 0 1 0 0,0 0-1 0 0,0 1 0 0 0,-1-1 0 0 0,0 1 0 0 0,2 8-22 0 0,9 13 55 0 0,-13-26-43 0 0,1 0 0 0 0,-1 1 0 0 0,0-1 0 0 0,0 1 0 0 0,0-1 0 0 0,0 5-12 0 0,1 3 93 0 0,1-1 0 0 0,0 1 0 0 0,1-1 1 0 0,4 8-94 0 0,10 26 204 0 0,-18-40-484 0 0,0 1 0 0 0,-1-1 0 0 0,0 1 0 0 0,0-1 0 0 0,-1 5 280 0 0,1-10-9201 0 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31.2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360 1 7528 0 0,'0'0'474'0'0,"1"22"1901"0"0,4-13-2079 0 0,-5-9-295 0 0,1 1 0 0 0,-1-1 0 0 0,0 1 0 0 0,1-1 0 0 0,-1 1 0 0 0,0-1 0 0 0,1 1 0 0 0,-1 0 0 0 0,0-1 0 0 0,0 1 0 0 0,0-1 0 0 0,0 1 0 0 0,1 0 0 0 0,-1-1 0 0 0,0 1 0 0 0,0-1 0 0 0,0 1 0 0 0,0 0 0 0 0,0-1 0 0 0,-1 1 0 0 0,1 0 0 0 0,0-1 0 0 0,0 1 0 0 0,0-1 0 0 0,0 1 0 0 0,-1-1 0 0 0,1 1 0 0 0,0 0 0 0 0,-1-1 0 0 0,1 1 0 0 0,0-1 0 0 0,-1 1 0 0 0,1-1-1 0 0,-24 42 43 0 0,15-30-6 0 0,1 2 0 0 0,1-1 1 0 0,0 1-1 0 0,1 0 0 0 0,1 1 0 0 0,0-1 0 0 0,-1 5-37 0 0,6-17 5 0 0,-1 8 28 0 0,-1-1-1 0 0,0 0 1 0 0,-1 0-1 0 0,0-1 0 0 0,0 1 1 0 0,-1-1-1 0 0,-4 9-32 0 0,1-5 42 0 0,1 0-1 0 0,1 1 1 0 0,0 0-1 0 0,-1 6-41 0 0,3-7 32 0 0,-1 0 1 0 0,-1-1-1 0 0,0 1 1 0 0,0-1-1 0 0,-4 4-32 0 0,-21 41 89 0 0,10-17-26 0 0,-1-14 3 0 0,18-22-53 0 0,1-1 1 0 0,-1 1-1 0 0,1-1 1 0 0,0 1-1 0 0,-1 0 1 0 0,1 0 0 0 0,0 0-1 0 0,1 0 1 0 0,-1 0-1 0 0,1 0 1 0 0,-2 3-14 0 0,0 3 33 0 0,0-1 1 0 0,-1 1-1 0 0,0-1 1 0 0,-1 0-1 0 0,0 0 1 0 0,-5 7-34 0 0,-11 17 77 0 0,5-12-23 0 0,13-17-27 0 0,0 0-1 0 0,0 0 1 0 0,0 1 0 0 0,1-1 0 0 0,0 1 0 0 0,0-1 0 0 0,-1 3-27 0 0,-11 19 393 0 0,14-26-373 0 0,0 1-8 0 0,0 0-1613 0 0,0 0-6463 0 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31.7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3712 0 0,'0'1'1579'0'0,"1"3"-394"0"0,4 6-355 0 0,-2-7-741 0 0,0-1 0 0 0,0 0 0 0 0,0 0 0 0 0,1 0 0 0 0,-1-1 0 0 0,0 1 0 0 0,1-1 0 0 0,-1 0 0 0 0,1 0-1 0 0,-1 0 1 0 0,1 0 0 0 0,0 0 0 0 0,1-1-89 0 0,6 0-73 0 0,0 0-1 0 0,0-1 1 0 0,9-1 73 0 0,26-2-76 0 0,-35 4 79 0 0,-3 0 6 0 0,0 0 0 0 0,-1 0 0 0 0,1 0 0 0 0,0 1 0 0 0,-1 1 0 0 0,1-1 0 0 0,-1 1 0 0 0,6 2-9 0 0,7 3 235 0 0,-18-6-175 0 0,1-1 0 0 0,-1 1-1 0 0,1 0 1 0 0,-1 0-1 0 0,0 0 1 0 0,0 0 0 0 0,1 0-1 0 0,-1 0 1 0 0,0 1 0 0 0,0-1-1 0 0,0 1 1 0 0,0 0-1 0 0,-1-1 1 0 0,1 1 0 0 0,0 0-1 0 0,-1 0 1 0 0,1 0-1 0 0,-1 0 1 0 0,1 1-60 0 0,-2-2 18 0 0,1 0 0 0 0,0 0 1 0 0,-1 1-1 0 0,1-1 0 0 0,-1 1 0 0 0,0-1 0 0 0,1 1 1 0 0,-1-1-1 0 0,0 1 0 0 0,0-1 0 0 0,0 0 1 0 0,0 1-1 0 0,0-1 0 0 0,0 1 0 0 0,0-1 0 0 0,0 1 1 0 0,-1-1-1 0 0,1 1 0 0 0,0-1 0 0 0,-1 1 0 0 0,0-1-18 0 0,-3 21 66 0 0,3-18-60 0 0,0-1 0 0 0,-1 1 0 0 0,0-1 0 0 0,0 0 1 0 0,0 0-1 0 0,0 1 0 0 0,0-1 0 0 0,0-1 0 0 0,-1 1 0 0 0,1 0 0 0 0,-1 0 0 0 0,-3 1-6 0 0,-11 14 11 0 0,10-9-11 0 0,-1 0 0 0 0,0-1-1 0 0,-1 0 1 0 0,0-1 0 0 0,-4 3 0 0 0,3-3 29 0 0,1 0 0 0 0,1 1 1 0 0,-1-1-1 0 0,1 2 0 0 0,-4 5-29 0 0,3 2 181 0 0,8-15-157 0 0,0 1-1 0 0,0 0 1 0 0,0-1-1 0 0,0 1 0 0 0,0-1 1 0 0,0 1-1 0 0,0-1 0 0 0,0 0 1 0 0,0 1-1 0 0,-1-1 1 0 0,1 0-1 0 0,0 0 0 0 0,-1 0 1 0 0,1 0-1 0 0,-1 0 1 0 0,1 0-1 0 0,-1 0 0 0 0,0-1 1 0 0,0 1-24 0 0,0 1 82 0 0,-1 0 1 0 0,1 1 0 0 0,0-1 0 0 0,0 1 0 0 0,0-1 0 0 0,1 1-1 0 0,-1 0 1 0 0,0 2-83 0 0,2-5 56 0 0,2 12 451 0 0,50-14-374 0 0,40 2 62 0 0,-28-1-86 0 0,-39-4-96 0 0,-22 4-15 0 0,0 0 0 0 0,-1 0 0 0 0,1 1 1 0 0,0-1-1 0 0,0 1 0 0 0,0 0 0 0 0,0-1 0 0 0,-1 1 1 0 0,1 1-1 0 0,0-1 2 0 0,9 0-1573 0 0,-10 0-6287 0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32.5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436 0 6728 0 0,'18'13'774'0'0,"-18"-12"-723"0"0,1-1 1 0 0,-1 1-1 0 0,0 0 0 0 0,1-1 0 0 0,-1 1 0 0 0,0 0 0 0 0,0 0 0 0 0,0-1 0 0 0,1 1 0 0 0,-1 0 0 0 0,0 0 0 0 0,0 0 0 0 0,0-1 0 0 0,0 1 0 0 0,0 0 0 0 0,0 0 0 0 0,-1-1 0 0 0,1 1 1 0 0,0 0-1 0 0,0 0 0 0 0,0-1 0 0 0,-1 1 0 0 0,1 0-51 0 0,-1 15 17 0 0,1-14-15 0 0,1 0 0 0 0,-1 0-1 0 0,0 0 1 0 0,0 0 0 0 0,-1 0-1 0 0,1 0 1 0 0,0 0-1 0 0,-1 0 1 0 0,1 0 0 0 0,-1 0-1 0 0,0 0 1 0 0,1 0 0 0 0,-1 0-1 0 0,0 0 1 0 0,0 0 0 0 0,0 0-1 0 0,-1-1-1 0 0,-26 35 52 0 0,6-6 54 0 0,17-22-68 0 0,0 0 0 0 0,-1 0 0 0 0,0 0 0 0 0,0-1 1 0 0,0 1-1 0 0,-1-1 0 0 0,0-1 0 0 0,-1 1-38 0 0,-26 29 277 0 0,28-28-232 0 0,0-1 1 0 0,-1 0-1 0 0,0 0 1 0 0,0 0-1 0 0,-2 0-45 0 0,-3 3 55 0 0,0 0 0 0 0,0 1 0 0 0,-8 10-55 0 0,-4 5 132 0 0,-5 11 96 0 0,25-30-200 0 0,0-1 0 0 0,-1 0 0 0 0,1-1-1 0 0,-1 1 1 0 0,-1-1 0 0 0,1 0 0 0 0,-6 4-28 0 0,3-3 7 0 0,1 1 0 0 0,-1 0 0 0 0,1 0 0 0 0,0 1 0 0 0,1 0 0 0 0,0 0 0 0 0,0 1 0 0 0,-2 4-7 0 0,-1 1 13 0 0,-1-2-24 0 0,8-9 116 0 0,0-1 0 0 0,0 1 0 0 0,0-1 0 0 0,1 1 0 0 0,-1-1 0 0 0,1 1 0 0 0,-1 0 0 0 0,1 0 0 0 0,0 1-105 0 0,-5 12 510 0 0,5-13-400 0 0,0-1 1 0 0,0 1-1 0 0,1-1 1 0 0,-1 1 0 0 0,0 0-1 0 0,1-1 1 0 0,-1 1-1 0 0,1 0 1 0 0,0-1-111 0 0,0 0 55 0 0,1 0 0 0 0,-1 0 0 0 0,1 0 0 0 0,-1 0 0 0 0,1 0 0 0 0,-1-1 0 0 0,1 1-1 0 0,0 0 1 0 0,0 0 0 0 0,0-1 0 0 0,0 1 0 0 0,0-1 0 0 0,0 1 0 0 0,1-1 0 0 0,-1 1 0 0 0,0-1 0 0 0,1 0 0 0 0,-1 0 0 0 0,2 2-55 0 0,10 9-1697 0 0,-12-10-7071 0 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32.8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14424 0 0,'23'4'12'0'0,"11"13"35"0"0,4 0 0 0 0,40-1 92 0 0,-54-13-87 0 0,0 2 0 0 0,13 5-52 0 0,-36-10 1 0 0,15 5 29 0 0,1 0 0 0 0,0-1 1 0 0,4 0-31 0 0,11 6 33 0 0,-29-8-28 0 0,1 0 1 0 0,1-1 0 0 0,-1 1 0 0 0,0-1-1 0 0,0 0 1 0 0,0 0 0 0 0,1-1 0 0 0,3 1-6 0 0,-2-1 4 0 0,17 2-3 0 0,-23-2-1 0 0,1 1-1 0 0,0-1 1 0 0,-1 0-1 0 0,1 1 1 0 0,0-1-1 0 0,-1 0 1 0 0,1 1-1 0 0,-1-1 1 0 0,1 1-1 0 0,-1-1 1 0 0,1 1-1 0 0,-1-1 1 0 0,1 1-1 0 0,-1-1 1 0 0,1 1-1 0 0,-1-1 1 0 0,0 1-1 0 0,1 0 1 0 0,-1-1-1 0 0,0 1 1 0 0,0 0-1 0 0,1-1 1 0 0,-1 1-1 0 0,0 0 1 0 0,0-1-1 0 0,0 1 1 0 0,0 0-1 0 0,0 0 1 0 0,0-1-1 0 0,0 1 1 0 0,0 0-6 0 0,0-1 4 0 0,1 0 1 0 0,-1 0 0 0 0,1 0-1 0 0,-1 0 1 0 0,0 1 0 0 0,1-1-1 0 0,-1 0 1 0 0,0 0 0 0 0,1 0 0 0 0,-1 0-1 0 0,0 1 1 0 0,1-1 0 0 0,-1 0-1 0 0,0 0 1 0 0,1 1 0 0 0,-1-1 0 0 0,0 0-1 0 0,0 1 1 0 0,1-1 0 0 0,-1 0-1 0 0,0 1 1 0 0,0-1 0 0 0,0 0-1 0 0,1 1 1 0 0,-1-1 0 0 0,0 1 0 0 0,0-1-1 0 0,0 0 1 0 0,0 1 0 0 0,0-1-1 0 0,0 1 1 0 0,0-1 0 0 0,0 0 0 0 0,0 1 1 0 0,0 21 152 0 0,0-20-105 0 0,-1 1 0 0 0,1-1 0 0 0,0 0 0 0 0,0 1 0 0 0,0-1 1 0 0,0 0-1 0 0,1 1 0 0 0,-1-1 0 0 0,1 0 0 0 0,-1 0 0 0 0,2 2-47 0 0,2 0-1918 0 0,-3-4-7822 0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38.2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4912 0 0,'0'0'13'0'0,"1"0"1"0"0,0 0-1 0 0,-1 0 1 0 0,1 0-1 0 0,0 0 1 0 0,0 0-1 0 0,-1 0 1 0 0,1 0 0 0 0,0 1-1 0 0,-1-1 1 0 0,1 0-1 0 0,0 0 1 0 0,-1 0-1 0 0,1 1 1 0 0,0-1-1 0 0,-1 1 1 0 0,1-1-1 0 0,-1 0 1 0 0,1 1-1 0 0,-1-1 1 0 0,1 1-1 0 0,-1-1 1 0 0,1 1-1 0 0,-1-1 1 0 0,1 1-1 0 0,-1 0 1 0 0,1-1-1 0 0,-1 1 1 0 0,0-1-14 0 0,1 1 390 0 0,-1-6 783 0 0,0 9-775 0 0,0-3-302 0 0,0-1-19 0 0,2 2-52 0 0,1 0 0 0 0,-1 0 0 0 0,1 0 0 0 0,-1 0 0 0 0,0 0-1 0 0,0 0 1 0 0,0 1 0 0 0,0-1 0 0 0,0 1 0 0 0,0-1-1 0 0,-1 1 1 0 0,1 0 0 0 0,0 2-25 0 0,-1-3 7 0 0,0 1 6 0 0,0 0 1 0 0,0 0-1 0 0,0 0 0 0 0,0 0 1 0 0,1 0-1 0 0,0 0 0 0 0,-1-1 0 0 0,1 1 1 0 0,0 0-14 0 0,0-1 24 0 0,0 1 1 0 0,-1 0-1 0 0,1 0 0 0 0,-1 0 1 0 0,0 0-1 0 0,0 0 1 0 0,0 0-1 0 0,0 0 0 0 0,0 2-24 0 0,0-2 8 0 0,-1 0-1 0 0,1 0 1 0 0,0 0-1 0 0,0 0 1 0 0,0 0-1 0 0,0 0 1 0 0,1-1-1 0 0,-1 1 0 0 0,2 1-7 0 0,10 28 230 0 0,-12-30-211 0 0,0 0 0 0 0,0 1-1 0 0,-1-1 1 0 0,1 1 0 0 0,-1-1 0 0 0,0 0 0 0 0,1 1 0 0 0,-1-1 0 0 0,0 1 0 0 0,0-1 0 0 0,-1 1 0 0 0,1 2-19 0 0,-1 4-1002 0 0,1-9-4451 0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38.6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5016 0 0,'7'0'66'0'0,"-5"0"112"0"0,1 0 0 0 0,0 0 0 0 0,0 0 1 0 0,0 0-1 0 0,0 1 0 0 0,0-1 0 0 0,-1 1 1 0 0,3 0-179 0 0,-4 0 44 0 0,0-1 0 0 0,-1 1 1 0 0,1-1-1 0 0,0 1 0 0 0,0 0 1 0 0,-1-1-1 0 0,1 1 0 0 0,0 0 1 0 0,-1 0-1 0 0,1 0 0 0 0,-1-1 1 0 0,1 1-1 0 0,-1 0 0 0 0,1 0 1 0 0,-1 0-1 0 0,1 0 1 0 0,-1 0-1 0 0,0 0 0 0 0,0 0 1 0 0,0 0-1 0 0,1 0 0 0 0,-1 0 1 0 0,0 0-1 0 0,0 0 0 0 0,0 0 1 0 0,0 0-1 0 0,-1 0-44 0 0,21 3 368 0 0,-19-3-342 0 0,0 1-1 0 0,0 0 0 0 0,0-1 1 0 0,0 1-1 0 0,-1 0 1 0 0,1 0-1 0 0,-1-1 1 0 0,1 1-1 0 0,-1 0 1 0 0,0 0-1 0 0,0 0 1 0 0,0 0-1 0 0,0 0 1 0 0,0-1-1 0 0,0 1 0 0 0,0 0 1 0 0,-1 1-26 0 0,1-1 28 0 0,0 1 0 0 0,-1-1 0 0 0,1 0 0 0 0,0 1 1 0 0,0-1-1 0 0,1 1 0 0 0,-1-1 0 0 0,0 1 0 0 0,1-1 0 0 0,0 0 0 0 0,-1 1 0 0 0,1-1 0 0 0,0 0 1 0 0,0 0-1 0 0,1 1-28 0 0,-1-1 36 0 0,0 0 1 0 0,1 1 0 0 0,-1-1 0 0 0,0 1-1 0 0,0-1 1 0 0,-1 1 0 0 0,1-1-1 0 0,0 1 1 0 0,-1-1 0 0 0,0 1 0 0 0,1 0-1 0 0,-1-1 1 0 0,0 1-37 0 0,0 0 39 0 0,0 0 0 0 0,0 0 0 0 0,1 0 0 0 0,-1 0 0 0 0,1-1 0 0 0,0 1 0 0 0,-1 0 0 0 0,1 0 0 0 0,1-1 0 0 0,-1 1 0 0 0,0 0-39 0 0,0-1 34 0 0,0 0-1 0 0,0 0 0 0 0,0 0 0 0 0,0 0 0 0 0,-1 0 0 0 0,1 0 0 0 0,-1 1 1 0 0,0-1-1 0 0,0 0 0 0 0,0 0 0 0 0,0 0 0 0 0,0 1 0 0 0,0-1 0 0 0,-1 2-33 0 0,1-2 5 0 0,0 0-1 0 0,-1 0 1 0 0,1 0 0 0 0,0 0-1 0 0,0 0 1 0 0,0 0-1 0 0,1 0 1 0 0,-1 0-1 0 0,0 0 1 0 0,1 0-1 0 0,-1 0 1 0 0,1 0-1 0 0,0 0 1 0 0,0 0 0 0 0,0 0-1 0 0,0 0 1 0 0,1 1-5 0 0,-2-2-35 0 0,1 0 0 0 0,-1 0 1 0 0,1 0-1 0 0,-1-1 0 0 0,1 1 1 0 0,-1 0-1 0 0,0 0 0 0 0,1 0 1 0 0,-1 0-1 0 0,0 0 0 0 0,0 0 1 0 0,0 0-1 0 0,0 0 0 0 0,0 0 1 0 0,0 0-1 0 0,0 1 35 0 0,0 0-743 0 0,0-1-5743 0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45.2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91 6824 0 0,'12'-2'299'0'0,"5"-3"-361"0"0,-13 3 3610 0 0,2-24-2946 0 0,-4 22-559 0 0,-1 1-1 0 0,0 0 0 0 0,0 0 1 0 0,-1-1-1 0 0,1 1 0 0 0,0-1 1 0 0,-1-1-43 0 0,0-21-1210 0 0,0 25-6144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29.4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8032 0 0,'0'0'304'0'0,"1"0"-160"0"0,1 0 1 0 0,-1 0-1 0 0,0 0 1 0 0,1 0-1 0 0,-1 1 0 0 0,1-1 1 0 0,-1 0-1 0 0,0 1 1 0 0,1-1-1 0 0,-1 1 1 0 0,0 0-1 0 0,1 0-144 0 0,-2 0 15 0 0,0 0 0 0 0,0 0 0 0 0,0 0 1 0 0,0 0-1 0 0,1 0 0 0 0,-1 0 0 0 0,0 0 0 0 0,1 1 0 0 0,-1-1 1 0 0,1 0-1 0 0,-1 0 0 0 0,1 0 0 0 0,0 0 0 0 0,-1-1 0 0 0,1 2-15 0 0,0-1 30 0 0,0 0 0 0 0,0 0 0 0 0,-1 0 0 0 0,1 0-1 0 0,-1 0 1 0 0,1 0 0 0 0,-1 1 0 0 0,1-1 0 0 0,-1 0 0 0 0,1 1-1 0 0,-1-1 1 0 0,0 0 0 0 0,0 0 0 0 0,0 1 0 0 0,0 0-30 0 0,1 0 57 0 0,-1 0 0 0 0,1 0 1 0 0,0 0-1 0 0,-1 0 1 0 0,1 0-1 0 0,0 0 0 0 0,0 0 1 0 0,0 0-1 0 0,1 0 1 0 0,-1-1-1 0 0,0 1 0 0 0,1 0 1 0 0,-1-1-1 0 0,2 1-57 0 0,10 17 485 0 0,-9-11-46 0 0,0-1 1 0 0,1 1-1 0 0,-1-1 1 0 0,3 1-440 0 0,1 4 496 0 0,-7-11-500 0 0,1-1-1 0 0,-1 1 1 0 0,0-1-1 0 0,1 1 1 0 0,-1-1-1 0 0,0 0 1 0 0,1 0-1 0 0,-1 1 1 0 0,1-1-1 0 0,-1 0 1 0 0,1 0-1 0 0,-1 0 1 0 0,0-1-1 0 0,1 1 1 0 0,0 0 3 0 0,3 0-1543 0 0,-4 0-7514 0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49.2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3616 0 0,'0'0'464'0'0,"0"0"1"0"0,0 0 6 0 0,0 0-13 0 0,0 0-52 0 0,0 0-16 0 0,0 0-2 0 0,0 0 4 0 0,0 0-17 0 0,0 0-2 0 0,0 0-2 0 0,0 0-54 0 0,0 6-226 0 0,0 25 80 0 0,0-4 415 0 0,0-25-574 0 0,0 0 0 0 0,1-1 1 0 0,-1 1-1 0 0,1-1 0 0 0,-1 1 0 0 0,1 0 0 0 0,0-1 0 0 0,0 1 0 0 0,0-1 0 0 0,0 0 0 0 0,1 2-12 0 0,6 12 117 0 0,-6-4-78 0 0,0 1 0 0 0,-1-1 0 0 0,-1 1-1 0 0,1-1 1 0 0,-2 1 0 0 0,0 3-39 0 0,0 22 17 0 0,0-8-7 0 0,2 0-1 0 0,2 0 0 0 0,5 26-9 0 0,-6-41-1 0 0,-1 1 0 0 0,0 0 0 0 0,-1 12 1 0 0,1 23-3 0 0,5-34-5 0 0,-5-14 7 0 0,0-1 0 0 0,0 0 0 0 0,-1 1 0 0 0,1-1 0 0 0,-1 1 0 0 0,1-1 0 0 0,-1 1 0 0 0,1-1 0 0 0,-1 1 0 0 0,0-1-1 0 0,1 1 1 0 0,-1-1 0 0 0,0 1 1 0 0,-2 33 400 0 0,2-35-7714 0 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49.6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 4912 0 0,'0'-1'29'0'0,"0"1"-1"0"0,0 0 1 0 0,0 0 0 0 0,0 0 0 0 0,0 0 0 0 0,0 0 0 0 0,0-1-1 0 0,0 1 1 0 0,1 0 0 0 0,-1 0 0 0 0,0 0 0 0 0,0 0-1 0 0,0 0 1 0 0,0 0 0 0 0,0 0 0 0 0,1-1 0 0 0,-1 1 0 0 0,0 0-1 0 0,0 0 1 0 0,0 0 0 0 0,0 0 0 0 0,1 0 0 0 0,-1 0-1 0 0,0 0 1 0 0,0 0 0 0 0,0 0 0 0 0,1 0 0 0 0,-1 0 0 0 0,0 0-1 0 0,0 0 1 0 0,0 0 0 0 0,0 0 0 0 0,1 0 0 0 0,-1 0-1 0 0,0 0 1 0 0,0 0 0 0 0,0 1 0 0 0,0-1 0 0 0,1 0 0 0 0,-1 0-1 0 0,0 0 1 0 0,0 0 0 0 0,0 0 0 0 0,0 0 0 0 0,0 0-1 0 0,1 1 1 0 0,-1-1 0 0 0,0 0 0 0 0,0 0 0 0 0,0 0-1 0 0,0 0 1 0 0,0 0 0 0 0,0 1-29 0 0,1-1 66 0 0,-1 1 1 0 0,1-1-1 0 0,-1 0 0 0 0,1 1 0 0 0,-1 0 1 0 0,1-1-1 0 0,-1 1 0 0 0,0-1 0 0 0,1 1 0 0 0,-1-1 1 0 0,0 1-1 0 0,0 0 0 0 0,1-1 0 0 0,-1 1 1 0 0,0 0-1 0 0,0-1 0 0 0,0 1 0 0 0,0 0 1 0 0,0-1-1 0 0,0 1 0 0 0,0 0 0 0 0,0-1 0 0 0,0 1-66 0 0,-5 43-8 0 0,3-1-1 0 0,1 1 0 0 0,3 29 9 0 0,-1-47 68 0 0,-1 29 233 0 0,-1-38-120 0 0,1 1 0 0 0,0 0 0 0 0,2 0 0 0 0,0-1 0 0 0,3 9-181 0 0,-2-13 76 0 0,-1-3 107 0 0,1 0 1 0 0,0 0-1 0 0,1 0 0 0 0,0-1 0 0 0,5 10-183 0 0,-8-17 68 0 0,0 0 0 0 0,0 1 1 0 0,-1-1-1 0 0,1 0 0 0 0,0 1 0 0 0,-1-1 0 0 0,0 1 0 0 0,0-1 0 0 0,1 1 0 0 0,-1 0 0 0 0,-1-1 0 0 0,1 3-68 0 0,0 4-871 0 0,0-9-6381 0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49.9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26 5120 0 0,'4'-1'208'0'0,"0"-1"-1"0"0,0 1 1 0 0,1-1 0 0 0,-1 1 0 0 0,0 1 0 0 0,1-1-1 0 0,0 1-207 0 0,9-3 458 0 0,19-3-261 0 0,0 2 0 0 0,1 1 0 0 0,-1 2 0 0 0,24 1-197 0 0,-20 1-92 0 0,-34-1 17 0 0,-1 0 0 0 0,0 1 0 0 0,1-1 0 0 0,-1 1 0 0 0,0 0 0 0 0,1 0 0 0 0,-1 0 0 0 0,0 0 0 0 0,0 0 0 0 0,0 0 0 0 0,0 1 0 0 0,0-1 0 0 0,0 1 0 0 0,0-1 0 0 0,0 1 0 0 0,1 1 75 0 0,-2-2-4672 0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0.3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 5224 0 0,'2'0'0'0'0,"7"0"0"0"0,0 7 0 0 0,0-1 176 0 0,-7-3 8 0 0,9 1-8 0 0,3-4 0 0 0,1 0-80 0 0,-6 0-8 0 0,7-4 0 0 0,15 1 0 0 0,12-3-32 0 0,-1-1 8 0 0,1 3 0 0 0,3-1 0 0 0,-8 3-40 0 0,-2-3 8 0 0,2 3-4984 0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0.7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0 5016 0 0,'1'1'6'0'0,"1"0"85"0"0,-1 0 0 0 0,0 0-1 0 0,0 1 1 0 0,1-1 0 0 0,-1 0 0 0 0,0 0 0 0 0,0 1 0 0 0,0-1-1 0 0,0 1 1 0 0,-1-1 0 0 0,1 1 0 0 0,0-1 0 0 0,-1 1-1 0 0,1-1 1 0 0,0 1 0 0 0,-1 0 0 0 0,0-1 0 0 0,1 1 0 0 0,-1 0-1 0 0,0 1-90 0 0,0-3 219 0 0,-9 22 86 0 0,5-12-304 0 0,1 0 0 0 0,0 0 0 0 0,0 0 0 0 0,1 0 0 0 0,1 1 0 0 0,-1 8-1 0 0,3 69 0 0 0,0-34 1 0 0,-1 112 564 0 0,-2-160-1449 0 0,2-5-4150 0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1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1 144 5520 0 0,'65'-2'952'0'0,"1"-4"0"0"0,30-8-952 0 0,-33 5 260 0 0,0-2-339 0 0,61-20 79 0 0,-30 6-132 0 0,10-9-3 0 0,-85 32 125 0 0,-17 3 10 0 0,0-1 1 0 0,-1 0-1 0 0,1 0 0 0 0,0 0 1 0 0,-1 0-1 0 0,1-1 0 0 0,0 1 1 0 0,-1 0-1 0 0,1-1 0 0 0,0 1 1 0 0,-1-1-1 0 0,1 0 0 0 0,-1 1 1 0 0,1-1-1 0 0,0 0 0 0 0,-1 0-3 0 0,0 0 1 0 0,0 1-1 0 0,0-1 0 0 0,0 1 0 0 0,1 0 1 0 0,-1-1-1 0 0,0 1 0 0 0,0 0 0 0 0,0 0 1 0 0,1-1-1 0 0,-1 1 0 0 0,0 0 0 0 0,0 0 1 0 0,1 1-1 0 0,-1-1 0 0 0,0 0 0 0 0,1 0 3 0 0,4 1-208 0 0,-5-1 92 0 0,-1 0 12 0 0,0 0 12 0 0,0 0-1 0 0,0 3-91 0 0,-1 39-237 0 0,-1-24 301 0 0,2 0-1 0 0,0 0 0 0 0,3 15 121 0 0,1 10-86 0 0,-1 0 0 0 0,-2 34 86 0 0,0 15 10 0 0,-2-68 28 0 0,0-19-18 0 0,0 0-1 0 0,1-1 1 0 0,0 1-1 0 0,0 0 1 0 0,1-1-1 0 0,-1 1 1 0 0,1 0-1 0 0,0 1-19 0 0,0 0 111 0 0,0 0 0 0 0,0 1-1 0 0,-1-1 1 0 0,0 1 0 0 0,-1-1-1 0 0,0 5-110 0 0,0 8 110 0 0,-8 10 627 0 0,2 35 130 0 0,7-58-653 0 0,-1-5-220 0 0,1-1 0 0 0,0 0 0 0 0,0 0 0 0 0,0 1 0 0 0,0-1 0 0 0,0 0-1 0 0,0 1 1 0 0,0-1 0 0 0,0 0 0 0 0,0 1 0 0 0,0-1 0 0 0,0 0 0 0 0,0 1 0 0 0,0-1 0 0 0,0 0 0 0 0,0 1-1 0 0,0-1 1 0 0,0 0 0 0 0,0 1 0 0 0,0-1 0 0 0,0 0 0 0 0,0 0 0 0 0,1 1 0 0 0,-1-1 0 0 0,0 0 0 0 0,0 0-1 0 0,0 1 1 0 0,1-1 0 0 0,-1 0 0 0 0,0 0 0 0 0,0 1 0 0 0,1-1 0 0 0,-1 0 0 0 0,0 0 0 0 0,0 0 0 0 0,1 1-1 0 0,-1-1 1 0 0,0 0 0 0 0,1 0 0 0 0,-1 0 0 0 0,0 0 0 0 0,0 0 0 0 0,1 0 0 0 0,-1 0 0 0 0,0 0 0 0 0,1 0-1 0 0,-1 0 1 0 0,0 0 0 0 0,1 0 0 0 0,-1 0 0 0 0,0 0 0 0 0,1 0 0 0 0,-1 0 0 0 0,0 0 0 0 0,1 0 0 0 0,-1 0-1 0 0,0 0 7 0 0,0 0-5702 0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1.4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6424 0 0,'1'1'83'0'0,"-1"0"0"0"0,1 0 0 0 0,0-1 0 0 0,-1 1 0 0 0,1 0 0 0 0,0-1 0 0 0,0 1 0 0 0,0 0 0 0 0,-1-1 0 0 0,1 1 0 0 0,0-1 0 0 0,0 0-1 0 0,0 1 1 0 0,0-1 0 0 0,0 0 0 0 0,0 1 0 0 0,0-1-83 0 0,8 2 959 0 0,-3 1-311 0 0,6 0-452 0 0,-8 8-261 0 0,10 18-96 0 0,-9-21 107 0 0,-1 0 0 0 0,0 1-1 0 0,0 0 1 0 0,-1 0-1 0 0,0 0 1 0 0,1 5 54 0 0,0 19-57 0 0,-2-16 19 0 0,1 0 1 0 0,3 12 37 0 0,-3-17-10 0 0,-1-1 0 0 0,0 1 1 0 0,-1 0-1 0 0,-1 0 0 0 0,0 1 10 0 0,1 0 38 0 0,-1-1-1 0 0,2 1 1 0 0,0 6-38 0 0,0-7 153 0 0,-1-1 1 0 0,0 1-1 0 0,-1 0 0 0 0,-1 0 1 0 0,0-1-1 0 0,-1 4-153 0 0,1-7-83 0 0,0-1-1 0 0,-1 1 1 0 0,0-1-1 0 0,-1 0 1 0 0,1 0-1 0 0,-2 0 1 0 0,-1 4 83 0 0,4-10-6681 0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1.7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97 4216 0 0,'10'-2'763'0'0,"-9"1"-678"0"0,-1 1 0 0 0,1 0 0 0 0,0 0-1 0 0,-1-1 1 0 0,1 1 0 0 0,0 0 0 0 0,-1 0 0 0 0,1 0 0 0 0,0 0 0 0 0,-1 0-1 0 0,1 0 1 0 0,0 0 0 0 0,-1 0 0 0 0,1 0 0 0 0,0 0 0 0 0,-1 0 0 0 0,1 1 0 0 0,0-1-1 0 0,-1 0 1 0 0,1 0 0 0 0,-1 1 0 0 0,1-1 0 0 0,0 0 0 0 0,0 1-85 0 0,0-1 57 0 0,1 0 1 0 0,0 0 0 0 0,0 0-1 0 0,-1-1 1 0 0,1 1 0 0 0,0-1-1 0 0,-1 1 1 0 0,1-1 0 0 0,-1 0-1 0 0,1 1 1 0 0,-1-1 0 0 0,1 0-1 0 0,-1 0 1 0 0,1 0 0 0 0,-1 0-1 0 0,0-1 1 0 0,1 1-58 0 0,5-4 129 0 0,10-2-118 0 0,-1 0-1 0 0,1 1 1 0 0,0 1 0 0 0,1 1-1 0 0,-1 1 1 0 0,1 0 0 0 0,1 1-11 0 0,12-3 14 0 0,23-6-14 0 0,35-8-1026 0 0,-47 13-4114 0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2.1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237 1 5624 0 0,'1'0'37'0'0,"-1"0"0"0"0,1 0 1 0 0,-1 0-1 0 0,1 0 0 0 0,-1 0 1 0 0,1-1-1 0 0,-1 1 0 0 0,0 0 1 0 0,1 0-1 0 0,-1 1 0 0 0,1-1 1 0 0,-1 0-1 0 0,1 0 0 0 0,-1 0 1 0 0,1 0-1 0 0,-1 0 0 0 0,0 0 1 0 0,1 0-1 0 0,-1 1 0 0 0,1-1 1 0 0,-1 0-1 0 0,1 0 0 0 0,-1 1 1 0 0,0-1-1 0 0,1 0 0 0 0,-1 1 1 0 0,0-1-1 0 0,1 0 0 0 0,-1 1 1 0 0,0-1-1 0 0,1 1-37 0 0,-9 11 1717 0 0,2-5-1465 0 0,4-5-218 0 0,0 0 0 0 0,-1 0-1 0 0,1 0 1 0 0,-1 0 0 0 0,1 0-1 0 0,-1-1 1 0 0,0 0 0 0 0,0 1-1 0 0,0-1 1 0 0,0 0 0 0 0,1 0-1 0 0,-3 0-33 0 0,-12 5 127 0 0,-74 55 633 0 0,87-59-719 0 0,1 0-1 0 0,0 1 1 0 0,0-1-1 0 0,0 1 1 0 0,0 0 0 0 0,0 0-1 0 0,0 0 1 0 0,1 0-1 0 0,-1 1 1 0 0,1-1-1 0 0,-1 2-40 0 0,-17 22 423 0 0,19-26-413 0 0,-1 0 1 0 0,1 1-1 0 0,-1 0 0 0 0,1-1 0 0 0,0 1 0 0 0,-1 0 0 0 0,1-1 0 0 0,0 1 0 0 0,0 0 0 0 0,0 0 0 0 0,1 0 1 0 0,-1 0-1 0 0,0 0 0 0 0,1 0 0 0 0,-1 0 0 0 0,1 0 0 0 0,0 0 0 0 0,0 0 0 0 0,0 0 0 0 0,0 0 1 0 0,0 1-11 0 0,-1 2 21 0 0,0 7 77 0 0,0-6-64 0 0,0 0 0 0 0,1 1 1 0 0,0-1-1 0 0,0 0 0 0 0,0 0 1 0 0,0 0-1 0 0,1 0 0 0 0,0 1 0 0 0,1-1 1 0 0,-1-1-1 0 0,1 1 0 0 0,0 0 1 0 0,1 2-35 0 0,1-1 29 0 0,0 1 0 0 0,0 0 0 0 0,-1 0 0 0 0,0 0 0 0 0,1 6-29 0 0,2 5 56 0 0,-5-16-39 0 0,1 0-1 0 0,-1-1 1 0 0,1 1-1 0 0,0-1 1 0 0,0 1 0 0 0,0-1-1 0 0,0 0 1 0 0,3 2-17 0 0,9 11 88 0 0,11 36 64 0 0,-12-22-118 0 0,-10-25-37 0 0,1 0 0 0 0,-1 0-1 0 0,1-1 1 0 0,-1 1 0 0 0,1-1 0 0 0,0 1 0 0 0,1-1 0 0 0,-1-1 0 0 0,0 1 0 0 0,1-1 0 0 0,-1 1 0 0 0,1-1 0 0 0,0-1 0 0 0,0 1 0 0 0,0-1 0 0 0,0 1 0 0 0,0-1 0 0 0,0-1 0 0 0,0 1 0 0 0,0-1 0 0 0,1 0 3 0 0,15-6-17 0 0,-18 5 15 0 0,-1-1 0 0 0,1 2 0 0 0,-1-1 0 0 0,1 0-1 0 0,0 0 1 0 0,-1 1 0 0 0,1 0 0 0 0,1-1 2 0 0,2 1-4 0 0,0-1-1 0 0,0 0 0 0 0,-1 0 0 0 0,1-1 0 0 0,0 0 1 0 0,-1 0-1 0 0,1 0 0 0 0,4-3 5 0 0,0 0-7 0 0,-7 4-162 0 0,0-2 0 0 0,1 1 0 0 0,-1 0 0 0 0,0-1 0 0 0,0 1 0 0 0,0-1 0 0 0,0 0 169 0 0,-2 2-338 0 0,0 0-7262 0 0</inkml:trace>
  <inkml:trace contextRef="#ctx0" brushRef="#br0" timeOffset="1">1 463 7736 0 0,'2'3'66'0'0,"3"2"113"0"0,-4-4-48 0 0,-2-2 29 0 0,1 1-135 0 0,-1 0 0 0 0,1 0 0 0 0,0 0 0 0 0,0 0 0 0 0,0-1 0 0 0,0 1 0 0 0,0 0 0 0 0,-1 0 0 0 0,1 0 0 0 0,0 0 0 0 0,0 0 0 0 0,0-1 0 0 0,0 1 0 0 0,0 0 0 0 0,0 0 0 0 0,0 0 0 0 0,0 0 0 0 0,0-1 0 0 0,0 1 0 0 0,0 0 0 0 0,0 0 0 0 0,0 0 0 0 0,0 0 0 0 0,0-1 0 0 0,0 1 0 0 0,0 0 0 0 0,0 0 0 0 0,0 0-1 0 0,0 0 1 0 0,0-1 0 0 0,0 1 0 0 0,0 0 0 0 0,0 0 0 0 0,0 0 0 0 0,0 0 0 0 0,0-1 0 0 0,0 1 0 0 0,0 0 0 0 0,0 0 0 0 0,1 0 0 0 0,-1 0 0 0 0,0 0 0 0 0,0-1 0 0 0,0 1 0 0 0,0 0 0 0 0,0 0 0 0 0,1 0 0 0 0,-1 0 0 0 0,0 0 0 0 0,0 0-25 0 0,12-5 811 0 0,-1 1-191 0 0,8-8-555 0 0,1 0 0 0 0,1 1 0 0 0,0 1 0 0 0,0 1 0 0 0,18-4-65 0 0,38-18-85 0 0,-15 9 96 0 0,-20 8-1616 0 0,-12 2-5257 0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2.5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5120 0 0,'1'0'74'0'0,"-1"1"-1"0"0,1 0 1 0 0,-1-1 0 0 0,1 1 0 0 0,-1 0-1 0 0,0 0 1 0 0,1-1 0 0 0,-1 1 0 0 0,0 0-1 0 0,1 0 1 0 0,-1-1 0 0 0,0 1 0 0 0,0 0-1 0 0,0 0 1 0 0,0 0 0 0 0,0 0-74 0 0,0-1 59 0 0,0 1 1 0 0,0-1 0 0 0,0 1-1 0 0,0-1 1 0 0,0 1 0 0 0,0-1-1 0 0,0 1 1 0 0,1-1-1 0 0,-1 1 1 0 0,0-1 0 0 0,0 1-1 0 0,0-1 1 0 0,0 0 0 0 0,1 1-1 0 0,-1-1 1 0 0,0 1-1 0 0,1-1 1 0 0,-1 1 0 0 0,0-1-1 0 0,0 0 1 0 0,1 1 0 0 0,-1-1-1 0 0,1 0 1 0 0,-1 0-1 0 0,1 1-59 0 0,0 41 2151 0 0,-1-30-2004 0 0,-2 48 225 0 0,1-31-238 0 0,1 1 0 0 0,1 0 0 0 0,1 0 0 0 0,4 11-134 0 0,-5-34 34 0 0,0 1 1 0 0,-1-1 0 0 0,1 1-1 0 0,-1-1 1 0 0,-1 1-35 0 0,1 9 80 0 0,0-14-57 0 0,0 0 0 0 0,1 0 1 0 0,0 0-1 0 0,-1 0 0 0 0,1 0 0 0 0,0 0 0 0 0,1-1 1 0 0,0 3-24 0 0,-1-3 26 0 0,0 1 0 0 0,1 0 0 0 0,-1 0-1 0 0,0 0 1 0 0,-1 0 0 0 0,1 0 0 0 0,0 0 0 0 0,-1 2-26 0 0,0 94-2317 0 0,0-99-4352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29.7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 7936 0 0,'8'0'174'0'0,"-6"-1"-90"0"0,-1 1 0 0 0,0 0 0 0 0,1 0 0 0 0,-1 0 0 0 0,0 0 0 0 0,0 0 0 0 0,1 0 0 0 0,-1 0 0 0 0,0 0 0 0 0,1 0 0 0 0,-1 1 0 0 0,0-1 0 0 0,1 1 0 0 0,-1-1 0 0 0,0 1 0 0 0,0-1 0 0 0,0 1 0 0 0,0-1 0 0 0,1 1 0 0 0,-1 0 0 0 0,0 0 0 0 0,0 0 0 0 0,0 0 0 0 0,-1 0 0 0 0,1 0 0 0 0,0 0-84 0 0,6 9 593 0 0,-5-8-461 0 0,0 1 1 0 0,-1 0-1 0 0,1 0 0 0 0,-1-1 1 0 0,1 1-1 0 0,-1 0 0 0 0,0 0 1 0 0,0 0-1 0 0,0 1 0 0 0,0 1-132 0 0,4 17 190 0 0,-3-15-126 0 0,0-1 1 0 0,-1 0 0 0 0,0 1 0 0 0,0-1 0 0 0,0 3-65 0 0,-2 12 97 0 0,0-13-22 0 0,1-1-1 0 0,0 0 0 0 0,0 0 1 0 0,0 1-1 0 0,1-1 1 0 0,0 0-1 0 0,1 0 0 0 0,-1 0 1 0 0,1 0-1 0 0,1 0 1 0 0,-1 0-75 0 0,4 8 143 0 0,-5-13-130 0 0,-1-1 1 0 0,1 1-1 0 0,-1 0 0 0 0,1-1 1 0 0,0 1-1 0 0,0-1 1 0 0,-1 1-1 0 0,1-1 0 0 0,0 1 1 0 0,0-1-1 0 0,1 0-13 0 0,1 4-1722 0 0,-3-5-7006 0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2.9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86 6520 0 0,'7'-1'58'0'0,"0"0"-1"0"0,0 0 1 0 0,0-1 0 0 0,0 0-1 0 0,-1-1 1 0 0,1 1 0 0 0,-1-1-1 0 0,1 0 1 0 0,-1-1 0 0 0,0 0 0 0 0,4-3-58 0 0,0 1 122 0 0,1-1 0 0 0,1 1 0 0 0,7-3-122 0 0,-6 4 10 0 0,-1 1 0 0 0,0 0 1 0 0,1 1-1 0 0,0 0 0 0 0,0 0 0 0 0,0 2 0 0 0,0 0 0 0 0,0 0 0 0 0,0 1 0 0 0,12 2-10 0 0,-7 0 0 0 0,-1 2-1 0 0,1 0 1 0 0,-1 1-1 0 0,0 1 0 0 0,6 3 1 0 0,-15-5 10 0 0,0 1-1 0 0,0-1 1 0 0,0 1-1 0 0,-1 1 1 0 0,1-1-1 0 0,-1 1 1 0 0,0 1-1 0 0,-1-1 1 0 0,0 1-1 0 0,0 0 1 0 0,2 4-10 0 0,6 9 28 0 0,-1 1 0 0 0,0 0 0 0 0,1 6-28 0 0,-11-19 24 0 0,0-1 0 0 0,0 0 1 0 0,-1 1-1 0 0,0 0 0 0 0,0 0 1 0 0,-1-1-1 0 0,0 1 0 0 0,0 0 1 0 0,0 0-1 0 0,-1 0 0 0 0,-1 0 1 0 0,0 0-25 0 0,0 22 214 0 0,1-26-158 0 0,0 0 1 0 0,0 0-1 0 0,0 1 0 0 0,0-1 1 0 0,-1 0-1 0 0,0 0 0 0 0,0 0 1 0 0,0 0-1 0 0,0 0 1 0 0,0 0-1 0 0,-1-1 0 0 0,0 1 1 0 0,0 0-1 0 0,0-1 0 0 0,0 1 1 0 0,-2 1-57 0 0,-12 15 232 0 0,12-15-172 0 0,0 0 0 0 0,0 0 0 0 0,0 0 0 0 0,-1 0 0 0 0,1-1 0 0 0,-1 0 1 0 0,0 0-1 0 0,-1 0 0 0 0,1-1 0 0 0,-1 1 0 0 0,-2 0-60 0 0,-22 8 429 0 0,-1-1-1 0 0,-14 3-428 0 0,34-11 95 0 0,-1-1 1 0 0,0 0-1 0 0,0-1 0 0 0,0-1 0 0 0,0 1 0 0 0,0-2 0 0 0,0 0 1 0 0,-4-1-96 0 0,12 1 33 0 0,1 1 0 0 0,-1-1 0 0 0,0 1 0 0 0,1-1 0 0 0,-1 1 0 0 0,0 0-1 0 0,0 1 1 0 0,1-1 0 0 0,-1 1 0 0 0,0-1 0 0 0,1 1 0 0 0,-1 0 0 0 0,1 0 0 0 0,-1 1 0 0 0,-1 0-33 0 0,3-1 12 0 0,0-1 0 0 0,0 0 0 0 0,0 0 0 0 0,0 0 0 0 0,0 0-1 0 0,0 0 1 0 0,0-1 0 0 0,0 1 0 0 0,0-1 0 0 0,0 1 0 0 0,0-1 0 0 0,0 0-1 0 0,0 0 1 0 0,0 0 0 0 0,1 0 0 0 0,-1 0 0 0 0,0 0 0 0 0,1 0-1 0 0,-1 0 1 0 0,1-1 0 0 0,-1 1 0 0 0,1 0 0 0 0,0-1 0 0 0,-1 0 0 0 0,1 1-1 0 0,0-1 1 0 0,0-1-12 0 0,-5-17-1510 0 0,5 18-6378 0 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3.2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135 56 6224 0 0,'-4'12'2050'0'0,"0"-9"-1876"0"0,0 0 0 0 0,0 1-1 0 0,1-1 1 0 0,-1 1 0 0 0,1 0-1 0 0,0 1 1 0 0,0-1 0 0 0,-2 4-174 0 0,-20 38 88 0 0,-17 45-48 0 0,37-82-68 0 0,0 1 1 0 0,1 0 0 0 0,0 0-1 0 0,1 1 1 0 0,0-1 0 0 0,1 1-1 0 0,0-1 1 0 0,1 1 0 0 0,0 0-1 0 0,1 0 1 0 0,0 0 0 0 0,1 7 27 0 0,0-13-8 0 0,1 0 1 0 0,-1-1-1 0 0,1 1 1 0 0,0 0-1 0 0,0 0 0 0 0,1-1 1 0 0,0 1-1 0 0,-1-1 1 0 0,1 0-1 0 0,1 0 1 0 0,-1 0-1 0 0,1 0 1 0 0,3 3 7 0 0,0-1-9 0 0,-1-1 0 0 0,2 1 0 0 0,-1-1 0 0 0,1 0 0 0 0,-1-1 1 0 0,1 0-1 0 0,5 2 9 0 0,76 19-16 0 0,-86-24 16 0 0,-1-1 1 0 0,1 1-1 0 0,0-1 1 0 0,0 1-1 0 0,-1-1 1 0 0,1 0-1 0 0,0 0 1 0 0,0 0-1 0 0,0 0 1 0 0,-1-1-1 0 0,1 1 1 0 0,0-1-1 0 0,0 0 1 0 0,-1 0-1 0 0,1 0 1 0 0,-1 0-1 0 0,1 0 1 0 0,-1 0-1 0 0,1-1 1 0 0,1-1-1 0 0,13-5 195 0 0,-9 3-93 0 0,-1 0 1 0 0,0 0-1 0 0,0-1 1 0 0,0 1-1 0 0,0-2 0 0 0,-1 1 1 0 0,0-1-1 0 0,-1 0 1 0 0,1 0-1 0 0,3-7-102 0 0,-8 11 56 0 0,0 1 0 0 0,1-1 1 0 0,-1 0-1 0 0,0 0 0 0 0,-1-1 0 0 0,1 1 0 0 0,-1 0 1 0 0,1 0-1 0 0,-1 0 0 0 0,0 0 0 0 0,0 0 0 0 0,0-1 0 0 0,0 1 1 0 0,-1-3-57 0 0,-13-45 420 0 0,11 39-314 0 0,-3-3 39 0 0,-1 0 0 0 0,0 1 0 0 0,-1-1-1 0 0,-1 2 1 0 0,0-1 0 0 0,-5-5-145 0 0,-11-16 309 0 0,13 16-137 0 0,1 2-18 0 0,0 0-1 0 0,-1 1 1 0 0,-1 0-1 0 0,-2 0-153 0 0,-5-9 211 0 0,17 21-162 0 0,1 1 0 0 0,-1-1 0 0 0,0 1 0 0 0,0-1-1 0 0,0 1 1 0 0,0 0 0 0 0,-1 0 0 0 0,1 0 0 0 0,-1 1 0 0 0,0-1 0 0 0,0 1 0 0 0,-1-1-49 0 0,5 3-57 0 0,-1 0 0 0 0,1 0 0 0 0,0 0 0 0 0,-1 0 1 0 0,1 0-1 0 0,0 0 0 0 0,-1 0 0 0 0,1 0 0 0 0,0 0 1 0 0,-1 0-1 0 0,1-1 0 0 0,0 1 0 0 0,0 0 0 0 0,-1 0 1 0 0,1 0-1 0 0,0-1 0 0 0,0 1 0 0 0,-1 0 0 0 0,1 0 1 0 0,0-1-1 0 0,0 1 0 0 0,0 0 0 0 0,-1-1 0 0 0,1 1 1 0 0,0 0-1 0 0,0 0 0 0 0,0-1 0 0 0,0 1 0 0 0,0 0 1 0 0,0-1 56 0 0,0 0-9208 0 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3.9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1 374 6016 0 0,'6'10'237'0'0,"2"5"479"0"0,-8-13-643 0 0,0-1 0 0 0,1 0-1 0 0,-1 0 1 0 0,0 1 0 0 0,1-1-1 0 0,-1 0 1 0 0,1 0 0 0 0,-1 0 0 0 0,1 1-1 0 0,0-1 1 0 0,0 0 0 0 0,-1 0 0 0 0,1 0-1 0 0,0 0 1 0 0,0 0 0 0 0,0 0-1 0 0,0-1 1 0 0,0 1 0 0 0,0 0 0 0 0,0 0-1 0 0,0-1 1 0 0,1 1-73 0 0,-2-19 2551 0 0,13-69-1607 0 0,-14-1-382 0 0,0 57-253 0 0,1 0 0 0 0,1-1-1 0 0,1 1 1 0 0,4-13-309 0 0,-5 40 58 0 0,0 1 1 0 0,0-1 0 0 0,0 1-1 0 0,0 0 1 0 0,1-1-1 0 0,-1 1 1 0 0,1 0-1 0 0,0 0 1 0 0,0 0-1 0 0,0 0 1 0 0,0 0-1 0 0,1 1 1 0 0,-1-1-1 0 0,1 1 1 0 0,-1-1 0 0 0,1 1-1 0 0,0 0 1 0 0,0 0-1 0 0,0 0 1 0 0,0 0-1 0 0,1 0-58 0 0,-2 3 5 0 0,1 0 0 0 0,-1 0 0 0 0,0-1 0 0 0,0 1 0 0 0,1 1 0 0 0,-1-1-1 0 0,0 0 1 0 0,0 0 0 0 0,0 1 0 0 0,0-1 0 0 0,-1 1 0 0 0,1 0 0 0 0,0-1 0 0 0,-1 1 0 0 0,1 1-5 0 0,2 1 5 0 0,5 4 13 0 0,0 1 1 0 0,0 0-1 0 0,-1 0 1 0 0,-1 1-1 0 0,1 0 1 0 0,-1 0-1 0 0,2 8-18 0 0,-5-10 5 0 0,0 0 0 0 0,0-1 0 0 0,1 1 0 0 0,0-1 0 0 0,0 1 0 0 0,1-2 0 0 0,0 1 0 0 0,2 1-5 0 0,10 20 25 0 0,-17-25-19 0 0,1 0 0 0 0,-1 0 0 0 0,1 0 0 0 0,0 0 0 0 0,0 0 1 0 0,0 0-1 0 0,0-1 0 0 0,1 1 0 0 0,-1-1 0 0 0,1 1 0 0 0,1 0-6 0 0,0 0 18 0 0,0 0-1 0 0,0 1 0 0 0,0-1 1 0 0,-1 1-1 0 0,1 0 1 0 0,-1 0-1 0 0,1 1-17 0 0,-2-2 25 0 0,1 1 0 0 0,0-1 0 0 0,0 0 0 0 0,0 0 1 0 0,0 0-1 0 0,0 0 0 0 0,1 0 0 0 0,3 2-25 0 0,-6-4 14 0 0,1 0 0 0 0,-1 0 0 0 0,1 0 0 0 0,-1 0 1 0 0,0 0-1 0 0,1 1 0 0 0,-1-1 0 0 0,0 1 0 0 0,0-1 0 0 0,0 1 0 0 0,0-1 0 0 0,0 1 1 0 0,0 0-15 0 0,11 14 100 0 0,-10-15-89 0 0,0-1 0 0 0,0 1 0 0 0,0-1 0 0 0,0 0 0 0 0,0 1 0 0 0,0-1 0 0 0,0 0 0 0 0,1 0 0 0 0,-1-1 0 0 0,0 1 1 0 0,0 0-1 0 0,0-1 0 0 0,0 1 0 0 0,0-1 0 0 0,0 0-11 0 0,15-1 45 0 0,-15 1-45 0 0,-1 1 0 0 0,1 0 0 0 0,-1 0 0 0 0,1-1 0 0 0,-1 1 0 0 0,1-1 1 0 0,-1 1-1 0 0,1-1 0 0 0,-1 0 0 0 0,0 0 0 0 0,1 0 0 0 0,-1 1 0 0 0,0-1 1 0 0,0 0-1 0 0,1 0 0 0 0,-1-1 0 0 0,0 1 0 0 0,0 0 0 0 0,0 0 1 0 0,0 0-1 0 0,-1-1 0 0 0,1 1 0 0 0,0-1 0 0 0,0 1 0 0 0,0-1 0 0 0,2-7 3 0 0,0 1 0 0 0,0-1 0 0 0,-1 0 0 0 0,1-1-3 0 0,0-4 5 0 0,10-36 38 0 0,-5 14 78 0 0,2 1-1 0 0,2-1 1 0 0,16-32-121 0 0,-28 67 8 0 0,0 1-1 0 0,1-1 1 0 0,-1 0 0 0 0,0 1 0 0 0,1-1 0 0 0,-1 1 0 0 0,1-1-1 0 0,-1 1 1 0 0,1-1 0 0 0,-1 1 0 0 0,1-1 0 0 0,-1 1 0 0 0,1-1-1 0 0,0 1 1 0 0,-1 0 0 0 0,1-1 0 0 0,0 1 0 0 0,-1 0 0 0 0,1 0-8 0 0,0 0 1 0 0,-1 0 0 0 0,1 0 1 0 0,0 0-1 0 0,-1 0 0 0 0,1 1 1 0 0,-1-1-1 0 0,1 0 0 0 0,-1 0 0 0 0,1 1 1 0 0,-1-1-1 0 0,1 0 0 0 0,-1 1 1 0 0,0-1-1 0 0,1 0 0 0 0,-1 1 1 0 0,1-1-1 0 0,-1 1 0 0 0,0-1 1 0 0,1 1-1 0 0,-1-1 0 0 0,0 1 0 0 0,0-1 1 0 0,1 1-1 0 0,-1-1 0 0 0,0 1 1 0 0,0-1-1 0 0,0 1 0 0 0,0 0 1 0 0,0-1-1 0 0,0 1 0 0 0,0-1 0 0 0,0 1 1 0 0,0 0-2 0 0,4 13 2 0 0,1-1-1 0 0,1 1 1 0 0,-1-1 0 0 0,7 9-2 0 0,-4-7 0 0 0,-1 0 1 0 0,-1 1-1 0 0,5 13 0 0 0,10 66 50 0 0,-20-91-17 0 0,0-1-1 0 0,0 0 0 0 0,1 0 1 0 0,-1 0-1 0 0,1 0 0 0 0,-1 0 1 0 0,1 0-1 0 0,0-1 0 0 0,0 1 1 0 0,0 0-1 0 0,0-1 0 0 0,1 0 1 0 0,-1 1-1 0 0,1-1 0 0 0,0 0 1 0 0,0 0-33 0 0,6 5 164 0 0,-8-6-149 0 0,-1 0 1 0 0,1-1-1 0 0,-1 1 0 0 0,1-1 1 0 0,-1 1-1 0 0,1-1 0 0 0,-1 1 1 0 0,1-1-1 0 0,-1 0 1 0 0,1 1-1 0 0,0-1 0 0 0,-1 1 1 0 0,1-1-1 0 0,0 0 1 0 0,-1 0-1 0 0,1 1 0 0 0,0-1 1 0 0,-1 0-1 0 0,1 0 1 0 0,0 0-1 0 0,0 0 0 0 0,-1 0 1 0 0,1 0-1 0 0,0 0-15 0 0,33 0-2193 0 0,-33 0-9084 0 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4.3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0 466 7632 0 0,'6'0'39'0'0,"-4"0"52"0"0,0 1 1 0 0,1-1 0 0 0,-1 0 0 0 0,0 0 0 0 0,1-1-1 0 0,-1 1 1 0 0,0 0 0 0 0,0-1 0 0 0,1 1-1 0 0,-1-1 1 0 0,0 0 0 0 0,0 0 0 0 0,0 1 0 0 0,0-2-1 0 0,0 1 1 0 0,0 0 0 0 0,0 0 0 0 0,0-1-1 0 0,1 0-91 0 0,10-11 533 0 0,-8 9-445 0 0,0-1 1 0 0,0 0-1 0 0,-1 0 1 0 0,1 0-1 0 0,-2 0 1 0 0,1-1-1 0 0,0 1 0 0 0,1-5-88 0 0,7-21 351 0 0,-1 0 0 0 0,-2-1-1 0 0,-1 0 1 0 0,4-31-351 0 0,0-1 373 0 0,-8 46-190 0 0,2 1-1 0 0,0 0 1 0 0,2-3-183 0 0,0-1 254 0 0,-6 18-202 0 0,-1 1 1 0 0,0 0-1 0 0,1-1 1 0 0,-1 1-1 0 0,1 0 1 0 0,0 0-1 0 0,0 0 0 0 0,0 0 1 0 0,0 0-1 0 0,0 1 1 0 0,0-1-1 0 0,0 0 1 0 0,0 1-1 0 0,1 0 1 0 0,-1-1-1 0 0,0 1 1 0 0,1 0-1 0 0,0 0 1 0 0,-1 1-1 0 0,2-1-52 0 0,7-4 224 0 0,-10 5-165 0 0,0-1 0 0 0,0 1 0 0 0,0-1 0 0 0,1 1 0 0 0,-1-1 0 0 0,0 1 0 0 0,0 0 0 0 0,1-1 0 0 0,-1 1 0 0 0,0 0 0 0 0,1 0 0 0 0,-1 0 0 0 0,0 0 0 0 0,0 0 0 0 0,1 1 0 0 0,-1-1 0 0 0,0 0 0 0 0,1 1-59 0 0,0 0 28 0 0,-1 0 0 0 0,1 0 0 0 0,-1 0 0 0 0,0 0 0 0 0,1 1 0 0 0,-1-1 0 0 0,0 1 0 0 0,0-1 0 0 0,0 1 0 0 0,0-1 0 0 0,0 1 0 0 0,0 0 0 0 0,0-1 1 0 0,0 1-29 0 0,9 23 127 0 0,0 1 0 0 0,-1 0 1 0 0,2 14-128 0 0,-3-12 10 0 0,-4-10-11 0 0,-1 1 0 0 0,0 0 0 0 0,-2-1 0 0 0,0 14 1 0 0,0-11-7 0 0,1 1 0 0 0,0-1 1 0 0,2 1 6 0 0,10 24-52 0 0,-11-38 24 0 0,0 1 0 0 0,0-1 0 0 0,-1 1 1 0 0,0-1-1 0 0,0 1 0 0 0,-1 0 0 0 0,0 2 28 0 0,7 9-96 0 0,1 1-15 0 0,-9-20 108 0 0,0 0 0 0 0,0-1-1 0 0,0 1 1 0 0,0 0 0 0 0,0 0 0 0 0,0-1 0 0 0,0 1-1 0 0,0 0 1 0 0,0 0 0 0 0,-1-1 0 0 0,1 1 0 0 0,0 0 0 0 0,0-1-1 0 0,-1 1 1 0 0,1 0 0 0 0,0-1 0 0 0,-1 1 0 0 0,1 0-1 0 0,-1-1 1 0 0,1 1 0 0 0,-1-1 0 0 0,1 1 0 0 0,-1-1 0 0 0,1 1-1 0 0,-1-1 1 0 0,1 1 0 0 0,-1-1 0 0 0,0 1 3 0 0,-3-1-2021 0 0,4 0-7815 0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4.7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52 8640 0 0,'40'-2'848'0'0,"1"-1"0"0"0,0-3 0 0 0,-1-1 0 0 0,0-2 0 0 0,21-8-848 0 0,-18 11-944 0 0,-40 5 252 0 0,3 1-7344 0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5.0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6728 0 0,'2'0'35'0'0,"1"1"0"0"0,-1-1 0 0 0,0 1 0 0 0,0 0 0 0 0,1 0 0 0 0,-1 0 0 0 0,0 0 0 0 0,0 1 0 0 0,0-1 0 0 0,0 0 0 0 0,0 1 0 0 0,0-1 0 0 0,-1 1 0 0 0,1 0 0 0 0,0 0 0 0 0,-1 0-1 0 0,1 0 1 0 0,-1 0 0 0 0,1 1-35 0 0,1 1 132 0 0,0 0 0 0 0,-1 1-1 0 0,0 0 1 0 0,1-1-1 0 0,-1 1 1 0 0,-1 0-1 0 0,1 0 1 0 0,0 4-132 0 0,-2 35 512 0 0,-1-33-313 0 0,1 0-1 0 0,0-1 1 0 0,2 9-199 0 0,2 17 332 0 0,-2 1-1 0 0,-2-1 0 0 0,-2 17-331 0 0,0 17 895 0 0,2-69-864 0 0,0 1 0 0 0,0-1-1 0 0,0 0 1 0 0,0 1 0 0 0,0-1-1 0 0,0 0 1 0 0,1 1 0 0 0,-1-1-1 0 0,0 0 1 0 0,1 1-1 0 0,-1-1 1 0 0,1 0 0 0 0,-1 1-1 0 0,1-1 1 0 0,0 0 0 0 0,-1 0-1 0 0,1 0 1 0 0,0 0 0 0 0,0 0-1 0 0,0 0 1 0 0,0 0 0 0 0,0 0-1 0 0,0 0 1 0 0,0 0 0 0 0,0 0-1 0 0,0 0 1 0 0,1-1 0 0 0,-1 1-1 0 0,0-1 1 0 0,0 1 0 0 0,1-1-1 0 0,0 1-30 0 0,14 8-1315 0 0,-15-9-6617 0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5.4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1 517 7528 0 0,'1'0'83'0'0,"1"0"0"0"0,0 0 0 0 0,0 0 0 0 0,0-1 0 0 0,0 1 0 0 0,0-1 0 0 0,0 0 0 0 0,0 0 0 0 0,-1 1 0 0 0,1-1-1 0 0,0 0 1 0 0,-1 0 0 0 0,1-1 0 0 0,0 1 0 0 0,-1 0 0 0 0,0 0 0 0 0,1-1 0 0 0,-1 1 0 0 0,0-1 0 0 0,1 1 0 0 0,-1-1 0 0 0,0 0 0 0 0,0 1 0 0 0,0-1 0 0 0,-1 0 0 0 0,1 0 0 0 0,0 0 0 0 0,-1 0 0 0 0,1 1 0 0 0,-1-2-83 0 0,9-20 1077 0 0,1-11-378 0 0,-4 5-409 0 0,-4 22-233 0 0,0 0 0 0 0,0-1-1 0 0,-1 0 1 0 0,0 1-1 0 0,-1-6-56 0 0,0 2 60 0 0,-1-22 179 0 0,2 0-1 0 0,1 0 0 0 0,1 0 0 0 0,2 0 0 0 0,1 1 1 0 0,3-6-239 0 0,-6 24 114 0 0,4-12 132 0 0,-7 26-226 0 0,0-1 0 0 0,1 0-1 0 0,-1 0 1 0 0,0 1-1 0 0,1-1 1 0 0,-1 0-1 0 0,1 1 1 0 0,-1-1 0 0 0,1 0-1 0 0,-1 1 1 0 0,1-1-1 0 0,-1 1 1 0 0,1-1-1 0 0,0 1 1 0 0,-1-1 0 0 0,1 1-1 0 0,0-1 1 0 0,-1 1-1 0 0,1 0 1 0 0,0-1-1 0 0,0 1 1 0 0,-1 0 0 0 0,1 0-1 0 0,0-1 1 0 0,0 1-1 0 0,0 0 1 0 0,-1 0-20 0 0,8-2 410 0 0,-7 2-367 0 0,1 0-1 0 0,-1-1 1 0 0,0 1-1 0 0,0 0 1 0 0,0-1 0 0 0,0 1-1 0 0,1 0 1 0 0,-1 0-1 0 0,0 0 1 0 0,0 0-1 0 0,0 0 1 0 0,1 1-1 0 0,-1-1 1 0 0,0 0 0 0 0,0 0-1 0 0,0 1 1 0 0,0-1-1 0 0,1 1 1 0 0,-1-1-1 0 0,0 1 1 0 0,0-1-43 0 0,5 6 41 0 0,-1-1 0 0 0,0 1 0 0 0,0 0 0 0 0,-1 0 0 0 0,1 0 0 0 0,-1 1 0 0 0,-1-1 0 0 0,1 1 0 0 0,-1 0 0 0 0,0 0 0 0 0,-1 0 0 0 0,1 1 0 0 0,-1 2-41 0 0,14 33 108 0 0,-11-34-87 0 0,16 38 32 0 0,3-2 0 0 0,2 0-53 0 0,-18-33 14 0 0,1 0 1 0 0,0-1-1 0 0,0 0 1 0 0,1 0-1 0 0,1-1 1 0 0,0-1 0 0 0,0 1-1 0 0,1-2 1 0 0,0 0-1 0 0,12 6-14 0 0,6 3 21 0 0,-24-13 41 0 0,1 0 0 0 0,-1 0 0 0 0,1-1 0 0 0,0 0 0 0 0,1 0-62 0 0,-4-2 25 0 0,-1 0 0 0 0,1-1-1 0 0,-1 1 1 0 0,1-1 0 0 0,-1 0 0 0 0,1 0 0 0 0,-1 0-1 0 0,1-1 1 0 0,-1 1 0 0 0,1-1 0 0 0,-1 0 0 0 0,0 1-1 0 0,2-2-24 0 0,-2 1 23 0 0,-1 0-1 0 0,0 1 1 0 0,1-1-1 0 0,-1-1 0 0 0,0 1 1 0 0,0 0-1 0 0,1-1 1 0 0,-1 1-1 0 0,0-1 0 0 0,0 1 1 0 0,0-1-1 0 0,-1 0 0 0 0,1 0 1 0 0,0 0-1 0 0,-1 0 1 0 0,1 0-1 0 0,-1 0 0 0 0,0 0 1 0 0,1-2-23 0 0,4-8 19 0 0,-1-1-1 0 0,0 0 1 0 0,0 0 0 0 0,-1 0 0 0 0,-1-1 0 0 0,0 1 0 0 0,-1-1-1 0 0,-1 0 1 0 0,0 0 0 0 0,-1 0 0 0 0,0-4-19 0 0,-2-10 34 0 0,-1 1-1 0 0,-2-1 1 0 0,0 1 0 0 0,-2 1 0 0 0,-3-8-34 0 0,-9-4 69 0 0,15 31-38 0 0,0 1 0 0 0,1-1 0 0 0,0 0 0 0 0,0 0 0 0 0,0-1-31 0 0,-8-16 101 0 0,8 23-66 0 0,3 1-121 0 0,-1 0-1 0 0,1 0 0 0 0,0 0 1 0 0,-1-1-1 0 0,1 1 1 0 0,0 0-1 0 0,0 0 0 0 0,-1 0 1 0 0,1 0-1 0 0,0 0 1 0 0,-1-1-1 0 0,1 1 1 0 0,0 0-1 0 0,0 0 0 0 0,-1-1 1 0 0,1 1-1 0 0,0 0 1 0 0,0 0-1 0 0,0-1 1 0 0,-1 1-1 0 0,1 0 0 0 0,0 0 1 0 0,0-1-1 0 0,0 1 1 0 0,0 0-1 0 0,0-1 1 0 0,0 1 85 0 0,0-1-11750 0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5.9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312 75 4120 0 0,'1'-1'109'0'0,"-1"-1"0"0"0,0 1 0 0 0,0 0 0 0 0,0 0 0 0 0,1-1 0 0 0,-1 1 0 0 0,1 0 0 0 0,-1 0 0 0 0,1 0 0 0 0,-1 0 1 0 0,1 0-1 0 0,-1 0 0 0 0,2-1-109 0 0,-2 2 65 0 0,0-1 0 0 0,1 1 0 0 0,-1-1 0 0 0,0 1 0 0 0,1 0 0 0 0,-1-1 0 0 0,0 1 0 0 0,0-1 0 0 0,1 1 0 0 0,-1-1 1 0 0,0 1-1 0 0,0-1 0 0 0,0 1 0 0 0,0-1 0 0 0,0 1 0 0 0,0-1 0 0 0,1 1 0 0 0,-1-1 0 0 0,-1 1 0 0 0,1-1 0 0 0,0 1 0 0 0,0-1 1 0 0,0 1-1 0 0,0-1 0 0 0,0 1 0 0 0,0-1 0 0 0,0 1 0 0 0,-1-1 0 0 0,1 1 0 0 0,0-1 0 0 0,0 1 0 0 0,-1-1 0 0 0,1 1 0 0 0,0 0 0 0 0,-1-1 1 0 0,1 1-1 0 0,0-1 0 0 0,-1 1 0 0 0,1 0 0 0 0,-1 0 0 0 0,1-1 0 0 0,-1 1 0 0 0,1 0 0 0 0,0 0 0 0 0,-1-1 0 0 0,1 1 0 0 0,-1 0 1 0 0,1 0-1 0 0,-1 0 0 0 0,0 0-65 0 0,-10-9 931 0 0,-9-4 250 0 0,6 6-804 0 0,13 6-339 0 0,-1 0 1 0 0,1 0 0 0 0,-1 1 0 0 0,1-1 0 0 0,-1 0-1 0 0,0 0 1 0 0,1 1 0 0 0,-1-1 0 0 0,0 1 0 0 0,1 0-1 0 0,-1-1 1 0 0,-1 1-39 0 0,-9 0 95 0 0,6 0-47 0 0,-1-1 1 0 0,1 2-1 0 0,0-1 1 0 0,0 1-1 0 0,0-1 1 0 0,0 2-1 0 0,0-1 1 0 0,0 1-1 0 0,0 0 0 0 0,0 0 1 0 0,0 0-1 0 0,-1 2-48 0 0,-13 5 150 0 0,14-7-127 0 0,1 0 0 0 0,0 0 0 0 0,0 1 1 0 0,1 0-1 0 0,-1-1 0 0 0,0 2 0 0 0,1-1 0 0 0,0 0 0 0 0,-1 1 0 0 0,1 0 0 0 0,1 0 0 0 0,-1 0 0 0 0,-1 2-23 0 0,-5 11 86 0 0,0 0 0 0 0,1 1 1 0 0,1 0-1 0 0,0 1 0 0 0,2-1 1 0 0,-4 17-87 0 0,8-26 13 0 0,0 1 1 0 0,0 0-1 0 0,1 0 0 0 0,1 0 1 0 0,-1 0-1 0 0,2 1 0 0 0,-1-1 1 0 0,2 0-1 0 0,-1 0 0 0 0,1-1 1 0 0,1 1-1 0 0,0 0 1 0 0,0-1-1 0 0,2 4-13 0 0,0-4 22 0 0,0 0 1 0 0,1 0-1 0 0,1 0 0 0 0,-1-1 1 0 0,1 0-1 0 0,1 0 0 0 0,-1 0 1 0 0,1-1-1 0 0,1 0 1 0 0,-1-1-1 0 0,1 0 0 0 0,0 0 1 0 0,6 1-23 0 0,3 2-301 0 0,1 0 1 0 0,0-2-1 0 0,0 0 1 0 0,1-1-1 0 0,0-1 1 0 0,13 1 300 0 0,-11-2-8625 0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6.2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213 5 7328 0 0,'-9'0'-19'0'0,"8"-1"84"0"0,0 1 1 0 0,0 0-1 0 0,0 0 1 0 0,0 0-1 0 0,0 0 1 0 0,0 0-1 0 0,0 0 0 0 0,0 0 1 0 0,0 0-1 0 0,0 0 1 0 0,0 0-1 0 0,0 0 1 0 0,0 1-1 0 0,0-1 0 0 0,0 0 1 0 0,0 1-1 0 0,0-1 1 0 0,1 1-1 0 0,-1-1 0 0 0,0 1 1 0 0,0-1-1 0 0,0 1 1 0 0,0 0-1 0 0,1-1 1 0 0,-1 1-1 0 0,0 0 0 0 0,1 0 1 0 0,-1 0-1 0 0,0-1 1 0 0,1 2-66 0 0,-1-2 35 0 0,1 1 1 0 0,0-1-1 0 0,-1 1 1 0 0,1-1-1 0 0,-1 1 1 0 0,1-1-1 0 0,-1 1 1 0 0,1-1-1 0 0,-1 1 1 0 0,1-1-1 0 0,-1 0 1 0 0,1 1 0 0 0,-1-1-1 0 0,1 0 1 0 0,-1 1-1 0 0,0-1 1 0 0,1 0-1 0 0,-1 0 1 0 0,0 0-1 0 0,1 1 1 0 0,-1-1-36 0 0,-12 6 480 0 0,-7 14-438 0 0,2 0-1 0 0,1 1 0 0 0,0 1 1 0 0,2 0-1 0 0,-2 5-41 0 0,10-15-2 0 0,1 0 1 0 0,0 1-1 0 0,1 0 1 0 0,0 0-1 0 0,1 0 0 0 0,0 1 1 0 0,1 0-1 0 0,1-1 1 0 0,0 1-1 0 0,1 12 2 0 0,0-7 2 0 0,0-17-1 0 0,1 0-1 0 0,0 1 0 0 0,0-1 0 0 0,-1 0 1 0 0,2 0-1 0 0,-1 1 0 0 0,0-1 0 0 0,0 0 1 0 0,1 0-1 0 0,-1 1 0 0 0,1-1 0 0 0,0 0 0 0 0,0 0 1 0 0,0 0-1 0 0,0 0 0 0 0,0 0 0 0 0,0 0 1 0 0,1 1-1 0 0,2 3 0 0 0,0-1 1 0 0,0 0 0 0 0,1 0 0 0 0,0 0-1 0 0,0 0 1 0 0,0-1 0 0 0,1 0-1 0 0,-1 0 1 0 0,1 0 0 0 0,0-1 0 0 0,4 2-1 0 0,-3-2 4 0 0,-1 0 0 0 0,0-1 1 0 0,1 0-1 0 0,-1 0 0 0 0,1-1 1 0 0,0 0-1 0 0,-1 0 1 0 0,1 0-1 0 0,0-1 0 0 0,0 0 1 0 0,5-1-5 0 0,0-1 24 0 0,-1-1 0 0 0,1 0 0 0 0,-1 0 0 0 0,0-1 0 0 0,0-1 0 0 0,0 0 0 0 0,-1-1 0 0 0,0 0 0 0 0,5-3-24 0 0,-9 4 33 0 0,1 0 0 0 0,-1-1 0 0 0,0 1 0 0 0,0-1 1 0 0,3-5-34 0 0,22-20 163 0 0,-27 28-125 0 0,-1-1 1 0 0,1 0-1 0 0,-1 0 0 0 0,0 0 1 0 0,0-1-1 0 0,0 1 0 0 0,-1-1 1 0 0,0 1-1 0 0,1-1 0 0 0,-2 0 1 0 0,1 0-1 0 0,0 0 0 0 0,-1 0 1 0 0,0 0-1 0 0,0 0 0 0 0,-1 0 1 0 0,0-1-1 0 0,1-3-38 0 0,-1 1 58 0 0,0 1 1 0 0,-1 0-1 0 0,0 0 0 0 0,0 0 0 0 0,0 0 0 0 0,-1 0 0 0 0,0 0 1 0 0,0 0-1 0 0,-1 0 0 0 0,0 1 0 0 0,0-1 0 0 0,0 1 1 0 0,-2-2-59 0 0,-21-27 288 0 0,2-1 0 0 0,-1-6-288 0 0,15 13-1535 0 0,10 27-6890 0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6.7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0 565 6224 0 0,'3'2'21'0'0,"0"0"-1"0"0,0 0 1 0 0,0-1 0 0 0,1 1 0 0 0,-1-1 0 0 0,0 0-1 0 0,1 0 1 0 0,-1 0 0 0 0,1 0 0 0 0,-1-1 0 0 0,1 1-1 0 0,-1-1 1 0 0,1 0 0 0 0,-1 0 0 0 0,1 0-1 0 0,0-1 1 0 0,0 1-21 0 0,8-1 312 0 0,-11 1-253 0 0,0 0 1 0 0,-1 0-1 0 0,1 0 1 0 0,-1 0-1 0 0,1 0 0 0 0,-1 0 1 0 0,1 0-1 0 0,-1-1 0 0 0,0 1 1 0 0,1 0-1 0 0,-1 0 0 0 0,1-1 1 0 0,-1 1-1 0 0,1 0 0 0 0,-1-1 1 0 0,0 1-1 0 0,1 0 0 0 0,-1-1 1 0 0,0 1-1 0 0,1 0 0 0 0,-1-1 1 0 0,0 1-1 0 0,1-1 1 0 0,-1 1-1 0 0,0-1 0 0 0,0 1 1 0 0,0-1-1 0 0,1 1 0 0 0,-1-1 1 0 0,0 1-1 0 0,0-1 0 0 0,0 1 1 0 0,0-1-1 0 0,0 1 0 0 0,0-1 1 0 0,0 1-1 0 0,0-1 0 0 0,0 1 1 0 0,0-1-60 0 0,-5-28 899 0 0,2 11-657 0 0,0-5-27 0 0,-1 0-1 0 0,-1 0 1 0 0,-1 0-1 0 0,-2-3-214 0 0,1 3 310 0 0,0-1-1 0 0,2 0 1 0 0,1 0-1 0 0,-1-14-309 0 0,1 6 350 0 0,2 26-257 0 0,1 1 0 0 0,0-1 0 0 0,1 0 0 0 0,-1 0 0 0 0,1 0 0 0 0,0 0 0 0 0,0 0 1 0 0,2-4-94 0 0,-1 7 83 0 0,-1 1 1 0 0,1 0-1 0 0,0 0 1 0 0,1 0-1 0 0,-1 0 1 0 0,0 1 0 0 0,0-1-1 0 0,1 0 1 0 0,-1 0-1 0 0,1 1 1 0 0,0-1-1 0 0,-1 1 1 0 0,1 0 0 0 0,0-1-1 0 0,0 1 1 0 0,0 0-1 0 0,0 0 1 0 0,0 0-1 0 0,0 0 1 0 0,0 0 0 0 0,0 1-1 0 0,0-1 1 0 0,0 0-1 0 0,1 1 1 0 0,0 0-84 0 0,3 0 36 0 0,0 0 1 0 0,0 0-1 0 0,0 1 1 0 0,0 0 0 0 0,0 0-1 0 0,0 1 1 0 0,-1 0-1 0 0,1 0 1 0 0,0 0-1 0 0,-1 0 1 0 0,0 1-1 0 0,1 0 1 0 0,-1 0 0 0 0,0 1-1 0 0,-1-1 1 0 0,1 1-1 0 0,2 3-36 0 0,4 3 41 0 0,-1 1 1 0 0,-1 0-1 0 0,0 1 0 0 0,0 0 0 0 0,7 13-41 0 0,-6-8 93 0 0,0-2-1 0 0,2 1 1 0 0,6 6-93 0 0,14 18 24 0 0,-26-31-27 0 0,0-1 1 0 0,0 0-1 0 0,1-1 0 0 0,0 1 1 0 0,0-2-1 0 0,3 3 3 0 0,16 17-2 0 0,-23-23-1 0 0,0 1 1 0 0,0-1 0 0 0,0 0 0 0 0,0 0 0 0 0,1 0-1 0 0,-1 0 1 0 0,1 0 0 0 0,-1-1 0 0 0,1 0 0 0 0,0 0-1 0 0,1 0 3 0 0,2 1-28 0 0,-1-1 0 0 0,1 0-1 0 0,0-1 1 0 0,0 0 0 0 0,1 0-1 0 0,-1 0 1 0 0,0-1 28 0 0,-6 0-2 0 0,0 0 1 0 0,0 0-1 0 0,-1-1 1 0 0,1 1-1 0 0,0 0 0 0 0,-1 0 1 0 0,1-1-1 0 0,0 1 1 0 0,-1-1-1 0 0,1 1 1 0 0,-1 0-1 0 0,1-1 1 0 0,-1 1-1 0 0,1-1 0 0 0,-1 1 1 0 0,1-1-1 0 0,-1 0 1 0 0,1 1-1 0 0,-1-1 1 0 0,0 0-1 0 0,1 1 1 0 0,-1-1-1 0 0,0 0 0 0 0,1 0 2 0 0,6-22-39 0 0,-3 10 26 0 0,-2 9 13 0 0,-1 1 0 0 0,-1-1 0 0 0,1 1 0 0 0,0-1 0 0 0,-1 0 0 0 0,0 1 0 0 0,0-1 0 0 0,0 0 0 0 0,0 0 0 0 0,-1-2 0 0 0,0-8 0 0 0,-4-135 125 0 0,2 81-66 0 0,6-21 353 0 0,0 17 208 0 0,-3 71-637 0 0,0 1-1 0 0,0-1 0 0 0,0 1 1 0 0,0-1-1 0 0,0 1 0 0 0,0-1 1 0 0,0 1-1 0 0,0 0 1 0 0,0-1-1 0 0,0 1 0 0 0,0-1 1 0 0,0 1-1 0 0,0-1 0 0 0,0 1 1 0 0,0-1-1 0 0,0 1 0 0 0,1 0 1 0 0,-1-1-1 0 0,0 1 0 0 0,0-1 1 0 0,1 1-1 0 0,-1 0 0 0 0,0-1 1 0 0,0 1-1 0 0,1 0 0 0 0,-1-1 1 0 0,0 1-1 0 0,1 0 0 0 0,-1-1 1 0 0,1 1-1 0 0,-1 0 0 0 0,0 0 1 0 0,1-1-1 0 0,-1 1 0 0 0,1 0 1 0 0,-1 0-1 0 0,1 0 0 0 0,-1 0 1 0 0,0 0-1 0 0,1 0 0 0 0,-1 0 1 0 0,1 0-1 0 0,-1 0 0 0 0,1 0 1 0 0,-1 0-1 0 0,1 0 0 0 0,-1 0 1 0 0,1 0-1 0 0,-1 0 0 0 0,0 0 1 0 0,1 0 17 0 0,2 0-1033 0 0,-2 0-10185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30.9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0 6928 0 0,'0'0'769'0'0,"0"0"4"0"0,0 0-1 0 0,0 0-86 0 0,0 0-382 0 0,0 0-98 0 0,0 0-2 0 0,0 0 20 0 0,0 0 46 0 0,0 0 10 0 0,0 0 1 0 0,0 0-12 0 0,0 0-66 0 0,-2 7-14 0 0,-13 64 307 0 0,9-40-207 0 0,-1 0 0 0 0,-5 13-289 0 0,10-38 71 0 0,1-1 0 0 0,0 0 0 0 0,0 1 0 0 0,1-1 0 0 0,-1 1 0 0 0,1-1 0 0 0,1 4-71 0 0,-1 1 224 0 0,4-10-1927 0 0,-4 0-7195 0 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7.2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228 76 7232 0 0,'20'-13'1110'0'0,"-18"13"-956"0"0,0-1 0 0 0,0 0 0 0 0,0 0 1 0 0,0 0-1 0 0,0-1 0 0 0,-1 1 0 0 0,1 0 1 0 0,0-1-1 0 0,-1 1 0 0 0,1-1 0 0 0,0 0-154 0 0,-2 1 58 0 0,1 1-1 0 0,-1 0 0 0 0,0-1 1 0 0,0 1-1 0 0,0-1 0 0 0,1 1 0 0 0,-1 0 1 0 0,0-1-1 0 0,0 1 0 0 0,0-1 1 0 0,0 1-1 0 0,0-1 0 0 0,0 1 1 0 0,0-1-1 0 0,1 1 0 0 0,-2-1 1 0 0,1 1-1 0 0,0 0 0 0 0,0-1 0 0 0,0 1 1 0 0,0-1-1 0 0,0 1 0 0 0,0-1 1 0 0,0 1-1 0 0,0-1 0 0 0,-1 1 1 0 0,1 0-1 0 0,0-1 0 0 0,0 1-57 0 0,-14-12 214 0 0,-20-1-296 0 0,23 10 144 0 0,1 1 0 0 0,-1 0 0 0 0,0 1 0 0 0,0 0 0 0 0,0 1 0 0 0,1 0 0 0 0,-1 0 0 0 0,0 1 0 0 0,0 1 1 0 0,0 0-1 0 0,1 1 0 0 0,-1 0 0 0 0,1 0 0 0 0,-4 2-62 0 0,11-3 35 0 0,-1 0-1 0 0,1 0 1 0 0,0 0-1 0 0,0 0 1 0 0,0 1-1 0 0,0-1 1 0 0,0 1 0 0 0,0 0-1 0 0,1 0 1 0 0,-1 0-1 0 0,1 0 1 0 0,0 0-1 0 0,0 1 1 0 0,0-1 0 0 0,0 1-1 0 0,0-1 1 0 0,1 1-1 0 0,0-1 1 0 0,0 1-1 0 0,0 0 1 0 0,0 0 0 0 0,0 0-1 0 0,1 0 1 0 0,0-1-1 0 0,0 1 1 0 0,0 0-1 0 0,0 0 1 0 0,0 0 0 0 0,1 1-35 0 0,0 0 18 0 0,0-1 0 0 0,0 1 0 0 0,1-1-1 0 0,-1 1 1 0 0,1-1 0 0 0,0 0 0 0 0,0 0 0 0 0,1 0 0 0 0,-1 0 0 0 0,1 0 0 0 0,0 0 0 0 0,0-1 0 0 0,0 1 0 0 0,1-1-18 0 0,10 11 52 0 0,2 0 0 0 0,12 8-52 0 0,-2-2 38 0 0,-12-8-24 0 0,0-1 0 0 0,1 0 1 0 0,1-1-1 0 0,-1 0 0 0 0,2-1 0 0 0,0-1-14 0 0,-11-6 8 0 0,-1 1-1 0 0,1 0 1 0 0,-1 0 0 0 0,0 0-1 0 0,0 1 1 0 0,0 0 0 0 0,0 0-1 0 0,0 0 1 0 0,0 1-8 0 0,8 7 29 0 0,1-2-1 0 0,-12-10-25 0 0,-1 1 0 0 0,1 0 0 0 0,-1 0 1 0 0,1 0-1 0 0,-1 0 0 0 0,1 1 0 0 0,-1-1 0 0 0,0 0 0 0 0,0 0 0 0 0,0 1 0 0 0,0-1 0 0 0,1 1-3 0 0,3 6 6 0 0,-4-7-5 0 0,0 0 1 0 0,0 1-1 0 0,0-1 1 0 0,0 1-1 0 0,0-1 1 0 0,0 1-1 0 0,0 0 1 0 0,-1-1-1 0 0,1 1 1 0 0,-1 0-1 0 0,1 0 1 0 0,-1-1-1 0 0,0 1 1 0 0,1 0-1 0 0,-1 0 1 0 0,0 0-1 0 0,0-1 1 0 0,0 1-1 0 0,0 0 0 0 0,-1 0 1 0 0,1-1-1 0 0,0 1 1 0 0,-1 1-2 0 0,1-1 3 0 0,-1 0 1 0 0,1 0-1 0 0,-1 0 1 0 0,1-1-1 0 0,-1 1 0 0 0,0 0 1 0 0,1 0-1 0 0,-1-1 1 0 0,0 1-1 0 0,0 0 0 0 0,0-1 1 0 0,0 1-1 0 0,-1-1 1 0 0,1 1-1 0 0,0-1 0 0 0,-1 0 1 0 0,1 1-1 0 0,-1-1 1 0 0,1 0-1 0 0,-1 0 0 0 0,1 0 1 0 0,-1 0-1 0 0,0 0 1 0 0,1-1-1 0 0,-1 1 0 0 0,0 0 1 0 0,-1-1-4 0 0,-18 6 7 0 0,0-1 0 0 0,-1-1 0 0 0,1-1 1 0 0,-1-1-1 0 0,-20-1-7 0 0,-10 2 7 0 0,41-2-3 0 0,-1-1 0 0 0,0 0 1 0 0,1-1-1 0 0,-1 0 0 0 0,1-1 1 0 0,-7-2-5 0 0,6 1 7 0 0,3 3-1823 0 0,7 0-7289 0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7.5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8336 0 0,'1'2'89'0'0,"0"-1"1"0"0,0 1-1 0 0,0-1 1 0 0,0 0-1 0 0,0 1 1 0 0,1-1-1 0 0,-1 0 1 0 0,0 0-1 0 0,1 0 1 0 0,-1 0-1 0 0,1 0 1 0 0,0 0-1 0 0,-1 0 1 0 0,1 0-1 0 0,0-1 1 0 0,-1 1-1 0 0,1-1 0 0 0,0 1 1 0 0,0-1-1 0 0,0 0 1 0 0,-1 1-1 0 0,1-1 1 0 0,0 0-1 0 0,0 0 1 0 0,0-1-1 0 0,0 1-89 0 0,-1 4 153 0 0,-1-1 0 0 0,1 1-1 0 0,0-1 1 0 0,-1 1 0 0 0,0-1-1 0 0,0 1 1 0 0,0 0 0 0 0,-1 3-153 0 0,1-2 158 0 0,7 90 40 0 0,-4-67-149 0 0,-1 0 0 0 0,-1 0 1 0 0,-2 16-50 0 0,-5 31 256 0 0,5-73-255 0 0,1 1 1 0 0,0-1-1 0 0,0 1 1 0 0,0-1 0 0 0,0 1-1 0 0,1-1 1 0 0,-1 1 0 0 0,1 0-1 0 0,-1-1 1 0 0,1 0-1 0 0,0 2-1 0 0,0-2 4 0 0,0 0 0 0 0,-1 0 0 0 0,1 0 0 0 0,-1 0 0 0 0,1 1 0 0 0,-1-1-1 0 0,0 0 1 0 0,0 0 0 0 0,0 1 0 0 0,0-1 0 0 0,0 0 0 0 0,-1 1 0 0 0,1-1-4 0 0,-10 15 90 0 0,9-16-82 0 0,0 0 0 0 0,0 0 0 0 0,1 0 0 0 0,-1 0 0 0 0,0 0 0 0 0,1 1-1 0 0,-1-1 1 0 0,1 0 0 0 0,-1 0 0 0 0,1 0 0 0 0,-1 1 0 0 0,1-1 0 0 0,0 0 0 0 0,0 1-8 0 0,-3 25-1507 0 0,3-26-6643 0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7.9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235 41 9144 0 0,'0'-2'35'0'0,"0"1"1"0"0,0-1 0 0 0,0 0-1 0 0,-1 1 1 0 0,1-1 0 0 0,-1 1-1 0 0,1-1 1 0 0,-1 1 0 0 0,1-1-1 0 0,-1 1 1 0 0,0-1 0 0 0,0 1 0 0 0,0 0-1 0 0,1-1 1 0 0,-1 1 0 0 0,-1 0-1 0 0,1 0 1 0 0,0-1 0 0 0,0 1-1 0 0,0 0 1 0 0,-1 0 0 0 0,1 0-1 0 0,0 1 1 0 0,-1-1 0 0 0,1 0-1 0 0,-1 0 1 0 0,1 1 0 0 0,-1-1-1 0 0,1 1 1 0 0,-1-1 0 0 0,1 1-1 0 0,-1 0 1 0 0,-1 0-36 0 0,-8-2 394 0 0,0 1 0 0 0,-1 1 0 0 0,1 0 0 0 0,-10 1-394 0 0,7 0 111 0 0,6 0-34 0 0,-1 0 0 0 0,1 0 0 0 0,-1 1 1 0 0,1 0-1 0 0,0 0 0 0 0,0 1 0 0 0,0 0 0 0 0,0 1 1 0 0,0-1-1 0 0,1 1 0 0 0,-1 1 0 0 0,-3 3-77 0 0,10-7 24 0 0,-1 1 0 0 0,1 0 0 0 0,0 0 0 0 0,0 0 0 0 0,0 0 0 0 0,0 0 0 0 0,0 0 0 0 0,0 0 0 0 0,1 0 0 0 0,-1 0 0 0 0,1 0 0 0 0,0 1 0 0 0,-1-1-1 0 0,1 0 1 0 0,0 2-24 0 0,1 34 251 0 0,0-34-241 0 0,0-1 0 0 0,0 1 0 0 0,0 0 0 0 0,1-1 0 0 0,-1 0 0 0 0,1 1 0 0 0,0-1 0 0 0,0 0 0 0 0,0 0 1 0 0,0 0-1 0 0,1 0 0 0 0,1 2-10 0 0,35 31 60 0 0,-21-21-27 0 0,108 107 103 0 0,-90-92-96 0 0,-23-20-20 0 0,0 0 1 0 0,0 1-1 0 0,-1 1 1 0 0,5 6-21 0 0,-8-6 1 0 0,6 8 3 0 0,-15-19-4 0 0,0 0 0 0 0,0 0 0 0 0,0-1 0 0 0,0 1 0 0 0,0 0 0 0 0,0 0 0 0 0,0-1 0 0 0,0 1 0 0 0,0 0 0 0 0,0 0 0 0 0,0-1 0 0 0,0 1 0 0 0,-1 0 0 0 0,1 0 0 0 0,0-1 0 0 0,-1 1 0 0 0,1 0 0 0 0,0-1 0 0 0,-1 1 0 0 0,1 0 0 0 0,-1-1 0 0 0,1 1 0 0 0,-1-1 0 0 0,1 1 0 0 0,-1-1 0 0 0,1 1 0 0 0,-1-1 0 0 0,0 1 0 0 0,1-1 0 0 0,-1 1 0 0 0,-4 2-3 0 0,1-1 1 0 0,0 0 0 0 0,-1 1-1 0 0,0-1 1 0 0,1-1-1 0 0,-1 1 1 0 0,0-1-1 0 0,0 0 1 0 0,0 0 0 0 0,0 0-1 0 0,0-1 1 0 0,0 1-1 0 0,-3-1 3 0 0,-13-1-24 0 0,0-1 1 0 0,-16-3 23 0 0,-12-1-14 0 0,48 6-69 0 0,0 0 0 0 0,0 0 0 0 0,-1 0 0 0 0,1-1 0 0 0,0 1 0 0 0,0 0 0 0 0,-1 0 0 0 0,1-1 0 0 0,0 1 0 0 0,0-1 0 0 0,0 1 1 0 0,-1-1-1 0 0,1 0 0 0 0,0 1 0 0 0,0-1 0 0 0,0 0 0 0 0,0 0 0 0 0,0 0 0 0 0,0 1 0 0 0,1-1 0 0 0,-2-1 83 0 0,1 1-8706 0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8.2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6520 0 0,'2'0'7'0'0,"24"2"953"0"0,-25-2-905 0 0,0 0 0 0 0,0 0 1 0 0,0 0-1 0 0,0 1 0 0 0,0-1 1 0 0,0 0-1 0 0,0 1 0 0 0,0-1 1 0 0,0 1-1 0 0,0-1 0 0 0,0 1 1 0 0,0 0-1 0 0,0-1 0 0 0,-1 1 0 0 0,1 0 1 0 0,0-1-1 0 0,0 1 0 0 0,-1 0 1 0 0,1 0-1 0 0,0 0 0 0 0,-1 0 1 0 0,1 1-56 0 0,6 28 350 0 0,-1 0 0 0 0,-1 1 0 0 0,-2 0 0 0 0,-1 0-350 0 0,-1-17 4 0 0,3 45 8 0 0,8 28-12 0 0,-11-76-16 0 0,0 0 0 0 0,-1-1 1 0 0,0 11 15 0 0,-1-14-5 0 0,1 1 0 0 0,0-1 0 0 0,0 0 0 0 0,0 1 0 0 0,1-1 0 0 0,1 0 0 0 0,-1 0 0 0 0,2 4 5 0 0,1-2 159 0 0,-1 0 0 0 0,0 0 0 0 0,-1 0 0 0 0,0 0 0 0 0,0 1 0 0 0,-1-1 0 0 0,0 1 0 0 0,-1 8-159 0 0,-1-15-69 0 0,0-1-1 0 0,0 1 1 0 0,0-1 0 0 0,0 1-1 0 0,0-1 1 0 0,-1 0 0 0 0,1 0-1 0 0,-1 0 1 0 0,0 0 0 0 0,1 0-1 0 0,-1 0 1 0 0,0 0 0 0 0,-2 1 69 0 0,4-3-7436 0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8.6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56 7232 0 0,'30'-2'870'0'0,"-1"0"1"0"0,2-2-871 0 0,43-4 1537 0 0,-15 5-785 0 0,27-8-752 0 0,-52 7-13 0 0,6-3-4 0 0,-28 4-24 0 0,-1 1 0 0 0,1 0-1 0 0,0 1 1 0 0,0 1 0 0 0,0-1 0 0 0,2 2 41 0 0,8 0-558 0 0,1 0 0 0 0,-1-2 1 0 0,19-3 557 0 0,-10 0-6664 0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8.9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248 31 4512 0 0,'10'0'249'0'0,"-9"1"-147"0"0,1-1 0 0 0,0 0 0 0 0,-1 0 0 0 0,1 0 0 0 0,-1 0 0 0 0,1 0-1 0 0,-1 0 1 0 0,1 0 0 0 0,0 0 0 0 0,-1 0 0 0 0,1-1 0 0 0,-1 1 0 0 0,1 0 0 0 0,-1-1 0 0 0,1 0 0 0 0,-1 1 0 0 0,0-1 0 0 0,1 0 0 0 0,-1 0 0 0 0,1 0-102 0 0,-1 0 313 0 0,-1 1 6 0 0,0 0-18 0 0,0 0-73 0 0,0 0-13 0 0,0 0 1 0 0,0 0 8 0 0,-8-6 1306 0 0,-4 2-1403 0 0,0 1-1 0 0,0 0 0 0 0,0 0 0 0 0,0 2 0 0 0,0-1 1 0 0,-1 2-127 0 0,-3-2 224 0 0,9 2-127 0 0,0 1-1 0 0,0-1 1 0 0,0 1 0 0 0,0 0 0 0 0,1 1 0 0 0,-1 0 0 0 0,0 0-1 0 0,1 0 1 0 0,-1 1 0 0 0,-3 2-97 0 0,-4 1 268 0 0,11-4-223 0 0,0 0 0 0 0,1 1 0 0 0,-1-1 0 0 0,1 1 0 0 0,0-1 0 0 0,-1 1 0 0 0,1 0 0 0 0,1 0 0 0 0,-1 0 0 0 0,0 0 0 0 0,1 0 0 0 0,-1 0 0 0 0,1 1 1 0 0,0-1-1 0 0,0 4-45 0 0,0-5 15 0 0,1 0 1 0 0,0-1 0 0 0,0 1 0 0 0,0 0 0 0 0,0 0 0 0 0,1 0 0 0 0,-1 0 0 0 0,0 0 0 0 0,1 0-1 0 0,-1 0 1 0 0,1-1 0 0 0,0 1 0 0 0,0 0 0 0 0,-1 0 0 0 0,1-1 0 0 0,0 1 0 0 0,1 0-16 0 0,24 30 234 0 0,-11-15-181 0 0,7 13 82 0 0,-4-3-107 0 0,2-1 1 0 0,1-1-1 0 0,1 0 1 0 0,1-2-1 0 0,12 8-28 0 0,-26-23 11 0 0,4 1 3 0 0,-1 1 1 0 0,-1 1 0 0 0,1 0-15 0 0,-10-9 3 0 0,0 1 0 0 0,0-1 0 0 0,0 1 0 0 0,0 0 0 0 0,0-1 0 0 0,0 1 0 0 0,-1 0 0 0 0,1 0 0 0 0,-1 0 0 0 0,0 0 0 0 0,0 1 0 0 0,0-1 0 0 0,-1 0 0 0 0,1 0 0 0 0,0 4-3 0 0,-2-5 1 0 0,1 0-1 0 0,-1 0 0 0 0,1 1 0 0 0,-1-1 1 0 0,0 0-1 0 0,1 0 0 0 0,-1 0 1 0 0,0 0-1 0 0,0 0 0 0 0,-1 0 1 0 0,1-1-1 0 0,0 1 0 0 0,-1 0 1 0 0,1 0-1 0 0,-1-1 0 0 0,1 1 1 0 0,-1-1-1 0 0,-2 2 0 0 0,1-1 0 0 0,-1 1 1 0 0,1-1-1 0 0,-1 0 1 0 0,0 0-1 0 0,1 0 0 0 0,-1 0 1 0 0,0-1-1 0 0,0 0 1 0 0,-2 1-1 0 0,-23 2 2 0 0,0-1 0 0 0,0-1 0 0 0,0-2 1 0 0,0 0-1 0 0,0-3 0 0 0,0 0 1 0 0,-13-4-3 0 0,37 6-119 0 0,-20-6 420 0 0,24 6-374 0 0,1 1 1 0 0,-1 0-1 0 0,0-1 0 0 0,0 1 1 0 0,1-1-1 0 0,-1 1 1 0 0,1-1-1 0 0,-1 1 0 0 0,0-1 1 0 0,1 1-1 0 0,-1-1 1 0 0,1 0-1 0 0,-1 1 0 0 0,1-1 1 0 0,0 0-1 0 0,-1 1 1 0 0,1-1-1 0 0,-1 0 0 0 0,1 0 1 0 0,0 1-1 0 0,0-1 1 0 0,0 0-1 0 0,-1 0 0 0 0,1 0 1 0 0,0 1-1 0 0,0-1 73 0 0,0-1-8790 0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9.3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232 101 8136 0 0,'2'0'39'0'0,"24"-1"1044"0"0,-17-1-413 0 0,-13-1-248 0 0,-1 2-230 0 0,0 0-1 0 0,-1 1 1 0 0,1-1-1 0 0,-1 2 0 0 0,1-1 1 0 0,0 0-1 0 0,-1 1 0 0 0,1 0 1 0 0,0 0-1 0 0,0 1 1 0 0,-2 0-192 0 0,-4 2 11 0 0,0 1 1 0 0,0 0 0 0 0,1 1-1 0 0,-1 0 1 0 0,1 1-1 0 0,1 0 1 0 0,-1 1 0 0 0,1 0-1 0 0,0 0 1 0 0,-2 4-12 0 0,-1 2 62 0 0,0 0 0 0 0,1 1 0 0 0,0 0 1 0 0,1 1-1 0 0,1 0 0 0 0,-1 4-62 0 0,8-16 7 0 0,0 0 0 0 0,0 1-1 0 0,1-1 1 0 0,-1 1 0 0 0,1-1 0 0 0,0 1-1 0 0,1-1 1 0 0,-1 1 0 0 0,1 0 0 0 0,0-1 0 0 0,0 1-1 0 0,0 0 1 0 0,0-1 0 0 0,1 1 0 0 0,0 0-1 0 0,0-1 1 0 0,0 1 0 0 0,1-1 0 0 0,0 1 0 0 0,-1-1-1 0 0,1 0 1 0 0,1 0 0 0 0,-1 0 0 0 0,1 0 0 0 0,-1 0-1 0 0,1 0 1 0 0,0-1 0 0 0,1 0 0 0 0,-1 1-1 0 0,0-1 1 0 0,1 0 0 0 0,0 0 0 0 0,0-1 0 0 0,3 2-7 0 0,2 2 9 0 0,1 0 0 0 0,1-1 1 0 0,-1-1-1 0 0,1 0 0 0 0,0 0 1 0 0,0-1-1 0 0,0 0 0 0 0,0-1 1 0 0,0 0-1 0 0,1-1 0 0 0,-1 0 1 0 0,1-1-1 0 0,8-1-9 0 0,-15 1 1 0 0,17-3 2 0 0,0 0 0 0 0,15-5-3 0 0,-30 7 0 0 0,-1-1 0 0 0,0 0 0 0 0,-1 0 0 0 0,1-1 0 0 0,0 0 0 0 0,-1 0 0 0 0,1 0 0 0 0,-1-1 0 0 0,0 0 0 0 0,0 0 0 0 0,3-4 0 0 0,-6 6 0 0 0,6-6-1 0 0,-1-1 1 0 0,1 0 0 0 0,3-8 0 0 0,-9 14 1 0 0,0-1 0 0 0,0 1 1 0 0,-1-1-1 0 0,0 1 1 0 0,1-1-1 0 0,-1 1 0 0 0,-1-1 1 0 0,1 0-1 0 0,0 1 1 0 0,-1-1-1 0 0,0 0 1 0 0,0 0-1 0 0,0-2-1 0 0,-1-6 20 0 0,0 0 0 0 0,0 1 0 0 0,-1-1 0 0 0,0 1 0 0 0,-1-1 0 0 0,-1 1 0 0 0,0 0 0 0 0,0 0 0 0 0,-1 0 0 0 0,-1 0 0 0 0,1 1 0 0 0,-2 0 0 0 0,1 0 0 0 0,-3-1-20 0 0,-3-3 43 0 0,1-1 0 0 0,0 0 0 0 0,1-1 0 0 0,1-1 0 0 0,0 0 0 0 0,1 0 0 0 0,-1-5-43 0 0,8 3-1605 0 0,1 18-7188 0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5:59.6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63 0 7832 0 0,'-1'8'316'0'0,"1"-1"0"0"0,-2 1 0 0 0,1-1 1 0 0,-1 0-1 0 0,0 0 0 0 0,0 1 0 0 0,-1-1 0 0 0,-1 2-316 0 0,0 1 74 0 0,0 0-1 0 0,1 0 0 0 0,0 1 0 0 0,0 2-73 0 0,-10 33 72 0 0,10-37-81 0 0,0 0 0 0 0,0 0 0 0 0,1 0 1 0 0,1 0-1 0 0,-1 0 0 0 0,1 6 9 0 0,1 73 231 0 0,0-82-190 0 0,0 0 0 0 0,1 0 0 0 0,-1 0 0 0 0,2-1 0 0 0,-1 1 0 0 0,1 1-41 0 0,0 0 102 0 0,-1-1-1 0 0,1 1 0 0 0,-1 0 1 0 0,-1 0-1 0 0,1 0-101 0 0,-1 45 176 0 0,0-53-8625 0 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0.0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62 7232 0 0,'3'-2'83'0'0,"-1"0"0"0"0,1 1 0 0 0,0-1 0 0 0,-1 1 0 0 0,1 0 0 0 0,0 0 0 0 0,0 0-1 0 0,0 0 1 0 0,0 0 0 0 0,0 1 0 0 0,2-1-83 0 0,11-3 414 0 0,-14 3-393 0 0,10-3 44 0 0,0 1 0 0 0,-1 0 1 0 0,1 0-1 0 0,1 1 0 0 0,2 0-65 0 0,-5 1 142 0 0,-1-1 0 0 0,1 0 0 0 0,-1 0 1 0 0,2-2-143 0 0,26-5 182 0 0,-29 7-173 0 0,0 1 1 0 0,1 0-1 0 0,-1 0 1 0 0,1 0 0 0 0,-1 1-1 0 0,1 1 1 0 0,-1-1-1 0 0,1 1 1 0 0,-1 1-1 0 0,0 0 1 0 0,7 2-10 0 0,25 9-1560 0 0,-38-12-4313 0 0</inkml:trace>
  <inkml:trace contextRef="#ctx0" brushRef="#br0" timeOffset="1">69 274 6328 0 0,'58'-3'1656'0'0,"0"-2"0"0"0,31-9-1656 0 0,-71 12 177 0 0,-7 0-50 0 0,0 2-1 0 0,0 0 1 0 0,0 0-1 0 0,3 2-126 0 0,-4-2-223 0 0,0 1-1 0 0,0-1 1 0 0,0 0-1 0 0,4-1 224 0 0,-11 0-6733 0 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1.3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281 15 4512 0 0,'0'0'416'0'0,"0"0"1"0"0,0 0 6 0 0,0 0-5 0 0,0 0-18 0 0,0 0 3 0 0,0 0-6 0 0,0 0 15 0 0,0 0 30 0 0,0 0 6 0 0,0 0 1 0 0,0 0-14 0 0,0 0-81 0 0,0 0-23 0 0,-3 6 2 0 0,-103 216 566 0 0,14-32-428 0 0,87-181-442 0 0,1 0 1 0 0,0 0 0 0 0,0 0 0 0 0,1 0 0 0 0,0 1 0 0 0,1-1-1 0 0,0 1 1 0 0,-1 3-30 0 0,3-12 5 0 0,0 1-1 0 0,-1-1 1 0 0,1 0-1 0 0,-1 0 1 0 0,1 1-1 0 0,-1-1 0 0 0,1 0 1 0 0,-1 0-1 0 0,0 0 1 0 0,0 0-1 0 0,0 0 1 0 0,0 0-1 0 0,0 0 1 0 0,0 0-1 0 0,0 0 0 0 0,0-1 1 0 0,0 1-1 0 0,0 0 1 0 0,0 0-1 0 0,0-1 1 0 0,0 1-1 0 0,-1-1 1 0 0,1 1-1 0 0,-1-1-4 0 0,1 1 4 0 0,0-1-1 0 0,0 0 0 0 0,-1 1 1 0 0,1-1-1 0 0,0 1 1 0 0,0-1-1 0 0,0 1 0 0 0,0 0 1 0 0,0-1-1 0 0,0 1 1 0 0,1 0-1 0 0,-1 0 0 0 0,0-1 1 0 0,0 1-1 0 0,1 0 1 0 0,-1 0-1 0 0,0 0 1 0 0,1 0-1 0 0,-1 0 0 0 0,1 0 1 0 0,-1 0-1 0 0,1 0 1 0 0,-1 1-4 0 0,1-1 1 0 0,0-1 1 0 0,0 0-1 0 0,0 0 0 0 0,-1 0 1 0 0,1 0-1 0 0,0 0 1 0 0,0 0-1 0 0,0 1 1 0 0,0-1-1 0 0,0 0 1 0 0,-1 0-1 0 0,1 0 1 0 0,0 0-1 0 0,0 0 1 0 0,0 0-1 0 0,-1 0 1 0 0,1 0-1 0 0,0 0 0 0 0,0 0 1 0 0,0 0-1 0 0,0 0 1 0 0,-1 0-1 0 0,1 0 1 0 0,0 0-1 0 0,0 0 1 0 0,0 0-1 0 0,-1 0 1 0 0,1 0-1 0 0,0 0 1 0 0,0 0-1 0 0,0 0 0 0 0,-1 0 1 0 0,1 0-1 0 0,0 0 1 0 0,0 0-1 0 0,0 0 1 0 0,0 0-1 0 0,0-1 1 0 0,-1 1-1 0 0,1 0 1 0 0,0 0-1 0 0,0 0 1 0 0,0 0-1 0 0,0 0-1 0 0,0 0 1 0 0,0 0 0 0 0,0-1-1 0 0,0 1 1 0 0,0 0 0 0 0,0 0 0 0 0,0 0 0 0 0,0 0-1 0 0,1 0 1 0 0,-1 0 0 0 0,0 0 0 0 0,0 0 0 0 0,0 0 0 0 0,0 0-1 0 0,0 0 1 0 0,0 0 0 0 0,0 0 0 0 0,0-1 0 0 0,0 1-1 0 0,0 0 1 0 0,0 0 0 0 0,0 0 0 0 0,0 0 0 0 0,0 0-1 0 0,0 0 1 0 0,0 0 0 0 0,0 0 0 0 0,0-1 0 0 0,0 1-1 0 0,0 0 1 0 0,0 0 0 0 0,0 0 0 0 0,0 0 0 0 0,0 0-1 0 0,0 0 1 0 0,0 0 0 0 0,0 0 0 0 0,0-1 0 0 0,0 1 0 0 0,0 0-1 0 0,0 0 1 0 0,0 0 0 0 0,0 0 0 0 0,0 0 0 0 0,0 0-1 0 0,0 0 1 0 0,0 0 0 0 0,0 0 0 0 0,0 0 0 0 0,-1 0-1 0 0,1-1 1 0 0,0 1 0 0 0,0 0 0 0 0,0 0 0 0 0,0 0-1 0 0,8-27 36 0 0,3 13-21 0 0,-2-1 1 0 0,0 0 0 0 0,0-1 0 0 0,-1 1-1 0 0,2-11-15 0 0,13-23 66 0 0,98-189 248 0 0,-115 228-277 0 0,0 0 0 0 0,1 0-1 0 0,6-8-36 0 0,15-22 97 0 0,-24 35-87 0 0,-1 0-1 0 0,1 0 1 0 0,0 1-1 0 0,0-1 1 0 0,0 1 0 0 0,1 0-1 0 0,-1 0 1 0 0,1 0 0 0 0,5-2-10 0 0,-9 5-10 0 0,0 0 0 0 0,0 0 1 0 0,0 0-1 0 0,1 1 1 0 0,-1-1-1 0 0,0 0 0 0 0,0 1 1 0 0,1-1-1 0 0,-1 1 1 0 0,0 0-1 0 0,1-1 1 0 0,-1 1-1 0 0,0 0 0 0 0,1 0 1 0 0,-1 0-1 0 0,1 0 1 0 0,-1 0-1 0 0,0 0 0 0 0,1 0 1 0 0,-1 0-1 0 0,1 1 1 0 0,-1-1-1 0 0,0 0 1 0 0,1 1-1 0 0,-1-1 0 0 0,0 1 1 0 0,0 0-1 0 0,1-1 1 0 0,-1 1-1 0 0,0 0 0 0 0,0 0 1 0 0,0 0-1 0 0,0 0 1 0 0,0-1-1 0 0,0 2 0 0 0,0-1 1 0 0,0 0-1 0 0,0 0 1 0 0,-1 0-1 0 0,1 0 1 0 0,0 0-1 0 0,-1 1 10 0 0,22 37-50 0 0,-2 0-1 0 0,-2 2 1 0 0,-1 0-1 0 0,-3 1 1 0 0,9 38 50 0 0,-9-35-16 0 0,-10-34 10 0 0,0 0 0 0 0,-1 0 0 0 0,0 0 0 0 0,0 7 6 0 0,6 13 10 0 0,-8-26 11 0 0,1 1 0 0 0,0-1 0 0 0,-1 0 0 0 0,0 1 0 0 0,0-1 0 0 0,0 5-21 0 0,-1 24 373 0 0,0-34-330 0 0,0 0 4 0 0,0 0-1 0 0,0 0-4 0 0,0 0-4 0 0,0 0-3 0 0,0 0 2 0 0,0 0-1687 0 0,0 0-6738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26.1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 1 5120 0 0,'-9'55'4288'0'0,"9"-44"-3864"0"0,0 1-1 0 0,-1-1 1 0 0,0 0 0 0 0,0 1 0 0 0,-1-1 0 0 0,-1 0-1 0 0,0 0 1 0 0,-4 8-424 0 0,5-14 9 0 0,1 0 0 0 0,-1 0 0 0 0,1 0 0 0 0,0 0 0 0 0,0 1 0 0 0,1-1 0 0 0,0 0 0 0 0,0 2-9 0 0,0-3-7 0 0,0 1 1 0 0,0-1 0 0 0,-1 0 0 0 0,1 0 0 0 0,-1 1 0 0 0,0-1 0 0 0,0 0 0 0 0,-1 0 0 0 0,1 0-1 0 0,-1 0 1 0 0,-2 3 6 0 0,3-4-124 0 0,0 0-1 0 0,1 0 1 0 0,-1 0 0 0 0,0 0-1 0 0,1 0 1 0 0,-1 0-1 0 0,1 0 1 0 0,0 0-1 0 0,0 0 1 0 0,0 0 0 0 0,1 1 124 0 0,-1 0-1178 0 0,0-4-6158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31.4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11 4912 0 0,'3'0'49'0'0,"-3"0"14"0"0,0 1 0 0 0,1-1 0 0 0,-1 0 0 0 0,0 0 0 0 0,1 0-1 0 0,-1 0 1 0 0,0 0 0 0 0,1 0 0 0 0,-1 0 0 0 0,0 0-1 0 0,1 0 1 0 0,-1 0 0 0 0,0 0 0 0 0,1 0 0 0 0,-1 0-1 0 0,0 0 1 0 0,1 0 0 0 0,-1 0 0 0 0,0 0 0 0 0,1-1-1 0 0,-1 1 1 0 0,0 0 0 0 0,1 0 0 0 0,-1 0 0 0 0,0 0-1 0 0,1-1 1 0 0,-1 1 0 0 0,0 0 0 0 0,0 0 0 0 0,1-1-1 0 0,-1 1 1 0 0,0 0 0 0 0,0 0 0 0 0,0-1 0 0 0,0 1-1 0 0,1 0 1 0 0,-1-1 0 0 0,0 1 0 0 0,0 0 0 0 0,0-1-1 0 0,0 1 1 0 0,0 0 0 0 0,0-1 0 0 0,0 1 0 0 0,0 0 0 0 0,0-1-1 0 0,0 1 1 0 0,0-1 0 0 0,0 1 0 0 0,0 0 0 0 0,0-1-1 0 0,0 1 1 0 0,0 0 0 0 0,0-1 0 0 0,0 1-63 0 0,0-1 432 0 0,0 1 1 0 0,0 0-20 0 0,0 0-98 0 0,0 0-20 0 0,0 0 1 0 0,0 0-24 0 0,0 0-96 0 0,0 0-24 0 0,22 2 657 0 0,-21 0-778 0 0,0 1 0 0 0,-1 0-1 0 0,1 0 1 0 0,-1 1 0 0 0,1-1 0 0 0,-1 0 0 0 0,0 0-1 0 0,0 0 1 0 0,0 0 0 0 0,-1 0 0 0 0,1 0 0 0 0,-1 2-31 0 0,-1 15 95 0 0,2 208 1555 0 0,0-218-1538 0 0,-1 0 0 0 0,-1 0 0 0 0,1 0 0 0 0,-2 0-112 0 0,-3 36 210 0 0,6-44-198 0 0,-1 0 0 0 0,1 0 0 0 0,0-1 1 0 0,-1 1-1 0 0,1 0 0 0 0,-1 0 0 0 0,0-1 0 0 0,1 1 0 0 0,-1 0 0 0 0,0-1 0 0 0,0 1 0 0 0,0 0-12 0 0,0-1 18 0 0,0 0-1 0 0,0 1 1 0 0,0-1 0 0 0,0 1-1 0 0,1-1 1 0 0,-1 1-1 0 0,0-1 1 0 0,1 1-1 0 0,0 0 1 0 0,-1-1 0 0 0,1 1-1 0 0,0 0-17 0 0,0-2-23 0 0,0 0 1 0 0,0 1-1 0 0,0-1 0 0 0,0 0 0 0 0,0 1 0 0 0,0-1 0 0 0,0 0 1 0 0,0 0-1 0 0,-1 1 0 0 0,1-1 0 0 0,0 0 0 0 0,0 1 0 0 0,0-1 1 0 0,0 0-1 0 0,0 0 0 0 0,-1 1 0 0 0,1-1 0 0 0,0 0 0 0 0,0 0 1 0 0,0 0-1 0 0,-1 1 0 0 0,1-1 0 0 0,0 0 0 0 0,0 0 1 0 0,-1 0-1 0 0,1 1 0 0 0,0-1 0 0 0,0 0 0 0 0,-1 0 0 0 0,1 0 1 0 0,0 0-1 0 0,-1 0 0 0 0,1 0 0 0 0,0 0 0 0 0,-1 0 0 0 0,1 0 1 0 0,0 0-1 0 0,0 0 0 0 0,-1 0 0 0 0,1 0 0 0 0,0 0 0 0 0,-1 0 1 0 0,1 0-1 0 0,0 0 23 0 0,-2 0-838 0 0,2 0-8666 0 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1.6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90 4816 0 0,'0'1'33'0'0,"0"0"0"0"0,0 1 1 0 0,1-1-1 0 0,-1 1 0 0 0,0-1 1 0 0,0 1-1 0 0,1-1 0 0 0,-1 0 0 0 0,1 1 1 0 0,-1-1-1 0 0,1 0 0 0 0,0 1-33 0 0,-1-1 76 0 0,1 0 1 0 0,0-1-1 0 0,0 1 0 0 0,-1 0 0 0 0,1 0 0 0 0,0-1 0 0 0,0 1 0 0 0,0-1 0 0 0,0 1 1 0 0,0 0-1 0 0,0-1 0 0 0,0 0 0 0 0,0 1 0 0 0,0-1 0 0 0,0 0 0 0 0,0 1 0 0 0,0-1 1 0 0,0 0-1 0 0,0 0 0 0 0,0 0-76 0 0,4 0 242 0 0,-1 0-1 0 0,1 0 1 0 0,-1-1 0 0 0,1 0 0 0 0,-1 0-1 0 0,1 0 1 0 0,-1 0 0 0 0,2-2-242 0 0,19-4 41 0 0,8-5-18 0 0,-5-3-392 0 0,0-1 0 0 0,-1-2 0 0 0,22-19 369 0 0,-43 32-5453 0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2.0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1 4816 0 0,'-7'78'1854'0'0,"9"-4"-1021"0"0,0-33-558 0 0,-2 0-1 0 0,-2 0 0 0 0,-4 14-274 0 0,4-42 123 0 0,1 0-1 0 0,0 0 1 0 0,1 0-1 0 0,0 1-122 0 0,1-9 64 0 0,-1 0-1 0 0,1 1 0 0 0,0-1 0 0 0,0 0 1 0 0,1 1-1 0 0,0-1 0 0 0,-1 0 1 0 0,2 0-1 0 0,-1 0 0 0 0,3 4-63 0 0,9 17 453 0 0,-13-23-373 0 0,0 0-1 0 0,0 0 0 0 0,0 0 0 0 0,0-1 1 0 0,1 1-1 0 0,-1-1 0 0 0,1 1 0 0 0,0-1 1 0 0,0 1-1 0 0,0-1 0 0 0,0 0 1 0 0,0 0-1 0 0,0 0 0 0 0,1 0 0 0 0,-1 0 1 0 0,1-1-1 0 0,-1 1 0 0 0,1-1 0 0 0,0 1 1 0 0,2 0-80 0 0,3 0 115 0 0,-2 0-39 0 0,-1 0 1 0 0,0-1 0 0 0,1 0 0 0 0,-1 0 0 0 0,1 0-1 0 0,-1-1 1 0 0,1 1 0 0 0,-1-1 0 0 0,1-1 0 0 0,0 1-1 0 0,-1-1 1 0 0,0 0 0 0 0,1 0-77 0 0,23-4 132 0 0,-22 5-99 0 0,-1-1 0 0 0,0 0 0 0 0,1-1 0 0 0,-1 1 0 0 0,4-3-33 0 0,34-13-1537 0 0,-26 12-6576 0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2.4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4720 0 0,'-1'109'4801'0'0,"2"114"-5052"0"0,0-218 259 0 0,0 0 0 0 0,0 0 0 0 0,0 0-1 0 0,1 0 1 0 0,0 0 0 0 0,0 1-8 0 0,0-1 62 0 0,0-1 0 0 0,-1 1 1 0 0,1 0-1 0 0,-1-1 0 0 0,0 1 1 0 0,-1 0-1 0 0,1 5-62 0 0,-1-5 71 0 0,0 0 1 0 0,0 1-1 0 0,1-1 0 0 0,-1 0 1 0 0,1 0-1 0 0,0 0 0 0 0,1 1 1 0 0,-1-1-1 0 0,1 0 0 0 0,1 1-71 0 0,1 13 294 0 0,-4-17-238 0 0,0 0 0 0 0,0-1 0 0 0,0 1 0 0 0,1 0 0 0 0,-1 0 0 0 0,1-1 0 0 0,-1 1 0 0 0,1 0 1 0 0,-1-1-1 0 0,1 1 0 0 0,0-1 0 0 0,0 1 0 0 0,0-1 0 0 0,0 1 0 0 0,0 0-56 0 0,7 8 306 0 0,-7-9-278 0 0,-1 0 0 0 0,1-1 0 0 0,-1 1 0 0 0,1 0 0 0 0,-1-1 0 0 0,1 1-1 0 0,-1 0 1 0 0,1-1 0 0 0,0 1 0 0 0,-1-1 0 0 0,1 1 0 0 0,0-1 0 0 0,0 0 0 0 0,-1 1-1 0 0,1-1 1 0 0,0 0 0 0 0,0 1 0 0 0,-1-1 0 0 0,1 0 0 0 0,0 0 0 0 0,0 0 0 0 0,0 0-1 0 0,0 0 1 0 0,0 0 0 0 0,-1 0 0 0 0,1 0 0 0 0,0 0 0 0 0,0 0 0 0 0,0 0 0 0 0,0 0-28 0 0,22-2 210 0 0,1 0 0 0 0,0-2 0 0 0,-1-1 0 0 0,11-3-210 0 0,-5 0 88 0 0,1 2 0 0 0,12 0-88 0 0,31-1-1595 0 0,-68 6-7098 0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2.8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4616 0 0,'2'2'376'0'0,"1"1"0"0"0,-1-1 0 0 0,0 1 0 0 0,0 0 0 0 0,0 0 0 0 0,0 0 0 0 0,0 0 0 0 0,0 3-376 0 0,0-1 238 0 0,-1 0 0 0 0,0 0 0 0 0,0 1 0 0 0,-1-1 0 0 0,1 1 0 0 0,-1-1 0 0 0,-1 4-238 0 0,1-2-129 0 0,3 53 103 0 0,3-1 1 0 0,2 0-1 0 0,11 40 26 0 0,-18-97-3 0 0,2 32-36 0 0,2 10 11 0 0,2-25 64 0 0,-5-11 41 0 0,0-1-1 0 0,0 1 1 0 0,0-1-1 0 0,-1 1 1 0 0,0 0-1 0 0,0 3-76 0 0,-1 42-383 0 0,0-52-6135 0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3.2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20 473 7024 0 0,'-7'-109'1801'0'0,"1"2"62"0"0,2 55-1563 0 0,2 34-67 0 0,1 1-1 0 0,1-16-232 0 0,1 31 45 0 0,-1-1 1 0 0,1 1-1 0 0,-1-1 1 0 0,1 1-1 0 0,0 0 0 0 0,0-1 1 0 0,0 1-1 0 0,0 0 1 0 0,0-1-1 0 0,1 1-45 0 0,6-15 811 0 0,-7 17-792 0 0,-1 0 0 0 0,0-1-1 0 0,1 1 1 0 0,-1 0-1 0 0,0-1 1 0 0,1 1 0 0 0,-1 0-1 0 0,1-1 1 0 0,-1 1 0 0 0,1 0-1 0 0,-1 0 1 0 0,1-1-1 0 0,-1 1 1 0 0,1 0 0 0 0,-1 0-1 0 0,1 0 1 0 0,-1 0 0 0 0,1 0-1 0 0,-1 0 1 0 0,1 0-1 0 0,-1 0 1 0 0,1 0 0 0 0,-1 0-1 0 0,1 0 1 0 0,-1 0 0 0 0,1 0-1 0 0,0 0 1 0 0,-1 0-1 0 0,1 0 1 0 0,-1 1 0 0 0,0-1-1 0 0,1 0 1 0 0,-1 0 0 0 0,1 1-1 0 0,-1-1 1 0 0,1 1-19 0 0,16 9 235 0 0,138 158 422 0 0,-133-143-644 0 0,-7-9 8 0 0,0 0 1 0 0,10 7-22 0 0,40 41 39 0 0,-9-19-1 0 0,-38-24-22 0 0,-17-22 1 0 0,0 0-1 0 0,0-1 0 0 0,-1 1 1 0 0,1-1-1 0 0,-1 1 0 0 0,1-1 1 0 0,-1 1-1 0 0,1-1 0 0 0,-1 0 1 0 0,0 1-1 0 0,0-1 1 0 0,0 0-17 0 0,2-7 55 0 0,2-11 21 0 0,0 0 0 0 0,-1-1-1 0 0,-1 1 1 0 0,-1-1 0 0 0,-1 1 0 0 0,-1-9-76 0 0,0 1 109 0 0,1 1 0 0 0,2-1 1 0 0,1-4-110 0 0,0 15 213 0 0,0 0 0 0 0,1 0 0 0 0,5-9-213 0 0,-7 18 28 0 0,2 1-1 0 0,-1 0 0 0 0,1 0 0 0 0,0 0 0 0 0,0 1 0 0 0,1-1 0 0 0,0 1 0 0 0,5-5-27 0 0,-4 6-251 0 0,-1-1 0 0 0,1 2 0 0 0,0-1 0 0 0,0 1 0 0 0,0 0 0 0 0,1 0 0 0 0,0 0 0 0 0,6-1 251 0 0,-10 4-10233 0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3.6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7432 0 0,'0'263'4520'0'0,"1"-237"-4595"0"0,1 0 0 0 0,2 0 0 0 0,1 0 0 0 0,1 0 75 0 0,-4-13 172 0 0,0-1 0 0 0,-1 1 0 0 0,0-1 0 0 0,-1 7-172 0 0,0-18-7 0 0,1 0 0 0 0,-1 0 0 0 0,1 1 1 0 0,-1-1-1 0 0,1 0 0 0 0,-1 0 0 0 0,1 0 0 0 0,-1 0 1 0 0,1 0-1 0 0,0 0 0 0 0,0 0 0 0 0,0 0 1 0 0,0 0-1 0 0,-1 0 0 0 0,1 0 0 0 0,1 0 7 0 0,1 2-1171 0 0,-2-2-6729 0 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1 241 5120 0 0,'4'0'0'0'0,"3"0"0"0"0,0 0 0 0 0,-3-2 648 0 0,-2 2 8 0 0,7 0-8 0 0,40-23 8 0 0,14 3-664 0 0,-3-2 8 0 0,-6-3 0 0 0,-7 1 0 0 0,-3-1-152 0 0,6 5-8 0 0,3 9 8 0 0,1-7 8 0 0,2-2-96 0 0,-3 2 8 0 0,1 5-4752 0 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4.3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417 0 3616 0 0,'14'2'181'0'0,"-14"4"169"0"0,-3 8-120 0 0,3-14-88 0 0,0 0 30 0 0,0 0 17 0 0,-3 3 214 0 0,-2 1-138 0 0,0-1 1 0 0,0-1 0 0 0,0 1 0 0 0,-1-1 0 0 0,-3 1-266 0 0,-16 8 397 0 0,-3 3 127 0 0,-1-1-1 0 0,-3-1-523 0 0,10-4 248 0 0,1 1 0 0 0,0 0 0 0 0,0 2 0 0 0,-4 4-248 0 0,-6 2 356 0 0,24-13-217 0 0,-1 0 1 0 0,1 0 0 0 0,0 0 0 0 0,0 1 0 0 0,1 0 0 0 0,-1 1-1 0 0,-3 4-139 0 0,-22 38 664 0 0,6-7-160 0 0,23-38-459 0 0,2-1 0 0 0,-1 1-1 0 0,0 0 1 0 0,0 1-1 0 0,1-1 1 0 0,0 0 0 0 0,-1 0-1 0 0,1 1 1 0 0,0-1 0 0 0,1 1-1 0 0,-1-1 1 0 0,1 0-1 0 0,-1 1 1 0 0,1 0 0 0 0,0-1-45 0 0,1 8 79 0 0,0-1 0 0 0,1 1-1 0 0,0-1 1 0 0,2 3-79 0 0,4 23 182 0 0,-7-30-164 0 0,0 0-1 0 0,0-1 1 0 0,1 1 0 0 0,0-1-1 0 0,0 0 1 0 0,0 0-1 0 0,1 0 1 0 0,0 0 0 0 0,0 0-1 0 0,0 0 1 0 0,0-1 0 0 0,1 1-1 0 0,0-1 1 0 0,0 0 0 0 0,0 0-1 0 0,0 0 1 0 0,1-1 0 0 0,-1 0-1 0 0,1 0 1 0 0,0 0 0 0 0,1 0-18 0 0,4 4 57 0 0,1 0 0 0 0,-1 1 0 0 0,6 6-57 0 0,-7-6 26 0 0,1 0-1 0 0,-1-1 1 0 0,2 0-1 0 0,-1 0-25 0 0,-5-5 13 0 0,-1-1 1 0 0,1 1 0 0 0,-1 0-1 0 0,1-1 1 0 0,0 0-1 0 0,0 0-13 0 0,25 7 78 0 0,-24-6-65 0 0,-1-1 1 0 0,1 0-1 0 0,0 0 1 0 0,0-1-1 0 0,-1 0 1 0 0,1 0 0 0 0,0 0-1 0 0,0-1 1 0 0,0 1-1 0 0,-1-1 1 0 0,1-1-1 0 0,0 1 1 0 0,2-2-14 0 0,36-5 54 0 0,-42 8-134 0 0,0-1-1 0 0,0 1 1 0 0,0 0-1 0 0,0-1 0 0 0,0 1 1 0 0,0-1-1 0 0,0 0 1 0 0,0 0-1 0 0,0 1 1 0 0,0-1-1 0 0,0 0 0 0 0,-1-1 1 0 0,1 1-1 0 0,0 0 1 0 0,-1 0-1 0 0,1-1 1 0 0,-1 1-1 0 0,0-1 0 0 0,1 1 1 0 0,-1-1-1 0 0,1-1 81 0 0,-1 1-8618 0 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4.7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0 144 9040 0 0,'0'0'456'0'0,"18"10"1952"0"0,-16-11-2355 0 0,-1 0 1 0 0,0 0 0 0 0,1 0 0 0 0,-1 0 0 0 0,0 1 0 0 0,1-1 0 0 0,-1 0 0 0 0,1 1-1 0 0,0-1 1 0 0,-1 1 0 0 0,1-1-54 0 0,15-5 241 0 0,195-72-85 0 0,-143 53-144 0 0,-31 9-1623 0 0,1-3-6467 0 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5.6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452 37 5224 0 0,'-1'0'84'0'0,"0"0"1"0"0,0 0-1 0 0,0 0 0 0 0,0-1 1 0 0,0 1-1 0 0,0 0 1 0 0,0 0-1 0 0,0-1 0 0 0,1 1 1 0 0,-1-1-1 0 0,0 1 0 0 0,0 0 1 0 0,0-1-1 0 0,1 0 1 0 0,-2 0-85 0 0,-11-6 1456 0 0,0 5-642 0 0,9 2-576 0 0,0-1 1 0 0,0 0-1 0 0,0 0 0 0 0,0 0 0 0 0,1 0 1 0 0,-1 0-1 0 0,1-1 0 0 0,-1 0-238 0 0,-1 0 47 0 0,0 0-1 0 0,0 0 0 0 0,0 1 0 0 0,0-1 0 0 0,-1 1 1 0 0,1 0-1 0 0,0 1 0 0 0,0-1 0 0 0,-1 1 0 0 0,1 0 1 0 0,-1 0-1 0 0,1 1 0 0 0,-2 0-46 0 0,-15 3-31 0 0,0 1 0 0 0,-13 5 31 0 0,10-3 51 0 0,18-4-32 0 0,0-1 0 0 0,0 1 1 0 0,1 1-1 0 0,-1-1 1 0 0,0 1-1 0 0,1 0 0 0 0,0 1 1 0 0,0-1-1 0 0,0 1 0 0 0,1 0 1 0 0,0 1-1 0 0,-2 2-19 0 0,-1 1 47 0 0,0 1-1 0 0,1 1 0 0 0,0-1 1 0 0,1 1-1 0 0,0 1 0 0 0,-2 8-46 0 0,-16 32 164 0 0,17-39-122 0 0,1-1-1 0 0,1 1 1 0 0,0 0-1 0 0,1 0 1 0 0,0 0-1 0 0,1 1 1 0 0,0 1-42 0 0,2-8 16 0 0,0 5 34 0 0,-1 0 0 0 0,2 0 0 0 0,0 1-1 0 0,0 6-49 0 0,1-15 7 0 0,0 0 0 0 0,-1-1-1 0 0,1 1 1 0 0,1 0 0 0 0,-1 0-1 0 0,1 0 1 0 0,-1-1-1 0 0,1 1 1 0 0,0-1 0 0 0,0 1-1 0 0,0-1 1 0 0,1 0-1 0 0,-1 0 1 0 0,1 0 0 0 0,2 2-7 0 0,21 24 47 0 0,-21-22-23 0 0,1-1 1 0 0,0 1-1 0 0,0-1 1 0 0,7 5-25 0 0,-4-4 30 0 0,0 0 1 0 0,0-1-1 0 0,1 0 0 0 0,0-1 1 0 0,1 1-1 0 0,-1-2 1 0 0,1 0-1 0 0,0 0 0 0 0,10 2-30 0 0,-6-3 20 0 0,-8-1-5 0 0,1 0 1 0 0,-1-1-1 0 0,1 0 1 0 0,-1-1-1 0 0,1 0 0 0 0,4 0-15 0 0,11-2-87 0 0,-1 1-674 0 0,0-2 0 0 0,16-4 761 0 0,-34 6-8193 0 0</inkml:trace>
  <inkml:trace contextRef="#ctx0" brushRef="#br0" timeOffset="1">253 385 8032 0 0,'25'-4'696'0'0,"-2"1"8"0"0,-6-3-484 0 0,-6 2-140 0 0,0 0 1 0 0,0 1-1 0 0,1 0 1 0 0,-1 1-1 0 0,1 0 1 0 0,0 0-1 0 0,-1 2 1 0 0,1-1-1 0 0,0 1 1 0 0,-1 1-1 0 0,2 0-80 0 0,-8 1 3 0 0,3-1 61 0 0,-1 1 1 0 0,1 0-1 0 0,-1 0 1 0 0,0 0-1 0 0,3 3-64 0 0,-8-4 20 0 0,1 0 0 0 0,-1 1 0 0 0,0 0 0 0 0,1-1 0 0 0,-1 1 0 0 0,0 0 0 0 0,0 0 0 0 0,0 1 0 0 0,-1-1 0 0 0,1 0 0 0 0,-1 0 0 0 0,1 1 0 0 0,-1-1 0 0 0,0 1 0 0 0,1-1 0 0 0,-1 3-20 0 0,5 9 40 0 0,-5-10-34 0 0,1 0-1 0 0,0 0 1 0 0,-1 1 0 0 0,0-1-1 0 0,0 1 1 0 0,0-1 0 0 0,0 0-1 0 0,-1 1 1 0 0,0 0 0 0 0,0-1-1 0 0,0 1 1 0 0,0-1 0 0 0,-1 2-6 0 0,-2 14 0 0 0,0 1 0 0 0,0-1 0 0 0,-6 14 0 0 0,7-26-380 0 0,0 0 0 0 0,1 0 0 0 0,0 0 0 0 0,0 1 0 0 0,1 6 380 0 0,0-15-6724 0 0</inkml:trace>
  <inkml:trace contextRef="#ctx0" brushRef="#br0" timeOffset="2">1117 66 5224 0 0,'0'0'528'0'0,"0"0"0"0"0,0 0 2 0 0,0 0-32 0 0,0 0-173 0 0,0 0-38 0 0,-16 1 1322 0 0,-136 61-602 0 0,139-57-926 0 0,1 2-1 0 0,0-1 1 0 0,1 1 0 0 0,0 1 0 0 0,0 0 0 0 0,0 1 0 0 0,1 0 0 0 0,1 0 0 0 0,-1 2-81 0 0,-6 6 220 0 0,13-15-174 0 0,1 0 0 0 0,0 0-1 0 0,0 0 1 0 0,0 1-1 0 0,0-1 1 0 0,1 1 0 0 0,-1-1-1 0 0,1 1 1 0 0,-1-1-1 0 0,1 1 1 0 0,0 0-1 0 0,0 0 1 0 0,0 0-46 0 0,-1 1 36 0 0,1 0-1 0 0,-1 0 1 0 0,0-1-1 0 0,0 1 1 0 0,0-1-1 0 0,-1 1 1 0 0,1-1-1 0 0,-2 2-35 0 0,1-3 22 0 0,1 1-1 0 0,0-1 0 0 0,0 1 1 0 0,0-1-1 0 0,1 1 0 0 0,-1 0 0 0 0,1 0 1 0 0,-1 0-1 0 0,1 0 0 0 0,0 0 1 0 0,0 0-1 0 0,0 0 0 0 0,1 0 1 0 0,-1 0-1 0 0,1 2-21 0 0,-1 2 41 0 0,0 0 1 0 0,0 0-1 0 0,0 0 1 0 0,-1-1-1 0 0,-1 3-41 0 0,1-1 40 0 0,0-1 0 0 0,0 0 0 0 0,1 0 0 0 0,0 1 0 0 0,0 3-40 0 0,-1 28 69 0 0,1-24-6 0 0,1 1 1 0 0,0-1-1 0 0,1 0 0 0 0,2 14-63 0 0,-1-23 4 0 0,0-1-1 0 0,0 1 0 0 0,1-1 1 0 0,0 0-1 0 0,0 0 0 0 0,0 0 1 0 0,0 0-1 0 0,1-1 0 0 0,0 1 1 0 0,0-1-1 0 0,1 1-3 0 0,3 3 5 0 0,0-1 0 0 0,0-1 0 0 0,0 1 0 0 0,1-1 0 0 0,9 4-5 0 0,-15-9 0 0 0,-1 0 0 0 0,0-1 0 0 0,1 1 0 0 0,-1-1 0 0 0,1 0 0 0 0,0 0 0 0 0,-1 1 0 0 0,1-2 0 0 0,-1 1 0 0 0,1 0 0 0 0,-1 0 0 0 0,1-1 0 0 0,-1 0 0 0 0,1 1 0 0 0,-1-1 0 0 0,22-3-2 0 0,2 0 0 0 0,-1 0-1 0 0,1-1 0 0 0,-1-2 1 0 0,0 0-1 0 0,-1-2 0 0 0,9-4 3 0 0,-8 1-851 0 0,-1-1 0 0 0,13-9 851 0 0,-34 20-8400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31.7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1 120 4720 0 0,'0'1'8'0'0,"0"-1"0"0"0,0 1 1 0 0,0 0-1 0 0,0-1 0 0 0,0 1 1 0 0,0 0-1 0 0,0-1 0 0 0,1 1 1 0 0,-1 0-1 0 0,0-1 0 0 0,0 1 1 0 0,1-1-1 0 0,-1 1 0 0 0,0-1 1 0 0,1 1-1 0 0,-1-1 0 0 0,1 1 1 0 0,-1-1-1 0 0,1 1 0 0 0,-1-1 1 0 0,1 1-1 0 0,-1-1 0 0 0,1 0 0 0 0,-1 1 1 0 0,1-1-1 0 0,-1 0 0 0 0,1 1 1 0 0,0-1-1 0 0,-1 0 0 0 0,1 0 1 0 0,-1 1-1 0 0,1-1 0 0 0,0 0 1 0 0,-1 0-1 0 0,1 0-8 0 0,28-1 656 0 0,-15 0-557 0 0,-6 0-64 0 0,-1 0 0 0 0,0 0 0 0 0,0-1 0 0 0,0 0 0 0 0,0 0-1 0 0,-1 0 1 0 0,7-4-35 0 0,14-4 22 0 0,-25 9-21 0 0,198-63 94 0 0,-168 54-129 0 0,1 1-1 0 0,0 2 1 0 0,0 1 0 0 0,0 1-1 0 0,0 2 1 0 0,1 2 0 0 0,6 1 34 0 0,-38 0-4208 0 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6.0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1 261 7432 0 0,'1'-1'191'0'0,"1"-1"1"0"0,-1 0-1 0 0,1 1 1 0 0,-1 0-1 0 0,1-1 0 0 0,0 1 1 0 0,-1 0-1 0 0,1 0 1 0 0,0 0-1 0 0,0 0 1 0 0,0 0-1 0 0,0 0 1 0 0,0 0-1 0 0,0 1-191 0 0,8-5 262 0 0,44-27 634 0 0,-20 12-544 0 0,33-15-352 0 0,27-9 84 0 0,-27 12 42 0 0,65-22-126 0 0,-118 49-254 0 0,0 1 1 0 0,0 0 0 0 0,1 1-1 0 0,-1 1 1 0 0,1 0 0 0 0,-1 0 253 0 0,-11 2-7368 0 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6.4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8 299 6424 0 0,'0'5'32'0'0,"1"0"0"0"0,-1 0 1 0 0,1 0-1 0 0,0 0 0 0 0,2 5-32 0 0,-1-7 31 0 0,-1 1 1 0 0,0-1-1 0 0,-1 1 0 0 0,1 0 0 0 0,0 0 0 0 0,-1-1 0 0 0,0 1 0 0 0,0 0 1 0 0,0 0-1 0 0,0-1 0 0 0,-1 3-31 0 0,-2 14 66 0 0,1 0-1 0 0,1 0 1 0 0,0 1 0 0 0,2-1 0 0 0,0 1-66 0 0,1 5 464 0 0,-2 1 0 0 0,-2 15-464 0 0,-5-24 672 0 0,6-17-555 0 0,0 0 1 0 0,1 1-1 0 0,-1-1 0 0 0,1 0 0 0 0,-1 0 0 0 0,1 0 0 0 0,-1 1 0 0 0,1-1 0 0 0,0 0 0 0 0,-1 1 0 0 0,1-1 0 0 0,0 2-117 0 0,0-16 430 0 0,-1-41 8 0 0,2 1-1 0 0,3-1 1 0 0,2 1-1 0 0,6-18-437 0 0,16-90 368 0 0,-22 141-309 0 0,1 0 1 0 0,1 0-1 0 0,0 1 0 0 0,2 0 0 0 0,8-13-59 0 0,-4 8 52 0 0,-13 23-45 0 0,1-1 0 0 0,-1 1 0 0 0,1-1 0 0 0,0 1 0 0 0,0 0 0 0 0,0 0 0 0 0,0-1 0 0 0,0 1 0 0 0,0 1 0 0 0,0-1 0 0 0,0 0 0 0 0,0 0 0 0 0,0 1 0 0 0,0-1 0 0 0,3 1-7 0 0,4-3 18 0 0,-8 3-21 0 0,0 0 0 0 0,0 0 1 0 0,0 0-1 0 0,-1 0 0 0 0,1 0 0 0 0,0 0 0 0 0,0 0 0 0 0,0 0 1 0 0,0 1-1 0 0,-1-1 0 0 0,1 0 0 0 0,0 0 0 0 0,0 1 1 0 0,0-1-1 0 0,-1 1 0 0 0,1-1 0 0 0,0 1 0 0 0,0-1 1 0 0,-1 1-1 0 0,1-1 0 0 0,0 1 0 0 0,-1 0 3 0 0,1 0-29 0 0,0-1 0 0 0,1 1-1 0 0,-1 0 1 0 0,0 0 0 0 0,0-1-1 0 0,0 1 1 0 0,0 0 0 0 0,1-1-1 0 0,-1 1 1 0 0,0-1 0 0 0,0 0 0 0 0,1 1-1 0 0,-1-1 1 0 0,1 0 29 0 0,2 0-34 0 0,0 1 0 0 0,0 0 0 0 0,0 0 0 0 0,0 0 0 0 0,0 0-1 0 0,-1 0 1 0 0,1 1 0 0 0,0-1 0 0 0,0 1 0 0 0,-1 0 0 0 0,0 0 0 0 0,1 1 0 0 0,-1-1 0 0 0,0 1 0 0 0,0-1 0 0 0,0 1 0 0 0,0 0-1 0 0,-1 0 1 0 0,1 0 0 0 0,1 3 34 0 0,5 8-152 0 0,0 0 0 0 0,-1 1 1 0 0,-1 0-1 0 0,2 6 152 0 0,-7-18-1 0 0,-1 0 1 0 0,1 1 0 0 0,-1-1-1 0 0,0 1 1 0 0,0-1-1 0 0,0 1 1 0 0,0-1 0 0 0,0 1-1 0 0,-1 0 1 0 0,0-1 0 0 0,0 1-1 0 0,0 0 1 0 0,0-1 0 0 0,0 1-1 0 0,-1 0 1 0 0,0-1-1 0 0,1 1 1 0 0,-1-1 0 0 0,-1 1-1 0 0,1-1 1 0 0,0 1 0 0 0,-2 2 0 0 0,0-1-2 0 0,0-1 1 0 0,0 1 0 0 0,0 0-1 0 0,-1-1 1 0 0,0 1-1 0 0,1-1 1 0 0,-2 0 0 0 0,1 0-1 0 0,0-1 1 0 0,-1 1-1 0 0,1-1 1 0 0,-3 1 1 0 0,-30 26-6 0 0,24-16 28 0 0,-1-1 0 0 0,-1-1 0 0 0,-1 0 1 0 0,1-1-1 0 0,-5 1-22 0 0,13-6 32 0 0,0 0 0 0 0,1 0 0 0 0,0 1 0 0 0,0 0 1 0 0,0 0-1 0 0,1 1 0 0 0,-3 4-32 0 0,-3 3 125 0 0,9-11-71 0 0,-1 0-1 0 0,1 1 1 0 0,0-1-1 0 0,0 1 1 0 0,0 0 0 0 0,1-1-1 0 0,-1 1 1 0 0,1 1-54 0 0,1-5 9 0 0,-1 1 0 0 0,1-1 0 0 0,0 0 1 0 0,-1 1-1 0 0,1-1 0 0 0,0 1 0 0 0,0-1 0 0 0,0 1 1 0 0,0-1-1 0 0,0 1 0 0 0,1-1 0 0 0,-1 1 1 0 0,0-1-1 0 0,1 1 0 0 0,-1-1 0 0 0,1 0 1 0 0,-1 1-1 0 0,1-1 0 0 0,0 0 0 0 0,0 1 0 0 0,-1-1 1 0 0,1 0-1 0 0,0 0 0 0 0,0 0 0 0 0,0 0 1 0 0,0 1-1 0 0,0-2 0 0 0,1 1 0 0 0,-1 1-9 0 0,10 4 16 0 0,-1-1 0 0 0,1 0-1 0 0,0-1 1 0 0,1 0 0 0 0,-1 0-1 0 0,0-1 1 0 0,1-1 0 0 0,0 0-1 0 0,0 0 1 0 0,0-1 0 0 0,-1-1-1 0 0,8 0-15 0 0,31-5-1846 0 0,21-5 1846 0 0,-42 2-7860 0 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6.9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316 1 5320 0 0,'-2'0'97'0'0,"0"0"0"0"0,1 0 0 0 0,-1 1 0 0 0,0-1 0 0 0,1 1 0 0 0,-1-1 0 0 0,1 1 0 0 0,-1 0 0 0 0,1 0 0 0 0,-1-1 0 0 0,1 1 0 0 0,-1 0 0 0 0,1 1-97 0 0,0-2 107 0 0,-1 1 0 0 0,1 0 0 0 0,0 0 0 0 0,0 0 0 0 0,-1-1 0 0 0,1 1 0 0 0,0 0 0 0 0,-1-1 0 0 0,1 1 0 0 0,-1-1 0 0 0,1 0 0 0 0,-1 1 0 0 0,1-1-1 0 0,-1 0 1 0 0,1 0 0 0 0,-1 0 0 0 0,1 0 0 0 0,-1 0-107 0 0,-2-1 250 0 0,0 1 0 0 0,-1 0 0 0 0,1 0-1 0 0,0 0 1 0 0,-1 1 0 0 0,1-1 0 0 0,-3 2-250 0 0,-21 1 273 0 0,19-3-234 0 0,-1 0 0 0 0,1 1 0 0 0,-1 0 0 0 0,-5 2-39 0 0,12-3-5 0 0,0 1 0 0 0,0 0 0 0 0,0 0 0 0 0,0 0 0 0 0,1 1 0 0 0,-1-1 0 0 0,0 1 0 0 0,1 0 0 0 0,-1-1 0 0 0,1 1 0 0 0,0 0 0 0 0,-1 0 0 0 0,1 1 0 0 0,0-1 0 0 0,0 0 0 0 0,0 2 5 0 0,-10 12-143 0 0,9-12 126 0 0,0-1 1 0 0,1 0-1 0 0,0 1 1 0 0,-1 0-1 0 0,1-1 1 0 0,0 1-1 0 0,1 0 1 0 0,-1 0-1 0 0,1 0 1 0 0,-1 0-1 0 0,1 0 1 0 0,0 0-1 0 0,1 0 1 0 0,-1 1-1 0 0,1 1 17 0 0,0 3-12 0 0,1-1 1 0 0,0 1-1 0 0,1 0 1 0 0,0 0-1 0 0,0-1 0 0 0,1 1 1 0 0,0-1-1 0 0,0 0 1 0 0,2 2 11 0 0,9 16-31 0 0,1 0 1 0 0,3 2 30 0 0,16 26-24 0 0,-33-51 22 0 0,1-1 0 0 0,-1 0 1 0 0,1 0-1 0 0,0 0 1 0 0,0 0-1 0 0,0 0 0 0 0,0-1 1 0 0,0 1-1 0 0,0 0 1 0 0,2 0 1 0 0,-2-1-4 0 0,-1 0 0 0 0,1 1 1 0 0,0-1-1 0 0,0 1 0 0 0,0-1 1 0 0,-1 1-1 0 0,1 0 1 0 0,-1-1-1 0 0,1 1 0 0 0,-1 0 1 0 0,0 1 3 0 0,10 13-23 0 0,-10-15 33 0 0,0 0-1 0 0,0 1 0 0 0,0-1 0 0 0,-1 0 1 0 0,1 0-1 0 0,0 1 0 0 0,0-1 0 0 0,-1 0 1 0 0,1 1-1 0 0,-1-1 0 0 0,1 1 1 0 0,-1-1-1 0 0,0 0 0 0 0,1 1 0 0 0,-1-1 1 0 0,0 1-1 0 0,0-1 0 0 0,0 1 1 0 0,0-1-1 0 0,0 1 0 0 0,-1-1 0 0 0,1 1 1 0 0,0-1-1 0 0,-1 1 0 0 0,1-1 1 0 0,-1 0-1 0 0,1 1 0 0 0,-1-1 0 0 0,0 0 1 0 0,0 2-10 0 0,0-1 39 0 0,-1 0-1 0 0,1 0 1 0 0,-1-1 0 0 0,1 1 0 0 0,-1 0 0 0 0,1-1 0 0 0,-1 1 0 0 0,0-1 0 0 0,0 1-1 0 0,0-1 1 0 0,0 0 0 0 0,0 0 0 0 0,0 0 0 0 0,0 0 0 0 0,-2 1-39 0 0,-36 9 250 0 0,20-7-138 0 0,-52 11 310 0 0,40-10-101 0 0,15-8-17 0 0,5 0-126 0 0,12 3-181 0 0,0 0 0 0 0,-1 0 1 0 0,1 0-1 0 0,0 0 0 0 0,0 0 0 0 0,0 0 0 0 0,0 0 0 0 0,0 0 0 0 0,0 0 0 0 0,-1 0 0 0 0,1 0 0 0 0,0 0 0 0 0,0 0 0 0 0,0 0 1 0 0,0 0-1 0 0,0 0 0 0 0,0-1 0 0 0,-1 1 0 0 0,1 0 0 0 0,0 0 0 0 0,0 0 0 0 0,0 0 0 0 0,0 0 0 0 0,0 0 0 0 0,0 0 0 0 0,0 0 1 0 0,0-1-1 0 0,0 1 0 0 0,0 0 0 0 0,0 0 0 0 0,0 0 0 0 0,0 0 0 0 0,-1 0 0 0 0,1-1 0 0 0,0 1 0 0 0,0 0 0 0 0,0 0 0 0 0,0 0 0 0 0,0 0 1 0 0,0 0-1 0 0,0-1 0 0 0,1 1 0 0 0,-1 0 0 0 0,0 0 0 0 0,0 0 0 0 0,0 0 0 0 0,0 0 0 0 0,0 0 3 0 0,0-2-1256 0 0,0 2-6606 0 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7.5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6128 0 0,'2'2'23'0'0,"0"1"1"0"0,0-1-1 0 0,0 1 1 0 0,0 0 0 0 0,-1 0-1 0 0,1 0 1 0 0,-1 0-1 0 0,0 0 1 0 0,0 0-1 0 0,0 0 1 0 0,0 0-1 0 0,0 0 1 0 0,-1 0-1 0 0,1 2-23 0 0,-2 50 566 0 0,0-27-384 0 0,1-5 11 0 0,0 29 503 0 0,-1-48-736 0 0,1-1-1 0 0,-1 1 1 0 0,0 0-1 0 0,0-1 1 0 0,0 1-1 0 0,0-1 1 0 0,0 1-1 0 0,-1-1 1 0 0,0 1 0 0 0,0-1-1 0 0,-1 2 41 0 0,1-3-5465 0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8.6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291 0 5224 0 0,'0'0'625'0'0,"0"0"4"0"0,0 0-1 0 0,0 0-21 0 0,0 0-118 0 0,0 0-21 0 0,0 0-2 0 0,0 0-66 0 0,0 0-256 0 0,0 0-63 0 0,0 0 6 0 0,0 0-13 0 0,-8 2-52 0 0,-10 3-10 0 0,0 0 0 0 0,-14 8-12 0 0,-53 24-143 0 0,4-8 143 0 0,81-28 3 0 0,-2-1 8 0 0,1 0 0 0 0,0 1 0 0 0,-1 0 0 0 0,1-1 0 0 0,-1 1 0 0 0,1 0 0 0 0,0 0 0 0 0,0 0 0 0 0,-1 0 0 0 0,1 0 0 0 0,0 0 0 0 0,0 0 0 0 0,0 0 0 0 0,0 0 0 0 0,0 0 0 0 0,0 1 0 0 0,1-1 0 0 0,-1 0 0 0 0,0 1-1 0 0,1-1 1 0 0,-1 1-11 0 0,0-1 39 0 0,-6 8 453 0 0,-1 1 37 0 0,6-4-367 0 0,0 1-1 0 0,0-1 1 0 0,1 1-1 0 0,0 0 1 0 0,1-1-1 0 0,-1 1 1 0 0,1 3-162 0 0,0 9 99 0 0,1-1 0 0 0,0 1 0 0 0,1-1 0 0 0,1 0 0 0 0,4 13-99 0 0,-1-2 58 0 0,-1 0 0 0 0,-1 0 1 0 0,-1 1-1 0 0,-2 23-58 0 0,-2-22 63 0 0,0-23-50 0 0,1 0 1 0 0,0 0 0 0 0,0 0 0 0 0,1 0 0 0 0,0 0 0 0 0,0 0-1 0 0,1 0 1 0 0,0 3-14 0 0,0-4 13 0 0,-1 0 1 0 0,1 1-1 0 0,-2-1 0 0 0,1 1 0 0 0,-1-1 1 0 0,0 1-1 0 0,-1-1 0 0 0,0 4-13 0 0,0-2 10 0 0,0-1-1 0 0,1 0 1 0 0,0 0-1 0 0,0 1 0 0 0,1-1 1 0 0,1 5-10 0 0,-2-12-24 0 0,0-1-1 0 0,0 0 1 0 0,0 0-1 0 0,0 1 1 0 0,0-1 0 0 0,0 0-1 0 0,1 1 1 0 0,-1-1-1 0 0,0 0 1 0 0,0 0 0 0 0,0 1-1 0 0,0-1 1 0 0,0 0-1 0 0,0 0 1 0 0,1 1 0 0 0,-1-1-1 0 0,0 0 1 0 0,0 0-1 0 0,0 0 1 0 0,1 1 0 0 0,-1-1-1 0 0,0 0 1 0 0,0 0 0 0 0,1 0-1 0 0,-1 0 1 0 0,0 0-1 0 0,0 0 1 0 0,1 1 0 0 0,-1-1-1 0 0,0 0 1 0 0,1 0-1 0 0,-1 0 1 0 0,0 0 0 0 0,0 0-1 0 0,1 0 1 0 0,-1 0-1 0 0,0 0 1 0 0,1 0 0 0 0,-1 0-1 0 0,0 0 1 0 0,0 0-1 0 0,1 0 1 0 0,-1 0 0 0 0,0-1-1 0 0,0 1 1 0 0,1 0 0 0 0,-1 0-1 0 0,0 0 1 0 0,0 0-1 0 0,1 0 1 0 0,-1-1 0 0 0,0 1-1 0 0,0 0 1 0 0,0 0-1 0 0,1 0 1 0 0,-1-1 0 0 0,0 1-1 0 0,0 0 1 0 0,0 0-1 0 0,0-1 1 0 0,1 1 0 0 0,-1 0-1 0 0,0 0 1 0 0,0-1-1 0 0,0 1 1 0 0,0 0 0 0 0,0 0-1 0 0,0-1 25 0 0,0 0-8326 0 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9.0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1 103 5920 0 0,'4'-3'388'0'0,"0"0"0"0"0,1 1 0 0 0,-1-1 0 0 0,1 1 0 0 0,0 0 0 0 0,1 0-388 0 0,63-24 1282 0 0,-57 23-1204 0 0,0-1-1 0 0,0-1 1 0 0,10-5-78 0 0,12-6 26 0 0,7-3-1298 0 0,-37 17-4813 0 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9.4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0 3208 0 0,'0'34'733'0'0,"-1"-7"-538"0"0,1 0 0 0 0,2 0 0 0 0,0 1 0 0 0,6 19-195 0 0,-4-22 441 0 0,0 1-1 0 0,-2-1 1 0 0,-1 1 0 0 0,-3 20-441 0 0,2-6 684 0 0,6-20-204 0 0,-6-19-437 0 0,1 0 0 0 0,0 0 0 0 0,-1 0 0 0 0,1 0 0 0 0,-1 0 0 0 0,0 0 0 0 0,1 0 0 0 0,-1 1-1 0 0,0-1 1 0 0,0 0 0 0 0,1 0 0 0 0,-1 0 0 0 0,0 0 0 0 0,0 1 0 0 0,0-1 0 0 0,-1 0 0 0 0,1 0 0 0 0,0 0 0 0 0,0 1-1 0 0,-1-1-42 0 0,8 34 1270 0 0,-7-35-1265 0 0,-1 0 1 0 0,1 0-1 0 0,0 1 1 0 0,0-1-1 0 0,0 0 1 0 0,0 0-1 0 0,0 1 1 0 0,1-1-1 0 0,-1 0 1 0 0,0 0-1 0 0,0 1 1 0 0,0-1-1 0 0,0 0 1 0 0,0 0-1 0 0,0 1 0 0 0,0-1 1 0 0,0 0-1 0 0,1 0 1 0 0,-1 1-1 0 0,0-1 1 0 0,0 0-1 0 0,0 0 1 0 0,0 0-1 0 0,1 1 1 0 0,-1-1-1 0 0,0 0 1 0 0,0 0-1 0 0,1 0 1 0 0,-1 0-1 0 0,0 0 1 0 0,0 1-1 0 0,0-1 1 0 0,1 0-1 0 0,-1 0 1 0 0,0 0-1 0 0,1 0 1 0 0,-1 0-1 0 0,0 0 1 0 0,0 0-1 0 0,1 0 1 0 0,-1 0-1 0 0,0 0 1 0 0,0 0-1 0 0,1 0 1 0 0,-1 0-1 0 0,0 0 1 0 0,1 0-6 0 0,0 0-761 0 0,1 0-5856 0 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09.7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1 440 5824 0 0,'0'0'610'0'0,"0"0"9"0"0,0-23 2640 0 0,0 21-3246 0 0,0-46 371 0 0,1-1-1 0 0,3 1 1 0 0,2 0-384 0 0,15-99 933 0 0,-21 145-891 0 0,1-1 1 0 0,0 0-1 0 0,0 0 1 0 0,0 0-1 0 0,0 1 1 0 0,1-1-1 0 0,-1 1 1 0 0,1-1-1 0 0,0 1 1 0 0,0-1-1 0 0,0 1 1 0 0,0 0-1 0 0,0 0 1 0 0,0 0-1 0 0,1 0-42 0 0,0-1 97 0 0,0 0 1 0 0,-1 1-1 0 0,1-1 1 0 0,-1 0-1 0 0,1-1 0 0 0,-1 1 1 0 0,0-1-98 0 0,-1 4 15 0 0,-1 0 0 0 0,0-1 0 0 0,0 1 0 0 0,0 0 0 0 0,1 0 0 0 0,-1-1 0 0 0,0 1 0 0 0,1 0 0 0 0,-1 0 0 0 0,0 0 0 0 0,0 0 0 0 0,1 0 0 0 0,-1-1 0 0 0,0 1 0 0 0,1 0 0 0 0,-1 0 0 0 0,0 0 0 0 0,1 0 0 0 0,-1 0 1 0 0,0 0-1 0 0,1 0 0 0 0,-1 0 0 0 0,0 0 0 0 0,1 0 0 0 0,-1 0 0 0 0,0 0 0 0 0,1 0 0 0 0,-1 0 0 0 0,0 1 0 0 0,1-1 0 0 0,-1 0 0 0 0,0 0 0 0 0,1 0 0 0 0,-1 0-15 0 0,17 11 123 0 0,-12-8-119 0 0,0 1 1 0 0,-1 0 0 0 0,0 0 0 0 0,0 1-1 0 0,0-1 1 0 0,0 1-5 0 0,20 37 34 0 0,-11-18-10 0 0,1 0-1 0 0,1-2 0 0 0,17 21-23 0 0,-26-35 5 0 0,0 0-1 0 0,0 0 1 0 0,-1 1 0 0 0,-1-1-1 0 0,2 5-4 0 0,-1-3 5 0 0,-1-1 0 0 0,1-1 0 0 0,1 1 0 0 0,5 7-5 0 0,5 3 16 0 0,-12-13-8 0 0,0 0 1 0 0,1-1 0 0 0,0 1-1 0 0,0-1 1 0 0,1 0-1 0 0,0 0 1 0 0,0-1 0 0 0,0 0-1 0 0,2 1-8 0 0,4 7 65 0 0,-11-11-62 0 0,-1-1 0 0 0,1 1 0 0 0,-1 0 0 0 0,1-1 0 0 0,-1 1 0 0 0,1 0 0 0 0,0-1-1 0 0,-1 1 1 0 0,1-1 0 0 0,0 1 0 0 0,-1-1 0 0 0,1 1 0 0 0,0-1 0 0 0,0 0 0 0 0,0 1 0 0 0,-1-1-1 0 0,1 0 1 0 0,0 0 0 0 0,0 1 0 0 0,0-1 0 0 0,0 0 0 0 0,-1 0 0 0 0,1 0 0 0 0,0 0 0 0 0,0 0-3 0 0,1-1 15 0 0,0 1 1 0 0,-1-1 0 0 0,1 0 0 0 0,0 0-1 0 0,-1 0 1 0 0,1 1 0 0 0,-1-2 0 0 0,1 1-1 0 0,-1 0 1 0 0,0 0 0 0 0,1 0 0 0 0,-1-1-1 0 0,1 0-15 0 0,5-5 45 0 0,-6 6-43 0 0,0 0 1 0 0,-1 0-1 0 0,1-1 1 0 0,-1 1-1 0 0,1 0 1 0 0,-1 0-1 0 0,1 0 1 0 0,-1-1-1 0 0,0 1 1 0 0,1 0 0 0 0,-1-1-1 0 0,0 1 1 0 0,0 0-3 0 0,2-8 14 0 0,1-3 7 0 0,-1-1 1 0 0,0 0-1 0 0,-1 1 1 0 0,-1-1-1 0 0,0 0 1 0 0,0 0 0 0 0,-1 1-1 0 0,-1-1 1 0 0,-1-5-22 0 0,-4-55 287 0 0,6 47-66 0 0,1 20-157 0 0,-1-1-1 0 0,1 0 1 0 0,0 0-1 0 0,0 0 0 0 0,1 0 1 0 0,0 0-1 0 0,0 1 0 0 0,1-1 1 0 0,0 0-1 0 0,0 1 0 0 0,2-5-63 0 0,2 1-46 0 0,-6 7-130 0 0,1 1 0 0 0,1-1 0 0 0,-1 1 0 0 0,0 0 0 0 0,1-1 1 0 0,-1 1-1 0 0,1 0 0 0 0,0 0 0 0 0,-1 0 0 0 0,3-1 176 0 0,-2 2-10466 0 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0.1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0 154 4720 0 0,'1'9'254'0'0,"0"1"1"0"0,1-1-1 0 0,0 0 0 0 0,1 0 1 0 0,-1 0-1 0 0,5 7-254 0 0,7 30 1131 0 0,0 33-290 0 0,-4-18-202 0 0,8 18-639 0 0,-17-72 5 0 0,0 0 0 0 0,0 0 0 0 0,-1-1 0 0 0,0 1 0 0 0,0 6-5 0 0,-1 3 22 0 0,6-9 8 0 0,-5-7-27 0 0,0 0 1 0 0,1 1-1 0 0,-1-1 1 0 0,0 0-1 0 0,0 0 1 0 0,0 0-1 0 0,1 0 1 0 0,-1 0-1 0 0,0 0 0 0 0,0 0 1 0 0,0 1-1 0 0,0-1 1 0 0,1 0-1 0 0,-1 0 1 0 0,0 0-1 0 0,0 1 1 0 0,0-1-1 0 0,0 0 1 0 0,0 0-1 0 0,0 0 1 0 0,0 1-1 0 0,1-1 0 0 0,-1 0 1 0 0,0 0-1 0 0,0 0 1 0 0,0 1-1 0 0,0-1 1 0 0,0 0-1 0 0,0 0 1 0 0,0 1-1 0 0,0-1 1 0 0,0 0-1 0 0,0 0 1 0 0,0 0-1 0 0,0 1 0 0 0,0-1 1 0 0,-1 0-1 0 0,1 0 1 0 0,0 1-1 0 0,0-1 1 0 0,0 0-1 0 0,0 0 1 0 0,0 0-1 0 0,0 1 1 0 0,0-1-1 0 0,-1 0 1 0 0,1 0-1 0 0,0 0 0 0 0,0 0 1 0 0,0 1-1 0 0,0-1 1 0 0,-1 0-1 0 0,1 0 1 0 0,0 0-1 0 0,0 0 1 0 0,0 0-4 0 0,-2-21 473 0 0,-5-7-340 0 0,2 1 0 0 0,1-1-1 0 0,1 0 1 0 0,2-5-133 0 0,2-118 623 0 0,-1 142-585 0 0,1-9 3 0 0,1 0-1 0 0,0 1 1 0 0,2-1-1 0 0,0 0 1 0 0,1 1-1 0 0,0 0 1 0 0,2 0-1 0 0,0 1 1 0 0,1 0-1 0 0,3-4-40 0 0,-8 14 4 0 0,1 1 0 0 0,0 0 0 0 0,0 0 0 0 0,1 1 0 0 0,-1-1 0 0 0,1 1 0 0 0,0 0 0 0 0,1 0-4 0 0,-5 3 1 0 0,1-1 0 0 0,-1 1 0 0 0,1 0 0 0 0,-1 0 1 0 0,1 1-1 0 0,0-1 0 0 0,0 0 0 0 0,-1 0 1 0 0,1 1-1 0 0,0-1 0 0 0,0 1 0 0 0,0 0 0 0 0,0 0 1 0 0,-1-1-1 0 0,1 1 0 0 0,0 0 0 0 0,0 0 1 0 0,0 1-1 0 0,0-1 0 0 0,0 0 0 0 0,-1 1 0 0 0,1-1 1 0 0,0 1-1 0 0,0-1 0 0 0,0 1 0 0 0,-1 0 1 0 0,1 0-1 0 0,0 0 0 0 0,-1 0-1 0 0,12 11 4 0 0,0 1 0 0 0,-1 0 1 0 0,-1 1-1 0 0,0 1 0 0 0,-1 0 0 0 0,2 4-4 0 0,14 20 44 0 0,-21-31-30 0 0,0 0-1 0 0,-1 0 0 0 0,0 1 0 0 0,0-1 1 0 0,0 4-14 0 0,17 36 120 0 0,-16-40-83 0 0,-1 0-1 0 0,-1 1 1 0 0,0 0 0 0 0,0 0-1 0 0,-1 0 1 0 0,0 0 0 0 0,0 4-37 0 0,1 10 218 0 0,-1 0 0 0 0,-1 11-218 0 0,-3-28 32 0 0,1 0-1 0 0,-1 0 1 0 0,1-1-1 0 0,-2 1 0 0 0,1-1 1 0 0,0 1-1 0 0,-1-1 1 0 0,0 0-1 0 0,-1 0 1 0 0,1 0-1 0 0,-1 0 0 0 0,0-1 1 0 0,0 1-1 0 0,-4 2-31 0 0,1 1 38 0 0,-1-1 0 0 0,0-1 0 0 0,-1 0 0 0 0,1 0 0 0 0,-1 0-1 0 0,0-1 1 0 0,-1 0 0 0 0,1-1 0 0 0,-1 0 0 0 0,-9 2-38 0 0,1-1 79 0 0,8-2 7 0 0,-1 0-1 0 0,1-1 1 0 0,-1 0 0 0 0,0 0 0 0 0,0-1 0 0 0,0-1-1 0 0,0 0 1 0 0,-10-1-86 0 0,19 1 10 0 0,-10-2 113 0 0,1-1 0 0 0,-1 1 0 0 0,1-2-1 0 0,-1 0 1 0 0,0-1-123 0 0,-30-13-1728 0 0,42 18-7342 0 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0.5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88 1 5720 0 0,'2'1'137'0'0,"-1"0"1"0"0,1 1-1 0 0,-1-1 1 0 0,1 1 0 0 0,-1 0-1 0 0,0-1 1 0 0,0 1-1 0 0,0 0 1 0 0,0-1-1 0 0,0 1 1 0 0,0 0-1 0 0,0 0 1 0 0,0 0-1 0 0,-1 0 1 0 0,1 0-1 0 0,-1 0 1 0 0,1 0-1 0 0,-1 0 1 0 0,0 0 0 0 0,0 0-1 0 0,0 0 1 0 0,0 1-1 0 0,0-1 1 0 0,-1 2-138 0 0,0 9 263 0 0,-1 1 0 0 0,-1-1 0 0 0,-1 5-263 0 0,3-14 106 0 0,-31 170 364 0 0,2-7-144 0 0,12-76-181 0 0,16-80-23 0 0,0-1 0 0 0,1 0 1 0 0,0 1-1 0 0,1-1 0 0 0,1 7-122 0 0,-1 2 361 0 0,-5-6-81 0 0,5-13-279 0 0,0 0 1 0 0,0 0-1 0 0,0-1 0 0 0,0 1 1 0 0,0 0-1 0 0,0 0 0 0 0,0 0 1 0 0,0 0-1 0 0,0 0 0 0 0,0 0 0 0 0,0 0 1 0 0,0-1-1 0 0,0 1 0 0 0,-1 0 1 0 0,1 0-1 0 0,0 0 0 0 0,0 0 1 0 0,0 0-1 0 0,0 0 0 0 0,0 0 0 0 0,0 0 1 0 0,0 0-1 0 0,-1 0 0 0 0,1 0 1 0 0,0 0-1 0 0,0 0 0 0 0,0 0 1 0 0,0 0-1 0 0,0 0 0 0 0,0 0 0 0 0,0 0 1 0 0,-1 0-1 0 0,1 0 0 0 0,0 0 1 0 0,0 0-1 0 0,0 0 0 0 0,0 0 0 0 0,0 0 1 0 0,0 0-1 0 0,-1 0 0 0 0,1 0 1 0 0,0 0-1 0 0,0 0 0 0 0,0 0-1 0 0,0-6-1497 0 0,0 6-6132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32.1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93 5824 0 0,'2'1'53'0'0,"0"1"0"0"0,0-1 0 0 0,-1-1 0 0 0,1 1 1 0 0,0 0-1 0 0,0 0 0 0 0,0-1 0 0 0,0 1 0 0 0,0-1 1 0 0,0 1-1 0 0,0-1 0 0 0,1 0 0 0 0,-1 0 0 0 0,0 0 0 0 0,0 0-53 0 0,37-3 979 0 0,-23 0-721 0 0,-1-1 1 0 0,14-5-259 0 0,-12 3 102 0 0,1 1 1 0 0,0 0-1 0 0,1 2-102 0 0,55-11 363 0 0,10-6-363 0 0,-3 1 438 0 0,-52 11-1475 0 0,-23 6-4815 0 0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0.9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1 259 6632 0 0,'8'-4'41'0'0,"0"1"0"0"0,0 1 0 0 0,0-1-1 0 0,0 1 1 0 0,1 1 0 0 0,-1 0 0 0 0,4 0-41 0 0,-1 0 81 0 0,0-1-1 0 0,0 0 0 0 0,-1-1 1 0 0,7-2-81 0 0,19-10 249 0 0,26-16-249 0 0,-28 13 85 0 0,37-13-85 0 0,42-13 73 0 0,-42 16-86 0 0,61-16 13 0 0,-111 37-14 0 0,-17 5 3 0 0,0 0 1 0 0,0 1-1 0 0,0 0 0 0 0,0-1 1 0 0,0 1-1 0 0,0 1 0 0 0,1-1 1 0 0,-1 1-1 0 0,0 0 0 0 0,0 0 0 0 0,1 0 1 0 0,-1 0-1 0 0,3 1 11 0 0,-2 0-98 0 0,-3 3 48 0 0,-2-1 67 0 0,-1 91 318 0 0,2 107 476 0 0,6-151-551 0 0,-5-38-194 0 0,0 1-1 0 0,-1 0 1 0 0,0 4-66 0 0,-1 148 1177 0 0,-6-127-305 0 0,6-38-756 0 0,0 0-1 0 0,0 0-10 0 0,0 0-53 0 0,0 0-17 0 0,3-2-1407 0 0,-2 2-5809 0 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1.3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6224 0 0,'1'31'1275'0'0,"2"0"0"0"0,3 9-1275 0 0,3 33 875 0 0,-1-25-615 0 0,-5-33-149 0 0,-1-1-1 0 0,0 1 0 0 0,0 6-110 0 0,-2-3 109 0 0,1 0 0 0 0,1 0 1 0 0,1 1-1 0 0,1-1 0 0 0,0-1 1 0 0,3 7-110 0 0,-5-16 118 0 0,0 1-1 0 0,-1-1 1 0 0,0 0 0 0 0,0 1 0 0 0,-1-1 0 0 0,-1 0 0 0 0,1 1 0 0 0,-1 1-118 0 0,-1 18 623 0 0,-2-16-298 0 0,1-8-556 0 0,1-5-1208 0 0,2 1-6502 0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1.6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1 136 5520 0 0,'0'0'465'0'0,"3"0"484"0"0,11-1-711 0 0,0 0-1 0 0,-1-2 0 0 0,1 1 1 0 0,-1-2-1 0 0,1 1 0 0 0,5-4-237 0 0,35-9 0 0 0,158-35-77 0 0,-117 26-215 0 0,-56 14-860 0 0,4-1-3749 0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2.0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266 1 4512 0 0,'13'0'866'0'0,"-10"0"-236"0"0,-8 0-269 0 0,4 1-316 0 0,-1-1 1 0 0,1 1-1 0 0,-1 0 0 0 0,1 0 1 0 0,0 0-1 0 0,0 0 0 0 0,0 0 1 0 0,-1 0-1 0 0,1 0 0 0 0,0 1 1 0 0,0-1-1 0 0,1 0 0 0 0,-1 1 1 0 0,0-1-1 0 0,0 1-45 0 0,-3 4 144 0 0,-10 8 193 0 0,0 0 0 0 0,-9 7-337 0 0,-13 11 367 0 0,28-24-234 0 0,1 1 0 0 0,0 0-1 0 0,1 0 1 0 0,0 1 0 0 0,1-1-1 0 0,-1 1 1 0 0,2 1 0 0 0,-2 3-133 0 0,-2 8 408 0 0,1 1 0 0 0,1 0 0 0 0,0 9-408 0 0,1 27 477 0 0,3-15-148 0 0,0-16-69 0 0,0 1-1 0 0,2 0 1 0 0,4 24-260 0 0,-3-48 27 0 0,0-1 0 0 0,1 1 0 0 0,0-1 0 0 0,0 1-1 0 0,0-1 1 0 0,0 0 0 0 0,1 0 0 0 0,-1 0 0 0 0,1 0 0 0 0,3 2-27 0 0,12 21 11 0 0,-16-24-10 0 0,0 1 0 0 0,1-1 0 0 0,0 1 0 0 0,0-1-1 0 0,0 0 1 0 0,0 0 0 0 0,1 0 0 0 0,-1-1 0 0 0,1 1 0 0 0,-1-1 0 0 0,1 0 0 0 0,0 0-1 0 0,6 3 21 0 0,0 0 0 0 0,1-1 1 0 0,0 0-1 0 0,2-1-21 0 0,-11-2 7 0 0,1-1-1 0 0,0-1 1 0 0,0 1 0 0 0,-1 0-1 0 0,1-1 1 0 0,0 1 0 0 0,-1-1-1 0 0,1 0 1 0 0,0 1 0 0 0,-1-2 0 0 0,1 1-1 0 0,-1 0 1 0 0,1 0 0 0 0,-1-1-1 0 0,0 1 1 0 0,0-1 0 0 0,2-1-7 0 0,22-11 59 0 0,-18 11-29 0 0,0 0 0 0 0,1 0 0 0 0,-2-1 0 0 0,1 0 0 0 0,0-1-1 0 0,-1 1 1 0 0,0-1 0 0 0,0-1 0 0 0,0 1 0 0 0,5-7-30 0 0,6-5-1557 0 0,-16 16-6583 0 0</inkml:trace>
  <inkml:trace contextRef="#ctx0" brushRef="#br0" timeOffset="1">0 320 9440 0 0,'19'-2'618'0'0,"0"0"-1"0"0,0-1 1 0 0,0-1 0 0 0,-1-1 0 0 0,1 0 0 0 0,3-3-618 0 0,-4 1 39 0 0,0 1 1 0 0,1 2-1 0 0,-1-1 1 0 0,1 2-1 0 0,0 1 1 0 0,5 0-40 0 0,27-4-1682 0 0,-46 5-6684 0 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2.6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4416 0 0,'9'67'1553'0'0,"1"127"-770"0"0,-7-152-690 0 0,8 112 60 0 0,-10-143-68 0 0,-1 1 0 0 0,0-1 0 0 0,0 1-1 0 0,-2-1 1 0 0,1 1 0 0 0,-1-1 0 0 0,-2 3-85 0 0,3 7 406 0 0,-2 0 982 0 0,3-20-1394 0 0,-1 0 1 0 0,0-1 0 0 0,1 1-1 0 0,-1 0 1 0 0,1-1 0 0 0,-1 1-1 0 0,0-1 1 0 0,1 1 0 0 0,-1-1 0 0 0,0 1-1 0 0,0-1 1 0 0,0 0 0 0 0,1 1-1 0 0,-1-1 1 0 0,0 0 0 0 0,0 1-1 0 0,0-1 1 0 0,0 0 0 0 0,1 0 0 0 0,-1 0-1 0 0,0 0 1 0 0,0 0 0 0 0,0 0-1 0 0,0 0 1 0 0,0 0 5 0 0,0 0-6605 0 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3.0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1 153 3616 0 0,'8'-3'168'0'0,"11"3"464"0"0,-8 0-143 0 0,0-2-236 0 0,0-1-1 0 0,0 0 1 0 0,0-1-1 0 0,-1 0 1 0 0,0 0-1 0 0,0-1 1 0 0,0-1-1 0 0,0 1 1 0 0,3-4-253 0 0,-2 2 94 0 0,0 0 1 0 0,0 1-1 0 0,1 0 1 0 0,0 1 0 0 0,0 0-1 0 0,0 1 1 0 0,1 0-95 0 0,7-1 110 0 0,-1-1 0 0 0,12-5-110 0 0,-19 6-1 0 0,1 0 0 0 0,-1 1 0 0 0,1 0 0 0 0,0 1 0 0 0,0 1 0 0 0,1 0 0 0 0,4 0 1 0 0,-5 2-107 0 0,0-2 0 0 0,0 1 0 0 0,9-4 107 0 0,-2 1-110 0 0,9 5-958 0 0,-27-1-3622 0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3.3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3712 0 0,'0'8'175'0'0,"0"-1"0"0"0,1 1 0 0 0,-1 0 0 0 0,2-1 0 0 0,-1 1 0 0 0,1-1 0 0 0,0 1 0 0 0,1 2-175 0 0,3 6 106 0 0,-2 1 0 0 0,0 0 1 0 0,-1 0-1 0 0,-1 0 0 0 0,0 1 0 0 0,-1 8-106 0 0,-1-25 3 0 0,1 113 22 0 0,-1-63-18 0 0,-4-4 6 0 0,3-36 3 0 0,0 0 1 0 0,0 0-1 0 0,1 0 0 0 0,0 0 0 0 0,2 10-16 0 0,0-7 85 0 0,-1 0 0 0 0,-1 0-1 0 0,0 0 1 0 0,-1 0 0 0 0,-1 0-1 0 0,-1 6-84 0 0,0 2 247 0 0,3-2 59 0 0,0-19-269 0 0,1 1 0 0 0,-1-1 0 0 0,0 1 0 0 0,0-1 0 0 0,1 1 0 0 0,-1-1 0 0 0,-1 1 0 0 0,1-1 0 0 0,0 1 0 0 0,0 0 0 0 0,0-1 0 0 0,-1 1 0 0 0,1-1 0 0 0,-1 1 0 0 0,1-1 0 0 0,-1 0 0 0 0,0 1 0 0 0,0-1 0 0 0,1 0 0 0 0,-1 1 0 0 0,-1 0-37 0 0,-4 6 545 0 0,5-1 568 0 0,1-7-7815 0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3.7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 22 5824 0 0,'6'-2'92'0'0,"1"0"1"0"0,-1 0 0 0 0,1 1-1 0 0,0-1 1 0 0,-1 1 0 0 0,1 1-1 0 0,0-1 1 0 0,0 1-93 0 0,22-2 488 0 0,-9-2 142 0 0,-17 3-560 0 0,0 0 0 0 0,0 0 0 0 0,1 1 0 0 0,-1-1 0 0 0,0 1 0 0 0,1 0 0 0 0,-1 0 0 0 0,1 0 0 0 0,-1 0 0 0 0,0 0 0 0 0,1 1 0 0 0,-1-1 0 0 0,0 1 0 0 0,0 0 0 0 0,0 0 0 0 0,1 0 0 0 0,1 2-70 0 0,-1-1 20 0 0,-1 0-1 0 0,1 1 1 0 0,-1-1-1 0 0,0 1 0 0 0,1 0 1 0 0,-1 0-1 0 0,0 0 1 0 0,-1 0-1 0 0,1 0 1 0 0,0 1-1 0 0,-1 0 1 0 0,0-1-1 0 0,0 1 1 0 0,0 0-1 0 0,0 0 1 0 0,-1 0-1 0 0,0 0 1 0 0,1 4-20 0 0,1 3-57 0 0,-2 1 1 0 0,1-1 0 0 0,-2 1 0 0 0,1 0 0 0 0,-2 0-1 0 0,1 0 1 0 0,-2-1 0 0 0,0 1 0 0 0,0-1-1 0 0,-1 1 1 0 0,-1 1 56 0 0,2-6-20 0 0,-1-1 0 0 0,0 1 0 0 0,0-1 0 0 0,-1 1 0 0 0,0-1 0 0 0,0 0 0 0 0,0-1 0 0 0,-1 1 0 0 0,1-1 0 0 0,-1 0 0 0 0,-1 0 0 0 0,1 0 0 0 0,-1-1 0 0 0,0 0 0 0 0,0 0 0 0 0,0 0 0 0 0,-7 2 20 0 0,8-3-7 0 0,0-1 0 0 0,0 1 1 0 0,1 0-1 0 0,-1 0 0 0 0,1 1 0 0 0,-2 1 7 0 0,3-3-1 0 0,0 1 1 0 0,0 0-1 0 0,-1-1 0 0 0,1 0 1 0 0,-1 1-1 0 0,1-2 0 0 0,-1 1 0 0 0,0 0 1 0 0,0-1-1 0 0,-3 2 1 0 0,-9-1 202 0 0,0 0 0 0 0,0 0-1 0 0,-12-1-201 0 0,28-1 16 0 0,0 0-1 0 0,-1 0 0 0 0,1 0 1 0 0,-1 0-1 0 0,1 0 1 0 0,0 0-1 0 0,-1 0 0 0 0,1 0 1 0 0,0 1-1 0 0,-1-1 0 0 0,1 0 1 0 0,0 0-1 0 0,-1 0 0 0 0,1 1 1 0 0,0-1-1 0 0,-1 0 0 0 0,1 0 1 0 0,0 1-1 0 0,0-1 0 0 0,-1 0 1 0 0,1 1-1 0 0,0-1 0 0 0,0 0 1 0 0,-1 1-1 0 0,1-1 1 0 0,0 0-1 0 0,0 1 0 0 0,0-1 1 0 0,0 1-1 0 0,0-1 0 0 0,0 0 1 0 0,0 1-1 0 0,0-1 0 0 0,0 1 1 0 0,0-1-1 0 0,0 0 0 0 0,0 1 1 0 0,0-1-1 0 0,0 0 0 0 0,0 1 1 0 0,0-1-1 0 0,0 1 1 0 0,0-1-1 0 0,0 0 0 0 0,0 1 1 0 0,1-1-1 0 0,-1 0 0 0 0,0 1 1 0 0,0-1-1 0 0,1 0 0 0 0,-1 1 1 0 0,0-1-1 0 0,0 0 0 0 0,1 1 1 0 0,-1-1-1 0 0,0 0 0 0 0,1 0 1 0 0,-1 1-1 0 0,0-1 1 0 0,1 0-1 0 0,-1 0 0 0 0,0 0 1 0 0,1 0-1 0 0,-1 0 0 0 0,0 1 1 0 0,1-1-1 0 0,-1 0 0 0 0,1 0-15 0 0,55 22 18 0 0,2-2 0 0 0,8 0-18 0 0,1 0-68 0 0,-51-14 5 0 0,-1 0 0 0 0,0 1 0 0 0,1 1 63 0 0,41 18-327 0 0,-55-25 321 0 0,1 0 0 0 0,-1 1 0 0 0,0-1-1 0 0,1 1 1 0 0,-1 0 0 0 0,0 0-1 0 0,0-1 1 0 0,1 3 6 0 0,-2-2-85 0 0,0-1-1 0 0,1 0 1 0 0,-1 0-1 0 0,0 1 1 0 0,1-1-1 0 0,-1 0 1 0 0,1 0 0 0 0,-1 0-1 0 0,1 0 1 0 0,-1-1-1 0 0,1 1 1 0 0,-1 0-1 0 0,1 0 1 0 0,0-1-1 0 0,0 1 86 0 0,-2-1-5706 0 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4.0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5224 0 0,'1'0'7'0'0,"0"0"0"0"0,0 0 0 0 0,0 1 0 0 0,0-1 1 0 0,0 0-1 0 0,0 1 0 0 0,0-1 0 0 0,-1 1 0 0 0,1-1 0 0 0,0 1 0 0 0,0 0 0 0 0,0-1 1 0 0,-1 1-1 0 0,1 0 0 0 0,0 0 0 0 0,0-1 0 0 0,-1 1 0 0 0,1 0 0 0 0,-1 0 1 0 0,1 0-1 0 0,-1 0 0 0 0,1 0 0 0 0,-1 0-7 0 0,13 32 628 0 0,-7-16-291 0 0,8 19 43 0 0,2-1-1 0 0,2-1 1 0 0,1 0 0 0 0,24 31-380 0 0,-28-48 92 0 0,0-1 0 0 0,2 0 1 0 0,0-1-1 0 0,2 0-92 0 0,16 15 141 0 0,-32-28-87 0 0,0-1 0 0 0,0 1 0 0 0,0-1 0 0 0,1 0 0 0 0,-1 1 0 0 0,0-1 0 0 0,1-1-1 0 0,-1 1 1 0 0,1 0 0 0 0,-1-1 0 0 0,0 0 0 0 0,1 0 0 0 0,-1 0 0 0 0,1 0 0 0 0,-1 0-1 0 0,1-1 1 0 0,-1 1 0 0 0,1-1 0 0 0,-1 0 0 0 0,0 0 0 0 0,0 0 0 0 0,2-1-54 0 0,-3 0 69 0 0,0 0 0 0 0,0 1 0 0 0,0-1 0 0 0,0 0 0 0 0,0 0 0 0 0,0 0 0 0 0,0 0 0 0 0,-1 0 0 0 0,1 0 0 0 0,-1-1 0 0 0,0 1 0 0 0,0 0 0 0 0,0-1 0 0 0,0 1 0 0 0,0-1 1 0 0,0 1-1 0 0,0-3-69 0 0,7-15 436 0 0,-7 17-372 0 0,0 0 1 0 0,0 0-1 0 0,0-1 0 0 0,0 1 0 0 0,-1 0 0 0 0,1-1 0 0 0,-1 1 0 0 0,0-1 1 0 0,0 1-1 0 0,0 0 0 0 0,-1-1 0 0 0,1 1 0 0 0,-1-1 0 0 0,0 1 0 0 0,0-1-64 0 0,-2-22 341 0 0,1 9-164 0 0,-1 0 0 0 0,-1 0 0 0 0,-1 0 0 0 0,0 1 1 0 0,-1 0-1 0 0,0 0 0 0 0,-2-1-177 0 0,3 6 80 0 0,3 4-55 0 0,0 0 0 0 0,1 0 0 0 0,0 0 0 0 0,0 0 0 0 0,0 0 0 0 0,1 0 0 0 0,0-1 0 0 0,1-4-25 0 0,-1-4-1347 0 0,0 14-7691 0 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4.4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7432 0 0,'0'5'115'0'0,"0"0"0"0"0,1 0 0 0 0,0-1 0 0 0,0 1 0 0 0,0-1 0 0 0,1 1 0 0 0,0 1-115 0 0,0-1 127 0 0,0-1 0 0 0,-1 1 1 0 0,1-1-1 0 0,-1 1 0 0 0,-1 0 0 0 0,1-1 1 0 0,-1 3-128 0 0,0 26 231 0 0,-1-17-214 0 0,1 0 0 0 0,0 0 1 0 0,2 0-1 0 0,0 0 0 0 0,0 0 0 0 0,2 2-17 0 0,-2-9 11 0 0,-1 0-1 0 0,0 1 1 0 0,0-1-1 0 0,-1 0 1 0 0,0 6-11 0 0,0-3 105 0 0,3 6 291 0 0,-3-17-363 0 0,1 1 1 0 0,-1 0-1 0 0,1-1 0 0 0,-1 1 1 0 0,0 0-1 0 0,0-1 1 0 0,0 1-1 0 0,0 0 1 0 0,0 0-1 0 0,0-1 1 0 0,0 2-34 0 0,-2 3 186 0 0,-4 18 836 0 0,6-23-1060 0 0,0 0 1 0 0,-1-1-1 0 0,1 1 0 0 0,0 0 1 0 0,-1-1-1 0 0,1 1 0 0 0,-1 0 1 0 0,1-1-1 0 0,-1 1 0 0 0,1-1 1 0 0,-1 1-1 0 0,0-1 1 0 0,1 1-1 0 0,-1-1 0 0 0,0 1 1 0 0,1-1-1 0 0,-1 1 0 0 0,0-1 1 0 0,0 0-1 0 0,1 0 0 0 0,-1 1 1 0 0,0-1-1 0 0,0 0 0 0 0,0 0 1 0 0,1 0-1 0 0,-2 0 38 0 0,2 0-7581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32.4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0 5320 0 0,'-3'60'781'0'0,"0"11"356"0"0,10-34-890 0 0,-6-31-225 0 0,1 0 1 0 0,-1 0-1 0 0,0 0 1 0 0,0 0-1 0 0,-1 3-22 0 0,-1 24 111 0 0,0-23 84 0 0,0 1 0 0 0,1 0 0 0 0,1 0-1 0 0,-1 0 1 0 0,3 8-195 0 0,0-12 134 0 0,-1 1-1 0 0,2-1 0 0 0,-1 0 0 0 0,1 0 0 0 0,1 1-133 0 0,13 29 821 0 0,-18-36-793 0 0,0 0 11 0 0,1 0 0 0 0,-1 0 0 0 0,0 0 0 0 0,0 0 0 0 0,1 0 0 0 0,-1 0 0 0 0,0 0 0 0 0,1 0 0 0 0,-1 0-1 0 0,1 0 1 0 0,-1 0 0 0 0,1 0 0 0 0,0 0 0 0 0,-1 0 0 0 0,1-1 0 0 0,0 1 0 0 0,0 0 0 0 0,0 0-1 0 0,-1-1 1 0 0,1 1 0 0 0,0 0 0 0 0,0-1 0 0 0,0 1 0 0 0,0-1 0 0 0,0 0 0 0 0,0 1 0 0 0,0-1 0 0 0,0 0-1 0 0,0 1 1 0 0,0-1 0 0 0,0 0 0 0 0,0 0 0 0 0,1 0-39 0 0,1 0-115 0 0,0 0 0 0 0,0 0 0 0 0,0-1 0 0 0,0 0 0 0 0,0 1 0 0 0,0-1 0 0 0,0 0 0 0 0,0-1 115 0 0,-2 2-7545 0 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4.7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94 7328 0 0,'0'0'12'0'0,"0"1"1"0"0,1-1 0 0 0,-1 0-1 0 0,0 1 1 0 0,0-1-1 0 0,0 0 1 0 0,0 0 0 0 0,1 1-1 0 0,-1-1 1 0 0,0 0-1 0 0,0 1 1 0 0,0-1 0 0 0,1 0-1 0 0,-1 0 1 0 0,0 1-1 0 0,1-1 1 0 0,-1 0 0 0 0,0 0-1 0 0,0 0 1 0 0,1 1-1 0 0,-1-1 1 0 0,0 0-1 0 0,1 0 1 0 0,-1 0 0 0 0,0 0-1 0 0,1 0 1 0 0,-1 0-1 0 0,1 0 1 0 0,-1 0 0 0 0,0 0-1 0 0,1 0 1 0 0,-1 0-1 0 0,0 0 1 0 0,1 0 0 0 0,-1 0-1 0 0,0 0 1 0 0,1 0-1 0 0,-1 0 1 0 0,0 0 0 0 0,1 0-1 0 0,-1 0 1 0 0,0-1-1 0 0,1 1 1 0 0,-1 0 0 0 0,1 0-13 0 0,26-11 1143 0 0,-5 3-571 0 0,50-14 304 0 0,-45 13-882 0 0,1 1 0 0 0,1 1 0 0 0,-1 1 1 0 0,1 2-1 0 0,10 0 6 0 0,-14 2-110 0 0,0-1 1 0 0,5-2 109 0 0,-10 1-152 0 0,0 2 0 0 0,1 0 0 0 0,15 1 152 0 0,82 9-613 0 0,-107-7 534 0 0,0 0 0 0 0,1 1 0 0 0,-1 0 0 0 0,0 1 0 0 0,0 0 0 0 0,0 1 0 0 0,5 2 79 0 0,-15-6-19 0 0,0 1 1 0 0,0-1-1 0 0,0 1 1 0 0,0 0-1 0 0,0-1 1 0 0,0 1 0 0 0,0 0-1 0 0,0-1 1 0 0,0 1-1 0 0,-1 0 1 0 0,1 0-1 0 0,0 0 1 0 0,0 0-1 0 0,-1 0 1 0 0,1 0-1 0 0,0 0 1 0 0,-1 0-1 0 0,1 0 1 0 0,-1 0 0 0 0,0 0-1 0 0,1 0 1 0 0,-1 0-1 0 0,0 0 1 0 0,1 1-1 0 0,-1-1 1 0 0,0 0 18 0 0,11 3-451 0 0,-10-2 364 0 0,0 0 0 0 0,0 0 0 0 0,0 1-1 0 0,-1-1 1 0 0,1 0 0 0 0,0 0 0 0 0,-1 1 0 0 0,1-1-1 0 0,-1 0 1 0 0,0 0 0 0 0,0 1 0 0 0,0-1 0 0 0,0 0 0 0 0,0 1-1 0 0,-1 1 88 0 0,2 25-289 0 0,4-7 281 0 0,-1-1 1 0 0,-1 2-1 0 0,-1-1 1 0 0,-1 0-1 0 0,-2 2 8 0 0,3 22 14 0 0,4-8 108 0 0,1 6 321 0 0,-7-35-378 0 0,-1-6-31 0 0,1 0-1 0 0,0-1 1 0 0,0 1-1 0 0,0 0 1 0 0,0 0-1 0 0,0-1 1 0 0,1 1-1 0 0,-1 0 1 0 0,1 0-1 0 0,0-1 1 0 0,0 1-1 0 0,0-1 1 0 0,0 1-1 0 0,0-1 1 0 0,0 1-1 0 0,1-1 1 0 0,-1 0-1 0 0,2 2-33 0 0,-2-2 57 0 0,1 0-1 0 0,-1 0 1 0 0,0 0 0 0 0,0 0-1 0 0,1 1 1 0 0,-2-1 0 0 0,1 1-1 0 0,0-1 1 0 0,0 0 0 0 0,-1 1-1 0 0,1-1 1 0 0,-1 1 0 0 0,0-1-1 0 0,0 1 1 0 0,0 0 0 0 0,0-1-1 0 0,0 1 1 0 0,-1-1-57 0 0,1 6 196 0 0,0-7-95 0 0,0-1-6 0 0,0 0-12 0 0,0 0-3 0 0,0 0 1 0 0,0 0-1141 0 0,0 0-4585 0 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5.1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293 1 6520 0 0,'4'4'87'0'0,"0"1"1"0"0,0 0 0 0 0,0 0-1 0 0,-1 1 1 0 0,0-1-1 0 0,0 1 1 0 0,0-1 0 0 0,-1 1-1 0 0,1 0 1 0 0,-1 0 0 0 0,-1 0-1 0 0,1 0 1 0 0,-1 4-88 0 0,2 11 732 0 0,-2 1 1 0 0,0 0-1 0 0,-2 7-732 0 0,0-12 293 0 0,1 0-1 0 0,1 0 1 0 0,0 0-1 0 0,1 0 0 0 0,1 2-292 0 0,2-5 66 0 0,-2 1 0 0 0,0 0 0 0 0,-1-1 0 0 0,0 1 0 0 0,-1 7-66 0 0,-2-9 76 0 0,1-10-58 0 0,0 0 1 0 0,-1 0-1 0 0,1 1 0 0 0,0-1 1 0 0,1 0-1 0 0,-1 0 1 0 0,1 0-1 0 0,-1 0 1 0 0,1 0-1 0 0,0 0 1 0 0,0 0-1 0 0,0 0 1 0 0,0 0-1 0 0,1 0 1 0 0,0 1-19 0 0,0-1 38 0 0,0 0 0 0 0,0 1 1 0 0,0-1-1 0 0,-1 1 0 0 0,1-1 0 0 0,-1 1 1 0 0,0 0-1 0 0,0-1 0 0 0,-1 1 0 0 0,1 0 0 0 0,-1 0 1 0 0,1-1-1 0 0,-1 1 0 0 0,0 0 0 0 0,-1 1-38 0 0,1-4-1549 0 0,0-1-6332 0 0</inkml:trace>
  <inkml:trace contextRef="#ctx0" brushRef="#br0" timeOffset="1">0 159 6224 0 0,'0'0'0'0'0,"0"0"0"0"0,3 0 0 0 0,8 2 560 0 0,0 5-8 0 0,-4 0 8 0 0,6-10 8 0 0,5-1-176 0 0,0 2 0 0 0,-5 2 8 0 0,14-5 0 0 0,0-6-224 0 0,4 2-8 0 0,-2 5 0 0 0,14 2 8 0 0,-43 2-8232 0 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5.7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 3312 0 0,'21'12'459'0'0,"-16"-9"-262"0"0,0 0 1 0 0,0 1-1 0 0,-1 0 0 0 0,1 0 1 0 0,-1 1-1 0 0,0-1 0 0 0,0 1 0 0 0,0 0 1 0 0,-1 0-1 0 0,0 0 0 0 0,0 0 1 0 0,0 1-1 0 0,0 0-197 0 0,27 52 754 0 0,-14-29-595 0 0,8 24-159 0 0,10 23 99 0 0,10 26 34 0 0,-43-102-130 0 0,24 63 348 0 0,-22-58-291 0 0,-1-1 0 0 0,1 1 0 0 0,-1 0 1 0 0,1-1-1 0 0,1 0 0 0 0,-1 0 0 0 0,1 0 0 0 0,-1 0 1 0 0,1 0-1 0 0,0-1 0 0 0,1 1-60 0 0,-3-2 98 0 0,0-1 0 0 0,0 1 0 0 0,-1 0 0 0 0,1 0 0 0 0,0 0 1 0 0,-1 1-1 0 0,1-1 0 0 0,0 2-98 0 0,-2-3 81 0 0,1 1 1 0 0,-1-1 0 0 0,1 0-1 0 0,0 0 1 0 0,0 1 0 0 0,-1-1 0 0 0,1 0-1 0 0,0 0 1 0 0,0 0 0 0 0,0 0-1 0 0,0 0 1 0 0,0 0 0 0 0,1 0-1 0 0,-1 0 1 0 0,0-1 0 0 0,0 1-1 0 0,1 0-81 0 0,-1-1 307 0 0,-1 0-3 0 0,0 0-25 0 0,0 0-9 0 0,0-2-179 0 0,-1 0-1 0 0,1-1 0 0 0,0 1 1 0 0,0 0-1 0 0,0-1 0 0 0,0 1 1 0 0,1 0-1 0 0,-1 0 0 0 0,1-1 0 0 0,-1 1 1 0 0,1 0-1 0 0,0 0 0 0 0,0 0 1 0 0,0 0-1 0 0,0 0 0 0 0,0 0 1 0 0,1-1-91 0 0,2-6 139 0 0,0-5-28 0 0,-1 1 1 0 0,0-1-1 0 0,-1 1 1 0 0,0-1-1 0 0,-1-9-111 0 0,5-33 163 0 0,34-121 405 0 0,-39 167-493 0 0,1 0 0 0 0,0 1 0 0 0,0-1 0 0 0,1 1-1 0 0,1-1 1 0 0,0 1 0 0 0,0 0 0 0 0,0 0 0 0 0,1 1 0 0 0,1 0 0 0 0,-1-1 0 0 0,1 2 0 0 0,1-1 0 0 0,-1 1 0 0 0,1 0 0 0 0,3-3-75 0 0,-5 7 32 0 0,-2 0 27 0 0,0 0 0 0 0,0 1-1 0 0,1-1 1 0 0,-1 1 0 0 0,1 0-1 0 0,0 0 1 0 0,-1 0 0 0 0,1 0 0 0 0,0 1-1 0 0,0 0 1 0 0,0 0 0 0 0,0 0-1 0 0,0 0 1 0 0,1 0 0 0 0,-1 1-1 0 0,1 0-58 0 0,9-1-77 0 0,21 2 780 0 0,-33-1-839 0 0,0 0 0 0 0,-1 1 1 0 0,1-1-1 0 0,0 0 0 0 0,-1 1 0 0 0,1 0 0 0 0,0-1 0 0 0,-1 1 0 0 0,1 0 1 0 0,-1 0-1 0 0,1 0 0 0 0,-1 0 0 0 0,0 0 0 0 0,1 0 0 0 0,-1 0 0 0 0,0 0 1 0 0,0 1 135 0 0,0-1-10920 0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6.0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1 508 8136 0 0,'0'1'11'0'0,"0"-1"1"0"0,-1 1 0 0 0,1-1-1 0 0,0 0 1 0 0,0 1-1 0 0,0-1 1 0 0,0 1-1 0 0,0-1 1 0 0,0 1 0 0 0,0-1-1 0 0,0 1 1 0 0,1-1-1 0 0,-1 0 1 0 0,0 1 0 0 0,0-1-1 0 0,0 1 1 0 0,0-1-1 0 0,0 1 1 0 0,1-1 0 0 0,-1 0-1 0 0,0 1 1 0 0,0-1-1 0 0,1 0 1 0 0,-1 1 0 0 0,0-1-1 0 0,1 0 1 0 0,-1 1-1 0 0,0-1 1 0 0,1 0-1 0 0,-1 0 1 0 0,0 1 0 0 0,1-1-1 0 0,-1 0 1 0 0,1 0-1 0 0,-1 0 1 0 0,1 1 0 0 0,-1-1-1 0 0,0 0 1 0 0,1 0-1 0 0,-1 0 1 0 0,1 0 0 0 0,-1 0-1 0 0,1 0 1 0 0,-1 0-1 0 0,1 0 1 0 0,-1 0 0 0 0,0 0-1 0 0,1 0 1 0 0,0 0-12 0 0,-1 0 288 0 0,0 0-19 0 0,0 0-73 0 0,0 0-15 0 0,19-8 253 0 0,-3-11-293 0 0,-12 14-102 0 0,-1 1 0 0 0,1-1 0 0 0,0 1 0 0 0,-1-1-1 0 0,0 0 1 0 0,2-5-39 0 0,13-33 278 0 0,-2 1-1 0 0,-2-2 0 0 0,0-11-277 0 0,14-77 894 0 0,-25 126-810 0 0,0-1 0 0 0,0 1 0 0 0,1 0 0 0 0,-1-1 0 0 0,1 2 0 0 0,0-1 0 0 0,1 0 0 0 0,1 0-84 0 0,18-27 501 0 0,-21 29-379 0 0,0 0-1 0 0,0 0 1 0 0,0 0 0 0 0,1 0-1 0 0,0 1 1 0 0,-1 0 0 0 0,1-1-1 0 0,1 2 1 0 0,-1-1 0 0 0,0 0-1 0 0,1 1 1 0 0,-1 0 0 0 0,1 0-1 0 0,0 0 1 0 0,-1 0 0 0 0,1 1-1 0 0,0 0 1 0 0,0 0 0 0 0,0 0-1 0 0,0 1 1 0 0,0-1 0 0 0,1 1-1 0 0,0 1-120 0 0,11 16 527 0 0,-8-7-390 0 0,9 10 33 0 0,-1 1 1 0 0,3 5-172 0 0,27 32 141 0 0,84 100-329 0 0,-127-152 121 0 0,1-1 3 0 0,0 0 0 0 0,-1 0 0 0 0,0 0 0 0 0,0 1 0 0 0,-1 0-1 0 0,1 0 1 0 0,-1 0 0 0 0,-1 0 0 0 0,2 5 64 0 0,3 4-237 0 0,-6-14 192 0 0,-1 1 0 0 0,1-1-1 0 0,0 0 1 0 0,-1 1 0 0 0,1-1-1 0 0,-1 0 1 0 0,0 1-1 0 0,1-1 1 0 0,-1 1 0 0 0,0-1-1 0 0,0 1 1 0 0,0 0 45 0 0,0-2-49 0 0,0 0 1 0 0,0 0-2 0 0,0 0-3 0 0,0 0-1919 0 0,0 0-7689 0 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6.4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63 7632 0 0,'0'14'1808'0'0,"0"-13"-1069"0"0,0-9 66 0 0,22 4-173 0 0,243-53-823 0 0,-251 55-255 0 0,-1-1 0 0 0,1 1 0 0 0,0 1 0 0 0,1 1 446 0 0,-11 0-6897 0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6.8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 3408 0 0,'1'-1'69'0'0,"-1"1"-1"0"0,1 0 1 0 0,0 0 0 0 0,-1 0 0 0 0,1 0-1 0 0,-1 0 1 0 0,1 0 0 0 0,-1 0-1 0 0,1 0 1 0 0,0 0 0 0 0,-1 0 0 0 0,1 0-1 0 0,-1 0 1 0 0,1 0 0 0 0,-1 0 0 0 0,1 0-1 0 0,0 1 1 0 0,-1-1 0 0 0,1 0 0 0 0,-1 0-1 0 0,1 1 1 0 0,-1-1 0 0 0,0 0-1 0 0,1 1 1 0 0,-1-1 0 0 0,1 0 0 0 0,-1 1-1 0 0,1-1 1 0 0,-1 1 0 0 0,0-1 0 0 0,1 1-1 0 0,-1-1 1 0 0,0 1 0 0 0,0-1 0 0 0,1 1-1 0 0,-1-1 1 0 0,0 1 0 0 0,0-1-1 0 0,0 1 1 0 0,0-1 0 0 0,1 1 0 0 0,-1 0-1 0 0,0-1 1 0 0,0 1 0 0 0,0-1 0 0 0,0 1-1 0 0,-1 0 1 0 0,1-1-69 0 0,3 18 1110 0 0,3 10-871 0 0,-1 0 0 0 0,-1 0-1 0 0,-2 0 1 0 0,0 1 0 0 0,-2-1-1 0 0,-3 14-238 0 0,2 22 440 0 0,-3-10 104 0 0,2-45-425 0 0,0 0 0 0 0,2 1 0 0 0,-1-1-1 0 0,1 0 1 0 0,0 0 0 0 0,1 1 0 0 0,0-1-1 0 0,0 0 1 0 0,1 0 0 0 0,1 2-119 0 0,8 23 505 0 0,-10-28-390 0 0,1 1 0 0 0,0 0 0 0 0,1-1 1 0 0,-1 1-1 0 0,1-1 0 0 0,0 0 0 0 0,1 0 1 0 0,-1 0-1 0 0,1 0 0 0 0,4 3-115 0 0,27 8 392 0 0,-32-16-363 0 0,-1-1-1 0 0,1 1 1 0 0,-1-1 0 0 0,1 0-1 0 0,0 0 1 0 0,-1 0-1 0 0,1 0 1 0 0,-1-1 0 0 0,1 1-1 0 0,0-1 1 0 0,-1 1-29 0 0,57-20-1635 0 0,-32 10-7043 0 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7.1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5624 0 0,'1'0'29'0'0,"0"0"1"0"0,0 1-1 0 0,1-1 1 0 0,-1 1 0 0 0,0 0-1 0 0,0-1 1 0 0,0 1-1 0 0,0 0 1 0 0,0 0-1 0 0,0 0 1 0 0,0 0-1 0 0,0-1 1 0 0,0 1-1 0 0,0 0 1 0 0,-1 1-1 0 0,1-1 1 0 0,0 0-1 0 0,-1 0 1 0 0,1 0 0 0 0,-1 0-1 0 0,1 1 1 0 0,-1-1-1 0 0,1 0 1 0 0,-1 0-1 0 0,0 1 1 0 0,0-1-1 0 0,0 0 1 0 0,0 0-1 0 0,1 1 1 0 0,-2 0-30 0 0,4 50 1351 0 0,-3-48-1252 0 0,-4 81 808 0 0,1-62-767 0 0,2 0-1 0 0,0 0 1 0 0,1 0 0 0 0,2 0 0 0 0,0 0-1 0 0,1 0 1 0 0,6 18-140 0 0,-9-40 5 0 0,1 3 10 0 0,0 0-1 0 0,0 0 1 0 0,0 0 0 0 0,1-1-1 0 0,-1 1 1 0 0,1 0 0 0 0,0-1-1 0 0,0 1 1 0 0,0-1 0 0 0,0 0-1 0 0,1 0 1 0 0,-1 0 0 0 0,1 0 0 0 0,0 0-1 0 0,0 0 1 0 0,0-1 0 0 0,0 0-1 0 0,2 2-14 0 0,6 2 262 0 0,-7-4-183 0 0,0 0-1 0 0,-1 0 0 0 0,1 0 0 0 0,0 0 0 0 0,0-1 0 0 0,0 1 0 0 0,0-1 0 0 0,0 0 0 0 0,0 0 0 0 0,0-1 0 0 0,1 1 0 0 0,-1-1 0 0 0,0 0 0 0 0,0 0 1 0 0,1 0-1 0 0,-1-1 0 0 0,2 0-78 0 0,5-2 186 0 0,0 0 0 0 0,-1 0 0 0 0,1-1 0 0 0,-1-1 0 0 0,0 0 0 0 0,0 0 0 0 0,0-1 0 0 0,2-2-186 0 0,15-9 429 0 0,-21 14-316 0 0,1-1 1 0 0,-1 0-1 0 0,0 0 0 0 0,-1-1 1 0 0,1 1-1 0 0,-1-1 0 0 0,5-5-113 0 0,-4 2 129 0 0,0-1 0 0 0,0 1 0 0 0,-1-1 0 0 0,0 0 0 0 0,0 0 0 0 0,-1-1 0 0 0,0 1 0 0 0,-1-1 0 0 0,0 0 0 0 0,-1 0 0 0 0,0 0 0 0 0,0 0 0 0 0,-1 0 0 0 0,0 0 0 0 0,-1-1 0 0 0,0-2-129 0 0,-9-57 593 0 0,7 54-854 0 0,0 0-1 0 0,1 0 0 0 0,0 0 0 0 0,2 0 1 0 0,0 0-1 0 0,2-8 262 0 0,-3 22-11077 0 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7.5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369 0 9744 0 0,'0'0'774'0'0,"0"0"-3"0"0,0 0 4 0 0,0 0-45 0 0,0 0-180 0 0,0 0-46 0 0,-15 1 729 0 0,11 0-1225 0 0,-1 0 0 0 0,1 1 0 0 0,0-1 0 0 0,0 1 0 0 0,0 0 0 0 0,0 1 0 0 0,-1 0-8 0 0,-28 13 15 0 0,22-12-25 0 0,-1 0 0 0 0,1 1 0 0 0,0 1 0 0 0,0 0 0 0 0,1 0 1 0 0,0 1-1 0 0,0 0 0 0 0,0 1 0 0 0,1 0 0 0 0,0 1 1 0 0,-3 4 9 0 0,-16 14-76 0 0,24-25 68 0 0,0 1 0 0 0,0 0 0 0 0,1 0 0 0 0,-1 1 0 0 0,1-1 0 0 0,0 1 0 0 0,0 0 0 0 0,0-1 1 0 0,0 2-1 0 0,1-1 0 0 0,-1 0 0 0 0,1 0 0 0 0,0 1 0 0 0,1-1 0 0 0,-1 1 0 0 0,1-1 0 0 0,0 1 0 0 0,0 0 8 0 0,-2 16-19 0 0,0-1 1 0 0,-4 14 18 0 0,-6 32-22 0 0,6-12 2 0 0,3-28 11 0 0,1 0 1 0 0,1-1 0 0 0,1 15 8 0 0,2-32-2 0 0,-1 0 1 0 0,1 0-1 0 0,1 0 0 0 0,0-1 1 0 0,0 1-1 0 0,0 0 0 0 0,3 3 2 0 0,-4-9 0 0 0,0 1 0 0 0,0-1-1 0 0,1 1 1 0 0,-1-1 0 0 0,1 1-1 0 0,0-1 1 0 0,0 0 0 0 0,0 0-1 0 0,0 0 1 0 0,0 0 0 0 0,0 0-1 0 0,0 0 1 0 0,1-1 0 0 0,-1 1-1 0 0,1-1 1 0 0,-1 0 0 0 0,1 1-1 0 0,-1-1 1 0 0,1 0 0 0 0,0-1-1 0 0,1 1 1 0 0,18 3-1 0 0,-1 0-1 0 0,1-2 0 0 0,-1-1 1 0 0,17-1 1 0 0,-19-2-8 0 0,-1-1 0 0 0,1-1 0 0 0,-1 0 0 0 0,0-1 0 0 0,0-1 0 0 0,-1-1 0 0 0,0-1 0 0 0,16-9 8 0 0,-15 5-1847 0 0,-4-5-7290 0 0</inkml:trace>
  <inkml:trace contextRef="#ctx0" brushRef="#br0" timeOffset="1">0 379 8744 0 0,'19'-2'420'0'0,"-1"0"1"0"0,-1-1-1 0 0,1-1 0 0 0,0-1 1 0 0,-1 0-1 0 0,0-1 1 0 0,14-7-421 0 0,42-14 1011 0 0,127-42-2781 0 0,-194 67-6046 0 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7.9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352 47 7736 0 0,'2'0'41'0'0,"0"1"0"0"0,0-1 1 0 0,1 0-1 0 0,-1-1 0 0 0,0 1 1 0 0,0 0-1 0 0,0-1 0 0 0,1 1 1 0 0,-1-1-1 0 0,0 0 0 0 0,0 1 1 0 0,0-1-1 0 0,0 0 0 0 0,0 0 1 0 0,0-1-1 0 0,0 1 0 0 0,-1 0 1 0 0,1-1-1 0 0,0 1 0 0 0,-1-1 1 0 0,1 1-1 0 0,-1-1 0 0 0,1 0 1 0 0,-1 1-1 0 0,0-1 0 0 0,0 0 1 0 0,1 0-1 0 0,-2 0 0 0 0,1 0 1 0 0,1-2-42 0 0,-2 3 19 0 0,0 1 0 0 0,-1-1-1 0 0,1 1 1 0 0,0-1 0 0 0,0 1 0 0 0,0-1 0 0 0,-1 1 0 0 0,1 0 0 0 0,0-1 0 0 0,-1 1 0 0 0,1-1-1 0 0,0 1 1 0 0,-1-1 0 0 0,1 1 0 0 0,0 0 0 0 0,-1-1 0 0 0,1 1 0 0 0,-1 0 0 0 0,1 0 0 0 0,-1-1-1 0 0,1 1 1 0 0,-1 0 0 0 0,1 0 0 0 0,-1 0 0 0 0,1-1 0 0 0,-1 1 0 0 0,1 0 0 0 0,-1 0 0 0 0,1 0-1 0 0,-1 0 1 0 0,1 0 0 0 0,-1 0 0 0 0,1 0 0 0 0,-1 0 0 0 0,0 0-19 0 0,-23-2 380 0 0,13 2-333 0 0,1 0-1 0 0,0 1 0 0 0,-1 0 1 0 0,1 1-1 0 0,0 0 1 0 0,0 1-1 0 0,0 0 1 0 0,0 0-1 0 0,1 1 1 0 0,-1 0-1 0 0,1 1 1 0 0,0 0-1 0 0,0 0 1 0 0,0 1-1 0 0,-5 5-46 0 0,4-4 164 0 0,8-6-137 0 0,1-1 0 0 0,0 1 0 0 0,0 0 0 0 0,0-1 0 0 0,0 1 1 0 0,0 0-1 0 0,0 0 0 0 0,0 0 0 0 0,0 0 0 0 0,0 0 0 0 0,0 0 0 0 0,0 0 1 0 0,0 0-1 0 0,1 0 0 0 0,-1 0 0 0 0,0 0 0 0 0,1 1 0 0 0,-1-1 0 0 0,1 0 0 0 0,-1 1 1 0 0,1-1-1 0 0,0 0 0 0 0,0 0 0 0 0,-1 1-27 0 0,0 11 165 0 0,1-11-119 0 0,-1 1 0 0 0,1-1 0 0 0,0 0 0 0 0,0 0 0 0 0,0 0 0 0 0,0 1-1 0 0,0-1 1 0 0,0 0 0 0 0,1 0 0 0 0,-1 0 0 0 0,1 0 0 0 0,0 2-46 0 0,3 6 89 0 0,6 16 221 0 0,1-2 0 0 0,2 1 0 0 0,14 21-310 0 0,-4-12 72 0 0,2 0 0 0 0,1-2 1 0 0,28 27-73 0 0,-49-54 49 0 0,0 0-1 0 0,-1 0 1 0 0,1 1 0 0 0,-1-1 0 0 0,-1 1-1 0 0,1 0 1 0 0,-1 0 0 0 0,1 3-49 0 0,-4-8 9 0 0,1 1 1 0 0,0-1-1 0 0,0 1 1 0 0,-1-1-1 0 0,1 1 1 0 0,-1-1-1 0 0,1 1 1 0 0,-1-1 0 0 0,0 1-1 0 0,0 0 1 0 0,0-1-1 0 0,0 1 1 0 0,0 0-1 0 0,0-1 1 0 0,0 1-1 0 0,0 0 1 0 0,-1-1-1 0 0,1 1 1 0 0,-1-1 0 0 0,1 1-1 0 0,-1 0 1 0 0,1-1-1 0 0,-1 0 1 0 0,0 1-1 0 0,0-1 1 0 0,0 1-1 0 0,0-1 1 0 0,0 0-1 0 0,0 1 1 0 0,0-1 0 0 0,0 0-1 0 0,0 0 1 0 0,-1 0-1 0 0,1 0 1 0 0,-1 0-1 0 0,0 0-9 0 0,-35 19 205 0 0,-34 15-183 0 0,47-27-4 0 0,-1 0 0 0 0,1-2 0 0 0,-1 0 0 0 0,-1-2-1 0 0,1-1 1 0 0,0 0 0 0 0,-14-2-18 0 0,33-2 39 0 0,0 1 0 0 0,-1-1 0 0 0,1 0 0 0 0,1-1 0 0 0,-6-1-39 0 0,9 3-108 0 0,0-1 0 0 0,0 1-1 0 0,1-1 1 0 0,-1 0 0 0 0,0 1 0 0 0,0-1-1 0 0,1 0 1 0 0,-1 0 0 0 0,0-1 0 0 0,1 1 0 0 0,-1 0-1 0 0,1 0 1 0 0,0-1 0 0 0,-1 1 0 0 0,1-1-1 0 0,0 1 1 0 0,0-1 0 0 0,-1 0 108 0 0,2 1-9157 0 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8.5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293 18 2104 0 0,'3'-9'1189'0'0,"-3"6"888"0"0,-12 4-905 0 0,-7 5-1083 0 0,0 1-1 0 0,1 0 0 0 0,0 1 0 0 0,0 1 0 0 0,0 1 0 0 0,2 0 0 0 0,-1 1 0 0 0,1 1 1 0 0,1 1-1 0 0,0 0 0 0 0,-9 11-88 0 0,16-14 59 0 0,0 0 1 0 0,1 1 0 0 0,0 0-1 0 0,1 0 1 0 0,0 1 0 0 0,0 0-1 0 0,2 0 1 0 0,-1 0 0 0 0,2 0-1 0 0,0 1 1 0 0,0-1-1 0 0,1 1 1 0 0,0 0 0 0 0,1 0-1 0 0,1 3-59 0 0,1-11 44 0 0,0 1-1 0 0,0-1 0 0 0,0 0 1 0 0,1 0-1 0 0,0 1 0 0 0,0-1 0 0 0,0 0 1 0 0,0-1-1 0 0,1 1 0 0 0,0 0 1 0 0,0-1-1 0 0,0 1 0 0 0,1-1 0 0 0,0 0 1 0 0,-1 0-1 0 0,3 1-43 0 0,6 6 157 0 0,2 1 0 0 0,-1-2 1 0 0,1 1-1 0 0,9 3-157 0 0,-18-11 55 0 0,1-1-1 0 0,0 1 1 0 0,0-1 0 0 0,0 0 0 0 0,0-1 0 0 0,0 1 0 0 0,0-1 0 0 0,0-1 0 0 0,0 1 0 0 0,0-1-1 0 0,1 0 1 0 0,-1 0 0 0 0,0-1 0 0 0,6-1-55 0 0,-4 1 74 0 0,1-1 0 0 0,-1 0 0 0 0,0-1-1 0 0,0 0 1 0 0,0 0 0 0 0,-1-1 0 0 0,1 0 0 0 0,-1 0-1 0 0,0-1 1 0 0,5-3-74 0 0,-5 3 60 0 0,0 0-1 0 0,-1-1 0 0 0,0 0 1 0 0,0 0-1 0 0,0 0 0 0 0,-1-1 1 0 0,0 0-1 0 0,0 0 0 0 0,-1 0 1 0 0,1-1-1 0 0,-2 1 0 0 0,1-1 1 0 0,-1 0-1 0 0,0 0 0 0 0,-1 0 1 0 0,1-6-60 0 0,2-8 99 0 0,-2 0 0 0 0,-1 0 0 0 0,0 0 0 0 0,-2 0 0 0 0,0-1 0 0 0,-2 1 0 0 0,-3-18-99 0 0,1 20 56 0 0,4 14-27 0 0,-1-1 1 0 0,-1 1 0 0 0,1-1-1 0 0,-1 1 1 0 0,0 0 0 0 0,-1 0-1 0 0,1 0 1 0 0,-1 0 0 0 0,-2-3-30 0 0,-2-12 232 0 0,7 19-347 0 0,0 1 0 0 0,0 0 0 0 0,0-1 0 0 0,-1 1 0 0 0,1-1 0 0 0,0 1 0 0 0,-1 0 0 0 0,0-1-1 0 0,1 1 1 0 0,-1 0 0 0 0,1 0 0 0 0,-1 0 0 0 0,0-1 0 0 0,-1 0 115 0 0,1 2-8453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32.8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0 414 7936 0 0,'1'0'99'0'0,"0"0"0"0"0,0 0 0 0 0,0 0 0 0 0,0 0 1 0 0,0 0-1 0 0,0 0 0 0 0,0 0 0 0 0,0 0 0 0 0,0 0 0 0 0,0-1 0 0 0,0 1 1 0 0,0 0-1 0 0,0-1 0 0 0,0 1 0 0 0,0-1 0 0 0,0 1 0 0 0,0-1 0 0 0,0 1 1 0 0,0-1-1 0 0,-1 1 0 0 0,1-1 0 0 0,0 0 0 0 0,0 1 0 0 0,-1-1 0 0 0,1 0 1 0 0,0 0-1 0 0,-1 0 0 0 0,1 1 0 0 0,-1-1 0 0 0,1 0 0 0 0,-1 0 1 0 0,0 0-1 0 0,1 0 0 0 0,-1 0 0 0 0,0-1-99 0 0,7-12 710 0 0,-4 9-596 0 0,-2 0 1 0 0,1 0 0 0 0,0 0-1 0 0,-1 0 1 0 0,1-5-115 0 0,5-18 319 0 0,10-27-39 0 0,8-23 90 0 0,-20 66-271 0 0,-2 3 1 0 0,1 1 0 0 0,-1-1 0 0 0,1 1 0 0 0,1 0 0 0 0,0 0 0 0 0,0 1 0 0 0,0-1 0 0 0,1 1 0 0 0,0 0 0 0 0,5-3-100 0 0,0-3 263 0 0,-11 12-215 0 0,0 0 0 0 0,1 0 0 0 0,-1 0 0 0 0,1 0 0 0 0,0 0 0 0 0,-1 0 0 0 0,1 0 0 0 0,0 0 0 0 0,-1 1-1 0 0,1-1 1 0 0,0 0 0 0 0,0 1 0 0 0,0-1 0 0 0,0 0 0 0 0,0 1 0 0 0,0-1 0 0 0,0 1 0 0 0,0-1-1 0 0,0 1 1 0 0,0 0 0 0 0,0-1 0 0 0,0 1 0 0 0,0 0 0 0 0,0 0 0 0 0,0 0 0 0 0,0 0 0 0 0,0 0-1 0 0,0 0 1 0 0,0 0 0 0 0,0 0 0 0 0,0 0 0 0 0,1 0 0 0 0,-1 1 0 0 0,0-1-48 0 0,2 2 28 0 0,-1 0 0 0 0,0 0 0 0 0,0 0 0 0 0,-1 0 0 0 0,1 0 0 0 0,0 1 0 0 0,-1-1 1 0 0,1 0-1 0 0,-1 1 0 0 0,0-1 0 0 0,1 1 0 0 0,-1-1 0 0 0,-1 1 0 0 0,1 0 0 0 0,0 2-28 0 0,4 9 11 0 0,15 37 25 0 0,-14-33-25 0 0,1-1 1 0 0,0-1-1 0 0,3 5-11 0 0,-1-7 12 0 0,17 32 23 0 0,11 10-35 0 0,-28-42-8 0 0,1-2 0 0 0,1 1 0 0 0,0-1 0 0 0,1-1 0 0 0,0 0 0 0 0,4 2 8 0 0,3 1-17 0 0,-7-5 20 0 0,0 0 1 0 0,0-1-1 0 0,5 2-3 0 0,-17-10 3 0 0,0 0 0 0 0,1 1 0 0 0,-1-1 0 0 0,0 0-1 0 0,0 0 1 0 0,1 1 0 0 0,-1-1 0 0 0,0 0-1 0 0,0 0 1 0 0,1 0 0 0 0,-1 1 0 0 0,0-1 0 0 0,1 0-1 0 0,-1 0 1 0 0,0 0 0 0 0,1 0 0 0 0,-1 0-1 0 0,0 0 1 0 0,1 0 0 0 0,-1 0 0 0 0,0 0 0 0 0,1 0-1 0 0,-1 0 1 0 0,0 0 0 0 0,1 0 0 0 0,-1 0-1 0 0,0 0 1 0 0,1 0 0 0 0,-1 0 0 0 0,0 0 0 0 0,1 0-1 0 0,-1 0 1 0 0,0-1 0 0 0,1 1 0 0 0,-1 0-1 0 0,0 0 1 0 0,0 0 0 0 0,1-1 0 0 0,-1 1-1 0 0,0 0 1 0 0,0 0 0 0 0,1-1 0 0 0,-1 1 0 0 0,0 0-1 0 0,0 0 1 0 0,0-1 0 0 0,1 1 0 0 0,-1 0-1 0 0,0-1 1 0 0,0 1 0 0 0,0 0 0 0 0,0-1 0 0 0,0 1-1 0 0,0 0 1 0 0,0-1 0 0 0,0 1 0 0 0,0 0-1 0 0,0-1 1 0 0,0 1 0 0 0,0 0 0 0 0,0-1-3 0 0,4-1 97 0 0,-4 2-92 0 0,1 0 1 0 0,0 0-1 0 0,-1 0 0 0 0,1-1 0 0 0,0 1 0 0 0,-1 0 0 0 0,1 0 0 0 0,-1-1 1 0 0,1 1-1 0 0,0-1 0 0 0,-1 1 0 0 0,1 0 0 0 0,-1-1 0 0 0,1 1 1 0 0,-1-1-1 0 0,1 0 0 0 0,-1 1 0 0 0,0-1 0 0 0,1 1 0 0 0,-1-1 1 0 0,0 1-1 0 0,1-1 0 0 0,-1 0-5 0 0,0-1 7 0 0,0 1 0 0 0,0 0 0 0 0,1-1 1 0 0,-1 1-1 0 0,0-1 0 0 0,1 1 0 0 0,-1 0 0 0 0,1-1 1 0 0,-1 1-1 0 0,1 0 0 0 0,0-1 0 0 0,0 0-7 0 0,0 1 7 0 0,0-1 0 0 0,0 0-1 0 0,0 1 1 0 0,-1-1 0 0 0,1 0-1 0 0,0 0 1 0 0,-1 0 0 0 0,1 0-1 0 0,-1 0 1 0 0,0-1-7 0 0,15-140 309 0 0,0 63-38 0 0,-1 16 174 0 0,-13 58-415 0 0,1 0 0 0 0,-1 0-1 0 0,1 1 1 0 0,0-1 0 0 0,0 0 0 0 0,1 1-1 0 0,0-1 1 0 0,0 1 0 0 0,0 0-1 0 0,0 0 1 0 0,1 0 0 0 0,0 0-1 0 0,0 0-29 0 0,9-8 91 0 0,1 1-1 0 0,0 1 0 0 0,11-7-90 0 0,-21 15 13 0 0,-3 2-10 0 0,1 0 0 0 0,-1 0 0 0 0,1 1 0 0 0,0-1 0 0 0,-1 1 0 0 0,1-1 0 0 0,0 1 0 0 0,0-1 1 0 0,-1 1-1 0 0,1 0 0 0 0,0 0 0 0 0,0 0 0 0 0,-1 0 0 0 0,1 0 0 0 0,0 0 0 0 0,0 1 0 0 0,-1-1 0 0 0,1 1 0 0 0,0-1 0 0 0,-1 1 1 0 0,1-1-1 0 0,1 2-3 0 0,2 0-622 0 0,1 1-1 0 0,-1 0 1 0 0,0 1 0 0 0,0-1 0 0 0,2 3 622 0 0,-5-4-11678 0 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9.0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240 2 6128 0 0,'0'0'0'0'0,"0"-1"28"0"0,1 1 0 0 0,-1 0 0 0 0,1 0 0 0 0,-1 0-1 0 0,0 0 1 0 0,1 0 0 0 0,-1 0 0 0 0,1-1 0 0 0,-1 1 0 0 0,1 0 0 0 0,-1 0 0 0 0,0 0 0 0 0,1 1 0 0 0,-1-1 0 0 0,1 0-1 0 0,-1 0 1 0 0,0 0 0 0 0,1 0 0 0 0,-1 0 0 0 0,1 0 0 0 0,-1 0 0 0 0,0 1 0 0 0,1-1 0 0 0,-1 0 0 0 0,0 0-1 0 0,1 1 1 0 0,-1-1 0 0 0,0 0 0 0 0,1 0 0 0 0,-1 1 0 0 0,0-1 0 0 0,0 0 0 0 0,1 1 0 0 0,-1-1 0 0 0,0 1-1 0 0,0-1 1 0 0,1 0 0 0 0,-1 1 0 0 0,0-1 0 0 0,0 0 0 0 0,0 1 0 0 0,0-1 0 0 0,0 1 0 0 0,0-1 0 0 0,0 1 0 0 0,0-1-1 0 0,0 0 1 0 0,0 1 0 0 0,0-1 0 0 0,0 1 0 0 0,0-1 0 0 0,0 0 0 0 0,0 1 0 0 0,0-1 0 0 0,0 1 0 0 0,-1-1-1 0 0,1 1-27 0 0,-24 16 2395 0 0,-50 8-2052 0 0,33-16-211 0 0,31-7 35 0 0,0 0-1 0 0,0 1 1 0 0,0 0-1 0 0,1 0 1 0 0,-2 2-167 0 0,4-2 106 0 0,5-3-90 0 0,1 0 1 0 0,0 1 0 0 0,0-1-1 0 0,0 0 1 0 0,0 1-1 0 0,0-1 1 0 0,-1 1 0 0 0,1-1-1 0 0,0 1 1 0 0,0 0 0 0 0,0 0-1 0 0,0-1 1 0 0,1 1-1 0 0,-1 0 1 0 0,0 0 0 0 0,0 0-1 0 0,0 0 1 0 0,1 0 0 0 0,-1 0-1 0 0,0 0 1 0 0,1 0 0 0 0,-1 0-1 0 0,1 0 1 0 0,-1 0-1 0 0,1 0 1 0 0,-1 1 0 0 0,1-1-17 0 0,-5 25 688 0 0,0-5-466 0 0,3-15-158 0 0,0-1-1 0 0,1 1 1 0 0,0 0-1 0 0,0-1 1 0 0,0 5-64 0 0,-2 283 454 0 0,4-273-421 0 0,-1-11-24 0 0,0-1 1 0 0,0 0-1 0 0,0 1 1 0 0,-2 2-10 0 0,2-5 5 0 0,-1 0-1 0 0,1-1 1 0 0,0 1 0 0 0,1-1 0 0 0,-1 1-1 0 0,1-1 1 0 0,0 1 0 0 0,1-1 0 0 0,0 4-5 0 0,0-5 6 0 0,0 1 1 0 0,-1 0 0 0 0,0-1 0 0 0,0 1-1 0 0,-1 0 1 0 0,1-1 0 0 0,-1 1 0 0 0,0 0-1 0 0,0 0 1 0 0,-1 0 0 0 0,0-1 0 0 0,1 1-1 0 0,-1 0 1 0 0,-2 2-7 0 0,2-2 25 0 0,0 0 0 0 0,0 0-1 0 0,1 0 1 0 0,-1 0 0 0 0,1 0-1 0 0,0 4-24 0 0,0-7 10 0 0,0-1 6 0 0,0-1-2 0 0,0 0-4 0 0,0 0-2 0 0,0 0 0 0 0,0 0 0 0 0,0 0 1 0 0,0-2-1753 0 0,0 2-7081 0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19.4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29 6224 0 0,'45'4'1015'0'0,"7"-1"572"0"0,27-14 760 0 0,-74 10-2209 0 0,0 1 0 0 0,0-1 0 0 0,0 0 0 0 0,0 0 0 0 0,0 0 0 0 0,0-1 0 0 0,0 0-138 0 0,0 0 14 0 0,0 0 1 0 0,0 1 0 0 0,0 0-1 0 0,0 0 1 0 0,0 0-1 0 0,0 0 1 0 0,1 1-15 0 0,-5 0-85 0 0,0 0 0 0 0,1 0 0 0 0,-1 0 0 0 0,0 0-1 0 0,0 0 1 0 0,0 0 0 0 0,0 0 0 0 0,0 0 0 0 0,1-1 0 0 0,-1 1 0 0 0,0 0 0 0 0,0-1 0 0 0,0 1-1 0 0,0-1 1 0 0,0 1 0 0 0,0-1 0 0 0,0 0 0 0 0,0 0 85 0 0,0 0-7653 0 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1.0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7232 0 0,'65'6'4478'0'0,"-63"-5"-4493"0"0,1-1 0 0 0,-1 1-1 0 0,0-1 1 0 0,1 1-1 0 0,-1 0 1 0 0,0 0 0 0 0,0 0-1 0 0,0 0 1 0 0,0 0-1 0 0,0 1 1 0 0,0-1 0 0 0,0 1-1 0 0,1 0 16 0 0,0 0-786 0 0,-2-1-6882 0 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1.4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1 7832 0 0,'-1'16'427'0'0,"-3"-14"979"0"0,2-2-499 0 0,2 0-8463 0 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2.7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2808 0 0,'0'0'351'0'0,"0"0"-5"0"0,0 0 6 0 0,3 7 30 0 0,7 25 492 0 0,-5-1 1219 0 0,6 11-913 0 0,-2-13-622 0 0,-6-22-377 0 0,-1 0 0 0 0,1 0 1 0 0,0 0-1 0 0,3 4-181 0 0,-2-4 77 0 0,0 0-1 0 0,-1 0 1 0 0,0 0 0 0 0,1 7-77 0 0,3 5 104 0 0,-1 0 1 0 0,2 0 0 0 0,1-1-1 0 0,5 8-104 0 0,-1-1 115 0 0,-2 0 0 0 0,0 1-115 0 0,33 58 360 0 0,11 49-232 0 0,-49-117-112 0 0,2-1 0 0 0,0 0 0 0 0,2 3-16 0 0,18 35 64 0 0,-19-33-45 0 0,14 40 314 0 0,-5-12-43 0 0,-13-38-238 0 0,-1 1-1 0 0,0 0 0 0 0,0 0 1 0 0,0 4-52 0 0,21 89 420 0 0,-19-83-284 0 0,-5-17-63 0 0,1-1 0 0 0,-1 1-1 0 0,0-1 1 0 0,-1 1 0 0 0,1 0-1 0 0,-1-1 1 0 0,1 5-73 0 0,-1-8 5 0 0,0 1-1 0 0,0-1 1 0 0,0 1-1 0 0,0-1 1 0 0,0 0-1 0 0,0 1 1 0 0,0-1 0 0 0,0 1-1 0 0,0-1 1 0 0,0 1-1 0 0,1-1 1 0 0,-1 1-1 0 0,0-1 1 0 0,0 0 0 0 0,1 1-1 0 0,-1-1 1 0 0,0 1-1 0 0,1-1 1 0 0,-1 0-1 0 0,0 1 1 0 0,1-1 0 0 0,-1 0-1 0 0,0 1 1 0 0,1-1-1 0 0,-1 0 1 0 0,1 0-1 0 0,-1 0 1 0 0,1 1 0 0 0,-1-1-1 0 0,0 0 1 0 0,1 0-1 0 0,-1 0 1 0 0,1 0 0 0 0,-1 0-1 0 0,1 0 1 0 0,-1 0-1 0 0,1 0 1 0 0,-1 0-1 0 0,1 0 1 0 0,-1 0 0 0 0,1 0-1 0 0,-1 0 1 0 0,1 0-1 0 0,0 0-4 0 0,-1 0 43 0 0,0 0 25 0 0,0 0 9 0 0,0 0-2 0 0,0 0 1 0 0,0 0-8 0 0,0 0 0 0 0,0 0-7 0 0,0 0 1 0 0,0 0-32 0 0,0 0-12 0 0,0 0-2 0 0,0 0 6 0 0,0 0 29 0 0,0 0 12 0 0,0-23 258 0 0,0 20-306 0 0,1 1-1 0 0,-1 0 1 0 0,0-1 0 0 0,1 1 0 0 0,0 0-1 0 0,-1 0 1 0 0,1 0 0 0 0,0-1 0 0 0,0 1-1 0 0,1-1-14 0 0,0 0 21 0 0,-1 0 0 0 0,1-1 0 0 0,-1 1-1 0 0,0-1 1 0 0,0 0 0 0 0,1-3-21 0 0,36-178 244 0 0,-34 167-179 0 0,0 0 0 0 0,7-13-65 0 0,-6 17 41 0 0,-1 0 0 0 0,0 0 0 0 0,-1 0 1 0 0,0-9-42 0 0,0 1 99 0 0,1 0 1 0 0,4-13-100 0 0,-2 11 98 0 0,-1 0 1 0 0,-1-4-99 0 0,-1 10 41 0 0,0 0 0 0 0,1 1 1 0 0,5-11-42 0 0,4-17 70 0 0,-9 1 5 0 0,-5 38-67 0 0,1 1 0 0 0,1 0 0 0 0,-1-1 1 0 0,1 1-1 0 0,-1 0 0 0 0,2 0 0 0 0,-1-1 0 0 0,0 1 0 0 0,1 0 0 0 0,0 0 0 0 0,1 0-8 0 0,0 0 17 0 0,0-1 0 0 0,0 0 0 0 0,-1 1 0 0 0,1-1 0 0 0,-1 0 0 0 0,0 0-1 0 0,-1-1 1 0 0,1 1 0 0 0,-1 0 0 0 0,-1-1 0 0 0,1 1 0 0 0,-1-2-17 0 0,0 5 19 0 0,1 1 0 0 0,-1 0 0 0 0,1 0 0 0 0,-1 0-1 0 0,1 0 1 0 0,0 0 0 0 0,0 0 0 0 0,0 0 0 0 0,0 0 0 0 0,1-1-19 0 0,-1 2 6 0 0,0 1 1 0 0,0-1-1 0 0,-1 0 1 0 0,1 0-1 0 0,-1 0 0 0 0,1 0 1 0 0,-1 0-1 0 0,1 0 1 0 0,-1 0-1 0 0,0 0 0 0 0,1 0 1 0 0,-1 0-1 0 0,0 0 0 0 0,0 0 1 0 0,0 0-1 0 0,1 0 1 0 0,-1 0-1 0 0,0 0 0 0 0,0 0 1 0 0,-1 0-1 0 0,1 0 1 0 0,0 0-1 0 0,0 0 0 0 0,0 0 1 0 0,-1 0-1 0 0,1 0 0 0 0,0 0 1 0 0,-1 0-7 0 0,0-4 273 0 0,-1 4-2114 0 0,2 1-8896 0 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3.3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4720 0 0,'2'6'1269'0'0,"6"-5"-112"0"0,-8-2-1137 0 0,0 1 1 0 0,1 0-1 0 0,-1 0 0 0 0,0 0 0 0 0,0 0 0 0 0,0 0 0 0 0,1 0 0 0 0,-1 0 0 0 0,0 0 0 0 0,0 0 0 0 0,1 0 0 0 0,-1 0 0 0 0,0 0 0 0 0,0 0 0 0 0,1 0 0 0 0,-1 0 0 0 0,0 0 0 0 0,0 0 0 0 0,0 0 1 0 0,1 0-1 0 0,-1 0 0 0 0,0 0 0 0 0,0 0 0 0 0,0 0 0 0 0,1 1 0 0 0,-1-1 0 0 0,0 0 0 0 0,0 0 0 0 0,0 0 0 0 0,1 0 0 0 0,-1 0 0 0 0,0 1 0 0 0,0-1 0 0 0,0 0 0 0 0,0 0 0 0 0,0 0 0 0 0,1 1 1 0 0,-1-1-1 0 0,0 0 0 0 0,0 0 0 0 0,0 0 0 0 0,0 1 0 0 0,0-1 0 0 0,0 0 0 0 0,0 0 0 0 0,0 1 0 0 0,0-1 0 0 0,0 0-20 0 0,1 2 45 0 0,-1 0 0 0 0,1 0-1 0 0,0-1 1 0 0,-1 1 0 0 0,1 0 0 0 0,0-1-1 0 0,0 1 1 0 0,0-1 0 0 0,0 1 0 0 0,1-1-1 0 0,-1 1 1 0 0,0-1 0 0 0,0 0 0 0 0,1 0-1 0 0,-1 0 1 0 0,1 1 0 0 0,-1-1 0 0 0,1-1-1 0 0,0 1 1 0 0,0 0-45 0 0,2 2 18 0 0,0-1-1 0 0,1 0 0 0 0,-1 0 1 0 0,0-1-1 0 0,1 1 1 0 0,0-1-1 0 0,-1 0 1 0 0,2 0-18 0 0,53-4 62 0 0,-21-1-52 0 0,55-2 23 0 0,38-1 247 0 0,-101 7-1452 0 0,-29 0-4801 0 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4.1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4912 0 0,'1'0'84'0'0,"1"0"1"0"0,0 1-1 0 0,-1-1 1 0 0,1 1-1 0 0,-1-1 1 0 0,1 1-1 0 0,-1 0 1 0 0,1-1-1 0 0,-1 1 0 0 0,1 0 1 0 0,-1 0-1 0 0,0 0 1 0 0,1 0-1 0 0,-1 0 1 0 0,0 1-1 0 0,0-1 1 0 0,0 0-1 0 0,0 0 1 0 0,0 1-1 0 0,0-1 1 0 0,0 1-1 0 0,0 0-84 0 0,0 0 133 0 0,1 1-1 0 0,0-1 1 0 0,-1 0 0 0 0,1 1 0 0 0,0-1-1 0 0,1 0 1 0 0,-1 0 0 0 0,2 1-133 0 0,25 27 126 0 0,-15-17 26 0 0,0 0-1 0 0,0 1 1 0 0,-2 0-1 0 0,0 1 0 0 0,0 1 1 0 0,-2 0-1 0 0,0 0 1 0 0,-1 1-1 0 0,4 11-151 0 0,37 77 880 0 0,-24-56-454 0 0,-17-33-264 0 0,-1 0-1 0 0,-1 0 1 0 0,0 0-1 0 0,2 12-161 0 0,-7-20 72 0 0,1-1 0 0 0,-1 1-1 0 0,1-1 1 0 0,0 1 0 0 0,1-1 0 0 0,-1 0 0 0 0,2 0 0 0 0,1 3-72 0 0,-3-7 37 0 0,-1 1 1 0 0,0 0-1 0 0,0 0 0 0 0,-1 0 1 0 0,1 0-1 0 0,-1 0 1 0 0,1 1-38 0 0,6 17 147 0 0,-8-19-115 0 0,1 0 1 0 0,-1 0 0 0 0,0 0-1 0 0,1 0 1 0 0,-1 0-1 0 0,-1 0 1 0 0,1 0-1 0 0,0 0 1 0 0,-1 0-1 0 0,0 0 1 0 0,1-1-1 0 0,-1 1 1 0 0,-1 3-33 0 0,0-6-1367 0 0,2 0-6722 0 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4.5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175 1 5720 0 0,'2'2'47'0'0,"0"0"-1"0"0,-1 0 1 0 0,1 1 0 0 0,-1-1 0 0 0,1 0 0 0 0,-1 1-1 0 0,0 0 1 0 0,0-1 0 0 0,0 1 0 0 0,0 0 0 0 0,0-1-1 0 0,0 1 1 0 0,-1 0 0 0 0,0 0 0 0 0,1 0 0 0 0,-1-1 0 0 0,0 1-1 0 0,0 0 1 0 0,-1 1-47 0 0,-8 19 59 0 0,6-17-60 0 0,0 0 0 0 0,1 1 0 0 0,0-1 0 0 0,0 1-1 0 0,0 2 2 0 0,-9 45-4 0 0,-7 17 4 0 0,-8 35-2 0 0,22-89 148 0 0,-1 0 1 0 0,0-1 0 0 0,-2 1 0 0 0,0-2-1 0 0,-9 16-146 0 0,5-10 119 0 0,-26 68 677 0 0,30-77-659 0 0,5-10-105 0 0,1-1 0 0 0,0 1 0 0 0,0 0 0 0 0,0 0 0 0 0,0-1 1 0 0,0 1-1 0 0,1 0 0 0 0,-1 0 0 0 0,1 0 0 0 0,-1 0 0 0 0,1 1-32 0 0,-3 6 233 0 0,3-9-207 0 0,-1 1-1 0 0,1-1 1 0 0,0 1-1 0 0,0-1 1 0 0,0 1-1 0 0,0-1 0 0 0,-1 1 1 0 0,1-1-1 0 0,0 1 1 0 0,0-1-1 0 0,0 1 1 0 0,0-1-1 0 0,0 1 1 0 0,0-1-1 0 0,0 1 1 0 0,0 0-1 0 0,1-1 1 0 0,-1 1-1 0 0,0-1 0 0 0,0 1 1 0 0,0-1-1 0 0,1 1 1 0 0,-1-1-1 0 0,0 1 1 0 0,0-1-26 0 0,3 27 144 0 0,-3-27-7144 0 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5.3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97 4512 0 0,'0'0'1024'0'0,"0"26"3972"0"0,-1 58-4890 0 0,-1-25-294 0 0,3-1 0 0 0,2 0 0 0 0,8 35 188 0 0,-7-58 122 0 0,0 1 0 0 0,-3-1-1 0 0,-1 21-121 0 0,-1-14 281 0 0,3 1 0 0 0,1 5-281 0 0,-2-40 45 0 0,0 1 0 0 0,-1 0-1 0 0,0-1 1 0 0,-1 1 0 0 0,0 0 0 0 0,0-1-1 0 0,-2 3-44 0 0,1 0 95 0 0,1 29 574 0 0,1-29-105 0 0,0-28-405 0 0,2-140-197 0 0,-3-141-797 0 0,1 179-235 0 0,0 106 757 0 0,1 1-1 0 0,0 0 1 0 0,1 0-1 0 0,0 0 1 0 0,1 0-1 0 0,1 0 1 0 0,0 1-1 0 0,0-1 0 0 0,1 0 314 0 0,-3 7-187 0 0,-1 3 104 0 0,1-1 1 0 0,-1 1-1 0 0,1-1 0 0 0,-1 1 1 0 0,1 0-1 0 0,0 0 0 0 0,0 0 1 0 0,0 0-1 0 0,0 0 0 0 0,0 0 1 0 0,1 0-1 0 0,1 0 83 0 0,16-16-448 0 0,0-5 299 0 0,0 2-1 0 0,1 0 1 0 0,20-14 149 0 0,-31 29 64 0 0,0 0-1 0 0,0 1 1 0 0,1 0 0 0 0,0 1-1 0 0,0 0 1 0 0,0 1-1 0 0,10-2-63 0 0,-12 3 77 0 0,0 2 0 0 0,0-1 0 0 0,1 1 0 0 0,-1 0 0 0 0,0 1 0 0 0,0 0 0 0 0,0 1-1 0 0,0 0 1 0 0,0 0 0 0 0,0 1 0 0 0,0 0 0 0 0,-1 1 0 0 0,1-1 0 0 0,-1 2-1 0 0,0-1 1 0 0,0 1 0 0 0,-1 0 0 0 0,1 1 0 0 0,-1 0 0 0 0,-1 0 0 0 0,1 1-1 0 0,-1-1 1 0 0,0 1 0 0 0,0 1 0 0 0,-1-1 0 0 0,0 1 0 0 0,0 0 0 0 0,-1 0-1 0 0,0 0 1 0 0,0 1 0 0 0,-1 0 0 0 0,0-1 0 0 0,-1 1 0 0 0,0 0 0 0 0,0 0 0 0 0,-1 1-1 0 0,0 6-76 0 0,-1-10 95 0 0,-1 1-1 0 0,0-1 1 0 0,0 1-1 0 0,0-1 1 0 0,-1 1-1 0 0,0-1 1 0 0,0 0-1 0 0,-2 3-94 0 0,-5 16 216 0 0,6-19-182 0 0,0 0-1 0 0,0-1 0 0 0,0 1 0 0 0,-1-1 1 0 0,1 0-1 0 0,-1 0 0 0 0,-1 0 1 0 0,1-1-1 0 0,-1 1 0 0 0,1-1 0 0 0,-1 0 1 0 0,-1-1-1 0 0,0 1-33 0 0,-27 25 137 0 0,24-20-84 0 0,-1-1 1 0 0,0 0 0 0 0,0-1 0 0 0,0 0 0 0 0,-7 3-54 0 0,5-3 67 0 0,0 1 0 0 0,0 0 0 0 0,-7 8-67 0 0,14-12 28 0 0,0 0 0 0 0,-1 0 1 0 0,1-1-1 0 0,-1 0 0 0 0,0 0 0 0 0,0 0 0 0 0,0 0 0 0 0,-5 0-28 0 0,-18 9 47 0 0,-12 15 2 0 0,37-24-43 0 0,0 1 1 0 0,-1-1 0 0 0,0 1 0 0 0,0-1 0 0 0,0-1 0 0 0,0 1 0 0 0,0-1 0 0 0,-1 0 0 0 0,1 0-1 0 0,-1 0 1 0 0,-4 0-7 0 0,7-2 5 0 0,0 1 0 0 0,0-1-1 0 0,0 1 1 0 0,1 0 0 0 0,-1 0-1 0 0,0 0 1 0 0,0 0 0 0 0,0 1-1 0 0,1-1 1 0 0,-3 2-5 0 0,3-2 9 0 0,1-1 0 0 0,0 1 1 0 0,0-1-1 0 0,0 1 0 0 0,0-1 1 0 0,-1 0-1 0 0,1 1 0 0 0,0-1 0 0 0,0 0 1 0 0,-1 0-1 0 0,1 0 0 0 0,0 0 0 0 0,0 0 1 0 0,-1 0-1 0 0,1 0-9 0 0,0 0 20 0 0,0-1-1 0 0,0 1 1 0 0,0 0 0 0 0,0 0 0 0 0,0 0 0 0 0,0 0-1 0 0,0 0 1 0 0,1 1 0 0 0,-1-1 0 0 0,0 0 0 0 0,0 0-1 0 0,0 0 1 0 0,0 1 0 0 0,0-1 0 0 0,1 0-1 0 0,-1 1 1 0 0,0-1 0 0 0,0 1 0 0 0,0-1 0 0 0,0 1-20 0 0,1 0-15 0 0,0-1 0 0 0,0 0 0 0 0,-1 0 0 0 0,1 0 0 0 0,0 1 0 0 0,0-1 0 0 0,-1 0 0 0 0,1 0 0 0 0,0 0 0 0 0,-1 0 0 0 0,1 1 0 0 0,0-1 0 0 0,-1 0 1 0 0,1 0-1 0 0,0 0 0 0 0,-1 0 0 0 0,1 0 0 0 0,0 0 0 0 0,0 0 0 0 0,-1 0 0 0 0,1 0 0 0 0,0 0 0 0 0,-1 0 0 0 0,1 0 0 0 0,0 0 0 0 0,-1 0 0 0 0,1-1 0 0 0,0 1 0 0 0,-1 0 1 0 0,1 0-1 0 0,0 0 0 0 0,0 0 0 0 0,-1 0 0 0 0,1-1 0 0 0,0 1 0 0 0,0 0 0 0 0,-1 0 0 0 0,1-1 0 0 0,0 1 0 0 0,0 0 0 0 0,-1 0 0 0 0,1-1 0 0 0,0 1 0 0 0,0 0 0 0 0,0 0 1 0 0,0-1-1 0 0,0 1 0 0 0,0 0 0 0 0,-1-1 0 0 0,1 1 0 0 0,0 0 0 0 0,0-1 0 0 0,0 1 0 0 0,0 0 0 0 0,0-1 0 0 0,0 1 0 0 0,0 0 0 0 0,0-1 0 0 0,0 1 0 0 0,0 0 0 0 0,0-1 1 0 0,1 1-1 0 0,-1 0 0 0 0,0 0 0 0 0,0-1 0 0 0,0 1 0 0 0,0 0 0 0 0,0-1 0 0 0,1 1 15 0 0,-1-2-8009 0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5.7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145 1 5120 0 0,'-1'0'71'0'0,"0"1"0"0"0,1 0 1 0 0,-1 0-1 0 0,1-1 0 0 0,-1 1 0 0 0,1 0 1 0 0,0 0-1 0 0,-1 0 0 0 0,1 0 1 0 0,0-1-1 0 0,0 1 0 0 0,-1 0 0 0 0,1 0 1 0 0,0 0-1 0 0,0 0 0 0 0,0 0 0 0 0,0 0 1 0 0,0 0-1 0 0,0 0 0 0 0,1 0-71 0 0,-1 29 2102 0 0,0-23-1804 0 0,-1-1-259 0 0,-1 0 0 0 0,0-1 0 0 0,0 1 0 0 0,0 0-1 0 0,-1-1 1 0 0,1 0 0 0 0,-2 1 0 0 0,1-1 0 0 0,0 0 0 0 0,-1-1 0 0 0,-2 3-39 0 0,1 0 32 0 0,-3 7 17 0 0,-1 0 1 0 0,2 1-1 0 0,0-1 0 0 0,-4 15-49 0 0,-10 19 191 0 0,17-38-118 0 0,1 0-1 0 0,0 0 1 0 0,0 0-1 0 0,0 3-72 0 0,-6 21 178 0 0,5-19-34 0 0,1 1 0 0 0,1-1 0 0 0,0 1 1 0 0,1-1-1 0 0,1 1 0 0 0,0-1 0 0 0,2 13-144 0 0,-1-15 122 0 0,0-4-20 0 0,0-1 1 0 0,1 0 0 0 0,0 1-1 0 0,1 2-102 0 0,-1-4 73 0 0,0 0 0 0 0,0 0 0 0 0,-1 0 1 0 0,0 1-1 0 0,0 4-73 0 0,-1-7 41 0 0,1-1 1 0 0,0 0-1 0 0,1 0 0 0 0,-1 1 1 0 0,1-1-1 0 0,0 0 1 0 0,-1 0-1 0 0,2 0 1 0 0,-1 0-1 0 0,0-1 1 0 0,1 1-1 0 0,0-1 0 0 0,0 1 1 0 0,0-1-1 0 0,0 0 1 0 0,1 0-1 0 0,-1 0 1 0 0,1-1-1 0 0,-1 1 1 0 0,1-1-1 0 0,0 0 0 0 0,0 0 1 0 0,4 1-42 0 0,6 5 81 0 0,-13-7-72 0 0,0 0 1 0 0,0 0-1 0 0,1 0 0 0 0,-1 0 1 0 0,0-1-1 0 0,0 1 0 0 0,1 0 1 0 0,-1-1-1 0 0,1 1 1 0 0,-1-1-1 0 0,0 0 0 0 0,1 1 1 0 0,0-1-10 0 0,5 0 4 0 0,0 0 1 0 0,0 0-1 0 0,0 0 1 0 0,0-1 0 0 0,0 0-1 0 0,-1-1 1 0 0,1 1 0 0 0,0-1-1 0 0,-1-1 1 0 0,1 1-1 0 0,-1-1 1 0 0,0 0 0 0 0,4-3-5 0 0,4-2-105 0 0,-7 5-110 0 0,0 0 0 0 0,-1-1 0 0 0,0 0 0 0 0,0 0 0 0 0,0 0 0 0 0,0-1 0 0 0,0-1 215 0 0,-3 2-8414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33.1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104 348 9944 0 0,'1'7'71'0'0,"-1"-1"0"0"0,1 1 0 0 0,1-1 0 0 0,-1 0 0 0 0,1 0 0 0 0,2 5-71 0 0,-2-6 58 0 0,0 0 1 0 0,0 0-1 0 0,-1 0 0 0 0,0 0 0 0 0,0 0 1 0 0,0 0-1 0 0,0 0 0 0 0,-1 0 0 0 0,0 4-58 0 0,0-5 21 0 0,-1 1-1 0 0,2 0 1 0 0,-1-1-1 0 0,0 1 0 0 0,1-1 1 0 0,0 1-1 0 0,1 3-20 0 0,4 27 547 0 0,-11-49 1227 0 0,1-20-1392 0 0,4 23-361 0 0,0-65 541 0 0,6-28-562 0 0,-4 82 161 0 0,1 0-1 0 0,1 0 1 0 0,1 1 0 0 0,1-1-1 0 0,1 1 1 0 0,1 1 0 0 0,2-4-161 0 0,-5 16 100 0 0,-1-1 1 0 0,2 1-1 0 0,-1 0 1 0 0,1 0 0 0 0,0 1-1 0 0,1 0 1 0 0,0 0 0 0 0,0 0-1 0 0,5-3-100 0 0,-6 6 78 0 0,0 0-1 0 0,0 1 1 0 0,0 0-1 0 0,0-1 1 0 0,0 2-1 0 0,1-1 1 0 0,-1 1-1 0 0,1 0 1 0 0,0 0-1 0 0,-1 1 1 0 0,1 0-1 0 0,0 0 1 0 0,5 0-78 0 0,-2 1 63 0 0,-8 0-54 0 0,1 0-1 0 0,0-1 0 0 0,-1 1 1 0 0,1 0-1 0 0,0 0 1 0 0,0 1-1 0 0,-1-1 1 0 0,1 1-1 0 0,0-1 1 0 0,-1 1-1 0 0,1 0 1 0 0,-1 0-1 0 0,1 0 0 0 0,-1 0 1 0 0,1 0-1 0 0,-1 1 1 0 0,0-1-1 0 0,1 1 1 0 0,-1 0-1 0 0,0-1 1 0 0,0 1-1 0 0,0 1-8 0 0,18 20 56 0 0,-7-9-7 0 0,-2 1 0 0 0,0 0 0 0 0,0 0 0 0 0,1 5-49 0 0,4 13 25 0 0,8 28-25 0 0,-15-35 0 0 0,-7-23 1 0 0,-1 1 0 0 0,0 0 0 0 0,0 0-1 0 0,0 0 1 0 0,-1 0 0 0 0,0 0-1 0 0,1-1 1 0 0,-1 1 0 0 0,-1 0-1 0 0,1 0 1 0 0,-1 0 0 0 0,1 0-1 0 0,-1 0 1 0 0,0 0 0 0 0,0-1-1 0 0,-1 1 1 0 0,1 0 0 0 0,-1-1 0 0 0,0 1-1 0 0,0-1 1 0 0,0 0 0 0 0,0 1-1 0 0,0-1 1 0 0,-1 0 0 0 0,0 0-1 0 0,1 0 1 0 0,-1-1 0 0 0,0 1-1 0 0,-1-1 0 0 0,-10 9 4 0 0,0-1 0 0 0,0-1 0 0 0,-1 0 0 0 0,-1-1 0 0 0,-16 6-4 0 0,15-8-31 0 0,-1-1 0 0 0,-1-1-1 0 0,1 0 1 0 0,0-2-1 0 0,-1 0 1 0 0,-1-1 31 0 0,-21 4-42 0 0,20-4 41 0 0,0-1 0 0 0,0 0 0 0 0,-17-4 1 0 0,-24 1-79 0 0,58 3-106 0 0,0 0 0 0 0,0 0 0 0 0,-1-1 0 0 0,1 1 0 0 0,0-1 0 0 0,0 0 0 0 0,0 0-1 0 0,0 0 1 0 0,0 0 0 0 0,1-1 0 0 0,-1 1 0 0 0,0-1 0 0 0,0 0 0 0 0,-2-2 185 0 0,5 3-10744 0 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6.1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6928 0 0,'9'9'347'0'0,"-8"-8"-306"0"0,0-1 0 0 0,-1 1-1 0 0,1-1 1 0 0,0 1 0 0 0,-1 0 0 0 0,1-1-1 0 0,0 1 1 0 0,-1 0 0 0 0,1-1 0 0 0,-1 1-1 0 0,1 0 1 0 0,-1 0 0 0 0,0 0 0 0 0,1 0-1 0 0,-1-1 1 0 0,0 1 0 0 0,1 0-41 0 0,1 3 105 0 0,0 0 1 0 0,1 0-1 0 0,-1-1 1 0 0,1 1-1 0 0,0-1 0 0 0,0 0 1 0 0,1 0-1 0 0,-1 0 1 0 0,1 1-106 0 0,12 11 232 0 0,82 94-162 0 0,-30-39-72 0 0,-38-32 24 0 0,3 2 13 0 0,-21-29 20 0 0,-2 1-1 0 0,1 0 0 0 0,-2 0 1 0 0,1 1-1 0 0,-2 0 0 0 0,0 0 1 0 0,0 1-1 0 0,2 7-54 0 0,29 36 477 0 0,-39-55-428 0 0,1-1-1 0 0,0 1 1 0 0,0-1-1 0 0,0 0 1 0 0,0 1-1 0 0,0-1 1 0 0,0 0-1 0 0,0 0 1 0 0,0 0-1 0 0,0 0 1 0 0,1 0-1 0 0,-1 0 1 0 0,0 0-1 0 0,2 0-48 0 0,9 17 736 0 0,-10-16-851 0 0,4 1 795 0 0,-5-10-1524 0 0,-1 6 511 0 0,0 0-7520 0 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6.4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297 0 5016 0 0,'0'0'339'0'0,"0"0"8"0"0,0 0 0 0 0,-3 23 657 0 0,-22 29-920 0 0,6-17-78 0 0,-15 21 4 0 0,23-38 2 0 0,0 0 0 0 0,1 1 0 0 0,-1 5-12 0 0,4-7 23 0 0,-2 0 0 0 0,0-1 0 0 0,-11 15-23 0 0,18-28 7 0 0,-2 2 12 0 0,0-1 0 0 0,1 1 0 0 0,0 0 0 0 0,0 0 0 0 0,0 0 1 0 0,0 0-1 0 0,1 0 0 0 0,0 1 0 0 0,-1 1-19 0 0,3-2 22 0 0,-1-1 0 0 0,0 0 0 0 0,0 0-1 0 0,-1-1 1 0 0,1 1 0 0 0,-1 0 0 0 0,0 0 0 0 0,0-1 0 0 0,0 1 0 0 0,0-1-1 0 0,-1 1 1 0 0,1-1 0 0 0,-1 0 0 0 0,0 0 0 0 0,0 0 0 0 0,0-1-1 0 0,0 1 1 0 0,-1-1 0 0 0,1 1 0 0 0,-1-1 0 0 0,-2 1-22 0 0,5-2 27 0 0,-1 0 1 0 0,1 1-1 0 0,-1-1 1 0 0,1 0-1 0 0,-1 1 1 0 0,1-1-1 0 0,0 1 1 0 0,0-1 0 0 0,0 1-1 0 0,0 0 1 0 0,0-1-1 0 0,0 1 1 0 0,0 0-1 0 0,1 0 1 0 0,-1 0-1 0 0,1 0 1 0 0,-1 1-28 0 0,1-2 35 0 0,-1 1 0 0 0,1 0 1 0 0,-1 0-1 0 0,1-1 0 0 0,-1 1 0 0 0,0 0 1 0 0,0-1-1 0 0,1 1 0 0 0,-1-1 0 0 0,-1 1 1 0 0,1-1-1 0 0,0 0 0 0 0,0 1 0 0 0,0-1 0 0 0,-1 0 1 0 0,1 1-36 0 0,0-2 15 0 0,1 0 0 0 0,-1 0 0 0 0,1 0 0 0 0,0 1 1 0 0,-1-1-1 0 0,1 0 0 0 0,0 0 0 0 0,-1 1 0 0 0,1-1 1 0 0,0 0-1 0 0,0 1 0 0 0,-1-1 0 0 0,1 0 0 0 0,0 1 1 0 0,0-1-1 0 0,0 0 0 0 0,-1 1 0 0 0,1-1 0 0 0,0 0 0 0 0,0 1 1 0 0,0-1-1 0 0,0 1 0 0 0,0-1 0 0 0,0 0 0 0 0,0 1 1 0 0,0-1-1 0 0,0 1 0 0 0,0-1 0 0 0,0 1-15 0 0,-3 10 448 0 0,6-4 45 0 0,-3-7-483 0 0,0 1-1 0 0,0-1 1 0 0,0 0-1 0 0,0 0 1 0 0,0 0 0 0 0,1 0-1 0 0,-1 0 1 0 0,0 0-1 0 0,0 0 1 0 0,0 1 0 0 0,0-1-1 0 0,0 0 1 0 0,0 0 0 0 0,0 0-1 0 0,0 0 1 0 0,1 0-1 0 0,-1 0 1 0 0,0 0 0 0 0,0 0-1 0 0,0 0 1 0 0,0 0 0 0 0,0 0-1 0 0,1 0 1 0 0,-1 0-1 0 0,0 0 1 0 0,0 0 0 0 0,0 0-1 0 0,0 0 1 0 0,0 0 0 0 0,0 0-1 0 0,1 0 1 0 0,-1 0-1 0 0,0 0 1 0 0,0 0 0 0 0,0 0-1 0 0,0 0 1 0 0,0 0-1 0 0,0 0 1 0 0,1 0 0 0 0,-1 0-1 0 0,0 0 1 0 0,0 0 0 0 0,0-1-1 0 0,0 1 1 0 0,0 0-1 0 0,0 0 1 0 0,0 0 0 0 0,0 0-1 0 0,1 0 1 0 0,-1 0 0 0 0,0 0-1 0 0,0-1 1 0 0,0 1-1 0 0,0 0 1 0 0,0 0 0 0 0,0 0-10 0 0,10-9-330 0 0,-9 8-458 0 0,1-1-6166 0 0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6.8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6520 0 0,'0'0'377'0'0,"3"1"67"0"0,17 9 421 0 0,-14-7-643 0 0,-1 0 0 0 0,1 0 0 0 0,0 0-1 0 0,0-1 1 0 0,0 0 0 0 0,3 0-222 0 0,-6-1 32 0 0,0 0-1 0 0,0 0 1 0 0,0 1 0 0 0,0-1 0 0 0,0 1-1 0 0,0-1 1 0 0,-1 1 0 0 0,1 0-1 0 0,-1 0 1 0 0,1 0 0 0 0,-1 1-1 0 0,1-1 1 0 0,-1 1-32 0 0,27 36 32 0 0,-20-27 51 0 0,0 0 0 0 0,1-1 0 0 0,3 2-83 0 0,-4-3 61 0 0,-1-1-1 0 0,0 1 1 0 0,0 1-1 0 0,0-1 1 0 0,-1 2-61 0 0,1 4 31 0 0,0-3-5 0 0,-1 0 0 0 0,0 0 0 0 0,-1 1 0 0 0,-1 0 0 0 0,0 0 0 0 0,-1 0 0 0 0,2 14-26 0 0,3 21 253 0 0,-6-39-199 0 0,-1-1 0 0 0,0 1 0 0 0,-1 0-1 0 0,0 0 1 0 0,-1-1 0 0 0,0 1 0 0 0,0 1-54 0 0,-3 52 285 0 0,3-46-192 0 0,-1 0 0 0 0,0 0 0 0 0,-1-1 0 0 0,-3 12-93 0 0,-5 22 238 0 0,9-39-168 0 0,-1-1 1 0 0,0 1-1 0 0,-1-1 1 0 0,0 1 0 0 0,0-1-1 0 0,-1 0 1 0 0,-1 0 0 0 0,0 0-1 0 0,0 0-70 0 0,2-5 50 0 0,0-1 0 0 0,0 1 0 0 0,1 0-1 0 0,-1 0 1 0 0,2 0 0 0 0,-1 0-1 0 0,0 1 1 0 0,1-1 0 0 0,-1 3-50 0 0,-2 10 126 0 0,3-14-79 0 0,-1 0 1 0 0,0 0 0 0 0,-1 0 0 0 0,1-1-1 0 0,-1 1 1 0 0,1-1 0 0 0,-1 1 0 0 0,0-1-1 0 0,0 0 1 0 0,-1 0 0 0 0,1 0-1 0 0,0-1 1 0 0,-1 1-48 0 0,0 0 69 0 0,1-1 0 0 0,0 0 0 0 0,0 1 1 0 0,0 0-1 0 0,0 0 0 0 0,0 0 0 0 0,1 0 0 0 0,-1 0 0 0 0,1 1 0 0 0,0-1 0 0 0,0 1 0 0 0,0 0 0 0 0,0 1-69 0 0,1-3 69 0 0,0 0 0 0 0,-1 0-1 0 0,1 0 1 0 0,-1 0 0 0 0,1-1-1 0 0,-1 1 1 0 0,0 0 0 0 0,0-1-1 0 0,0 1 1 0 0,0-1 0 0 0,0 0-1 0 0,0 1 1 0 0,0-1 0 0 0,0 0-1 0 0,0 0 1 0 0,-1-1 0 0 0,1 1-1 0 0,-1 0-68 0 0,-2 1 162 0 0,-21 3 1320 0 0,25-5-1479 0 0,1 0-1 0 0,-1 0 1 0 0,1 1-1 0 0,0-1 1 0 0,-1 0-1 0 0,1 0 1 0 0,-1 1-1 0 0,1-1 1 0 0,0 0-1 0 0,-1 0 1 0 0,1 1-1 0 0,0-1 1 0 0,-1 0-1 0 0,1 1 1 0 0,0-1-1 0 0,-1 0 1 0 0,1 1-1 0 0,0-1 1 0 0,0 1-1 0 0,0-1 1 0 0,-1 0-1 0 0,1 1 1 0 0,0-1-1 0 0,0 1 1 0 0,0-1-1 0 0,0 1 1 0 0,0-1-1 0 0,0 1 1 0 0,0-1-1 0 0,0 0 1 0 0,0 1-1 0 0,0-1 1 0 0,0 1-1 0 0,0-1 1 0 0,0 1-1 0 0,0-1 1 0 0,0 1-1 0 0,1-1-2 0 0,-1 4-1627 0 0,0-4-10055 0 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8.2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49 174 2504 0 0,'3'18'1498'0'0,"-3"-17"-1445"0"0,0-1 0 0 0,0 0 0 0 0,0 1 0 0 0,1-1 0 0 0,-1 1-1 0 0,0-1 1 0 0,0 0 0 0 0,1 1 0 0 0,-1-1 0 0 0,0 0 0 0 0,1 0-1 0 0,-1 1 1 0 0,0-1 0 0 0,1 0 0 0 0,-1 1 0 0 0,1-1 0 0 0,-1 0 0 0 0,0 0-1 0 0,1 0 1 0 0,-1 0 0 0 0,1 1 0 0 0,-1-1 0 0 0,0 0 0 0 0,1 0-1 0 0,-1 0 1 0 0,1 0 0 0 0,-1 0 0 0 0,1 0 0 0 0,-1 0 0 0 0,0 0 0 0 0,1 0-1 0 0,-1 0 1 0 0,1 0 0 0 0,-1 0 0 0 0,1-1 0 0 0,-1 1 0 0 0,0 0-1 0 0,1 0-52 0 0,5-11 1464 0 0,15 2-1309 0 0,-1 2 0 0 0,1 0 0 0 0,1 0-155 0 0,46-16 462 0 0,88-43 617 0 0,-118 49-742 0 0,-27 11-179 0 0,0 1-1 0 0,0 0 1 0 0,0 1 0 0 0,6-1-158 0 0,60-13 920 0 0,-64 13-445 0 0,-13 4-460 0 0,1 1-1 0 0,-1 0 0 0 0,0 0 0 0 0,1 0 1 0 0,-1-1-1 0 0,0 1 0 0 0,1 0 1 0 0,-1 0-1 0 0,1 0 0 0 0,-1 0 1 0 0,0 0-1 0 0,1 0 0 0 0,-1 0 0 0 0,1 0 1 0 0,-1 0-1 0 0,1 0 0 0 0,-1 0 1 0 0,0 0-1 0 0,1 0 0 0 0,-1 0 1 0 0,1 0-1 0 0,-1 0 0 0 0,0 0 0 0 0,1 0 1 0 0,-1 0-1 0 0,1 1 0 0 0,-1-1 1 0 0,0 0-1 0 0,1 0 0 0 0,-1 1 1 0 0,0-1-1 0 0,1 0 0 0 0,-1 0 0 0 0,0 1 1 0 0,0-1-1 0 0,1 0 0 0 0,-1 1 1 0 0,0-1-1 0 0,1 1-14 0 0,-3 2 133 0 0,1 1-1 0 0,0 0 1 0 0,0 0-1 0 0,0 0 1 0 0,1 0-1 0 0,0 0 1 0 0,-1 0-1 0 0,1 1-132 0 0,-1 9 117 0 0,-5 56 188 0 0,2 1-1 0 0,5 28-304 0 0,0-35 75 0 0,1-18-38 0 0,2 0 0 0 0,4 13-37 0 0,-2-24 13 0 0,-2 1-1 0 0,-1-1 1 0 0,-2 1-1 0 0,-2 10-12 0 0,5 43 76 0 0,-11-13 174 0 0,-5-40 943 0 0,10-30-752 0 0,-6 26 2286 0 0,8-32-2681 0 0,0 0 9 0 0,-44-3 44 0 0,0-1-1 0 0,1-3 1 0 0,0-1 0 0 0,-11-5-99 0 0,40 9 2 0 0,1 0 1 0 0,-1-1-1 0 0,1 0 1 0 0,1-1-1 0 0,-1-1 0 0 0,0 0-2 0 0,0 0 10 0 0,-2 1 0 0 0,1 0 0 0 0,-1 1 0 0 0,0 0-10 0 0,-42-16 43 0 0,32 6-8 0 0,22 13-20 0 0,-1-1 1 0 0,0 0-1 0 0,0 1 1 0 0,0 0-1 0 0,0 0 1 0 0,0 0-1 0 0,0 1 1 0 0,-1-1-1 0 0,1 1 1 0 0,-1 0-1 0 0,-3-1-15 0 0,5 2 31 0 0,1 0 0 0 0,0 0 0 0 0,0-1 0 0 0,0 1 0 0 0,0-1 0 0 0,0 0 0 0 0,0 0 0 0 0,0 1 0 0 0,0-1 0 0 0,0-1-31 0 0,-18-4-2246 0 0,20 6-10569 0 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8.6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231 0 3616 0 0,'0'42'2432'0'0,"0"-41"-2191"0"0,0-1-60 0 0,0 0-19 0 0,0 0-2 0 0,0 0 30 0 0,0 0 122 0 0,0 0 27 0 0,0 0 4 0 0,-19 0 1310 0 0,-37 5-459 0 0,44-3-1003 0 0,1 0 0 0 0,-1-1-1 0 0,0 0 1 0 0,0-1 0 0 0,-6-1-191 0 0,-61-3 1481 0 0,79 4-10947 0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9.1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0 6016 0 0,'-1'1'59'0'0,"1"0"0"0"0,-1-1 0 0 0,1 1 0 0 0,0 0 0 0 0,-1-1 0 0 0,1 1 0 0 0,-1 0 0 0 0,1 0 0 0 0,0-1 1 0 0,0 1-1 0 0,0 0 0 0 0,-1 0 0 0 0,1-1 0 0 0,0 1 0 0 0,0 0 0 0 0,0 0 0 0 0,0 0 0 0 0,0-1 0 0 0,0 1 0 0 0,1 0 0 0 0,-1 0 0 0 0,0 0 1 0 0,0-1-1 0 0,0 1 0 0 0,1 0 0 0 0,-1 0 0 0 0,0-1 0 0 0,1 1-59 0 0,0 1 113 0 0,-1-1 0 0 0,1 1 0 0 0,-1-1-1 0 0,0 1 1 0 0,0-1 0 0 0,1 1 0 0 0,-1 0 0 0 0,0-1 0 0 0,0 1-1 0 0,-1-1 1 0 0,1 1 0 0 0,0-1 0 0 0,-1 2-113 0 0,1-1 101 0 0,-1 0 1 0 0,1 0-1 0 0,-1 0 0 0 0,1 0 1 0 0,0 0-1 0 0,0 0 0 0 0,0 0 1 0 0,0 0-1 0 0,0 0 0 0 0,0 0 1 0 0,0 0-1 0 0,1 0 0 0 0,-1 0 1 0 0,1 0-1 0 0,0 0 0 0 0,-1 0 0 0 0,1 0-101 0 0,18 35 425 0 0,-18-36-420 0 0,118 212 911 0 0,-88-145-710 0 0,-23-48-20 0 0,1 0 0 0 0,0 0 0 0 0,13 17-186 0 0,-15-26 72 0 0,0 0 1 0 0,-1 1 0 0 0,-1-1-1 0 0,0 1 1 0 0,0 1-73 0 0,-4-6 94 0 0,0 0 1 0 0,0 1 0 0 0,0-1 0 0 0,-1 1 0 0 0,-1 6-95 0 0,1 1 170 0 0,0-15-153 0 0,0 0 11 0 0,0 0 24 0 0,0 0 11 0 0,0 0 1 0 0,0 0 5 0 0,0 0 23 0 0,0 0 12 0 0,0 0 5 0 0,0 0-15 0 0,0 0-50 0 0,0 0-12 0 0,0 24-1747 0 0,0-23-7594 0 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29.5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289 1 7936 0 0,'0'0'490'0'0,"6"11"1317"0"0,-7 0-1646 0 0,-1 0-1 0 0,0 0 1 0 0,0 0 0 0 0,-1-1-1 0 0,-1 1 1 0 0,-4 9-161 0 0,-6 17 37 0 0,-3 28 16 0 0,13-42-26 0 0,-2-1 0 0 0,-1 1 1 0 0,0-1-1 0 0,-2-1 1 0 0,0 1-1 0 0,-2-2 0 0 0,-10 18-27 0 0,-97 123 1138 0 0,96-139-888 0 0,19-19-174 0 0,0 0-1 0 0,-1 1 1 0 0,1-1-1 0 0,0 0 1 0 0,0 1 0 0 0,-2 3-76 0 0,2 4 324 0 0,3-8-661 0 0,-1-5-1145 0 0,1 2-6975 0 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30.0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 1 5416 0 0,'0'0'616'0'0,"0"0"0"0"0,0 0 1 0 0,0 0-21 0 0,0 0-104 0 0,0 0-23 0 0,4 7 422 0 0,-2-1-795 0 0,0-1 1 0 0,0 1-1 0 0,-1-1 0 0 0,1 1 1 0 0,-1 0-1 0 0,0-1 1 0 0,-1 1-1 0 0,1 0 0 0 0,-1 0 1 0 0,-1 0-1 0 0,0 4-96 0 0,2 22 33 0 0,9 47 82 0 0,-5-54 11 0 0,-2 1 0 0 0,0 23-126 0 0,-3-21 90 0 0,1 2 17 0 0,-2 0 0 0 0,-3 19-107 0 0,2-30 30 0 0,1-1 0 0 0,1 16-30 0 0,-1 21 119 0 0,-1-27-49 0 0,-3 24 156 0 0,1-7 85 0 0,-1 1 42 0 0,3-37-198 0 0,1 1 1 0 0,0-1 0 0 0,0 0 0 0 0,1 0-1 0 0,0 2-155 0 0,1-4 93 0 0,-1 1-1 0 0,-1-1 0 0 0,1 1 0 0 0,-1-1 0 0 0,-1 1 0 0 0,1-1 1 0 0,-1 0-93 0 0,0 2 135 0 0,0-1 1 0 0,0 0 0 0 0,1 1 0 0 0,1-1 0 0 0,-1 1 0 0 0,2 5-136 0 0,-1-8 49 0 0,0-6-48 0 0,-1 0 0 0 0,1 1 1 0 0,0-1-1 0 0,0 0 0 0 0,0 1 1 0 0,0-1-1 0 0,-1 1 0 0 0,1-1 1 0 0,0 0-1 0 0,0 0 0 0 0,-1 1 1 0 0,1-1-1 0 0,0 0 1 0 0,-1 1-1 0 0,1-1 0 0 0,0 0 1 0 0,-1 0-1 0 0,1 0 0 0 0,0 1 1 0 0,-1-1-1 0 0,1 0 0 0 0,-1 0 1 0 0,1 0-1 0 0,0 0 0 0 0,-1 0 1 0 0,1 0-1 0 0,0 0 0 0 0,-1 0 1 0 0,1 0-1 0 0,-1 0 1 0 0,1 0-2 0 0,-3-1 21 0 0,11-4-12 0 0,-7 4-10 0 0,-1 0 0 0 0,1 1 1 0 0,0-1-1 0 0,0 0 0 0 0,-1 0 1 0 0,1 0-1 0 0,-1 0 1 0 0,1 0-1 0 0,-1 0 0 0 0,1 0 1 0 0,-1 0-1 0 0,0 0 1 0 0,1 0-1 0 0,-1-1 0 0 0,0 1 1 0 0,0 0-1 0 0,0 0 1 0 0,0 0-1 0 0,0 0 0 0 0,0 0 1 0 0,0 0-1 0 0,0-1 1 0 0,0 1-1 0 0,-1 0 0 0 0,1 0 1 0 0,0 0-1 0 0,-1 0 1 0 0,0-16-6 0 0,5-33 26 0 0,0-30-1989 0 0,-6 30-7331 0 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30.4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1 130 6824 0 0,'0'-1'0'0'0,"0"0"0"0"0,1 0 0 0 0,-1 1 0 0 0,0-1 0 0 0,1 0 0 0 0,-1 1 0 0 0,1-1 1 0 0,-1 0-1 0 0,1 0 0 0 0,-1 1 0 0 0,1-1 0 0 0,-1 1 0 0 0,1-1 0 0 0,-1 1 0 0 0,1-1 0 0 0,0 1 0 0 0,-1-1 0 0 0,1 1 0 0 0,0-1 1 0 0,0 1-1 0 0,-1 0 0 0 0,2-1 0 0 0,24-9 11 0 0,-3 0 0 0 0,56-42-2 0 0,-63 40-53 0 0,-13 10 2 0 0,0-1-1 0 0,-1 1 1 0 0,1 0-1 0 0,1 0 0 0 0,-1 0 1 0 0,0 0-1 0 0,0 0 1 0 0,1 1-1 0 0,-1-1 1 0 0,0 1-1 0 0,2 0 43 0 0,11-2-43 0 0,-6 1 11 0 0,1 0 1 0 0,-1 1 0 0 0,10-1 31 0 0,-17 2-2 0 0,0 1 0 0 0,0-1-1 0 0,1 0 1 0 0,-1 1 0 0 0,0 0-1 0 0,0-1 1 0 0,0 1 0 0 0,0 1-1 0 0,0-1 1 0 0,0 0 0 0 0,0 1-1 0 0,0-1 1 0 0,-1 1 0 0 0,3 2 2 0 0,-1-1 0 0 0,0 0 0 0 0,0 1 0 0 0,0-1 0 0 0,0 1 0 0 0,-1 0 0 0 0,1 0 0 0 0,-1 1 0 0 0,0-1 0 0 0,-1 1 1 0 0,1-1-1 0 0,-1 1 0 0 0,0 0 0 0 0,0 0 0 0 0,0 0 0 0 0,-1 0 0 0 0,1 0 0 0 0,-1 1 0 0 0,-1-1 0 0 0,1 2 0 0 0,0 6 60 0 0,-1 0 0 0 0,-1 0-1 0 0,0-1 1 0 0,-1 1 0 0 0,0 0 0 0 0,-2 3-60 0 0,-4 29 272 0 0,6-38-201 0 0,-1 1 0 0 0,0-1-1 0 0,0 0 1 0 0,0 0 0 0 0,0 0 0 0 0,-1 0 0 0 0,-1 0 0 0 0,1-1-1 0 0,-1 0 1 0 0,0 0 0 0 0,0 0 0 0 0,-1-1 0 0 0,0 1 0 0 0,-3 1-71 0 0,-1 1 90 0 0,0-1 0 0 0,-1 0 0 0 0,-7 4-90 0 0,-21 12 234 0 0,35-20-179 0 0,-1 0 1 0 0,0 0 0 0 0,0-1 0 0 0,0 0-1 0 0,-1 0 1 0 0,1 0 0 0 0,0-1 0 0 0,-5 1-56 0 0,4 0 73 0 0,-1-1 1 0 0,1 1-1 0 0,0 0 0 0 0,0 0 1 0 0,0 1-1 0 0,-2 1-73 0 0,7-3 9 0 0,-1 0-1 0 0,1-1 1 0 0,0 0-1 0 0,0 1 1 0 0,0-1 0 0 0,0 1-1 0 0,0-1 1 0 0,0 0-1 0 0,0 0 1 0 0,-1 0-1 0 0,1 0 1 0 0,0 0-1 0 0,0 0 1 0 0,0 0-1 0 0,-1 0 1 0 0,1 0-1 0 0,0 0 1 0 0,0-1-1 0 0,0 1 1 0 0,0 0-9 0 0,-13-3 144 0 0,13 3-76 0 0,-1-10-1077 0 0,2 9-5107 0 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30.8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159 1 6928 0 0,'-2'37'158'0'0,"-9"-20"293"0"0,-20 52 1140 0 0,16-46-1355 0 0,2 1-1 0 0,1 0 1 0 0,1 1 0 0 0,0 1 0 0 0,2 0 0 0 0,2 0-1 0 0,-5 23-235 0 0,4-2 299 0 0,2-7 66 0 0,1-1-1 0 0,0 34-364 0 0,5-52 83 0 0,-1 20 107 0 0,2-1 0 0 0,2 1-1 0 0,1 0 1 0 0,4 5-190 0 0,-2-24 130 0 0,2 0 1 0 0,0 0 0 0 0,2 0-1 0 0,0-1 1 0 0,14 19-131 0 0,-21-34 31 0 0,1-1 0 0 0,-1 0 0 0 0,1-1 0 0 0,1 1 0 0 0,-1-1 1 0 0,1 1-1 0 0,-1-1 0 0 0,1-1 0 0 0,0 1 0 0 0,1-1 0 0 0,-1 0 0 0 0,1 0 0 0 0,-1 0 0 0 0,1-1 1 0 0,0 1-32 0 0,2 0 4 0 0,-6-2 28 0 0,0 0 1 0 0,-1 0-1 0 0,1-1 1 0 0,0 1-1 0 0,0 0 1 0 0,-1-1-1 0 0,1 0 1 0 0,0 1-1 0 0,0-1 1 0 0,0 0-1 0 0,0 0 1 0 0,-1 0-1 0 0,1 0 1 0 0,0 0-1 0 0,0 0 1 0 0,0 0-1 0 0,0-1 1 0 0,-1 1-1 0 0,1-1 1 0 0,0 0 0 0 0,0 1-1 0 0,-1-1 1 0 0,2 0-33 0 0,16-7 237 0 0,-14 6-193 0 0,0 1 0 0 0,0-1 0 0 0,0 0 0 0 0,-1-1 0 0 0,1 1-1 0 0,-1-1 1 0 0,0 0 0 0 0,1 0 0 0 0,-1 0 0 0 0,-1 0 0 0 0,4-4-44 0 0,25-24-239 0 0,-25 25-1272 0 0,-4 4-8131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33.5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6632 0 0,'4'0'161'0'0,"1"0"1"0"0,0 0-1 0 0,0 0 0 0 0,0 1 1 0 0,-1 0-1 0 0,1 0 1 0 0,0 0-1 0 0,-1 0 1 0 0,1 1-1 0 0,-1 0 0 0 0,4 2-161 0 0,-6-3 81 0 0,1 1-1 0 0,-1 0 1 0 0,0 0-1 0 0,-1 0 1 0 0,1 0-1 0 0,0 0 0 0 0,-1 1 1 0 0,1-1-1 0 0,-1 0 1 0 0,0 1-1 0 0,1-1 0 0 0,-1 1 1 0 0,0-1-1 0 0,-1 1 1 0 0,1-1-1 0 0,0 1 1 0 0,-1 0-1 0 0,1 0 0 0 0,-1-1 1 0 0,0 1-1 0 0,0 0 1 0 0,0 0-1 0 0,0 0-80 0 0,0 98 680 0 0,-1-92-584 0 0,1 1-1 0 0,-2 0 1 0 0,0-1 0 0 0,0 0 0 0 0,0 1-1 0 0,-1-1 1 0 0,-1 0 0 0 0,-1 4-96 0 0,-11 29 539 0 0,5-16-263 0 0,9-22-210 0 0,0 1 0 0 0,0-1 0 0 0,0 0 0 0 0,0 1 0 0 0,1-1 0 0 0,0 1 0 0 0,0 0 0 0 0,0-1 0 0 0,0 1-66 0 0,1-4 21 0 0,0 0 1 0 0,0-1 0 0 0,0 1 0 0 0,0 0-1 0 0,0 0 1 0 0,-1 0 0 0 0,1-1 0 0 0,0 1-1 0 0,-1 0 1 0 0,1 0 0 0 0,0-1 0 0 0,-1 1-1 0 0,1 0 1 0 0,-1-1 0 0 0,1 1 0 0 0,-1 0-1 0 0,0 0-21 0 0,1-1 17 0 0,-1 1 0 0 0,1-1 0 0 0,-1 1 0 0 0,1-1 0 0 0,-1 1-1 0 0,1 0 1 0 0,0-1 0 0 0,-1 1 0 0 0,1-1 0 0 0,0 1 0 0 0,0 0-1 0 0,-1 0 1 0 0,1-1 0 0 0,0 1 0 0 0,0 0 0 0 0,0-1 0 0 0,0 2-17 0 0,-5 38 880 0 0,5-40-727 0 0,0 0-12 0 0,0 0-67 0 0,0 0-20 0 0,-2-2-1856 0 0,2 2-7682 0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31.1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6728 0 0,'0'0'785'0'0,"11"3"1530"0"0,-3 7-1578 0 0,5 5 448 0 0,-8-12-1088 0 0,-2-2-53 0 0,0 1 0 0 0,0 0-1 0 0,-1 0 1 0 0,1-1 0 0 0,0 2 0 0 0,-1-1 0 0 0,0 0 0 0 0,1 1-1 0 0,-1-1 1 0 0,0 1 0 0 0,0 0-44 0 0,17 28 12 0 0,1-1 0 0 0,7 7-12 0 0,27 41-1 0 0,81 129 513 0 0,-128-195-447 0 0,-5-7-24 0 0,0-1 0 0 0,1 0 0 0 0,0 0 0 0 0,0 0 1 0 0,0 0-1 0 0,0 0 0 0 0,3 2-41 0 0,-5-6 11 0 0,-1 1 1 0 0,1-1-1 0 0,-1 1 1 0 0,1 0-1 0 0,-1-1 1 0 0,0 1-1 0 0,1-1 1 0 0,-1 1-1 0 0,0 0 1 0 0,1-1-1 0 0,-1 1 0 0 0,0 0 1 0 0,0-1-1 0 0,0 1 1 0 0,1 0-1 0 0,-1 0 1 0 0,0-1-1 0 0,0 1 1 0 0,0 0-1 0 0,0-1 1 0 0,0 1-1 0 0,-1 0-11 0 0,1 0 5 0 0,0-1 0 0 0,0 1 0 0 0,0-1 0 0 0,0 1 0 0 0,0-1 0 0 0,0 1 1 0 0,0 0-1 0 0,0-1 0 0 0,0 1 0 0 0,0-1 0 0 0,0 1 0 0 0,0-1 0 0 0,0 1 0 0 0,1 0 0 0 0,-1-1 0 0 0,0 1 0 0 0,0-1 0 0 0,1 1 0 0 0,-1-1 0 0 0,0 1 1 0 0,1-1-1 0 0,-1 0 0 0 0,0 1 0 0 0,1-1 0 0 0,-1 1 0 0 0,1-1 0 0 0,-1 0 0 0 0,0 1 0 0 0,1-1 0 0 0,-1 0 0 0 0,1 1 0 0 0,-1-1 0 0 0,1 0 0 0 0,0 0 0 0 0,-1 1 1 0 0,1-1-1 0 0,-1 0 0 0 0,1 0 0 0 0,-1 0 0 0 0,1 0 0 0 0,0 0 0 0 0,-1 0 0 0 0,1 0 0 0 0,-1 0 0 0 0,1 0 0 0 0,-1 0-5 0 0,1 0 40 0 0,-1 0-5 0 0,-4-4 91 0 0,4 4-217 0 0,-1 0 0 0 0,1-1 0 0 0,-1 1-1 0 0,1 0 1 0 0,-1-1 0 0 0,1 1-1 0 0,-1 0 1 0 0,1-1 0 0 0,0 1 0 0 0,-1-1-1 0 0,1 1 1 0 0,-1-1 0 0 0,1 1-1 0 0,0-1 1 0 0,0 1 0 0 0,-1-1 0 0 0,1 1-1 0 0,0-1 1 0 0,0 0 91 0 0,0 1-8697 0 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31.5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431 1 6520 0 0,'0'0'65'0'0,"5"23"287"0"0,-17-7-272 0 0,-24 42 37 0 0,-3-2 1 0 0,-2-2-1 0 0,-16 15-117 0 0,17-19 263 0 0,25-29 13 0 0,0-2 0 0 0,-2 0 0 0 0,-6 5-276 0 0,11-13 175 0 0,1 0 1 0 0,0 1 0 0 0,0 0-1 0 0,1 2-175 0 0,-11 12 346 0 0,13-15-50 0 0,0-1 0 0 0,0 1 0 0 0,-2 4-296 0 0,-8 19 1101 0 0,5-22-1813 0 0,13-12-6985 0 0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21:56:31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105 1 2400 0 0,'1'2'309'0'0,"0"0"1"0"0,-1 0-1 0 0,1 0 1 0 0,0 0-1 0 0,0 0 1 0 0,1 0 0 0 0,-1 0-1 0 0,0 0 1 0 0,1 0-1 0 0,-1-1 1 0 0,1 1-1 0 0,1 1-309 0 0,10 13 2059 0 0,-9-9-1963 0 0,1 1-1 0 0,1-1 1 0 0,-1 0-1 0 0,1-1 1 0 0,1 1-1 0 0,5 4-95 0 0,22 24 55 0 0,-28-27-48 0 0,0 1 1 0 0,-1 0-1 0 0,-1 1 0 0 0,1-1 1 0 0,-1 1-1 0 0,1 5-7 0 0,16 35 11 0 0,-7-20 110 0 0,0 1 0 0 0,-2 0 0 0 0,-1 0 0 0 0,-2 2-121 0 0,-4-12 166 0 0,0 0 1 0 0,-2 0 0 0 0,0 0-1 0 0,-2 0 1 0 0,0 0 0 0 0,-1 0-1 0 0,-2 1-166 0 0,-1 17 313 0 0,-3-1 0 0 0,-1 0 0 0 0,-2 0 0 0 0,-4 9-313 0 0,11-40 40 0 0,-2 5 65 0 0,0 1 1 0 0,-1-1-1 0 0,0-1 0 0 0,-1 1 1 0 0,0-1-1 0 0,-1 1 1 0 0,-7 8-106 0 0,-14 14 778 0 0,-8 15-778 0 0,14-18 539 0 0,0-2 1 0 0,-8 5-540 0 0,0 5 503 0 0,24-30-307 0 0,-1 0-1 0 0,1-1 1 0 0,-2 1-1 0 0,-3 2-195 0 0,-21 24 1097 0 0,28-29-966 0 0,3-6-154 0 0,1 1 0 0 0,0 0 0 0 0,-1-1 0 0 0,1 1 0 0 0,0 0 0 0 0,-1-1 0 0 0,1 1 1 0 0,-1-1-1 0 0,1 1 0 0 0,-1-1 0 0 0,1 1 0 0 0,-1-1 0 0 0,1 1 0 0 0,-1-1 0 0 0,0 0 0 0 0,1 1 0 0 0,-1-1 0 0 0,0 0 0 0 0,1 1 0 0 0,-1-1 0 0 0,0 0 0 0 0,0 0 23 0 0,1 0-11721 0 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28:33.4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 1 2904 0 0,'0'0'304'0'0,"0"0"1"0"0,0 0 6 0 0,0 0-3 0 0,0 0-16 0 0,0 0-4 0 0,0 0-1 0 0,0 0 25 0 0,0 0 119 0 0,0 0 27 0 0,0 0-2 0 0,0 0-12 0 0,0 0-48 0 0,0 0-12 0 0,0 0 0 0 0,0 0-63 0 0,-2 6-248 0 0,-2 11-35 0 0,1 1 0 0 0,1-1 0 0 0,1 1 0 0 0,0 0 0 0 0,1 3-38 0 0,-1 74 200 0 0,2 98-58 0 0,0-184-119 0 0,1 0-1 0 0,0 0 0 0 0,0 0 1 0 0,3 8-23 0 0,7 31 329 0 0,-9 7-2 0 0,-2-32-203 0 0,0-1 1 0 0,3 8-125 0 0,-2-11 156 0 0,0 1 0 0 0,-1 0 0 0 0,-2 0 0 0 0,-1 8-156 0 0,0 24 433 0 0,3-32-147 0 0,1 0-1 0 0,0 0 0 0 0,1 1 1 0 0,5 11-286 0 0,-7-9 365 0 0,-2-20-318 0 0,1-1-1 0 0,0 1 0 0 0,0-1 1 0 0,0 1-1 0 0,0-1 0 0 0,1 1 1 0 0,-1-1-1 0 0,1 0 0 0 0,0 2-46 0 0,4 32 708 0 0,-5-32-326 0 0,-1-5 114 0 0,1-22 906 0 0,0 19-3175 0 0,0 4-8504 0 0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28:34.0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60 79 3112 0 0,'-3'-14'304'0'0,"2"14"-265"0"0,1-1 0 0 0,0 1 0 0 0,-1-1 0 0 0,1 0 0 0 0,0 1 0 0 0,0-1 0 0 0,-1 0 0 0 0,1 1-1 0 0,0-1 1 0 0,0 0 0 0 0,0 1 0 0 0,0-1 0 0 0,0 0 0 0 0,0 1 0 0 0,0-1 0 0 0,0 0 0 0 0,0 0 0 0 0,0 1 0 0 0,0-1 0 0 0,0 0 0 0 0,1 1 0 0 0,-1-1 0 0 0,0 0 0 0 0,0 1 0 0 0,1-1 0 0 0,-1 1 0 0 0,1-1-1 0 0,-1 0 1 0 0,0 1 0 0 0,1-1 0 0 0,-1 1 0 0 0,1-1 0 0 0,0 1-39 0 0,16-17 1728 0 0,-16 15-1698 0 0,0 1 1 0 0,0-1-1 0 0,0 1 1 0 0,0-1-1 0 0,0 1 1 0 0,0 0-1 0 0,1-1 1 0 0,-1 1-1 0 0,1 0 1 0 0,-1 0-1 0 0,1 0 1 0 0,-1 0-1 0 0,1 0 0 0 0,0 0 1 0 0,-1 1-1 0 0,1-1 1 0 0,0 0-1 0 0,0 1 1 0 0,0-1-31 0 0,27-3 57 0 0,-14 4-57 0 0,27 0-3 0 0,0 1 0 0 0,0 2 0 0 0,13 4 3 0 0,101 21 8 0 0,-150-27-6 0 0,1 0 0 0 0,-1 1 0 0 0,1-1 0 0 0,-1 1 0 0 0,0 1 0 0 0,1-1 0 0 0,-1 1 0 0 0,-1 0 1 0 0,1 0-1 0 0,0 1 0 0 0,-1-1 0 0 0,0 1 0 0 0,1 1 0 0 0,-2-1 0 0 0,1 1 0 0 0,0 0 0 0 0,-1 0 0 0 0,0 0 0 0 0,0 0 1 0 0,-1 1-1 0 0,1 0 0 0 0,-1-1 0 0 0,1 4-2 0 0,1 3 24 0 0,1 1 0 0 0,-2-1 0 0 0,0 1 0 0 0,-1 0 0 0 0,0 0 1 0 0,-1 1-1 0 0,0-1 0 0 0,-1 0 0 0 0,0 1 0 0 0,-2 10-24 0 0,-1-6 165 0 0,2-12-102 0 0,-1 0 0 0 0,0 0 0 0 0,0 0 0 0 0,0 0 0 0 0,-2 3-63 0 0,2-6 14 0 0,0-1 0 0 0,0 0 0 0 0,-1 1-1 0 0,1-1 1 0 0,-1 0 0 0 0,1 0 0 0 0,-1 0-1 0 0,0 0 1 0 0,1 0 0 0 0,-1-1 0 0 0,0 1-1 0 0,-1 0 1 0 0,1-1 0 0 0,0 0 0 0 0,-1 1-14 0 0,-35 26 184 0 0,31-23-141 0 0,0 1 0 0 0,0-1 0 0 0,0 0 1 0 0,0-1-1 0 0,-1 0 0 0 0,0 0 0 0 0,-3 1-43 0 0,-221 79 815 0 0,218-80-804 0 0,0-1 0 0 0,0-1 1 0 0,-1 0-1 0 0,-4-1-11 0 0,-28 5 63 0 0,35-4-33 0 0,-1-1-1 0 0,0 0 1 0 0,1 0 0 0 0,-1-2-1 0 0,0 1 1 0 0,1-2 0 0 0,-1 0-1 0 0,-3-1-29 0 0,5 1 39 0 0,-4-3 65 0 0,15 5-97 0 0,0 0 1 0 0,-1 0-1 0 0,1 0 0 0 0,0 0 0 0 0,-1 0 0 0 0,1-1 1 0 0,0 1-1 0 0,0 0 0 0 0,-1 0 0 0 0,1 0 1 0 0,0 0-1 0 0,0-1 0 0 0,-1 1 0 0 0,1 0 1 0 0,0 0-1 0 0,0-1 0 0 0,0 1 0 0 0,-1 0 0 0 0,1 0 1 0 0,0-1-1 0 0,0 1 0 0 0,0 0 0 0 0,0-1 1 0 0,0 1-1 0 0,-1 0 0 0 0,1 0 0 0 0,0-1 1 0 0,0 1-1 0 0,0 0 0 0 0,0-1 0 0 0,0 1 0 0 0,0 0 1 0 0,0-1-1 0 0,0 1 0 0 0,0 0 0 0 0,0-1 1 0 0,0 1-1 0 0,1 0 0 0 0,-1 0 0 0 0,0-1 1 0 0,0 1-1 0 0,0 0 0 0 0,0-1 0 0 0,0 1 1 0 0,0 0-1 0 0,1 0 0 0 0,-1-1 0 0 0,0 1 0 0 0,0 0 1 0 0,1 0-1 0 0,-1-1 0 0 0,0 1 0 0 0,0 0 1 0 0,0 0-1 0 0,1 0 0 0 0,-1 0 0 0 0,0-1 1 0 0,1 1-1 0 0,-1 0 0 0 0,0 0 0 0 0,1 0-7 0 0,19-6-1338 0 0,-18 5-5050 0 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28:34.5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45 1 96 0 0,'0'21'3071'0'0,"0"28"-85"0"0,1-24-2916 0 0,0 0 0 0 0,2 0-1 0 0,3 13-69 0 0,0-14 64 0 0,-1 1 0 0 0,-1 0-1 0 0,-2 0 1 0 0,0 0 0 0 0,-2 0-1 0 0,-1 0 1 0 0,-3 21-64 0 0,-7 45 576 0 0,7-66-358 0 0,-2-1 0 0 0,0-1 0 0 0,-4 9-218 0 0,6-20 121 0 0,1-1 1 0 0,1 1-1 0 0,0-1 0 0 0,0 9-121 0 0,-5 24 454 0 0,6-39-396 0 0,0-2-5 0 0,0 1 0 0 0,0-1 0 0 0,1 1-1 0 0,-1-1 1 0 0,1 1 0 0 0,0-1 0 0 0,0 1-1 0 0,0-1 1 0 0,0 1 0 0 0,1-1 0 0 0,0 3-53 0 0,-1-4 38 0 0,0 0 0 0 0,1 1 1 0 0,-1-1-1 0 0,0 0 0 0 0,0 0 1 0 0,0 0-1 0 0,-1 0 0 0 0,1 1 0 0 0,0-1 1 0 0,-1 0-1 0 0,0 0 0 0 0,1 0 1 0 0,-1 0-1 0 0,0 0-38 0 0,-5 22 305 0 0,6-24-241 0 0,0 0-23 0 0,0 0 2 0 0,0 0-6 0 0,0 0 11 0 0,0 0 15 0 0,0 0 6 0 0,0 0-2 0 0,0 0 8 0 0,0 0 17 0 0,0-19-1152 0 0,0 18-6088 0 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28:35.1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65 2504 0 0,'12'-14'2287'0'0,"22"-1"-1254"0"0,-30 13-1036 0 0,0 1 1 0 0,0-1-1 0 0,0 1 1 0 0,0 0-1 0 0,0 0 0 0 0,0 0 1 0 0,0 1-1 0 0,1 0 1 0 0,0-1 2 0 0,21-2-24 0 0,-4-3-77 0 0,0 2 0 0 0,1 0-1 0 0,-1 2 1 0 0,1 1 0 0 0,5 0 101 0 0,5 0-138 0 0,-7 0 142 0 0,-18 0 13 0 0,0 0-1 0 0,1 0 1 0 0,-1 1-1 0 0,0 1 0 0 0,0-1 1 0 0,0 1-1 0 0,0 1 1 0 0,0-1-1 0 0,0 1 1 0 0,0 1-1 0 0,-1-1 1 0 0,2 2-17 0 0,-1-1 28 0 0,0 1 0 0 0,-1 1 0 0 0,1-1 0 0 0,-1 1 0 0 0,0 0 0 0 0,0 1-1 0 0,-1-1 1 0 0,1 1 0 0 0,-1 1 0 0 0,-1-1 0 0 0,1 1 0 0 0,3 6-28 0 0,-4-4 92 0 0,0 0-1 0 0,0 1 0 0 0,-1 0 1 0 0,0 0-1 0 0,-1 0 0 0 0,0 1 0 0 0,0-1 1 0 0,-1 1-1 0 0,0 5-91 0 0,-3-10 69 0 0,1 1 0 0 0,-1-1 0 0 0,0 0 0 0 0,-1 0 0 0 0,1 0 0 0 0,-1 1 1 0 0,-1-1-1 0 0,1-1 0 0 0,-1 1 0 0 0,0 0 0 0 0,0-1 0 0 0,-3 5-69 0 0,-5 1 87 0 0,0 1 0 0 0,-1-1 0 0 0,0-1 1 0 0,0 0-1 0 0,-1 0 0 0 0,-1-1 0 0 0,1-1 0 0 0,-2-1 0 0 0,-2 2-87 0 0,-4-1 33 0 0,-1-1 0 0 0,1-1 0 0 0,-1-1 0 0 0,0-1 0 0 0,0 0-1 0 0,-23-1-32 0 0,33-3 12 0 0,0 0 0 0 0,0-1 0 0 0,-6-2-12 0 0,-25-1 23 0 0,41 3-6 0 0,0 1 1 0 0,-1-1-1 0 0,1 0 0 0 0,0 0 1 0 0,0 0-1 0 0,0 0 0 0 0,0 0 1 0 0,0 0-1 0 0,0-1-17 0 0,-11-4 523 0 0,10-3 177 0 0,3 6-231 0 0,1 7 234 0 0,0-1-680 0 0,1 0 0 0 0,-1-1 1 0 0,1 1-1 0 0,0-1 0 0 0,0 1 1 0 0,0-1-1 0 0,0 1 0 0 0,0-1 1 0 0,1 0-1 0 0,-1 0 0 0 0,1 0 1 0 0,-1-1-1 0 0,1 1 0 0 0,2 1-23 0 0,15 11 96 0 0,4 11 295 0 0,13 18-391 0 0,18 18 211 0 0,-38-43-168 0 0,-3-3 2 0 0,0-1 0 0 0,2 0 0 0 0,-1-1 0 0 0,2-1 0 0 0,-1 0 0 0 0,12 5-45 0 0,11 4 42 0 0,-23-12-3 0 0,0-1 0 0 0,1 0 1 0 0,15 5-40 0 0,-25-12-3 0 0,1 1 1 0 0,-1-1-1 0 0,0-1 1 0 0,1 1-1 0 0,-1-1 1 0 0,3-1 2 0 0,3 1-1352 0 0,-12 0-6546 0 0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28:35.7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7 839 6520 0 0,'-3'-13'288'0'0,"2"12"-249"0"0,1 1 0 0 0,0-1 0 0 0,-1 0 0 0 0,1 0 0 0 0,0 1 0 0 0,-1-1 0 0 0,1 0 0 0 0,0 0 0 0 0,0 1 0 0 0,0-1 1 0 0,0 0-1 0 0,-1 0 0 0 0,1 0 0 0 0,0 0 0 0 0,0 1 0 0 0,1-1 0 0 0,-1 0 0 0 0,0 0 0 0 0,0 0 0 0 0,0 1 0 0 0,1-1 0 0 0,-1 0 1 0 0,0 0-1 0 0,0 1 0 0 0,1-1 0 0 0,0 0-39 0 0,-1 0 59 0 0,1 0 0 0 0,0 0 1 0 0,0-1-1 0 0,-1 1 0 0 0,1 0 0 0 0,-1 0 1 0 0,1 0-1 0 0,-1-1 0 0 0,0 1 0 0 0,1 0 1 0 0,-1 0-1 0 0,0-1 0 0 0,0 1 0 0 0,0 0 1 0 0,0-1-1 0 0,0 1 0 0 0,0 0 1 0 0,0 0-1 0 0,0-1 0 0 0,-1 1 0 0 0,1 0 1 0 0,-1-2-60 0 0,1 2 85 0 0,-1-1-1 0 0,1 0 1 0 0,0 0 0 0 0,0 0 0 0 0,0 0 0 0 0,0 0 0 0 0,0 0 0 0 0,0 0 0 0 0,0 0 0 0 0,1-1-85 0 0,10-31 571 0 0,-1 0 0 0 0,-2-1 0 0 0,-1 0 0 0 0,-2-1 0 0 0,-1-5-571 0 0,17-81 833 0 0,-19 97-692 0 0,0-8 101 0 0,2 0 0 0 0,0 0 1 0 0,3 1-1 0 0,0-1 0 0 0,10-21-242 0 0,-6 13 309 0 0,-10 35-241 0 0,0-1 0 0 0,1 0 0 0 0,0 1 0 0 0,0 0 0 0 0,1-1 0 0 0,0 1 0 0 0,0 0 0 0 0,0 0-68 0 0,-1 2 53 0 0,0 0 0 0 0,0 0 0 0 0,0 0-1 0 0,0 0 1 0 0,-1 0 0 0 0,0 0 0 0 0,0-2-53 0 0,11-25 669 0 0,-12 31-652 0 0,1-1 0 0 0,-1 1 0 0 0,0-1-1 0 0,1 0 1 0 0,-1 1 0 0 0,0-1 0 0 0,1 1 0 0 0,-1-1 0 0 0,1 1 0 0 0,-1-1 0 0 0,1 1 0 0 0,-1 0 0 0 0,1-1-1 0 0,0 1 1 0 0,-1 0 0 0 0,1-1 0 0 0,-1 1 0 0 0,1 0 0 0 0,0 0 0 0 0,-1-1 0 0 0,1 1 0 0 0,0 0 0 0 0,-1 0-1 0 0,1 0 1 0 0,0 0-17 0 0,-1 0 17 0 0,1 0 0 0 0,-1 0 0 0 0,1 1-1 0 0,-1-1 1 0 0,1 0 0 0 0,-1 0-1 0 0,0 0 1 0 0,1 1 0 0 0,-1-1 0 0 0,1 0-1 0 0,-1 1 1 0 0,0-1 0 0 0,1 0-1 0 0,-1 1 1 0 0,0-1 0 0 0,1 1 0 0 0,-1-1-1 0 0,0 0 1 0 0,0 1 0 0 0,0-1-1 0 0,1 1 1 0 0,-1-1 0 0 0,0 1 0 0 0,0-1-1 0 0,0 1 1 0 0,0-1 0 0 0,0 1-1 0 0,0-1 1 0 0,0 0 0 0 0,0 1-17 0 0,1 3 7 0 0,0 0 0 0 0,0-1 0 0 0,1 1 0 0 0,-1 0 0 0 0,1-1-1 0 0,0 1 1 0 0,0-1 0 0 0,0 0-7 0 0,9 19 39 0 0,45 124 111 0 0,-52-138-167 0 0,0 0 0 0 0,1-1 0 0 0,0 1 0 0 0,5 5 17 0 0,-4-6-39 0 0,-1 0 0 0 0,-1-1 0 0 0,1 2 0 0 0,-1-1 0 0 0,2 6 39 0 0,24 43-159 0 0,12 34 89 0 0,-15-27-9 0 0,-18-45 46 0 0,-1 0-1 0 0,5 18 34 0 0,8 20 11 0 0,-14-41 0 0 0,-2-1 0 0 0,0 1 0 0 0,0 0 0 0 0,-1 1-11 0 0,6 13 103 0 0,-9-26-100 0 0,1 1 0 0 0,-1-1 0 0 0,1 1 0 0 0,-1 0 0 0 0,0 0-1 0 0,0 0 1 0 0,-1 0 0 0 0,1-1 0 0 0,-1 3-3 0 0,0-3-3 0 0,1 0 0 0 0,-1 0 0 0 0,1 0-1 0 0,0 0 1 0 0,0 0 0 0 0,0 0 0 0 0,0 0-1 0 0,0 0 4 0 0,1 1 3 0 0,-1-1-1 0 0,1 0 0 0 0,-1 1 0 0 0,-1-1 1 0 0,1 0-1 0 0,0 1 0 0 0,-1 0 0 0 0,1 1-2 0 0,-1 12 309 0 0,0-13-495 0 0,0-12-1894 0 0,0 8-9114 0 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28:36.1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86 6728 0 0,'1'0'39'0'0,"1"0"1"0"0,-1 0-1 0 0,0-1 1 0 0,1 1-1 0 0,-1 0 0 0 0,0 0 1 0 0,0-1-1 0 0,0 1 1 0 0,1-1-1 0 0,-1 1 1 0 0,0-1-1 0 0,0 0 0 0 0,0 1 1 0 0,0-1-1 0 0,0 0 1 0 0,0 0-1 0 0,0 1 1 0 0,0-1-1 0 0,0 0 0 0 0,0 0 1 0 0,-1 0-1 0 0,1 0 1 0 0,0 0-1 0 0,-1-1 1 0 0,1 1-1 0 0,-1 0 1 0 0,1 0-1 0 0,-1-1-39 0 0,12-15 1402 0 0,-8 13-1306 0 0,0 1 0 0 0,1-1 0 0 0,-1 1 0 0 0,0 0 0 0 0,1 1 0 0 0,0-1 0 0 0,-1 1-1 0 0,1 0 1 0 0,0 0 0 0 0,0 1 0 0 0,0-1 0 0 0,0 1 0 0 0,4 0-96 0 0,14-3 27 0 0,0 2 0 0 0,12 0-27 0 0,-35 2 1 0 0,157-6-76 0 0,-142 5 32 0 0,0 1 0 0 0,0 1 0 0 0,0 0 1 0 0,0 1-1 0 0,-1 1 0 0 0,1 1 0 0 0,1 0 43 0 0,35 13-1312 0 0,-30-12-5017 0 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28:36.5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545 95 6128 0 0,'0'-8'275'0'0,"-11"-11"662"0"0,2 4-365 0 0,6 14-470 0 0,1-1 0 0 0,0 1 0 0 0,0-1-1 0 0,-1 1 1 0 0,1 0 0 0 0,-1 0 0 0 0,1 0 0 0 0,-1 0 0 0 0,0 0 0 0 0,1 0 0 0 0,-3 1-102 0 0,-10-5 164 0 0,-7-3 51 0 0,-1 1 0 0 0,0 1 0 0 0,-1 1 0 0 0,1 1 0 0 0,-1 1 0 0 0,-1 1-215 0 0,24 2 11 0 0,-6 0 68 0 0,1 0 0 0 0,-1 1-1 0 0,1-1 1 0 0,-1 1 0 0 0,1 0-1 0 0,-1 1 1 0 0,1 0 0 0 0,0 0-1 0 0,0 0-78 0 0,-33 8 490 0 0,32-8-397 0 0,0 0 0 0 0,0 0 1 0 0,1 1-1 0 0,-1 0 0 0 0,1 0 0 0 0,-1 0 1 0 0,1 1-1 0 0,-5 4-93 0 0,-4 3 223 0 0,0 2 0 0 0,-11 11-223 0 0,20-17 38 0 0,0 1 1 0 0,1 0 0 0 0,0 0 0 0 0,0 0-1 0 0,1 1 1 0 0,-2 5-39 0 0,-3 5 89 0 0,-5 10 164 0 0,-7 24-253 0 0,18-46 8 0 0,2 0-1 0 0,-1 0 0 0 0,1 0 0 0 0,0 1 1 0 0,1-1-1 0 0,-1 0 0 0 0,2 0 0 0 0,-1 1 1 0 0,1-1-1 0 0,0 0 0 0 0,1 3-7 0 0,4 14-11 0 0,1 1 1 0 0,7 14 10 0 0,1 4-7 0 0,41 96-99 0 0,-48-121 93 0 0,0-1 0 0 0,1 0 0 0 0,9 11 13 0 0,4 8-9 0 0,-20-32 12 0 0,1-1 1 0 0,0 1 0 0 0,0-1 0 0 0,1 0 0 0 0,-1 0-1 0 0,1 0 1 0 0,-1 0 0 0 0,1-1 0 0 0,0 1-1 0 0,0-1 1 0 0,0 0 0 0 0,0 0 0 0 0,0-1 0 0 0,5 2-4 0 0,11 3 36 0 0,1 0 1 0 0,12 0-37 0 0,-29-5 3 0 0,4 0 7 0 0,0 0 1 0 0,0-1-1 0 0,1 0 0 0 0,-1 0 1 0 0,0-1-1 0 0,0 0 1 0 0,0 0-1 0 0,0-1 0 0 0,4-1-10 0 0,5-3 41 0 0,1 0 0 0 0,-2-2 0 0 0,11-5-41 0 0,8-3 146 0 0,-25 12-124 0 0,-1 0 1 0 0,1-1-1 0 0,-1 0 0 0 0,0-1 1 0 0,-1 0-1 0 0,1 0-22 0 0,5-6 8 0 0,-5 3 0 0 0,1 1 1 0 0,0 0-1 0 0,0 1 0 0 0,6-3-8 0 0,23-16-1712 0 0,-36 23-7090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33.9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 8744 0 0,'3'0'93'0'0,"0"0"0"0"0,-1 0-1 0 0,1 0 1 0 0,-1 1 0 0 0,1-1 0 0 0,-1 1 0 0 0,1 0 0 0 0,-1-1 0 0 0,1 1 0 0 0,-1 1-1 0 0,0-1 1 0 0,1 0-93 0 0,10 5 327 0 0,-10-5-288 0 0,-1-1 1 0 0,1 1-1 0 0,0-1 0 0 0,0 0 1 0 0,0 0-1 0 0,0 0 0 0 0,-1-1 1 0 0,1 1-1 0 0,0-1 0 0 0,0 1 1 0 0,-1-1-1 0 0,3-1-39 0 0,5 0 44 0 0,17-3 0 0 0,0 2 0 0 0,4 1-44 0 0,47-6 45 0 0,-55 6-43 0 0,0 0 0 0 0,1 1 0 0 0,5 1-2 0 0,-6 0 1 0 0,1 0 0 0 0,12-4-1 0 0,-23 3 11 0 0,1 0-1 0 0,-1 1 1 0 0,1 1-1 0 0,2 0-10 0 0,-5 0 16 0 0,1 0 0 0 0,-1-1 1 0 0,0 0-1 0 0,9-2-16 0 0,-17 1 19 0 0,1 1 0 0 0,-1-1 0 0 0,1 1 0 0 0,0 0 0 0 0,-1 0 0 0 0,1 0 1 0 0,-1 0-1 0 0,1 1 0 0 0,-1-1 0 0 0,1 1 0 0 0,-1 0 0 0 0,1 0 0 0 0,-1 0 0 0 0,0 1 0 0 0,0-1 0 0 0,1 1-19 0 0,-2-1 13 0 0,0-1-1 0 0,0 1 1 0 0,0-1-1 0 0,1 1 1 0 0,-1-1-1 0 0,0 0 1 0 0,0 0-1 0 0,0 0 1 0 0,0 0-1 0 0,1 0 1 0 0,-1 0-1 0 0,0-1 1 0 0,1 0-13 0 0,-3 2 14 0 0,1-1 0 0 0,0 0 0 0 0,-1 0 0 0 0,1 0 0 0 0,-1 1 0 0 0,1-1 1 0 0,-1 0-1 0 0,1 0 0 0 0,-1 1 0 0 0,1-1 0 0 0,-1 0 0 0 0,1 1 0 0 0,-1-1 0 0 0,1 1 0 0 0,-1-1 0 0 0,0 1 0 0 0,1-1 0 0 0,-1 1 0 0 0,0-1 1 0 0,1 1-1 0 0,-1-1 0 0 0,0 1 0 0 0,0-1 0 0 0,1 1 0 0 0,-1-1 0 0 0,0 1 0 0 0,0 0 0 0 0,0-1 0 0 0,0 1 0 0 0,0-1 0 0 0,0 1 0 0 0,0 0 0 0 0,0-1 1 0 0,0 1-1 0 0,0 0-14 0 0,0 1 41 0 0,1-1 1 0 0,-1 1-1 0 0,0 0 1 0 0,0-1 0 0 0,0 1-1 0 0,-1 0 1 0 0,1 0 0 0 0,0-1-1 0 0,0 1 1 0 0,-1-1-1 0 0,1 1 1 0 0,-1 1-42 0 0,-1 0 26 0 0,0 0 1 0 0,0 0 0 0 0,1 0-1 0 0,-1 0 1 0 0,1 0-1 0 0,0 0 1 0 0,0 0-1 0 0,0 1 1 0 0,1-1-1 0 0,-1 1-26 0 0,-3 13 70 0 0,-8 31 108 0 0,10-37-126 0 0,0 0 0 0 0,-1 0 0 0 0,-3 7-52 0 0,3-8 41 0 0,0 1-1 0 0,0-1 0 0 0,1 0 1 0 0,1 1-1 0 0,-1-1 0 0 0,2 5-40 0 0,1 65 318 0 0,-1-73-292 0 0,6 163 580 0 0,-6-161-535 0 0,0-1 100 0 0,10-10-75 0 0,-3-2-1923 0 0,-6 4-7306 0 0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28:36.9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 26 5920 0 0,'-2'-14'1436'0'0,"2"14"-1375"0"0,-1 0 0 0 0,1 0 0 0 0,0 0 1 0 0,0-1-1 0 0,0 1 0 0 0,0 0 0 0 0,-1 0 0 0 0,1-1 0 0 0,0 1 0 0 0,0 0 0 0 0,0-1 0 0 0,0 1 0 0 0,0 0 0 0 0,0 0 0 0 0,0-1 1 0 0,0 1-1 0 0,0 0 0 0 0,0-1 0 0 0,0 1 0 0 0,0 0 0 0 0,0 0 0 0 0,0-1 0 0 0,0 1 0 0 0,0 0 0 0 0,0-1 0 0 0,0 1 1 0 0,0 0-1 0 0,0 0 0 0 0,0-1 0 0 0,1 1 0 0 0,-1 0 0 0 0,0 0 0 0 0,0-1 0 0 0,0 1 0 0 0,0 0 0 0 0,1 0 0 0 0,-1 0 1 0 0,0-1-1 0 0,0 1 0 0 0,1 0 0 0 0,-1 0 0 0 0,0 0 0 0 0,0 0 0 0 0,1-1 0 0 0,-1 1 0 0 0,0 0 0 0 0,0 0 0 0 0,1 0 1 0 0,-1 0-1 0 0,0 0 0 0 0,1 0 0 0 0,-1 0 0 0 0,0 0 0 0 0,0 0 0 0 0,1 0 0 0 0,-1 0 0 0 0,0 0 0 0 0,1 0 0 0 0,-1 0 1 0 0,0 0-1 0 0,0 0 0 0 0,1 0-61 0 0,-1 24 649 0 0,-1 110-506 0 0,4 179 154 0 0,-4-147-232 0 0,0-108-2106 0 0,1-60-5288 0 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28:37.33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1 143 5224 0 0,'34'-20'1449'0'0,"-31"20"-1435"0"0,1-1-1 0 0,-1 0 1 0 0,1 1-1 0 0,-1-1 1 0 0,1 0-1 0 0,-1-1 1 0 0,3 0-14 0 0,14-6 53 0 0,40-10 273 0 0,-27 8-4 0 0,0 1-1 0 0,33-4-321 0 0,-36 9 146 0 0,0-1 0 0 0,-1-2 0 0 0,1 0 0 0 0,9-6-146 0 0,-19 7 30 0 0,0 2 0 0 0,1 0-1 0 0,-1 1 1 0 0,0 1-1 0 0,1 1 1 0 0,15 1-30 0 0,-18 2 35 0 0,-1 1 0 0 0,0 1 1 0 0,0 0-1 0 0,-1 1 0 0 0,1 1 1 0 0,-1 1-1 0 0,0 0 0 0 0,4 4-35 0 0,-15-8-202 0 0,0 0 0 0 0,0 1-1 0 0,-1-1 1 0 0,1 1-1 0 0,2 3 203 0 0,-5-5-5590 0 0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28:37.6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 2704 0 0,'0'0'30'0'0,"0"-1"0"0"0,1 1 0 0 0,-1 0 0 0 0,0-1 0 0 0,0 1 0 0 0,1 0 0 0 0,-1 0 0 0 0,0-1 0 0 0,0 1 0 0 0,1 0 0 0 0,-1 0 0 0 0,0-1 0 0 0,1 1 0 0 0,-1 0 0 0 0,0 0 0 0 0,1 0 0 0 0,-1 0 0 0 0,0-1 0 0 0,1 1 0 0 0,-1 0 0 0 0,1 0 0 0 0,-1 0 0 0 0,0 0 0 0 0,1 0 0 0 0,-1 0 0 0 0,0 0 0 0 0,1 0 0 0 0,-1 0 0 0 0,0 0 0 0 0,1 0 0 0 0,-1 1 0 0 0,1-1 1 0 0,-1 0-1 0 0,0 0 0 0 0,1 0 0 0 0,-1 0 0 0 0,0 0 0 0 0,1 1 0 0 0,-1-1 0 0 0,0 0 0 0 0,0 0 0 0 0,1 1 0 0 0,-1-1 0 0 0,0 0-30 0 0,23 11 1072 0 0,-18-8-413 0 0,3-5 529 0 0,-5 2-413 0 0,-2 10-133 0 0,4-10 163 0 0,-4 0-792 0 0,-1 0 0 0 0,1-1 0 0 0,-1 1 0 0 0,1 0 0 0 0,-1 0 1 0 0,0 0-1 0 0,1 0 0 0 0,-1 0 0 0 0,1 0 0 0 0,-1 0 0 0 0,1 0 0 0 0,-1 0 0 0 0,1 0 1 0 0,-1 0-1 0 0,0 0 0 0 0,1 0 0 0 0,-1 0 0 0 0,1 0 0 0 0,-1 0 0 0 0,1 1 0 0 0,-1-1 1 0 0,0 0-1 0 0,1 0 0 0 0,-1 1 0 0 0,1-1 0 0 0,-1 0 0 0 0,0 0 0 0 0,1 1 0 0 0,-1-1 1 0 0,0 0-1 0 0,1 1 0 0 0,-1-1 0 0 0,0 0 0 0 0,0 1 0 0 0,1-1 0 0 0,-1 1-13 0 0,1 22 137 0 0,1 0 0 0 0,2 1 0 0 0,0-1-137 0 0,7 51 185 0 0,7 143 358 0 0,-5-99 152 0 0,-1 33 209 0 0,-6-90-408 0 0,-6-60-419 0 0,0-1-9 0 0,0 0 1 0 0,0 27 190 0 0,-1-12-168 0 0,1-11-53 0 0,-1 1 1 0 0,1-1-1 0 0,0 1 0 0 0,0-1 0 0 0,0 1 1 0 0,1-1-1 0 0,-1 1 0 0 0,2 1-38 0 0,0-6-135 0 0,1 1 0 0 0,0-1 0 0 0,-1 0 0 0 0,1 0 0 0 0,0 0 0 0 0,-1 0 0 0 0,1 0 0 0 0,-1-1 0 0 0,1 1 0 0 0,0-1 0 0 0,-1 0 0 0 0,3 0 135 0 0,-4 0-8658 0 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28:38.21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463 98 5920 0 0,'0'-2'65'0'0,"-1"0"0"0"0,1 0-1 0 0,-1 0 1 0 0,1 0 0 0 0,-1 0 0 0 0,0 1 0 0 0,0-1 0 0 0,0 0 0 0 0,0 0-1 0 0,0 1 1 0 0,0-1 0 0 0,0 0 0 0 0,-1 1 0 0 0,1-1 0 0 0,0 1 0 0 0,-2-1-65 0 0,-10-15 711 0 0,13 17-675 0 0,0-1-1 0 0,0 1 1 0 0,-1 0-1 0 0,1-1 1 0 0,0 1-1 0 0,0 0 1 0 0,-1-1-1 0 0,1 1 1 0 0,0 0-1 0 0,0-1 1 0 0,-1 1-1 0 0,1 0 1 0 0,0 0-1 0 0,-1-1 1 0 0,1 1-1 0 0,-1 0 1 0 0,1 0-1 0 0,0 0 1 0 0,-1-1 0 0 0,1 1-1 0 0,0 0 1 0 0,-1 0-1 0 0,1 0 1 0 0,-1 0-36 0 0,-6-5 306 0 0,5 3-258 0 0,0-1-1 0 0,0 1 1 0 0,-1-1 0 0 0,1 1 0 0 0,-1 0 0 0 0,1 0-1 0 0,-1 0 1 0 0,0 0 0 0 0,0 1 0 0 0,0-1 0 0 0,0 1 0 0 0,0-1-1 0 0,-3 0-47 0 0,-4-1 22 0 0,1 0 0 0 0,-2 1-1 0 0,-8-1-21 0 0,11 2 34 0 0,1 1-1 0 0,0 1 1 0 0,0-1-1 0 0,-1 1 1 0 0,1 1-1 0 0,0-1 1 0 0,0 1-1 0 0,-3 1-33 0 0,-54 22 285 0 0,63-24-283 0 0,-7 2 35 0 0,1 2 0 0 0,0-1-1 0 0,0 1 1 0 0,0 0 0 0 0,1 0 0 0 0,0 1 0 0 0,0 0-1 0 0,0 0 1 0 0,-2 3-37 0 0,0 2 48 0 0,0 0-1 0 0,0 1 1 0 0,1-1 0 0 0,0 1-1 0 0,0 4-47 0 0,-39 105 371 0 0,39-103-297 0 0,0 0 0 0 0,2 0-1 0 0,0 0 1 0 0,1 1 0 0 0,0 0 0 0 0,2-1-1 0 0,0 1 1 0 0,1 0-74 0 0,1 20 184 0 0,2 0 0 0 0,1 0 1 0 0,5 17-185 0 0,-6-46 25 0 0,1 0 1 0 0,0 0-1 0 0,0-1 1 0 0,1 1-1 0 0,0-1 1 0 0,1 0-1 0 0,0 0 0 0 0,0 0 1 0 0,1-1-1 0 0,0 1 1 0 0,1-1-1 0 0,0-1 1 0 0,0 0-1 0 0,0 1 1 0 0,1-2-1 0 0,0 1 1 0 0,0-2-1 0 0,2 2-25 0 0,14 11 69 0 0,12 6 68 0 0,-20-18-102 0 0,1 0 1 0 0,-1 0 0 0 0,1-2 0 0 0,0 0-1 0 0,0-1 1 0 0,0-1 0 0 0,0-1 0 0 0,1 0 0 0 0,-1-1-1 0 0,0-1 1 0 0,1 0 0 0 0,0-2-36 0 0,18 5 70 0 0,-30-1-52 0 0,0-1 0 0 0,0 1 0 0 0,0-1-1 0 0,-1 0 1 0 0,1 0 0 0 0,0-1-1 0 0,0 0 1 0 0,1 0-18 0 0,13-7 56 0 0,-16 6-27 0 0,1 0 0 0 0,-1 0-1 0 0,1 1 1 0 0,0 0-1 0 0,0-1 1 0 0,0 2 0 0 0,-1-1-1 0 0,6 0-28 0 0,2 0-186 0 0,-1-1 0 0 0,1-1 0 0 0,-1 0 0 0 0,0 0-1 0 0,0-1 1 0 0,0-1 0 0 0,0 0 0 0 0,5-3 186 0 0,-13 6-8757 0 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28:38.9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555 65 6632 0 0,'0'-1'126'0'0,"0"-1"0"0"0,0 1 0 0 0,-1-1 0 0 0,1 1 0 0 0,0-1 0 0 0,-1 1 0 0 0,1 0 0 0 0,-1-1 0 0 0,1 1 0 0 0,-1 0 0 0 0,0 0 0 0 0,0-1 0 0 0,0 1 0 0 0,1 0 0 0 0,-1 0 0 0 0,0 0 0 0 0,0 0 0 0 0,0 0 0 0 0,0 0 0 0 0,-1 0 0 0 0,1 0 0 0 0,0 1 0 0 0,0-1 0 0 0,-1 0 0 0 0,1 1 0 0 0,0-1 0 0 0,-1 1 0 0 0,0-1-126 0 0,-7-3 493 0 0,8 3-471 0 0,0 0 1 0 0,0 0 0 0 0,0 0 0 0 0,-1 1 0 0 0,1-1 0 0 0,0 1 0 0 0,0-1 0 0 0,-1 1 0 0 0,1-1 0 0 0,0 1 0 0 0,0 0-1 0 0,-1 0 1 0 0,0-1-23 0 0,-236-12 179 0 0,204 9-168 0 0,27 2-7 0 0,0 1 1 0 0,0 0-1 0 0,0 1 1 0 0,-1-1-1 0 0,1 1 1 0 0,0 1-1 0 0,0 0 1 0 0,-5 0-5 0 0,-4 5-3 0 0,14-4-1 0 0,0-1-1 0 0,0-1 1 0 0,-1 1 0 0 0,1 0 0 0 0,0 0 0 0 0,-1-1 0 0 0,1 0 0 0 0,-1 1 0 0 0,-1-1 4 0 0,3 0-1 0 0,-1 0 0 0 0,1 1 0 0 0,0-1 0 0 0,0 0 0 0 0,-1 1 0 0 0,1-1 0 0 0,0 1 0 0 0,0 0 0 0 0,0-1 0 0 0,0 1 0 0 0,-1 0 0 0 0,1 0 0 0 0,0 0 0 0 0,1-1 0 0 0,-1 1 0 0 0,0 0 0 0 0,-1 1 1 0 0,-13 20-14 0 0,11-16 13 0 0,-20 20 58 0 0,21-24-47 0 0,1 0-1 0 0,0 0 1 0 0,0 0-1 0 0,0 0 1 0 0,0 0 0 0 0,0 0-1 0 0,0 1 1 0 0,0-1-1 0 0,1 0 1 0 0,-1 1 0 0 0,1 0-1 0 0,0-1 1 0 0,0 1 0 0 0,0 0-1 0 0,0 0 1 0 0,0-1-1 0 0,0 1 1 0 0,1 0 0 0 0,-1 2-10 0 0,-12 71 446 0 0,7-15-237 0 0,3-44-156 0 0,1-1 0 0 0,0 14-53 0 0,2 158 341 0 0,0-183-334 0 0,1 0 1 0 0,0 0-1 0 0,0-1 0 0 0,0 1 0 0 0,1 0 0 0 0,-1-1 0 0 0,1 0 0 0 0,1 2-7 0 0,-1-1 12 0 0,0-1-1 0 0,0 1 0 0 0,0 0 0 0 0,-1-1 0 0 0,0 1 1 0 0,0 0-1 0 0,0 0 0 0 0,0 2-11 0 0,-1 1 9 0 0,1-1 0 0 0,0 0-1 0 0,1 1 1 0 0,0-1 0 0 0,0 0 0 0 0,3 6-9 0 0,-2-7 4 0 0,-1 1 0 0 0,0 0 1 0 0,0 1-1 0 0,0-1 0 0 0,-1 0 1 0 0,0 6-5 0 0,0-7 2 0 0,0 0 1 0 0,0 1 0 0 0,1-1 0 0 0,0 0 0 0 0,0 0-1 0 0,0 0 1 0 0,1-1 0 0 0,0 3-3 0 0,5 10 16 0 0,14 20 80 0 0,-20-36-65 0 0,-1 0 0 0 0,1-1 0 0 0,-1 1 0 0 0,1-1 0 0 0,0 1 0 0 0,-1-1 0 0 0,1 1 0 0 0,0-1 0 0 0,0 0 0 0 0,0 0 0 0 0,0 0 0 0 0,0 0 0 0 0,0 0 0 0 0,0 0-1 0 0,1-1 1 0 0,-1 1 0 0 0,0-1 0 0 0,0 0 0 0 0,1 1-31 0 0,10 6 211 0 0,-11-6-185 0 0,-1-1 0 0 0,0 1-1 0 0,0 0 1 0 0,1 0 0 0 0,-1-1 0 0 0,0 1 0 0 0,1 0 0 0 0,-1-1 0 0 0,1 0 0 0 0,-1 1 0 0 0,1-1 0 0 0,-1 0 0 0 0,1 0-26 0 0,23 1 260 0 0,18-1 582 0 0,24-4-842 0 0,-54 3 71 0 0,0-1 1 0 0,0-1-1 0 0,-1 0 0 0 0,1 0 1 0 0,-1-2-1 0 0,1 1 1 0 0,1-3-72 0 0,-4 3 73 0 0,1 0 1 0 0,0 1-1 0 0,0 0 1 0 0,0 1-1 0 0,8-1-73 0 0,29-6 193 0 0,-17 2-2145 0 0,-28 7-8168 0 0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28:39.4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 82 3912 0 0,'0'0'1015'0'0,"-7"9"2186"0"0,7-9-3190 0 0,0 0 1 0 0,0 1-1 0 0,0-1 1 0 0,0 0 0 0 0,1 0-1 0 0,-1 0 1 0 0,0 1-1 0 0,0-1 1 0 0,0 0-1 0 0,0 0 1 0 0,0 0-1 0 0,0 0 1 0 0,0 1 0 0 0,0-1-1 0 0,1 0 1 0 0,-1 0-1 0 0,0 0 1 0 0,0 0-1 0 0,0 0 1 0 0,0 1 0 0 0,1-1-1 0 0,-1 0 1 0 0,0 0-1 0 0,0 0 1 0 0,0 0-1 0 0,1 0 1 0 0,-1 0-1 0 0,0 0 1 0 0,0 0 0 0 0,0 0-1 0 0,1 0 1 0 0,-1 0-1 0 0,0 0 1 0 0,0 0-1 0 0,0 0 1 0 0,1 0 0 0 0,-1 0-1 0 0,0 0 1 0 0,0 0-1 0 0,0 0 1 0 0,1 0-1 0 0,-1 0 1 0 0,0 0-12 0 0,14-4-49 0 0,-8 2 102 0 0,183-44 796 0 0,-125 33-431 0 0,-40 9-94 0 0,-1-1 0 0 0,18-7-324 0 0,-37 11 44 0 0,0 0 0 0 0,0 0 1 0 0,0 0-1 0 0,0 1 1 0 0,1 0-1 0 0,3-1-44 0 0,20-2 270 0 0,-26 3-241 0 0,0 0 0 0 0,0 1 0 0 0,-1-1 0 0 0,1 1 0 0 0,0 0 0 0 0,-1-1 0 0 0,1 1 0 0 0,0 0 0 0 0,-1 0 0 0 0,1 0 0 0 0,-1 0 0 0 0,1 0 0 0 0,-1 1 0 0 0,0-1 0 0 0,1 0 0 0 0,-1 1 1 0 0,0-1-1 0 0,0 1 0 0 0,1 1-29 0 0,-2-3 8 0 0,0 0-1459 0 0,0 0-5834 0 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29:00.3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 5824 0 0,'0'0'554'0'0,"0"0"12"0"0,0 0 0 0 0,0 0-67 0 0,0 0-252 0 0,0 0-62 0 0,0 0 6 0 0,0 0-7 0 0,0 0-31 0 0,0 0-2 0 0,0 0 1 0 0,0 0 26 0 0,0 0 108 0 0,0 0 27 0 0,0 0 4 0 0,0 0-54 0 0,0 6-204 0 0,-1 5-93 0 0,0-4 126 0 0,0 1 0 0 0,0 0-1 0 0,1 0 1 0 0,0-1 0 0 0,1 1 0 0 0,0 0-1 0 0,0 0 1 0 0,0-1 0 0 0,1 1 0 0 0,2 3-92 0 0,104 177 1085 0 0,-84-143-882 0 0,-14-24-126 0 0,1-1 0 0 0,1 0 1 0 0,0 0-1 0 0,2-2 0 0 0,13 16-77 0 0,-18-26 49 0 0,-8-7-40 0 0,1 1 0 0 0,-1-1 0 0 0,1 1-1 0 0,-1-1 1 0 0,1 1 0 0 0,-1-1-1 0 0,0 1 1 0 0,0 0 0 0 0,0-1-1 0 0,0 1 1 0 0,0 0 0 0 0,0 0-9 0 0,0 0 0 0 0,0 0 0 0 0,0 0 0 0 0,1 0 0 0 0,-1 0 0 0 0,1 0 0 0 0,0-1 0 0 0,-1 1 0 0 0,1-1 0 0 0,0 1 0 0 0,0-1 0 0 0,1 1 0 0 0,16 15 0 0 0,-18-15 0 0 0,0-1 0 0 0,1 1 0 0 0,-1-1 0 0 0,1 0 0 0 0,-1 1 0 0 0,1-1 0 0 0,-1 0 0 0 0,1 0 0 0 0,0 0 0 0 0,-1 0 0 0 0,1 0 0 0 0,2 0 0 0 0,-1 1 1 0 0,2-4 43 0 0,-5 3-13 0 0,0 7 43 0 0,0-14-1762 0 0,0 6-6790 0 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29:00.7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401 1 2304 0 0,'0'0'824'0'0,"0"0"1"0"0,0 0 6 0 0,0 0-62 0 0,0 0-250 0 0,0 0-62 0 0,-1 24 1499 0 0,-9-8-1677 0 0,1 1 1 0 0,-5 14-280 0 0,-13 24 48 0 0,-11 12-27 0 0,15-25-4 0 0,-1-2 1 0 0,-2 0-1 0 0,-18 18-17 0 0,12-18-7 0 0,1 2 0 0 0,2 0 0 0 0,-1 7 7 0 0,12-24 44 0 0,14-22-26 0 0,1 1 0 0 0,1-1 0 0 0,-1 1 0 0 0,0 0 0 0 0,1-1 0 0 0,0 1 1 0 0,0 0-1 0 0,0 0 0 0 0,0 1 0 0 0,0 2-18 0 0,2-6 16 0 0,0-1-1 0 0,0 1 1 0 0,-1 0-1 0 0,1-1 1 0 0,0 1-1 0 0,0 0 1 0 0,-1 0-1 0 0,1-1 0 0 0,0 1 1 0 0,-1-1-1 0 0,1 1 1 0 0,-1 0-1 0 0,1-1 1 0 0,0 1-1 0 0,-1-1 1 0 0,0 1-1 0 0,1-1 1 0 0,-1 1-1 0 0,1-1 1 0 0,-1 1-1 0 0,0-1 1 0 0,1 0-1 0 0,-1 1 1 0 0,0-1-1 0 0,1 0 1 0 0,-1 1-1 0 0,0-1 1 0 0,1 0-1 0 0,-1 0-15 0 0,0 0 124 0 0,0-3 318 0 0,0 8-1572 0 0,1-5-5476 0 0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29:01.0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31 3112 0 0,'13'0'1824'0'0,"-11"0"-1632"0"0,-1-1 0 0 0,1 1 0 0 0,-1 0 0 0 0,0-1 0 0 0,1 1 1 0 0,-1-1-1 0 0,0 1 0 0 0,0-1 0 0 0,1 0 0 0 0,-1 0 0 0 0,0 1 0 0 0,1-2-192 0 0,3-1 126 0 0,1 1-1 0 0,-1 0 0 0 0,1 0 1 0 0,0 1-1 0 0,-1 0 0 0 0,1-1 1 0 0,0 2-1 0 0,5-1-125 0 0,-1 0-6 0 0,114-6 200 0 0,-120 7-165 0 0,1 0 1 0 0,-1 0 0 0 0,1 1 0 0 0,-1-1-1 0 0,0 1 1 0 0,1 0 0 0 0,-1 0 0 0 0,2 1-30 0 0,28 5 187 0 0,50-7-1136 0 0,-83 0-4711 0 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29:01.4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0 3312 0 0,'0'0'419'0'0,"0"0"10"0"0,0 0 3 0 0,0 0-27 0 0,0 0-106 0 0,0 0-27 0 0,0 0 1 0 0,0 0-26 0 0,0 0-126 0 0,0 0-26 0 0,-2 28 313 0 0,1-11-269 0 0,1-12-101 0 0,-1 0 0 0 0,1 0 0 0 0,1 0-1 0 0,-1 0 1 0 0,0 0 0 0 0,2 2-38 0 0,7 44 176 0 0,-3-19 162 0 0,9 31-338 0 0,-10-30 123 0 0,-4-28-108 0 0,-1 0 1 0 0,1 0-1 0 0,-1-1 1 0 0,1 1 0 0 0,1 0-1 0 0,-1-1 1 0 0,1 3-16 0 0,1 1 36 0 0,-1 0 0 0 0,-1 0 0 0 0,0 0 0 0 0,0 0 0 0 0,0 0 0 0 0,-1 1 1 0 0,0-1-1 0 0,-1 0 0 0 0,0 4-36 0 0,-1 19 220 0 0,2-29-192 0 0,1 0-1 0 0,-1 0 1 0 0,-1 0-1 0 0,1 1 1 0 0,0-1-1 0 0,0 0 1 0 0,-1 0-1 0 0,1 0 1 0 0,-1 0-1 0 0,0 0 1 0 0,0 0-1 0 0,0 0 1 0 0,0 0-1 0 0,0-1 1 0 0,0 1-1 0 0,-1 1-27 0 0,1 10-648 0 0,1-12-5185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34.2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398 1 8240 0 0,'1'1'49'0'0,"1"0"-1"0"0,-1 0 1 0 0,1 0 0 0 0,-1 0 0 0 0,0 0 0 0 0,0 1 0 0 0,1-1 0 0 0,-1 0 0 0 0,0 1 0 0 0,0-1-1 0 0,0 1 1 0 0,-1-1 0 0 0,1 1 0 0 0,0 0 0 0 0,-1-1 0 0 0,1 2-49 0 0,7 32 1344 0 0,-5-16-885 0 0,7 24-109 0 0,-3 1 0 0 0,-1 1-1 0 0,-1 24-349 0 0,2-15 36 0 0,-4-35-35 0 0,0 0 0 0 0,-1 12-1 0 0,-2-29 0 0 0,0 26 50 0 0,-1 0 1 0 0,-4 21-51 0 0,4-25 242 0 0,2-22-216 0 0,-1-1 0 0 0,0 1-1 0 0,0 0 1 0 0,0-1 0 0 0,0 1 0 0 0,0 0 0 0 0,0-1-1 0 0,0 1 1 0 0,0-1 0 0 0,-1 1 0 0 0,1 0-1 0 0,-1-1 1 0 0,1 1 0 0 0,-1-1 0 0 0,0 1-1 0 0,1-1 1 0 0,-1 1 0 0 0,0-1 0 0 0,0 0-1 0 0,-1 1-25 0 0,2-1 14 0 0,0-1-1 0 0,-1 0 1 0 0,1 1-1 0 0,-1-1 1 0 0,1 0-1 0 0,0 1 1 0 0,-1-1-1 0 0,1 1 1 0 0,0-1-1 0 0,0 1 1 0 0,-1-1-1 0 0,1 1 1 0 0,0-1-1 0 0,0 1 1 0 0,0-1-1 0 0,0 1 0 0 0,0-1 1 0 0,0 1-1 0 0,0-1 1 0 0,0 1-1 0 0,0-1 1 0 0,0 1-1 0 0,0-1-13 0 0,0 1 6 0 0,0-1 0 0 0,0 1-1 0 0,0-1 1 0 0,0 1 0 0 0,0-1-1 0 0,0 0 1 0 0,0 1 0 0 0,0-1-1 0 0,-1 1 1 0 0,1-1 0 0 0,0 0-1 0 0,0 1 1 0 0,0-1-1 0 0,0 1 1 0 0,-1-1 0 0 0,1 0-1 0 0,0 1 1 0 0,0-1 0 0 0,-1 0-1 0 0,1 1 1 0 0,0-1 0 0 0,0 0-1 0 0,-1 1 1 0 0,1-1 0 0 0,0 0-1 0 0,-1 0 1 0 0,1 1-6 0 0,-11 3-1455 0 0,10-4-6963 0 0</inkml:trace>
  <inkml:trace contextRef="#ctx0" brushRef="#br0" timeOffset="1">1 224 7432 0 0,'0'0'0'0'0,"0"0"0"0"0,11 0 0 0 0,9 0 520 0 0,3 0 8 0 0,-3 4-8 0 0,21-8 8 0 0,8-3-280 0 0,-1 2-8 0 0,-5 10 0 0 0,-5-16 0 0 0,5-1-208 0 0,4 10-8 0 0,-2 4 8 0 0,-2-17 0 0 0,-43 15-8000 0 0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29:02.4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6520 0 0,'0'0'158'0'0,"1"0"0"0"0,0 0 0 0 0,0 0 0 0 0,0 0 0 0 0,0 0 1 0 0,-1 0-1 0 0,1 0 0 0 0,0 0 0 0 0,0 0 0 0 0,0 1 0 0 0,-1-1 0 0 0,1 0 0 0 0,0 1 0 0 0,0-1 1 0 0,-1 0-1 0 0,1 1 0 0 0,0-1 0 0 0,-1 1 0 0 0,1-1 0 0 0,0 1 0 0 0,-1-1 0 0 0,1 1 1 0 0,-1 0-1 0 0,1-1 0 0 0,-1 1 0 0 0,1 0 0 0 0,-1-1 0 0 0,1 1 0 0 0,-1 0 0 0 0,0 0 0 0 0,1-1 1 0 0,-1 1-1 0 0,0 0 0 0 0,0 0 0 0 0,1 0-158 0 0,2 6-654 0 0,0 2 655 0 0,0 0 1 0 0,-1 0-1 0 0,0 0 0 0 0,0 1 1 0 0,-1 6-2 0 0,3 9 1 0 0,2 47-2 0 0,-5-47-7 0 0,1-1-1 0 0,4 12 9 0 0,14 118-182 0 0,-12-83 440 0 0,-3 1 0 0 0,-4 46-258 0 0,-1-98 228 0 0,0-20-8772 0 0</inkml:trace>
  <inkml:trace contextRef="#ctx0" brushRef="#br0" timeOffset="1">508 268 6224 0 0,'0'-1'53'0'0,"1"-1"0"0"0,0 1 1 0 0,-1 0-1 0 0,1-1 0 0 0,0 1 1 0 0,0 0-1 0 0,0 0 0 0 0,0-1 0 0 0,0 1 1 0 0,0 0-1 0 0,0 0 0 0 0,0 0 1 0 0,1 0-1 0 0,-1 0 0 0 0,0 0 0 0 0,1 1 1 0 0,-1-1-1 0 0,0 0 0 0 0,1 1 1 0 0,-1-1-1 0 0,1 1 0 0 0,-1-1 0 0 0,1 1 1 0 0,1 0-54 0 0,4-2 532 0 0,0 0 0 0 0,0 0-1 0 0,0 1 1 0 0,7 0-532 0 0,-11 1 120 0 0,-1 0 0 0 0,0-1 0 0 0,1 1 0 0 0,-1-1 0 0 0,0 1 0 0 0,0-1-1 0 0,1 0 1 0 0,-1 0 0 0 0,0 0 0 0 0,1-1-120 0 0,-1 1 58 0 0,0 0 0 0 0,0 0-1 0 0,0 0 1 0 0,0 0 0 0 0,1 1-1 0 0,-1-1 1 0 0,0 1 0 0 0,0-1 0 0 0,1 1-1 0 0,0 0-57 0 0,60-3-1074 0 0,-62 3-6306 0 0</inkml:trace>
  <inkml:trace contextRef="#ctx0" brushRef="#br0" timeOffset="2">579 398 6632 0 0,'0'0'502'0'0,"0"0"-3"0"0,19-1 1477 0 0,-12-3-1756 0 0,0 1 0 0 0,0 0 0 0 0,0 1 0 0 0,1 0 0 0 0,-1 0 0 0 0,0 0 0 0 0,5 0-220 0 0,-3 1 173 0 0,0-1-1 0 0,0 0 1 0 0,0-1 0 0 0,7-3-173 0 0,-13 5-1408 0 0,-3 1-6048 0 0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29:02.9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0 106 5520 0 0,'6'-2'379'0'0,"0"0"0"0"0,0 0 0 0 0,0 0-1 0 0,0-1 1 0 0,-1 1 0 0 0,1-2 0 0 0,-1 1 0 0 0,0 0 0 0 0,0-1 0 0 0,1-1-379 0 0,9-6 652 0 0,3 1-505 0 0,0 1-1 0 0,0 1 1 0 0,1 1-1 0 0,0 1 1 0 0,9-2-147 0 0,-8 2 39 0 0,-12 3-18 0 0,0 2 0 0 0,-1-1 0 0 0,1 1 0 0 0,0 0 0 0 0,0 0 0 0 0,2 1-21 0 0,-7 0 23 0 0,1 0-1 0 0,-1 1 1 0 0,0-1 0 0 0,0 0-1 0 0,1 1 1 0 0,-1 0 0 0 0,0 0 0 0 0,0 0-1 0 0,0 0 1 0 0,0 1 0 0 0,0-1-1 0 0,-1 1 1 0 0,1-1 0 0 0,0 1 0 0 0,-1 0-1 0 0,2 1-22 0 0,-1 2 13 0 0,-1 0 0 0 0,1 0 0 0 0,-1 0 0 0 0,0 0 0 0 0,-1 1 0 0 0,1-1 0 0 0,-1 1 0 0 0,0-1 0 0 0,0 1 0 0 0,-1-1 0 0 0,0 1 0 0 0,0 3-13 0 0,-1 19 55 0 0,-1 0-1 0 0,-2 0 0 0 0,0 0 0 0 0,-2 0 0 0 0,-1-1 1 0 0,-7 16-55 0 0,3-18 25 0 0,0 0 0 0 0,-10 15-25 0 0,8-16 59 0 0,1 1 1 0 0,-4 11-60 0 0,8-14 99 0 0,-2 0 1 0 0,0-1-1 0 0,-1 0 0 0 0,-4 3-99 0 0,11-17 31 0 0,3-6-23 0 0,0 0-1 0 0,0 0 1 0 0,0 0 0 0 0,0 1-1 0 0,0-1 1 0 0,1 0 0 0 0,-1 1-1 0 0,1-1 1 0 0,-1 1 0 0 0,1-1-1 0 0,-1 1 1 0 0,1-1 0 0 0,0 1-1 0 0,0-1 1 0 0,0 1 0 0 0,-1 0-8 0 0,1-1 9 0 0,0 1 0 0 0,0-1 1 0 0,0 1-1 0 0,-1-1 0 0 0,1 1 1 0 0,-1-1-1 0 0,1 1 0 0 0,-1-1 1 0 0,1 1-1 0 0,-1-1 1 0 0,0 0-1 0 0,0 1 0 0 0,0-1-9 0 0,0 0 9 0 0,0 1 0 0 0,0-1 0 0 0,0 1 0 0 0,1-1 0 0 0,-1 1 0 0 0,0 0 0 0 0,1-1 0 0 0,-1 1 0 0 0,1 0 0 0 0,-1-1 0 0 0,1 1 0 0 0,0 0 0 0 0,0 0-9 0 0,0 9 16 0 0,-1-10-10 0 0,1 0 0 0 0,0 1 0 0 0,0-1 0 0 0,0 1 0 0 0,0-1 0 0 0,0 1-1 0 0,1-1 1 0 0,-1 0 0 0 0,0 1 0 0 0,1-1 0 0 0,-1 1 0 0 0,1 0-6 0 0,0-2 2 0 0,0 1 0 0 0,-1 0 0 0 0,1-1 1 0 0,0 1-1 0 0,0-1 0 0 0,0 1 0 0 0,0-1 0 0 0,0 0 0 0 0,0 1 0 0 0,0-1 0 0 0,0 0 1 0 0,0 1-1 0 0,0-1 0 0 0,0 0 0 0 0,0 0 0 0 0,0 0 0 0 0,0 0 0 0 0,0 0 0 0 0,0 0 1 0 0,1-1-3 0 0,21 1 7 0 0,1-1 1 0 0,0-1 0 0 0,-1-1 0 0 0,0-2-1 0 0,4-1-7 0 0,-8 3 84 0 0,1 0-1 0 0,0 1 0 0 0,-1 1 0 0 0,1 1 0 0 0,3 1-83 0 0,11 0-1317 0 0,-32-1-7204 0 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29:03.3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 4912 0 0,'16'-12'979'0'0,"-16"12"-958"0"0,0 0-1 0 0,0-1 0 0 0,1 1 1 0 0,-1 0-1 0 0,0 0 0 0 0,0 0 1 0 0,1-1-1 0 0,-1 1 0 0 0,0 0 1 0 0,1 0-1 0 0,-1 0 0 0 0,0 0 1 0 0,0 0-1 0 0,1 0 0 0 0,-1 0 1 0 0,0 0-1 0 0,1-1 0 0 0,-1 1 1 0 0,0 0-1 0 0,1 0 0 0 0,-1 0 1 0 0,0 1-1 0 0,1-1 0 0 0,-1 0 1 0 0,0 0-1 0 0,1 0 0 0 0,-1 0 1 0 0,0 0-1 0 0,0 0 0 0 0,1 0 1 0 0,-1 0-1 0 0,0 1 0 0 0,1-1 1 0 0,-1 0-1 0 0,0 0 0 0 0,0 0 1 0 0,1 1-1 0 0,-1-1 0 0 0,0 0 1 0 0,0 0-1 0 0,0 1 0 0 0,1-1 1 0 0,-1 0-1 0 0,0 0 0 0 0,0 1 1 0 0,0-1-1 0 0,0 0 0 0 0,0 1 1 0 0,0-1-1 0 0,0 0 0 0 0,1 1 1 0 0,-1-1-1 0 0,0 0-20 0 0,0 1 193 0 0,0-1-17 0 0,0 0 4 0 0,22 1 223 0 0,1 38-274 0 0,5-9 327 0 0,16 12-456 0 0,-12-13 551 0 0,17 21-551 0 0,-15-11 66 0 0,-13-16 331 0 0,-1 1 0 0 0,-1 0 0 0 0,-1 1 1 0 0,4 10-398 0 0,-18-28 52 0 0,0-1 1 0 0,1 1 0 0 0,-1-1 0 0 0,1 1-1 0 0,1-1 1 0 0,-1-1 0 0 0,1 1-1 0 0,0-1 1 0 0,0 0 0 0 0,0 0 0 0 0,1-1-53 0 0,29 14 644 0 0,-34-17-619 0 0,-1 0 0 0 0,0-1 0 0 0,1 1 0 0 0,-1 0 0 0 0,0 0 0 0 0,0 0 0 0 0,1 0 0 0 0,-1 0 0 0 0,0 0 0 0 0,0 0 0 0 0,1 1-25 0 0,-2-1 11 0 0,1 0 0 0 0,-1-1 0 0 0,1 1-1 0 0,0 0 1 0 0,-1-1 0 0 0,1 1 0 0 0,0 0-1 0 0,-1-1 1 0 0,1 1 0 0 0,0-1-1 0 0,0 1 1 0 0,0-1 0 0 0,0 1 0 0 0,-1-1-1 0 0,1 0 1 0 0,0 0 0 0 0,0 1 0 0 0,0-1-1 0 0,0 0 1 0 0,0 0 0 0 0,0 0 0 0 0,0 0-11 0 0,-1 20-1455 0 0,0-20-6402 0 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29:03.7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308 21 5624 0 0,'-6'-20'3625'0'0,"-19"20"-3370"0"0,9 26-241 0 0,9-14 5 0 0,-19 22 54 0 0,16-21-37 0 0,0 0 1 0 0,1 1 0 0 0,-2 3-37 0 0,-10 24 117 0 0,3 1 0 0 0,-2 8-117 0 0,10-18 47 0 0,8-24-34 0 0,0-1 0 0 0,-1 1 0 0 0,0-1 0 0 0,0 0 0 0 0,0 0-1 0 0,-3 4-12 0 0,-2 2 38 0 0,2 0-1 0 0,0 0 1 0 0,0 1 0 0 0,1 0-1 0 0,-2 12-37 0 0,-6 15 124 0 0,1-23-26 0 0,10-16-76 0 0,1-1 1 0 0,0 0-1 0 0,0 1 0 0 0,0-1 1 0 0,0 1-1 0 0,0 0 0 0 0,0-1 0 0 0,0 1 1 0 0,0 0-1 0 0,0 0 0 0 0,1-1 0 0 0,-1 1 1 0 0,1 0-1 0 0,0 0 0 0 0,-1 0-22 0 0,1 0 25 0 0,0 0-1 0 0,0 0 1 0 0,0 0-1 0 0,0 0 0 0 0,-1-1 1 0 0,1 1-1 0 0,-1 0 1 0 0,1 0-1 0 0,-1-1 1 0 0,0 1-1 0 0,0 0 0 0 0,0-1 1 0 0,0 1-1 0 0,0-1 1 0 0,-1 2-25 0 0,0 1 20 0 0,1-3 28 0 0,0 1 0 0 0,1-1 0 0 0,-1 1 0 0 0,1-1 0 0 0,0 1 0 0 0,-1 0 0 0 0,1-1 0 0 0,0 1 0 0 0,0-1 0 0 0,0 1-1 0 0,0 0 1 0 0,0-1 0 0 0,1 2-48 0 0,-1-2-70 0 0,0 0-1 0 0,0 0 1 0 0,0 1-1 0 0,0-1 0 0 0,0 0 1 0 0,0 0-1 0 0,0 0 0 0 0,0 0 1 0 0,0 1-1 0 0,0-1 0 0 0,-1 0 1 0 0,1 0-1 0 0,0 0 1 0 0,-1 0-1 0 0,1 0 0 0 0,-1 0 1 0 0,0 1 70 0 0,0-1-7592 0 0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29:30.7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5224 0 0,'0'0'680'0'0,"0"0"0"0"0,6 0 1 0 0,18 0-10 0 0,-24 0-621 0 0,0 0 1 0 0,1 0 0 0 0,-1 0-1 0 0,0 0 1 0 0,0 0-1 0 0,0 0 1 0 0,1 0 0 0 0,-1 0-1 0 0,0 0 1 0 0,0 0-1 0 0,0 0 1 0 0,1 0 0 0 0,-1 0-1 0 0,0 0 1 0 0,0 0-1 0 0,0 0 1 0 0,0 0 0 0 0,1 0-1 0 0,-1 0 1 0 0,0 0-1 0 0,0 0 1 0 0,0 0 0 0 0,0 0-1 0 0,1 0 1 0 0,-1 1-1 0 0,0-1 1 0 0,0 0 0 0 0,0 0-1 0 0,0 0 1 0 0,1 0-1 0 0,-1 0 1 0 0,0 1 0 0 0,0-1-1 0 0,0 0 1 0 0,0 0-1 0 0,0 0 1 0 0,0 0 0 0 0,0 1-1 0 0,0-1 1 0 0,0 0-1 0 0,0 0 1 0 0,0 0 0 0 0,1 0-1 0 0,-1 1 1 0 0,0-1-1 0 0,0 0 1 0 0,0 0 0 0 0,0 0-1 0 0,0 1 1 0 0,-1-1-1 0 0,1 0 1 0 0,0 0 0 0 0,0 0-1 0 0,0 1 1 0 0,0-1-1 0 0,0 0-50 0 0,0 0 36 0 0,0 0 0 0 0,0 0 0 0 0,0 1-1 0 0,0-1 1 0 0,0 0 0 0 0,0 0 0 0 0,0 0-1 0 0,0 0 1 0 0,0 1 0 0 0,0-1 0 0 0,0 0-1 0 0,0 0 1 0 0,0 0 0 0 0,0 0 0 0 0,0 1-1 0 0,0-1 1 0 0,0 0 0 0 0,0 0 0 0 0,0 0-1 0 0,0 0 1 0 0,0 1 0 0 0,0-1 0 0 0,0 0-1 0 0,0 0 1 0 0,0 0 0 0 0,0 0 0 0 0,0 0-1 0 0,1 0 1 0 0,-1 1 0 0 0,0-1 0 0 0,0 0-1 0 0,0 0 1 0 0,0 0 0 0 0,0 0 0 0 0,0 0-1 0 0,1 0 1 0 0,-1 0 0 0 0,0 0 0 0 0,0 0 0 0 0,0 1-1 0 0,0-1 1 0 0,1 0 0 0 0,-1 0 0 0 0,0 0-1 0 0,0 0 1 0 0,0 0 0 0 0,0 0 0 0 0,1 0-1 0 0,-1 0 1 0 0,0 0 0 0 0,0 0 0 0 0,0 0-1 0 0,0 0 1 0 0,0 0 0 0 0,1-1 0 0 0,-1 1-36 0 0,1 0 14 0 0,0 0 1 0 0,-1 1 0 0 0,1-1-1 0 0,0 0 1 0 0,0 0 0 0 0,0 1-1 0 0,0-1 1 0 0,-1 0 0 0 0,1 1-1 0 0,0-1 1 0 0,0 0 0 0 0,-1 1-1 0 0,1-1 1 0 0,0 1-1 0 0,0 0 1 0 0,-1-1 0 0 0,1 1-1 0 0,-1-1 1 0 0,1 1 0 0 0,-1 0-1 0 0,1 0 1 0 0,0 0-15 0 0,8 24 167 0 0,-4 26-28 0 0,-5-41-123 0 0,1 0 0 0 0,1-1 1 0 0,0 1-1 0 0,0-1 0 0 0,2 4-16 0 0,7 33 72 0 0,1 15-40 0 0,-5-28-20 0 0,1 23-12 0 0,17 126-13 0 0,-25-181 13 0 0,9 86-14 0 0,-7-28 5 0 0,-2-55 9 0 0,0-1 0 0 0,1 1-1 0 0,0-1 1 0 0,0 1 0 0 0,0-1 0 0 0,0 1-1 0 0,0-1 1 0 0,1 2 0 0 0,0-2 0 0 0,0 1 0 0 0,-1-1 0 0 0,0 1 0 0 0,0-1 0 0 0,0 1 1 0 0,0 0-1 0 0,-1-1 0 0 0,1 3 0 0 0,-2 3 41 0 0,1-6 6 0 0,0 0 0 0 0,0 0 0 0 0,0 0 0 0 0,0-1-1 0 0,0 1 1 0 0,0 0 0 0 0,1 0 0 0 0,0 0 0 0 0,-1-1-1 0 0,1 1 1 0 0,0 0 0 0 0,0-1 0 0 0,0 1 0 0 0,1-1-1 0 0,-1 1 1 0 0,1 0-47 0 0,-1-2 11 0 0,-1 0-1 0 0,1 0 0 0 0,-1 0 0 0 0,0 0 1 0 0,1 0-1 0 0,-1 0 0 0 0,0 0 1 0 0,1 1-1 0 0,-1-1 0 0 0,0 0 1 0 0,0 0-1 0 0,0 0 0 0 0,0 0 0 0 0,0 1 1 0 0,-1 0-11 0 0,1 3-1536 0 0,0-5-7729 0 0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29:31.4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5120 0 0,'0'8'240'0'0,"-1"-6"-91"0"0,1 0 1 0 0,0-1-1 0 0,0 1 0 0 0,0 0 1 0 0,0-1-1 0 0,0 1 0 0 0,0 0 1 0 0,0-1-1 0 0,0 1 0 0 0,1 0 1 0 0,-1-1-1 0 0,1 1 0 0 0,-1 0 1 0 0,1-1-1 0 0,0 1 0 0 0,0-1 0 0 0,-1 1 1 0 0,1-1-1 0 0,0 1 0 0 0,0-1 1 0 0,1 0-1 0 0,-1 1 0 0 0,0-1-149 0 0,0 0 99 0 0,0 0-1 0 0,0 0 1 0 0,0 1-1 0 0,0-1 0 0 0,-1 0 1 0 0,1 1-1 0 0,0-1 1 0 0,-1 1-1 0 0,1-1 1 0 0,-1 0-1 0 0,0 1 0 0 0,1-1 1 0 0,-1 1-1 0 0,0-1 1 0 0,0 1-1 0 0,0-1 0 0 0,0 1 1 0 0,0-1-1 0 0,0 1-98 0 0,0 0 12 0 0,0 0 0 0 0,0 0-1 0 0,0 0 1 0 0,0 0 0 0 0,0 0-1 0 0,1 0 1 0 0,-1 0 0 0 0,1 0 0 0 0,0 0-1 0 0,-1 0 1 0 0,1 0 0 0 0,0 0-1 0 0,0 0 1 0 0,0 0 0 0 0,1 0-12 0 0,-1 1-23 0 0,0 0 1 0 0,0 0 0 0 0,0 0 0 0 0,0 1 0 0 0,-1-1-1 0 0,1 0 1 0 0,-1 1 0 0 0,0-1 0 0 0,1 0 0 0 0,-2 1-1 0 0,1-1 1 0 0,0 0 0 0 0,-1 2 22 0 0,0 7 1 0 0,1 286 108 0 0,2-282-64 0 0,-1 0 0 0 0,2 1 0 0 0,0-1 0 0 0,2 3-45 0 0,5 27 63 0 0,21 90-6 0 0,-29-129-56 0 0,0 0-1 0 0,0-1 1 0 0,0 1 0 0 0,1-1-1 0 0,-1 0 1 0 0,2 0 0 0 0,-1 0-1 0 0,1 0 1 0 0,0 0-1 0 0,3 4 0 0 0,9 8-20 0 0,1 0 0 0 0,8 5 20 0 0,-3-1-30 0 0,-12-14 44 0 0,0 0 0 0 0,1-1 0 0 0,0 0-1 0 0,0 0 1 0 0,9 3-14 0 0,-2-1 20 0 0,-10-5 55 0 0,0 0-1 0 0,0-1 1 0 0,0 0 0 0 0,0-1-1 0 0,1 0 1 0 0,-1 0-1 0 0,1-1 1 0 0,-1 0-1 0 0,1 0 1 0 0,0-1-1 0 0,-1 0 1 0 0,6-1-75 0 0,6-1 160 0 0,23-6 255 0 0,-39 7-384 0 0,0 0 0 0 0,0-1 1 0 0,0 1-1 0 0,-1-1 0 0 0,1 0 0 0 0,-1 0 1 0 0,1 0-1 0 0,-1 0 0 0 0,0-1 1 0 0,0 0-1 0 0,0 1 0 0 0,0-1 1 0 0,0 0-1 0 0,0 0 0 0 0,-1-1 0 0 0,0 1 1 0 0,1 0-1 0 0,-1-1 0 0 0,0 1 1 0 0,-1-1-1 0 0,1 0 0 0 0,-1 0 1 0 0,1-1-32 0 0,-1 1 46 0 0,1 0 0 0 0,-1 0 0 0 0,1 1 0 0 0,0-1 0 0 0,0 1 0 0 0,0 0 0 0 0,0-1 1 0 0,3-1-47 0 0,-2 2 45 0 0,-1 0 1 0 0,0 0 0 0 0,0 0 0 0 0,0-1-1 0 0,0 1 1 0 0,0-1 0 0 0,-1 1 0 0 0,1-1-1 0 0,-1 1 1 0 0,0-1-46 0 0,6-23 336 0 0,-5 23-273 0 0,0 0-1 0 0,-1-1 1 0 0,0 1 0 0 0,0-1-1 0 0,0 1 1 0 0,0-1-1 0 0,-1 0 1 0 0,0 1-1 0 0,0-1 1 0 0,0 0-1 0 0,0 1 1 0 0,-1-1 0 0 0,0-2-63 0 0,-1 3 56 0 0,1-1 0 0 0,0 0 0 0 0,0 0 0 0 0,0 1 1 0 0,1-1-1 0 0,-1-3-56 0 0,-17-7 439 0 0,11 18-373 0 0,-1 0 0 0 0,1 0 1 0 0,0 1-1 0 0,0-1 1 0 0,1 1-1 0 0,-5 4-66 0 0,8-6 2 0 0,-5 3 9 0 0,0 0-1 0 0,0 1 0 0 0,0 0 1 0 0,1 0-1 0 0,0 1 0 0 0,0 0 1 0 0,0 0-1 0 0,1 1 0 0 0,0-1 1 0 0,-3 8-11 0 0,7-12-2 0 0,1-1 1 0 0,0 1 0 0 0,0 0-1 0 0,-1-1 1 0 0,1 1-1 0 0,-1-1 1 0 0,0 0 0 0 0,0 0-1 0 0,0 1 1 0 0,0-1 0 0 0,0-1-1 0 0,0 1 1 0 0,-1 0 0 0 0,1 0-1 0 0,-1-1 1 0 0,1 1 0 0 0,-1-1 1 0 0,1 0-5 0 0,1 0 1 0 0,0 0 0 0 0,0 0-1 0 0,0 0 1 0 0,0 0 0 0 0,0 0-1 0 0,0 0 1 0 0,0 1 0 0 0,0-1-1 0 0,1 0 1 0 0,-1 0-1 0 0,0 1 1 0 0,1-1 0 0 0,-1 2 4 0 0,1-2-6 0 0,-1-1 0 0 0,1 1 0 0 0,0 0 0 0 0,0 0 0 0 0,-1 0 0 0 0,1 0 0 0 0,-1 0 0 0 0,1 0 0 0 0,-1-1 0 0 0,1 1 0 0 0,-1 0 0 0 0,0 0 0 0 0,1-1 0 0 0,-1 1 0 0 0,0 0 0 0 0,1-1 0 0 0,-1 1 0 0 0,0-1 0 0 0,0 1 0 0 0,0-1 0 0 0,1 1 0 0 0,-1-1 0 0 0,0 0 0 0 0,0 1 0 0 0,0-1 0 0 0,0 0 0 0 0,-1 0 6 0 0,2 0-20 0 0,0 0 19 0 0,0 0-1 0 0,0 0 0 0 0,0 0 1 0 0,0 0-1 0 0,0-1 1 0 0,0 1-1 0 0,-1 0 0 0 0,1 0 1 0 0,0 0-1 0 0,0 0 1 0 0,0 0-1 0 0,0-1 1 0 0,0 1-1 0 0,0 0 0 0 0,0 0 1 0 0,0 0-1 0 0,0 0 1 0 0,-1 0-1 0 0,1 0 0 0 0,0 0 1 0 0,0 0-1 0 0,0-1 1 0 0,0 1-1 0 0,0 0 1 0 0,0 0-1 0 0,-1 0 0 0 0,1 0 1 0 0,0 0-1 0 0,0 0 1 0 0,0 0-1 0 0,0 0 0 0 0,-1 0 1 0 0,1 0-1 0 0,0 0 1 0 0,0 0-1 0 0,0 0 1 0 0,0 0 1 0 0,-3 3-304 0 0,0 0 1 0 0,0 1 0 0 0,0-1 0 0 0,1 1-1 0 0,0 0 1 0 0,0 0 0 0 0,0 0 303 0 0,1-3-9993 0 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07.2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98 3616 0 0,'0'0'563'0'0,"0"0"9"0"0,0 0-2 0 0,0 0-11 0 0,0 0-62 0 0,0 0-10 0 0,0 0 1 0 0,0 0 2 0 0,0 0 12 0 0,0 0 2 0 0,0 0 1 0 0,0 0-53 0 0,0 6-233 0 0,0 29 54 0 0,-1-7-5 0 0,1 1 0 0 0,1-1 0 0 0,2 1 0 0 0,6 26-268 0 0,-7-43 62 0 0,1 1-1 0 0,-2-1 1 0 0,1 6-62 0 0,-2-7 71 0 0,2 0 0 0 0,-1 0 0 0 0,2 0 0 0 0,0 3-71 0 0,-1-3 67 0 0,0 0-1 0 0,0-1 1 0 0,-1 1-1 0 0,-1 1 1 0 0,0-1-1 0 0,-1 5-66 0 0,1-1 106 0 0,0 0 0 0 0,2 15-106 0 0,1-10 184 0 0,1 0-1 0 0,4 11-183 0 0,-6-24 50 0 0,1 0 0 0 0,-1-1 0 0 0,1 1 1 0 0,0-1-1 0 0,1 0 0 0 0,0 0 0 0 0,0 0 0 0 0,5 5-50 0 0,12 17 185 0 0,-18-23-159 0 0,0-1 0 0 0,0 1 0 0 0,1 0 0 0 0,0-1-1 0 0,0 0 1 0 0,0 0 0 0 0,0 0 0 0 0,3 1-26 0 0,-5-4 8 0 0,15 10 128 0 0,1-1 0 0 0,0-1 0 0 0,18 7-136 0 0,-4-3 74 0 0,-22-8-32 0 0,0-1-1 0 0,-1-1 1 0 0,1 0 0 0 0,9 2-42 0 0,-15-5 12 0 0,-1 1 1 0 0,1-1-1 0 0,-1 0 0 0 0,1 0 1 0 0,-1 0-1 0 0,1-1 1 0 0,-1 1-1 0 0,0-1 1 0 0,1 0-1 0 0,-1 0 1 0 0,0 0-1 0 0,1 0 1 0 0,-1-1-1 0 0,0 1 0 0 0,0-1 1 0 0,2-1-13 0 0,21-11 96 0 0,-21 12-72 0 0,-1 0 0 0 0,1-1 0 0 0,0 1 0 0 0,-1-1 0 0 0,0 0 0 0 0,1 0 0 0 0,1-3-24 0 0,6-5 83 0 0,-5 4-48 0 0,1 0 0 0 0,-1 0 0 0 0,-1-1-1 0 0,1 0 1 0 0,-2 0 0 0 0,1 0 0 0 0,-1-1 0 0 0,0 0 0 0 0,0 0 0 0 0,0-4-35 0 0,8-27 210 0 0,7-38-210 0 0,-11 37 77 0 0,-3 10 25 0 0,-2 0 1 0 0,-1 0 0 0 0,-2-1-1 0 0,-1 1 1 0 0,-1-3-103 0 0,0-21 185 0 0,-1 22 16 0 0,-1 0 0 0 0,-1 0-1 0 0,-3 0-200 0 0,-2-24 317 0 0,-7-17 85 0 0,16 72-330 0 0,-1 0-1 0 0,1 0 0 0 0,-1 0 1 0 0,0 0-1 0 0,0 1 0 0 0,0-1 0 0 0,0 0 1 0 0,0 0-1 0 0,0 1 0 0 0,0-1 0 0 0,-1 0-71 0 0,-5 12 97 0 0,7-9-98 0 0,-1-1 0 0 0,1 1 1 0 0,-1-1-1 0 0,1 0 1 0 0,0 1-1 0 0,-1-1 0 0 0,1 1 1 0 0,-1-1-1 0 0,1 1 1 0 0,0-1-1 0 0,0 1 0 0 0,-1-1 1 0 0,1 1-1 0 0,0 0 0 0 0,0-1 1 0 0,0 1-1 0 0,-1-1 1 0 0,1 1-1 0 0,0 0 0 0 0,0 0 1 0 0,0 5-2337 0 0,0-5-9093 0 0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07.9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18 641 6928 0 0,'0'0'896'0'0,"0"0"0"0"0,0 0 2 0 0,0 0-76 0 0,0 0-350 0 0,0 0-87 0 0,0 0 4 0 0,0 0-34 0 0,0 0-124 0 0,0 0-30 0 0,0-19 304 0 0,-4-10-399 0 0,1 0 0 0 0,1 0 0 0 0,2 0 0 0 0,1-16-106 0 0,1-12 294 0 0,-10-213 1419 0 0,7 263-1655 0 0,0-1 75 0 0,0-1 0 0 0,0 0 0 0 0,1 0 0 0 0,0 0 0 0 0,1 0-1 0 0,0 0 1 0 0,0 0 0 0 0,1 0 0 0 0,0 1 0 0 0,1-1 0 0 0,1-1-133 0 0,1-6 382 0 0,-3 12 106 0 0,3 16-353 0 0,28 86-40 0 0,-22-63-70 0 0,1-1 1 0 0,2 0-1 0 0,1 0 0 0 0,2 0-25 0 0,3-2 14 0 0,2 0-1 0 0,2-1 1 0 0,1-2 0 0 0,1 0-1 0 0,13 9-13 0 0,-18-16 15 0 0,-15-14-17 0 0,0-1 0 0 0,1 0-1 0 0,0-1 1 0 0,1 0 0 0 0,-1 0 0 0 0,1 0 0 0 0,2 0 2 0 0,-4-3-10 0 0,-1 0-1 0 0,0 1 0 0 0,-1 0 1 0 0,1 0-1 0 0,-1 0 1 0 0,2 2 10 0 0,-2-1-49 0 0,0-1 0 0 0,0 0 0 0 0,1-1 0 0 0,-1 1 0 0 0,1-1 0 0 0,0 0 0 0 0,0 0 0 0 0,1 0 49 0 0,8 4-90 0 0,28 11-77 0 0,-40-18 149 0 0,0 1 0 0 0,0 0-1 0 0,1-1 1 0 0,-1 0 0 0 0,0 0 0 0 0,1 1 0 0 0,-1-1-1 0 0,1 0 1 0 0,-1-1 0 0 0,0 1 0 0 0,1 0 0 0 0,-1-1 0 0 0,0 0-1 0 0,0 1 1 0 0,1-1 0 0 0,-1 0 0 0 0,1-1 18 0 0,15-6-107 0 0,-16 7 96 0 0,1 0-1 0 0,0 0 0 0 0,-1 0 0 0 0,1-1 0 0 0,-1 1 1 0 0,1-1-1 0 0,-1 1 0 0 0,0-1 0 0 0,0 0 1 0 0,0 0-1 0 0,0 0 0 0 0,0 0 0 0 0,0 0 0 0 0,0 0 1 0 0,-1-1-1 0 0,1 1 0 0 0,0-1 12 0 0,2-7 16 0 0,0 0-1 0 0,-1 0 1 0 0,0 0-1 0 0,0-1 1 0 0,-1 1 0 0 0,-1-1-1 0 0,1 0 1 0 0,-2 0-1 0 0,1 1 1 0 0,-2-1 0 0 0,0-5-16 0 0,-4-21 321 0 0,-1 0 0 0 0,-8-24-321 0 0,4 21 147 0 0,3-6 98 0 0,5 32-143 0 0,0-1 0 0 0,-1 1 0 0 0,-1-2-102 0 0,-10-38 611 0 0,14 44-415 0 0,0 7-2423 0 0,0 3-9895 0 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08.3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 9648 0 0,'1'-1'86'0'0,"1"0"0"0"0,-1 0-1 0 0,0 0 1 0 0,0 1 0 0 0,0-1 0 0 0,0 0 0 0 0,0 1 0 0 0,1-1 0 0 0,-1 1 0 0 0,0 0 0 0 0,1-1 0 0 0,-1 1 0 0 0,0 0 0 0 0,1 0 0 0 0,-1 0 0 0 0,0 0-1 0 0,1 0 1 0 0,-1 0 0 0 0,0 0 0 0 0,1 0 0 0 0,-1 0 0 0 0,0 1 0 0 0,0-1 0 0 0,1 1 0 0 0,-1-1 0 0 0,0 1 0 0 0,0-1 0 0 0,1 1 0 0 0,-1 0 0 0 0,0-1-1 0 0,0 1 1 0 0,0 0 0 0 0,0 0 0 0 0,0 0 0 0 0,0 0 0 0 0,0 0 0 0 0,-1 0 0 0 0,2 1-86 0 0,-2-2 199 0 0,1 0-178 0 0,0 0 1 0 0,-1 1 0 0 0,1-1-1 0 0,0 0 1 0 0,-1 0 0 0 0,1 1-1 0 0,0-1 1 0 0,-1 0 0 0 0,1 0-1 0 0,0 1 1 0 0,-1-1 0 0 0,1 1-1 0 0,-1-1 1 0 0,1 1 0 0 0,-1-1-1 0 0,1 1 1 0 0,-1-1 0 0 0,1 1-1 0 0,-1-1 1 0 0,0 1 0 0 0,1 0-1 0 0,-1-1 1 0 0,0 1 0 0 0,1-1-1 0 0,-1 1 1 0 0,0 0 0 0 0,0-1-1 0 0,1 2-21 0 0,7 27-20 0 0,-4-11 35 0 0,0-4-23 0 0,0 1 1 0 0,-1 0-1 0 0,-1 0 1 0 0,0-1-1 0 0,-1 2 1 0 0,0 3 7 0 0,-1 2-54 0 0,2 0 0 0 0,4 20 54 0 0,0-12-45 0 0,-2-7-20 0 0,1 0 0 0 0,1-1 0 0 0,6 12 65 0 0,-7-19-13 0 0,-1 0 1 0 0,0 0 0 0 0,-1 3 12 0 0,0-3 36 0 0,0 0-1 0 0,1-1 1 0 0,4 10-36 0 0,1 1 73 0 0,-8-19-16 0 0,0 0 0 0 0,1 0 0 0 0,0 0 0 0 0,0-1 0 0 0,0 1 1 0 0,1-1-1 0 0,0 1 0 0 0,0-1 0 0 0,1 2-57 0 0,0 9 631 0 0,-4-10-676 0 0,-1-10-1246 0 0,1 5-8197 0 0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08.8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362 74 4216 0 0,'-1'-2'207'0'0,"-1"0"0"0"0,1 0 1 0 0,-1 0-1 0 0,0 0 0 0 0,1 0 1 0 0,-1 0-1 0 0,0 0 0 0 0,0 1 0 0 0,0-1 1 0 0,0 1-1 0 0,0-1 0 0 0,-1 1 0 0 0,1 0 1 0 0,0 0-1 0 0,-3-1-207 0 0,-4-3 820 0 0,0-1-378 0 0,0 2-1 0 0,0-1 1 0 0,0 1-1 0 0,0 1 1 0 0,-1-1-1 0 0,-4 0-441 0 0,6-3 454 0 0,4 2-209 0 0,-2 12-122 0 0,5-7-115 0 0,1 1-1 0 0,-1-1 1 0 0,1 1 0 0 0,-1-1 0 0 0,1 1 0 0 0,-1-1 0 0 0,1 0 0 0 0,-1 1-1 0 0,0-1 1 0 0,1 0 0 0 0,-1 1 0 0 0,1-1 0 0 0,-1 0 0 0 0,0 0 0 0 0,1 0 0 0 0,-1 0-1 0 0,0 0 1 0 0,1 1 0 0 0,-1-1 0 0 0,0 0 0 0 0,0-1-8 0 0,-13 5 147 0 0,-3 11-128 0 0,0 0 0 0 0,0 1 0 0 0,2 1 1 0 0,0 1-1 0 0,1 0 0 0 0,0 0 0 0 0,2 2 1 0 0,0-1-1 0 0,1 3-19 0 0,-1 2-1 0 0,7-14-1 0 0,0 0 0 0 0,0 1 0 0 0,1-1 0 0 0,1 1 1 0 0,0-1-1 0 0,0 2 2 0 0,-15 82-1 0 0,17-80-6 0 0,0 1 1 0 0,0-1 0 0 0,2 0 0 0 0,0 0 0 0 0,0 0 0 0 0,1 0-1 0 0,1 0 1 0 0,0 0 0 0 0,1 0 0 0 0,1-1 0 0 0,0 0 0 0 0,1 0-1 0 0,0 0 1 0 0,1 0 0 0 0,0-1 0 0 0,6 6 6 0 0,-9-13-14 0 0,1 1 1 0 0,0-2-1 0 0,0 1 0 0 0,0-1 0 0 0,0 1 1 0 0,1-1-1 0 0,0-1 0 0 0,0 1 1 0 0,0-1-1 0 0,0 0 0 0 0,0 0 0 0 0,3 0 14 0 0,5 1-35 0 0,0 0 0 0 0,0-1-1 0 0,0-1 1 0 0,0 0 0 0 0,9 0 35 0 0,-9-3-11 0 0,0 0 0 0 0,0-1 0 0 0,0 0-1 0 0,-1-1 1 0 0,1 0 0 0 0,-1-1 0 0 0,12-6 11 0 0,9-2 4 0 0,-15 6 25 0 0,-1-1-1 0 0,1-1 0 0 0,-2-1 0 0 0,1-1 0 0 0,-2 0 0 0 0,1-1 1 0 0,-1-1-29 0 0,9-8 195 0 0,-2-1 0 0 0,-1-1 1 0 0,0-1-1 0 0,0-3-195 0 0,-15 18 97 0 0,-1-1-1 0 0,0 0 1 0 0,0 0 0 0 0,-1 0 0 0 0,0 0-1 0 0,-1-1 1 0 0,0 0 0 0 0,-1 0 0 0 0,1-2-97 0 0,-3 5 87 0 0,1 0 0 0 0,-1 0 1 0 0,0 0-1 0 0,-1 0 1 0 0,0 0-1 0 0,0-1 0 0 0,0 1 1 0 0,-1 0-1 0 0,0 0 0 0 0,0 0 1 0 0,-1 0-1 0 0,0 0 1 0 0,-3-5-88 0 0,1 0 64 0 0,-2 0 1 0 0,0 1-1 0 0,0 0 1 0 0,-1 0-1 0 0,0 1 1 0 0,-1 0-1 0 0,0 0 1 0 0,0 0-1 0 0,-1 1 1 0 0,-1 1-1 0 0,1-1 1 0 0,-2 2-1 0 0,1-1 1 0 0,-1 1-1 0 0,0 1 1 0 0,0 0-1 0 0,-1 1 1 0 0,-7-3-65 0 0,-9-2 159 0 0,-1 1 0 0 0,0 1 0 0 0,-18-1-159 0 0,36 7 66 0 0,0 1 0 0 0,-1 0 0 0 0,1 1 0 0 0,-1 0 0 0 0,1 1 0 0 0,-1 0 0 0 0,1 1 0 0 0,0 0 0 0 0,0 1 0 0 0,-10 3-66 0 0,-13 4 162 0 0,28-9-173 0 0,1 0-1 0 0,-1 0 1 0 0,0 1 0 0 0,1 0 0 0 0,-1 0-1 0 0,1 0 1 0 0,-1 1 0 0 0,1 0 0 0 0,0 0-1 0 0,-4 3 12 0 0,-14 14-2521 0 0,22-18-7777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34.6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319 2 6224 0 0,'-1'-1'39'0'0,"-1"5"7"0"0,2-3-22 0 0,0 0-1 0 0,-1 1 1 0 0,1-1-1 0 0,-1 0 1 0 0,1 0-1 0 0,-1 0 1 0 0,1 0-1 0 0,-1 0 1 0 0,0 0-1 0 0,0 0 1 0 0,1 0-1 0 0,-1 0 0 0 0,-1 0-23 0 0,-34 20 1198 0 0,30-19-1119 0 0,-17 9 272 0 0,0 1 0 0 0,1 1 0 0 0,0 0-1 0 0,1 2 1 0 0,-18 16-351 0 0,31-22 271 0 0,0 1 0 0 0,1 0 0 0 0,0 1 0 0 0,-5 10-271 0 0,-18 27 1020 0 0,25-41-923 0 0,0 0 1 0 0,1 0-1 0 0,0 0 1 0 0,0 1-1 0 0,1-1 0 0 0,0 1 1 0 0,0 0-1 0 0,1 0 1 0 0,0 0-1 0 0,1 0 0 0 0,-1 1-97 0 0,-1 20 366 0 0,2 0-1 0 0,0 17-365 0 0,2-30 135 0 0,-1-11-115 0 0,1 0 0 0 0,-1 0 0 0 0,2 0 0 0 0,-1 0 0 0 0,0 0 0 0 0,1 0 0 0 0,0-1 0 0 0,0 1 0 0 0,0-1 0 0 0,1 1 0 0 0,0-1 0 0 0,0 0-1 0 0,0 0 1 0 0,0 0 0 0 0,0 0 0 0 0,1 0 0 0 0,0-1 0 0 0,-1 0 0 0 0,1 0 0 0 0,1 0 0 0 0,-1 0 0 0 0,1 0-20 0 0,-2-2 5 0 0,0 1 0 0 0,0-1 0 0 0,0-1 0 0 0,0 1 1 0 0,0 0-1 0 0,0-1 0 0 0,0 1 0 0 0,0-1 0 0 0,1 0-5 0 0,8 1 13 0 0,0 1-4 0 0,-1-1 1 0 0,1-1 0 0 0,0 0 0 0 0,-1 0 0 0 0,1-2 0 0 0,2 1-10 0 0,28-3 46 0 0,-32 3-250 0 0,-1-1 0 0 0,1 1 0 0 0,-1-2-1 0 0,0 1 1 0 0,0-1 0 0 0,0-1 0 0 0,0 1 0 0 0,-1-1 0 0 0,1-1 0 0 0,5-4 204 0 0,-12 8-8760 0 0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09.2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4912 0 0,'0'6'215'0'0,"0"0"-1"0"0,0 0 1 0 0,1 0-1 0 0,0-1 1 0 0,0 1 0 0 0,0 0-1 0 0,1-1 1 0 0,0 1 0 0 0,1 3-215 0 0,11 28 660 0 0,-12-30-579 0 0,0 1-1 0 0,1-1 1 0 0,0 0-1 0 0,0 0 1 0 0,0 0 0 0 0,1-1-1 0 0,0 1 1 0 0,0-1-1 0 0,1 0 1 0 0,0 0-1 0 0,0 0 1 0 0,0-1-1 0 0,1 0 1 0 0,0 0-81 0 0,4 3 487 0 0,1 0 1 0 0,1-1 0 0 0,-1-1-1 0 0,3 1-487 0 0,6-6-850 0 0,-20-1-6106 0 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09.5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1 178 8136 0 0,'0'0'18'0'0,"1"1"1"0"0,0-1 0 0 0,-1 0 0 0 0,1 0-1 0 0,0 0 1 0 0,-1 0 0 0 0,1 1 0 0 0,0-1-1 0 0,-1 0 1 0 0,1 1 0 0 0,-1-1 0 0 0,1 0-1 0 0,0 1 1 0 0,-1-1 0 0 0,1 1-1 0 0,-1-1 1 0 0,1 1 0 0 0,-1-1 0 0 0,0 1-1 0 0,1-1 1 0 0,-1 1 0 0 0,1-1 0 0 0,-1 1-1 0 0,0 0 1 0 0,1-1 0 0 0,-1 1-19 0 0,6 20 874 0 0,-3-10-517 0 0,62 142 1006 0 0,-57-133-1288 0 0,1 1 1 0 0,1-1-1 0 0,1-1 1 0 0,1 0-1 0 0,0-1 1 0 0,1 0-1 0 0,5 4-75 0 0,6 11 28 0 0,12 15-38 0 0,-33-44 41 0 0,0-1 0 0 0,0-1 0 0 0,0 1 0 0 0,0 0 0 0 0,1-1 0 0 0,-1 1 0 0 0,1-1 0 0 0,0 0 0 0 0,0 0-1 0 0,-1-1 1 0 0,1 1 0 0 0,2 0-31 0 0,10 3 173 0 0,-14-4-136 0 0,0 0 0 0 0,0 0 0 0 0,0 0 0 0 0,0-1 0 0 0,0 1 0 0 0,0-1 0 0 0,0 1 0 0 0,0-1 0 0 0,1 0 0 0 0,-1 0 0 0 0,0 0 0 0 0,0 0-1 0 0,1 0 1 0 0,-1 0 0 0 0,0-1 0 0 0,1 1-37 0 0,6-2 79 0 0,-7 1-50 0 0,1 1 1 0 0,0 0 0 0 0,0-1 0 0 0,0 0 0 0 0,-1 1 0 0 0,1-1 0 0 0,0 0 0 0 0,-1-1 0 0 0,1 1 0 0 0,-1 0-1 0 0,1-1 1 0 0,-1 1 0 0 0,0-1 0 0 0,1 0 0 0 0,-1 0 0 0 0,0 0 0 0 0,0 0 0 0 0,-1 0 0 0 0,1 0-1 0 0,0 0 1 0 0,-1-1 0 0 0,1 0-30 0 0,7-18 322 0 0,-4 11-213 0 0,-1 0 0 0 0,0-1 0 0 0,-1 0-1 0 0,0 0 1 0 0,-1 0 0 0 0,1-5-109 0 0,1-31 239 0 0,-2 1 1 0 0,-2-1 0 0 0,-1 0-1 0 0,-3 1 1 0 0,-2 0-1 0 0,-10-38-239 0 0,13 67 71 0 0,1 0 0 0 0,0 0 0 0 0,1-1-71 0 0,-3-26 193 0 0,-2 4 58 0 0,8 40-2297 0 0,-2 0-8435 0 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09.9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313 52 6632 0 0,'0'-2'30'0'0,"-1"0"0"0"0,1 0 0 0 0,-1 1 1 0 0,1-1-1 0 0,-1 0 0 0 0,0 1 0 0 0,0-1 0 0 0,0 1 0 0 0,0-1 1 0 0,0 1-1 0 0,0-1 0 0 0,0 1 0 0 0,0-1 0 0 0,-1 1 1 0 0,1 0-1 0 0,0 0 0 0 0,-1 0 0 0 0,1 0 0 0 0,-1 0 0 0 0,1 0 1 0 0,-1 0-1 0 0,-1 0-30 0 0,-5-9 365 0 0,8 10-343 0 0,0-1-1 0 0,0 1 1 0 0,-1-1-1 0 0,1 1 1 0 0,0-1-1 0 0,0 1 1 0 0,0-1-1 0 0,-1 1 1 0 0,1 0-1 0 0,0-1 1 0 0,-1 1-1 0 0,1-1 1 0 0,0 1-1 0 0,-1 0 1 0 0,1-1-1 0 0,-1 1 1 0 0,1 0-1 0 0,0-1 0 0 0,-1 1 1 0 0,1 0-1 0 0,-1 0 1 0 0,1-1-1 0 0,-1 1 1 0 0,1 0-1 0 0,-1 0 1 0 0,1 0-1 0 0,-1 0 1 0 0,1 0-1 0 0,-1 0 1 0 0,1-1-1 0 0,-1 1 1 0 0,1 0-1 0 0,-1 1 1 0 0,1-1-1 0 0,-1 0 1 0 0,1 0-1 0 0,-1 0 1 0 0,1 0-1 0 0,-1 0 1 0 0,1 0-1 0 0,-1 1 0 0 0,1-1 1 0 0,-1 0-1 0 0,1 0 1 0 0,-1 1-1 0 0,1-1 1 0 0,-1 0-1 0 0,1 1 1 0 0,0-1-1 0 0,-1 0 1 0 0,1 1-1 0 0,0-1 1 0 0,-1 1-22 0 0,-55 31 784 0 0,37-22-381 0 0,0 0 0 0 0,-11 9-403 0 0,24-14 69 0 0,0 0 0 0 0,1 0 0 0 0,-1 0 0 0 0,1 1 0 0 0,0-1 0 0 0,1 1-1 0 0,-1 1 1 0 0,1-1 0 0 0,-2 4-69 0 0,-3 11 229 0 0,0 0 0 0 0,1 0 0 0 0,1 4-229 0 0,-16 39 287 0 0,19-52-220 0 0,1 0 0 0 0,0 1 0 0 0,0-1 0 0 0,1 0 0 0 0,0 13-67 0 0,-3 12 121 0 0,3-21-31 0 0,2 1-1 0 0,0-1 1 0 0,0 1 0 0 0,3 15-90 0 0,1 3 63 0 0,-4-30-49 0 0,1 1 0 0 0,0-1 0 0 0,0 0 0 0 0,1 1 0 0 0,0-1 0 0 0,0 0 1 0 0,1 2-15 0 0,4 12 89 0 0,-5-15-61 0 0,0 0 1 0 0,0 0-1 0 0,0 0 0 0 0,0 0 0 0 0,1 0 0 0 0,0 0 1 0 0,0 0-1 0 0,0-1 0 0 0,0 0 0 0 0,0 1 0 0 0,1-1 0 0 0,-1 0 1 0 0,1 0-29 0 0,10 6 69 0 0,0 0 1 0 0,15 7-70 0 0,-16-10 44 0 0,-9-4-26 0 0,0 0 1 0 0,0-1-1 0 0,0 1 1 0 0,0-1-1 0 0,1 0 1 0 0,-1 0-1 0 0,0-1 1 0 0,0 1-1 0 0,1-1 1 0 0,-1 0-1 0 0,0 0 1 0 0,4-1-19 0 0,6-1 39 0 0,1-1 0 0 0,-1-1 0 0 0,1 0-39 0 0,8-3 71 0 0,-18 6-59 0 0,-1-1 0 0 0,1 0 0 0 0,-1 0 0 0 0,0-1 0 0 0,0 1 0 0 0,0-1 0 0 0,0 0 0 0 0,-1 0 0 0 0,1 0 0 0 0,1-2-12 0 0,23-18-9 0 0,-24 20-88 0 0,0 0-1 0 0,-1 0 1 0 0,0 0 0 0 0,1-1-1 0 0,-1 1 1 0 0,0-1 0 0 0,-1 0-1 0 0,1 0 1 0 0,-1 0 0 0 0,0 0 0 0 0,2-4 97 0 0,-1 2-838 0 0,8-16-7895 0 0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10.3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36 8432 0 0,'-1'0'56'0'0,"0"0"0"0"0,0 1 0 0 0,1-1 0 0 0,-1 0 1 0 0,0 1-1 0 0,1-1 0 0 0,-1 0 0 0 0,0 1 0 0 0,1-1 1 0 0,-1 1-1 0 0,1-1 0 0 0,-1 1 0 0 0,1-1 0 0 0,-1 1 1 0 0,1 0-1 0 0,-1-1 0 0 0,1 1 0 0 0,-1 0-56 0 0,-1 1 551 0 0,3-6-241 0 0,0 3-271 0 0,0 1 1 0 0,0-1 0 0 0,0 0 0 0 0,1 1-1 0 0,-1-1 1 0 0,0 0 0 0 0,1 1 0 0 0,-1 0-1 0 0,0-1 1 0 0,1 1 0 0 0,-1 0 0 0 0,1 0-1 0 0,-1 0 1 0 0,0 0 0 0 0,1 0 0 0 0,-1 0 0 0 0,1 0-1 0 0,-1 0 1 0 0,0 0 0 0 0,1 1-40 0 0,7-1 67 0 0,33-10 61 0 0,-17 3-104 0 0,6 1-21 0 0,0 2-1 0 0,1 1 0 0 0,-1 1 1 0 0,19 3-3 0 0,34-3-1468 0 0,-46-3-5584 0 0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10.6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0 688 5720 0 0,'0'0'462'0'0,"0"0"-4"0"0,0 0-2 0 0,0 0-24 0 0,0 0-96 0 0,0 0-24 0 0,1-14 1185 0 0,5-18-1095 0 0,-1 1-1 0 0,-1-1 1 0 0,-2 0 0 0 0,-2-25-402 0 0,-2-94 1216 0 0,2-112 1137 0 0,1 257-2230 0 0,0 0 0 0 0,0 1 0 0 0,1-1 0 0 0,-1 0 0 0 0,1 0 1 0 0,1 1-1 0 0,-1-1 0 0 0,1 1 0 0 0,0 0 0 0 0,0 0 0 0 0,0 0 0 0 0,2-2-123 0 0,-4 7 32 0 0,-1-1 1 0 0,1 1-1 0 0,-1 0 0 0 0,1-1 0 0 0,-1 1 0 0 0,1 0 1 0 0,-1 0-1 0 0,1 0 0 0 0,-1 0 0 0 0,1 0 0 0 0,-1-1 1 0 0,1 1-1 0 0,-1 0 0 0 0,1 0 0 0 0,-1 0 0 0 0,1 0 1 0 0,-1 0-1 0 0,1 1 0 0 0,0-1 0 0 0,-1 0 0 0 0,1 0 0 0 0,-1 0 1 0 0,1 0-1 0 0,-1 1 0 0 0,1-1 0 0 0,-1 0 0 0 0,0 0 1 0 0,1 1-1 0 0,-1-1 0 0 0,1 0 0 0 0,-1 1 0 0 0,1-1 1 0 0,-1 0-1 0 0,1 1-32 0 0,12 16 377 0 0,36 129-37 0 0,-27-88-238 0 0,-12-28-27 0 0,2-1-1 0 0,0 0 1 0 0,2-1-1 0 0,4 3-74 0 0,8 8 34 0 0,2-2 0 0 0,3 3-34 0 0,-16-24 5 0 0,0 0 0 0 0,1-1 0 0 0,1-1 0 0 0,0 0 0 0 0,8 4-5 0 0,-15-13 7 0 0,0 0-1 0 0,0-1 1 0 0,0 1-1 0 0,0-2 0 0 0,1 0 1 0 0,8 2-7 0 0,29 9 17 0 0,-42-13-14 0 0,-1 0-1 0 0,0 0 1 0 0,1-1 0 0 0,-1 1-1 0 0,1-1 1 0 0,-1 0-1 0 0,1-1 1 0 0,-1 1-1 0 0,1-1 1 0 0,3-1-3 0 0,-8 1 3 0 0,1 0 0 0 0,-1 1 0 0 0,1-1-1 0 0,-1 0 1 0 0,0 0 0 0 0,1 0 0 0 0,-1 0 0 0 0,0 0 0 0 0,0 0 0 0 0,0-1 0 0 0,0 1 0 0 0,0 0 0 0 0,0 0 0 0 0,0-1 0 0 0,0 1 0 0 0,0-1 0 0 0,-1 1-1 0 0,1-1 1 0 0,-1 1 0 0 0,1-1 0 0 0,-1 1 0 0 0,1-1 0 0 0,-1 0-3 0 0,1-3 18 0 0,0-1 0 0 0,0 0-1 0 0,0 1 1 0 0,-1-1 0 0 0,0-4-18 0 0,-1-6 44 0 0,-2 0 1 0 0,0 0-1 0 0,0 0 0 0 0,-2 0 1 0 0,-1-4-45 0 0,-33-76 251 0 0,8 34-19 0 0,21 45-97 0 0,1 0-1 0 0,0-1 1 0 0,-1-8-135 0 0,-4-2 245 0 0,0-3 1 0 0,20 15-124 0 0,-1 12-2683 0 0,-4 3-10317 0 0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11.0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389 52 9944 0 0,'-4'-22'2825'0'0,"2"17"-2434"0"0,1 3-375 0 0,0 1 1 0 0,0-1-1 0 0,0 1 1 0 0,0-1-1 0 0,0 1 1 0 0,-1-1 0 0 0,1 1-1 0 0,0 0 1 0 0,-1 0-1 0 0,1 0 1 0 0,-1 0-1 0 0,1 0 1 0 0,-1 0 0 0 0,0 0-1 0 0,1 0 1 0 0,-1 0-1 0 0,0 1 1 0 0,1-1-1 0 0,-1 1 1 0 0,0-1 0 0 0,0 1-1 0 0,0 0 1 0 0,1 0-1 0 0,-3 0-16 0 0,-10-1-6 0 0,1 1 0 0 0,-1 0 0 0 0,-3 1 6 0 0,-4 0 181 0 0,18-1-158 0 0,0 1 0 0 0,1 0 0 0 0,-1 0 1 0 0,0-1-1 0 0,1 2 0 0 0,-1-1 1 0 0,1 0-1 0 0,-1 0 0 0 0,1 1 1 0 0,0-1-1 0 0,-1 2-23 0 0,-4 1 41 0 0,-9 6 34 0 0,1 0 1 0 0,0 0 0 0 0,1 1-1 0 0,1 1 1 0 0,0 1-1 0 0,0 0 1 0 0,1 0 0 0 0,1 1-1 0 0,0 1 1 0 0,1 0-1 0 0,1 0 1 0 0,0 1 0 0 0,-1 4-76 0 0,0 3 54 0 0,0 1 1 0 0,2 0-1 0 0,1 0 1 0 0,1 1-1 0 0,1-1 1 0 0,1 1-1 0 0,1 0 1 0 0,1 1-55 0 0,2-15 39 0 0,1 0 0 0 0,1 0 0 0 0,0 0 0 0 0,0 0 0 0 0,1-1 0 0 0,4 10-39 0 0,2 10 36 0 0,-7-23-32 0 0,1-1 1 0 0,0 0-1 0 0,0 0 0 0 0,0 0 0 0 0,1-1 1 0 0,0 1-1 0 0,0-1 0 0 0,0 0 0 0 0,1 0 1 0 0,-1 0-1 0 0,1 0 0 0 0,1-1 0 0 0,-1 0 1 0 0,3 1-5 0 0,9 7-5 0 0,2-1 0 0 0,-1 0 1 0 0,16 5 4 0 0,-27-14-2 0 0,1 0 1 0 0,-1 0 0 0 0,1 0 0 0 0,-1-1 0 0 0,1 0 0 0 0,0-1-1 0 0,-1 0 1 0 0,1 0 0 0 0,0 0 0 0 0,-1-1 0 0 0,1 0 0 0 0,0-1-1 0 0,4-1 2 0 0,1 1-7 0 0,1 0 0 0 0,-1 0-1 0 0,3 1 8 0 0,-3 0-14 0 0,0 0 0 0 0,0-1 0 0 0,-1-1 0 0 0,1 0 0 0 0,-1-1 0 0 0,0 0 0 0 0,0-1 0 0 0,0 0 0 0 0,-1-1 0 0 0,2-1 14 0 0,-10 6-6 0 0,11-13-2093 0 0,-13 12-7530 0 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11.3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63 7632 0 0,'68'-5'3577'0'0,"31"-11"-2698"0"0,3-1-1062 0 0,-68 11-746 0 0,0-1-1 0 0,5-3 930 0 0,-33 8-7190 0 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11.7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388 58 7024 0 0,'-22'-9'278'0'0,"-12"-8"450"0"0,27 12-559 0 0,-1 1-1 0 0,0 0 0 0 0,0 1 1 0 0,0-1-1 0 0,-1 2 0 0 0,1-1 1 0 0,-1 1-1 0 0,1 1 0 0 0,-1-1 0 0 0,0 1 1 0 0,0 1-1 0 0,-2 0-168 0 0,-6 0 322 0 0,0 1 0 0 0,1 1 0 0 0,-1 0-1 0 0,1 1 1 0 0,0 1 0 0 0,-2 1-322 0 0,12-2 95 0 0,0-1 0 0 0,0 1 1 0 0,0 0-1 0 0,0 0 0 0 0,1 1 0 0 0,-1 0 1 0 0,1 0-1 0 0,0 0 0 0 0,0 0 1 0 0,1 1-1 0 0,-1 0 0 0 0,1 0 0 0 0,0 0 1 0 0,0 1-1 0 0,1-1 0 0 0,-1 1 0 0 0,1 0 1 0 0,-1 4-96 0 0,2-5 12 0 0,-1 1 1 0 0,2-1 0 0 0,-1 1 0 0 0,1 0 0 0 0,0 0 0 0 0,0-1 0 0 0,0 1 0 0 0,1 0 0 0 0,0 0-1 0 0,0 0 1 0 0,0 0 0 0 0,1 0 0 0 0,0-1 0 0 0,0 1 0 0 0,1 0 0 0 0,-1-1 0 0 0,1 1 0 0 0,1-1-1 0 0,-1 1 1 0 0,1-1 0 0 0,0 1-13 0 0,9 11 15 0 0,0-1 0 0 0,1 0-1 0 0,1-1 1 0 0,1 0 0 0 0,0-1-1 0 0,8 6-14 0 0,31 20 51 0 0,22 10-51 0 0,-25-16 40 0 0,27 13 9 0 0,-53-33 11 0 0,-1 0 0 0 0,0 2 0 0 0,-1 0-1 0 0,-1 2 1 0 0,-1 0 0 0 0,7 9-60 0 0,-28-27 0 0 0,1 1 1 0 0,-1-1-1 0 0,1 0 0 0 0,-1 1 1 0 0,1-1-1 0 0,-1 1 0 0 0,0-1 1 0 0,1 1-1 0 0,-1 0 0 0 0,0-1 1 0 0,0 1-1 0 0,1-1 0 0 0,-1 1 1 0 0,0 0-1 0 0,0-1 0 0 0,0 1 1 0 0,0-1-1 0 0,1 1 0 0 0,-1 0 1 0 0,0-1-1 0 0,0 1 0 0 0,0 0 1 0 0,-1-1-1 0 0,1 1 0 0 0,0 0 1 0 0,0-1-1 0 0,0 1 0 0 0,0-1 1 0 0,-1 1-1 0 0,1 0 0 0 0,0-1 1 0 0,0 1-1 0 0,-1-1 0 0 0,1 1 1 0 0,0-1-1 0 0,-1 1 0 0 0,1-1 1 0 0,-1 1-1 0 0,1-1 0 0 0,-1 1 1 0 0,1-1-1 0 0,-1 0 0 0 0,1 1 1 0 0,-1-1-1 0 0,-32 15-1 0 0,18-10 3 0 0,1 1-1 0 0,0-1 1 0 0,-1-1-1 0 0,0 0 1 0 0,1-1-1 0 0,-12 1-1 0 0,-77 4 1 0 0,64-8 15 0 0,0-2 0 0 0,-25-5-16 0 0,-16-1 632 0 0,27 8-1988 0 0,53 0-8561 0 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12.1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816 153 7632 0 0,'-1'-4'80'0'0,"1"0"1"0"0,-1 0 0 0 0,0 0-1 0 0,-1 0 1 0 0,1 1 0 0 0,0-1-1 0 0,-1 0 1 0 0,0 1-1 0 0,0-1 1 0 0,0 1 0 0 0,-1 0-1 0 0,1-1 1 0 0,-1 1 0 0 0,1 0-1 0 0,-1 0 1 0 0,0 1-1 0 0,0-1 1 0 0,-1 1 0 0 0,0-1-81 0 0,-7-5 401 0 0,0 0 0 0 0,-1 1 0 0 0,0 0 0 0 0,-14-4-401 0 0,-29-5 385 0 0,15 6-193 0 0,25 5-37 0 0,0 1 0 0 0,0 0 0 0 0,-9 0-155 0 0,20 4 50 0 0,0-1 1 0 0,-1 1-1 0 0,1 0 1 0 0,-1 0-1 0 0,1 0 1 0 0,-1 0-1 0 0,1 1 1 0 0,-1 0-1 0 0,1 0 1 0 0,0 0-1 0 0,0 1 1 0 0,-1-1-1 0 0,1 1 1 0 0,-1 0-51 0 0,-18 9 235 0 0,19-9-200 0 0,1-1-1 0 0,-1 1 1 0 0,1-1 0 0 0,-1 1-1 0 0,1 0 1 0 0,0 1-1 0 0,-3 1-34 0 0,0 2 35 0 0,0 0 0 0 0,1 0 0 0 0,0 0 1 0 0,0 1-1 0 0,0 0 0 0 0,1 0 0 0 0,0 0 0 0 0,0 0 0 0 0,1 1 0 0 0,0-1 0 0 0,0 1 0 0 0,1 0 0 0 0,0 0 0 0 0,0 0 0 0 0,1 0 0 0 0,0 0 0 0 0,1 0 0 0 0,-1 1 1 0 0,1-1-1 0 0,2 8-35 0 0,-1 1 42 0 0,0 1 1 0 0,2 0 0 0 0,0-1 0 0 0,0 0-1 0 0,2 0 1 0 0,0 0 0 0 0,2 0 0 0 0,-1-1 0 0 0,2 0-1 0 0,0 0 1 0 0,1-1 0 0 0,7 10-43 0 0,39 42 286 0 0,4-2 0 0 0,2-3 0 0 0,30 22-286 0 0,-79-73 21 0 0,-10-9-7 0 0,0-1 1 0 0,-1 1-1 0 0,1 0 1 0 0,-1-1-1 0 0,0 1 1 0 0,1 0-1 0 0,-1 0 1 0 0,0 0-1 0 0,0 0 1 0 0,0 0 0 0 0,0 0-1 0 0,0 0 1 0 0,-1 1-1 0 0,1-1 1 0 0,-1 0-1 0 0,1 0 1 0 0,-1 1-1 0 0,0-1 1 0 0,0 0-1 0 0,0 0 1 0 0,0 1 0 0 0,0-1-15 0 0,-26 6 544 0 0,-9-1-459 0 0,-1-2 0 0 0,1 0 0 0 0,-1-3 1 0 0,-16-1-86 0 0,21 0 77 0 0,-53-3 219 0 0,0-3-1 0 0,1-4 1 0 0,-59-14-296 0 0,130 20-325 0 0,0 0 0 0 0,0-1 0 0 0,0 0-1 0 0,1 0 1 0 0,-1-1 0 0 0,1-1 325 0 0,7 4-10938 0 0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12.7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566 33 8336 0 0,'-2'0'176'0'0,"0"0"0"0"0,0 0 0 0 0,0 0 0 0 0,0 0 0 0 0,0 0 0 0 0,0 0 0 0 0,0 1 0 0 0,0-1 0 0 0,0 1 0 0 0,0-1 0 0 0,1 1 0 0 0,-1 0 0 0 0,0 0 0 0 0,0 0 0 0 0,1 0 0 0 0,-1 0 0 0 0,0 0 0 0 0,0 1-176 0 0,-1 0 82 0 0,1-1 0 0 0,-1 1 0 0 0,0-1 1 0 0,1 0-1 0 0,-1 0 0 0 0,0 0 0 0 0,0-1 1 0 0,1 1-1 0 0,-1 0 0 0 0,0-1 0 0 0,0 0-82 0 0,-18 4 168 0 0,-3 5-164 0 0,0 0 1 0 0,1 1-1 0 0,0 1 0 0 0,1 2 1 0 0,0 0-1 0 0,1 1 1 0 0,1 1-1 0 0,0 1 1 0 0,-10 11-5 0 0,-7 12-24 0 0,-24 19 24 0 0,46-43-6 0 0,0 0 0 0 0,1 1 1 0 0,1 1-1 0 0,1 0 0 0 0,1 1 1 0 0,0 0-1 0 0,1 1 0 0 0,1 0 1 0 0,1 1-1 0 0,0-1 1 0 0,2 1-1 0 0,0 1 0 0 0,-1 10 6 0 0,6-23 0 0 0,0-1 0 0 0,0 1-1 0 0,1-1 1 0 0,0 1 0 0 0,0 0-1 0 0,1-1 1 0 0,0 1 0 0 0,0-1 0 0 0,1 1-1 0 0,0-1 1 0 0,0 0 0 0 0,1 0-1 0 0,-1 0 1 0 0,2 0 0 0 0,-1 0 0 0 0,1 0-1 0 0,0-1 1 0 0,0 0 0 0 0,1 0-1 0 0,0 0 1 0 0,3 3 0 0 0,0-1-2 0 0,1-1 0 0 0,-1 0 0 0 0,1-1 0 0 0,0 0-1 0 0,1 0 1 0 0,-1-1 0 0 0,1 0 0 0 0,0-1 0 0 0,1 0 0 0 0,-1 0 0 0 0,1-1 0 0 0,-1-1-1 0 0,1 0 1 0 0,7 1 2 0 0,16 0 2 0 0,-1-1 1 0 0,1-2-1 0 0,0-1 0 0 0,-1-1 0 0 0,8-3-2 0 0,-21 1 70 0 0,1-1 0 0 0,-1 0 0 0 0,0-2-1 0 0,0 0 1 0 0,-1-1 0 0 0,0-1 0 0 0,0-1 0 0 0,16-11-70 0 0,-24 13 43 0 0,15-9 117 0 0,-1-1 0 0 0,0-1 0 0 0,14-16-160 0 0,-32 28 36 0 0,0-1 1 0 0,-1 0 0 0 0,0 0-1 0 0,0 0 1 0 0,-1-1 0 0 0,0 1-1 0 0,0-1 1 0 0,-1 0 0 0 0,-1-1 0 0 0,1 1-1 0 0,-1-1 1 0 0,-1 0 0 0 0,1-3-37 0 0,-1-1 62 0 0,-1-1 0 0 0,0 1 1 0 0,-1-1-1 0 0,-1 1 0 0 0,0 0 0 0 0,-1-1 1 0 0,0 1-1 0 0,-1 0 0 0 0,-1 0 1 0 0,0 0-1 0 0,-1 0 0 0 0,0 1 1 0 0,-1 0-1 0 0,-7-12-62 0 0,-2 1 118 0 0,-2 0 0 0 0,0 1 0 0 0,-2 1 1 0 0,0 1-1 0 0,-1 0 0 0 0,-23-17-118 0 0,31 28 46 0 0,-1 0 1 0 0,-1 1-1 0 0,1 0 1 0 0,-1 1-1 0 0,-1 1 1 0 0,1 0-1 0 0,-1 1 1 0 0,0 0-1 0 0,-1 1 1 0 0,1 1-1 0 0,-1 1 1 0 0,0 0-1 0 0,0 1 1 0 0,0 1-1 0 0,0 0 1 0 0,0 1 0 0 0,-16 2-48 0 0,-14 4-1912 0 0,44-5-8453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02.9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5 1600 0 0,'-1'0'1091'0'0,"1"0"-970"0"0,0 0 0 0 0,0 0 0 0 0,0 0 0 0 0,-1 0 0 0 0,1 0-1 0 0,0 0 1 0 0,0 0 0 0 0,0 0 0 0 0,0 0 0 0 0,0 0 0 0 0,0 0 0 0 0,0 0-1 0 0,-1 0 1 0 0,1 0 0 0 0,0 0 0 0 0,0 0 0 0 0,0 0 0 0 0,0 0 0 0 0,0 0 0 0 0,0 0-1 0 0,0 0 1 0 0,0 0 0 0 0,-1 0 0 0 0,1 0 0 0 0,0 0 0 0 0,0-1 0 0 0,0 1-1 0 0,0 0 1 0 0,0 0 0 0 0,0 0 0 0 0,0 0 0 0 0,0 0 0 0 0,0 0 0 0 0,0 0 0 0 0,0 0-1 0 0,0 0 1 0 0,0-1 0 0 0,-1 1 0 0 0,1 0 0 0 0,0 0 0 0 0,0 0 0 0 0,0 0-1 0 0,0 0 1 0 0,0 0 0 0 0,0 0 0 0 0,0-1 0 0 0,0 1 0 0 0,0 0 0 0 0,0 0 0 0 0,0 0-1 0 0,1 0 1 0 0,-1 0 0 0 0,0 0 0 0 0,0 0 0 0 0,0-1 0 0 0,0 1 0 0 0,0 0 0 0 0,0 0-1 0 0,0 0-120 0 0,0-1 195 0 0,0 1-19 0 0,1 25 293 0 0,0-21-449 0 0,1 1 1 0 0,0-1-1 0 0,0 0 0 0 0,0 0 0 0 0,0 0 0 0 0,1 0 0 0 0,0 0 0 0 0,-1-1 1 0 0,3 2-21 0 0,7 11 106 0 0,5 14 149 0 0,0 1 1 0 0,-2 0-1 0 0,4 15-255 0 0,11 24 534 0 0,-23-54-372 0 0,-5-12-82 0 0,0 1-1 0 0,0-1 0 0 0,0 0 0 0 0,0 1 1 0 0,1-1-1 0 0,0 0 0 0 0,-1 0 0 0 0,3 1-79 0 0,27 39 568 0 0,-32-44-557 0 0,0 0 0 0 0,1 0 0 0 0,-1 0 0 0 0,1 0-1 0 0,-1 0 1 0 0,0 0 0 0 0,1 0 0 0 0,-1 0 0 0 0,1 0 0 0 0,-1 0 0 0 0,0 0-1 0 0,1 0 1 0 0,-1 0 0 0 0,1 0 0 0 0,-1 0 0 0 0,0 0 0 0 0,1 0 0 0 0,-1 0-1 0 0,1 0 1 0 0,-1-1 0 0 0,0 1 0 0 0,1 0 0 0 0,-1 0 0 0 0,0 0-1 0 0,1-1 1 0 0,-1 1 0 0 0,0 0 0 0 0,0-1 0 0 0,1 1 0 0 0,-1 0 0 0 0,0 0-1 0 0,0-1 1 0 0,1 1 0 0 0,-1-1-11 0 0,3 0 361 0 0,-3-16-2004 0 0,0 16-7434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26.6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1 604 3312 0 0,'2'-11'2117'0'0,"7"0"-672"0"0,-8 10-1362 0 0,-1 0 0 0 0,1 0 0 0 0,0 0-1 0 0,0 0 1 0 0,-1 0 0 0 0,1 0 0 0 0,0 0-1 0 0,-1 0 1 0 0,1 0 0 0 0,-1 0 0 0 0,1 0-1 0 0,-1 0 1 0 0,0 0 0 0 0,1 0 0 0 0,-1 0-1 0 0,0-1 1 0 0,0 0-83 0 0,0 1 159 0 0,1-17 643 0 0,5-2-457 0 0,-4 12-180 0 0,0 0-1 0 0,0 0 0 0 0,-1 0 1 0 0,1 0-1 0 0,-2-3-164 0 0,3-18 396 0 0,1 1 0 0 0,1-1-396 0 0,4-30 521 0 0,3-12 1260 0 0,11-34-1781 0 0,-16 73 337 0 0,-4 24-195 0 0,-1 1 0 0 0,1-1 0 0 0,0 1 0 0 0,1-1 1 0 0,0 1-1 0 0,2-2-142 0 0,11-25 540 0 0,-16 32-474 0 0,0 0 0 0 0,0 0 0 0 0,0 1 1 0 0,0-1-1 0 0,1 0 0 0 0,-1 0 0 0 0,0 1 0 0 0,1-1 0 0 0,-1 1 0 0 0,1-1 1 0 0,-1 1-1 0 0,1 0 0 0 0,0-1 0 0 0,0 1 0 0 0,-1 0 0 0 0,1 0 1 0 0,0 0-1 0 0,0 1 0 0 0,0-1 0 0 0,0 0 0 0 0,0 1 0 0 0,0-1 1 0 0,1 1-1 0 0,-1 0 0 0 0,0-1 0 0 0,0 1 0 0 0,0 0 0 0 0,0 0 0 0 0,1 1-66 0 0,-1 0 21 0 0,-1 0-1 0 0,0 0 0 0 0,0 0 0 0 0,0 0 1 0 0,0 1-1 0 0,0-1 0 0 0,0 0 0 0 0,0 1 1 0 0,0-1-1 0 0,0 1 0 0 0,-1-1 0 0 0,1 1 1 0 0,-1-1-1 0 0,1 1 0 0 0,-1-1 0 0 0,1 1 0 0 0,-1 0-20 0 0,1 3 8 0 0,0-1-1 0 0,0 1 0 0 0,1-1 0 0 0,0 1 0 0 0,-1-1 0 0 0,1 0 1 0 0,1 1-1 0 0,0 0-7 0 0,13 29 14 0 0,1 4 20 0 0,1-1 0 0 0,1 0-1 0 0,2-2 1 0 0,2 0-1 0 0,8 7-33 0 0,39 38 32 0 0,-53-63-16 0 0,-15-16-15 0 0,-1 1 0 0 0,1-1-1 0 0,-1 0 1 0 0,1 0 0 0 0,-1 1 0 0 0,1-1 0 0 0,-1 1 0 0 0,0-1 0 0 0,0 1 0 0 0,0-1 0 0 0,0 1 0 0 0,0 0 0 0 0,0 0 0 0 0,-1-1 0 0 0,1 1 0 0 0,0 0 0 0 0,-1 0-1 0 0,1 0 0 0 0,7 24 22 0 0,-6-23-17 0 0,-1 0-1 0 0,0 0 1 0 0,0 0-1 0 0,0 1 1 0 0,0-1 0 0 0,0 0-1 0 0,-1 0 1 0 0,1 1-1 0 0,-1 1-4 0 0,1 3-185 0 0,-2 10 914 0 0,1-17-797 0 0,0-1 0 0 0,0 1 1 0 0,0-1-1 0 0,0 1 0 0 0,0-1 1 0 0,-1 1-1 0 0,1-1 0 0 0,0 0 0 0 0,0 1 1 0 0,0-1-1 0 0,-1 1 0 0 0,1-1 1 0 0,0 0-1 0 0,-1 1 0 0 0,1-1 1 0 0,0 0-1 0 0,-1 1 0 0 0,1-1 0 0 0,0 0 1 0 0,-1 0-1 0 0,1 1 0 0 0,0-1 1 0 0,-1 0-1 0 0,1 0 0 0 0,-1 0 0 0 0,1 0 1 0 0,-1 1-1 0 0,1-1 0 0 0,-1 0 1 0 0,1 0-1 0 0,0 0 0 0 0,-1 0 1 0 0,0 0 67 0 0,1 0-11556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34.9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 7936 0 0,'7'11'68'0'0,"-7"-11"-60"0"0,1 1 1 0 0,-1-1 0 0 0,0 1-1 0 0,0-1 1 0 0,0 0-1 0 0,0 1 1 0 0,0-1 0 0 0,1 1-1 0 0,-1-1 1 0 0,0 1 0 0 0,0-1-1 0 0,1 0 1 0 0,-1 1 0 0 0,0-1-1 0 0,0 1 1 0 0,1-1 0 0 0,-1 0-1 0 0,1 1 1 0 0,-1-1-1 0 0,0 0 1 0 0,1 0 0 0 0,-1 1-1 0 0,1-1 1 0 0,-1 0 0 0 0,0 0-1 0 0,1 0 1 0 0,-1 1 0 0 0,1-1-1 0 0,-1 0 1 0 0,1 0-1 0 0,-1 0 1 0 0,1 0 0 0 0,-1 0-1 0 0,1 0 1 0 0,-1 0 0 0 0,1 0-1 0 0,-1 0 1 0 0,1 0 0 0 0,-1 0-1 0 0,1 0 1 0 0,-1 0-1 0 0,1-1 1 0 0,-1 1 0 0 0,1 0-9 0 0,3-3 882 0 0,4-1-436 0 0,64 6 890 0 0,-23-1-1288 0 0,43-4-48 0 0,-19-1 228 0 0,-42 4-861 0 0,0-3 0 0 0,19-3 633 0 0,-14-1-7186 0 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13.1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9240 0 0,'14'19'1185'0'0,"8"30"-169"0"0,-13-32-812 0 0,-1 1 0 0 0,5 17-204 0 0,-8-17 238 0 0,-5-13-125 0 0,1-1 0 0 0,1 1 0 0 0,-1-1 1 0 0,1 0-1 0 0,-1 1 0 0 0,1-1 1 0 0,2 3-114 0 0,-3-4 7 0 0,0 1-1 0 0,0-1 1 0 0,0 1 0 0 0,-1 0 0 0 0,1-1 0 0 0,-1 1 0 0 0,0-1 0 0 0,0 1 0 0 0,-1 0 0 0 0,1-1 0 0 0,-1 3-7 0 0,1-6-9260 0 0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13.4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 7432 0 0,'3'2'89'0'0,"-1"-1"0"0"0,1 0 0 0 0,-1 1 0 0 0,1 0 0 0 0,-1-1 0 0 0,0 1 1 0 0,0 0-1 0 0,0 0 0 0 0,0 1 0 0 0,0-1 0 0 0,0 0 0 0 0,0 1 0 0 0,-1-1 0 0 0,1 1 0 0 0,0 2-89 0 0,0 1 317 0 0,0 1-1 0 0,0 0 0 0 0,-1 0 0 0 0,1 0 0 0 0,-1 4-316 0 0,22 79 731 0 0,-14-14-573 0 0,-6-39-68 0 0,2 1 1 0 0,2-1-1 0 0,1 0 1 0 0,7 16-91 0 0,-10-38 1 0 0,5 12 22 0 0,0-1 0 0 0,12 22-23 0 0,-18-41 8 0 0,1 0 0 0 0,0 1 0 0 0,0-2 0 0 0,0 1 1 0 0,0 0-1 0 0,1-1 0 0 0,1 0 0 0 0,-1-1 1 0 0,1 1-1 0 0,-1-1 0 0 0,6 2-8 0 0,2 2 47 0 0,-3-3 72 0 0,-1 0-1 0 0,1 0 0 0 0,1-1 1 0 0,4 1-119 0 0,-12-5 35 0 0,0 0 0 0 0,-1 0 0 0 0,1 0 0 0 0,0-1 0 0 0,0 1 0 0 0,0-1 0 0 0,0 0 0 0 0,-1-1 0 0 0,1 1-1 0 0,0-1 1 0 0,0 1 0 0 0,-1-1 0 0 0,1 0 0 0 0,0 0 0 0 0,3-2-35 0 0,-1 0 53 0 0,0 0 0 0 0,-1-1 0 0 0,1 1 0 0 0,0-1-1 0 0,-1 0 1 0 0,0-1 0 0 0,0 1 0 0 0,0-1 0 0 0,-1 0 0 0 0,0 0 0 0 0,1-1-1 0 0,-2 1 1 0 0,1-1 0 0 0,-1 0 0 0 0,0 0 0 0 0,0 0 0 0 0,0 0-1 0 0,-1 0 1 0 0,0-1 0 0 0,0 1 0 0 0,0-5-53 0 0,2-16 300 0 0,-1 0 1 0 0,-2 0-1 0 0,0 0 0 0 0,-3-23-300 0 0,1 18 209 0 0,-4-27 632 0 0,-5-26-841 0 0,1 20 413 0 0,4 6 846 0 0,3-33-1259 0 0,2 91-108 0 0,0 0 0 0 0,0 0-1 0 0,0 0 1 0 0,0 0 0 0 0,0 1-1 0 0,0-1 1 0 0,0 0 0 0 0,1 0-1 0 0,-1 0 1 0 0,0 1-1 0 0,0-1 1 0 0,1 0 0 0 0,-1 0-1 0 0,1 1 1 0 0,-1-1 0 0 0,1 0-1 0 0,-1 1 1 0 0,1-1 108 0 0,0 0-11329 0 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13.8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0 753 7936 0 0,'0'0'521'0'0,"0"0"6"0"0,1-24 2523 0 0,3 1-2844 0 0,1-1-14 0 0,-1 0 0 0 0,-1 0 0 0 0,-2-3-192 0 0,5-53 764 0 0,9-40-764 0 0,-5 43 330 0 0,-8 61-198 0 0,1 0 0 0 0,0 0 0 0 0,1 1 0 0 0,0-1 0 0 0,1 1 0 0 0,1 0 0 0 0,7-11-132 0 0,4-11 276 0 0,-13 27-176 0 0,0-1 0 0 0,1 1 0 0 0,0 0 0 0 0,1 1-1 0 0,1-1 1 0 0,-1 1 0 0 0,7-7-100 0 0,-4 7 92 0 0,-3 2 4 0 0,0 1 1 0 0,1-1-1 0 0,0 1 0 0 0,0 0 1 0 0,0 1-1 0 0,1 0 0 0 0,-1 0 1 0 0,1 0-1 0 0,0 1 0 0 0,1 0 1 0 0,0 1-97 0 0,-7 2 33 0 0,0 1 0 0 0,1 0 1 0 0,-1 0-1 0 0,0 0 0 0 0,1 1 1 0 0,-1-1-1 0 0,0 0 0 0 0,1 1 1 0 0,-1-1-1 0 0,1 1-33 0 0,13 2 172 0 0,-14-2-153 0 0,0-1 0 0 0,0 0 0 0 0,-1 1 0 0 0,1-1 1 0 0,-1 1-1 0 0,1 0 0 0 0,0 0 0 0 0,-1-1 0 0 0,1 1 0 0 0,-1 0 0 0 0,0 0 0 0 0,1 0 0 0 0,-1 1 0 0 0,0-1 0 0 0,0 0 0 0 0,1 0 0 0 0,-1 2-19 0 0,19 25 110 0 0,-17-24-75 0 0,13 24 77 0 0,-2 0 0 0 0,-1 1 0 0 0,8 26-112 0 0,4 8 130 0 0,18 64 34 0 0,-27-85-67 0 0,-9-24-11 0 0,0 0 0 0 0,1-1-1 0 0,9 14-85 0 0,45 62 408 0 0,-52-81-348 0 0,9 17 3 0 0,-13-20-32 0 0,-5-8-32 0 0,0-1 1 0 0,-1 1-1 0 0,1 0 1 0 0,-1-1-1 0 0,1 1 1 0 0,-1 0-1 0 0,1 0 1 0 0,-1 0-1 0 0,0-1 0 0 0,1 1 1 0 0,-1 0-1 0 0,0 0 1 0 0,0 0-1 0 0,1 0 1 0 0,-1 0-1 0 0,0 0 1 0 0,0 0-1 0 0,0 0 1 0 0,0-1-1 0 0,0 2 1 0 0,0-1-85 0 0,0-1-2409 0 0,0 0-9581 0 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14.2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1 141 10952 0 0,'0'-1'30'0'0,"0"0"0"0"0,1 0 0 0 0,-1 1 0 0 0,0-1 0 0 0,1 0 0 0 0,-1 0 0 0 0,1 1 0 0 0,0-1 0 0 0,-1 0 0 0 0,1 0 0 0 0,-1 1 0 0 0,1-1 0 0 0,0 1 0 0 0,0-1 0 0 0,-1 1 0 0 0,1-1 0 0 0,0 1 0 0 0,0-1 0 0 0,-1 1 0 0 0,1 0 0 0 0,0-1 0 0 0,0 1 0 0 0,0 0-30 0 0,29-9 1254 0 0,-15 4-697 0 0,17-8 197 0 0,1 2 0 0 0,22-5-754 0 0,-16 6 111 0 0,82-18 138 0 0,-63 16-160 0 0,-28 5-106 0 0,0 2 1 0 0,23-2 16 0 0,-19 4-1929 0 0,-28 2-7679 0 0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14.5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0 704 8744 0 0,'0'0'634'0'0,"0"0"12"0"0,0 0 2 0 0,0 0-39 0 0,0 0-152 0 0,0 0-29 0 0,1-22 1022 0 0,4 3-1241 0 0,-1 0 0 0 0,-1-1 1 0 0,0 1-1 0 0,-1-1 0 0 0,-2 1 1 0 0,0-12-210 0 0,0 15 52 0 0,-6-210 1350 0 0,6 187-980 0 0,1 0 0 0 0,2-1 0 0 0,2 1-422 0 0,-1 5 234 0 0,-4 33-227 0 0,1-10 118 0 0,0 0 1 0 0,1 0-1 0 0,1 1 1 0 0,-1-1-1 0 0,3-5-125 0 0,-4 15 48 0 0,-1-1-1 0 0,1 0 1 0 0,0 1-1 0 0,0-1 1 0 0,-1 0-1 0 0,1 1 0 0 0,0-1 1 0 0,0 1-1 0 0,0-1 1 0 0,1 1-1 0 0,-1 0 1 0 0,0 0-1 0 0,0-1 1 0 0,1 1-1 0 0,-1 0 1 0 0,1 0-1 0 0,-1 0 0 0 0,1 0 1 0 0,-1 0-1 0 0,1 1 1 0 0,0-1-1 0 0,-1 0 1 0 0,1 1-1 0 0,0 0 1 0 0,0-1-1 0 0,-1 1 1 0 0,1 0-1 0 0,0-1 0 0 0,0 1 1 0 0,0 0-1 0 0,-1 1 1 0 0,1-1-1 0 0,0 0 1 0 0,0 0-1 0 0,-1 1 1 0 0,2-1-48 0 0,-1 2 22 0 0,0 0 0 0 0,0 0 0 0 0,0 0-1 0 0,0-1 1 0 0,-1 2 0 0 0,1-1 0 0 0,-1 0 0 0 0,1 0 0 0 0,-1 0 0 0 0,0 1 0 0 0,0-1 0 0 0,0 0 0 0 0,0 1 0 0 0,0-1 0 0 0,-1 1 0 0 0,1 1-22 0 0,5 12 57 0 0,18 36 200 0 0,9 37-257 0 0,-17-46 53 0 0,1-1-1 0 0,2 0 0 0 0,4 2-52 0 0,11 14 186 0 0,43 52-186 0 0,-71-102 2 0 0,1-1 0 0 0,0 0 0 0 0,1 0 0 0 0,4 3-2 0 0,17 15 5 0 0,-24-19-4 0 0,0-1 0 0 0,0 0-1 0 0,1 0 1 0 0,0 0 0 0 0,0 0 0 0 0,0-1-1 0 0,1 0 1 0 0,-1 0 0 0 0,1-1 0 0 0,0 0 0 0 0,0 0-1 0 0,7 1 0 0 0,-1-1-3 0 0,-9-2 0 0 0,0 0-1 0 0,1 0 1 0 0,-1 0-1 0 0,0 0 1 0 0,0-1-1 0 0,1 0 1 0 0,-1 0-1 0 0,0 0 1 0 0,0 0-1 0 0,1-1 1 0 0,-1 0-1 0 0,0 1 1 0 0,0-2-1 0 0,0 1 1 0 0,0 0-1 0 0,0-1 1 0 0,2 0 3 0 0,-3-1-1 0 0,0 1 0 0 0,0-1 0 0 0,0 0 0 0 0,-1 0 0 0 0,1 0 0 0 0,-1 0 0 0 0,1 0 0 0 0,-1-1 0 0 0,0 1 0 0 0,0-1 0 0 0,-1 1 0 0 0,1-1 0 0 0,-1 0 0 0 0,0 0 0 0 0,0 0-1 0 0,0 0 1 0 0,0 1 0 0 0,0-2 1 0 0,2-15-7 0 0,-1-1-1 0 0,0-19 8 0 0,-1-4 0 0 0,-3-1 0 0 0,-1 0 0 0 0,-2 1 0 0 0,-10-36 0 0 0,12 65 0 0 0,-2-12 3 0 0,-2 0-1 0 0,-1 0 0 0 0,-10-23-2 0 0,17 47 3 0 0,0 1 1 0 0,1 0-1 0 0,-1-1 0 0 0,1 1 0 0 0,-1 0 1 0 0,1-1-1 0 0,0 1 0 0 0,0-1 1 0 0,0-1-4 0 0,0-2 50 0 0,0 6-39 0 0,0 0-2651 0 0,0 0-10617 0 0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14.9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8936 0 0,'6'0'534'0'0,"-5"0"-325"0"0,0-1-1 0 0,1 1 0 0 0,-1 0 0 0 0,0 0 0 0 0,0 0 0 0 0,0 0 1 0 0,0 0-1 0 0,0 0 0 0 0,0 0 0 0 0,1 0 0 0 0,-1 0 1 0 0,0 0-1 0 0,0 1 0 0 0,0-1 0 0 0,0 0 0 0 0,0 1 0 0 0,0-1 1 0 0,0 1-1 0 0,0-1 0 0 0,0 1 0 0 0,0 0 0 0 0,0 0-208 0 0,0 0 2 0 0,-1-1 0 0 0,0 1 0 0 0,0-1 0 0 0,0 1 0 0 0,1-1 0 0 0,-1 1-1 0 0,0-1 1 0 0,1 1 0 0 0,-1-1 0 0 0,0 1 0 0 0,1-1 0 0 0,-1 1 0 0 0,0-1 0 0 0,1 1-1 0 0,-1-1 1 0 0,1 0 0 0 0,-1 1 0 0 0,1-1 0 0 0,-1 0 0 0 0,1 1 0 0 0,0-1-2 0 0,8 10-5 0 0,-3 2 6 0 0,-1 0 1 0 0,-1 1 0 0 0,0 0-1 0 0,-1 0 1 0 0,1 11-2 0 0,6 72 14 0 0,-8-71-11 0 0,13 118 263 0 0,-15-94-134 0 0,-1-39-102 0 0,0 1 1 0 0,1-1 0 0 0,1 0-1 0 0,0 1 1 0 0,1 5-31 0 0,5 8 281 0 0,0 0-1 0 0,5 7-280 0 0,-4-23 59 0 0,-8-8-53 0 0,1 1 0 0 0,-1-1 0 0 0,1 0 0 0 0,-1 1 0 0 0,0-1 0 0 0,1 0 0 0 0,-1 1 0 0 0,1-1 0 0 0,-1 0 0 0 0,0 1 0 0 0,1-1 0 0 0,-1 1 0 0 0,0-1 0 0 0,1 0 0 0 0,-1 1 0 0 0,0-1 0 0 0,0 1 0 0 0,0-1 0 0 0,1 1-1 0 0,-1-1 1 0 0,0 1 0 0 0,0-1 0 0 0,0 1 0 0 0,0-1 0 0 0,0 1 0 0 0,0-1 0 0 0,0 1 0 0 0,0 0 0 0 0,0-1-6 0 0,0 9-1593 0 0,0-9-8300 0 0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15.2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1 181 8840 0 0,'0'-1'69'0'0,"0"1"-1"0"0,0-1 1 0 0,0 1 0 0 0,0 0 0 0 0,0-1-1 0 0,0 1 1 0 0,0 0 0 0 0,0-1 0 0 0,0 1 0 0 0,0 0-1 0 0,0-1 1 0 0,0 1 0 0 0,1-1 0 0 0,-1 1-1 0 0,0 0 1 0 0,0 0 0 0 0,0-1 0 0 0,1 1 0 0 0,-1 0-1 0 0,0-1 1 0 0,1 1 0 0 0,-1 0 0 0 0,0 0 0 0 0,0-1-1 0 0,1 1 1 0 0,-1 0 0 0 0,0 0 0 0 0,1 0-1 0 0,-1 0 1 0 0,0-1 0 0 0,1 1 0 0 0,-1 0 0 0 0,1 0-1 0 0,-1 0 1 0 0,0 0 0 0 0,1 0 0 0 0,-1 0-1 0 0,0 0 1 0 0,1 0 0 0 0,-1 0 0 0 0,1 0 0 0 0,-1 0-1 0 0,0 0 1 0 0,1 0 0 0 0,-1 0 0 0 0,0 1-69 0 0,3-1 978 0 0,2-1-874 0 0,0 0 0 0 0,0 0 0 0 0,0 0 0 0 0,0-1-1 0 0,-1 0 1 0 0,1 0 0 0 0,0 0 0 0 0,1-2-104 0 0,12-4 123 0 0,36-9 504 0 0,30-5-627 0 0,-46 13 30 0 0,26-5 18 0 0,-35 9 19 0 0,25-8-67 0 0,-28 6 28 0 0,0 2 0 0 0,1 0 0 0 0,14 1-28 0 0,-7 0 224 0 0,23-5-224 0 0,75-16 600 0 0,-68 17-2344 0 0,-60 7-8160 0 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15.5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8936 0 0,'4'0'294'0'0,"-3"0"-251"0"0,-1 0 0 0 0,1 0 0 0 0,0 0 0 0 0,0 0 0 0 0,0 0 0 0 0,0 0 0 0 0,0 0 1 0 0,0 0-1 0 0,0 0 0 0 0,0 0 0 0 0,0 0 0 0 0,-1 1 0 0 0,1-1 0 0 0,0 0 0 0 0,0 1 0 0 0,0-1 0 0 0,0 1 1 0 0,-1-1-1 0 0,1 1 0 0 0,0-1 0 0 0,0 1 0 0 0,-1 0 0 0 0,1-1 0 0 0,-1 1 0 0 0,1 0 0 0 0,0-1 0 0 0,-1 1 1 0 0,1 0-1 0 0,-1 0-43 0 0,21 20 158 0 0,-18-19-95 0 0,0 0-1 0 0,0 0 0 0 0,0 1 1 0 0,0-1-1 0 0,-1 1 1 0 0,0 0-1 0 0,1 0 0 0 0,-1 0 1 0 0,0 0-1 0 0,0 1-62 0 0,9 17 200 0 0,-2 1-1 0 0,0 1 0 0 0,-2-1 0 0 0,0 1 0 0 0,1 13-199 0 0,44 279 2070 0 0,-48-265-1513 0 0,-3-36-284 0 0,0 1-1 0 0,1-1 1 0 0,1 0 0 0 0,0 1-273 0 0,-2-14 37 0 0,-1 1 0 0 0,0 0 0 0 0,0-1 1 0 0,1 1-1 0 0,-1 0 0 0 0,0-1 0 0 0,-1 1 1 0 0,1 0-1 0 0,0 0 0 0 0,0-1 0 0 0,-1 1 0 0 0,0 1-37 0 0,-1 11 601 0 0,2-13-461 0 0,0-1-78 0 0,0 0-18 0 0,0 0-7 0 0,0 0-2169 0 0,0 0-8706 0 0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15.9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380 14 8744 0 0,'0'-1'70'0'0,"2"0"0"0"0,-1 0 1 0 0,0 0-1 0 0,0 0 1 0 0,0 1-1 0 0,0-1 0 0 0,0 0 1 0 0,1 1-1 0 0,-1-1 0 0 0,0 1 1 0 0,1 0-1 0 0,-1-1 0 0 0,0 1 1 0 0,1 0-1 0 0,-1 0 1 0 0,0 0-1 0 0,1 0 0 0 0,-1 0-70 0 0,17-4 950 0 0,-17 3-621 0 0,-1 1-42 0 0,0 0 1 0 0,0 0-27 0 0,0 0-108 0 0,0 0-30 0 0,-22 0 165 0 0,-26 1-161 0 0,0 1 1 0 0,-21 5-128 0 0,32-7 23 0 0,32-1-16 0 0,0 0-1 0 0,0 1 1 0 0,0 0-1 0 0,-1 0 1 0 0,1 1-1 0 0,0-1 1 0 0,0 1 0 0 0,-2 1-7 0 0,-3 1 61 0 0,0-1 0 0 0,-1 0-1 0 0,1-1 1 0 0,-1 0 0 0 0,1-1 0 0 0,0 0 0 0 0,-1 0-61 0 0,-6-1 152 0 0,14 3-124 0 0,1 0 1 0 0,-1-1-1 0 0,1 1 0 0 0,0 0 0 0 0,0 0 0 0 0,0 0 0 0 0,0 1 1 0 0,0-1-29 0 0,-12 36 176 0 0,12-35-169 0 0,1 1 0 0 0,0 0 0 0 0,0-1 0 0 0,1 1 1 0 0,-1 0-1 0 0,1-1 0 0 0,0 4-7 0 0,-3 15 39 0 0,0-9-22 0 0,2 1 0 0 0,-1 0 0 0 0,2 0 0 0 0,0 0 0 0 0,2 14-17 0 0,-1 16 19 0 0,-1 3-3 0 0,1 1 1 0 0,3-1-1 0 0,4 16-16 0 0,0-22 37 0 0,-1 0-1 0 0,-2 1 1 0 0,-2 18-37 0 0,-3-59 1 0 0,0 0 1 0 0,0 0-1 0 0,0 1 1 0 0,0-1 0 0 0,0 0-1 0 0,0 0 1 0 0,1 0 0 0 0,-1 1-1 0 0,0-1 1 0 0,1 0 0 0 0,-1 0-1 0 0,1 0 1 0 0,-1 0 0 0 0,1 0-1 0 0,0 1 1 0 0,-1-1-1 0 0,1 0 1 0 0,0-1 0 0 0,0 1-1 0 0,0 0 1 0 0,0 0-2 0 0,5 7 27 0 0,-5-6-21 0 0,0 0 1 0 0,-1 0-1 0 0,1 1 1 0 0,-1-1-1 0 0,0 0 0 0 0,0 1 1 0 0,0-1-1 0 0,0 1 1 0 0,0-1-1 0 0,-1 2-6 0 0,1 4-752 0 0,0-8-9053 0 0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16.2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79 9144 0 0,'22'0'451'0'0,"0"-1"0"0"0,0 0 0 0 0,0-2 0 0 0,-1 0 0 0 0,1-2 0 0 0,-1 0 0 0 0,0-2 0 0 0,10-4-451 0 0,-15 5 97 0 0,1 0 1 0 0,0 2-1 0 0,0-1 1 0 0,1 2-1 0 0,-1 1 1 0 0,1 0-1 0 0,14 1-97 0 0,63-12-2684 0 0,-92 13-5018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35.7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0 8936 0 0,'0'0'450'0'0,"0"0"10"0"0,0 0-2 0 0,0 0-5 0 0,0 0-10 0 0,-6 6-3 0 0,-18 15 0 0 0,23-20-382 0 0,0 0 0 0 0,1 0 1 0 0,-1 0-1 0 0,0 0 1 0 0,1 0-1 0 0,-1 0 0 0 0,1 0 1 0 0,-1 0-1 0 0,1 0 0 0 0,-1 0 1 0 0,1 0-1 0 0,0 1 1 0 0,-1-1-1 0 0,1 0 0 0 0,0 0 1 0 0,0 0-1 0 0,0 1 0 0 0,0-1 1 0 0,0 0-1 0 0,0 0 1 0 0,0 0-1 0 0,1 0 0 0 0,-1 2-58 0 0,1 2 292 0 0,-1 129 299 0 0,0-129-583 0 0,1 0 0 0 0,0 0 0 0 0,0 0 0 0 0,0 0 0 0 0,0 0 0 0 0,1 0 0 0 0,0 0-8 0 0,0 0 14 0 0,0-1 1 0 0,-1 1 0 0 0,0 0 0 0 0,0-1 0 0 0,0 1 0 0 0,0 0 0 0 0,-1 0-15 0 0,0-3 21 0 0,0 0 0 0 0,0 0 0 0 0,1 0 0 0 0,-1-1 0 0 0,1 1 0 0 0,-1 0-1 0 0,1 0 1 0 0,0 0 0 0 0,-1-1 0 0 0,1 1 0 0 0,1 0-21 0 0,-1 0 6 0 0,0 0 0 0 0,-1 0-1 0 0,1 0 1 0 0,0 0 0 0 0,0 0 0 0 0,-1 0-1 0 0,1 0 1 0 0,-1 0 0 0 0,0 0-1 0 0,0 0 1 0 0,1 1-6 0 0,-13 49-1645 0 0,12-51-7732 0 0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16.6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6328 0 0,'5'0'13'0'0,"-3"0"70"0"0,1-1-1 0 0,-1 1 1 0 0,1 0 0 0 0,0 0 0 0 0,-1 0 0 0 0,1 1-1 0 0,-1-1 1 0 0,1 0 0 0 0,0 1 0 0 0,-1 0 0 0 0,0 0 0 0 0,1-1-1 0 0,-1 2 1 0 0,1-1 0 0 0,-1 0 0 0 0,0 0 0 0 0,0 1-1 0 0,0-1 1 0 0,0 1 0 0 0,0-1 0 0 0,2 3-83 0 0,14 14 634 0 0,-15-15-538 0 0,1 0 0 0 0,-1 0 0 0 0,1 0 0 0 0,-1 1-1 0 0,0 0 1 0 0,0-1 0 0 0,-1 1 0 0 0,1 0 0 0 0,-1 1 0 0 0,0-1-1 0 0,0 0 1 0 0,0 1 0 0 0,-1-1 0 0 0,1 1 0 0 0,0 4-96 0 0,10 149 870 0 0,-6-61-395 0 0,-4 4 14 0 0,-1-42-241 0 0,-4-8 3 0 0,1-40-174 0 0,2-1 0 0 0,-1 1 0 0 0,1-1 0 0 0,1 1 0 0 0,1 6-77 0 0,1 10 325 0 0,0 1-1 0 0,-1 0 0 0 0,-3 15-324 0 0,1-26 182 0 0,0-17-142 0 0,0 0 4 0 0,0 0-7 0 0,0 0-1774 0 0,0 0-7128 0 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16.9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350 2 9536 0 0,'32'0'2064'0'0,"-29"0"-643"0"0,-20 0-770 0 0,-17 0-623 0 0,16-1 33 0 0,0 0 0 0 0,1 2 0 0 0,-1 0 0 0 0,1 1 0 0 0,-1 1 1 0 0,1 1-1 0 0,-2 0-61 0 0,-15 5 127 0 0,-14 3-57 0 0,45-11-62 0 0,0 0 0 0 0,0 0 0 0 0,0 0 0 0 0,0 1 1 0 0,1 0-1 0 0,-1-1 0 0 0,0 1 0 0 0,1 0 0 0 0,-1 0 0 0 0,1 0 0 0 0,-1 1 0 0 0,1-1-8 0 0,-15 13 177 0 0,15-13-148 0 0,-1 0-1 0 0,1 0 1 0 0,-1-1-1 0 0,1 2 1 0 0,0-1-1 0 0,0 0 1 0 0,0 0-1 0 0,0 1 1 0 0,-1 2-29 0 0,-2 7 1 0 0,0 1 1 0 0,0 0-1 0 0,2 0 1 0 0,-1 0 0 0 0,2 1-2 0 0,-3 26 8 0 0,1 1 1 0 0,2 0 0 0 0,4 40-9 0 0,0-9 6 0 0,-2 100 67 0 0,1-160-66 0 0,1 0 0 0 0,0 0-1 0 0,1 0 1 0 0,0 0 0 0 0,1-1 0 0 0,0 0 0 0 0,1 1 0 0 0,1-1-1 0 0,-1-1 1 0 0,2 1 0 0 0,-1-1 0 0 0,1 0 0 0 0,1-1 0 0 0,0 0 0 0 0,1 1-7 0 0,-3-5-1 0 0,1 0 1 0 0,-1 0 0 0 0,1-1 0 0 0,-1 0-1 0 0,1 0 1 0 0,0-1 0 0 0,0 0 0 0 0,1 0-1 0 0,-1-1 1 0 0,1 0 0 0 0,-1 0 0 0 0,1-1-1 0 0,0 0 1 0 0,-1 0 0 0 0,1-1 0 0 0,0 0 0 0 0,0 0 0 0 0,19-1-1 0 0,0-2 0 0 0,-1 0 0 0 0,1-2 0 0 0,6-3 1 0 0,-23 6 1 0 0,0-1 0 0 0,1-1 1 0 0,-1 0-1 0 0,0 0 0 0 0,-1-1 1 0 0,1 0-1 0 0,2-2-1 0 0,-3 1 14 0 0,1 1 0 0 0,0 1 0 0 0,0 0 1 0 0,11-3-15 0 0,-14 5 12 0 0,0 0 0 0 0,0-1 0 0 0,0 1 1 0 0,0-1-1 0 0,0-1 0 0 0,0 0 1 0 0,-1 0-1 0 0,0 0 0 0 0,0 0 1 0 0,0-1-1 0 0,2-2-12 0 0,9-17-1895 0 0,-6 2-7667 0 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17.3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1 141 10152 0 0,'4'0'-186'0'0,"1"0"512"0"0,1 0 1 0 0,-1 0 0 0 0,0-1 0 0 0,0 1-1 0 0,0-1 1 0 0,1 0 0 0 0,-1 0 0 0 0,2-2-327 0 0,-1 1 184 0 0,0 1 0 0 0,0-1 0 0 0,0 1 1 0 0,0 0-1 0 0,0 0 0 0 0,0 1 0 0 0,4 0-184 0 0,11-1 141 0 0,127-26 391 0 0,-38 6-282 0 0,-78 17-250 0 0,-22 3 0 0 0,1 0 0 0 0,-1-1 0 0 0,1 0 0 0 0,-1-1 0 0 0,3-1 0 0 0,38-10-10 0 0,-42 12 5 0 0,0 0 0 0 0,1-1 0 0 0,-1 0 0 0 0,0 0 1 0 0,-1-1-1 0 0,9-5 5 0 0,18-9-1871 0 0,-32 16-7331 0 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17.9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1 151 7528 0 0,'-1'34'50'0'0,"1"36"532"0"0,3 0 0 0 0,5 26-582 0 0,-1-41 26 0 0,-3-18 26 0 0,2-1 0 0 0,5 15-52 0 0,31 144 666 0 0,-36-170-435 0 0,-3-19-88 0 0,-1 1 1 0 0,0 0 0 0 0,-1-1-1 0 0,1 1 1 0 0,-1 0 0 0 0,-1 0 0 0 0,1 0-1 0 0,-2 6-143 0 0,1-12 51 0 0,0-1-1 0 0,0 1 1 0 0,0 0-1 0 0,0 0 0 0 0,0-1 1 0 0,0 1-1 0 0,-1 0 0 0 0,1 0 1 0 0,0-1-1 0 0,-1 1 1 0 0,1 0-1 0 0,-1-1 0 0 0,1 1 1 0 0,0 0-1 0 0,-1-1 1 0 0,1 1-1 0 0,-1 0-50 0 0,0-1 41 0 0,1 0 0 0 0,0 0 0 0 0,-1 0-1 0 0,1 0 1 0 0,0 0 0 0 0,0 0 0 0 0,-1 0 0 0 0,1 0 0 0 0,0 0 0 0 0,-1 0 0 0 0,1 0-1 0 0,0 0 1 0 0,-1 0 0 0 0,1 0 0 0 0,0 0 0 0 0,-1 0 0 0 0,1-1 0 0 0,0 1 0 0 0,0 0 0 0 0,-1 0-1 0 0,1 0 1 0 0,0 0 0 0 0,-1-1 0 0 0,1 1 0 0 0,0 0 0 0 0,0 0 0 0 0,0 0 0 0 0,-1-1-41 0 0,-1-2 101 0 0,-1 0 0 0 0,1 0 1 0 0,0 0-1 0 0,-1-1 0 0 0,2 1 1 0 0,-1-1-1 0 0,0 0-101 0 0,-8-21 132 0 0,0-1 1 0 0,2 0-1 0 0,0 0 1 0 0,2-1-1 0 0,1-6-132 0 0,-2-15 314 0 0,3-1-1 0 0,2-28-313 0 0,1 19 182 0 0,0 32-143 0 0,0-1 1 0 0,2 1 0 0 0,1-1-1 0 0,1 1 1 0 0,6-22-40 0 0,-4 27 30 0 0,1-2 34 0 0,1 0-1 0 0,1 0 1 0 0,8-16-64 0 0,-12 32 8 0 0,-1 1-1 0 0,1-1 0 0 0,1 1 1 0 0,-1 0-1 0 0,1 0 0 0 0,0 1 1 0 0,0-1-1 0 0,1 1 0 0 0,-1 0 1 0 0,1 0-1 0 0,0 1 0 0 0,1 0 1 0 0,-1 0-1 0 0,1 0-7 0 0,14-7 8 0 0,-5 3 11 0 0,0 0 1 0 0,16-5-20 0 0,-20 9 2 0 0,-5 2-2 0 0,0-1 0 0 0,1 1 0 0 0,-1 1 0 0 0,0-1 0 0 0,1 1 1 0 0,1 1-1 0 0,17-3-12 0 0,0-1 1 0 0,19-5 11 0 0,-14 3-41 0 0,25-2 41 0 0,-49 8-20 0 0,0 0 0 0 0,0 1 0 0 0,0-1 0 0 0,1 2 0 0 0,-1-1 1 0 0,0 1-1 0 0,-1 0 0 0 0,1 1 0 0 0,4 2 20 0 0,12 3-101 0 0,-10-3 56 0 0,1 1 1 0 0,-2 1-1 0 0,1 0 1 0 0,6 5 44 0 0,19 11-78 0 0,-13-5-40 0 0,-24-17 105 0 0,0 0 1 0 0,-1-1 0 0 0,1 1-1 0 0,0 0 1 0 0,-1 0-1 0 0,1 0 1 0 0,0 0 0 0 0,-1-1-1 0 0,0 1 1 0 0,1 0 0 0 0,-1 0-1 0 0,1 0 1 0 0,-1 0-1 0 0,0 0 1 0 0,0 0 0 0 0,1 0-1 0 0,-1 0 1 0 0,0 0-1 0 0,0 0 1 0 0,0 0 0 0 0,0 0-1 0 0,0 0 1 0 0,-1 1-1 0 0,1-1 1 0 0,0 0 0 0 0,0 0 12 0 0,-8 13-73 0 0,1 0 1 0 0,-2-1 0 0 0,0 0-1 0 0,0 0 1 0 0,-2-1 0 0 0,-8 8 72 0 0,-4 7-36 0 0,12-14 25 0 0,-1 0-1 0 0,0-1 1 0 0,-1-1-1 0 0,0 0 1 0 0,0 0-1 0 0,-1-2 1 0 0,-1 1-1 0 0,-2 0 12 0 0,-127 62-54 0 0,116-62 54 0 0,24-9 0 0 0,-1 0 0 0 0,1 0 0 0 0,0 1 0 0 0,0-1 0 0 0,0 1 0 0 0,0 0 0 0 0,0 0 0 0 0,1 1 0 0 0,-1-1 0 0 0,-2 3 0 0 0,-24 12 1 0 0,26-15 0 0 0,0-1 0 0 0,1 1 0 0 0,-1 0-1 0 0,1 0 1 0 0,0 0 0 0 0,-1 0 0 0 0,1 0 0 0 0,0 1 0 0 0,-2 2-1 0 0,-9 6 24 0 0,13-11-23 0 0,0 1 0 0 0,0-1 0 0 0,0 1 0 0 0,0-1 0 0 0,0 1 0 0 0,0 0 0 0 0,0-1 0 0 0,0 1 0 0 0,0 0 0 0 0,0 0 0 0 0,0 0 0 0 0,1-1 0 0 0,-1 1 0 0 0,0 0 0 0 0,1 0 0 0 0,-1 0 0 0 0,1 0 0 0 0,-1 0 0 0 0,1 0 1 0 0,-1 1-1 0 0,1-1 0 0 0,-1 1-1 0 0,1-2 1 0 0,0 0 0 0 0,0 1 0 0 0,0-1 0 0 0,0 0 0 0 0,0 1 0 0 0,0-1 0 0 0,0 0 0 0 0,0 0 0 0 0,0 1 0 0 0,0-1 0 0 0,0 0 0 0 0,-1 1 0 0 0,1-1 0 0 0,0 0 0 0 0,0 0 0 0 0,0 0 0 0 0,-1 1 0 0 0,1-1 0 0 0,0 0 0 0 0,0 0 0 0 0,-1 0 0 0 0,1 1-1 0 0,0-1 1 0 0,0 0 0 0 0,-1 0 0 0 0,1 0 0 0 0,0 0 0 0 0,0 0 0 0 0,-1 0 0 0 0,1 1-1 0 0,0-1 1 0 0,-1 0 0 0 0,1 0 0 0 0,0 0-1 0 0,0 0 1 0 0,0 0 0 0 0,0 0-1 0 0,-1 0 1 0 0,1 0 0 0 0,0 0 0 0 0,0 0-1 0 0,0 0 1 0 0,0 0 0 0 0,0 0-1 0 0,0 0 1 0 0,-1 0 0 0 0,1 1 0 0 0,0-1-1 0 0,0 0 1 0 0,0 0 0 0 0,0 0-1 0 0,0 0 1 0 0,0 0 0 0 0,0 0 0 0 0,0 1-1 0 0,-1-1 1 0 0,1 0 0 0 0,0 0-1 0 0,0 0 1 0 0,0 0 0 0 0,0 1 0 0 0,0-1-1 0 0,0 0 1 0 0,0 0 0 0 0,0 0-1 0 0,0 0 1 0 0,0 0 0 0 0,0 1 0 0 0,0-1-1 0 0,0 0 1 0 0,0 0 0 0 0,0 0-1 0 0,0 0 1 0 0,0 1 0 0 0,1-1 0 0 0,-1 0-1 0 0,0 0 1 0 0,0 0 0 0 0,0 0-1 0 0,0 0 1 0 0,0 1 0 0 0,0-1 0 0 0,0 0-1 0 0,0 0 1 0 0,0 0 0 0 0,1 0-1 0 0,-1 0 1 0 0,0 0 0 0 0,0 0-1 0 0,0 0 1 0 0,0 0 0 0 0,0 1-1 0 0,6 11 92 0 0,-6-11-90 0 0,0 0 0 0 0,1 0 1 0 0,-1 0-1 0 0,0 0 0 0 0,1 0 0 0 0,-1 0 1 0 0,1 0-1 0 0,-1 0 0 0 0,1-1 0 0 0,-1 1 0 0 0,1 0 1 0 0,0 0-1 0 0,-1 0 0 0 0,1-1 0 0 0,0 1 0 0 0,0 0 1 0 0,-1-1-1 0 0,1 1 0 0 0,0-1 0 0 0,0 1 1 0 0,0-1-3 0 0,39 23 27 0 0,1-1 1 0 0,0-3 0 0 0,2-1-1 0 0,0-2 1 0 0,23 4-28 0 0,13 6 80 0 0,-47-14 14 0 0,2-2 0 0 0,-1-1 0 0 0,8 0-94 0 0,-17-4 144 0 0,0 1 0 0 0,5 3-144 0 0,1-1 129 0 0,-2-2 28 0 0,-23-6-136 0 0,-1 1 1 0 0,1 0 0 0 0,-1 0-1 0 0,1 0 1 0 0,-1 1 0 0 0,0-1-1 0 0,1 1 1 0 0,-1 0 0 0 0,3 2-22 0 0,3-3 92 0 0,-10-1-11273 0 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42.6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0 5224 0 0,'0'0'195'0'0,"0"0"10"0"0,0 0 3 0 0,0 0 26 0 0,0 0 109 0 0,0 0 30 0 0,0 0-2 0 0,0 0 12 0 0,0 0 34 0 0,0 0 11 0 0,0 0-7 0 0,0 0-10 0 0,0 0-74 0 0,0 0-23 0 0,-3 6-2 0 0,0-3-284 0 0,1 1 1 0 0,0 0 0 0 0,0 0-1 0 0,0 0 1 0 0,0 0 0 0 0,1 0-1 0 0,0 0 1 0 0,0 1 0 0 0,0-1-1 0 0,0 0 1 0 0,0 1 0 0 0,1 3-29 0 0,-1 70 44 0 0,3 91 169 0 0,0-148-152 0 0,2 1 0 0 0,0-1 0 0 0,3 7-61 0 0,4 17 89 0 0,3 11-30 0 0,-7-31 72 0 0,-2 0 0 0 0,0 0 1 0 0,-1 0-1 0 0,-1 16-131 0 0,-3-36 44 0 0,1 1 0 0 0,0-1-1 0 0,0 1 1 0 0,0-1 0 0 0,1 0 0 0 0,0 1-44 0 0,0 0 49 0 0,-1-1 1 0 0,1 1-1 0 0,-1-1 1 0 0,0 1-1 0 0,-1 0 1 0 0,1 0-50 0 0,-1 12-147 0 0,0-18-8467 0 0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43.0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56 3616 0 0,'10'9'1311'0'0,"-10"-9"-1257"0"0,0 0-1 0 0,0 1 1 0 0,0-1-1 0 0,0 0 1 0 0,0 0-1 0 0,1 1 1 0 0,-1-1-1 0 0,0 0 1 0 0,0 0-1 0 0,0 0 1 0 0,0 1-1 0 0,0-1 1 0 0,1 0-1 0 0,-1 0 1 0 0,0 0-1 0 0,0 1 1 0 0,0-1-1 0 0,0 0 0 0 0,1 0 1 0 0,-1 0-1 0 0,0 0 1 0 0,0 0-1 0 0,1 1 1 0 0,-1-1-1 0 0,0 0 1 0 0,0 0-1 0 0,1 0 1 0 0,-1 0-1 0 0,0 0 1 0 0,0 0-1 0 0,1 0 1 0 0,-1 0-1 0 0,0 0 1 0 0,0 0-1 0 0,1 0 1 0 0,-1 0-1 0 0,0 0 1 0 0,0 0-1 0 0,1 0-53 0 0,-1-1 459 0 0,0 1-82 0 0,21 0 1072 0 0,69-4-1839 0 0,62-11 390 0 0,-142 14 4 0 0,101-7-19 0 0,-63 6 27 0 0,0-2-1 0 0,30-7-11 0 0,-53 5 200 0 0,1 2 0 0 0,0 1 0 0 0,22 1-200 0 0,14-2 500 0 0,-43 2-257 0 0,-1 0 0 0 0,0 2 0 0 0,1 0 0 0 0,1 2-243 0 0,79 2 1729 0 0,-99-4-1717 0 0,1 0 0 0 0,0 1-1 0 0,-1-1 1 0 0,1 0 0 0 0,-1 0 0 0 0,1 1 0 0 0,-1-1 0 0 0,1 0-1 0 0,-1 1 1 0 0,1-1 0 0 0,-1 0 0 0 0,1 1 0 0 0,-1-1 0 0 0,1 1 0 0 0,-1-1-1 0 0,1 1 1 0 0,-1-1 0 0 0,0 1 0 0 0,0-1 0 0 0,1 1 0 0 0,-1 0-1 0 0,0-1 1 0 0,0 1 0 0 0,1-1 0 0 0,-1 1 0 0 0,0 0 0 0 0,0-1-1 0 0,0 1 1 0 0,0-1 0 0 0,0 1 0 0 0,0 0 0 0 0,0-1 0 0 0,0 1-12 0 0,0 0 118 0 0,0-1-16 0 0,0 0-50 0 0,0 0-12 0 0,0 0 0 0 0,0 0-3 0 0,0 0-10 0 0,0 0-5 0 0,0 0-2 0 0,0 0-1697 0 0,0 0-6824 0 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43.4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 6928 0 0,'6'1'149'0'0,"10"-1"740"0"0,-16 0-868 0 0,1 0 0 0 0,-1 0 0 0 0,0 0 0 0 0,1 0 0 0 0,-1 0 0 0 0,0 0 0 0 0,1-1 0 0 0,-1 1 0 0 0,0 0 0 0 0,1 0 0 0 0,-1 0 0 0 0,0 0 0 0 0,1 0 0 0 0,-1 0 0 0 0,0-1 0 0 0,1 1 0 0 0,-1 0 0 0 0,0 0 0 0 0,0-1 0 0 0,1 1 0 0 0,-1 0 0 0 0,0 0 0 0 0,0-1 0 0 0,1 1 0 0 0,-1 0 0 0 0,0 0 0 0 0,0-1-1 0 0,0 1 1 0 0,0 0 0 0 0,0-1 0 0 0,1 1 0 0 0,-1 0 0 0 0,0-1-21 0 0,0 1 251 0 0,0 0-6 0 0,0 0-10 0 0,0 0-71 0 0,0 0-13 0 0,0 0 1 0 0,0 0-14 0 0,0 0-51 0 0,0 0-10 0 0,0 0-2 0 0,0 0 24 0 0,0 0 81 0 0,0 0 21 0 0,0 21 736 0 0,1-12-850 0 0,0 0 0 0 0,0 0 0 0 0,1-1 0 0 0,0 1 0 0 0,1 0 0 0 0,2 2-87 0 0,-2 0 67 0 0,1-1-1 0 0,-2 1 1 0 0,1-1-1 0 0,-1 6-66 0 0,9 64 737 0 0,16 55-737 0 0,-18-91 207 0 0,6-1 106 0 0,-11-34-229 0 0,0-1 0 0 0,-1 1 0 0 0,-1 0 1 0 0,1 1-85 0 0,18 72 160 0 0,-10-45-88 0 0,-7 18 16 0 0,-4-31-46 0 0,0-19-22 0 0,0-8-1 0 0,0-9-1819 0 0,0 9-7225 0 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43.8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6928 0 0,'11'2'1364'0'0,"-11"-2"-1335"0"0,-1 0 0 0 0,1 0 0 0 0,0 0-1 0 0,0 0 1 0 0,0 0 0 0 0,0 0 0 0 0,0 1 0 0 0,0-1-1 0 0,0 0 1 0 0,0 0 0 0 0,0 0 0 0 0,0 0 0 0 0,0 0-1 0 0,0 0 1 0 0,0 0 0 0 0,0 1 0 0 0,-1-1 0 0 0,1 0 0 0 0,0 0-1 0 0,0 0 1 0 0,0 0 0 0 0,0 0 0 0 0,0 0 0 0 0,1 1-1 0 0,-1-1 1 0 0,0 0 0 0 0,0 0 0 0 0,0 0 0 0 0,0 0-1 0 0,0 0 1 0 0,0 0 0 0 0,0 1 0 0 0,0-1 0 0 0,0 0-1 0 0,0 0 1 0 0,0 0 0 0 0,0 0 0 0 0,0 0 0 0 0,0 0 0 0 0,0 0-1 0 0,1 0 1 0 0,-1 0 0 0 0,0 1 0 0 0,0-1 0 0 0,0 0-1 0 0,0 0 1 0 0,0 0 0 0 0,0 0 0 0 0,0 0 0 0 0,1 0-1 0 0,-1 0 1 0 0,0 0 0 0 0,0 0 0 0 0,0 0 0 0 0,0 0-1 0 0,0 0 1 0 0,0 0 0 0 0,1 0 0 0 0,-1 0 0 0 0,0 0 0 0 0,0 0-1 0 0,0 0 1 0 0,0 0 0 0 0,0 0 0 0 0,0 0 0 0 0,1 0-1 0 0,-1 0-28 0 0,1 0 55 0 0,1 1 0 0 0,-1 0-1 0 0,0 0 1 0 0,1 0-1 0 0,-1 0 1 0 0,0 0-1 0 0,0 0 1 0 0,0 1 0 0 0,0-1-1 0 0,0 0 1 0 0,0 1-1 0 0,0-1 1 0 0,0 0-1 0 0,0 1 1 0 0,-1-1 0 0 0,1 2-55 0 0,52 140 337 0 0,-15 1-41 0 0,-30-105-178 0 0,-6-27-75 0 0,1 1 0 0 0,0-1 1 0 0,1 0-1 0 0,0 0 1 0 0,1 1-44 0 0,2 3 44 0 0,-1-1 1 0 0,-1 1 0 0 0,0 0 0 0 0,-1 0 0 0 0,-1 1 0 0 0,0-1-1 0 0,-1 1 1 0 0,-1 16-45 0 0,-1-29 20 0 0,1 0 0 0 0,-1 0 0 0 0,1 0-1 0 0,0 0 1 0 0,0 0 0 0 0,1 3-20 0 0,0-3 10 0 0,-1 1 1 0 0,0-1-1 0 0,0 0 1 0 0,0 0-1 0 0,0 1 1 0 0,-1-1-1 0 0,0 1-10 0 0,0 36 130 0 0,0-41-162 0 0,0 1 1 0 0,0-1 0 0 0,0 0 0 0 0,0 0 0 0 0,0 0 0 0 0,-1 0 0 0 0,1 1-1 0 0,0-1 1 0 0,0 0 0 0 0,0 0 0 0 0,0 0 0 0 0,-1 0 0 0 0,1 0 0 0 0,0 1-1 0 0,0-1 1 0 0,0 0 0 0 0,-1 0 0 0 0,1 0 0 0 0,0 0 0 0 0,0 0-1 0 0,0 0 1 0 0,-1 0 0 0 0,1 0 0 0 0,0 0 0 0 0,0 0 0 0 0,-1 0 0 0 0,1 0-1 0 0,0 0 1 0 0,0 0 0 0 0,0 0 0 0 0,-1 0 0 0 0,1 0 0 0 0,0 0 0 0 0,0 0-1 0 0,-1 0 1 0 0,1 0 0 0 0,0-1 0 0 0,0 1 0 0 0,0 0 0 0 0,-1 0 0 0 0,1 0-1 0 0,0 0 1 0 0,0 0 0 0 0,0-1 0 0 0,0 1 0 0 0,0 0 0 0 0,-1 0 31 0 0,1-1-8064 0 0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44.1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2 154 7432 0 0,'0'-5'37'0'0,"0"4"-11"0"0,0 1 0 0 0,0-1 0 0 0,0 1 0 0 0,-1-1 0 0 0,1 0 0 0 0,0 1 0 0 0,0-1 0 0 0,0 1 0 0 0,0-1 0 0 0,0 0 0 0 0,0 1 0 0 0,0-1 0 0 0,0 1 0 0 0,0-1 0 0 0,0 0 0 0 0,1 1 0 0 0,-1-1 0 0 0,0 1 0 0 0,0-1 0 0 0,0 1 0 0 0,1-1 0 0 0,-1 1 0 0 0,0-1 1 0 0,1 1-1 0 0,-1-1 0 0 0,1 1 0 0 0,-1-1 0 0 0,0 1 0 0 0,1-1 0 0 0,-1 1 0 0 0,1 0 0 0 0,-1-1 0 0 0,1 1 0 0 0,-1 0 0 0 0,1-1 0 0 0,-1 1 0 0 0,1 0 0 0 0,0 0 0 0 0,-1 0 0 0 0,1-1 0 0 0,-1 1 0 0 0,1 0 0 0 0,-1 0 0 0 0,1 0 0 0 0,0 0 0 0 0,-1 0 0 0 0,1 0 0 0 0,-1 0 0 0 0,1 0 0 0 0,0 0 0 0 0,-1 0 0 0 0,1 1 0 0 0,0-1-26 0 0,31-10 336 0 0,85-5-358 0 0,-7-4-67 0 0,46 0 89 0 0,-138 17-4 0 0,-1-1 1 0 0,0-1-1 0 0,2-1 4 0 0,-3 0-2 0 0,0 2 0 0 0,0 0 0 0 0,14-1 2 0 0,-18 3-155 0 0,1 0 0 0 0,-1 0 1 0 0,1-1-1 0 0,-1-1 0 0 0,0 0 1 0 0,0-1-1 0 0,4-2 155 0 0,13-10-5693 0 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44.6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545 47 4816 0 0,'2'-3'145'0'0,"0"1"0"0"0,0 0 0 0 0,0 0 0 0 0,0 0 1 0 0,0 0-1 0 0,1 0 0 0 0,-1 0 0 0 0,0 1 0 0 0,1-1 0 0 0,0 1 0 0 0,-1-1 0 0 0,4 0-145 0 0,-3 1 181 0 0,0 0-1 0 0,0-1 0 0 0,-1 1 1 0 0,1-1-1 0 0,0 0 0 0 0,-1 0 0 0 0,1 0 1 0 0,1-2-181 0 0,6 1 1833 0 0,-7 3-1924 0 0,-8 0 326 0 0,5 0-158 0 0,-2 0-40 0 0,0-1-1 0 0,0 1 1 0 0,1 0-1 0 0,-1-1 1 0 0,0 1-1 0 0,0 0 1 0 0,0 0-1 0 0,0 1 1 0 0,0-1-1 0 0,-1 0-36 0 0,-9 1 134 0 0,-20 3 49 0 0,0 0 1 0 0,-11 5-184 0 0,-52 7 314 0 0,30-9-52 0 0,-161 18 842 0 0,210-23-1021 0 0,-46 5 576 0 0,62-7-646 0 0,-1 0-1 0 0,1 0 1 0 0,0 0-1 0 0,-1 0 1 0 0,1 0-1 0 0,0 1 1 0 0,-1-1-1 0 0,1 0 1 0 0,0 0-1 0 0,0 0 0 0 0,-1 1 1 0 0,1-1-1 0 0,0 0 1 0 0,0 1-1 0 0,-1-1 1 0 0,1 0-1 0 0,0 0 1 0 0,0 1-1 0 0,0-1 1 0 0,0 0-1 0 0,-1 1 1 0 0,1-1-1 0 0,0 0 1 0 0,0 1-1 0 0,0-1 1 0 0,0 1-1 0 0,0-1 1 0 0,0 0-1 0 0,0 1 0 0 0,0-1 1 0 0,0 0-1 0 0,0 1 1 0 0,0-1-1 0 0,0 0 1 0 0,0 1-1 0 0,0-1 1 0 0,0 0-1 0 0,1 1-12 0 0,5 15 578 0 0,35 21-536 0 0,-25-23-6 0 0,0 0 1 0 0,-1 1 0 0 0,7 11-37 0 0,-17-21 14 0 0,-1 1 0 0 0,-1 0-1 0 0,1 0 1 0 0,-1 0 0 0 0,0 0-1 0 0,0 1 1 0 0,-1-1-1 0 0,0 1 1 0 0,0 0 0 0 0,0-1-1 0 0,-1 1 1 0 0,0 0 0 0 0,0 1-14 0 0,1 30 115 0 0,-2 0 1 0 0,-1 0-1 0 0,-6 34-115 0 0,4-48 47 0 0,1 1 1 0 0,2 0-1 0 0,1 14-47 0 0,0 7 34 0 0,-1-44-33 0 0,0 0 0 0 0,0 0 1 0 0,1-1-1 0 0,-1 1 0 0 0,0 0 0 0 0,1 0 0 0 0,-1-1 0 0 0,1 1 0 0 0,-1 0 0 0 0,1 0 0 0 0,0-1 1 0 0,0 1-1 0 0,0-1 0 0 0,0 1 0 0 0,0-1 0 0 0,0 1 0 0 0,0-1 0 0 0,2 1-1 0 0,10 17 6 0 0,-11-16-7 0 0,0-1 1 0 0,0 1-1 0 0,-1-1 1 0 0,2 1-1 0 0,-1-1 1 0 0,0 0-1 0 0,0 0 1 0 0,1 0-1 0 0,-1 0 1 0 0,1 0-1 0 0,0-1 1 0 0,-1 1-1 0 0,1-1 1 0 0,0 1-1 0 0,0-1 1 0 0,0 0-1 0 0,0 0 1 0 0,0-1-1 0 0,0 1 1 0 0,2 0 0 0 0,11 1 39 0 0,-1-1 0 0 0,0-1 0 0 0,14 0-39 0 0,-6-1 173 0 0,30 2 27 0 0,-22 0-8 0 0,-1-1 0 0 0,1-1 1 0 0,0-1-1 0 0,6-3-192 0 0,-26 3 83 0 0,0 1-1 0 0,0 1 1 0 0,0 0 0 0 0,1 0 0 0 0,1 1-83 0 0,-5 0-258 0 0,0 0 1 0 0,0-1-1 0 0,0 0 1 0 0,0 0-1 0 0,0-1 0 0 0,0 0 1 0 0,-1 0-1 0 0,7-3 258 0 0,-12 4-10634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36.1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0 193 6224 0 0,'8'-1'149'0'0,"0"0"-1"0"0,0 0 1 0 0,0-1 0 0 0,0 0 0 0 0,0 0-1 0 0,-1-1 1 0 0,1 0 0 0 0,-1 0 0 0 0,0-1-1 0 0,0 0 1 0 0,0 0 0 0 0,-1-1 0 0 0,1 0-149 0 0,42-24 376 0 0,9 5-72 0 0,0 2-1 0 0,2 2 1 0 0,4 3-304 0 0,-29 6 187 0 0,-17 6-64 0 0,-1-1 32 0 0,1 1-1 0 0,0 1 0 0 0,1 1 0 0 0,-1 0 0 0 0,16 0-154 0 0,-15 3 104 0 0,-10 0-32 0 0,0 0 0 0 0,0 0 0 0 0,0 1-1 0 0,0 0 1 0 0,0 0 0 0 0,4 2-72 0 0,-5 0-58 0 0,-5-2-94 0 0,0 0 0 0 0,0 0 0 0 0,1 0 0 0 0,-1-1 0 0 0,0 1 0 0 0,0-1-1 0 0,3 0 153 0 0,-5 0-7098 0 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0:45.0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6520 0 0,'4'-1'181'0'0,"-4"1"-112"0"0,1 0 0 0 0,-1 0 1 0 0,1 0-1 0 0,-1 0 1 0 0,1 0-1 0 0,-1 0 1 0 0,1 0-1 0 0,-1 0 1 0 0,1 0-1 0 0,-1 0 0 0 0,0 0 1 0 0,1 0-1 0 0,-1 0 1 0 0,1 0-1 0 0,-1 0 1 0 0,1 0-1 0 0,-1 0 0 0 0,1 0 1 0 0,-1 1-1 0 0,1-1 1 0 0,-1 0-1 0 0,0 0 1 0 0,1 1-1 0 0,-1-1 1 0 0,1 0-1 0 0,-1 1 0 0 0,0-1 1 0 0,1 0-1 0 0,-1 1 1 0 0,0-1-70 0 0,0 1 696 0 0,0-1-223 0 0,0 0-52 0 0,1 0-380 0 0,-1 0-1 0 0,1 0 0 0 0,-1 0 0 0 0,1 0 0 0 0,-1 1 0 0 0,0-1 1 0 0,1 0-1 0 0,-1 0 0 0 0,1 0 0 0 0,-1 1 0 0 0,0-1 0 0 0,1 0 1 0 0,-1 0-1 0 0,0 1 0 0 0,1-1 0 0 0,-1 0 0 0 0,0 0 0 0 0,1 1 1 0 0,-1-1-1 0 0,0 1 0 0 0,0-1 0 0 0,1 0 0 0 0,-1 1 0 0 0,0-1-40 0 0,0 1 11 0 0,1-1 0 0 0,-1 1 0 0 0,0-1 0 0 0,0 1-1 0 0,1-1 1 0 0,-1 0 0 0 0,0 1 0 0 0,1-1-1 0 0,-1 0 1 0 0,0 1 0 0 0,1-1 0 0 0,-1 0-1 0 0,1 1 1 0 0,-1-1 0 0 0,0 0 0 0 0,1 0 0 0 0,-1 1-1 0 0,1-1 1 0 0,-1 0 0 0 0,1 0 0 0 0,-1 0-1 0 0,1 0 1 0 0,-1 0 0 0 0,1 0 0 0 0,-1 0-11 0 0,53 7 296 0 0,-41-5-277 0 0,1 0 0 0 0,0 0 0 0 0,6-1-19 0 0,11-1 43 0 0,5 1 128 0 0,1-2 0 0 0,-1-1 0 0 0,1-2 0 0 0,11-4-171 0 0,33-3 311 0 0,-36 6-146 0 0,-32 5-277 0 0,0 1 1 0 0,0 0 0 0 0,0 1 0 0 0,0 0 0 0 0,-1 1 0 0 0,9 3 111 0 0,-18-5-377 0 0,1-1-8279 0 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6016 0 0,'0'0'376'0'0,"0"0"0"0"0,0 0 0 0 0,0 0 8 0 0,0 0 33 0 0,0 0 11 0 0,0 0-7 0 0,0 0-50 0 0,0 0-232 0 0,0 0-59 0 0,0 0 1 0 0,0 0 19 0 0,0 0 56 0 0,0 0 19 0 0,0 0 1 0 0,0 0-27 0 0,0 0-104 0 0,0 0-18 0 0,0 0-7 0 0,5 8 11 0 0,0 3 30 0 0,0-1 0 0 0,-1 1 0 0 0,0 0 0 0 0,-1 0 1 0 0,0 0-1 0 0,0 1 0 0 0,-2-1 0 0 0,1 0 0 0 0,-1 11-61 0 0,-1 311 2306 0 0,-7-260-985 0 0,7-69-2072 0 0,0-4-9091 0 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1 157 5520 0 0,'8'13'331'0'0,"-6"-12"-241"0"0,-1 1 0 0 0,0-1 0 0 0,0 1 0 0 0,0-1 1 0 0,0 0-1 0 0,0 1 0 0 0,-1 0 0 0 0,1-1 0 0 0,0 1 0 0 0,-1-1 1 0 0,1 1-1 0 0,-1 0 0 0 0,0-1 0 0 0,1 3-90 0 0,-1-4 97 0 0,1 1 1 0 0,0-1-1 0 0,-1 0 0 0 0,1 1 1 0 0,-1-1-1 0 0,1 0 0 0 0,0 0 1 0 0,-1 0-1 0 0,1 1 0 0 0,0-1 0 0 0,-1 0 1 0 0,1 0-1 0 0,0 0 0 0 0,0 0 1 0 0,-1 0-1 0 0,1 0 0 0 0,0 0 0 0 0,-1 0 1 0 0,1-1-1 0 0,0 1 0 0 0,-1 0 1 0 0,1 0-1 0 0,0 0 0 0 0,-1-1 1 0 0,1 1-98 0 0,29-8 470 0 0,-23 6-386 0 0,21-4 253 0 0,-15 3-107 0 0,-1 1 0 0 0,1-2 1 0 0,9-3-231 0 0,82-29 456 0 0,-48 17-208 0 0,-26 9-57 0 0,-8 4 101 0 0,-2-2 1 0 0,12-6-293 0 0,-23 11 68 0 0,0-1 1 0 0,0 1-1 0 0,0 1 1 0 0,0 0-1 0 0,7-1-68 0 0,-4 1 49 0 0,0 0-1 0 0,-1-1 1 0 0,8-3-49 0 0,-9 2 17 0 0,2-1 57 0 0,1 0 0 0 0,0 0 0 0 0,0 2-1 0 0,0-1 1 0 0,1 2 0 0 0,-1 0 0 0 0,1 0 0 0 0,2 1-74 0 0,12-3 390 0 0,-25 3-582 0 0,0 1-1 0 0,0-1 1 0 0,0 0-1 0 0,0 1 1 0 0,0 0-1 0 0,0 0 1 0 0,0 0-1 0 0,0 0 1 0 0,-1 0-1 0 0,1 1 1 0 0,1 0 192 0 0,-1 0-8561 0 0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65 1 5824 0 0,'0'1'98'0'0,"0"-1"1"0"0,0 1-1 0 0,0-1 1 0 0,0 1-1 0 0,0 0 1 0 0,0-1-1 0 0,0 1 0 0 0,0 0 1 0 0,0-1-1 0 0,0 1 1 0 0,0-1-1 0 0,-1 1 1 0 0,1 0-1 0 0,0-1 1 0 0,0 1-1 0 0,-1-1 1 0 0,1 1-1 0 0,0-1 0 0 0,-1 1 1 0 0,1-1-1 0 0,0 1 1 0 0,-1-1-1 0 0,1 1 1 0 0,-1-1-1 0 0,1 1 1 0 0,-1-1-1 0 0,1 0 1 0 0,-1 1-1 0 0,1-1 0 0 0,-1 0 1 0 0,0 1-1 0 0,1-1 1 0 0,-1 0-1 0 0,1 0 1 0 0,-1 0-1 0 0,0 0 1 0 0,1 1-1 0 0,-1-1-98 0 0,-10 22 532 0 0,2-10-189 0 0,7-11-280 0 0,1 1 0 0 0,-1 0 0 0 0,1-1 0 0 0,0 1 0 0 0,0 0 0 0 0,0 0 0 0 0,0 0 1 0 0,0 0-1 0 0,0 2-63 0 0,-6 33 346 0 0,1 0 0 0 0,2 0 0 0 0,2 1 0 0 0,1-1 0 0 0,4 27-346 0 0,-2 15 292 0 0,-1 126-552 0 0,0-205-8870 0 0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86 7232 0 0,'3'2'167'0'0,"0"0"0"0"0,-1 0 1 0 0,1 0-1 0 0,0-1 0 0 0,0 1 0 0 0,0 0 1 0 0,0-1-1 0 0,0 0 0 0 0,1 0 0 0 0,-1 0 1 0 0,0 0-1 0 0,1 0 0 0 0,-1-1 1 0 0,0 0-1 0 0,1 1 0 0 0,-1-1 0 0 0,1 0 1 0 0,-1-1-1 0 0,0 1 0 0 0,1-1 0 0 0,-1 1 1 0 0,1-1-168 0 0,8-1 24 0 0,3-2 0 0 0,1 2 0 0 0,0 0 0 0 0,8 1-24 0 0,-5 0-4 0 0,-1-1 1 0 0,1-1-1 0 0,17-5 4 0 0,0 0-4 0 0,-29 7 3 0 0,0-1 0 0 0,-1-1 0 0 0,1 1 0 0 0,-1-1 0 0 0,6-3 1 0 0,18-9 41 0 0,23-8-14 0 0,-19 9-1455 0 0,-32 14-5456 0 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5520 0 0,'-1'8'642'0'0,"2"-2"65"0"0,5-10-120 0 0,-6 3-338 0 0,0 1 4 0 0,0 0-34 0 0,0 0-124 0 0,0 0-31 0 0,0 0 1 0 0,0 0-2 0 0,0 0-30 0 0,0 0-4 0 0,0 25 438 0 0,7 51-24 0 0,-4-49-60 0 0,0-1 0 0 0,-2 1-383 0 0,-1-10 186 0 0,2 0 0 0 0,0 0 0 0 0,2 1-186 0 0,4 42 456 0 0,-2-19-117 0 0,1 9 60 0 0,-7-31-222 0 0,1 0 0 0 0,1 0 0 0 0,0-1-1 0 0,2 1 1 0 0,0-1 0 0 0,1 0 0 0 0,2 1-177 0 0,-1 10-314 0 0,-6-29-8884 0 0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389 1 5520 0 0,'22'0'1974'0'0,"-15"0"-607"0"0,-15 0-726 0 0,7 3-623 0 0,0-1-1 0 0,0 1 0 0 0,0-1 0 0 0,0 0 0 0 0,-1 1 0 0 0,1-1 1 0 0,-1 0-1 0 0,0 2-17 0 0,-12 4 104 0 0,-1 1 1 0 0,1-2 0 0 0,-2 0 0 0 0,1-1-1 0 0,-1 0 1 0 0,1-2 0 0 0,-1 1 0 0 0,-1-2-1 0 0,-10 1-104 0 0,-65 3 914 0 0,83-5-722 0 0,-1-1 1 0 0,1 1 0 0 0,-1 0 0 0 0,0 1-193 0 0,2 0 237 0 0,0-1 1 0 0,-1 0-1 0 0,1-1 1 0 0,-1 0-1 0 0,-4 0-237 0 0,-11 3 562 0 0,23-4-543 0 0,1 1 0 0 0,-1-1-1 0 0,0 0 1 0 0,1 1-1 0 0,-1-1 1 0 0,0 1 0 0 0,1-1-1 0 0,-1 1 1 0 0,1-1 0 0 0,-1 1-1 0 0,1-1 1 0 0,-1 1 0 0 0,1 0-1 0 0,-1-1 1 0 0,1 1 0 0 0,-1 0-1 0 0,1-1 1 0 0,0 1-1 0 0,-1 0 1 0 0,1 0 0 0 0,0-1-1 0 0,0 1 1 0 0,0 0 0 0 0,0 0-1 0 0,-1 0 1 0 0,1-1 0 0 0,0 2-19 0 0,0-2 46 0 0,0 0-11 0 0,0 5 66 0 0,0 43 520 0 0,-1 0 17 0 0,3 16-638 0 0,0-51 71 0 0,1 0 0 0 0,0 0 0 0 0,3 7-71 0 0,4 19 184 0 0,-2-10 37 0 0,0-1 0 0 0,8 18-221 0 0,1 1 5 0 0,-11-35-62 0 0,-1 0 0 0 0,2-1 0 0 0,-1 0 1 0 0,2 0-1 0 0,7 9 57 0 0,-13-19-4 0 0,1 1 0 0 0,-1-1 0 0 0,1 0 0 0 0,-1 0 0 0 0,1-1 0 0 0,0 1 0 0 0,0 0 0 0 0,-1-1 0 0 0,1 0 0 0 0,0 1 1 0 0,0-1-1 0 0,-1 0 0 0 0,1-1 0 0 0,0 1 0 0 0,0 0 4 0 0,4-1 12 0 0,9 1 86 0 0,0-2 0 0 0,0 0 1 0 0,-1-1-1 0 0,1 0 0 0 0,-1-2 0 0 0,1 0 0 0 0,-2 0 0 0 0,1-1 0 0 0,0-1 0 0 0,3-3-98 0 0,60-26 216 0 0,-74 35-199 0 0,-1-1 0 0 0,1 0 0 0 0,-1 0 0 0 0,1 0 0 0 0,-1-1 0 0 0,0 1 0 0 0,0-1 0 0 0,0 0 0 0 0,0 0 0 0 0,-1 0 0 0 0,1 0 0 0 0,0-2-17 0 0,8-15-2274 0 0,-10 18-8879 0 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50 7432 0 0,'0'-1'56'0'0,"0"1"0"0"0,1 0 0 0 0,-1 0-1 0 0,0-1 1 0 0,0 1 0 0 0,1 0 0 0 0,-1-1 0 0 0,0 1 0 0 0,1 0 0 0 0,-1 0 0 0 0,0 0 0 0 0,0-1 0 0 0,1 1 0 0 0,-1 0 0 0 0,0 0-1 0 0,1 0 1 0 0,-1 0 0 0 0,0 0 0 0 0,1 0 0 0 0,-1 0 0 0 0,1 0 0 0 0,-1-1 0 0 0,0 1 0 0 0,1 0 0 0 0,-1 0 0 0 0,0 1 0 0 0,1-1 0 0 0,-1 0-1 0 0,0 0 1 0 0,1 0 0 0 0,-1 0 0 0 0,0 0 0 0 0,1 0 0 0 0,-1 0 0 0 0,0 1 0 0 0,1-1 0 0 0,-1 0 0 0 0,0 0 0 0 0,1 0 0 0 0,-1 1-1 0 0,0-1 1 0 0,0 0 0 0 0,1 0 0 0 0,-1 1 0 0 0,0-1 0 0 0,0 0 0 0 0,1 1 0 0 0,-1-1 0 0 0,0 0 0 0 0,0 0 0 0 0,0 1 0 0 0,0-1 0 0 0,0 1-1 0 0,0-1 1 0 0,1 0 0 0 0,-1 1 0 0 0,0-1 0 0 0,0 0 0 0 0,0 1 0 0 0,0-1 0 0 0,0 0 0 0 0,0 1 0 0 0,0-1 0 0 0,0 0 0 0 0,-1 1-1 0 0,1-1 1 0 0,0 1 0 0 0,0-1-56 0 0,1-1 510 0 0,21 1 562 0 0,111-24-1086 0 0,-118 21-556 0 0,1 0 0 0 0,-1-1 0 0 0,12-4 570 0 0,2-5-7932 0 0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300 78 5016 0 0,'-1'-1'184'0'0,"1"0"0"0"0,0 0 0 0 0,-1 0 0 0 0,0 0 0 0 0,1 0 0 0 0,-1 0 0 0 0,0-1 0 0 0,1 1 1 0 0,-1 1-1 0 0,0-1 0 0 0,0 0 0 0 0,0 0 0 0 0,0 0 0 0 0,0 0 0 0 0,0 1 0 0 0,0-1 0 0 0,0 0 0 0 0,-1 0-184 0 0,-24-12 3409 0 0,26 12-3407 0 0,-79-35 296 0 0,74 34-228 0 0,-1 0 0 0 0,1 0 0 0 0,-1 1 0 0 0,1 0 0 0 0,-1 0 0 0 0,0 0 0 0 0,1 1 0 0 0,-1 0 0 0 0,0 0 0 0 0,1 1 0 0 0,-1-1 0 0 0,1 1 0 0 0,-1 0 0 0 0,0 1 0 0 0,1-1 0 0 0,-2 2-70 0 0,3-2 78 0 0,-1 0-1 0 0,1 0 1 0 0,-1-1 0 0 0,1 1-1 0 0,-1-1 1 0 0,1 0-1 0 0,-1 0 1 0 0,-1-1-78 0 0,-7 1 723 0 0,12 0-688 0 0,-4 0 76 0 0,5 0-108 0 0,0-1 0 0 0,0 1 0 0 0,-1 0 0 0 0,1 0 0 0 0,0 0 0 0 0,0 0 0 0 0,0 0 0 0 0,-1-1 0 0 0,1 1 0 0 0,0 0 0 0 0,0 0 0 0 0,-1 0 0 0 0,1 0 0 0 0,0 0 0 0 0,0 0 0 0 0,-1 0 0 0 0,1 0 0 0 0,0 0 0 0 0,0 0 0 0 0,-1 0 0 0 0,1 0 0 0 0,0 0 1 0 0,0 0-1 0 0,-1 0 0 0 0,1 0 0 0 0,0 0 0 0 0,0 0 0 0 0,-1 1 0 0 0,1-1 0 0 0,0 0 0 0 0,0 0 0 0 0,0 0 0 0 0,-1 0 0 0 0,1 0 0 0 0,0 1 0 0 0,0-1 0 0 0,0 0 0 0 0,0 0 0 0 0,-1 0 0 0 0,1 0 0 0 0,0 1 0 0 0,0-1 0 0 0,0 0 0 0 0,0 0 0 0 0,0 1 0 0 0,0-1 0 0 0,-1 0 0 0 0,1 0 0 0 0,0 1 0 0 0,0-1 0 0 0,0 0 0 0 0,0 0 0 0 0,0 1 0 0 0,0-1 0 0 0,0 0 0 0 0,0 0 0 0 0,0 1 0 0 0,0-1 0 0 0,0 0-3 0 0,3 7 8 0 0,1-1 0 0 0,-1 1 0 0 0,1-1 0 0 0,1 0 0 0 0,-1 0 0 0 0,1 0 0 0 0,0-1 0 0 0,4 4-8 0 0,13 16 14 0 0,87 115 90 0 0,-108-140-104 0 0,15 20 2 0 0,-1 1 1 0 0,0 1 0 0 0,-2 0-1 0 0,0 0 1 0 0,-2 2 0 0 0,8 20-3 0 0,-18-40 0 0 0,0-1 0 0 0,0 1 0 0 0,-1-1 0 0 0,0 1 0 0 0,1-1 0 0 0,-1 1 0 0 0,-1-1 0 0 0,1 1 0 0 0,0-1 0 0 0,-1 1 0 0 0,0-1 0 0 0,0 1 0 0 0,0-1 0 0 0,0 1 0 0 0,1-3 1 0 0,-1 1 1 0 0,0 0-1 0 0,0-1 1 0 0,1 1-1 0 0,-1 0 0 0 0,0-1 1 0 0,0 1-1 0 0,0-1 1 0 0,-1 0-1 0 0,1 1 0 0 0,0-1 1 0 0,0 0-1 0 0,-1 0 1 0 0,1 0-1 0 0,-1 0 1 0 0,1 0-1 0 0,-1 0 0 0 0,1 0 1 0 0,-1 0-1 0 0,0 0 1 0 0,1-1-1 0 0,-1 1 1 0 0,0-1-1 0 0,0 1 0 0 0,0-1 1 0 0,1 0-1 0 0,-2 0-1 0 0,-8 0 87 0 0,3 0-25 0 0,-1 0 0 0 0,0 0 0 0 0,1 1 0 0 0,-1 0 0 0 0,1 0-1 0 0,-1 1 1 0 0,-4 2-62 0 0,5-2 35 0 0,0 0 1 0 0,-1-1-1 0 0,1 0 0 0 0,0-1 1 0 0,-1 1-1 0 0,1-2 0 0 0,0 1 0 0 0,-1-1 1 0 0,1 0-1 0 0,0-1 0 0 0,0 0 1 0 0,0 0-1 0 0,0-1 0 0 0,0 0 1 0 0,-3-2-36 0 0,1 3 43 0 0,10 2-39 0 0,-1 0 0 0 0,1 0 0 0 0,-1 0 0 0 0,0 0 0 0 0,1 0 0 0 0,-1 0 0 0 0,0-1 0 0 0,1 1 0 0 0,-1 0 0 0 0,1 0 0 0 0,-1 0 0 0 0,0-1 0 0 0,1 1 0 0 0,-1 0 0 0 0,1-1 0 0 0,-1 1 0 0 0,1 0 0 0 0,-1-1 0 0 0,1 1 0 0 0,-1-1 0 0 0,1 1 0 0 0,0-1 0 0 0,-1 1 0 0 0,1-1 0 0 0,0 1 0 0 0,-1-1 0 0 0,1 1 0 0 0,0-1 0 0 0,-1 0 0 0 0,1 1 0 0 0,0-1-3 0 0,-4-6-2007 0 0,3 7-8196 0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 1 8240 0 0,'0'0'286'0'0,"0"0"-3"0"0,-2 23 1129 0 0,0-18-1371 0 0,0 0-1 0 0,1 0 1 0 0,0 1-1 0 0,0-1 1 0 0,0 0-1 0 0,1 1-40 0 0,-6 23 192 0 0,-5 19 204 0 0,1 1 1 0 0,3-1-1 0 0,1 9-396 0 0,1-12 299 0 0,4-32-214 0 0,-1-1 0 0 0,2 1 1 0 0,0-1-1 0 0,0 1 0 0 0,1-1 1 0 0,1 3-86 0 0,-1-9 41 0 0,0 0 1 0 0,-1 1-1 0 0,0-1 1 0 0,0 1-1 0 0,-1 0-41 0 0,1-1 68 0 0,0 0 0 0 0,0 1 0 0 0,0-1-1 0 0,0 0 1 0 0,2 6-68 0 0,-1-6-118 0 0,0-1 0 0 0,-1 1 0 0 0,0-1-1 0 0,0 1 1 0 0,0 0 0 0 0,-1 0 118 0 0,1-6-8925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36.6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0 182 5920 0 0,'2'11'1025'0'0,"4"4"-670"0"0,1-1 0 0 0,1 1 0 0 0,5 6-355 0 0,-6-11 86 0 0,0 1-1 0 0,-1 1 1 0 0,0-1-1 0 0,-1 1 1 0 0,0 0-1 0 0,-1 0 1 0 0,1 6-86 0 0,1 11 16 0 0,1-1 0 0 0,2 1-16 0 0,-8-24 82 0 0,1 0 1 0 0,-1 1-1 0 0,-1-1 0 0 0,1 0 0 0 0,-1 1 1 0 0,0-1-1 0 0,0 1 0 0 0,0-1 1 0 0,-1 0-1 0 0,0 1 0 0 0,0-1 0 0 0,0 0 1 0 0,-1 0-1 0 0,-1 4-82 0 0,2-5 160 0 0,0 0 0 0 0,0 0 0 0 0,0 0 0 0 0,1 0 0 0 0,-1 0 1 0 0,1 0-1 0 0,0 1 0 0 0,0-1 0 0 0,1 2-160 0 0,-1 6 628 0 0,0-12-449 0 0,0 0-6 0 0,0 0-1 0 0,0 0-2 0 0,0 0-44 0 0,0 0-3 0 0,0 0-6 0 0,0 0 6 0 0,0 0-8 0 0,0 0-2 0 0,0-27 191 0 0,-1-34-234 0 0,0 11 57 0 0,4-33-127 0 0,-2 67 19 0 0,1 0 1 0 0,1 1-1 0 0,1-1 1 0 0,0 1-1 0 0,1-1 1 0 0,0 1-1 0 0,3-3-19 0 0,3-4 33 0 0,-6 9-21 0 0,0 1 0 0 0,1 1 0 0 0,1-1 0 0 0,0 1 0 0 0,0 0-1 0 0,1 1 1 0 0,0 0 0 0 0,4-3-12 0 0,0 2 10 0 0,-2 1 7 0 0,1 1 1 0 0,0 0-1 0 0,1 1 1 0 0,0 0 0 0 0,4-1-18 0 0,5-2 25 0 0,-14 6-13 0 0,1 1-1 0 0,-1 0 1 0 0,1 1 0 0 0,-1 0 0 0 0,1 0 0 0 0,0 0-1 0 0,0 1 1 0 0,1 1 0 0 0,-1-1 0 0 0,0 1 0 0 0,0 0-1 0 0,1 1 1 0 0,0 0-12 0 0,6 1 17 0 0,-1 0 0 0 0,0 0 0 0 0,0 2 0 0 0,0 0 1 0 0,0 0-1 0 0,0 1 0 0 0,0 1 0 0 0,-1 1 0 0 0,0-1 0 0 0,8 6-17 0 0,-15-5 3 0 0,-1-1 1 0 0,0 1 0 0 0,0 0-1 0 0,0 0 1 0 0,0 1-1 0 0,-1-1 1 0 0,0 1-1 0 0,-1 0 1 0 0,1 0-1 0 0,-1 0 1 0 0,-1 1 0 0 0,2 3-4 0 0,-4-8 1 0 0,0 0 1 0 0,0 0 0 0 0,-1 0-1 0 0,1 0 1 0 0,-1 0 0 0 0,1 1-1 0 0,-1-1 1 0 0,0-1 0 0 0,0 1-1 0 0,0 0 1 0 0,-1 0 0 0 0,1 0-1 0 0,-1-1 1 0 0,1 1 0 0 0,-1 0-1 0 0,0-1-1 0 0,-35 41 10 0 0,29-35-6 0 0,-12 12 24 0 0,-21 18-28 0 0,33-32 6 0 0,0 0 1 0 0,0 0-1 0 0,0-1 1 0 0,-1-1-1 0 0,1 1 0 0 0,-1-1 1 0 0,-7 2-7 0 0,-41 13 141 0 0,-48 24-141 0 0,87-35 57 0 0,0 2 0 0 0,1 0-1 0 0,0 1 1 0 0,-12 10-57 0 0,20-18 34 0 0,19-5-5 0 0,73-2-16 0 0,54 5-13 0 0,-42 0 9 0 0,11-3-9 0 0,-83 1-5 0 0,0 2-1 0 0,-1 1 0 0 0,1 1 6 0 0,49 2-35 0 0,-61-5-606 0 0,1 0 0 0 0,-1 1-1 0 0,10 2 642 0 0,-18-2-9382 0 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48 5720 0 0,'2'0'84'0'0,"-1"0"-1"0"0,1 0 1 0 0,-1 0 0 0 0,1 0-1 0 0,0 1 1 0 0,-1-1 0 0 0,1 0 0 0 0,-1 1-1 0 0,1 0 1 0 0,-1-1 0 0 0,1 1 0 0 0,-1 0-1 0 0,0 0 1 0 0,1 0 0 0 0,-1 0-84 0 0,10 5 1018 0 0,15-15 1028 0 0,5 3-1885 0 0,3-1 55 0 0,-1 1-1 0 0,1 1 1 0 0,23 1-216 0 0,22-2-67 0 0,-14 1-1 0 0,-28 2-1496 0 0,38-7 1564 0 0,-72 10-6541 0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16 509 5120 0 0,'0'0'89'0'0,"0"1"1"0"0,-1-1-1 0 0,1 1 1 0 0,0-1-1 0 0,-1 1 1 0 0,1-1-1 0 0,-1 1 1 0 0,1-1-1 0 0,-1 1 1 0 0,1-1-1 0 0,-1 1 1 0 0,1-1-1 0 0,-1 0 1 0 0,1 1-1 0 0,-1-1 1 0 0,0 0-1 0 0,1 0 1 0 0,-1 1-1 0 0,0-1 1 0 0,1 0-1 0 0,-1 0 1 0 0,1 0-1 0 0,-1 0 1 0 0,0 0-1 0 0,1 0 1 0 0,-1 0-90 0 0,-1-16 3494 0 0,3 4-2938 0 0,0-26-242 0 0,2 0-1 0 0,1 1 1 0 0,2-1 0 0 0,5-11-314 0 0,-6 28 210 0 0,1 0 0 0 0,1 0 1 0 0,1 1-1 0 0,1 0 1 0 0,1 0-1 0 0,0 1 0 0 0,2 0 1 0 0,0 1-1 0 0,1 0 1 0 0,1 0-211 0 0,4-5 336 0 0,-16 19-268 0 0,0 0 1 0 0,1 0-1 0 0,0 1 1 0 0,0-1-1 0 0,0 1 1 0 0,0 0-1 0 0,0 0 1 0 0,0 0-1 0 0,1 0 1 0 0,-1 1-1 0 0,1-1 1 0 0,0 1-1 0 0,2-1-68 0 0,-5 3 2 0 0,0-1 9 0 0,1 0 1 0 0,0 0-1 0 0,0 0 0 0 0,0 1 1 0 0,0-1-1 0 0,0 1 1 0 0,0-1-1 0 0,1 1 1 0 0,-1 0-1 0 0,0 0 1 0 0,0 0-1 0 0,0 0 1 0 0,0 0-1 0 0,0 0 1 0 0,0 1-1 0 0,0-1 1 0 0,0 1-1 0 0,1-1-11 0 0,1 3-8 0 0,-1-1 0 0 0,0 1 0 0 0,0 0 0 0 0,0 0 0 0 0,-1 0 0 0 0,1 0 1 0 0,-1 0-1 0 0,0 1 0 0 0,1-1 0 0 0,-1 0 0 0 0,-1 1 0 0 0,1 0 0 0 0,-1 0 0 0 0,1-1 0 0 0,-1 1 0 0 0,0 1 8 0 0,17 36-35 0 0,-13-33 31 0 0,3 3 1 0 0,-1 2 0 0 0,0-1 0 0 0,-1 1 0 0 0,1 3 3 0 0,-5-11 0 0 0,22 61 162 0 0,-2 7-162 0 0,-12-38 247 0 0,2 0-1 0 0,12 25-246 0 0,-23-57 20 0 0,0-1-1 0 0,-1 1 0 0 0,1-1 0 0 0,-1 1 0 0 0,1 0 0 0 0,-1-1 0 0 0,0 1 0 0 0,0-1 0 0 0,0 4-19 0 0,-1-5 8 0 0,1 0-1 0 0,0 0 1 0 0,0 1 0 0 0,0-1-1 0 0,0 0 1 0 0,0 1-1 0 0,0-1 1 0 0,0 0 0 0 0,0 0-1 0 0,0 1 1 0 0,1-1-1 0 0,-1 0 1 0 0,1 0 0 0 0,-1 1-1 0 0,1-1 1 0 0,-1 0-1 0 0,1 0 1 0 0,-1 0 0 0 0,1 0-1 0 0,0 0 1 0 0,0 0-1 0 0,0 0 1 0 0,-1 0 0 0 0,1 0-1 0 0,0 0 1 0 0,0 0-1 0 0,0 0 1 0 0,0-1-1 0 0,1 1-7 0 0,-1 15 36 0 0,-1-16-53 0 0,0 0 5 0 0,0-3-2153 0 0,0 2-8556 0 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0 253 7528 0 0,'12'18'399'0'0,"2"4"564"0"0,-13-21-942 0 0,0-1-1 0 0,-1 1 0 0 0,1-1 1 0 0,0 0-1 0 0,-1 1 0 0 0,1-1 1 0 0,0 1-1 0 0,-1-1 0 0 0,1 0 1 0 0,0 0-1 0 0,0 0 0 0 0,-1 1 1 0 0,1-1-1 0 0,0 0 1 0 0,0 0-1 0 0,-1 0 0 0 0,1 0 1 0 0,0 0-1 0 0,0 0 0 0 0,-1 0 1 0 0,1 0-1 0 0,0-1 0 0 0,0 1 1 0 0,-1 0-1 0 0,1 0 0 0 0,0-1 1 0 0,0 1-1 0 0,-1 0 0 0 0,1-1 1 0 0,0 1-1 0 0,0-1-20 0 0,18-8 88 0 0,1 0 1 0 0,0 2-1 0 0,1 0 0 0 0,0 1 1 0 0,0 1-1 0 0,0 1 0 0 0,20-1-88 0 0,-8 0 31 0 0,0-1-1 0 0,0-1 0 0 0,3-3-30 0 0,-6-2-515 0 0,0 0 0 0 0,27-17 515 0 0,-22 9-6576 0 0</inkml:trace>
  <inkml:trace contextRef="#ctx0" brushRef="#br0" timeOffset="1">878 1 6424 0 0,'0'0'47'0'0,"-1"0"1"0"0,1 1 0 0 0,-1-1-1 0 0,1 0 1 0 0,-1 1 0 0 0,1-1-1 0 0,-1 1 1 0 0,1-1-1 0 0,0 1 1 0 0,-1-1 0 0 0,1 1-1 0 0,0-1 1 0 0,-1 1 0 0 0,1-1-1 0 0,0 1 1 0 0,0-1 0 0 0,-1 1-1 0 0,1 0 1 0 0,0-1-1 0 0,0 1 1 0 0,0-1 0 0 0,0 1-1 0 0,0 0 1 0 0,0-1 0 0 0,0 1-1 0 0,0-1 1 0 0,0 1-1 0 0,0 0-47 0 0,0 26 2079 0 0,1-19-1675 0 0,-1 14-323 0 0,2-1 1 0 0,1 1 0 0 0,0 0-1 0 0,2-1 1 0 0,1 3-82 0 0,10 26-199 0 0,13 27 199 0 0,-5 1-506 0 0,-19-57 898 0 0,1-1 1 0 0,1 1-1 0 0,8 13-392 0 0,-15-32 53 0 0,1 0 0 0 0,0 0 0 0 0,0-1 0 0 0,-1 1 0 0 0,1 0 0 0 0,-1 0 0 0 0,0 0 1 0 0,1 0-1 0 0,-1 0 0 0 0,0 0 0 0 0,0 0 0 0 0,0 0 0 0 0,-1 0 0 0 0,1 0 0 0 0,0-1 0 0 0,-1 1 1 0 0,1 0-1 0 0,-1 0 0 0 0,0 0 0 0 0,1 0 0 0 0,-1-1 0 0 0,0 1 0 0 0,0 0 0 0 0,0 0-53 0 0,-4 10 580 0 0,3-8-384 0 0,-6-10-1808 0 0,7 5-6650 0 0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81 7136 0 0,'8'-1'379'0'0,"0"-1"-1"0"0,1 0 1 0 0,-1 0 0 0 0,0 0 0 0 0,0-1-1 0 0,1-1-378 0 0,30-9 1342 0 0,125-19-703 0 0,-140 28-629 0 0,-1 2 0 0 0,1 0 0 0 0,18 3-10 0 0,22-3-23 0 0,29-6-1632 0 0,-50 5-5318 0 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308 1 1704 0 0,'0'0'713'0'0,"0"0"6"0"0,0 0 2 0 0,0 0-45 0 0,0 0-202 0 0,0 0-56 0 0,0 0 5 0 0,0 0-30 0 0,0 0-121 0 0,0 0-27 0 0,0 0-3 0 0,0 0-10 0 0,0 0-32 0 0,0 0-7 0 0,-27 0 2455 0 0,-237 0 1287 0 0,264 1-3914 0 0,0 1 0 0 0,0 0 1 0 0,0-1-1 0 0,-1 1 0 0 0,1 0 1 0 0,-1-1-1 0 0,1 1 0 0 0,-1-1 1 0 0,1 1-1 0 0,-1-1 0 0 0,0 1 1 0 0,0-1-1 0 0,0 1-21 0 0,-1 1 14 0 0,1 1 0 0 0,0 0 0 0 0,-1-1 0 0 0,1 1 0 0 0,1 0 0 0 0,-1 0 0 0 0,0 0 0 0 0,1 0 0 0 0,0 0 0 0 0,0 0 0 0 0,0 0 0 0 0,1 0 0 0 0,-1 0 0 0 0,1 0-14 0 0,0 13 29 0 0,-1-3-9 0 0,0 0 0 0 0,2-1 0 0 0,0 1-1 0 0,0 0 1 0 0,1 0 0 0 0,1-1 0 0 0,3 8-20 0 0,4 14 10 0 0,-8-25-8 0 0,-1 0 0 0 0,2-1 1 0 0,-1 0-1 0 0,2 1 0 0 0,2 4-2 0 0,15 27 5 0 0,-18-30-3 0 0,1-1-1 0 0,1 0 1 0 0,4 5-2 0 0,-7-10 0 0 0,0 1 0 0 0,-1-1 0 0 0,0 0 0 0 0,0 1 0 0 0,0-1 0 0 0,0 1 0 0 0,0 2 0 0 0,7 21 0 0 0,34 61 297 0 0,-43-89-290 0 0,1 0 0 0 0,-1 0 0 0 0,0-1 0 0 0,1 1 0 0 0,-1 0 0 0 0,1-1 0 0 0,-1 1 0 0 0,1-1 0 0 0,-1 1 0 0 0,1-1 0 0 0,-1 1 0 0 0,1-1 0 0 0,0 1 0 0 0,-1-1 0 0 0,1 1 0 0 0,0-1 0 0 0,-1 0 0 0 0,1 1 0 0 0,0-1 0 0 0,-1 0 0 0 0,1 0 0 0 0,0 1 0 0 0,0-1 0 0 0,-1 0 0 0 0,1 0 0 0 0,0 0 0 0 0,0 0 0 0 0,0 0 0 0 0,-1 0 0 0 0,1 0 0 0 0,0 0 0 0 0,0-1-7 0 0,0 1 3 0 0,1 0 0 0 0,-1 0 0 0 0,0 0 0 0 0,1 0 0 0 0,-1 0 0 0 0,0 0 0 0 0,0 1 0 0 0,1-1 0 0 0,-1 0 0 0 0,0 1 0 0 0,0-1 0 0 0,0 1 0 0 0,1-1 0 0 0,-1 1 0 0 0,0 0 0 0 0,0-1-3 0 0,1 2 7 0 0,0-1 1 0 0,0-1-1 0 0,0 1 1 0 0,0 0-1 0 0,0 0 0 0 0,0-1 1 0 0,0 1-1 0 0,0-1 1 0 0,0 0-1 0 0,1 1 0 0 0,-1-1 1 0 0,0 0-1 0 0,0 0 1 0 0,0 0-1 0 0,0-1 0 0 0,1 1 1 0 0,0-1-8 0 0,42-11 6 0 0,-42 11-9 0 0,20-7-504 0 0,-1-1-1 0 0,0 0 0 0 0,-1-2 1 0 0,3-2 507 0 0,-20 10-9684 0 0</inkml:trace>
  <inkml:trace contextRef="#ctx0" brushRef="#br0" timeOffset="1">53 335 9144 0 0,'0'0'0'0'0,"0"0"0"0"0,7 7 0 0 0,-3-5 312 0 0,-2 2 8 0 0,5-4-8 0 0,11 0 0 0 0,0-4-104 0 0,-5 2 8 0 0,-2 2 0 0 0,29-11 0 0 0,5-3-208 0 0,-2 7 8 0 0,-3 3 0 0 0,-2-3 8 0 0,-2 3-56 0 0,-1 2 16 0 0,3-3-8440 0 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44 609 5120 0 0,'0'0'57'0'0,"1"0"0"0"0,0 0 0 0 0,-1 0 0 0 0,1 0 0 0 0,0 0 0 0 0,0 0 0 0 0,-1 0 0 0 0,1 0 0 0 0,0 0 0 0 0,-1-1 0 0 0,1 1 0 0 0,0 0 0 0 0,-1 0 0 0 0,1-1 0 0 0,0 1 0 0 0,-1 0 0 0 0,1-1 1 0 0,-1 1-1 0 0,1 0 0 0 0,-1-1 0 0 0,1 1 0 0 0,0-1 0 0 0,-1 1 0 0 0,0-1 0 0 0,1 0 0 0 0,0 0-57 0 0,0-18 2334 0 0,-2 7-1845 0 0,0-20-9 0 0,-2 1 0 0 0,-3-8-480 0 0,-2-29 399 0 0,0-3 807 0 0,-4-8-1206 0 0,-7-55 1514 0 0,18 122-1324 0 0,0 1 176 0 0,0 0 0 0 0,1 0 0 0 0,0-8-366 0 0,1 18 36 0 0,-1 0 0 0 0,0 0 1 0 0,0 0-1 0 0,1 1 0 0 0,-1-1 0 0 0,1 0 1 0 0,-1 0-1 0 0,1 0 0 0 0,-1 0 0 0 0,1 0 1 0 0,-1 0-1 0 0,1 1 0 0 0,0-1 1 0 0,0 0-1 0 0,-1 0 0 0 0,1 1-36 0 0,0-1 38 0 0,0 0-1 0 0,-1 1 1 0 0,1-1 0 0 0,0 0 0 0 0,-1 1-1 0 0,1-1 1 0 0,-1 0 0 0 0,1 0 0 0 0,-1 1-1 0 0,1-1 1 0 0,-1 0 0 0 0,1 0-1 0 0,-1 0 1 0 0,0 0 0 0 0,0 1 0 0 0,1-1-1 0 0,-1 0 1 0 0,0 0 0 0 0,0 0 0 0 0,0 0-38 0 0,0 0 20 0 0,1 1 1 0 0,-1 0-1 0 0,0-1 1 0 0,0 1-1 0 0,1 0 1 0 0,-1-1-1 0 0,1 1 1 0 0,-1 0-1 0 0,0-1 1 0 0,1 1-1 0 0,-1 0 1 0 0,1-1 0 0 0,-1 1-1 0 0,1 0 1 0 0,-1 0-1 0 0,1 0 1 0 0,-1 0-1 0 0,1 0 1 0 0,-1-1-1 0 0,1 1 1 0 0,-1 0-1 0 0,1 0 1 0 0,-1 0-1 0 0,1 0 1 0 0,-1 0 0 0 0,1 0-1 0 0,-1 0 1 0 0,1 1-1 0 0,-1-1 1 0 0,0 0-1 0 0,1 0-20 0 0,1 0 12 0 0,-1 0 1 0 0,0 0-1 0 0,1 1 0 0 0,-1-1 0 0 0,1 0 0 0 0,-1 1 0 0 0,1-1 1 0 0,-1 1-1 0 0,0-1 0 0 0,1 1 0 0 0,0 1-12 0 0,30 33 46 0 0,-1 2 0 0 0,-3 2 0 0 0,9 16-46 0 0,-4-6 53 0 0,35 38-53 0 0,-51-67 12 0 0,-4-3 2 0 0,2-2-1 0 0,0 1 1 0 0,14 10-14 0 0,-25-23 0 0 0,0 1-1 0 0,0 0 1 0 0,-1 0 0 0 0,1 0-1 0 0,-1 1 1 0 0,2 2 0 0 0,-2-2-1 0 0,0-1 0 0 0,0 1 1 0 0,0-1-1 0 0,1 0 0 0 0,0 0 0 0 0,1 1 1 0 0,3 1-1 0 0,-7-6-6 0 0,-1 0-2 0 0,0-14-44 0 0,1 10 54 0 0,0 0 0 0 0,1 0 0 0 0,-1-1 0 0 0,1 1 0 0 0,-1 0 0 0 0,3-2-1 0 0,9-27 7 0 0,32-152-6 0 0,-12 47 26 0 0,-32 134-23 0 0,1 0 1 0 0,-1 0-1 0 0,1 0 0 0 0,0 0 0 0 0,0 1 1 0 0,0-1-1 0 0,0 0 0 0 0,1 1 1 0 0,0 0-1 0 0,-1 0 0 0 0,1 0 0 0 0,0 0 1 0 0,1 0-5 0 0,15-19 71 0 0,-17 21-54 0 0,0-1 1 0 0,0 1-1 0 0,0 0 1 0 0,0-1-1 0 0,0 1 1 0 0,0 0-1 0 0,1 0 1 0 0,-1 0-1 0 0,0 1 1 0 0,1-1-1 0 0,-1 1 1 0 0,0-1-1 0 0,1 1 1 0 0,-1 0-1 0 0,1 0 0 0 0,-1 0 1 0 0,1 0-1 0 0,-1 0 1 0 0,0 0-1 0 0,1 1 1 0 0,-1-1-1 0 0,0 1 1 0 0,1 0-1 0 0,-1-1 1 0 0,0 1-1 0 0,0 0 1 0 0,1 1-1 0 0,-1-1 1 0 0,0 0-1 0 0,0 1 1 0 0,0-1-1 0 0,-1 1 1 0 0,1-1-1 0 0,0 1 1 0 0,0 0-1 0 0,0 1-17 0 0,7 20 39 0 0,-1 0 0 0 0,-1 0 0 0 0,-1 1 0 0 0,2 18-39 0 0,-3-14 56 0 0,1-1-1 0 0,1 0 1 0 0,5 10-56 0 0,26 62 110 0 0,-22-27-110 0 0,-4-36 6 0 0,-11-29 2 0 0,1-1-1 0 0,0 0 1 0 0,0 1-1 0 0,1-1 1 0 0,-1 0 0 0 0,1 0-1 0 0,1 1-7 0 0,1 9 241 0 0,-3-3-2799 0 0,-2-13-8903 0 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477 1 9344 0 0,'-25'0'3110'0'0,"-1"-1"-2959"0"0,0 2-1 0 0,0 1 0 0 0,0 1 0 0 0,0 1 0 0 0,1 1 1 0 0,-1 1-151 0 0,18-3 27 0 0,-1 0 0 0 0,1 1 0 0 0,0 0 0 0 0,0 1 0 0 0,-7 4-27 0 0,4-2 123 0 0,1-1 10 0 0,3-3-48 0 0,0 1 0 0 0,1 1 0 0 0,-1-1 0 0 0,1 1 0 0 0,0 0 0 0 0,0 1 0 0 0,1-1 0 0 0,0 1 0 0 0,-1 1-85 0 0,-28 38 356 0 0,22-31-207 0 0,1 0-1 0 0,1 1 1 0 0,0 0 0 0 0,0 0-1 0 0,2 1 1 0 0,0 0-1 0 0,1 1 1 0 0,-4 12-149 0 0,6-11 112 0 0,4-14-97 0 0,0 1 0 0 0,-1-1 0 0 0,1 1 0 0 0,1-1 0 0 0,-1 1-1 0 0,1 0 1 0 0,-1 0 0 0 0,1-1 0 0 0,1 1 0 0 0,-1 2-15 0 0,5 41 64 0 0,-5-46-62 0 0,0 0 1 0 0,1 0-1 0 0,0-1 0 0 0,-1 1 1 0 0,1 0-1 0 0,0 0 0 0 0,0-1 0 0 0,0 1 1 0 0,0-1-1 0 0,0 1 0 0 0,0-1 1 0 0,1 1-1 0 0,-1-1 0 0 0,0 1 0 0 0,1-1 1 0 0,-1 0-1 0 0,1 0 0 0 0,0 0 1 0 0,-1 0-1 0 0,1 0-2 0 0,37 19 107 0 0,-25-15-84 0 0,0 0-1 0 0,0-1 0 0 0,1 0 1 0 0,0-1-1 0 0,0-1 0 0 0,0 0 1 0 0,0-1-1 0 0,7-1-22 0 0,-12 0 2 0 0,16 1 0 0 0,0-1 0 0 0,0-2 1 0 0,0-1-1 0 0,0 0 0 0 0,21-7-2 0 0,-28 5-27 0 0,0 1 0 0 0,14 0 27 0 0,16-4-66 0 0,-46 7-204 0 0,-1-1 0 0 0,1 1 0 0 0,-1 0 0 0 0,1-1-1 0 0,-1 1 1 0 0,1-1 0 0 0,-1 0 0 0 0,0 0 0 0 0,1-1 270 0 0,-3 3-10144 0 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 68 8744 0 0,'-8'10'765'0'0,"7"-9"-613"0"0,0 1 1 0 0,0-1-1 0 0,1 0 1 0 0,-1 0-1 0 0,0 0 1 0 0,0 1-1 0 0,0-1 0 0 0,0 0 1 0 0,-1 0-1 0 0,1-1 1 0 0,0 1-1 0 0,0 0 1 0 0,0 0-1 0 0,-1-1 1 0 0,1 1-1 0 0,0 0 0 0 0,-1-1 1 0 0,1 1-1 0 0,-1-1 1 0 0,1 0-1 0 0,-2 1-152 0 0,36-12 439 0 0,115-24-410 0 0,-102 25 28 0 0,19 0-57 0 0,-14 3 29 0 0,76-14-1756 0 0,-120 19-6522 0 0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47 542 5120 0 0,'0'0'296'0'0,"0"0"0"0"0,0-24 2336 0 0,-6 1-2282 0 0,1 1 0 0 0,1-1 1 0 0,1 0-1 0 0,1-4-350 0 0,-1-6 783 0 0,-5-23-783 0 0,2 19 641 0 0,1 0 0 0 0,3-6-641 0 0,0 23 206 0 0,2 4 157 0 0,0 1 1 0 0,1-1 0 0 0,0 1-1 0 0,4-11-363 0 0,-5 24 44 0 0,1 1-1 0 0,-1 0 1 0 0,0 0-1 0 0,1 0 1 0 0,-1 0-1 0 0,1 0 1 0 0,0 0-1 0 0,-1 0 1 0 0,1 0-1 0 0,0 0 1 0 0,0 0-1 0 0,0 1 1 0 0,-1-1-1 0 0,1 0 1 0 0,0 0-1 0 0,0 1 1 0 0,0-1-1 0 0,0 0 1 0 0,0 1-1 0 0,0-1 1 0 0,1 1-1 0 0,-1 0 1 0 0,0-1-1 0 0,0 1 1 0 0,0 0 0 0 0,0-1-1 0 0,0 1 1 0 0,1 0-1 0 0,-1 0 1 0 0,1 0-44 0 0,16-6 1629 0 0,-16 6-1582 0 0,0 0 0 0 0,0 1 0 0 0,0-1 0 0 0,0 1 0 0 0,-1-1 1 0 0,1 1-1 0 0,0 0 0 0 0,-1 0 0 0 0,1 0 0 0 0,0 0 0 0 0,-1 0 0 0 0,0 0 0 0 0,1 0 1 0 0,-1 1-1 0 0,1-1 0 0 0,-1 0 0 0 0,0 1 0 0 0,0 0-47 0 0,23 33 136 0 0,-14-20-14 0 0,82 115 265 0 0,-79-111-335 0 0,1 0 1 0 0,1-1-1 0 0,0-1 0 0 0,2 0 0 0 0,11 8-52 0 0,-24-21-1 0 0,0 1-1 0 0,0-1 1 0 0,0 1-1 0 0,0-1 1 0 0,-1 1-1 0 0,0 1 2 0 0,0-1-4 0 0,1 0 0 0 0,-1-1 0 0 0,1 1 0 0 0,0-1 0 0 0,2 3 4 0 0,5 2 2 0 0,-4-1-34 0 0,1-1-1 0 0,0 0 0 0 0,1-1 1 0 0,-1 0-1 0 0,1 0 1 0 0,1-1-1 0 0,-1 0 0 0 0,8 3 33 0 0,-16-8 24 0 0,1 0 0 0 0,0 0 0 0 0,0 0-1 0 0,-1 0 1 0 0,1 0 0 0 0,0 0 0 0 0,0 0 0 0 0,-1 0-1 0 0,1-1 1 0 0,0 1 0 0 0,-1-1 0 0 0,1 1-1 0 0,0-1 1 0 0,-1 0 0 0 0,1 0 0 0 0,-1 0-1 0 0,1 1 1 0 0,-1-1 0 0 0,1-1 0 0 0,-1 1-1 0 0,0 0 1 0 0,0 0 0 0 0,1 0 0 0 0,-1-1-1 0 0,0 1 1 0 0,0-1 0 0 0,0 1 0 0 0,0-2-24 0 0,8-26 247 0 0,2-9-73 0 0,-7 2 62 0 0,-2-22-236 0 0,-2 30 116 0 0,1 0 0 0 0,2 0 0 0 0,4-19-116 0 0,-2 6 121 0 0,-5 35-107 0 0,0 0 0 0 0,1-1 0 0 0,0 1 0 0 0,0 0-1 0 0,0 0 1 0 0,1 0 0 0 0,0 0 0 0 0,1-2-14 0 0,1-2 107 0 0,-1 0-1 0 0,0 0 1 0 0,2-8-107 0 0,6-21-2721 0 0,-10 37-9692 0 0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 8336 0 0,'0'31'1230'0'0,"2"0"0"0"0,4 21-1230 0 0,-3-26 65 0 0,-2 0 0 0 0,0-1 1 0 0,-2 1-1 0 0,-2 2-65 0 0,1 40 53 0 0,-2 3 264 0 0,1-48 23 0 0,2 1 0 0 0,1-1-1 0 0,1 7-339 0 0,-1-29 31 0 0,1 0 0 0 0,-1 1-1 0 0,0-1 1 0 0,1 0 0 0 0,-1 0-1 0 0,0 0 1 0 0,1 0 0 0 0,0 0-1 0 0,-1 0 1 0 0,1 0 0 0 0,0 0 0 0 0,-1 0-1 0 0,1 0 1 0 0,0 1-31 0 0,0-2 21 0 0,0 1 0 0 0,-1 0 0 0 0,1 0 0 0 0,0-1 0 0 0,-1 1 0 0 0,1 0 0 0 0,-1 0 1 0 0,0 0-1 0 0,1 0 0 0 0,-1 0 0 0 0,1 0 0 0 0,-1 0 0 0 0,0 0 0 0 0,0 0 0 0 0,0 0 0 0 0,0 0 0 0 0,0 0-21 0 0,0-1-15 0 0,2 19 654 0 0,-1-18-665 0 0,-1 0 1 0 0,0-1-1 0 0,0 1 0 0 0,0-1 1 0 0,1 1-1 0 0,-1-1 0 0 0,0 1 1 0 0,0 0-1 0 0,1-1 0 0 0,-1 1 1 0 0,0-1-1 0 0,1 0 0 0 0,-1 1 1 0 0,1-1-1 0 0,-1 1 0 0 0,1-1 1 0 0,-1 0-1 0 0,1 1 0 0 0,-1-1 1 0 0,1 0-1 0 0,-1 1 0 0 0,1-1 1 0 0,-1 0-1 0 0,1 0 0 0 0,0 0 1 0 0,-1 1-1 0 0,1-1 0 0 0,-1 0 1 0 0,1 0-1 0 0,-1 0 0 0 0,1 0 26 0 0,-1 0-9334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36.9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50 8032 0 0,'1'6'5'0'0,"0"0"0"0"0,0 1 0 0 0,1-1-1 0 0,0 0 1 0 0,0 0 0 0 0,0 0 0 0 0,1 0 0 0 0,0-1 0 0 0,0 1 0 0 0,0 0 0 0 0,2 0-5 0 0,18 38 27 0 0,-19-33-18 0 0,1 0 1 0 0,1-1-1 0 0,-1 0 0 0 0,2 0 0 0 0,-1 0 1 0 0,2-1-1 0 0,-1 1 0 0 0,1-2 0 0 0,0 1 1 0 0,1-1-1 0 0,0-1 0 0 0,0 1 0 0 0,1-2 1 0 0,0 1-1 0 0,0-1 0 0 0,0-1 0 0 0,1 0 1 0 0,6 2-10 0 0,-17-7 0 0 0,30 13 459 0 0,0-2 0 0 0,17 4-459 0 0,-38-13 102 0 0,-1 0 0 0 0,1 0 0 0 0,0-1 0 0 0,0 0 0 0 0,0-1 0 0 0,0 0 0 0 0,0 0 0 0 0,0-1 0 0 0,-1 0 0 0 0,1-1 0 0 0,4-1-102 0 0,-5 0 205 0 0,1 1 171 0 0,0-1-1 0 0,0 0 0 0 0,0-1 0 0 0,-1 0 0 0 0,7-4-375 0 0,-12 6 115 0 0,0 0-1 0 0,0-1 1 0 0,-1 1-1 0 0,1-1 1 0 0,-1 0-1 0 0,1 0 1 0 0,-1 0-1 0 0,0 0 1 0 0,0 0-1 0 0,0-1 1 0 0,-1 1-1 0 0,1 0 0 0 0,-1-1 1 0 0,1 1-1 0 0,-1-1 1 0 0,-1 0-115 0 0,2-2 155 0 0,-1 0 0 0 0,-1 0 0 0 0,1 0 0 0 0,-1 0 0 0 0,0 0 0 0 0,-1-1 0 0 0,1 1 0 0 0,-1 0 0 0 0,0 0 0 0 0,-1 0 0 0 0,0 0 0 0 0,0 1 0 0 0,0-1-155 0 0,-3-7 256 0 0,-1 1-1 0 0,0 0 0 0 0,0 0 1 0 0,-2 1-1 0 0,-4-6-255 0 0,4 4 239 0 0,-1-1 0 0 0,-5-14-239 0 0,-1 0 254 0 0,13 24-350 0 0,1 0 0 0 0,-1-1 0 0 0,1 1 0 0 0,0 0 0 0 0,0-1 0 0 0,0-2 96 0 0,0 2-1519 0 0,1 3-10027 0 0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1 122 6224 0 0,'0'-1'106'0'0,"1"0"-1"0"0,-1 0 1 0 0,0 0 0 0 0,1 0 0 0 0,-1 1-1 0 0,1-1 1 0 0,-1 0 0 0 0,1 0 0 0 0,0 0-1 0 0,-1 1 1 0 0,1-1 0 0 0,0 0 0 0 0,-1 1-1 0 0,1-1 1 0 0,0 1 0 0 0,0-1 0 0 0,0 1-1 0 0,0-1 1 0 0,0 1 0 0 0,-1-1 0 0 0,1 1-1 0 0,0 0 1 0 0,0-1 0 0 0,1 1-106 0 0,13-9 1484 0 0,-8 4-1334 0 0,0-1 1 0 0,0 2-1 0 0,1-1 0 0 0,0 1 0 0 0,0 0 0 0 0,0 0 0 0 0,0 1 0 0 0,4-1-150 0 0,9-4 154 0 0,1 0-32 0 0,1 1 1 0 0,0 1-1 0 0,0 1 1 0 0,10 0-123 0 0,98-9 389 0 0,-91 11-340 0 0,-17 2 37 0 0,0 0 1 0 0,0 2-1 0 0,0 1 1 0 0,0 0-1 0 0,1 2-86 0 0,20 3 115 0 0,-16-3-93 0 0,0 1 1 0 0,9 4-23 0 0,14 2-98 0 0,-32-8-1553 0 0,-1 0-6481 0 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1 7232 0 0,'0'1'50'0'0,"0"0"0"0"0,0 1 0 0 0,0-1-1 0 0,1 0 1 0 0,-1 0 0 0 0,0 0 0 0 0,0 1 0 0 0,1-1 0 0 0,-1 0 0 0 0,1 0 0 0 0,0 0 0 0 0,-1 0 0 0 0,1 0 0 0 0,0 0 0 0 0,-1 0-1 0 0,1 0 1 0 0,0 0 0 0 0,0 0-50 0 0,0 0 63 0 0,0 0 0 0 0,-1 0 0 0 0,1 0 0 0 0,0 0 1 0 0,0 0-1 0 0,-1 0 0 0 0,1 0 0 0 0,-1 0 0 0 0,1 0 0 0 0,-1 1 0 0 0,1-1 0 0 0,-1 0 0 0 0,0 0 0 0 0,0 0 0 0 0,1 1 0 0 0,-1-1 0 0 0,0 0 0 0 0,0 1-63 0 0,0 2 181 0 0,0 15 306 0 0,0 1 0 0 0,-1 0 0 0 0,-1-1 0 0 0,0 0 0 0 0,-2 1 0 0 0,-4 12-487 0 0,2 8 442 0 0,2-7 60 0 0,0-17 109 0 0,1 1 1 0 0,1 0-1 0 0,0 13-611 0 0,2 2-1582 0 0,0-30-8110 0 0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3408 0 0,'9'13'2185'0'0,"-9"-11"-288"0"0,-2-5 2990 0 0,4 8-4809 0 0,0-1 0 0 0,0 0 1 0 0,1 1-1 0 0,-1-1 0 0 0,1 0 1 0 0,0-1-1 0 0,0 1 0 0 0,0 0 0 0 0,1-1 1 0 0,1 2-79 0 0,42 31 614 0 0,-24-20-340 0 0,27 14 370 0 0,-6-5-154 0 0,-28-14-297 0 0,-1-1 36 0 0,0 1 0 0 0,-1 0 0 0 0,11 11-229 0 0,-3 0 283 0 0,-12-13-122 0 0,0 0 0 0 0,0 1 1 0 0,-2 0-1 0 0,1 1 0 0 0,3 6-161 0 0,10 16 337 0 0,-13-21-200 0 0,-1 1 1 0 0,0 0-1 0 0,-1 0 1 0 0,0 1-1 0 0,2 9-137 0 0,-5-13 109 0 0,0 0-1 0 0,1 0 0 0 0,0 0 1 0 0,3 3-109 0 0,0-1 111 0 0,-7-11-96 0 0,0 0 1 0 0,0 0 0 0 0,0 0-1 0 0,-1 0 1 0 0,1 0 0 0 0,0 1 0 0 0,-1-1-1 0 0,1 0 1 0 0,-1 0 0 0 0,1 1-1 0 0,-1-1 1 0 0,1 0 0 0 0,-1 1-1 0 0,0-1 1 0 0,0 0 0 0 0,0 1-1 0 0,0-1 1 0 0,0 1-16 0 0,0-2 4 0 0,0 1 1 0 0,0-1-1 0 0,0 0 0 0 0,0 1 0 0 0,0-1 0 0 0,0 1 1 0 0,1-1-1 0 0,-1 0 0 0 0,0 1 0 0 0,0-1 1 0 0,0 1-1 0 0,0-1 0 0 0,1 0 0 0 0,-1 1 0 0 0,0-1 1 0 0,0 0-1 0 0,0 1 0 0 0,1-1 0 0 0,-1 0 0 0 0,0 1 1 0 0,1-1-1 0 0,-1 0 0 0 0,0 0 0 0 0,1 1 1 0 0,-1-1-1 0 0,0 0 0 0 0,1 0 0 0 0,-1 0 0 0 0,1 1-3 0 0,-1-1 3 0 0,1 0 1 0 0,-1 0 0 0 0,0 0-1 0 0,1 1 1 0 0,-1-1 0 0 0,1 0 0 0 0,-1 1-1 0 0,0-1 1 0 0,1 0 0 0 0,-1 0 0 0 0,0 1-1 0 0,1-1 1 0 0,-1 1 0 0 0,0-1 0 0 0,0 0-1 0 0,1 1 1 0 0,-1-1 0 0 0,0 1 0 0 0,0-1-1 0 0,0 0 1 0 0,0 1 0 0 0,1-1 0 0 0,-1 1-1 0 0,0-1 1 0 0,0 1 0 0 0,0-1 0 0 0,0 1-1 0 0,0-1 1 0 0,0 1-5 0 0,-1 8-50 0 0,-1-9 629 0 0,-5-10-1967 0 0,6 8 287 0 0,1 0-11265 0 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402 1 4416 0 0,'0'10'176'0'0,"0"-9"706"0"0,0-1 186 0 0,7 0 1506 0 0,0-1-2473 0 0,-8 7 958 0 0,-3 9-1046 0 0,4-13-13 0 0,0 0 0 0 0,-1 0-1 0 0,1 0 1 0 0,-1 0 0 0 0,0 0 0 0 0,1-1 0 0 0,-1 1 0 0 0,0 0 0 0 0,0 0 0 0 0,0-1 0 0 0,-1 2 0 0 0,-12 17 3 0 0,12-16 8 0 0,-1-1 1 0 0,0 1-1 0 0,1 0 1 0 0,-1-1-1 0 0,-1 1 1 0 0,1-1-1 0 0,0 0 0 0 0,-2 1-11 0 0,-15 11 356 0 0,1 0 0 0 0,1 1 0 0 0,1 1 0 0 0,0 1 0 0 0,-9 13-356 0 0,-13 23 835 0 0,-14 26-835 0 0,33-47 177 0 0,15-22-88 0 0,-2-1-1 0 0,1 1 0 0 0,-1-2 0 0 0,0 1 0 0 0,-1-1 1 0 0,-7 7-89 0 0,11-12 52 0 0,0 0 0 0 0,0 1 0 0 0,0 0 0 0 0,0 0 0 0 0,1 0 0 0 0,0 1 0 0 0,0-1 0 0 0,-2 6-52 0 0,-1 1 74 0 0,-2 1-13 0 0,-2 9 116 0 0,10-22-169 0 0,0 1-2 0 0,0-1 0 0 0,0 1 0 0 0,0 0 0 0 0,0-1-1 0 0,0 1 1 0 0,0-1 0 0 0,0 1 0 0 0,0 0 0 0 0,0-1 0 0 0,0 1 0 0 0,0-1 0 0 0,-1 1 0 0 0,1-1 0 0 0,0 1 0 0 0,0 0 0 0 0,-1-1 0 0 0,1 1 0 0 0,0-1 0 0 0,0 1 0 0 0,-1-1-1 0 0,1 0 1 0 0,-1 1 0 0 0,1-1 0 0 0,0 1 0 0 0,-1-1 0 0 0,1 0 0 0 0,-1 1 0 0 0,1-1 0 0 0,-1 0 0 0 0,1 1 0 0 0,-1-1 0 0 0,0 0 0 0 0,1 0 0 0 0,-1 0 0 0 0,1 1 0 0 0,-1-1-1 0 0,1 0 1 0 0,-1 0 0 0 0,0 0 0 0 0,1 0 0 0 0,-1 0 0 0 0,1 0 0 0 0,-1 0 0 0 0,0 0 0 0 0,1 0 0 0 0,-1 0-6 0 0,0 0 87 0 0,1 0 1 0 0,0 0-1888 0 0,0 0-7552 0 0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110 107 5624 0 0,'0'0'801'0'0,"0"0"4"0"0,18 3 4187 0 0,-19 90-4082 0 0,2 105-345 0 0,5-27-216 0 0,-5-162-318 0 0,0 0-1 0 0,0 0 1 0 0,1-1-1 0 0,0 1 1 0 0,2 3-31 0 0,-2-3 42 0 0,0-1 1 0 0,0 1 0 0 0,0 0-1 0 0,-1-1 1 0 0,0 5-43 0 0,0 23 225 0 0,0-21 88 0 0,-1 0 0 0 0,0 0 0 0 0,-1 0 0 0 0,-1 5-313 0 0,2-20 13 0 0,0-1 0 0 0,0 1 0 0 0,0 0 1 0 0,0 0-1 0 0,0 0 0 0 0,-1 0 0 0 0,1-1 0 0 0,0 1 0 0 0,0 0 1 0 0,0 0-1 0 0,0 0 0 0 0,0 0 0 0 0,-1 0 0 0 0,1 0 0 0 0,0 0 1 0 0,0-1-1 0 0,0 1 0 0 0,-1 0 0 0 0,1 0 0 0 0,0 0 0 0 0,0 0 1 0 0,0 0-1 0 0,0 0 0 0 0,-1 0 0 0 0,1 0 0 0 0,0 0 0 0 0,0 0 1 0 0,0 0-1 0 0,-1 0 0 0 0,1 0 0 0 0,0 0 0 0 0,0 0 0 0 0,0 0 1 0 0,-1 0-1 0 0,1 0 0 0 0,0 1 0 0 0,0-1 0 0 0,0 0 0 0 0,0 0 1 0 0,-1 0-1 0 0,1 0 0 0 0,0 0 0 0 0,0 0 0 0 0,0 1 0 0 0,0-1 1 0 0,0 0-1 0 0,-1 0 0 0 0,1 0 0 0 0,0 0 0 0 0,0 0 0 0 0,0 1 1 0 0,0-1-1 0 0,0 0 0 0 0,0 0 0 0 0,0 0 0 0 0,0 1 1 0 0,0-1-1 0 0,0 0 0 0 0,0 0 0 0 0,0 0 0 0 0,0 1 0 0 0,0-1 1 0 0,0 0-14 0 0,-8-17 214 0 0,-3-30-108 0 0,7 30-72 0 0,0 1 1 0 0,0-1-1 0 0,-3-1-34 0 0,-57-142 115 0 0,49 123-22 0 0,10 26-51 0 0,0 1 0 0 0,1-1 0 0 0,1 0 0 0 0,0 0 0 0 0,0 0 0 0 0,1 0 0 0 0,0-1 0 0 0,0-8-42 0 0,2 18 6 0 0,0-38 223 0 0,6-38-229 0 0,-5 66-5 0 0,1 0 0 0 0,1 0 0 0 0,0 1 0 0 0,1-1 0 0 0,0 1 0 0 0,0-1 0 0 0,1 1 0 0 0,5-6 5 0 0,6-13-14 0 0,-12 23 1 0 0,-1 0-1 0 0,1 0 1 0 0,0 0 0 0 0,1 1 0 0 0,0 0-1 0 0,0 0 1 0 0,0 0 0 0 0,6-4 13 0 0,-6 5-4 0 0,1 1 1 0 0,0 0-1 0 0,1 0 1 0 0,-1 1-1 0 0,0 0 1 0 0,1 0 0 0 0,0 0-1 0 0,0 1 1 0 0,0 0-1 0 0,0 0 1 0 0,0 1-1 0 0,0 0 1 0 0,1 0-1 0 0,-1 1 1 0 0,2 0 3 0 0,48-2-41 0 0,-35 0 14 0 0,-1 2-1 0 0,1 0 0 0 0,0 1 0 0 0,-1 1 1 0 0,1 1-1 0 0,-1 1 0 0 0,0 1 28 0 0,1 0-37 0 0,-18-5 25 0 0,0 1 0 0 0,-1 0 1 0 0,1-1-1 0 0,-1 1 1 0 0,0 1-1 0 0,1-1 0 0 0,-1 0 1 0 0,0 1-1 0 0,1 0 0 0 0,-1 0 1 0 0,0 0 11 0 0,15 11-16 0 0,-16-12 18 0 0,1 1 0 0 0,0-1 0 0 0,-1 1 0 0 0,0 0 0 0 0,1 0-1 0 0,-1 0 1 0 0,0 0 0 0 0,0 0 0 0 0,0 1 0 0 0,0-1 0 0 0,-1 1 0 0 0,1-1 0 0 0,-1 1-1 0 0,2 2-1 0 0,3 8 77 0 0,-5-12-73 0 0,0 1 0 0 0,0 0-1 0 0,1 0 1 0 0,-2 0 0 0 0,1 0 0 0 0,0 0 0 0 0,0 0 0 0 0,-1 0 0 0 0,1 0 0 0 0,-1 0 0 0 0,1 0 0 0 0,-1 0 0 0 0,0 0 0 0 0,0 0 0 0 0,0 0-1 0 0,0 1 1 0 0,0-1 0 0 0,-1 0 0 0 0,1 0 0 0 0,-1 1-4 0 0,-10 25-46 0 0,9-23 33 0 0,0 1 0 0 0,0-1 1 0 0,0 0-1 0 0,-1 0 1 0 0,1 0-1 0 0,-1-1 0 0 0,-1 2 13 0 0,-2 2-18 0 0,1-1-1 0 0,-1 0 0 0 0,0-1 0 0 0,-1 1 0 0 0,1-1 0 0 0,-1-1 0 0 0,-1 1 0 0 0,1-1 0 0 0,-4 2 19 0 0,-92 35-246 0 0,34-16 297 0 0,61-23-19 0 0,-1 0-1 0 0,0-1 1 0 0,0-1-1 0 0,1 1 0 0 0,-4-1-31 0 0,-28 6 283 0 0,34-6-229 0 0,0 0 1 0 0,0-1-1 0 0,-1 1 0 0 0,1-1 1 0 0,-6-1-55 0 0,-1 1 139 0 0,13-2-2324 0 0,0 2-8991 0 0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253 1 5720 0 0,'0'0'584'0'0,"-12"17"1894"0"0,-26 16-1324 0 0,4 2-706 0 0,26-29-371 0 0,1 1 1 0 0,0 0-1 0 0,1 0 1 0 0,0 1-1 0 0,0 0 1 0 0,-2 4-78 0 0,-12 15 695 0 0,16-23-580 0 0,1 1-1 0 0,-1-1 1 0 0,1 0-1 0 0,0 1 1 0 0,1 0 0 0 0,-1 0-1 0 0,-1 4-114 0 0,-6 18 275 0 0,-1 3 2 0 0,0 1 0 0 0,2 0 0 0 0,1 1 0 0 0,-3 29-277 0 0,-3 138 1168 0 0,14-190-1081 0 0,0 0 0 0 0,1 1 0 0 0,0-1 0 0 0,0 0 0 0 0,1 1 0 0 0,3 7-87 0 0,21 55 134 0 0,-26-71-135 0 0,10 19 9 0 0,0 0 0 0 0,1-1 0 0 0,8 9-8 0 0,-6-8 8 0 0,-9-14 0 0 0,0-1 0 0 0,0 0 0 0 0,0 0 1 0 0,1-1-1 0 0,0 1 0 0 0,0-1 1 0 0,0 0-1 0 0,0 0 0 0 0,1-1 0 0 0,4 3-8 0 0,0 0 20 0 0,-7-4-12 0 0,-1 0-1 0 0,1 1 1 0 0,-1-1-1 0 0,1 1 1 0 0,-1-1-1 0 0,0 1 1 0 0,0 0 0 0 0,0 0-8 0 0,-1-1 5 0 0,0 0 1 0 0,0-1-1 0 0,1 1 1 0 0,-1 0-1 0 0,0-1 1 0 0,1 1-1 0 0,-1-1 1 0 0,1 1-1 0 0,0-1 1 0 0,-1 1-1 0 0,1-1 1 0 0,0 0-1 0 0,0 0 1 0 0,0 0-1 0 0,0 0 1 0 0,0 0-1 0 0,0-1 1 0 0,0 1-1 0 0,0 0 1 0 0,1-1-6 0 0,19 6 69 0 0,-18-4-51 0 0,-1-1 1 0 0,0 0-1 0 0,1 0 0 0 0,-1 0 1 0 0,1-1-1 0 0,-1 1 0 0 0,1-1 1 0 0,-1 0-19 0 0,14-2-1949 0 0,-16 2-8151 0 0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8936 0 0,'3'3'314'0'0,"1"-1"1"0"0,0 1-1 0 0,-1 0 1 0 0,1 0-1 0 0,-1 1 1 0 0,0-1-1 0 0,0 1 1 0 0,0-1-1 0 0,-1 1 1 0 0,1 0-1 0 0,-1 0-314 0 0,19 23 1509 0 0,-7-10-1503 0 0,0-1 1 0 0,-1 2 0 0 0,0 0-1 0 0,-2 0 1 0 0,4 9-7 0 0,-11-21 10 0 0,0 0-1 0 0,0 0 1 0 0,0-1 0 0 0,1 0 0 0 0,3 3-10 0 0,16 20 158 0 0,-14-14 10 0 0,0 0 0 0 0,2-1 0 0 0,10 10-168 0 0,21 24 277 0 0,-31-32-124 0 0,1-1 0 0 0,11 9-153 0 0,21 24 271 0 0,5 16 107 0 0,-46-57-243 0 0,-2-5-104 0 0,0 1 0 0 0,-1 0 0 0 0,1 0 0 0 0,-1 0 0 0 0,1 0 0 0 0,-1 0 0 0 0,0 0-1 0 0,0 0 1 0 0,0 0 0 0 0,0 0 0 0 0,0 1 0 0 0,-1-1 0 0 0,1 1-31 0 0,-1-2 17 0 0,0-1 1 0 0,0 0-1 0 0,0 1 1 0 0,1-1-1 0 0,-1 0 1 0 0,0 1-1 0 0,0-1 1 0 0,0 0-1 0 0,1 1 1 0 0,-1-1-1 0 0,0 0 1 0 0,0 0-1 0 0,1 1 1 0 0,-1-1-1 0 0,0 0 1 0 0,0 0-1 0 0,1 1 1 0 0,-1-1-1 0 0,0 0 1 0 0,1 0-1 0 0,-1 0 1 0 0,0 0-1 0 0,1 0 1 0 0,-1 1-1 0 0,0-1 1 0 0,1 0-1 0 0,-1 0 1 0 0,1 0-1 0 0,-1 0 1 0 0,0 0-18 0 0,5 0-122 0 0,-6-2-1377 0 0,0 1-9454 0 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313 1 7736 0 0,'1'0'19'0'0,"0"0"1"0"0,-1 0 0 0 0,1 0-1 0 0,0 0 1 0 0,0 0-1 0 0,-1 0 1 0 0,1 1 0 0 0,0-1-1 0 0,-1 0 1 0 0,1 0 0 0 0,0 1-1 0 0,-1-1 1 0 0,1 0-1 0 0,-1 1 1 0 0,1-1 0 0 0,0 1-1 0 0,-1-1 1 0 0,1 1-1 0 0,-1-1 1 0 0,1 1 0 0 0,-1-1-1 0 0,1 1 1 0 0,-1-1 0 0 0,0 1-1 0 0,1 0-19 0 0,3 21 1091 0 0,-5-16-751 0 0,0 1 1 0 0,0 0-1 0 0,0-1 0 0 0,-1 1 0 0 0,-1 4-340 0 0,-11 20 307 0 0,-1 0-1 0 0,-2-1 1 0 0,0-1-1 0 0,-4 2-306 0 0,-6 11 677 0 0,-12 25-677 0 0,29-48 166 0 0,0 0 0 0 0,-2-1 0 0 0,0-1 0 0 0,-4 3-166 0 0,7-7 168 0 0,0 1 0 0 0,0 1 1 0 0,-4 12-169 0 0,4-10 254 0 0,-1 0 0 0 0,-8 12-254 0 0,8-9 297 0 0,-1 4 7 0 0,11-23-295 0 0,-1 0 0 0 0,1 0 0 0 0,0 0 0 0 0,-1-1-1 0 0,1 1 1 0 0,-1 0 0 0 0,0-1 0 0 0,1 1 0 0 0,-1-1-1 0 0,1 1 1 0 0,-1 0 0 0 0,0-1 0 0 0,0 1 0 0 0,1-1-1 0 0,-1 0 1 0 0,0 1 0 0 0,0-1 0 0 0,1 0-1 0 0,-1 1 1 0 0,0-1 0 0 0,0 0 0 0 0,0 0-9 0 0,1 0 60 0 0,10 0-1867 0 0,-9 0-7943 0 0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2704 0 0,'3'15'738'0'0,"-2"-15"-672"0"0,-1 0-1 0 0,0 1 1 0 0,0-1 0 0 0,0 0 0 0 0,1 0-1 0 0,-1 0 1 0 0,0 1 0 0 0,0-1-1 0 0,0 0 1 0 0,1 0 0 0 0,-1 0 0 0 0,0 0-1 0 0,1 0 1 0 0,-1 1 0 0 0,0-1-1 0 0,0 0 1 0 0,1 0 0 0 0,-1 0 0 0 0,0 0-1 0 0,0 0 1 0 0,1 0 0 0 0,-1 0-1 0 0,0 0 1 0 0,1 0 0 0 0,-1 0 0 0 0,0 0-1 0 0,0 0 1 0 0,1 0 0 0 0,-1-1-1 0 0,0 1 1 0 0,1 0 0 0 0,-1 0 0 0 0,0 0-1 0 0,0 0 1 0 0,1 0 0 0 0,-1 0-1 0 0,0-1 1 0 0,0 1 0 0 0,0 0-1 0 0,1 0 1 0 0,-1 0 0 0 0,0-1 0 0 0,0 1-1 0 0,0 0 1 0 0,1 0 0 0 0,-1-1-1 0 0,0 1-65 0 0,0 0 56 0 0,0 0-1 0 0,-1 0 1 0 0,1 0-1 0 0,0 1 1 0 0,0-1-1 0 0,0 0 1 0 0,0 0-1 0 0,0 0 1 0 0,0 0-1 0 0,0 1 0 0 0,0-1 1 0 0,0 0-1 0 0,0 0 1 0 0,0 0-1 0 0,-1 0 1 0 0,1 1-1 0 0,0-1 1 0 0,0 0-1 0 0,0 0 0 0 0,0 0 1 0 0,0 0-1 0 0,0 1 1 0 0,0-1-1 0 0,0 0 1 0 0,1 0-1 0 0,-1 0 1 0 0,0 0-1 0 0,0 1 0 0 0,0-1 1 0 0,0 0-1 0 0,0 0 1 0 0,0 0-1 0 0,0 0 1 0 0,0 1-1 0 0,0-1 1 0 0,0 0-1 0 0,1 0 1 0 0,-1 0-1 0 0,0 0 0 0 0,0 0 1 0 0,0 0-1 0 0,0 1 1 0 0,0-1-1 0 0,1 0 1 0 0,-1 0-1 0 0,0 0 1 0 0,0 0-1 0 0,0 0 0 0 0,0 0 1 0 0,1 0-1 0 0,-1 0 1 0 0,0 0-1 0 0,0 0 1 0 0,0 0-1 0 0,0 0 1 0 0,1 0-1 0 0,-1 0 1 0 0,0 0-1 0 0,0 0 0 0 0,0 0 1 0 0,1 0-1 0 0,-1 0-55 0 0,13 1 777 0 0,-10 0-662 0 0,0-1 1 0 0,0 1-1 0 0,0-1 0 0 0,0 1 1 0 0,0 0-1 0 0,-1 1 0 0 0,1-1 1 0 0,0 0-1 0 0,0 1 1 0 0,-1-1-1 0 0,1 1 0 0 0,-1 0 1 0 0,1 0-1 0 0,-1 0 0 0 0,0 0 1 0 0,2 3-116 0 0,34 44 206 0 0,-28-35-163 0 0,7 13 14 0 0,-1 1 1 0 0,-1 0 0 0 0,-1 1 0 0 0,-2 0 0 0 0,0 4-58 0 0,11 26 123 0 0,-13-34-60 0 0,-2 1 0 0 0,0 7-63 0 0,7 19 71 0 0,1 9 167 0 0,2 21-238 0 0,-4-18 118 0 0,-10-43 10 0 0,-1 1 0 0 0,-2-1 0 0 0,0 17-128 0 0,2 18 235 0 0,-2-37-117 0 0,-1 0 0 0 0,-1 0 1 0 0,0-1-1 0 0,-1 1 1 0 0,-2 0-1 0 0,1-1 1 0 0,-2 1-1 0 0,-1-1 1 0 0,0 0-1 0 0,-1-1 1 0 0,-1 1-1 0 0,-1-2 1 0 0,-1 2-119 0 0,-27 33 462 0 0,11-18-103 0 0,23-30-298 0 0,1 0-1 0 0,-1-1 1 0 0,1 0 0 0 0,-1 1 0 0 0,0-1-1 0 0,0 0 1 0 0,0 0 0 0 0,0 0 0 0 0,0-1-1 0 0,-2 2-60 0 0,-16 9 522 0 0,19-11-467 0 0,0 0 1 0 0,0 0-1 0 0,1 0 1 0 0,-1 0-1 0 0,0 0 0 0 0,0 0 1 0 0,0-1-1 0 0,0 1 0 0 0,0-1 1 0 0,0 0-1 0 0,0 1 1 0 0,0-1-1 0 0,0 0 0 0 0,0 0 1 0 0,0 0-56 0 0,1 0 205 0 0,1 0-186 0 0,0 1 0 0 0,0 0 0 0 0,0-1 0 0 0,0 1 0 0 0,0-1 0 0 0,-1 1 0 0 0,1-1 0 0 0,0 1 0 0 0,0-1 0 0 0,-1 1 0 0 0,1-1 0 0 0,0 1 0 0 0,-1-1 0 0 0,1 1-1 0 0,0-1 1 0 0,-1 0 0 0 0,1 1 0 0 0,-1-1 0 0 0,1 0 0 0 0,0 1 0 0 0,-1-1 0 0 0,1 0 0 0 0,-1 1 0 0 0,1-1 0 0 0,-1 0 0 0 0,1 0 0 0 0,-1 0 0 0 0,1 0 0 0 0,-1 1 0 0 0,0-1 0 0 0,1 0 0 0 0,-1 0 0 0 0,1 0 0 0 0,-1 0 0 0 0,1 0 0 0 0,-1 0 0 0 0,1 0 0 0 0,-1 0-1 0 0,0-1 1 0 0,1 1 0 0 0,-1 0-19 0 0,0 0 119 0 0,1 0-4 0 0,-14 0 479 0 0,11 0-2828 0 0,3 0-10855 0 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94 1 4216 0 0,'0'0'801'0'0,"0"0"4"0"0,0 0-2 0 0,0 0-78 0 0,0 0-323 0 0,0 6-81 0 0,0 5-162 0 0,1 17 134 0 0,-2 0-1 0 0,-1 0 1 0 0,-1 0-1 0 0,-3 10-292 0 0,-17 40 1734 0 0,-29 66-1734 0 0,50-138 17 0 0,1 0 1 0 0,-1 0-1 0 0,1 1 1 0 0,0-1-1 0 0,1 0 1 0 0,0 1-1 0 0,0 2-17 0 0,0-8-8042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37.3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8840 0 0,'14'13'397'0'0,"0"2"1"0"0,8 13-398 0 0,-18-22 120 0 0,0 0 1 0 0,0 0 0 0 0,-1 0-1 0 0,0 1 1 0 0,0-1 0 0 0,0 1 0 0 0,-1 0-1 0 0,0 0 1 0 0,0 2-121 0 0,3 12 88 0 0,1 0 1 0 0,1 0-1 0 0,8 16-88 0 0,5 16 199 0 0,9 24 1181 0 0,-29-77-1360 0 0,0 0-1 0 0,0 1 1 0 0,0-1 0 0 0,0 1-1 0 0,0-1 1 0 0,0 0 0 0 0,0 1-1 0 0,0-1 1 0 0,0 0 0 0 0,0 1-1 0 0,0-1 1 0 0,0 0 0 0 0,0 1-1 0 0,0-1 1 0 0,-1 0 0 0 0,1 1-1 0 0,0-1 1 0 0,0 0 0 0 0,0 1-1 0 0,-1-1 1 0 0,1 0 0 0 0,0 1-1 0 0,0-1 1 0 0,-1 0 0 0 0,1 0-1 0 0,0 1 1 0 0,-1-1 0 0 0,1 0-1 0 0,0 0 1 0 0,-1 0-20 0 0,-4 9 426 0 0,5-4-1783 0 0,0-5-7379 0 0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 4008 0 0,'1'-11'1717'0'0,"2"18"1725"0"0,4 10-601 0 0,-4-10-2794 0 0,-1 0 0 0 0,0-1 0 0 0,0 1 1 0 0,-1 0-1 0 0,0 0 0 0 0,0 0 0 0 0,0 0 0 0 0,-1 0 1 0 0,0 0-1 0 0,-1 0 0 0 0,1 0 0 0 0,-1 1-47 0 0,-1 17 106 0 0,0 379 2428 0 0,-5-373-4155 0 0,7-31-8100 0 0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0 145 2304 0 0,'11'0'1177'0'0,"-11"0"-1072"0"0,1 1 0 0 0,-1-1 0 0 0,0 0 0 0 0,0 0-1 0 0,0 0 1 0 0,0 1 0 0 0,0-1 0 0 0,1 0 0 0 0,-1 0-1 0 0,0 1 1 0 0,0-1 0 0 0,0 0 0 0 0,0 1 0 0 0,0-1 0 0 0,0 0-1 0 0,0 0 1 0 0,0 1 0 0 0,0-1 0 0 0,0 0 0 0 0,0 1-1 0 0,0-1 1 0 0,0 0 0 0 0,0 0 0 0 0,0 1 0 0 0,0-1 0 0 0,0 0-1 0 0,-1 0 1 0 0,1 1 0 0 0,0-1 0 0 0,0 0 0 0 0,0 0 0 0 0,0 1-1 0 0,0-1 1 0 0,-1 0 0 0 0,1 0-105 0 0,-2 8-48 0 0,2-8 54 0 0,0 0-1 0 0,1 1 1 0 0,-1-1 0 0 0,0 0-1 0 0,0 0 1 0 0,0 0-1 0 0,0 0 1 0 0,1 0 0 0 0,-1 0-1 0 0,0 0 1 0 0,0 0 0 0 0,0 0-1 0 0,0 0 1 0 0,1 0-1 0 0,-1 0 1 0 0,0 0 0 0 0,0 0-1 0 0,0 0 1 0 0,1 0 0 0 0,-1 0-1 0 0,0 0 1 0 0,0 0 0 0 0,0 0-1 0 0,0 0 1 0 0,1 0-1 0 0,-1 0 1 0 0,0 0 0 0 0,0 0-1 0 0,0 0 1 0 0,0 0 0 0 0,1 0-1 0 0,-1 0 1 0 0,0-1-1 0 0,0 1 1 0 0,0 0 0 0 0,0 0-1 0 0,0 0 1 0 0,1 0 0 0 0,-1 0-1 0 0,0-1 1 0 0,0 1-1 0 0,0 0-5 0 0,1 0 3 0 0,0-1 0 0 0,0 1 0 0 0,0 0-1 0 0,-1 0 1 0 0,1-1 0 0 0,0 1 0 0 0,0 0-1 0 0,0 0 1 0 0,0 0 0 0 0,0 0 0 0 0,0 0-1 0 0,0 0 1 0 0,0 0 0 0 0,0 0-1 0 0,0 1 1 0 0,0-1 0 0 0,-1 0 0 0 0,1 0-1 0 0,0 1 1 0 0,0-1 0 0 0,0 1-3 0 0,15 1 5 0 0,173-29 16 0 0,-75 12 280 0 0,-46 7 490 0 0,33-10-791 0 0,-55 9 224 0 0,-26 5-98 0 0,0 0-1 0 0,0-2 1 0 0,-1 0 0 0 0,8-4-126 0 0,-9 3 118 0 0,0 2 0 0 0,1 0-1 0 0,-1 1 1 0 0,1 0 0 0 0,4 1-118 0 0,39-8 123 0 0,-35 5-489 0 0,1 1 0 0 0,-1 2 1 0 0,13-1 365 0 0,-37 4-6328 0 0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372 1 5416 0 0,'0'0'56'0'0,"0"0"0"0"0,18 0 1553 0 0,-21 0-1407 0 0,1 0 1 0 0,0 1-1 0 0,0-1 0 0 0,-1 1 1 0 0,1-1-1 0 0,0 1 0 0 0,0 0 1 0 0,0 0-1 0 0,0 0 0 0 0,0 0 1 0 0,-1 1-203 0 0,0 0 49 0 0,1-1 0 0 0,0 0 1 0 0,0 0-1 0 0,-1 0 1 0 0,1 0-1 0 0,0 0 1 0 0,-1 0-1 0 0,1-1 1 0 0,-1 1-1 0 0,0-1-49 0 0,-53 6 1903 0 0,-52 14-1903 0 0,93-16 204 0 0,12-3-135 0 0,1 0 0 0 0,0-1 0 0 0,-1 1 0 0 0,0 0 0 0 0,1-1 0 0 0,-1 0 0 0 0,1 0 0 0 0,-3 1-69 0 0,4-2 13 0 0,0 1 0 0 0,1 0 1 0 0,-1 0-1 0 0,0 0 1 0 0,1 0-1 0 0,-1-1 1 0 0,0 1-1 0 0,1 0 0 0 0,-1 0 1 0 0,0 1-1 0 0,1-1 1 0 0,-1 0-1 0 0,0 0 1 0 0,1 0-1 0 0,-1 0 0 0 0,1 0 1 0 0,-1 1-1 0 0,0-1 1 0 0,1 0-1 0 0,-1 1 1 0 0,1-1-1 0 0,-1 0 0 0 0,0 1 1 0 0,1-1-1 0 0,-1 1 1 0 0,1-1-1 0 0,0 1 1 0 0,-1-1-1 0 0,0 1-13 0 0,1 0 117 0 0,-6-1 67 0 0,6-1-178 0 0,0 1 1 0 0,0 0-1 0 0,-1 0 0 0 0,1 0 0 0 0,0 0 1 0 0,-1 0-1 0 0,1 0 0 0 0,0 0 1 0 0,0 0-1 0 0,-1 0 0 0 0,1 1 0 0 0,0-1 1 0 0,0 0-1 0 0,-1 0 0 0 0,1 0 0 0 0,0 0 1 0 0,0 0-1 0 0,-1 0 0 0 0,1 0 0 0 0,0 1 1 0 0,0-1-1 0 0,0 0 0 0 0,-1 0 0 0 0,1 0 1 0 0,0 0-1 0 0,0 1 0 0 0,0-1 0 0 0,0 0 1 0 0,-1 0-1 0 0,1 1 0 0 0,0-1 0 0 0,0 0 1 0 0,0 0-1 0 0,0 1 0 0 0,0-1 1 0 0,0 0-1 0 0,0 0 0 0 0,0 1 0 0 0,0-1 1 0 0,0 0-1 0 0,0 0 0 0 0,0 1 0 0 0,0-1 1 0 0,0 0-1 0 0,0 0 0 0 0,0 1 0 0 0,0-1 1 0 0,0 0-1 0 0,0 0 0 0 0,0 1 0 0 0,0-1 1 0 0,0 0-1 0 0,0 0-6 0 0,0 5 40 0 0,-13 17 124 0 0,10-8-130 0 0,1-1 0 0 0,-2 0 0 0 0,0 0 0 0 0,-4 7-34 0 0,-8 27 67 0 0,2 22-11 0 0,10-46-38 0 0,-1-1-1 0 0,-1 1 1 0 0,-4 8-18 0 0,8-21 5 0 0,-1 0 0 0 0,2 0 0 0 0,-1 0 0 0 0,2 1 0 0 0,-1-1 1 0 0,2 9-6 0 0,-2 12 27 0 0,0-16-2 0 0,1 0 1 0 0,0 0-1 0 0,3 14-25 0 0,-3-25 2 0 0,1 0 0 0 0,0 0 1 0 0,0 0-1 0 0,0-1 0 0 0,0 1 0 0 0,1 0 0 0 0,-1-1 0 0 0,1 1 0 0 0,0-1 0 0 0,0 1 0 0 0,0-1 0 0 0,1 0 0 0 0,-1 0 0 0 0,1 0 0 0 0,0 0 0 0 0,-1 0 1 0 0,2 0-3 0 0,14 13 23 0 0,-16-14-19 0 0,0 0 1 0 0,0 0-1 0 0,0 0 0 0 0,0 0 0 0 0,0 0 1 0 0,0-1-1 0 0,0 1 0 0 0,1-1 0 0 0,-1 1 1 0 0,1-1-1 0 0,-1 0 0 0 0,1 0 0 0 0,-1 0 1 0 0,1 0-1 0 0,0-1 0 0 0,-1 1 0 0 0,1-1 1 0 0,0 0-5 0 0,39 1 26 0 0,-24 0-19 0 0,1 0-1 0 0,-1-2 0 0 0,0 0 1 0 0,1-1-1 0 0,14-4-6 0 0,30-4 31 0 0,-36 3-1850 0 0,-25 7-7183 0 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65 7136 0 0,'31'6'2483'0'0,"-17"-3"-1422"0"0,8-6 391 0 0,-9 0-1304 0 0,211-36-412 0 0,-218 38 60 0 0,0 0 1 0 0,0-1-1 0 0,0 0 0 0 0,0 0 1 0 0,0 0-1 0 0,-1 0 1 0 0,1-1-1 0 0,-1 0 1 0 0,5-3 203 0 0,-5 2-7288 0 0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0 8032 0 0,'2'3'67'0'0,"0"-1"1"0"0,0 1 0 0 0,0-1-1 0 0,0 1 1 0 0,0 0 0 0 0,-1 0 0 0 0,0-1-1 0 0,1 1 1 0 0,-1 0 0 0 0,0 1-1 0 0,0-1 1 0 0,-1 0 0 0 0,1 0-1 0 0,-1 0 1 0 0,1 0 0 0 0,-1 1-1 0 0,0 1-67 0 0,0-4 17 0 0,0-1-1 0 0,0 0 1 0 0,0 1-1 0 0,0-1 1 0 0,0 1-1 0 0,0-1 1 0 0,0 0-1 0 0,0 1 0 0 0,1-1 1 0 0,-1 1-1 0 0,0-1 1 0 0,0 0-1 0 0,0 1 1 0 0,1-1-1 0 0,-1 0 1 0 0,0 1-1 0 0,0-1 0 0 0,1 0 1 0 0,-1 1-1 0 0,0-1 1 0 0,0 0-1 0 0,1 0 1 0 0,-1 1-1 0 0,1-1 1 0 0,-1 0-1 0 0,0 0-16 0 0,8 11 486 0 0,-10 16 27 0 0,-1 1 1 0 0,-5 26-514 0 0,3-30 189 0 0,2 1 1 0 0,0 0 0 0 0,2 22-190 0 0,0-26 218 0 0,0-1 1 0 0,-1 1 0 0 0,-3 13-219 0 0,1-11 211 0 0,1 0 0 0 0,1 17-211 0 0,-2 8 185 0 0,3-32-58 0 0,-1 0 0 0 0,2 17-127 0 0,-6 53 775 0 0,6-79-769 0 0,-1-6 1 0 0,1 0 0 0 0,0 1 0 0 0,0-1 0 0 0,0 1 0 0 0,0-1 0 0 0,0 1 0 0 0,0-1 0 0 0,0 0 0 0 0,1 1 0 0 0,-1-1 0 0 0,0 1 0 0 0,1-1 0 0 0,-1 0 0 0 0,1 0 0 0 0,0 1 0 0 0,-1-1 0 0 0,1 0 0 0 0,0 0 0 0 0,0 1 0 0 0,0-1 0 0 0,0 0 0 0 0,0 0 0 0 0,0 0 0 0 0,0 0-7 0 0,14 11 55 0 0,-14-10-42 0 0,1-1 0 0 0,-1 1 0 0 0,1-1-1 0 0,0 0 1 0 0,0 1 0 0 0,0-1 0 0 0,0 0 0 0 0,0 0 0 0 0,0 0 0 0 0,0 0 0 0 0,0-1 0 0 0,0 1 0 0 0,0-1 0 0 0,0 1 0 0 0,1-1-1 0 0,-1 0 1 0 0,0 1 0 0 0,0-1 0 0 0,2-1-13 0 0,49-5 90 0 0,-17 1 8 0 0,-31 4-88 0 0,0 0 0 0 0,0 0 0 0 0,0-1 0 0 0,0 0 0 0 0,4-2-10 0 0,19-5 24 0 0,-1-3-1859 0 0,-24 11-7370 0 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0 5224 0 0,'0'1'70'0'0,"0"0"1"0"0,1 0 0 0 0,-1-1-1 0 0,0 1 1 0 0,0 0-1 0 0,1-1 1 0 0,-1 1 0 0 0,0 0-1 0 0,1-1 1 0 0,-1 1-1 0 0,0 0 1 0 0,1-1 0 0 0,-1 1-1 0 0,1-1 1 0 0,-1 1-1 0 0,1-1 1 0 0,-1 1 0 0 0,2 0-71 0 0,-2-1 119 0 0,1 1 1 0 0,0-1 0 0 0,-1 1-1 0 0,1-1 1 0 0,-1 1 0 0 0,1 0 0 0 0,-1-1-1 0 0,1 1 1 0 0,-1 0 0 0 0,1-1-1 0 0,-1 1 1 0 0,0 0 0 0 0,1 0 0 0 0,-1-1-1 0 0,0 1 1 0 0,0 0 0 0 0,1 0-1 0 0,-1 0 1 0 0,0 0-120 0 0,0-1 421 0 0,0 0-2 0 0,0 0-35 0 0,0 0-155 0 0,0 0-42 0 0,0 23 220 0 0,-7 123 641 0 0,2-84-618 0 0,-1 17-38 0 0,5-54-174 0 0,-2 1 1 0 0,-4 19-219 0 0,4-27 137 0 0,0 0 0 0 0,1 1 0 0 0,1-1 1 0 0,0 1-1 0 0,1-1 0 0 0,2 7-137 0 0,-2 7 162 0 0,0-29-99 0 0,-1 1-1 0 0,1 0 1 0 0,0-1 0 0 0,0 1-1 0 0,0-1 1 0 0,1 1-1 0 0,-1 0 1 0 0,1-1 0 0 0,0 1-1 0 0,0-1 1 0 0,0 1 0 0 0,0-1-1 0 0,2 2-62 0 0,6 12 255 0 0,-8-14-211 0 0,0-1 0 0 0,0 0 1 0 0,1 1-1 0 0,-1-1 1 0 0,1 0-1 0 0,-1 0 0 0 0,1 0 1 0 0,0 0-1 0 0,0 0 0 0 0,0 0 1 0 0,0 0-45 0 0,7 6 201 0 0,-8-7-196 0 0,0-1 0 0 0,-1 1 1 0 0,1 0-1 0 0,0-1 1 0 0,-1 1-1 0 0,1 0 0 0 0,0-1 1 0 0,0 1-1 0 0,0-1 0 0 0,0 0 1 0 0,0 1-1 0 0,0-1 0 0 0,-1 0 1 0 0,1 1-1 0 0,0-1 0 0 0,0 0 1 0 0,0 0-1 0 0,0 0 0 0 0,0 0 1 0 0,0 0-1 0 0,0 0 0 0 0,0 0 1 0 0,0 0-1 0 0,0 0 0 0 0,0 0 1 0 0,0-1-6 0 0,54 4 264 0 0,-16-6-224 0 0,-1 2 1 0 0,29 3-41 0 0,-1-1 2 0 0,-62-1-258 0 0,0 0 0 0 0,0-1 1 0 0,0 0-1 0 0,0 0 0 0 0,0 0 1 0 0,0 0-1 0 0,0 0 0 0 0,2-2 256 0 0,-2 1-10226 0 0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468 79 9040 0 0,'0'-1'121'0'0,"0"-1"1"0"0,-1 1 0 0 0,1 0-1 0 0,0 0 1 0 0,-1-1 0 0 0,1 1 0 0 0,-1 0-1 0 0,1 0 1 0 0,-1 0 0 0 0,0 0-1 0 0,1 0 1 0 0,-1 0 0 0 0,0 0-1 0 0,0 0 1 0 0,0 0 0 0 0,0 0-1 0 0,0 0-121 0 0,-9-10 1004 0 0,6 6-887 0 0,0 1 0 0 0,-1 0 0 0 0,0 1 0 0 0,0-1 0 0 0,0 1 1 0 0,0 0-1 0 0,-1 0 0 0 0,1 1 0 0 0,-2-1-117 0 0,4 2 51 0 0,-5-2 2 0 0,1 1 1 0 0,0 0-1 0 0,-1 1 0 0 0,1 0 1 0 0,-1 0-1 0 0,1 0 0 0 0,-1 1 1 0 0,-1 1-54 0 0,-15-2 41 0 0,-55 0 208 0 0,77 1-235 0 0,-1 1 0 0 0,0-1 0 0 0,1 1 0 0 0,-1 0-1 0 0,1 0 1 0 0,-1 0 0 0 0,1 0 0 0 0,-1 1 0 0 0,1-1 0 0 0,0 0-1 0 0,-1 1 1 0 0,1 0 0 0 0,0 0 0 0 0,0-1 0 0 0,0 1 0 0 0,0 1-14 0 0,-28 33 142 0 0,28-33-136 0 0,1-1 0 0 0,-1 1 0 0 0,1 0 0 0 0,-1 0 0 0 0,1 0 0 0 0,0 0 0 0 0,0 0 0 0 0,0 0 0 0 0,0 0 0 0 0,1 0 0 0 0,-1 0 0 0 0,1 0 0 0 0,0 1 0 0 0,-1-1 0 0 0,2 0 0 0 0,-1 0 0 0 0,0 0 0 0 0,1 1 0 0 0,-1-1 0 0 0,1 0 0 0 0,0 0 0 0 0,0 0 0 0 0,0 0 0 0 0,1 1-6 0 0,4 7 11 0 0,1 1 1 0 0,0-1-1 0 0,1 0 0 0 0,0-1 1 0 0,5 5-12 0 0,14 19 6 0 0,-13-15 13 0 0,0 0 1 0 0,2-2-1 0 0,0 0 1 0 0,1 0-1 0 0,3 0-19 0 0,-1 0 12 0 0,0 0 0 0 0,-2 1 0 0 0,0 1 0 0 0,0 1 0 0 0,-2 0 0 0 0,5 9-12 0 0,-2 9 55 0 0,-17-35-53 0 0,0 0 0 0 0,1-1 0 0 0,-1 1 0 0 0,0-1 0 0 0,-1 1 0 0 0,1 0 0 0 0,0 0 0 0 0,-1 0 0 0 0,0-1-1 0 0,1 1 1 0 0,-1 0 0 0 0,0 0 0 0 0,-1 0 0 0 0,1 0 0 0 0,0-1 0 0 0,-1 1 0 0 0,0 0 0 0 0,1 0 0 0 0,-1-1 0 0 0,0 1 0 0 0,-1 0 0 0 0,1-1 0 0 0,0 1 0 0 0,-1-1 0 0 0,1 0 0 0 0,-1 1 0 0 0,0-1 0 0 0,0 0 0 0 0,1 0 0 0 0,-2 0 0 0 0,1 0 0 0 0,-1 1-2 0 0,-5 3 0 0 0,-10 7 0 0 0,0 0 0 0 0,0-1 0 0 0,-20 9 0 0 0,25-16 0 0 0,-1-1 0 0 0,1-1 0 0 0,-1 0 0 0 0,0 0 0 0 0,0-2 0 0 0,0 0 0 0 0,-3 0 0 0 0,-48 6 0 0 0,51-5 45 0 0,0 0 0 0 0,0 0 0 0 0,0-2 0 0 0,0 1 0 0 0,0-2 1 0 0,0 0-1 0 0,0-1 0 0 0,0 0 0 0 0,-4-2-45 0 0,17 4-51 0 0,0 0 0 0 0,0 0-1 0 0,1-1 1 0 0,-1 1 0 0 0,0 0-1 0 0,0-1 1 0 0,0 1 0 0 0,0-1 0 0 0,1 1-1 0 0,-1-1 1 0 0,0 1 0 0 0,0-1-1 0 0,1 1 1 0 0,-1-1 0 0 0,0 0-1 0 0,1 1 1 0 0,-1-1 0 0 0,1 0 0 0 0,-1 0-1 0 0,1 1 1 0 0,-1-1 0 0 0,1 0-1 0 0,-1 0 1 0 0,1 0 0 0 0,0 0 0 0 0,0 0-1 0 0,-1 1 1 0 0,1-1 0 0 0,0 0-1 0 0,0 0 1 0 0,0 0 0 0 0,0 0-1 0 0,0 0 1 0 0,0 0 0 0 0,0 0 0 0 0,0 0 51 0 0,0-2-9544 0 0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5120 0 0,'1'5'797'0'0,"-1"-4"-638"0"0,0 0 0 0 0,1 1 0 0 0,-1-1 0 0 0,0 0-1 0 0,0 0 1 0 0,1 0 0 0 0,-1 0 0 0 0,1 1 0 0 0,-1-1-1 0 0,1 0 1 0 0,-1 0 0 0 0,1 0 0 0 0,0 0 0 0 0,-1 0-1 0 0,1 0 1 0 0,0 0 0 0 0,1 0-159 0 0,-2 0 62 0 0,1 0 0 0 0,0 1 0 0 0,0-1 0 0 0,-1 0 0 0 0,1 1 0 0 0,-1-1 0 0 0,1 0 0 0 0,-1 1 0 0 0,1-1 0 0 0,-1 0-1 0 0,0 1 1 0 0,0-1 0 0 0,0 1 0 0 0,0-1 0 0 0,0 0 0 0 0,0 1 0 0 0,0-1 0 0 0,0 1 0 0 0,0-1 0 0 0,-1 1-62 0 0,1 13 80 0 0,8 42 170 0 0,-3-34-82 0 0,-2 1 0 0 0,0 12-168 0 0,-2 6 33 0 0,-1-7 50 0 0,1 0-1 0 0,2 0 1 0 0,1 0-1 0 0,2-1 1 0 0,2 5-83 0 0,-6-31 68 0 0,1 0 0 0 0,0-1 0 0 0,0 0 0 0 0,0 0 0 0 0,1 0 0 0 0,0 0 0 0 0,0 0 1 0 0,1-1-1 0 0,-1 1 0 0 0,2-1 0 0 0,-1-1 0 0 0,4 4-68 0 0,31 32 685 0 0,-38-40-645 0 0,-1-1 0 0 0,1 1 0 0 0,0-1 1 0 0,0 0-1 0 0,0 1 0 0 0,0-1 0 0 0,0 0 0 0 0,0 0 0 0 0,0 0 0 0 0,0-1 0 0 0,0 1 0 0 0,0 0 0 0 0,0-1 0 0 0,-1 1 0 0 0,1-1 0 0 0,0 0 0 0 0,0 1 0 0 0,0-1 0 0 0,-1 0 0 0 0,1 0 1 0 0,0 0-1 0 0,0-1-40 0 0,6-4 109 0 0,-1 0 0 0 0,0 0 1 0 0,0-1-1 0 0,-1 0 1 0 0,1 0-1 0 0,-2 0 1 0 0,1-1-1 0 0,-1 0 1 0 0,0 0-1 0 0,-1 0 0 0 0,0-1 1 0 0,2-4-110 0 0,2-14 299 0 0,-1-1 0 0 0,-2 0 0 0 0,2-19-299 0 0,-2 18 194 0 0,-4 12-92 0 0,0 1 0 0 0,-1-1 0 0 0,-1 0 0 0 0,0 0 1 0 0,-2 1-1 0 0,-1-8-102 0 0,0 0 99 0 0,1 1 0 0 0,0-20-99 0 0,1 21 47 0 0,1 19-39 0 0,0 1-1 0 0,0-1 1 0 0,1 1 0 0 0,-1 0 0 0 0,1-1-1 0 0,0 0 1 0 0,0 1 0 0 0,0-1-1 0 0,0 1 1 0 0,0-1 0 0 0,1 1-1 0 0,-1-1 1 0 0,1 1 0 0 0,0 0 0 0 0,-1-1-1 0 0,1 1 1 0 0,0 0 0 0 0,0-1-1 0 0,1 1 1 0 0,-1 0 0 0 0,0 0 0 0 0,2-1-9 0 0,9-10 54 0 0,-11 12-197 0 0,0-1 1 0 0,1 0-1 0 0,-1 0 0 0 0,1 1 0 0 0,0-1 0 0 0,0 1 0 0 0,-1 0 0 0 0,1-1 1 0 0,0 1-1 0 0,0 0 0 0 0,0 0 0 0 0,0 0 0 0 0,0 0 0 0 0,2 0 144 0 0,-2 1-10590 0 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351 162 4120 0 0,'1'-1'114'0'0,"0"0"0"0"0,0 0 0 0 0,0 0-1 0 0,0 1 1 0 0,0-1 0 0 0,0 1 0 0 0,1-1 0 0 0,-1 1 0 0 0,0-1 0 0 0,0 1 0 0 0,1 0 0 0 0,-1-1 0 0 0,0 1-1 0 0,1 0 1 0 0,-1 0 0 0 0,1 0-114 0 0,18-5 1595 0 0,-12-6-248 0 0,-8 11-1338 0 0,0-1-1 0 0,0 1 0 0 0,0 0 1 0 0,0-1-1 0 0,1 1 1 0 0,-1 0-1 0 0,0-1 0 0 0,0 1 1 0 0,0-1-1 0 0,1 1 0 0 0,-1 0 1 0 0,0 0-1 0 0,0-1 1 0 0,1 1-1 0 0,-1 0 0 0 0,0-1 1 0 0,1 1-1 0 0,-1 0 0 0 0,0 0 1 0 0,1 0-1 0 0,-1-1 1 0 0,0 1-1 0 0,1 0 0 0 0,-1 0 1 0 0,1 0-1 0 0,-1 0 0 0 0,1 0-8 0 0,-1-1 18 0 0,1 1-1 0 0,-1-1 0 0 0,1 1 1 0 0,-1-1-1 0 0,0 0 0 0 0,1 1 0 0 0,-1-1 1 0 0,0 0-1 0 0,0 1 0 0 0,1-1 1 0 0,-1 0-1 0 0,0 1 0 0 0,0-1 0 0 0,0 0 1 0 0,0 0-1 0 0,0 1 0 0 0,0-1 1 0 0,0 0-18 0 0,3-11 79 0 0,-2 11-29 0 0,-1 0 1 0 0,0 0-1 0 0,1 0 0 0 0,-1 0 1 0 0,0 0-1 0 0,0-1 0 0 0,0 1 1 0 0,0 0-1 0 0,0 0 0 0 0,0 0 0 0 0,0 0 1 0 0,0 0-1 0 0,0 0 0 0 0,0 0 1 0 0,-1 0-1 0 0,1 0 0 0 0,0 0 1 0 0,-1 0-1 0 0,1 0 0 0 0,0 0 1 0 0,-1 0-1 0 0,0 1 0 0 0,0-2-50 0 0,-15-23 630 0 0,11 20-553 0 0,-1 0-1 0 0,1 0 1 0 0,-1 1 0 0 0,-1 0 0 0 0,1 0 0 0 0,0 0 0 0 0,-1 1 0 0 0,0 0 0 0 0,0 0 0 0 0,0 0 0 0 0,0 1 0 0 0,-2 0-77 0 0,-4-1 149 0 0,0 1 0 0 0,0 0 0 0 0,0 1 0 0 0,-1 0 0 0 0,1 1 0 0 0,-9 2-149 0 0,20-2 15 0 0,0 1 0 0 0,0 0 1 0 0,0 0-1 0 0,0 0 0 0 0,0 0 0 0 0,0 0 0 0 0,0 0 1 0 0,1 0-1 0 0,-1 1 0 0 0,0-1 0 0 0,1 1 1 0 0,-1-1-1 0 0,1 1 0 0 0,-1 0 0 0 0,1-1 0 0 0,0 1 1 0 0,0 0-1 0 0,-1 0-15 0 0,-13 16 117 0 0,13-16-102 0 0,0 0 0 0 0,0 0 0 0 0,1 1 0 0 0,-1-1 0 0 0,0 0 0 0 0,1 1 0 0 0,0 0 0 0 0,0-1 0 0 0,-1 1 0 0 0,1 0 0 0 0,1-1 0 0 0,-1 1 0 0 0,0 0 0 0 0,1 0 0 0 0,-1 0 0 0 0,1-1 0 0 0,0 1 0 0 0,0 0 0 0 0,0 0 0 0 0,1 0-1 0 0,-1 0 1 0 0,1 1-14 0 0,-1 13 75 0 0,1-16-70 0 0,-1 1-1 0 0,0-1 1 0 0,1 1-1 0 0,-1-1 1 0 0,1 1 0 0 0,0-1-1 0 0,-1 1 1 0 0,1-1-1 0 0,0 1 1 0 0,0-1-1 0 0,0 0 1 0 0,0 0-1 0 0,0 1 1 0 0,0-1-1 0 0,0 0 1 0 0,1 0-6 0 0,23 20 11 0 0,-11-10 4 0 0,132 133 125 0 0,-138-134-128 0 0,1 1 0 0 0,-1 0 0 0 0,-1 0 1 0 0,4 8-13 0 0,10 15 28 0 0,-19-30-22 0 0,0-1 0 0 0,0 1 0 0 0,0 0 0 0 0,0 0 0 0 0,-1 0 0 0 0,1 0 0 0 0,-1 0 0 0 0,0 0-1 0 0,0 0 1 0 0,-1 0 0 0 0,1 0 0 0 0,-1 0 0 0 0,0 1 0 0 0,0-1 0 0 0,0 0 0 0 0,-1 0 0 0 0,0 0 0 0 0,1 0 0 0 0,-1 1 0 0 0,-1-1-1 0 0,1 0 1 0 0,-1-1 0 0 0,1 1 0 0 0,-1 0 0 0 0,0 0 0 0 0,0-1 0 0 0,-1 1 0 0 0,1-1 0 0 0,-1 0 0 0 0,0 1 0 0 0,0-1 0 0 0,-1 0-6 0 0,2-1 4 0 0,0 0 0 0 0,-1 0-1 0 0,0-1 1 0 0,1 0 0 0 0,-1 1 0 0 0,0-1 0 0 0,0 0 0 0 0,0 0 0 0 0,0-1 0 0 0,0 1 0 0 0,0 0 0 0 0,0-1-4 0 0,-16 5 23 0 0,0 1-8 0 0,0 0-1 0 0,-1 0 1 0 0,1-2-1 0 0,-1-1 1 0 0,-1 0-1 0 0,1-2 1 0 0,0 0-1 0 0,-7-1-14 0 0,24 0-4 0 0,-12 0 132 0 0,1-1 0 0 0,-1 0-1 0 0,0-1 1 0 0,1-1 0 0 0,0 0 0 0 0,-12-5-128 0 0,-9-10-1493 0 0,34 18-8419 0 0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128 9 5416 0 0,'-15'-9'3856'0'0,"15"10"-3798"0"0,0-1 0 0 0,0 1 1 0 0,0-1-1 0 0,0 1 0 0 0,0-1 0 0 0,0 1 1 0 0,0-1-1 0 0,0 1 0 0 0,0-1 1 0 0,0 0-1 0 0,0 1 0 0 0,0-1 0 0 0,-1 1 1 0 0,1-1-1 0 0,0 1 0 0 0,0-1 0 0 0,-1 0 1 0 0,1 1-1 0 0,0-1 0 0 0,0 1 1 0 0,-1-1-1 0 0,1 0 0 0 0,0 1 0 0 0,-1-1 1 0 0,1 0-1 0 0,-1 0 0 0 0,1 1 1 0 0,-1-1-59 0 0,-14 16-28 0 0,12-13 58 0 0,0 0 0 0 0,-1 0 1 0 0,1 1-1 0 0,1-1 0 0 0,-1 1 0 0 0,0 0 1 0 0,1 0-1 0 0,0 0 0 0 0,0 0 1 0 0,-1 4-31 0 0,-13 47 341 0 0,6-16-31 0 0,3-17-148 0 0,1 0 0 0 0,2 1 0 0 0,0-1-1 0 0,1 1 1 0 0,1 0 0 0 0,2 9-162 0 0,-7 172 1492 0 0,8-176-1113 0 0,0-19-197 0 0,0 0 0 0 0,-1 1 0 0 0,0-1 0 0 0,-1 0 0 0 0,-1 6-182 0 0,0-16-1933 0 0,2 0-7820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37.7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0 121 7936 0 0,'43'-7'1819'0'0,"-22"2"-992"0"0,197-46 583 0 0,-146 33-1266 0 0,-45 11-89 0 0,-4 1-39 0 0,1 0 0 0 0,-1 2 0 0 0,1 0 1 0 0,8 2-17 0 0,13-3-19 0 0,-39 3 5 0 0,0 1 1 0 0,1 0-1 0 0,-1 0 1 0 0,0 1-1 0 0,1 0 1 0 0,-1 0-1 0 0,0 0 1 0 0,1 1-1 0 0,-1 0 1 0 0,0 0-1 0 0,0 0 1 0 0,0 1-1 0 0,0 0 1 0 0,0 0-1 0 0,3 2 14 0 0,3 3-136 0 0,14 10-40 0 0,-25-16 182 0 0,0 0-1 0 0,0 0 0 0 0,0 1 0 0 0,-1-1 0 0 0,1 0 0 0 0,0 0 1 0 0,0 1-1 0 0,-1-1 0 0 0,1 0 0 0 0,-1 1 0 0 0,1-1 1 0 0,-1 1-1 0 0,0-1 0 0 0,1 0 0 0 0,-1 1 0 0 0,0-1 0 0 0,0 1 1 0 0,0 0-6 0 0,0 38 326 0 0,2 0 1 0 0,3 8-327 0 0,-3-30 57 0 0,2-1 0 0 0,0 1 1 0 0,1-1-1 0 0,1 0 1 0 0,0 0-1 0 0,3 1-57 0 0,0 4 37 0 0,-7-16-18 0 0,0-1 0 0 0,0 0 0 0 0,1 1-1 0 0,-1-1 1 0 0,1-1 0 0 0,0 1 0 0 0,1 0 0 0 0,-1-1-1 0 0,1 1 1 0 0,0-1 0 0 0,4 3-19 0 0,-5-4 38 0 0,0 0 0 0 0,0 0-1 0 0,0 1 1 0 0,0-1 0 0 0,0 1 0 0 0,1 2-38 0 0,10 13 213 0 0,-13-18-264 0 0,14 12 755 0 0,-14-13-752 0 0,-1 0 0 0 0,1 1 0 0 0,-1-1 0 0 0,1 0 0 0 0,-1 0 0 0 0,1 1 0 0 0,0-1 0 0 0,-1 0 0 0 0,1 0 0 0 0,-1 0 1 0 0,1 0-1 0 0,0 0 0 0 0,-1 0 0 0 0,1 0 0 0 0,0 0 0 0 0,-1 0 0 0 0,1 0 0 0 0,-1 0 0 0 0,1 0 0 0 0,0 0 0 0 0,-1-1 0 0 0,1 1 0 0 0,-1 0 0 0 0,1 0 0 0 0,-1-1 0 0 0,1 1 0 0 0,-1 0 0 0 0,1-1 1 0 0,-1 1-1 0 0,1-1 0 0 0,-1 1 48 0 0,1 0-9048 0 0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1 165 5520 0 0,'15'-2'627'0'0,"-1"0"0"0"0,1-1 0 0 0,0 0-1 0 0,11-4-626 0 0,-23 6 26 0 0,199-48 257 0 0,-183 45-276 0 0,-1 1 1 0 0,12-1-8 0 0,-14 3 4 0 0,0-2 0 0 0,-1 0-1 0 0,13-4-3 0 0,-8 0 38 0 0,-1 1 0 0 0,1 1 0 0 0,0 1 0 0 0,1 1 0 0 0,13-1-38 0 0,-22 3 102 0 0,1-1 0 0 0,-1 0 1 0 0,0-1-1 0 0,8-3-102 0 0,-9 3 70 0 0,-1 0 0 0 0,1 1 0 0 0,0 0 1 0 0,0 1-1 0 0,5-1-70 0 0,-10 2 67 0 0,1 0 1 0 0,-1-1-1 0 0,1 0 1 0 0,-1-1-1 0 0,0 0 1 0 0,1 0-1 0 0,-1 0 1 0 0,1-1-68 0 0,2 0 162 0 0,-9 3-143 0 0,1 0 0 0 0,-1 0 0 0 0,0 0-1 0 0,1 0 1 0 0,-1 0 0 0 0,1 0 0 0 0,-1 0 0 0 0,0 0-1 0 0,1 0 1 0 0,-1 0 0 0 0,1 0 0 0 0,-1 0-1 0 0,0 0 1 0 0,1 0 0 0 0,-1 1 0 0 0,1-1-1 0 0,-1 0 1 0 0,0 0 0 0 0,1 0 0 0 0,-1 1 0 0 0,0-1-1 0 0,1 0 1 0 0,-1 1 0 0 0,0-1 0 0 0,0 0-1 0 0,1 1 1 0 0,-1-1 0 0 0,0 0 0 0 0,0 1-19 0 0,1-1 25 0 0,-1 1 0 0 0,1-1 0 0 0,-1 1 1 0 0,1 0-1 0 0,-1-1 0 0 0,1 0 0 0 0,-1 1 1 0 0,1-1-1 0 0,-1 1 0 0 0,1-1 0 0 0,-1 0 1 0 0,1 1-1 0 0,0-1 0 0 0,-1 0 0 0 0,1 0 1 0 0,0 1-1 0 0,-1-1 0 0 0,1 0 0 0 0,0 0-25 0 0,0 0 176 0 0,-1 0-38 0 0,0 0-12 0 0,0 0-3 0 0,0 0 2 0 0,0 0-2 0 0,0 0 1 0 0,-9 24 312 0 0,7 13-1 0 0,-1-1-1 0 0,-9 36-434 0 0,5-26 147 0 0,-1 21-147 0 0,0-4 85 0 0,4-42-33 0 0,1 1 0 0 0,1 17-52 0 0,-1 2 59 0 0,2-30-38 0 0,0-1 0 0 0,1 1-1 0 0,0 0 1 0 0,1-1 0 0 0,0 2-21 0 0,0-8 20 0 0,-1 0-1 0 0,0 0 1 0 0,0 0-1 0 0,0 1 1 0 0,-1-1 0 0 0,0 0-1 0 0,1 0 1 0 0,-1 0 0 0 0,-1 0-1 0 0,1 0 1 0 0,-1 1-20 0 0,1 1 70 0 0,-1 0 0 0 0,1 0 0 0 0,1 0 0 0 0,-1 1 0 0 0,1-1 0 0 0,0 0 0 0 0,1 0 0 0 0,0 4-70 0 0,1 15 312 0 0,-2-22-226 0 0,0-5 553 0 0,0-6-2557 0 0,0 8-7850 0 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8032 0 0,'38'36'3481'0'0,"-28"-25"-3081"0"0,-3-3-338 0 0,-1 0 0 0 0,1 1 0 0 0,-1-1-1 0 0,0 1 1 0 0,-1 0 0 0 0,0 1 0 0 0,-1-1 0 0 0,0 1-1 0 0,0 0 1 0 0,-1 0 0 0 0,1 6-62 0 0,5 38 33 0 0,-3-1-1 0 0,-1 42-32 0 0,-5-78 52 0 0,-1-1 0 0 0,-1 1 0 0 0,-2 5-52 0 0,-2 43 203 0 0,1 12 226 0 0,-1-14 403 0 0,6-62-823 0 0,0-1-1 0 0,0 1 1 0 0,0 0 0 0 0,0-1-1 0 0,0 1 1 0 0,0-1-1 0 0,0 1 1 0 0,0 0 0 0 0,0-1-1 0 0,0 1 1 0 0,0-1-1 0 0,0 1 1 0 0,-1 0 0 0 0,1-1-1 0 0,0 1 1 0 0,0-1-1 0 0,-1 1 1 0 0,1-1 0 0 0,0 1-1 0 0,-1-1 1 0 0,1 1-1 0 0,0-1 1 0 0,-1 1 0 0 0,1-1-1 0 0,-1 0 1 0 0,1 1-1 0 0,-1-1 1 0 0,1 1 0 0 0,-1-1-1 0 0,1 0 1 0 0,-1 0-1 0 0,1 1 1 0 0,-1-1 0 0 0,1 0-1 0 0,-1 0 1 0 0,1 0-1 0 0,-1 1 1 0 0,0-1 0 0 0,1 0-1 0 0,-1 0-8 0 0,0 0 31 0 0,1 0-10 0 0,0 0-1837 0 0,0 0-7378 0 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8 105 7136 0 0,'-8'-1'796'0'0,"24"-2"966"0"0,28-3 910 0 0,187-31-2144 0 0,-131 19-460 0 0,-46 11-59 0 0,-34 5-6 0 0,0-1 0 0 0,-1-1-1 0 0,1 0 1 0 0,-1-2-3 0 0,-11 3-270 0 0,1 1-1 0 0,-1-1 1 0 0,0 2 0 0 0,1-1-1 0 0,-1 1 1 0 0,2 0 270 0 0,16 1-8120 0 0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6 565 6520 0 0,'-3'10'223'0'0,"3"-9"-198"0"0,-1-1 0 0 0,1 1 0 0 0,0-1 1 0 0,-1 1-1 0 0,1-1 0 0 0,0 1 0 0 0,0-1 0 0 0,0 1 0 0 0,-1-1 1 0 0,1 1-1 0 0,0-1 0 0 0,0 1 0 0 0,0-1 0 0 0,0 1 0 0 0,0 0 1 0 0,0-1-1 0 0,0 1 0 0 0,0-1 0 0 0,0 1 0 0 0,0-1 0 0 0,1 1 1 0 0,-1-1-1 0 0,0 1 0 0 0,0-1 0 0 0,0 1 0 0 0,1-1 0 0 0,-1 1-25 0 0,0-1 62 0 0,1 1 0 0 0,-1-1 0 0 0,1 1 0 0 0,-1-1 0 0 0,1 1 0 0 0,-1-1 0 0 0,0 1 0 0 0,1 0 0 0 0,-1-1 0 0 0,0 1 0 0 0,0 0 0 0 0,1-1 0 0 0,-1 1 0 0 0,0-1 0 0 0,0 1-1 0 0,0 0 1 0 0,0-1 0 0 0,0 1 0 0 0,0 0 0 0 0,0 0 0 0 0,0-1 0 0 0,0 1-62 0 0,1 3 1132 0 0,11-7-808 0 0,-6 1-291 0 0,-4 1-4 0 0,0 1 0 0 0,0-1 0 0 0,0 0 0 0 0,0 1 0 0 0,0-1 0 0 0,0 0 0 0 0,0 0 0 0 0,-1 0 0 0 0,1 0 0 0 0,0-1 0 0 0,-1 1 0 0 0,1 0 0 0 0,-1-1 0 0 0,1 0-29 0 0,12-14 316 0 0,-10 13-262 0 0,-1 0-1 0 0,0-1 1 0 0,-1 1-1 0 0,1-1 0 0 0,-1 1 1 0 0,1-1-1 0 0,1-4-53 0 0,9-28 322 0 0,-1-1-1 0 0,-2 0 0 0 0,-1-1 0 0 0,-1-6-321 0 0,6-25 409 0 0,-11 59-311 0 0,1-1 0 0 0,0 1 0 0 0,0 0 1 0 0,1 1-1 0 0,4-6-98 0 0,-4 6 93 0 0,0 0 1 0 0,0-1-1 0 0,-1 1 1 0 0,-1-1-1 0 0,1 0 1 0 0,-2 0-94 0 0,0 0 53 0 0,-1 5-9 0 0,-1 1 0 0 0,1-1 0 0 0,0 1 1 0 0,0-1-1 0 0,1 1 0 0 0,-1-1 0 0 0,1 1 0 0 0,0 0 0 0 0,0 0 0 0 0,0 0 1 0 0,1 0-1 0 0,-1 0 0 0 0,1 0 0 0 0,0 1 0 0 0,0-1 0 0 0,1 1 1 0 0,1-2-45 0 0,44-34 677 0 0,-46 37-588 0 0,1 0 1 0 0,0 0 0 0 0,0 1-1 0 0,0-1 1 0 0,0 1-1 0 0,0 0 1 0 0,3-1-90 0 0,-2 1 24 0 0,3-1 7 0 0,-1 0 1 0 0,1 1 0 0 0,0 0 0 0 0,0 0 0 0 0,0 1 0 0 0,-1-1 0 0 0,4 2-32 0 0,-8-1 4 0 0,0 1-1 0 0,0-1 1 0 0,0 1-1 0 0,0-1 1 0 0,0 1-1 0 0,0 0 1 0 0,0 1-1 0 0,-1-1 1 0 0,1 0-1 0 0,0 1 1 0 0,-1 0-1 0 0,1-1 1 0 0,-1 1-1 0 0,1 0 1 0 0,-1 0-1 0 0,0 0 1 0 0,0 1-1 0 0,2 1-3 0 0,18 26 20 0 0,13 26-20 0 0,-29-45 2 0 0,0 1 0 0 0,-1 0 1 0 0,0 0-1 0 0,-1 0 0 0 0,0 1 0 0 0,1 8-1 0 0,4 21-2 0 0,-5-31 1 0 0,-2 0 0 0 0,1 0 0 0 0,-2 0 0 0 0,1 0 0 0 0,-2 0 0 0 0,1 8 0 0 0,-2-1 2 0 0,2 0 0 0 0,0 0 0 0 0,1 1 0 0 0,2 2-2 0 0,-1 2 2 0 0,15 27 172 0 0,-11-29 35 0 0,-6-18-149 0 0,1-1 1 0 0,-1 1-1 0 0,0 0 1 0 0,-1-1-1 0 0,1 1 1 0 0,0 0 0 0 0,-1 0-1 0 0,1-1 1 0 0,-1 3-61 0 0,0 26-1748 0 0,0-31-9513 0 0</inkml:trace>
  <inkml:trace contextRef="#ctx0" brushRef="#br0" timeOffset="1">176 220 8136 0 0,'0'0'15'0'0,"0"1"1"0"0,0-1 0 0 0,0 1-1 0 0,0 0 1 0 0,-1-1 0 0 0,1 1-1 0 0,0-1 1 0 0,0 1-1 0 0,0-1 1 0 0,-1 1 0 0 0,1-1-1 0 0,0 1 1 0 0,-1 0 0 0 0,1-1-1 0 0,0 0 1 0 0,-1 1-1 0 0,1-1 1 0 0,0 1 0 0 0,-1-1-1 0 0,1 1 1 0 0,-1-1 0 0 0,1 0-1 0 0,-1 1 1 0 0,1-1-1 0 0,-1 0 1 0 0,1 0 0 0 0,-1 1-1 0 0,0-1-15 0 0,1 0 35 0 0,-1 1-1 0 0,0-1 1 0 0,1 0-1 0 0,-1 1 1 0 0,0-1-1 0 0,1 1 1 0 0,-1-1-1 0 0,0 1 1 0 0,1 0-1 0 0,-1-1 1 0 0,1 1-1 0 0,-1 0 1 0 0,1-1-1 0 0,-1 1 1 0 0,1 0-1 0 0,0-1 1 0 0,-1 2-35 0 0,1-2 27 0 0,0 0 1 0 0,0 0 0 0 0,-1 1-1 0 0,1-1 1 0 0,0 0 0 0 0,0 0-1 0 0,0 0 1 0 0,0 1-1 0 0,-1-1 1 0 0,1 0 0 0 0,0 0-1 0 0,0 0 1 0 0,-1 0 0 0 0,1 0-1 0 0,0 0 1 0 0,0 1 0 0 0,-1-1-1 0 0,1 0 1 0 0,0 0-1 0 0,0 0 1 0 0,-1 0 0 0 0,1 0-1 0 0,0 0 1 0 0,0 0 0 0 0,-1 0-1 0 0,1 0 1 0 0,0 0 0 0 0,-1 0-1 0 0,1 0 1 0 0,0 0-1 0 0,0 0 1 0 0,-1-1 0 0 0,1 1-1 0 0,0 0-27 0 0,0 0 28 0 0,0 0 0 0 0,-1 0 0 0 0,1 0 0 0 0,0 0 0 0 0,0 0 0 0 0,0 0 0 0 0,-1 0-1 0 0,1 0 1 0 0,0-1 0 0 0,0 1 0 0 0,-1 0 0 0 0,1 0 0 0 0,0 0 0 0 0,0 0-1 0 0,-1 1 1 0 0,1-1 0 0 0,0 0 0 0 0,0 0 0 0 0,0 0 0 0 0,-1 0 0 0 0,1 0 0 0 0,0 0-1 0 0,0 0 1 0 0,0 0 0 0 0,-1 0 0 0 0,1 0 0 0 0,0 1 0 0 0,0-1 0 0 0,0 0-1 0 0,0 0 1 0 0,-1 0 0 0 0,1 0 0 0 0,0 1 0 0 0,0-1 0 0 0,0 0 0 0 0,0 0 0 0 0,0 0-1 0 0,-1 0 1 0 0,1 1 0 0 0,0-1 0 0 0,0 0 0 0 0,0 0 0 0 0,0 1 0 0 0,0-1-1 0 0,0 0 1 0 0,0 0 0 0 0,0 0 0 0 0,0 1 0 0 0,0-1-28 0 0,0 1 8 0 0,1 0 1 0 0,-1-1-1 0 0,0 1 0 0 0,1 0 1 0 0,-1 0-1 0 0,0-1 1 0 0,1 1-1 0 0,-1 0 0 0 0,1-1 1 0 0,-1 1-1 0 0,1 0 0 0 0,-1-1 1 0 0,1 1-1 0 0,0-1 1 0 0,-1 1-1 0 0,1-1 0 0 0,0 0 1 0 0,-1 1-1 0 0,1-1 0 0 0,0 1 1 0 0,0-1-1 0 0,-1 0 1 0 0,1 0-1 0 0,0 1 0 0 0,0-1 1 0 0,0 0-1 0 0,-1 0 0 0 0,1 0 1 0 0,0 0-1 0 0,0 0 1 0 0,0 0-1 0 0,0 0-8 0 0,40 0-18 0 0,-18 0 37 0 0,22 3-17 0 0,-23 0-2 0 0,-1-2 0 0 0,1 0 0 0 0,0-1 0 0 0,-1-2 0 0 0,10-1 0 0 0,90-27 0 0 0,-73 17-2 0 0,106-31-1472 0 0,-147 42-5866 0 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352 114 6824 0 0,'0'0'344'0'0,"0"25"1198"0"0,0-15-1500 0 0,1 1-1 0 0,1 0 1 0 0,0 0-1 0 0,0-1 0 0 0,1 1-41 0 0,9 46 245 0 0,11 104 394 0 0,-18-122 56 0 0,-1 1 1 0 0,-2 29-696 0 0,-2-67 37 0 0,0 0-1 0 0,0 1 1 0 0,0-1 0 0 0,1 0 0 0 0,-1 0 0 0 0,1 0 0 0 0,-1 0 0 0 0,1 0 0 0 0,0 0 0 0 0,0 0-1 0 0,0 0 1 0 0,0 0 0 0 0,0-1 0 0 0,1 1-37 0 0,4 10 242 0 0,-5-10-200 0 0,0 1 0 0 0,-1-1 0 0 0,0 0 0 0 0,1 1 0 0 0,-1-1 0 0 0,0 0 0 0 0,0 1 0 0 0,0-1 0 0 0,0 1 1 0 0,-1-1-43 0 0,1 7 149 0 0,0-8-31 0 0,0-1 2 0 0,0 0 26 0 0,0 0 6 0 0,0 0 2 0 0,0 0-12 0 0,0 0-94 0 0,0 0-1707 0 0,0 0-6730 0 0</inkml:trace>
  <inkml:trace contextRef="#ctx0" brushRef="#br0" timeOffset="1">1 99 6224 0 0,'0'0'-3'0'0,"0"0"0"0"0,0 0 0 0 0,0 1-1 0 0,0-1 1 0 0,-1 0 0 0 0,1 1 0 0 0,0-1 0 0 0,0 0 0 0 0,0 0 0 0 0,0 1 0 0 0,0-1 0 0 0,0 0 0 0 0,0 1-1 0 0,0-1 1 0 0,0 0 0 0 0,0 0 0 0 0,0 1 0 0 0,1-1 0 0 0,-1 0 0 0 0,0 1 0 0 0,0-1 0 0 0,0 0 0 0 0,0 0-1 0 0,0 1 1 0 0,1-1 0 0 0,-1 0 0 0 0,0 0 0 0 0,0 1 0 0 0,0-1 0 0 0,0 0 0 0 0,1 0 0 0 0,-1 0 0 0 0,0 1-1 0 0,0-1 1 0 0,1 0 3 0 0,6-8 1362 0 0,-6 6-1194 0 0,0 1 0 0 0,0-1-1 0 0,0 1 1 0 0,0 0 0 0 0,0-1-1 0 0,0 1 1 0 0,0 0 0 0 0,0 0-1 0 0,1 0 1 0 0,-1 0 0 0 0,0 0-1 0 0,1 0 1 0 0,-1 1 0 0 0,1-1-1 0 0,-1 0 1 0 0,1 1 0 0 0,0-1-168 0 0,0 1 70 0 0,1-1 1 0 0,-1 1 0 0 0,1-1-1 0 0,-1 1 1 0 0,0-1 0 0 0,1 0 0 0 0,-1 0-1 0 0,0 0 1 0 0,0 0 0 0 0,1 0-1 0 0,-1 0 1 0 0,0-1-71 0 0,2 0 83 0 0,1-1 0 0 0,0 1-1 0 0,0 0 1 0 0,0 0 0 0 0,0 0 0 0 0,1 0-83 0 0,25-5 117 0 0,9-4-79 0 0,1 3 1 0 0,0 1-1 0 0,0 1 1 0 0,25 2-39 0 0,438-7-62 0 0,-499 11-8420 0 0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 0 6728 0 0,'0'0'657'0'0,"0"0"6"0"0,0 0 1 0 0,0 0-27 0 0,0 0-105 0 0,0 0-23 0 0,0 0-2 0 0,0 0-35 0 0,0 0-155 0 0,0 0-42 0 0,0 0 5 0 0,0 0-32 0 0,0 0-152 0 0,0 0-36 0 0,0 0-7 0 0,0 0 7 0 0,0 0-2 0 0,0 0-4 0 0,-6 7-2 0 0,2-2-39 0 0,1-2-6 0 0,1-1 0 0 0,-1 1-1 0 0,1-1 1 0 0,0 1 0 0 0,0 0-1 0 0,1 0 1 0 0,-1 0 0 0 0,0 0-1 0 0,1 0 1 0 0,0 0 0 0 0,0 1-1 0 0,0-1 1 0 0,0 0 0 0 0,0 1 0 0 0,1-1-1 0 0,-1 0 1 0 0,1 1-7 0 0,1 79 505 0 0,9 61-505 0 0,-10-112 68 0 0,0-28-41 0 0,-1 0 1 0 0,1 0-1 0 0,0 0 1 0 0,0 1-1 0 0,1-1 0 0 0,0 0 1 0 0,-1 0-1 0 0,1 0 1 0 0,0 0-1 0 0,1 0 0 0 0,-1 0 1 0 0,1 0-1 0 0,1 3-27 0 0,-1-2 37 0 0,0 1-1 0 0,-1-1 0 0 0,0 0 1 0 0,0 1-1 0 0,0-1 0 0 0,-1 0 1 0 0,0 1-1 0 0,0-1 0 0 0,0 1 1 0 0,-1 1-37 0 0,1-1-800 0 0,0-6-8878 0 0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0 297 6928 0 0,'0'0'672'0'0,"14"-11"1297"0"0,2 0-1252 0 0,-1-1 0 0 0,-1-1 0 0 0,1-2-717 0 0,21-18 394 0 0,-28 28-387 0 0,0 0-1 0 0,1 1 0 0 0,0 0 1 0 0,-1 1-1 0 0,1-1 1 0 0,0 2-1 0 0,0-1 0 0 0,7 0-6 0 0,-4 0 4 0 0,14-3 8 0 0,-1-1 0 0 0,1-1 0 0 0,-1-1 0 0 0,21-12-12 0 0,-13 5-10 0 0,0 2-1 0 0,1 2 1 0 0,0 1 0 0 0,17-3 10 0 0,-49 14-2 0 0,16-6-30 0 0,0-1 0 0 0,15-7 32 0 0,0-1-69 0 0,-31 14 67 0 0,15-4-131 0 0,-17 5 127 0 0,1 0 0 0 0,-1 1 1 0 0,0-1-1 0 0,1 0 0 0 0,-1 0 0 0 0,1 0 1 0 0,-1 0-1 0 0,0 0 0 0 0,1 1 0 0 0,-1-1 0 0 0,0 0 1 0 0,1 0-1 0 0,-1 1 0 0 0,0-1 0 0 0,0 0 0 0 0,1 1 1 0 0,-1-1-1 0 0,0 0 0 0 0,0 1 0 0 0,1-1 1 0 0,-1 0-1 0 0,0 1 0 0 0,0-1 0 0 0,0 0 0 0 0,0 1 1 0 0,1-1-1 0 0,-1 1 0 0 0,0-1 0 0 0,0 0 1 0 0,0 1-1 0 0,0-1 0 0 0,0 1 0 0 0,0-1 0 0 0,0 0 1 0 0,0 1-1 0 0,0-1 0 0 0,0 1 0 0 0,-1-1 6 0 0,-3 23-118 0 0,2 17 40 0 0,1-26 42 0 0,0 0 0 0 0,1 0-1 0 0,1 0 1 0 0,0 0 0 0 0,1 0 0 0 0,3 12 36 0 0,10 43-1 0 0,-6-23 1 0 0,-1-11 38 0 0,-1 0 1 0 0,-1 0 0 0 0,-3 1-1 0 0,0 10-38 0 0,-3 66 1247 0 0,4-101-1027 0 0,-4-10-200 0 0,0-1 0 0 0,1 0 0 0 0,-1 1 0 0 0,0-1 0 0 0,0 1 0 0 0,1-1 0 0 0,-1 0 0 0 0,0 1 0 0 0,0-1 0 0 0,0 1 0 0 0,0-1 0 0 0,0 1 0 0 0,0-1 0 0 0,0 1 0 0 0,0-1 0 0 0,0 1 0 0 0,0-1 0 0 0,0 1 0 0 0,0-1 0 0 0,0 0 0 0 0,0 1 0 0 0,0-1 0 0 0,0 1 0 0 0,0-1 0 0 0,0 1 0 0 0,-1-1 0 0 0,1 1-20 0 0,0-1-7 0 0,0 1 1 0 0,0-1-1 0 0,0 0 1 0 0,1 1-1 0 0,-1-1 0 0 0,0 0 1 0 0,0 1-1 0 0,0-1 1 0 0,1 0-1 0 0,-1 1 1 0 0,0-1-1 0 0,0 0 0 0 0,1 1 1 0 0,-1-1-1 0 0,0 0 1 0 0,0 0-1 0 0,1 0 1 0 0,-1 1-1 0 0,0-1 0 0 0,1 0 1 0 0,-1 0-1 0 0,0 0 1 0 0,1 1-1 0 0,-1-1 0 0 0,0 0 1 0 0,1 0-1 0 0,-1 0 1 0 0,1 0-1 0 0,-1 0 1 0 0,0 0-1 0 0,1 0 0 0 0,-1 0 1 0 0,1 0-1 0 0,-1 0 1 0 0,0 0-1 0 0,1 0 1 0 0,-1 0-1 0 0,0 0 0 0 0,1 0 1 0 0,-1-1-1 0 0,0 1 1 0 0,1 0-1 0 0,-1 0 0 0 0,0 0 1 0 0,1-1-1 0 0,-1 1 1 0 0,0 0-1 0 0,1 0 1 0 0,-1-1-1 0 0,0 1 0 0 0,0 0 1 0 0,1 0-1 0 0,-1-1 1 0 0,0 1-1 0 0,0 0 1 0 0,1-1-1 0 0,-1 1 0 0 0,0 0 1 0 0,0-1-1 0 0,0 1 7 0 0,0-1-9318 0 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6632 0 0,'12'2'600'0'0,"4"-3"846"0"0,-14 4-1326 0 0,0 0 0 0 0,0 0-1 0 0,0 0 1 0 0,-1 0 0 0 0,1 0-1 0 0,-1 0 1 0 0,0 0-1 0 0,0 1 1 0 0,0-1 0 0 0,0 1-1 0 0,-1 0-119 0 0,2 3-25 0 0,1 5 30 0 0,0 0 0 0 0,-2-1 0 0 0,1 1-1 0 0,-1 6-4 0 0,4 27 134 0 0,10 44 1174 0 0,-2 17-1308 0 0,-13-92 116 0 0,0-11-76 0 0,0-1-1 0 0,0 1 0 0 0,1-1 1 0 0,-1 1-1 0 0,0-1 0 0 0,1 1 1 0 0,0-1-1 0 0,-1 1 0 0 0,1-1 1 0 0,0 1-1 0 0,0-1 0 0 0,0 0 1 0 0,1 0-1 0 0,0 2-39 0 0,16 35 592 0 0,-18-37-547 0 0,1 1 0 0 0,0-1 0 0 0,-1 0 0 0 0,1 0 0 0 0,-1 0 0 0 0,0 1-1 0 0,1-1 1 0 0,-1 0 0 0 0,0 0 0 0 0,0 0 0 0 0,-1 1 0 0 0,1 0-45 0 0,0 5-1450 0 0,0-7-6968 0 0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85 7736 0 0,'0'0'664'0'0,"0"0"0"0"0,20-5 1808 0 0,-10 2-2372 0 0,0 0 0 0 0,1 1 1 0 0,-1 0-1 0 0,8 0-100 0 0,32-6-17 0 0,121-40-207 0 0,-142 38-1291 0 0,-23 8-5770 0 0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338 1 6016 0 0,'-5'21'615'0'0,"3"-15"-488"0"0,1-3 11 0 0,-1 0 0 0 0,1 0 0 0 0,-1 0-1 0 0,0 0 1 0 0,0 0 0 0 0,-1 0 0 0 0,1-1-1 0 0,0 1 1 0 0,-1-1 0 0 0,0 0-1 0 0,1 1 1 0 0,-1-1 0 0 0,0 0 0 0 0,0-1-1 0 0,0 1 1 0 0,0 0 0 0 0,-1-1 0 0 0,1 0-1 0 0,0 0 1 0 0,-1 0-138 0 0,2-1 81 0 0,0 1 1 0 0,0-1-1 0 0,0 0 1 0 0,0 1-1 0 0,0-1 1 0 0,0 1-1 0 0,0 0 0 0 0,0 0 1 0 0,-2 1-82 0 0,2-1 80 0 0,0 0 1 0 0,0 0 0 0 0,0 0 0 0 0,0-1-1 0 0,-1 1 1 0 0,1 0 0 0 0,0-1 0 0 0,-1 0-1 0 0,1 1 1 0 0,-1-1-81 0 0,2 0 55 0 0,-1 0 0 0 0,0 0 0 0 0,0 1 0 0 0,0-1 0 0 0,0 1 0 0 0,0-1 0 0 0,1 1 0 0 0,-1 0 0 0 0,0-1 0 0 0,1 1 0 0 0,-1 0-55 0 0,0 0 44 0 0,1 0 0 0 0,-1 0 0 0 0,0 0 0 0 0,1 0 0 0 0,-1-1 0 0 0,0 1 0 0 0,0-1 0 0 0,0 0 0 0 0,1 1 0 0 0,-1-1 0 0 0,0 0-44 0 0,0 1 37 0 0,-1 0 0 0 0,1 0-1 0 0,0 0 1 0 0,-1 0 0 0 0,1 0 0 0 0,0 0-1 0 0,0 1 1 0 0,0-1 0 0 0,0 1-1 0 0,0 0 1 0 0,1-1 0 0 0,-1 1 0 0 0,0 0-1 0 0,0 1-36 0 0,-9 9 218 0 0,5-8-170 0 0,1 1 0 0 0,1 0-1 0 0,-1 0 1 0 0,1 0 0 0 0,0 1-1 0 0,0-1 1 0 0,0 1 0 0 0,1 0-1 0 0,0 0 1 0 0,0 0 0 0 0,1 1-1 0 0,-1 2-47 0 0,-3 13 101 0 0,4-15-84 0 0,1-1 1 0 0,-1 0-1 0 0,1 1 1 0 0,1-1-1 0 0,-1 4-17 0 0,-1 11 52 0 0,1-18-43 0 0,1 0 0 0 0,-1 0 0 0 0,1-1 0 0 0,0 1-1 0 0,0 0 1 0 0,0 0 0 0 0,0 0 0 0 0,1-1 0 0 0,-1 1-1 0 0,1 0 1 0 0,-1 0 0 0 0,1-1 0 0 0,0 1-9 0 0,14 35 62 0 0,-9-20-37 0 0,0-1-1 0 0,2 0 1 0 0,1 0-25 0 0,6 17 60 0 0,-14-30-56 0 0,0 0 1 0 0,1 0-1 0 0,-1 0 1 0 0,1 0-1 0 0,0 0 1 0 0,0-1-1 0 0,1 1 1 0 0,-1 0-1 0 0,1-1 1 0 0,-1 0-1 0 0,1 1 0 0 0,0-1 1 0 0,0 0-1 0 0,1-1 1 0 0,-1 1-1 0 0,1 0 1 0 0,1 0-5 0 0,-2-1 3 0 0,1 0 0 0 0,0 0-1 0 0,-1 1 1 0 0,1 0 0 0 0,-1 0 0 0 0,0 0 0 0 0,0 0 0 0 0,0 0-3 0 0,21 18 32 0 0,-21-19-25 0 0,0-1 0 0 0,0 1 1 0 0,0-1-1 0 0,0 0 0 0 0,0 0 1 0 0,0 0-1 0 0,1-1 0 0 0,-1 1 1 0 0,0-1-1 0 0,1 0 0 0 0,-1 0 1 0 0,1 0-1 0 0,-1 0 0 0 0,0 0 1 0 0,1-1-1 0 0,0 0-7 0 0,12-3 26 0 0,-1 0-1 0 0,0-1 1 0 0,1-1-26 0 0,4-1 20 0 0,9-5-1800 0 0,-27 11-7198 0 0</inkml:trace>
  <inkml:trace contextRef="#ctx0" brushRef="#br0" timeOffset="1">0 319 7632 0 0,'1'1'37'0'0,"-1"0"1"0"0,0 0-1 0 0,1 0 0 0 0,-1 0 1 0 0,0-1-1 0 0,1 1 1 0 0,-1 0-1 0 0,1 0 0 0 0,-1-1 1 0 0,1 1-1 0 0,0 0 1 0 0,-1-1-1 0 0,1 1 0 0 0,0-1 1 0 0,-1 1-1 0 0,1-1 1 0 0,0 1-1 0 0,0-1 0 0 0,0 1 1 0 0,-1-1-1 0 0,1 0 1 0 0,0 1-1 0 0,0-1 0 0 0,0 0 1 0 0,0 0-1 0 0,0 1 1 0 0,-1-1-1 0 0,1 0 0 0 0,0 0 1 0 0,0 0-1 0 0,0 0 1 0 0,0 0-1 0 0,0-1 0 0 0,0 1-37 0 0,4 0 255 0 0,1 0 0 0 0,0 0 0 0 0,0-1-1 0 0,-1 0 1 0 0,6-1-255 0 0,13-4-12 0 0,1 2 1 0 0,8 0 11 0 0,-9 1-41 0 0,0-1 0 0 0,22-7 41 0 0,-31 7-57 0 0,18-7-287 0 0,1 2-1 0 0,16-2 345 0 0,39-5-1381 0 0,-85 15-4308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38.0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353 1 9848 0 0,'0'2'40'0'0,"1"1"1"0"0,-1-1-1 0 0,1 1 1 0 0,0-1-1 0 0,0 0 1 0 0,0 1 0 0 0,0-1-1 0 0,0 0 1 0 0,0 0-1 0 0,0 0 1 0 0,2 1-41 0 0,8 20 327 0 0,-3 11-300 0 0,-1 1 0 0 0,-1-1 0 0 0,0 33-27 0 0,-1-13 60 0 0,-4-24-13 0 0,-1-22-29 0 0,0 0-1 0 0,1 0 1 0 0,0 0-1 0 0,0 0 1 0 0,1 0-1 0 0,0 2-17 0 0,18 37 241 0 0,-7-17 946 0 0,6 23-1187 0 0,-17-47-38 0 0,-1 1 0 0 0,0-1 0 0 0,-1 1 0 0 0,1-1 0 0 0,-1 5 38 0 0,0-11-8680 0 0</inkml:trace>
  <inkml:trace contextRef="#ctx0" brushRef="#br0" timeOffset="1">1 273 8136 0 0,'2'1'86'0'0,"1"1"0"0"0,-1-1 0 0 0,1 0 0 0 0,0-1 0 0 0,-1 1 0 0 0,1 0 0 0 0,0-1 0 0 0,-1 0 0 0 0,1 1 1 0 0,0-1-1 0 0,0 0 0 0 0,0 0-86 0 0,39-5 1758 0 0,-18 3-1175 0 0,-18 1-561 0 0,189-16 723 0 0,-120 13-613 0 0,-57 3-670 0 0,0 0 0 0 0,1 0 1 0 0,13-4 537 0 0,-24 3-7724 0 0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25 96 0 0,'15'-3'2042'0'0,"-12"-12"-272"0"0,-3 13-1581 0 0,0 2-230 0 0,0 0-1 0 0,1 0 1 0 0,-1 0-1 0 0,1 1 0 0 0,-1-1 1 0 0,1 0-1 0 0,-1 0 1 0 0,1 0-1 0 0,-1 0 1 0 0,1 0-1 0 0,-1 0 1 0 0,1 0-1 0 0,-1 0 0 0 0,1 0 1 0 0,-1 0-1 0 0,1 0 1 0 0,-1 0-1 0 0,1 0 1 0 0,-1-1-1 0 0,1 1 1 0 0,-1 0-1 0 0,1 0 0 0 0,-1 0 1 0 0,1-1 41 0 0,7-2 935 0 0,-8 2 2923 0 0,0 1-9503 0 0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 6728 0 0,'0'3'-187'0'0,"-1"0"575"0"0,1 0 0 0 0,0 1 1 0 0,0-1-1 0 0,0 0 0 0 0,1 1 1 0 0,-1-1-1 0 0,1 0 0 0 0,0 1 0 0 0,0-1 1 0 0,0 0-1 0 0,0 0 0 0 0,0 0 1 0 0,1 0-1 0 0,1 3-388 0 0,1 4 119 0 0,0 1 0 0 0,-1-1 0 0 0,0 1 0 0 0,-1 0 0 0 0,0 0 0 0 0,0 0 0 0 0,-1 1 0 0 0,-1 3-119 0 0,3 19 201 0 0,-1-13-104 0 0,2 19 153 0 0,2 0 0 0 0,2 0 0 0 0,10 33-250 0 0,-8-32 123 0 0,-8-31-76 0 0,0 0 0 0 0,1 0 0 0 0,0 0 0 0 0,2 3-47 0 0,-1 9 131 0 0,-4-20 50 0 0,0-4 171 0 0,0 2-349 0 0,0 0 0 0 0,0 0 0 0 0,0 0 1 0 0,0 0-1 0 0,0 0 0 0 0,0 0 1 0 0,0 0-1 0 0,0 0 0 0 0,0 0 0 0 0,0 0 1 0 0,0 0-1 0 0,0 0 0 0 0,0 0 1 0 0,-1 0-1 0 0,1 0 0 0 0,0 0 0 0 0,0 0 1 0 0,0 0-1 0 0,0 1 0 0 0,0-1 1 0 0,0 0-1 0 0,0 0 0 0 0,0 0 0 0 0,0 0 1 0 0,0 0-1 0 0,-1 0 0 0 0,1 0 1 0 0,0 0-1 0 0,0 0 0 0 0,0-1 0 0 0,0 1 1 0 0,0 0-1 0 0,0 0 0 0 0,0 0 1 0 0,0 0-1 0 0,0 0 0 0 0,0 0 0 0 0,-1 0 1 0 0,1 0-1 0 0,0 0 0 0 0,0 0 1 0 0,0 0-1 0 0,0 0 0 0 0,0 0 0 0 0,0 0 1 0 0,0 0-4 0 0,0 0 3 0 0,0-1 0 0 0,0 1 1 0 0,0 0-1 0 0,0 0 0 0 0,0 0 1 0 0,0 0-1 0 0,0 0 0 0 0,-1 0 1 0 0,1 0-1 0 0,0 0 0 0 0,0 0 1 0 0,0 0-1 0 0,0 0 0 0 0,0 0 1 0 0,0 0-1 0 0,0 0 0 0 0,0 0 1 0 0,0 0-1 0 0,0 0 0 0 0,0 0 1 0 0,-1 0-1 0 0,1 0 0 0 0,0 0 1 0 0,0 0-1 0 0,0 0 0 0 0,0 0 1 0 0,0 0-1 0 0,0 0 0 0 0,0 0 1 0 0,0 0-1 0 0,0 0 0 0 0,0 0 1 0 0,-1 0-1 0 0,1 0 0 0 0,0 0 1 0 0,0 0-1 0 0,0 0 0 0 0,0 0 1 0 0,0 0-1 0 0,0 0 1 0 0,0 0-1 0 0,0 1 0 0 0,0-1 1 0 0,0 0-1 0 0,0 0 0 0 0,0 0 1 0 0,0 0-4 0 0,0-1 106 0 0,0-10 240 0 0,0 9-2312 0 0,0 2-7860 0 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1 162 6016 0 0,'9'-11'903'0'0,"18"-20"908"0"0,-22 25-1711 0 0,0 0 0 0 0,0-1-1 0 0,1 2 1 0 0,0-1-1 0 0,0 1 1 0 0,1 0-1 0 0,0 0 1 0 0,0 0-1 0 0,6-2-99 0 0,15-6 56 0 0,-13 6-31 0 0,0 1 0 0 0,0 0 0 0 0,1 1 1 0 0,-1 0-1 0 0,10 0-25 0 0,5-1 13 0 0,30-3 111 0 0,-55 9-89 0 0,0 0 0 0 0,0 0 0 0 0,0 0 0 0 0,0 0 0 0 0,0 1 1 0 0,0 0-1 0 0,0 0 0 0 0,0 0 0 0 0,0 1 0 0 0,1 0-35 0 0,7 4 106 0 0,-2 0 1 0 0,1 1 0 0 0,9 6-107 0 0,-18-10 30 0 0,1 0 1 0 0,0 1 0 0 0,-1-1 0 0 0,1 1-1 0 0,-1 0 1 0 0,0 0 0 0 0,0 0 0 0 0,-1 0 0 0 0,1 0-1 0 0,-1 1 1 0 0,0-1 0 0 0,0 1-31 0 0,8 14 205 0 0,1 7-41 0 0,-11-21-134 0 0,1 0 0 0 0,-1 0 0 0 0,0 0 0 0 0,0 0 0 0 0,0 0 0 0 0,-1-1 0 0 0,0 1-1 0 0,0 0 1 0 0,0 0 0 0 0,0-1 0 0 0,-1 1 0 0 0,0-1 0 0 0,0 1 0 0 0,0-1 0 0 0,0 0 0 0 0,-1 1 0 0 0,0-1-1 0 0,0-1 1 0 0,-1 2-30 0 0,0 0 13 0 0,0 0 0 0 0,-1 0 1 0 0,1-1-1 0 0,-1 0 0 0 0,0 0 0 0 0,0 0 0 0 0,-1-1 0 0 0,1 0 0 0 0,-1 0 0 0 0,1 0 0 0 0,-1 0 0 0 0,0-1 0 0 0,0 0 0 0 0,-5 1-13 0 0,0-1 14 0 0,1 1 0 0 0,-1 1 0 0 0,1 0 0 0 0,-8 4-14 0 0,10-4 10 0 0,0 0 0 0 0,0-1 0 0 0,-1 0 0 0 0,0 0 0 0 0,1-1 0 0 0,-1 0 0 0 0,0-1 0 0 0,0 1-10 0 0,-126 2 1248 0 0,134-4-1165 0 0,1 0-122 0 0,0 0 1 0 0,0 0 0 0 0,0 0 0 0 0,0 0 0 0 0,0 0 0 0 0,0 0 0 0 0,0 0 0 0 0,-1 0-1 0 0,1 0 1 0 0,0 0 0 0 0,0 0 0 0 0,0 0 0 0 0,0 0 0 0 0,0 0 0 0 0,0 0 0 0 0,0 0-1 0 0,0-1 1 0 0,0 1 0 0 0,0 0 0 0 0,-1 0 0 0 0,1 0 0 0 0,0 0 0 0 0,0 0 0 0 0,0 0-1 0 0,0 0 1 0 0,0 0 0 0 0,0-1 0 0 0,0 1 0 0 0,0 0 0 0 0,0 0 0 0 0,0 0 0 0 0,0 0-1 0 0,0 0 1 0 0,0 0 0 0 0,0-1 0 0 0,0 1 0 0 0,0 0 0 0 0,0 0 0 0 0,0 0 0 0 0,0 0-1 0 0,0 0 1 0 0,0 0 38 0 0,0-1-8554 0 0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55 7528 0 0,'5'15'1417'0'0,"-5"-15"-1391"0"0,0 1 0 0 0,1-1-1 0 0,-1 0 1 0 0,0 0 0 0 0,0 1-1 0 0,0-1 1 0 0,0 0-1 0 0,1 1 1 0 0,-1-1 0 0 0,0 0-1 0 0,0 0 1 0 0,1 0 0 0 0,-1 1-1 0 0,0-1 1 0 0,0 0-1 0 0,1 0 1 0 0,-1 0 0 0 0,0 1-1 0 0,1-1 1 0 0,-1 0 0 0 0,0 0-1 0 0,0 0 1 0 0,1 0 0 0 0,-1 0-1 0 0,0 0 1 0 0,1 0-1 0 0,-1 0 1 0 0,0 0 0 0 0,1 0-1 0 0,-1 0 1 0 0,0 0 0 0 0,1 0-1 0 0,-1 0 1 0 0,0 0-1 0 0,1 0 1 0 0,-1 0 0 0 0,0 0-1 0 0,1 0 1 0 0,-1-1 0 0 0,0 1-1 0 0,0 0 1 0 0,1 0 0 0 0,-1 0-1 0 0,0-1 1 0 0,0 1-1 0 0,1 0 1 0 0,-1 0 0 0 0,0 0-26 0 0,0 32 1330 0 0,1-17-1303 0 0,1 0 0 0 0,0 0 0 0 0,1-1-1 0 0,3 12-26 0 0,-1-9 99 0 0,-1 0-1 0 0,-1 1 1 0 0,-1 3-99 0 0,5 63 1636 0 0,12 52-1636 0 0,-10-114 226 0 0,-8-20-199 0 0,0 1 0 0 0,1 0 0 0 0,-1-1 1 0 0,0 1-1 0 0,-1 0 0 0 0,1-1 0 0 0,0 1 0 0 0,-1 0 1 0 0,1 1-28 0 0,-1 15 105 0 0,0-16-2 0 0,0-14-55 0 0,6-22-15 0 0,0-4-5 0 0,-7 2-17 0 0,-3 0-1 0 0,0-1-10 0 0,-1 2 7 0 0,2-1 0 0 0,1-1-7 0 0,1 24-101 0 0,0-1 1 0 0,-1 0-1 0 0,0 1 1 0 0,-4-10 100 0 0,3 11-126 0 0,1-1 1 0 0,0 0 0 0 0,0 0 0 0 0,1-7 125 0 0,0 6-161 0 0,1 9 83 0 0,0 0-1 0 0,0 1 1 0 0,0-1-1 0 0,0 0 1 0 0,0 0 0 0 0,1 1-1 0 0,0-1 1 0 0,0 1-1 0 0,0-1 1 0 0,0 0 0 0 0,0 1-1 0 0,1 0 1 0 0,-1-1-1 0 0,1 1 79 0 0,4-12-492 0 0,-6 14 469 0 0,0 0 0 0 0,0 0 0 0 0,0 1 1 0 0,0-1-1 0 0,0 0 0 0 0,1 0 1 0 0,-1 0-1 0 0,0 1 0 0 0,0-1 0 0 0,1 0 1 0 0,-1 0-1 0 0,1 1 0 0 0,-1-1 1 0 0,1 0-1 0 0,-1 1 0 0 0,1-1 0 0 0,-1 0 1 0 0,1 1-1 0 0,-1-1 0 0 0,1 1 0 0 0,0-1 1 0 0,-1 1-1 0 0,1-1 0 0 0,0 1 1 0 0,0-1-1 0 0,-1 1 0 0 0,1 0 0 0 0,0-1 1 0 0,0 1-1 0 0,0 0 0 0 0,-1 0 1 0 0,1 0-1 0 0,0 0 0 0 0,0 0 0 0 0,0-1 1 0 0,0 2 22 0 0,14-6-263 0 0,-13 4 247 0 0,-1 0-1 0 0,1 0 0 0 0,-1 0 0 0 0,1 1 1 0 0,0-1-1 0 0,-1 1 0 0 0,1-1 0 0 0,0 1 1 0 0,0 0-1 0 0,0-1 0 0 0,0 1 17 0 0,76-11-248 0 0,-63 10 239 0 0,1 1 0 0 0,-1 1 1 0 0,0 0-1 0 0,1 1 0 0 0,-1 1 0 0 0,0 0 0 0 0,0 1 0 0 0,1 1 9 0 0,-12-3 3 0 0,0 0-1 0 0,0 0 0 0 0,0 1 0 0 0,0-1 1 0 0,-1 1-1 0 0,1-1 0 0 0,-1 1 0 0 0,0 0 1 0 0,0 1-1 0 0,0-1 0 0 0,0 0 0 0 0,1 3-2 0 0,25 45 187 0 0,-27-47-146 0 0,-2-2-14 0 0,1 0 0 0 0,-1 0 0 0 0,1-1 0 0 0,-1 1 0 0 0,0 0 0 0 0,1 0 0 0 0,-1 0 0 0 0,0 0 0 0 0,-1 0 0 0 0,1 0 0 0 0,0 0 0 0 0,0 0 0 0 0,-1 0 0 0 0,1 0 0 0 0,-1 0 0 0 0,0 0 0 0 0,0-1 0 0 0,0 3-27 0 0,-4 12 47 0 0,3-12-36 0 0,1 0-1 0 0,0 0 0 0 0,-1 0 0 0 0,0-1 0 0 0,0 1 1 0 0,0-1-1 0 0,0 1 0 0 0,0-1 0 0 0,-1 0 0 0 0,0 0 1 0 0,1 0-1 0 0,-1 0 0 0 0,-1 0-10 0 0,-6 6 37 0 0,0 0 0 0 0,-1-2 0 0 0,-4 4-37 0 0,-4-2 193 0 0,0 0 1 0 0,0-2-1 0 0,0 0 0 0 0,-1-1 0 0 0,-20 3-193 0 0,17-4 294 0 0,19-3-223 0 0,0 0-1 0 0,0 0 1 0 0,0 0-1 0 0,0 1 1 0 0,0-1-1 0 0,0 1 0 0 0,1 0 1 0 0,-2 1-71 0 0,-12 9 431 0 0,16-12-421 0 0,1-1-1 0 0,0 1 1 0 0,0-1-1 0 0,-1 1 1 0 0,1 0 0 0 0,0-1-1 0 0,0 1 1 0 0,0 0-1 0 0,0-1 1 0 0,0 1 0 0 0,0 0-1 0 0,0-1 1 0 0,0 1-1 0 0,0 0 1 0 0,0-1 0 0 0,0 1-1 0 0,0 0 1 0 0,0-1-1 0 0,0 1 1 0 0,1 0 0 0 0,-1-1-1 0 0,0 1 1 0 0,1 0-10 0 0,7 15 180 0 0,2-6-154 0 0,1 0-1 0 0,0-1 0 0 0,0 0 1 0 0,1-1-1 0 0,0-1 0 0 0,0 0 1 0 0,1 0-1 0 0,0-1 0 0 0,0-1 1 0 0,0 0-1 0 0,11 2-25 0 0,1 1 21 0 0,0 1 0 0 0,18 9-21 0 0,-25-10-6 0 0,0 0 0 0 0,0-1 0 0 0,1-1 0 0 0,0-1-1 0 0,0 0 1 0 0,4-1 6 0 0,27 4-121 0 0,-35-5-194 0 0,1 0 0 0 0,-1-1 0 0 0,1-1 0 0 0,0 0 1 0 0,0-1-1 0 0,1-1 315 0 0,2-5-8652 0 0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182 20 5224 0 0,'-3'0'129'0'0,"0"1"-1"0"0,-1 0 1 0 0,1-1 0 0 0,0 1-1 0 0,0 0 1 0 0,0 1 0 0 0,0-1 0 0 0,0 0-1 0 0,0 1 1 0 0,0 0 0 0 0,0 0-1 0 0,1-1 1 0 0,-1 2 0 0 0,1-1-1 0 0,-2 2-128 0 0,-5 4 644 0 0,1 1 0 0 0,0 1-1 0 0,-5 8-643 0 0,-4 7-49 0 0,0 1 0 0 0,-8 21 49 0 0,20-35-20 0 0,-1-1 1 0 0,2 1-1 0 0,0 0 1 0 0,1 1-1 0 0,0-1 0 0 0,0 1 1 0 0,1-1-1 0 0,1 2 20 0 0,-1 13-130 0 0,1-22 125 0 0,0 0-1 0 0,0 0 1 0 0,1 0 0 0 0,0 1 0 0 0,0-1 0 0 0,0 0 0 0 0,0 0-1 0 0,1 0 1 0 0,0 0 0 0 0,0 0 0 0 0,1 0 0 0 0,-1 0 0 0 0,1 0-1 0 0,0 0 1 0 0,0-1 0 0 0,1 1 5 0 0,-3-5 0 0 0,9 14 26 0 0,1-1 0 0 0,0 0 1 0 0,0-1-1 0 0,4 3-26 0 0,-9-11 19 0 0,-1-1-1 0 0,1 1 1 0 0,-1-1 0 0 0,1 0 0 0 0,0 0 0 0 0,0-1-1 0 0,0 1 1 0 0,1-1 0 0 0,-1 0 0 0 0,0-1 0 0 0,1 1-1 0 0,0-1 1 0 0,-1 0 0 0 0,3 0-19 0 0,3-1 56 0 0,1 0 1 0 0,0 0-1 0 0,-1-1 1 0 0,0-1-1 0 0,1 0 0 0 0,-1 0 1 0 0,0-1-1 0 0,0-1 1 0 0,0 0-1 0 0,0 0 0 0 0,-1-1 1 0 0,0 0-1 0 0,0-1 1 0 0,0 0-1 0 0,0-1 0 0 0,-1 0 1 0 0,5-5-57 0 0,6-5 49 0 0,-9 9 67 0 0,-1-1 0 0 0,0 0-1 0 0,-1 0 1 0 0,0-1 0 0 0,0-1 0 0 0,2-3-116 0 0,-7 7 94 0 0,0 0 1 0 0,0 0-1 0 0,0 0 1 0 0,-1-1-1 0 0,0 1 1 0 0,-1-1-1 0 0,1-1-94 0 0,-2 4 57 0 0,0 1 0 0 0,-1-1 0 0 0,0 1-1 0 0,0-1 1 0 0,0 0 0 0 0,0 1 0 0 0,0-1 0 0 0,-1 0-1 0 0,0 1 1 0 0,0-1 0 0 0,-1 1 0 0 0,1 0 0 0 0,-2-5-57 0 0,-2 1 80 0 0,1-1 1 0 0,-1 1 0 0 0,0 0 0 0 0,-1 0-1 0 0,0 1 1 0 0,0 0 0 0 0,0 0 0 0 0,-1 0-1 0 0,-5-3-80 0 0,-11-8 379 0 0,0 2 0 0 0,-14-7-379 0 0,21 14-236 0 0,0-1 1 0 0,1-1-1 0 0,0 0 0 0 0,0-1 1 0 0,1 0-1 0 0,-9-12 236 0 0,21 22-8686 0 0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51 93 7328 0 0,'0'0'10'0'0,"1"0"1"0"0,-1 0-1 0 0,1 1 0 0 0,0-1 1 0 0,-1 0-1 0 0,1 0 0 0 0,-1 0 1 0 0,1 0-1 0 0,-1 1 1 0 0,1-1-1 0 0,-1 0 0 0 0,1 1 1 0 0,-1-1-1 0 0,1 0 0 0 0,-1 1 1 0 0,1-1-1 0 0,-1 1 1 0 0,1-1-1 0 0,-1 1 0 0 0,0-1 1 0 0,1 0-1 0 0,-1 1 1 0 0,0 0-1 0 0,1-1 0 0 0,-1 1 1 0 0,0-1-1 0 0,0 1 0 0 0,0-1 1 0 0,0 1-1 0 0,1-1 1 0 0,-1 1-11 0 0,3 24 1430 0 0,-1-4-973 0 0,22 68 294 0 0,-14-21-657 0 0,-8-41-74 0 0,3 0 0 0 0,5 22-20 0 0,-3-20 1 0 0,-1 0-1 0 0,-2 1 0 0 0,-1 0 0 0 0,-1-7 269 0 0,0-1 0 0 0,2 0 0 0 0,1 0 0 0 0,0 0 0 0 0,8 17-269 0 0,-10-34 47 0 0,2 4 861 0 0,-5-9-896 0 0,0 0-1 0 0,0 0 1 0 0,0 0 0 0 0,0 1 0 0 0,0-1-1 0 0,0 0 1 0 0,0 0 0 0 0,0 0 0 0 0,0 0 0 0 0,0 0-1 0 0,0 0 1 0 0,0 1 0 0 0,0-1 0 0 0,0 0-1 0 0,0 0 1 0 0,0 0 0 0 0,0 0 0 0 0,0 0 0 0 0,0 0-1 0 0,0 0 1 0 0,0 0 0 0 0,-1 1 0 0 0,1-1 0 0 0,0 0-1 0 0,0 0 1 0 0,0 0 0 0 0,0 0 0 0 0,0 0-1 0 0,0 0 1 0 0,0 0 0 0 0,-1 0 0 0 0,1 0 0 0 0,0 0-1 0 0,0 0 1 0 0,0 0 0 0 0,0 0 0 0 0,0 0-1 0 0,0 0 1 0 0,-1 0 0 0 0,1 0 0 0 0,0 0 0 0 0,0 0-1 0 0,0 0 1 0 0,0 0 0 0 0,0 0 0 0 0,0 0-1 0 0,-1 0 1 0 0,1 0 0 0 0,0 0 0 0 0,0 0 0 0 0,0 0-1 0 0,0 0 1 0 0,0 0 0 0 0,0 0 0 0 0,0-1-1 0 0,-1 1 1 0 0,1 0 0 0 0,0 0 0 0 0,0 0 0 0 0,0 0-1 0 0,0 0 1 0 0,0 0 0 0 0,0 0-12 0 0,-18-25 552 0 0,-2-2-359 0 0,1-1 0 0 0,2-1 0 0 0,0-1-1 0 0,3-1 1 0 0,0 0 0 0 0,2 0 0 0 0,1-1 0 0 0,1-1 0 0 0,-1-17-193 0 0,7 30 93 0 0,1 0 0 0 0,1 0 0 0 0,1-1 1 0 0,1 1-1 0 0,1 0 0 0 0,0-1 0 0 0,2 1 0 0 0,0 0 0 0 0,3-7-93 0 0,-3 19 0 0 0,1 0 0 0 0,0 0 0 0 0,0 1 0 0 0,1-1 0 0 0,0 1 0 0 0,0 0 0 0 0,1 1 0 0 0,0-1 0 0 0,0 1 0 0 0,0 0 0 0 0,7-7 0 0 0,-9 9-17 0 0,1 0 0 0 0,0 0-1 0 0,0 1 1 0 0,0 0-1 0 0,0 0 1 0 0,0 0-1 0 0,1 0 1 0 0,-1 1-1 0 0,1 0 1 0 0,0 0-1 0 0,5 0 19 0 0,6-2-68 0 0,0 1 0 0 0,1 1 1 0 0,7 0 66 0 0,-24 2-1 0 0,26-1-22 0 0,0 1 0 0 0,11 1 23 0 0,-29 0-2 0 0,1 1 1 0 0,-1 0 0 0 0,0 0 0 0 0,0 1 0 0 0,0 0 0 0 0,0 0 0 0 0,0 1 0 0 0,5 3 1 0 0,-11-4 5 0 0,1-1 1 0 0,0 1 0 0 0,-1 0 0 0 0,0 0-1 0 0,0 1 1 0 0,0-1 0 0 0,0 1 0 0 0,0 0 0 0 0,-1-1-1 0 0,1 1 1 0 0,-1 0 0 0 0,0 1 0 0 0,-1-1-1 0 0,2 4-5 0 0,1 2 77 0 0,-1 1 0 0 0,-1 0-1 0 0,1 0 1 0 0,-2 0-1 0 0,1 3-76 0 0,-3-10 32 0 0,1 0 0 0 0,0 0-1 0 0,-1 0 1 0 0,0-1-1 0 0,0 1 1 0 0,0 0 0 0 0,0-1-1 0 0,-1 1 1 0 0,1-1-1 0 0,-1 1 1 0 0,0-1 0 0 0,0 0-1 0 0,0 0 1 0 0,-1 0-1 0 0,1 0 1 0 0,-1 0 0 0 0,1 0-1 0 0,-1-1 1 0 0,0 1-1 0 0,-1-1-31 0 0,-7 7 66 0 0,-1 0 0 0 0,0-1 0 0 0,0-1 0 0 0,-9 4-66 0 0,1-2 48 0 0,0-1 0 0 0,-1-1-1 0 0,0-1 1 0 0,0 0 0 0 0,0-2-1 0 0,-11 1-47 0 0,-2-2 180 0 0,-1 0-1 0 0,1-3 0 0 0,-25-2-179 0 0,48 0-2274 0 0,9 2-9195 0 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311 20 6016 0 0,'-8'-1'453'0'0,"0"1"0"0"0,0-2 0 0 0,0 1 0 0 0,0-1 0 0 0,-4-2-453 0 0,5 2 421 0 0,0 0 1 0 0,0 0 0 0 0,1 1 0 0 0,-1 0-1 0 0,-1 0 1 0 0,1 0 0 0 0,-6 1-422 0 0,10 1 32 0 0,0 1 0 0 0,0-1 0 0 0,1 1 0 0 0,-1 0 0 0 0,0 0 0 0 0,1-1 0 0 0,-1 2 1 0 0,1-1-1 0 0,0 0 0 0 0,0 0 0 0 0,0 1 0 0 0,0-1 0 0 0,0 1 0 0 0,0 0 0 0 0,1-1 0 0 0,-1 2-32 0 0,-9 10-16 0 0,-1 1 7 0 0,-15 15-40 0 0,3 1 0 0 0,0 1 49 0 0,16-19-19 0 0,1-1-1 0 0,0 1 1 0 0,0 0 0 0 0,2 1-1 0 0,0 0 1 0 0,0 0 0 0 0,1 2 19 0 0,0-1 8 0 0,1 0 0 0 0,1-1 0 0 0,0 1 1 0 0,1 0-1 0 0,1 3-8 0 0,0-12 29 0 0,1 1 0 0 0,-1-1 0 0 0,1 0 0 0 0,0-1 0 0 0,1 1 0 0 0,0 0 0 0 0,0 0 0 0 0,0-1 0 0 0,0 1 0 0 0,1-1 1 0 0,0 1-1 0 0,0-1 0 0 0,0 0 0 0 0,2 1-29 0 0,10 13 102 0 0,-9-11-81 0 0,-1 0-1 0 0,1-1 1 0 0,0 0 0 0 0,1 0-1 0 0,-1-1 1 0 0,1 0 0 0 0,1 0 0 0 0,-1 0-1 0 0,1-1 1 0 0,0 0 0 0 0,0-1-1 0 0,1 1-20 0 0,1-2 11 0 0,51 14 6 0 0,-56-16-7 0 0,0 0 1 0 0,0-1 0 0 0,0 0 0 0 0,0 0-1 0 0,1 0 1 0 0,-1 0 0 0 0,0-1-1 0 0,0 0 1 0 0,0 0 0 0 0,0 0 0 0 0,0-1-11 0 0,25-8 123 0 0,-18 6-92 0 0,-1 0 0 0 0,1 0 0 0 0,0-1 0 0 0,-1-1-1 0 0,0 1 1 0 0,-1-2 0 0 0,1 0 0 0 0,-1 0 0 0 0,0-1 0 0 0,1-2-31 0 0,-3 3 46 0 0,-1 0-1 0 0,0-1 1 0 0,-1 0 0 0 0,0 0 0 0 0,0 0 0 0 0,-1-1 0 0 0,1-1-46 0 0,-4 5 46 0 0,0 0 1 0 0,-1 0-1 0 0,1 0 0 0 0,-1 0 1 0 0,0 0-1 0 0,-1 0 0 0 0,1 0 0 0 0,-1 0 1 0 0,0 0-1 0 0,0-1 0 0 0,-1 1 0 0 0,1 0 1 0 0,-1 0-1 0 0,-1-5-46 0 0,-2-3 78 0 0,-1 0 1 0 0,0 0 0 0 0,-1 0-1 0 0,0 1 1 0 0,-1-1-1 0 0,-1 2 1 0 0,0-1-1 0 0,0 1 1 0 0,-1 0-1 0 0,0 1 1 0 0,-1 0 0 0 0,0 0-1 0 0,-1 1-78 0 0,-28-22 341 0 0,0 2 1 0 0,-2 1-1 0 0,-2 2-341 0 0,40 25-190 0 0,1 0-1 0 0,0 0 1 0 0,0 0-1 0 0,0 0 1 0 0,-1 0-1 0 0,1 1 0 0 0,0-1 1 0 0,-1 1-1 0 0,1 0 1 0 0,-2 0 190 0 0,2 0-9981 0 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325 71 7136 0 0,'-29'-34'3416'0'0,"24"30"-3283"0"0,0 1 1 0 0,-1-1-1 0 0,1 1 1 0 0,-1 1 0 0 0,0-1-1 0 0,0 1 1 0 0,0 0-1 0 0,0 1 1 0 0,0-1-1 0 0,0 1 1 0 0,-1 0 0 0 0,1 1-1 0 0,0-1 1 0 0,0 1-1 0 0,-1 0 1 0 0,0 1-134 0 0,-17-5 106 0 0,22 3-85 0 0,-1 0-1 0 0,1 0 1 0 0,-1 1-1 0 0,1-1 1 0 0,-1 1 0 0 0,0 0-1 0 0,1 0 1 0 0,-3 0-21 0 0,-11 2 83 0 0,1 0 0 0 0,0 1 0 0 0,0 1 1 0 0,0 0-1 0 0,0 1 0 0 0,1 1 0 0 0,-1 1-83 0 0,13-7 15 0 0,1 1-1 0 0,-1 0 0 0 0,1 0 1 0 0,-1 0-1 0 0,1-1 1 0 0,-1 2-1 0 0,1-1 0 0 0,0 0 1 0 0,0 0-1 0 0,-1 0 0 0 0,1 1 1 0 0,0-1-1 0 0,0 0 1 0 0,0 1-1 0 0,1-1 0 0 0,-1 1 1 0 0,0-1-1 0 0,0 2-14 0 0,0 0 21 0 0,1 0 1 0 0,0 0-1 0 0,0 0 0 0 0,0 0 1 0 0,0 0-1 0 0,0 0 0 0 0,0 0 1 0 0,1 0-1 0 0,0 2-21 0 0,0 0 6 0 0,-1 0 1 0 0,1 0-1 0 0,0-1 1 0 0,1 1-1 0 0,-1 0 0 0 0,1-1 1 0 0,0 0-1 0 0,0 1 1 0 0,0-1-1 0 0,1 0 0 0 0,-1 0 1 0 0,1 0-1 0 0,0 0 1 0 0,0 0-1 0 0,1 0-6 0 0,19 18 42 0 0,0-1 0 0 0,14 9-42 0 0,4 3 20 0 0,17 11 2 0 0,-31-24 1 0 0,22 20-23 0 0,-45-36 1 0 0,42 43 24 0 0,-43-43-24 0 0,1 1 0 0 0,-1-1 0 0 0,0 1-1 0 0,0 0 1 0 0,0 0 0 0 0,-1 0 0 0 0,0 1 0 0 0,0-1 0 0 0,2 6-1 0 0,-4-10 0 0 0,0 0 0 0 0,0 0 0 0 0,0 0 0 0 0,0 1 0 0 0,0-1 0 0 0,-1 0 0 0 0,1 0 0 0 0,0 0 0 0 0,0 0 0 0 0,-1 0 0 0 0,1 0 0 0 0,-1 0 0 0 0,1 0 0 0 0,-1 0 0 0 0,1 0 0 0 0,-1 1 0 0 0,-5 14 0 0 0,6-15 0 0 0,-1 1 0 0 0,1-1 1 0 0,-1 1-1 0 0,1-1 0 0 0,-1 0 1 0 0,0 1-1 0 0,1-1 0 0 0,-1 0 1 0 0,0 1-1 0 0,0-1 1 0 0,0 0-1 0 0,0 0 0 0 0,0 0 1 0 0,0 0-1 0 0,-1 0 0 0 0,1 0 1 0 0,0 0-1 0 0,-1 0 0 0 0,-23 14 2 0 0,-57 23 32 0 0,77-37-15 0 0,1 0 0 0 0,-1 0-1 0 0,1-1 1 0 0,-1 1 0 0 0,0-1 0 0 0,1 0-1 0 0,-1 0 1 0 0,1-1 0 0 0,-1 1 0 0 0,1-1 0 0 0,-1 0-1 0 0,1 0 1 0 0,-1-1 0 0 0,1 1 0 0 0,-4-3-19 0 0,-26-6 84 0 0,31 9-215 0 0,-1-1 1 0 0,1 0 0 0 0,-1 0 0 0 0,1 0 0 0 0,0 0-1 0 0,0-1 1 0 0,0 1 0 0 0,1-1 0 0 0,-1 1 0 0 0,0-1 0 0 0,1 0-1 0 0,0 0 1 0 0,0 0 0 0 0,-1-2 130 0 0,1 2-9193 0 0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0 5120 0 0,'25'19'143'0'0,"-13"-3"1522"0"0,-10-14-1535 0 0,0-1 1 0 0,0 1-1 0 0,-1 0 1 0 0,1 0-1 0 0,-1 1 1 0 0,1-1-1 0 0,-1 0 1 0 0,0 0-1 0 0,0 1 0 0 0,0-1 1 0 0,0 0-1 0 0,-1 1 1 0 0,1-1-1 0 0,-1 1 1 0 0,1-1-1 0 0,-1 1 1 0 0,0 0-1 0 0,0-1 1 0 0,0 1-1 0 0,0 0-130 0 0,-1 24 240 0 0,-2 0-1 0 0,-1 0 1 0 0,-1 0-1 0 0,-1 0 1 0 0,-2-1-1 0 0,-1 1-239 0 0,1 20 623 0 0,7-38-419 0 0,0 0 0 0 0,0 0-1 0 0,-1-1 1 0 0,-1 1 0 0 0,0 2-204 0 0,1-5 150 0 0,0-1 0 0 0,1 0 1 0 0,0 0-1 0 0,0 0 1 0 0,1 1-1 0 0,-1 4-150 0 0,1-9 100 0 0,0-1-22 0 0,0 0-6 0 0,0 0 1 0 0,0 0 0 0 0,0 0-21 0 0,0 0-1769 0 0,0 0-7036 0 0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250 21 6224 0 0,'0'0'912'0'0,"12"15"2290"0"0,-10-13-3057 0 0,0 0 0 0 0,0 0-1 0 0,0 1 1 0 0,-1-1 0 0 0,1 0 0 0 0,-1 1-1 0 0,1 0 1 0 0,-1-1 0 0 0,0 1-1 0 0,1 0 1 0 0,-2-1 0 0 0,1 1-1 0 0,0 0 1 0 0,0 0 0 0 0,-1 1-145 0 0,2 50 593 0 0,0-8-482 0 0,5 17 315 0 0,-4 0 1 0 0,-2 45-427 0 0,-2-55 67 0 0,-10-21 54 0 0,4-21-53 0 0,7-11-68 0 0,0 0 1 0 0,0 0-1 0 0,0 0 1 0 0,0 0-1 0 0,0 1 1 0 0,0-1 0 0 0,0 0-1 0 0,0 0 1 0 0,0 0-1 0 0,0 0 1 0 0,0 0-1 0 0,0 0 1 0 0,0 1-1 0 0,0-1 1 0 0,-1 0-1 0 0,1 0 1 0 0,0 0-1 0 0,0 0 1 0 0,0 0-1 0 0,0 0 1 0 0,0 0-1 0 0,0 0 1 0 0,-1 0-1 0 0,1 0 1 0 0,0 1-1 0 0,0-1 1 0 0,0 0-1 0 0,0 0 1 0 0,0 0-1 0 0,-1 0 1 0 0,1 0-1 0 0,0 0 1 0 0,0 0-1 0 0,0 0 1 0 0,0 0-1 0 0,0 0 1 0 0,-1 0-1 0 0,1 0 1 0 0,0 0-1 0 0,0-1 1 0 0,0 1-1 0 0,0 0 1 0 0,0 0-1 0 0,-1 0 1 0 0,1 0-1 0 0,0 0 1 0 0,0 0-1 0 0,0 0 1 0 0,0 0-1 0 0,0 0 1 0 0,0 0-1 0 0,0 0 1 0 0,-1-1-1 0 0,1 1 1 0 0,0 0-1 0 0,0 0 1 0 0,0 0-1 0 0,0 0 1 0 0,0 0-1 0 0,0-1 1 0 0,0 1-1 0 0,0 0 1 0 0,0 0-1 0 0,0 0 1 0 0,0 0-1 0 0,0 0 1 0 0,0-1-1 0 0,0 1 1 0 0,0 0-1 0 0,-4-6-1788 0 0,3 5-7197 0 0</inkml:trace>
  <inkml:trace contextRef="#ctx0" brushRef="#br0" timeOffset="1">0 132 6328 0 0,'2'2'49'0'0,"0"-1"0"0"0,0 1 0 0 0,0-1 0 0 0,0 0 0 0 0,0 0 0 0 0,0 0 0 0 0,0 0 0 0 0,0 0 1 0 0,1 0-1 0 0,-1-1 0 0 0,0 1 0 0 0,0-1 0 0 0,1 1 0 0 0,-1-1 0 0 0,0 0 0 0 0,1 0 0 0 0,-1 0 0 0 0,0 0 0 0 0,2-1-49 0 0,7 0 520 0 0,-1-1 1 0 0,1-1-1 0 0,8-2-520 0 0,1-2 419 0 0,57-19 803 0 0,-28 8-584 0 0,156-44 254 0 0,-179 55-866 0 0,28-4-26 0 0,-45 9-3 0 0,1 1 1 0 0,-1 1 0 0 0,1 0-1 0 0,-1 0 1 0 0,1 1-1 0 0,-1 0 1 0 0,6 2 2 0 0,-4 0 8 0 0,-5-2-29 0 0,1 0 0 0 0,-1 0 0 0 0,1 1 1 0 0,-1 0-1 0 0,0 1 0 0 0,0-1 0 0 0,0 1 0 0 0,0 0 1 0 0,0 0-1 0 0,-1 1 0 0 0,0 0 0 0 0,1 0 0 0 0,1 2 21 0 0,1 3-27 0 0,-4-5 23 0 0,-1 0 0 0 0,0-1 0 0 0,0 1-1 0 0,0 0 1 0 0,0 1 0 0 0,0-1 0 0 0,-1 0 0 0 0,0 1-1 0 0,0-1 1 0 0,0 1 0 0 0,0 0 4 0 0,34 89 85 0 0,-29-74-47 0 0,-2-9-4 0 0,-1-1 0 0 0,-1 1 0 0 0,0 0 0 0 0,-1 0 0 0 0,1 8-34 0 0,13 71 164 0 0,-15-74-55 0 0,2-1 0 0 0,0 1 0 0 0,4 10-109 0 0,2 15 144 0 0,-8-36-107 0 0,1 0 0 0 0,-1-1 0 0 0,1 1 0 0 0,-1-1 0 0 0,1 1 0 0 0,1-1 0 0 0,-1 1-37 0 0,2 2 161 0 0,-3 4-1021 0 0,-1-11-7821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38.4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99 9744 0 0,'0'1'39'0'0,"0"0"0"0"0,0 0-1 0 0,0 0 1 0 0,0 0 0 0 0,1 0 0 0 0,-1 0 0 0 0,0 0 0 0 0,1 0 0 0 0,-1 0 0 0 0,1 0 0 0 0,-1 0 0 0 0,1 0 0 0 0,0 0 0 0 0,-1 0-1 0 0,1 0 1 0 0,0-1 0 0 0,-1 1 0 0 0,1 0 0 0 0,0 0 0 0 0,0-1 0 0 0,0 1 0 0 0,0 0-39 0 0,0 0 41 0 0,1 0 0 0 0,-1 0 0 0 0,0 0 0 0 0,0 0 1 0 0,0 0-1 0 0,0 0 0 0 0,0 0 0 0 0,0 1 0 0 0,0-1 0 0 0,0 0 0 0 0,-1 1 0 0 0,1-1 1 0 0,0 0-1 0 0,-1 2-41 0 0,10 28 230 0 0,0-1 1 0 0,2 0 0 0 0,1-1-1 0 0,1 0 1 0 0,1-1 0 0 0,2 0-1 0 0,7 6-230 0 0,-17-25 166 0 0,1-1 0 0 0,1 0 0 0 0,0 0-1 0 0,0-1 1 0 0,9 6-166 0 0,7 6 339 0 0,-17-14-209 0 0,-1 0 1 0 0,1 0-1 0 0,0-1 0 0 0,1 0 0 0 0,-1 0 1 0 0,7 1-131 0 0,-11-4 107 0 0,1 1 1 0 0,0-1 0 0 0,0 0 0 0 0,-1 0 0 0 0,1 0-1 0 0,0-1 1 0 0,0 0 0 0 0,0 0 0 0 0,0 0 0 0 0,0-1-1 0 0,0 1 1 0 0,-1-1 0 0 0,3-1-108 0 0,-4 1 72 0 0,-1 0 0 0 0,1 0-1 0 0,-1-1 1 0 0,0 1 0 0 0,0-1 0 0 0,1 1 0 0 0,-1-1 0 0 0,0 0 0 0 0,0 0-1 0 0,-1 0 1 0 0,1 0 0 0 0,0 0 0 0 0,1-2-72 0 0,16-35 728 0 0,-7 13-378 0 0,-7 15-221 0 0,0-1 1 0 0,-1 1 0 0 0,0-1-1 0 0,-1 0 1 0 0,0 0-1 0 0,-1 0 1 0 0,0 0 0 0 0,-1-1-1 0 0,-1 1 1 0 0,0-12-130 0 0,7-129 1030 0 0,-7 147-995 0 0,1 0-1 0 0,0 1 1 0 0,0-1 0 0 0,0 1-1 0 0,0-1 1 0 0,1 1-1 0 0,0 0 1 0 0,0-1-1 0 0,0 1 1 0 0,2-2-35 0 0,-2 4 17 0 0,0 0 0 0 0,0 0 0 0 0,1 1 0 0 0,-1-1-1 0 0,0 1 1 0 0,1-1 0 0 0,-1 1 0 0 0,1 0 0 0 0,0 0 0 0 0,0 0 0 0 0,0 0 0 0 0,0 1 0 0 0,0-1 0 0 0,0 1 0 0 0,0 0 0 0 0,1 0 0 0 0,0-1-17 0 0,-3 2-44 0 0,0 0 0 0 0,0 0 0 0 0,0 1 1 0 0,1-1-1 0 0,-1 0 0 0 0,0 0 0 0 0,0 0 1 0 0,0 1-1 0 0,1-1 0 0 0,-1 1 0 0 0,0-1 1 0 0,0 1-1 0 0,0-1 0 0 0,0 1 0 0 0,0 0 1 0 0,0-1-1 0 0,1 2 44 0 0,0 0-1879 0 0,0-1-11339 0 0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275 32 6128 0 0,'0'0'116'0'0,"0"1"0"0"0,0-1 0 0 0,0 1 0 0 0,0 0 0 0 0,-1-1 0 0 0,1 1-1 0 0,0-1 1 0 0,0 1 0 0 0,-1-1 0 0 0,1 1 0 0 0,0 0 0 0 0,-1-1 0 0 0,1 1 0 0 0,0-1 0 0 0,-1 0 0 0 0,1 1 0 0 0,-1-1 0 0 0,1 1 0 0 0,-1-1 0 0 0,1 0 0 0 0,-1 1 0 0 0,1-1 0 0 0,-1 0 0 0 0,1 1 0 0 0,-1-1-1 0 0,1 0 1 0 0,-1 0 0 0 0,0 0 0 0 0,1 1 0 0 0,-1-1-116 0 0,-24 3 1393 0 0,7-1-919 0 0,16-2-447 0 0,-2 1 11 0 0,0 0 0 0 0,-1 0 1 0 0,1 0-1 0 0,0 0 1 0 0,1 1-1 0 0,-1 0 1 0 0,0-1-1 0 0,0 1 0 0 0,1 1 1 0 0,-1-1-1 0 0,1 0 1 0 0,0 1-1 0 0,-1 0 1 0 0,1 0-1 0 0,0 0 1 0 0,1 0-1 0 0,-1 0-38 0 0,-1 2 18 0 0,1-1-1 0 0,-1 0 1 0 0,0 0-1 0 0,-1 0 1 0 0,1-1-1 0 0,-1 1-17 0 0,-21 20 50 0 0,16-12-34 0 0,0 0 1 0 0,1 0-1 0 0,0 1 1 0 0,2 0-1 0 0,-1 1 1 0 0,1 0-1 0 0,1 0 1 0 0,0 2-17 0 0,-3 14 88 0 0,4-17-28 0 0,1 0-1 0 0,1 0 0 0 0,-1 4-59 0 0,4-12 19 0 0,-1-1 0 0 0,1 0-1 0 0,0 0 1 0 0,0 1-1 0 0,0-1 1 0 0,1 0-1 0 0,-1 0 1 0 0,1 1-1 0 0,0-1 1 0 0,1 0-1 0 0,-1 0 1 0 0,1 2-19 0 0,1 0 16 0 0,0-1 0 0 0,1 1 0 0 0,-1-1 0 0 0,1 0 0 0 0,0 0 0 0 0,0 0 0 0 0,1-1 1 0 0,-1 1-1 0 0,1-1 0 0 0,0 0 0 0 0,0 0 0 0 0,1-1 0 0 0,-1 0 0 0 0,1 0 0 0 0,-1 0 0 0 0,1 0 0 0 0,0-1 0 0 0,0 0 0 0 0,2 0-16 0 0,4 1 6 0 0,0-1 0 0 0,0 0 0 0 0,0-1 0 0 0,0 0 0 0 0,0-1 0 0 0,0 0 0 0 0,0-1 0 0 0,0-1 0 0 0,9-2-6 0 0,-13 2 3 0 0,-1 0 1 0 0,0-1 0 0 0,0 0-1 0 0,0 0 1 0 0,0-1 0 0 0,3-2-4 0 0,12-6 18 0 0,-18 10 7 0 0,0 0 0 0 0,0 0 1 0 0,0-1-1 0 0,0 1 1 0 0,0-1-1 0 0,0 0 0 0 0,-1 0 1 0 0,1-1-1 0 0,-1 1 1 0 0,0-1-1 0 0,0 0 1 0 0,0 1-1 0 0,-1-1 0 0 0,1-1 1 0 0,-1 1-1 0 0,0 0 1 0 0,0 0-1 0 0,-1-1 0 0 0,1 1 1 0 0,-1-1-1 0 0,1-2-25 0 0,-2 0 77 0 0,1 0 0 0 0,-1 0 0 0 0,0 0 0 0 0,0 0 0 0 0,-1 0 0 0 0,0 1 0 0 0,0-1 0 0 0,-1 0 0 0 0,0 0 0 0 0,0 1-1 0 0,0-1 1 0 0,-1 1 0 0 0,0 0 0 0 0,-2-4-77 0 0,-5-6 142 0 0,0-1 0 0 0,-1 2 0 0 0,0-1 0 0 0,-2 1-1 0 0,1 1 1 0 0,-2 0 0 0 0,0 1 0 0 0,-11-8-142 0 0,5 5 231 0 0,0-1 0 0 0,2-1 1 0 0,0 0-1 0 0,-5-8-231 0 0,16 19 106 0 0,6 6-85 0 0,-1 0-1 0 0,1 0 0 0 0,0-1 0 0 0,0 1 1 0 0,0 0-1 0 0,-1-1 0 0 0,1 1 0 0 0,0 0 1 0 0,0-1-1 0 0,1 1 0 0 0,-1-1 0 0 0,0 1 0 0 0,0-2-20 0 0,1 2 16 0 0,0 1-2178 0 0,0 0-8715 0 0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0 379 8536 0 0,'0'2'58'0'0,"0"0"1"0"0,0-1-1 0 0,0 1 1 0 0,0 0-1 0 0,0-1 0 0 0,1 1 1 0 0,-1 0-1 0 0,1-1 1 0 0,-1 1-1 0 0,1-1 1 0 0,-1 1-1 0 0,1-1 1 0 0,0 1-1 0 0,0-1 1 0 0,-1 1-1 0 0,1-1 0 0 0,0 1 1 0 0,1-1-1 0 0,-1 0-58 0 0,4 13 1118 0 0,-5-13-1090 0 0,0 0-1 0 0,0-1 1 0 0,0 1 0 0 0,0-1 0 0 0,0 1-1 0 0,0 0 1 0 0,0-1 0 0 0,1 1 0 0 0,-1-1-1 0 0,0 1 1 0 0,0-1 0 0 0,0 1 0 0 0,1-1-1 0 0,-1 1 1 0 0,0-1 0 0 0,1 1 0 0 0,-1-1-1 0 0,0 1 1 0 0,1-1 0 0 0,-1 1 0 0 0,1-1-1 0 0,-1 1 1 0 0,1-1 0 0 0,-1 0 0 0 0,1 1-1 0 0,-1-1 1 0 0,1 0 0 0 0,-1 0 0 0 0,1 1-1 0 0,-1-1 1 0 0,1 0 0 0 0,-1 0 0 0 0,1 0-1 0 0,0 0 1 0 0,-1 0 0 0 0,1 0 0 0 0,-1 0-1 0 0,1 0-27 0 0,1 0 315 0 0,-2 0-170 0 0,0 0-47 0 0,0 0 0 0 0,0 0 4 0 0,0 0-30 0 0,0 0-10 0 0,0 0-2 0 0,0 0 14 0 0,0 0 18 0 0,0-1-70 0 0,0 0 0 0 0,0 0 0 0 0,0 0 0 0 0,0 0 0 0 0,0-1 0 0 0,1 1 0 0 0,-1 0 0 0 0,0 0 0 0 0,1 0 0 0 0,-1 0 0 0 0,1 0 0 0 0,0 0 0 0 0,-1 0 0 0 0,1 0 0 0 0,0 0 0 0 0,-1 0 1 0 0,1 0-23 0 0,9-16 98 0 0,-7 5-47 0 0,0-1-1 0 0,-2 1 1 0 0,1-1-1 0 0,-1 0 1 0 0,-1-3-51 0 0,1-5 67 0 0,-2-41 144 0 0,0 47-111 0 0,1 0 0 0 0,0 0 0 0 0,2-14-100 0 0,9-38 593 0 0,-11 66-554 0 0,0 0 0 0 0,1 0-1 0 0,-1 0 1 0 0,0 0 0 0 0,1 0 0 0 0,-1 0 0 0 0,1 0-1 0 0,-1 1 1 0 0,1-1 0 0 0,-1 0 0 0 0,1 0 0 0 0,0 0 0 0 0,-1 1-1 0 0,1-1 1 0 0,0 0 0 0 0,0 1 0 0 0,-1-1 0 0 0,1 1-1 0 0,0-1 1 0 0,0 1 0 0 0,0-1 0 0 0,0 1 0 0 0,0-1 0 0 0,0 1-39 0 0,25-2 686 0 0,-15 3-523 0 0,-10-1-154 0 0,0 0 0 0 0,0 1-1 0 0,0-1 1 0 0,0 1 0 0 0,0-1 0 0 0,0 1-1 0 0,0 0 1 0 0,0-1 0 0 0,0 1 0 0 0,-1 0-1 0 0,1 0 1 0 0,0 0 0 0 0,0 0 0 0 0,0-1-1 0 0,-1 1 1 0 0,1 0 0 0 0,-1 0 0 0 0,1 1-9 0 0,12 21 99 0 0,-10-18-57 0 0,11 19 110 0 0,-4-3-88 0 0,1 0-1 0 0,1-2 0 0 0,1 1 1 0 0,1-2-1 0 0,0 0 0 0 0,2 0 1 0 0,9 8-64 0 0,11 7 20 0 0,-29-25-14 0 0,0 0 0 0 0,1-1-1 0 0,0 0 1 0 0,0-1 0 0 0,1 0 0 0 0,0 0 0 0 0,0-1-1 0 0,9 4-5 0 0,-13-7-27 0 0,0 0 0 0 0,1-1 0 0 0,-1 0 0 0 0,0 0 0 0 0,1-1 0 0 0,-1 1 0 0 0,0-1 0 0 0,2-1 27 0 0,-6-29 99 0 0,-2-41 267 0 0,0 10-6 0 0,2 0 1 0 0,9-58-361 0 0,-9 112 70 0 0,1-1 0 0 0,0 0 0 0 0,1 0 1 0 0,-1 1-1 0 0,1-1 0 0 0,1 1-70 0 0,-3-4 8 0 0,-1 8-2192 0 0,0 2-9814 0 0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125 311 5120 0 0,'0'0'448'0'0,"0"0"1"0"0,0 0 4 0 0,0 0-25 0 0,0 0-32 0 0,0 0 143 0 0,0 0-140 0 0,0 0 41 0 0,0 0 24 0 0,0 0 1 0 0,0 0-24 0 0,0 0-115 0 0,0 0-30 0 0,0 0 1 0 0,0 0-12 0 0,0 0-69 0 0,0 0-21 0 0,0 0 4 0 0,0 0-17 0 0,0 0-67 0 0,0 0-11 0 0,0 0 5 0 0,0 0-1 0 0,0 0 11 0 0,0 0 5 0 0,-3 8-7 0 0,-2 14-58 0 0,1 0 1 0 0,1-1-1 0 0,1 1 0 0 0,1 0 0 0 0,1 12-59 0 0,-1 8 114 0 0,3 1 0 0 0,1-1 0 0 0,7 32-114 0 0,-5-48 66 0 0,2-1 0 0 0,0 1 0 0 0,6 8-66 0 0,-10-25 13 0 0,0 0-1 0 0,0 0 0 0 0,-1 0 0 0 0,0 0 1 0 0,-1 0-1 0 0,1 0 0 0 0,-2 1 0 0 0,0-1 1 0 0,0 0-1 0 0,-1 9-12 0 0,2 3 42 0 0,-1-20-36 0 0,0 1 0 0 0,0 0 1 0 0,1-1-1 0 0,-1 1 0 0 0,0 0 0 0 0,0 0 1 0 0,-1-1-1 0 0,1 1 0 0 0,0 0 0 0 0,-1 0 1 0 0,1 0-7 0 0,0-1 13 0 0,0-1 1 0 0,0 1-1 0 0,0-1 1 0 0,0 1-1 0 0,0-1 1 0 0,0 1-1 0 0,0-1 1 0 0,0 1 0 0 0,0-1-1 0 0,0 1 1 0 0,0-1-1 0 0,1 1 1 0 0,-1-1-1 0 0,0 1 1 0 0,0-1-1 0 0,0 1 1 0 0,1-1-1 0 0,-1 0 1 0 0,0 1 0 0 0,1-1-1 0 0,-1 1 1 0 0,0-1-1 0 0,1 0 1 0 0,-1 1-1 0 0,1-1 1 0 0,-1 0-1 0 0,1 0 1 0 0,-1 1 0 0 0,0-1-1 0 0,1 0 1 0 0,-1 0-1 0 0,1 0 1 0 0,-1 1-1 0 0,1-1 1 0 0,-1 0-1 0 0,1 0 1 0 0,0 0-14 0 0,-17-29 324 0 0,0 4-252 0 0,2 1-1 0 0,0-2 1 0 0,2 0 0 0 0,1-1 0 0 0,-7-25-72 0 0,-6-29 164 0 0,10 33 284 0 0,-4-28-448 0 0,12 48 121 0 0,0-3 67 0 0,1 0 0 0 0,1-9-188 0 0,3 29 26 0 0,1 1 1 0 0,1-1-1 0 0,0 0 1 0 0,0 0-1 0 0,1 0 1 0 0,0 1-1 0 0,1-1 1 0 0,2-5-27 0 0,4-15 70 0 0,-7 23-34 0 0,0 0 1 0 0,1 0 0 0 0,0 0 0 0 0,0 1 0 0 0,0 0 0 0 0,1-1 0 0 0,4-5-37 0 0,6-4 24 0 0,0 0 0 0 0,2 2 0 0 0,0-1 0 0 0,0 2 0 0 0,2 0 0 0 0,0 1 0 0 0,0 1 0 0 0,10-4-24 0 0,-13 7 9 0 0,-6 3-3 0 0,0 1 0 0 0,0 1 0 0 0,0-1 0 0 0,0 2 0 0 0,1-1 0 0 0,6-1-6 0 0,0 2 4 0 0,-3-1 6 0 0,1 0 1 0 0,0 1-1 0 0,-1 1 0 0 0,1 0 1 0 0,0 1-1 0 0,0 1 1 0 0,0 0-1 0 0,0 1 0 0 0,0 0-10 0 0,4 2 9 0 0,-16-3-6 0 0,0 0 1 0 0,1 1-1 0 0,-1-1 1 0 0,0 0-1 0 0,0 1 1 0 0,0-1-1 0 0,1 1 1 0 0,-1 0-1 0 0,0 0 0 0 0,0 0 1 0 0,0 0-1 0 0,0 0 1 0 0,0 0-1 0 0,0 0 1 0 0,0 1-1 0 0,-1-1 1 0 0,1 1-1 0 0,0-1 1 0 0,-1 1-1 0 0,1 0 1 0 0,0 1-4 0 0,3 3 11 0 0,-1 0-1 0 0,0 0 1 0 0,-1 0 0 0 0,1 1 0 0 0,-1-1 0 0 0,0 1-1 0 0,-1 0 1 0 0,1 0 0 0 0,-1 0 0 0 0,-1 0 0 0 0,0 0-1 0 0,0 0 1 0 0,0 1 0 0 0,-1-1 0 0 0,1 0 0 0 0,-2 1 0 0 0,1-1-1 0 0,-1 0 1 0 0,-1 5-11 0 0,-2 4 8 0 0,-1 0-1 0 0,0 0 1 0 0,-1-1-1 0 0,-7 13-7 0 0,9-20 4 0 0,-1 0 0 0 0,0 0 0 0 0,0 0 0 0 0,-1-1 0 0 0,0 0 0 0 0,-1 0 0 0 0,1 0 0 0 0,-1-1-1 0 0,-2 2-3 0 0,-31 29 38 0 0,32-30-23 0 0,1 1 0 0 0,-1-1 0 0 0,0 0 1 0 0,-1-1-1 0 0,-8 6-15 0 0,-18 7 64 0 0,12-6 81 0 0,-1-1-1 0 0,-5 1-144 0 0,20-9 33 0 0,-1-1 0 0 0,1 0 0 0 0,-1-1 0 0 0,0 0 0 0 0,1-1 0 0 0,-1 0 0 0 0,-8 0-33 0 0,3-1-2260 0 0,15 0-9073 0 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141 15 3504 0 0,'2'-12'1389'0'0,"1"9"3847"0"0,-5 8-5121 0 0,1-1 0 0 0,-1 0 1 0 0,0 0-1 0 0,0-1 0 0 0,-1 1 0 0 0,1 0 1 0 0,-1-1-1 0 0,1 1 0 0 0,-1-1 0 0 0,-2 2-115 0 0,-9 13 223 0 0,-3 7 19 0 0,-12 26-242 0 0,24-42 26 0 0,1 0 0 0 0,0 1 0 0 0,1-1 0 0 0,0 1 0 0 0,1 0 0 0 0,0-1 0 0 0,-1 11-26 0 0,-3 39 430 0 0,-2 1 1 0 0,-7 17-431 0 0,14-69 52 0 0,0 1-1 0 0,0 0 1 0 0,1 0 0 0 0,0-1-1 0 0,0 1 1 0 0,1 0 0 0 0,2 6-52 0 0,16 64 347 0 0,-4-27-107 0 0,-12-38-202 0 0,1 0-1 0 0,1-1 1 0 0,0 1-1 0 0,1-1 0 0 0,0 0 1 0 0,1-1-1 0 0,1 0 1 0 0,0 0-1 0 0,1 0 1 0 0,0-1-1 0 0,0 0 0 0 0,1-1 1 0 0,1 0-1 0 0,4 3-37 0 0,20 20 48 0 0,-30-28-39 0 0,0 1 0 0 0,1-1 0 0 0,-1 0 0 0 0,1 0 0 0 0,1 0 0 0 0,-1-1 0 0 0,4 2-9 0 0,-6-4-149 0 0,-1 0 1 0 0,0-1 0 0 0,1 1-1 0 0,-1-1 1 0 0,1 0-1 0 0,-1 0 1 0 0,1-1-1 0 0,-1 1 1 0 0,1-1-1 0 0,0 1 1 0 0,-1-1 0 0 0,1 0 148 0 0,-3 0-9000 0 0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6128 0 0,'0'0'546'0'0,"0"0"12"0"0,0 0 0 0 0,0 0-52 0 0,0 0-194 0 0,0 0-47 0 0,11 11 414 0 0,4 3-453 0 0,-1 0 1 0 0,11 16-227 0 0,-12-14 45 0 0,1 0-1 0 0,10 7-44 0 0,157 149 1090 0 0,-166-159-993 0 0,-3-3 82 0 0,0 1 0 0 0,0 1 0 0 0,8 11-179 0 0,-13-11 160 0 0,-6-10-104 0 0,0 0-1 0 0,0 0 1 0 0,-1 0 0 0 0,2-1 0 0 0,-1 1-1 0 0,0 0 1 0 0,0 0 0 0 0,0-1-1 0 0,1 1 1 0 0,-1-1 0 0 0,1 0 0 0 0,0 1-1 0 0,1 0-55 0 0,14 9-558 0 0,-17-11-8122 0 0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432 469 6928 0 0,'-12'7'2543'0'0,"-6"16"-2030"0"0,5-5-279 0 0,-34 34-148 0 0,30-31-70 0 0,-1-1 0 0 0,-13 10-16 0 0,3-2-11 0 0,23-21 10 0 0,-1-1 0 0 0,-1 1 0 0 0,1-2 0 0 0,-1 1 0 0 0,-4 3 1 0 0,2-3 10 0 0,0 1 1 0 0,1 0-1 0 0,0 0 1 0 0,0 1 0 0 0,1 0-1 0 0,0 0 1 0 0,0 1-1 0 0,1 0 1 0 0,-4 8-11 0 0,-21 28 198 0 0,19-32 5 0 0,9-10-114 0 0,0 0 1 0 0,0 0-1 0 0,0 0 1 0 0,1 1-1 0 0,-1-1 1 0 0,-1 4-90 0 0,-2 4 155 0 0,-1 0 0 0 0,-1 0 1 0 0,-7 7-156 0 0,13-14 38 0 0,-5 1 91 0 0,6-4-110 0 0,0-1 0 0 0,1 0 0 0 0,-1 1 1 0 0,0-1-1 0 0,1 1 0 0 0,-1-1 1 0 0,1 1-1 0 0,-1-1 0 0 0,1 1 1 0 0,-1-1-1 0 0,1 1 0 0 0,-1 0 1 0 0,1-1-1 0 0,-1 1 0 0 0,1 0 0 0 0,0-1 1 0 0,0 1-1 0 0,-1 0 0 0 0,1-1 1 0 0,0 2-20 0 0,-7 9-1416 0 0,7-11-6412 0 0</inkml:trace>
  <inkml:trace contextRef="#ctx0" brushRef="#br0" timeOffset="1">758 4 7832 0 0,'11'-3'-35'0'0,"-12"3"46"0"0,1 0 0 0 0,0 0-1 0 0,0 0 1 0 0,0 0 0 0 0,0 0-1 0 0,0 1 1 0 0,0-1-1 0 0,0 0 1 0 0,0 0 0 0 0,0 0-1 0 0,0 0 1 0 0,0 0 0 0 0,0 0-1 0 0,0 0 1 0 0,0 0 0 0 0,0 0-1 0 0,0 1 1 0 0,0-1 0 0 0,0 0-1 0 0,0 0 1 0 0,0 0-1 0 0,0 0 1 0 0,0 0 0 0 0,0 0-1 0 0,0 0 1 0 0,0 0 0 0 0,0 0-1 0 0,1 0 1 0 0,-1 1 0 0 0,0-1-1 0 0,0 0 1 0 0,0 0 0 0 0,0 0-1 0 0,0 0 1 0 0,0 0-1 0 0,0 0 1 0 0,0 0 0 0 0,0 0-1 0 0,0 0 1 0 0,0 0 0 0 0,0 0-1 0 0,1 0 1 0 0,-1 0 0 0 0,0 0-1 0 0,0 0 1 0 0,0 0 0 0 0,0 0-1 0 0,0 0 1 0 0,0 0-1 0 0,0 0 1 0 0,0 0 0 0 0,0 0-1 0 0,1 0 1 0 0,-1 0 0 0 0,0 0-1 0 0,0 0 1 0 0,0 0 0 0 0,0 0-1 0 0,0 0 1 0 0,0 0 0 0 0,0 0-1 0 0,0 0 1 0 0,0 0-1 0 0,0 0 1 0 0,1 0-11 0 0,-1 0 220 0 0,0 0-8 0 0,18 1 652 0 0,-9 12-787 0 0,-5-8-71 0 0,0-1 1 0 0,-1 2 0 0 0,0-1-1 0 0,0 0 1 0 0,0 1-1 0 0,-1 0 1 0 0,0-1-1 0 0,0 1-6 0 0,22 86 349 0 0,26 87 508 0 0,-36-129-256 0 0,4 32-601 0 0,-17-71 57 0 0,0-1 0 0 0,-1 0-1 0 0,0 1 1 0 0,-1 9-57 0 0,0-10 57 0 0,1 0-1 0 0,0 0 1 0 0,0 0-1 0 0,2 8-56 0 0,0-3 98 0 0,-1 0-1 0 0,0 0 1 0 0,-1 0-1 0 0,0 0 1 0 0,-1 1-1 0 0,-1-1 1 0 0,-2 8-98 0 0,-2 3 174 0 0,-1 1-1 0 0,-1-1 1 0 0,-10 19-174 0 0,13-35 59 0 0,-1 0 0 0 0,-1 0-1 0 0,0-1 1 0 0,0 0-1 0 0,-1 0 1 0 0,0 0 0 0 0,-4 2-59 0 0,11-10 3 0 0,-9 18 195 0 0,10-18-236 0 0,-1 0 0 0 0,1 0 0 0 0,0-1-1 0 0,0 1 1 0 0,-1 0 0 0 0,1 0 0 0 0,0 0-1 0 0,-1 0 1 0 0,1 0 0 0 0,-1-1 0 0 0,1 1-1 0 0,-1 0 1 0 0,0 0 0 0 0,1-1 0 0 0,-1 1 0 0 0,0-1-1 0 0,1 1 1 0 0,-1 0 0 0 0,0-1 0 0 0,0 1-1 0 0,1-1 1 0 0,-1 1 0 0 0,0-1 0 0 0,0 0-1 0 0,0 1 1 0 0,0-1 0 0 0,0 0 0 0 0,0 0-1 0 0,0 0 1 0 0,1 1 0 0 0,-1-1 0 0 0,0 0 0 0 0,0 0-1 0 0,-1 0 39 0 0,2 0-9066 0 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7632 0 0,'1'1'157'0'0,"1"1"1"0"0,0-1-1 0 0,-1 1 0 0 0,0 0 1 0 0,1-1-1 0 0,-1 1 1 0 0,0 0-1 0 0,0 0 0 0 0,0-1 1 0 0,0 1-1 0 0,0 0 0 0 0,-1 0 1 0 0,1 0-1 0 0,0 0 1 0 0,-1 0-1 0 0,0 1 0 0 0,1-1 1 0 0,-1 0-1 0 0,0 0 1 0 0,0 0-1 0 0,0 2-157 0 0,0-4 27 0 0,0 1 0 0 0,0 0 0 0 0,0-1 1 0 0,0 1-1 0 0,0 0 0 0 0,1-1 0 0 0,-1 1 0 0 0,0 0 0 0 0,0-1 0 0 0,1 1 0 0 0,-1-1 1 0 0,0 1-1 0 0,1 0 0 0 0,-1-1 0 0 0,0 1 0 0 0,1-1 0 0 0,-1 1 0 0 0,1-1 1 0 0,-1 0-1 0 0,1 1 0 0 0,-1-1 0 0 0,1 1 0 0 0,0-1 0 0 0,-1 0 0 0 0,1 1 1 0 0,-1-1-1 0 0,1 0-27 0 0,0 0 20 0 0,0 1 1 0 0,0-1 0 0 0,-1 1 0 0 0,1-1 0 0 0,0 1-1 0 0,-1-1 1 0 0,1 1 0 0 0,0-1 0 0 0,-1 1-1 0 0,1-1 1 0 0,-1 1 0 0 0,1 0 0 0 0,-1-1 0 0 0,1 1-1 0 0,-1 0 1 0 0,1 0 0 0 0,-1-1 0 0 0,1 2-21 0 0,4 23 61 0 0,-1 0 1 0 0,-1 1-1 0 0,-2-1 1 0 0,0 1-1 0 0,-2 11-61 0 0,1 38 166 0 0,-1-41-54 0 0,0-28-77 0 0,1 0 0 0 0,0 0 0 0 0,0 0 1 0 0,0 0-1 0 0,1 5-35 0 0,1 32 584 0 0,-1-33-445 0 0,0 1 0 0 0,-1 0 0 0 0,-1 0 0 0 0,0 5-139 0 0,0-5-1427 0 0,1-12-7523 0 0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246 91 5824 0 0,'2'0'349'0'0,"-2"1"-255"0"0,1-1 0 0 0,-1 0-1 0 0,1 0 1 0 0,0 0 0 0 0,-1 0-1 0 0,1 0 1 0 0,-1 0 0 0 0,1 0 0 0 0,0 0-1 0 0,-1 0 1 0 0,1 0 0 0 0,0 0-1 0 0,-1 0 1 0 0,1-1 0 0 0,-1 1-1 0 0,1 0 1 0 0,-1 0 0 0 0,1-1-1 0 0,0 1 1 0 0,-1 0 0 0 0,1-1 0 0 0,-1 1-1 0 0,1 0 1 0 0,-1-1 0 0 0,0 1-1 0 0,1-1 1 0 0,-1 1 0 0 0,1-1-1 0 0,-1 1-93 0 0,0-1 326 0 0,0 1-94 0 0,-1-1-165 0 0,0 0 0 0 0,0 1-1 0 0,0-1 1 0 0,0 0 0 0 0,0 0 0 0 0,0 0 0 0 0,0 0 0 0 0,1 0 0 0 0,-1 0 0 0 0,0 0 0 0 0,1 0 0 0 0,-1 0 0 0 0,0-1-67 0 0,-9-11 74 0 0,7 12-51 0 0,-1-1 1 0 0,1 0-1 0 0,-1 1 0 0 0,1-2 1 0 0,0 1-1 0 0,0 0 1 0 0,0-1-1 0 0,0 0-23 0 0,0 1 58 0 0,0-1 1 0 0,0 1-1 0 0,0 0 0 0 0,0 0 0 0 0,0 0 0 0 0,0 0 0 0 0,0 0 1 0 0,-1 1-1 0 0,1 0 0 0 0,-1-1-58 0 0,-21-3 504 0 0,-1 0-1 0 0,1 1 1 0 0,-1 2 0 0 0,-16 0-504 0 0,41 2 13 0 0,0 1-1 0 0,0-1 1 0 0,0 0 0 0 0,1 0 0 0 0,-1 1 0 0 0,0-1 0 0 0,0 1 0 0 0,1-1 0 0 0,-1 1 0 0 0,0-1 0 0 0,1 1 0 0 0,-1-1-1 0 0,0 1 1 0 0,1 0 0 0 0,-1-1 0 0 0,1 1 0 0 0,-1 0 0 0 0,1-1 0 0 0,-1 1 0 0 0,1 0 0 0 0,-1 0 0 0 0,1 0 0 0 0,0-1 0 0 0,0 1-1 0 0,-1 0 1 0 0,1 0 0 0 0,0 0 0 0 0,0 0 0 0 0,0-1 0 0 0,0 1 0 0 0,0 1-13 0 0,-2 32 328 0 0,2-28-302 0 0,0-2-14 0 0,1 1-1 0 0,-1-1 1 0 0,1 0 0 0 0,-1 1-1 0 0,1-1 1 0 0,0 0 0 0 0,1 0-1 0 0,-1 1 1 0 0,1-1-1 0 0,0 0 1 0 0,0-1 0 0 0,1 2-12 0 0,3 4 38 0 0,1 0 1 0 0,0-1-1 0 0,0 0 1 0 0,2 0-39 0 0,14 17 105 0 0,-17-18-82 0 0,1-1 1 0 0,1 0-1 0 0,-1 0 0 0 0,3 1-23 0 0,-4-3 7 0 0,1 1-1 0 0,-1-1 1 0 0,0 2-1 0 0,-1-1 0 0 0,1 1 1 0 0,4 5-7 0 0,-6-5 2 0 0,2 0 0 0 0,-1 0 0 0 0,1-1-1 0 0,-1 0 1 0 0,1 0 0 0 0,1-1 0 0 0,4 3-2 0 0,27 23 6 0 0,-27-21-2 0 0,-10-9-2 0 0,0 1-1 0 0,0 0 0 0 0,0 0 0 0 0,0 0 0 0 0,1 0 0 0 0,-1 1 1 0 0,-1-1-1 0 0,1 0 0 0 0,0 0 0 0 0,0 1 0 0 0,0-1 1 0 0,-1 0-1 0 0,1 1 0 0 0,0-1 0 0 0,-1 2-1 0 0,3 4-4 0 0,-2-5 8 0 0,-1-1 1 0 0,1 0-1 0 0,-1 1 1 0 0,1-1-1 0 0,-1 0 1 0 0,1 1-1 0 0,-1-1 1 0 0,0 1-1 0 0,0-1 1 0 0,0 1-1 0 0,0-1 1 0 0,0 1-1 0 0,0-1 1 0 0,0 0-1 0 0,0 1 1 0 0,0-1-1 0 0,-1 1 1 0 0,1-1-1 0 0,-1 1 1 0 0,1-1-1 0 0,-1 0 1 0 0,1 1-1 0 0,-1-1 1 0 0,0 0-1 0 0,0 0 1 0 0,0 1-1 0 0,0-1 1 0 0,1 0-1 0 0,-2 0 1 0 0,1 0-5 0 0,-4 5 22 0 0,0-1 0 0 0,-1-1 1 0 0,0 1-1 0 0,0-1 0 0 0,0 0 0 0 0,0 0 0 0 0,-1 0 1 0 0,1-1-1 0 0,-1 0 0 0 0,0-1 0 0 0,0 1 1 0 0,0-1-1 0 0,0-1 0 0 0,0 1 0 0 0,-2-1-22 0 0,-39 6-848 0 0,0-3 0 0 0,-33-1 848 0 0,79-3-9486 0 0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 4 5416 0 0,'1'0'12'0'0,"-1"0"-1"0"0,0 0 1 0 0,0 0 0 0 0,0 0-1 0 0,0-1 1 0 0,0 1 0 0 0,0 0 0 0 0,0 0-1 0 0,0 0 1 0 0,0 0 0 0 0,0 0 0 0 0,0 0-1 0 0,0 0 1 0 0,0 0 0 0 0,0 0-1 0 0,0 0 1 0 0,0-1 0 0 0,0 1 0 0 0,0 0-1 0 0,0 0 1 0 0,0 0 0 0 0,0 0 0 0 0,0 0-1 0 0,0 0 1 0 0,0 0 0 0 0,0 0 0 0 0,0 0-1 0 0,0 0 1 0 0,0 0 0 0 0,0-1-1 0 0,0 1 1 0 0,0 0 0 0 0,0 0 0 0 0,-1 0-1 0 0,1 0 1 0 0,0 0 0 0 0,0 0 0 0 0,0 0-1 0 0,0 0 1 0 0,0 0 0 0 0,0 0-1 0 0,0 0 1 0 0,0 0 0 0 0,0 0 0 0 0,0 0-1 0 0,0 0 1 0 0,0 0 0 0 0,-1 0 0 0 0,1 0-1 0 0,0 0 1 0 0,0 0 0 0 0,0 0-1 0 0,0 0 1 0 0,0 0 0 0 0,0 0 0 0 0,0 0-1 0 0,0 0 1 0 0,0 0 0 0 0,0 0 0 0 0,-1 0-1 0 0,1 0 1 0 0,0 0 0 0 0,0 0-1 0 0,0 0 1 0 0,0 0 0 0 0,0 0 0 0 0,0 0-1 0 0,0 0 1 0 0,0 0 0 0 0,0 0-12 0 0,-6 7 1646 0 0,-1 0-288 0 0,6 15-942 0 0,-2 23-173 0 0,1 0 0 0 0,3 6-243 0 0,0-9 429 0 0,-2 0 0 0 0,-5 29-429 0 0,3-36 645 0 0,1 0-1 0 0,1 1 1 0 0,3 6-645 0 0,-1 20 870 0 0,-1-62-826 0 0,0 0-7 0 0,0 0-1 0 0,0 0 4 0 0,0 0-18 0 0,0 0-1760 0 0,0 0-7012 0 0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0 227 6728 0 0,'22'-1'611'0'0,"-1"-1"0"0"0,0-2-1 0 0,0 0 1 0 0,0-1 0 0 0,-1-1 0 0 0,0-1 0 0 0,4-2-611 0 0,44-14 385 0 0,15 0-61 0 0,-6 2-291 0 0,10-7-33 0 0,-54 15-4 0 0,2 3 0 0 0,-1 0 0 0 0,16 0 4 0 0,-35 7-1 0 0,0-1 0 0 0,0 0-1 0 0,-1-1 1 0 0,0-1 0 0 0,13-7 1 0 0,-23 12 0 0 0,1-1 0 0 0,-1 1 0 0 0,0 0 0 0 0,1 0 1 0 0,-1 0-1 0 0,0 1 0 0 0,3-1 0 0 0,23-4-35 0 0,-28 5-5 0 0,-1-1 0 0 0,0 1-1 0 0,0-1 1 0 0,0 1 0 0 0,1 0-1 0 0,-1-1 1 0 0,0 1 0 0 0,0 0-1 0 0,1 0 1 0 0,-1 0 0 0 0,0 0-1 0 0,1 0 1 0 0,-1 0 0 0 0,0 1-1 0 0,0-1 1 0 0,1 0 0 0 0,-1 1-1 0 0,0-1 1 0 0,0 0 0 0 0,0 1-1 0 0,0 0 1 0 0,1-1 0 0 0,-1 1-1 0 0,0 0 41 0 0,0 0-205 0 0,-1-1 10 0 0,0 0 30 0 0,0 0 10 0 0,-1 21-529 0 0,-8 32 257 0 0,0-5 341 0 0,2 0 0 0 0,1 0 0 0 0,3 1-1 0 0,3 8 87 0 0,0-29-30 0 0,-1 0-1 0 0,-3 15 31 0 0,-1 39-1 0 0,4-59 255 0 0,-1 0 0 0 0,-3 7-254 0 0,2-6 450 0 0,0 0 0 0 0,1 9-450 0 0,-4 58 2408 0 0,6-91-2216 0 0,0 0-7 0 0,0 0-24 0 0,0 0 2 0 0,-1 0-150 0 0,1 0 1 0 0,0 0-1 0 0,-1 0 1 0 0,1 0-1 0 0,0 0 0 0 0,0 0 1 0 0,-1 0-1 0 0,1 0 1 0 0,0 0-1 0 0,-1 0 0 0 0,1 0 1 0 0,0 0-1 0 0,-1 0 1 0 0,1 0-1 0 0,0 0 0 0 0,0 0 1 0 0,-1 0-1 0 0,1 0 0 0 0,0 0 1 0 0,-1 0-1 0 0,1-1 1 0 0,0 1-1 0 0,0 0 0 0 0,0 0 1 0 0,-1 0-1 0 0,1-1 1 0 0,0 1-1 0 0,0 0 0 0 0,-1 0 1 0 0,1-1-1 0 0,0 1 1 0 0,0 0-1 0 0,0 0 0 0 0,0-1 1 0 0,0 1-1 0 0,-1 0 1 0 0,1 0-1 0 0,0-1 0 0 0,0 1 1 0 0,0 0-1 0 0,0-1 1 0 0,0 1-1 0 0,0 0-13 0 0,-3-18 179 0 0,2 12-115 0 0,-1-5-27 0 0,1 0 1 0 0,0 0 0 0 0,0 0 0 0 0,1 0 0 0 0,1 0 0 0 0,0 0 0 0 0,1-5-38 0 0,2-19 55 0 0,0-22 153 0 0,2 0 1 0 0,2 0 0 0 0,4 1-1 0 0,1-1-208 0 0,-3 33 138 0 0,0 1-1 0 0,1-1 1 0 0,2 2 0 0 0,0 0-1 0 0,4-4-137 0 0,8-14 192 0 0,-20 34-149 0 0,-1 0 0 0 0,1 0 0 0 0,1 0 0 0 0,-1 0 0 0 0,1 1 0 0 0,0 0 0 0 0,2-1-43 0 0,7-7 42 0 0,-11 11-35 0 0,-1-1 1 0 0,1 1-1 0 0,-1 0 1 0 0,1 0-1 0 0,0 1 0 0 0,0-1 1 0 0,0 1-1 0 0,0-1 1 0 0,0 1-1 0 0,0 1 1 0 0,4-2-8 0 0,46 0 12 0 0,-49 2-11 0 0,1 1-3 0 0,-1 0 1 0 0,0 0 0 0 0,0 0 0 0 0,0 1-1 0 0,0 0 1 0 0,0 0 0 0 0,0 0 0 0 0,-1 0 0 0 0,1 1-1 0 0,-1 0 1 0 0,1 0 0 0 0,-1 0 0 0 0,0 1-1 0 0,0-1 1 0 0,-1 1 0 0 0,3 3 1 0 0,23 18-15 0 0,-25-22 1 0 0,0 0 0 0 0,0 1 0 0 0,-1 0 0 0 0,1 0 1 0 0,-1 0-1 0 0,0 0 0 0 0,0 0 0 0 0,0 1 0 0 0,-1 0 0 0 0,1-1 1 0 0,-1 1-1 0 0,0 0 0 0 0,-1 0 0 0 0,1 0 0 0 0,-1 0 0 0 0,0 0 1 0 0,0 0-1 0 0,-1 1 0 0 0,1-1 0 0 0,-1 0 0 0 0,-1 0 0 0 0,1 0 1 0 0,0 1-1 0 0,-1-1 0 0 0,0 0 0 0 0,-1 2 14 0 0,0 2-34 0 0,0-1-1 0 0,-1 1 1 0 0,0-1-1 0 0,0 0 1 0 0,0 1 0 0 0,-1-2-1 0 0,-1 1 1 0 0,1 0-1 0 0,-1-1 1 0 0,-1 0 0 0 0,1 0-1 0 0,-1 0 1 0 0,0-1-1 0 0,-1 0 1 0 0,-1 1 34 0 0,-8 5-29 0 0,0-2 0 0 0,0 0 0 0 0,-1 0 1 0 0,0-2-1 0 0,-14 5 29 0 0,16-7-10 0 0,1 1 0 0 0,0 0-1 0 0,0 1 1 0 0,1 0 0 0 0,0 1 0 0 0,1 1 0 0 0,0 0 0 0 0,-9 10 10 0 0,20-19 0 0 0,0 1 0 0 0,0-1 0 0 0,1 0 1 0 0,-1 1-1 0 0,0-1 0 0 0,1 1 0 0 0,-1-1 1 0 0,1 1-1 0 0,0-1 0 0 0,-1 1 0 0 0,1-1 1 0 0,0 1-1 0 0,0-1 0 0 0,0 1 0 0 0,0 0 1 0 0,0-1-1 0 0,1 1 0 0 0,-1-1 0 0 0,0 1 1 0 0,1-1-1 0 0,-1 1 0 0 0,1-1 0 0 0,0 1 0 0 0,15 34 10 0 0,-16-35-9 0 0,3 2 0 0 0,-1 1 0 0 0,0-1 1 0 0,1 0-1 0 0,0 0 1 0 0,-1 0-1 0 0,1 0 1 0 0,1-1-1 0 0,-1 1 1 0 0,0-1-1 0 0,0 1 1 0 0,1-1-1 0 0,0 0 0 0 0,-1-1 1 0 0,2 1-2 0 0,9 4 30 0 0,0-1 1 0 0,1-1-1 0 0,4 0-30 0 0,15 5 303 0 0,-20-6-235 0 0,0 0-1 0 0,0 0 1 0 0,0-2-1 0 0,0 1 1 0 0,0-2 0 0 0,0 0-1 0 0,1-1 1 0 0,-1 0-1 0 0,0-1 1 0 0,0-1-1 0 0,0 0 1 0 0,4-2-68 0 0,-2 2-2047 0 0,-13 2-8211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38.8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0 388 11448 0 0,'2'0'34'0'0,"0"0"1"0"0,0 0 0 0 0,0 1 0 0 0,0-1 0 0 0,0 1 0 0 0,0-1 0 0 0,-1 1-1 0 0,1-1 1 0 0,0 1 0 0 0,0 0 0 0 0,-1 0 0 0 0,2 0-35 0 0,8 5 222 0 0,-9-6-182 0 0,-1 1 1 0 0,0-1 0 0 0,1 0 0 0 0,-1 0 0 0 0,0 1 0 0 0,1-1-1 0 0,-1 0 1 0 0,1-1 0 0 0,-1 1 0 0 0,1 0 0 0 0,-1 0 0 0 0,0 0-1 0 0,1-1 1 0 0,-1 1 0 0 0,0-1 0 0 0,1 1 0 0 0,-1-1 0 0 0,0 0 0 0 0,0 1-1 0 0,1-1 1 0 0,-1 0 0 0 0,0 0 0 0 0,0 0 0 0 0,0 0 0 0 0,0 0-1 0 0,0 0 1 0 0,0 0 0 0 0,0 0 0 0 0,-1 0 0 0 0,1 0 0 0 0,0-1-1 0 0,-1 1 1 0 0,1-1-41 0 0,9-9 91 0 0,-9 8-66 0 0,1 1-1 0 0,-1 0 1 0 0,0 0-1 0 0,0 0 0 0 0,0-1 1 0 0,0 1-1 0 0,-1 0 1 0 0,1-1-1 0 0,-1 1 1 0 0,1-1-1 0 0,-1 1 0 0 0,0-1 1 0 0,0-1-25 0 0,1-5 61 0 0,14-67 308 0 0,-7 38-156 0 0,-1 0-1 0 0,-2-1 1 0 0,-1-23-213 0 0,-4 59 31 0 0,0-1 1 0 0,0 0-1 0 0,0 0 1 0 0,0 0-1 0 0,1 0 1 0 0,0 0-1 0 0,0 0 1 0 0,0 0-1 0 0,0 1 1 0 0,0-1-1 0 0,1 0 1 0 0,0 1-1 0 0,0-1 1 0 0,0 1-1 0 0,0 0 1 0 0,0 0 0 0 0,2-2-32 0 0,-3 4 13 0 0,0 0 0 0 0,1 0 1 0 0,-1 1-1 0 0,0-1 1 0 0,0 1-1 0 0,0-1 1 0 0,0 1-1 0 0,1-1 1 0 0,-1 1-1 0 0,0 0 0 0 0,0-1 1 0 0,1 1-1 0 0,-1 0 1 0 0,0 0-1 0 0,0 0 1 0 0,1 0-1 0 0,-1 0 1 0 0,0 0-1 0 0,0 1 0 0 0,1-1 1 0 0,-1 0-1 0 0,0 1 1 0 0,0-1-1 0 0,1 0 1 0 0,-1 1-1 0 0,0 0 1 0 0,0-1-1 0 0,0 1 0 0 0,0 0 1 0 0,0-1-1 0 0,0 1 1 0 0,0 0-1 0 0,0 0 1 0 0,0 0-1 0 0,0 0 1 0 0,-1 0-1 0 0,1 0 0 0 0,0 0 1 0 0,0 0-1 0 0,-1 0 1 0 0,1 1-14 0 0,4 7 0 0 0,0 0 0 0 0,0 0 0 0 0,-1 1 0 0 0,3 9 0 0 0,-3-9 45 0 0,15 35 12 0 0,-6-16 52 0 0,-1 1-1 0 0,5 23-108 0 0,-15-48 9 0 0,0 1 1 0 0,0-1-1 0 0,1 0 0 0 0,0 0 0 0 0,0 0 0 0 0,0 0 0 0 0,0-1 1 0 0,3 3-10 0 0,17 26 31 0 0,-4-5-106 0 0,-17-26 64 0 0,0 1 0 0 0,1-1 0 0 0,-2 1 1 0 0,1-1-1 0 0,0 1 0 0 0,0 0 0 0 0,-1 0 1 0 0,0 0-1 0 0,1 0 0 0 0,-1 0 0 0 0,0 0 1 0 0,-1 0-1 0 0,1 1 0 0 0,0-1 0 0 0,-1 0 1 0 0,0 0-1 0 0,0 1 11 0 0,0 0-1372 0 0,0-4-9205 0 0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34 4912 0 0,'2'0'91'0'0,"0"0"0"0"0,1 0 0 0 0,-1 0 0 0 0,1 0 0 0 0,-1 1-1 0 0,1-1 1 0 0,-1 1 0 0 0,0-1 0 0 0,1 1 0 0 0,-1 0 0 0 0,0 0 0 0 0,0 0 0 0 0,0 0 0 0 0,0 0 0 0 0,0 1 0 0 0,0-1 0 0 0,2 2-91 0 0,-1 1 207 0 0,0 0-1 0 0,0 0 1 0 0,-1 0 0 0 0,0 0 0 0 0,1 1-1 0 0,-1-1 1 0 0,-1 1 0 0 0,2 2-207 0 0,7 18 386 0 0,32 96-92 0 0,-31-81-30 0 0,2-2 0 0 0,9 19-264 0 0,-17-43 186 0 0,1-1 0 0 0,0 0-1 0 0,1-1 1 0 0,1 1 0 0 0,0-1 0 0 0,0-1 0 0 0,1 1 0 0 0,0-1 0 0 0,3 1-186 0 0,-3-3 187 0 0,1-1 1 0 0,-1 0-1 0 0,2 0 1 0 0,-1-1-1 0 0,1 0 1 0 0,1 0-188 0 0,-8-6 58 0 0,0 1 1 0 0,0-1-1 0 0,0 1 1 0 0,0-1-1 0 0,0 0 1 0 0,0-1-1 0 0,0 1 1 0 0,0-1-1 0 0,1 0 1 0 0,-1 0-1 0 0,0 0 1 0 0,0 0-1 0 0,0-1 1 0 0,0 0-1 0 0,0 0 1 0 0,0 0-1 0 0,0 0 1 0 0,0-1-1 0 0,0 1 1 0 0,2-2-59 0 0,1-1 95 0 0,0 0 1 0 0,-1 0 0 0 0,1 0-1 0 0,-1-1 1 0 0,-1 1 0 0 0,1-1-1 0 0,-1-1 1 0 0,1 1 0 0 0,-1-1-1 0 0,-1 0 1 0 0,1 0 0 0 0,-1-1-1 0 0,0 1 1 0 0,-1-1 0 0 0,0 0-1 0 0,0 0 1 0 0,0 0 0 0 0,-1 0-1 0 0,0-1 1 0 0,1-7-96 0 0,3-11 212 0 0,2-9 225 0 0,-2 1 1 0 0,0-15-438 0 0,-4 19 202 0 0,2-1 0 0 0,1 1 0 0 0,2 0 1 0 0,4-12-203 0 0,-5 31-224 0 0,0-1 0 0 0,0 2 0 0 0,1-1 0 0 0,1 1 0 0 0,0 0 0 0 0,1 0 0 0 0,-1 1 0 0 0,2 1 0 0 0,4-5 224 0 0,-10 10-10777 0 0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290 1 6328 0 0,'1'0'37'0'0,"0"0"1"0"0,-1 0-1 0 0,1 0 1 0 0,0 0 0 0 0,0 0-1 0 0,0 0 1 0 0,0 0-1 0 0,-1 0 1 0 0,1 1-1 0 0,0-1 1 0 0,0 0-1 0 0,0 1 1 0 0,-1-1-1 0 0,1 0 1 0 0,0 1 0 0 0,-1-1-1 0 0,1 1 1 0 0,0-1-1 0 0,-1 1 1 0 0,1-1-1 0 0,-1 1 1 0 0,1 0-1 0 0,0-1 1 0 0,-1 1-1 0 0,1 0-37 0 0,2 20 1043 0 0,-3-20-838 0 0,0-1-18 0 0,0 0-104 0 0,0 0-27 0 0,0 0 0 0 0,0 0 33 0 0,0 0 132 0 0,0 0 30 0 0,-26 0 1169 0 0,14-1-1154 0 0,1 1 0 0 0,-1 0 1 0 0,0 1-1 0 0,0 0 0 0 0,0 1 1 0 0,0 0-1 0 0,-7 3-266 0 0,15-4 65 0 0,-1 1 1 0 0,1-1-1 0 0,0 1 1 0 0,0 0-1 0 0,0 0 0 0 0,0 0 1 0 0,0 0-1 0 0,0 0 1 0 0,1 1-1 0 0,-1 0 0 0 0,1 0 1 0 0,0 0-1 0 0,0 0 1 0 0,0 1-1 0 0,0-1 0 0 0,0 1 1 0 0,1-1-1 0 0,0 1 1 0 0,0 0-1 0 0,-2 3-65 0 0,-1 4 42 0 0,0 0 1 0 0,-1 0-1 0 0,0-1 1 0 0,-1 1-43 0 0,1-3 12 0 0,1 0 0 0 0,0 0 1 0 0,0 1-1 0 0,1 0 0 0 0,0 0 1 0 0,1 0-1 0 0,-1 3-12 0 0,-36 160 376 0 0,37-156-214 0 0,1 0 1 0 0,1 0-1 0 0,1 0 1 0 0,0 0 0 0 0,2 5-163 0 0,-1 17 282 0 0,-1-37-267 0 0,0 1 1 0 0,1-1-1 0 0,-1 0 1 0 0,0 0-1 0 0,0 0 1 0 0,1 0-1 0 0,-1 0 1 0 0,1 0 0 0 0,-1 0-1 0 0,1 0 1 0 0,0 0-1 0 0,-1 0 1 0 0,1 0-1 0 0,0 0 1 0 0,-1-1 0 0 0,1 1-1 0 0,0 0 1 0 0,0 0-1 0 0,0-1 1 0 0,0 1-16 0 0,25 14 201 0 0,-10-7-127 0 0,-10-4-62 0 0,0-1 0 0 0,-1 0-1 0 0,1-1 1 0 0,0 1-1 0 0,1-1 1 0 0,-1-1 0 0 0,0 1-1 0 0,1-1 1 0 0,-1 0 0 0 0,0 0-1 0 0,5-1-11 0 0,12 0 58 0 0,0-1-1 0 0,16-4-57 0 0,30 0 118 0 0,-65 4-112 0 0,1 1-1 0 0,0 0 1 0 0,-1-1-1 0 0,1 0 1 0 0,0 0-1 0 0,-1-1 0 0 0,1 1 1 0 0,-1-1-1 0 0,0 0 1 0 0,1 0-1 0 0,-1 0 1 0 0,0-1-1 0 0,0 0 0 0 0,1-1-5 0 0,-4 4 11 0 0,1-1 0 0 0,0 0 0 0 0,-1 0 0 0 0,1 1-1 0 0,-1-1 1 0 0,1 1 0 0 0,0-1 0 0 0,-1 1-1 0 0,1 0 1 0 0,0-1 0 0 0,0 1 0 0 0,-1 0-1 0 0,1 0 1 0 0,2 1-11 0 0,10-2-2289 0 0,-13 0-8196 0 0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54 6728 0 0,'50'-1'3228'0'0,"-36"1"-2997"0"0,0-2 0 0 0,0 0 0 0 0,0 0 0 0 0,2-2-231 0 0,27-5 66 0 0,1 1 0 0 0,24 0-66 0 0,-17 2-1951 0 0,12-4 1951 0 0,-58 9-6485 0 0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4008 0 0,'0'0'16'0'0,"-1"0"0"0"0,1 0 0 0 0,0 1 0 0 0,0-1-1 0 0,0 0 1 0 0,0 1 0 0 0,0-1 0 0 0,0 0 0 0 0,0 0 0 0 0,0 1 0 0 0,0-1 0 0 0,0 0 0 0 0,0 1 0 0 0,0-1 0 0 0,0 0-1 0 0,0 1 1 0 0,0-1 0 0 0,1 0 0 0 0,-1 0 0 0 0,0 1 0 0 0,0-1 0 0 0,0 0 0 0 0,0 0 0 0 0,0 1 0 0 0,1-1 0 0 0,-1 0-1 0 0,0 0 1 0 0,0 1 0 0 0,1-1 0 0 0,-1 0 0 0 0,0 0 0 0 0,0 0 0 0 0,0 0 0 0 0,1 1 0 0 0,-1-1 0 0 0,0 0 0 0 0,1 0-1 0 0,-1 0 1 0 0,0 0 0 0 0,0 0 0 0 0,1 0 0 0 0,-1 0 0 0 0,0 0 0 0 0,1 0 0 0 0,-1 0 0 0 0,0 0 0 0 0,1 0 0 0 0,-1 0-1 0 0,0 0 1 0 0,0 0 0 0 0,1 0 0 0 0,-1 0 0 0 0,0 0 0 0 0,1 0-16 0 0,-1 0 15 0 0,0 0-1 0 0,0-1 1 0 0,0 1 0 0 0,1 0-1 0 0,-1 0 1 0 0,0 0 0 0 0,0 0-1 0 0,0 0 1 0 0,0 0 0 0 0,1 0-1 0 0,-1 0 1 0 0,0 0 0 0 0,0 0-1 0 0,0 0 1 0 0,1 0 0 0 0,-1 0-1 0 0,0 0 1 0 0,0 0-1 0 0,0 0 1 0 0,1 0 0 0 0,-1 0-1 0 0,0 0 1 0 0,0 0 0 0 0,0 1-1 0 0,0-1 1 0 0,1 0 0 0 0,-1 0-1 0 0,0 0 1 0 0,0 0 0 0 0,0 0-1 0 0,0 0 1 0 0,0 1 0 0 0,0-1-1 0 0,1 0 1 0 0,-1 0 0 0 0,0 0-1 0 0,0 0 1 0 0,0 0 0 0 0,0 1-1 0 0,0-1 1 0 0,0 0 0 0 0,0 0-1 0 0,0 0 1 0 0,0 1 0 0 0,0-1-1 0 0,0 0 1 0 0,0 0 0 0 0,0 0-1 0 0,0 0 1 0 0,0 1 0 0 0,0-1-1 0 0,0 0 1 0 0,0 0-15 0 0,1 7 150 0 0,-1 0 0 0 0,1-1 0 0 0,1 1 0 0 0,-1-1 1 0 0,1 1-1 0 0,0-1 0 0 0,0 0 0 0 0,2 3-150 0 0,0 0 131 0 0,0 1 0 0 0,-1-1 0 0 0,-1 1 0 0 0,1 3-131 0 0,6 58 880 0 0,-3 23-880 0 0,-3-54 225 0 0,-3-11 47 0 0,0 0 0 0 0,-3 7-272 0 0,0 29 407 0 0,3-35-42 0 0,1 1 1 0 0,2 0-366 0 0,-2-22 167 0 0,1 1 1 0 0,0 0-1 0 0,1 0 1 0 0,0-1-1 0 0,0 0 1 0 0,1 1-1 0 0,0-1 1 0 0,1 0-168 0 0,-4-8 88 0 0,0 1 1 0 0,0 0 0 0 0,-1 0 0 0 0,1 0-1 0 0,0 1 1 0 0,-1-1 0 0 0,0 0 0 0 0,1 0-1 0 0,-1 0 1 0 0,0 0 0 0 0,0 0 0 0 0,0 1-1 0 0,-1-1 1 0 0,1 1-89 0 0,0 16-685 0 0,0-19-7928 0 0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88 5224 0 0,'9'0'600'0'0,"-1"-1"0"0"0,1-1 0 0 0,-1 1 0 0 0,0-1 0 0 0,0-1 0 0 0,3 0-600 0 0,31-9 696 0 0,-8 6-72 0 0,-1-3 0 0 0,10-4-624 0 0,-21 5 108 0 0,0 2 0 0 0,1 0 0 0 0,0 2 0 0 0,1 0 0 0 0,-1 1 0 0 0,3 2-108 0 0,9-1 66 0 0,-26 1-53 0 0,1 0 0 0 0,-1 1-1 0 0,1 0 1 0 0,-1 1 0 0 0,1 0-1 0 0,-1 0 1 0 0,0 1 0 0 0,2 1-13 0 0,46 14-1347 0 0,-55-16-5970 0 0</inkml:trace>
  <inkml:trace contextRef="#ctx0" brushRef="#br0" timeOffset="1">121 447 5416 0 0,'-11'3'579'0'0,"11"3"721"0"0,0-6-1223 0 0,0 1-1 0 0,1-1 0 0 0,-1 0 1 0 0,1 1-1 0 0,-1-1 0 0 0,1 1 1 0 0,-1-1-1 0 0,1 0 1 0 0,0 1-1 0 0,-1-1 0 0 0,1 0 1 0 0,-1 0-1 0 0,1 0 0 0 0,0 1 1 0 0,-1-1-1 0 0,1 0 0 0 0,0 0 1 0 0,-1 0-1 0 0,1 0 0 0 0,0 0 1 0 0,-1 0-1 0 0,1 0 0 0 0,-1 0 1 0 0,1 0-1 0 0,0-1 0 0 0,-1 1 1 0 0,1 0-1 0 0,0 0-76 0 0,7-3 218 0 0,-1 2 0 0 0,1-1-1 0 0,0 1 1 0 0,0 0 0 0 0,4 1-218 0 0,35-7 279 0 0,-18 0-254 0 0,-5 0-32 0 0,1 1-1 0 0,0 1 1 0 0,1 1 0 0 0,6 1 7 0 0,-15 2-51 0 0,-1-2-1 0 0,1 0 1 0 0,-1 0-1 0 0,8-4 52 0 0,7-1-1370 0 0,-26 7-5227 0 0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8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382 8 7832 0 0,'0'0'345'0'0,"-7"-4"1007"0"0,4 3-1179 0 0,0 0 0 0 0,0 1 0 0 0,0-1 0 0 0,-1 1-1 0 0,1 0 1 0 0,0-1 0 0 0,0 2 0 0 0,-1-1 0 0 0,0 0-173 0 0,-2 0 113 0 0,-5 0-98 0 0,-10 0 71 0 0,-1 1 0 0 0,-12 2-86 0 0,26-2 62 0 0,0 1 0 0 0,0 0 0 0 0,0 1 0 0 0,0 0 1 0 0,0 0-1 0 0,1 0 0 0 0,-1 1 0 0 0,-3 3-62 0 0,-1 1 64 0 0,0 0-1 0 0,0 1 0 0 0,1 1 1 0 0,1 0-1 0 0,-1 1 1 0 0,2 0-1 0 0,-5 6-63 0 0,0 3 123 0 0,1 0 1 0 0,1 1-1 0 0,2 0 1 0 0,-3 6-124 0 0,9-16 15 0 0,0 1 1 0 0,1 0 0 0 0,0-1-1 0 0,1 1 1 0 0,0 0 0 0 0,0 0 0 0 0,2 0-1 0 0,-1 0 1 0 0,2 4-16 0 0,0-10 3 0 0,1 0 1 0 0,0 0-1 0 0,0-1 0 0 0,0 1 1 0 0,1 0-1 0 0,0-1 0 0 0,0 1 1 0 0,0-1-1 0 0,1 0 1 0 0,0 0-1 0 0,0 0 0 0 0,0-1 1 0 0,0 1-1 0 0,1-1 0 0 0,-1 0 1 0 0,1 0-1 0 0,0-1 0 0 0,1 0 1 0 0,-1 1-1 0 0,1-2 1 0 0,-1 1-1 0 0,1-1 0 0 0,3 2-3 0 0,14 1 1 0 0,1 0-1 0 0,-1-1 1 0 0,16 0-1 0 0,-32-4 0 0 0,1 0 0 0 0,-1 0 0 0 0,0-1 0 0 0,0 0 0 0 0,1 0 0 0 0,-1-1 0 0 0,0 0 0 0 0,0 0 0 0 0,0 0 0 0 0,-1-1 0 0 0,1 0 0 0 0,0-1 0 0 0,4-2 0 0 0,-8 3 0 0 0,8-4 6 0 0,0 0 1 0 0,-1-1-1 0 0,0 0 1 0 0,0-1-1 0 0,-1 0 0 0 0,0 0 1 0 0,2-4-7 0 0,9-10 29 0 0,-16 19-11 0 0,-1 1-1 0 0,0 0 1 0 0,0-1-1 0 0,0 1 1 0 0,-1-1-1 0 0,1 0 1 0 0,-1 0-1 0 0,0 0 1 0 0,0 0-18 0 0,8-20 183 0 0,-3 9-77 0 0,-2 0 1 0 0,0 0 0 0 0,0 0 0 0 0,0-8-107 0 0,-4 19 28 0 0,0-1 1 0 0,-1 1-1 0 0,0 0 0 0 0,0-1 1 0 0,0 1-1 0 0,0-1 1 0 0,-1 1-1 0 0,0 0 0 0 0,0-1 1 0 0,0 1-1 0 0,0 0 1 0 0,-1 0-1 0 0,1-1 0 0 0,-1 1 1 0 0,0 0-1 0 0,-1 1 1 0 0,1-1-1 0 0,-1 0-28 0 0,-54-87 393 0 0,35 61-2206 0 0,21 28-7456 0 0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9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1 145 9240 0 0,'2'133'2641'0'0,"8"17"-2641"0"0,-12-97 105 0 0,1-44-59 0 0,0 1-1 0 0,1 0 1 0 0,0 0 0 0 0,1 6-46 0 0,3 14 156 0 0,-4-20-97 0 0,1 0-1 0 0,1 0 1 0 0,0 0 0 0 0,0 0-1 0 0,2 3-58 0 0,1 3 105 0 0,-5-14-71 0 0,0-1-1 0 0,0 1 0 0 0,1 0 0 0 0,-1-1 1 0 0,1 1-1 0 0,-1-1 0 0 0,1 1 0 0 0,0-1 1 0 0,-1 1-1 0 0,1-1 0 0 0,0 1 1 0 0,0-1-1 0 0,0 0 0 0 0,0 0 0 0 0,0 1 1 0 0,2 0-34 0 0,0 1 457 0 0,-3-3 853 0 0,0-10-619 0 0,6-20-156 0 0,-4 25-480 0 0,-1 0-1 0 0,0 0 0 0 0,1-1 1 0 0,-2 1-1 0 0,1 0 0 0 0,0-4-54 0 0,-9-98 417 0 0,4 76-263 0 0,2 0-1 0 0,1 0 1 0 0,1-1-1 0 0,2 1 0 0 0,1-8-153 0 0,2 15 56 0 0,-2 3 10 0 0,1-1 0 0 0,1 1 0 0 0,1 0 0 0 0,6-14-66 0 0,0 0 2 0 0,5-10 2 0 0,-16 43-4 0 0,1-1 0 0 0,0 0 1 0 0,-1 1-1 0 0,1-1 0 0 0,0 1 0 0 0,0 0 0 0 0,1-1 1 0 0,-1 1-1 0 0,0 0 0 0 0,1 1 0 0 0,-1-1 0 0 0,1 0 0 0 0,2-1 0 0 0,11-3-3 0 0,-1 0-1 0 0,1 0 0 0 0,-1 2 0 0 0,2 0 0 0 0,-1 0 0 0 0,0 2 0 0 0,1 0 0 0 0,-1 1 0 0 0,1 1 0 0 0,-1 0 1 0 0,1 1-1 0 0,-1 1 0 0 0,0 0 0 0 0,7 3 4 0 0,-11-3-4 0 0,0 0-20 0 0,1 0 1 0 0,0 1-1 0 0,-1 0 1 0 0,0 1-1 0 0,0 1 1 0 0,0-1-1 0 0,0 2 0 0 0,-1 0 1 0 0,7 4 23 0 0,24 24-271 0 0,-40-33 260 0 0,-1 1-1 0 0,1-1 1 0 0,-1 1-1 0 0,1-1 1 0 0,-1 1 0 0 0,0 0-1 0 0,1 0 1 0 0,-1 0-1 0 0,0 0 1 0 0,0 0-1 0 0,0 0 1 0 0,-1 0-1 0 0,1 0 1 0 0,0 0 0 0 0,-1 0-1 0 0,1 0 1 0 0,-1 0-1 0 0,0 0 1 0 0,0 1-1 0 0,0-1 1 0 0,0 0 0 0 0,0 0-1 0 0,0 2 12 0 0,-1 0-17 0 0,1-1 1 0 0,-1 0-1 0 0,1 0 0 0 0,-1 0 0 0 0,0 0 0 0 0,0 1 1 0 0,-1-1-1 0 0,1-1 0 0 0,-1 1 0 0 0,1 0 1 0 0,-1 0-1 0 0,0 0 0 0 0,0-1 0 0 0,0 1 0 0 0,-1 0 17 0 0,-21 18-121 0 0,17-13 115 0 0,-1-1-1 0 0,0-1 1 0 0,0 1-1 0 0,0-1 1 0 0,-1 0 0 0 0,0-1-1 0 0,0 0 1 0 0,0-1-1 0 0,0 0 1 0 0,-1 0-1 0 0,-1 0 7 0 0,-3 0 71 0 0,0 2 0 0 0,1 0 0 0 0,0 1 0 0 0,0 0 0 0 0,0 1 0 0 0,1 0 0 0 0,0 1 0 0 0,-1 2-71 0 0,-2 0 168 0 0,11-8-125 0 0,0 1-1 0 0,1-1 1 0 0,-1 1-1 0 0,1 0 0 0 0,0 0 1 0 0,0 0-1 0 0,0 0 1 0 0,0 0-1 0 0,1 1 0 0 0,-1-1 1 0 0,1 1-1 0 0,1 0 1 0 0,-1-1-1 0 0,1 1 0 0 0,-1 1-42 0 0,-1 9 133 0 0,1 0 0 0 0,1 0-1 0 0,0-1 1 0 0,1 8-133 0 0,0-21-1 0 0,1 1 0 0 0,-1-1 0 0 0,1 0 0 0 0,-1 0 0 0 0,1 0 0 0 0,-1 0 0 0 0,1 0 1 0 0,0 0-1 0 0,-1 0 0 0 0,1 0 0 0 0,0 0 0 0 0,0 0 0 0 0,0 0 0 0 0,0-1 0 0 0,0 1 0 0 0,0 0 0 0 0,0 0 0 0 0,0-1 0 0 0,0 1 0 0 0,0-1 0 0 0,0 1 1 0 0,30 13-128 0 0,-22-11 91 0 0,7 5-55 0 0,-7-4-7 0 0,1 1 0 0 0,0-2 0 0 0,0 1 0 0 0,0-1 0 0 0,10 2 99 0 0,32 4-15 0 0,-22-4 31 0 0,1 0-1 0 0,10-1-15 0 0,131 8 257 0 0,-144-8-287 0 0,-20-3-292 0 0,-1 1 0 0 0,0-2 0 0 0,0 1 0 0 0,1-1 0 0 0,-1 0 0 0 0,0 0 1 0 0,1-1 321 0 0,-4 0-11400 0 0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9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7328 0 0,'20'22'457'0'0,"-18"-20"-363"0"0,-1 0 0 0 0,0 0-1 0 0,0 0 1 0 0,1 1 0 0 0,-1-1 0 0 0,0 1-1 0 0,-1-1 1 0 0,1 1 0 0 0,0-1-1 0 0,-1 1 1 0 0,0 0 0 0 0,1-1-1 0 0,-1 1 1 0 0,0 1-94 0 0,0 0 181 0 0,0 0 1 0 0,1 1-1 0 0,0-1 1 0 0,0 0-1 0 0,0 0 0 0 0,0 0 1 0 0,1-1-1 0 0,0 2-181 0 0,-1-1 86 0 0,1 0-1 0 0,-1 0 1 0 0,0-1 0 0 0,0 1-1 0 0,0 1 1 0 0,0-1-1 0 0,-1 0 1 0 0,1 1-86 0 0,-3 80 753 0 0,0-26-249 0 0,3 0-1 0 0,2 1-503 0 0,3 14 2221 0 0,-4 21-2221 0 0,-2-95 8 0 0,0 1 0 0 0,0-1 1 0 0,1 0-1 0 0,-1 1 0 0 0,0-1 0 0 0,0 0 0 0 0,0 1 0 0 0,0-1 1 0 0,0 1-1 0 0,0-1 0 0 0,0 0 0 0 0,1 1 0 0 0,-1-1 0 0 0,0 0 0 0 0,0 1 1 0 0,1-1-1 0 0,-1 0 0 0 0,0 1 0 0 0,0-1 0 0 0,1 0 0 0 0,-1 0 0 0 0,0 1 1 0 0,1-1-1 0 0,-1 0 0 0 0,0 0 0 0 0,1 1 0 0 0,-1-1 0 0 0,0 0 0 0 0,1 0-8 0 0,-1 0 6 0 0,1 0 0 0 0,-1 1 0 0 0,1-1 0 0 0,-1 0 0 0 0,0 0 0 0 0,1 1 1 0 0,-1-1-1 0 0,0 0 0 0 0,1 0 0 0 0,-1 1 0 0 0,0-1 0 0 0,1 0 0 0 0,-1 1 0 0 0,0-1 0 0 0,0 0 0 0 0,1 1 0 0 0,-1-1 0 0 0,0 1 0 0 0,0-1 0 0 0,0 0 0 0 0,1 1 0 0 0,-1-1 0 0 0,0 1 0 0 0,0-1 0 0 0,0 1 0 0 0,0-1 0 0 0,0 1 0 0 0,0-1 0 0 0,0 1-6 0 0,-7-27-2005 0 0,7 25-7735 0 0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9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0 217 6328 0 0,'0'-7'83'0'0,"1"1"0"0"0,0-1 0 0 0,0 1 0 0 0,0 0 0 0 0,1 0 0 0 0,2-5-83 0 0,3-14 288 0 0,-6 9 1 0 0,-2 15-255 0 0,1-1-1 0 0,0 1 0 0 0,0-1 0 0 0,0 1 1 0 0,0-1-1 0 0,0 1 0 0 0,1-1 0 0 0,-1 1 1 0 0,0 0-1 0 0,1-1 0 0 0,-1 1 1 0 0,1-1-1 0 0,-1 1 0 0 0,1 0 0 0 0,0-1 1 0 0,-1 1-34 0 0,12-14 127 0 0,0 0 0 0 0,0 1 0 0 0,4-2-127 0 0,-12 12 10 0 0,1 0-1 0 0,0 0 0 0 0,0 0 0 0 0,0 1 0 0 0,0 0 0 0 0,1 0 0 0 0,-1 1 0 0 0,1-1 0 0 0,0 1 0 0 0,0 0 0 0 0,4 0-9 0 0,1-1 114 0 0,-1 2 0 0 0,1 0 1 0 0,-1 0-1 0 0,1 0 0 0 0,-1 2 0 0 0,1-1 0 0 0,-1 1 1 0 0,11 3-115 0 0,-15-3 93 0 0,0 1 1 0 0,0 0-1 0 0,0 1 1 0 0,-1-1 0 0 0,1 1-1 0 0,-1 0 1 0 0,1 0-1 0 0,-1 1 1 0 0,0 0-1 0 0,-1 0 1 0 0,1 0 0 0 0,0 0-1 0 0,-1 1 1 0 0,0 0-1 0 0,3 5-93 0 0,49 75 995 0 0,-14-31-212 0 0,-34-44-694 0 0,-1 1 0 0 0,0 1 0 0 0,-1-1 0 0 0,1 2-89 0 0,-5-7 38 0 0,0-1 1 0 0,0 1-1 0 0,0 0 0 0 0,-1 0 1 0 0,0 0-1 0 0,0 0 0 0 0,-1 1 1 0 0,1-1-1 0 0,-1 0 1 0 0,-1 2-39 0 0,1-2 22 0 0,-1 1 1 0 0,-1-1-1 0 0,1 1 0 0 0,-1-1 1 0 0,0 0-1 0 0,-1 0 1 0 0,1 0-1 0 0,-1 0 1 0 0,0 0-1 0 0,-1 0 1 0 0,0-1-1 0 0,1 0 0 0 0,-2 0 1 0 0,1 0-1 0 0,0 0 1 0 0,-1 0-1 0 0,0-1 1 0 0,0 0-1 0 0,-1 0 1 0 0,1 0-1 0 0,-1-1 1 0 0,1 0-1 0 0,-1 0 0 0 0,0 0 1 0 0,-2-1-23 0 0,-12 8 60 0 0,4-3 14 0 0,-1 0 0 0 0,1-1 0 0 0,-1 0 0 0 0,-10 1-74 0 0,-15 1 157 0 0,-60 15 5 0 0,98-23-143 0 0,-1 1 0 0 0,1 0 0 0 0,-1-1 1 0 0,1 0-1 0 0,-1 0 0 0 0,1-1 1 0 0,-1 1-1 0 0,1-1 0 0 0,0 0 0 0 0,-4-1-19 0 0,-15-2 132 0 0,22 4-125 0 0,0 0 0 0 0,0 0 0 0 0,0 0 1 0 0,0 0-1 0 0,0 0 0 0 0,0-1 1 0 0,0 1-1 0 0,0 0 0 0 0,0-1 0 0 0,0 1 1 0 0,0 0-1 0 0,0-1 0 0 0,0 1 1 0 0,0-1-1 0 0,1 0 0 0 0,-1 1 0 0 0,0-1 1 0 0,0 1-1 0 0,1-1 0 0 0,-1 0 1 0 0,0 0-1 0 0,1 0 0 0 0,-1 1 0 0 0,1-1 1 0 0,-1 0-1 0 0,1 0 0 0 0,-1 0 1 0 0,1 0-1 0 0,-1 0 0 0 0,1 0 0 0 0,0 0 1 0 0,0 0-8 0 0,-1-1-202 0 0,1-1 1 0 0,0 1 0 0 0,0 0 0 0 0,1-1-1 0 0,-1 1 1 0 0,0 0 0 0 0,1-1-1 0 0,0 1 1 0 0,-1 0 0 0 0,2-2 201 0 0,-1 1-9312 0 0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9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8136 0 0,'0'0'281'0'0,"0"0"6"0"0,0 5 301 0 0,1 20-217 0 0,2 0-1 0 0,1-1 1 0 0,1 3-371 0 0,4 28 218 0 0,8 24-100 0 0,-11-53 99 0 0,-1 0 0 0 0,2 21-217 0 0,-6 30 844 0 0,-1-48-261 0 0,0 1 0 0 0,3 3-583 0 0,-1-22 282 0 0,0 0 0 0 0,1 0 1 0 0,0 0-1 0 0,5 8-282 0 0,15 27 1559 0 0,-23-45-1375 0 0,0-1 0 0 0,0 0-23 0 0,0 0-92 0 0,0 0-26 0 0,1-2-36 0 0,0 1 0 0 0,0 0 0 0 0,0-1-1 0 0,0 1 1 0 0,1 0 0 0 0,-1 0 0 0 0,0 0 0 0 0,0 0 0 0 0,1 0 0 0 0,-1 0 0 0 0,1 0 0 0 0,0 0-7 0 0,3-3-3 0 0,7-6-2078 0 0,-10 7-8287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27.0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 8536 0 0,'16'5'3230'0'0,"132"-17"-3043"0"0,77-1-2210 0 0,-216 13-5083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39.1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0 124 7936 0 0,'27'-1'944'0'0,"-1"-2"1"0"0,0-1-1 0 0,0-1 1 0 0,19-7-945 0 0,-9 3 472 0 0,105-31-109 0 0,-132 38-506 0 0,-1 0 1 0 0,0 0-1 0 0,1-1 1 0 0,-1-1-1 0 0,0 1 1 0 0,-1-1-1 0 0,1 0 1 0 0,-1-1-1 0 0,1 0 1 0 0,-2 0-1 0 0,2-2 143 0 0,-4 4-7853 0 0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9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349 46 9744 0 0,'0'-3'247'0'0,"0"2"-97"0"0,0 1 1 0 0,1-1 0 0 0,-1 0-1 0 0,0 0 1 0 0,0 0 0 0 0,0 0 0 0 0,0 0-1 0 0,0 0 1 0 0,0 1 0 0 0,-1-1-1 0 0,1 0 1 0 0,0 0 0 0 0,0 0 0 0 0,-1 0-1 0 0,1 0 1 0 0,0 1 0 0 0,-1-1 0 0 0,1 0-1 0 0,-1 0-150 0 0,-41-20 959 0 0,29 19-830 0 0,0 0 1 0 0,0 2-1 0 0,0-1 1 0 0,0 2-1 0 0,-1 0 1 0 0,1 0-1 0 0,1 1 0 0 0,-1 1 1 0 0,0 0-1 0 0,0 1 1 0 0,1 0-1 0 0,-5 3-129 0 0,15-6 73 0 0,-1 1 0 0 0,1 0 0 0 0,-1 0 0 0 0,1 0 0 0 0,0 0 0 0 0,0 1 0 0 0,0-1-1 0 0,0 0 1 0 0,0 1 0 0 0,0-1 0 0 0,1 1 0 0 0,-1 1-73 0 0,-15 35 238 0 0,15-33-255 0 0,0-1 18 0 0,1 0 0 0 0,-1-1 0 0 0,2 1 0 0 0,-1 0 0 0 0,0 0-1 0 0,1 0 1 0 0,0 0 0 0 0,0 0 0 0 0,0 0 0 0 0,1 0 0 0 0,-1 0 0 0 0,1 0 0 0 0,1 0-1 0 0,-1-1 1 0 0,1 1 0 0 0,-1 0 0 0 0,1-1 0 0 0,1 1 0 0 0,-1-1 0 0 0,1 0-1 0 0,-1 0 1 0 0,1 0 0 0 0,0 0 0 0 0,1 0 0 0 0,-1 0 0 0 0,1-1 0 0 0,-1 0 0 0 0,1 0-1 0 0,1 1 0 0 0,30 27-17 0 0,-26-22-1 0 0,1 0 0 0 0,0-1 1 0 0,7 4 17 0 0,-5-5-42 0 0,48 29-288 0 0,-51-31 293 0 0,0 0-1 0 0,0 1 1 0 0,-1 0 0 0 0,0 0-1 0 0,0 1 1 0 0,-1 0 0 0 0,0 0-1 0 0,0 1 1 0 0,0 1 37 0 0,-6-8-6 0 0,-1 0 0 0 0,1 0 0 0 0,0 0 0 0 0,0 0 0 0 0,0 0 0 0 0,-1 0 0 0 0,1 0 0 0 0,-1 0 0 0 0,1 0 0 0 0,-1 1 0 0 0,1-1 0 0 0,-1 0 0 0 0,0 0-1 0 0,1 1 1 0 0,-1-1 0 0 0,0 0 0 0 0,0 1 0 0 0,0-1 0 0 0,0 0 0 0 0,0 0 0 0 0,0 1 0 0 0,0-1 0 0 0,-1 0 0 0 0,1 1 0 0 0,0-1 0 0 0,-1 0 0 0 0,1 0 0 0 0,-1 0 0 0 0,1 0 0 0 0,-1 1 0 0 0,0-1 0 0 0,1 0 0 0 0,-1 0 0 0 0,0 0 0 0 0,0 0 0 0 0,0 0 0 0 0,0 0 0 0 0,0-1 0 0 0,0 1 0 0 0,0 0 0 0 0,0 0 0 0 0,-1 0 6 0 0,-6 4-17 0 0,0 0 1 0 0,-1-1-1 0 0,1 0 1 0 0,-1 0-1 0 0,-5 1 17 0 0,5-2 3 0 0,-5 3-3 0 0,0-1 0 0 0,0 0 0 0 0,-1-1 0 0 0,1-1 0 0 0,-1 0 0 0 0,0-1 0 0 0,0 0 0 0 0,0-1 1 0 0,0-1-1 0 0,0 0 0 0 0,0-1 0 0 0,-3-2 0 0 0,10 2-142 0 0,-42-10 572 0 0,48 10-528 0 0,0 0 1 0 0,0 0 0 0 0,-1 1 0 0 0,1-1 0 0 0,0-1 0 0 0,0 1-1 0 0,0 0 1 0 0,0 0 0 0 0,1-1 0 0 0,-1 1 0 0 0,0-1-1 0 0,0 1 1 0 0,1-1 0 0 0,-1 0 0 0 0,1 0 0 0 0,0 0 0 0 0,-1 0-1 0 0,1 0 1 0 0,0-1 97 0 0,0 2-9874 0 0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9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380 0 6424 0 0,'-25'3'4138'0'0,"23"-1"-4044"0"0,-1 0 0 0 0,1-1-1 0 0,-1 1 1 0 0,0-1 0 0 0,0 0 0 0 0,1 0-1 0 0,-1 0 1 0 0,0 0 0 0 0,0 0-1 0 0,-2 0-93 0 0,-12 3 115 0 0,12-2-87 0 0,-26 7 244 0 0,2 1 0 0 0,-17 9-272 0 0,36-13 82 0 0,-1 0 0 0 0,1 0 0 0 0,1 0 0 0 0,-1 1-1 0 0,1 1 1 0 0,0 0 0 0 0,1 0 0 0 0,-6 7-82 0 0,2-1 101 0 0,2-3-5 0 0,1 0-1 0 0,0 0 0 0 0,1 1 0 0 0,0 0 1 0 0,1 1-1 0 0,0 0 0 0 0,-2 5-95 0 0,4-4 80 0 0,1-6-58 0 0,1 1 0 0 0,0 0 0 0 0,0-1 0 0 0,1 1 0 0 0,0 0 0 0 0,1 0 0 0 0,0 0 0 0 0,0 5-22 0 0,1-1 16 0 0,-1-7 1 0 0,1-1 0 0 0,0 1 0 0 0,0 0 0 0 0,1-1 0 0 0,0 1 0 0 0,0 0 0 0 0,0-1 0 0 0,0 0 0 0 0,1 1 0 0 0,0-1-1 0 0,0 0 1 0 0,0 1 0 0 0,1-1 0 0 0,2 3-17 0 0,-1-2 17 0 0,1-1 1 0 0,-1 1-1 0 0,1-1 0 0 0,1 0 0 0 0,-1 0 1 0 0,1-1-1 0 0,-1 0 0 0 0,1 0 0 0 0,1 0 0 0 0,-1 0 1 0 0,0-1-1 0 0,1 0 0 0 0,0-1 0 0 0,0 0 0 0 0,0 0 1 0 0,4 1-18 0 0,5 0-310 0 0,1 0 1 0 0,-1-2 0 0 0,1 0 0 0 0,-1 0 0 0 0,1-2-1 0 0,11-1 310 0 0,2-2-8962 0 0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9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309 101 7736 0 0,'0'0'610'0'0,"-16"-2"2493"0"0,13-1-2954 0 0,-1 1 1 0 0,1 0-1 0 0,-1 0 0 0 0,0 1 1 0 0,0-1-1 0 0,0 1 0 0 0,1-1 1 0 0,-2 1-1 0 0,1 1 0 0 0,-2-1-149 0 0,1 0 26 0 0,-1 0 0 0 0,1 1 0 0 0,0 0 0 0 0,0 0 0 0 0,0 1 0 0 0,-1-1 0 0 0,1 1 1 0 0,0 0-1 0 0,0 0 0 0 0,0 1 0 0 0,0 0 0 0 0,0 0 0 0 0,1 0 0 0 0,-1 0 0 0 0,0 1 0 0 0,1-1 0 0 0,0 1 0 0 0,0 0 0 0 0,-1 1 0 0 0,2-1 0 0 0,-4 4-26 0 0,-24 25 203 0 0,1 1 1 0 0,0 3-204 0 0,13-15 38 0 0,12-14-8 0 0,1 0-1 0 0,1 0 0 0 0,-1 0 1 0 0,1 0-1 0 0,0 1 1 0 0,0-1-1 0 0,1 1 1 0 0,0 0-1 0 0,1 0 0 0 0,0 0 1 0 0,0 0-1 0 0,0 0 1 0 0,1 0-1 0 0,1 0 1 0 0,-1 1-30 0 0,1-6 8 0 0,-1-1 0 0 0,1 1 0 0 0,-1 0 1 0 0,1-1-1 0 0,0 1 0 0 0,0-1 0 0 0,0 1 1 0 0,1-1-1 0 0,-1 1 0 0 0,0-1 0 0 0,1 0 1 0 0,0 0-1 0 0,-1 1 0 0 0,1-1 0 0 0,0 0 1 0 0,0-1-1 0 0,0 1 0 0 0,2 1-8 0 0,8 6 22 0 0,-1-2 0 0 0,1 1 0 0 0,2 0-22 0 0,-11-7 2 0 0,4 3 0 0 0,1-1 0 0 0,0 0 0 0 0,-1-1 0 0 0,1 0 0 0 0,0 0 0 0 0,0-1 0 0 0,0 0 0 0 0,0 0 0 0 0,4-1-2 0 0,20 0 13 0 0,25-4-13 0 0,-40 3 1 0 0,8-3 8 0 0,1-1 1 0 0,-2 0-1 0 0,1-2 1 0 0,-1-1 0 0 0,0-1-1 0 0,0-2 1 0 0,-1 0 0 0 0,-1-1-1 0 0,21-14-9 0 0,-40 23 17 0 0,0 1 0 0 0,0 0 0 0 0,0-1 1 0 0,-1 0-1 0 0,1 0 0 0 0,-1 0 0 0 0,1 0 0 0 0,-1 0 0 0 0,0 0 0 0 0,0 0 0 0 0,0-1 0 0 0,-1 1 0 0 0,1-1 0 0 0,-1 1 0 0 0,0-1 0 0 0,0 0 1 0 0,0 1-1 0 0,0-1 0 0 0,-1 0 0 0 0,0 0 0 0 0,1-1-17 0 0,-1-1 53 0 0,0 1 1 0 0,-1-1-1 0 0,1 1 1 0 0,-1 0-1 0 0,0-1 1 0 0,0 1-1 0 0,-1 0 1 0 0,0 0-1 0 0,0 0 1 0 0,0 0-1 0 0,0 0 1 0 0,-1 0-1 0 0,1 1 1 0 0,-1-1 0 0 0,-2-1-54 0 0,-9-11 53 0 0,0 0 3 0 0,0 0 0 0 0,-2 0 0 0 0,0 1 0 0 0,-11-7-56 0 0,-1-1 68 0 0,21 17-31 0 0,-2 0 1 0 0,1 1-1 0 0,-10-6-37 0 0,14 9-222 0 0,-1 0 1 0 0,1 0-1 0 0,0 0 0 0 0,0-1 1 0 0,0 1-1 0 0,1-1 0 0 0,-1 0 1 0 0,1 0-1 0 0,-1-2 222 0 0,3 5-10246 0 0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9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90 7232 0 0,'0'238'4256'0'0,"1"-228"-4260"0"0,-1 0 0 0 0,2 1 0 0 0,-1-1 0 0 0,2 2 4 0 0,-2-8-1 0 0,0 0 0 0 0,1 0 1 0 0,-1 0-1 0 0,1 0 0 0 0,0-1 1 0 0,0 1-1 0 0,0-1 0 0 0,0 1 1 0 0,1-1-1 0 0,-1 0 0 0 0,1 0 1 0 0,3 3 0 0 0,-5-5 0 0 0,7 6 64 0 0,0 0 0 0 0,1 0 0 0 0,0-1 0 0 0,0 0 0 0 0,1-1 0 0 0,-1 1 0 0 0,9 1-64 0 0,-3-1 89 0 0,0-1 0 0 0,0-1-1 0 0,0 0 1 0 0,0-1 0 0 0,1-1 0 0 0,-1 0 0 0 0,1-2-89 0 0,-1 1 110 0 0,1-1 0 0 0,-1-1 1 0 0,0-1-1 0 0,0 0 0 0 0,0-1 0 0 0,0 0 0 0 0,-1-2 0 0 0,1 1 0 0 0,-1-2 0 0 0,0 0 0 0 0,0-1 0 0 0,-1 0 0 0 0,0-1 0 0 0,0 0 0 0 0,-1-1 1 0 0,8-7-111 0 0,-16 12 88 0 0,0 0 1 0 0,-1 1-1 0 0,0-1 1 0 0,0 0-1 0 0,0-1 1 0 0,0 1-1 0 0,0 0 1 0 0,-1-1-1 0 0,0 1 1 0 0,0-1-1 0 0,0 0 0 0 0,-1 0 1 0 0,2-4-89 0 0,-2 1 99 0 0,0 0 0 0 0,-1 0 0 0 0,0-1-1 0 0,0 1 1 0 0,0 0 0 0 0,-1-1 0 0 0,-1 1 0 0 0,0-1-99 0 0,-1-5 127 0 0,-2 1 0 0 0,1 1 1 0 0,-2-1-1 0 0,1 1 0 0 0,-8-11-127 0 0,-11-24 173 0 0,7 8-117 0 0,-15-41 89 0 0,22 54-2251 0 0,9 23-8715 0 0</inkml:trace>
  <inkml:trace contextRef="#ctx0" brushRef="#br0" timeOffset="1">734 410 4120 0 0,'0'0'0'0'0,"0"0"0"0"0,0 0 0 0 0,0 0-3104 0 0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9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57 4912 0 0,'2'29'-2769'0'0,"0"8"3233"0"0,-2 6-49 0 0,-1 10 1048 0 0,3 0-1 0 0,1-1 0 0 0,6 22-1462 0 0,-7-65 309 0 0,-2 0-1 0 0,1 0 0 0 0,-2 1 1 0 0,1 3-309 0 0,-1-5 347 0 0,1 0-1 0 0,0 0 1 0 0,0 0 0 0 0,1 0 0 0 0,1 6-347 0 0,-1-12 94 0 0,0 0 0 0 0,0-1 0 0 0,0 1-1 0 0,0 0 1 0 0,0 0 0 0 0,1-1 0 0 0,-1 1 0 0 0,1-1 0 0 0,0 2-94 0 0,0-2 66 0 0,-1 0 0 0 0,0 0 0 0 0,0 0 0 0 0,0 0 0 0 0,0 0 0 0 0,0 0 0 0 0,0 1 0 0 0,-1-1 1 0 0,1 0-1 0 0,0 0 0 0 0,-1 1 0 0 0,1-1 0 0 0,0 1-66 0 0,-1-1 169 0 0,0-1 2 0 0,0 0-7 0 0,0 0 3 0 0,0 0 3 0 0,0 0 9 0 0,-9-4 688 0 0,7-30-75 0 0,-5-32-792 0 0,3 27 157 0 0,-1-3 18 0 0,1 17-70 0 0,1 1 0 0 0,2-1 0 0 0,1 0 0 0 0,2-18-105 0 0,1 5 41 0 0,-3 26-27 0 0,1 0 0 0 0,0 0 0 0 0,1 0 0 0 0,2-3-14 0 0,-3 11 2 0 0,0 0-1 0 0,1 0 1 0 0,0 0 0 0 0,0-1 0 0 0,0 2-1 0 0,1-1 1 0 0,-1 0 0 0 0,1 0 0 0 0,0 1-1 0 0,0 0 1 0 0,0-1 0 0 0,0 1 0 0 0,2-1-2 0 0,4-2-25 0 0,1-1 0 0 0,-1 2 1 0 0,1-1-1 0 0,0 1 1 0 0,1 1-1 0 0,-1 0 1 0 0,1 0-1 0 0,0 1 1 0 0,0 0-1 0 0,0 1 1 0 0,7 0 24 0 0,22-2-196 0 0,1 2 0 0 0,23 3 196 0 0,-22-1-49 0 0,-39 0 39 0 0,-1 0 1 0 0,1 1 0 0 0,-1-1-1 0 0,1 1 1 0 0,-1-1-1 0 0,1 1 1 0 0,-1 0 0 0 0,1 0-1 0 0,-1 0 1 0 0,0 0-1 0 0,1 0 1 0 0,-1 0 0 0 0,0 1-1 0 0,0-1 1 0 0,0 1-1 0 0,0 0 1 0 0,0 0 0 0 0,0-1-1 0 0,-1 1 1 0 0,1 0-1 0 0,0 0 1 0 0,-1 1 0 0 0,1 0 9 0 0,3 6-19 0 0,-1 0-1 0 0,0 0 1 0 0,-1 1 0 0 0,0-1 0 0 0,1 5 19 0 0,-3-9-3 0 0,0 0 0 0 0,-1 1 0 0 0,0-1 0 0 0,0 0 0 0 0,0 0 0 0 0,0 1 0 0 0,-1-1 0 0 0,0 0 0 0 0,0 0 0 0 0,0 0 0 0 0,-1 0 0 0 0,0 0 0 0 0,0 0 0 0 0,0 0 0 0 0,0-1 0 0 0,-1 1 0 0 0,0-1 0 0 0,0 0 0 0 0,0 1 0 0 0,-3 2 3 0 0,-6 7-9 0 0,-1-1 0 0 0,-1 0 0 0 0,0-1 0 0 0,0 0 0 0 0,-5 1 9 0 0,-57 39 9 0 0,54-41 16 0 0,19-9-12 0 0,-1-1 0 0 0,1 1 1 0 0,0 0-1 0 0,-1 0 1 0 0,1 0-1 0 0,0 0 1 0 0,-1 2-14 0 0,-5 3 54 0 0,8-6-47 0 0,1-1-1 0 0,-1 1 1 0 0,0 0 0 0 0,1-1-1 0 0,-1 1 1 0 0,1-1-1 0 0,-1 1 1 0 0,1 0 0 0 0,-1 0-1 0 0,1-1 1 0 0,-1 1 0 0 0,1 0-1 0 0,-1 0 1 0 0,1 0-1 0 0,0-1 1 0 0,0 1 0 0 0,-1 0-1 0 0,1 0 1 0 0,0 0-1 0 0,0 0 1 0 0,0 0 0 0 0,0 0-7 0 0,0 1 11 0 0,-1-1 0 0 0,1 1 1 0 0,0 0-1 0 0,0 0 1 0 0,0-1-1 0 0,0 1 1 0 0,0 0-1 0 0,0 0 1 0 0,1-1-1 0 0,-1 1 1 0 0,0 0-1 0 0,1-1 1 0 0,0 1-1 0 0,-1-1 1 0 0,1 1-1 0 0,0 0 0 0 0,0-1 1 0 0,0 1-12 0 0,2 1 5 0 0,0 0 0 0 0,0 0 0 0 0,0 0 1 0 0,0-1-1 0 0,1 1 0 0 0,2 1-5 0 0,4 2 19 0 0,-4-2-11 0 0,1 0 1 0 0,0-1-1 0 0,0 0 1 0 0,0 0 0 0 0,0-1-1 0 0,1 0 1 0 0,-1 0 0 0 0,2-1-9 0 0,36 12 20 0 0,-24-4-9 0 0,-1-1 1 0 0,2-1 0 0 0,-1-1-1 0 0,1 0 1 0 0,0-2-1 0 0,19 1-11 0 0,1 4 9 0 0,-37-8-7 0 0,1 1-1 0 0,-1-1 0 0 0,0 1 0 0 0,0-2 0 0 0,1 1 0 0 0,-1-1 0 0 0,1 1 1 0 0,-1-1-1 0 0,0-1 0 0 0,1 1 0 0 0,-1-1 0 0 0,1 0 0 0 0,-1 0 1 0 0,5-2-2 0 0,30-11-1943 0 0,-38 13-7586 0 0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9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473 139 8432 0 0,'-2'0'122'0'0,"-1"-1"0"0"0,1 0 0 0 0,-1 1 0 0 0,1-1 0 0 0,0 0 0 0 0,-1 0 0 0 0,1 0 0 0 0,0 0 0 0 0,0 0 0 0 0,-1-1 0 0 0,1 1 0 0 0,0-1 0 0 0,0 0 0 0 0,1 1 0 0 0,-1-1 0 0 0,0 0 0 0 0,-1-2-122 0 0,-12-10 750 0 0,2 4-500 0 0,1 1 0 0 0,-1 0 0 0 0,-1 0 1 0 0,0 2-1 0 0,0 0 0 0 0,0 0 0 0 0,-1 1 0 0 0,1 1 1 0 0,-2 0-251 0 0,-20-4 101 0 0,25 5-55 0 0,0 1-1 0 0,0 0 0 0 0,0 0 1 0 0,-1 1-1 0 0,1 1 0 0 0,-1 0 0 0 0,1 1 1 0 0,-1 0-1 0 0,-11 2-45 0 0,-4 1 120 0 0,24-4-104 0 0,0 1-1 0 0,0 1 0 0 0,0-1 1 0 0,0 0-1 0 0,0 1 1 0 0,0 0-1 0 0,0-1 0 0 0,0 1 1 0 0,0 1-1 0 0,0-1 0 0 0,1 0 1 0 0,-1 0-1 0 0,0 1 0 0 0,1 0 1 0 0,-2 0-16 0 0,-1 2 51 0 0,0 0 0 0 0,1 0 0 0 0,-1 1 0 0 0,1-1 1 0 0,0 1-1 0 0,0 0 0 0 0,-2 4-51 0 0,5-6 12 0 0,0-1 0 0 0,0 0 0 0 0,0 0 0 0 0,1 1 0 0 0,-1-1 0 0 0,0 0 0 0 0,1 1 0 0 0,0-1 0 0 0,-1 1 0 0 0,1-1 0 0 0,0 1 0 0 0,1-1 0 0 0,-1 1 0 0 0,0-1 0 0 0,1 0 0 0 0,-1 1 0 0 0,1-1 0 0 0,0 1 0 0 0,-1-1 0 0 0,1 0 0 0 0,1 2-12 0 0,5 7 24 0 0,0 0-1 0 0,1 0 1 0 0,0 0-1 0 0,0-1 0 0 0,1-1 1 0 0,2 2-24 0 0,15 18 33 0 0,12 11 25 0 0,2-2 1 0 0,1-1 0 0 0,24 14-59 0 0,-24-21 70 0 0,-28-21-17 0 0,0-1 1 0 0,-1 2-1 0 0,0 0 0 0 0,0 0 1 0 0,-1 1-1 0 0,-1 0 0 0 0,0 1 1 0 0,0 1-54 0 0,-8-9-12 0 0,0-1 0 0 0,0 0 0 0 0,-1 1 1 0 0,0 0-1 0 0,0-1 0 0 0,0 1 0 0 0,0 0 0 0 0,0 3 12 0 0,-9-2 29 0 0,0 0 0 0 0,-1-1 0 0 0,1 0 0 0 0,-1 0 0 0 0,0-1 0 0 0,0 0 0 0 0,0 0 0 0 0,0-1 0 0 0,0 0 0 0 0,-1-1 0 0 0,1 0 0 0 0,-2-1-29 0 0,-24 1 111 0 0,0-2 0 0 0,-22-3-111 0 0,34 2 41 0 0,16 2-33 0 0,-1-1 1 0 0,1 0-1 0 0,-1 0 1 0 0,1-1-1 0 0,-1 0 0 0 0,1 0 1 0 0,0 0-1 0 0,0-1 1 0 0,0 0-1 0 0,0-1 1 0 0,1 1-1 0 0,-5-4-8 0 0,-2 1 57 0 0,12 6-137 0 0,0-1 1 0 0,1 1-1 0 0,-1 0 1 0 0,0 0-1 0 0,0-1 1 0 0,0 1-1 0 0,1 0 1 0 0,-1-1-1 0 0,0 1 0 0 0,1 0 1 0 0,-1-1-1 0 0,0 1 1 0 0,1-1-1 0 0,-1 0 1 0 0,0 1-1 0 0,1-1 1 0 0,-1 1-1 0 0,1-1 1 0 0,-1 0-1 0 0,1 1 0 0 0,-1-1 1 0 0,1 0-1 0 0,0 0 1 0 0,-1 1-1 0 0,1-2 80 0 0,0 1-10366 0 0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9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347 1 7632 0 0,'13'0'2073'0'0,"-19"2"35"0"0,-19 7-1257 0 0,-84 51-307 0 0,90-50-474 0 0,6-3-7 0 0,1-1-1 0 0,0 2 1 0 0,0 0-1 0 0,0 0 1 0 0,1 1-1 0 0,1 0 1 0 0,-1 1-1 0 0,-5 7-62 0 0,0 2 100 0 0,11-15-73 0 0,0 1 0 0 0,1 0 0 0 0,0 0 0 0 0,0 0 0 0 0,0 0 0 0 0,0 1 0 0 0,1 0 0 0 0,0-1 0 0 0,-2 6-27 0 0,-10 28 176 0 0,6-20-32 0 0,7-13-116 0 0,0 0 0 0 0,0 0-1 0 0,1 1 1 0 0,-1-1 0 0 0,2 0 0 0 0,-1 0 0 0 0,1 1 0 0 0,0-1 0 0 0,0 1-1 0 0,0-1 1 0 0,1 0 0 0 0,0 1 0 0 0,1 1-28 0 0,2 6 47 0 0,0-1 1 0 0,0 1-1 0 0,2-1 0 0 0,-1-1 1 0 0,6 9-48 0 0,3 14 140 0 0,-13-30-120 0 0,1 1-1 0 0,0-1 1 0 0,0 0-1 0 0,0 0 1 0 0,1 0 0 0 0,-1-1-1 0 0,1 1 1 0 0,1 1-20 0 0,2 1 8 0 0,-4-4-3 0 0,1 1-1 0 0,0-1 1 0 0,0 1 0 0 0,0-1 0 0 0,1 0 0 0 0,-1 0 0 0 0,1 0-1 0 0,-1-1 1 0 0,1 1 0 0 0,0-1 0 0 0,0 0 0 0 0,0 0 0 0 0,4 1-5 0 0,27 16-10 0 0,-29-14 7 0 0,1-1 1 0 0,0 0-1 0 0,-1-1 1 0 0,2 0-1 0 0,-1 0 0 0 0,1 0 3 0 0,9 2-3 0 0,-12-3 4 0 0,1 0-1 0 0,-1 0 1 0 0,1-1 0 0 0,0 0-1 0 0,0 0 1 0 0,0-1 0 0 0,0 1-1 0 0,0-1 1 0 0,5-1-1 0 0,2-1-157 0 0,-2 1 304 0 0,-1 0 0 0 0,0-1 0 0 0,1-1 0 0 0,2-1-147 0 0,-11 4-88 0 0,0-1 1 0 0,0 0-1 0 0,0 0 1 0 0,0 0-1 0 0,0 0 1 0 0,0 0-1 0 0,-1 0 1 0 0,1 0-1 0 0,0-1 0 0 0,-1 1 1 0 0,1-1-1 0 0,-1 1 1 0 0,1-1-1 0 0,-1 1 1 0 0,0-1-1 0 0,0 0 1 0 0,0 0-1 0 0,0 1 0 0 0,0-1 1 0 0,0 0-1 0 0,0 0 1 0 0,0 0-1 0 0,-1-1 88 0 0,1 1-9866 0 0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9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0 388 10752 0 0,'2'12'130'0'0,"6"-16"162"0"0,-7 3-261 0 0,0 1 0 0 0,0-1 0 0 0,1 0 1 0 0,-1 0-1 0 0,0 1 0 0 0,1-1 0 0 0,-1 0 1 0 0,0 1-1 0 0,1-1 0 0 0,-1 1 0 0 0,1 0 0 0 0,-1 0 1 0 0,2-1-32 0 0,63-1 1604 0 0,20-6-1604 0 0,-22 2-135 0 0,19 2 135 0 0,-63 3-28 0 0,1 0 0 0 0,-1-2 0 0 0,13-3 28 0 0,-11 1-35 0 0,0 2 1 0 0,12 0 34 0 0,-20 1-116 0 0,0 0 0 0 0,0-1 1 0 0,0 0-1 0 0,-1-1 0 0 0,4-2 116 0 0,-1 1-1183 0 0,4-3-6775 0 0</inkml:trace>
  <inkml:trace contextRef="#ctx0" brushRef="#br0" timeOffset="1">1396 1 10040 0 0,'0'0'440'0'0,"27"3"2526"0"0,-27-3-2943 0 0,1 1 0 0 0,-1-1-1 0 0,1 1 1 0 0,-1 0 0 0 0,1-1-1 0 0,-1 1 1 0 0,0 0 0 0 0,1-1-1 0 0,-1 1 1 0 0,0 0 0 0 0,0 0 0 0 0,1-1-1 0 0,-1 1 1 0 0,0 0 0 0 0,0 0-1 0 0,0 0 1 0 0,0-1 0 0 0,0 1-1 0 0,0 0 1 0 0,0 0 0 0 0,0 0-1 0 0,0-1 1 0 0,-1 2-23 0 0,-6 22 167 0 0,2-10-148 0 0,-22 67 355 0 0,-14 23-374 0 0,-3 7 417 0 0,28-73 12 0 0,-2 0 1 0 0,-16 24-430 0 0,-18 37 666 0 0,42-78-401 0 0,-2-1-1 0 0,-7 10-264 0 0,5-9 304 0 0,2 0-1 0 0,-4 10-303 0 0,2 5 243 0 0,11-27-166 0 0,0 0 0 0 0,0 0 0 0 0,-1-1 0 0 0,0 1-1 0 0,-1-1 1 0 0,0 0-77 0 0,-9 15 276 0 0,12-19-214 0 0,0-1 0 0 0,-1 1 1 0 0,1-1-1 0 0,-1 1 0 0 0,1-1 0 0 0,-1 0 1 0 0,0 0-1 0 0,0 0 0 0 0,-2 1-62 0 0,4-4 18 0 0,1 1-1 0 0,-1 0 1 0 0,0 0-1 0 0,1 0 1 0 0,-1 0 0 0 0,0 0-1 0 0,1 0 1 0 0,-1-1-1 0 0,1 1 1 0 0,0 0-1 0 0,-1 1 1 0 0,1-1 0 0 0,0 0-1 0 0,0 0 1 0 0,-1 0-1 0 0,1 0 1 0 0,0 0-1 0 0,0 0 1 0 0,0 0 0 0 0,0 0-1 0 0,0 0 1 0 0,0 0-1 0 0,1 0-17 0 0,-1 4 25 0 0,-4-2-690 0 0,3-3-995 0 0,1 0-10662 0 0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9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17 214 5624 0 0,'-2'8'289'0'0,"0"-1"0"0"0,0 1-1 0 0,1-1 1 0 0,0 1 0 0 0,1 0 0 0 0,0 5-289 0 0,-4 30 1579 0 0,2-24-1172 0 0,0 1 0 0 0,1-1 1 0 0,1 1-1 0 0,2 17-407 0 0,0-16 67 0 0,-1-14-69 0 0,0 0 1 0 0,1 0-1 0 0,-1 0 0 0 0,2 0 1 0 0,1 5 1 0 0,4 12-15 0 0,-7-21 8 0 0,1 1 0 0 0,-1-1 0 0 0,1 0 0 0 0,0 1 0 0 0,0-1 0 0 0,0 0 0 0 0,0 0 0 0 0,0 0 0 0 0,1 0 0 0 0,0 0 0 0 0,-1-1-1 0 0,1 1 1 0 0,0-1 0 0 0,0 0 0 0 0,0 1 0 0 0,1-1 0 0 0,-1-1 0 0 0,0 1 0 0 0,1 0 0 0 0,-1-1 0 0 0,1 0 0 0 0,0 0 0 0 0,-1 0 0 0 0,1 0 0 0 0,0-1 0 0 0,-1 1 0 0 0,2-1 7 0 0,7 1 121 0 0,-1 0 1 0 0,1-1 0 0 0,0 0-1 0 0,0-1 1 0 0,-1 0-1 0 0,1-1 1 0 0,-1 0 0 0 0,3-2-122 0 0,19-4 316 0 0,-22 5-211 0 0,1 0-1 0 0,-1 0 1 0 0,1-1 0 0 0,-1 0 0 0 0,1-2-105 0 0,3-1 151 0 0,-12 5-111 0 0,1 1-1 0 0,-1 0 1 0 0,0-1-1 0 0,0 0 0 0 0,0 0 1 0 0,0 0-1 0 0,0 0 1 0 0,0 0-1 0 0,0 0 1 0 0,-1-1-1 0 0,1 1 1 0 0,-1-1-1 0 0,0 0 0 0 0,0 0 1 0 0,0 0-1 0 0,0 0-39 0 0,16-25 354 0 0,-16 26-320 0 0,0 0-1 0 0,0 0 1 0 0,-1-1-1 0 0,1 1 0 0 0,-1 0 1 0 0,1-1-1 0 0,-1 1 1 0 0,0-1-1 0 0,0 0 1 0 0,0 1-1 0 0,0-1 0 0 0,0 0 1 0 0,-1 0-1 0 0,1 0 1 0 0,-1 0-1 0 0,0 1 0 0 0,1-1 1 0 0,-1 0-1 0 0,-1 0 1 0 0,1 0-1 0 0,0 0 0 0 0,-1 0 1 0 0,0 0-34 0 0,-52-152 539 0 0,29 90-259 0 0,-12-54-280 0 0,34 110-162 0 0,-7-28 555 0 0,9 37-445 0 0,0-1 0 0 0,-1 1 0 0 0,1-1 0 0 0,0 0 0 0 0,0 1 0 0 0,0-1 0 0 0,0 0 0 0 0,0 1 0 0 0,-1-1 0 0 0,1 0 0 0 0,1 1 0 0 0,-1-1 0 0 0,0 0 0 0 0,0 0 0 0 0,0 1 0 0 0,0-1 0 0 0,0 0 0 0 0,0 1 0 0 0,1-1 0 0 0,-1 1 0 0 0,0-1 0 0 0,1 0 0 0 0,-1 1 0 0 0,0-1 0 0 0,1 1 0 0 0,-1-1 0 0 0,1 1 0 0 0,-1-1 0 0 0,1 1 0 0 0,-1-1 0 0 0,1 1 0 0 0,-1-1 0 0 0,1 1 0 0 0,-1 0 1 0 0,1-1-1 0 0,0 1 0 0 0,-1 0 0 0 0,1 0 0 0 0,0-1 52 0 0,0 1-9400 0 0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9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4 453 5824 0 0,'0'0'512'0'0,"0"0"0"0"0,0 0 1 0 0,0 0-28 0 0,0 0-130 0 0,0 0-30 0 0,0 0-1 0 0,0 0-14 0 0,0 0-93 0 0,0 0-18 0 0,0 0 1 0 0,0 0-6 0 0,0 0-22 0 0,0 0-10 0 0,0-15 1015 0 0,-2-5-926 0 0,1-1 0 0 0,0 0 0 0 0,3-19-251 0 0,2-8 201 0 0,-3 29-64 0 0,0 1 1 0 0,2-1 0 0 0,0 1 0 0 0,0-1 0 0 0,2 1 0 0 0,0 0 0 0 0,2 0-138 0 0,-6 15 43 0 0,0 0 1 0 0,1 0-1 0 0,0 0 1 0 0,0 0-1 0 0,0 1 1 0 0,0-1 0 0 0,0 0-1 0 0,0 1 1 0 0,1-1-1 0 0,0 0-43 0 0,-2 3 16 0 0,0-1 0 0 0,0 1-1 0 0,0-1 1 0 0,0 1 0 0 0,0-1-1 0 0,0 1 1 0 0,0-1 0 0 0,0 1-1 0 0,0 0 1 0 0,0 0 0 0 0,0-1-1 0 0,1 1 1 0 0,-1 0-1 0 0,0 0 1 0 0,0 0 0 0 0,0 0-1 0 0,0 0 1 0 0,0 1 0 0 0,0-1-1 0 0,1 0 1 0 0,-1 0 0 0 0,0 1-1 0 0,0-1 1 0 0,0 1 0 0 0,0-1-1 0 0,0 1 1 0 0,0-1 0 0 0,0 1-1 0 0,0 0 1 0 0,0 0-16 0 0,19 8 350 0 0,-19-8-342 0 0,1-1 1 0 0,0 1-1 0 0,-1-1 1 0 0,1 1-1 0 0,-1 0 1 0 0,1 0-1 0 0,-1 0 0 0 0,1 0 1 0 0,-1 0-1 0 0,1 0 1 0 0,-1 0-1 0 0,0 0 1 0 0,0 1-1 0 0,0-1 0 0 0,1 0 1 0 0,-1 1-1 0 0,0-1 1 0 0,-1 1-1 0 0,1-1 1 0 0,0 1-1 0 0,0 0 0 0 0,-1-1 1 0 0,1 2-9 0 0,35 87 119 0 0,-18-42-47 0 0,3 0 0 0 0,15 26-72 0 0,-29-64 33 0 0,1 0 0 0 0,0 0 0 0 0,1-1 0 0 0,0 0 0 0 0,0 0 0 0 0,1-1 0 0 0,0 0 0 0 0,0 0 0 0 0,1-2 0 0 0,0 1 0 0 0,0-1 0 0 0,1-1 0 0 0,-1 0 0 0 0,1 0 1 0 0,10 1-34 0 0,11 7 162 0 0,-30-11-143 0 0,1 0 0 0 0,-1 0 0 0 0,1-1 0 0 0,0 1 0 0 0,0-1 0 0 0,0 0 0 0 0,0 0 1 0 0,0 0-1 0 0,0-1 0 0 0,0 0 0 0 0,0 1 0 0 0,0-1 0 0 0,0-1 0 0 0,1 1 0 0 0,-1-1 1 0 0,3 0-20 0 0,2-2 63 0 0,-1 0 0 0 0,0-1 0 0 0,0 0 1 0 0,0 0-1 0 0,0-1 0 0 0,-1 0 1 0 0,0 0-1 0 0,0-1 0 0 0,0 0 0 0 0,-1 0 1 0 0,0 0-1 0 0,0-1 0 0 0,0 0 1 0 0,-1 0-1 0 0,1-2-63 0 0,-3 4 28 0 0,-1 0 0 0 0,1 0-1 0 0,-1 0 1 0 0,0 0 0 0 0,-1 0 0 0 0,1-1 0 0 0,-1 1 0 0 0,0 0 0 0 0,0-6-28 0 0,2-51 315 0 0,-3 29-113 0 0,-2 0-1 0 0,-3-14-201 0 0,3 33 76 0 0,-1-1 1 0 0,-1 0 0 0 0,0 1 0 0 0,-1 0-1 0 0,-1 0 1 0 0,-4-8-77 0 0,-3-7 128 0 0,9 20-55 0 0,0 0 0 0 0,0 0 0 0 0,-1 1 0 0 0,-4-6-73 0 0,2 1 137 0 0,7 11-127 0 0,-1 1 1 0 0,1-1-1 0 0,-1 0 0 0 0,0 1 0 0 0,1-1 0 0 0,-1 1 0 0 0,0-1 0 0 0,0 1 1 0 0,0-1-1 0 0,0 1 0 0 0,0-1 0 0 0,-1 1 0 0 0,1 0 0 0 0,0 0 1 0 0,-1 0-1 0 0,1 0 0 0 0,0 0 0 0 0,-1 0 0 0 0,1 0 0 0 0,-1 0 0 0 0,0 0 1 0 0,1 1-1 0 0,-1-1 0 0 0,0 0 0 0 0,1 1 0 0 0,-1 0 0 0 0,0-1 0 0 0,0 1-10 0 0,1-4-2689 0 0,1 4-9189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39.5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6128 0 0,'2'2'95'0'0,"-1"0"0"0"0,1 0 0 0 0,0 1 0 0 0,-1-1 0 0 0,0 0 1 0 0,1 1-1 0 0,-1-1 0 0 0,0 0 0 0 0,0 1 0 0 0,-1 0 0 0 0,1-1 0 0 0,0 1 1 0 0,-1-1-1 0 0,0 1 0 0 0,1 0 0 0 0,-1-1 0 0 0,0 1 0 0 0,0 0 0 0 0,-1-1 1 0 0,1 3-96 0 0,0 6 177 0 0,0 1 7 0 0,1 0 1 0 0,1-1 0 0 0,1 7-185 0 0,-1-9 58 0 0,0 0 1 0 0,-1 0 0 0 0,0 0-1 0 0,-1 0 1 0 0,0 1-1 0 0,0 0-58 0 0,-2 7 133 0 0,0-10-3 0 0,1 1-1 0 0,0-1 1 0 0,1 1 0 0 0,0-1-1 0 0,0 1 1 0 0,0-1-1 0 0,1 1 1 0 0,0-1-1 0 0,1 1 1 0 0,0-1 0 0 0,1 3-130 0 0,-2-8 125 0 0,-1 1 1 0 0,1-1-1 0 0,0 1 1 0 0,-1 0-1 0 0,1-1 1 0 0,-1 1-1 0 0,0 0 1 0 0,0-1-1 0 0,0 3-125 0 0,-1-2 116 0 0,1 0-1 0 0,0 0 1 0 0,0-1-1 0 0,1 1 0 0 0,-1 0 1 0 0,0 0-1 0 0,1-1 1 0 0,0 1-1 0 0,0-1 1 0 0,0 1-116 0 0,1 1 102 0 0,0 0 1 0 0,0 0-1 0 0,1 0 1 0 0,-1 0-1 0 0,1-1 1 0 0,0 1-1 0 0,0-1 1 0 0,1 0-1 0 0,-1 0 1 0 0,1 0-1 0 0,-1-1 1 0 0,1 1-1 0 0,0-1 0 0 0,0 0 1 0 0,0 0-1 0 0,0 0 1 0 0,1 0-103 0 0,3 1 62 0 0,0-1 0 0 0,0 0 0 0 0,1 0 0 0 0,-1-1 0 0 0,0 0 0 0 0,1-1 0 0 0,-1 1 0 0 0,8-2-62 0 0,15 1 88 0 0,-24 0-402 0 0,-1 0-1 0 0,1 0 1 0 0,0 0 0 0 0,0-1-1 0 0,0 0 1 0 0,3-1 314 0 0,-8 1-9572 0 0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9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8032 0 0,'0'5'265'0'0,"0"-1"1"0"0,1 0-1 0 0,0 1 1 0 0,0-1-1 0 0,0 0 1 0 0,0 0-1 0 0,1 1 1 0 0,0-1-1 0 0,0 1-265 0 0,4 8 531 0 0,-6-9-458 0 0,1-1 1 0 0,0 0-1 0 0,-1 1 1 0 0,0-1-1 0 0,1 0 1 0 0,-2 1-1 0 0,1-1 1 0 0,0 0-1 0 0,0 1-73 0 0,-1 9 84 0 0,2 8 66 0 0,1-1-1 0 0,1 1 1 0 0,5 19-150 0 0,-2-13 124 0 0,2 28-124 0 0,4 17 129 0 0,-7-49 10 0 0,-1 0-1 0 0,-2 1 0 0 0,0 7-138 0 0,-2 1 223 0 0,-1-13 642 0 0,1 0-1 0 0,1 12-864 0 0,1-37-1777 0 0,-1 5-7508 0 0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9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0 190 6632 0 0,'1'11'182'0'0,"1"0"1"0"0,0-1 0 0 0,1 1-1 0 0,0 0 1 0 0,1-1 0 0 0,0 0-1 0 0,0 1 1 0 0,1-2-1 0 0,0 1 1 0 0,5 5-183 0 0,-1 0 360 0 0,-1 1 0 0 0,-1 0 0 0 0,5 15-360 0 0,-7-16 157 0 0,0 0-1 0 0,1 0 0 0 0,0 0 0 0 0,2 0 0 0 0,-1-1 0 0 0,2 0 1 0 0,6 9-157 0 0,3-3 222 0 0,1 0 1 0 0,0-1 0 0 0,1-1-1 0 0,1 0 1 0 0,3-1-223 0 0,-18-11 48 0 0,2-1 48 0 0,0 1-1 0 0,-1-1 1 0 0,2 0-1 0 0,-1-1 1 0 0,4 2-96 0 0,-9-5 116 0 0,1 1 1 0 0,-1-1-1 0 0,1 0 0 0 0,-1 0 0 0 0,1-1 1 0 0,0 1-1 0 0,-1-1 0 0 0,1 0 1 0 0,0 0-1 0 0,-1 0 0 0 0,1 0 1 0 0,0 0-1 0 0,-1-1 0 0 0,1 0 1 0 0,1 0-117 0 0,-3 0 72 0 0,1 0 0 0 0,0 0 1 0 0,0 0-1 0 0,-1-1 1 0 0,1 1-1 0 0,0-1 0 0 0,-1 1 1 0 0,0-1-1 0 0,1 0 1 0 0,-1 0-1 0 0,0 0 0 0 0,0 0 1 0 0,0-1-1 0 0,0 1 1 0 0,0 0-1 0 0,-1-1 0 0 0,1 0 1 0 0,-1 1-1 0 0,0-1 1 0 0,1 0-1 0 0,-1 1 1 0 0,-1-1-1 0 0,2-2-72 0 0,0-6 173 0 0,-1 0-1 0 0,0 0 1 0 0,-1 0 0 0 0,0 0 0 0 0,-2-10-173 0 0,1-15 286 0 0,-1-189 978 0 0,3 209-1141 0 0,1 0-1 0 0,1 0 0 0 0,0 1 0 0 0,5-14-122 0 0,-1 4 175 0 0,-5 19-154 0 0,1 0 0 0 0,-1-1 0 0 0,1 1 0 0 0,0 1 0 0 0,1-1 0 0 0,-1 0 0 0 0,1 1 0 0 0,0 0 0 0 0,1 0 0 0 0,-1 0 0 0 0,1 0 0 0 0,0 1-1 0 0,0-1 1 0 0,0 1 0 0 0,1 1 0 0 0,0-1 0 0 0,-1 1 0 0 0,1 0 0 0 0,0 0 0 0 0,1 0 0 0 0,-1 1 0 0 0,0 0 0 0 0,3 0-21 0 0,41-13 14 0 0,26-6-72 0 0,-63 19-759 0 0,0-2 1 0 0,0 0-1 0 0,7-3 817 0 0,-15 4-11963 0 0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9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321 0 7736 0 0,'0'0'160'0'0,"0"0"0"0"0,0 0 2 0 0,0 0-2 0 0,0 0-50 0 0,0 0-13 0 0,0 0 6 0 0,0 0 30 0 0,0 0 118 0 0,0 0 29 0 0,-11 1 2088 0 0,7 3-2274 0 0,0 0-1 0 0,-1 0 1 0 0,1-1 0 0 0,-1 0 0 0 0,0 1 0 0 0,0-2 0 0 0,0 1 0 0 0,0-1 0 0 0,0 1-1 0 0,-4 0-93 0 0,-16 8 183 0 0,-18 8 97 0 0,25-11-110 0 0,-1 1 0 0 0,2 0 0 0 0,-8 6-170 0 0,20-12 42 0 0,1 0-1 0 0,0 1 0 0 0,-1 0 0 0 0,1-1 1 0 0,0 1-1 0 0,1 1 0 0 0,-1-1 0 0 0,1 0 1 0 0,0 1-1 0 0,0 0 0 0 0,0 0 0 0 0,1 0 1 0 0,-1 0-1 0 0,0 3-41 0 0,-19 45 229 0 0,17-44-190 0 0,0 0 0 0 0,1 1 1 0 0,1-1-1 0 0,-1 1 0 0 0,2-1 1 0 0,-1 1-1 0 0,1 0 0 0 0,1 0 1 0 0,-1 4-40 0 0,2 17 115 0 0,-1-3 26 0 0,2-1 0 0 0,2 20-141 0 0,-2-40 18 0 0,0 0-1 0 0,1 0 1 0 0,0-1 0 0 0,0 1-1 0 0,0 0 1 0 0,1 0 0 0 0,0-1-1 0 0,0 0 1 0 0,0 0 0 0 0,1 0-1 0 0,0 0 1 0 0,3 3-18 0 0,31 33 56 0 0,-36-39-42 0 0,1-1 0 0 0,0 1 0 0 0,0-1 0 0 0,1 0 0 0 0,-1-1 0 0 0,0 1 0 0 0,1 0 0 0 0,-1-1 0 0 0,1 0 0 0 0,1 1-14 0 0,7 2 83 0 0,-6-2-35 0 0,0-1 1 0 0,0 1 0 0 0,0-2 0 0 0,0 1 0 0 0,0-1 0 0 0,0 0 0 0 0,0 0 0 0 0,0 0 0 0 0,2-1-49 0 0,12 0 134 0 0,-7 1-66 0 0,1-1 0 0 0,-1 0 0 0 0,0-1 0 0 0,1-1 0 0 0,-1 0 0 0 0,0 0-1 0 0,0-1 1 0 0,-1-1 0 0 0,1 0 0 0 0,-1-1 0 0 0,0 0 0 0 0,-1-1 0 0 0,6-4-68 0 0,-13 8-206 0 0,0 0 0 0 0,0 0-1 0 0,-1-1 1 0 0,1 1 0 0 0,-1-1 0 0 0,0 0 0 0 0,0 0 0 0 0,0 0 0 0 0,-1 0 0 0 0,1-1 206 0 0,-2 2-10772 0 0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9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1 234 10752 0 0,'2'14'528'0'0,"4"-17"504"0"0,9-5-303 0 0,17 0-661 0 0,1 2-1 0 0,10 0-67 0 0,-15 3-64 0 0,0-2 1 0 0,0 0-1 0 0,-1-2 0 0 0,15-6 64 0 0,-12 2-505 0 0,28-6 505 0 0,-7 3-120 0 0,-38 11 115 0 0,0 1 0 0 0,0 0-1 0 0,0 1 1 0 0,0 1 0 0 0,0 0 0 0 0,0 1 0 0 0,1 0 0 0 0,10 3 5 0 0,4 0-6 0 0,-23-4 16 0 0,-1 1 1 0 0,1 0-1 0 0,0 0 0 0 0,-1 0 1 0 0,1 0-1 0 0,-1 1 0 0 0,4 1-10 0 0,-6-2 11 0 0,0 1 0 0 0,0-1-1 0 0,-1 0 1 0 0,1 0 0 0 0,-1 1-1 0 0,1-1 1 0 0,-1 1 0 0 0,0-1-1 0 0,1 1 1 0 0,-1 0-1 0 0,0-1 1 0 0,0 1 0 0 0,0 0-1 0 0,0 0 1 0 0,0 0 0 0 0,-1 0-1 0 0,1 0 1 0 0,0 0-11 0 0,2 11 119 0 0,10 33 47 0 0,3 30-166 0 0,-5-11 23 0 0,-2-21 215 0 0,-3 0 0 0 0,-1 1 1 0 0,-2 12-239 0 0,-3-103 1467 0 0,1-156-1094 0 0,2 179-339 0 0,1 1 0 0 0,1 0 0 0 0,1 0 1 0 0,1 1-1 0 0,1-1 0 0 0,1 2 1 0 0,9-18-35 0 0,-12 28 45 0 0,1-1 1 0 0,0 1 0 0 0,1 0-1 0 0,0 1 1 0 0,0 0 0 0 0,1 0 0 0 0,0 1-1 0 0,1 0 1 0 0,0 1 0 0 0,0-1 0 0 0,0 2-1 0 0,1 0 1 0 0,3-1-46 0 0,-5 3 25 0 0,0 1 1 0 0,0 0-1 0 0,1 0 0 0 0,-1 1 0 0 0,0 1 1 0 0,1 0-1 0 0,0 0 0 0 0,-1 1 0 0 0,1 0 1 0 0,-1 0-1 0 0,1 1 0 0 0,5 1-25 0 0,35 1 55 0 0,-46-2-57 0 0,-1-1 1 0 0,1 1-1 0 0,0 0 1 0 0,-1 0 0 0 0,0 1-1 0 0,1-1 1 0 0,-1 1 0 0 0,0-1-1 0 0,0 1 1 0 0,0 0 0 0 0,0 0-1 0 0,0 1 1 0 0,0-1 0 0 0,0 1-1 0 0,-1-1 2 0 0,4 4-4 0 0,-1-1-1 0 0,1 1 1 0 0,-1 1 0 0 0,-1-1-1 0 0,1 0 1 0 0,1 6 4 0 0,-5-10-1 0 0,1 1-1 0 0,-1 0 1 0 0,-1 0 0 0 0,1-1-1 0 0,0 1 1 0 0,-1 0 0 0 0,1 0-1 0 0,-1 0 1 0 0,0 0 0 0 0,0 0-1 0 0,0 0 1 0 0,0 0 0 0 0,0 0-1 0 0,-1 0 1 0 0,1-1 0 0 0,-2 3 1 0 0,1 0-5 0 0,-2 1 0 0 0,1-1 0 0 0,0 0 0 0 0,-1 0 1 0 0,0 0-1 0 0,-1 0 0 0 0,1-1 0 0 0,-2 3 5 0 0,-8 6-13 0 0,0 0-1 0 0,-1-1 1 0 0,0 0-1 0 0,-16 9 14 0 0,6-6 5 0 0,0-1 0 0 0,-2-2-1 0 0,-3 1-4 0 0,-20 10 9 0 0,-2 10 26 0 0,28-16-20 0 0,19-15-10 0 0,1 1 1 0 0,0 0 0 0 0,0 0 0 0 0,1 0 0 0 0,-1 1 0 0 0,1-1 0 0 0,-1 0 0 0 0,1 1 0 0 0,0 0 0 0 0,0 0 0 0 0,1 0 0 0 0,-1-1 0 0 0,1 1-1 0 0,0 1 1 0 0,0-1 0 0 0,0 0 0 0 0,0 0 0 0 0,1 0 0 0 0,0 0 0 0 0,0 1 0 0 0,0-1 0 0 0,0 0 0 0 0,1 0 0 0 0,-1 0 0 0 0,1 0 0 0 0,0 1-1 0 0,1 1-5 0 0,0-4 2 0 0,-1 1-1 0 0,1-1 0 0 0,0 0 0 0 0,0 1 0 0 0,0-1 0 0 0,0 0 1 0 0,1 0-1 0 0,-1 0 0 0 0,0 0 0 0 0,1-1 0 0 0,-1 1 0 0 0,1-1 1 0 0,1 1-2 0 0,39 15 6 0 0,-35-14-2 0 0,9 2 5 0 0,0 0 0 0 0,0-1-1 0 0,1-1 1 0 0,5-1-9 0 0,18 4 19 0 0,-1-1 173 0 0,1-2-1 0 0,-1-2 0 0 0,25-3-191 0 0,-39 1 157 0 0,0-1 0 0 0,0-1 1 0 0,0-1-1 0 0,23-7-157 0 0,-47 11-190 0 0,0-1 0 0 0,-1 0 0 0 0,1 1 0 0 0,-1-1 0 0 0,1 0-1 0 0,-1 0 1 0 0,1 0 0 0 0,-1 0 0 0 0,1 0 0 0 0,-1-1 0 0 0,0 1 0 0 0,1-1 190 0 0,-1 1-11185 0 0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9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378 4 96 0 0,'1'0'78'0'0,"-1"0"1"0"0,1 0-1 0 0,0 0 0 0 0,0 1 1 0 0,0-1-1 0 0,0 0 0 0 0,-1 0 1 0 0,1 1-1 0 0,0-1 0 0 0,0 1 1 0 0,-1-1-1 0 0,1 1 0 0 0,0-1 1 0 0,-1 1-1 0 0,1-1 0 0 0,0 1 1 0 0,-1 0-1 0 0,1-1 1 0 0,-1 1-1 0 0,1 0 0 0 0,-1-1 1 0 0,1 1-1 0 0,-1 0 0 0 0,0 0 1 0 0,1 0-1 0 0,-1-1 0 0 0,0 1 1 0 0,0 0-1 0 0,1 0-78 0 0,-1 1 681 0 0,0-2-313 0 0,0 0-74 0 0,0 0-4 0 0,0 0-122 0 0,0 0-506 0 0,0 0-132 0 0,0 0 5 0 0,0 0 21 0 0,0 0 81 0 0,0 0 27 0 0,0 0 6 0 0,0 0 30 0 0,0 0 137 0 0,0 0 34 0 0,0 0-5 0 0,0 0 16 0 0,0 0 46 0 0,0 0 20 0 0,0 0-3 0 0,0 0 26 0 0,0 0 106 0 0,0 0 28 0 0,0 0 5 0 0,0 0 36 0 0,0 0 166 0 0,0 0 47 0 0,0 0 0 0 0,0 0-7 0 0,0 0-7 0 0,0 0-2 0 0,0 0-5 0 0,0 0-6 0 0,0 0-40 0 0,0 0-5 0 0,0 0 1 0 0,0 0-8 0 0,0 0-31 0 0,0 0-2 0 0,0 0 1 0 0,0 0-14 0 0,0 0-50 0 0,0 0-5 0 0,0 0-6 0 0,0 0-3 0 0,0 0-44 0 0,0 0-3 0 0,0 0-6 0 0,0 0 13 0 0,0 0 18 0 0,0 0 4 0 0,0 0 0 0 0,0 0-16 0 0,0 0-64 0 0,0 0-16 0 0,0 0 0 0 0,0 0 22 0 0,0 0 92 0 0,0 0 20 0 0,0 0-3 0 0,0 0 8 0 0,0 0 17 0 0,0 0 4 0 0,-38-2 1332 0 0,0-1 0 0 0,0-2-1548 0 0,-1 0 98 0 0,1 1 0 0 0,-2 3-98 0 0,3 0 39 0 0,-42 2 143 0 0,77-1-172 0 0,1 1-1 0 0,-1-1 1 0 0,1 1-1 0 0,0-1 1 0 0,-1 1 0 0 0,1 0-1 0 0,0 0 1 0 0,0-1-1 0 0,0 1 1 0 0,0 0 0 0 0,-1 0-1 0 0,1 0 1 0 0,0 0-1 0 0,0 0 1 0 0,1 1 0 0 0,-1-1-1 0 0,0 0 1 0 0,0 0 0 0 0,0 1-10 0 0,-13 27 148 0 0,11-21-66 0 0,2-6-66 0 0,0 0 0 0 0,0 0 1 0 0,0 0-1 0 0,0 1 0 0 0,0-1 0 0 0,0 0 0 0 0,1 0 0 0 0,-1 1 0 0 0,1-1 0 0 0,0 1 0 0 0,0-1 1 0 0,0 0-1 0 0,0 1 0 0 0,0-1 0 0 0,0 1 0 0 0,0-1 0 0 0,1 0 0 0 0,-1 1 0 0 0,1-1 0 0 0,0 0 1 0 0,0 0-1 0 0,0 1 0 0 0,0-1 0 0 0,0 0 0 0 0,1 1-16 0 0,1 4 18 0 0,0 0 0 0 0,1-1 1 0 0,0 1-1 0 0,0-1 0 0 0,1 0 0 0 0,0 0 0 0 0,0 0 1 0 0,0-1-1 0 0,6 5-18 0 0,5 6 25 0 0,-1-1 6 0 0,0-1 1 0 0,0-1-1 0 0,1 0 0 0 0,1-1 0 0 0,0 0 1 0 0,1-2-1 0 0,9 5-31 0 0,-16-9 14 0 0,1 0 1 0 0,-2 1-1 0 0,1 0 1 0 0,0 1-1 0 0,-1 0 1 0 0,8 9-15 0 0,-7-6 16 0 0,1-1 0 0 0,1 0 1 0 0,12 7-17 0 0,-22-15 6 0 0,0 0 1 0 0,0 0-1 0 0,0 1 0 0 0,0-1 1 0 0,0 1-1 0 0,0-1 0 0 0,-1 1 1 0 0,0 0-1 0 0,1 0 0 0 0,-1 0 1 0 0,0 0-1 0 0,0 1 0 0 0,0-1 1 0 0,-1 0-1 0 0,1 1 0 0 0,-1-1 1 0 0,0 1-1 0 0,0 0 0 0 0,0 1-6 0 0,3 9 13 0 0,-3-12 3 0 0,-1-1-1 0 0,0 1 1 0 0,0 0 0 0 0,0 0-1 0 0,0 0 1 0 0,0 0-1 0 0,0 0 1 0 0,-1-1-1 0 0,1 1 1 0 0,0 0 0 0 0,-1 0-1 0 0,0 0 1 0 0,1-1-1 0 0,-1 1 1 0 0,0 0-1 0 0,0-1 1 0 0,0 1 0 0 0,0-1-1 0 0,0 1 1 0 0,0-1-1 0 0,0 1 1 0 0,-1-1-1 0 0,1 0 1 0 0,-1 0 0 0 0,1 1-1 0 0,-1-1 1 0 0,0 0-16 0 0,-3 3 68 0 0,0-1 0 0 0,0 1 1 0 0,-1-1-1 0 0,1-1 0 0 0,-1 1 1 0 0,0-1-1 0 0,-5 2-68 0 0,-119 30 673 0 0,118-32-636 0 0,-1 0 0 0 0,0-1 1 0 0,0-1-1 0 0,0 0 0 0 0,1 0 0 0 0,-1-2 0 0 0,0 1 0 0 0,1-2 0 0 0,-5-1-37 0 0,-10-1 121 0 0,24 5-102 0 0,0 0-1 0 0,0-1 1 0 0,0 1 0 0 0,1-1 0 0 0,-1 0-1 0 0,0 0 1 0 0,1 0 0 0 0,-1 0 0 0 0,0 0-1 0 0,1-1 1 0 0,0 1 0 0 0,-1-1-19 0 0,2 1 1 0 0,0-1 0 0 0,0 0 1 0 0,0 1-1 0 0,0-1 0 0 0,0 0 0 0 0,0 1 1 0 0,1-1-1 0 0,-1 0 0 0 0,1 0 1 0 0,-1 0-1 0 0,1 0 0 0 0,0 1 0 0 0,-1-1 1 0 0,1 0-1 0 0,0 0 0 0 0,0 0 1 0 0,1-1-2 0 0,-1-25-2019 0 0,0 25-8106 0 0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9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307 1 6928 0 0,'0'0'24'0'0,"1"0"-1"0"0,-1 0 1 0 0,1 0 0 0 0,-1 0 0 0 0,0 0 0 0 0,1 0 0 0 0,-1 0 0 0 0,1 0-1 0 0,-1 0 1 0 0,1 0 0 0 0,-1 0 0 0 0,1 0 0 0 0,-1 0 0 0 0,0 0-1 0 0,1 0 1 0 0,-1 0 0 0 0,1 1 0 0 0,-1-1 0 0 0,0 0 0 0 0,1 0-1 0 0,-1 0 1 0 0,1 1 0 0 0,-1-1 0 0 0,0 0 0 0 0,1 1 0 0 0,-1-1-1 0 0,0 0 1 0 0,1 1 0 0 0,-1-1 0 0 0,0 0 0 0 0,0 1 0 0 0,1-1-1 0 0,-1 0 1 0 0,0 1 0 0 0,0-1 0 0 0,0 1 0 0 0,0-1 0 0 0,0 1 0 0 0,1-1-1 0 0,-1 0 1 0 0,0 1 0 0 0,0-1 0 0 0,0 1 0 0 0,0-1 0 0 0,0 1-1 0 0,0-1 1 0 0,0 1 0 0 0,-1-1 0 0 0,1 0 0 0 0,0 1-24 0 0,0 0 600 0 0,0-1-39 0 0,0 0-154 0 0,0 0-39 0 0,-15 18 1048 0 0,-16-6-984 0 0,25-9-373 0 0,1-1 0 0 0,-1 1-1 0 0,1-1 1 0 0,-1-1 0 0 0,1 1 0 0 0,-4 0-59 0 0,-23 3 240 0 0,14-1 7 0 0,0-1 0 0 0,1-2 0 0 0,-7 1-247 0 0,23-2 14 0 0,0 0 0 0 0,0 0 0 0 0,0 0 0 0 0,0 0 1 0 0,0 1-1 0 0,0-1 0 0 0,0 0 0 0 0,0 1 0 0 0,0-1 0 0 0,0 1 0 0 0,1-1 0 0 0,-1 1 0 0 0,0-1 0 0 0,0 1 0 0 0,0-1 0 0 0,0 1-14 0 0,0 0 42 0 0,0 0 0 0 0,1-1 0 0 0,-1 1 0 0 0,0 0 0 0 0,0-1 0 0 0,0 1 0 0 0,0-1 0 0 0,0 1 0 0 0,0-1 0 0 0,0 0 0 0 0,0 1 0 0 0,0-1 1 0 0,0 0-1 0 0,0 0 0 0 0,-1 0 0 0 0,1 0-42 0 0,-1 2 58 0 0,-1-1-1 0 0,1 1 1 0 0,0 0 0 0 0,0 0 0 0 0,1-1 0 0 0,-1 1 0 0 0,0 1 0 0 0,1-1 0 0 0,-1 0 0 0 0,1 0 0 0 0,-1 0 0 0 0,1 1 0 0 0,0 0-58 0 0,-6 24 73 0 0,1 0 0 0 0,-2 22-73 0 0,2-12 29 0 0,-3 26-27 0 0,-11 48 4 0 0,16-84-11 0 0,1 1 0 0 0,1-1 0 0 0,1 1 0 0 0,2-1 1 0 0,1 11 4 0 0,-1-33 0 0 0,0 0 1 0 0,0-1 0 0 0,1 1 0 0 0,-1-1-1 0 0,1 1 1 0 0,0-1 0 0 0,0 0 0 0 0,1 2-1 0 0,9 22 7 0 0,-9-22 0 0 0,0 0 1 0 0,0-1-1 0 0,0 1 1 0 0,1-1-1 0 0,-1 0 1 0 0,1 0-1 0 0,1 0 0 0 0,-1 0 1 0 0,1-1-1 0 0,-1 0 1 0 0,1 0-1 0 0,1 0-7 0 0,-2-1 12 0 0,1-1 1 0 0,0 0-1 0 0,-1 0 0 0 0,1-1 1 0 0,0 1-1 0 0,2-1-12 0 0,21 8 62 0 0,-18-4-47 0 0,-4-2 0 0 0,0 0 0 0 0,1-1 0 0 0,-1 1-1 0 0,0-1 1 0 0,1-1 0 0 0,-1 1 0 0 0,1-1-1 0 0,0 0 1 0 0,2 0-15 0 0,2-2 56 0 0,1 0 0 0 0,-1-1 0 0 0,0 0 0 0 0,7-2-56 0 0,35-6 111 0 0,-44 10-85 0 0,-1-1 1 0 0,1-1-1 0 0,0 1 0 0 0,0-1 1 0 0,-1-1-1 0 0,1 1 1 0 0,-1-1-1 0 0,0-1 0 0 0,0 0 1 0 0,0 0-1 0 0,0 0 0 0 0,-1-1 1 0 0,0 0-1 0 0,2-3-26 0 0,-8 8-106 0 0,0-1 1 0 0,0 0-1 0 0,-1 1 0 0 0,1-1 1 0 0,-1 0-1 0 0,1 0 0 0 0,-1 0 1 0 0,1 0-1 0 0,-1 0 0 0 0,1 1 1 0 0,-1-1-1 0 0,0 0 0 0 0,0 0 1 0 0,1 0-1 0 0,-1 0 0 0 0,0 0 1 0 0,0 0-1 0 0,0 0 0 0 0,0 0 106 0 0,0-1-10098 0 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9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0 107 8840 0 0,'2'-1'147'0'0,"0"-1"1"0"0,0 1 0 0 0,-1-1 0 0 0,1 1-1 0 0,0 0 1 0 0,0 0 0 0 0,1 0 0 0 0,-1 0-1 0 0,0 0 1 0 0,0 0 0 0 0,0 1 0 0 0,1-1-1 0 0,1 0-147 0 0,37-4 848 0 0,-24 3-639 0 0,112-22 975 0 0,-56 9-1080 0 0,18 1-104 0 0,-42 7-111 0 0,-24 3-82 0 0,0 1 0 0 0,14 1 193 0 0,47-7-403 0 0,-84 9 241 0 0,0 0 0 0 0,0 0 0 0 0,0 0 0 0 0,0-1 0 0 0,-1 1 0 0 0,1-1 0 0 0,0 1 0 0 0,0-1 0 0 0,0 0 0 0 0,1 0 162 0 0,-1-1-7569 0 0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32.9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10040 0 0,'3'15'395'0'0,"11"-13"-261"0"0,-13-2-121 0 0,-1 0 26 0 0,0 0 117 0 0,0 0 33 0 0,0 23-1203 0 0,0-23-6098 0 0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41.0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29 2208 0 0,'0'0'143'0'0,"0"0"-5"0"0,0 0 5 0 0,0 0 33 0 0,0 0 127 0 0,0 0 27 0 0,0 0 6 0 0,0 0-6 0 0,0 0-50 0 0,0 0-4 0 0,0 0-3 0 0,0 0 24 0 0,0 0 103 0 0,0 0 29 0 0,0 0-2 0 0,0 0-60 0 0,0 0-253 0 0,0 0-52 0 0,0 0 2 0 0,0 0 12 0 0,0 0 49 0 0,0 0 16 0 0,0 0-2 0 0,0 0 22 0 0,0 0 78 0 0,0 0 22 0 0,7-1-2 0 0,30-4 122 0 0,26-2 917 0 0,46 0-1298 0 0,-66 3 376 0 0,-33 3-244 0 0,1 0 0 0 0,-1 1 1 0 0,1 0-1 0 0,3 0-132 0 0,17-1 338 0 0,-28 1-293 0 0,1-1 0 0 0,-1 1 1 0 0,1 0-1 0 0,0 0 1 0 0,-1 0-1 0 0,1 0 1 0 0,-1 1-1 0 0,1-1 1 0 0,-1 1-1 0 0,2 0-45 0 0,4 1 279 0 0,0 0 0 0 0,0-1 1 0 0,1 0-1 0 0,-1 0 0 0 0,0-1 0 0 0,1 0 0 0 0,3-2-279 0 0,4 2 317 0 0,-17 31-67 0 0,10-31-179 0 0,-9-1-48 0 0,1 1 0 0 0,-1 0 0 0 0,0 0 1 0 0,1 0-1 0 0,-1 0 0 0 0,1 0 0 0 0,-1 1 0 0 0,1-1 1 0 0,-1 0-1 0 0,0 1 0 0 0,1-1 0 0 0,-1 1 1 0 0,1-1-24 0 0,-2 1 12 0 0,1 0 1 0 0,0 0 0 0 0,-1 0 0 0 0,1 0 0 0 0,-1 0-1 0 0,1 1 1 0 0,-1-1 0 0 0,1 0 0 0 0,-1 0 0 0 0,0 0-1 0 0,1 0 1 0 0,-1 1 0 0 0,0-1 0 0 0,0 0-1 0 0,0 0 1 0 0,0 0 0 0 0,0 0 0 0 0,-1 2-13 0 0,2 7 47 0 0,0 0 1 0 0,1 0-1 0 0,0 0 1 0 0,0 0-1 0 0,3 8-47 0 0,7 31 112 0 0,17 105 287 0 0,-21-105-279 0 0,9 75 268 0 0,14 105-320 0 0,-21-168-60 0 0,-5-41-18 0 0,-2 0 0 0 0,-1 1-1 0 0,0 6 11 0 0,-2-23-14 0 0,1 0 1 0 0,-1 1-1 0 0,1-1 0 0 0,0 0 0 0 0,0 0 1 0 0,0 0-1 0 0,1 0 0 0 0,0 2 14 0 0,0-2-35 0 0,-1-1 1 0 0,1 1-1 0 0,-1 0 1 0 0,0-1-1 0 0,0 1 1 0 0,-1 0-1 0 0,1 0 1 0 0,-1 2 34 0 0,0 1 5 0 0,1 10-395 0 0,-1-17 405 0 0,0 0 0 0 0,0 0 1 0 0,0 0-1 0 0,0 0 0 0 0,0 0 0 0 0,0 1 0 0 0,0-1 0 0 0,0 0 0 0 0,0 0 0 0 0,0 0 0 0 0,0 0 0 0 0,0 0 0 0 0,0 0 1 0 0,0 1-1 0 0,0-1 0 0 0,0 0 0 0 0,0 0 0 0 0,0 0 0 0 0,0 0 0 0 0,0 0 0 0 0,0 0 0 0 0,0 1 0 0 0,0-1 1 0 0,0 0-1 0 0,0 0 0 0 0,0 0 0 0 0,0 0 0 0 0,0 0 0 0 0,0 0 0 0 0,-1 0 0 0 0,1 1 0 0 0,0-1 0 0 0,0 0 0 0 0,0 0 1 0 0,0 0-1 0 0,0 0 0 0 0,0 0 0 0 0,0 0 0 0 0,0 0 0 0 0,-1 0 0 0 0,1 0 0 0 0,0 0 0 0 0,0 0 0 0 0,0 0 1 0 0,0 0-1 0 0,0 0 0 0 0,0 0 0 0 0,-1 0 0 0 0,1 0 0 0 0,0 0 0 0 0,0 0 0 0 0,0 0 0 0 0,0 0 0 0 0,0 0 0 0 0,0 0 1 0 0,-1 0-1 0 0,1 0 0 0 0,0 0 0 0 0,0 0 0 0 0,0 0 0 0 0,0 0 0 0 0,0 0 0 0 0,0 0 0 0 0,-1 0 0 0 0,1 0 1 0 0,0 0-1 0 0,0 0 0 0 0,0 0 0 0 0,0-1-15 0 0,-4 0 101 0 0,1-1-1 0 0,-1 0 1 0 0,0 1 0 0 0,0 0 0 0 0,0 0 0 0 0,0 0 0 0 0,0 0-1 0 0,-2 1-100 0 0,4-1 26 0 0,-59-6 386 0 0,-1 2 0 0 0,-30 4-412 0 0,1-1 128 0 0,-91 1 408 0 0,181 1-532 0 0,1 0-11 0 0,0 0-6 0 0,0 0 3 0 0,0 0-2354 0 0,0 0-9423 0 0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41.5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501 0 4416 0 0,'0'0'809'0'0,"-4"18"2671"0"0,4-18-3473 0 0,0 0 1 0 0,-4 0 64 0 0,0 0 0 0 0,1 0 0 0 0,-1 0 0 0 0,1 1 0 0 0,-1-1 0 0 0,0 1 0 0 0,1 0 0 0 0,-1 0 0 0 0,1 0 0 0 0,0 1 0 0 0,-1-1 0 0 0,0 2-72 0 0,-8 1 97 0 0,-1-1-1 0 0,1 0 1 0 0,0-1 0 0 0,-1 0 0 0 0,0-1 0 0 0,1 0 0 0 0,-13-2-97 0 0,-7 2 160 0 0,-23 5 88 0 0,35-3-107 0 0,0-1 0 0 0,1-1 0 0 0,-1-1 0 0 0,-5-1-141 0 0,21 1 34 0 0,1 0-1 0 0,-1 1 0 0 0,0-1 1 0 0,1 0-1 0 0,-1 1 0 0 0,0 0 1 0 0,0 0-34 0 0,1 0 30 0 0,0 0 0 0 0,0-1 0 0 0,0 1 0 0 0,0-1 0 0 0,0 1 0 0 0,0-1 0 0 0,0 0 0 0 0,0-1 0 0 0,-3 1-30 0 0,-5-2 199 0 0,0 1-1 0 0,0 0 1 0 0,0 1-1 0 0,-6 1-198 0 0,-5-1-907 0 0,22 0-7398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39.9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1 135 8936 0 0,'1'13'447'0'0,"0"-1"0"0"0,1 1 0 0 0,0-1 0 0 0,4 9-447 0 0,4 29 1268 0 0,-7-26-801 0 0,0 0 1 0 0,5 12-468 0 0,-6-28 71 0 0,0-1 1 0 0,1 1-1 0 0,0-1 1 0 0,0 0-1 0 0,1 0 1 0 0,0 0-1 0 0,0-1 1 0 0,1 1-1 0 0,3 4-71 0 0,12 18 71 0 0,-17-25-40 0 0,0 1-1 0 0,0-1 1 0 0,0 0 0 0 0,0 1-1 0 0,0-1 1 0 0,1-1 0 0 0,0 1-1 0 0,2 1-30 0 0,14 14 229 0 0,-18-16-189 0 0,0-1 0 0 0,1 1 0 0 0,-1-1 0 0 0,0 0 0 0 0,1 0 0 0 0,-1 0 0 0 0,1 0 0 0 0,-1 0 0 0 0,1 0 0 0 0,0-1 0 0 0,0 1 0 0 0,0-1-1 0 0,0 0 1 0 0,0 0 0 0 0,0 0 0 0 0,0 0 0 0 0,2 0-40 0 0,-1-1 112 0 0,0 0-1 0 0,1 0 1 0 0,-1 0-1 0 0,0 0 1 0 0,0-1-1 0 0,0 1 1 0 0,0-1-1 0 0,0 0 1 0 0,0 0-1 0 0,0-1 1 0 0,0 1-1 0 0,0-1 1 0 0,0 0-1 0 0,0 0 1 0 0,-1 0-1 0 0,1-1 1 0 0,-1 1-1 0 0,0-1 1 0 0,3-2-112 0 0,22-22 579 0 0,-15 16-379 0 0,-1 0 1 0 0,-1-1 0 0 0,0-1-1 0 0,-1 1 1 0 0,0-2-1 0 0,5-9-200 0 0,1-1 202 0 0,-13 20-164 0 0,0-1-1 0 0,0 1 1 0 0,0-1 0 0 0,-1 0-1 0 0,1 0 1 0 0,-1 0-1 0 0,0 0 1 0 0,-1 0-1 0 0,1-1-37 0 0,9-65 325 0 0,-5 24-17 0 0,2 1 1 0 0,6-10-309 0 0,-13 52 9 0 0,0 0-1 0 0,1 0 1 0 0,0 0 0 0 0,0 0 0 0 0,0 1 0 0 0,1-1-1 0 0,-1 1 1 0 0,1-1 0 0 0,0 1-9 0 0,1-1 4 0 0,-1 0 1 0 0,0-1-1 0 0,0 1 1 0 0,0 0-1 0 0,1-5-4 0 0,3-8-2528 0 0,-5 13-10150 0 0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42.2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5824 0 0,'0'0'664'0'0,"0"0"0"0"0,0 0 0 0 0,0 0-60 0 0,0 0-239 0 0,0 0-54 0 0,0 0 1 0 0,0 0-39 0 0,0 0-154 0 0,0 0-39 0 0,7 5 1641 0 0,-7 41-886 0 0,-4 138-42 0 0,6-133-664 0 0,1 0 17 0 0,-3-4 50 0 0,1-38-124 0 0,0-1 1 0 0,-1 1-1 0 0,0-1 1 0 0,-1 1-1 0 0,1-1 1 0 0,-2 1-1 0 0,1-1 1 0 0,-2 3-73 0 0,3-10 0 0 0,0-1 1 0 0,0 1 0 0 0,0-1-1 0 0,-1 1 1 0 0,1-1 0 0 0,0 0-1 0 0,0 1 1 0 0,0-1 0 0 0,0 1-1 0 0,0-1 1 0 0,1 1 0 0 0,-1-1 0 0 0,0 1-1 0 0,0-1 1 0 0,0 1 0 0 0,0-1-1 0 0,0 1 1 0 0,1-1 0 0 0,-1 1-1 0 0,0-1 1 0 0,0 0 0 0 0,1 1-1 0 0,-1-1 0 0 0,1 1 2 0 0,-1-1-1 0 0,0 0 0 0 0,0 1 1 0 0,1-1-1 0 0,-1 1 0 0 0,0-1 0 0 0,0 0 1 0 0,0 1-1 0 0,1-1 0 0 0,-1 1 1 0 0,0-1-1 0 0,0 1 0 0 0,0-1 0 0 0,0 0 1 0 0,0 1-1 0 0,0-1 0 0 0,0 1 1 0 0,0-1-1 0 0,0 1 0 0 0,0-1 0 0 0,0 1 1 0 0,0-1-1 0 0,0 1-1 0 0,-1-1 3 0 0,1 1-1 0 0,0 0 1 0 0,0-1 0 0 0,0 1-1 0 0,0 0 1 0 0,0-1 0 0 0,0 1-1 0 0,0 0 1 0 0,0-1 0 0 0,0 1-1 0 0,1 0 1 0 0,-1-1 0 0 0,0 1-1 0 0,0 0 1 0 0,1-1 0 0 0,-1 1-1 0 0,0-1 1 0 0,1 1 0 0 0,-1 0-1 0 0,0-1 1 0 0,1 1 0 0 0,-1-1-1 0 0,1 1 1 0 0,-1-1 0 0 0,1 0-1 0 0,0 1-2 0 0,-1-1 9 0 0,1 1 0 0 0,-1-1-1 0 0,1 1 1 0 0,-1-1 0 0 0,1 1-1 0 0,-1-1 1 0 0,0 1 0 0 0,1-1-1 0 0,-1 1 1 0 0,0-1 0 0 0,1 1-1 0 0,-1-1 1 0 0,0 1 0 0 0,1 0-1 0 0,-1-1 1 0 0,0 1-1 0 0,0 0 1 0 0,0-1 0 0 0,0 1-1 0 0,0 0 1 0 0,0-1 0 0 0,0 1-1 0 0,0 0 1 0 0,0-1 0 0 0,0 1-1 0 0,0 0 1 0 0,0-1 0 0 0,0 1-1 0 0,0-1 1 0 0,-1 1-1 0 0,1 0 1 0 0,0-1 0 0 0,0 1-1 0 0,-1-1 1 0 0,1 1 0 0 0,0 0-1 0 0,-1-1 1 0 0,1 1 0 0 0,-1-1-1 0 0,1 1 1 0 0,-1-1 0 0 0,1 1-1 0 0,-1-1-8 0 0,-5 13 337 0 0,1-4-2304 0 0,4-9-7417 0 0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42.6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 4720 0 0,'0'0'323'0'0,"0"0"7"0"0,0 0-5 0 0,0 0-27 0 0,0 0-141 0 0,0 0-30 0 0,23 0 162 0 0,6-3 380 0 0,0 1 0 0 0,7 1-669 0 0,-22 1 6110 0 0,-20 0-6617 0 0,6 0-9147 0 0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47.6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81 5520 0 0,'0'0'490'0'0,"0"0"10"0"0,0 0-1 0 0,6-3 18 0 0,18-12 61 0 0,29-10 1973 0 0,-21 12-2432 0 0,-23 9-106 0 0,1 1 1 0 0,-1 0-1 0 0,1 1 0 0 0,0 0 0 0 0,0 0 0 0 0,0 1 0 0 0,3 0-13 0 0,75 1 112 0 0,-46 1-33 0 0,181-1 478 0 0,-211-4-376 0 0,-11 4-173 0 0,0-1 0 0 0,-1 1 0 0 0,1-1-1 0 0,0 1 1 0 0,-1 0 0 0 0,1 0 0 0 0,0-1 0 0 0,0 1 0 0 0,-1 0 0 0 0,1 0 0 0 0,0 0-1 0 0,0 0 1 0 0,-1 0 0 0 0,1 0 0 0 0,0 0 0 0 0,0 0 0 0 0,-1 0 0 0 0,1 0 0 0 0,0 0-1 0 0,0 0 1 0 0,-1 1 0 0 0,1-1 0 0 0,0 0 0 0 0,-1 0 0 0 0,1 1 0 0 0,0-1 0 0 0,-1 1-8 0 0,3 0 33 0 0,0 0 1 0 0,0 0 0 0 0,0 0 0 0 0,1 0-1 0 0,-1-1 1 0 0,0 1 0 0 0,0-1-1 0 0,0 0 1 0 0,1 0 0 0 0,1 0-34 0 0,36-2 533 0 0,-41 28-279 0 0,0-22-211 0 0,0-1 0 0 0,0 0 0 0 0,1 0 0 0 0,-1 1 0 0 0,1-1 0 0 0,0 0 0 0 0,0 0 0 0 0,0 0 0 0 0,1 0 0 0 0,-1 0 0 0 0,1 0 0 0 0,-1 0 0 0 0,1-1 0 0 0,0 1 0 0 0,2 2-43 0 0,0 1 15 0 0,-2-4 0 0 0,-1 1 1 0 0,0-1-1 0 0,1 1 1 0 0,-1-1-1 0 0,0 1 1 0 0,-1-1-1 0 0,1 1 1 0 0,0 0-1 0 0,-1 1-15 0 0,6 15 27 0 0,8 8-2 0 0,-10-20-14 0 0,0 1 0 0 0,0-1-1 0 0,0 1 1 0 0,-1 0 0 0 0,-1 0 0 0 0,1 3-11 0 0,10 42 79 0 0,-9-37-47 0 0,0 0-1 0 0,0 1 0 0 0,-2 0 0 0 0,0 0 1 0 0,-1 14-32 0 0,0-5 14 0 0,1-1 1 0 0,0 0-1 0 0,2 0 1 0 0,3 6-15 0 0,-1 2 13 0 0,-1 0 0 0 0,-1 2-13 0 0,-3-15 4 0 0,-1-5 8 0 0,1-1 0 0 0,1 1 1 0 0,0 0-1 0 0,3 7-12 0 0,1 6 36 0 0,-1 1 0 0 0,-2-1 0 0 0,-1 1 1 0 0,-1-1-1 0 0,-2 14-36 0 0,1-17 8 0 0,0-23-6 0 0,0 0 2 0 0,0 0-1 0 0,-1 0 0 0 0,1 0 0 0 0,1 0 1 0 0,-1 0-1 0 0,0 0 0 0 0,0 0 0 0 0,1 0 1 0 0,-1 0-1 0 0,1 0 0 0 0,-1-1 0 0 0,1 1 1 0 0,0 0-1 0 0,0 0 0 0 0,0 0 0 0 0,0-1 1 0 0,0 1-1 0 0,0 0 0 0 0,1 0-3 0 0,0 1 53 0 0,-1-1-1 0 0,0 1 0 0 0,0 0 1 0 0,0 0-1 0 0,-1-1 1 0 0,1 1-1 0 0,-1 0 0 0 0,1 0 1 0 0,-1 0-1 0 0,0 0 0 0 0,0-1 1 0 0,0 1-1 0 0,-1 3-52 0 0,1 5 565 0 0,-20-18 202 0 0,4 6-712 0 0,0 0 0 0 0,0-2 0 0 0,-6-1-55 0 0,-5-1 19 0 0,-15-5 26 0 0,33 7-19 0 0,0 1 0 0 0,0-1 0 0 0,-1 2 0 0 0,1 0 0 0 0,-1 0-1 0 0,-3 0-25 0 0,7 1 45 0 0,0 0-1 0 0,0-1 0 0 0,0 1 0 0 0,0-1 0 0 0,-5-2-44 0 0,-24-3 146 0 0,-116 6 343 0 0,150 0-476 0 0,0 0-1 0 0,-1 0 1 0 0,1 0-1 0 0,0 0 1 0 0,0 0-1 0 0,0-1 1 0 0,0 1-1 0 0,-1 0 1 0 0,1-1-1 0 0,0 1 1 0 0,0-1-1 0 0,0 1 0 0 0,0-1 1 0 0,0 0-1 0 0,0 1 1 0 0,0-1-1 0 0,0 0 1 0 0,0 0-1 0 0,0 0 1 0 0,1 0-1 0 0,-1 1 1 0 0,0-1-1 0 0,1 0 1 0 0,-1 0-1 0 0,0-1 0 0 0,1 1 1 0 0,-1-1-13 0 0,-2-13-2250 0 0,3 15-9196 0 0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48.0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368 2 5320 0 0,'-15'-1'6185'0'0,"6"3"-6408"0"0,7-1 201 0 0,1 0-1 0 0,0 0 1 0 0,-1 0-1 0 0,1 0 1 0 0,-1 0-1 0 0,1 0 1 0 0,-1 0-1 0 0,0-1 1 0 0,1 1-1 0 0,-1 0 1 0 0,0-1-1 0 0,1 1 1 0 0,-1-1 0 0 0,0 0-1 0 0,0 0 1 0 0,1 0-1 0 0,-1 0 1 0 0,-1 0 22 0 0,-44 0-13 0 0,27-1-38 0 0,-221 1 2627 0 0,241 0-2406 0 0,-3 0-557 0 0,3 0-9026 0 0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48.6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5120 0 0,'0'0'522'0'0,"0"0"9"0"0,0 0-7 0 0,0 0-43 0 0,0 0-178 0 0,0 0-42 0 0,0 0-1 0 0,0 0-22 0 0,0 0-126 0 0,0 0-32 0 0,0 0 1 0 0,0 0 7 0 0,0 0 7 0 0,0 0 2 0 0,0 0 4 0 0,0 0-11 0 0,0 0-36 0 0,0 0-11 0 0,2 0-5 0 0,0 0 0 0 0,0 0 0 0 0,0 1 0 0 0,0-1 0 0 0,0 1 0 0 0,0-1 1 0 0,0 1-1 0 0,0 0 0 0 0,0 0-38 0 0,0 5 193 0 0,0 0 1 0 0,-1 0-1 0 0,0 0 1 0 0,0 0-1 0 0,0 0 0 0 0,-1 0 1 0 0,0 0-1 0 0,0 0 1 0 0,-1 0-1 0 0,0 3-193 0 0,0 16 363 0 0,0 11 5 0 0,0-19-253 0 0,0 0 1 0 0,2 0-1 0 0,0-1 1 0 0,1 1-1 0 0,0 0 0 0 0,2 0 1 0 0,2 7-116 0 0,-1-10 53 0 0,-1-1-1 0 0,0 1 1 0 0,-1-1-1 0 0,-1 1 1 0 0,0 0-1 0 0,0 0 1 0 0,-2 8-53 0 0,1-8 92 0 0,0-1-1 0 0,1 0 1 0 0,2 8-92 0 0,2 20 101 0 0,0-10-50 0 0,-4-15 49 0 0,1 0 1 0 0,-2 0-1 0 0,0 0-100 0 0,-1-14 8 0 0,0-1 19 0 0,0 1 0 0 0,0-1 0 0 0,0 1-1 0 0,0-1 1 0 0,0 1 0 0 0,0-1 0 0 0,0 0 0 0 0,0 1 0 0 0,1-1-1 0 0,-1 1 1 0 0,0-1 0 0 0,1 0 0 0 0,-1 1 0 0 0,1-1 0 0 0,0 0 0 0 0,0 1-1 0 0,-1-1 1 0 0,1 0 0 0 0,0 0 0 0 0,0 0 0 0 0,0 0 0 0 0,1 1-27 0 0,-1 0 46 0 0,0 1 1 0 0,0-1 0 0 0,0 0-1 0 0,0 1 1 0 0,0-1 0 0 0,-1 1-1 0 0,1-1 1 0 0,-1 1 0 0 0,0-1-1 0 0,1 1 1 0 0,-1-1 0 0 0,0 2-47 0 0,3 19 288 0 0,-4-18-153 0 0,1-5-129 0 0,0 0 0 0 0,0 0 1 0 0,0 1-1 0 0,0-1 0 0 0,-1 0 0 0 0,1 1 0 0 0,0-1 0 0 0,0 0 0 0 0,0 1 0 0 0,0-1 0 0 0,0 0 0 0 0,0 1 0 0 0,0-1 0 0 0,0 0 0 0 0,0 1 0 0 0,0-1 0 0 0,0 0 0 0 0,1 1 0 0 0,-1-1 0 0 0,0 0 0 0 0,0 1 0 0 0,0-1 0 0 0,0 0 0 0 0,0 1 0 0 0,1-1 1 0 0,-1 0-1 0 0,0 0 0 0 0,0 1 0 0 0,1-1 0 0 0,-1 0 0 0 0,0 0 0 0 0,0 1 0 0 0,1-1 0 0 0,-1 0 0 0 0,0 0 0 0 0,0 0 0 0 0,1 0 0 0 0,-1 1 0 0 0,0-1 0 0 0,1 0 0 0 0,-1 0 0 0 0,0 0 0 0 0,1 0 0 0 0,-1 0 0 0 0,0 0 0 0 0,1 0 0 0 0,-1 0 0 0 0,0 0 1 0 0,1 0-7 0 0,-1 0-11 0 0,0 0 0 0 0,1 1 1 0 0,-1-1-1 0 0,0 0 0 0 0,0 0 1 0 0,1 1-1 0 0,-1-1 1 0 0,0 0-1 0 0,0 1 0 0 0,0-1 1 0 0,1 0-1 0 0,-1 1 0 0 0,0-1 1 0 0,0 0-1 0 0,0 1 1 0 0,0-1-1 0 0,0 0 0 0 0,0 1 1 0 0,1-1-1 0 0,-1 0 1 0 0,0 1-1 0 0,0-1 0 0 0,0 0 1 0 0,0 1-1 0 0,0-1 0 0 0,-1 1 1 0 0,1-1-1 0 0,0 0 1 0 0,0 1-1 0 0,0-1 0 0 0,0 0 1 0 0,0 1-1 0 0,0-1 0 0 0,-1 0 1 0 0,1 1-1 0 0,0-1 1 0 0,0 0-1 0 0,0 0 0 0 0,-1 1 1 0 0,1-1-1 0 0,0 0 0 0 0,0 0 1 0 0,-1 1-1 0 0,1-1 1 0 0,0 0-1 0 0,-1 0 0 0 0,1 0 1 0 0,0 1-1 0 0,-1-1 11 0 0,-1 2-1463 0 0,2-1-8457 0 0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49.1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104 61 5016 0 0,'0'-1'5'0'0,"2"-18"2516"0"0,-2 18-2375 0 0,1 0 1 0 0,0 1-1 0 0,-1-1 1 0 0,1 0-1 0 0,0 1 1 0 0,0-1-1 0 0,-1 0 1 0 0,1 1-1 0 0,0-1 1 0 0,0 1-1 0 0,0-1 0 0 0,0 1 1 0 0,0 0-1 0 0,0-1 1 0 0,-1 1-1 0 0,1 0 1 0 0,0 0-147 0 0,26-18 497 0 0,-27 17-491 0 0,1 0 1 0 0,0 0-1 0 0,0 0 1 0 0,0 0-1 0 0,0 0 0 0 0,0 0 1 0 0,0 1-1 0 0,1-1 1 0 0,-1 0-1 0 0,0 0 1 0 0,0 1-1 0 0,1-1 0 0 0,-1 1 1 0 0,0-1-1 0 0,1 1 1 0 0,-1-1-1 0 0,0 1 0 0 0,1 0 1 0 0,-1 0-1 0 0,1 0 1 0 0,0 0-7 0 0,-1 0 32 0 0,-1 0 0 0 0,0 0 0 0 0,-6 13 49 0 0,5-9-72 0 0,0-1 1 0 0,1 0-1 0 0,-1 0 0 0 0,-1-1 1 0 0,1 1-1 0 0,0 0 0 0 0,-1 0 1 0 0,1-1-1 0 0,-1 1 0 0 0,0 0 1 0 0,0-1-1 0 0,0 0 0 0 0,0 1 1 0 0,0-1-1 0 0,-1 0 0 0 0,1 0 1 0 0,-1 0-10 0 0,-2 0 18 0 0,1 1 0 0 0,-1-1 0 0 0,1 0 0 0 0,-1 0 0 0 0,0-1 0 0 0,0 0 0 0 0,0 1 1 0 0,0-2-1 0 0,0 1 0 0 0,0 0 0 0 0,0-1 0 0 0,0 0 0 0 0,0 0 0 0 0,0-1 0 0 0,0 1 0 0 0,0-1 0 0 0,0 0 1 0 0,0-1-1 0 0,-4-1-18 0 0,8 3 21 0 0,-21-8 487 0 0,21 7-484 0 0,0 1-1 0 0,0-1 1 0 0,0 1-1 0 0,1-1 1 0 0,-1 1-1 0 0,0-1 1 0 0,0 1-1 0 0,1-1 1 0 0,-1 0 0 0 0,1 1-1 0 0,-1-1 1 0 0,0 0-1 0 0,1 0 1 0 0,0 0-1 0 0,-1 1 1 0 0,1-1-1 0 0,-1 0 1 0 0,1 0 0 0 0,0 0-1 0 0,0 0 1 0 0,-1 0-1 0 0,1 1 1 0 0,0-1-1 0 0,0-1-23 0 0,0-8-1214 0 0,0 9-6802 0 0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58.5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460 5 3504 0 0,'0'0'616'0'0,"0"0"0"0"0,0 0 1 0 0,0 0-62 0 0,0 0-271 0 0,0 0-68 0 0,0 0 1 0 0,0 0 18 0 0,0 0 49 0 0,0 0 12 0 0,6-1 1 0 0,41-3 660 0 0,-46 4-874 0 0,-1 0-14 0 0,-12 5 213 0 0,3 2-209 0 0,-1-1 0 0 0,0 0-1 0 0,-1-1 1 0 0,1 0 0 0 0,-1-1 0 0 0,0 0 0 0 0,-7 1-73 0 0,-23 9 72 0 0,-7 1 302 0 0,0-1 0 0 0,-2-2 0 0 0,0-3 0 0 0,-24 1-374 0 0,58-8 120 0 0,-14 10 202 0 0,28-11-267 0 0,-1 1 0 0 0,0-1 1 0 0,1 0-1 0 0,-1 0 0 0 0,0 0 1 0 0,0 0-1 0 0,0 0 0 0 0,0 0 1 0 0,0-1-1 0 0,1 1 0 0 0,-1-1 1 0 0,0 0-1 0 0,0 0 0 0 0,-2 0-55 0 0,5 0 21 0 0,0 0 0 0 0,-1-1 0 0 0,1 1-1 0 0,0 0 1 0 0,-1 0 0 0 0,1 0 0 0 0,0 0 0 0 0,-1 0-1 0 0,1 0 1 0 0,0 0 0 0 0,-1 0 0 0 0,1 1 0 0 0,-1-1-1 0 0,1 0 1 0 0,0 0 0 0 0,-1 0 0 0 0,1 0 0 0 0,0 0 0 0 0,0 1-1 0 0,-1-1 1 0 0,1 0 0 0 0,0 0 0 0 0,-1 0 0 0 0,1 1-1 0 0,0-1 1 0 0,0 0 0 0 0,-1 0 0 0 0,1 1 0 0 0,0-1-1 0 0,0 0 1 0 0,0 1 0 0 0,-1-1 0 0 0,1 0 0 0 0,0 1-1 0 0,0-1 1 0 0,0 0 0 0 0,0 1 0 0 0,0-1 0 0 0,0 0-1 0 0,0 1 1 0 0,0-1 0 0 0,0 0 0 0 0,0 1 0 0 0,0-1-1 0 0,0 1 1 0 0,0-1 0 0 0,0 0 0 0 0,0 1 0 0 0,0-1-1 0 0,0 0 1 0 0,0 1 0 0 0,0-1 0 0 0,1 0 0 0 0,-1 1-21 0 0,0 3-18 0 0,16 0 242 0 0,-14-2-209 0 0,1-1 0 0 0,-1 1 0 0 0,0-1 1 0 0,1 1-1 0 0,-1 0 0 0 0,0 0 0 0 0,0 0 1 0 0,0 0-1 0 0,-1 1 0 0 0,1-1 0 0 0,0 1 1 0 0,-1-1-1 0 0,0 1 0 0 0,2 1-15 0 0,15 44 108 0 0,-13-33-75 0 0,-3-11-29 0 0,3 7 5 0 0,-1 1 0 0 0,-1-1 1 0 0,0 1-1 0 0,0-1 0 0 0,-1 1 0 0 0,0 0 0 0 0,-1 0 1 0 0,-1 2-10 0 0,0 29 33 0 0,0-17 8 0 0,-1 0 1 0 0,-2 13-42 0 0,-4 44 36 0 0,3-24-15 0 0,-2 74 4 0 0,5-120-18 0 0,1 0 0 0 0,0 0-1 0 0,2 8-6 0 0,1 14 12 0 0,-3-27-7 0 0,1-1 0 0 0,-1 0-1 0 0,2 1 1 0 0,-1-1 0 0 0,1 0 0 0 0,0 0-1 0 0,0 0 1 0 0,1 0 0 0 0,0-1-1 0 0,1 1 1 0 0,0 1-5 0 0,-2-6 18 0 0,0 0 0 0 0,1-1 0 0 0,-1 1 0 0 0,1-1 0 0 0,-1 1 0 0 0,1-1 0 0 0,0 0 0 0 0,-1 0 0 0 0,1 0 0 0 0,0 0 0 0 0,0 0 0 0 0,0-1-18 0 0,37 8 198 0 0,-33-8-176 0 0,-1 0 0 0 0,1-1 1 0 0,0 0-1 0 0,-1 0 0 0 0,1 0 1 0 0,-1-1-1 0 0,0 0 0 0 0,1 0 1 0 0,-1-1-1 0 0,2-1-22 0 0,34-11 127 0 0,-30 13-91 0 0,-8 1-23 0 0,1 1 0 0 0,-1-1 0 0 0,0 0 0 0 0,1 0 0 0 0,-1-1 0 0 0,0 0 0 0 0,0 1 1 0 0,0-1-1 0 0,0 0 0 0 0,0-1 0 0 0,0 1 0 0 0,-1-1 0 0 0,1 0 0 0 0,-1 0 0 0 0,3-2-13 0 0,17-18 137 0 0,-19 20-386 0 0,0 0 1 0 0,-1-1-1 0 0,1 1 1 0 0,-1-1 0 0 0,0 0-1 0 0,0 0 1 0 0,-1 0 0 0 0,3-3 248 0 0,-5 6-9732 0 0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58.8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9 192 6328 0 0,'-8'-1'333'0'0,"8"-1"406"0"0,14-2 395 0 0,-12 4-1111 0 0,1-1 0 0 0,-1 0-1 0 0,0 1 1 0 0,0-1-1 0 0,0 0 1 0 0,0 0 0 0 0,0 0-1 0 0,-1 0 1 0 0,1-1-1 0 0,0 1 1 0 0,0-1-23 0 0,6-4 9 0 0,20-8 2 0 0,0 1 0 0 0,1 1 0 0 0,0 1 1 0 0,12-1-12 0 0,-9 2 3 0 0,14-4 4 0 0,39-15 20 0 0,-71 24 10 0 0,0 1-1 0 0,0 0 0 0 0,1 1 1 0 0,7 0-37 0 0,-10 1-172 0 0,-1 0 1 0 0,1 0 0 0 0,-1-1-1 0 0,0-1 1 0 0,0 0 0 0 0,5-2 171 0 0,1-4-5704 0 0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59.2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0 5320 0 0,'-6'0'1123'0'0,"12"0"276"0"0,-6 0-905 0 0,0 0-29 0 0,2 0-335 0 0,0 0 1 0 0,-1 1-1 0 0,1-1 0 0 0,-1 0 0 0 0,1 0 0 0 0,-1 1 1 0 0,1-1-1 0 0,0 1 0 0 0,-1-1 0 0 0,0 1 0 0 0,1 0 1 0 0,0 0-131 0 0,4 10 10 0 0,1-1 0 0 0,0 0 0 0 0,0 0 0 0 0,1-1 0 0 0,6 7-10 0 0,-10-12 1 0 0,0 1 0 0 0,0-1 0 0 0,-1 1 0 0 0,0 0 0 0 0,0 0 0 0 0,0 0 0 0 0,1 4-1 0 0,11 17 3 0 0,-2-7-2 0 0,-7-10 1 0 0,0 0 0 0 0,0 0 0 0 0,-1 0 0 0 0,0 1 0 0 0,0 0 0 0 0,-1 0-2 0 0,7 21 13 0 0,1-2 1 0 0,2 0-1 0 0,1 0 1 0 0,7 9-14 0 0,75 104 846 0 0,-86-125-456 0 0,-1 0 1 0 0,5 12-391 0 0,-10-18 124 0 0,-5-11-109 0 0,0 0 0 0 0,0-1 1 0 0,0 1-1 0 0,-1 0 0 0 0,1 0 0 0 0,0 0 0 0 0,0 0 0 0 0,0 0 0 0 0,0 0 0 0 0,0-1 0 0 0,0 1 0 0 0,-1 0 0 0 0,1 0 0 0 0,0 0 1 0 0,0 0-1 0 0,0 0 0 0 0,0 0 0 0 0,-1 0 0 0 0,1 0 0 0 0,0 0 0 0 0,0 0 0 0 0,0 0 0 0 0,-1 0 0 0 0,1 0 0 0 0,0 0 0 0 0,0 0 1 0 0,0 0-1 0 0,0 0 0 0 0,-1 0 0 0 0,1 0 0 0 0,0 0 0 0 0,0 0 0 0 0,0 0 0 0 0,0 0 0 0 0,-1 0 0 0 0,1 0 0 0 0,0 0 0 0 0,0 0 1 0 0,0 0-1 0 0,0 1 0 0 0,-1-1 0 0 0,1 0 0 0 0,0 0 0 0 0,0 0 0 0 0,0 0 0 0 0,0 0 0 0 0,0 0 0 0 0,0 1 0 0 0,0-1 0 0 0,-1 0 1 0 0,1 0-1 0 0,0 0 0 0 0,0 0 0 0 0,0 1 0 0 0,0-1 0 0 0,0 0 0 0 0,0 0 0 0 0,0 0 0 0 0,0 1 0 0 0,0-1 0 0 0,0 0 0 0 0,0 0 0 0 0,0 0 1 0 0,0 1-16 0 0,-8-15-1614 0 0,7 12-6668 0 0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1:59.6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413 0 7024 0 0,'-7'4'1288'0'0,"-3"12"-839"0"0,8-12-431 0 0,0-1-1 0 0,0 1 0 0 0,0-1 0 0 0,-1 0 1 0 0,0 1-1 0 0,0-1 0 0 0,0 0-17 0 0,-135 129 51 0 0,30-11-102 0 0,91-105 67 0 0,1 1 0 0 0,1 1-1 0 0,1 0 1 0 0,0 0-1 0 0,1 2 1 0 0,-8 15-16 0 0,15-24 34 0 0,4-8-1 0 0,1 0 0 0 0,-1-1 0 0 0,1 1 0 0 0,0 0 0 0 0,0 0 0 0 0,0 0 0 0 0,0 0 0 0 0,0 0 0 0 0,1 0 0 0 0,-1 2-33 0 0,-1 36-846 0 0,2-40-5232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40.2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234 1 7232 0 0,'0'0'486'0'0,"0"0"-3"0"0,-7 9 773 0 0,7-9-1233 0 0,0 1 1 0 0,0-1-1 0 0,0 1 0 0 0,0-1 1 0 0,0 1-1 0 0,-1-1 0 0 0,1 0 1 0 0,0 1-1 0 0,0-1 1 0 0,0 0-1 0 0,-1 1 0 0 0,1-1 1 0 0,0 0-1 0 0,0 1 0 0 0,-1-1 1 0 0,1 0-1 0 0,0 1 0 0 0,-1-1 1 0 0,1 0-1 0 0,0 0 0 0 0,-1 1 1 0 0,1-1-1 0 0,-1 0 0 0 0,1 0 1 0 0,0 0-1 0 0,-1 0 0 0 0,1 0 1 0 0,-1 1-1 0 0,1-1 0 0 0,-1 0-23 0 0,1 0 17 0 0,-1 0 0 0 0,1 0 0 0 0,0 0 0 0 0,-1 0 0 0 0,1 0 0 0 0,-1 0 0 0 0,1 1 0 0 0,-1-1 0 0 0,1 0 0 0 0,0 0 0 0 0,-1 1 0 0 0,1-1 0 0 0,0 0 0 0 0,-1 1 0 0 0,1-1 0 0 0,0 0 0 0 0,-1 1 0 0 0,1-1 0 0 0,0 0 0 0 0,0 1 0 0 0,-1-1 0 0 0,1 0 0 0 0,0 1 0 0 0,0-1 0 0 0,0 1 0 0 0,-1-1 0 0 0,1 1 0 0 0,0-1-17 0 0,-44 16 712 0 0,16-12-475 0 0,23-4-183 0 0,1 0 0 0 0,0 1-1 0 0,-1 0 1 0 0,1 0-1 0 0,0 0 1 0 0,-1 0 0 0 0,1 0-1 0 0,0 1 1 0 0,0 0-54 0 0,-9 4 143 0 0,11-6-113 0 0,1 0 0 0 0,-1 1 0 0 0,1-1 1 0 0,0 1-1 0 0,-1-1 0 0 0,1 1 0 0 0,-1-1 1 0 0,1 1-1 0 0,0 0 0 0 0,0 0 0 0 0,-1 0 1 0 0,1 0-1 0 0,0 0 0 0 0,0 0 0 0 0,0 0 1 0 0,0 0-1 0 0,0 0 0 0 0,0 0 1 0 0,0 1-1 0 0,0-1 0 0 0,1 0 0 0 0,-1 1 1 0 0,0 0-31 0 0,-5 18 736 0 0,-1-4-464 0 0,-4 64-15 0 0,11-78-252 0 0,0 0 0 0 0,-1 0 0 0 0,1 0 0 0 0,0-1 0 0 0,1 1 0 0 0,-1 0 0 0 0,0 0 0 0 0,0-1 0 0 0,1 1 0 0 0,-1 0 0 0 0,1 0 0 0 0,0-1-5 0 0,-1 1 21 0 0,1-1 0 0 0,-1 0 0 0 0,1 1-1 0 0,-1-1 1 0 0,0 1 0 0 0,1-1 0 0 0,-1 1 0 0 0,0-1 0 0 0,0 1 0 0 0,0-1-1 0 0,0 0 1 0 0,0 1 0 0 0,0-1 0 0 0,-1 1 0 0 0,1-1 0 0 0,0 1 0 0 0,-1 0-21 0 0,-1 1 30 0 0,1 1 0 0 0,0 0 0 0 0,1-1 0 0 0,-1 1 1 0 0,0 0-1 0 0,1-1 0 0 0,0 1 0 0 0,0 0-30 0 0,0 0 22 0 0,0 1 1 0 0,-1-1-1 0 0,1 0 1 0 0,-1 1-1 0 0,0-1 1 0 0,-1 3-23 0 0,-4 11 8 0 0,2 0 1 0 0,0 0 0 0 0,1 1 0 0 0,1-1 0 0 0,0 1 0 0 0,2 0 0 0 0,0 5-9 0 0,0-21 4 0 0,1 1-1 0 0,-1-1 0 0 0,1 0 1 0 0,0 0-1 0 0,0 1 1 0 0,0-1-1 0 0,0 0 0 0 0,0 0 1 0 0,1 0-1 0 0,0-1 1 0 0,-1 1-1 0 0,1 0 0 0 0,0 0 1 0 0,2 1-4 0 0,33 31 26 0 0,-32-32-21 0 0,1-1 0 0 0,-1 0 1 0 0,1 0-1 0 0,0-1 1 0 0,0 1-1 0 0,0-1 0 0 0,0 0 1 0 0,0-1-1 0 0,6 1-5 0 0,-2-1 8 0 0,20 1 22 0 0,1-1 0 0 0,-1-2 1 0 0,1-1-1 0 0,-1-2 1 0 0,16-4-31 0 0,-37 7-184 0 0,0 0 0 0 0,0-1 0 0 0,0 0 1 0 0,0-1-1 0 0,0 0 0 0 0,-1 0 1 0 0,1-1-1 0 0,-1 0 0 0 0,0-1 184 0 0,-6 5-9754 0 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00.0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1 564 5120 0 0,'1'0'142'0'0,"1"0"1"0"0,-1 0-1 0 0,1 0 1 0 0,-1 0-1 0 0,1 0 1 0 0,-1 0-1 0 0,1 0 1 0 0,-1-1 0 0 0,1 1-1 0 0,-1 0 1 0 0,1-1-1 0 0,-1 0 1 0 0,0 1-1 0 0,1-1-142 0 0,-1-1 184 0 0,0 1 0 0 0,0-1 0 0 0,0 1 0 0 0,0-1 0 0 0,0 1 0 0 0,0-1 0 0 0,0 0 0 0 0,-1 0 0 0 0,1 1 0 0 0,-1-1-1 0 0,1 0 1 0 0,-1 0-184 0 0,94-289 3300 0 0,-88 277-3170 0 0,42-98 606 0 0,-44 103-654 0 0,0 0 1 0 0,1 0-1 0 0,0 1 1 0 0,1 0-83 0 0,13-27 351 0 0,-17 32-272 0 0,-1 1-1 0 0,1-1 1 0 0,0 0 0 0 0,0 0-1 0 0,0 1 1 0 0,1-1 0 0 0,-1 1 0 0 0,1-1-1 0 0,-1 1 1 0 0,1 0 0 0 0,0 0-1 0 0,0 0 1 0 0,-1 1 0 0 0,2-1 0 0 0,-1 1-1 0 0,0-1 1 0 0,0 1 0 0 0,0 0-1 0 0,0 0 1 0 0,1 1 0 0 0,-1-1 0 0 0,0 0-1 0 0,1 1 1 0 0,-1 0 0 0 0,1 0 0 0 0,2 0-79 0 0,-3 18 32 0 0,12 7-29 0 0,-1 1 0 0 0,-1 1 0 0 0,3 11-3 0 0,15 30-83 0 0,15 49-51 0 0,-18-62 95 0 0,-11-23-9 0 0,8 22 48 0 0,1 14-25 0 0,16 40-169 0 0,-35-97 165 0 0,-7-10 23 0 0,1 0 0 0 0,0 0 0 0 0,-1 0 0 0 0,1 0 0 0 0,0 0 1 0 0,-1 0-1 0 0,1 0 0 0 0,-1 0 0 0 0,0 0 0 0 0,1 0 0 0 0,-1 0 0 0 0,0 0 0 0 0,0 1 1 0 0,1-1-1 0 0,-1 0 0 0 0,0 0 0 0 0,0 0 0 0 0,0 0 0 0 0,0 0 0 0 0,-1 1 0 0 0,1-1 1 0 0,0 0-1 0 0,0 0 0 0 0,-1 0 0 0 0,1 0 0 0 0,-1 0 0 0 0,1 1 6 0 0,-4 8-37 0 0,2-6-125 0 0,-2-10-1657 0 0,2 4-7853 0 0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00.3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1 110 9240 0 0,'3'-1'319'0'0,"1"1"0"0"0,0-1 0 0 0,0 1 0 0 0,0-1 0 0 0,0-1 0 0 0,-1 1 0 0 0,1 0 0 0 0,3-3-319 0 0,14-8 248 0 0,-15 8-227 0 0,0 1 0 0 0,0-1 0 0 0,1 1 0 0 0,-1 0-1 0 0,1 1 1 0 0,-1 0 0 0 0,4-1-21 0 0,130-20 137 0 0,-85 15-952 0 0,0-1 1 0 0,30-12 814 0 0,-79 20-7646 0 0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00.7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416 36 6728 0 0,'-2'-1'60'0'0,"1"1"1"0"0,-1 0-1 0 0,1-1 0 0 0,0 0 1 0 0,-1 1-1 0 0,1-1 1 0 0,0 0-1 0 0,-1 1 0 0 0,1-1 1 0 0,0 0-1 0 0,0 0 1 0 0,0 0-1 0 0,0 0 0 0 0,0 0 1 0 0,0-1-1 0 0,0 1 1 0 0,0 0-1 0 0,0 0 1 0 0,1 0-1 0 0,-1-1 0 0 0,0 1 1 0 0,1-1-61 0 0,-6-7 207 0 0,3 8-75 0 0,0 0 1 0 0,1 1-1 0 0,-1-1 1 0 0,0 0 0 0 0,0 1-1 0 0,0 0 1 0 0,1 0-1 0 0,-1 0 1 0 0,0 0-1 0 0,0 0 1 0 0,0 0 0 0 0,0 1-133 0 0,-6-1-22 0 0,0 0 117 0 0,0 0 0 0 0,0 0 0 0 0,0 1 0 0 0,0 0 1 0 0,0 0-1 0 0,0 1 0 0 0,1 1 0 0 0,-1-1 0 0 0,0 1 0 0 0,1 1 0 0 0,0-1 0 0 0,-1 2-95 0 0,-14 8 238 0 0,1 2 0 0 0,1 0-1 0 0,-12 12-237 0 0,23-17 102 0 0,0-1-1 0 0,1 1 1 0 0,0 0 0 0 0,1 1-1 0 0,0 0 1 0 0,0 0-1 0 0,-5 13-101 0 0,-5 6 189 0 0,14-25-153 0 0,1 0 0 0 0,0 0-1 0 0,0 0 1 0 0,0 0 0 0 0,1 1 0 0 0,-1-1-1 0 0,1 1 1 0 0,-1 4-36 0 0,0 15 93 0 0,1 0 1 0 0,1 0-1 0 0,1 1 0 0 0,2 12-93 0 0,0-30 15 0 0,0 0 0 0 0,0 0-1 0 0,0-1 1 0 0,1 1 0 0 0,0-1 0 0 0,1 0-1 0 0,0 0 1 0 0,0 0 0 0 0,0 0 0 0 0,1-1-1 0 0,0 0 1 0 0,5 5-15 0 0,5 8 49 0 0,-12-15-43 0 0,1 0 1 0 0,-1-1 0 0 0,1 1 0 0 0,0-1 0 0 0,0 0 0 0 0,0 0 0 0 0,0-1-1 0 0,1 1 1 0 0,-1-1 0 0 0,1 0 0 0 0,-1 0 0 0 0,1 0 0 0 0,0-1-1 0 0,0 0 1 0 0,0 0 0 0 0,0 0-7 0 0,10 1 10 0 0,-1 0 0 0 0,1-2 0 0 0,-1 0 1 0 0,0 0-1 0 0,1-1-10 0 0,-1-1 4 0 0,1 2 0 0 0,0-2 1 0 0,-1 0 0 0 0,1-1-1 0 0,9-3-4 0 0,14-6 9 0 0,0-3 0 0 0,0 0-1 0 0,-2-3 1 0 0,1-1-9 0 0,42-28-1701 0 0,-76 44-6871 0 0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01.1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369 94 6632 0 0,'27'-9'2630'0'0,"-26"9"-2567"0"0,0 0-1 0 0,-1 0 0 0 0,1 0 1 0 0,-1 0-1 0 0,1 1 1 0 0,-1-1-1 0 0,1 0 0 0 0,-1 0 1 0 0,1 1-1 0 0,-1-1 0 0 0,1 0 1 0 0,-1 0-1 0 0,1 1 0 0 0,-1-1 1 0 0,1 1-1 0 0,-1-1 1 0 0,0 0-1 0 0,1 1 0 0 0,-1-1 1 0 0,1 1-1 0 0,-1-1 0 0 0,0 1 1 0 0,0-1-1 0 0,1 1 0 0 0,-1-1 1 0 0,0 1-1 0 0,0 0-62 0 0,5 23 620 0 0,-7 31-501 0 0,1-46 42 0 0,-3 45 128 0 0,-2 59 286 0 0,-1 62 180 0 0,8-141-472 0 0,0-20-186 0 0,-1 0 0 0 0,0 0 0 0 0,-1 0 0 0 0,0 0 0 0 0,-2 5-97 0 0,2-3 138 0 0,0-2 76 0 0,1-13-210 0 0,0-1 0 0 0,0 0 0 0 0,0 1-1 0 0,0-1 1 0 0,-1 0 0 0 0,1 1 0 0 0,0-1 0 0 0,0 0 0 0 0,-1 1 0 0 0,1-1 0 0 0,0 0 0 0 0,-1 1 0 0 0,1-1 0 0 0,0 0 0 0 0,-1 0-1 0 0,1 0 1 0 0,0 1 0 0 0,-1-1 0 0 0,1 0 0 0 0,-1 0 0 0 0,1 0 0 0 0,0 0 0 0 0,-1 0 0 0 0,1 0 0 0 0,-1 0 0 0 0,1 0-1 0 0,0 0 1 0 0,-1 0 0 0 0,1 0 0 0 0,-1 0-4 0 0,1 0-11 0 0,0 0 0 0 0,-1 0 0 0 0,1 0-1 0 0,0-1 1 0 0,0 1 0 0 0,0 0 0 0 0,-1 0-1 0 0,1 0 1 0 0,0-1 0 0 0,0 1 0 0 0,0 0 0 0 0,0 0-1 0 0,-1-1 1 0 0,1 1 0 0 0,0 0 0 0 0,0-1-1 0 0,0 1 1 0 0,0 0 0 0 0,0 0 0 0 0,0-1 0 0 0,0 1-1 0 0,0 0 1 0 0,0-1 0 0 0,0 1 0 0 0,0 0-1 0 0,0 0 1 0 0,0-1 0 0 0,0 1 0 0 0,0 0 0 0 0,0-1-1 0 0,0 1 1 0 0,0 0 11 0 0,0-2-1473 0 0,0 1-7733 0 0</inkml:trace>
  <inkml:trace contextRef="#ctx0" brushRef="#br0" timeOffset="1">0 165 7432 0 0,'0'0'569'0'0,"5"0"582"0"0,41-7 483 0 0,41-4-1245 0 0,0-3 0 0 0,-1-4 0 0 0,22-10-389 0 0,-47 12 29 0 0,0 2 1 0 0,0 3-1 0 0,2 2 0 0 0,18 3-29 0 0,-41 2 173 0 0,31-8-173 0 0,-12 3-1593 0 0,-37 3-6017 0 0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01.4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69 0 6224 0 0,'0'1'55'0'0,"0"0"-1"0"0,0 0 1 0 0,0-1 0 0 0,0 1-1 0 0,0 0 1 0 0,0-1 0 0 0,0 1 0 0 0,0 0-1 0 0,0-1 1 0 0,0 1 0 0 0,1 0 0 0 0,-1-1-1 0 0,0 1 1 0 0,0 0 0 0 0,1-1 0 0 0,-1 1-1 0 0,1 0 1 0 0,-1-1 0 0 0,0 1-1 0 0,1-1 1 0 0,-1 1 0 0 0,1-1 0 0 0,-1 1-1 0 0,1-1 1 0 0,0 1 0 0 0,-1-1 0 0 0,1 0-1 0 0,-1 1 1 0 0,1-1 0 0 0,0 0 0 0 0,-1 1-1 0 0,1-1 1 0 0,0 0 0 0 0,-1 0-1 0 0,1 0 1 0 0,0 1 0 0 0,-1-1 0 0 0,1 0-1 0 0,0 0 1 0 0,0 0 0 0 0,-1 0 0 0 0,1 0-1 0 0,0-1 1 0 0,-1 1 0 0 0,1 0-1 0 0,0 0 1 0 0,0 0 0 0 0,-1-1-55 0 0,6 1 837 0 0,-5 1-762 0 0,0-1 0 0 0,0 1 1 0 0,0 0-1 0 0,0 0 0 0 0,0-1 0 0 0,0 1 1 0 0,-1 0-1 0 0,1 0 0 0 0,0 0 0 0 0,0 0 1 0 0,-1 0-1 0 0,1 0 0 0 0,-1 0 0 0 0,1 0 1 0 0,-1 0-1 0 0,1 0 0 0 0,-1 0 1 0 0,0 1-1 0 0,0-1 0 0 0,1 0 0 0 0,-1 0 1 0 0,0 1-76 0 0,-5 15 412 0 0,-1 12-32 0 0,-4 31-71 0 0,1-10-136 0 0,5-29-81 0 0,-1-1 0 0 0,-1 1 0 0 0,-1-1 0 0 0,-8 16-92 0 0,-2 8 150 0 0,13-31-85 0 0,1 1 0 0 0,0-1 0 0 0,0 5-65 0 0,-4 21 118 0 0,4-26-46 0 0,1-1 0 0 0,1 1 0 0 0,0 0 1 0 0,1 0-1 0 0,1 10-72 0 0,0 7 199 0 0,-1-29-184 0 0,0 0-1 0 0,0 0 1 0 0,0 1 0 0 0,0-1-1 0 0,0 0 1 0 0,0 0 0 0 0,1 0-1 0 0,-1 1 1 0 0,1-1 0 0 0,-1 0-1 0 0,0 0 1 0 0,1 0 0 0 0,0 0 0 0 0,-1 0-1 0 0,1 0 1 0 0,0 0 0 0 0,-1 0-1 0 0,1 0 1 0 0,0 0 0 0 0,0 0-1 0 0,0 0 1 0 0,1 0-15 0 0,0 0 27 0 0,0 0-1 0 0,0 0 1 0 0,0 0-1 0 0,0-1 1 0 0,0 1 0 0 0,0 0-1 0 0,0-1 1 0 0,1 0-1 0 0,-1 1 1 0 0,0-1 0 0 0,0 0-1 0 0,1 0-26 0 0,9-1 106 0 0,-1-1 0 0 0,1 0 0 0 0,-1 0 0 0 0,8-3-106 0 0,-14 3 14 0 0,22-5 48 0 0,-7 2-4 0 0,-1 0 0 0 0,0-2 0 0 0,0 0 1 0 0,8-5-59 0 0,54-25 100 0 0,-61 27-112 0 0,-15 7-374 0 0,1 1 0 0 0,-1-1 1 0 0,0 0-1 0 0,0-1 1 0 0,4-2 385 0 0,-6 3-9680 0 0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01.8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92 7632 0 0,'6'0'137'0'0,"0"1"0"0"0,0-1 0 0 0,0 1 1 0 0,0 0-1 0 0,0 0 0 0 0,0 1 0 0 0,-1 0 0 0 0,1 0 1 0 0,0 0-1 0 0,1 2-137 0 0,-4-2 82 0 0,1 0 1 0 0,-1 0-1 0 0,0 0 1 0 0,0 0 0 0 0,-1 1-1 0 0,1 0 1 0 0,0-1-1 0 0,-1 1 1 0 0,1 0 0 0 0,-1 0-1 0 0,0 0 1 0 0,0 1-1 0 0,0-1 1 0 0,-1 0 0 0 0,1 1-1 0 0,-1-1 1 0 0,1 3-83 0 0,4 17 167 0 0,1 0-1 0 0,1 0 1 0 0,1-1 0 0 0,1 0 0 0 0,0 0 0 0 0,2-1 0 0 0,10 13-167 0 0,-19-30 63 0 0,0-1 1 0 0,0 0 0 0 0,0 0 0 0 0,0-1 0 0 0,1 1-1 0 0,-1-1 1 0 0,1 0 0 0 0,0 1 0 0 0,-1-1-1 0 0,1-1 1 0 0,2 2-64 0 0,-3-2 32 0 0,-1-1-1 0 0,1 1 0 0 0,0 0 1 0 0,-1-1-1 0 0,1 1 0 0 0,0-1 0 0 0,-1 0 1 0 0,1 0-1 0 0,0 0 0 0 0,-1 0 1 0 0,1-1-1 0 0,0 1 0 0 0,-1-1 1 0 0,1 1-1 0 0,-1-1 0 0 0,1 0 1 0 0,-1 0-1 0 0,2-1-31 0 0,25-10 252 0 0,-24 10-213 0 0,0 1 0 0 0,0-1 0 0 0,-1 0 0 0 0,1 0 0 0 0,-1-1 0 0 0,0 0-1 0 0,1 1 1 0 0,-1-1 0 0 0,0 0 0 0 0,3-4-39 0 0,17-20 334 0 0,0-1 0 0 0,-2-1 0 0 0,-1-1 0 0 0,-1-1 0 0 0,3-11-334 0 0,-8 13 277 0 0,-10 21-260 0 0,-1 0-1 0 0,0-1 0 0 0,-1 1 0 0 0,1-1 0 0 0,0-6-16 0 0,6-7 87 0 0,-8 18-302 0 0,0 1 1 0 0,0-1-1 0 0,-1 1 0 0 0,1-1 0 0 0,-1 0 0 0 0,0 1 0 0 0,0-1 0 0 0,0 0 1 0 0,0-3 214 0 0,-1 6-9760 0 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02.2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0 7936 0 0,'0'4'80'0'0,"1"-1"0"0"0,-1 0 0 0 0,1 0 0 0 0,0 0 0 0 0,1 0 0 0 0,-1 0 0 0 0,0 0 0 0 0,1 0-1 0 0,0 0 1 0 0,0-1 0 0 0,-1 1 0 0 0,1-1 0 0 0,1 1-80 0 0,13 23 737 0 0,-13-20-609 0 0,12 44 1031 0 0,-14-46-1062 0 0,-1 0 0 0 0,0 1 1 0 0,0-1-1 0 0,0 0 0 0 0,0 1 0 0 0,0-1 1 0 0,-1 0-1 0 0,0 0 0 0 0,0 1 1 0 0,0-1-1 0 0,-1 0-97 0 0,-8 30 317 0 0,9-25-248 0 0,-2-1 0 0 0,1 0 0 0 0,-1 0 1 0 0,0 0-1 0 0,-1-1 0 0 0,-2 6-69 0 0,-10 14 349 0 0,-2 12 242 0 0,17-38-673 0 0,1 1-1 0 0,-1-1 1 0 0,1 1 0 0 0,0-1 0 0 0,-1 1-1 0 0,1-1 1 0 0,0 1 0 0 0,0-1-1 0 0,0 1 1 0 0,0-1 0 0 0,0 1 0 0 0,0-1-1 0 0,0 1 1 0 0,1-1 0 0 0,-1 1 0 0 0,0-1-1 0 0,1 2 83 0 0,0-2-8814 0 0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02.8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283 1 5224 0 0,'0'0'850'0'0,"0"0"10"0"0,0 0-2 0 0,0 0-68 0 0,0 0-260 0 0,0 0-68 0 0,0 0-3 0 0,0 0-59 0 0,0 0-251 0 0,0 0-67 0 0,-1 0-2 0 0,0 0-77 0 0,0 0 1 0 0,0 0 0 0 0,1 0-1 0 0,-1 0 1 0 0,0 0 0 0 0,0 1-1 0 0,0-1 1 0 0,0 0-1 0 0,0 1 1 0 0,0-1 0 0 0,0 0-1 0 0,1 1 1 0 0,-1-1 0 0 0,0 1-1 0 0,0-1 1 0 0,1 1 0 0 0,-1 0-1 0 0,0-1 1 0 0,1 1 0 0 0,-1 0-1 0 0,0 0 1 0 0,1-1-4 0 0,-5 5 4 0 0,-30 23-32 0 0,-4 3-68 0 0,2 1 0 0 0,-6 9 96 0 0,15-15-106 0 0,22-21 99 0 0,1-1 0 0 0,0 1 1 0 0,0 0-1 0 0,0 0 0 0 0,1 0 0 0 0,0 1 0 0 0,0-1 0 0 0,0 1 0 0 0,0 0 0 0 0,1 0 0 0 0,-2 6 7 0 0,2-3 0 0 0,-1 1 0 0 0,2 0-1 0 0,-1 0 1 0 0,1 1-1 0 0,1-1 1 0 0,0 0 0 0 0,0 2 0 0 0,-2 22 24 0 0,2-30-16 0 0,1 1-1 0 0,-1-1 0 0 0,1 0 0 0 0,-1 0 0 0 0,1 1 0 0 0,0-1 0 0 0,1 0 0 0 0,-1 0 0 0 0,1 0 0 0 0,0 1 0 0 0,0-1 0 0 0,0 0 0 0 0,1 0 0 0 0,-1 0 0 0 0,1 0 0 0 0,1 1-7 0 0,4 5 63 0 0,0-1 1 0 0,0-1-1 0 0,0 0 0 0 0,1 0 1 0 0,1 0-1 0 0,-1-1 0 0 0,1 0 1 0 0,1-1-1 0 0,-1 0 1 0 0,1 0-1 0 0,0-1 0 0 0,0 0 1 0 0,1-1-1 0 0,-1 0 0 0 0,1-1 1 0 0,0 0-1 0 0,0-1 0 0 0,0 0 1 0 0,0-1-1 0 0,0 0 0 0 0,0 0 1 0 0,1-1-1 0 0,-1-1 1 0 0,0 0-1 0 0,0 0 0 0 0,0-1 1 0 0,0-1-1 0 0,0 0 0 0 0,10-4-63 0 0,-6 1 71 0 0,-1-1 0 0 0,1 0 0 0 0,-1-1 0 0 0,-1-1 0 0 0,1 0 0 0 0,-1-1 0 0 0,-1 0 0 0 0,0-1 0 0 0,-1-1 0 0 0,0 1 0 0 0,0-2 0 0 0,-1 0 0 0 0,7-13-71 0 0,-13 18 53 0 0,0 1 0 0 0,-1-1 0 0 0,-1 0 0 0 0,1-1 0 0 0,-1 1 0 0 0,-1 0 0 0 0,1-6-53 0 0,2-9 84 0 0,-2 12-23 0 0,-1 1 0 0 0,-1-1 1 0 0,0 0-1 0 0,0 1 1 0 0,-1-1-1 0 0,0 1 1 0 0,-1-1-1 0 0,0 1 1 0 0,-1 0-1 0 0,0 0 0 0 0,-1 0 1 0 0,-2-6-62 0 0,3 12 44 0 0,0-1 0 0 0,0 0 1 0 0,0 1-1 0 0,-1-1 0 0 0,1 1 0 0 0,-1 0 0 0 0,0 0 1 0 0,0 1-1 0 0,-1-1 0 0 0,1 1 0 0 0,-2-1-44 0 0,-13-11 178 0 0,18 14-169 0 0,-1 0 1 0 0,0 0-1 0 0,1 0 0 0 0,-1 0 1 0 0,0 0-1 0 0,0 0 0 0 0,0 1 1 0 0,0-1-1 0 0,0 1 0 0 0,0-1 1 0 0,0 1-1 0 0,0 0 1 0 0,0-1-1 0 0,0 1 0 0 0,0 0 1 0 0,1 1-1 0 0,-1-1 0 0 0,0 0 1 0 0,0 0-1 0 0,0 1 0 0 0,0-1 1 0 0,0 1-1 0 0,-1 0-9 0 0,-17 2-1874 0 0,19-3-7788 0 0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03.2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0 448 8336 0 0,'4'0'203'0'0,"-4"0"-166"0"0,1 0 1 0 0,-1 0 0 0 0,0 0 0 0 0,1 0 0 0 0,-1 0 0 0 0,0 0 0 0 0,1 0 0 0 0,-1 0 0 0 0,0 1 0 0 0,1-1 0 0 0,-1-1 0 0 0,1 1 0 0 0,-1 0 0 0 0,0 0 0 0 0,1 0 0 0 0,-1 0 0 0 0,0 0 0 0 0,1 0 0 0 0,-1 0-1 0 0,0 0 1 0 0,1 0 0 0 0,-1-1 0 0 0,0 1 0 0 0,1 0 0 0 0,-1 0 0 0 0,0 0 0 0 0,0-1 0 0 0,1 1 0 0 0,-1 0 0 0 0,0 0 0 0 0,0-1 0 0 0,1 1 0 0 0,-1 0 0 0 0,0-1 0 0 0,0 1 0 0 0,0 0 0 0 0,0-1 0 0 0,1 1-1 0 0,-1 0 1 0 0,0-1 0 0 0,0 1-38 0 0,0-1 322 0 0,0 1-26 0 0,9-16 457 0 0,-8 14-719 0 0,0 1 0 0 0,0-1 0 0 0,0 0 1 0 0,0 0-1 0 0,0 0 0 0 0,0 0 0 0 0,-1 0 0 0 0,1 0 0 0 0,-1-1 1 0 0,1 1-1 0 0,-1 0 0 0 0,0 0 0 0 0,0 0 0 0 0,0 0 0 0 0,0-1 0 0 0,0 1 1 0 0,-1-1-35 0 0,-6-42 335 0 0,5 39-275 0 0,-5-32 204 0 0,2 0-1 0 0,1-1 1 0 0,1 0 0 0 0,3-10-264 0 0,13-32 953 0 0,-13 78-870 0 0,0 1 1 0 0,1-1-1 0 0,-1 1 0 0 0,1 0 1 0 0,-1-1-1 0 0,1 1 0 0 0,0 0 1 0 0,0 0-1 0 0,0 0 0 0 0,0-1 1 0 0,0 1-1 0 0,0 0 1 0 0,1 0-1 0 0,-1 1 0 0 0,1-1 1 0 0,-1 0-1 0 0,1 0 0 0 0,0 1 1 0 0,0-1-1 0 0,0 1 0 0 0,0-1 1 0 0,0 1-1 0 0,0 0-83 0 0,-2 0 31 0 0,1 1 0 0 0,-1 0 0 0 0,1-1 0 0 0,-1 1 0 0 0,1 0 0 0 0,-1-1 0 0 0,1 1 0 0 0,0 0 0 0 0,-1-1 0 0 0,1 1 0 0 0,0 0 0 0 0,-1 0 0 0 0,1 0 0 0 0,-1 0 0 0 0,1 0 0 0 0,0 0 0 0 0,-1 0 0 0 0,1 0 0 0 0,0 0 0 0 0,-1 0 0 0 0,1 0 0 0 0,0 0 0 0 0,-1 0 0 0 0,1 1 0 0 0,-1-1 0 0 0,1 0 0 0 0,0 0 0 0 0,-1 1 0 0 0,1-1 0 0 0,-1 0 0 0 0,1 1 0 0 0,-1-1 0 0 0,1 0 0 0 0,-1 1 0 0 0,1-1 0 0 0,-1 1 0 0 0,1-1 0 0 0,-1 1 0 0 0,0-1 0 0 0,1 1 0 0 0,-1 0 0 0 0,0-1 0 0 0,1 1 0 0 0,-1-1-31 0 0,10 34 358 0 0,-6-19-215 0 0,8 19-20 0 0,2-1-1 0 0,1-1 1 0 0,2 0-1 0 0,1-1 1 0 0,2-1-1 0 0,10 12-122 0 0,-23-35 4 0 0,0 0 0 0 0,1 0 0 0 0,0-1 0 0 0,0 0 0 0 0,0 0 0 0 0,1-1 0 0 0,2 1-4 0 0,-1 0 3 0 0,0 0 1 0 0,0 1-1 0 0,0 0 0 0 0,5 6-3 0 0,-10-10 0 0 0,-1 1 0 0 0,1-1-1 0 0,0-1 1 0 0,0 1 0 0 0,0-1-1 0 0,0 0 1 0 0,0 0 0 0 0,0 0-1 0 0,1-1 1 0 0,-1 0 0 0 0,0 0-1 0 0,1 0 1 0 0,-1-1 0 0 0,1 1-1 0 0,-1-1 1 0 0,1-1 0 0 0,-1 1-1 0 0,1-1 1 0 0,-1 0 0 0 0,1 0-1 0 0,-1 0 1 0 0,0-1 0 0 0,0 0-1 0 0,3-1 1 0 0,29-28-8 0 0,-33 29 11 0 0,0 0 0 0 0,-1 0 0 0 0,0-1 0 0 0,0 1 0 0 0,0-1 0 0 0,0 0 0 0 0,0 0 0 0 0,0 0 0 0 0,-1 0 0 0 0,1 0 0 0 0,-1-1 0 0 0,0 1 0 0 0,0-1 0 0 0,0 1 0 0 0,0-1-1 0 0,-1 0 1 0 0,0 0 0 0 0,0 0 0 0 0,0 0 0 0 0,0-1-3 0 0,1-10 20 0 0,-1 0 1 0 0,0 0-1 0 0,-1 0 0 0 0,-2-14-20 0 0,1 10 7 0 0,-1 5 4 0 0,0 1 1 0 0,-1-1-1 0 0,0 1 1 0 0,-1 0-1 0 0,0 0 1 0 0,-1 1-1 0 0,-1-1 0 0 0,0 1 1 0 0,-4-6-12 0 0,6 4 55 0 0,4 10-2529 0 0,0 3-9548 0 0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03.6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370 0 8744 0 0,'-55'16'4000'0'0,"30"-8"-3904"0"0,0 2 0 0 0,1 1 1 0 0,-17 10-97 0 0,34-16 14 0 0,3-4 7 0 0,0 1-1 0 0,0 0 1 0 0,1 1-1 0 0,-1-1 1 0 0,1 1-1 0 0,0-1 1 0 0,0 1-1 0 0,0 0 1 0 0,0 0-1 0 0,0 1 0 0 0,0-1 1 0 0,1 0-1 0 0,0 1 1 0 0,0 0-1 0 0,0-1-20 0 0,-9 18 82 0 0,7-15-55 0 0,1-1 0 0 0,0 1-1 0 0,0 0 1 0 0,1 0 0 0 0,-1 3-27 0 0,-7 26 97 0 0,-2 0 0 0 0,-7 15-97 0 0,17-46 5 0 0,0 2-1 0 0,-9 22 39 0 0,-2 1 0 0 0,-1-2 0 0 0,-1 2-43 0 0,12-25 4 0 0,1 1 1 0 0,-1 0-1 0 0,1 0 0 0 0,1 0 0 0 0,-1-1 1 0 0,1 2-1 0 0,0-1 0 0 0,0 0 0 0 0,0 0 0 0 0,1 0 1 0 0,-1 0-1 0 0,1 1 0 0 0,1-1 0 0 0,-1 3-4 0 0,1-4 5 0 0,-1 0-1 0 0,1-1 0 0 0,0 1 1 0 0,0-1-1 0 0,0 1 0 0 0,0-1 0 0 0,1 0 1 0 0,-1 0-1 0 0,1 1 0 0 0,0-1 1 0 0,0 0-1 0 0,0 0 0 0 0,0-1 1 0 0,1 1-1 0 0,-1 0 0 0 0,1-1 1 0 0,0 0-1 0 0,-1 1 0 0 0,1-1 1 0 0,3 2-5 0 0,8 3 9 0 0,1 1 1 0 0,-1-2 0 0 0,1 0 0 0 0,0 0-1 0 0,1-2 1 0 0,-1 0 0 0 0,1-1 0 0 0,0 0 0 0 0,0-1-1 0 0,0-1 1 0 0,0 0 0 0 0,7-2-10 0 0,26-2 66 0 0,-21 2 22 0 0,0-1 0 0 0,-1-1 1 0 0,19-6-89 0 0,-33 6-133 0 0,0-1 0 0 0,0-1 1 0 0,0 0-1 0 0,-1 0 0 0 0,0-1 1 0 0,0-1-1 0 0,-1 0 0 0 0,1-1 1 0 0,-2 0-1 0 0,9-8 133 0 0,-17 14-9409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40.6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2 9848 0 0,'0'0'63'0'0,"-1"0"0"0"0,1-1 0 0 0,0 1 0 0 0,-1 0 0 0 0,1 0 0 0 0,-1 0 0 0 0,1 0 0 0 0,-1 0 0 0 0,1 0 0 0 0,0 0 0 0 0,-1 0 0 0 0,1 0 0 0 0,-1 0 0 0 0,1 0 0 0 0,-1 0 0 0 0,1 0 0 0 0,0 0 0 0 0,-1 1 0 0 0,1-1 0 0 0,-1 0-1 0 0,1 0 1 0 0,0 0 0 0 0,-1 1 0 0 0,1-1 0 0 0,-1 0 0 0 0,1 0 0 0 0,0 1 0 0 0,0-1 0 0 0,-1 0 0 0 0,1 1 0 0 0,0-1 0 0 0,-1 0 0 0 0,1 1 0 0 0,0-1 0 0 0,0 0 0 0 0,0 1 0 0 0,-1-1 0 0 0,1 1 0 0 0,0-1 0 0 0,0 0 0 0 0,0 1 0 0 0,0-1 0 0 0,0 1 0 0 0,0-1 0 0 0,0 1 0 0 0,0-1 0 0 0,0 1 0 0 0,0-1 0 0 0,0 0 0 0 0,0 1 0 0 0,0-1 0 0 0,0 1 0 0 0,0-1 0 0 0,1 1-63 0 0,-1 3 167 0 0,0-3 66 0 0,14 9-105 0 0,-9-9-157 0 0,0 0 1 0 0,0 0-1 0 0,-1 0 1 0 0,1-1-1 0 0,0 0 1 0 0,0 0-1 0 0,0 0 1 0 0,0 0-1 0 0,-1-1 0 0 0,1 0 29 0 0,10 0-30 0 0,96-11-1817 0 0,-58 2-6455 0 0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04.0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 9144 0 0,'258'-7'4061'0'0,"-46"1"-3266"0"0,-156 8-786 0 0,-39-1 1 0 0,-1 0 0 0 0,1-2-1 0 0,2 0-9 0 0,25 5-1684 0 0,-42-4-7142 0 0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04.3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51 36 6328 0 0,'-1'1'31'0'0,"0"0"-1"0"0,0 1 1 0 0,0-1 0 0 0,0 0 0 0 0,-1 0 0 0 0,1 0-1 0 0,0 0 1 0 0,0 0 0 0 0,0-1 0 0 0,-1 1 0 0 0,1 0-1 0 0,-1-1 1 0 0,1 1 0 0 0,0 0 0 0 0,-1-1 0 0 0,1 0-1 0 0,-1 1 1 0 0,1-1 0 0 0,-1 0 0 0 0,1 0 0 0 0,-1 0-1 0 0,0 0-30 0 0,-2 1 108 0 0,3 0 14 0 0,0-1 1 0 0,0 1-1 0 0,0 0 0 0 0,0 0 1 0 0,0 0-1 0 0,0 0 1 0 0,1-1-1 0 0,-1 1 0 0 0,0 1 1 0 0,1-1-1 0 0,-1 0 0 0 0,1 0 1 0 0,-1 0-1 0 0,1 0 0 0 0,-1 0 1 0 0,1 0-1 0 0,0 1 0 0 0,-1-1 1 0 0,1 0-123 0 0,-2 5 1323 0 0,110-8-848 0 0,81 2-537 0 0,-117 1 33 0 0,0-3 0 0 0,8-5 29 0 0,3 1-159 0 0,43 3 159 0 0,90-1-136 0 0,-99 0 371 0 0,22 5-235 0 0,-49-1 256 0 0,1-4 0 0 0,44-9-256 0 0,-96 9 129 0 0,17 0 355 0 0,25 3-484 0 0,-31 1 584 0 0,40-6-584 0 0,-80 5 49 0 0,5-1 59 0 0,0 0 0 0 0,0 1 1 0 0,0 1-1 0 0,0 0 0 0 0,0 1 1 0 0,1 1-109 0 0,-11-1 37 0 0,-1 0 12 0 0,1 0 1 0 0,0 0-1 0 0,-1 0 0 0 0,1-1 0 0 0,0 0 0 0 0,0 0 1 0 0,-1 0-1 0 0,1 0 0 0 0,0-1 0 0 0,-1 0 0 0 0,1 0 1 0 0,0 0-1 0 0,1-1-49 0 0,0-1 60 0 0,-4 2-29 0 0,-1 1 0 0 0,0-1-1 0 0,0 0 1 0 0,1 1 0 0 0,-1-1 0 0 0,0 1 0 0 0,1-1 0 0 0,-1 1-1 0 0,1 0 1 0 0,-1-1 0 0 0,1 1 0 0 0,-1 0 0 0 0,1 0 0 0 0,-1 0 0 0 0,0 0-1 0 0,1 1 1 0 0,-1-1 0 0 0,1 0 0 0 0,-1 0 0 0 0,0 1 0 0 0,1-1 0 0 0,-1 1-31 0 0,0-1 8 0 0,-1 0 1 0 0,0 0 0 0 0,0 0-1 0 0,1 0 1 0 0,-1 0 0 0 0,0 0 0 0 0,1 1-1 0 0,-1-1 1 0 0,0 0 0 0 0,1 0 0 0 0,-1-1-1 0 0,0 1 1 0 0,1 0 0 0 0,-1 0 0 0 0,0 0-1 0 0,1 0 1 0 0,-1 0 0 0 0,0 0-1 0 0,0 0 1 0 0,1 0 0 0 0,-1 0 0 0 0,0-1-1 0 0,0 1 1 0 0,1 0 0 0 0,-1 0 0 0 0,0 0-1 0 0,0-1 1 0 0,1 1 0 0 0,-1 0-1 0 0,0 0 1 0 0,0-1 0 0 0,0 1 0 0 0,1 0-1 0 0,-1 0 1 0 0,0-1 0 0 0,0 1 0 0 0,0 0-1 0 0,0-1 1 0 0,0 1 0 0 0,0 0 0 0 0,0-1-1 0 0,0 1 1 0 0,1 0-9 0 0,-1-4 185 0 0,0 8 116 0 0,-29-3-2234 0 0,25-1-7939 0 0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04.8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1 123 5920 0 0,'0'6'66'0'0,"0"-4"16"0"0,0-3 34 0 0,1 1 14 0 0,0-1 0 0 0,0 1 0 0 0,0-1 0 0 0,1 1 0 0 0,-1-1-1 0 0,0 1 1 0 0,0 0 0 0 0,0 0 0 0 0,1 0 0 0 0,-1 0 0 0 0,0 0 0 0 0,0 0 0 0 0,1 0 0 0 0,-1 0 0 0 0,1 0-130 0 0,23-1 11 0 0,43-10 827 0 0,39 0-838 0 0,-18 2 326 0 0,-16 2 136 0 0,0 4 1 0 0,27 4-463 0 0,-61-2 243 0 0,0-1 0 0 0,5-3-243 0 0,1 0 561 0 0,24 2-561 0 0,184 8 1049 0 0,-6 2-100 0 0,-203-5-406 0 0,15 3-543 0 0,-30-1 276 0 0,-1-2-1 0 0,1-1 1 0 0,26-3-276 0 0,-19-1 638 0 0,25 2-638 0 0,-37-6 189 0 0,-23 6-175 0 0,1 0-1 0 0,-1 1 1 0 0,1-1 0 0 0,-1 0 0 0 0,1 1-1 0 0,-1-1 1 0 0,1 1 0 0 0,0 0 0 0 0,-1 0-1 0 0,1-1 1 0 0,-1 1 0 0 0,1 0-1 0 0,0 0 1 0 0,-1 1 0 0 0,2-1-14 0 0,-3 0 18 0 0,0 0 0 0 0,0 0 0 0 0,1 0-1 0 0,-1 1 1 0 0,0-1 0 0 0,1 0 0 0 0,-1 0 0 0 0,0 0 0 0 0,1 0 0 0 0,-1 0 0 0 0,0 0 0 0 0,0 0-1 0 0,1 0 1 0 0,-1 0 0 0 0,0 0 0 0 0,1 0 0 0 0,-1 0 0 0 0,0 0 0 0 0,1 0 0 0 0,-1 0-1 0 0,0 0 1 0 0,1-1 0 0 0,-1 1 0 0 0,0 0 0 0 0,0 0 0 0 0,1 0 0 0 0,-1 0 0 0 0,0 0 0 0 0,0-1-1 0 0,1 1 1 0 0,-1 0 0 0 0,0 0 0 0 0,0-1 0 0 0,0 1 0 0 0,1 0 0 0 0,-1 0 0 0 0,0-1 0 0 0,0 1-1 0 0,0 0 1 0 0,0 0 0 0 0,0-1 0 0 0,1 1 0 0 0,-1 0 0 0 0,0-1 0 0 0,0 1 0 0 0,0 0 0 0 0,0-1-1 0 0,0 1 1 0 0,0 0 0 0 0,0-1 0 0 0,0 1 0 0 0,0 0 0 0 0,0-1 0 0 0,0 1 0 0 0,0 0 0 0 0,-1 0-1 0 0,1-1 1 0 0,0 1 0 0 0,0 0 0 0 0,0-1 0 0 0,0 1 0 0 0,0 0-18 0 0,-9-29 947 0 0,7 23-1155 0 0,-6-20-1935 0 0,6 20-8851 0 0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10.7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1 201 5624 0 0,'0'0'273'0'0,"0"0"4"0"0,0 0-2 0 0,0 0 2 0 0,0 0-5 0 0,0 0-5 0 0,0 0 5 0 0,0 0-13 0 0,0 0-79 0 0,0 0-19 0 0,0 0 4 0 0,0 0-6 0 0,0 0-12 0 0,0 0-3 0 0,0 0 1 0 0,0 0-18 0 0,0 0-95 0 0,6 6-24 0 0,0 0-5 0 0,-3-3 0 0 0,1 0 0 0 0,-1 1 0 0 0,0-1 0 0 0,0 1-1 0 0,-1-1 1 0 0,1 1 0 0 0,-1 0 0 0 0,1 0 0 0 0,-1 0 0 0 0,1 3-3 0 0,8 16 183 0 0,1-1 1 0 0,15 20-184 0 0,-12-19 556 0 0,-1 1-1 0 0,9 20-555 0 0,8 23 748 0 0,-5-13 1024 0 0,-2 3-1772 0 0,-14-40 266 0 0,-9-15-215 0 0,1 1-1 0 0,-1-1 1 0 0,1 0 0 0 0,-1 1-1 0 0,0-1 1 0 0,0 1-1 0 0,0-1 1 0 0,1 4-51 0 0,4 6 134 0 0,-5-11-101 0 0,0 0 0 0 0,-1 0 1 0 0,1 0-1 0 0,-1 0 1 0 0,1 0-1 0 0,0 0 0 0 0,-1 1 1 0 0,0-1-1 0 0,1 0 1 0 0,-1 0-1 0 0,0 0 0 0 0,1 0 1 0 0,-1 1-1 0 0,0-1 1 0 0,0 0-1 0 0,0 0-33 0 0,0 3 972 0 0,0-10-669 0 0,1-17-67 0 0,5-7-32 0 0,2 0 0 0 0,8-22-204 0 0,-6 22 134 0 0,-1-1 0 0 0,-1 0 0 0 0,-1-5-134 0 0,-2-5 179 0 0,2 1-1 0 0,2-1 1 0 0,1 2 0 0 0,3-1-1 0 0,12-28-178 0 0,-14 38 91 0 0,-8 22-54 0 0,-1 0-1 0 0,1 1 1 0 0,0 0 0 0 0,0-1-1 0 0,1 1 1 0 0,0 1-1 0 0,4-6-36 0 0,20-33 453 0 0,-1 33-110 0 0,-18 11-255 0 0,-7 2-2366 0 0,-2-1-9586 0 0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11.2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0 713 5224 0 0,'4'3'39'0'0,"-3"-2"-13"0"0,-1-1 0 0 0,1 0 1 0 0,-1 1-1 0 0,1-1 0 0 0,-1 0 0 0 0,1 1 1 0 0,-1-1-1 0 0,1 1 0 0 0,-1-1 0 0 0,1 1 1 0 0,-1-1-1 0 0,1 1 0 0 0,-1 0 0 0 0,0-1 0 0 0,1 1 1 0 0,-1-1-1 0 0,0 1 0 0 0,1 0 0 0 0,-1-1 1 0 0,0 1-1 0 0,0 0 0 0 0,0-1 0 0 0,0 1 1 0 0,0 0-1 0 0,0-1 0 0 0,0 1 0 0 0,0 0 1 0 0,0 0-1 0 0,0-1 0 0 0,0 1 0 0 0,0 0 0 0 0,0-1 1 0 0,0 1-1 0 0,-1 0 0 0 0,1-1-26 0 0,0 0 52 0 0,0 0 0 0 0,0 0 1 0 0,0 0-1 0 0,0 0 0 0 0,1 0 0 0 0,-1 0 0 0 0,0 0 0 0 0,0 0 0 0 0,0 0 1 0 0,0 0-1 0 0,0-1 0 0 0,1 1 0 0 0,-1 0 0 0 0,0 0 0 0 0,0 0 0 0 0,0 0 1 0 0,0 0-1 0 0,0 0 0 0 0,1 0 0 0 0,-1 0 0 0 0,0 0 0 0 0,0 0 0 0 0,0 0 0 0 0,0 0 1 0 0,0 0-1 0 0,1 0 0 0 0,-1 0 0 0 0,0 1 0 0 0,0-1 0 0 0,0 0 0 0 0,0 0 1 0 0,0 0-1 0 0,0 0 0 0 0,1 0 0 0 0,-1 0 0 0 0,0 0 0 0 0,0 0 0 0 0,0 0 1 0 0,0 0-1 0 0,0 1 0 0 0,0-1 0 0 0,0 0 0 0 0,0 0 0 0 0,1 0 0 0 0,-1 0 1 0 0,0 0-1 0 0,0 1 0 0 0,0-1 0 0 0,0 0 0 0 0,0 0 0 0 0,0 0 0 0 0,0 0 0 0 0,0 0 1 0 0,0 1-1 0 0,0-1 0 0 0,0 0 0 0 0,0 0-52 0 0,1-13 179 0 0,1-1-1 0 0,0 1 0 0 0,1 0 1 0 0,0 0-1 0 0,1 0 1 0 0,1-2-179 0 0,1-1 202 0 0,-1 0 1 0 0,-1-1 0 0 0,0-7-203 0 0,0-21 385 0 0,4-22 100 0 0,2 19-59 0 0,1 0-1 0 0,3 0 0 0 0,2 2 1 0 0,2 0-1 0 0,2 0 0 0 0,2 2 1 0 0,3-2-426 0 0,-15 30 107 0 0,-7 10-46 0 0,0 0 1 0 0,0 0-1 0 0,1 1 0 0 0,0 0 0 0 0,1-1 1 0 0,-1 2-1 0 0,1-1 0 0 0,0 0 0 0 0,0 1 1 0 0,1-1-62 0 0,20-10 544 0 0,-26 15-543 0 0,1 0 1 0 0,-1 0-1 0 0,0 0 1 0 0,1 0-1 0 0,-1 0 1 0 0,0 0-1 0 0,0 0 1 0 0,1 0-1 0 0,-1 1 1 0 0,0-1 0 0 0,0 0-1 0 0,1 0 1 0 0,-1 0-1 0 0,0 0 1 0 0,0 0-1 0 0,0 1 1 0 0,1-1-1 0 0,-1 0 1 0 0,0 0-1 0 0,0 0 1 0 0,0 1 0 0 0,1-1-1 0 0,-1 0 1 0 0,0 0-1 0 0,0 1 1 0 0,0-1-1 0 0,0 0 1 0 0,0 0-1 0 0,0 1 1 0 0,0-1 0 0 0,1 0-1 0 0,-1 0 1 0 0,0 1-2 0 0,4 16 22 0 0,2 29-8 0 0,-5-33 1 0 0,6 106 62 0 0,-4-43-16 0 0,-1-55-31 0 0,1-1 0 0 0,2 1 0 0 0,2 7-30 0 0,2 11 52 0 0,-4-19-46 0 0,0 0 0 0 0,1-1 0 0 0,1 0 0 0 0,1 0 0 0 0,1-1 1 0 0,0 1-1 0 0,1-2 0 0 0,1 0 0 0 0,1 0 0 0 0,1-1 0 0 0,8 8-6 0 0,-3-1-8 0 0,-15-18 3 0 0,1 0 1 0 0,0-1 0 0 0,0 1 0 0 0,0-1 0 0 0,0 0 0 0 0,1 0 0 0 0,-1-1-1 0 0,1 1 6 0 0,-3-3-112 0 0,0 1 0 0 0,0-1 0 0 0,-1 1 0 0 0,1 0 0 0 0,-1-1 1 0 0,1 1-1 0 0,-1 0 0 0 0,1 0 0 0 0,-1 0 0 0 0,0 0 1 0 0,0 0-1 0 0,0 0 0 0 0,0 0 0 0 0,0 1 0 0 0,-1-1 1 0 0,1 0-1 0 0,-1 0 0 0 0,1 1 0 0 0,-1 1 111 0 0,0-3-10182 0 0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11.5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0 165 6824 0 0,'7'0'428'0'0,"-1"0"1"0"0,0-1 0 0 0,0 0-1 0 0,0 0 1 0 0,-1-1 0 0 0,4-1-429 0 0,8-4-204 0 0,0 0 0 0 0,12-8 204 0 0,-15 7 148 0 0,10-4-184 0 0,-13 5 19 0 0,-1 2 1 0 0,1-1-1 0 0,0 1 1 0 0,0 1-1 0 0,0 0 1 0 0,1 1-1 0 0,0 0 1 0 0,0 0 16 0 0,2 1 48 0 0,0-1-1 0 0,-1 0 1 0 0,1-1 0 0 0,-1-1 0 0 0,10-5-48 0 0,6-2 83 0 0,-25 11-165 0 0,-1 0-1 0 0,0-1 1 0 0,-1 0-1 0 0,1 0 1 0 0,0 0-1 0 0,0 0 1 0 0,-1 0-1 0 0,1-1 0 0 0,-1 1 1 0 0,0-1-1 0 0,2-2 83 0 0,-3 4-5990 0 0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11.9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4616 0 0,'12'0'301'0'0,"-11"0"-128"0"0,0 0 0 0 0,0 0 1 0 0,0 0-1 0 0,1 0 0 0 0,-1 0 0 0 0,0 0 0 0 0,0 0 0 0 0,0 0 1 0 0,0 0-1 0 0,0 0 0 0 0,0 1 0 0 0,0-1 0 0 0,0 0 0 0 0,0 1 1 0 0,0-1-1 0 0,0 1-173 0 0,0 0 153 0 0,0 1 0 0 0,-1-1 0 0 0,1 1 0 0 0,-1-1 0 0 0,0 1 0 0 0,1-1 1 0 0,-1 1-1 0 0,0 0 0 0 0,0-1 0 0 0,0 1 0 0 0,0-1 0 0 0,0 1 0 0 0,0 0-153 0 0,1 29 251 0 0,5 27-251 0 0,-3-29 167 0 0,0 26-167 0 0,-2 5 1094 0 0,9 55-1094 0 0,-8-88 239 0 0,-1 1 0 0 0,-2 10-239 0 0,1 27 378 0 0,1-59-356 0 0,-2 1 33 0 0,2 1 0 0 0,-1-1 0 0 0,1 0 0 0 0,1 1 0 0 0,-1-1 0 0 0,1 0 0 0 0,2 6-55 0 0,2 3 178 0 0,-6-15-157 0 0,0 1-1 0 0,1-1 1 0 0,-1 1-1 0 0,1-1 1 0 0,-1 1-1 0 0,1-1 1 0 0,-1 0-1 0 0,1 1 1 0 0,0-1-1 0 0,0 0 1 0 0,-1 0-1 0 0,1 0 1 0 0,0 1-1 0 0,0-1 1 0 0,0 0-1 0 0,0 0 0 0 0,1 0 1 0 0,-1 0-1 0 0,0-1 1 0 0,1 2-21 0 0,-1-2 25 0 0,1 1 1 0 0,-1 0 0 0 0,0 0-1 0 0,1 0 1 0 0,-1 0-1 0 0,0 0 1 0 0,0 0-1 0 0,0 1 1 0 0,0-1-1 0 0,0 0 1 0 0,1 2-26 0 0,-1-2 11 0 0,-1 0 0 0 0,1 0 0 0 0,-1 0 0 0 0,1-1 0 0 0,0 1 0 0 0,-1 0 0 0 0,1 0 0 0 0,0 0 1 0 0,0-1-1 0 0,0 1 0 0 0,-1 0 0 0 0,1-1 0 0 0,0 1 0 0 0,0-1 0 0 0,0 1 0 0 0,0-1 0 0 0,0 1 0 0 0,0-1 1 0 0,0 0-1 0 0,0 0 0 0 0,0 1 0 0 0,0-1 0 0 0,0 0 0 0 0,0 0 0 0 0,1 0 0 0 0,-1 0 0 0 0,0 0 0 0 0,0 0 1 0 0,0-1-12 0 0,25-2 244 0 0,-1 1 1 0 0,1 1 0 0 0,0 1-1 0 0,22 4-244 0 0,-1 4 538 0 0,-16-2-2386 0 0,-29-6-7672 0 0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12.3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 5720 0 0,'0'0'30'0'0,"-1"0"1"0"0,1 1-1 0 0,0-1 1 0 0,0 0-1 0 0,0 1 0 0 0,0-1 1 0 0,0 1-1 0 0,0-1 1 0 0,0 0-1 0 0,0 1 0 0 0,0-1 1 0 0,0 1-1 0 0,0-1 1 0 0,0 0-1 0 0,0 1 1 0 0,1-1-1 0 0,-1 0 0 0 0,0 1 1 0 0,0-1-1 0 0,0 1 1 0 0,0-1-1 0 0,1 0 1 0 0,-1 0-1 0 0,0 1 0 0 0,0-1 1 0 0,1 0-1 0 0,-1 1 1 0 0,0-1-1 0 0,0 0 1 0 0,1 0-1 0 0,-1 1 0 0 0,0-1 1 0 0,1 0-1 0 0,-1 0 1 0 0,0 0-1 0 0,1 0 1 0 0,-1 1-1 0 0,0-1 0 0 0,1 0 1 0 0,-1 0-1 0 0,1 0 1 0 0,-1 0-1 0 0,0 0 0 0 0,1 0 1 0 0,-1 0-1 0 0,1 0 1 0 0,-1 0-1 0 0,0 0-30 0 0,4 1 751 0 0,-6 8-421 0 0,1-8-307 0 0,1 0-1 0 0,0 0 1 0 0,-1 0 0 0 0,1 0-1 0 0,0 1 1 0 0,0-1-1 0 0,0 0 1 0 0,0 0 0 0 0,0 0-1 0 0,0 1 1 0 0,0-1-1 0 0,0 0 1 0 0,0 0 0 0 0,1 0-1 0 0,-1 1 1 0 0,0-1-1 0 0,1 0 1 0 0,-1 0 0 0 0,1 0-1 0 0,-1 0 1 0 0,1 0-1 0 0,0 0 1 0 0,0 0-23 0 0,0 1 7 0 0,0 0 1 0 0,0 0-1 0 0,-1 0 1 0 0,1 0-1 0 0,0 0 0 0 0,-1 0 1 0 0,1 0-1 0 0,-1 0 1 0 0,1 0-1 0 0,-1 0 0 0 0,0 1-7 0 0,1 21-6 0 0,1 0 0 0 0,1 0 0 0 0,2 0 0 0 0,0 0 0 0 0,1-1 0 0 0,2 1 0 0 0,3 5 6 0 0,4 8 51 0 0,2 0 1 0 0,2-1-1 0 0,1-1 0 0 0,3 0-51 0 0,-9-17 183 0 0,0 0-1 0 0,1-1 1 0 0,9 6-183 0 0,-21-20 44 0 0,4 2 65 0 0,1 0 0 0 0,0 0 1 0 0,0-1-1 0 0,0-1 0 0 0,0 1 0 0 0,1-1 0 0 0,-1-1 0 0 0,1 1 1 0 0,2-1-110 0 0,-9-2 42 0 0,0 0 1 0 0,1 0-1 0 0,-1 0 0 0 0,0 0 1 0 0,0-1-1 0 0,0 1 1 0 0,0 0-1 0 0,0-1 1 0 0,0 0-1 0 0,1 0 1 0 0,-1 1-1 0 0,0-1 0 0 0,-1 0 1 0 0,1 0-1 0 0,0-1 1 0 0,0 1-1 0 0,1-1-42 0 0,28-28 425 0 0,-30 30-410 0 0,8-9 93 0 0,-1 0 1 0 0,0-1-1 0 0,0 0 1 0 0,-1 0-1 0 0,0-1 1 0 0,-1 0-1 0 0,0 0 1 0 0,0 0-1 0 0,0-5-108 0 0,-1-6 258 0 0,0-1 0 0 0,-2 1 0 0 0,0-1-1 0 0,-2 0 1 0 0,-1 0 0 0 0,0 1 0 0 0,-4-24-258 0 0,3 31 122 0 0,-3-10 315 0 0,-1 0 1 0 0,0 1 0 0 0,-10-24-438 0 0,11 38 233 0 0,0 0 1 0 0,-2 1-1 0 0,1-1 0 0 0,-1 1 1 0 0,0 0-234 0 0,2 4 33 0 0,4-10-1925 0 0,0 15-9033 0 0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12.6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265 32 8032 0 0,'-1'-1'48'0'0,"-1"0"1"0"0,1-1-1 0 0,0 1 1 0 0,0 0-1 0 0,-1 0 0 0 0,1 0 1 0 0,0 0-1 0 0,-1 0 1 0 0,1 0-1 0 0,-1 1 1 0 0,1-1-1 0 0,-1 0 1 0 0,1 1-1 0 0,-2-1-48 0 0,-29-9 680 0 0,4 6-592 0 0,0 2 0 0 0,-23 1-88 0 0,50 1 12 0 0,0 0 0 0 0,0 1-1 0 0,0-1 1 0 0,0 0-1 0 0,1 1 1 0 0,-1-1 0 0 0,0 1-1 0 0,0-1 1 0 0,0 1 0 0 0,0-1-1 0 0,1 1 1 0 0,-1 0-1 0 0,0-1 1 0 0,1 1 0 0 0,-1 0-1 0 0,0 0 1 0 0,1-1 0 0 0,-1 1-1 0 0,1 0 1 0 0,-1 0-1 0 0,1 0 1 0 0,-1 0 0 0 0,1 0-1 0 0,0 0 1 0 0,-1 0-1 0 0,1 0 1 0 0,0 0 0 0 0,0 0-12 0 0,-15 5 140 0 0,11 10-72 0 0,4-15-63 0 0,0 0 1 0 0,0 0 0 0 0,0 0 0 0 0,-1 1-1 0 0,1-1 1 0 0,0 0 0 0 0,-1 0 0 0 0,1 0-1 0 0,0 0 1 0 0,-1 0 0 0 0,1 0-1 0 0,-1 0 1 0 0,0 0 0 0 0,1 0 0 0 0,-1 0-1 0 0,0 0 1 0 0,1 0 0 0 0,-1 0 0 0 0,0 0-1 0 0,0-1-5 0 0,-2 3 8 0 0,0 0 0 0 0,0 0 0 0 0,1 0 0 0 0,0 1 0 0 0,-1-1 0 0 0,1 0 0 0 0,0 1 0 0 0,0 0 0 0 0,1-1 0 0 0,-1 1 0 0 0,0 4-8 0 0,-10 47 29 0 0,5-18-15 0 0,5-27 55 0 0,1 0 0 0 0,-1 0 0 0 0,2 1 1 0 0,0 5-70 0 0,-2 18 274 0 0,0-8-39 0 0,0 0 0 0 0,2 4-235 0 0,0-21 44 0 0,1 0 0 0 0,0 0 0 0 0,0 0 0 0 0,1 0-1 0 0,0 0 1 0 0,0-1 0 0 0,4 9-44 0 0,32 46 408 0 0,-35-57-394 0 0,1-1 0 0 0,-1 0 1 0 0,1 1-1 0 0,1-2 0 0 0,-1 1 0 0 0,1 0 1 0 0,-1-1-1 0 0,1 0 0 0 0,0 0 0 0 0,1 0 1 0 0,-1-1-1 0 0,1 1 0 0 0,0-1 0 0 0,0-1 1 0 0,3 2-15 0 0,0-1 2 0 0,0 0 0 0 0,0-1 1 0 0,0 0-1 0 0,0-1 0 0 0,0 0 1 0 0,0 0-1 0 0,1-1 1 0 0,-1 0-1 0 0,0-1 0 0 0,8-1-2 0 0,127-17-37 0 0,-142 19-90 0 0,1 0 0 0 0,0-1 0 0 0,-1 0 0 0 0,1 1 0 0 0,-1-1 0 0 0,1 0-1 0 0,0-1 1 0 0,-1 1 0 0 0,0 0 0 0 0,1-1 0 0 0,-1 1 0 0 0,0-1 0 0 0,2-1 127 0 0,-4 2-7597 0 0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13.0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85 7736 0 0,'0'3'0'0'0,"0"3"0"0"0,8-1 0 0 0,-5-5 312 0 0,1 0 0 0 0,-4 0 8 0 0,9-7-8 0 0,2 7-352 0 0,-4 0 8 0 0,4 0-8 0 0,20-13 8 0 0,5-3-160 0 0,-5 7 16 0 0,3 0-16 0 0,8-6 16 0 0,3 4-48 0 0,-5 4 0 0 0,-8-4-5528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41.0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381 6 10848 0 0,'-1'-1'36'0'0,"1"1"0"0"0,-1-1 0 0 0,1 1 0 0 0,-1-1 1 0 0,1 1-1 0 0,-1 0 0 0 0,1-1 0 0 0,-1 1 0 0 0,1 0 0 0 0,-1-1 1 0 0,1 1-1 0 0,-1 0 0 0 0,0 0 0 0 0,1-1 0 0 0,-1 1 0 0 0,0 0 1 0 0,1 0-1 0 0,-1 0 0 0 0,1 0 0 0 0,-1 0 0 0 0,0 0 1 0 0,1 0-1 0 0,-1 0 0 0 0,0 0 0 0 0,1 0 0 0 0,-1 1 0 0 0,0-1 1 0 0,1 0-1 0 0,-1 0 0 0 0,1 1 0 0 0,-1-1 0 0 0,1 0 0 0 0,-1 0 1 0 0,0 1-37 0 0,-27 11 1338 0 0,24-10-1279 0 0,0 1 1 0 0,-1-1 0 0 0,1-1-1 0 0,0 1 1 0 0,-1 0 0 0 0,1-1 0 0 0,-1 0-1 0 0,0 0 1 0 0,-2 0-60 0 0,-25 6 272 0 0,-122 40-65 0 0,130-42-196 0 0,18-4-1 0 0,0 0 0 0 0,0 0 0 0 0,0 1-1 0 0,0 0 1 0 0,0 0 0 0 0,1 0 0 0 0,-2 1-10 0 0,5-1 13 0 0,0-1 1 0 0,0 0 0 0 0,1 1 0 0 0,-1-1 0 0 0,0 1-1 0 0,1 0 1 0 0,-1-1 0 0 0,1 1 0 0 0,0 0 0 0 0,0 0-1 0 0,0 0 1 0 0,0 0 0 0 0,0 0 0 0 0,0 0 0 0 0,0 0-1 0 0,0 2-13 0 0,0 2 36 0 0,0-1 1 0 0,0 1-1 0 0,1 0 0 0 0,-1 0 0 0 0,1 0 0 0 0,1 5-36 0 0,0 3 102 0 0,1-1-1 0 0,1 1 0 0 0,0-1 0 0 0,1 0 1 0 0,4 9-102 0 0,6 19 318 0 0,-1 0 0 0 0,4 33-318 0 0,-3-15 44 0 0,-10-39-15 0 0,-2 1 1 0 0,0-1 0 0 0,0 1-1 0 0,-2-1 1 0 0,-2 13-30 0 0,1 18-1724 0 0,1-51-8684 0 0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13.4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243 8 6328 0 0,'-68'-7'401'0'0,"63"7"-345"0"0,0 0 1 0 0,-1 0-1 0 0,1 0 1 0 0,-1 1-1 0 0,1-1 0 0 0,-1 1 1 0 0,1 1-1 0 0,0-1 0 0 0,0 1 1 0 0,0 0-1 0 0,0 0 1 0 0,0 0-1 0 0,0 1 0 0 0,0 0 1 0 0,1 0-1 0 0,-1 0 0 0 0,1 0 1 0 0,0 1-1 0 0,0 0 1 0 0,0 0-1 0 0,0 0 0 0 0,1 0 1 0 0,0 0-1 0 0,0 1 0 0 0,-1 1-56 0 0,-7 11 326 0 0,6-9-238 0 0,0-1-1 0 0,0 1 0 0 0,1 0 0 0 0,0 0 0 0 0,0 1 0 0 0,1-1 0 0 0,0 1 0 0 0,1 0 1 0 0,-1-1-1 0 0,2 1 0 0 0,-1 0 0 0 0,1 0 0 0 0,1 6-87 0 0,-1 9 88 0 0,1-8-15 0 0,0 1 1 0 0,1-1-1 0 0,1 2-73 0 0,-1-12 17 0 0,0-1 1 0 0,0 0-1 0 0,1 1 0 0 0,-1-1 0 0 0,2 0 0 0 0,-1 0 1 0 0,0 0-1 0 0,1 0 0 0 0,0-1 0 0 0,0 1 0 0 0,1 1-17 0 0,0-1 15 0 0,0 0 0 0 0,0 1 0 0 0,0-2 0 0 0,1 1-1 0 0,-1 0 1 0 0,1-1 0 0 0,0 0 0 0 0,0 0 0 0 0,1 0 0 0 0,-1-1-1 0 0,1 0 1 0 0,0 0 0 0 0,0 0 0 0 0,0-1 0 0 0,0 1 0 0 0,0-2-1 0 0,3 2-14 0 0,4 0 17 0 0,-1-1 0 0 0,1 0 0 0 0,0-1 0 0 0,0 0 0 0 0,0-1 0 0 0,0 0 0 0 0,0-1-1 0 0,0-1 1 0 0,0 0 0 0 0,0 0 0 0 0,-1-1 0 0 0,6-3-17 0 0,14-5 61 0 0,-23 9-37 0 0,0 0 1 0 0,0-1-1 0 0,-1-1 1 0 0,0 1-1 0 0,1-1 0 0 0,-1-1 1 0 0,-1 0-1 0 0,1 0 1 0 0,-1 0-1 0 0,1-1 0 0 0,4-5-24 0 0,-1-1 56 0 0,-1 0 0 0 0,-1-1 0 0 0,0 0 0 0 0,1-2-56 0 0,-7 9 24 0 0,-1 1 1 0 0,1-1-1 0 0,-1 1 1 0 0,0-1-1 0 0,0 0 0 0 0,-1 0 1 0 0,0 0-1 0 0,0 0 1 0 0,0 0-1 0 0,-1 0 0 0 0,0-6-24 0 0,0-9 174 0 0,0 18-136 0 0,1-1 0 0 0,-1 1 0 0 0,0 0 0 0 0,0-1 0 0 0,0 1 0 0 0,-1-1 0 0 0,1 1 0 0 0,-1 0 0 0 0,0-1 0 0 0,0 1 0 0 0,0 0 0 0 0,0 0 0 0 0,-1-1 0 0 0,1 1 0 0 0,-1 0 0 0 0,0 0 0 0 0,0 1 0 0 0,0-1 0 0 0,0 0 0 0 0,0 1 0 0 0,-1-2-38 0 0,-6-2 70 0 0,0-3 19 0 0,0 1 0 0 0,-1 0-1 0 0,0 1 1 0 0,-1 0 0 0 0,0 1 0 0 0,0 0 0 0 0,0 0-1 0 0,-9-2-88 0 0,9 5 45 0 0,0 0 0 0 0,0 0 0 0 0,-1 1 0 0 0,1 0 1 0 0,-1 1-1 0 0,0 1 0 0 0,1 0 0 0 0,-1 0 0 0 0,0 1 0 0 0,1 1 0 0 0,-1-1 0 0 0,1 2 0 0 0,0 0 0 0 0,-5 2-45 0 0,7-3-1677 0 0,7-2-6959 0 0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13.7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0 7024 0 0,'-4'16'1202'0'0,"-1"14"148"0"0,4 24-762 0 0,0-30-368 0 0,1 0 0 0 0,0 1 1 0 0,2-1-1 0 0,1 0 0 0 0,3 10-220 0 0,10 23 626 0 0,7 28 212 0 0,-21-71-1044 0 0,0 0 0 0 0,-1 1 1 0 0,0 9 205 0 0,-1-24-8656 0 0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14.1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39 8640 0 0,'14'-5'416'0'0,"0"0"0"0"0,1 1 0 0 0,0 0-1 0 0,10-1-415 0 0,-6 2 241 0 0,3-2-317 0 0,-1 2 0 0 0,1 0 0 0 0,-1 2 0 0 0,1 0 0 0 0,0 1 0 0 0,1 2 76 0 0,-21-2-146 0 0,-1 0 0 0 0,1 1 0 0 0,0-1 0 0 0,-1 1 1 0 0,1 0-1 0 0,0-1 0 0 0,-1 1 0 0 0,1 0 0 0 0,-1 0 1 0 0,1 0-1 0 0,0 1 146 0 0,0-1-6076 0 0</inkml:trace>
  <inkml:trace contextRef="#ctx0" brushRef="#br0" timeOffset="1">96 293 6824 0 0,'0'1'17'0'0,"0"-1"-1"0"0,0 1 1 0 0,0-1 0 0 0,0 1 0 0 0,0 0 0 0 0,0-1 0 0 0,0 1-1 0 0,0-1 1 0 0,0 1 0 0 0,1-1 0 0 0,-1 1 0 0 0,0-1 0 0 0,0 1-1 0 0,0-1 1 0 0,1 1 0 0 0,-1-1 0 0 0,0 1 0 0 0,1-1-1 0 0,-1 1 1 0 0,0-1 0 0 0,1 1 0 0 0,-1-1 0 0 0,1 0 0 0 0,-1 1-1 0 0,0-1 1 0 0,1 0 0 0 0,-1 1 0 0 0,1-1 0 0 0,-1 0 0 0 0,1 0-1 0 0,-1 1 1 0 0,1-1 0 0 0,-1 0 0 0 0,1 0 0 0 0,0 0 0 0 0,-1 0-1 0 0,1 0 1 0 0,-1 0 0 0 0,1 0 0 0 0,-1 0 0 0 0,1 0-1 0 0,0 0 1 0 0,-1 0 0 0 0,1 0 0 0 0,-1 0 0 0 0,1 0 0 0 0,-1 0-1 0 0,1-1 1 0 0,-1 1 0 0 0,1 0-17 0 0,7 0 40 0 0,2-2 54 0 0,0 1-1 0 0,0-1 1 0 0,-1-1-1 0 0,1 0 1 0 0,-1 0-1 0 0,1-1 1 0 0,-1 0-1 0 0,1-2-93 0 0,25-9 341 0 0,-10 7-34 0 0,1 1 1 0 0,13-2-308 0 0,-11 3 263 0 0,-1-1 1 0 0,4-2-264 0 0,18-1 375 0 0,-26 5-1614 0 0,-18 4-5241 0 0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14.4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8240 0 0,'1'1'31'0'0,"-1"0"-1"0"0,1 0 1 0 0,-1 0 0 0 0,1 0 0 0 0,-1 0 0 0 0,1-1 0 0 0,-1 1 0 0 0,1 0-1 0 0,0 0 1 0 0,0-1 0 0 0,-1 1 0 0 0,1-1 0 0 0,0 1 0 0 0,0 0-1 0 0,0-1 1 0 0,0 0 0 0 0,0 1 0 0 0,-1-1 0 0 0,1 1 0 0 0,0-1-1 0 0,0 0 1 0 0,0 0 0 0 0,0 0 0 0 0,0 1 0 0 0,0-1 0 0 0,0 0 0 0 0,0 0-1 0 0,0 0 1 0 0,0-1 0 0 0,0 1 0 0 0,0 0 0 0 0,0 0 0 0 0,0 0-1 0 0,0-1 1 0 0,0 1 0 0 0,1-1-31 0 0,0 1 63 0 0,1-1 0 0 0,0 1 0 0 0,-1-1 0 0 0,1 1 0 0 0,0 0 0 0 0,0 0 0 0 0,-1 1 0 0 0,1-1 0 0 0,0 0 0 0 0,0 1-63 0 0,24 6 24 0 0,-6-2 75 0 0,0 1 0 0 0,0 2 0 0 0,0-1 0 0 0,3 5-99 0 0,-23-12 4 0 0,86 46 622 0 0,1 5-626 0 0,-62-34 182 0 0,0 2-1 0 0,-1 0 0 0 0,-1 1 1 0 0,-1 2-1 0 0,7 8-181 0 0,-6-3 492 0 0,-1 0 1 0 0,-2 2 0 0 0,-1 1-1 0 0,0 0 1 0 0,2 11-493 0 0,-20-37 215 0 0,6 9 178 0 0,-8-12-383 0 0,0-1 1 0 0,0 0 0 0 0,0 0-1 0 0,0 0 1 0 0,0 1-1 0 0,0-1 1 0 0,0 0 0 0 0,0 0-1 0 0,0 1 1 0 0,0-1 0 0 0,0 0-1 0 0,0 0 1 0 0,0 0-1 0 0,0 1 1 0 0,0-1 0 0 0,0 0-1 0 0,0 0 1 0 0,0 1-1 0 0,0-1 1 0 0,0 0 0 0 0,0 0-1 0 0,0 0 1 0 0,0 1-1 0 0,0-1 1 0 0,0 0 0 0 0,0 0-1 0 0,0 0 1 0 0,-1 1 0 0 0,1-1-1 0 0,0 0 1 0 0,0 0-1 0 0,0 0 1 0 0,0 0 0 0 0,-1 1-1 0 0,1-1 1 0 0,0 0-1 0 0,0 0 1 0 0,0 0 0 0 0,0 0-1 0 0,-1 0 1 0 0,1 0-1 0 0,0 0 1 0 0,0 1 0 0 0,-1-1-1 0 0,1 0 1 0 0,0 0-1 0 0,0 0 1 0 0,0 0 0 0 0,-1 0-1 0 0,1 0 1 0 0,0 0 0 0 0,-1 0-11 0 0,1 0 14 0 0,-1 0 1 0 0,1 0-1 0 0,0 0 1 0 0,-1 0 0 0 0,1 1-1 0 0,-1-1 1 0 0,1 0 0 0 0,-1 0-1 0 0,1 1 1 0 0,0-1 0 0 0,-1 0-1 0 0,1 0 1 0 0,0 1 0 0 0,-1-1-1 0 0,1 0 1 0 0,0 1 0 0 0,-1-1-1 0 0,1 1 1 0 0,0-1 0 0 0,0 0-1 0 0,0 1 1 0 0,-1-1-1 0 0,1 1 1 0 0,0-1-15 0 0,0 1 6 0 0,0-1-1 0 0,0 0 1 0 0,0 1 0 0 0,-1-1-1 0 0,1 1 1 0 0,0-1 0 0 0,0 0-1 0 0,0 1 1 0 0,-1-1 0 0 0,1 0-1 0 0,0 1 1 0 0,0-1 0 0 0,-1 0-1 0 0,1 0 1 0 0,0 1 0 0 0,-1-1-1 0 0,1 0 1 0 0,0 0 0 0 0,-1 1-1 0 0,1-1 1 0 0,0 0 0 0 0,-1 0-1 0 0,1 0 1 0 0,-1 0 0 0 0,1 0-1 0 0,0 0 1 0 0,-1 1 0 0 0,1-1-1 0 0,-1 0 1 0 0,1 0 0 0 0,0 0-1 0 0,-1 0 1 0 0,1 0-1 0 0,-1 0-4 0 0,-18-7-441 0 0,1-1 0 0 0,-1-1 1 0 0,1 0-1 0 0,-2-3 440 0 0,13 8-10249 0 0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14.8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339 18 7232 0 0,'0'-17'261'0'0,"-3"21"-58"0"0,2-4-199 0 0,1 1-1 0 0,0-1 0 0 0,-1 0 1 0 0,1 0-1 0 0,0 0 1 0 0,-1 1-1 0 0,1-1 0 0 0,0 0 1 0 0,0 0-1 0 0,-1 0 1 0 0,1 1-1 0 0,0-1 1 0 0,0 0-1 0 0,-1 1 0 0 0,1-1 1 0 0,0 0-1 0 0,0 1 1 0 0,0-1-1 0 0,0 0 0 0 0,0 1 1 0 0,-1-1-1 0 0,1 0 1 0 0,0 1-1 0 0,0-1 0 0 0,0 0 1 0 0,0 1-1 0 0,0-1 1 0 0,0 0-1 0 0,0 1 0 0 0,0-1-3 0 0,-1 3 6 0 0,0 0 0 0 0,0 0 0 0 0,-1 0 0 0 0,1 0-1 0 0,-1 0 1 0 0,0-1 0 0 0,0 1 0 0 0,0-1 0 0 0,0 1 0 0 0,0-1-1 0 0,0 0 1 0 0,-3 1-6 0 0,-5 9 12 0 0,-57 73 54 0 0,-25 46-66 0 0,1 2 294 0 0,89-129-230 0 0,-1 1-1 0 0,1 0 1 0 0,-1 0 0 0 0,1 0 0 0 0,-1 5-64 0 0,2-7 41 0 0,0 0-1 0 0,0 0 1 0 0,0 0 0 0 0,0 0-1 0 0,-1 0 1 0 0,1 0 0 0 0,-1 0-1 0 0,0 0 1 0 0,0 0 0 0 0,0-1-1 0 0,0 1 1 0 0,-1-1 0 0 0,1 1-41 0 0,1-2 45 0 0,0 0 0 0 0,1 0 0 0 0,-1 1 1 0 0,0-1-1 0 0,1 0 0 0 0,-1 1 0 0 0,1-1 0 0 0,-1 0 0 0 0,1 1 1 0 0,0-1-1 0 0,0 0 0 0 0,-1 1 0 0 0,1-1 0 0 0,0 1 1 0 0,0-1-1 0 0,0 1 0 0 0,1-1 0 0 0,-1 0 0 0 0,0 2-45 0 0,1 4-756 0 0,-1-6-5810 0 0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15.4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77 1 5016 0 0,'-5'7'1160'0'0,"5"-6"-1068"0"0,0-1 0 0 0,-1 1 1 0 0,1 0-1 0 0,0-1 0 0 0,-1 1 1 0 0,1-1-1 0 0,0 1 1 0 0,-1-1-1 0 0,1 1 0 0 0,-1-1 1 0 0,1 1-1 0 0,-1-1 0 0 0,1 1 1 0 0,-1-1-1 0 0,1 0 0 0 0,-1 1 1 0 0,1-1-1 0 0,-1 0 1 0 0,0 0-1 0 0,1 1 0 0 0,-1-1 1 0 0,1 0-1 0 0,-1 0 0 0 0,0 0 1 0 0,1 0-1 0 0,-1 1-92 0 0,-3 0 186 0 0,1 1 0 0 0,0 0 0 0 0,1 1 0 0 0,-1-1-1 0 0,0 0 1 0 0,1 1 0 0 0,-1-1 0 0 0,1 1 0 0 0,0 0 0 0 0,-2 3-186 0 0,0 3 150 0 0,0 0 1 0 0,0 1-1 0 0,2 0 1 0 0,-1-1-1 0 0,1 1 1 0 0,0 0-1 0 0,1 0 1 0 0,0 1-151 0 0,-1 15 192 0 0,1-10-78 0 0,0 0 0 0 0,1 1 1 0 0,0-1-1 0 0,3 12-114 0 0,42 215 687 0 0,-36-220-646 0 0,-8-22-40 0 0,0 1 1 0 0,0 0-1 0 0,0 0 1 0 0,0 0-1 0 0,0 0 1 0 0,-1 0-1 0 0,1 0 1 0 0,-1 0-1 0 0,0 0 0 0 0,1 0 1 0 0,-1 1-2 0 0,0-3 0 0 0,0 0 0 0 0,0 0 0 0 0,0 1-1 0 0,0-1 1 0 0,0 0 0 0 0,0 0 0 0 0,0 0 0 0 0,0 0 0 0 0,0 1 0 0 0,0-1 0 0 0,0 0 0 0 0,0 0-1 0 0,0 0 1 0 0,0 0 0 0 0,0 1 0 0 0,0-1 0 0 0,0 0 0 0 0,-1 0 0 0 0,1 0 0 0 0,0 0-1 0 0,0 0 1 0 0,0 1 0 0 0,0-1 0 0 0,0 0 0 0 0,0 0 0 0 0,0 0 0 0 0,-1 0 0 0 0,1 0 0 0 0,0 0-1 0 0,0 0 1 0 0,0 1 0 0 0,0-1 0 0 0,-1 0 0 0 0,1 0 0 0 0,0 0 0 0 0,0 0 0 0 0,0 0-1 0 0,0 0 1 0 0,-1 0 0 0 0,1 0 0 0 0,0 0 0 0 0,0 0 0 0 0,0 0 0 0 0,0 0 0 0 0,-1 0 0 0 0,1 0-1 0 0,0 0 1 0 0,0 0 0 0 0,0 0 0 0 0,-1 0 0 0 0,1-1 0 0 0,0 1 0 0 0,0 0 0 0 0,-4 0-5 0 0,3 0-1628 0 0,1 0-6508 0 0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15.9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5720 0 0,'0'0'712'0'0,"0"0"-2"0"0,0 3-480 0 0,0-1-1 0 0,0 0 1 0 0,1 0-1 0 0,-1 0 1 0 0,0 0-1 0 0,1 0 1 0 0,-1 0-1 0 0,1 0 1 0 0,0 2-230 0 0,4 3 93 0 0,0 1-1 0 0,-1 0 1 0 0,0 0 0 0 0,0 0 0 0 0,-1 0 0 0 0,0 1-1 0 0,1 6-92 0 0,12 67 407 0 0,-1-2 2 0 0,3-6 30 0 0,-17-69-326 0 0,0 1 1 0 0,0-1 0 0 0,0 1 0 0 0,0 0-1 0 0,-1-1 1 0 0,0 1 0 0 0,0 0 0 0 0,-1-1-1 0 0,0 1 1 0 0,0 1-114 0 0,-3-1 191 0 0,0 3-1802 0 0,4-9-6130 0 0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16.2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 6632 0 0,'1'0'29'0'0,"0"-1"1"0"0,-1 1-1 0 0,1-1 0 0 0,0 1 1 0 0,0 0-1 0 0,-1-1 0 0 0,1 1 1 0 0,0 0-1 0 0,0-1 1 0 0,0 1-1 0 0,-1 0 0 0 0,1 0 1 0 0,0 0-1 0 0,0 0 1 0 0,0 0-1 0 0,0 0 0 0 0,0 0 1 0 0,-1 0-1 0 0,1 0 0 0 0,0 0 1 0 0,0 0-1 0 0,0 0 1 0 0,0 1-1 0 0,-1-1 0 0 0,1 0 1 0 0,0 1-1 0 0,0-1 0 0 0,-1 1 1 0 0,1-1-1 0 0,0 1 1 0 0,0 0-30 0 0,1 0 66 0 0,0 0 0 0 0,0-1 0 0 0,0 1 0 0 0,0 0 1 0 0,0 0-1 0 0,0-1 0 0 0,0 0 0 0 0,1 1 0 0 0,0-1-66 0 0,1 0 22 0 0,0 1 0 0 0,0 0 0 0 0,0-1-1 0 0,0 2 1 0 0,0-1 0 0 0,0 0 0 0 0,-1 1-1 0 0,1-1 1 0 0,0 1 0 0 0,-1 0-1 0 0,1 0 1 0 0,0 1-22 0 0,40 33 27 0 0,-29-23-11 0 0,17 13 4 0 0,-18-16 7 0 0,-1 1 0 0 0,0 0 0 0 0,0 1 0 0 0,-1 1 0 0 0,-1 0 0 0 0,4 6-27 0 0,-6-6 137 0 0,2 0 1 0 0,-1-1-1 0 0,3 1-137 0 0,22 28 533 0 0,-29-33-409 0 0,0 0 0 0 0,1-1 0 0 0,-1 1-1 0 0,1-1 1 0 0,1-1 0 0 0,-1 1 0 0 0,1-1 0 0 0,8 4-124 0 0,-2-2 168 0 0,-12-6-105 0 0,0-1-1 0 0,0 1 1 0 0,1-1 0 0 0,-1 0-1 0 0,0 0 1 0 0,1 0 0 0 0,-1 0-1 0 0,1-1 1 0 0,-1 1-1 0 0,1-1 1 0 0,-1 1 0 0 0,1-1-1 0 0,2 0-62 0 0,-1 0-90 0 0,-3 0 61 0 0,-1 1 1 0 0,0-1-1 0 0,1 0 1 0 0,-1 0 0 0 0,0 0-1 0 0,1 0 1 0 0,-1 0-1 0 0,1 0 1 0 0,-1 0-1 0 0,0 0 1 0 0,1 0-1 0 0,-1 0 1 0 0,1 0-1 0 0,-1 0 1 0 0,0 0 0 0 0,1 0-1 0 0,-1 0 1 0 0,1 0-1 0 0,-1 0 1 0 0,0-1-1 0 0,1 1 1 0 0,-1 0-1 0 0,0 0 1 0 0,1 0 0 0 0,-1-1-1 0 0,0 1 1 0 0,1 0-1 0 0,-1 0 1 0 0,0-1-1 0 0,0 1 1 0 0,1 0-1 0 0,-1-1 1 0 0,0 1 0 0 0,0 0-1 0 0,1-1 1 0 0,-1 1-1 0 0,0 0 1 0 0,0-1-1 0 0,0 1 29 0 0,0-2-7390 0 0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16.6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6016 0 0,'0'0'273'0'0,"0"0"4"0"0,11 9 422 0 0,-10-7-640 0 0,1 0 0 0 0,-1 0 0 0 0,0 0 0 0 0,0 0 0 0 0,0 0 0 0 0,-1 1 0 0 0,1-1 0 0 0,0 0 0 0 0,-1 0 0 0 0,0 1-59 0 0,7 17 110 0 0,1-3-39 0 0,1 1 39 0 0,-1 0 0 0 0,-1 0 0 0 0,0 1 0 0 0,-1 0 0 0 0,0 3-110 0 0,1 14 763 0 0,10 26-763 0 0,1 6 865 0 0,8 26 821 0 0,-19-79-1171 0 0,-6-15-494 0 0,-1 1 0 0 0,1-1 1 0 0,-1 1-1 0 0,1-1 0 0 0,-1 1 0 0 0,1-1 0 0 0,-1 1 0 0 0,0-1 0 0 0,1 1 0 0 0,-1 0 0 0 0,0-1 0 0 0,0 1 0 0 0,1 0 0 0 0,-1-1 0 0 0,0 1 0 0 0,0-1 0 0 0,0 1 0 0 0,0 0 0 0 0,0 0 0 0 0,0-1 0 0 0,0 1 0 0 0,0 0 0 0 0,0-1 0 0 0,0 1 0 0 0,0 0 0 0 0,0-1 0 0 0,0 1 0 0 0,-1-1 1 0 0,1 1-1 0 0,0 0 0 0 0,0-1 0 0 0,-1 1 0 0 0,1-1 0 0 0,0 1 0 0 0,-1 0 0 0 0,1-1 0 0 0,-1 1 0 0 0,1-1 0 0 0,-1 1 0 0 0,1-1-21 0 0,-1 2 61 0 0,0-1 1 0 0,0 0-1 0 0,0 1 0 0 0,1 0 1 0 0,-1-1-1 0 0,1 1 0 0 0,-1-1 1 0 0,1 1-1 0 0,0 0 1 0 0,-1-1-1 0 0,1 1 0 0 0,0 0 1 0 0,0-1-1 0 0,0 1 0 0 0,0-1 1 0 0,0 1-62 0 0,1 0-81 0 0,-1 0 0 0 0,0 0 0 0 0,0 0 0 0 0,0 0 0 0 0,0 0 1 0 0,-1 0-1 0 0,1 0 0 0 0,-1 0 0 0 0,1-1 0 0 0,-1 1 0 0 0,1 0 0 0 0,-1 0 1 0 0,0 0-1 0 0,0-1 0 0 0,0 1 0 0 0,-1 1 81 0 0,1-2-9249 0 0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19.8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 5520 0 0,'0'0'520'0'0,"0"0"0"0"0,0 0 1 0 0,0 0-33 0 0,0 0-153 0 0,0 0-39 0 0,0 0 0 0 0,0 0 4 0 0,0 0 16 0 0,0 0 2 0 0,0 0-2 0 0,0 0-42 0 0,0 0-205 0 0,0 0-45 0 0,0 0 5 0 0,0 0-3 0 0,0 0-1 0 0,0 0 4 0 0,0 0-1 0 0,-1 5 12 0 0,0 19 16 0 0,1-23-46 0 0,0 1 0 0 0,1 0-1 0 0,-1-1 1 0 0,0 1 0 0 0,1 0 0 0 0,-1-1-1 0 0,1 1 1 0 0,0-1 0 0 0,-1 1-1 0 0,1-1 1 0 0,0 1 0 0 0,0-1-1 0 0,0 0 1 0 0,0 1 0 0 0,0-1 0 0 0,1 1-10 0 0,6 9 47 0 0,0 10 31 0 0,-1 0-1 0 0,0 0 1 0 0,-2 1 0 0 0,3 18-78 0 0,-4-18 60 0 0,2 6 40 0 0,8 56 400 0 0,-13-78-473 0 0,0 0 5 0 0,0 1 0 0 0,-1-1-1 0 0,1 1 1 0 0,-2-1 0 0 0,1 1 0 0 0,0-1-1 0 0,-1 0 1 0 0,-1 1 0 0 0,0 2-32 0 0,2-8-36 0 0,-1 0 1 0 0,1 0-1 0 0,-1 0 0 0 0,1 0 1 0 0,-1 0-1 0 0,1-1 1 0 0,-1 1-1 0 0,0 0 0 0 0,1-1 1 0 0,-1 1-1 0 0,0 0 0 0 0,0-1 1 0 0,0 1-1 0 0,1-1 0 0 0,-1 1 1 0 0,0-1-1 0 0,0 1 1 0 0,0-1-1 0 0,0 0 0 0 0,0 1 1 0 0,0-1-1 0 0,0 0 36 0 0,1 0-7889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42.1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0 323 8744 0 0,'51'-3'1201'0'0,"0"-1"1"0"0,18-6-1202 0 0,-25 4 37 0 0,188-14-20 0 0,-168 12-11 0 0,-3 1-5 0 0,50-1-1 0 0,-73 7 2 0 0,0-3 1 0 0,2-1-3 0 0,-3 0-42 0 0,0 2 0 0 0,1 1 42 0 0,-20 1-144 0 0,0 0 0 0 0,0-1 0 0 0,0-1 0 0 0,12-4 144 0 0,-22 6-222 0 0,-8 1 194 0 0,0 0 1 0 0,0 0-1 0 0,1 0 1 0 0,-1 0-1 0 0,0 0 1 0 0,0 0-1 0 0,1 0 0 0 0,-1 0 1 0 0,0 0-1 0 0,0 0 1 0 0,0 0-1 0 0,1 0 1 0 0,-1 0-1 0 0,0 0 0 0 0,0 0 1 0 0,0 0-1 0 0,0 0 1 0 0,1 0-1 0 0,-1 0 1 0 0,0 0-1 0 0,0-1 1 0 0,0 1-1 0 0,0 0 0 0 0,1 0 1 0 0,-1 0-1 0 0,0 0 1 0 0,0 0-1 0 0,0-1 1 0 0,0 1-1 0 0,0 0 0 0 0,1 0 1 0 0,-1 0-1 0 0,0 0 1 0 0,0-1-1 0 0,0 1 1 0 0,0 0-1 0 0,0 0 0 0 0,0 0 1 0 0,0-1-1 0 0,0 1 1 0 0,0 0-1 0 0,0 0 1 0 0,0 0-1 0 0,0-1 0 0 0,0 1 28 0 0,0 0-404 0 0,0 0-1 0 0,0 0 8 0 0,0 0 18 0 0,-2 0 281 0 0,0 0 1 0 0,0 1-1 0 0,-1-1 1 0 0,1 1-1 0 0,0 0 0 0 0,0 0 1 0 0,0 0-1 0 0,0 0 1 0 0,0 0-1 0 0,0 0 0 0 0,1 0 1 0 0,-1 1 97 0 0,-16 7 11 0 0,-12 6 83 0 0,0 0 0 0 0,1 2 0 0 0,1 2 0 0 0,-4 3-94 0 0,21-12 156 0 0,0-1-1 0 0,0 2 1 0 0,1 0-1 0 0,0 0 0 0 0,-1 4-155 0 0,-20 21 567 0 0,27-32-464 0 0,1 0 0 0 0,0 1 0 0 0,1-1 0 0 0,-1 0 0 0 0,1 1 0 0 0,0-1 1 0 0,0 1-1 0 0,0 0 0 0 0,1 0 0 0 0,0 0 0 0 0,0 0 0 0 0,0 0 0 0 0,0 0 0 0 0,1 4-103 0 0,-1 0 174 0 0,2-1 1 0 0,-1 1-1 0 0,1-1 1 0 0,0 1-1 0 0,1-1 1 0 0,0 0-1 0 0,0 1 1 0 0,3 4-175 0 0,-4-10 36 0 0,0-1 0 0 0,1 0 0 0 0,-1 0 0 0 0,1-1 1 0 0,-1 1-1 0 0,1 0 0 0 0,0 0 0 0 0,-1-1 0 0 0,1 1 1 0 0,0-1-1 0 0,0 0 0 0 0,0 1 0 0 0,0-1 0 0 0,0 0 1 0 0,1 0-1 0 0,-1 0-36 0 0,42 14 542 0 0,-23-9-271 0 0,-12-3-176 0 0,1-1 1 0 0,0-1-1 0 0,-1 1 1 0 0,1-1 0 0 0,0-1-1 0 0,-1 0 1 0 0,1 0-1 0 0,0-1 1 0 0,1-1-96 0 0,9-1 178 0 0,0-1-1 0 0,-1 0 1 0 0,17-7-178 0 0,-25 6 112 0 0,0-1 0 0 0,-1 0-1 0 0,0 0 1 0 0,0-1 0 0 0,-1 0 0 0 0,0 0 0 0 0,0-1-1 0 0,0 0 1 0 0,-1-1 0 0 0,0 0 0 0 0,-1 0 0 0 0,0-1 0 0 0,-1 0-1 0 0,1 0 1 0 0,-1-3-112 0 0,-3 9 99 0 0,0-1 0 0 0,-1 1 0 0 0,1-1 0 0 0,-1 0 0 0 0,0 0 0 0 0,-1 0 0 0 0,1 0 0 0 0,-1-1 0 0 0,0 1 0 0 0,0 0 0 0 0,-1 0 0 0 0,1-1 0 0 0,-1 1 0 0 0,0 0 0 0 0,-1-1 0 0 0,1 1-99 0 0,-5-19 95 0 0,-1 0 1 0 0,0 1-1 0 0,-2 0 0 0 0,-1 0 0 0 0,0 1 1 0 0,-2 0-1 0 0,-3-3-95 0 0,11 18 21 0 0,0 1 0 0 0,1-1 0 0 0,-1 0 0 0 0,2 0 0 0 0,-1 0-21 0 0,-6-20 95 0 0,-1 18-36 0 0,4 3-394 0 0,14 8-135 0 0,-3 3 356 0 0,0-1 0 0 0,-1 1 0 0 0,1 0-1 0 0,-1 1 1 0 0,0-1 0 0 0,-1 1 0 0 0,1 0 0 0 0,-1 0-1 0 0,2 4 115 0 0,10 13-289 0 0,0-3-10 0 0,-1 1-1 0 0,-1 0 1 0 0,-1 1-1 0 0,-1 0 1 0 0,-1 1 299 0 0,12 16-544 0 0,-18-31 400 0 0,0-1 0 0 0,-1 0 0 0 0,0 1 0 0 0,2 4 144 0 0,-3-6-103 0 0,0 0 1 0 0,0 0-1 0 0,0 0 1 0 0,1-1-1 0 0,0 1 0 0 0,0-1 1 0 0,2 1 102 0 0,-3-2-30 0 0,1-1 1 0 0,-1 1-1 0 0,0 1 1 0 0,0-1-1 0 0,0 0 1 0 0,-1 1-1 0 0,0-1 1 0 0,1 1-1 0 0,-2 0 1 0 0,2 4 29 0 0,-2-5 0 0 0,-1-1 1 0 0,1 0-1 0 0,0 0 1 0 0,0 0-1 0 0,0 1 1 0 0,0-1 0 0 0,1 0-1 0 0,-1-1 1 0 0,1 1-1 0 0,0 0 1 0 0,-1 0-1 0 0,1-1 1 0 0,1 1 0 0 0,-1-1-1 0 0,3 4 516 0 0,-4-6 1613 0 0,-6-14-1252 0 0,0-11-690 0 0,2 0 0 0 0,1 0 0 0 0,1 0 0 0 0,1-1-1 0 0,2 1 1 0 0,0 0 0 0 0,5-19-187 0 0,2 5 311 0 0,1 0 0 0 0,10-20-311 0 0,-12 36 89 0 0,-4 11-30 0 0,2 1 1 0 0,0-1-1 0 0,0 1 0 0 0,1 1 1 0 0,0-1-1 0 0,1 1 1 0 0,4-4-60 0 0,3-5 88 0 0,-8 13-48 0 0,0-1 0 0 0,0 2 1 0 0,1-1-1 0 0,-1 1 0 0 0,1 0 1 0 0,1 0-1 0 0,-1 1 0 0 0,1 0 1 0 0,-1 0-1 0 0,1 1 0 0 0,0 0 1 0 0,2 1-41 0 0,1-1 67 0 0,0 1 1 0 0,0 1-1 0 0,0 0 1 0 0,0 1-1 0 0,0 0 1 0 0,6 1-68 0 0,13 0 211 0 0,-28-1-207 0 0,0 0-1 0 0,-1 1 1 0 0,1 0 0 0 0,-1-1 0 0 0,1 1 0 0 0,0 0 0 0 0,-1 0 0 0 0,0 0-1 0 0,1 0 1 0 0,-1 1 0 0 0,0-1 0 0 0,1 1 0 0 0,-1-1 0 0 0,1 2-4 0 0,29 31 30 0 0,-16-17 6 0 0,-6-7-8 0 0,0 0 0 0 0,-1 1 0 0 0,0 1 0 0 0,6 9-28 0 0,-12-16 6 0 0,-1-1 0 0 0,0 0 0 0 0,0 0 0 0 0,0 0 0 0 0,-1 1 0 0 0,1-1 0 0 0,-1 1 0 0 0,0 0 0 0 0,-1-1 0 0 0,1 1 0 0 0,-1 0 0 0 0,0-1 0 0 0,0 1 0 0 0,0 0 0 0 0,0-1 0 0 0,-1 3-6 0 0,-2 1-8 0 0,1-1 0 0 0,-1 0 0 0 0,0 0 1 0 0,0 0-1 0 0,-1 0 0 0 0,0 0 0 0 0,0 0 0 0 0,0-1 1 0 0,-1 0-1 0 0,0 0 0 0 0,-1 0 0 0 0,1-1 0 0 0,-1 0 1 0 0,0 0-1 0 0,0 0 0 0 0,-1-1 0 0 0,1 0 1 0 0,-1 0-1 0 0,-4 2 8 0 0,4-2-7 0 0,1 0 1 0 0,0 0-1 0 0,0 0 1 0 0,1 1-1 0 0,-2 1 7 0 0,3-2-2 0 0,0-1 0 0 0,0 1 0 0 0,-1 0 0 0 0,0-1 0 0 0,1 0 0 0 0,-1 0 0 0 0,0-1-1 0 0,-5 2 3 0 0,-58 25 0 0 0,67-29 0 0 0,0 0 0 0 0,-1 1 0 0 0,1-1 0 0 0,-1 1 0 0 0,1 0 0 0 0,-1-1 0 0 0,1 1 0 0 0,0 0 0 0 0,-1 0 0 0 0,1 0 0 0 0,0 0 0 0 0,0 0 0 0 0,0 0 0 0 0,0 0 0 0 0,0 1 0 0 0,0-1 0 0 0,0 0 0 0 0,0 0 0 0 0,0 1 0 0 0,0-1 0 0 0,0 1 0 0 0,1-2-2 0 0,0 1-1 0 0,-1 0 0 0 0,1-1 1 0 0,0 1-1 0 0,0-1 0 0 0,-1 1 1 0 0,1 0-1 0 0,0-1 1 0 0,0 1-1 0 0,0 0 0 0 0,0-1 1 0 0,0 1-1 0 0,0 0 0 0 0,0-1 1 0 0,0 1-1 0 0,0 0 0 0 0,0-1 1 0 0,0 1-1 0 0,0-1 0 0 0,0 1 1 0 0,1 0-1 0 0,-1-1 0 0 0,0 1 1 0 0,0 0-1 0 0,1-1 0 0 0,-1 1 1 0 0,0-1-1 0 0,1 1 0 0 0,-1-1 1 0 0,1 1-1 0 0,-1-1 0 0 0,1 1 1 0 0,-1-1-1 0 0,1 1 0 0 0,-1-1 1 0 0,1 0 2 0 0,25 11-34 0 0,-6-4 26 0 0,-3 1-2 0 0,0-2 0 0 0,1 0 0 0 0,0 0 0 0 0,0-2 1 0 0,4 0 9 0 0,-2 1-7 0 0,1 0 0 0 0,-1 0 1 0 0,16 9 6 0 0,-15-7-5 0 0,0 0 0 0 0,1-2 1 0 0,0 0-1 0 0,0-1 0 0 0,0-2 0 0 0,0 0 1 0 0,22-1 4 0 0,-15 0-14 0 0,-19 0-291 0 0,-1 1-1 0 0,0 0 1 0 0,0 0 0 0 0,8 4 305 0 0,-13-5-1203 0 0,0 1-10751 0 0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20.2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0 122 5416 0 0,'0'-1'66'0'0,"1"1"1"0"0,-1-1 0 0 0,1 1-1 0 0,-1-1 1 0 0,0 1-1 0 0,1-1 1 0 0,-1 1-1 0 0,1-1 1 0 0,0 1-1 0 0,-1-1 1 0 0,1 1 0 0 0,-1 0-1 0 0,1-1 1 0 0,-1 1-1 0 0,1 0 1 0 0,0-1-1 0 0,-1 1 1 0 0,1 0 0 0 0,0 0-1 0 0,-1 0-66 0 0,13-8 1375 0 0,-9 3-1210 0 0,-3 4-133 0 0,-1 0 0 0 0,1 0 1 0 0,0 0-1 0 0,0 0 0 0 0,0 0 0 0 0,-1 0 0 0 0,1 1 0 0 0,0-1 0 0 0,0 0 1 0 0,0 0-1 0 0,0 1 0 0 0,0-1 0 0 0,1 1 0 0 0,-1-1 0 0 0,0 1 0 0 0,0 0 1 0 0,0-1-1 0 0,0 1 0 0 0,0 0 0 0 0,1 0 0 0 0,-1-1 0 0 0,0 1 0 0 0,1 0-32 0 0,30-6 224 0 0,-1-2-1 0 0,26-11-223 0 0,3 0 123 0 0,-25 11-91 0 0,1 1 1 0 0,11 0-33 0 0,11-2 12 0 0,-40 7-8 0 0,-1 1 0 0 0,1 1 0 0 0,-1 0 0 0 0,13 2-4 0 0,26 1 29 0 0,-44-2-16 0 0,0 1-1 0 0,-1 0 0 0 0,1 0 0 0 0,-1 1 1 0 0,1 1-1 0 0,0 1-12 0 0,12 2 41 0 0,-10 0-1222 0 0,-13-7-5007 0 0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20.6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 1 4720 0 0,'-2'43'1572'0'0,"-2"0"0"0"0,-4 14-1572 0 0,-2 27 24 0 0,7 2 32 0 0,3-53 36 0 0,-1 0 1 0 0,-2 0-93 0 0,1-11 341 0 0,0 1 0 0 0,2 0 0 0 0,2 18-341 0 0,-2-39 32 0 0,1 0 0 0 0,-1 0 0 0 0,1 0 1 0 0,-1 0-1 0 0,1 0 0 0 0,0-1 0 0 0,0 1 0 0 0,0 0 1 0 0,0 0-1 0 0,0-1 0 0 0,1 1-32 0 0,-1-1 157 0 0,-1 0 0 0 0,1 1 0 0 0,0-1 0 0 0,0 0 0 0 0,-1 0 0 0 0,1 0 0 0 0,-1 1 0 0 0,1-1 0 0 0,-1 0 0 0 0,1 1 0 0 0,-1-1 0 0 0,0 2-157 0 0,0 16-1393 0 0,0-18-5756 0 0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21.0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128 0 7736 0 0,'14'16'284'0'0,"-1"14"646"0"0,-4-7-474 0 0,-6-16-324 0 0,-1 0-1 0 0,0 0 0 0 0,0 0 0 0 0,-1 0 1 0 0,1 7-132 0 0,0 5 49 0 0,2 6 21 0 0,-2 0 0 0 0,-1 0 0 0 0,-1 13-70 0 0,-1-15 78 0 0,2 0 0 0 0,0 0-1 0 0,2 0 1 0 0,0 2-78 0 0,-1-15 61 0 0,-1-8-32 0 0,-1 0 0 0 0,0 1 0 0 0,1-1 0 0 0,0 1 0 0 0,-1-1 0 0 0,1 0-1 0 0,0 0 1 0 0,0 1 0 0 0,0-1 0 0 0,1 0 0 0 0,-1 0 0 0 0,0 0 0 0 0,1 0 0 0 0,-1 0 0 0 0,3 1-29 0 0,-3-1 57 0 0,-1 1 0 0 0,1-1 1 0 0,-1 1-1 0 0,0 0 0 0 0,0-1 1 0 0,0 1-1 0 0,0-1 1 0 0,0 1-1 0 0,0-1 0 0 0,-1 1-57 0 0,1 4-1207 0 0,0-7-6295 0 0</inkml:trace>
  <inkml:trace contextRef="#ctx0" brushRef="#br0" timeOffset="1">1 203 6224 0 0,'0'0'0'0'0,"0"0"0"0"0,0 0 0 0 0,4 0 632 0 0,3 0 8 0 0,0 0-8 0 0,-1-4 8 0 0,10 4-352 0 0,-5 0 0 0 0,-4-3 0 0 0,13-3 0 0 0,9-3-256 0 0,0 2 16 0 0,-13 1-8 0 0,13-8 8 0 0,0 3-176 0 0,-9 0 0 0 0,2-3-7248 0 0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21.3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218 3 4312 0 0,'0'0'603'0'0,"0"0"8"0"0,0 0-1 0 0,0 0-38 0 0,0 0-146 0 0,0 0-40 0 0,0 0-2 0 0,0 0-30 0 0,0 0-115 0 0,0 0-24 0 0,-27 0 1367 0 0,8-1-1159 0 0,14 1-328 0 0,0-1 0 0 0,0 1 0 0 0,1 0 0 0 0,-1 0 0 0 0,0 0 0 0 0,1 1 0 0 0,-1 0 0 0 0,0-1 0 0 0,1 2 0 0 0,-1-1 0 0 0,1 0 0 0 0,-3 2-95 0 0,-6 5 192 0 0,10-8-114 0 0,1 2 0 0 0,-1-1 0 0 0,1 0 0 0 0,-1 0-1 0 0,1 1 1 0 0,0 0 0 0 0,0-1 0 0 0,0 1-1 0 0,0 0 1 0 0,0 0 0 0 0,0 0 0 0 0,0 0 0 0 0,1 0-1 0 0,-1 1-77 0 0,-11 15 346 0 0,12-17-326 0 0,0 0-1 0 0,-1 1 1 0 0,1-1 0 0 0,0 1 0 0 0,0-1 0 0 0,0 1-1 0 0,0 0 1 0 0,0-1 0 0 0,0 1 0 0 0,0 0 0 0 0,1-1-1 0 0,-1 1 1 0 0,1 0 0 0 0,-1 1-20 0 0,-8 35 168 0 0,6-30-134 0 0,1 0-1 0 0,0 0 1 0 0,1 1-1 0 0,0-1 1 0 0,-1 7-34 0 0,2-1 17 0 0,0-1 0 0 0,-2 1 0 0 0,0-1 0 0 0,0 0 0 0 0,-2 4-17 0 0,2-11 4 0 0,1 0 1 0 0,0 0-1 0 0,0 0 0 0 0,0 0 0 0 0,1 0 0 0 0,0 0 1 0 0,0 0-1 0 0,0 0 0 0 0,1 0 0 0 0,0 0 0 0 0,0-1 1 0 0,1 1-1 0 0,-1 0 0 0 0,2 2-4 0 0,-2-5 3 0 0,0 0 0 0 0,0 0-1 0 0,-1 0 1 0 0,1 0 0 0 0,-1 0 0 0 0,0 1 0 0 0,0-1-1 0 0,0 0 1 0 0,0 0 0 0 0,-1 0 0 0 0,1 1 0 0 0,-1-1-3 0 0,0 1 1 0 0,1 0 1 0 0,-1 0 0 0 0,1 0 0 0 0,0 0 0 0 0,0 0 0 0 0,1 0 0 0 0,-1 0-2 0 0,12 6 32 0 0,0-2-8 0 0,-11-6-20 0 0,0 0 1 0 0,1 0 0 0 0,-1-1 0 0 0,1 1 0 0 0,0 0 0 0 0,-1-1 0 0 0,1 1 0 0 0,0-1 0 0 0,0 0 0 0 0,0 0 0 0 0,0 0-1 0 0,0 0 1 0 0,0 0 0 0 0,0 0 0 0 0,0 0 0 0 0,1-1 0 0 0,-1 1 0 0 0,0-1 0 0 0,1 0-5 0 0,48 3 27 0 0,-36-4 2 0 0,10 1-21 0 0,-2 1 1 0 0,1-1-1 0 0,-1-1 1 0 0,0-2 0 0 0,0 0 0 0 0,4-2-9 0 0,-9-1-1845 0 0,-17 5-7231 0 0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21.6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92 7432 0 0,'10'-1'451'0'0,"-1"0"-1"0"0,0-1 1 0 0,0 0 0 0 0,0-1 0 0 0,0 0 0 0 0,0 0 0 0 0,4-3-451 0 0,19-7 109 0 0,21-2-18 0 0,1 1 1 0 0,9 2-92 0 0,-5-2-1360 0 0,-53 12-5440 0 0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22.1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75 5624 0 0,'0'0'394'0'0,"0"0"10"0"0,11 13 676 0 0,-10-12-1049 0 0,0 1-1 0 0,0-1 0 0 0,0 1 0 0 0,0-1 1 0 0,-1 1-1 0 0,1 0 0 0 0,0-1 0 0 0,-1 1 0 0 0,1 0 1 0 0,-1-1-1 0 0,1 1 0 0 0,-1 0 0 0 0,0 0 0 0 0,0 0 1 0 0,0-1-1 0 0,0 1 0 0 0,0 0 0 0 0,0 0 0 0 0,-1 1-30 0 0,4 23 244 0 0,6 2-212 0 0,-1 0 0 0 0,-1 0 0 0 0,-1 1 0 0 0,-1 0 0 0 0,-2 0 0 0 0,-1 0 0 0 0,-1 8-32 0 0,-1-28 22 0 0,1-1 0 0 0,0 0 0 0 0,1 0 0 0 0,0 1 0 0 0,3 6-22 0 0,-3-7 41 0 0,1 0-1 0 0,-1 0 1 0 0,-1 0-1 0 0,1 0 1 0 0,-1 7-41 0 0,-1-14 6 0 0,0 0 0 0 0,0-1 0 0 0,0 1 0 0 0,0-1 0 0 0,0 1 0 0 0,1 0 0 0 0,-1-1 0 0 0,0 1 0 0 0,0-1 0 0 0,1 1-1 0 0,-1-1 1 0 0,0 1 0 0 0,1-1 0 0 0,-1 1 0 0 0,0-1 0 0 0,1 1 0 0 0,-1-1 0 0 0,1 1 0 0 0,-1-1 0 0 0,1 0 0 0 0,-1 1 0 0 0,1-1 0 0 0,-1 0 0 0 0,1 1 0 0 0,-1-1 0 0 0,1 0 0 0 0,-1 0 0 0 0,1 1 0 0 0,0-1 0 0 0,-1 0-1 0 0,1 0 1 0 0,-1 0 0 0 0,1 0 0 0 0,0 0 0 0 0,-1 0 0 0 0,1 0 0 0 0,-1 0 0 0 0,1 0 0 0 0,0 0-6 0 0,0-5 39 0 0,-1 8 15 0 0,0-3-49 0 0,0 0-1 0 0,-1 0 0 0 0,1 0 0 0 0,0 0 0 0 0,0 0 0 0 0,0 0 0 0 0,0 0 1 0 0,0-1-1 0 0,0 1 0 0 0,0 0 0 0 0,-1 0 0 0 0,1 0 0 0 0,0 0 0 0 0,0 0 1 0 0,0 0-1 0 0,0 0 0 0 0,0 0 0 0 0,0 0 0 0 0,0 0 0 0 0,-1 0 1 0 0,1 0-1 0 0,0 1 0 0 0,0-1 0 0 0,0 0 0 0 0,0 0 0 0 0,0 0 0 0 0,0 0 1 0 0,0 0-1 0 0,-1 0 0 0 0,1 0 0 0 0,0 0 0 0 0,0 0 0 0 0,0 0 0 0 0,0 0 1 0 0,0 0-1 0 0,0 1 0 0 0,0-1 0 0 0,0 0-4 0 0,-8-20 154 0 0,5 11-146 0 0,-9-22 108 0 0,1-1 0 0 0,2 0 0 0 0,0-4-116 0 0,6 20 38 0 0,0 0-1 0 0,2 0 1 0 0,-1-1-1 0 0,2 1 1 0 0,0 0-1 0 0,1-1 1 0 0,2-9-38 0 0,0-5 105 0 0,-4 27-63 0 0,1 0 0 0 0,0-1 0 0 0,1 1 1 0 0,-1 0-1 0 0,1 0 0 0 0,0 0 0 0 0,-1 0 1 0 0,2-1-1 0 0,-1 1 0 0 0,0 0 0 0 0,1 1 1 0 0,0-1-1 0 0,0 0 0 0 0,2-2-42 0 0,21-27 328 0 0,-17 22-280 0 0,0 0 1 0 0,1 0 0 0 0,0 1 0 0 0,5-4-49 0 0,-11 12-1 0 0,1-1 1 0 0,-1 0 0 0 0,1 1 0 0 0,0 0-1 0 0,0 0 1 0 0,0 0 0 0 0,0 0 0 0 0,0 0-1 0 0,0 1 1 0 0,0 0 0 0 0,1 0-1 0 0,-1 0 1 0 0,0 0 0 0 0,1 1 0 0 0,3 0 0 0 0,-5-1-3 0 0,0 1 0 0 0,0 0 0 0 0,0 0 0 0 0,0 0 0 0 0,0 0 0 0 0,0 0 0 0 0,-1 1 0 0 0,1 0 0 0 0,0-1 0 0 0,0 1 1 0 0,0 0-1 0 0,0 0 0 0 0,-1 1 0 0 0,1-1 0 0 0,0 1 0 0 0,-1-1 0 0 0,1 1 0 0 0,-1 0 0 0 0,0 0 0 0 0,0 0 0 0 0,1 0 3 0 0,29 30-135 0 0,18 26 135 0 0,-39-44-2 0 0,-1 0 0 0 0,0 1 1 0 0,-1 0-1 0 0,-1 1 0 0 0,0-1 0 0 0,-1 2 2 0 0,14 25 39 0 0,-16-34 9 0 0,0 1 0 0 0,-1-1 0 0 0,0 1-1 0 0,-1 0 1 0 0,2 4-48 0 0,-3-6 18 0 0,0 0-1 0 0,-1 0 1 0 0,0 1-1 0 0,0-1 1 0 0,-1 0-1 0 0,0 0 1 0 0,0 7-18 0 0,0 42 165 0 0,0-54-160 0 0,-1 3 38 0 0,0 1-1 0 0,-1 0 0 0 0,1 0 1 0 0,-1-1-1 0 0,-1 3-42 0 0,2-6 12 0 0,0 0 1 0 0,0-1-1 0 0,-1 1 1 0 0,1 0-1 0 0,0-1 0 0 0,0 1 1 0 0,-1-1-1 0 0,1 1 1 0 0,-1-1-1 0 0,0 0 0 0 0,1 1 1 0 0,-1-1-1 0 0,0 0 1 0 0,1 0-1 0 0,-1 0 0 0 0,0-1 1 0 0,0 1-1 0 0,0 0-12 0 0,-2 0 14 0 0,-46 12 101 0 0,48-12-110 0 0,-1-1-1 0 0,0 1 1 0 0,0-1-1 0 0,0 0 1 0 0,0 0-1 0 0,0-1 1 0 0,0 1-1 0 0,1 0 0 0 0,-1-1 1 0 0,0 0-1 0 0,0 0 1 0 0,0 0-1 0 0,1 0 1 0 0,-1 0-1 0 0,-1-1-4 0 0,1 0-67 0 0,1 0 0 0 0,-1 0-1 0 0,1 0 1 0 0,0 0-1 0 0,0 0 1 0 0,0-1 0 0 0,0 1-1 0 0,0-1 1 0 0,0 1 0 0 0,1-1-1 0 0,0 0 1 0 0,-1 1 0 0 0,1-1-1 0 0,0 0 1 0 0,0 0 0 0 0,0 0-1 0 0,1 0 1 0 0,-1 0-1 0 0,1 0 1 0 0,-1 0 0 0 0,1 0-1 0 0,0 0 1 0 0,0-2 67 0 0,0 2-7701 0 0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22.4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112 138 5920 0 0,'-3'11'1027'0'0,"-10"4"-173"0"0,2-3-481 0 0,-5 14 64 0 0,8-15-348 0 0,1 1-1 0 0,0 0 1 0 0,1 0 0 0 0,0 1-89 0 0,6-11 7 0 0,-7 12 93 0 0,2 0 1 0 0,0 1 0 0 0,0 0 0 0 0,1 0 0 0 0,1 0 0 0 0,1 0 0 0 0,0 0 0 0 0,0 4-101 0 0,3 47 502 0 0,-1-65-478 0 0,1 1-1 0 0,-1-1 0 0 0,1 0 0 0 0,0 1 0 0 0,-1-1 0 0 0,1 0 1 0 0,0 0-1 0 0,0 1 0 0 0,0-1 0 0 0,0 0 0 0 0,0 0 0 0 0,0 0 1 0 0,0 0-1 0 0,0-1 0 0 0,0 1 0 0 0,1 0 0 0 0,-1 0 0 0 0,0-1 1 0 0,1 1-1 0 0,-1-1 0 0 0,0 1 0 0 0,1-1 0 0 0,-1 1 0 0 0,1-1 1 0 0,0 0-24 0 0,42 8 304 0 0,-36-7-253 0 0,-5-1-26 0 0,1 0-1 0 0,0 0 1 0 0,0 0-1 0 0,-1 0 1 0 0,1-1-1 0 0,0 0 1 0 0,-1 1-1 0 0,1-1 1 0 0,-1 0-1 0 0,1-1 1 0 0,-1 1 0 0 0,1-1-1 0 0,-1 1 1 0 0,2-2-25 0 0,5-4 114 0 0,0 0 0 0 0,-1-1 1 0 0,7-6-115 0 0,8-7 161 0 0,-17 15-107 0 0,-1-1-1 0 0,0 1 1 0 0,0-1 0 0 0,-1 0-1 0 0,0-1 1 0 0,0 1 0 0 0,0-1 0 0 0,-1 0-1 0 0,0 0 1 0 0,-1-1 0 0 0,0 1-1 0 0,0-1 1 0 0,-1 1 0 0 0,0-1 0 0 0,-1 0-1 0 0,1 0 1 0 0,-2 0 0 0 0,1-7-54 0 0,-3 3 72 0 0,-1-1 1 0 0,0 1 0 0 0,0 0-1 0 0,-2 0 1 0 0,1 1 0 0 0,-2-1-1 0 0,0 1 1 0 0,0 0 0 0 0,-1 1-1 0 0,0-1 1 0 0,-1 1 0 0 0,-5-5-73 0 0,-3-1 238 0 0,12 13-196 0 0,0 0 0 0 0,0 0-1 0 0,0-1 1 0 0,1 1-1 0 0,-1-1 1 0 0,1 0 0 0 0,0 0-1 0 0,1 0 1 0 0,-1 0-1 0 0,-1-5-41 0 0,3 6-169 0 0,0 1 0 0 0,0 0 1 0 0,-1 0-1 0 0,1 0 0 0 0,-1 0 0 0 0,0 0 0 0 0,0 0 0 0 0,0 1 0 0 0,0-2 169 0 0,1 4-168 0 0,0-2-9022 0 0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23.0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1 454 6728 0 0,'1'0'21'0'0,"0"0"1"0"0,1 0 0 0 0,-1 0-1 0 0,0 0 1 0 0,0 1-1 0 0,1-1 1 0 0,-1 0 0 0 0,0 1-1 0 0,0-1 1 0 0,0 1-1 0 0,0 0 1 0 0,0-1 0 0 0,0 1-1 0 0,1 0-21 0 0,-2-1 42 0 0,0 0 1 0 0,1 1-1 0 0,-1-1 1 0 0,1 0-1 0 0,-1 1 0 0 0,1-1 1 0 0,-1 0-1 0 0,1 0 0 0 0,-1 0 1 0 0,1 1-1 0 0,-1-1 0 0 0,1 0 1 0 0,-1 0-1 0 0,1 0 0 0 0,-1 0 1 0 0,1 0-1 0 0,-1 0 1 0 0,1 0-1 0 0,-1 0 0 0 0,1 0 1 0 0,-1 0-1 0 0,1 0 0 0 0,-1 0 1 0 0,1 0-1 0 0,-1-1 0 0 0,1 1 1 0 0,-1 0-1 0 0,1 0 0 0 0,-1-1 1 0 0,1 1-1 0 0,-1 0 0 0 0,0 0 1 0 0,1-1-1 0 0,-1 1 1 0 0,1-1-1 0 0,-1 1 0 0 0,0 0 1 0 0,1-1-1 0 0,-1 1 0 0 0,0-1 1 0 0,0 1-1 0 0,1-1-42 0 0,0-2 118 0 0,-1 0 0 0 0,1 0 0 0 0,-1-1 0 0 0,1 1 0 0 0,-1 0 0 0 0,0-1 0 0 0,0 1 0 0 0,-1 0 0 0 0,0-3-118 0 0,1-1 89 0 0,-2-28 359 0 0,-2 0 0 0 0,-1 1 0 0 0,-5-18-448 0 0,-4-22 584 0 0,12 59-359 0 0,1-1 0 0 0,1 1 0 0 0,0-1-225 0 0,0-21 477 0 0,1 11-61 0 0,-1 25-384 0 0,0 0 0 0 0,0 1 0 0 0,0-1 1 0 0,0 0-1 0 0,1 0 0 0 0,-1 0 1 0 0,0 0-1 0 0,1 1 0 0 0,-1-1 1 0 0,0 0-1 0 0,1 0 0 0 0,-1 1 1 0 0,1-1-1 0 0,-1 0 0 0 0,1 1 1 0 0,-1-1-1 0 0,1 0 0 0 0,0 1 1 0 0,-1-1-1 0 0,1 1 0 0 0,0-1 1 0 0,-1 1-1 0 0,1-1 0 0 0,0 1 1 0 0,0-1-33 0 0,7-2 247 0 0,-8 3-241 0 0,0 0 0 0 0,1-1-1 0 0,-1 1 1 0 0,1 0 0 0 0,-1 0-1 0 0,1-1 1 0 0,-1 1 0 0 0,0 0-1 0 0,1 0 1 0 0,-1 0 0 0 0,1 0-1 0 0,-1 0 1 0 0,1 0 0 0 0,-1-1-1 0 0,1 1 1 0 0,-1 0-1 0 0,1 0 1 0 0,-1 1 0 0 0,0-1-1 0 0,1 0 1 0 0,-1 0 0 0 0,1 0-1 0 0,-1 0 1 0 0,1 0 0 0 0,-1 0-1 0 0,1 1 1 0 0,-1-1 0 0 0,0 0-1 0 0,1 0 1 0 0,-1 1 0 0 0,1-1-1 0 0,-1 0 1 0 0,0 0-1 0 0,1 1 1 0 0,-1-1 0 0 0,0 0-1 0 0,1 1 1 0 0,-1-1 0 0 0,0 1-1 0 0,0-1 1 0 0,1 0 0 0 0,-1 1-1 0 0,0-1 1 0 0,0 1 0 0 0,0-1-1 0 0,0 1 1 0 0,0-1 0 0 0,0 1-1 0 0,1-1 1 0 0,-1 1 0 0 0,0-1-6 0 0,33 65 126 0 0,-18-38-116 0 0,12 25 3 0 0,56 98-1 0 0,-80-146-8 0 0,1 1-1 0 0,0-1 1 0 0,0 1 0 0 0,0-1 0 0 0,1 0 0 0 0,0-1-1 0 0,-1 1 1 0 0,1-1 0 0 0,0 0 0 0 0,5 2-4 0 0,-7-3 21 0 0,1 0 0 0 0,0-1 0 0 0,0 1 0 0 0,-1-1 0 0 0,1 1-1 0 0,0-1 1 0 0,0-1 0 0 0,0 1 0 0 0,0 0 0 0 0,0-1 0 0 0,1 0 0 0 0,-1 0 0 0 0,0 0 0 0 0,0 0 0 0 0,3-2-21 0 0,-5 1 47 0 0,0 0 0 0 0,-1 0 0 0 0,1 0 0 0 0,-1 0 1 0 0,1 0-1 0 0,-1-1 0 0 0,1 1 0 0 0,-1-1 0 0 0,1 1 0 0 0,-1-1 0 0 0,0 0 1 0 0,0 1-1 0 0,0-1 0 0 0,0 0 0 0 0,0 0 0 0 0,0 0 0 0 0,-1 0 0 0 0,1 0 1 0 0,-1 1-1 0 0,1-1 0 0 0,-1-2-47 0 0,7-51 120 0 0,-4 29-9 0 0,0 8-60 0 0,1-3 50 0 0,-1-1 0 0 0,0-19-101 0 0,-3 26 35 0 0,1 0 0 0 0,1 0 0 0 0,0 0 0 0 0,1 1 0 0 0,0-1 0 0 0,1 1 0 0 0,1-1 0 0 0,0 1 0 0 0,1 0 0 0 0,5-8-35 0 0,-10 22 7 0 0,0-1-1 0 0,0 0 1 0 0,0 1 0 0 0,-1-1 0 0 0,1 0 0 0 0,0 1 0 0 0,0-1-1 0 0,0 1 1 0 0,0-1 0 0 0,0 1 0 0 0,0 0 0 0 0,0-1 0 0 0,0 1-1 0 0,0 0 1 0 0,0 0 0 0 0,1-1 0 0 0,-1 1 0 0 0,0 0 0 0 0,0 0-7 0 0,0 0 2 0 0,0 0 1 0 0,-1 0 0 0 0,1 0-1 0 0,0 0 1 0 0,-1 0 0 0 0,1 0-1 0 0,0 0 1 0 0,-1 0 0 0 0,1 1 0 0 0,0-1-1 0 0,-1 0 1 0 0,1 0 0 0 0,0 0-1 0 0,-1 1 1 0 0,1-1 0 0 0,0 0-1 0 0,-1 1 1 0 0,1-1 0 0 0,-1 1-1 0 0,1-1 1 0 0,-1 0 0 0 0,1 1 0 0 0,-1-1-1 0 0,1 1 1 0 0,-1 0 0 0 0,0-1-1 0 0,1 1 1 0 0,-1-1 0 0 0,0 1-1 0 0,1-1 1 0 0,-1 1-3 0 0,2 6 24 0 0,0-1-1 0 0,0 0 1 0 0,1 0-1 0 0,0-1 1 0 0,0 1 0 0 0,0 0-1 0 0,1-1 1 0 0,0 0-1 0 0,2 4-23 0 0,20 30 129 0 0,-14-12-13 0 0,-9-16-45 0 0,2-1 0 0 0,-1 0 0 0 0,2-1 0 0 0,-1 1 0 0 0,1-1 0 0 0,1 0-1 0 0,1 1-70 0 0,-5-6 22 0 0,0 1 0 0 0,1 0-1 0 0,-2-1 1 0 0,1 1-1 0 0,2 5-21 0 0,-3-6 40 0 0,0 1 0 0 0,0-1 0 0 0,0 0 0 0 0,1-1-1 0 0,-1 1 1 0 0,1 0 0 0 0,1 0-40 0 0,39 43 69 0 0,-36-40-150 0 0,-5-4-2308 0 0,-2-2-9252 0 0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23.4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1 424 9240 0 0,'0'-1'38'0'0,"0"0"1"0"0,0 0-1 0 0,0-1 0 0 0,1 1 1 0 0,-1 0-1 0 0,1 0 0 0 0,-1 0 1 0 0,1 0-1 0 0,-1 0 1 0 0,1 0-1 0 0,-1 0 0 0 0,1 0 1 0 0,0 0-1 0 0,0 0 1 0 0,0-1-39 0 0,0 1 52 0 0,0 0-1 0 0,0 0 1 0 0,0 0 0 0 0,-1 0 0 0 0,1 0 0 0 0,0 0 0 0 0,-1 0 0 0 0,1-1 0 0 0,-1 1 0 0 0,1 0 0 0 0,-1-1 0 0 0,1 1 0 0 0,-1 0-1 0 0,0-1 1 0 0,0 0-52 0 0,7-264 2230 0 0,-6 260-2133 0 0,0 0 0 0 0,0 0 0 0 0,0 0 0 0 0,1 0 0 0 0,0 0 0 0 0,0 0 0 0 0,1 1 0 0 0,-1-1 0 0 0,1 0 0 0 0,0 1 0 0 0,3-2-97 0 0,10-23 411 0 0,-16 29-369 0 0,0 0 1 0 0,0 0-1 0 0,1 0 0 0 0,-1 0 0 0 0,1 0 0 0 0,-1 0 0 0 0,1 0 0 0 0,-1 0 1 0 0,1 1-1 0 0,-1-1 0 0 0,1 0 0 0 0,0 0 0 0 0,0 1 0 0 0,-1-1 0 0 0,1 0 1 0 0,0 1-1 0 0,0-1 0 0 0,0 1 0 0 0,0-1 0 0 0,-1 1 0 0 0,1 0 0 0 0,0-1 1 0 0,0 1-1 0 0,0 0 0 0 0,0-1 0 0 0,0 1 0 0 0,0 0 0 0 0,0 0 0 0 0,0 0 1 0 0,0 0-1 0 0,0 0 0 0 0,0 0 0 0 0,0 0 0 0 0,0 0 0 0 0,0 0 0 0 0,0 1 1 0 0,0-1-1 0 0,0 0 0 0 0,0 1 0 0 0,0-1 0 0 0,0 1 0 0 0,0-1 0 0 0,-1 1 1 0 0,1-1-1 0 0,0 1 0 0 0,0-1 0 0 0,0 1 0 0 0,-1 0 0 0 0,1 0-42 0 0,7 6 122 0 0,0 0 0 0 0,-1 0-1 0 0,1 1 1 0 0,4 8-122 0 0,1 0 35 0 0,-4-6-20 0 0,-1 1 0 0 0,0 0 0 0 0,-1 0 0 0 0,0 1 0 0 0,-1 0 1 0 0,0 1-1 0 0,-1-1 0 0 0,0 2-15 0 0,21 44 116 0 0,3-2 150 0 0,-18-32-98 0 0,2 0 1 0 0,0-2-1 0 0,4 3-168 0 0,-2 6 305 0 0,-14-28-286 0 0,0 1 0 0 0,0-1 0 0 0,1 0 0 0 0,0 1-1 0 0,-1-1 1 0 0,1 0 0 0 0,1 0 0 0 0,1 3-19 0 0,-4-6-2 0 0,0 0 0 0 0,1 0 0 0 0,-1 0 0 0 0,0 0 1 0 0,0 1-1 0 0,0-1 0 0 0,1 0 0 0 0,-1 0 0 0 0,0 0 0 0 0,0 0 1 0 0,0 0-1 0 0,1 0 0 0 0,-1 0 0 0 0,0 1 0 0 0,0-1 0 0 0,1 0 1 0 0,-1 0-1 0 0,0 0 0 0 0,0 0 0 0 0,1 0 0 0 0,-1 0 0 0 0,0 0 1 0 0,0 0-1 0 0,1 0 0 0 0,-1 0 0 0 0,0-1 0 0 0,0 1 0 0 0,0 0 1 0 0,1 0-1 0 0,-1 0 0 0 0,0 0 0 0 0,0 0 2 0 0,3 0-66 0 0,5 0-2402 0 0,-8 0-8796 0 0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23.7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0 106 10040 0 0,'1'-2'115'0'0,"0"0"-1"0"0,1 0 1 0 0,-1 0 0 0 0,1 0 0 0 0,-1 1 0 0 0,1-1 0 0 0,-1 1 0 0 0,1-1 0 0 0,0 1 0 0 0,0 0 0 0 0,-1-1-1 0 0,1 1 1 0 0,0 0 0 0 0,0 0 0 0 0,0 0 0 0 0,0 1 0 0 0,2-1-115 0 0,33-16 272 0 0,-29 13-268 0 0,0 0-1 0 0,0 1 1 0 0,0-1 0 0 0,4 1-4 0 0,173-41-1776 0 0,-181 43-5736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43.8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10040 0 0,'0'0'865'0'0,"0"0"4"0"0,0 0-3 0 0,0 0-92 0 0,0 0-356 0 0,0 0-90 0 0,0 0 0 0 0,0 0-35 0 0,0 0-140 0 0,0 0-38 0 0,0 0 4 0 0,0 0-22 0 0,2 7-88 0 0,39 125-35 0 0,-37-119 22 0 0,-1 1 0 0 0,0 0 1 0 0,-1 0-1 0 0,0 0 0 0 0,0 6 4 0 0,-1-3-7 0 0,1 0-1 0 0,4 17 8 0 0,-2-17-6 0 0,-1 0 0 0 0,-1-1 0 0 0,-1 8 6 0 0,0-10 8 0 0,0-1-1 0 0,1 1 0 0 0,0-1 1 0 0,1 1-1 0 0,2 3-7 0 0,31 116 776 0 0,-35-131-724 0 0,-1 1 0 0 0,1-1 0 0 0,-1 1 0 0 0,0 0 0 0 0,0-1 0 0 0,0 1 0 0 0,-1 0 0 0 0,1-1 0 0 0,0 1 0 0 0,-1-1 0 0 0,0 1 0 0 0,0-1 0 0 0,1 1 0 0 0,-1-1 0 0 0,-1 2-52 0 0,0-1 76 0 0,1 1 0 0 0,0 0 0 0 0,0-1-1 0 0,0 1 1 0 0,0 0 0 0 0,1-1-1 0 0,-1 1-75 0 0,1-3 0 0 0,0-1 0 0 0,0 0 0 0 0,0 0 0 0 0,-1 1 0 0 0,1-1-1 0 0,0 0 1 0 0,0 0 0 0 0,0 0 0 0 0,0 1 0 0 0,-1-1-1 0 0,1 0 1 0 0,0 0 0 0 0,0 0 0 0 0,0 0 0 0 0,-1 0 0 0 0,1 1-1 0 0,0-1 1 0 0,0 0 0 0 0,-1 0 0 0 0,1 0 0 0 0,0 0-1 0 0,0 0 1 0 0,-1 0 0 0 0,1 0 0 0 0,0 0 0 0 0,0 0-1 0 0,-1 0 1 0 0,1 0 0 0 0,0 0 0 0 0,0 0 0 0 0,-1 0 0 0 0,1 0-1 0 0,0 0 1 0 0,0 0 0 0 0,-1 0 0 0 0,1 0 0 0 0,0-1-1 0 0,-1 1 1 0 0,-5 0-19 0 0,5 0-4 0 0,1 0-6 0 0,0 0 2 0 0,0 0-24 0 0,0 0-81 0 0,0 0-20 0 0,-2-6-2199 0 0,2 5-8041 0 0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24.1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6728 0 0,'0'6'309'0'0,"1"1"1"0"0,0-1 0 0 0,0 0-1 0 0,0 1 1 0 0,1-1-1 0 0,0 0 1 0 0,0 0 0 0 0,1 0-1 0 0,0 0-309 0 0,31 53 1617 0 0,-10-19-1376 0 0,12 24-151 0 0,-5-10 718 0 0,9 24-808 0 0,-23-44-1388 0 0,-17-33-6390 0 0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24.4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0 545 7024 0 0,'0'-4'121'0'0,"1"1"1"0"0,-1-1 0 0 0,1 1-1 0 0,0 0 1 0 0,0 0-1 0 0,0-1 1 0 0,0 1-1 0 0,0 0 1 0 0,1-1-122 0 0,0 1 131 0 0,-1 0 0 0 0,0 0 0 0 0,0 0 1 0 0,0-1-1 0 0,0 1 0 0 0,0 0 0 0 0,-1-1 0 0 0,1 1 0 0 0,-1-1-131 0 0,0-3 75 0 0,0-36 187 0 0,1 0 1 0 0,2 0-1 0 0,4-7-262 0 0,-2 2 338 0 0,-4 31-59 0 0,1 1 0 0 0,3-15-279 0 0,-1 13 182 0 0,-4 15-135 0 0,0 0-1 0 0,0 1 1 0 0,1-1-1 0 0,0 0 1 0 0,-1 1 0 0 0,1-1-1 0 0,0 0 1 0 0,0 1-1 0 0,0-1 1 0 0,1 1 0 0 0,-1 0-1 0 0,1-1 1 0 0,-1 1-1 0 0,1-1-46 0 0,7-5 141 0 0,-8 6-82 0 0,1 0 0 0 0,-1 0 0 0 0,1 0 0 0 0,-1 1-1 0 0,1-1 1 0 0,0 1 0 0 0,-1-1 0 0 0,1 1 0 0 0,0 0 0 0 0,0 0 0 0 0,0-1 0 0 0,0 1 0 0 0,0 1 0 0 0,0-1 0 0 0,0 0 0 0 0,1 0 0 0 0,-1 1 0 0 0,0-1 0 0 0,0 1-1 0 0,1 0 1 0 0,-1 0 0 0 0,0 0 0 0 0,0 0 0 0 0,1 0 0 0 0,-1 0 0 0 0,0 0 0 0 0,1 1 0 0 0,-1 0-59 0 0,-1-1 9 0 0,-1 1 1 0 0,1-1 0 0 0,0 1-1 0 0,-1 0 1 0 0,1 0-1 0 0,-1-1 1 0 0,1 1-1 0 0,-1 0 1 0 0,1 0-1 0 0,-1 0 1 0 0,0-1-1 0 0,1 1 1 0 0,-1 0 0 0 0,0 0-1 0 0,0 0 1 0 0,1 0-1 0 0,-1 0 1 0 0,0 0-1 0 0,0 0-9 0 0,2 8 44 0 0,16 34 40 0 0,2-1 0 0 0,1-1 0 0 0,2 0 0 0 0,2-2 0 0 0,4 2-84 0 0,-22-32 15 0 0,1-1 0 0 0,0 0 0 0 0,0-1 0 0 0,1 0 1 0 0,0 0-1 0 0,0 0 0 0 0,1-2 0 0 0,0 1 0 0 0,0-1 0 0 0,1 0-15 0 0,-3-2 13 0 0,-1 0 1 0 0,1-1-1 0 0,-1 0 0 0 0,1-1 1 0 0,2 1-14 0 0,-8-2 6 0 0,0 0 1 0 0,0 0-1 0 0,0 0 1 0 0,0 0 0 0 0,0 0-1 0 0,0-1 1 0 0,0 1-1 0 0,0-1 1 0 0,0 1 0 0 0,0-1-1 0 0,0 0 1 0 0,0 1-1 0 0,-1-1 1 0 0,1 0 0 0 0,0 0-1 0 0,0-1 1 0 0,-1 1-1 0 0,1 0 1 0 0,-1 0 0 0 0,1-1-1 0 0,0-1-6 0 0,3-1 18 0 0,-1-1 1 0 0,0 0-1 0 0,-1 0 0 0 0,0-1 0 0 0,1 1 0 0 0,-2-1 1 0 0,1 0-1 0 0,-1 0 0 0 0,1 0 0 0 0,-2 0 0 0 0,1 0 1 0 0,-1 0-1 0 0,0 0 0 0 0,0-1 0 0 0,0 1 0 0 0,-1 0 1 0 0,0-7-19 0 0,0-9 78 0 0,-1 1 0 0 0,-1-1 0 0 0,-1 0 0 0 0,-1 1 0 0 0,-4-13-78 0 0,-20-79 431 0 0,27 109-533 0 0,1 0 0 0 0,1 0 0 0 0,-1 0 1 0 0,0 0-1 0 0,1 0 0 0 0,0 0 0 0 0,0 0 0 0 0,0 0 1 0 0,0 0-1 0 0,1 0 0 0 0,0 1 0 0 0,-1-1 0 0 0,1 0 1 0 0,1 1-1 0 0,-1 0 0 0 0,0-1 0 0 0,1 1 102 0 0,-2 2-10066 0 0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24.8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197 2 6928 0 0,'0'0'1'0'0,"-2"0"151"0"0,0-1 0 0 0,0 1 0 0 0,0 0 1 0 0,0 0-1 0 0,0 0 0 0 0,0 0 0 0 0,0 0 1 0 0,0 1-1 0 0,1-1 0 0 0,-1 0 0 0 0,0 1 0 0 0,0 0 1 0 0,0-1-1 0 0,0 1 0 0 0,1 0 0 0 0,-1 0 1 0 0,0 0-1 0 0,1 0 0 0 0,-1 0 0 0 0,0 0 0 0 0,1 1 1 0 0,0-1-1 0 0,-1 0 0 0 0,1 1 0 0 0,-1 0-152 0 0,-19 20 144 0 0,6-8-93 0 0,7-4-19 0 0,-53 69-101 0 0,54-67 46 0 0,0-1-1 0 0,0 1 1 0 0,2 0 0 0 0,-1 0-1 0 0,1 1 1 0 0,0 4 23 0 0,4-11-6 0 0,0 0 1 0 0,0 0-1 0 0,0 0 1 0 0,1 0-1 0 0,0 1 1 0 0,1-1 0 0 0,-1 0-1 0 0,2 2 6 0 0,0 25-12 0 0,-1-28 14 0 0,-1 0 0 0 0,1 0 1 0 0,0 0-1 0 0,0 0 1 0 0,0 0-1 0 0,1 0 0 0 0,-1 0 1 0 0,1 0-1 0 0,1-1 1 0 0,-1 1-1 0 0,1-1 1 0 0,-1 0-1 0 0,1 1 0 0 0,0-1 1 0 0,1-1-1 0 0,-1 1 1 0 0,1 0-1 0 0,0-1 0 0 0,0 0 1 0 0,0 0-1 0 0,0 0 1 0 0,0 0-1 0 0,1 0 0 0 0,0-1-2 0 0,3 2 8 0 0,-1 0-1 0 0,2-1 0 0 0,-1 0 1 0 0,0 0-1 0 0,0-1 0 0 0,1 0 1 0 0,-1-1-1 0 0,1 0 1 0 0,0 0-1 0 0,-1 0 0 0 0,1-1 1 0 0,0-1-1 0 0,7-1-7 0 0,26-5 275 0 0,21-9-275 0 0,-50 12 103 0 0,0 0 1 0 0,0-1-1 0 0,-1-1 1 0 0,1 0-1 0 0,-1 0 1 0 0,8-7-104 0 0,-15 9 72 0 0,1-1 1 0 0,-1 0-1 0 0,0 0 1 0 0,0-1-1 0 0,-1 0 0 0 0,0 1 1 0 0,0-1-1 0 0,0-1 1 0 0,0 1-1 0 0,-1 0 1 0 0,0-1-1 0 0,-1 0 0 0 0,1 0 1 0 0,-1 1-1 0 0,-1-1 1 0 0,1-1-1 0 0,-1 1 0 0 0,0 0 1 0 0,-1 0-1 0 0,0 0 1 0 0,0-1-1 0 0,0 1 1 0 0,-1 0-1 0 0,0 0 0 0 0,-1 0 1 0 0,1 0-1 0 0,-1 0 1 0 0,-1 0-1 0 0,1 0 0 0 0,-1 1 1 0 0,0-1-1 0 0,-1 1 1 0 0,0 0-1 0 0,0 0 1 0 0,-1-2-73 0 0,-2 0 65 0 0,-3-4 81 0 0,0 0 1 0 0,-1 0-1 0 0,0 1 0 0 0,-7-4-146 0 0,14 11 32 0 0,-1 1 0 0 0,0 0 0 0 0,0 0 0 0 0,0 1 0 0 0,0 0-1 0 0,-1 0 1 0 0,1 0 0 0 0,0 0 0 0 0,-1 1 0 0 0,0 0 0 0 0,1 0 0 0 0,-1 0 0 0 0,0 1 0 0 0,-1 0-32 0 0,-6-1 52 0 0,11 1-40 0 0,1-1-1 0 0,-1 1 0 0 0,0 0 0 0 0,0 0 1 0 0,1 0-1 0 0,-1 0 0 0 0,0 0 0 0 0,0 0 0 0 0,0 0 1 0 0,1 1-1 0 0,-1-1 0 0 0,0 1 0 0 0,1-1 1 0 0,-1 1-1 0 0,0-1 0 0 0,1 1 0 0 0,-1 0 0 0 0,0 0 1 0 0,1 0-1 0 0,-1 0 0 0 0,1 0 0 0 0,0 0 1 0 0,-1 1-12 0 0,-3 1 489 0 0,2 1-2940 0 0,3-3-7355 0 0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25.1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 7024 0 0,'9'0'187'0'0,"-8"-1"-116"0"0,0 1 0 0 0,0 0-1 0 0,0 0 1 0 0,0 0 0 0 0,0 0 0 0 0,0 0-1 0 0,0 0 1 0 0,1 0 0 0 0,-1 0 0 0 0,0 0-1 0 0,0 0 1 0 0,0 0 0 0 0,0 1-1 0 0,0-1 1 0 0,0 1 0 0 0,0-1 0 0 0,0 1-1 0 0,0-1 1 0 0,0 1 0 0 0,0-1 0 0 0,0 1-1 0 0,0 0 1 0 0,0-1 0 0 0,-1 1-1 0 0,1 0 1 0 0,0 0 0 0 0,0 0 0 0 0,-1 0-1 0 0,1 0-70 0 0,9 12 897 0 0,-9-11-803 0 0,1 0 0 0 0,0 0 0 0 0,-1 0 0 0 0,1 1 0 0 0,-1-1 0 0 0,1 0 0 0 0,-1 1 0 0 0,0-1 1 0 0,0 1-1 0 0,0 0-94 0 0,14 75 589 0 0,6 71-589 0 0,-18-123 231 0 0,-2 7 32 0 0,-1-28-198 0 0,-1 0 0 0 0,1 0 0 0 0,1 0 0 0 0,-1 0 0 0 0,1 0 0 0 0,0 0 0 0 0,0 0 0 0 0,0 0 0 0 0,1 0 0 0 0,2 4-65 0 0,-1 10 327 0 0,-3-18-357 0 0,0 0 1 0 0,0 0-1 0 0,0-1 1 0 0,0 1 0 0 0,-1 0-1 0 0,1 0 1 0 0,0-1-1 0 0,0 1 1 0 0,1 0-1 0 0,-1-1 1 0 0,0 1 0 0 0,0 0-1 0 0,0 0 1 0 0,0-1-1 0 0,1 1 1 0 0,-1 0-1 0 0,0-1 1 0 0,1 1-1 0 0,-1 0 1 0 0,0-1 0 0 0,1 1-1 0 0,-1-1 1 0 0,1 1-1 0 0,-1 0 1 0 0,1-1-1 0 0,-1 1 1 0 0,1-1 0 0 0,-1 1-1 0 0,1-1 1 0 0,0 0-1 0 0,-1 1 1 0 0,1-1-1 0 0,0 0 1 0 0,-1 1 0 0 0,1-1-1 0 0,0 0 1 0 0,-1 0-1 0 0,1 0 1 0 0,0 1-1 0 0,0-1 1 0 0,0 0 29 0 0,-1 0-8545 0 0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2:25.5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50 7136 0 0,'33'-13'697'0'0,"1"5"-432"0"0,-21 6-237 0 0,-1-1 0 0 0,0-1-1 0 0,0 0 1 0 0,3-2-28 0 0,-7 4-143 0 0,1 0 0 0 0,-1 0 0 0 0,1 1 0 0 0,-1 0 0 0 0,1 0 0 0 0,0 1 0 0 0,0 0 143 0 0,-8 0-5160 0 0</inkml:trace>
  <inkml:trace contextRef="#ctx0" brushRef="#br0" timeOffset="1">27 233 6016 0 0,'0'0'326'0'0,"1"18"1212"0"0,8-18-1467 0 0,0-1 0 0 0,0 0 0 0 0,0 0 0 0 0,0 0 0 0 0,0-1 0 0 0,0-1 0 0 0,-1 1-71 0 0,13-4 55 0 0,0 1 0 0 0,13-2-55 0 0,16-2-1146 0 0,-25 2-4107 0 0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14.3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370 37 4912 0 0,'0'0'319'0'0,"0"0"-6"0"0,0 0 0 0 0,0 0 23 0 0,0 0 73 0 0,0 0 29 0 0,0 0 2 0 0,0 0 6 0 0,0 0 26 0 0,0 0 3 0 0,0 0 2 0 0,0 0-26 0 0,0 0-92 0 0,0 0-23 0 0,0 0 1 0 0,0 0-44 0 0,0 0-194 0 0,0 0-44 0 0,0 0 1 0 0,0 0 10 0 0,0 0 45 0 0,0 0 16 0 0,0 0-1 0 0,-2-6-4 0 0,1 4-117 0 0,1 1 4 0 0,-1-1 0 0 0,1 1 0 0 0,-1-1 0 0 0,1 1 0 0 0,-1 0 0 0 0,1-1 0 0 0,-1 1 0 0 0,0 0 0 0 0,1 0-1 0 0,-1-1 1 0 0,0 1 0 0 0,0 0 0 0 0,0 0 0 0 0,0 0 0 0 0,0 0 0 0 0,0 0 0 0 0,0 0 0 0 0,-1 0 0 0 0,1 1 0 0 0,0-1 0 0 0,0 0 0 0 0,-1 1 0 0 0,1-1-1 0 0,0 1 1 0 0,-1-1 0 0 0,1 1 0 0 0,-1-1 0 0 0,1 1 0 0 0,0 0 0 0 0,-1 0 0 0 0,1 0 0 0 0,-1 0 0 0 0,1 0 0 0 0,-1 0 0 0 0,1 0 0 0 0,-1 0 0 0 0,1 1-1 0 0,0-1 1 0 0,-1 1 0 0 0,1-1-9 0 0,-12 4 34 0 0,0 1 0 0 0,0 1 0 0 0,0 0 0 0 0,1 0 1 0 0,0 1-1 0 0,0 1 0 0 0,1 0 0 0 0,0 0 0 0 0,0 1 0 0 0,1 1 0 0 0,0 0 0 0 0,1 0 0 0 0,0 1 0 0 0,1 0 0 0 0,-4 5-34 0 0,-15 26 157 0 0,2 2 1 0 0,1 0-1 0 0,-2 12-157 0 0,18-34 32 0 0,2 0 0 0 0,0 0 0 0 0,2 0 0 0 0,0 1 0 0 0,1-1 0 0 0,1 19-32 0 0,-5 101 39 0 0,7-139-39 0 0,0 0 0 0 0,0 1 1 0 0,1-1-1 0 0,-1 0 0 0 0,1 0 0 0 0,0 1 1 0 0,0-1-1 0 0,0 0 0 0 0,0 0 1 0 0,1 0-1 0 0,-1 0 0 0 0,1 0 1 0 0,0 0-1 0 0,0-1 0 0 0,0 1 1 0 0,0-1-1 0 0,0 1 0 0 0,0-1 0 0 0,1 0 1 0 0,0 0-1 0 0,1 2 0 0 0,18 19 0 0 0,-19-19 0 0 0,0 0-1 0 0,0 0 1 0 0,0 0 0 0 0,1 0-1 0 0,-1-1 1 0 0,1 0 0 0 0,0 1-1 0 0,0-1 1 0 0,0 0-1 0 0,0-1 1 0 0,1 1 0 0 0,-1-1-1 0 0,1 0 1 0 0,-1 0-1 0 0,1 0 1 0 0,0-1 0 0 0,1 0 0 0 0,4 1 0 0 0,0 0 0 0 0,1 0 0 0 0,-1-1 0 0 0,0 0 0 0 0,1 0 0 0 0,-1-1 0 0 0,2-1 0 0 0,26-3 0 0 0,-23 4 0 0 0,0-2 0 0 0,0 0 0 0 0,-1-1 0 0 0,1 0 0 0 0,3-2 0 0 0,30-8 0 0 0,-40 12 0 0 0,0-1 0 0 0,1 0-1 0 0,-1-1 1 0 0,0 1 0 0 0,0-1 0 0 0,-1-1 0 0 0,1 0 0 0 0,-1 0-1 0 0,1 0 1 0 0,0-2 0 0 0,-4 3-1 0 0,-2 1 1 0 0,0 0-1 0 0,0 0 1 0 0,0 0-1 0 0,1 0 1 0 0,-1 1-1 0 0,1-1 1 0 0,-1 1-1 0 0,1 0 1 0 0,0-1-1 0 0,-1 1 1 0 0,2 0 0 0 0,-1 0 9 0 0,0 0 1 0 0,0 0 0 0 0,0 0 0 0 0,0-1 0 0 0,0 1 0 0 0,0-1 0 0 0,-1 1 0 0 0,1-1 0 0 0,0 0 0 0 0,-1 0-1 0 0,0-1 1 0 0,1 1 0 0 0,-1-1-10 0 0,13-10-1838 0 0,-13 11-6556 0 0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14.7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21 4312 0 0,'0'0'808'0'0,"12"3"1562"0"0,-4 2-1930 0 0,-8-5-393 0 0,1 1 0 0 0,0-1 0 0 0,-1 1 0 0 0,1-1 0 0 0,0 0 0 0 0,0 1 0 0 0,0-1 0 0 0,-1 0-1 0 0,1 0 1 0 0,0 1 0 0 0,0-1 0 0 0,0 0 0 0 0,0 0 0 0 0,-1 0 0 0 0,1 0 0 0 0,0 0 0 0 0,0 0-1 0 0,0 0 1 0 0,0-1 0 0 0,-1 1 0 0 0,1 0 0 0 0,0 0 0 0 0,0-1 0 0 0,0 1 0 0 0,-1 0 0 0 0,1-1-1 0 0,0 1 1 0 0,0-1 0 0 0,-1 1 0 0 0,1-1-47 0 0,20-5 264 0 0,1 1-1 0 0,-1 1 1 0 0,1 0 0 0 0,0 2-1 0 0,11 0-263 0 0,20-2 277 0 0,-52 4-275 0 0,0 0 0 0 0,0 0 0 0 0,0 1 1 0 0,0-1-1 0 0,-1 0 0 0 0,1 1 0 0 0,0-1 0 0 0,0 0 1 0 0,0 1-1 0 0,0-1 0 0 0,0 1 0 0 0,0-1 0 0 0,-1 1 1 0 0,1 0-1 0 0,0-1 0 0 0,-1 1 0 0 0,1 0 1 0 0,0 0-1 0 0,-1-1 0 0 0,1 1 0 0 0,-1 0 0 0 0,1 0 1 0 0,-1 0-1 0 0,1 0 0 0 0,-1 0-2 0 0,10 11 45 0 0,-10-12-41 0 0,1 1 0 0 0,-1 0 1 0 0,1 0-1 0 0,-1-1 0 0 0,1 1 0 0 0,-1 0 1 0 0,0 0-1 0 0,1-1 0 0 0,-1 1 0 0 0,0 0 1 0 0,0 0-1 0 0,0 0 0 0 0,0 0 1 0 0,1 0-1 0 0,-1-1 0 0 0,0 1 0 0 0,0 0 1 0 0,-1 0-1 0 0,1 0 0 0 0,0 0 1 0 0,0 0-5 0 0,-5 24 82 0 0,1-10 19 0 0,4 15 103 0 0,0-22-148 0 0,1-1 1 0 0,-2 1-1 0 0,1-1 1 0 0,-1 1 0 0 0,-1 1-57 0 0,-22 133 161 0 0,23-137-144 0 0,1 1-1 0 0,0-1 1 0 0,0 1 0 0 0,1-1 0 0 0,0 1-1 0 0,0-1 1 0 0,1 3-17 0 0,3 29 154 0 0,-5-10 27 0 0,0-27-164 0 0,0 0-1563 0 0,0 0-6226 0 0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15.0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4720 0 0,'1'0'67'0'0,"0"0"1"0"0,1 0-1 0 0,-1 0 0 0 0,0 0 1 0 0,0 0-1 0 0,0 0 1 0 0,0 0-1 0 0,0 0 0 0 0,0 1 1 0 0,0-1-1 0 0,0 0 0 0 0,0 1 1 0 0,0-1-1 0 0,0 1 1 0 0,0-1-1 0 0,0 1 0 0 0,0-1 1 0 0,0 1-68 0 0,0 1 73 0 0,-1-1 1 0 0,1 0 0 0 0,-1 0-1 0 0,1 0 1 0 0,-1 1 0 0 0,0-1-1 0 0,0 0 1 0 0,0 1 0 0 0,0-1 0 0 0,0 0-1 0 0,0 1 1 0 0,0-1 0 0 0,0 0-74 0 0,0 3-19 0 0,1-1 76 0 0,0-1 0 0 0,0 1 0 0 0,0-1 0 0 0,0 0 1 0 0,0 1-1 0 0,1-1 0 0 0,-1 0 0 0 0,1 0 0 0 0,-1 0 0 0 0,1 0 1 0 0,0 0-1 0 0,0 0 0 0 0,1 1-57 0 0,8 9 83 0 0,-7-5-48 0 0,0 0 0 0 0,-1 0-1 0 0,0 0 1 0 0,0 1-1 0 0,-1-1 1 0 0,0 1-1 0 0,-1-1 1 0 0,1 1 0 0 0,-1 0-1 0 0,0 4-34 0 0,0 0 20 0 0,1 0-1 0 0,0 1 0 0 0,3 7-19 0 0,35 118 434 0 0,-35-109-182 0 0,-4-26-209 0 0,-1 0 0 0 0,0 1 0 0 0,1-1-1 0 0,0 0 1 0 0,-1 0 0 0 0,1 0 0 0 0,0 0 0 0 0,1 0 0 0 0,-1 0-1 0 0,1 0 1 0 0,-1 0 0 0 0,1 0 0 0 0,0-1 0 0 0,0 1-1 0 0,2 1-42 0 0,-3-2 47 0 0,0 0 0 0 0,1-1 0 0 0,-1 1 0 0 0,0 0-1 0 0,0 0 1 0 0,0 0 0 0 0,0 0 0 0 0,0 0-1 0 0,0 1 1 0 0,-1-1 0 0 0,1 0-47 0 0,6 16-1043 0 0,-6-17-5315 0 0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15.3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6016 0 0,'1'3'73'0'0,"0"0"0"0"0,-1 0 0 0 0,1 0 0 0 0,0-1 0 0 0,0 1 0 0 0,0 0 0 0 0,1-1 0 0 0,-1 1 0 0 0,1-1 0 0 0,-1 1 0 0 0,1-1-1 0 0,0 0 1 0 0,0 1 0 0 0,0-1 0 0 0,0 0 0 0 0,0 0 0 0 0,1-1-73 0 0,18 24 865 0 0,-11-4-113 0 0,0 0 0 0 0,3 11-752 0 0,-6-14 298 0 0,0 0 0 0 0,1-1-1 0 0,1 0 1 0 0,3 3-298 0 0,-4-7 82 0 0,-1-1 0 0 0,-1 1 0 0 0,3 8-82 0 0,-4-9 77 0 0,0-1-1 0 0,1 0 1 0 0,0 0 0 0 0,7 9-77 0 0,5 11 158 0 0,-16-26-130 0 0,1 1 0 0 0,0 0-1 0 0,1-1 1 0 0,-1 0 0 0 0,1 0 0 0 0,3 3-28 0 0,13 16 69 0 0,6 6 170 0 0,-24-29-192 0 0,0 1 0 0 0,0-1 1 0 0,0 0-1 0 0,0 1 0 0 0,0-1 0 0 0,0 0 0 0 0,1 0 1 0 0,-1-1-1 0 0,0 1 0 0 0,1 0 0 0 0,-1-1 1 0 0,1 1-1 0 0,-1-1 0 0 0,0 0 0 0 0,2 0-47 0 0,-3 0 56 0 0,0-1-1 0 0,0 1 1 0 0,0-1-1 0 0,0 0 1 0 0,-1 1-1 0 0,1-1 1 0 0,0 0-1 0 0,0 1 1 0 0,0-1-1 0 0,-1 0 0 0 0,1 0 1 0 0,0 0-1 0 0,-1 0 1 0 0,1 0-1 0 0,-1 0 1 0 0,1 0-1 0 0,-1 0 1 0 0,1 0-1 0 0,-1 0 1 0 0,0 0-1 0 0,1 0 1 0 0,-1 0-1 0 0,0 0 1 0 0,0 0-1 0 0,0 0 1 0 0,0-1-56 0 0,4-35 400 0 0,-4 4 12 0 0,-1 0 0 0 0,-4-22-412 0 0,5 47 63 0 0,0 0 0 0 0,0 0 1 0 0,1 0-1 0 0,0 0 0 0 0,0 0 1 0 0,2-3-64 0 0,3-33 360 0 0,-6 40-320 0 0,0 1 1 0 0,1-1 0 0 0,-1 1-1 0 0,1-1 1 0 0,0 1 0 0 0,0 0-1 0 0,1 0 1 0 0,-1-1 0 0 0,1 1-1 0 0,0-1-40 0 0,10-25 110 0 0,-11 26-103 0 0,0 0 0 0 0,1 0 1 0 0,0 0-1 0 0,-1 1 0 0 0,1-1 0 0 0,0 0 1 0 0,1 1-1 0 0,-1-1 0 0 0,0 1 1 0 0,1-1-1 0 0,1 0-7 0 0,16-18 70 0 0,-18 18-65 0 0,1 0 0 0 0,0 0-1 0 0,0 1 1 0 0,0-1 0 0 0,0 1-1 0 0,0 0 1 0 0,0-1 0 0 0,0 2-1 0 0,1-1 1 0 0,-1 0-1 0 0,1 1 1 0 0,0-1 0 0 0,-1 1-1 0 0,1 0 1 0 0,0 0 0 0 0,0 0-1 0 0,0 1 1 0 0,-1 0-1 0 0,5-1-4 0 0,8 6-2109 0 0,-13-5-8437 0 0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15.7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279 1 7528 0 0,'0'0'99'0'0,"1"0"-1"0"0,-1 0 1 0 0,1 0 0 0 0,-1 0 0 0 0,1 0 0 0 0,-1 0-1 0 0,1 0 1 0 0,-1 0 0 0 0,1 0 0 0 0,-1 0 0 0 0,1 0-1 0 0,-1 0 1 0 0,1 0 0 0 0,-1 1 0 0 0,0-1 0 0 0,1 0-1 0 0,-1 0 1 0 0,1 0 0 0 0,-1 1 0 0 0,1-1 0 0 0,-1 0-1 0 0,0 1 1 0 0,1-1 0 0 0,-1 0 0 0 0,1 1 0 0 0,-1-1-1 0 0,0 1 1 0 0,0-1 0 0 0,1 0 0 0 0,-1 1 0 0 0,0-1-1 0 0,0 1 1 0 0,1-1 0 0 0,-1 1 0 0 0,0-1 0 0 0,0 1-1 0 0,0-1 1 0 0,0 1 0 0 0,0-1 0 0 0,0 1 0 0 0,0-1-1 0 0,0 1 1 0 0,0-1 0 0 0,0 1 0 0 0,0-1 0 0 0,0 1-1 0 0,0-1 1 0 0,0 1 0 0 0,0-1-99 0 0,-20-1 453 0 0,16 0-424 0 0,0 1 1 0 0,0-1 0 0 0,0 1 0 0 0,0 0 0 0 0,0 0-1 0 0,1 1 1 0 0,-1-1 0 0 0,0 1 0 0 0,0 0 0 0 0,-2 1-30 0 0,-43 11 202 0 0,36-10-121 0 0,0 0 1 0 0,0 1 0 0 0,0 0 0 0 0,1 1-1 0 0,-12 7-81 0 0,22-11 20 0 0,-1 1 1 0 0,1 0-1 0 0,0 1 0 0 0,-1-1 0 0 0,1 0 0 0 0,0 1 0 0 0,1-1 0 0 0,-1 1 0 0 0,0 0 1 0 0,1-1-1 0 0,-1 1 0 0 0,1 0 0 0 0,0 0 0 0 0,0 1-20 0 0,0-1 40 0 0,0 0 1 0 0,-1 0-1 0 0,1-1 1 0 0,-1 1-1 0 0,1 0 1 0 0,-1 0-1 0 0,0-1 1 0 0,0 1-1 0 0,0-1 0 0 0,0 0 1 0 0,-1 1-41 0 0,-1 1 37 0 0,1 0 0 0 0,-1 0 0 0 0,1 0 0 0 0,1 0 0 0 0,-1 1 0 0 0,0-1 0 0 0,1 1 1 0 0,0 0-1 0 0,0 0 0 0 0,1 0 0 0 0,-1 0 0 0 0,1 0 0 0 0,0 0 0 0 0,0 0 0 0 0,1 0 0 0 0,0 1-37 0 0,-8 52 83 0 0,8-49-85 0 0,0 1 0 0 0,0 0 0 0 0,1 0-1 0 0,1 0 1 0 0,-1-1 0 0 0,1 1 0 0 0,1-1 0 0 0,0 1 0 0 0,0-1 0 0 0,1 0 0 0 0,0 0 0 0 0,1-1 0 0 0,-1 1 0 0 0,5 3 2 0 0,-6-8 0 0 0,-1 0 0 0 0,1 0 0 0 0,-1 0 0 0 0,1 1 0 0 0,-1-1 0 0 0,0 3 0 0 0,5 9-2 0 0,-1-8-17 0 0,0-1-1 0 0,0 0 1 0 0,0 0 0 0 0,1-1-1 0 0,-1 1 1 0 0,2-1-1 0 0,-1-1 1 0 0,1 0 0 0 0,0 0-1 0 0,0 0 1 0 0,5 1 19 0 0,-11-5-6 0 0,1 0 0 0 0,-1 0 1 0 0,1 0-1 0 0,-1 0 0 0 0,1-1 0 0 0,0 0 0 0 0,-1 1 1 0 0,1-1-1 0 0,1 0 6 0 0,16 3-28 0 0,-15-2-157 0 0,0 0 0 0 0,0 0 0 0 0,0-1 1 0 0,0 1-1 0 0,0-1 0 0 0,0 0 0 0 0,0-1 1 0 0,-1 1-1 0 0,1-1 0 0 0,4 0 185 0 0,-8 0-9265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44.1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 8744 0 0,'0'-3'521'0'0,"0"3"-503"0"0,0 0 0 0 0,0 0 0 0 0,0 0-1 0 0,0 0 1 0 0,0 0 0 0 0,0 0-1 0 0,0-1 1 0 0,0 1 0 0 0,0 0-1 0 0,0 0 1 0 0,0 0 0 0 0,0 0-1 0 0,0 0 1 0 0,0 0 0 0 0,0 0-1 0 0,0 0 1 0 0,0-1 0 0 0,1 1-1 0 0,-1 0 1 0 0,0 0 0 0 0,0 0 0 0 0,0 0-1 0 0,0 0 1 0 0,0 0 0 0 0,0 0-1 0 0,0 0 1 0 0,0 0 0 0 0,0 0-1 0 0,1 0 1 0 0,-1 0 0 0 0,0 0-1 0 0,0 0 1 0 0,0 0 0 0 0,0 0-1 0 0,0 0 1 0 0,0 0 0 0 0,0 0 0 0 0,1 0-1 0 0,-1 0 1 0 0,0 0 0 0 0,0 0-1 0 0,0 0 1 0 0,0 0 0 0 0,0 0-1 0 0,0 0 1 0 0,0 0 0 0 0,1 0-1 0 0,-1 0 1 0 0,0 0 0 0 0,0 0-1 0 0,0 0 1 0 0,0 0 0 0 0,0 0-1 0 0,0 0 1 0 0,0 0 0 0 0,0 1 0 0 0,0-1-1 0 0,1 0 1 0 0,-1 0 0 0 0,0 0-1 0 0,0 0 1 0 0,0 0 0 0 0,0 0-18 0 0,2-1 78 0 0,-1 0 1 0 0,1 1 0 0 0,0-1 0 0 0,0 0-1 0 0,-1 1 1 0 0,1-1 0 0 0,0 1 0 0 0,0 0-1 0 0,0 0 1 0 0,0 0 0 0 0,0 0-1 0 0,0 0 1 0 0,0 0-79 0 0,1 0 21 0 0,42-9 16 0 0,-35 6-22 0 0,1 1 0 0 0,-1 0 0 0 0,1 0 0 0 0,5 1-15 0 0,33 3 247 0 0,-1 2-1 0 0,9 3-246 0 0,-43-5 105 0 0,1 1 0 0 0,-1 0 0 0 0,0 1 0 0 0,0 0 0 0 0,-1 2 0 0 0,1-1 0 0 0,2 3-105 0 0,-10-4 55 0 0,0-1 0 0 0,0 1 1 0 0,0 0-1 0 0,-1 0 0 0 0,1 1 1 0 0,-1-1-1 0 0,0 1 0 0 0,0 0 0 0 0,-1 1 1 0 0,0-1-1 0 0,0 1 0 0 0,0 0 1 0 0,-1 0-1 0 0,1 0 0 0 0,1 6-55 0 0,-3-8 23 0 0,0 0 0 0 0,-1 1 0 0 0,0-1 0 0 0,1 1 0 0 0,-1-1 0 0 0,-1 1 0 0 0,1-1 0 0 0,-1 1-1 0 0,0-1 1 0 0,0 1 0 0 0,0-1 0 0 0,0 1 0 0 0,-1-1 0 0 0,0 1 0 0 0,0-1 0 0 0,0 1 0 0 0,0-1 0 0 0,-1 0 0 0 0,0 1-1 0 0,0-1 1 0 0,0 0 0 0 0,-2 3-23 0 0,-3 4 37 0 0,0 0-1 0 0,-1 0 1 0 0,-5 5-37 0 0,9-12 11 0 0,0 0 0 0 0,0 0 1 0 0,0-1-1 0 0,0 0 0 0 0,-1 0 1 0 0,1 0-1 0 0,-1-1 0 0 0,1 1 1 0 0,-1-1-1 0 0,-4 1-11 0 0,-47 19 96 0 0,40-15-62 0 0,-1-1 0 0 0,0 0 0 0 0,-1-1 0 0 0,0-1 1 0 0,-2 0-35 0 0,-41 8 176 0 0,45-8-79 0 0,-1 0 0 0 0,1-2 0 0 0,-1 0 0 0 0,-6 0-97 0 0,1-7-1788 0 0,21 5-7752 0 0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16.1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 7024 0 0,'0'0'9'0'0,"0"0"-1"0"0,0-1 1 0 0,0 1 0 0 0,0 0 0 0 0,0 0-1 0 0,1 0 1 0 0,-1-1 0 0 0,0 1 0 0 0,0 0 0 0 0,0 0-1 0 0,0 0 1 0 0,1 0 0 0 0,-1 0 0 0 0,0-1-1 0 0,0 1 1 0 0,0 0 0 0 0,1 0 0 0 0,-1 0 0 0 0,0 0-1 0 0,0 0 1 0 0,1 0 0 0 0,-1 0 0 0 0,0 0-1 0 0,0 0 1 0 0,1 0 0 0 0,-1 0 0 0 0,0 0 0 0 0,0 0-1 0 0,1 0 1 0 0,-1 0 0 0 0,0 0 0 0 0,0 0-1 0 0,0 0 1 0 0,1 0 0 0 0,-1 0 0 0 0,0 0 0 0 0,0 0-1 0 0,1 1 1 0 0,-1-1 0 0 0,0 0 0 0 0,0 0-1 0 0,0 0 1 0 0,0 0 0 0 0,1 1-9 0 0,18 7 782 0 0,0 0-109 0 0,-16-8-617 0 0,0 1 0 0 0,-1-1 0 0 0,1 1 1 0 0,0 0-1 0 0,-1 0 0 0 0,1 0 0 0 0,-1 0 0 0 0,1 0 0 0 0,-1 0 0 0 0,1 1 0 0 0,-1-1 1 0 0,0 1-57 0 0,1 0 1 0 0,0 0 0 0 0,0 0 1 0 0,-1-1-1 0 0,1 1 1 0 0,0-1-1 0 0,1 0 1 0 0,-1 0-1 0 0,0 0 1 0 0,0 0-1 0 0,1-1-1 0 0,33 2-535 0 0,-1-2 1 0 0,1-2-1 0 0,18-4 535 0 0,-47 5-5693 0 0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16.4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1 6824 0 0,'3'2'23'0'0,"4"6"-71"0"0,-7-7 53 0 0,1-1 0 0 0,-1 0-1 0 0,0 0 1 0 0,0 0-1 0 0,0 0 1 0 0,0 0 0 0 0,0 0-1 0 0,0 0 1 0 0,0 0-1 0 0,0 0 1 0 0,0 1 0 0 0,0-1-1 0 0,0 0 1 0 0,0 0 0 0 0,0 0-1 0 0,0 0 1 0 0,0 0-1 0 0,0 0 1 0 0,0 0 0 0 0,0 1-1 0 0,0-1 1 0 0,0 0-1 0 0,0 0 1 0 0,0 0 0 0 0,0 0-1 0 0,0 0 1 0 0,0 0 0 0 0,0 0-1 0 0,0 0 1 0 0,0 1-1 0 0,0-1 1 0 0,0 0 0 0 0,0 0-1 0 0,0 0 1 0 0,0 0-1 0 0,0 0 1 0 0,0 0 0 0 0,0 0-1 0 0,0 0 1 0 0,0 0 0 0 0,-1 1-1 0 0,1-1 1 0 0,0 0-1 0 0,0 0 1 0 0,0 0 0 0 0,0 0-1 0 0,0 0 1 0 0,0 0-1 0 0,0 0 1 0 0,0 0 0 0 0,-1 0-1 0 0,1 0 1 0 0,0 0-1 0 0,0 0 1 0 0,0 0 0 0 0,0 0-1 0 0,0 0 1 0 0,0 0 0 0 0,0 0-1 0 0,-1 0 1 0 0,1 0-1 0 0,0 0 1 0 0,0 0 0 0 0,0 0-1 0 0,0 0 1 0 0,0 0-1 0 0,0 0 1 0 0,0 0-5 0 0,-5 9 3576 0 0,-3 22-3353 0 0,5-17 199 0 0,0 0-302 0 0,1-1 0 0 0,1 1 0 0 0,0 0 0 0 0,1 0 0 0 0,1 0 0 0 0,0 4-120 0 0,0 47 391 0 0,-1-51-266 0 0,0 0 1 0 0,1 0 0 0 0,1-1-1 0 0,1 3-125 0 0,3 42 389 0 0,1 41 208 0 0,-6-84-563 0 0,0-10-28 0 0,-1-1 0 0 0,1 1 1 0 0,-1-1-1 0 0,0 1 0 0 0,0-1 0 0 0,-1 0 1 0 0,0 1-1 0 0,0 3-6 0 0,-1-8-1749 0 0,2 0-7023 0 0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16.7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98 7024 0 0,'4'0'4'0'0,"35"0"568"0"0,-32-1-392 0 0,1 0 0 0 0,-1 0 0 0 0,1 0 0 0 0,-1-1 0 0 0,1 0 0 0 0,2-2-180 0 0,9-2 183 0 0,0 0 1 0 0,0 2-1 0 0,0 0 1 0 0,6 0-184 0 0,18-3 43 0 0,164-32 334 0 0,-192 36-232 0 0,1 1 0 0 0,-1 0 1 0 0,12 1-146 0 0,30-3 358 0 0,-46 2-284 0 0,1 1 0 0 0,-1 1 0 0 0,1 0 0 0 0,0 1 0 0 0,-1 0 0 0 0,1 0 0 0 0,-1 1 0 0 0,0 1 0 0 0,1 0 0 0 0,-1 1 0 0 0,7 3-74 0 0,-15-5 30 0 0,-1-1 0 0 0,1 1 0 0 0,-1 0 0 0 0,0 0 0 0 0,0 0 0 0 0,0 0 0 0 0,0 1 0 0 0,0-1 0 0 0,0 0 0 0 0,-1 1 0 0 0,1-1 0 0 0,-1 1 0 0 0,0 0 0 0 0,0-1 0 0 0,0 1 0 0 0,0 0 0 0 0,0 0 0 0 0,0 0 0 0 0,-1 1-30 0 0,2 3 24 0 0,-1 0-1 0 0,-1 0 1 0 0,1 0-1 0 0,-1 0 1 0 0,0 0-1 0 0,-1 0 1 0 0,0 1-24 0 0,-7 47 175 0 0,0 18-175 0 0,4-18 129 0 0,7-11 216 0 0,-4-35-297 0 0,1 1 0 0 0,0 0-1 0 0,0 0 1 0 0,1 0-1 0 0,1 0 1 0 0,-1 0 0 0 0,4 8-48 0 0,-3-7 50 0 0,-1 1 0 0 0,0 0 1 0 0,-1-1-1 0 0,0 1 0 0 0,0 1-50 0 0,-1 10 174 0 0,1-22-137 0 0,0-1-1 0 0,0 0 8 0 0,0 0-4 0 0,0 0-5 0 0,2-7-19 0 0,7-1-1755 0 0,-7 6-6883 0 0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17.1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6632 0 0,'0'0'322'0'0,"0"23"1132"0"0,0-19-1381 0 0,1-1 0 0 0,0 1 0 0 0,0 0 1 0 0,0-1-1 0 0,0 1 0 0 0,0-1 0 0 0,1 1 0 0 0,0 1-73 0 0,9 27 151 0 0,-3 11-33 0 0,1 16-36 0 0,6 26 472 0 0,-7-57-233 0 0,-7-24-253 0 0,1 0 1 0 0,-1 0-1 0 0,0 0 0 0 0,0 1 0 0 0,-1-1 1 0 0,1 0-1 0 0,-1 0-68 0 0,0 10 156 0 0,0 20 92 0 0,0-33-228 0 0,0 1-1 0 0,0 0 1 0 0,1-1 0 0 0,-1 1-1 0 0,1 0 1 0 0,-1-1 0 0 0,1 1-1 0 0,0-1 1 0 0,-1 1 0 0 0,1 0-1 0 0,0-1 1 0 0,0 0 0 0 0,0 1-1 0 0,0-1 1 0 0,0 0 0 0 0,1 1-20 0 0,-1-1 15 0 0,0 0 0 0 0,-1 0-1 0 0,1 0 1 0 0,0 0 0 0 0,-1 0 0 0 0,1 0 0 0 0,-1 0 0 0 0,0 0 0 0 0,1 0 0 0 0,-1 0 0 0 0,0 0 0 0 0,1 0 0 0 0,-1 1 0 0 0,0-1 0 0 0,0 0 0 0 0,0 0 0 0 0,0 0-1 0 0,0 0 1 0 0,0 0 0 0 0,-1 0 0 0 0,1 1-15 0 0,0 5-1137 0 0,0-7-6431 0 0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17.4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0 174 5920 0 0,'0'0'0'0'0,"0"0"0"0"0,5-5 0 0 0,11-3 720 0 0,4 1 0 0 0,5 4-8 0 0,25-14 16 0 0,11-3-256 0 0,-8 5 0 0 0,-10 2 8 0 0,2-2-8 0 0,-10 0-200 0 0,-7 2 8 0 0,5 6-8 0 0,2 2 8 0 0,0-3-392 0 0,-2-2-8 0 0,0-2-8560 0 0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17.8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402 0 8336 0 0,'0'0'25'0'0,"0"0"1"0"0,-1 0 0 0 0,1 0-1 0 0,-1 0 1 0 0,1 0 0 0 0,-1 1-1 0 0,1-1 1 0 0,-1 0-1 0 0,1 0 1 0 0,-1 0 0 0 0,1 1-1 0 0,-1-1 1 0 0,1 0 0 0 0,0 0-1 0 0,-1 1 1 0 0,1-1-1 0 0,0 0 1 0 0,-1 1 0 0 0,1-1-1 0 0,0 0 1 0 0,-1 1 0 0 0,1-1-1 0 0,0 1 1 0 0,0-1-1 0 0,-1 1 1 0 0,1-1 0 0 0,0 0-1 0 0,0 1 1 0 0,0-1-26 0 0,-1 1 28 0 0,1 0 0 0 0,0 0-1 0 0,-1-1 1 0 0,1 1 0 0 0,-1 0 0 0 0,1 0 0 0 0,-1-1 0 0 0,1 1 0 0 0,-1-1-1 0 0,1 1 1 0 0,-1 0 0 0 0,0-1 0 0 0,1 1 0 0 0,-1-1 0 0 0,0 0-1 0 0,1 1 1 0 0,-1-1 0 0 0,0 1 0 0 0,0-1 0 0 0,0 0 0 0 0,0 1-28 0 0,-20 8 422 0 0,18-7-344 0 0,-1 0-1 0 0,1 0 0 0 0,-1 0 0 0 0,0-1 0 0 0,0 1 0 0 0,0-1 0 0 0,-2 0-77 0 0,-8 2 93 0 0,0 0-1 0 0,0 2 0 0 0,0-1 0 0 0,1 1 1 0 0,0 1-1 0 0,0 1 0 0 0,0 0 0 0 0,1 0 0 0 0,0 1 1 0 0,0 1-1 0 0,-2 3-92 0 0,-12 6 185 0 0,21-16-156 0 0,1 1-1 0 0,0 0 0 0 0,-1 0 1 0 0,1 0-1 0 0,1 1 0 0 0,-1-1 0 0 0,0 1 1 0 0,1 0-1 0 0,-1 2-28 0 0,-21 19 105 0 0,21-21-93 0 0,0 0 0 0 0,0 0 0 0 0,0 0 0 0 0,0 1 0 0 0,0-1 0 0 0,1 1 0 0 0,-1 2-12 0 0,-26 55 131 0 0,28-57-116 0 0,0 1 1 0 0,-1-1-1 0 0,2 1 1 0 0,-1-1-1 0 0,1 1 1 0 0,0 0-1 0 0,0 0 1 0 0,0 0-1 0 0,1 0 1 0 0,0 0-1 0 0,0 0 1 0 0,1-1-1 0 0,-1 1 1 0 0,2 4-16 0 0,-1-3 7 0 0,1-1 1 0 0,0 1 0 0 0,0 0-1 0 0,0-1 1 0 0,1 0-1 0 0,0 0 1 0 0,0 0 0 0 0,1 0-1 0 0,-1 0 1 0 0,1 0-1 0 0,0-1 1 0 0,2 2-8 0 0,3 0 2 0 0,1 0-1 0 0,0-1 1 0 0,0 0 0 0 0,0-1 0 0 0,1 0 0 0 0,10 3-2 0 0,-14-5 0 0 0,0 0 2 0 0,0-1 0 0 0,1 0 0 0 0,-1-1 0 0 0,1 1 1 0 0,5-1-3 0 0,34 7 13 0 0,-41-6-6 0 0,1-1 1 0 0,-1 0 0 0 0,0 0 0 0 0,1 0 0 0 0,0-1-1 0 0,-1 0 1 0 0,1-1 0 0 0,-1 1 0 0 0,1-1 0 0 0,-1-1-1 0 0,1 1-7 0 0,5-3 25 0 0,0 1-1 0 0,0-1 1 0 0,-1-1-1 0 0,1 0 1 0 0,4-4-25 0 0,4 1 73 0 0,-18 8-173 0 0,-1 0 0 0 0,0-1 1 0 0,0 1-1 0 0,1 0 0 0 0,-1-1 1 0 0,0 1-1 0 0,0-1 0 0 0,0 1 1 0 0,0-1-1 0 0,0 0 0 0 0,0 1 1 0 0,0-1-1 0 0,0 0 0 0 0,0 0 1 0 0,0 0-1 0 0,0 0 0 0 0,0 0 100 0 0,1-1-8106 0 0</inkml:trace>
  <inkml:trace contextRef="#ctx0" brushRef="#br0" timeOffset="1">151 269 6824 0 0,'0'0'0'0'0,"0"0"1"0"0,1 1 0 0 0,-1-1-1 0 0,1 0 1 0 0,-1 1-1 0 0,1-1 1 0 0,-1 0 0 0 0,0 1-1 0 0,1-1 1 0 0,-1 0-1 0 0,0 1 1 0 0,1-1-1 0 0,-1 1 1 0 0,0-1 0 0 0,0 1-1 0 0,1-1 1 0 0,-1 1-1 0 0,0-1 1 0 0,0 1 0 0 0,0-1-1 0 0,0 1 1 0 0,0-1-1 0 0,0 1 1 0 0,0-1 0 0 0,0 1-1 0 0,0-1 1 0 0,0 1-1 0 0,0-1 1 0 0,0 1 0 0 0,0-1-1 0 0,0 1 0 0 0,-1-1 30 0 0,1 0-1 0 0,-1 0 0 0 0,1 0 1 0 0,-1 0-1 0 0,1 0 1 0 0,-1 0-1 0 0,1 0 0 0 0,-1 0 1 0 0,1 0-1 0 0,-1 0 0 0 0,0 0 1 0 0,1-1-1 0 0,-1 1 1 0 0,1 0-1 0 0,-1 0 0 0 0,1-1 1 0 0,0 1-1 0 0,-1 0 1 0 0,1-1-1 0 0,-1 1 0 0 0,1 0 1 0 0,-1-1-1 0 0,1 1 1 0 0,0-1-1 0 0,-1 1 0 0 0,1-1-29 0 0,0 1 26 0 0,-1 0 0 0 0,1 0 0 0 0,0 0 0 0 0,-1 0 0 0 0,1 0 0 0 0,0 1 0 0 0,0-1 0 0 0,-1 0-1 0 0,1 0 1 0 0,0 0 0 0 0,0 0 0 0 0,-1 0 0 0 0,1 0 0 0 0,0 0 0 0 0,0 1 0 0 0,-1-1-1 0 0,1 0 1 0 0,0 0 0 0 0,0 0 0 0 0,0 1 0 0 0,0-1 0 0 0,-1 0 0 0 0,1 0 0 0 0,0 0 0 0 0,0 1-1 0 0,0-1 1 0 0,0 0 0 0 0,0 0 0 0 0,-1 1 0 0 0,1-1 0 0 0,0 0-26 0 0,0 0 12 0 0,0 0-1 0 0,0 0 1 0 0,0 1 0 0 0,0-1 0 0 0,0 0-1 0 0,0 0 1 0 0,-1 0 0 0 0,1 0 0 0 0,0 0-1 0 0,0 0 1 0 0,0 0 0 0 0,0 0 0 0 0,0 1-1 0 0,0-1 1 0 0,0 0 0 0 0,0 0 0 0 0,0 0-1 0 0,0 0 1 0 0,0 0 0 0 0,0 0 0 0 0,0 1-1 0 0,0-1 1 0 0,0 0 0 0 0,0 0 0 0 0,0 0-1 0 0,0 0 1 0 0,0 0 0 0 0,0 1 0 0 0,0-1-1 0 0,0 0 1 0 0,0 0 0 0 0,0 0 0 0 0,0 0-1 0 0,0 0 1 0 0,0 0 0 0 0,0 1 0 0 0,0-1-1 0 0,0 0 1 0 0,0 0 0 0 0,0 0 0 0 0,0 0 0 0 0,0 0-1 0 0,1 0 1 0 0,-1 0 0 0 0,0 1 0 0 0,0-1-1 0 0,0 0 1 0 0,0 0 0 0 0,0 0 0 0 0,0 0-1 0 0,0 0 1 0 0,1 0 0 0 0,-1 0 0 0 0,0 0-1 0 0,0 0 1 0 0,0 0 0 0 0,0 0 0 0 0,0 0-1 0 0,0 0 1 0 0,1 0 0 0 0,-1 0 0 0 0,0 0-1 0 0,0 0 1 0 0,0 0-12 0 0,70-13 58 0 0,-36 8-29 0 0,-1-2 0 0 0,0-1 0 0 0,13-6-29 0 0,-13 3 66 0 0,1 2 0 0 0,33-5-66 0 0,-54 11 12 0 0,4-1 28 0 0,-1-1-1 0 0,1-1 1 0 0,5-3-40 0 0,15-5-1236 0 0,1 1-4721 0 0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18.3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6424 0 0,'0'14'64'0'0,"1"31"901"0"0,-1-33-689 0 0,2-1 1 0 0,-1 1 0 0 0,2-1 0 0 0,-1 0 0 0 0,2 0-277 0 0,3 17 80 0 0,0 0-1 0 0,-2 1 1 0 0,-1-1 0 0 0,-1 11-80 0 0,1 118 1776 0 0,-4-143-1403 0 0,0-14-286 0 0,0 0-1451 0 0,0 0-5808 0 0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19.3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63 6224 0 0,'6'0'438'0'0,"64"-1"2131"0"0,-23-5-2096 0 0,57-9 273 0 0,13 4-746 0 0,-27 3 204 0 0,-34 6-44 0 0,-39 2-89 0 0,0-1-1 0 0,0 0 1 0 0,0-1-71 0 0,-3 0 65 0 0,-1 1 0 0 0,1 0 0 0 0,10 2-65 0 0,-14 0 29 0 0,0-1 1 0 0,0-1 0 0 0,1 1-1 0 0,-1-1 1 0 0,9-3-30 0 0,3-2-1389 0 0,-2 5-5743 0 0</inkml:trace>
  <inkml:trace contextRef="#ctx0" brushRef="#br0" timeOffset="1">872 76 5824 0 0,'-1'3'146'0'0,"-1"-1"0"0"0,1 1 0 0 0,0 0 0 0 0,-1-1 0 0 0,1 1 0 0 0,1 0 0 0 0,-1 0 0 0 0,0 0 0 0 0,1 0 1 0 0,-1 0-1 0 0,1 0 0 0 0,0 2-146 0 0,-3 13 624 0 0,1-8-539 0 0,0 1-1 0 0,1 0 1 0 0,1 1 0 0 0,0-1-1 0 0,0 0 1 0 0,1 0 0 0 0,1 3-85 0 0,2 39 143 0 0,3 118-38 0 0,-9-65 614 0 0,-11-67-258 0 0,13-36-124 0 0,-2-7 201 0 0,-1-12-299 0 0,0-14-194 0 0,0-9 69 0 0,1 0 0 0 0,3-4-114 0 0,-1 31 33 0 0,1-1 0 0 0,1 1 0 0 0,0-1 0 0 0,1 1 0 0 0,1 0 0 0 0,-1 0 0 0 0,2 0 0 0 0,3-6-33 0 0,-3 7 48 0 0,-1-1-1 0 0,0 1 1 0 0,-1-1 0 0 0,1-6-48 0 0,-2 10 21 0 0,0 0 1 0 0,0 0-1 0 0,0 0 1 0 0,1 0-1 0 0,1 0 1 0 0,-1 1-1 0 0,1-1 0 0 0,0 1 1 0 0,5-7-22 0 0,5-3 49 0 0,-11 13-26 0 0,0-1 0 0 0,0 1 0 0 0,0 0 1 0 0,1 0-1 0 0,0 0 0 0 0,0 0 0 0 0,0 1 0 0 0,0 0 0 0 0,1 0 0 0 0,-1 0 0 0 0,1 0 1 0 0,0 0-24 0 0,24-16 143 0 0,-26 17-114 0 0,1-1-1 0 0,0 0 1 0 0,-1 1 0 0 0,1-1-1 0 0,0 1 1 0 0,0 0 0 0 0,0 0-1 0 0,0 1 1 0 0,5-2-29 0 0,10-1 33 0 0,-1-1-12 0 0,1 1 1 0 0,-1 1-1 0 0,1 1 1 0 0,8 1-22 0 0,-11 0-12 0 0,-11 0 3 0 0,0 1 1 0 0,0-1-1 0 0,0 1 1 0 0,-1 0 0 0 0,1 1-1 0 0,0-1 1 0 0,4 2 8 0 0,-9 1-25 0 0,-1 0 0 0 0,0 0 0 0 0,0 0 0 0 0,0 0 0 0 0,-1 0 1 0 0,1-1-1 0 0,-1 1 0 0 0,1-1 0 0 0,-2 2 25 0 0,-22 31-108 0 0,17-23 89 0 0,-1 0 0 0 0,0 0 1 0 0,-1-1-1 0 0,0 0 1 0 0,0 0-1 0 0,-9 5 19 0 0,-16 5-32 0 0,25-15 18 0 0,0-1 0 0 0,1 2 1 0 0,0-1-1 0 0,-2 3 14 0 0,-7 8-26 0 0,15-12 20 0 0,-1-2 0 0 0,1 1 0 0 0,-1 0 0 0 0,0-1 0 0 0,-1 0 0 0 0,1 0 0 0 0,0 0 0 0 0,-1 0 0 0 0,-2 0 6 0 0,-6 2-14 0 0,10-4 9 0 0,0 0-1 0 0,0 0 1 0 0,1 0 0 0 0,-1 0 0 0 0,0 0-1 0 0,1 0 1 0 0,-1 1 0 0 0,1 0-1 0 0,-1-1 1 0 0,1 1 0 0 0,0 0 0 0 0,-1 0-1 0 0,1 0 1 0 0,0 1 0 0 0,1-1-1 0 0,-1 0 1 0 0,0 1 0 0 0,0 0 5 0 0,-10 14-45 0 0,10-15 37 0 0,0-1 0 0 0,1 1-1 0 0,-1 0 1 0 0,1 0 0 0 0,-1 0 0 0 0,1 0-1 0 0,0 0 1 0 0,0 1 0 0 0,0-1 0 0 0,0 0-1 0 0,1 0 1 0 0,-1 1 8 0 0,-4 12-33 0 0,5-14 34 0 0,0-1-1 0 0,-1 1 1 0 0,1 0 0 0 0,0 0-1 0 0,0-1 1 0 0,-1 1 0 0 0,1 0-1 0 0,0-1 1 0 0,0 1-1 0 0,0 0 1 0 0,0 0 0 0 0,0-1-1 0 0,0 1 1 0 0,0 0 0 0 0,0 0-1 0 0,0-1 1 0 0,0 1-1 0 0,0 0 1 0 0,1 0 0 0 0,-1-1-1 0 0,0 1 1 0 0,0 0-1 0 0,1-1 1 0 0,-1 1 0 0 0,1 0-1 0 0,-1-1 1 0 0,1 1-1 0 0,4 8 55 0 0,-5-8-52 0 0,0 0 0 0 0,1-1 0 0 0,-1 1 0 0 0,1 0 0 0 0,-1 0 0 0 0,1 0 0 0 0,-1-1 0 0 0,1 1 0 0 0,0 0-1 0 0,-1-1 1 0 0,1 1 0 0 0,0-1 0 0 0,0 1 0 0 0,-1-1 0 0 0,1 1 0 0 0,0-1 0 0 0,0 1-3 0 0,6 2 17 0 0,-1-1 0 0 0,1 0 0 0 0,0 0 0 0 0,-1 0 0 0 0,1-1 0 0 0,0 0 0 0 0,1 0-17 0 0,26 5 8 0 0,-6 2-6 0 0,1-2 0 0 0,-1-1 0 0 0,1-1 0 0 0,26 1-2 0 0,-35-5-2 0 0,-12 0-1 0 0,0 0 1 0 0,0 0-1 0 0,1 0 1 0 0,-1-1-1 0 0,0-1 0 0 0,0 1 1 0 0,0-1-1 0 0,4-2 3 0 0,-3 1-16 0 0,0 1 0 0 0,0 1 0 0 0,0-1-1 0 0,0 1 1 0 0,4 0 16 0 0,-5 1-265 0 0,-1 0 0 0 0,0-1 0 0 0,0 0 0 0 0,0-1-1 0 0,0 1 1 0 0,0-1 0 0 0,6-3 265 0 0,-11 4-7465 0 0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19.7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0 4912 0 0,'-7'120'3289'0'0,"7"-113"-3256"0"0,-1 5 47 0 0,1-1-1 0 0,0 1 0 0 0,1 0 0 0 0,1 0 1 0 0,-1 0-1 0 0,2 0 0 0 0,0 0 0 0 0,0-1 1 0 0,5 9-80 0 0,-5-14 13 0 0,1 4 2 0 0,1 1 1 0 0,0-1 0 0 0,1-1 0 0 0,0 1 0 0 0,1-1 0 0 0,0 0 0 0 0,0-1 0 0 0,1 1 0 0 0,0-1 0 0 0,1-1-16 0 0,-2 0 38 0 0,0-1-1 0 0,1 0 1 0 0,0-1 0 0 0,1 0 0 0 0,-1 0 0 0 0,1-1 0 0 0,0 0-1 0 0,8 2-37 0 0,4 0 164 0 0,-16-4-99 0 0,-1-1 1 0 0,1 1-1 0 0,0-1 1 0 0,0 0-1 0 0,-1-1 1 0 0,1 1 0 0 0,0-1-1 0 0,0 0 1 0 0,5 0-66 0 0,8-2 398 0 0,-15 2-336 0 0,0 0 0 0 0,0 0 0 0 0,0-1 0 0 0,0 1 0 0 0,0-1 0 0 0,0 0 0 0 0,0 1 0 0 0,-1-1 0 0 0,1 0 0 0 0,0-1 0 0 0,-1 1 0 0 0,1 0 0 0 0,-1-1 0 0 0,1 0 0 0 0,1-1-62 0 0,1-1 150 0 0,1-1 1 0 0,-2 0 0 0 0,1 0 0 0 0,0 0 0 0 0,-1 0-1 0 0,0-1 1 0 0,0 0 0 0 0,-1 0 0 0 0,3-6-151 0 0,-4 9 66 0 0,0-1 0 0 0,-1 0 0 0 0,0 0 0 0 0,1 0 1 0 0,-2 0-1 0 0,1 0 0 0 0,0 0 0 0 0,-1 0 0 0 0,0 0 0 0 0,0 0 1 0 0,0 0-1 0 0,0-1 0 0 0,-1 1 0 0 0,1 0 0 0 0,-1 0 1 0 0,-1-3-67 0 0,1 5 46 0 0,-1-1 1 0 0,1 1-1 0 0,0-1 1 0 0,-1 1-1 0 0,0 0 1 0 0,1-1 0 0 0,-1 1-1 0 0,0 0 1 0 0,-2-2-47 0 0,1 2 49 0 0,1-1 0 0 0,-1 1 0 0 0,1-1 0 0 0,0 0 0 0 0,-1 0 0 0 0,2-1 0 0 0,-1 1-49 0 0,-35-58 441 0 0,23 40-251 0 0,1-2 1 0 0,-2-5-191 0 0,14 27-144 0 0,1 0 51 0 0,0 0 1 0 0,-1 0-1 0 0,1 0 1 0 0,-1 0 0 0 0,1 1-1 0 0,0-1 1 0 0,-1 0-1 0 0,0 0 1 0 0,1 0-1 0 0,-1 0 1 0 0,1 1 0 0 0,-1-1-1 0 0,0 0 1 0 0,0 1-1 0 0,1-1 1 0 0,-1 1-1 0 0,0-1 1 0 0,0 0 0 0 0,0 1 92 0 0,1 0-9724 0 0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20.0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7136 0 0,'1'0'56'0'0,"0"1"0"0"0,0-1 0 0 0,0 0 0 0 0,0 1 0 0 0,0-1 1 0 0,0 1-1 0 0,0-1 0 0 0,0 1 0 0 0,0 0 0 0 0,0-1 0 0 0,0 1 0 0 0,-1 0 0 0 0,1 0 1 0 0,0 0-1 0 0,0-1 0 0 0,-1 1 0 0 0,1 0 0 0 0,-1 0 0 0 0,1 0 0 0 0,-1 0 0 0 0,1 0 1 0 0,-1 0-1 0 0,1 0 0 0 0,-1 0 0 0 0,0 0 0 0 0,0 0 0 0 0,0 1 0 0 0,1-1 0 0 0,-1 0 1 0 0,0 1-57 0 0,8 19 954 0 0,-6-18-885 0 0,0 0 0 0 0,0 0-1 0 0,-1 0 1 0 0,1 0 0 0 0,-1 0 0 0 0,0 0-1 0 0,0 1 1 0 0,0-1 0 0 0,0 1-1 0 0,-1 1-68 0 0,5 16 67 0 0,-2-12-1 0 0,-1 0 1 0 0,0 0-1 0 0,-1 0 1 0 0,0 0-1 0 0,-1 6-66 0 0,4 21 297 0 0,-2-11 123 0 0,0 0-1 0 0,-2 0 1 0 0,-2 17-420 0 0,0 11 733 0 0,2-44-1724 0 0,0-9-7695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44.5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119 0 8744 0 0,'-1'0'82'0'0,"0"1"0"0"0,0-1 0 0 0,0 0-1 0 0,0 1 1 0 0,0-1 0 0 0,0 0 0 0 0,0 1 0 0 0,0 0 0 0 0,0-1 0 0 0,0 1 0 0 0,0-1 0 0 0,0 1 0 0 0,0 0 0 0 0,0 0 0 0 0,1-1 0 0 0,-1 1 0 0 0,0 0 0 0 0,1 0 0 0 0,-1 0 0 0 0,0 0-1 0 0,1 0 1 0 0,-1 0 0 0 0,1 1-82 0 0,-13 30 2835 0 0,9-20-2378 0 0,-11 39-388 0 0,2 0 0 0 0,-7 51-69 0 0,4-14 12 0 0,8-38 60 0 0,2 1 0 0 0,2 2-72 0 0,4-38 52 0 0,0 0 0 0 0,1-1 0 0 0,1 1 0 0 0,0-1-1 0 0,1 1 1 0 0,1-1 0 0 0,3 9-52 0 0,2 1 176 0 0,1 0-1 0 0,0 0 1 0 0,15 21-176 0 0,-14-30 30 0 0,0-1 0 0 0,1 0 1 0 0,0-1-1 0 0,1 0 0 0 0,10 7-30 0 0,-5-4 33 0 0,-13-12 23 0 0,-1 0 0 0 0,1-1 0 0 0,1 1 0 0 0,-1-1 1 0 0,0-1-1 0 0,1 1 0 0 0,-1-1 0 0 0,1 0 0 0 0,0 0 1 0 0,-1 0-1 0 0,1-1 0 0 0,0 0 0 0 0,0 0 0 0 0,0-1 1 0 0,0 1-1 0 0,0-1 0 0 0,0-1 0 0 0,0 1 1 0 0,0-1-1 0 0,0 0 0 0 0,0 0 0 0 0,0-1 0 0 0,0 0 1 0 0,0 0-1 0 0,-1 0-56 0 0,9-3 114 0 0,0-1 1 0 0,-1-1-1 0 0,1 0 1 0 0,-2-1-1 0 0,7-4-114 0 0,12-14-2127 0 0,-6-3-8691 0 0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20.4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0 120 7832 0 0,'5'0'-43'0'0,"-5"0"65"0"0,1 0 0 0 0,-1 1 0 0 0,1-1 0 0 0,-1 0 0 0 0,1 0 0 0 0,-1 0 0 0 0,0 0 0 0 0,1 0 1 0 0,-1 0-1 0 0,1 0 0 0 0,-1 0 0 0 0,1-1 0 0 0,-1 1 0 0 0,1 0 0 0 0,-1 0 0 0 0,0 0 0 0 0,1 0 0 0 0,-1-1 0 0 0,1 1 0 0 0,-1 0 0 0 0,0 0 0 0 0,1-1 0 0 0,-1 1 0 0 0,0 0 0 0 0,1 0 1 0 0,-1-1-1 0 0,0 1 0 0 0,1 0 0 0 0,-1-1 0 0 0,0 1 0 0 0,0-1 0 0 0,1 1 0 0 0,-1 0 0 0 0,0-1 0 0 0,0 0-22 0 0,27-1 745 0 0,67-17-538 0 0,-33 8-180 0 0,5-5-27 0 0,5 0 142 0 0,0 2 0 0 0,1 4 0 0 0,8 3-142 0 0,-36 1 155 0 0,-28 3-84 0 0,0 1-1 0 0,1 1 0 0 0,-1 0 1 0 0,1 1-1 0 0,5 1-70 0 0,-20 0 17 0 0,0-1-1 0 0,1 0 1 0 0,-1 0-1 0 0,0 0 1 0 0,0 0 0 0 0,0 0-1 0 0,0-1 1 0 0,1 1 0 0 0,-1-1-1 0 0,0 1 1 0 0,0-1-1 0 0,0 0 1 0 0,1 0-17 0 0,-3 1 7 0 0,1 0 1 0 0,-1-1-1 0 0,0 1 0 0 0,0 0 0 0 0,0 0 1 0 0,1 0-1 0 0,-1 0 0 0 0,0 0 1 0 0,0 0-1 0 0,1-1 0 0 0,-1 1 0 0 0,0 0 1 0 0,0 0-1 0 0,1 0 0 0 0,-1 0 0 0 0,0 0 1 0 0,0 0-1 0 0,1 0 0 0 0,-1 0 1 0 0,0 0-1 0 0,0 0 0 0 0,1 0 0 0 0,-1 0 1 0 0,0 0-1 0 0,0 0 0 0 0,1 0 1 0 0,-1 0-1 0 0,0 1 0 0 0,0-1 0 0 0,1 0 1 0 0,-1 0-1 0 0,0 0 0 0 0,0 0 0 0 0,0 0 1 0 0,1 1-1 0 0,-1-1 0 0 0,0 0 1 0 0,0 0-1 0 0,0 0-7 0 0,3 12 181 0 0,-3-11-129 0 0,0-1-2 0 0,0 0 12 0 0,0 0 60 0 0,0 0 14 0 0,0 4 116 0 0,-18 139 25 0 0,14-103-160 0 0,4-26-16 0 0,0 0 0 0 0,1-1 0 0 0,0 1 1 0 0,1 0-1 0 0,2 2-101 0 0,2 10 232 0 0,1-1 0 0 0,1 0 0 0 0,10 21-232 0 0,-11-20 115 0 0,-7-22-97 0 0,0-1 1 0 0,1 0-1 0 0,-1 1 0 0 0,1-1 0 0 0,0 0 1 0 0,0 0-1 0 0,0 1 0 0 0,1-1 0 0 0,-1 0 1 0 0,1 0-1 0 0,-1-1 0 0 0,1 1 0 0 0,0 0 1 0 0,0 0-1 0 0,2 0-18 0 0,8 12-1553 0 0,-12-15-7211 0 0</inkml:trace>
  <inkml:trace contextRef="#ctx0" brushRef="#br0" timeOffset="1">1036 25 7024 0 0,'1'32'750'0'0,"2"0"1"0"0,1 0-1 0 0,2-1 0 0 0,1 1 1 0 0,5 11-751 0 0,4-3 93 0 0,-13-35-80 0 0,0 1 0 0 0,-1-1 0 0 0,0 1 0 0 0,0 0 0 0 0,0 0 0 0 0,0 0 0 0 0,-1 0 0 0 0,0 0 1 0 0,-1 0-1 0 0,1 0-13 0 0,-1 4 55 0 0,1 0 0 0 0,1 0 0 0 0,0 0 0 0 0,1 2-55 0 0,-1-5 48 0 0,0-1-1 0 0,-1 1 1 0 0,1 0-1 0 0,-2 0 1 0 0,1 0-1 0 0,-1-1 1 0 0,0 1-1 0 0,0 0 1 0 0,-2 6-48 0 0,-7 0-1128 0 0,9-13-6392 0 0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20.7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86 7432 0 0,'0'0'490'0'0,"0"0"12"0"0,16-11 970 0 0,-12 9-1425 0 0,0-1 1 0 0,0 1 0 0 0,0 0-1 0 0,0 0 1 0 0,1 1 0 0 0,-1-1-1 0 0,1 1 1 0 0,-1 0 0 0 0,1 1 0 0 0,0-1-1 0 0,3 0-47 0 0,4 0 37 0 0,153-17 352 0 0,-79 10 171 0 0,19-7-560 0 0,-60 8-1357 0 0,4-1-5820 0 0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21.1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4312 0 0,'2'0'60'0'0,"-1"0"1"0"0,0 0-1 0 0,0 0 0 0 0,0 0 1 0 0,0 1-1 0 0,1-1 1 0 0,-1 0-1 0 0,0 1 0 0 0,0-1 1 0 0,0 1-1 0 0,0-1 0 0 0,0 1 1 0 0,0-1-1 0 0,0 1 1 0 0,0 0-1 0 0,0-1 0 0 0,0 1 1 0 0,-1 0-1 0 0,1 0 1 0 0,0 0-1 0 0,0 0 0 0 0,-1 0 1 0 0,1 0-1 0 0,-1 0 0 0 0,1 0 1 0 0,0 0-61 0 0,9 35 2739 0 0,-4-10-1711 0 0,43 102 116 0 0,-18-52-251 0 0,-1 10-893 0 0,-26-75 61 0 0,1 0-1 0 0,-1 0 0 0 0,2-1 1 0 0,1 3-61 0 0,-1-3 26 0 0,-1-1 0 0 0,0 2 1 0 0,0-1-1 0 0,1 6-26 0 0,-5-8 38 0 0,2 0 1 0 0,-1 0-1 0 0,1 0 0 0 0,1-1 1 0 0,-1 1-1 0 0,1-1 0 0 0,1 0 0 0 0,-1 0 1 0 0,1-1-1 0 0,0 1 0 0 0,1-1 1 0 0,-1 0-1 0 0,1 0 0 0 0,1-1 1 0 0,0 1-39 0 0,6 6 122 0 0,5 3 8 0 0,-17-15-125 0 0,-1 0 0 0 0,1 0-1 0 0,-1 0 1 0 0,1 0 0 0 0,0 0-1 0 0,-1 0 1 0 0,1 0 0 0 0,0 0 0 0 0,-1 0-1 0 0,1 0 1 0 0,-1 0 0 0 0,1-1-1 0 0,0 1 1 0 0,-1 0 0 0 0,1 0 0 0 0,-1-1-1 0 0,1 1 1 0 0,-1 0 0 0 0,1-1-1 0 0,-1 1 1 0 0,1 0 0 0 0,-1-1-1 0 0,1 1 1 0 0,-1-1 0 0 0,1 1 0 0 0,-1-1-1 0 0,0 1 1 0 0,1-1 0 0 0,-1 1-1 0 0,0-1 1 0 0,0 0 0 0 0,1 1 0 0 0,-1-1-1 0 0,0 1 1 0 0,0-2-5 0 0,19-27 275 0 0,-15 24-231 0 0,-1 0 0 0 0,1 0 0 0 0,-1 0 0 0 0,0 0 1 0 0,-1 0-1 0 0,1-1 0 0 0,-1 1 0 0 0,0-1 0 0 0,0-4-44 0 0,6-28 304 0 0,2 1 0 0 0,13-34-304 0 0,-12 41 142 0 0,-1 5 83 0 0,1 1 0 0 0,13-21-225 0 0,-5 4 169 0 0,-15 31-114 0 0,1-1 0 0 0,0 0 1 0 0,1 1-1 0 0,0 0 0 0 0,2-1-55 0 0,59-72 355 0 0,-64 80-456 0 0,1 1 1 0 0,-1-1-1 0 0,1 1 1 0 0,0-1 0 0 0,0 1-1 0 0,0 1 1 0 0,0-1-1 0 0,0 0 1 0 0,0 1-1 0 0,0 0 1 0 0,1 0-1 0 0,-1 0 1 0 0,0 1-1 0 0,1-1 1 0 0,-1 1-1 0 0,0 0 1 0 0,3 0 100 0 0,-6 0-9997 0 0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21.5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0 456 8936 0 0,'1'0'109'0'0,"0"1"0"0"0,1-1 0 0 0,-1 1 1 0 0,0-1-1 0 0,0 1 0 0 0,0 0 0 0 0,0 0 0 0 0,0-1 0 0 0,0 1 1 0 0,-1 0-1 0 0,1 0 0 0 0,0 0 0 0 0,0 0 0 0 0,-1 0 1 0 0,1 0-1 0 0,0 0 0 0 0,-1 0 0 0 0,1 0 0 0 0,-1 1 1 0 0,1-1-110 0 0,-1-2 392 0 0,0 1-32 0 0,0 0 1 0 0,0 0-28 0 0,0 0-129 0 0,0 0-24 0 0,10-11 182 0 0,-8 10-362 0 0,-1-1 0 0 0,1 0 0 0 0,-1 0 0 0 0,0 0 1 0 0,1 0-1 0 0,-1 0 0 0 0,0 0 0 0 0,0 0 0 0 0,-1 0 0 0 0,1-1 1 0 0,0 1-1 0 0,-1 0 0 0 0,1-1 0 0 0,-1 1 0 0 0,0 0 1 0 0,0-2-1 0 0,3-11 17 0 0,14-47 627 0 0,9-64-644 0 0,-23 115 75 0 0,0 0 1 0 0,0 1 0 0 0,1-1 0 0 0,0 1-1 0 0,4-6-75 0 0,-2 3 82 0 0,0 1 0 0 0,-1-1 0 0 0,0-3-82 0 0,0-1 194 0 0,1 1 0 0 0,1 0 0 0 0,8-13-194 0 0,-11 20 131 0 0,-3 8-88 0 0,0 0 1 0 0,0 0-1 0 0,0 0 1 0 0,0 0-1 0 0,0 1 0 0 0,0-1 1 0 0,1 0-1 0 0,-1 0 1 0 0,0 1-1 0 0,1-1 0 0 0,-1 1 1 0 0,0-1-1 0 0,1 1 1 0 0,-1-1-1 0 0,1 1 0 0 0,-1 0 1 0 0,1 0-1 0 0,-1 0 1 0 0,1 0-1 0 0,-1 0 1 0 0,0 0-1 0 0,1 0-43 0 0,-1 0 16 0 0,1 0-1 0 0,-1 0 1 0 0,0 0 0 0 0,0 0-1 0 0,0 0 1 0 0,0 0 0 0 0,0 0-1 0 0,0 1 1 0 0,0-1 0 0 0,0 0-1 0 0,0 1 1 0 0,0-1 0 0 0,0 0-1 0 0,0 1 1 0 0,0 0 0 0 0,0-1-1 0 0,0 1 1 0 0,-1-1 0 0 0,1 1-1 0 0,0 0 1 0 0,0 0 0 0 0,-1-1-1 0 0,1 1 1 0 0,0 0 0 0 0,-1 0-1 0 0,1 0 1 0 0,-1 0 0 0 0,1 0-1 0 0,-1 0 1 0 0,1 0-16 0 0,0 4 42 0 0,0 0 0 0 0,0 0-1 0 0,1 0 1 0 0,0-1 0 0 0,0 1-1 0 0,0 0 1 0 0,2 2-42 0 0,12 30 329 0 0,-9-14-173 0 0,2 0 0 0 0,4 8-156 0 0,6 13 122 0 0,-6-17-5 0 0,1 0 1 0 0,2 0-1 0 0,0-1 1 0 0,2-1 0 0 0,0-1-1 0 0,6 4-117 0 0,-21-24 17 0 0,0 1 0 0 0,0-1 0 0 0,0 1-1 0 0,-1 0 1 0 0,1 0 0 0 0,0 4-17 0 0,5 9 72 0 0,4-7-19 0 0,-11-11-52 0 0,0 1 0 0 0,0-1-1 0 0,0 1 1 0 0,0-1 0 0 0,0 1 0 0 0,0 0 0 0 0,0-1-1 0 0,0 1 1 0 0,-1 0 0 0 0,1 0 0 0 0,0 0 0 0 0,-1 0 0 0 0,1 0-1 0 0,0-1 1 0 0,-1 1 0 0 0,1 0 0 0 0,-1 0 0 0 0,1 0 0 0 0,-1 1-1 0 0,0-1 1 0 0,1 0 0 0 0,-1 0-1 0 0,0 0-8 0 0,0-1-5 0 0,0 0 3 0 0,0 0-2335 0 0,0 0-9349 0 0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21.9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74 8744 0 0,'0'0'0'0'0,"0"0"0"0"0,0 0 0 0 0,8 0 664 0 0,-1 0 8 0 0,3 0-8 0 0,20-6 8 0 0,11 4-320 0 0,-6-3 8 0 0,3 2-8 0 0,5-7 8 0 0,-1 3-312 0 0,-9-1 0 0 0,-5 1-8 0 0,10-6 16 0 0,-8 6-256 0 0,-5 2 8 0 0,3 5-9288 0 0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22.2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0 7024 0 0,'0'0'450'0'0,"0"5"461"0"0,-2 9-505 0 0,1-9-313 0 0,0 0-1 0 0,0-1 0 0 0,1 1 0 0 0,-1 0 0 0 0,1 0 0 0 0,1 0 1 0 0,-1 0-1 0 0,1 0 0 0 0,-1 0 0 0 0,2 3-92 0 0,12 55 1548 0 0,1 26-1548 0 0,-9-48 425 0 0,-4 10 4 0 0,-3-42-327 0 0,1 0 1 0 0,1 0-1 0 0,-1 0 0 0 0,1-1 1 0 0,1 1-1 0 0,1 5-102 0 0,1 0 154 0 0,-1 1 0 0 0,0-1 1 0 0,0 11-155 0 0,-2-21 49 0 0,1 0 1 0 0,0 1-1 0 0,0-1 1 0 0,1 0-1 0 0,-1 0 1 0 0,1 0-1 0 0,0-1 1 0 0,0 1 0 0 0,0-1-1 0 0,0 1 1 0 0,1-1-1 0 0,0 0-49 0 0,-2-2 14 0 0,0-1 0 0 0,0 0 1 0 0,0 0-1 0 0,1 0 0 0 0,-1 0 0 0 0,0 0 0 0 0,0-1 0 0 0,0 1 0 0 0,1-1 0 0 0,-1 1 0 0 0,0-1 0 0 0,0 0 0 0 0,0 0 0 0 0,1-1-13 0 0,11-2 15 0 0,18-4-1736 0 0,-28 7-7056 0 0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22.5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13 9440 0 0,'-1'62'481'0'0,"1"7"1262"0"0,2 1-1743 0 0,0-57 66 0 0,1 0 1 0 0,1 0 0 0 0,0 0-1 0 0,0-1 1 0 0,1 0 0 0 0,1 0-1 0 0,0 0 1 0 0,7 10-67 0 0,-6-9 20 0 0,-1-5-9 0 0,0 0-1 0 0,0 0 1 0 0,0 0-1 0 0,7 5-10 0 0,4 6-5 0 0,-12-15 24 0 0,-1 0-1 0 0,1 0 1 0 0,-1-1-1 0 0,1 1 1 0 0,0-1-1 0 0,0 0 1 0 0,1 0-1 0 0,-1-1 1 0 0,0 0-1 0 0,1 0 1 0 0,0 0-1 0 0,5 1-18 0 0,5 0 169 0 0,-1-1-1 0 0,1 0 1 0 0,0-1-1 0 0,5-1-168 0 0,-17 0 33 0 0,0 0 0 0 0,0-1 0 0 0,0 0 0 0 0,0 0-1 0 0,0 0 1 0 0,0 0 0 0 0,0 0 0 0 0,0-1 0 0 0,-1 0-1 0 0,1 0 1 0 0,-1 0 0 0 0,1 0 0 0 0,0-1-33 0 0,1 0 72 0 0,0 0-1 0 0,0 0 1 0 0,0 0 0 0 0,0 1 0 0 0,0 0 0 0 0,0 0 0 0 0,2 0-72 0 0,0 0 121 0 0,1-1 1 0 0,-1 0-1 0 0,0-1 1 0 0,0 0-1 0 0,0 0 1 0 0,-1 0 0 0 0,1-1-1 0 0,-1 0 1 0 0,2-2-122 0 0,0 0 194 0 0,-5 4-115 0 0,-1 0-1 0 0,0-1 1 0 0,0 1 0 0 0,0-1 0 0 0,0 0 0 0 0,-1 0 0 0 0,0 0 0 0 0,1 1 0 0 0,-1-1 0 0 0,-1 0 0 0 0,1 0 0 0 0,-1 0 0 0 0,1-1 0 0 0,-1 1-79 0 0,2-10 264 0 0,-1 4-140 0 0,0 1 0 0 0,-1-1 0 0 0,0 0 0 0 0,-1 1 0 0 0,0-1 0 0 0,0 0 0 0 0,-2-3-124 0 0,-2-23 300 0 0,3 22-106 0 0,-1-1-1 0 0,-1 2 1 0 0,0-1 0 0 0,-1 0 0 0 0,-5-9-194 0 0,3 4 207 0 0,0 0-1 0 0,-2-9-206 0 0,5 7-2394 0 0,3 16-9675 0 0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22.9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382 5 10656 0 0,'-39'-2'3101'0'0,"28"1"-2939"0"0,0 0 1 0 0,0 1 0 0 0,0 0 0 0 0,-2 1-163 0 0,-14 0 122 0 0,23-1-113 0 0,-1 0 0 0 0,1 0 0 0 0,0 1 1 0 0,-1-1-1 0 0,1 1 0 0 0,-1 0 1 0 0,1 0-1 0 0,0 0 0 0 0,0 1 0 0 0,0-1 1 0 0,-1 1-10 0 0,-42 18-233 0 0,36-16 147 0 0,0 0 0 0 0,1 1-1 0 0,-1 0 1 0 0,1 1 0 0 0,-6 3 86 0 0,10-4-12 0 0,-42 34-153 0 0,45-36 146 0 0,0 0 0 0 0,0 1 0 0 0,0 0 1 0 0,0 0-1 0 0,0 0 0 0 0,1 0 0 0 0,0 0 0 0 0,0 0 0 0 0,0 0 0 0 0,0 1 1 0 0,0 3 18 0 0,0-2-2 0 0,1 0 1 0 0,0 0 0 0 0,0 0 0 0 0,0 0 0 0 0,1 0-1 0 0,0 0 1 0 0,0 0 0 0 0,1 0 0 0 0,-1 0 0 0 0,1 0-1 0 0,1 0 1 0 0,-1-1 0 0 0,1 1 0 0 0,0 0 0 0 0,0-1-1 0 0,1 1 1 0 0,-1-1 0 0 0,1 1 0 0 0,1-1 0 0 0,0 1 1 0 0,5 7 5 0 0,0 0 1 0 0,1-1-1 0 0,1 0 1 0 0,0 0-1 0 0,1-1 1 0 0,0 0-1 0 0,9 5-5 0 0,118 66 34 0 0,-111-65-34 0 0,20 15 0 0 0,-45-30-1706 0 0,-3-2-6820 0 0</inkml:trace>
  <inkml:trace contextRef="#ctx0" brushRef="#br0" timeOffset="1">19 227 8536 0 0,'5'0'0'0'0,"-5"0"-6416"0"0</inkml:trace>
  <inkml:trace contextRef="#ctx0" brushRef="#br0" timeOffset="2">82 227 9864 0 0,'0'0'0'0'0,"0"0"0"0"0,10-3 0 0 0,7-2 248 0 0,9 5 8 0 0,1 5-8 0 0,21-10 16 0 0,-2 5-192 0 0,-11 0 8 0 0,5-2-8 0 0,3-3 8 0 0,-43 5-8472 0 0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23.2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10040 0 0,'2'2'40'0'0,"0"0"1"0"0,0 0-1 0 0,0 0 0 0 0,-1 0 1 0 0,1 0-1 0 0,0 1 1 0 0,-1-1-1 0 0,0 1 0 0 0,1-1 1 0 0,-1 1-1 0 0,0-1 1 0 0,0 1-1 0 0,0 0 0 0 0,-1-1 1 0 0,1 1-1 0 0,-1 0 1 0 0,1 1-41 0 0,3 13 186 0 0,-2-7-89 0 0,0 0 0 0 0,0 1 0 0 0,-1-1 0 0 0,-1 0 0 0 0,0 1 0 0 0,0-1 0 0 0,-1 0 1 0 0,0 1-1 0 0,-1-1 0 0 0,-2 6-97 0 0,-2 25 344 0 0,3 13 896 0 0,3 28-1240 0 0,0-38 532 0 0,2-29-276 0 0,0 0 1 0 0,1 0 0 0 0,1-1 0 0 0,0 1 0 0 0,1-1 0 0 0,3 5-257 0 0,13 29 1124 0 0,-21-47-1178 0 0,1 0 1 0 0,-1-1 0 0 0,1 1-1 0 0,-1 0 1 0 0,1-1 0 0 0,0 1-1 0 0,-1-1 1 0 0,1 1 0 0 0,0-1 0 0 0,0 1-1 0 0,-1-1 1 0 0,1 0 0 0 0,0 1-1 0 0,0-1 1 0 0,0 0 0 0 0,-1 0-1 0 0,1 1 1 0 0,0-1 0 0 0,0 0-1 0 0,0 0 1 0 0,0 0 0 0 0,-1 0-1 0 0,1 0 1 0 0,0 0 0 0 0,0 0-1 0 0,0 0 1 0 0,0-1 0 0 0,0 1-1 0 0,-1 0 1 0 0,1 0 0 0 0,0-1-1 0 0,0 1 1 0 0,-1-1 0 0 0,1 1-1 0 0,0 0 1 0 0,0-1 53 0 0,0-1-10537 0 0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23.6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 8336 0 0,'17'-1'437'0'0,"-1"0"1"0"0,1-1 0 0 0,-1-1-1 0 0,2-1-437 0 0,-6 2 218 0 0,0 1 0 0 0,0 0-1 0 0,9 1-217 0 0,23-1 339 0 0,-29 0-328 0 0,0 0 0 0 0,0 1-1 0 0,0 0 1 0 0,0 1 0 0 0,0 1-1 0 0,0 1 1 0 0,2 1-11 0 0,-2-2-124 0 0,-1 0-1 0 0,1-1 1 0 0,-1-1-1 0 0,4 0 125 0 0,-9 0-845 0 0,-5 0-6165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27.3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 6224 0 0,'-2'14'1979'0'0,"2"-14"-1524"0"0,2-7 272 0 0,-2 7-713 0 0,0 0 0 0 0,0 0 0 0 0,0-1 0 0 0,1 1 0 0 0,-1 0 0 0 0,0 0 0 0 0,0-1 1 0 0,0 1-1 0 0,0 0 0 0 0,0 0 0 0 0,1-1 0 0 0,-1 1 0 0 0,0 0 0 0 0,0 0 0 0 0,0 0 0 0 0,1 0 0 0 0,-1-1 0 0 0,0 1 0 0 0,0 0 0 0 0,1 0 0 0 0,-1 0 0 0 0,0 0 0 0 0,0 0 0 0 0,1 0 1 0 0,-1 0-1 0 0,0 0 0 0 0,0 0 0 0 0,1-1 0 0 0,-1 1 0 0 0,0 0 0 0 0,0 0 0 0 0,1 0 0 0 0,-1 0 0 0 0,0 1 0 0 0,1-1 0 0 0,-1 0 0 0 0,0 0 0 0 0,0 0 0 0 0,1 0 0 0 0,-1 0 0 0 0,0 0 0 0 0,0 0 1 0 0,1 0-1 0 0,-1 1 0 0 0,0-1 0 0 0,0 0 0 0 0,0 0 0 0 0,1 0-14 0 0,9 11 364 0 0,-5 6-353 0 0,-1 1 0 0 0,0 0 0 0 0,-1 0 0 0 0,-1 0 1 0 0,-1 3-12 0 0,-1 95 199 0 0,-2-46 114 0 0,2-56-223 0 0,0 0 0 0 0,-1 0 1 0 0,-1 0-1 0 0,-1 8-90 0 0,2-12 322 0 0,1-14-1567 0 0,0 3-6209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45.3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575 299 8432 0 0,'0'0'728'0'0,"-4"18"2677"0"0,-18-18-3147 0 0,-1 1 1 0 0,1 0-1 0 0,0 2 0 0 0,-6 2-258 0 0,10-2 135 0 0,0-1-1 0 0,-1-1 1 0 0,1-1 0 0 0,-17-1-135 0 0,-9 0 320 0 0,24 1-181 0 0,-6 0 139 0 0,0 0 1 0 0,0-2 0 0 0,0-1-1 0 0,-10-3-278 0 0,-9 0 679 0 0,35 6-436 0 0,-1-2 0 0 0,0 1 0 0 0,-8-3-243 0 0,-7-8 752 0 0,17 10-600 0 0,8 2-147 0 0,1 0-1 0 0,0 0 0 0 0,-1 0 0 0 0,1 0 1 0 0,0 0-1 0 0,0 0 0 0 0,-1 0 0 0 0,1 0 1 0 0,0 0-1 0 0,-1 0 0 0 0,1 0 0 0 0,0 0 1 0 0,0-1-1 0 0,-1 1 0 0 0,1 0 0 0 0,0 0 1 0 0,-1 0-1 0 0,1 0 0 0 0,0 0 0 0 0,0-1 1 0 0,0 1-1 0 0,-1 0 0 0 0,1 0 0 0 0,0 0 1 0 0,0-1-1 0 0,0 1 0 0 0,-1 0 0 0 0,1 0 1 0 0,0 0-1 0 0,0-1 0 0 0,0 1 0 0 0,0 0 1 0 0,0-1-1 0 0,-1 1 0 0 0,1 0 0 0 0,0 0 1 0 0,0-1-1 0 0,0 1 0 0 0,0 0 0 0 0,0 0 1 0 0,0-1-1 0 0,0 1-4 0 0,0-6 18 0 0,-1 6-17 0 0,1-1-1 0 0,0 0 1 0 0,0 1-1 0 0,0-1 0 0 0,0 1 1 0 0,0-1-1 0 0,0 0 1 0 0,0 1-1 0 0,0-1 0 0 0,0 1 1 0 0,0-1-1 0 0,1 0 1 0 0,-1 1-1 0 0,0-1 0 0 0,0 1 1 0 0,0-1-1 0 0,1 0 1 0 0,-1 1-1 0 0,0-1 0 0 0,1 1 1 0 0,-1-1-1 0 0,0 1 1 0 0,1-1-1 0 0,-1 1 0 0 0,1 0 1 0 0,-1-1-1 0 0,1 1 1 0 0,-1-1-1 0 0,1 1 0 0 0,0 0 0 0 0,2-4-2 0 0,1 0-1 0 0,-1 1 1 0 0,1-1-1 0 0,-1-1 1 0 0,0 1-1 0 0,0 0 1 0 0,0-2 2 0 0,7-10-21 0 0,5-4-8 0 0,-4 4 14 0 0,1 0-1 0 0,1 1 1 0 0,0 1 0 0 0,1 0-1 0 0,0 0 1 0 0,1 1 0 0 0,4-1 15 0 0,5-3-1 0 0,-19 12 1 0 0,0 2 1 0 0,0-1 0 0 0,1 0-1 0 0,-1 1 1 0 0,1 0 0 0 0,0 1-1 0 0,0-1 1 0 0,0 1-1 0 0,0 0 1 0 0,1 0-1 0 0,7-4 14 0 0,-13 5-10 0 0,1 0-1 0 0,-1 0 1 0 0,0 1-1 0 0,1-1 1 0 0,-1 1-1 0 0,0-1 1 0 0,1 1-1 0 0,-1-1 1 0 0,0 1-1 0 0,1 0 1 0 0,-1-1-1 0 0,1 1-3 0 0,-1 0 3 0 0,-1 0 0 0 0,1 0-1 0 0,0-1 1 0 0,-1 1 0 0 0,1 0-1 0 0,-1 0 1 0 0,1-1 0 0 0,0 1-1 0 0,-1-1 1 0 0,1 1 0 0 0,-1 0 0 0 0,1-1-1 0 0,-1 1 1 0 0,1-1 0 0 0,-1 0-1 0 0,0 1 1 0 0,1-1 0 0 0,-1 1 0 0 0,0-1-1 0 0,1 1 1 0 0,-1-1-3 0 0,0 0 3 0 0,0 1 0 0 0,0 0 0 0 0,0 0 0 0 0,0 0 0 0 0,0-1 1 0 0,0 1-1 0 0,0 0 0 0 0,0 0 0 0 0,0 0 0 0 0,0-1 0 0 0,0 1 0 0 0,0 0 0 0 0,0 0 0 0 0,1 0 0 0 0,-1-1 1 0 0,0 1-1 0 0,0 0 0 0 0,0 0 0 0 0,0 0 0 0 0,0 0 0 0 0,0 0 0 0 0,1-1 0 0 0,-1 1 0 0 0,0 0 1 0 0,0 0-1 0 0,0 0 0 0 0,0 0 0 0 0,1 0 0 0 0,-1 0 0 0 0,0 0 0 0 0,0-1 0 0 0,0 1 0 0 0,0 0 0 0 0,1 0 1 0 0,-1 0-1 0 0,0 0 0 0 0,0 0 0 0 0,0 0 0 0 0,1 0 0 0 0,-1 0 0 0 0,0 0 0 0 0,0 0 0 0 0,0 0 1 0 0,1 0-1 0 0,-1 0 0 0 0,0 0 0 0 0,0 0 0 0 0,0 1 0 0 0,1-1 0 0 0,-1 0 0 0 0,0 0 0 0 0,0 0 0 0 0,0 0 1 0 0,0 0-1 0 0,1 0 0 0 0,-1 0 0 0 0,0 1 0 0 0,0-1 0 0 0,0 0 0 0 0,0 0 0 0 0,0 0 0 0 0,0 0 1 0 0,1 0-1 0 0,-1 1 0 0 0,0-1-3 0 0,3 6 9 0 0,0-1 1 0 0,0 1-1 0 0,0 0 1 0 0,-1 0-1 0 0,1 1 1 0 0,-2-1-1 0 0,1 0 0 0 0,-1 1 1 0 0,0-1-1 0 0,0 1 1 0 0,0 1-10 0 0,2 67 48 0 0,5 12-48 0 0,-4-46 12 0 0,-2 0 1 0 0,-2 15-13 0 0,-1-24 5 0 0,2-23 0 0 0,0 0-1 0 0,0-1 1 0 0,1 1-1 0 0,0-1 0 0 0,0 0 1 0 0,2 3-5 0 0,7 35 63 0 0,-9-31-22 0 0,0 1 0 0 0,1-1-1 0 0,1 1 1 0 0,1-1 0 0 0,0 0 0 0 0,3 6-41 0 0,-6-17 9 0 0,-2-1-1 0 0,1 0 1 0 0,0 1-1 0 0,-1-1 1 0 0,0 1 0 0 0,1-1-1 0 0,-1 1 1 0 0,-1-1-1 0 0,1 4-8 0 0,-1 4 39 0 0,1-10-7 0 0,0-1-17 0 0,0 0-2 0 0,0 0-1 0 0,0 0 12 0 0,0 0 15 0 0,0 0 6 0 0,0 0-1 0 0,0 0 1 0 0,0-8-23 0 0,1-22-2446 0 0,3 12-9637 0 0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23.9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40 7328 0 0,'0'0'696'0'0,"0"0"0"0"0,0 0 0 0 0,0 0-42 0 0,0 0-164 0 0,0 0-41 0 0,5 0 427 0 0,11 0-651 0 0,0-2 0 0 0,0 0 0 0 0,14-3-225 0 0,31-5 360 0 0,5 9-356 0 0,-36 1-17 0 0,0-1-1 0 0,25-5 14 0 0,11-2-1813 0 0,-33 3-6111 0 0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24.2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291 0 6520 0 0,'-20'10'472'0'0,"0"0"0"0"0,1 2 1 0 0,0 0-1 0 0,1 1 0 0 0,-15 13-472 0 0,-4 5 350 0 0,28-24-290 0 0,1 0-1 0 0,-1 0 1 0 0,1 1 0 0 0,0 0 0 0 0,1 0 0 0 0,0 1-1 0 0,0 0 1 0 0,0 1-60 0 0,-8 14 101 0 0,-12 23 59 0 0,25-42-147 0 0,0-1 0 0 0,0 0 0 0 0,1 1 0 0 0,-1-1 0 0 0,1 1 0 0 0,0 0 0 0 0,1-1-1 0 0,-1 1 1 0 0,1 4-13 0 0,0 3 47 0 0,1 1 0 0 0,1-1 0 0 0,0 1-1 0 0,0-1 1 0 0,3 6-47 0 0,-3-13 36 0 0,0 1 0 0 0,0-1 0 0 0,1 0 0 0 0,-1 0 0 0 0,1-1 0 0 0,0 1 1 0 0,1 0-1 0 0,-1-1 0 0 0,1 0 0 0 0,0 0 0 0 0,0 0 0 0 0,0 0 0 0 0,0-1 0 0 0,1 1-36 0 0,6 3 70 0 0,0-1-1 0 0,1 0 1 0 0,-1 0-1 0 0,1-1 1 0 0,0 0 0 0 0,1-1-1 0 0,-1-1 1 0 0,1 0-1 0 0,0 0 1 0 0,7-1-70 0 0,-12-1 26 0 0,0-1 1 0 0,0 1-1 0 0,0-2 1 0 0,0 1-1 0 0,0-1 1 0 0,0-1-1 0 0,6-1-26 0 0,-3 1 20 0 0,-1 0-1 0 0,1 0 1 0 0,11 1-20 0 0,-19 0 3 0 0,0 1 0 0 0,0-1 0 0 0,1 1 1 0 0,-1-1-1 0 0,0 0 0 0 0,0 0 0 0 0,0 0 0 0 0,0-1 0 0 0,0 1 0 0 0,0-1 1 0 0,-1 0-1 0 0,1 0 0 0 0,1-1-3 0 0,35-32 118 0 0,-22 18 11 0 0,-10 10-69 0 0,-1 0 1 0 0,1 0-1 0 0,-2-1 1 0 0,1 0-1 0 0,-1 0 1 0 0,0 0-1 0 0,-1 0 1 0 0,0-1-1 0 0,0 0 1 0 0,-1 0-1 0 0,0 0 1 0 0,0 0-1 0 0,-1 0 1 0 0,0-1-1 0 0,-1 1 1 0 0,0-1-1 0 0,-1 1 1 0 0,0-1-1 0 0,0 1 1 0 0,-1-1-1 0 0,0 1 1 0 0,-1-1-1 0 0,0 1 1 0 0,-1-2-61 0 0,0 3 33 0 0,0 1-1 0 0,0 0 1 0 0,-1 0-1 0 0,0 1 1 0 0,0-1-1 0 0,-2-1-32 0 0,-10-16 74 0 0,-18-24 74 0 0,24 35-86 0 0,-1-2 1 0 0,2 1-1 0 0,-2-5-62 0 0,10 18-76 0 0,1 0-1 0 0,0 1 1 0 0,0-1 0 0 0,-1 1-1 0 0,1-1 1 0 0,0 1-1 0 0,-1 0 1 0 0,1-1 0 0 0,-1 1-1 0 0,1-1 1 0 0,0 1 0 0 0,-1 0-1 0 0,1-1 1 0 0,-1 1 0 0 0,1 0-1 0 0,-1-1 1 0 0,1 1 0 0 0,-1 0-1 0 0,0 0 1 0 0,1 0 0 0 0,-1-1-1 0 0,1 1 1 0 0,-1 0 76 0 0,0 0-8825 0 0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24.6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16 382 6824 0 0,'1'1'13'0'0,"0"0"-1"0"0,1-1 1 0 0,-1 1 0 0 0,0 0 0 0 0,0 1 0 0 0,-1-1 0 0 0,1 0 0 0 0,0 0-1 0 0,0 0 1 0 0,0 0 0 0 0,-1 1 0 0 0,1-1 0 0 0,-1 0 0 0 0,1 1-1 0 0,-1-1 1 0 0,1 0 0 0 0,-1 1 0 0 0,0-1 0 0 0,0 1 0 0 0,0-1-1 0 0,0 0 1 0 0,0 2-13 0 0,4 14 404 0 0,-3-16-371 0 0,-1 0 0 0 0,1 0-1 0 0,-1 0 1 0 0,1 0 0 0 0,-1-1-1 0 0,1 1 1 0 0,-1 0-1 0 0,0 0 1 0 0,1 0 0 0 0,-1 0-1 0 0,0 0 1 0 0,0 0-1 0 0,0 0 1 0 0,0 0 0 0 0,0 0-1 0 0,0 0 1 0 0,0 0 0 0 0,0 0-1 0 0,0 0 1 0 0,0 0-1 0 0,-1 0 1 0 0,1 0 0 0 0,0 0-1 0 0,-1 0 1 0 0,1 0-33 0 0,-3 6 343 0 0,10 21 916 0 0,-19-85 1286 0 0,-1-12-2237 0 0,9 54-210 0 0,0 1 0 0 0,1-1-1 0 0,1 0 1 0 0,1 0 0 0 0,0 0-1 0 0,1-1 1 0 0,0-6-98 0 0,3 5 74 0 0,-3 6-46 0 0,1 0-1 0 0,1 0 1 0 0,0 0 0 0 0,0 0 0 0 0,2 1 0 0 0,-1-1-1 0 0,1 1 1 0 0,0 0 0 0 0,1 0 0 0 0,5-7-28 0 0,3-5 57 0 0,-12 18-40 0 0,1 0-1 0 0,0 0 0 0 0,1 0 1 0 0,-1 1-1 0 0,0-1 0 0 0,1 1 0 0 0,0-1 1 0 0,0 1-1 0 0,0 0 0 0 0,0 0 1 0 0,1 1-1 0 0,-1-1 0 0 0,1 0 1 0 0,-1 1-1 0 0,1 0 0 0 0,0 0 1 0 0,3-1-17 0 0,6-1 46 0 0,-6 1-19 0 0,1 1 0 0 0,-1 0 0 0 0,1 0 0 0 0,0 1 0 0 0,0 0 0 0 0,0 0 0 0 0,0 1 0 0 0,0 0 0 0 0,0 0-27 0 0,41 0 135 0 0,-37 0-84 0 0,0-1 0 0 0,1 1 0 0 0,7 2-51 0 0,-5 0 110 0 0,0 1 1 0 0,0 0-1 0 0,0 1 1 0 0,-1 0-1 0 0,0 2 1 0 0,0-1-1 0 0,8 6-110 0 0,-16-8 50 0 0,-1 0 0 0 0,0 0 0 0 0,0 0 0 0 0,0 1 0 0 0,0 0-1 0 0,-1 0 1 0 0,1 0 0 0 0,-1 1 0 0 0,0-1 0 0 0,1 3-50 0 0,-4-4 29 0 0,0-1 1 0 0,0 1-1 0 0,-1-1 0 0 0,1 1 1 0 0,-1-1-1 0 0,0 1 1 0 0,0 0-1 0 0,0-1 0 0 0,0 1 1 0 0,0-1-1 0 0,-1 1 1 0 0,1-1-1 0 0,-1 1 0 0 0,1-1 1 0 0,-1 1-1 0 0,0-1 1 0 0,0 1-1 0 0,0-1 0 0 0,0 0 1 0 0,-1 1-1 0 0,1-1 0 0 0,-1 0-29 0 0,-34 31 389 0 0,19-16-319 0 0,-1-2 1 0 0,0 0-1 0 0,-1 0 0 0 0,0-2 0 0 0,-1 0 0 0 0,0-2 0 0 0,-23 10-70 0 0,38-19 26 0 0,0 1 0 0 0,0 0 0 0 0,0 0 0 0 0,0 0 0 0 0,0 1 0 0 0,1 0 0 0 0,-1-1 0 0 0,1 2 0 0 0,0-1 0 0 0,0 0 0 0 0,0 1 0 0 0,-2 4-26 0 0,-6 5 157 0 0,11-14-147 0 0,0 1 1 0 0,0 0-1 0 0,0 0 1 0 0,0 0 0 0 0,0-1-1 0 0,0 1 1 0 0,1 0-1 0 0,-1 0 1 0 0,0 0 0 0 0,1 0-1 0 0,-1 0 1 0 0,1 1-1 0 0,-1-1 1 0 0,1 0 0 0 0,-1 0-1 0 0,1 0 1 0 0,0 0-1 0 0,-1 1 1 0 0,1-1 0 0 0,0 0-1 0 0,0 0 1 0 0,0 1-11 0 0,21-1-7 0 0,41 16-112 0 0,-25-13 15 0 0,-19-1 46 0 0,0 0-1 0 0,0-2 0 0 0,0 0 1 0 0,0-1-1 0 0,0-1 0 0 0,5-2 59 0 0,-9 2-32 0 0,0 0 0 0 0,0 1 0 0 0,0 0 0 0 0,0 1 0 0 0,12 2 32 0 0,32 2-93 0 0,-48-5-51 0 0,3 0-578 0 0,1 0 0 0 0,0 1 0 0 0,6 2 722 0 0,13 6-10788 0 0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28.2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0 147 6728 0 0,'0'0'785'0'0,"0"0"4"0"0,0 0-2 0 0,0 0-44 0 0,0 0-190 0 0,7-7-44 0 0,19-21-2 0 0,-24 26-427 0 0,0 0 1 0 0,0 1-1 0 0,1-1 1 0 0,-1 0-1 0 0,0 1 1 0 0,1-1-1 0 0,-1 1 1 0 0,1 0-1 0 0,0 0 1 0 0,-1 0-1 0 0,1 0 1 0 0,0 0-1 0 0,0 0-80 0 0,17-6 423 0 0,2-5-308 0 0,1 1 0 0 0,0 1-1 0 0,1 1 1 0 0,0 1 0 0 0,1 1-1 0 0,0 1 1 0 0,-1 2 0 0 0,2 0-1 0 0,-1 2 1 0 0,11 0-115 0 0,2-3 94 0 0,-34 3-83 0 0,0 1 1 0 0,0 0-1 0 0,0 1 0 0 0,0-1 0 0 0,0 1 0 0 0,1 0 0 0 0,-1 0 0 0 0,0 0 0 0 0,0 1 0 0 0,0-1 0 0 0,1 1-11 0 0,25 0 216 0 0,-27-1-187 0 0,0-1 0 0 0,0 1 0 0 0,0 0 0 0 0,0 0 0 0 0,-1 0 0 0 0,1 1 0 0 0,0-1 0 0 0,0 1 1 0 0,0-1-1 0 0,2 2-29 0 0,-4-1 6 0 0,0-1 0 0 0,0 1 1 0 0,0 0-1 0 0,0 0 1 0 0,0 0-1 0 0,-1-1 1 0 0,1 1-1 0 0,0 0 1 0 0,-1 0-1 0 0,1 0 0 0 0,0 0 1 0 0,-1 1-1 0 0,1-1 1 0 0,-1 0-1 0 0,1 0 1 0 0,-1 0-1 0 0,0 0 1 0 0,0 0-1 0 0,1 1 0 0 0,-1-1 1 0 0,0 0-7 0 0,0 33 88 0 0,0-15-90 0 0,1-12 8 0 0,0-1 0 0 0,1 1 0 0 0,0-1 0 0 0,0 0-1 0 0,0 0 1 0 0,1 0 0 0 0,0 0-6 0 0,0 1 9 0 0,0 0 0 0 0,0 1-1 0 0,-1-1 1 0 0,1 5-9 0 0,38 162 41 0 0,-7-56-70 0 0,-26-87 1 0 0,1-1 0 0 0,3 5 28 0 0,5 13-27 0 0,-13-34 17 0 0,7 20-44 0 0,10 21 54 0 0,-13-39-26 0 0,-6-14 21 0 0,-1 0 0 0 0,0 0 1 0 0,1 1-1 0 0,-1-1 1 0 0,0 0-1 0 0,-1 1 1 0 0,1-1-1 0 0,0 1 1 0 0,-1-1-1 0 0,1 1 1 0 0,-1 0-1 0 0,0-1 1 0 0,0 2 4 0 0,1 30-18 0 0,0-14-4 0 0,-1 1-1 0 0,-2 11 23 0 0,1-30 11 0 0,0 1-1 0 0,0-1 1 0 0,0 0-1 0 0,0 1 0 0 0,0-1 1 0 0,-1 0-1 0 0,1 0 1 0 0,0 0-1 0 0,-1 0 1 0 0,0 0-1 0 0,0 0 0 0 0,1 0 1 0 0,-3 1-11 0 0,-7 9 335 0 0,10-12-252 0 0,-1 1 0 0 0,1 0-1 0 0,0-1 1 0 0,-1 1 0 0 0,1 0 0 0 0,-1-1 0 0 0,1 0 0 0 0,-1 1-1 0 0,1-1 1 0 0,-1 0 0 0 0,1 0 0 0 0,-1 0 0 0 0,1 0-1 0 0,-1 0 1 0 0,1 0 0 0 0,-1 0-83 0 0,0 0 70 0 0,-1 0-1 0 0,1 0 1 0 0,0 0-1 0 0,0 0 1 0 0,0 1-1 0 0,-1-1 1 0 0,1 0-1 0 0,0 1 0 0 0,-1 0-69 0 0,-13 8 126 0 0,0-2-1 0 0,0 0 0 0 0,-1-1 0 0 0,0-1 0 0 0,-17 3-125 0 0,9-1 144 0 0,0 0 0 0 0,-8 5-144 0 0,32-11 3 0 0,-13 5 88 0 0,-1 0-1 0 0,1-1 1 0 0,-1-1-1 0 0,0 0 1 0 0,-6 0-91 0 0,9-2 26 0 0,1 0 0 0 0,0 0 1 0 0,0 1-1 0 0,0 0 0 0 0,1 1 1 0 0,-1 0-1 0 0,1 1 0 0 0,-5 3-26 0 0,3-4 3 0 0,11-4-5 0 0,0 1 0 0 0,0-1 0 0 0,0 0 0 0 0,0 0 0 0 0,-1 1 0 0 0,1-1 0 0 0,0 0 0 0 0,0 1 0 0 0,0-1 0 0 0,0 1 0 0 0,0 0 0 0 0,0-1 0 0 0,0 1 0 0 0,0 0-1 0 0,1-1 1 0 0,-1 1 0 0 0,0 0 0 0 0,0 0 0 0 0,1 0 0 0 0,-1 0 0 0 0,0 0 0 0 0,1 0 0 0 0,-1 0 0 0 0,1 0 0 0 0,-1 0 0 0 0,1 0 2 0 0,-12-1-2572 0 0,11 0-8961 0 0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28.6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403 0 6328 0 0,'0'0'937'0'0,"0"0"6"0"0,0 0 1 0 0,0 0-91 0 0,0 0-361 0 0,0 0-87 0 0,-9 0 1037 0 0,8 0-1431 0 0,1 1 1 0 0,-1-1 0 0 0,1 0-1 0 0,-1 0 1 0 0,0 0 0 0 0,1 0-1 0 0,-1 1 1 0 0,1-1 0 0 0,-1 0-1 0 0,0 1 1 0 0,1-1 0 0 0,-1 0-1 0 0,1 1 1 0 0,-1-1 0 0 0,1 1-1 0 0,0-1 1 0 0,-1 1 0 0 0,1-1-1 0 0,-1 1 1 0 0,1-1 0 0 0,0 1-1 0 0,-1-1-11 0 0,1 1 5 0 0,-1 0 0 0 0,0 0 0 0 0,1 0 0 0 0,-1 0 0 0 0,0-1 0 0 0,0 1 0 0 0,1 0 0 0 0,-1 0 0 0 0,0-1 0 0 0,0 1 0 0 0,0-1 0 0 0,0 1-1 0 0,0-1 1 0 0,0 1 0 0 0,-1-1-5 0 0,-30 8 40 0 0,-2-3-1 0 0,-7 1-39 0 0,-123 5 53 0 0,133-1-42 0 0,27-9-9 0 0,0 1 0 0 0,0-1 1 0 0,0 1-1 0 0,-1-1 0 0 0,1 0 1 0 0,0-1-1 0 0,-4 1-2 0 0,-21-1-1456 0 0,29 0-6673 0 0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29.0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16 7232 0 0,'0'-1'72'0'0,"0"1"0"0"0,0-1 1 0 0,0 1-1 0 0,0-1 1 0 0,0 1-1 0 0,0-1 0 0 0,0 1 1 0 0,0-1-1 0 0,0 1 0 0 0,0-1 1 0 0,0 0-1 0 0,0 1 0 0 0,0-1 1 0 0,-1 1-1 0 0,1-1 1 0 0,0 1-1 0 0,0-1 0 0 0,-1 1 1 0 0,1 0-1 0 0,0-1 0 0 0,-1 1 1 0 0,1-1-1 0 0,-1 1 0 0 0,1 0 1 0 0,0-1-1 0 0,-1 1 0 0 0,1 0 1 0 0,-1-1-1 0 0,1 1 1 0 0,-1 0-1 0 0,1 0 0 0 0,-1-1 1 0 0,1 1-1 0 0,-1 0 0 0 0,1 0 1 0 0,-1 0-1 0 0,1 0 0 0 0,-1 0 1 0 0,0 0-1 0 0,1 0 1 0 0,-1 0-1 0 0,1 0 0 0 0,-1 0 1 0 0,1 0-1 0 0,-1 0 0 0 0,1 0 1 0 0,-1 0-1 0 0,0 0-72 0 0,2 4 274 0 0,0-1 1 0 0,0 1-1 0 0,0-1 0 0 0,-1 0 0 0 0,1 1 1 0 0,-1-1-1 0 0,0 1 0 0 0,0 2-274 0 0,0-6-22 0 0,-2 84 275 0 0,1-19 51 0 0,4 43-304 0 0,11-33 214 0 0,-5-9-30 0 0,-5-47-127 0 0,-2 0 0 0 0,0 0-1 0 0,-1 2-56 0 0,-1-14 21 0 0,0 1 0 0 0,1-1 0 0 0,-1 0 0 0 0,1 1-1 0 0,1-1 1 0 0,-1 0 0 0 0,1 0 0 0 0,1 2-21 0 0,-2-7 7 0 0,0 0-1 0 0,-1 0 1 0 0,1 0-1 0 0,-1 0 1 0 0,1 0 0 0 0,-1 0-1 0 0,0 1 1 0 0,0-1 0 0 0,0 0-1 0 0,0 0 1 0 0,0 0 0 0 0,0 0-1 0 0,0 1 1 0 0,-1-1-1 0 0,1 0 1 0 0,-1 0 0 0 0,0 1-7 0 0,0-1 7 0 0,1 0 0 0 0,-1 1 0 0 0,1-1 0 0 0,-1 0 0 0 0,1 1 0 0 0,0-1 0 0 0,0 1 0 0 0,0-1 0 0 0,0 2-7 0 0,4 6-28 0 0,-2-1 280 0 0,-2-9-328 0 0,0 1 1 0 0,-1-1 0 0 0,1 0 0 0 0,0 1-1 0 0,-1-1 1 0 0,1 0 0 0 0,-1 0 0 0 0,1 1-1 0 0,0-1 1 0 0,-1 0 0 0 0,1 0 0 0 0,-1 0-1 0 0,1 0 1 0 0,-1 1 0 0 0,1-1 0 0 0,-1 0 0 0 0,1 0-1 0 0,-1 0 1 0 0,1 0 0 0 0,0 0 0 0 0,-1 0-1 0 0,1 0 1 0 0,-1 0 0 0 0,1 0 0 0 0,-1-1 75 0 0,1 1-9064 0 0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29.3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 6328 0 0,'0'0'62'0'0,"0"0"1"0"0,0 1-1 0 0,0-1 1 0 0,-1 1-1 0 0,1-1 1 0 0,0 1-1 0 0,0-1 1 0 0,0 1-1 0 0,0-1 1 0 0,0 1-1 0 0,0-1 1 0 0,0 1-1 0 0,0-1 1 0 0,0 1-1 0 0,1-1 1 0 0,-1 1-1 0 0,0-1 1 0 0,0 1-1 0 0,0-1 1 0 0,1 1 0 0 0,-1-1-1 0 0,0 0 1 0 0,0 1-1 0 0,1-1 1 0 0,-1 1-1 0 0,0-1 1 0 0,1 0-1 0 0,-1 1 1 0 0,0-1-1 0 0,1 0 1 0 0,-1 1-1 0 0,1-1 1 0 0,-1 0-1 0 0,0 0 1 0 0,1 1-1 0 0,-1-1 1 0 0,1 0-1 0 0,-1 0 1 0 0,1 0-1 0 0,-1 0 1 0 0,1 0-1 0 0,-1 1 1 0 0,1-1-1 0 0,-1 0 1 0 0,1 0-1 0 0,-1 0 1 0 0,1 0-1 0 0,-1-1 1 0 0,1 1-1 0 0,-1 0 1 0 0,1 0-1 0 0,-1 0 1 0 0,1 0-63 0 0,4 0 192 0 0,-5 0 231 0 0,0 0-19 0 0,0 0-79 0 0,0 0-13 0 0,0 0 5 0 0,0 0-15 0 0,0 0-50 0 0,0 0-11 0 0,0-19 1749 0 0,0 8-3649 0 0,0 10-7441 0 0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29.9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3712 0 0,'0'0'1104'0'0,"0"0"0"0"0,0 0 0 0 0,0 0-76 0 0,0 0-303 0 0,0 0-70 0 0,0 0 1 0 0,0 0-95 0 0,0 0-378 0 0,0 0-95 0 0,4 5 105 0 0,20 18 327 0 0,-14-15-445 0 0,-1 0 0 0 0,-1 0 0 0 0,0 1 0 0 0,0 0 0 0 0,-1 0 0 0 0,0 1 0 0 0,0 0 0 0 0,0 2-75 0 0,5 11 234 0 0,1 0 0 0 0,1 0 1 0 0,13 15-235 0 0,19 33 565 0 0,15 24-330 0 0,-44-74 4 0 0,-1 1 0 0 0,-1 1 1 0 0,-1 0-1 0 0,6 17-239 0 0,-19-38 23 0 0,0-1 0 0 0,0 1 0 0 0,0-1 0 0 0,0 1 1 0 0,0-1-1 0 0,0 0 0 0 0,1 0 0 0 0,-1 1 0 0 0,0-1 0 0 0,1 0 1 0 0,-1 0-1 0 0,1 0-23 0 0,11 11 286 0 0,-8 12-1874 0 0,-5-25-8177 0 0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30.3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452 0 5624 0 0,'0'0'728'0'0,"-2"8"4403"0"0,-2-2-5429 0 0,-17 22 501 0 0,-1-1-1 0 0,-21 20-202 0 0,15-17 102 0 0,2 1 0 0 0,0 1-102 0 0,8-8 14 0 0,6-9-9 0 0,1 0 0 0 0,-8 16-5 0 0,-21 39 344 0 0,-3-2-1 0 0,-23 25-343 0 0,49-76 104 0 0,15-15-75 0 0,-1 1 0 0 0,0-1 1 0 0,1 0-1 0 0,0 1 0 0 0,-1 0 0 0 0,1 0 0 0 0,0 0 0 0 0,0 0-29 0 0,-6 7 137 0 0,7-9-126 0 0,1-1 1 0 0,-1 1 0 0 0,0 0 0 0 0,0-1 0 0 0,1 1 0 0 0,-1 0 0 0 0,1 0 0 0 0,-1 0 0 0 0,1-1 0 0 0,-1 1 0 0 0,1 0 0 0 0,-1 0-1 0 0,1 0 1 0 0,0 0 0 0 0,0 0 0 0 0,-1 0 0 0 0,1 0 0 0 0,0 0 0 0 0,0 0-12 0 0,0 0 23 0 0,0-1 0 0 0,0 1 0 0 0,0-1 1 0 0,0 1-1 0 0,-1-1 0 0 0,1 1 0 0 0,0-1 0 0 0,0 1 0 0 0,0-1 1 0 0,-1 1-1 0 0,1-1 0 0 0,0 1 0 0 0,-1-1 0 0 0,1 1 0 0 0,0-1 1 0 0,-1 1-1 0 0,1-1 0 0 0,-1 0 0 0 0,1 1 0 0 0,0-1 0 0 0,-1 0 1 0 0,0 1-24 0 0,1-1-72 0 0,-1 1 0 0 0,0-1 1 0 0,1 1-1 0 0,-1-1 1 0 0,1 0-1 0 0,-1 1 0 0 0,1 0 1 0 0,-1-1-1 0 0,1 1 1 0 0,0-1-1 0 0,-1 1 0 0 0,1 0 1 0 0,-1-1-1 0 0,1 1 0 0 0,0 0 1 0 0,0-1-1 0 0,-1 1 1 0 0,1 0-1 0 0,0-1 0 0 0,0 1 1 0 0,0 0-1 0 0,0 0 1 0 0,0 0 71 0 0,0-1-8628 0 0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31.7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51 7936 0 0,'4'-5'163'0'0,"-4"5"-113"0"0,1-1 1 0 0,-1 1-1 0 0,0-1 1 0 0,1 1-1 0 0,-1 0 0 0 0,0-1 1 0 0,1 1-1 0 0,-1-1 1 0 0,0 1-1 0 0,1-1 1 0 0,-1 1-1 0 0,0-1 0 0 0,0 1 1 0 0,0-1-1 0 0,0 1 1 0 0,0-1-1 0 0,1 0 0 0 0,-1 1 1 0 0,0-1-1 0 0,0 1 1 0 0,0-1-1 0 0,0 1 1 0 0,-1-1-1 0 0,1 1 0 0 0,0-1 1 0 0,0 0-1 0 0,0 1 1 0 0,0-1-1 0 0,0 1 0 0 0,-1-1 1 0 0,1 1-1 0 0,0-1 1 0 0,-1 1-1 0 0,1-1 1 0 0,0 1-1 0 0,-1 0 0 0 0,1-1 1 0 0,0 1-1 0 0,-1-1 1 0 0,1 1-1 0 0,-1 0 0 0 0,1-1 1 0 0,-1 1-1 0 0,1 0 1 0 0,-1-1-51 0 0,2 4 128 0 0,0-1 0 0 0,0 1-1 0 0,0 0 1 0 0,0-1 0 0 0,-1 1 0 0 0,1 0 0 0 0,-1 0 0 0 0,0-1 0 0 0,0 1 0 0 0,0 2-128 0 0,4 28 89 0 0,3-10-54 0 0,-2-6-11 0 0,-1 0 0 0 0,0 0 0 0 0,-1 0-1 0 0,0 9-23 0 0,0 207 248 0 0,-5-170-91 0 0,0-45-86 0 0,1 0-1 0 0,1 1 1 0 0,1-1 0 0 0,1 7-71 0 0,7 33 107 0 0,-6-31-18 0 0,1-1 1 0 0,2 4-90 0 0,-4-20 46 0 0,0-1 1 0 0,-1 1-1 0 0,-1 0 1 0 0,1-1 0 0 0,-2 9-47 0 0,2 28 64 0 0,-1-45-61 0 0,0 0 1 0 0,1 0-1 0 0,-1 0 1 0 0,0-1-1 0 0,0 1 1 0 0,1 0-1 0 0,-1 0 1 0 0,1 0-1 0 0,-1 0 0 0 0,1-1 1 0 0,-1 1-1 0 0,1 0 1 0 0,-1 0-1 0 0,1-1 1 0 0,0 1-1 0 0,-1 0 1 0 0,1-1-1 0 0,0 1 0 0 0,0-1 1 0 0,0 1-4 0 0,-1-1 9 0 0,1 1 1 0 0,0-1-1 0 0,-1 1 1 0 0,1-1-1 0 0,-1 1 1 0 0,1-1-1 0 0,-1 1 1 0 0,1-1-1 0 0,-1 1 0 0 0,1 0 1 0 0,-1-1-1 0 0,1 1 1 0 0,-1 0-1 0 0,0-1 1 0 0,1 1-1 0 0,-1 0 1 0 0,0-1-1 0 0,0 1 1 0 0,0 0-1 0 0,1 0 1 0 0,-1-1-1 0 0,0 1 0 0 0,0 0 1 0 0,0 0-10 0 0,0 0 37 0 0,0-1-1 0 0,0 0 7 0 0,0 0-7 0 0,0 0 1 0 0,0-5-6 0 0,-1 0 0 0 0,2 1 0 0 0,-1-1 0 0 0,0 1 0 0 0,1-1 0 0 0,0 1 0 0 0,0-1 0 0 0,0 1 0 0 0,1-1-31 0 0,0-1 25 0 0,-1 1 1 0 0,1 0-1 0 0,-1-1 1 0 0,-1 1 0 0 0,1-1-1 0 0,-1 1-25 0 0,-2-31 68 0 0,-2 0 0 0 0,-2 0-1 0 0,-1 1 1 0 0,-2 0 0 0 0,-3-7-68 0 0,-4-15 155 0 0,-2-26-155 0 0,11 41-115 0 0,1 0 0 0 0,2-1 0 0 0,1 0 0 0 0,4-34 115 0 0,0 71-57 0 0,0 0 1 0 0,1 1 0 0 0,-1-1 0 0 0,1 1-1 0 0,0-1 1 0 0,2-3 56 0 0,-1 4-60 0 0,-1 0 1 0 0,0 0-1 0 0,0-1 0 0 0,0 1 0 0 0,-1 0 1 0 0,0-4 59 0 0,0 6-30 0 0,-1 1 1 0 0,1-1-1 0 0,-1 0 1 0 0,1 1-1 0 0,0-1 1 0 0,0 1-1 0 0,0-1 1 0 0,0 1-1 0 0,0-1 1 0 0,1 1-1 0 0,-1 0 1 0 0,1-1-1 0 0,-1 1 1 0 0,1 0-1 0 0,0 0 1 0 0,0 0 0 0 0,1 0 29 0 0,4-3-114 0 0,0 0 0 0 0,0 0 1 0 0,1 1-1 0 0,6-3 114 0 0,24-13-372 0 0,-33 16 331 0 0,1 1 1 0 0,-1 1 0 0 0,1-1 0 0 0,0 1 0 0 0,0 0-1 0 0,0 0 1 0 0,0 1 0 0 0,0 0 0 0 0,1 0-1 0 0,-1 0 1 0 0,0 1 40 0 0,72 0-288 0 0,-68 0 292 0 0,-6 1-6 0 0,0-1 1 0 0,1 1-1 0 0,-1-1 1 0 0,0 1-1 0 0,0 1 0 0 0,0-1 1 0 0,0 1-1 0 0,0-1 1 0 0,-1 1-1 0 0,1 0 0 0 0,0 0 1 0 0,-1 1-1 0 0,1-1 1 0 0,-1 1-1 0 0,0 0 0 0 0,0 0 1 0 0,0 0-1 0 0,0 0 1 0 0,0 0-1 0 0,-1 0 0 0 0,0 1 1 0 0,1 0-1 0 0,-1-1 0 0 0,0 1 1 0 0,-1 0-1 0 0,1 0 1 0 0,-1 0-1 0 0,0 0 0 0 0,0 0 2 0 0,3 11-40 0 0,-1 0 0 0 0,0 0 0 0 0,-1 1 0 0 0,-1-1 0 0 0,-1 0 0 0 0,0 1 0 0 0,-1 6 40 0 0,-1 7-16 0 0,2-13 17 0 0,-1 0 0 0 0,-1 0 0 0 0,-1 0 0 0 0,0 0-1 0 0,2-12 3 0 0,0 2 15 0 0,0 0-1 0 0,-1-1 1 0 0,0 1 0 0 0,0 0 0 0 0,-1-1-1 0 0,0 1 1 0 0,1-1 0 0 0,-2 0 0 0 0,1 0-1 0 0,-1 1-17 0 0,-10 13 190 0 0,13-16-162 0 0,-1-1-1 0 0,1 1 1 0 0,-1-1-1 0 0,0 1 0 0 0,0-1 1 0 0,0 0-1 0 0,0 0 1 0 0,-1 1-1 0 0,1-2 0 0 0,-2 3-27 0 0,-9 2 104 0 0,0 0-1 0 0,0-1 0 0 0,0 0 0 0 0,-1-1 0 0 0,0 0 0 0 0,-5 0-103 0 0,-1 1 174 0 0,0 0 0 0 0,-8 4-174 0 0,16 5-1596 0 0,11-14-6281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45.6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7632 0 0,'13'0'323'0'0,"-1"2"1"0"0,0-1-1 0 0,0 1 1 0 0,0 1-1 0 0,0 0 1 0 0,-1 1-1 0 0,2 1-323 0 0,25 11 2759 0 0,17 10-2759 0 0,-43-20 81 0 0,8 4 26 0 0,-1 1 0 0 0,0 0 0 0 0,-1 1 0 0 0,0 1 0 0 0,-1 1 0 0 0,-1 1 0 0 0,0 0 0 0 0,-1 1 0 0 0,-1 0 0 0 0,0 1 0 0 0,-1 1 0 0 0,-1 0 1 0 0,6 13-108 0 0,-8-12 57 0 0,23 45 153 0 0,2 9-210 0 0,-26-49 34 0 0,0 0 1 0 0,-2 0 0 0 0,0 1-1 0 0,-2 0 1 0 0,0 2-35 0 0,-2-5 33 0 0,0-8-4 0 0,-1 0 0 0 0,-1 1 0 0 0,0-1 0 0 0,-1 0 0 0 0,0 1 0 0 0,-1-1 0 0 0,-1 0 0 0 0,-1 7-29 0 0,-43 136 336 0 0,34-122 102 0 0,0 0 0 0 0,-17 29-438 0 0,24-52 110 0 0,4-10-42 0 0,0 1-1 0 0,0 0 1 0 0,0-1 0 0 0,0 0 0 0 0,0 1 0 0 0,-1-1-1 0 0,1 1 1 0 0,-1-1 0 0 0,0 0 0 0 0,0 0 0 0 0,1 0-1 0 0,-1 0 1 0 0,-1 0 0 0 0,1-1 0 0 0,0 1-1 0 0,0 0-67 0 0,-3 7 1085 0 0,5-7-190 0 0,2-10-600 0 0,-1 2-2715 0 0,-1 5-9794 0 0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32.1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191 0 7736 0 0,'0'0'8'0'0,"1"0"0"0"0,-1 0 0 0 0,0 0 0 0 0,0 0 0 0 0,1 0 0 0 0,-1 0 0 0 0,0 0 0 0 0,1 0 0 0 0,-1 0 0 0 0,0 0 0 0 0,1 1 1 0 0,-1-1-1 0 0,0 0 0 0 0,0 0 0 0 0,1 0 0 0 0,-1 0 0 0 0,0 0 0 0 0,0 1 0 0 0,1-1 0 0 0,-1 0 0 0 0,0 0 0 0 0,0 0 0 0 0,1 1 0 0 0,-1-1 0 0 0,0 0 0 0 0,0 0 0 0 0,0 1 0 0 0,0-1 1 0 0,1 0-1 0 0,-1 0 0 0 0,0 1 0 0 0,0-1 0 0 0,0 0 0 0 0,0 1 0 0 0,0-1 0 0 0,0 0 0 0 0,0 1 0 0 0,0-1 0 0 0,0 0-8 0 0,-4 17 700 0 0,-17 17 396 0 0,-15 17-836 0 0,2 1 0 0 0,1 3-260 0 0,23-35 37 0 0,0 0 0 0 0,2 1 0 0 0,0-1 0 0 0,1 2 0 0 0,1-1 0 0 0,1 1 0 0 0,0 13-37 0 0,0-3 36 0 0,3-17-28 0 0,-1 0 0 0 0,2 0 1 0 0,0 0-1 0 0,1 0 0 0 0,1 0 0 0 0,0 0 0 0 0,1 0 0 0 0,1 3-8 0 0,3 9 121 0 0,-4-16-36 0 0,0 1-1 0 0,1-1 0 0 0,1 0 1 0 0,0-1-1 0 0,3 8-84 0 0,-3-11 13 0 0,3 7 35 0 0,0-1 0 0 0,2 0 0 0 0,6 10-48 0 0,-12-20 26 0 0,1 1 0 0 0,-1-1-1 0 0,0 1 1 0 0,1-1 0 0 0,0 0 0 0 0,0 0 0 0 0,0-1 0 0 0,0 1-1 0 0,0-1 1 0 0,0 0 0 0 0,1 0 0 0 0,-1 0 0 0 0,1 0 0 0 0,1-1-26 0 0,3 1-93 0 0,-3 0-26 0 0,1 0 0 0 0,0-1 0 0 0,0 0 0 0 0,0 0 0 0 0,0 0 0 0 0,0-1 1 0 0,0-1-1 0 0,2 1 119 0 0,-6-1-7680 0 0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32.5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8640 0 0,'4'0'112'0'0,"0"1"1"0"0,1 0-1 0 0,-1 0 1 0 0,0 1 0 0 0,0 0-1 0 0,0-1 1 0 0,0 1-1 0 0,0 0 1 0 0,0 1-1 0 0,3 1-112 0 0,39 31 1577 0 0,-38-29-1438 0 0,33 26 523 0 0,-2 1 0 0 0,-1 3 1 0 0,16 20-663 0 0,28 28 92 0 0,-72-72-76 0 0,-8-10-8 0 0,1 0-1 0 0,-1 0 0 0 0,0 0 1 0 0,-1 1-1 0 0,1-1 0 0 0,0 1 1 0 0,-1-1-1 0 0,1 1 0 0 0,-1-1 1 0 0,0 1-1 0 0,0 0 0 0 0,0 0 1 0 0,0 0-8 0 0,-1-2 1 0 0,0 0 1 0 0,0-1-1 0 0,0 1 1 0 0,1 0 0 0 0,-1-1-1 0 0,0 1 1 0 0,0 0 0 0 0,1-1-1 0 0,-1 1 1 0 0,0-1 0 0 0,1 1-1 0 0,-1 0 1 0 0,0-1-1 0 0,1 1 1 0 0,-1-1 0 0 0,1 1-1 0 0,-1-1 1 0 0,1 1 0 0 0,-1-1-1 0 0,1 1-1 0 0,0-1 1 0 0,-1 1-1 0 0,1-1 0 0 0,0 1 1 0 0,-1 0-1 0 0,1-1 0 0 0,-1 1 1 0 0,1 0-1 0 0,-1 0 1 0 0,1-1-1 0 0,-1 1 0 0 0,1 0 1 0 0,-1 0-1 0 0,0 0 0 0 0,0 0 1 0 0,1-1-1 0 0,-1 1 0 0 0,0 0 1 0 0,0 0-1 0 0,0 0 0 0 0,0 0 1 0 0,0 0-1 0 0,0 0 1 0 0,0 0-1 0 0,0 0 0 0 0,0 0-1711 0 0,0-1-6867 0 0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32.8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423 1 6424 0 0,'-1'4'221'0'0,"-1"0"-1"0"0,0-1 1 0 0,0 1 0 0 0,0 0 0 0 0,-1 0 0 0 0,1-1 0 0 0,-1 0-1 0 0,0 1 1 0 0,0-1 0 0 0,0 0 0 0 0,-1 0 0 0 0,-2 2-221 0 0,-3 3 199 0 0,-58 64 808 0 0,43-44-758 0 0,-1-1 0 0 0,-1-1 1 0 0,-23 15-250 0 0,-59 50 268 0 0,103-87-234 0 0,0 1 1 0 0,1 0-1 0 0,0 0 1 0 0,-1 0-1 0 0,1 0-34 0 0,1 0 41 0 0,0-1 0 0 0,-1 0 0 0 0,1 0-1 0 0,-1 0 1 0 0,0 0 0 0 0,-4 2-41 0 0,6-5-61 0 0,0 0 1 0 0,1 1-1 0 0,-1-1 1 0 0,1 0-1 0 0,-1 1 0 0 0,1 0 1 0 0,-1-1-1 0 0,1 1 1 0 0,0 0-1 0 0,0-1 0 0 0,0 1 1 0 0,0 0-1 0 0,0 0 1 0 0,0 0-1 0 0,1 0 0 0 0,-1 0 1 0 0,0 0-1 0 0,1 0 0 0 0,0 0 1 0 0,-1 0-1 0 0,1 0 1 0 0,0 1 60 0 0,0-2-7420 0 0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33.2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63 0 9040 0 0,'6'1'150'0'0,"1"1"0"0"0,-1 0 0 0 0,0 0-1 0 0,0 0 1 0 0,0 0 0 0 0,0 1 0 0 0,0 0 0 0 0,0 0 0 0 0,-1 1 0 0 0,0 0 0 0 0,5 3-150 0 0,-8-4 56 0 0,1 0 0 0 0,-1-1 1 0 0,1 1-1 0 0,-1 0 0 0 0,0 0 0 0 0,0 0 0 0 0,-1 0 1 0 0,1 1-1 0 0,-1-1 0 0 0,1 2-56 0 0,5 9 121 0 0,92 162 1133 0 0,-89-159-1218 0 0,-2 1-1 0 0,0 0 0 0 0,-1 1 0 0 0,-1 0 0 0 0,-1 0 1 0 0,3 17-36 0 0,-3-4 69 0 0,-2 0 1 0 0,-1 1-1 0 0,-2 25-69 0 0,1-17 19 0 0,0-32-15 0 0,-1 1-1 0 0,0 0 1 0 0,0-1 0 0 0,-1 1-1 0 0,0 0 1 0 0,0-1-1 0 0,-1 1 1 0 0,-1-1-1 0 0,0 0 1 0 0,-1 5-4 0 0,-4 1 15 0 0,-5 11 39 0 0,-1 1-1 0 0,-1-2 1 0 0,-8 9-54 0 0,-2 0 37 0 0,8-11 22 0 0,0 0 0 0 0,-1-2 0 0 0,-1 0 0 0 0,-1-1 0 0 0,-3 0-59 0 0,-78 65-1181 0 0,99-84-7695 0 0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35.3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332 14 4616 0 0,'10'0'843'0'0,"0"-1"-1"0"0,1 0 1 0 0,-1 0-1 0 0,0-1 1 0 0,0-1 0 0 0,3-1-843 0 0,6 2 2004 0 0,-19 3-1095 0 0,-10-1-669 0 0,-1 2-218 0 0,0-1 0 0 0,0 1 0 0 0,0 1 0 0 0,1 0 0 0 0,-1 0 0 0 0,1 1 0 0 0,-4 2-22 0 0,-15 5 34 0 0,4-2-8 0 0,-18 5 70 0 0,2 2-1 0 0,-7 5-95 0 0,-25 15 224 0 0,69-33-210 0 0,-1 0 0 0 0,1 0-1 0 0,-1 1 1 0 0,1-1 0 0 0,0 1 0 0 0,0 0-1 0 0,1 0 1 0 0,-1 0 0 0 0,1 1 0 0 0,0-1-1 0 0,0 1 1 0 0,0 0 0 0 0,1 0 0 0 0,0 0-1 0 0,0 0 1 0 0,0 0 0 0 0,0 1-1 0 0,1-1 1 0 0,0 0 0 0 0,0 5-14 0 0,-1 3 8 0 0,1 0-1 0 0,0 0 1 0 0,1 0 0 0 0,0 0 0 0 0,2 0-1 0 0,-1 0 1 0 0,1 0 0 0 0,1 0 0 0 0,0-1-1 0 0,1 1 1 0 0,4 9-8 0 0,1-2 16 0 0,-1 2 0 0 0,-1-1 1 0 0,-1 1-1 0 0,2 14-16 0 0,5 17 41 0 0,-10-36-15 0 0,-1 0 1 0 0,0 0 0 0 0,-2 0-1 0 0,0 0 1 0 0,-1 5-27 0 0,0 13 27 0 0,-12-19-1747 0 0,13-16-7112 0 0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35.6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1 111 6424 0 0,'0'0'0'0'0,"0"0"0"0"0,15-5 0 0 0,5 2 616 0 0,0 3 8 0 0,0 0-8 0 0,-5-12 16 0 0,6-1-224 0 0,4 5 8 0 0,-5 8 0 0 0,18-10 0 0 0,10-2-368 0 0,-3-1 0 0 0,-2 1-8 0 0,2 4 8 0 0,-2 6-120 0 0,-8-3 8 0 0,3-3-7904 0 0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36.0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265 1 5320 0 0,'0'0'63'0'0,"-1"0"0"0"0,0 0 1 0 0,0 0-1 0 0,0 0 0 0 0,1 0 1 0 0,-1 1-1 0 0,0-1 0 0 0,0 0 1 0 0,1 0-1 0 0,-1 1 0 0 0,0-1 1 0 0,1 1-1 0 0,-1-1 0 0 0,0 0 1 0 0,1 1-1 0 0,-1-1 0 0 0,1 1 1 0 0,-1 0-1 0 0,0-1 0 0 0,1 1 1 0 0,-1-1-1 0 0,1 1 0 0 0,0 0 1 0 0,-1 0-1 0 0,1-1-63 0 0,0 1 31 0 0,-1-1 1 0 0,1 1-1 0 0,0 0 0 0 0,-1-1 1 0 0,1 1-1 0 0,-1-1 0 0 0,1 1 1 0 0,-1-1-1 0 0,1 1 1 0 0,-1-1-1 0 0,1 1 0 0 0,-1-1 1 0 0,1 0-1 0 0,-1 1 0 0 0,0-1 1 0 0,1 0-1 0 0,-1 1 1 0 0,1-1-1 0 0,-1 0 0 0 0,0 0 1 0 0,1 0-1 0 0,-1 1 0 0 0,0-1 1 0 0,0 0-32 0 0,-2 0 70 0 0,-1 1 0 0 0,1 0 0 0 0,0 0 0 0 0,-1 0 1 0 0,1 0-1 0 0,0 0 0 0 0,0 1 0 0 0,0-1 0 0 0,0 1 0 0 0,0 0 0 0 0,0 0 1 0 0,1 0-1 0 0,-3 2-70 0 0,-20 12 306 0 0,13-8-215 0 0,-1 0-1 0 0,1 1 1 0 0,0 0-1 0 0,1 1 1 0 0,0 0-1 0 0,1 1 1 0 0,0 0-1 0 0,1 1 1 0 0,0 0-1 0 0,1 0 1 0 0,0 1-1 0 0,1 0 1 0 0,0 0-1 0 0,-2 8-90 0 0,6-14 44 0 0,0 0 0 0 0,1 0 0 0 0,0 0 1 0 0,0 0-1 0 0,0 0 0 0 0,1 0 0 0 0,1 0 0 0 0,-1 1 0 0 0,1-1 1 0 0,0 0-1 0 0,0 1 0 0 0,1-1 0 0 0,0 0 0 0 0,2 7-44 0 0,-1-9 21 0 0,-1 0 0 0 0,1 0 0 0 0,0-1 0 0 0,1 1 0 0 0,-1-1-1 0 0,1 1 1 0 0,-1-1 0 0 0,2 0 0 0 0,-1 0 0 0 0,0 0 0 0 0,1 0 0 0 0,-1 0 0 0 0,1-1 0 0 0,0 0 0 0 0,0 0-1 0 0,1 0 1 0 0,-1 0 0 0 0,1-1 0 0 0,-1 1 0 0 0,5 1-21 0 0,2 0 34 0 0,1-1 0 0 0,-1 0-1 0 0,0 0 1 0 0,1-1 0 0 0,0-1 0 0 0,-1 0 0 0 0,1 0-1 0 0,0-1 1 0 0,4-1-34 0 0,-9 0 33 0 0,-1 0 0 0 0,1 0 0 0 0,0 0 0 0 0,-1-1 0 0 0,1 0 0 0 0,-1 0 0 0 0,0-1-1 0 0,0 0 1 0 0,1 0 0 0 0,-2 0 0 0 0,1-1 0 0 0,0 0 0 0 0,-1 0 0 0 0,0 0 0 0 0,0-1 0 0 0,4-4-33 0 0,2-3 51 0 0,-2-1-1 0 0,1 0 1 0 0,-2 0 0 0 0,1-1 0 0 0,-2 0 0 0 0,1-3-51 0 0,0 1 39 0 0,-6 12-9 0 0,0 1-1 0 0,0-1 1 0 0,0 1-1 0 0,0-1 1 0 0,-1 0-1 0 0,1 0 1 0 0,-1 0-1 0 0,0 1 1 0 0,-1-1 0 0 0,1 0-1 0 0,-1 0 1 0 0,1 0-1 0 0,-1 0 1 0 0,0-1-1 0 0,-1 1 1 0 0,1-1-30 0 0,-7-28 233 0 0,7 28-206 0 0,-1 0-1 0 0,1-1 1 0 0,-1 1 0 0 0,-1 0 0 0 0,1 0 0 0 0,-1 0-1 0 0,0 0 1 0 0,0 0 0 0 0,0 1 0 0 0,-1-1 0 0 0,1 0-1 0 0,-1 1 1 0 0,0 0 0 0 0,-4-4-27 0 0,1 2 44 0 0,-1-1 12 0 0,0 0 0 0 0,-1 1 0 0 0,0-1 0 0 0,0 1 1 0 0,0 1-1 0 0,-1-1 0 0 0,1 2 0 0 0,-5-2-56 0 0,-12-4 291 0 0,24 9-371 0 0,0 1 0 0 0,0 0-1 0 0,0-1 1 0 0,0 1 0 0 0,0-1-1 0 0,0 0 1 0 0,0 1 0 0 0,1-1-1 0 0,-1 0 1 0 0,0 1 0 0 0,0-1-1 0 0,1 0 1 0 0,-1 0 0 0 0,0 0-1 0 0,1 0 1 0 0,-1 0 0 0 0,1 1 0 0 0,-1-1-1 0 0,1 0 1 0 0,0 0 0 0 0,-1 0-1 0 0,1-1 81 0 0,0 1-8898 0 0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36.3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63 293 7024 0 0,'-10'47'350'0'0,"10"-44"-319"0"0,-1 0-1 0 0,1 0 1 0 0,-1 0 0 0 0,1 0-1 0 0,-1 0 1 0 0,0 0-1 0 0,0 0 1 0 0,-1 0-1 0 0,1-1 1 0 0,-1 1-1 0 0,1 0 1 0 0,-2 1-31 0 0,1-1 17 0 0,0 0 0 0 0,0 1 0 0 0,0-1 1 0 0,0 1-1 0 0,1-1 0 0 0,0 1 0 0 0,-1-1 1 0 0,2 1-1 0 0,-1 0-17 0 0,-3 23 59 0 0,-1-1 1 0 0,-1 0-1 0 0,-2 1-59 0 0,8-26 2 0 0,0 1 0 0 0,0-1 0 0 0,0 1 0 0 0,0-1-1 0 0,0 1 1 0 0,0-1 0 0 0,0 0 0 0 0,0 1-1 0 0,1-1 1 0 0,-1 1 0 0 0,0-1 0 0 0,1 0 0 0 0,0 2-2 0 0,3 13 415 0 0,-5-60 2551 0 0,2-74-1559 0 0,0 98-1355 0 0,1-1 0 0 0,1 1 0 0 0,1-1 0 0 0,6-17-52 0 0,0 9 140 0 0,1 1-1 0 0,1 0 1 0 0,5-7-140 0 0,-13 26 47 0 0,1 1 0 0 0,0 0 1 0 0,1 1-1 0 0,0-1 0 0 0,0 1 0 0 0,0 0 1 0 0,1 1-1 0 0,0-1 0 0 0,0 1 0 0 0,1 1 0 0 0,0-1 1 0 0,5-2-48 0 0,21-10 172 0 0,-15 8-37 0 0,1 0-1 0 0,-1 1 1 0 0,10-2-135 0 0,-20 9 65 0 0,1 1 1 0 0,0 0-1 0 0,-1 0 1 0 0,1 1-1 0 0,0 1 1 0 0,-1-1-1 0 0,7 2-65 0 0,23 1 160 0 0,-34-3-149 0 0,-1 0 0 0 0,0 0 0 0 0,1 1 1 0 0,-1-1-1 0 0,0 1 0 0 0,0 0 0 0 0,0 1 0 0 0,1-1 0 0 0,-1 1 0 0 0,0-1 0 0 0,0 1 0 0 0,-1 0 0 0 0,1 1 1 0 0,0-1-1 0 0,-1 1 0 0 0,1-1 0 0 0,2 4-11 0 0,-1 0 15 0 0,0 1 0 0 0,0-1 0 0 0,-1 1 1 0 0,0 0-1 0 0,0 0 0 0 0,0 0 0 0 0,-1 1 0 0 0,0-1 1 0 0,0 4-16 0 0,-2-7 0 0 0,0 0 0 0 0,0 1 0 0 0,-1-1 0 0 0,1 1 0 0 0,-1-1 0 0 0,0 0 0 0 0,0 1 0 0 0,0-1 0 0 0,-1 1 0 0 0,0-1 0 0 0,0 0 0 0 0,0 1 0 0 0,0-1 0 0 0,-1 0 0 0 0,1 0 0 0 0,-1 0 0 0 0,0 0 0 0 0,0 0 0 0 0,-1 0 0 0 0,1 0 0 0 0,-1-1 0 0 0,0 1 0 0 0,-1 0 0 0 0,-4 4 0 0 0,0 0 0 0 0,0 0 0 0 0,-1-1 0 0 0,0 0 0 0 0,0-1 0 0 0,-1 0 0 0 0,0 0 0 0 0,-7 2 0 0 0,-25 14 63 0 0,1 2 0 0 0,-25 19-63 0 0,45-28 34 0 0,15-10 39 0 0,0 1 1 0 0,0-1-1 0 0,1 2 1 0 0,-1-1-1 0 0,1 0 1 0 0,-2 6-74 0 0,7-10 4 0 0,1 0-1 0 0,-1 1 1 0 0,1-1 0 0 0,0 0 0 0 0,0 0 0 0 0,0 0 0 0 0,0 0-1 0 0,0 0 1 0 0,0 0 0 0 0,0 0 0 0 0,1 0 0 0 0,-1 0-1 0 0,1-1 1 0 0,0 2-4 0 0,6 8 2 0 0,-7-9-2 0 0,-1-1 0 0 0,1 0 0 0 0,0 1 0 0 0,0-1 0 0 0,0 0 0 0 0,0 1 0 0 0,0-1 0 0 0,0 0 0 0 0,1 0 0 0 0,-1 0 0 0 0,0 0 0 0 0,1 0 0 0 0,-1 0 0 0 0,0 0 0 0 0,1 0-1 0 0,-1-1 1 0 0,2 1 1 0 0,20 6-1 0 0,-5-1 0 0 0,0-1 0 0 0,0-1 0 0 0,1-1 0 0 0,10 1 0 0 0,26 3 0 0 0,-38-4 0 0 0,0 0 0 0 0,14-1 0 0 0,5-2-3 0 0,-1 2 0 0 0,-1 2 1 0 0,3 2 2 0 0,-15-4-2038 0 0,-2-4-8116 0 0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39.6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15 128 5520 0 0,'0'0'769'0'0,"0"0"4"0"0,0 0-1 0 0,0 0-105 0 0,0 0-454 0 0,0 0-105 0 0,0 0-1 0 0,0 0 29 0 0,0 0 105 0 0,0 0 35 0 0,0 0-2 0 0,0 0-8 0 0,0 0-20 0 0,0 0-8 0 0,-3 10-3 0 0,1-6-207 0 0,1-1-13 0 0,-1 1 0 0 0,1 0-1 0 0,0 0 1 0 0,-1 0 0 0 0,2 0-1 0 0,-1 0 1 0 0,0 1-1 0 0,1-1 1 0 0,0 0 0 0 0,0 0-1 0 0,0 0 1 0 0,0 0 0 0 0,1 1-1 0 0,0-1 1 0 0,0 0 0 0 0,0 0-1 0 0,0 1-14 0 0,10 19 58 0 0,-2 0 0 0 0,-1 1-1 0 0,-1 0 1 0 0,-1 1-1 0 0,0 2-57 0 0,5 28 303 0 0,-7-38-236 0 0,0 0 0 0 0,-1 1-1 0 0,-1-1 1 0 0,-1 7-67 0 0,-1-21 3 0 0,0 0 2 0 0,0-1 0 0 0,0 0 0 0 0,0 0 0 0 0,0 1 0 0 0,1-1 0 0 0,-1 0 0 0 0,1 1 0 0 0,0-1 0 0 0,0 0 0 0 0,0 0 0 0 0,0 0 0 0 0,0 0 0 0 0,1 0 0 0 0,-1 0 0 0 0,2 1-5 0 0,-2-1 33 0 0,1 0-1 0 0,-1 0 1 0 0,0 1-1 0 0,-1-1 1 0 0,1 0-1 0 0,0 1 0 0 0,-1-1 1 0 0,0 1-1 0 0,0 1-32 0 0,1 4 462 0 0,-2-24-30 0 0,1 14-352 0 0,0-24 105 0 0,1-7-145 0 0,2-1 0 0 0,5-25-40 0 0,-4 9 8 0 0,-1 0 0 0 0,-3 1 0 0 0,-2-4-8 0 0,1-28 0 0 0,0 45-2 0 0,0 22-7 0 0,0 0-1 0 0,2-1 0 0 0,0 1 1 0 0,0-2 9 0 0,0 14-4 0 0,-1-1-1 0 0,1 1 1 0 0,-1 0-1 0 0,1-1 1 0 0,-1 1 0 0 0,1 0-1 0 0,0 0 1 0 0,0 0-1 0 0,0 0 1 0 0,0-1 0 0 0,-1 1-1 0 0,1 0 1 0 0,0 1-1 0 0,1-1 1 0 0,-1 0 0 0 0,0 0-1 0 0,0 0 1 0 0,0 1-1 0 0,0-1 1 0 0,1 0 4 0 0,-1 1-9 0 0,0 0-1 0 0,0-1 1 0 0,0 1 0 0 0,0-1 0 0 0,-1 0-1 0 0,1 1 1 0 0,0-1 0 0 0,0 0-1 0 0,0 1 1 0 0,0-1 0 0 0,-1 0 0 0 0,1 0-1 0 0,0 0 1 0 0,-1 0 0 0 0,1 0-1 0 0,-1 0 1 0 0,1 0 0 0 0,-1 0 0 0 0,0 0-1 0 0,1 0 1 0 0,-1 0 0 0 0,0 0-1 0 0,1 0 1 0 0,-1 0 0 0 0,0 0 9 0 0,0 0-75 0 0,19-8-304 0 0,-8 3 322 0 0,39-3-34 0 0,-13 4 44 0 0,-24 3 13 0 0,-1 1 0 0 0,1 0 0 0 0,0 1 0 0 0,0 1 0 0 0,-1 0 0 0 0,1 0 0 0 0,0 1-1 0 0,-1 1 1 0 0,12 4 34 0 0,1-1-23 0 0,-22-5 18 0 0,0 0 0 0 0,1 0 0 0 0,-1 1 0 0 0,0-1 0 0 0,0 1 0 0 0,0 0 1 0 0,-1-1-1 0 0,1 2 0 0 0,0-1 0 0 0,-1 0 0 0 0,1 0 0 0 0,-1 1 0 0 0,0-1 0 0 0,1 1 0 0 0,-1 0 0 0 0,-1 0 0 0 0,1 0 0 0 0,0 0 0 0 0,-1 0 0 0 0,1 0 0 0 0,-1 0 0 0 0,0 0 0 0 0,0 1 0 0 0,0 0 5 0 0,1 5-28 0 0,0 1 1 0 0,-1 0-1 0 0,0-1 0 0 0,0 1 0 0 0,-1 0 1 0 0,0 0-1 0 0,-1 0 0 0 0,0 0 28 0 0,0 0-15 0 0,-1 0 0 0 0,0 1 0 0 0,-1-1 0 0 0,0-1 0 0 0,-1 4 15 0 0,2-9 3 0 0,0 0 0 0 0,-1 1 0 0 0,1-1 0 0 0,-1 0 0 0 0,0 0 0 0 0,0 0 0 0 0,0-1 0 0 0,-1 1 0 0 0,1-1 0 0 0,-1 0 0 0 0,0 0 0 0 0,-1 1-3 0 0,-47 31 503 0 0,-7 0-503 0 0,51-30 54 0 0,1 0 0 0 0,0 0 0 0 0,0 1 1 0 0,-3 3-55 0 0,6-5 26 0 0,0 1 0 0 0,-1-1 0 0 0,0 0 0 0 0,0-1 0 0 0,0 1 0 0 0,0-1 0 0 0,-1 0 1 0 0,1 0-1 0 0,-1-1 0 0 0,0 0 0 0 0,0 0-26 0 0,-26 6-1595 0 0,31-8-6483 0 0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40.0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0 6016 0 0,'-5'59'629'0'0,"0"-2"131"0"0,0 25 372 0 0,5 179 1452 0 0,0-260-2369 0 0,12-9 995 0 0,-11 8-1218 0 0,0 0 0 0 0,0 0 0 0 0,-1 0-1 0 0,1 0 1 0 0,0 0 0 0 0,-1 0 0 0 0,1-1-1 0 0,0 1 1 0 0,-1 0 0 0 0,1-1 0 0 0,0 1 0 0 0,-1 0-1 0 0,1-1 1 0 0,0 1 0 0 0,-1-1 0 0 0,1 1-1 0 0,-1-1 1 0 0,1 1 0 0 0,-1-1 0 0 0,1 0-1 0 0,-1 1 1 0 0,0-1 0 0 0,1 1 0 0 0,-1-1 0 0 0,0 0-1 0 0,1 1 1 0 0,-1-1 0 0 0,0 0 0 0 0,0 0-1 0 0,0 1 1 0 0,1-1 0 0 0,-1 0 0 0 0,0 1-1 0 0,0-1 1 0 0,0 0 0 0 0,0 0 0 0 0,0 1 0 0 0,-1-1-1 0 0,1 0 1 0 0,0 0 0 0 0,0 1 0 0 0,0-2 8 0 0,-1-1-777 0 0,1 2-7383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46.0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12960 0 0,'45'0'3903'0'0,"-45"18"-4801"0"0,0-18-10507 0 0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40.3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84 7328 0 0,'3'0'49'0'0,"1"-1"1"0"0,-1 0-1 0 0,1 1 1 0 0,-1-1 0 0 0,1-1-1 0 0,-1 1 1 0 0,0 0-1 0 0,1-1 1 0 0,-1 0-1 0 0,0 0 1 0 0,0 0-1 0 0,0 0 1 0 0,-1 0 0 0 0,1 0-1 0 0,0-1 1 0 0,0 0-50 0 0,0 0 92 0 0,0 0 0 0 0,-1 1 1 0 0,2-1-1 0 0,-1 1 0 0 0,0 0 1 0 0,0 0-1 0 0,1 0 0 0 0,-1 0 1 0 0,1 0-1 0 0,-1 1 0 0 0,1 0 1 0 0,0 0-1 0 0,2-1-92 0 0,3 1 126 0 0,-1-1 1 0 0,1 0-1 0 0,-1-1 0 0 0,2-1-126 0 0,-1 1 14 0 0,1 0 0 0 0,-1 0 0 0 0,0 1 0 0 0,2 0-14 0 0,5 0 0 0 0,1 1-1 0 0,-1 0 0 0 0,0 1 0 0 0,1 1 0 0 0,-1 0 1 0 0,5 2 0 0 0,-18-2 5 0 0,1-1 1 0 0,-1 1 0 0 0,0 0 0 0 0,1 0 0 0 0,-1 0-1 0 0,0 1 1 0 0,0-1 0 0 0,0 1 0 0 0,0-1 0 0 0,0 1-1 0 0,0 0 1 0 0,0 0 0 0 0,-1 1 0 0 0,1-1 0 0 0,-1 0-1 0 0,1 1 1 0 0,-1 0 0 0 0,0-1 0 0 0,0 1 0 0 0,0 0-1 0 0,0 0 1 0 0,-1 0 0 0 0,1 0 0 0 0,-1 0 0 0 0,0 1-1 0 0,0-1 1 0 0,0 0 0 0 0,0 1 0 0 0,0-1 0 0 0,-1 1-1 0 0,0-1 1 0 0,0 0 0 0 0,0 2-6 0 0,-1 7 24 0 0,-1-1 0 0 0,-1 0 0 0 0,0 0 0 0 0,-1 0 1 0 0,0 0-1 0 0,0 0 0 0 0,-1-1 0 0 0,-1 0 0 0 0,0 0 0 0 0,0 0 0 0 0,-1-1 0 0 0,-5 7-24 0 0,-1-5 39 0 0,0 0-1 0 0,-1 0 0 0 0,0-1 0 0 0,0-1 0 0 0,-1 0 0 0 0,0-1 0 0 0,-4 1-38 0 0,-21 11 80 0 0,37-17-71 0 0,-1 0-1 0 0,1-1 1 0 0,0 1 0 0 0,-1 1 0 0 0,1-1-1 0 0,0 0 1 0 0,1 1 0 0 0,-1-1 0 0 0,1 1-1 0 0,0 0 1 0 0,-1 0 0 0 0,1 1-9 0 0,-1 1 28 0 0,0 0 1 0 0,-1-1-1 0 0,1 0 0 0 0,-1 1 1 0 0,-3 1-29 0 0,-3 2 63 0 0,8-8-55 0 0,0 0 0 0 0,0 0 0 0 0,1 1 0 0 0,-1-1 0 0 0,1 1 0 0 0,-1-1 1 0 0,1 1-1 0 0,-1-1 0 0 0,1 1 0 0 0,0 0 0 0 0,0 0 0 0 0,0-1 0 0 0,0 1 0 0 0,0 0 0 0 0,-1 2-8 0 0,2 7 19 0 0,0-10-10 0 0,0 1 0 0 0,0-1 1 0 0,0 1-1 0 0,0-1 0 0 0,0 1 1 0 0,0-1-1 0 0,0 0 0 0 0,0 1 1 0 0,1-1-1 0 0,-1 1 1 0 0,1-1-1 0 0,-1 0 0 0 0,1 1-9 0 0,0-1 15 0 0,1 0-1 0 0,-1 1 0 0 0,1-1 1 0 0,-1 0-1 0 0,1 0 1 0 0,-1 0-1 0 0,1-1 0 0 0,0 1 1 0 0,0 0-1 0 0,-1 0 1 0 0,1-1-1 0 0,1 1-14 0 0,35 10 159 0 0,1-1-1 0 0,0-2 1 0 0,0-1 0 0 0,0-2-1 0 0,35-1-158 0 0,181 3 630 0 0,-233-7-2236 0 0,-17 0-6452 0 0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40.7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180 43 6520 0 0,'-9'-8'391'0'0,"8"8"-337"0"0,1-1-1 0 0,-1 1 1 0 0,1-1 0 0 0,-1 1-1 0 0,1-1 1 0 0,-1 1 0 0 0,1-1 0 0 0,-1 1-1 0 0,0-1 1 0 0,1 1 0 0 0,-1 0-1 0 0,0-1 1 0 0,1 1 0 0 0,-1 0-1 0 0,0 0 1 0 0,1 0 0 0 0,-2-1-54 0 0,0 0 191 0 0,-1 0 0 0 0,1 0 0 0 0,-1 0 0 0 0,1 0 0 0 0,-1-1 1 0 0,1 1-1 0 0,0-1 0 0 0,0 0 0 0 0,-1 0 0 0 0,1 0 0 0 0,1 0 0 0 0,-1 0 1 0 0,0 0-1 0 0,0 0-191 0 0,2 1 12 0 0,0 1 1 0 0,0 0 0 0 0,-1 0-1 0 0,1-1 1 0 0,0 1 0 0 0,0 0 0 0 0,-1 0-1 0 0,1 0 1 0 0,0-1 0 0 0,0 1-1 0 0,-1 0 1 0 0,1 0 0 0 0,0 0-1 0 0,-1 0 1 0 0,1 0 0 0 0,0 0-1 0 0,0 0 1 0 0,-1-1 0 0 0,1 1-1 0 0,0 0 1 0 0,-1 0 0 0 0,1 0 0 0 0,0 0-1 0 0,-1 0 1 0 0,1 1 0 0 0,0-1-1 0 0,-1 0 1 0 0,1 0 0 0 0,0 0-1 0 0,-1 0 1 0 0,1 0 0 0 0,0 0-1 0 0,0 0 1 0 0,-1 1 0 0 0,1-1 0 0 0,0 0-1 0 0,0 0 1 0 0,-1 0 0 0 0,1 1-1 0 0,0-1 1 0 0,0 0 0 0 0,-1 0-1 0 0,1 0 1 0 0,0 1 0 0 0,0-1-1 0 0,0 0-12 0 0,-11 13 189 0 0,-23 44-157 0 0,18-33-25 0 0,1 1 0 0 0,1 2-7 0 0,10-18 6 0 0,0 0-1 0 0,1 0 1 0 0,0 1-1 0 0,0-1 1 0 0,1 1-1 0 0,0-1 1 0 0,1 1-1 0 0,0 1-5 0 0,0 2 41 0 0,1 47 257 0 0,1-55-280 0 0,-1-1 0 0 0,1 0 0 0 0,0 1 0 0 0,0-1 1 0 0,0 0-1 0 0,0 0 0 0 0,1 0 0 0 0,0 0 0 0 0,0 0 0 0 0,0 0 0 0 0,0 0 0 0 0,1 0-18 0 0,-1-3 6 0 0,-1 1-1 0 0,1-1 1 0 0,0 0 0 0 0,-1 0-1 0 0,1 0 1 0 0,0 0-1 0 0,0 0 1 0 0,0 0-1 0 0,0 0 1 0 0,-1 0-1 0 0,1-1 1 0 0,0 1 0 0 0,1-1-1 0 0,-1 0 1 0 0,0 0-1 0 0,0 1 1 0 0,0-1-6 0 0,24 6 113 0 0,-22-5-92 0 0,0 0-1 0 0,0 0 0 0 0,0-1 0 0 0,1 1 1 0 0,-1-1-1 0 0,0 0 0 0 0,1 0 0 0 0,-1 0 1 0 0,0-1-1 0 0,0 1 0 0 0,4-2-20 0 0,12 0 108 0 0,-16 2-93 0 0,7-1 45 0 0,0 0 0 0 0,0-1 0 0 0,8-2-60 0 0,-16 3 9 0 0,-1 0 0 0 0,1 1 0 0 0,-1-1 0 0 0,1 0 0 0 0,-1-1 0 0 0,0 1 1 0 0,0 0-1 0 0,1-1 0 0 0,-1 1 0 0 0,0-1 0 0 0,0 1 0 0 0,0-1 0 0 0,0 0 0 0 0,-1 0 0 0 0,1 0 0 0 0,0 0 1 0 0,-1 0-1 0 0,2-3-9 0 0,9-20 34 0 0,-8 20 21 0 0,-1-1-1 0 0,0 1 1 0 0,0-1 0 0 0,-1 0-1 0 0,0 0 1 0 0,0 0-1 0 0,0 0 1 0 0,-1 0-1 0 0,0 0 1 0 0,0-1-1 0 0,0 1 1 0 0,-1 0 0 0 0,0-6-55 0 0,-3-10 294 0 0,-1 1 1 0 0,-1 0-1 0 0,-1 0 1 0 0,-2-5-295 0 0,4 16-170 0 0,0-1-1 0 0,-1 1 1 0 0,0 0-1 0 0,-1 1 1 0 0,0-1-1 0 0,-1 1 1 0 0,1 0-1 0 0,-8-6 171 0 0,12 13-9550 0 0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41.1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1 186 6520 0 0,'5'7'42'0'0,"-3"-4"40"0"0,0-1 1 0 0,-1 1-1 0 0,1 0 1 0 0,0 0 0 0 0,-1 0-1 0 0,1 0 1 0 0,-1 0 0 0 0,0 0-1 0 0,0 0 1 0 0,0 0 0 0 0,-1 0-1 0 0,1 1 1 0 0,-1-1-1 0 0,0 0 1 0 0,0 3-83 0 0,2 15 510 0 0,0 1 1 0 0,3 13-511 0 0,-1-12 477 0 0,-1-1 1 0 0,-1 15-478 0 0,-2-30 66 0 0,1 0 0 0 0,0 0 0 0 0,0-1 0 0 0,0 1 0 0 0,1 0 0 0 0,0-1 0 0 0,1 1 0 0 0,2 5-66 0 0,-2-3 87 0 0,4 1 237 0 0,-7-9-293 0 0,1-1 0 0 0,-1 1 0 0 0,1-1 0 0 0,-1 1 0 0 0,0-1 0 0 0,1 1 0 0 0,-1 0 0 0 0,0-1 0 0 0,1 1 0 0 0,-1-1 0 0 0,0 1 0 0 0,0 0 0 0 0,0-1 0 0 0,0 1 0 0 0,0 0 0 0 0,0-1 0 0 0,0 1 0 0 0,0 0 0 0 0,0-1 0 0 0,0 1-31 0 0,2-1 66 0 0,-1 0 1 0 0,0 1-1 0 0,0-1 1 0 0,1 0-1 0 0,-1 1 1 0 0,0-1 0 0 0,0 0-1 0 0,1 1 1 0 0,-1 0-1 0 0,0-1 1 0 0,0 1-1 0 0,1 0-66 0 0,-1 8 580 0 0,-7-12 248 0 0,-8-16-441 0 0,5-6-279 0 0,1 0 1 0 0,1-6-109 0 0,-4-10 126 0 0,7 26-77 0 0,1-1 0 0 0,0 1 0 0 0,1 0 0 0 0,1-1 1 0 0,1 1-1 0 0,0-1 0 0 0,0 1 0 0 0,4-14-49 0 0,0 7 59 0 0,1 1 0 0 0,1 0 0 0 0,1 0 0 0 0,0 0 0 0 0,10-16-59 0 0,-15 32 9 0 0,0 0 1 0 0,1 0-1 0 0,0 1 1 0 0,0-1 0 0 0,0 1-1 0 0,0 0 1 0 0,1-1-1 0 0,-1 1 1 0 0,1 1 0 0 0,0-1-1 0 0,0 1 1 0 0,1 0-1 0 0,-1-1 1 0 0,1 2 0 0 0,-1-1-1 0 0,1 1 1 0 0,0-1-1 0 0,0 1 1 0 0,0 1 0 0 0,0-1-1 0 0,0 1 1 0 0,1 0 0 0 0,-1 0-1 0 0,0 0 1 0 0,1 1-1 0 0,-1 0 1 0 0,1 0 0 0 0,-1 0-1 0 0,0 0 1 0 0,1 1-1 0 0,-1 0 1 0 0,0 0 0 0 0,0 1-1 0 0,1 0-9 0 0,2 1 34 0 0,0-1 0 0 0,1 0 0 0 0,-1 0 0 0 0,6 0-34 0 0,4 0 43 0 0,-15-1-34 0 0,-1 0-1 0 0,1 0 1 0 0,-1 0 0 0 0,1 0-1 0 0,-1 0 1 0 0,1 1 0 0 0,-1-1 0 0 0,1 1-1 0 0,-1 0 1 0 0,0 0 0 0 0,0-1 0 0 0,0 1-1 0 0,0 1 1 0 0,0-1 0 0 0,1 2-9 0 0,20 36 212 0 0,-21-37-190 0 0,-2-2-9 0 0,0 1-1 0 0,1-1 1 0 0,-1 0-1 0 0,0 1 1 0 0,0-1 0 0 0,0 1-1 0 0,0-1 1 0 0,0 1-1 0 0,0-1 1 0 0,-1 0-1 0 0,1 1 1 0 0,0-1-1 0 0,-1 1 1 0 0,1-1 0 0 0,-1 0-1 0 0,0 1 1 0 0,0 0-13 0 0,-14 25 125 0 0,10-20-113 0 0,3-3-3 0 0,-1 0 0 0 0,0 0 1 0 0,-1 0-1 0 0,1 0 0 0 0,0-1 0 0 0,-1 1 1 0 0,0-1-1 0 0,0 0 0 0 0,0 0 0 0 0,0-1 1 0 0,-1 1-10 0 0,-51 22 168 0 0,44-21-141 0 0,0 1 0 0 0,0 0 0 0 0,1 1 0 0 0,-4 2-27 0 0,11-5-11 0 0,0 0-1 0 0,0-1 0 0 0,0 0 0 0 0,0 1 1 0 0,-1-2-1 0 0,1 1 0 0 0,-1 0 0 0 0,0-1 0 0 0,0 0 1 0 0,1 0-1 0 0,-1-1 0 0 0,0 1 0 0 0,-2-1 12 0 0,6 0-80 0 0,0 0-1 0 0,1 0 1 0 0,-1 0-1 0 0,0 0 1 0 0,1 0 0 0 0,-1 0-1 0 0,0 0 1 0 0,1 1-1 0 0,-1-1 1 0 0,0 0-1 0 0,1 0 1 0 0,-1 1-1 0 0,1-1 1 0 0,-1 0 0 0 0,1 1-1 0 0,-1-1 1 0 0,1 0-1 0 0,-1 1 1 0 0,1-1-1 0 0,-1 1 1 0 0,1-1-1 0 0,-1 1 1 0 0,1-1 0 0 0,-1 1-1 0 0,1-1 1 0 0,0 1-1 0 0,-1 0 81 0 0,1 0-10178 0 0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41.5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179 1 6728 0 0,'0'1'30'0'0,"1"-1"1"0"0,-1 1-1 0 0,0 0 1 0 0,0 0 0 0 0,0-1-1 0 0,0 1 1 0 0,0 0-1 0 0,-1 0 1 0 0,1-1-1 0 0,0 1 1 0 0,0 0-1 0 0,0 0 1 0 0,-1-1-1 0 0,1 1 1 0 0,0 0 0 0 0,-1-1-1 0 0,1 1 1 0 0,0 0-1 0 0,-1-1 1 0 0,1 1-1 0 0,-1-1 1 0 0,1 1-1 0 0,-1-1 1 0 0,0 1-1 0 0,1-1 1 0 0,-1 1 0 0 0,1-1-1 0 0,-1 1 1 0 0,0-1-1 0 0,1 0 1 0 0,-1 1-1 0 0,0-1 1 0 0,0 0-1 0 0,1 1 1 0 0,-1-1-1 0 0,0 0 1 0 0,1 0 0 0 0,-1 0-1 0 0,0 0 1 0 0,0 0-1 0 0,0 0 1 0 0,1 0-1 0 0,-1 0-30 0 0,-18 5 896 0 0,11 0-648 0 0,-1 0 1 0 0,1 1-1 0 0,0 0 1 0 0,1 1-1 0 0,0 0 1 0 0,0 0-1 0 0,0 0 0 0 0,1 1 1 0 0,0 0-1 0 0,1 0 1 0 0,-1 0-1 0 0,0 4-248 0 0,-12 16 147 0 0,13-19-129 0 0,1 0 0 0 0,0 1 1 0 0,0 0-1 0 0,1 0 0 0 0,0 0 0 0 0,1 0 1 0 0,0 0-1 0 0,1 0 0 0 0,0 1 1 0 0,1-1-1 0 0,0 7-18 0 0,-3 30 14 0 0,3-43-16 0 0,0 0 1 0 0,0 0-1 0 0,0 0 1 0 0,1 0 0 0 0,0 0-1 0 0,0 0 1 0 0,0 0-1 0 0,0 0 1 0 0,0-1-1 0 0,1 1 1 0 0,-1 0 0 0 0,1-1-1 0 0,0 1 1 0 0,0-1-1 0 0,1 1 1 0 0,-1-1 0 0 0,1 0-1 0 0,-1 0 1 0 0,1 0-1 0 0,0 0 1 0 0,0-1 0 0 0,3 3 1 0 0,-1-2-8 0 0,1 1 0 0 0,-1-1 0 0 0,1 0 0 0 0,-1 0 0 0 0,1 0 0 0 0,0-1 0 0 0,0 0 1 0 0,0 0-1 0 0,0 0 0 0 0,1-1 0 0 0,-1 0 0 0 0,0 0 0 0 0,0-1 0 0 0,4 0 8 0 0,9-1 4 0 0,0-2-1 0 0,0 0 0 0 0,0-1 1 0 0,0-1-1 0 0,-1 0 0 0 0,4-3-3 0 0,-8 3 14 0 0,-10 4 12 0 0,-1 0-1 0 0,0 0 1 0 0,0 0 0 0 0,1 0-1 0 0,-1-1 1 0 0,0 0-1 0 0,0 1 1 0 0,-1-1-1 0 0,3-2-25 0 0,7-6 192 0 0,-8 7-100 0 0,0 0 0 0 0,0-1 0 0 0,-1 1 0 0 0,1-1 0 0 0,-1 0 0 0 0,1 0 0 0 0,-1 0 0 0 0,0-1 0 0 0,-1 1 0 0 0,1-1 0 0 0,0-2-92 0 0,-3 5 42 0 0,0 0-1 0 0,0 0 0 0 0,0 0 0 0 0,0 1 0 0 0,-1-1 1 0 0,1 0-1 0 0,-1 0 0 0 0,1 0 0 0 0,-1 0 1 0 0,0 1-1 0 0,0-1 0 0 0,1 0 0 0 0,-1 1 1 0 0,0-1-1 0 0,-1 0 0 0 0,1 0-41 0 0,-21-24 326 0 0,-61-43 242 0 0,68 53-974 0 0,-2 1 0 0 0,0 1 0 0 0,0 0 0 0 0,-15-8 406 0 0,30 20-9672 0 0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42.0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277 86 5416 0 0,'0'-2'338'0'0,"0"0"1"0"0,0 0-1 0 0,0 0 0 0 0,0 0 1 0 0,0 0-1 0 0,0 0 0 0 0,-1 0 1 0 0,1 0-1 0 0,-1 0 1 0 0,1 0-1 0 0,-1 0 0 0 0,0 1 1 0 0,0-1-1 0 0,-1-2-338 0 0,-2 0 98 0 0,0-1 0 0 0,0 1 0 0 0,0 0 0 0 0,-1 0 0 0 0,0 1 0 0 0,0-1 0 0 0,0 1 0 0 0,0 0-1 0 0,0 0 1 0 0,-1 1 0 0 0,1-1 0 0 0,-1 1 0 0 0,0 0 0 0 0,0 1 0 0 0,1 0 0 0 0,-5-1-98 0 0,2 1 63 0 0,0-1 0 0 0,0 2-1 0 0,0-1 1 0 0,0 1 0 0 0,0 0 0 0 0,0 1-1 0 0,-1 0 1 0 0,1 0 0 0 0,0 1-1 0 0,1 0 1 0 0,-1 0 0 0 0,-2 2-63 0 0,6-3 61 0 0,-1 1-1 0 0,1 1 1 0 0,0-1 0 0 0,-1 1 0 0 0,1-1-1 0 0,1 1 1 0 0,-1 0 0 0 0,0 1 0 0 0,1-1-1 0 0,-1 1 1 0 0,1-1 0 0 0,0 1-1 0 0,0 0 1 0 0,1 0 0 0 0,-1 1 0 0 0,1-1-1 0 0,0 0 1 0 0,0 1 0 0 0,0-1 0 0 0,-1 5-61 0 0,2-5 40 0 0,0 1 1 0 0,0-1 0 0 0,0 0 0 0 0,1 0 0 0 0,0 1 0 0 0,-1-1 0 0 0,1 0 0 0 0,1 1-1 0 0,-1-1 1 0 0,1 0 0 0 0,-1 1 0 0 0,1-1 0 0 0,1 0 0 0 0,-1 0 0 0 0,1 0-1 0 0,-1 0 1 0 0,1 0 0 0 0,0 0 0 0 0,0 0 0 0 0,2 1-41 0 0,7 9 33 0 0,1 0 0 0 0,0-1 0 0 0,1 0 0 0 0,1-1 0 0 0,0 0 0 0 0,9 4-33 0 0,33 30 71 0 0,-30-25-25 0 0,-21-18-39 0 0,0 1 1 0 0,0 0-1 0 0,0 0 1 0 0,-1 0-1 0 0,1 1 1 0 0,-1-1-1 0 0,0 1 1 0 0,1 2-8 0 0,-3-4 4 0 0,0-1 1 0 0,0 1 0 0 0,0-1 0 0 0,0 1-1 0 0,1-1 1 0 0,-1 0 0 0 0,3 1-5 0 0,-4-2 2 0 0,1 0 0 0 0,-1 0-1 0 0,0 0 1 0 0,1 0 0 0 0,-1 0 0 0 0,0 0 0 0 0,0 0 0 0 0,0 0 0 0 0,0 1 0 0 0,0-1 0 0 0,0 0 0 0 0,0 1 0 0 0,0-1 0 0 0,0 1-1 0 0,-1-1 1 0 0,1 1 0 0 0,0 0 0 0 0,-1-1 0 0 0,0 1 0 0 0,1-1 0 0 0,-1 2-2 0 0,0-2 4 0 0,0 0 0 0 0,0 1 0 0 0,0-1 0 0 0,0 0 0 0 0,0 0-1 0 0,0 1 1 0 0,0-1 0 0 0,-1 0 0 0 0,1 0 0 0 0,-1 0 0 0 0,1 0 0 0 0,-1 1 0 0 0,1-1 0 0 0,-1 0 0 0 0,1 0 0 0 0,-1 0 0 0 0,0 0 0 0 0,0 0 0 0 0,1 0-1 0 0,-1 0 1 0 0,0-1 0 0 0,0 1 0 0 0,0 0 0 0 0,0 0 0 0 0,0-1 0 0 0,0 1 0 0 0,0 0 0 0 0,0-1 0 0 0,-1 1 0 0 0,1-1 0 0 0,0 0 0 0 0,0 1 0 0 0,0-1-1 0 0,-1 0-3 0 0,-7 4 11 0 0,-3 0 11 0 0,0 0 0 0 0,0-1-1 0 0,0-1 1 0 0,-5 1-22 0 0,6-2 10 0 0,5 0-1 0 0,0 0-1 0 0,0-1 0 0 0,-1 0 1 0 0,1 0-1 0 0,0 0 0 0 0,0-1 1 0 0,0 0-1 0 0,0 0 0 0 0,-5-2-8 0 0,-5-3 30 0 0,0-1 0 0 0,-13-7-30 0 0,22 11-1907 0 0,6 3-7683 0 0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42.4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 0 10152 0 0,'0'3'20'0'0,"-1"-1"0"0"0,1 1 1 0 0,-1-1-1 0 0,1 1 1 0 0,-1 0-1 0 0,0-1 0 0 0,0 0 1 0 0,0 1-1 0 0,0-1 0 0 0,-1 2-20 0 0,0-2 74 0 0,1 1 0 0 0,-1 0 0 0 0,1 0 1 0 0,0 0-1 0 0,0 0 0 0 0,0 0 0 0 0,0 0 0 0 0,1 0 0 0 0,-1 1 0 0 0,1 2-74 0 0,-1 6 177 0 0,0 0 0 0 0,-1 1 1 0 0,-1-1-1 0 0,0 1-177 0 0,0 0 158 0 0,0 0 0 0 0,1-1 0 0 0,1 1 0 0 0,0 2-158 0 0,1 124 440 0 0,0-139-475 0 0,0 1 0 0 0,0-1 0 0 0,0 0-1 0 0,0 0 1 0 0,0 0 0 0 0,0 0 0 0 0,0 1 0 0 0,0-1 0 0 0,0 0 0 0 0,0 0 0 0 0,0 0 0 0 0,0 0-1 0 0,0 1 1 0 0,0-1 0 0 0,0 0 0 0 0,0 0 0 0 0,0 0 0 0 0,0 0 0 0 0,0 0 0 0 0,0 1-1 0 0,0-1 1 0 0,1 0 0 0 0,-1 0 0 0 0,0 0 0 0 0,0 0 0 0 0,0 0 0 0 0,0 0 0 0 0,0 0-1 0 0,0 0 1 0 0,1 1 0 0 0,-1-1 0 0 0,0 0 0 0 0,0 0 0 0 0,0 0 0 0 0,0 0 0 0 0,1 0-1 0 0,-1 0 1 0 0,0 0 0 0 0,0 0 0 0 0,0 0 0 0 0,0 0 0 0 0,0 0 0 0 0,1 0 0 0 0,-1 0 35 0 0,1 0-8092 0 0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42.7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1 10448 0 0,'0'0'38'0'0,"1"0"0"0"0,0 0 0 0 0,0 0 0 0 0,-1 0 0 0 0,1 0 0 0 0,0 0 0 0 0,-1 0 0 0 0,1 0 0 0 0,0 0 1 0 0,-1 1-1 0 0,1-1 0 0 0,0 0 0 0 0,-1 0 0 0 0,1 1 0 0 0,0-1 0 0 0,-1 0 0 0 0,1 1 0 0 0,-1-1 0 0 0,1 1 0 0 0,0-1 0 0 0,-1 0 1 0 0,1 1-1 0 0,-1-1 0 0 0,1 1 0 0 0,-1 0 0 0 0,0-1 0 0 0,1 1-38 0 0,0 19 1655 0 0,-2-7-1260 0 0,-2 57 37 0 0,-4 0-1 0 0,-6 23-431 0 0,12-84 43 0 0,0-3-21 0 0,-1 2 12 0 0,1 0 1 0 0,0 0-1 0 0,0 0 1 0 0,1 0 0 0 0,0 0-1 0 0,0 0 1 0 0,1 0-1 0 0,0 0 1 0 0,0-1 0 0 0,2 3-35 0 0,-1 2 63 0 0,0 0 0 0 0,-1 0 1 0 0,0 1-1 0 0,-1-1 0 0 0,-1 10-63 0 0,0 12-1698 0 0,1-34-7888 0 0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43.0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0 144 6632 0 0,'0'6'0'0'0,"0"-6"7"0"0,0 0-1 0 0,0 0 1 0 0,0 1 0 0 0,1-1 0 0 0,-1 0 0 0 0,0 0-1 0 0,0 0 1 0 0,0 0 0 0 0,0 1 0 0 0,0-1 0 0 0,1 0 0 0 0,-1 0-1 0 0,0 0 1 0 0,0 0 0 0 0,0 0 0 0 0,0 1 0 0 0,1-1-1 0 0,-1 0 1 0 0,0 0 0 0 0,0 0 0 0 0,0 0 0 0 0,1 0-1 0 0,-1 0 1 0 0,0 0 0 0 0,0 0 0 0 0,0 0 0 0 0,1 0-1 0 0,-1 0 1 0 0,0 0 0 0 0,0 0 0 0 0,1 0 0 0 0,-1 0 0 0 0,0 0-1 0 0,0 0 1 0 0,0 0 0 0 0,1 0 0 0 0,-1 0 0 0 0,0 0-1 0 0,0-1 1 0 0,0 1 0 0 0,1 0 0 0 0,-1 0 0 0 0,0 0-1 0 0,0 0 1 0 0,0 0 0 0 0,0 0-7 0 0,13-6 605 0 0,-10 4-411 0 0,25-12 607 0 0,-20 10-608 0 0,-1 0 1 0 0,1 0 0 0 0,0 1-1 0 0,0 0 1 0 0,5-1-194 0 0,13-3 381 0 0,0-2 0 0 0,7-3-381 0 0,-10 3 146 0 0,2 0 1 0 0,-1 2-1 0 0,4 0-146 0 0,54-11 337 0 0,57-11 204 0 0,-134 29-519 0 0,0-1 1 0 0,0 1-1 0 0,1 0 1 0 0,-1 1-1 0 0,0-1 1 0 0,0 1-1 0 0,0 0 1 0 0,0 0-1 0 0,-1 0 1 0 0,1 1-1 0 0,4 1-22 0 0,14 5 169 0 0,-19-6-139 0 0,0 0 0 0 0,0 0 0 0 0,-1 0 1 0 0,1 0-1 0 0,-1 1 0 0 0,0 0 0 0 0,1-1 1 0 0,-1 1-1 0 0,0 1 0 0 0,-1-1 0 0 0,1 0 1 0 0,-1 1-1 0 0,1-1 0 0 0,-1 1 0 0 0,0 0 0 0 0,0 0 1 0 0,-1 0-1 0 0,1 0 0 0 0,-1 0 0 0 0,0 0 1 0 0,0 0-1 0 0,1 3-30 0 0,4 33 64 0 0,-3-30-63 0 0,-1 0 1 0 0,-1 0-1 0 0,1 0 0 0 0,-2 3-1 0 0,0 205 691 0 0,1-215-657 0 0,-1 0 0 0 0,0 0 0 0 0,1 0-1 0 0,0 0 1 0 0,0 0 0 0 0,0-1 0 0 0,0 1 0 0 0,1 2-34 0 0,-1-3-216 0 0,1 1-1 0 0,-1-1 1 0 0,-1 1 0 0 0,1 0-1 0 0,0-1 1 0 0,0 1-1 0 0,-1 0 1 0 0,0 1 216 0 0,0-2-8557 0 0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43.4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174 76 7832 0 0,'-7'9'1138'0'0,"6"-8"-1067"0"0,1 0 0 0 0,-1 0 0 0 0,0-1 1 0 0,1 1-1 0 0,-1 0 0 0 0,0 0 0 0 0,1-1 1 0 0,-1 1-1 0 0,0 0 0 0 0,0-1 1 0 0,0 1-1 0 0,0-1 0 0 0,0 0 0 0 0,1 1 1 0 0,-1-1-1 0 0,0 1 0 0 0,0-1 0 0 0,0 0 1 0 0,0 0-1 0 0,0 0 0 0 0,0 0 0 0 0,0 1 1 0 0,0-1-1 0 0,0 0 0 0 0,0-1 0 0 0,0 1-71 0 0,-2 1 65 0 0,1 0 1 0 0,0-1-1 0 0,-1 1 0 0 0,1 0 0 0 0,0 1 0 0 0,0-1 0 0 0,-1 0 1 0 0,1 0-1 0 0,0 1 0 0 0,0-1 0 0 0,1 1 0 0 0,-1 0 0 0 0,0 0 0 0 0,1 0 1 0 0,-1 0-1 0 0,1 0 0 0 0,-1 0 0 0 0,1 0 0 0 0,0 0-65 0 0,-13 15 28 0 0,7-9-13 0 0,0 1 0 0 0,1 0 1 0 0,1 1-1 0 0,-1-1 0 0 0,2 1 1 0 0,-1 0-1 0 0,-1 7-15 0 0,-11 22 54 0 0,11-29-33 0 0,2 1-1 0 0,-1-1 1 0 0,1 1 0 0 0,1 0-1 0 0,-1 3-20 0 0,3-10 7 0 0,1 0-1 0 0,-1 1 0 0 0,1-1 1 0 0,-1 1-1 0 0,1-1 0 0 0,1 0 1 0 0,-1 1-1 0 0,1-1 1 0 0,-1 0-1 0 0,1 1 0 0 0,0-1 1 0 0,1 0-1 0 0,-1 0 0 0 0,1 0 1 0 0,0 1-7 0 0,0-1 8 0 0,0 1 1 0 0,1-1 0 0 0,-1 0 0 0 0,1 0 0 0 0,0 0 0 0 0,0-1 0 0 0,0 1 0 0 0,0-1-1 0 0,1 1 1 0 0,-1-1 0 0 0,1 0 0 0 0,0-1 0 0 0,0 1 0 0 0,0-1 0 0 0,0 1-1 0 0,1-1 1 0 0,-1-1 0 0 0,1 1 0 0 0,-1 0 0 0 0,3-1-9 0 0,2 2 12 0 0,0 0 0 0 0,0-1 0 0 0,1 0 0 0 0,-1-1 0 0 0,1 0 0 0 0,-1-1 0 0 0,1 0 0 0 0,-1 0 1 0 0,1-1-1 0 0,-1 0 0 0 0,1-1 0 0 0,-1 0 0 0 0,0 0 0 0 0,0-1 0 0 0,0 0 0 0 0,0-1 0 0 0,0 0 0 0 0,-1 0 0 0 0,1-1 0 0 0,-1 0 0 0 0,2-3-12 0 0,21-12 39 0 0,-21 14-24 0 0,-1 0 0 0 0,0-1 0 0 0,0 1 0 0 0,-1-2 0 0 0,0 1 0 0 0,0-1 0 0 0,5-6-15 0 0,1-6 36 0 0,-8 13-7 0 0,0-1 1 0 0,-1 0-1 0 0,0 0 0 0 0,0 0 0 0 0,-1-1 0 0 0,0 1 0 0 0,0-2-29 0 0,-4 6 19 0 0,1-1-1 0 0,-1 1 0 0 0,0 0 1 0 0,-1 0-1 0 0,1 0 0 0 0,-1 0 1 0 0,0 0-1 0 0,0 0 0 0 0,0 0 0 0 0,0 0 1 0 0,-1 0-1 0 0,1 0 0 0 0,-1 0 1 0 0,0 1-1 0 0,0-1 0 0 0,-2-1-18 0 0,-5-9 56 0 0,0 2-1 0 0,-1-1 0 0 0,-8-7-55 0 0,-5-5 167 0 0,0 2 0 0 0,-2 0 0 0 0,-1 2 0 0 0,-12-8-167 0 0,32 25-46 0 0,6 4-13 0 0,-1 0 0 0 0,1 0 0 0 0,0 0 1 0 0,-1 0-1 0 0,1 0 0 0 0,0-1 0 0 0,-1 1 0 0 0,1 0 1 0 0,0 0-1 0 0,-1 0 0 0 0,1-1 0 0 0,0 1 1 0 0,-1 0-1 0 0,1 0 0 0 0,0-1 0 0 0,0 1 1 0 0,-1 0-1 0 0,1-1 0 0 0,0 1 0 0 0,0 0 0 0 0,0-1 1 0 0,-1 1-1 0 0,1 0 0 0 0,0-1 0 0 0,0 1 1 0 0,0-1-1 0 0,0 1 0 0 0,0 0 0 0 0,0-1 59 0 0,0 0-9030 0 0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5:43.8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0 471 8840 0 0,'3'11'19'0'0,"2"-14"-98"0"0,5-3 1547 0 0,-10-5-1340 0 0,-1-68 754 0 0,0 0 165 0 0,4-9-1047 0 0,-1 68 269 0 0,1 0 0 0 0,1 0 0 0 0,3-7-269 0 0,-6 23 75 0 0,1 1 1 0 0,-1 0-1 0 0,0 0 1 0 0,1 0 0 0 0,0 0-1 0 0,-1 1 1 0 0,3-3-76 0 0,5-11 181 0 0,-3 6-13 0 0,-1 0 499 0 0,-5 10-632 0 0,0 0 1 0 0,1-1-1 0 0,-1 1 0 0 0,1 0 1 0 0,-1 0-1 0 0,1 0 0 0 0,-1 0 1 0 0,1 0-1 0 0,-1 0 0 0 0,1 0 1 0 0,-1 0-1 0 0,1 0 0 0 0,-1 0 1 0 0,1 0-1 0 0,-1 0 1 0 0,1 0-1 0 0,-1 0 0 0 0,0 0 1 0 0,1 0-1 0 0,-1 1 0 0 0,1-1 1 0 0,-1 0-1 0 0,1 0 0 0 0,-1 1 1 0 0,0-1-1 0 0,1 0 0 0 0,-1 0 1 0 0,1 1-1 0 0,-1-1 0 0 0,0 0 1 0 0,1 1-1 0 0,-1-1 0 0 0,0 1 1 0 0,0-1-1 0 0,1 1-35 0 0,0 10 122 0 0,1-1 0 0 0,0 1 0 0 0,1 0 0 0 0,0-1 0 0 0,1 1-1 0 0,0-1 1 0 0,1 0 0 0 0,5 9-122 0 0,-3-4 124 0 0,4 3-4 0 0,0 1 0 0 0,1-2-1 0 0,1 1 1 0 0,1-2 0 0 0,9 10-120 0 0,10 12 293 0 0,-29-35-251 0 0,-1 1 1 0 0,1-1-1 0 0,0 0 0 0 0,0 0 1 0 0,0 0-1 0 0,0-1 1 0 0,0 1-1 0 0,0-1 1 0 0,1 0-1 0 0,-1 0 0 0 0,1-1 1 0 0,0 1-1 0 0,-1-1 1 0 0,4 0-43 0 0,8 2 92 0 0,0-1 0 0 0,0-1 0 0 0,10-1-92 0 0,-21 0 2 0 0,0-1-1 0 0,0 1 0 0 0,0-1 1 0 0,0 0-1 0 0,0 0 1 0 0,0 0-1 0 0,0-1-1 0 0,11-3-23 0 0,-15 5 9 0 0,1-1 0 0 0,-1 1 0 0 0,0 0 0 0 0,0-1 1 0 0,1 1-1 0 0,-1-1 0 0 0,0 0 0 0 0,0 1 0 0 0,0-1 0 0 0,0 0 0 0 0,0 0 0 0 0,0 0 0 0 0,0 1 0 0 0,0-1 1 0 0,0 0-1 0 0,0 0 0 0 0,-1-1 0 0 0,1 1 0 0 0,0 0 0 0 0,-1 0 0 0 0,1 0 0 0 0,-1 0 0 0 0,1-1 0 0 0,-1 1 1 0 0,1 0-1 0 0,-1 0 0 0 0,0-1 0 0 0,0 1 0 0 0,1 0 0 0 0,-1-1 0 0 0,0 1 0 0 0,0 0 0 0 0,-1-1 0 0 0,1 1 0 0 0,0 0 1 0 0,0 0-1 0 0,-1-1 0 0 0,1 1 14 0 0,-2-9-31 0 0,-1 0 0 0 0,-1 0 0 0 0,0 1 1 0 0,0-1-1 0 0,-1 0 31 0 0,-7-18-38 0 0,2-29-44 0 0,8 43 41 0 0,0 0-1 0 0,-1 0 0 0 0,-3-9 42 0 0,4 20-14 0 0,2-1-1 0 0,-1 0 1 0 0,0 1-1 0 0,1-1 0 0 0,-1 1 1 0 0,1-1-1 0 0,0 0 1 0 0,0 1-1 0 0,1-2 15 0 0,-2-22-71 0 0,-1 19-125 0 0,-1-22 549 0 0,3 29-445 0 0,0 0 0 0 0,0 1 0 0 0,0-1 0 0 0,1 0 0 0 0,-1 0 0 0 0,0 0 0 0 0,1 0 0 0 0,-1 0 0 0 0,0 0 0 0 0,1 0 0 0 0,-1 1 0 0 0,1-1 0 0 0,-1 0 0 0 0,1 0 0 0 0,0 0 0 0 0,-1 1 0 0 0,1-1 0 0 0,0 0 0 0 0,0 1 0 0 0,-1-1 0 0 0,1 1 0 0 0,0-1 0 0 0,0 1 0 0 0,0-1 0 0 0,0 1 0 0 0,-1 0 0 0 0,2-1 92 0 0,-1 1-10926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53.9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 2608 0 0,'0'0'763'0'0,"0"0"7"0"0,0 0-4 0 0,0 0-1 0 0,0 0-28 0 0,0 0-4 0 0,0 0-2 0 0,0 0-71 0 0,0 0-296 0 0,0 0-69 0 0,0 0 1 0 0,0 0 8 0 0,0 0 33 0 0,0 0 14 0 0,0 0 2 0 0,0 0-24 0 0,0 0-113 0 0,0 0-20 0 0,0 0-2 0 0,5-6-14 0 0,16-19-47 0 0,-20 25-122 0 0,0-1 0 0 0,-1 0 0 0 0,1 1 0 0 0,-1-1 0 0 0,0 0 1 0 0,1 0-1 0 0,-1 0 0 0 0,1 1 0 0 0,-1-1 0 0 0,0 0 0 0 0,0 0 0 0 0,0 0 0 0 0,1 0 0 0 0,-1 0 0 0 0,0 0 1 0 0,0 1-1 0 0,0-2-11 0 0,0 2 6 0 0,0 0-1 0 0,0 0 1 0 0,-1 0 0 0 0,1 0 0 0 0,0 0 0 0 0,0 0 0 0 0,0-1 0 0 0,0 1-1 0 0,0 0 1 0 0,0 0 0 0 0,0 0 0 0 0,0 0 0 0 0,0 0 0 0 0,0 0 0 0 0,1 0-1 0 0,-1-1 1 0 0,0 1 0 0 0,0 0 0 0 0,0 0 0 0 0,0 0 0 0 0,0 0 0 0 0,0 0-1 0 0,0 0 1 0 0,0 0 0 0 0,0-1 0 0 0,0 1 0 0 0,0 0 0 0 0,0 0 0 0 0,0 0-1 0 0,1 0 1 0 0,-1 0 0 0 0,0 0 0 0 0,0 0 0 0 0,0 0 0 0 0,0 0 0 0 0,0 0-1 0 0,0 0 1 0 0,0 0 0 0 0,0 0 0 0 0,1 0 0 0 0,-1 0 0 0 0,0 0 0 0 0,0 0-1 0 0,0 0 1 0 0,0 0 0 0 0,0 0 0 0 0,0 0 0 0 0,1 0 0 0 0,-1 0 0 0 0,0 0-1 0 0,0 0 1 0 0,0 0-6 0 0,9 1 252 0 0,-8 5 42 0 0,0 9-228 0 0,35 186 389 0 0,-26-160-381 0 0,-7-32-47 0 0,-1-1-1 0 0,1 0 0 0 0,-2 1 0 0 0,1 0 0 0 0,-1 5-26 0 0,-1-7 21 0 0,0 0 0 0 0,0 1 0 0 0,1-1-1 0 0,0 0 1 0 0,1 0 0 0 0,-1 0 0 0 0,3 4-21 0 0,2 16 76 0 0,-6-24-62 0 0,1 1 1 0 0,-1 0-1 0 0,1 0 1 0 0,0-1-1 0 0,1 1 0 0 0,-1-1 1 0 0,2 4-15 0 0,-2-4 14 0 0,0-1 1 0 0,0 1-1 0 0,-1 0 0 0 0,1 1 1 0 0,-1-1-1 0 0,0 0 1 0 0,0 0-1 0 0,0 0 0 0 0,0 0 1 0 0,0 0-1 0 0,-1 0-14 0 0,1 8 41 0 0,0-11-16 0 0,0 0 4 0 0,0 0-6 0 0,0 0-10 0 0,0 0 6 0 0,0 0-7 0 0,0 0 1 0 0,0 0-3 0 0,0 0-2 0 0,0 0-1819 0 0,0 0-7274 0 0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07.9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414 1 7632 0 0,'0'0'505'0'0,"0"0"6"0"0,0 0 1 0 0,0 0-62 0 0,0 0-244 0 0,0 0-62 0 0,0 0 0 0 0,0 0 16 0 0,0 0 65 0 0,0 0 20 0 0,-6 1-2 0 0,-14 2-87 0 0,0-2-1 0 0,0 0 1 0 0,-3-1-156 0 0,-15 0 223 0 0,14 1-106 0 0,-14 5-29 0 0,3 5-76 0 0,-11 11 37 0 0,30-13-20 0 0,-1-1 1 0 0,-15 5-30 0 0,23-10 30 0 0,0 0 0 0 0,1 1 1 0 0,0 0-1 0 0,-1 1 1 0 0,-2 3-31 0 0,4-1 15 0 0,7-6-13 0 0,-1-1 1 0 0,1 1-1 0 0,-1-1 0 0 0,1 1 0 0 0,0-1 1 0 0,-1 1-1 0 0,1-1 0 0 0,-1 0 0 0 0,1 1 1 0 0,-1-1-1 0 0,1 1 0 0 0,-1-1 0 0 0,1 0 1 0 0,-1 1-1 0 0,0-1 0 0 0,1 0 0 0 0,-1 0 0 0 0,1 0 1 0 0,-1 1-1 0 0,0-1 0 0 0,1 0 0 0 0,-1 0 1 0 0,0 0-1 0 0,1 0-2 0 0,-4 24 192 0 0,4-3-184 0 0,0 0 1 0 0,2-1-1 0 0,0 1 0 0 0,1-1 1 0 0,1 1-1 0 0,1-1 1 0 0,3 6-9 0 0,-7-24 0 0 0,4 10 0 0 0,-1 0 0 0 0,0 1 0 0 0,0-1 0 0 0,-1 1 1 0 0,-1 0-1 0 0,0 0 0 0 0,0 6 0 0 0,-3-6 0 0 0,1 1 0 0 0,1 0-1 0 0,1-1 1 0 0,0 1 0 0 0,0-1 0 0 0,4 11 0 0 0,10 38 29 0 0,-13-44-11 0 0,2 0 0 0 0,0 0 1 0 0,1-1-1 0 0,7 16-18 0 0,-1-7 57 0 0,-9-17 3 0 0,1 0 0 0 0,0-1-1 0 0,1 0 1 0 0,2 4-60 0 0,6 11 95 0 0,-13-21-88 0 0,1 0-1 0 0,-1 0 1 0 0,1-1 0 0 0,0 1 0 0 0,0-1-1 0 0,-1 1 1 0 0,1-1 0 0 0,0 1 0 0 0,0-1-1 0 0,0 1 1 0 0,1-1 0 0 0,-1 0 0 0 0,0 1-1 0 0,0-1 1 0 0,1 0 0 0 0,-1 0 0 0 0,1 0-1 0 0,-1 0 1 0 0,1 0 0 0 0,-1-1 0 0 0,1 1-1 0 0,0 0 1 0 0,-1-1 0 0 0,1 1 0 0 0,0-1-1 0 0,-1 1 1 0 0,1-1 0 0 0,0 0 0 0 0,0 0 0 0 0,-1 0-1 0 0,2 0-6 0 0,0 0 11 0 0,0 0 0 0 0,-1 0 0 0 0,1-1 0 0 0,0 1 0 0 0,0-1 0 0 0,-1 1 0 0 0,1-1 0 0 0,0 0 0 0 0,0-1-11 0 0,21-4 17 0 0,-15 5-9 0 0,0 0-1 0 0,1-1 1 0 0,-1 0-1 0 0,0-1 1 0 0,0 0-1 0 0,0 0 1 0 0,-1-1-1 0 0,2-1-7 0 0,10-3 19 0 0,22-5 29 0 0,-33 11-40 0 0,0-1 1 0 0,-1 0-1 0 0,1 0 0 0 0,2-2-8 0 0,2-2 5 0 0,-6 3-5 0 0,0 0 0 0 0,0 1 0 0 0,1 0 1 0 0,-1 0-1 0 0,7-1 0 0 0,-12 4-89 0 0,0-1 0 0 0,0 1 1 0 0,1-1-1 0 0,-1 1 1 0 0,0-1-1 0 0,0 0 1 0 0,0 0-1 0 0,0 0 1 0 0,0 0-1 0 0,0 0 0 0 0,0 0 1 0 0,-1 0-1 0 0,1-1 1 0 0,0 1-1 0 0,-1-1 1 0 0,1 1-1 0 0,-1-1 1 0 0,1 0-1 0 0,0-1 89 0 0,1-1-8413 0 0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08.3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1 104 5120 0 0,'2'0'0'0'0,"6"0"0"0"0,12-8 0 0 0,7-5 448 0 0,6 1 0 0 0,3 4 8 0 0,9-7-8 0 0,-5 8-152 0 0,-5-3 0 0 0,8 0 0 0 0,-7-3 0 0 0,-4 5-168 0 0,-4 11-8 0 0,10 7 8 0 0,0-15 0 0 0,-38 5-6592 0 0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08.6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0 601 4720 0 0,'25'25'63'0'0,"-24"-25"-32"0"0,-1 0 1 0 0,0 0-1 0 0,0 0 1 0 0,1 0-1 0 0,-1 0 1 0 0,0 0 0 0 0,1 0-1 0 0,-1-1 1 0 0,0 1-1 0 0,1 0 1 0 0,-1 0 0 0 0,0 0-1 0 0,0 0 1 0 0,1 0-1 0 0,-1-1 1 0 0,0 1 0 0 0,0 0-1 0 0,1 0 1 0 0,-1 0-1 0 0,0-1 1 0 0,0 1 0 0 0,0 0-1 0 0,1 0 1 0 0,-1-1-1 0 0,0 1 1 0 0,0 0 0 0 0,0 0-1 0 0,0-1 1 0 0,0 1-1 0 0,0 0 1 0 0,1-1 0 0 0,-1 1-1 0 0,0 0 1 0 0,0 0-1 0 0,0-1-31 0 0,6-6 590 0 0,-5 6-532 0 0,1 0 0 0 0,-1 1-1 0 0,1-1 1 0 0,-1 0 0 0 0,0 0-1 0 0,1 1 1 0 0,-1-1 0 0 0,0 0-1 0 0,0-1 1 0 0,1 1-1 0 0,-1 0 1 0 0,0 0 0 0 0,0 0-1 0 0,0-1 1 0 0,0 1 0 0 0,-1 0-1 0 0,1-1 1 0 0,0 1-1 0 0,0-1 1 0 0,-1 1-58 0 0,19-41 975 0 0,-13 30-817 0 0,9-23 500 0 0,-2 0 1 0 0,6-24-659 0 0,-18 53 69 0 0,1 0 1 0 0,-1 1-1 0 0,1-1 1 0 0,0 0-1 0 0,1 1 1 0 0,-1 0-1 0 0,1-1 1 0 0,0 1-1 0 0,1 0 1 0 0,0-1-70 0 0,-1 2 61 0 0,0 0-1 0 0,-1-1 1 0 0,1 1 0 0 0,-1-1 0 0 0,-1 1 0 0 0,1-1 0 0 0,0 0 0 0 0,-1 0 0 0 0,0 0 0 0 0,0 0-1 0 0,-1 0 1 0 0,1 0 0 0 0,-1-4-61 0 0,0 2 79 0 0,1-1 0 0 0,0 1 0 0 0,0-1 0 0 0,1 1 0 0 0,0 0 0 0 0,1-1-79 0 0,18-40 1289 0 0,14-20-1289 0 0,-7 15 564 0 0,-26 48-477 0 0,1 0-1 0 0,0 1 1 0 0,0-1-1 0 0,0 0 0 0 0,0 1 1 0 0,1 0-1 0 0,0-1 1 0 0,0 1-1 0 0,0 1 0 0 0,0-1 1 0 0,2 0-87 0 0,-5 3 28 0 0,-1 1 0 0 0,1 0 0 0 0,0 0 0 0 0,-1 0 0 0 0,1 0 0 0 0,-1 0 0 0 0,1 0 0 0 0,-1 0 0 0 0,1 0 0 0 0,-1 0 0 0 0,1 0 0 0 0,0 0 0 0 0,-1 0 0 0 0,1 0 0 0 0,-1 0 0 0 0,1 1 0 0 0,-1-1 0 0 0,1 0 0 0 0,-1 0 0 0 0,1 1 1 0 0,-1-1-1 0 0,1 0 0 0 0,-1 1 0 0 0,1-1 0 0 0,-1 0 0 0 0,0 1 0 0 0,1-1 0 0 0,-1 0 0 0 0,0 1 0 0 0,1-1 0 0 0,-1 1 0 0 0,0-1 0 0 0,1 1 0 0 0,-1-1 0 0 0,0 1 0 0 0,0-1 0 0 0,0 1 0 0 0,1 0-28 0 0,9 29 13 0 0,-5-14 112 0 0,6 20 76 0 0,-1 0 1 0 0,0 6-202 0 0,-4-14 100 0 0,1-1-1 0 0,1 1 0 0 0,1-1 1 0 0,8 15-100 0 0,0-5 157 0 0,-2 0 1 0 0,3 21-158 0 0,-6-25 10 0 0,-3-15-5 0 0,-8-16-8 0 0,0 0 0 0 0,0 0 1 0 0,0 0-1 0 0,0 1 0 0 0,0-1 1 0 0,0 0-1 0 0,0 0 0 0 0,-1 1 0 0 0,1-1 1 0 0,-1 0-1 0 0,1 1 0 0 0,-1-1 0 0 0,0 2 3 0 0,0 28-360 0 0,0-32 359 0 0,0 0 0 0 0,0 0-1 0 0,0 1 1 0 0,0-1-1 0 0,0 0 1 0 0,0 0 0 0 0,-1 0-1 0 0,1 1 1 0 0,0-1-1 0 0,0 0 1 0 0,0 0 0 0 0,0 0-1 0 0,0 0 1 0 0,0 0-1 0 0,0 1 1 0 0,0-1 0 0 0,-1 0-1 0 0,1 0 1 0 0,0 0-1 0 0,0 0 1 0 0,0 0 0 0 0,0 0-1 0 0,-1 0 1 0 0,1 1-1 0 0,0-1 1 0 0,0 0 0 0 0,0 0-1 0 0,0 0 1 0 0,-1 0-1 0 0,1 0 1 0 0,0 0 0 0 0,0 0-1 0 0,0 0 1 0 0,-1 0-1 0 0,1 0 1 0 0,0 0 0 0 0,0 0-1 0 0,0 0 1 0 0,-1 0-1 0 0,1 0 1 0 0,0 0 0 0 0,0 0-1 0 0,0 0 1 0 0,0-1-1 0 0,-1 1 1 0 0,1 0 0 0 0,0 0 1 0 0,-6 0-2148 0 0,6 0-8270 0 0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09.0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1 101 7328 0 0,'1'-1'134'0'0,"1"0"-1"0"0,-1 0 1 0 0,0 0 0 0 0,1 0 0 0 0,-1 0 0 0 0,1 0 0 0 0,0 0 0 0 0,-1 1-1 0 0,1-1 1 0 0,0 1 0 0 0,-1-1 0 0 0,1 1 0 0 0,0 0 0 0 0,0-1-1 0 0,0 1-133 0 0,16-5 741 0 0,50-15 475 0 0,-8 2-558 0 0,-50 14-630 0 0,0 1 1 0 0,0 1-1 0 0,0-1 0 0 0,1 2 0 0 0,-1-1 0 0 0,1 2 0 0 0,-1-1 1 0 0,2 1-29 0 0,0 0 26 0 0,-1-1 1 0 0,1 0-1 0 0,-1-1 1 0 0,0 0-1 0 0,8-3-26 0 0,-10 2 5 0 0,0 1 1 0 0,1 0-1 0 0,-1 1 0 0 0,1 0 0 0 0,-1 0 1 0 0,1 1-1 0 0,-1 0 0 0 0,9 1-5 0 0,-11 0 1 0 0,0 0-1 0 0,1 0 1 0 0,-1-1 0 0 0,0 0-1 0 0,1-1 1 0 0,-1 0-1 0 0,0 0 1 0 0,1 0 0 0 0,4-2-1 0 0,-5 1-175 0 0,-1 1 1 0 0,0-1 0 0 0,1 2 0 0 0,-1-1 0 0 0,0 1-1 0 0,1 0 1 0 0,-1 0 0 0 0,1 1 0 0 0,0 0 174 0 0,30 2-7716 0 0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09.3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257 25 4720 0 0,'2'1'212'0'0,"0"-1"0"0"0,0 0 0 0 0,0 0-1 0 0,1-1 1 0 0,-1 1 0 0 0,0 0 0 0 0,0-1 0 0 0,0 1 0 0 0,0-1 0 0 0,0 0 0 0 0,0 1 0 0 0,0-1-1 0 0,1-1-211 0 0,-2 1 77 0 0,-1 1 1 0 0,1 0-1 0 0,-1 0 0 0 0,1-1 0 0 0,0 1 0 0 0,-1 0 0 0 0,1 0 0 0 0,0 0 0 0 0,0 0 0 0 0,-1 0 0 0 0,1 0 0 0 0,0 0 0 0 0,-1 0 0 0 0,1 0 0 0 0,0 0 0 0 0,-1 0 0 0 0,2 0-77 0 0,0 0 307 0 0,-6-7-101 0 0,2 6-100 0 0,-1 0 0 0 0,1-1-1 0 0,0 1 1 0 0,-1 0 0 0 0,1 0 0 0 0,-1 1 0 0 0,1-1 0 0 0,-1 0-1 0 0,0 1 1 0 0,1-1 0 0 0,-1 1 0 0 0,1 0 0 0 0,-1 0-1 0 0,0 0 1 0 0,-1 1-106 0 0,-1-1 79 0 0,-1 0 0 0 0,0 0 0 0 0,0 1 0 0 0,0 0 0 0 0,1 0 0 0 0,-1 1 0 0 0,-1 0-79 0 0,-61 36 588 0 0,57-31-477 0 0,1-1 0 0 0,-1 2 0 0 0,1-1 0 0 0,1 1 1 0 0,0 1-1 0 0,-8 8-111 0 0,-8 8 178 0 0,21-20-146 0 0,-1 1-1 0 0,2-1 1 0 0,-1 1 0 0 0,1 0-1 0 0,0 0 1 0 0,0 0 0 0 0,0 0-1 0 0,1 0 1 0 0,0 0-1 0 0,0 1 1 0 0,1 0 0 0 0,0-1-1 0 0,0 1 1 0 0,1-1-1 0 0,-1 1 1 0 0,1 0 0 0 0,1 3-32 0 0,-1 24 101 0 0,-1-30-92 0 0,0 0 0 0 0,1 0 0 0 0,0 0 0 0 0,0 0 0 0 0,0 0 0 0 0,1 0 0 0 0,-1 0 0 0 0,1 0 0 0 0,0 0 0 0 0,0-1 0 0 0,0 1 0 0 0,2 2-9 0 0,2 6 15 0 0,1 0-1 0 0,0 0 1 0 0,1-1 0 0 0,1 1-1 0 0,0-2 1 0 0,0 1 0 0 0,1-1-1 0 0,0 0 1 0 0,1-1 0 0 0,0 0-1 0 0,10 7-14 0 0,-2-4 23 0 0,-12-6-15 0 0,1-1 0 0 0,0-1 0 0 0,0 1 0 0 0,0-1-1 0 0,0-1 1 0 0,1 1 0 0 0,0-1 0 0 0,0 0 0 0 0,2 0-8 0 0,6 1 21 0 0,0 1 1 0 0,-1 1-1 0 0,7 3-21 0 0,-10-3 15 0 0,1-1 0 0 0,1 0 0 0 0,-1-1 0 0 0,9 1-15 0 0,22 5 16 0 0,-31-7-9 0 0,0 0 0 0 0,-1-1-1 0 0,2 0 1 0 0,-1-1-7 0 0,-9-1 2 0 0,1 0 0 0 0,-1 0 0 0 0,0-1-1 0 0,0 1 1 0 0,1-1 0 0 0,-1 0-1 0 0,0-1 1 0 0,0 1 0 0 0,0-1 0 0 0,0 1-1 0 0,0-1 1 0 0,-1 0 0 0 0,1-1 0 0 0,0 1-2 0 0,-2 0 1 0 0,-1 1 0 0 0,1 0 0 0 0,0 1 0 0 0,-1-1 1 0 0,1 0-1 0 0,0 0 0 0 0,0 1 0 0 0,0-1 0 0 0,0 1 1 0 0,0 0-1 0 0,0-1-1 0 0,-1 1 0 0 0,1 0 1 0 0,-1 0 0 0 0,0-1-1 0 0,1 1 1 0 0,-1 0 0 0 0,0-1-1 0 0,1 1 1 0 0,-1-1 0 0 0,0 0 0 0 0,0 1-1 0 0,1-1 1 0 0,-1 0 0 0 0,0 0-1 0 0,1 0 0 0 0,0-1-88 0 0,1-1-1 0 0,0 1 1 0 0,-1-1 0 0 0,1 0-1 0 0,-1 1 1 0 0,0-1-1 0 0,0 0 1 0 0,0 0 0 0 0,0 0-1 0 0,0-1 1 0 0,-1 1-1 0 0,0 0 1 0 0,1-1 0 0 0,-1 1-1 0 0,0-1 1 0 0,-1 1-1 0 0,1-1 1 0 0,-1 1 0 0 0,1-1-1 0 0,-1-1 89 0 0,0 1-8806 0 0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09.7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0 189 7632 0 0,'1'-1'68'0'0,"0"0"0"0"0,-1 0 0 0 0,1 0 0 0 0,0 0 1 0 0,0 0-1 0 0,0 0 0 0 0,0 0 0 0 0,0 0 0 0 0,0 1 0 0 0,0-1 0 0 0,0 0 1 0 0,0 1-1 0 0,0-1 0 0 0,0 0 0 0 0,1 1-68 0 0,-1-1 42 0 0,-1 1-1 0 0,1 0 0 0 0,0-1 1 0 0,-1 1-1 0 0,1 0 1 0 0,0 0-1 0 0,-1 0 1 0 0,1-1-1 0 0,-1 1 0 0 0,1 0 1 0 0,0 0-1 0 0,-1 0 1 0 0,1 0-1 0 0,0 0 1 0 0,-1 0-1 0 0,1 0 1 0 0,0 0-1 0 0,-1 1 0 0 0,1-1 1 0 0,0 0-1 0 0,-1 0 1 0 0,1 0-1 0 0,0 1 1 0 0,-1-1-1 0 0,1 0 0 0 0,-1 1 1 0 0,1-1-1 0 0,0 1-41 0 0,9-5 799 0 0,11-4-83 0 0,-20 8-706 0 0,0 0 0 0 0,-1 0 0 0 0,1 0 1 0 0,-1 0-1 0 0,1 0 0 0 0,0 0 0 0 0,-1 0 0 0 0,1 0 0 0 0,-1 0 1 0 0,1 1-1 0 0,0-1 0 0 0,-1 0 0 0 0,1 0 0 0 0,-1 0 1 0 0,1 1-1 0 0,-1-1 0 0 0,1 0 0 0 0,-1 1 0 0 0,1-1 0 0 0,-1 0 1 0 0,1 1-1 0 0,-1-1 0 0 0,0 1 0 0 0,1-1 0 0 0,-1 1 0 0 0,1-1 1 0 0,-1 1-1 0 0,0-1 0 0 0,0 1 0 0 0,1-1 0 0 0,-1 1 0 0 0,0-1 1 0 0,0 1-1 0 0,0 0 0 0 0,1 0-10 0 0,18 87 515 0 0,-14-58-379 0 0,2 0 0 0 0,6 17-136 0 0,-9-30 89 0 0,-1 1 0 0 0,0 1 0 0 0,-1-1 0 0 0,-1 0 0 0 0,-1 0 0 0 0,0 1 0 0 0,-2 6-89 0 0,0 28 265 0 0,2-1-1375 0 0,0-52-7644 0 0</inkml:trace>
  <inkml:trace contextRef="#ctx0" brushRef="#br0" timeOffset="1">507 0 6016 0 0,'0'0'37'0'0,"1"1"0"0"0,0-1-1 0 0,0 0 1 0 0,-1 0 0 0 0,1 0 0 0 0,0 0 0 0 0,-1 1 0 0 0,1-1 0 0 0,0 0-1 0 0,-1 1 1 0 0,1-1 0 0 0,0 1 0 0 0,-1-1 0 0 0,1 0 0 0 0,-1 1 0 0 0,1-1-1 0 0,-1 1 1 0 0,1 0 0 0 0,-1-1 0 0 0,1 1 0 0 0,-1-1 0 0 0,0 1 0 0 0,1 0-1 0 0,-1-1 1 0 0,0 1 0 0 0,1 0 0 0 0,-1-1 0 0 0,0 1 0 0 0,0 0 0 0 0,0 0-1 0 0,0-1 1 0 0,1 1 0 0 0,-1 0 0 0 0,0 0-37 0 0,0 33 2025 0 0,-1-18-1537 0 0,1 5-435 0 0,0 1 0 0 0,2-1-1 0 0,1 0 1 0 0,4 20-53 0 0,-2-20-87 0 0,-2 1 0 0 0,0-1 0 0 0,-2 0-1 0 0,-1 20 88 0 0,1 12-76 0 0,7-12 73 0 0,-7-37 4 0 0,1 1 0 0 0,-1-1 0 0 0,0 1 0 0 0,-1 0 0 0 0,1 0 1 0 0,-1 0-1 0 0,0 0 0 0 0,0-1 0 0 0,0 1 0 0 0,0 0 0 0 0,-1 0 0 0 0,0 0 0 0 0,0-1 0 0 0,-2 5-1 0 0,2-7 14 0 0,0 1 0 0 0,1-1 1 0 0,-1 0-1 0 0,1 1 1 0 0,-1-1-1 0 0,1 0 0 0 0,0 1 1 0 0,0-1-1 0 0,0 1 0 0 0,0-1 1 0 0,0 0-1 0 0,1 1 1 0 0,0 1-15 0 0,0 18 109 0 0,-2-15 6 0 0,-1-1 1 0 0,0 1-1 0 0,0 0 1 0 0,0-1-1 0 0,-1 0 1 0 0,0 1-1 0 0,-2 2-115 0 0,1-1 76 0 0,1-1-1166 0 0,3-7-5820 0 0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10.1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51 7832 0 0,'10'7'-10'0'0,"-10"-6"30"0"0,1-1 0 0 0,-1 0-1 0 0,0 1 1 0 0,1-1 0 0 0,-1 0 0 0 0,0 1 0 0 0,1-1 0 0 0,-1 0 0 0 0,1 1 0 0 0,-1-1 0 0 0,0 0 0 0 0,1 0 0 0 0,-1 0 0 0 0,1 1 0 0 0,-1-1 0 0 0,1 0 0 0 0,-1 0 0 0 0,1 0 0 0 0,-1 0-1 0 0,1 0 1 0 0,-1 0 0 0 0,1 0 0 0 0,-1 0 0 0 0,1 0 0 0 0,-1 0 0 0 0,1 0 0 0 0,-1 0 0 0 0,1 0 0 0 0,-1 0 0 0 0,0-1 0 0 0,1 1 0 0 0,-1 0 0 0 0,1 0-20 0 0,2-1 176 0 0,0 0 0 0 0,1 0 0 0 0,-1 0 0 0 0,0 1 1 0 0,0 0-1 0 0,1-1 0 0 0,-1 1 0 0 0,0 0 0 0 0,0 1-176 0 0,15-2 307 0 0,75-11 707 0 0,74-6-50 0 0,-156 17-888 0 0,0 1 0 0 0,0-2 0 0 0,0 0 0 0 0,0 0 0 0 0,10-4-76 0 0,-6 2 6 0 0,0 1-1 0 0,1 0 1 0 0,-1 2-1 0 0,13-1-5 0 0,-22 1 0 0 0,41 7-1595 0 0,-45-6-6378 0 0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15.3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5224 0 0,'0'0'248'0'0,"0"0"1"0"0,0 0 6 0 0,0 0 18 0 0,0 0 70 0 0,0 0 17 0 0,0 0 0 0 0,0 0 24 0 0,0 0 96 0 0,0 0 24 0 0,0 0-2 0 0,0 0-52 0 0,0 0-194 0 0,0 0-48 0 0,2 10 0 0 0,16 115 168 0 0,-15-110-331 0 0,-2 0 1 0 0,0 0 0 0 0,0 1 0 0 0,-2 8-46 0 0,0-8 48 0 0,1 0 0 0 0,1 0 0 0 0,0 0 1 0 0,1 1-49 0 0,1 0 48 0 0,-2-7 16 0 0,1 0 0 0 0,0 0 0 0 0,0 0 0 0 0,1 0 0 0 0,1-1 0 0 0,-1 1 0 0 0,6 7-64 0 0,-7-13 31 0 0,0 0 0 0 0,-1 0 0 0 0,1 0 0 0 0,-1-1 0 0 0,0 1 0 0 0,1 1 0 0 0,-2-1 1 0 0,1 0-1 0 0,0 0 0 0 0,-1 0 0 0 0,0 2-31 0 0,6 30 171 0 0,-3-20 8 0 0,-1-1-1 0 0,0 0 1 0 0,-1 1 0 0 0,-1-1-1 0 0,0 1 1 0 0,-2 5-179 0 0,1 20-1473 0 0,1-40-6863 0 0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15.9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0 360 6928 0 0,'1'-1'25'0'0,"-1"1"0"0"0,1 0 1 0 0,-1 1-1 0 0,1-1 0 0 0,0 0 0 0 0,-1 0 1 0 0,1 0-1 0 0,-1 0 0 0 0,1 0 0 0 0,-1 0 1 0 0,1 1-1 0 0,-1-1 0 0 0,1 0 1 0 0,-1 1-1 0 0,1-1 0 0 0,-1 0 0 0 0,1 1 1 0 0,-1-1-1 0 0,1 0 0 0 0,-1 1 0 0 0,1-1 1 0 0,-1 1-1 0 0,0-1 0 0 0,1 1 0 0 0,-1-1 1 0 0,0 1-1 0 0,0-1 0 0 0,1 1 1 0 0,-1-1-1 0 0,0 1 0 0 0,0-1 0 0 0,0 1 1 0 0,0-1-1 0 0,1 1 0 0 0,-1 0 0 0 0,0 0-25 0 0,-3 26 1580 0 0,1-9-997 0 0,1-63 476 0 0,1-14-340 0 0,1-6-719 0 0,1 46 96 0 0,0 1 0 0 0,0 1 0 0 0,2-1-1 0 0,0 0 1 0 0,1 1 0 0 0,1-1-96 0 0,14-17 475 0 0,-17 32-402 0 0,-1-1 1 0 0,1 0-1 0 0,-1 0 1 0 0,0 0-1 0 0,0 0 1 0 0,-1 0-1 0 0,1 0 0 0 0,-1-1 1 0 0,1-1-74 0 0,-2 5 28 0 0,0 0 0 0 0,1 0-1 0 0,-1 0 1 0 0,0 0 0 0 0,1 0 0 0 0,-1 0 0 0 0,1 0-1 0 0,-1 0 1 0 0,1 0 0 0 0,0 0 0 0 0,-1 0 0 0 0,1 1 0 0 0,0-1-1 0 0,-1 0 1 0 0,1 0 0 0 0,0 1 0 0 0,0-1 0 0 0,0 0-1 0 0,0 1 1 0 0,0-1 0 0 0,0 1 0 0 0,0-1 0 0 0,0 1-1 0 0,0 0 1 0 0,0-1 0 0 0,0 1 0 0 0,0 0 0 0 0,0 0 0 0 0,0 0-1 0 0,0 0 1 0 0,0-1 0 0 0,0 2 0 0 0,0-1 0 0 0,0 0-1 0 0,0 0 1 0 0,1 0 0 0 0,-1 0 0 0 0,0 1-28 0 0,3-1 110 0 0,-4 0 98 0 0,0 0-4 0 0,0 0-14 0 0,0 0 8 0 0,0 0-182 0 0,0-1 1 0 0,1 1-1 0 0,-1 0 1 0 0,0 0 0 0 0,1 0-1 0 0,-1-1 1 0 0,0 1 0 0 0,0 0-1 0 0,1 0 1 0 0,-1 0 0 0 0,0 0-1 0 0,1 0 1 0 0,-1 0 0 0 0,0 0-1 0 0,1 0 1 0 0,-1 0-1 0 0,0 0 1 0 0,1 0 0 0 0,-1 0-1 0 0,0 0 1 0 0,0 0 0 0 0,1 0-1 0 0,-1 0 1 0 0,0 0 0 0 0,1 0-1 0 0,-1 0 1 0 0,0 0 0 0 0,1 0-1 0 0,-1 1 1 0 0,0-1 0 0 0,0 0-1 0 0,1 0 1 0 0,-1 0-1 0 0,0 1 1 0 0,1-1-17 0 0,9 9 288 0 0,-6 0-235 0 0,0 1 1 0 0,0 0-1 0 0,-1 0 0 0 0,-1 0 0 0 0,2 10-53 0 0,11 35 127 0 0,43 68 163 0 0,-48-93-250 0 0,-8-23-29 0 0,0 1 1 0 0,1-1 0 0 0,0-1 0 0 0,0 1 0 0 0,1 0-1 0 0,2 3-11 0 0,9 11 10 0 0,-9-12-7 0 0,0 0 0 0 0,0 0 0 0 0,1-1 1 0 0,0 0-1 0 0,6 4-3 0 0,14 19 20 0 0,-24-26-53 0 0,0-1 0 0 0,0 0 1 0 0,1-1-1 0 0,-1 1 0 0 0,1 0 0 0 0,-1-1 1 0 0,1 0-1 0 0,0 0 0 0 0,1 1 33 0 0,-4-4-27 0 0,0 1 0 0 0,0-1 0 0 0,0 0 0 0 0,0 1 0 0 0,0-1 0 0 0,0 1 0 0 0,0-1 0 0 0,0 0 0 0 0,0 0 0 0 0,0 0 0 0 0,0 0-1 0 0,0 0 1 0 0,0 0 0 0 0,0 0 0 0 0,0 0 0 0 0,0 0 0 0 0,0 0 0 0 0,0 0 0 0 0,0 0 0 0 0,0-1 0 0 0,0 1 0 0 0,-1 0 0 0 0,1-1 0 0 0,0 1 0 0 0,0-1 0 0 0,0 1 0 0 0,0-1 27 0 0,0 0-3 0 0,0 0 1 0 0,0 0 0 0 0,0 0 0 0 0,-1-1 0 0 0,1 1 0 0 0,0 0 0 0 0,-1 0 0 0 0,1-1 0 0 0,0 1 0 0 0,-1 0 0 0 0,0-1 0 0 0,1 1 0 0 0,-1-1-1 0 0,0 1 1 0 0,0-1 0 0 0,0 1 0 0 0,0 0 0 0 0,0-1 2 0 0,1-4 21 0 0,-1 1-1 0 0,1-1 1 0 0,0 1 0 0 0,1-1-1 0 0,-1 1 1 0 0,2-3-21 0 0,-1 2 38 0 0,0-1 0 0 0,0 1 0 0 0,-1-1 0 0 0,0 0 0 0 0,0-3-38 0 0,-1-21 114 0 0,-2 0 1 0 0,-1 0 0 0 0,-2-1-115 0 0,0-4 196 0 0,2-1-1 0 0,1-3-195 0 0,2 37 23 0 0,-1-1-1 0 0,1 0 0 0 0,-1 1 0 0 0,0-1 0 0 0,0 1 0 0 0,0-1 0 0 0,-1 1 0 0 0,1-1 0 0 0,-1 1-22 0 0,1 1 6 0 0,0 0 0 0 0,0 0 1 0 0,0-1-1 0 0,0 1 0 0 0,0 0 0 0 0,1 0 0 0 0,-1-1 0 0 0,1 1 1 0 0,-1-1-1 0 0,1 1 0 0 0,0 0 0 0 0,0-1 0 0 0,0 1 0 0 0,0-1 1 0 0,1 1-1 0 0,-1 0-6 0 0,0 0 6 0 0,0 0 1 0 0,0 0 0 0 0,0 0-1 0 0,-1 1 1 0 0,1-1 0 0 0,0 0-1 0 0,-1 0 1 0 0,1 1-1 0 0,-1-1 1 0 0,0 0 0 0 0,0 1-1 0 0,0-1 1 0 0,1 0 0 0 0,-1 1-1 0 0,-1-1 1 0 0,1 0-7 0 0,-1 0 7 0 0,0-1 0 0 0,0 0 0 0 0,1 1 0 0 0,0-1 0 0 0,0 0 0 0 0,-1 0 0 0 0,1 0 0 0 0,0-3-7 0 0,0-18 46 0 0,2 18-2422 0 0,-1 6-8545 0 0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21.0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49 4512 0 0,'0'0'315'0'0,"0"0"7"0"0,0 0-6 0 0,0 0 12 0 0,0 0 40 0 0,0 0 13 0 0,0 0-2 0 0,6-5 6 0 0,2 0-251 0 0,21-18 546 0 0,-24 8 1017 0 0,-3 17-1671 0 0,-2 0 0 0 0,1 0 0 0 0,0 0 0 0 0,0 0 0 0 0,-1 0 0 0 0,1 0 1 0 0,-1 0-1 0 0,1 0 0 0 0,-1 0 0 0 0,0 2-26 0 0,1-1 27 0 0,2 22 69 0 0,-1 1 0 0 0,-2-1 0 0 0,-1 16-96 0 0,0-13 52 0 0,2 0 0 0 0,2 18-52 0 0,1-21 26 0 0,-3-17-9 0 0,1 1 0 0 0,-1-1 1 0 0,-1 1-1 0 0,1-1 0 0 0,-1 1 0 0 0,-1 4-17 0 0,0-5 20 0 0,1-1-1 0 0,0 1 0 0 0,0 0 1 0 0,2 5-20 0 0,-2-8 13 0 0,1 0-1 0 0,-1 0 1 0 0,0 0-1 0 0,0 0 1 0 0,0 0 0 0 0,-1 0-1 0 0,1 0 1 0 0,-2 3-13 0 0,1-4 12 0 0,-1-1 0 0 0,1 1 0 0 0,0-1 0 0 0,1 1 0 0 0,-1 0 0 0 0,1-1 0 0 0,0 1 0 0 0,0 0 0 0 0,0-1 0 0 0,0 1 0 0 0,0 0 0 0 0,1-1 0 0 0,0 1 0 0 0,0 1-12 0 0,-1-1 16 0 0,1 0 0 0 0,-1 0 0 0 0,0 0 1 0 0,-1-1-1 0 0,1 1 0 0 0,-1 0 0 0 0,0 0-16 0 0,-1 20 39 0 0,2-17-1511 0 0,0-7-5429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54.2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0 106 5320 0 0,'96'-4'1597'0'0,"-74"2"-984"0"0,0-1 1 0 0,0-1 0 0 0,-1-2-1 0 0,0 0 1 0 0,10-4-614 0 0,-13 3 172 0 0,1 1 0 0 0,-1 0 0 0 0,1 2 0 0 0,10-1-172 0 0,-16 2 110 0 0,0 0 1 0 0,-1 0-1 0 0,5-3-110 0 0,-8 2 50 0 0,0 1 0 0 0,1 1 0 0 0,0-1 1 0 0,0 2-1 0 0,-1-1 0 0 0,10 1-50 0 0,41-5 38 0 0,-43 4-33 0 0,0 0 1 0 0,0 1 0 0 0,4 1-6 0 0,38 2-1408 0 0,-53-2-5704 0 0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21.3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4 132 3712 0 0,'-3'-6'431'0'0,"8"5"140"0"0,4 0 873 0 0,-7-3 342 0 0,-2 3-1778 0 0,0 0 1 0 0,0 0 0 0 0,0 0 0 0 0,0 1-1 0 0,0-1 1 0 0,0 0 0 0 0,1 0-1 0 0,-1 0 1 0 0,0 1 0 0 0,1-1 0 0 0,-1 0-1 0 0,0 0 1 0 0,1 1 0 0 0,-1-1 0 0 0,0 0-1 0 0,1 1 1 0 0,0-1 0 0 0,-1 1-1 0 0,1-1 1 0 0,-1 0 0 0 0,1 1 0 0 0,-1-1-1 0 0,1 1 1 0 0,0-1-9 0 0,20-5 22 0 0,-18 5-15 0 0,0 1 0 0 0,0-1 0 0 0,0 0 1 0 0,0 0-1 0 0,-1 0 0 0 0,1 0 0 0 0,0-1 0 0 0,0 1-7 0 0,7-4 23 0 0,0 0 0 0 0,1 1-1 0 0,-1 0 1 0 0,1 1 0 0 0,0 0 0 0 0,0 1 0 0 0,0 0 0 0 0,0 0 0 0 0,4 1-23 0 0,13-2 171 0 0,-4-1-16 0 0,-11 3-54 0 0,0-1 0 0 0,0-1 1 0 0,-1 0-1 0 0,1 0 0 0 0,0-2-101 0 0,-2 1 92 0 0,0 1-1 0 0,1 1 0 0 0,-1-1 0 0 0,0 2 1 0 0,1-1-1 0 0,6 2-91 0 0,40-7 294 0 0,-34 3-35 0 0,1 1-1 0 0,-1 1 1 0 0,1 2 0 0 0,5 0-259 0 0,-3 1 243 0 0,-25-1-226 0 0,-1 0-1 0 0,1 0 1 0 0,0 0-1 0 0,0 1 1 0 0,0-1 0 0 0,0 1-1 0 0,0-1 1 0 0,-1 1-1 0 0,1 0 1 0 0,0 0-1 0 0,-1 0 1 0 0,2 1-17 0 0,11 4 40 0 0,-13-5-69 0 0,-1 0 0 0 0,0-1 1 0 0,1 1-1 0 0,-1 0 0 0 0,0 0 1 0 0,0 0-1 0 0,0-1 0 0 0,1 1 0 0 0,-1 0 1 0 0,0 0-1 0 0,0 0 0 0 0,0 0 0 0 0,0-1 1 0 0,-1 1-1 0 0,1 0 0 0 0,0 0 29 0 0,0 0-964 0 0,0 0-6329 0 0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21.7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34 2000 0 0,'3'-12'2108'0'0,"-3"11"-2075"0"0,1 0 1 0 0,-1 1 0 0 0,1-1-1 0 0,-1 1 1 0 0,1-1 0 0 0,0 1-1 0 0,-1 0 1 0 0,1-1 0 0 0,0 1-1 0 0,-1-1 1 0 0,1 1 0 0 0,0 0-1 0 0,-1 0 1 0 0,1-1 0 0 0,0 1-1 0 0,0 0 1 0 0,0 0-34 0 0,4-2 336 0 0,-2-8-20 0 0,-3 7-248 0 0,0 8 133 0 0,1 3-158 0 0,-1 0 0 0 0,2 1-1 0 0,-1-1 1 0 0,1 0 0 0 0,1 1-1 0 0,-1-1 1 0 0,3 3-43 0 0,-1-2 38 0 0,-1 1 0 0 0,0 0 0 0 0,-1-1 0 0 0,0 1 0 0 0,0 2-38 0 0,0 38 1180 0 0,-4 49-1180 0 0,0-52 362 0 0,2 0-1 0 0,4 14-361 0 0,2-32 83 0 0,-5-24-50 0 0,1 0 0 0 0,-1 1-1 0 0,0-1 1 0 0,-1 0 0 0 0,1 0-1 0 0,-1 0 1 0 0,0 6-33 0 0,3 12 141 0 0,1-3-18 0 0,-4-8-752 0 0,0-12-5047 0 0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22.0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4216 0 0,'0'0'649'0'0,"3"3"660"0"0,0 0-1142 0 0,-1-1-1 0 0,0 1 0 0 0,0 0 0 0 0,0 0 0 0 0,0 0 0 0 0,0 0 0 0 0,-1 1 0 0 0,1-1 0 0 0,-1 0 0 0 0,0 1 1 0 0,0-1-1 0 0,0 1 0 0 0,-1-1-166 0 0,2 3 38 0 0,-1 0 1 0 0,1-1-1 0 0,0 1 1 0 0,1-1-1 0 0,1 5-38 0 0,2 1 5 0 0,0 0-1 0 0,-1 1 0 0 0,-1-1 0 0 0,0 1 1 0 0,0 0-1 0 0,-1 2-4 0 0,9 27-10 0 0,-2-3-51 0 0,-1 1-1 0 0,4 33 62 0 0,-12-63 22 0 0,33 129 762 0 0,-36-108-295 0 0,0-8 19 0 0,-8-21-1521 0 0,10-1-5572 0 0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22.3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1 129 5120 0 0,'0'0'20'0'0,"1"0"-1"0"0,0 0 1 0 0,-1 0 0 0 0,1 0 0 0 0,0 0-1 0 0,-1 0 1 0 0,1 0 0 0 0,0 0 0 0 0,-1 0-1 0 0,1 0 1 0 0,-1 0 0 0 0,1 0 0 0 0,0-1-1 0 0,-1 1 1 0 0,1 0 0 0 0,0 0 0 0 0,-1-1-1 0 0,1 1 1 0 0,-1 0 0 0 0,1-1 0 0 0,-1 1-1 0 0,1-1 1 0 0,-1 1 0 0 0,1-1 0 0 0,-1 1-1 0 0,0-1 1 0 0,1 1 0 0 0,-1-1 0 0 0,1 1-1 0 0,-1-1 1 0 0,0 0 0 0 0,0 1 0 0 0,1-1-1 0 0,-1 0 1 0 0,0 1 0 0 0,0-1-20 0 0,0 0 27 0 0,0 1-1 0 0,1-1 1 0 0,-1 1 0 0 0,0-1-1 0 0,0 1 1 0 0,0-1 0 0 0,1 1 0 0 0,-1-1-1 0 0,0 1 1 0 0,0-1 0 0 0,1 1-1 0 0,-1-1 1 0 0,0 1 0 0 0,1 0 0 0 0,-1-1-1 0 0,1 1 1 0 0,-1 0 0 0 0,0-1-1 0 0,1 1 1 0 0,-1 0 0 0 0,1-1-27 0 0,2 0 104 0 0,1-1 0 0 0,-1 0 0 0 0,-1 0 0 0 0,1 0 0 0 0,0 0 0 0 0,0 0 0 0 0,-1-1 0 0 0,1 1 1 0 0,-1-1-1 0 0,0 0 0 0 0,0 1 0 0 0,0-1 0 0 0,0 0 0 0 0,0 0 0 0 0,1-3-104 0 0,-1 4 23 0 0,0-1 0 0 0,0 0 0 0 0,1 1 0 0 0,0 0 0 0 0,-1 0 0 0 0,1 0 1 0 0,0 0-1 0 0,0 0 0 0 0,0 0 0 0 0,0 1 0 0 0,0 0 0 0 0,0-1 0 0 0,1 1 0 0 0,-1 0 0 0 0,0 0 0 0 0,1 1 0 0 0,-1-1 0 0 0,1 1-23 0 0,19-6 56 0 0,-12 2-43 0 0,-1 0-8 0 0,-1 1-1 0 0,1 0 1 0 0,0 1-1 0 0,0 0 0 0 0,0 0 1 0 0,6 0-5 0 0,5 3 4 0 0,-12-1-2 0 0,0 1 0 0 0,0-2 0 0 0,0 1 0 0 0,0-1 0 0 0,1-1-2 0 0,3 0 3 0 0,1 0 0 0 0,0 1-1 0 0,-1 1 1 0 0,1 0 0 0 0,4 1-3 0 0,13 0-1054 0 0,-27-1-4264 0 0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22.7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328 68 4008 0 0,'0'7'183'0'0,"0"-12"235"0"0,-5-15 336 0 0,0 7-249 0 0,5 12-469 0 0,-1 0-1 0 0,1 0 1 0 0,0 1 0 0 0,0-1-1 0 0,0 0 1 0 0,-1 0 0 0 0,1 0-1 0 0,0 0 1 0 0,-1 1 0 0 0,1-1-1 0 0,-1 0 1 0 0,1 0 0 0 0,-1 1-1 0 0,1-1 1 0 0,-1 0-1 0 0,0 0-35 0 0,-3-1 93 0 0,0-1 0 0 0,1 1 0 0 0,-2-1 0 0 0,1 1-1 0 0,0 0 1 0 0,0 1 0 0 0,-1-1 0 0 0,1 1 0 0 0,-1 0-1 0 0,1 0 1 0 0,-1 0 0 0 0,1 0 0 0 0,-1 1 0 0 0,0 0-1 0 0,1 0 1 0 0,-1 0 0 0 0,0 1 0 0 0,1-1 0 0 0,-1 1-1 0 0,1 0 1 0 0,-1 0 0 0 0,1 1 0 0 0,0-1 0 0 0,-1 1-1 0 0,0 1-92 0 0,-19 6 286 0 0,21-8-200 0 0,0 0 0 0 0,0 0-1 0 0,0 0 1 0 0,1 1 0 0 0,-1-1-1 0 0,0 0 1 0 0,1 1-1 0 0,-1 0 1 0 0,1 0 0 0 0,-1 0-1 0 0,0 1-85 0 0,-28 34 937 0 0,-6 24-376 0 0,-3 6-105 0 0,36-62-437 0 0,1 1 0 0 0,-1 0 1 0 0,1 1-1 0 0,0-1 0 0 0,1 0 1 0 0,0 1-1 0 0,0 0 0 0 0,0-1 1 0 0,1 1-1 0 0,-1 5-19 0 0,1 10 70 0 0,0 0 1 0 0,2 15-71 0 0,0 1 70 0 0,1-19-57 0 0,0 0 0 0 0,1-1 1 0 0,1 0-1 0 0,1 1 0 0 0,1-1 1 0 0,0-1-1 0 0,2 1 0 0 0,0-1 1 0 0,4 6-14 0 0,-8-17 0 0 0,0 0 0 0 0,0 0 1 0 0,0 0-1 0 0,1-1 1 0 0,0 0-1 0 0,0 0 0 0 0,0 0 1 0 0,1-1-1 0 0,-1 1 1 0 0,4 0-1 0 0,8 7 2 0 0,2-2 0 0 0,17 8-2 0 0,-31-17-2 0 0,0 0 1 0 0,0 0 0 0 0,0 0 0 0 0,1 0-1 0 0,-1-1 1 0 0,0 0 0 0 0,0 0-1 0 0,0 0 1 0 0,1-1 0 0 0,-1 1 0 0 0,0-1-1 0 0,0-1 1 0 0,0 1 0 0 0,0-1 0 0 0,0 0-1 0 0,-1 0 1 0 0,2 0 1 0 0,2-1-1 0 0,10-2-65 0 0,-16 5 13 0 0,-1 0 0 0 0,0 0 0 0 0,1 0 1 0 0,-1 0-1 0 0,1-1 0 0 0,-1 1 0 0 0,0 0 1 0 0,1-1-1 0 0,-1 1 0 0 0,0-1 0 0 0,1 1 1 0 0,-1-1-1 0 0,0 0 0 0 0,0 0 0 0 0,0 1 1 0 0,0-1-1 0 0,0 0 0 0 0,0 0 0 0 0,0 0 1 0 0,0 0-1 0 0,0 0 0 0 0,0-1 0 0 0,0 1 1 0 0,0 0-1 0 0,-1 0 0 0 0,1 0 0 0 0,0-1 1 0 0,-1 1-1 0 0,1 0 53 0 0,-1-1-7757 0 0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23.0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33 5824 0 0,'0'0'74'0'0,"0"-1"0"0"0,0 0 0 0 0,0 1 0 0 0,0-1 0 0 0,0 1 0 0 0,0-1 0 0 0,0 0 0 0 0,0 1 0 0 0,1-1 0 0 0,-1 0 0 0 0,0 1 0 0 0,0-1 0 0 0,1 1 0 0 0,-1-1 0 0 0,0 1 0 0 0,1-1 0 0 0,-1 1 0 0 0,0-1 0 0 0,1 1 0 0 0,-1-1 0 0 0,1 1 0 0 0,-1-1 0 0 0,1 1 0 0 0,-1-1 0 0 0,1 1 0 0 0,-1 0 0 0 0,1-1 0 0 0,0 1 0 0 0,-1 0 0 0 0,1 0 0 0 0,-1-1-1 0 0,1 1 1 0 0,0 0 0 0 0,0 0-74 0 0,5-3 247 0 0,17 6 963 0 0,14-9-994 0 0,-23 2-193 0 0,1 2 1 0 0,0 0-1 0 0,0 0 0 0 0,0 1 0 0 0,0 1 1 0 0,5 1-24 0 0,96 10 9 0 0,-64-11 101 0 0,-23-1-1449 0 0,-26 1-5049 0 0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23.5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5416 0 0,'1'0'54'0'0,"0"0"0"0"0,-1 0 0 0 0,1 0 1 0 0,0 0-1 0 0,-1 0 0 0 0,1 0 0 0 0,0 0 0 0 0,-1 0 0 0 0,1 0 1 0 0,0 0-1 0 0,-1 0 0 0 0,1 1 0 0 0,0-1 0 0 0,-1 0 1 0 0,1 0-1 0 0,-1 1 0 0 0,1-1 0 0 0,-1 0 0 0 0,1 1 0 0 0,0-1 1 0 0,-1 0-1 0 0,1 1 0 0 0,-1-1 0 0 0,1 1 0 0 0,-1-1 1 0 0,0 1-1 0 0,1-1 0 0 0,-1 1 0 0 0,0-1 0 0 0,1 1 0 0 0,-1-1 1 0 0,0 1-1 0 0,1 0 0 0 0,-1-1 0 0 0,0 1 0 0 0,0 0 1 0 0,0-1-1 0 0,0 1 0 0 0,1-1 0 0 0,-1 1 0 0 0,0 0 0 0 0,0-1 1 0 0,0 1-1 0 0,0 0 0 0 0,-1-1 0 0 0,1 1 0 0 0,0 0 0 0 0,0-1 1 0 0,0 1-1 0 0,0 0 0 0 0,-1-1-54 0 0,2 18 493 0 0,0-13-440 0 0,0-1 1 0 0,1 1-1 0 0,-1-1 1 0 0,1 0-1 0 0,1 1 1 0 0,-1-1-1 0 0,1 0 0 0 0,0 1-53 0 0,0 0 11 0 0,1 0-1 0 0,-2 0 0 0 0,1 0 1 0 0,0 1-1 0 0,-1-1 0 0 0,1 5-10 0 0,14 106 7 0 0,-10-65-10 0 0,-2 29 18 0 0,-7 42-110 0 0,-1-22 819 0 0,5-75 517 0 0,-2-26-640 0 0,-3-11-420 0 0,-14-72 205 0 0,1-18-386 0 0,11 64-6 0 0,3 0 0 0 0,1-1 0 0 0,4-35 6 0 0,-3 69 0 0 0,2-1 1 0 0,-1 1-1 0 0,0 0 1 0 0,1-1 0 0 0,0 1-1 0 0,2-4 0 0 0,7-21 31 0 0,-11 27-18 0 0,0 1 0 0 0,1-1 1 0 0,-1 0-1 0 0,1 1 0 0 0,0-1 0 0 0,0 0 0 0 0,0 1 0 0 0,0-1 0 0 0,0 1 0 0 0,1 0 0 0 0,-1-1 0 0 0,1 1 0 0 0,-1 0 0 0 0,1 0 0 0 0,0 0 1 0 0,0 0-1 0 0,0 0 0 0 0,0 0 0 0 0,0 1 0 0 0,0-1 0 0 0,1 0 0 0 0,-1 1 0 0 0,1 0 0 0 0,-1 0 0 0 0,1 0 0 0 0,2-1-13 0 0,63-11 187 0 0,-62 12-198 0 0,0 0 1 0 0,0 1-1 0 0,0 0 1 0 0,0 1-1 0 0,0-1 1 0 0,0 1 0 0 0,0 0-1 0 0,0 0 1 0 0,0 1-1 0 0,-1 0 1 0 0,1 0-1 0 0,0 0 1 0 0,-1 1-1 0 0,0 0 1 0 0,3 2 10 0 0,9 4-89 0 0,-2 1 0 0 0,1 1 0 0 0,-2 0 1 0 0,1 1-1 0 0,11 13 89 0 0,-19-17-19 0 0,0 0 0 0 0,-1 0 0 0 0,0 1 1 0 0,0 0-1 0 0,-1 0 0 0 0,0 0 0 0 0,-1 1 0 0 0,0-1 1 0 0,0 1-1 0 0,-1 0 0 0 0,1 6 19 0 0,-2-6-28 0 0,4 14-68 0 0,-2-1-1 0 0,-1 1 1 0 0,-1 6 96 0 0,-1-24-15 0 0,-1 0-1 0 0,-1 0 1 0 0,1 0 0 0 0,-1 0 0 0 0,0 0 0 0 0,0 0-1 0 0,0 0 1 0 0,-1 0 0 0 0,0 0 0 0 0,0 0 0 0 0,-1-1-1 0 0,0 1 1 0 0,0-1 0 0 0,0 0 0 0 0,-1 2 15 0 0,-1-1-22 0 0,-1-1 0 0 0,1-1 0 0 0,-1 1 1 0 0,1-1-1 0 0,-1 1 0 0 0,0-2 0 0 0,-1 1 1 0 0,-1 0 21 0 0,-56 23-127 0 0,59-25 132 0 0,-62 24-61 0 0,64-25 55 0 0,1 0 0 0 0,-1 0 0 0 0,0 0 0 0 0,0-1 1 0 0,1 0-1 0 0,-1 1 0 0 0,0-1 0 0 0,0 0 0 0 0,0 0 0 0 0,1 0 1 0 0,-1-1-1 0 0,-3 0 1 0 0,-30-9-6 0 0,36 10 6 0 0,-20-12-1382 0 0,19 12-5524 0 0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23.9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180 52 5824 0 0,'-9'0'45'0'0,"6"0"26"0"0,1-1-1 0 0,-1 1 0 0 0,1 0 1 0 0,-1 0-1 0 0,1 0 1 0 0,-1 1-1 0 0,1-1 1 0 0,-1 1-1 0 0,1-1 1 0 0,-1 1-1 0 0,1 0 1 0 0,0 0-1 0 0,-1 0 0 0 0,1 0 1 0 0,0 0-1 0 0,0 0 1 0 0,-1 1-1 0 0,1-1 1 0 0,-1 2-71 0 0,-14 3 456 0 0,16-6-453 0 0,1 0 1 0 0,-1 0 0 0 0,0 0-1 0 0,0 1 1 0 0,0-1-1 0 0,0 0 1 0 0,1 0 0 0 0,-1 0-1 0 0,0 1 1 0 0,0-1 0 0 0,0 0-1 0 0,1 1 1 0 0,-1-1 0 0 0,0 1-1 0 0,1-1 1 0 0,-1 1-1 0 0,0-1 1 0 0,1 1 0 0 0,-1-1-1 0 0,0 1 1 0 0,1 0 0 0 0,-1-1-1 0 0,1 1 1 0 0,-1 0-1 0 0,1 0-3 0 0,-1 1 47 0 0,-1 1-1 0 0,1-1 0 0 0,0 0 0 0 0,-1 1 1 0 0,0-1-1 0 0,1 0 0 0 0,-1 0 0 0 0,0 0 1 0 0,0 0-1 0 0,-2 1-46 0 0,-8 10 175 0 0,4 0-155 0 0,2-1 1 0 0,-1 2-1 0 0,2-1 1 0 0,0 1-1 0 0,1 0 1 0 0,0 0 0 0 0,0 5-21 0 0,0-3 42 0 0,2-6 11 0 0,0 1 0 0 0,0 0-1 0 0,1 0 1 0 0,1 0-1 0 0,0 0 1 0 0,0 0-1 0 0,1 0 1 0 0,1 0 0 0 0,0 0-1 0 0,1 2-52 0 0,-1-6 50 0 0,0 1 0 0 0,0 0 1 0 0,1-1-1 0 0,1 1 0 0 0,-1-1 0 0 0,1 0 0 0 0,0 0 0 0 0,1 0 1 0 0,0-1-1 0 0,0 1 0 0 0,0-1 0 0 0,1 0 0 0 0,0-1 0 0 0,0 1-50 0 0,-4-4 15 0 0,7 5 56 0 0,0 1 1 0 0,1-1-1 0 0,0-1 0 0 0,0 0 1 0 0,0 0-1 0 0,1-1 0 0 0,-1 0 1 0 0,1-1-1 0 0,1 0 0 0 0,1 0-71 0 0,-2-1 60 0 0,-4-1-17 0 0,-1-1 1 0 0,1 1-1 0 0,0-1 1 0 0,-1-1-1 0 0,1 1 0 0 0,1-1-43 0 0,-5-1 26 0 0,1 1-1 0 0,-1-1 0 0 0,1 0 1 0 0,-1 0-1 0 0,0 0 0 0 0,1 0 1 0 0,-1-1-1 0 0,0 0 0 0 0,0 1 1 0 0,0-1-1 0 0,0 0 0 0 0,0 0 1 0 0,2-3-26 0 0,0 0 46 0 0,-1 0 0 0 0,1 0 0 0 0,-1 0 0 0 0,0-1 0 0 0,0 1 0 0 0,-1-1 0 0 0,1 0 0 0 0,-1 0 0 0 0,-1 0 0 0 0,1-1 0 0 0,-1 1 0 0 0,0-1 0 0 0,0 1 0 0 0,-1-1 0 0 0,0 0 0 0 0,0 1 1 0 0,-1-1-1 0 0,0-5-46 0 0,0 0 51 0 0,-1 0 0 0 0,0-1 0 0 0,-1 1 0 0 0,0 0 0 0 0,-1 0 0 0 0,0 0 1 0 0,-1 0-1 0 0,0 0 0 0 0,-5-7-51 0 0,-14-23 274 0 0,-1 1-1 0 0,-3 1-273 0 0,-12-21 309 0 0,33 54-271 0 0,1-1 0 0 0,-1 1 0 0 0,1 0 1 0 0,-2 1-1 0 0,1-1 0 0 0,-1 1 0 0 0,0 0 0 0 0,-6-3-38 0 0,-14-21 196 0 0,22 33-1849 0 0,4-2-7044 0 0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24.4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46 449 7024 0 0,'0'0'376'0'0,"0"0"1"0"0,0 0 4 0 0,0 0-17 0 0,0 0-53 0 0,0 0-8 0 0,-1-18 863 0 0,-30-127-698 0 0,28 124-250 0 0,0-1 0 0 0,2 1 0 0 0,0-1 0 0 0,2-19-218 0 0,0 17 272 0 0,-1 0 0 0 0,-1 1 0 0 0,-1-1 0 0 0,-2-3-272 0 0,3 6 288 0 0,13 10 254 0 0,-8 8-397 0 0,-3 3-121 0 0,-1 0 0 0 0,1 0 0 0 0,-1-1 0 0 0,1 1 0 0 0,-1 0 0 0 0,1 0 0 0 0,-1 0 0 0 0,1-1 0 0 0,0 1 0 0 0,-1 0 0 0 0,1 0 0 0 0,-1 0 0 0 0,1 0 0 0 0,-1 0 0 0 0,1 0 0 0 0,-1 0 0 0 0,1 0 0 0 0,0 0 0 0 0,-1 1 0 0 0,1-1 0 0 0,-1 0 0 0 0,1 0 0 0 0,-1 0 0 0 0,1 1 0 0 0,-1-1 0 0 0,1 0 0 0 0,-1 1 0 0 0,1-1 0 0 0,-1 0 0 0 0,0 1 0 0 0,1-1 0 0 0,-1 0 0 0 0,1 1 0 0 0,-1-1 0 0 0,0 1 0 0 0,1-1 0 0 0,-1 1-24 0 0,11 20 245 0 0,-8-15-259 0 0,12 26 137 0 0,-1 1 1 0 0,0 6-124 0 0,-2-7 20 0 0,2 0 1 0 0,1 0-21 0 0,-7-15 5 0 0,4 5 9 0 0,0 0 0 0 0,8 10-14 0 0,-17-28 1 0 0,0 1 0 0 0,1-1 0 0 0,-1 1 0 0 0,1-1 0 0 0,0-1 1 0 0,0 1-1 0 0,0 0 0 0 0,1-1 0 0 0,0 0 0 0 0,-1 0 0 0 0,1 0 0 0 0,0-1 1 0 0,4 2-2 0 0,25 12 1 0 0,-31-14-1 0 0,0 0 0 0 0,0-1 0 0 0,1 1 0 0 0,-1-1 0 0 0,1 1 0 0 0,-1-1 0 0 0,1 0 0 0 0,0 0 0 0 0,-1 0 0 0 0,1-1 0 0 0,0 0 0 0 0,1 1 0 0 0,30 1-7 0 0,-31-2 6 0 0,1 1 0 0 0,-1-1 0 0 0,0 0-1 0 0,0 0 1 0 0,0-1 0 0 0,0 1 0 0 0,0-1 0 0 0,0 0 0 0 0,0 0 1 0 0,-3 1 3 0 0,0-1 0 0 0,-1 0 0 0 0,1 1 1 0 0,-1-1-1 0 0,0 0 0 0 0,1 1 0 0 0,-1-1 1 0 0,1 0-1 0 0,-1 1 0 0 0,0-1 0 0 0,0 0 1 0 0,1 0-1 0 0,-1 0 0 0 0,0 1 1 0 0,0-1-1 0 0,0 0 0 0 0,0 0 0 0 0,0 0 1 0 0,0 1-1 0 0,0-2-3 0 0,-1-24 100 0 0,1 18-81 0 0,1-30-13 0 0,5-23-6 0 0,-1 6 24 0 0,11-98 58 0 0,-16 152-82 0 0,1 0 1 0 0,-1-1-1 0 0,0 1 1 0 0,1 0-1 0 0,-1-1 1 0 0,1 1-1 0 0,-1 0 1 0 0,1 0-1 0 0,0-1 1 0 0,-1 1-1 0 0,1 0 1 0 0,0 0-1 0 0,0 0 1 0 0,0 0-1 0 0,0 0 1 0 0,0 0-1 0 0,0 0 1 0 0,0 0-1 0 0,0 1 1 0 0,0-1-1 0 0,0 0 1 0 0,1 0-1 0 0,7-5 6 0 0,-8 5-5 0 0,-1 1 1 0 0,0 0-1 0 0,0 0 1 0 0,1 0-1 0 0,-1 0 1 0 0,0 0-1 0 0,0 0 1 0 0,0 0-1 0 0,1 0 1 0 0,-1 0-1 0 0,0 0 1 0 0,0 0-1 0 0,0 0 1 0 0,1 0-1 0 0,-1 1 1 0 0,0-1-1 0 0,0 0 1 0 0,0 0-1 0 0,1 0 1 0 0,-1 0-1 0 0,0 0 1 0 0,0 0-1 0 0,0 0 1 0 0,0 1-1 0 0,1-1 1 0 0,-1 0-1 0 0,0 0 1 0 0,0 0-1 0 0,0 0 1 0 0,0 1-1 0 0,0-1 1 0 0,1 0-1 0 0,-1 0 1 0 0,0 0-1 0 0,0 0 1 0 0,0 1-1 0 0,0-1 1 0 0,0 0-1 0 0,0 0-1 0 0,7 16 25 0 0,3 21 89 0 0,29 106 40 0 0,-33-106-117 0 0,6 26 29 0 0,-10-57-57 0 0,-1-1 0 0 0,1 1 1 0 0,1-1-1 0 0,-1 0 0 0 0,1 0 0 0 0,0 0 1 0 0,0 0-1 0 0,0 0 0 0 0,3 2-9 0 0,44 64 70 0 0,-47-67 0 0 0,-1-1 1 0 0,0 0-1 0 0,0 1 1 0 0,0-1 0 0 0,-1 1-1 0 0,1 0 1 0 0,-1 0-71 0 0,0 0-315 0 0,1-1 1 0 0,-1 0-1 0 0,1 1 1 0 0,-1-1 0 0 0,1 0-1 0 0,0 0 1 0 0,0 0-1 0 0,2 1 315 0 0,-3-3-10034 0 0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24.8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1 486 8336 0 0,'2'-3'215'0'0,"0"0"-1"0"0,1 0 1 0 0,-1 0 0 0 0,-1-1 0 0 0,1 1 0 0 0,0 0 0 0 0,-1-1 0 0 0,0 0-1 0 0,0 1 1 0 0,0-1 0 0 0,0 0 0 0 0,-1 0 0 0 0,1 0 0 0 0,-1-2-215 0 0,1 1 178 0 0,-1 1 0 0 0,1-1 0 0 0,0 0 0 0 0,1 1 0 0 0,-1-1 0 0 0,1 1 1 0 0,1-3-179 0 0,6-16 242 0 0,19-115 539 0 0,-25 121-722 0 0,1 1 0 0 0,1 0 0 0 0,0 1 0 0 0,1-1-1 0 0,1 1 1 0 0,0 0 0 0 0,1 1 0 0 0,0-1 0 0 0,4-2-59 0 0,-8 12 67 0 0,0 0 0 0 0,0 0 0 0 0,1 1 0 0 0,0-1 1 0 0,0 1-1 0 0,0 0 0 0 0,0 1 0 0 0,1-1 0 0 0,-1 1 1 0 0,1 0-1 0 0,0 0 0 0 0,0 1 0 0 0,0 0 0 0 0,0 0 1 0 0,6-1-68 0 0,8-5 210 0 0,3-1 41 0 0,-22 9-231 0 0,0 0-1 0 0,0 0 0 0 0,0 0 0 0 0,0 0 0 0 0,0 0 1 0 0,0 0-1 0 0,0 0 0 0 0,0 1 0 0 0,0-1 0 0 0,0 0 1 0 0,0 1-1 0 0,0-1 0 0 0,-1 1 0 0 0,1-1 0 0 0,0 1 1 0 0,0-1-1 0 0,0 1 0 0 0,-1 0 0 0 0,1-1 0 0 0,0 1 1 0 0,-1 0-1 0 0,1-1 0 0 0,0 1 0 0 0,-1 0-19 0 0,14 14 486 0 0,-12-13-470 0 0,0-1-1 0 0,0 2 1 0 0,0-1-1 0 0,0 0 0 0 0,0 0 1 0 0,0 1-1 0 0,-1-1 0 0 0,1 1 1 0 0,-1-1-1 0 0,1 2-15 0 0,28 60 49 0 0,-5-13-58 0 0,42 116-92 0 0,-65-162 84 0 0,1 1 0 0 0,0-1 0 0 0,1 0 0 0 0,-1 0 1 0 0,1 0-1 0 0,3 3 17 0 0,-3-4-14 0 0,0 1-1 0 0,-1 0 1 0 0,0 0 0 0 0,1 0 0 0 0,0 3 14 0 0,-2-4-7 0 0,1-1 0 0 0,-1 1 1 0 0,1-1-1 0 0,0 1 0 0 0,0-1 1 0 0,0 0-1 0 0,1 0 0 0 0,-1 0 1 0 0,3 1 6 0 0,14 14-25 0 0,-1 9 43 0 0,5 5-2243 0 0,-23-31-7916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54.7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1 5720 0 0,'0'0'584'0'0,"0"12"1124"0"0,-2 1-1243 0 0,2-11-405 0 0,-1 0 0 0 0,1-1 0 0 0,0 1 0 0 0,0 0 0 0 0,-1 0 0 0 0,1 0 0 0 0,0-1 0 0 0,1 1 0 0 0,-1 0 0 0 0,0 0 0 0 0,0 0 0 0 0,1-1 0 0 0,-1 1 0 0 0,1 0 0 0 0,0 0-60 0 0,0 1 16 0 0,0 0 0 0 0,0 0 0 0 0,0 0 0 0 0,0 0 0 0 0,0 0 0 0 0,-1 1 0 0 0,1-1 0 0 0,-1 0 0 0 0,0 0 0 0 0,0 1 0 0 0,0-1 0 0 0,-1 0 0 0 0,0 3-16 0 0,0 11 8 0 0,-3 379 1653 0 0,4-392-1597 0 0,1 0 0 0 0,-1 1 0 0 0,1-1 0 0 0,0 0 0 0 0,0 1-1 0 0,1-1 1 0 0,-1 0 0 0 0,2 3-64 0 0,4 9 252 0 0,-6-11-120 0 0,-1 0 0 0 0,1 0 0 0 0,-1-1 0 0 0,0 1 0 0 0,0 0 1 0 0,0 0-1 0 0,0 0-132 0 0,-1 8 218 0 0,1-13-208 0 0,0 1 1 0 0,0-1 0 0 0,0 0 0 0 0,0 0-1 0 0,0 0 1 0 0,0 1 0 0 0,0-1-1 0 0,0 0 1 0 0,0 0 0 0 0,0 0 0 0 0,0 1-1 0 0,0-1 1 0 0,0 0 0 0 0,0 0-1 0 0,0 0 1 0 0,1 1 0 0 0,-1-1 0 0 0,0 0-1 0 0,0 0 1 0 0,0 0 0 0 0,0 0 0 0 0,0 0-1 0 0,0 1 1 0 0,1-1 0 0 0,-1 0-1 0 0,0 0 1 0 0,0 0 0 0 0,0 0 0 0 0,0 0-1 0 0,1 0 1 0 0,-1 0 0 0 0,0 0 0 0 0,0 1-1 0 0,0-1 1 0 0,1 0 0 0 0,-1 0-1 0 0,0 0 1 0 0,0 0 0 0 0,0 0 0 0 0,1 0-1 0 0,-1 0 1 0 0,0 0 0 0 0,0 0-1 0 0,0 0 1 0 0,1 0 0 0 0,-1 0 0 0 0,0-1-1 0 0,0 1 1 0 0,0 0 0 0 0,1 0-11 0 0,-1 0-52 0 0,1 0 1 0 0,-1-1-1 0 0,0 1 1 0 0,1 0 0 0 0,-1 0-1 0 0,1-1 1 0 0,-1 1-1 0 0,0 0 1 0 0,1-1-1 0 0,-1 1 1 0 0,0 0-1 0 0,1-1 1 0 0,-1 1 0 0 0,0-1-1 0 0,0 1 1 0 0,0-1-1 0 0,1 1 1 0 0,-1-1-1 0 0,0 1 1 0 0,0 0-1 0 0,0-1 1 0 0,0 1 0 0 0,0-1-1 0 0,0 1 1 0 0,0-1-1 0 0,0 1 52 0 0,0-1-8830 0 0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25.2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0 144 9440 0 0,'1'1'41'0'0,"-1"0"-1"0"0,1-1 1 0 0,-1 1 0 0 0,1-1 0 0 0,-1 1 0 0 0,1 0 0 0 0,0-1 0 0 0,-1 1-1 0 0,1-1 1 0 0,0 1 0 0 0,-1-1 0 0 0,1 0 0 0 0,0 1 0 0 0,0-1 0 0 0,-1 0-1 0 0,1 0 1 0 0,0 1 0 0 0,0-1 0 0 0,0 0 0 0 0,-1 0 0 0 0,1 0 0 0 0,0 0-1 0 0,0 0 1 0 0,0 0 0 0 0,-1 0 0 0 0,1 0 0 0 0,0 0 0 0 0,0 0-1 0 0,0-1 1 0 0,0 1-41 0 0,3 0 169 0 0,0-1 0 0 0,0 1 0 0 0,0-1 0 0 0,0 0 0 0 0,0 0 0 0 0,0-1 0 0 0,0 1 0 0 0,1-1-169 0 0,14-7 49 0 0,1 2-1 0 0,1 0 1 0 0,-1 1 0 0 0,11-1-49 0 0,12-4-6 0 0,-17 3-86 0 0,1 2 0 0 0,-1 0 0 0 0,1 2-1 0 0,1 1 1 0 0,2 1 92 0 0,-23 3-35 0 0,0-1 0 0 0,0-1 1 0 0,0 1-1 0 0,0-1 0 0 0,0 0 0 0 0,0 0 1 0 0,0-1-1 0 0,0 0 0 0 0,0 0 0 0 0,-1-1 0 0 0,1 0 1 0 0,3-2 34 0 0,9-6-842 0 0,0 1 0 0 0,11-2 842 0 0,1-1-6900 0 0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25.5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0 7632 0 0,'-8'34'776'0'0,"8"-27"-712"0"0,0 35 288 0 0,2-1 1 0 0,2 8-353 0 0,-2-36 32 0 0,0-1 1 0 0,1 0-1 0 0,0 0 0 0 0,1 0 0 0 0,0-1 1 0 0,1 1-1 0 0,0-1 0 0 0,1 0 1 0 0,4 7-33 0 0,7 12 14 0 0,-15-24-14 0 0,1-1-1 0 0,0 0 1 0 0,-1 0 0 0 0,2 0 0 0 0,-1-1-1 0 0,0 1 1 0 0,1-1 0 0 0,4 4 0 0 0,-3-4 0 0 0,-3-2 0 0 0,0-1 0 0 0,0 0 0 0 0,-1 1 0 0 0,1-1 0 0 0,-1 1 0 0 0,1-1 0 0 0,-1 1 0 0 0,0 0 0 0 0,0 0 0 0 0,1-1 0 0 0,-1 1 0 0 0,0 1 0 0 0,0-1 3 0 0,0 0 0 0 0,0 0 1 0 0,0 0-1 0 0,0 0 0 0 0,1 0 1 0 0,-1 0-1 0 0,0-1 0 0 0,1 1 1 0 0,0-1-1 0 0,-1 1 0 0 0,1-1 1 0 0,0 1-1 0 0,0-1 0 0 0,0 0-3 0 0,0 1 6 0 0,1-1-1 0 0,-1 1 1 0 0,0 0-1 0 0,0-1 1 0 0,0 1-1 0 0,0 0 0 0 0,-1 0 1 0 0,1 0-1 0 0,-1 0 1 0 0,1 1-1 0 0,-1-1-5 0 0,0 0-57 0 0,0-1-1 0 0,0 1 0 0 0,1-1 0 0 0,-1 1 0 0 0,0-1 0 0 0,0 1 1 0 0,1-1-1 0 0,-1 0 0 0 0,1 0 0 0 0,-1 0 0 0 0,1 0 1 0 0,-1 0-1 0 0,1 0 0 0 0,0 0 0 0 0,-1-1 0 0 0,1 1 0 0 0,0 0 1 0 0,0-1-1 0 0,0 1 58 0 0,0-1-6072 0 0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25.9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0 461 8336 0 0,'0'-1'19'0'0,"1"1"1"0"0,-1-1-1 0 0,0 1 1 0 0,0 0-1 0 0,1-1 0 0 0,-1 1 1 0 0,1-1-1 0 0,-1 1 1 0 0,0 0-1 0 0,1-1 1 0 0,-1 1-1 0 0,1 0 0 0 0,-1-1 1 0 0,1 1-1 0 0,-1 0 1 0 0,0 0-1 0 0,1 0 1 0 0,-1-1-1 0 0,1 1 1 0 0,-1 0-1 0 0,1 0 0 0 0,0 0 1 0 0,-1 0-1 0 0,1 0-19 0 0,-1 0 30 0 0,1 0 0 0 0,-1 0 0 0 0,1 0 1 0 0,-1 0-1 0 0,0 0 0 0 0,1 0 0 0 0,-1-1 0 0 0,1 1 0 0 0,-1 0 0 0 0,0 0 0 0 0,1 0 0 0 0,-1-1 0 0 0,1 1 0 0 0,-1 0 0 0 0,0 0 0 0 0,1-1 0 0 0,-1 1 0 0 0,0 0 0 0 0,0 0 0 0 0,1-1 0 0 0,-1 1 0 0 0,0 0 0 0 0,0-1 0 0 0,1 1 1 0 0,-1-1-1 0 0,0 1 0 0 0,0 0 0 0 0,0-1 0 0 0,0 1 0 0 0,1 0 0 0 0,-1-1 0 0 0,0 1 0 0 0,0-1 0 0 0,0 1 0 0 0,0-1 0 0 0,0 1 0 0 0,0 0 0 0 0,0-1 0 0 0,0 1 0 0 0,0-1 0 0 0,-1 1 0 0 0,1 0 0 0 0,0-1-30 0 0,0 1 28 0 0,0-1-1 0 0,0 1 0 0 0,0-1 1 0 0,1 1-1 0 0,-1-1 0 0 0,0 1 1 0 0,0-1-1 0 0,0 1 0 0 0,0-1 1 0 0,1 1-1 0 0,-1 0 0 0 0,0-1 1 0 0,0 1-1 0 0,1-1 0 0 0,-1 1 1 0 0,0 0-1 0 0,1-1 0 0 0,-1 1 1 0 0,0 0-1 0 0,1-1 0 0 0,-1 1 1 0 0,1 0-1 0 0,-1 0 0 0 0,0-1 1 0 0,1 1-1 0 0,-1 0 0 0 0,1 0-27 0 0,6-5 178 0 0,-5 1-100 0 0,1 0-1 0 0,-1 0 0 0 0,1 0 0 0 0,-1-1 0 0 0,0 1 0 0 0,-1 0 1 0 0,1-1-1 0 0,-1 0 0 0 0,0 1 0 0 0,0-1 0 0 0,0 1 1 0 0,0-5-78 0 0,-1-8 204 0 0,0 0 0 0 0,-1 0 0 0 0,-1-1-204 0 0,0 3 70 0 0,1 0 0 0 0,1 1 1 0 0,0-3-71 0 0,1 7 49 0 0,-1 1 0 0 0,0 0 0 0 0,-1 0 0 0 0,0-1 0 0 0,0 1 1 0 0,-1 0-1 0 0,-3-7-49 0 0,-2-19 208 0 0,6 29-108 0 0,0 1 0 0 0,0-1 0 0 0,1 0 0 0 0,0 0 0 0 0,1 1 0 0 0,-1-3-100 0 0,0 8 14 0 0,0 0 1 0 0,1 0-1 0 0,-1 0 1 0 0,0-1 0 0 0,0 1-1 0 0,0 0 1 0 0,0 0 0 0 0,1 0-1 0 0,-1-1 1 0 0,0 1-1 0 0,0 0 1 0 0,0 0 0 0 0,1 0-1 0 0,-1 0 1 0 0,0 0 0 0 0,0-1-1 0 0,1 1 1 0 0,-1 0 0 0 0,0 0-1 0 0,0 0 1 0 0,1 0-1 0 0,-1 0 1 0 0,0 0 0 0 0,0 0-1 0 0,1 0 1 0 0,-1 0 0 0 0,0 0-1 0 0,0 0 1 0 0,1 0-1 0 0,-1 0 1 0 0,0 0 0 0 0,1 0-1 0 0,-1 0 1 0 0,0 0 0 0 0,0 0-1 0 0,1 1 1 0 0,-1-1-1 0 0,0 0 1 0 0,0 0 0 0 0,1 0-15 0 0,8 8 777 0 0,4 14-757 0 0,-1 0-1 0 0,-1 1 1 0 0,1 6-20 0 0,-2-5 1 0 0,2 0 0 0 0,0-1 0 0 0,4 4-1 0 0,-7-13-1 0 0,0-1 1 0 0,2 0-1 0 0,0 0 1 0 0,0-1-1 0 0,1 0 1 0 0,0-1-1 0 0,1-1 1 0 0,1 0-1 0 0,-1 0 1 0 0,2-2-1 0 0,-1 0 1 0 0,1 0-1 0 0,0-1 1 0 0,4 0 0 0 0,26 9-7 0 0,31 9 4 0 0,-68-23 3 0 0,1 0 0 0 0,0-1 0 0 0,0 0 0 0 0,0 0 0 0 0,0-1 1 0 0,0 0-1 0 0,3-1 0 0 0,4 0 5 0 0,-7 0 4 0 0,-1 0-1 0 0,1 0 0 0 0,0 0 0 0 0,-1-1 1 0 0,1-1-1 0 0,-1 1 0 0 0,0-1 0 0 0,0-1 1 0 0,8-3-9 0 0,-5-1 130 0 0,-8 7-111 0 0,-1 0 0 0 0,0 0 0 0 0,1 0 0 0 0,-1-1 0 0 0,0 1 0 0 0,0-1 0 0 0,0 1 0 0 0,0-1 0 0 0,0 0 0 0 0,0 0 0 0 0,0 0 0 0 0,-1 0 0 0 0,1 0 0 0 0,-1 0 0 0 0,1-1 0 0 0,-1 1 0 0 0,0 0 0 0 0,0-1 0 0 0,0 1 0 0 0,0-1 0 0 0,-1 1 0 0 0,1-1 1 0 0,-1 1-20 0 0,0-33 218 0 0,-2 1 0 0 0,-6-33-218 0 0,6 53 13 0 0,-1 1 1 0 0,0-1 0 0 0,-1 1-1 0 0,-1 0 1 0 0,0 0 0 0 0,-1 1-1 0 0,0-1 1 0 0,-6-7-14 0 0,-12-21 68 0 0,21 34-69 0 0,-1-1 0 0 0,-1 1 0 0 0,1 0 0 0 0,-1 0-1 0 0,-1 0 2 0 0,4 5-148 0 0,0-1-1 0 0,1 0 0 0 0,-1 0 0 0 0,1 1 0 0 0,-1-1 1 0 0,1 0-1 0 0,0-1 0 0 0,0 1 0 0 0,0 0 0 0 0,0 0 0 0 0,1 0 1 0 0,-1 0-1 0 0,1-1 0 0 0,0 1 0 0 0,0 0 0 0 0,0-2 149 0 0,0 4-10146 0 0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26.2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403 82 4416 0 0,'-1'-4'350'0'0,"0"0"0"0"0,0-1 0 0 0,0 1 0 0 0,-1 0 0 0 0,1 0 1 0 0,-1-1-1 0 0,0 1 0 0 0,0 1 0 0 0,0-1 0 0 0,-1 0 0 0 0,0 0 0 0 0,1 1 0 0 0,-1 0 0 0 0,-1-1 0 0 0,1 1 1 0 0,0 0-1 0 0,-1 0-350 0 0,-5-3 661 0 0,9 6-647 0 0,0-1-1 0 0,-1 1 1 0 0,1-1-1 0 0,-1 1 0 0 0,1-1 1 0 0,-1 1-1 0 0,1-1 1 0 0,-1 1-1 0 0,0 0 1 0 0,1-1-1 0 0,-1 1 0 0 0,1 0 1 0 0,-1 0-1 0 0,0-1 1 0 0,1 1-1 0 0,-1 0 1 0 0,0 0-1 0 0,1 0 0 0 0,-1 0 1 0 0,0 0-1 0 0,1 0 1 0 0,-1 0-1 0 0,0 0 1 0 0,0 0-14 0 0,-19-1 143 0 0,15 1-144 0 0,1-1 0 0 0,-1 1-1 0 0,1 0 1 0 0,-1 0 0 0 0,0 1 0 0 0,1-1 0 0 0,-1 1 0 0 0,1 0-1 0 0,-1 0 1 0 0,1 1 0 0 0,-1-1 0 0 0,1 1 0 0 0,-4 2 1 0 0,-24 15-22 0 0,20-13 31 0 0,1 0 0 0 0,0 1 0 0 0,0 1 0 0 0,0 0 0 0 0,1 0 0 0 0,0 1 0 0 0,-4 6-9 0 0,-39 51 65 0 0,48-61-63 0 0,1 1-1 0 0,0 0 1 0 0,0 0 0 0 0,1 0-1 0 0,-1 0 1 0 0,1 1-1 0 0,1 0 1 0 0,-1-1-1 0 0,1 1 1 0 0,0 0 0 0 0,1 1-2 0 0,-2 1 9 0 0,0 1 1 0 0,0-1 0 0 0,0 0-1 0 0,-5 7-9 0 0,5-10 35 0 0,0 0 0 0 0,0-1-1 0 0,1 1 1 0 0,0 0-1 0 0,0 1 1 0 0,1-1 0 0 0,0 0-1 0 0,0 0 1 0 0,0 1-1 0 0,1-1 1 0 0,-1 1 0 0 0,2-1-1 0 0,-1 0 1 0 0,1 1-1 0 0,0-1 1 0 0,0 0 0 0 0,0 0-1 0 0,1 1 1 0 0,0-1-1 0 0,1 0 1 0 0,1 3-35 0 0,0-3 15 0 0,0-1 0 0 0,0 1 0 0 0,1 0 1 0 0,0-1-1 0 0,0 0 0 0 0,0 0 0 0 0,1-1 0 0 0,-1 1 0 0 0,1-1 0 0 0,0 0 0 0 0,1-1 1 0 0,-1 1-1 0 0,1-1 0 0 0,-1-1 0 0 0,1 1 0 0 0,0-1 0 0 0,5 1-15 0 0,8-1 2 0 0,1 0 0 0 0,-1-2 0 0 0,1 0 0 0 0,-1-2 0 0 0,0 0 0 0 0,6-2-2 0 0,-21 3 2 0 0,-1 0-1 0 0,0 0 0 0 0,0-1 0 0 0,0 0 0 0 0,0 1 1 0 0,0-1-1 0 0,0-1 0 0 0,-1 1 0 0 0,1-1 1 0 0,-1 1-1 0 0,1-1 0 0 0,2-3-1 0 0,17-12 3 0 0,-19 15-1 0 0,1-1 1 0 0,-1 0 0 0 0,0 1 0 0 0,0-1 0 0 0,0-1-1 0 0,0 1 1 0 0,-1 0 0 0 0,0-1 0 0 0,1 0 0 0 0,-2 0-1 0 0,1 0 1 0 0,-1 0 0 0 0,2-5-3 0 0,1-6 23 0 0,-1 0 0 0 0,0 0 0 0 0,0-16-23 0 0,0 3 21 0 0,-3 22 6 0 0,0 0 0 0 0,-1 1 0 0 0,0-1 1 0 0,0 0-1 0 0,-1 0 0 0 0,0 1 0 0 0,0-1 0 0 0,0 0 0 0 0,-1 1 0 0 0,0 0 0 0 0,0-1 0 0 0,-2-3-27 0 0,-5-7 151 0 0,-1-1 0 0 0,-1 1 0 0 0,-5-7-151 0 0,6 11 48 0 0,-1-3 120 0 0,-2 2 1 0 0,-11-11-169 0 0,-5 4-1444 0 0,28 20-7489 0 0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26.6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9144 0 0,'0'0'0'0'0,"0"0"-6864"0"0</inkml:trace>
  <inkml:trace contextRef="#ctx0" brushRef="#br0" timeOffset="1">1 0 10296 0 0,'0'11'357'0'0,"-1"21"-4"0"0,2 0-1 0 0,1 0 1 0 0,2 0 0 0 0,2 4-353 0 0,11 76 28 0 0,-10-61-32 0 0,-6-48 4 0 0,-1 1 0 0 0,1-1 0 0 0,0 0 0 0 0,1 1 0 0 0,-1-1 0 0 0,1 0 0 0 0,0 1 0 0 0,-1-1 0 0 0,1-1 0 0 0,-1 0 0 0 0,0 0 0 0 0,0 1 0 0 0,0-1 0 0 0,-1 1 0 0 0,1-1 0 0 0,-1 1 0 0 0,1-1 0 0 0,-1 1 0 0 0,0 0 0 0 0,0 84-1524 0 0,0-86-6024 0 0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26.9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0 138 5824 0 0,'4'-5'92'0'0,"0"1"0"0"0,0 0 0 0 0,0 0 0 0 0,0 1 0 0 0,1-1 0 0 0,-1 1 0 0 0,1 0 1 0 0,0 0-1 0 0,0 0 0 0 0,3 0-92 0 0,56-19 1473 0 0,-36 14-1147 0 0,92-21 726 0 0,-105 24-1021 0 0,1 0 1 0 0,-1 1-1 0 0,1 1 1 0 0,0 0-1 0 0,9 1-31 0 0,-10 2 14 0 0,-8 1-3 0 0,0-1-1 0 0,0-1 1 0 0,0 1-1 0 0,0-1 0 0 0,-1 0 1 0 0,1 0-1 0 0,0-1 1 0 0,-1 0-1 0 0,2-1-10 0 0,-1 1 11 0 0,0 0-1 0 0,0 1 1 0 0,0 0 0 0 0,0 0 0 0 0,0 0-1 0 0,1 1 1 0 0,-1 0 0 0 0,0 1 0 0 0,0-1-1 0 0,5 2-10 0 0,32 0-1331 0 0,-40-2-4842 0 0</inkml:trace>
  <inkml:trace contextRef="#ctx0" brushRef="#br0" timeOffset="1">207 314 8640 0 0,'0'2'0'0'0,"0"6"0"0"0,0-8 0 0 0,7-3 288 0 0,6-2 0 0 0,-5 10 0 0 0,-1-2 0 0 0,11-3-120 0 0,2-3 0 0 0,0 3 8 0 0,18-12-8 0 0,15-3-120 0 0,-5 5-8 0 0,-3 15 8 0 0,-10-20 8 0 0,-5-3-96 0 0,-4 10 8 0 0,6 8-7912 0 0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27.3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0 654 6224 0 0,'1'-5'196'0'0,"0"0"0"0"0,0 0 0 0 0,1 0 1 0 0,0 0-1 0 0,-1 1 0 0 0,2-1 0 0 0,-1 0 0 0 0,0 1 0 0 0,1 0 1 0 0,0-1-197 0 0,1 0 105 0 0,-1-1 0 0 0,0 0 0 0 0,0 1 0 0 0,-1-1 0 0 0,0 0 0 0 0,1-2-105 0 0,1-13 294 0 0,0-2 127 0 0,1 0 0 0 0,0 0 0 0 0,5-7-421 0 0,9-21 367 0 0,-3 8 149 0 0,1 0 0 0 0,3 2 0 0 0,9-14-516 0 0,-10 19 300 0 0,-13 23-138 0 0,1 0 1 0 0,0 1-1 0 0,1 0 0 0 0,1 0 1 0 0,3-3-163 0 0,7-15 339 0 0,-18 26-305 0 0,1 1-1 0 0,-1-1 0 0 0,1 1 1 0 0,0 0-1 0 0,0 0 1 0 0,1 0-1 0 0,-1 0 1 0 0,1 0-1 0 0,-1 0 1 0 0,1 1-1 0 0,0-1 1 0 0,0 1-1 0 0,0 0 1 0 0,1-1-34 0 0,4-1 100 0 0,-4 2-2 0 0,0-1-1 0 0,0 1 0 0 0,0 1 0 0 0,0-1 0 0 0,1 1 0 0 0,-1-1 0 0 0,0 1 0 0 0,1 1 1 0 0,-1-1-1 0 0,1 0 0 0 0,0 1-97 0 0,-4 1 11 0 0,0 0 0 0 0,0-1 0 0 0,0 1 0 0 0,0 0-1 0 0,0 0 1 0 0,0 0 0 0 0,0 0 0 0 0,-1 0 0 0 0,1 0 0 0 0,0 0 0 0 0,0 0 0 0 0,-1 0 0 0 0,1 1 0 0 0,-1-1 0 0 0,1 0 0 0 0,-1 0-1 0 0,0 1 1 0 0,1-1-11 0 0,0 2 25 0 0,7 18 21 0 0,0 0-1 0 0,-2 1 0 0 0,-1-1 1 0 0,2 15-46 0 0,12 46 88 0 0,24 84 74 0 0,-40-158-155 0 0,0 0 0 0 0,1 0 0 0 0,0 0 0 0 0,0 0 0 0 0,0 0-7 0 0,1-2 6 0 0,-1 2 0 0 0,-1-1 0 0 0,1 0-1 0 0,-1 1 1 0 0,1 5-6 0 0,4 40 2 0 0,-8-53-60 0 0,0 1 0 0 0,1-1 1 0 0,-1 1-1 0 0,0 0 1 0 0,0-1-1 0 0,0 1 0 0 0,0-1 1 0 0,1 1-1 0 0,-1-1 1 0 0,0 1-1 0 0,1-1 0 0 0,-1 0 1 0 0,0 1-1 0 0,1-1 1 0 0,-1 1-1 0 0,0-1 0 0 0,1 0 1 0 0,-1 1-1 0 0,1-1 1 0 0,-1 0-1 0 0,1 1 1 0 0,-1-1-1 0 0,1 0 0 0 0,-1 0 1 0 0,1 1-1 0 0,-1-1 1 0 0,1 0-1 0 0,-1 0 0 0 0,1 0 1 0 0,-1 0-1 0 0,1 0 1 0 0,-1 0-1 0 0,1 0 0 0 0,-1 0 1 0 0,1 0-1 0 0,0 0 58 0 0,-1 0-10022 0 0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27.7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0 222 7736 0 0,'3'0'0'0'0,"-3"0"-5808"0"0</inkml:trace>
  <inkml:trace contextRef="#ctx0" brushRef="#br0" timeOffset="1">33 192 8488 0 0,'2'0'0'0'0,"6"0"0"0"0,10-8 0 0 0,-3 8 528 0 0,0-5 8 0 0,5 0-8 0 0,18-13 0 0 0,0-7-360 0 0,2 10 8 0 0,0 10-8 0 0,8-17 0 0 0,-8 1-168 0 0,-7 9 0 0 0,-3 12 0 0 0,8-15 0 0 0,-3 0-256 0 0,-7 2-8 0 0,5 1-7816 0 0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28.1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0 5016 0 0,'0'0'466'0'0,"-8"23"2213"0"0,8 29-1882 0 0,-1 5 5 0 0,6 41-802 0 0,-3-82 104 0 0,-1-1 0 0 0,-1 0 0 0 0,0 0 1 0 0,0 1-1 0 0,-3 8-104 0 0,2-14 70 0 0,0 0 0 0 0,1 0 0 0 0,0 0 0 0 0,1-1 0 0 0,1 7-70 0 0,-1-9 51 0 0,0 1 1 0 0,-1-1-1 0 0,1 0 1 0 0,-2 1-1 0 0,1-1 0 0 0,-1 0 1 0 0,0 1-1 0 0,0-1-51 0 0,-1 5 143 0 0,0 0 0 0 0,1 0 0 0 0,0 0-1 0 0,1 0 1 0 0,1 11-143 0 0,0 5 576 0 0,-2-14-382 0 0,2 16 325 0 0,-1-29-508 0 0,1 0 1 0 0,-1-1-1 0 0,0 1 1 0 0,1 0-1 0 0,-1 0 0 0 0,0-1 1 0 0,1 1-1 0 0,-1 0 0 0 0,1-1 1 0 0,-1 1-1 0 0,1-1 1 0 0,-1 1-1 0 0,1 0 0 0 0,-1-1 1 0 0,1 1-1 0 0,0-1 0 0 0,-1 1 1 0 0,1-1-1 0 0,0 0 0 0 0,-1 1 1 0 0,1-1-1 0 0,0 0 1 0 0,0 1-1 0 0,-1-1 0 0 0,1 0 1 0 0,0 0-1 0 0,0 0 0 0 0,0 0 1 0 0,-1 0-1 0 0,1 0 1 0 0,0 0-1 0 0,0 0-11 0 0,13 0 130 0 0,0-1 0 0 0,0-1 0 0 0,4-1-130 0 0,7-2 165 0 0,10-5-1883 0 0,-31 9-7032 0 0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28.5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5920 0 0,'0'38'1266'0'0,"-1"-15"682"0"0,1 1 0 0 0,2 11-1948 0 0,4 80 89 0 0,-4-62 69 0 0,5 33-158 0 0,-4-71 51 0 0,1 0 0 0 0,1 0 0 0 0,0 0 0 0 0,1-1 1 0 0,2 4-52 0 0,2 6 136 0 0,-8-20-88 0 0,0 1-1 0 0,0 0 1 0 0,1-1 0 0 0,-1 1-1 0 0,1-1 1 0 0,0 0-1 0 0,0 0 1 0 0,0 0 0 0 0,1 0-1 0 0,0-1 1 0 0,-1 1 0 0 0,1-1-1 0 0,0 0 1 0 0,1 0 0 0 0,-1-1-1 0 0,0 1 1 0 0,1-1-1 0 0,0 0 1 0 0,-1 0 0 0 0,1 0-1 0 0,0-1 1 0 0,0 1 0 0 0,0-1-1 0 0,0-1 1 0 0,0 1 0 0 0,2 0-48 0 0,78 3 305 0 0,-77-4-347 0 0,1 0 0 0 0,-1-1 0 0 0,1 0 1 0 0,-1 0-1 0 0,1 0 0 0 0,-1-1 0 0 0,6-3 42 0 0,0 1-1178 0 0,14-3-7248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55.2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12 5224 0 0,'25'-9'1760'0'0,"-20"6"127"0"0,-5 3-1132 0 0,-1 5-349 0 0,1-5-389 0 0,-2 0-9 0 0,-1 0 0 0 0,1 0 1 0 0,-1 1-1 0 0,0-1 0 0 0,1 1 0 0 0,-1-1 0 0 0,1 1 1 0 0,-1 0-1 0 0,1 0 0 0 0,-1 0 0 0 0,1 0 0 0 0,0 1 1 0 0,-1-1-1 0 0,1 1 0 0 0,0-1 0 0 0,-1 2-8 0 0,-17 10 53 0 0,1-5 16 0 0,-1-1 0 0 0,0 0 1 0 0,-1-2-1 0 0,0 0 0 0 0,-7 0-69 0 0,0 0 494 0 0,1 1 1 0 0,-25 10-495 0 0,48-15 61 0 0,2 0-26 0 0,-1 0 0 0 0,1 0 0 0 0,-1 0 0 0 0,0 0 0 0 0,1 0 0 0 0,-1-1 0 0 0,0 1 0 0 0,1-1 0 0 0,-1 0 0 0 0,0 1 0 0 0,0-1 0 0 0,1-1 0 0 0,-1 1 0 0 0,0 0 0 0 0,-2-1-35 0 0,5 0 28 0 0,0 1-1 0 0,-1 0 0 0 0,1 0 1 0 0,-1-1-1 0 0,1 1 0 0 0,-1 0 1 0 0,1 0-1 0 0,-1 0 0 0 0,1-1 1 0 0,-1 1-1 0 0,1 0 0 0 0,-1 0 1 0 0,1 0-1 0 0,0 0 0 0 0,-1 0 0 0 0,1 0 1 0 0,-1 0-1 0 0,1 0 0 0 0,-1 0 1 0 0,1 0-1 0 0,-1 0 0 0 0,1 1 1 0 0,-1-1-1 0 0,1 0 0 0 0,-1 0 1 0 0,1 0-1 0 0,-1 0 0 0 0,1 1 1 0 0,-1-1-1 0 0,1 0-27 0 0,-1 15 698 0 0,2 0-701 0 0,0-5 27 0 0,0-1 0 0 0,1 1 0 0 0,0-1 0 0 0,1 1 0 0 0,-1-1 0 0 0,2 0 0 0 0,2 6-24 0 0,-1-3 27 0 0,0 0 1 0 0,-1 1-1 0 0,-1 0 0 0 0,2 8-27 0 0,0 21 45 0 0,1 5 45 0 0,8 29-90 0 0,-10-52 43 0 0,0-1 1 0 0,-1 10-44 0 0,0 3 56 0 0,3-2 8 0 0,1 15 129 0 0,-7 1 663 0 0,0-49-681 0 0,0-1-33 0 0,0-19 901 0 0,0 13-3146 0 0,0 6-8331 0 0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28.8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8536 0 0,'0'0'680'0'0,"1"7"688"0"0,8 17-415 0 0,-7-17-750 0 0,1 0 0 0 0,-1 0 1 0 0,0 0-1 0 0,-1 0 0 0 0,0 2-203 0 0,4 29 476 0 0,0 3 449 0 0,0 36-925 0 0,-6-58 56 0 0,1-11-44 0 0,0 0 1 0 0,0-1-1 0 0,0 1 0 0 0,1-1 0 0 0,0 1 0 0 0,0-1 1 0 0,2 3-13 0 0,-2-7 5 0 0,-1 0 1 0 0,1 0-1 0 0,-1 0 1 0 0,1 0 0 0 0,-1 0-1 0 0,0 0 1 0 0,0 0 0 0 0,0 0-6 0 0,1 19 41 0 0,-1-9 21 0 0,-1-13-59 0 0,1 1 0 0 0,0 0 0 0 0,0 0 0 0 0,-1 0 0 0 0,1 0 0 0 0,0 0 0 0 0,0 0 0 0 0,0 0 1 0 0,1 0-1 0 0,-1 0 0 0 0,0 0 0 0 0,0 0 0 0 0,0 0 0 0 0,1 0 0 0 0,-1 0 0 0 0,0 0 0 0 0,1-1 1 0 0,-1 2-4 0 0,2 1-174 0 0,-1 0 0 0 0,1 1 1 0 0,-1 0-1 0 0,0-1 1 0 0,0 1-1 0 0,0 0 0 0 0,-1 0 1 0 0,1-1-1 0 0,-1 1 1 0 0,0 1 173 0 0,0-4-8980 0 0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29.2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0 529 8536 0 0,'1'0'35'0'0,"0"-1"1"0"0,0 1-1 0 0,0-1 1 0 0,0 0 0 0 0,0 1-1 0 0,0-1 1 0 0,0 0-1 0 0,0 1 1 0 0,0-1-1 0 0,0 0 1 0 0,-1 0-1 0 0,1 0 1 0 0,0 0 0 0 0,-1 1-1 0 0,1-1 1 0 0,0 0-1 0 0,-1 0 1 0 0,1-1-1 0 0,-1 1 1 0 0,1 0-1 0 0,-1 0 1 0 0,0 0 0 0 0,0 0-1 0 0,1 0 1 0 0,-1 0-1 0 0,0 0 1 0 0,0-1-1 0 0,0 1 1 0 0,0 0-36 0 0,2-42 1348 0 0,-2 41-1317 0 0,2-49 1936 0 0,5-26-1967 0 0,-2 27 683 0 0,-1-26-683 0 0,-4 66 53 0 0,0 1 0 0 0,1 0 0 0 0,0-1 0 0 0,0 1 0 0 0,1 0 0 0 0,0 0 0 0 0,1 0 0 0 0,0 0 0 0 0,3-6-53 0 0,4-21 161 0 0,-10 31-126 0 0,1 1 0 0 0,0-1 1 0 0,0 0-1 0 0,1 1 1 0 0,-1-1-1 0 0,1 1 1 0 0,0 0-1 0 0,0-1 1 0 0,1 1-1 0 0,-1 0 1 0 0,1 0-36 0 0,1-1-60 0 0,-4 5 121 0 0,1-1 0 0 0,-1 0 0 0 0,1 0 0 0 0,0 1 0 0 0,-1-1 0 0 0,1 0 0 0 0,0 1 1 0 0,-1-1-1 0 0,1 0 0 0 0,0 1 0 0 0,0-1 0 0 0,-1 1 0 0 0,1 0 0 0 0,0-1 0 0 0,0 1 0 0 0,0-1 0 0 0,0 1 0 0 0,-1 0 1 0 0,1 0-1 0 0,0 0 0 0 0,0-1 0 0 0,0 1 0 0 0,0 0 0 0 0,0 0 0 0 0,0 0 0 0 0,0 0 0 0 0,0 1 0 0 0,0-1 1 0 0,0 0-62 0 0,4 19 474 0 0,12 10-260 0 0,13 26-16 0 0,4 27-58 0 0,-4-7 155 0 0,7 4-295 0 0,-29-65 35 0 0,0-1 0 0 0,1 0 0 0 0,1 0 0 0 0,9 9-35 0 0,17 22 106 0 0,12 8 69 0 0,-47-51-171 0 0,0 0 0 0 0,1 0-1 0 0,-1 0 1 0 0,0 0 0 0 0,1-1 0 0 0,-1 1 0 0 0,1 0-1 0 0,-1-1 1 0 0,1 1 0 0 0,-1-1 0 0 0,1 1-1 0 0,0-1 1 0 0,-1 0 0 0 0,1 0 0 0 0,0 0 0 0 0,-1 0-1 0 0,1 0 1 0 0,-1 0 0 0 0,1 0 0 0 0,0 0-4 0 0,24 2-16 0 0,-25-2 8 0 0,1 1 0 0 0,-1-1-1 0 0,1 1 1 0 0,-1-1 0 0 0,1 0-1 0 0,-1 0 1 0 0,1 0 0 0 0,-1 0 0 0 0,1 0-1 0 0,0 0 1 0 0,-1 0 0 0 0,1 0 0 0 0,-1 0-1 0 0,1-1 1 0 0,-1 1 0 0 0,1-1 0 0 0,-1 1-1 0 0,1-1 1 0 0,-1 0 0 0 0,0 1-1 0 0,1-1 9 0 0,1-1-31 0 0,-1-1-1 0 0,1 1 0 0 0,-1 0 1 0 0,1-1-1 0 0,-1 1 0 0 0,0-1 1 0 0,0 0-1 0 0,0 1 1 0 0,2-4 30 0 0,0-3-53 0 0,0 0-1 0 0,0-1 0 0 0,0 1 0 0 0,-1-1 0 0 0,-1 0 0 0 0,1-5 55 0 0,1-7-54 0 0,1-3-12 0 0,-2-1-1 0 0,0 1 1 0 0,-2-10 66 0 0,-1-161-74 0 0,0 191 42 0 0,1 1 0 0 0,0 0-1 0 0,-1 1 1 0 0,2-1-1 0 0,-1 0 1 0 0,0 0-1 0 0,1 0 1 0 0,0 1-1 0 0,-1-1 1 0 0,2 0-1 0 0,-1 1 1 0 0,0 0-1 0 0,1 0 1 0 0,-1-1-1 0 0,1 2 1 0 0,2-3 32 0 0,2-3-1616 0 0,-5 5-9024 0 0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29.5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321 106 7432 0 0,'0'0'618'0'0,"-1"8"637"0"0,0 4-1025 0 0,1-1 0 0 0,0 1 0 0 0,0 0 0 0 0,1 0 0 0 0,1 0 0 0 0,0 0 0 0 0,1 1-230 0 0,4 28 322 0 0,0 0-193 0 0,12 34-129 0 0,-3-11 52 0 0,-7-10-47 0 0,-6-36 3 0 0,0 0 1 0 0,1 0-1 0 0,2 4-8 0 0,-5-17 41 0 0,0-1 0 0 0,-1 1 0 0 0,1 0 0 0 0,-1-1 0 0 0,0 1 0 0 0,0 0 0 0 0,-1-1 0 0 0,1 1 0 0 0,-1-1 0 0 0,-1 3-41 0 0,2-6-35 0 0,0 1 1 0 0,0-1-1 0 0,-1 1 1 0 0,1 0-1 0 0,-1-1 1 0 0,1 1-1 0 0,-1-1 1 0 0,0 1-1 0 0,1-1 0 0 0,-1 1 1 0 0,0-1-1 0 0,0 1 1 0 0,0-1-1 0 0,0 0 1 0 0,0 0-1 0 0,0 1 1 0 0,-1-1-1 0 0,1 0 0 0 0,0 0 1 0 0,-1 0-1 0 0,1 0 1 0 0,0 0-1 0 0,-1-1 1 0 0,1 1-1 0 0,-1 0 0 0 0,1-1 1 0 0,-1 1-1 0 0,-1 0 35 0 0,2-1-7778 0 0</inkml:trace>
  <inkml:trace contextRef="#ctx0" brushRef="#br0" timeOffset="1">1 123 8936 0 0,'91'-14'535'0'0,"-50"9"98"0"0,0-2 0 0 0,27-9-633 0 0,74-22 509 0 0,-70 22-456 0 0,0 3 0 0 0,27 0-53 0 0,-41 15-30 0 0,-29 0-1532 0 0,-24-2-5422 0 0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29.9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371 1 4216 0 0,'0'0'625'0'0,"0"4"636"0"0,0 0-1112 0 0,0-2-69 0 0,0-1 0 0 0,0 1 0 0 0,1-1 0 0 0,-1 0 0 0 0,0 1-1 0 0,0-1 1 0 0,-1 1 0 0 0,1-1 0 0 0,0 1 0 0 0,0-1 0 0 0,-1 0 0 0 0,1 1 0 0 0,-1-1 0 0 0,1 1 0 0 0,-1-1 0 0 0,0 0 0 0 0,1 0 0 0 0,-1 1 0 0 0,0-1 0 0 0,0 0 0 0 0,0 0 0 0 0,0 0 0 0 0,0 0-1 0 0,0 0 1 0 0,0 0 0 0 0,0 0 0 0 0,0 0 0 0 0,-1 0 0 0 0,1-1 0 0 0,0 1 0 0 0,-1 0-80 0 0,-21 10 300 0 0,1 0 0 0 0,1 2 0 0 0,0 0 0 0 0,-14 13-300 0 0,-2 0 138 0 0,27-20-123 0 0,1 1 0 0 0,0 0 0 0 0,0 0-1 0 0,0 1 1 0 0,-5 6-15 0 0,1 2 16 0 0,3-4 67 0 0,-1 0 1 0 0,0 0 0 0 0,-10 8-84 0 0,16-16 41 0 0,0 0 0 0 0,1 0 1 0 0,0 1-1 0 0,0-1 0 0 0,0 1 1 0 0,0 0-1 0 0,1 0 0 0 0,-1 1 1 0 0,1-1-1 0 0,1 1 0 0 0,-1-1 1 0 0,1 1-1 0 0,0 0 0 0 0,0 0 1 0 0,1 0-1 0 0,-1 0 0 0 0,1 0 1 0 0,0 4-42 0 0,-3 23 104 0 0,2-28-85 0 0,1 0-1 0 0,0-1 1 0 0,1 1 0 0 0,-1 0-1 0 0,1-1 1 0 0,0 1-1 0 0,0 0 1 0 0,0 0 0 0 0,1-1-1 0 0,0 1-18 0 0,2 30 172 0 0,-3-31-140 0 0,0-1-1 0 0,0 1 1 0 0,0 0 0 0 0,0-1-1 0 0,1 1 1 0 0,0 0 0 0 0,-1-1-1 0 0,1 1 1 0 0,0-1 0 0 0,1 1 0 0 0,-1-1-1 0 0,1 0 1 0 0,-1 1 0 0 0,1-1-1 0 0,0 0 1 0 0,1 1-32 0 0,17 17 130 0 0,-11-11-72 0 0,0-1 0 0 0,1 0 0 0 0,0 0-1 0 0,7 4-57 0 0,-5-6 34 0 0,1 1-1 0 0,0-2 0 0 0,0 0 1 0 0,0 0-1 0 0,1-1 0 0 0,11 2-33 0 0,11 5 76 0 0,-28-9-67 0 0,-1 0 1 0 0,1 0-1 0 0,-1-1 1 0 0,1-1 0 0 0,0 1-1 0 0,0-1 1 0 0,5 0-10 0 0,34 2-4 0 0,-34-2 2 0 0,-1 0 1 0 0,1-1 0 0 0,-1 0 0 0 0,8-2 1 0 0,17-8 0 0 0,-27 9-1603 0 0,-9 1-6410 0 0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30.3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33 6520 0 0,'1'-1'12'0'0,"-1"1"0"0"0,0-1 1 0 0,1 0-1 0 0,-1 0 0 0 0,1 1 1 0 0,-1-1-1 0 0,1 0 0 0 0,-1 1 0 0 0,1-1 1 0 0,-1 1-1 0 0,1-1 0 0 0,-1 1 0 0 0,1-1 1 0 0,0 1-1 0 0,-1-1 0 0 0,1 1 1 0 0,0 0-1 0 0,0-1 0 0 0,-1 1 0 0 0,1 0 1 0 0,0 0-1 0 0,0-1 0 0 0,0 1 1 0 0,-1 0-1 0 0,1 0 0 0 0,0 0 0 0 0,0 0-12 0 0,22 7 689 0 0,-21-6-629 0 0,1 0 0 0 0,-1 0 1 0 0,0 0-1 0 0,0-1 1 0 0,1 1-1 0 0,-1-1 0 0 0,0 1 1 0 0,1-1-1 0 0,-1 0 0 0 0,0 0 1 0 0,3 0-61 0 0,60-11 1085 0 0,-15 1-726 0 0,36-2-359 0 0,-75 12 0 0 0,1-1 0 0 0,-1 2 0 0 0,10 1 0 0 0,15 0 0 0 0,13 0 235 0 0,-29-1-716 0 0,0 0 0 0 0,1-2 0 0 0,3 0 481 0 0,-17-1-6040 0 0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30.6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371 2 7736 0 0,'-8'0'150'0'0,"7"-1"-44"0"0,-1 1 0 0 0,0 0-1 0 0,0 0 1 0 0,1 0-1 0 0,-1 0 1 0 0,0 0-1 0 0,1 0 1 0 0,-1 0 0 0 0,1 1-1 0 0,-1-1 1 0 0,0 1-1 0 0,1-1 1 0 0,-1 1 0 0 0,1 0-1 0 0,-1-1 1 0 0,1 1-1 0 0,-1 0 1 0 0,1 0 0 0 0,0 0-1 0 0,-1 0 1 0 0,0 1-106 0 0,0 0 59 0 0,-1 0 0 0 0,1 0 0 0 0,-1 0 1 0 0,0 0-1 0 0,1-1 0 0 0,-1 1 0 0 0,0-1 0 0 0,0 0 1 0 0,0 0-1 0 0,-3 1-59 0 0,2-1-3 0 0,-1 1 0 0 0,1 0 1 0 0,0-1-1 0 0,0 2 0 0 0,0-1 1 0 0,-3 3 2 0 0,-16 12-105 0 0,2 2-1 0 0,0 0 1 0 0,1 2 0 0 0,1 0 0 0 0,1 1 0 0 0,-4 9 105 0 0,-6 1-209 0 0,23-27 177 0 0,0-1 0 0 0,1 1 0 0 0,0 0 1 0 0,0 0-1 0 0,0 0 0 0 0,1 1 0 0 0,-3 3 32 0 0,2 1-43 0 0,0-1-1 0 0,-2 1 1 0 0,1-1-1 0 0,-1 0 1 0 0,-1 0 43 0 0,4-5-6 0 0,1 0 0 0 0,0 0 0 0 0,-1 0 0 0 0,1 0 0 0 0,1 1 0 0 0,-1-1 0 0 0,1 1 0 0 0,-1-1 0 0 0,1 1 1 0 0,1-1-1 0 0,-1 1 0 0 0,1 0 0 0 0,-1 0 0 0 0,1-1 0 0 0,1 4 6 0 0,-3 26-21 0 0,1-27 24 0 0,1 0-1 0 0,0 0 0 0 0,0 1 0 0 0,0-1 0 0 0,1 0 0 0 0,0 0 0 0 0,1 0 1 0 0,0 0-1 0 0,0 0 0 0 0,0 0 0 0 0,1 0 0 0 0,0 0 0 0 0,0-1 0 0 0,0 0 1 0 0,1 1-1 0 0,0-1 0 0 0,1-1 0 0 0,-1 1 0 0 0,1-1 0 0 0,0 1 0 0 0,0-1 1 0 0,1-1-1 0 0,-1 1 0 0 0,1-1 0 0 0,0 0 0 0 0,1 0 0 0 0,-1-1 0 0 0,6 3-2 0 0,18 6 60 0 0,-21-9-35 0 0,0 1 1 0 0,0-1-1 0 0,0 0 1 0 0,2-1-26 0 0,84 22 441 0 0,-87-23-379 0 0,0 0 0 0 0,0-1 0 0 0,0 0 0 0 0,0 0 0 0 0,3-1-62 0 0,32 1 307 0 0,-40 0-397 0 0,1 0 0 0 0,0 0-1 0 0,-1 0 1 0 0,1 0 0 0 0,-1-1-1 0 0,1 1 1 0 0,-1-1 0 0 0,1 0-1 0 0,-1 0 1 0 0,1 0 0 0 0,-1-1-1 0 0,1 0 91 0 0,-3 2-6782 0 0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31.0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5624 0 0,'0'0'22'0'0,"0"1"1"0"0,0-1 0 0 0,0 1-1 0 0,0-1 1 0 0,1 1 0 0 0,-1-1-1 0 0,0 1 1 0 0,0-1 0 0 0,0 1-1 0 0,0-1 1 0 0,0 0 0 0 0,1 1-1 0 0,-1-1 1 0 0,0 1-1 0 0,0-1 1 0 0,1 1 0 0 0,-1-1-1 0 0,0 0 1 0 0,1 1 0 0 0,-1-1-1 0 0,1 0 1 0 0,-1 1 0 0 0,0-1-1 0 0,1 0 1 0 0,-1 0 0 0 0,1 1-1 0 0,-1-1 1 0 0,1 0-1 0 0,-1 0 1 0 0,0 0 0 0 0,1 1-1 0 0,-1-1 1 0 0,1 0 0 0 0,-1 0-1 0 0,1 0 1 0 0,0 0-23 0 0,23-2 1651 0 0,-21 2-1521 0 0,-1-1 1 0 0,0 1 0 0 0,1 0 0 0 0,-1 0 0 0 0,0 0 0 0 0,1 0 0 0 0,-1 0-1 0 0,1 0 1 0 0,-1 0 0 0 0,0 1 0 0 0,2 0-131 0 0,0 3 39 0 0,0 0-1 0 0,0 0 1 0 0,-1 0 0 0 0,0 1-1 0 0,0-1 1 0 0,0 1 0 0 0,0 0-1 0 0,-1 0 1 0 0,0 0 0 0 0,0 0-1 0 0,0 0 1 0 0,0 0 0 0 0,-1 1-1 0 0,0 2-38 0 0,4 18 105 0 0,-2-1-1 0 0,-1 1 0 0 0,-1 0 0 0 0,-1 0 0 0 0,-1 0 1 0 0,-5 23-105 0 0,3-29 59 0 0,2-12-13 0 0,-1 0 0 0 0,1 0 1 0 0,-2 0-1 0 0,1 0 0 0 0,-1 0 0 0 0,-2 3-46 0 0,5-10-30 0 0,0 0 1 0 0,-1 0 0 0 0,1 0 0 0 0,0-1-1 0 0,-1 1 1 0 0,1 0 0 0 0,0 0 0 0 0,0 0-1 0 0,0 0 1 0 0,0 0 0 0 0,0 0 0 0 0,0 0-1 0 0,0-1 1 0 0,0 1 0 0 0,0 0 0 0 0,0 0-1 0 0,0 0 1 0 0,1 0 0 0 0,-1 0 0 0 0,0 0 0 0 0,1-1-1 0 0,-1 1 1 0 0,1 0 0 0 0,-1 0 0 0 0,0 0-1 0 0,1-1 1 0 0,0 1 0 0 0,-1 0 0 0 0,1-1-1 0 0,-1 1 1 0 0,1 0 0 0 0,0-1 0 0 0,0 1-1 0 0,-1-1 1 0 0,1 1 0 0 0,0-1 0 0 0,0 0-1 0 0,0 1 1 0 0,-1-1 0 0 0,1 0 0 0 0,0 1-1 0 0,0-1 1 0 0,0 0 0 0 0,0 0 0 0 0,0 0-1 0 0,0 0 30 0 0,1 0-6926 0 0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31.3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306 0 6128 0 0,'10'3'256'0'0,"-12"3"329"0"0,2-5-520 0 0,-1-1 0 0 0,0 1 0 0 0,0 0 1 0 0,1 0-1 0 0,-1-1 0 0 0,0 1 0 0 0,0-1 0 0 0,0 1 0 0 0,0-1 1 0 0,0 1-1 0 0,0-1 0 0 0,0 1 0 0 0,0-1 0 0 0,0 0 1 0 0,0 0-1 0 0,-1 1-65 0 0,0-1 350 0 0,2 0-19 0 0,-15 0 300 0 0,7 0-556 0 0,0 1 0 0 0,-1 0 0 0 0,1 0 0 0 0,0 1 0 0 0,0 0 1 0 0,0 0-1 0 0,0 1 0 0 0,1 0 0 0 0,-1 1 0 0 0,1-1 0 0 0,-6 5-75 0 0,0-1 83 0 0,2 1 0 0 0,-1 0-1 0 0,1 1 1 0 0,0 0 0 0 0,1 1-1 0 0,0 0 1 0 0,0 1 0 0 0,1 0-1 0 0,0 0 1 0 0,1 1 0 0 0,-5 10-83 0 0,9-15 23 0 0,-3 3 16 0 0,1-1 0 0 0,1 2-1 0 0,0-1 1 0 0,0 0 0 0 0,1 1-1 0 0,0 0 1 0 0,1 0 0 0 0,0 0 0 0 0,1 2-39 0 0,-1 9 104 0 0,1 1 0 0 0,2 0-1 0 0,0 0 1 0 0,1-1 0 0 0,1 5-104 0 0,0-17 23 0 0,0 1 0 0 0,1-1 0 0 0,0 0 0 0 0,0 0-1 0 0,1 0 1 0 0,0-1 0 0 0,1 0 0 0 0,0 1 0 0 0,0-1-1 0 0,1-1 1 0 0,0 1 0 0 0,3 2-23 0 0,13 19 73 0 0,-19-25-65 0 0,0-1-1 0 0,0 1 0 0 0,1-1 0 0 0,-1 0 0 0 0,1 0 0 0 0,0 0 0 0 0,0 0 1 0 0,0-1-1 0 0,0 1 0 0 0,0-1 0 0 0,2 0-7 0 0,10 5 5 0 0,-1-2 0 0 0,1 0 0 0 0,0-1 0 0 0,1-1 1 0 0,2 0-6 0 0,30 8 27 0 0,-33-8-2 0 0,1-2 0 0 0,0 0 0 0 0,-1-1 0 0 0,1 0 0 0 0,13-2-25 0 0,1 0 70 0 0,25-8 33 0 0,-49 7-1683 0 0,-6 1-6384 0 0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31.8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2 307 7832 0 0,'-1'1'0'0'0,"1"-1"0"0"0,0 1 1 0 0,0-1-1 0 0,0 1 0 0 0,0-1 0 0 0,0 0 1 0 0,0 1-1 0 0,0-1 0 0 0,0 1 1 0 0,0-1-1 0 0,0 1 0 0 0,0-1 0 0 0,0 1 1 0 0,0-1-1 0 0,0 1 0 0 0,1-1 1 0 0,-1 0-1 0 0,0 1 0 0 0,0-1 0 0 0,0 1 1 0 0,1-1-1 0 0,-1 0 0 0 0,0 1 1 0 0,0-1-1 0 0,1 0 0 0 0,-1 1 0 0 0,7-8 160 0 0,5-4 257 0 0,18 3 149 0 0,-23 6-460 0 0,-1 1 0 0 0,1-1 0 0 0,-1 0-1 0 0,0-1 1 0 0,0 1 0 0 0,6-4-106 0 0,-2 2 51 0 0,1-1 0 0 0,0 2 0 0 0,0 0 0 0 0,0 0 0 0 0,1 1 0 0 0,-1 0 0 0 0,1 1 0 0 0,-1 0 1 0 0,3 1-52 0 0,18-2 77 0 0,-21 1-61 0 0,0 1 0 0 0,-1 1-1 0 0,1 0 1 0 0,-1 1 0 0 0,1 0-1 0 0,-1 0 1 0 0,4 2-16 0 0,-2-1 33 0 0,0 0-1 0 0,1 0 1 0 0,-1-2-1 0 0,10 1-32 0 0,-17-2 32 0 0,-1 1 0 0 0,0 0 0 0 0,1-1 0 0 0,-1 1 0 0 0,0 1 0 0 0,1-1 0 0 0,-1 1 0 0 0,0-1 0 0 0,0 1 0 0 0,0 1 0 0 0,0-1 0 0 0,0 0 0 0 0,-1 1 0 0 0,1 0 0 0 0,-1 0-31 0 0,4 3 82 0 0,0 1 1 0 0,-1 0 0 0 0,0 0-1 0 0,0 0 1 0 0,0 1 0 0 0,3 7-84 0 0,26 72 619 0 0,-33-85-581 0 0,-1 1 0 0 0,0 0 0 0 0,0 0 0 0 0,0 0 0 0 0,-1 0 0 0 0,1-1 0 0 0,-1 1 1 0 0,1 0-1 0 0,-1 0 0 0 0,0 0 0 0 0,0 0 0 0 0,-1 0 0 0 0,1 0 0 0 0,0 0 0 0 0,-1 0 1 0 0,0 0-1 0 0,0 0 0 0 0,0 0 0 0 0,0 0 0 0 0,0-1 0 0 0,0 1 0 0 0,-1 0-38 0 0,2-3 7 0 0,0 0-1 0 0,0 0 1 0 0,0 0-1 0 0,0 1 1 0 0,0-1 0 0 0,0 0-1 0 0,0 0 1 0 0,0 0-1 0 0,0 0 1 0 0,0 0-1 0 0,-1 1 1 0 0,1-1-1 0 0,0 0 1 0 0,0 0 0 0 0,0 0-1 0 0,0 0 1 0 0,0 0-1 0 0,0 0 1 0 0,0 0-1 0 0,0 1 1 0 0,-1-1-1 0 0,1 0 1 0 0,0 0 0 0 0,0 0-1 0 0,0 0 1 0 0,0 0-1 0 0,0 0 1 0 0,0 0-1 0 0,-1 0 1 0 0,1 0-1 0 0,0 0 1 0 0,0 0 0 0 0,0 0-1 0 0,0 0 1 0 0,0 0-1 0 0,-1 0 1 0 0,1 0-1 0 0,0 0 1 0 0,0 0-1 0 0,0 0 1 0 0,0 0 0 0 0,-1 0-1 0 0,1 0 1 0 0,0 0-1 0 0,0 0 1 0 0,0 0-1 0 0,0 0 1 0 0,0 0-1 0 0,0 0 1 0 0,-1 0 0 0 0,1-1-1 0 0,0 1 1 0 0,0 0-1 0 0,0 0 1 0 0,0 0-1 0 0,0 0 1 0 0,0 0-1 0 0,0 0 1 0 0,0 0 0 0 0,-1-1-1 0 0,1 1 1 0 0,0 0-1 0 0,0 0 1 0 0,0 0-1 0 0,0 0 1 0 0,0 0-1 0 0,0-1 1 0 0,0 1 0 0 0,0 0-7 0 0,-5-9 95 0 0,3 6-81 0 0,0-1 1 0 0,1 1-1 0 0,-1-1 0 0 0,1 0 0 0 0,0 1 0 0 0,0-1 0 0 0,1 0 0 0 0,-1 0 1 0 0,1 0-1 0 0,0 0 0 0 0,0-1-14 0 0,-1-6 16 0 0,-12-132 182 0 0,14 128-165 0 0,0 1 0 0 0,1-1 1 0 0,1 1-1 0 0,0-1 0 0 0,1 1 1 0 0,0 0-1 0 0,4-6-33 0 0,-6 15 3 0 0,1 0 1 0 0,0 1-1 0 0,0-1 1 0 0,0 1-1 0 0,0 0 1 0 0,1 0-1 0 0,0 0 1 0 0,0 1-1 0 0,0-1 1 0 0,0 1-1 0 0,1 0-3 0 0,14-14 17 0 0,-11 10-6 0 0,0 1 0 0 0,1 0 1 0 0,-1 0-1 0 0,1 1 1 0 0,2-1-12 0 0,32-22 51 0 0,-30 16-45 0 0,-10 9-3 0 0,0 0 0 0 0,0 0 0 0 0,1 0 0 0 0,-1 0 0 0 0,1 0 0 0 0,0 1 0 0 0,0 0 0 0 0,0-1 0 0 0,0 1 0 0 0,0 1 0 0 0,0-1 0 0 0,1 1 0 0 0,3-2-3 0 0,29 1 61 0 0,0 1-1 0 0,34 4-60 0 0,-68-3 3 0 0,0 1 1 0 0,0 0-1 0 0,0 0 0 0 0,0 1 0 0 0,-1-1 0 0 0,1 1 1 0 0,0-1-1 0 0,-1 1 0 0 0,0 0 0 0 0,1 0 0 0 0,-1 0 1 0 0,0 0-1 0 0,0 0 0 0 0,0 0 0 0 0,0 1 0 0 0,1 1-3 0 0,2 2 27 0 0,0 1-1 0 0,-1 0 0 0 0,0 0 1 0 0,0 1-1 0 0,1 4-26 0 0,-4-10 5 0 0,0 0 1 0 0,0 0-1 0 0,0 1 1 0 0,-1-1 0 0 0,1 0-1 0 0,-1 0 1 0 0,1 1-1 0 0,-1-1 1 0 0,0 1-1 0 0,0-1 1 0 0,0 0-1 0 0,0 1 1 0 0,-1-1-1 0 0,1 0 1 0 0,0 1-1 0 0,-1-1 1 0 0,0 0-1 0 0,0 1 1 0 0,1-1 0 0 0,-2 1-6 0 0,-12 29 33 0 0,7-26-14 0 0,0 1-1 0 0,0-1 1 0 0,0 0-1 0 0,-1 0 1 0 0,-7 4-19 0 0,-16 11 59 0 0,14-9-14 0 0,0 0 0 0 0,-15 6-45 0 0,14-8 35 0 0,0 1 0 0 0,-9 8-35 0 0,21-15 16 0 0,-1 0 0 0 0,1 0-1 0 0,-1-1 1 0 0,1 0 0 0 0,-2 0-16 0 0,4-2 13 0 0,1 0 0 0 0,-1 0 0 0 0,1 0 0 0 0,0 1-1 0 0,-1 0 1 0 0,1-1 0 0 0,0 1 0 0 0,0 0 0 0 0,0 1-1 0 0,0-1 1 0 0,1 0 0 0 0,-1 1 0 0 0,1 0 0 0 0,-1-1 0 0 0,1 1-1 0 0,0 0 1 0 0,-2 3-13 0 0,3 0 36 0 0,-1 1-1 0 0,1-1 0 0 0,1 1 1 0 0,-1 0-1 0 0,1-1 1 0 0,0 1-1 0 0,0 0 0 0 0,1-1 1 0 0,0 1-36 0 0,0-5 2 0 0,-1-1 0 0 0,1 0 0 0 0,-1 1 0 0 0,1-1 0 0 0,-1 0 0 0 0,1 0 0 0 0,0 0 0 0 0,0 1 0 0 0,0-1 0 0 0,0 0 0 0 0,0 0 0 0 0,0 0 0 0 0,0-1 0 0 0,0 1 0 0 0,0 0 0 0 0,0 0 0 0 0,1 0 0 0 0,-1-1-2 0 0,29 14 20 0 0,-21-10-17 0 0,36 19-7 0 0,-36-17 4 0 0,1-1-1 0 0,0 0 1 0 0,0 0 0 0 0,0-1-1 0 0,1-1 1 0 0,-1 1 0 0 0,1-2-1 0 0,0 1 1 0 0,2-1 0 0 0,9-2-6 0 0,-13 0 3 0 0,0 0-1 0 0,-1 1 1 0 0,1 0 0 0 0,-1 0-1 0 0,4 2 4 0 0,10 1-7 0 0,-1 0 0 0 0,1-1 0 0 0,0-1 0 0 0,4-1 7 0 0,8 1-8 0 0,-17 0 7 0 0,0 1 1 0 0,0 0-1 0 0,2 2 1 0 0,-8-2-2 0 0,1 0 1 0 0,-1-1 0 0 0,1 0-1 0 0,0-1 1 0 0,-1 0 0 0 0,1-1-1 0 0,3 0 2 0 0,10-4-21 0 0,-14 3 3 0 0,0-1 0 0 0,-1 2 0 0 0,1-1 0 0 0,-1 1 1 0 0,6 1 17 0 0,-10 1-169 0 0,0-2 0 0 0,0 1 0 0 0,0 0 0 0 0,0-1 0 0 0,0 0 0 0 0,0-1 0 0 0,0 1 0 0 0,0-1 1 0 0,0 0-1 0 0,0-1 0 0 0,0 0 0 0 0,3-1 169 0 0,-2 0-9589 0 0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32.2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315 64 7528 0 0,'0'3'0'0'0,"0"-3"3"0"0,0 0 1 0 0,0 0 0 0 0,0 0-1 0 0,0 0 1 0 0,0 0 0 0 0,0 0-1 0 0,0 0 1 0 0,0 0 0 0 0,0 0-1 0 0,0 0 1 0 0,0-1 0 0 0,0 1-1 0 0,0 0 1 0 0,0 0 0 0 0,0 0-1 0 0,0 0 1 0 0,0 0 0 0 0,0 0 0 0 0,0 0-1 0 0,1 0 1 0 0,-1 0 0 0 0,0 0-1 0 0,0 0 1 0 0,0 0 0 0 0,0 0-1 0 0,0 0 1 0 0,0 0 0 0 0,0 0-1 0 0,0 0 1 0 0,0 0 0 0 0,0 0-1 0 0,0-1 1 0 0,0 1 0 0 0,0 0-1 0 0,0 0 1 0 0,1 0 0 0 0,-1 0-1 0 0,0 0 1 0 0,0 0 0 0 0,0 0-1 0 0,0 0 1 0 0,0 0 0 0 0,0 0-1 0 0,0 0 1 0 0,0 0 0 0 0,0 1-1 0 0,0-1 1 0 0,0 0 0 0 0,0 0-1 0 0,0 0 1 0 0,1 0 0 0 0,-1 0-1 0 0,0 0 1 0 0,0 0 0 0 0,0 0-1 0 0,0 0 1 0 0,0 0-4 0 0,0-1 22 0 0,0 1 0 0 0,1-1-1 0 0,-1 1 1 0 0,0-1 0 0 0,1 1 0 0 0,-1 0 0 0 0,1-1 0 0 0,-1 1-1 0 0,0-1 1 0 0,1 1 0 0 0,-1 0 0 0 0,1-1 0 0 0,-1 1-1 0 0,1 0 1 0 0,-1-1 0 0 0,1 1 0 0 0,-1 0 0 0 0,1 0 0 0 0,0 0-1 0 0,-1-1 1 0 0,1 1 0 0 0,-1 0 0 0 0,1 0 0 0 0,0 0-1 0 0,0 0-21 0 0,-1 0 24 0 0,0 0-1 0 0,1-1 0 0 0,-1 1 0 0 0,0 0 0 0 0,1 0 1 0 0,-1-1-1 0 0,0 1 0 0 0,0 0 0 0 0,1 0 1 0 0,-1-1-1 0 0,0 1 0 0 0,0 0 0 0 0,1-1 0 0 0,-1 1 1 0 0,0-1-1 0 0,0 1 0 0 0,0 0 0 0 0,0-1 0 0 0,0 1 1 0 0,0 0-1 0 0,0-1 0 0 0,1 1 0 0 0,-1-1 1 0 0,0 1-1 0 0,0 0 0 0 0,0-1 0 0 0,0 1 0 0 0,-1-1 1 0 0,1 1-1 0 0,0 0 0 0 0,0-1 0 0 0,0 1 0 0 0,0-1 1 0 0,0 1-1 0 0,0 0 0 0 0,-1-1-23 0 0,1 1 6 0 0,0-1 0 0 0,0 0 0 0 0,0 1 0 0 0,0-1 0 0 0,0 1 0 0 0,0-1 0 0 0,0 0 0 0 0,-1 1 0 0 0,1-1 0 0 0,0 1 0 0 0,-1-1 0 0 0,1 0 0 0 0,0 1 0 0 0,-1-1 0 0 0,1 1 0 0 0,0-1-1 0 0,-1 1 1 0 0,1-1 0 0 0,-1 1 0 0 0,1 0 0 0 0,-1-1 0 0 0,1 1 0 0 0,-1 0 0 0 0,1-1 0 0 0,-1 1 0 0 0,1 0 0 0 0,-1-1 0 0 0,0 1 0 0 0,1 0 0 0 0,-1 0-6 0 0,-48-11 1079 0 0,2 5-435 0 0,0 2 1 0 0,-25 2-645 0 0,30-2 318 0 0,34 3-222 0 0,0 0 1 0 0,0 0 0 0 0,0 1 0 0 0,0 0-1 0 0,-1 0-96 0 0,8 0 25 0 0,0 1-1 0 0,0-1 1 0 0,0 0-1 0 0,1 1 1 0 0,-1-1-1 0 0,0 1 1 0 0,0-1 0 0 0,0 1-1 0 0,1-1 1 0 0,-1 1-1 0 0,0-1 1 0 0,1 1-1 0 0,-1 0 1 0 0,0 0-1 0 0,1-1 1 0 0,-1 1-1 0 0,1 0 1 0 0,-1 0-1 0 0,1-1 1 0 0,0 1-1 0 0,-1 0 1 0 0,1 0-1 0 0,0 0 1 0 0,-1 0 0 0 0,1 0-1 0 0,0 0 1 0 0,0 0-1 0 0,0 0-24 0 0,0 26 335 0 0,0-26-328 0 0,0 0 0 0 0,0 0 0 0 0,1-1 0 0 0,-1 1-1 0 0,0 0 1 0 0,1 0 0 0 0,-1 0 0 0 0,1-1 0 0 0,-1 1 0 0 0,1 0 0 0 0,-1-1 0 0 0,1 1 0 0 0,0 0 0 0 0,-1-1 0 0 0,1 1 0 0 0,0-1 0 0 0,-1 1 0 0 0,1-1 0 0 0,0 1 0 0 0,1 0-7 0 0,6 5 38 0 0,5 7 15 0 0,0 2 0 0 0,-1 0-1 0 0,2 5-52 0 0,31 35 105 0 0,87 85-16 0 0,-124-131-72 0 0,-1 0 0 0 0,0 0 0 0 0,-1 1 1 0 0,2 4-18 0 0,-3-5 13 0 0,1-1 0 0 0,-1 0 0 0 0,1 0 0 0 0,0 0 1 0 0,2 0-14 0 0,-5-5 2 0 0,27 31 98 0 0,-29-31-83 0 0,1 0-1 0 0,-1 0 0 0 0,0 0 0 0 0,0 0 0 0 0,0 0 0 0 0,0 0 0 0 0,0 0 0 0 0,0 0 0 0 0,-1 1 0 0 0,0-1 0 0 0,0 0 1 0 0,0 1-17 0 0,-29-3 73 0 0,-1-1-42 0 0,5 1-5 0 0,0-2 0 0 0,-9-1-26 0 0,13-1 1 0 0,1 2 0 0 0,-1 0 1 0 0,-6 1-2 0 0,23 1 50 0 0,-1-1 0 0 0,1 0 0 0 0,-1 0 1 0 0,1 0-1 0 0,0-1 0 0 0,-1 0 1 0 0,1 1-1 0 0,0-2 0 0 0,-3 0-50 0 0,5 1-163 0 0,-1 0-1 0 0,1-1 1 0 0,-1 1 0 0 0,1-1-1 0 0,0 0 1 0 0,0 0 0 0 0,0 0-1 0 0,0 0 1 0 0,0 0-1 0 0,0 0 1 0 0,0 0 0 0 0,1-1-1 0 0,-1 1 1 0 0,1-1 163 0 0,0 1-9133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55.6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68 6224 0 0,'0'1'72'0'0,"0"0"1"0"0,0 0-1 0 0,0-1 0 0 0,1 1 1 0 0,-1 0-1 0 0,0-1 1 0 0,0 1-1 0 0,0-1 0 0 0,1 1 1 0 0,-1 0-1 0 0,0-1 1 0 0,1 1-1 0 0,-1-1 0 0 0,1 1 1 0 0,-1 0-1 0 0,1-1 1 0 0,-1 0-1 0 0,1 1 1 0 0,-1-1-1 0 0,1 1 0 0 0,-1-1 1 0 0,1 1-1 0 0,-1-1 1 0 0,1 0-1 0 0,0 0 0 0 0,-1 1 1 0 0,1-1-1 0 0,0 0 1 0 0,-1 0-1 0 0,1 0 0 0 0,0 1 1 0 0,-1-1-1 0 0,1 0 1 0 0,0 0-1 0 0,-1 0 0 0 0,1 0 1 0 0,0 0-1 0 0,-1 0 1 0 0,1-1-1 0 0,0 1-72 0 0,35-6 2169 0 0,-27 4-2242 0 0,272-59-230 0 0,-263 56-1057 0 0,-1-3-5465 0 0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32.6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1 7936 0 0,'1'0'89'0'0,"0"1"0"0"0,0 0 0 0 0,-1 0 0 0 0,1 0 0 0 0,0 0 1 0 0,-1 0-1 0 0,1 0 0 0 0,-1 0 0 0 0,1 0 0 0 0,-1 0 0 0 0,1 0 0 0 0,-1 0 0 0 0,0 0 1 0 0,0 0-1 0 0,1 0 0 0 0,-1 0 0 0 0,0 0 0 0 0,0 0 0 0 0,0 1 0 0 0,0-1 1 0 0,0 0-1 0 0,0 0 0 0 0,-1 0-89 0 0,1 9 471 0 0,0-9 56 0 0,-5-14 1711 0 0,1 13-2094 0 0,-7-2-853 0 0,11 2-8332 0 0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37.5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353 191 3912 0 0,'0'0'555'0'0,"0"0"10"0"0,0 0 1 0 0,0 0 13 0 0,0-7 69 0 0,0-15-40 0 0,1-5 1186 0 0,-1 0 1 0 0,-2-4-1795 0 0,1 28 104 0 0,0 0 0 0 0,0 0 1 0 0,0 0-1 0 0,-1 0 0 0 0,0 0 0 0 0,1 0 0 0 0,-1 0 0 0 0,0 1 0 0 0,0-1 0 0 0,-1 1 0 0 0,1-1 0 0 0,0 1 0 0 0,-1 0 0 0 0,1 0 1 0 0,-1 0-1 0 0,-1-1-104 0 0,-3-1 109 0 0,1 0 0 0 0,-1 0 1 0 0,0 0-1 0 0,-1 1 0 0 0,1 0 1 0 0,-5-2-110 0 0,10 5 19 0 0,0-1 0 0 0,-1 0 0 0 0,1 0 1 0 0,0 1-1 0 0,0-1 0 0 0,-1 1 0 0 0,1 0 1 0 0,0 0-1 0 0,-1 0 0 0 0,1 0 1 0 0,0 0-1 0 0,-1 0 0 0 0,1 1 0 0 0,0-1 1 0 0,0 1-1 0 0,-1 0 0 0 0,1-1 0 0 0,0 1 1 0 0,0 0-1 0 0,0 0 0 0 0,0 0 1 0 0,-1 1-20 0 0,-9 3 93 0 0,9-4-64 0 0,0 0-1 0 0,0 1 1 0 0,1-1-1 0 0,-1 0 1 0 0,0 1-1 0 0,1 0 1 0 0,-1-1-1 0 0,1 1 1 0 0,0 0-1 0 0,-1 0 1 0 0,1 1-1 0 0,0-1 1 0 0,0 1-29 0 0,-9 11 82 0 0,-2 2-33 0 0,1 1 0 0 0,0 1 0 0 0,1 0-1 0 0,1 0 1 0 0,0 4-49 0 0,-16 31 61 0 0,18-36-52 0 0,0 0 0 0 0,1 0 0 0 0,-5 15-9 0 0,6-11 1 0 0,2-8-1 0 0,0 0 0 0 0,1 1 0 0 0,1-1 1 0 0,0 1-1 0 0,0 8 0 0 0,2-8 0 0 0,-1-11 0 0 0,1 0 0 0 0,0 0 0 0 0,0 0 0 0 0,0 0 0 0 0,0 0 0 0 0,0 1 0 0 0,0-1 0 0 0,1 0 0 0 0,0 0 0 0 0,-1 0 0 0 0,1 0 0 0 0,0 0 0 0 0,1 0 0 0 0,-1 0 0 0 0,0-1 0 0 0,1 1 0 0 0,0 0 0 0 0,9 10 2 0 0,-10-12-1 0 0,0 1 0 0 0,1 0-1 0 0,-1-1 1 0 0,0 1 0 0 0,1 0 0 0 0,-1-1-1 0 0,1 0 1 0 0,-1 1 0 0 0,1-1 0 0 0,-1 0-1 0 0,1 0 1 0 0,0 0 0 0 0,0 0 0 0 0,0 0-1 0 0,0 0 1 0 0,-1-1 0 0 0,1 1 0 0 0,0 0 0 0 0,0-1-1 0 0,0 0 1 0 0,1 1 0 0 0,-1-1 0 0 0,0 0-1 0 0,0 0 1 0 0,0 0 0 0 0,0 0 0 0 0,0-1-1 0 0,0 1 1 0 0,0-1 0 0 0,0 1-1 0 0,9-3 30 0 0,-1 0 1 0 0,1 0-1 0 0,-1-1 1 0 0,0-1 0 0 0,0 0-1 0 0,-1 0 1 0 0,1-1-1 0 0,-1 0 1 0 0,0 0-1 0 0,2-3-30 0 0,14-13 253 0 0,0-1-1 0 0,2-5-252 0 0,-19 19 91 0 0,-1 0-1 0 0,0-1 1 0 0,0 0 0 0 0,-1 0 0 0 0,0 0-1 0 0,-1-1 1 0 0,4-10-91 0 0,3-12 50 0 0,-5 16-34 0 0,-1 0-1 0 0,0-1 0 0 0,0-8-15 0 0,4-20 83 0 0,7-14-83 0 0,-17 23 214 0 0,9 37-176 0 0,-8 0-28 0 0,0 0 0 0 0,0 0 0 0 0,0 1 0 0 0,0-1 0 0 0,0 0 0 0 0,0 0 0 0 0,0 0 0 0 0,0-1 0 0 0,0 1 0 0 0,0 0 0 0 0,0 0 0 0 0,0 0 0 0 0,0-1 0 0 0,0 1 0 0 0,0-1 0 0 0,0 1 0 0 0,0-1 0 0 0,0 1-10 0 0,-2 42 167 0 0,0 56-72 0 0,1-85-88 0 0,1 0 0 0 0,1 1 0 0 0,0-1 1 0 0,1-1-1 0 0,1 1 0 0 0,1 5-7 0 0,7 29 17 0 0,-11-41-15 0 0,0 1 0 0 0,1-1 0 0 0,0 1 0 0 0,0-1 0 0 0,0 0 0 0 0,0 1 0 0 0,1-1 0 0 0,0 0 0 0 0,1 0 0 0 0,0 0-2 0 0,6 15-24 0 0,-9-19 20 0 0,-1 0 0 0 0,1 0 1 0 0,-1-1-1 0 0,1 1 0 0 0,0 0 0 0 0,0-1 1 0 0,0 1-1 0 0,0 0 0 0 0,0-1 0 0 0,0 1 1 0 0,0-1-1 0 0,0 0 0 0 0,1 1 4 0 0,-2-2-8 0 0,1 1-1 0 0,-1-1 0 0 0,1 1 1 0 0,-1-1-1 0 0,1 1 0 0 0,-1 0 1 0 0,1-1-1 0 0,-1 1 1 0 0,0 0-1 0 0,1-1 0 0 0,-1 1 1 0 0,0 0-1 0 0,0-1 0 0 0,1 1 1 0 0,-1 0-1 0 0,0 0 1 0 0,0-1-1 0 0,0 1 0 0 0,0 0 9 0 0,0 0-5 0 0,0-1 0 0 0,0 1 0 0 0,0 0 0 0 0,1 0 0 0 0,-1-1 0 0 0,0 1 0 0 0,0 0 0 0 0,0-1-1 0 0,1 1 1 0 0,-1 0 0 0 0,0-1 0 0 0,1 1 0 0 0,-1 0 0 0 0,1-1 0 0 0,-1 1 0 0 0,1-1 0 0 0,-1 1 0 0 0,1-1-1 0 0,-1 1 1 0 0,1-1 0 0 0,-1 1 0 0 0,1-1 5 0 0,6 6-35 0 0,-6-5-75 0 0,-1-1 0 0 0,0 1 0 0 0,1-1 1 0 0,-1 1-1 0 0,1-1 0 0 0,-1 1 0 0 0,1-1 1 0 0,0 0-1 0 0,-1 1 0 0 0,1-1 0 0 0,-1 0 1 0 0,1 1-1 0 0,-1-1 0 0 0,1 0 0 0 0,0 0 1 0 0,-1 0-1 0 0,1 0 0 0 0,0 0 0 0 0,-1 1 1 0 0,1-1-1 0 0,0 0 0 0 0,-1 0 0 0 0,1 0 110 0 0,-1 0-10130 0 0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37.9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 8744 0 0,'0'0'0'0'0,"0"0"0"0"0,0 0 0 0 0,0-5 616 0 0,0 3 0 0 0,0 2 8 0 0,0 0-8 0 0,0 0-296 0 0,0 0 0 0 0,0 0-8 0 0,5 0 16 0 0,3 0-296 0 0,-1 0 8 0 0,-2 0-8 0 0,0 0 8 0 0,-5 0-56 0 0,0 0 16 0 0,0 0-9480 0 0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38.3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136 0 7024 0 0,'0'0'19'0'0,"0"0"-1"0"0,0 0 1 0 0,0 0 0 0 0,-1 0-1 0 0,1 0 1 0 0,0 0 0 0 0,0 1 0 0 0,0-1-1 0 0,-1 0 1 0 0,1 0 0 0 0,0 0-1 0 0,0 0 1 0 0,0 0 0 0 0,0 0 0 0 0,-1 1-1 0 0,1-1 1 0 0,0 0 0 0 0,0 0-1 0 0,0 0 1 0 0,0 0 0 0 0,0 1 0 0 0,0-1-1 0 0,-1 0 1 0 0,1 0 0 0 0,0 0 0 0 0,0 1-1 0 0,0-1 1 0 0,0 0 0 0 0,0 0-1 0 0,0 0 1 0 0,0 1 0 0 0,0-1 0 0 0,0 0-1 0 0,0 0 1 0 0,0 1 0 0 0,0-1-1 0 0,0 0 1 0 0,0 0 0 0 0,0 0 0 0 0,0 1-1 0 0,0-1 1 0 0,0 0 0 0 0,1 0-1 0 0,-1 0 1 0 0,0 1 0 0 0,0-1 0 0 0,0 0-1 0 0,0 0 1 0 0,0 0 0 0 0,1 1-19 0 0,-1-1 23 0 0,0 0 1 0 0,0 0-1 0 0,0 0 1 0 0,0 1-1 0 0,0-1 1 0 0,1 0-1 0 0,-1 0 1 0 0,0 1-1 0 0,0-1 0 0 0,0 0 1 0 0,0 0-1 0 0,0 1 1 0 0,0-1-1 0 0,0 0 1 0 0,0 0-1 0 0,0 1 1 0 0,0-1-1 0 0,0 0 1 0 0,0 0-1 0 0,0 1 1 0 0,0-1-1 0 0,0 0 0 0 0,0 0 1 0 0,0 1-1 0 0,0-1 1 0 0,0 0-1 0 0,-1 0 1 0 0,1 1-1 0 0,0-1 1 0 0,0 0-1 0 0,0 0 1 0 0,0 1-1 0 0,-1-1 1 0 0,1 0-1 0 0,0 0 1 0 0,0 0-1 0 0,0 0 0 0 0,-1 1 1 0 0,1-1-1 0 0,0 0 1 0 0,0 0-1 0 0,0 0 1 0 0,-1 0-1 0 0,1 0 1 0 0,0 0-1 0 0,0 0 1 0 0,-1 1-1 0 0,1-1 1 0 0,0 0-1 0 0,0 0 1 0 0,-1 0-1 0 0,1 0 0 0 0,0 0 1 0 0,-1 0-1 0 0,1 0 1 0 0,0 0-1 0 0,0 0 1 0 0,-1-1-1 0 0,1 1 1 0 0,0 0-1 0 0,0 0 1 0 0,-1 0-1 0 0,1 0 1 0 0,0 0-1 0 0,0 0 0 0 0,0 0 1 0 0,-1-1-1 0 0,1 1 1 0 0,0 0-1 0 0,0 0-23 0 0,-1 0 28 0 0,1-1 0 0 0,0 1 0 0 0,0 0 0 0 0,-1 0 0 0 0,1 0 0 0 0,0 0-1 0 0,0 0 1 0 0,-1 0 0 0 0,1 0 0 0 0,0 0 0 0 0,-1 0 0 0 0,1 0 0 0 0,0 0-1 0 0,0 0 1 0 0,-1 0 0 0 0,1 0 0 0 0,0 0 0 0 0,0 0 0 0 0,-1 0 0 0 0,1 0 0 0 0,0 0-1 0 0,-1 0 1 0 0,1 0 0 0 0,0 1 0 0 0,0-1 0 0 0,-1 0 0 0 0,1 0 0 0 0,0 0-1 0 0,0 0 1 0 0,0 1 0 0 0,-1-1 0 0 0,1 0 0 0 0,0 0 0 0 0,0 0 0 0 0,0 1-1 0 0,-1-1 1 0 0,1 0 0 0 0,0 0 0 0 0,0 1 0 0 0,0-1 0 0 0,0 0 0 0 0,0 0-1 0 0,0 1 1 0 0,0-1 0 0 0,0 0 0 0 0,0 1 0 0 0,0-1 0 0 0,0 0 0 0 0,0 0 0 0 0,0 1-1 0 0,0-1 1 0 0,0 0 0 0 0,0 1 0 0 0,0-1 0 0 0,0 0 0 0 0,0 0 0 0 0,0 1-28 0 0,-3 14 1098 0 0,-2-2-1013 0 0,0 0 0 0 0,1 0 1 0 0,0 0-1 0 0,1 0 0 0 0,1 0 0 0 0,0 1 0 0 0,1-1 0 0 0,1 3-85 0 0,-5 29 68 0 0,-2 34 176 0 0,3 19-244 0 0,-2 30 242 0 0,2-25-151 0 0,2-50 46 0 0,-4 27-137 0 0,4-58 49 0 0,1 0 1 0 0,1 0 0 0 0,1 1-50 0 0,0-3 123 0 0,0-1 0 0 0,-2 1 0 0 0,-2 12-123 0 0,-8 67 314 0 0,9-89-310 0 0,2-9 4 0 0,0 1-1 0 0,0 0 0 0 0,0 0 0 0 0,-1 0 0 0 0,1 0 0 0 0,-1-1 0 0 0,1 1 1 0 0,-1 0-1 0 0,0-1 0 0 0,0 1 0 0 0,1 0 0 0 0,-2 0-7 0 0,-3 12 38 0 0,5-13-35 0 0,-1 0 1 0 0,1 0-1 0 0,0 0 0 0 0,0 0 0 0 0,0 0 0 0 0,-1 0 0 0 0,1 0 0 0 0,-1 0 0 0 0,1 0 0 0 0,-1 0 1 0 0,1 0-1 0 0,-1 0 0 0 0,1 0 0 0 0,-1 0 0 0 0,0-1 0 0 0,0 1 0 0 0,1 0 0 0 0,-1 0 1 0 0,0-1-1 0 0,0 1 0 0 0,0 0 0 0 0,0-1 0 0 0,0 1 0 0 0,0-1 0 0 0,0 1 0 0 0,0-1 0 0 0,0 0 1 0 0,0 1-4 0 0,0-1 25 0 0,-1-7-1785 0 0,1 6-7577 0 0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38.6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71 77 7936 0 0,'20'-11'194'0'0,"-1"1"0"0"0,1 1 0 0 0,1 1 0 0 0,11-3-194 0 0,16-6 282 0 0,-45 15-279 0 0,1 0 0 0 0,-1 1 0 0 0,1 0 0 0 0,-1 0 0 0 0,1 0 0 0 0,-1 0 0 0 0,1 0 0 0 0,0 1 0 0 0,-1 0 1 0 0,1-1-1 0 0,0 2 0 0 0,-1-1 0 0 0,1 0 0 0 0,0 1 0 0 0,-1-1 0 0 0,1 1 0 0 0,0 0 0 0 0,-1 0 0 0 0,1 1 0 0 0,-1-1 0 0 0,0 1 0 0 0,1-1 0 0 0,-1 1 0 0 0,0 0 0 0 0,0 0 0 0 0,0 1 0 0 0,0-1 0 0 0,-1 1 0 0 0,1-1 0 0 0,-1 1 0 0 0,2 2-3 0 0,10 12 0 0 0,-10-13 2 0 0,-1 0 0 0 0,0 0 0 0 0,0 0 1 0 0,0 0-1 0 0,-1 0 0 0 0,1 1 0 0 0,-1-1 0 0 0,0 1 0 0 0,0 0 1 0 0,-1-1-1 0 0,1 4-2 0 0,4 21 23 0 0,-2-11 29 0 0,-1-1-1 0 0,-1 1 1 0 0,-1 0-1 0 0,0 0 1 0 0,-1 7-52 0 0,-2 14 130 0 0,1-17 47 0 0,-1-1-1 0 0,-1 1 0 0 0,-5 21-176 0 0,6-35 69 0 0,-1 0 0 0 0,0-1 1 0 0,-1 1-1 0 0,1 0 0 0 0,-2-1 0 0 0,1 0 1 0 0,-1 0-1 0 0,0-1 0 0 0,0 1 1 0 0,-1-1-1 0 0,-2 2-69 0 0,-13 11 272 0 0,0-1 0 0 0,-21 11-272 0 0,-17 16 615 0 0,36-28-405 0 0,-1-1 0 0 0,0-2 0 0 0,-1 0 0 0 0,-1-1 1 0 0,-4 0-211 0 0,26-12-170 0 0,1 1 1 0 0,-1-1-1 0 0,0 0 1 0 0,1 0-1 0 0,-1 0 1 0 0,0 0-1 0 0,0-1 1 0 0,-1 0 169 0 0,5 0-8340 0 0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39.0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233 0 6328 0 0,'0'0'634'0'0,"0"0"10"0"0,0 0-1 0 0,0 0-46 0 0,0 0-193 0 0,0 0-38 0 0,-10 13 770 0 0,8-10-1075 0 0,-1 0 0 0 0,1 0 0 0 0,-1 0 0 0 0,0 0 0 0 0,0 0 0 0 0,0-1 0 0 0,0 1 0 0 0,0-1 0 0 0,0 0 0 0 0,-1 0 0 0 0,-1 1-61 0 0,0-1 34 0 0,0 1 1 0 0,1 0 0 0 0,0 0-1 0 0,-1 1 1 0 0,1-1-1 0 0,0 1 1 0 0,-1 2-35 0 0,-32 44 535 0 0,-6 13-535 0 0,32-40 101 0 0,0 0 0 0 0,2 1 0 0 0,0 0 0 0 0,2 0 1 0 0,0 0-1 0 0,2 1 0 0 0,1 0 0 0 0,1 0 0 0 0,1 1 1 0 0,1 21-102 0 0,3-14 98 0 0,2 1 0 0 0,7 28-98 0 0,-6-35 45 0 0,1 0 33 0 0,2-1 1 0 0,1 0-1 0 0,2 2-78 0 0,-6-14 26 0 0,-2-9-15 0 0,0 0 0 0 0,0 0 0 0 0,1-1 0 0 0,-1 1 0 0 0,1-1 0 0 0,0 0 0 0 0,0 0 0 0 0,1-1 1 0 0,-1 1-1 0 0,1-1 0 0 0,0 0 0 0 0,0 0 0 0 0,0 0 0 0 0,0-1 0 0 0,2 1-11 0 0,5 3 14 0 0,-7-3-4 0 0,-1-1-1 0 0,1 0 1 0 0,-1-1-1 0 0,1 1 1 0 0,0-1-1 0 0,0 0 1 0 0,0 0-1 0 0,0 0 1 0 0,0-1-1 0 0,0 0 1 0 0,0 0-1 0 0,0 0 1 0 0,3-1-10 0 0,6-2-323 0 0,0 0 1 0 0,0-1-1 0 0,11-4 323 0 0,-8 2-985 0 0,-14 5-7640 0 0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39.4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8936 0 0,'0'1'165'0'0,"1"0"-102"0"0,-1 0-1 0 0,1 0 0 0 0,-1-1 1 0 0,1 1-1 0 0,-1 0 0 0 0,1 0 1 0 0,0 0-1 0 0,-1-1 0 0 0,1 1 0 0 0,0 0 1 0 0,-1-1-1 0 0,1 1 0 0 0,0 0 1 0 0,0-1-1 0 0,0 1 0 0 0,0-1 1 0 0,-1 0-1 0 0,1 1 0 0 0,0-1 1 0 0,0 1-1 0 0,0-1 0 0 0,0 0 0 0 0,0 0 1 0 0,0 0-1 0 0,0 0 0 0 0,0 0 1 0 0,1 0-63 0 0,1 2 76 0 0,0 0 0 0 0,0-1 0 0 0,0 1-1 0 0,0 0 1 0 0,-1 1 0 0 0,1-1 0 0 0,0 0 0 0 0,-1 1 0 0 0,0-1 0 0 0,0 1 0 0 0,0 0 0 0 0,0 0 0 0 0,0 1-76 0 0,0-3 58 0 0,122 156 942 0 0,-22-13-420 0 0,-95-132-523 0 0,-1-1 0 0 0,-1 1 0 0 0,2 4-57 0 0,13 28 117 0 0,-5-21 9 0 0,-11-15-17 0 0,1-1 1 0 0,0 1-1 0 0,0-1 1 0 0,1 0-1 0 0,0 0 1 0 0,4 3-110 0 0,-7-8 89 0 0,0 1 0 0 0,-1-1 0 0 0,0 1 0 0 0,1 0 0 0 0,-1 0 0 0 0,0 0 1 0 0,0 0-1 0 0,-1 0 0 0 0,1 0 0 0 0,-1 1 0 0 0,1-1 0 0 0,-1 0 1 0 0,0 1-1 0 0,0-1 0 0 0,0 3-89 0 0,-1-7 24 0 0,0 1-8 0 0,-4-2-1968 0 0,3 2-7985 0 0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39.7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291 1 7936 0 0,'0'19'467'0'0,"-2"1"1"0"0,-1-1-1 0 0,0 0 1 0 0,-1 1-1 0 0,-4 5-467 0 0,-34 96 40 0 0,26-77 123 0 0,-14 28 303 0 0,-8 10-466 0 0,13-30 542 0 0,2 1-1 0 0,-11 41-541 0 0,32-88 69 0 0,1 1 0 0 0,-2-1 0 0 0,1 0 1 0 0,-1 0-1 0 0,0 0 0 0 0,0 0 0 0 0,-1-1 0 0 0,1 1 0 0 0,-1-1 0 0 0,0 0 1 0 0,-1 0-1 0 0,1 0 0 0 0,-1 0 0 0 0,-5 3-69 0 0,10-8-3 0 0,-1 1 0 0 0,0 0 0 0 0,1-1 0 0 0,-1 1 0 0 0,1 0 0 0 0,-1-1 0 0 0,1 1 0 0 0,0 0 0 0 0,-1 0 0 0 0,1 0 0 0 0,0 0 0 0 0,0-1 0 0 0,-1 1 0 0 0,1 0 0 0 0,0 0 0 0 0,0 0 0 0 0,0 0 0 0 0,0 0 0 0 0,0 0 1 0 0,0-1-1 0 0,0 1 0 0 0,0 0 0 0 0,1 0 3 0 0,-1 3-1243 0 0,0-3-7103 0 0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40.2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47 5016 0 0,'0'-39'1785'0'0,"23"34"191"0"0,-22 4-1932 0 0,0 1-1 0 0,0 0 1 0 0,1-1 0 0 0,-1 1-1 0 0,0 0 1 0 0,0 0 0 0 0,1 0-1 0 0,-1 0 1 0 0,0 0-1 0 0,1 0 1 0 0,-1 0 0 0 0,0 0-1 0 0,0 0 1 0 0,1 1 0 0 0,-1-1-1 0 0,0 1 1 0 0,0-1 0 0 0,1 1-44 0 0,21 9 140 0 0,-23-9-138 0 0,25 12 219 0 0,0 2 0 0 0,0 1-1 0 0,18 16-220 0 0,-35-25 79 0 0,0 1 0 0 0,0 0-1 0 0,-1 0 1 0 0,0 0 0 0 0,-1 1 0 0 0,0 0-1 0 0,0 0 1 0 0,-1 0 0 0 0,0 1-1 0 0,0 0 1 0 0,2 9-79 0 0,3 14 224 0 0,-2 1-1 0 0,-2 0 1 0 0,-1 0 0 0 0,-1 1 0 0 0,-1 9-224 0 0,-4-28 96 0 0,0 0 1 0 0,0 1-1 0 0,-2 2-96 0 0,-4 44 257 0 0,5-36-160 0 0,-1 0-1 0 0,-1-1 1 0 0,-2 1-1 0 0,-1-1 1 0 0,-2 4-97 0 0,5-18 43 0 0,-9 30 101 0 0,-1-1 1 0 0,-2-1 0 0 0,-21 35-145 0 0,20-53 91 0 0,15-20-84 0 0,0 0 0 0 0,0 0 0 0 0,1 0-1 0 0,-1 0 1 0 0,0 0 0 0 0,1 0 0 0 0,0 0 0 0 0,0 1 0 0 0,-1-1 0 0 0,1 1-1 0 0,1-1 1 0 0,-1 0 0 0 0,0 2-7 0 0,1-4 1 0 0,0 1 0 0 0,0-1 1 0 0,-1 1-1 0 0,1-1 0 0 0,0 1 0 0 0,0-1 0 0 0,0 0 0 0 0,-1 1 0 0 0,1-1 0 0 0,0 1 1 0 0,0-1-1 0 0,-1 0 0 0 0,1 1 0 0 0,0-1 0 0 0,-1 0 0 0 0,1 1 0 0 0,0-1 0 0 0,-1 0 0 0 0,1 1 1 0 0,-1-1-1 0 0,1 0 0 0 0,0 0 0 0 0,-1 0 0 0 0,1 1 0 0 0,-1-1-1 0 0,1 0 3 0 0,-1 0-1 0 0,1 0 0 0 0,0 0 1 0 0,-1 0-1 0 0,1 1 1 0 0,0-1-1 0 0,-1 0 0 0 0,1 0 1 0 0,0 1-1 0 0,-1-1 1 0 0,1 0-1 0 0,0 0 0 0 0,-1 1 1 0 0,1-1-1 0 0,0 0 0 0 0,0 1 1 0 0,-1-1-1 0 0,1 0 1 0 0,0 1-1 0 0,0-1 0 0 0,0 1 1 0 0,0-1-1 0 0,-1 0 1 0 0,1 1-1 0 0,0-1 0 0 0,0 1 1 0 0,0-1-1 0 0,0 0 1 0 0,0 1-3 0 0,-5 9-1646 0 0,5-10-7284 0 0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47.3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86 51 2504 0 0,'0'0'608'0'0,"0"0"1"0"0,0 0 6 0 0,0 0-44 0 0,0 0-183 0 0,0 0-50 0 0,0 0 6 0 0,0 0-21 0 0,0 0-109 0 0,0 0-16 0 0,0 0 0 0 0,0 0 29 0 0,0 0 132 0 0,0 0 33 0 0,0 0 1 0 0,0 0-53 0 0,0 0-232 0 0,0 0-53 0 0,0 0 2 0 0,-6 7 30 0 0,3-3-62 0 0,0-1-1 0 0,1 1 0 0 0,-1-1 0 0 0,1 0 0 0 0,0 1 0 0 0,-1-1 0 0 0,2 1 0 0 0,-1 0 0 0 0,0 0 0 0 0,1-1 0 0 0,0 1 0 0 0,0 0 0 0 0,0 0 0 0 0,0 0 0 0 0,0 1 0 0 0,1 0-24 0 0,-5 197 1124 0 0,5 79 951 0 0,-1-263-1808 0 0,-1-32 11 0 0,-6-56-169 0 0,5 21-67 0 0,1 13 87 0 0,-6-26-129 0 0,-1 20 128 0 0,-3-19 69 0 0,12 56-180 0 0,0 0 1 0 0,0-1 0 0 0,0 1 0 0 0,1-1 0 0 0,0 1 0 0 0,0-1 0 0 0,0 1 0 0 0,0 0 0 0 0,1 0 0 0 0,1-2-18 0 0,5-9 40 0 0,1 0 0 0 0,0 1 0 0 0,1 0 0 0 0,1 1 0 0 0,1 0 0 0 0,0 1 0 0 0,0 0 0 0 0,1 0 0 0 0,1 2 0 0 0,0 0 0 0 0,1 0 0 0 0,0 1 0 0 0,0 1 0 0 0,1 1 0 0 0,2-1-40 0 0,-1 3 36 0 0,1 1 1 0 0,-1 1-1 0 0,1 0 0 0 0,12 0-36 0 0,41-4 127 0 0,-70 8-126 0 0,1 0 0 0 0,-1 0 0 0 0,0 0 0 0 0,1 0-1 0 0,-1 0 1 0 0,1 0 0 0 0,-1 1 0 0 0,0-1 0 0 0,1 1 0 0 0,-1-1 0 0 0,0 1 0 0 0,1-1-1 0 0,-2 1 0 0 0,1-1 0 0 0,0 0 0 0 0,-1 1 1 0 0,1-1-1 0 0,0 0 0 0 0,-1 0 0 0 0,1 1 0 0 0,0-1 1 0 0,0 0-1 0 0,-1 0 0 0 0,1 0 0 0 0,0 0 0 0 0,-1 0 1 0 0,1 0-1 0 0,0 0 0 0 0,0 0 0 0 0,-1 0 0 0 0,1 0 1 0 0,0-1-1 0 0,-1 1 0 0 0,1 0 0 0 0,0 0 0 0 0,-1-1 0 0 0,1 1 1 0 0,0 0-1 0 0,0-1 0 0 0,-1 1 0 0 0,0 0 0 0 0,0 0 0 0 0,0 0 0 0 0,0 0 0 0 0,0 0 0 0 0,0 0 0 0 0,0 0 0 0 0,0 0 0 0 0,0 0 0 0 0,0 1 0 0 0,0-1 0 0 0,0 0 0 0 0,0 0 0 0 0,0 0 0 0 0,0 0 0 0 0,0 0 0 0 0,0 0 0 0 0,0 0 1 0 0,0 0-1 0 0,0 0 0 0 0,0 0 0 0 0,0 0 0 0 0,0 0 0 0 0,0 0 0 0 0,0 0 0 0 0,0 1 0 0 0,0-1 0 0 0,0 0 0 0 0,0 0 0 0 0,0 0 0 0 0,0 0 0 0 0,0 0 0 0 0,0 0 0 0 0,0 0 0 0 0,0 0 0 0 0,0 0 0 0 0,0 0 0 0 0,0 0 0 0 0,0 0 0 0 0,0 0 0 0 0,1 0 0 0 0,-1 0 0 0 0,0 0 0 0 0,0 0 0 0 0,0 0 0 0 0,0 0 0 0 0,0 0 0 0 0,0 0 1 0 0,0 0-1 0 0,0 0 0 0 0,0 0 0 0 0,0 0 0 0 0,0 0 0 0 0,0 0 0 0 0,0 0 0 0 0,1 0 0 0 0,-1 0 0 0 0,0 0 0 0 0,0 0 0 0 0,0 0 0 0 0,0 0 0 0 0,0 0 0 0 0,0 0 0 0 0,0 0 0 0 0,0 0 0 0 0,0 0 0 0 0,-3 10 2 0 0,-8 11 1 0 0,-23 19-7 0 0,-55 60-8 0 0,81-91 12 0 0,1 0 0 0 0,0 1 0 0 0,0 0 0 0 0,1 0 0 0 0,1 0 0 0 0,-1 1 0 0 0,2-1 0 0 0,-2 5 0 0 0,-5 11 0 0 0,-9 29 16 0 0,18-48-10 0 0,0 0 1 0 0,0 1 0 0 0,1-1 0 0 0,0 1 0 0 0,1-1 0 0 0,0 1 0 0 0,0-1-1 0 0,0 1 1 0 0,1 4-7 0 0,1 15 11 0 0,-2-23-10 0 0,0-1 1 0 0,1 1 0 0 0,0-1 0 0 0,0 0-1 0 0,0 0 1 0 0,0 1 0 0 0,0-1-1 0 0,0 0 1 0 0,1 0 0 0 0,0 0 0 0 0,0 0-1 0 0,-1 0 1 0 0,2-1 0 0 0,-1 1 0 0 0,2 2-2 0 0,7 6 7 0 0,0-1 0 0 0,1 0 0 0 0,1 0-7 0 0,6 5 7 0 0,-5-5-5 0 0,1 0-1 0 0,1-1 1 0 0,-1-1-1 0 0,1-1 1 0 0,0 0-1 0 0,9 1-1 0 0,-4 0 1 0 0,4 0-204 0 0,0-2 0 0 0,8 0 203 0 0,-20-3-1461 0 0,-9-3-7832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56.0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5920 0 0,'0'1'55'0'0,"0"-1"0"0"0,0 1 0 0 0,0 0 0 0 0,0 0 0 0 0,0 0 0 0 0,0-1 1 0 0,0 1-1 0 0,0 0 0 0 0,0 0 0 0 0,1 0 0 0 0,-1-1 0 0 0,0 1 0 0 0,1 0 0 0 0,-1 0 0 0 0,0-1 0 0 0,1 1 0 0 0,-1 0 1 0 0,1-1-1 0 0,-1 1 0 0 0,1 0 0 0 0,-1-1 0 0 0,1 1 0 0 0,-1-1 0 0 0,1 1 0 0 0,0-1 0 0 0,0 1-55 0 0,7 8 761 0 0,-7-8-669 0 0,-1 1 1 0 0,1 0-1 0 0,0-1 0 0 0,-1 1 0 0 0,0-1 1 0 0,1 1-1 0 0,-1 0 0 0 0,0-1 0 0 0,0 1 1 0 0,0 0-1 0 0,0 0 0 0 0,0-1 0 0 0,-1 2-92 0 0,3 21 192 0 0,16 40 137 0 0,-2 1-1 0 0,-3 0 1 0 0,0 22-329 0 0,-10-51 262 0 0,-3-25-123 0 0,1 0-1 0 0,0 0 1 0 0,1-1 0 0 0,0 1 0 0 0,1 0 0 0 0,0-1-139 0 0,1 15 428 0 0,-4-22-358 0 0,0 0-1 0 0,0 0 1 0 0,1 0-1 0 0,-1 0 1 0 0,1 0-1 0 0,-1 0 0 0 0,1 0 1 0 0,0 0-1 0 0,1 2-69 0 0,0-2 62 0 0,-1 0-1 0 0,1-1 0 0 0,-1 1 1 0 0,0 0-1 0 0,0 0 0 0 0,0 0 1 0 0,-1 0-1 0 0,1 0 0 0 0,-1 1 1 0 0,1-1-1 0 0,-1 0 0 0 0,0 2-61 0 0,0-4 35 0 0,0 0-1 0 0,0-1 0 0 0,0 1 0 0 0,0-1 0 0 0,0 1 1 0 0,0 0-1 0 0,1-1 0 0 0,-1 1 0 0 0,0-1 1 0 0,1 1-1 0 0,-1-1 0 0 0,0 1 0 0 0,1-1 1 0 0,-1 1-1 0 0,0-1 0 0 0,1 1 0 0 0,-1-1 1 0 0,1 0-1 0 0,-1 1 0 0 0,1-1 0 0 0,-1 0 1 0 0,1 1-35 0 0,0-1 48 0 0,-1 1 0 0 0,1-1 0 0 0,-1 0 0 0 0,1 1 0 0 0,-1-1 0 0 0,1 1 0 0 0,-1-1 0 0 0,1 1 0 0 0,-1-1 0 0 0,1 1 0 0 0,-1 0 0 0 0,0-1 0 0 0,1 1 0 0 0,-1-1 0 0 0,0 1 1 0 0,1 0-1 0 0,-1-1 0 0 0,0 1 0 0 0,0 0 0 0 0,0-1 0 0 0,0 1 0 0 0,0 1-48 0 0,0 0-517 0 0,0-2-9959 0 0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47.6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280 26 8240 0 0,'0'-1'57'0'0,"0"0"0"0"0,0 0 1 0 0,0 0-1 0 0,0 0 1 0 0,0 0-1 0 0,-1 0 0 0 0,1 0 1 0 0,0 0-1 0 0,-1 0 0 0 0,1 0 1 0 0,-1 0-1 0 0,1 0 1 0 0,-1 0-1 0 0,1 0 0 0 0,-1 1 1 0 0,0-1-1 0 0,1 0 0 0 0,-1 0 1 0 0,0 1-1 0 0,0-1 1 0 0,0 0-1 0 0,1 1 0 0 0,-1-1 1 0 0,0 1-1 0 0,0-1 0 0 0,0 1 1 0 0,0-1-1 0 0,0 1 1 0 0,0 0-1 0 0,0 0 0 0 0,0-1 1 0 0,-1 1-58 0 0,0 0 179 0 0,-1-1 0 0 0,0 1 0 0 0,0 0 1 0 0,1 0-1 0 0,-1 0 0 0 0,0 0 1 0 0,0 0-1 0 0,1 1 0 0 0,-1 0 0 0 0,0-1 1 0 0,-1 2-180 0 0,-33 4 644 0 0,22 0-621 0 0,7-4-22 0 0,1 1-1 0 0,-1 0 1 0 0,1 0-1 0 0,0 1 0 0 0,0 0 1 0 0,0 0-1 0 0,-2 3 0 0 0,3-3-2 0 0,0 1-1 0 0,1 0 1 0 0,-1 0-1 0 0,1 0 0 0 0,0 1 1 0 0,1-1-1 0 0,0 1 1 0 0,-1 1-1 0 0,2-1 1 0 0,-1 0-1 0 0,1 1 1 0 0,-1 3 2 0 0,-5 14-9 0 0,2-8 1 0 0,2 0 0 0 0,0 0 1 0 0,0 1-1 0 0,1 6 8 0 0,-3 14-7 0 0,4-24 7 0 0,0 0 0 0 0,1 0 0 0 0,1 0 0 0 0,0 0 0 0 0,1 1 0 0 0,0 3 0 0 0,2-1 34 0 0,1-1-1 0 0,1 1 1 0 0,0-1 0 0 0,0 0-1 0 0,2-1 1 0 0,0 1-1 0 0,1-1 1 0 0,2 3-34 0 0,-4-8 31 0 0,1 0-1 0 0,1 0 1 0 0,0 0 0 0 0,0-1 0 0 0,0 0-1 0 0,1 0 1 0 0,0-1 0 0 0,1 0-1 0 0,0 0 1 0 0,0-1 0 0 0,9 4-31 0 0,-4-2 30 0 0,-6-3-9 0 0,0-1 0 0 0,-1 0 0 0 0,1-1 0 0 0,1 1 0 0 0,-1-2 0 0 0,0 1 0 0 0,5 0-21 0 0,23 3 77 0 0,-13-2-17 0 0,0 0 1 0 0,10-1-61 0 0,-27-3 8 0 0,0 0 0 0 0,0 0 0 0 0,0-1 0 0 0,0 1 1 0 0,0-1-1 0 0,0-1 0 0 0,0 1 0 0 0,0-1 0 0 0,-1 0 1 0 0,1 0-1 0 0,1-1-8 0 0,16-8-41 0 0,-19 9-81 0 0,0 1 0 0 0,0-1 1 0 0,0 0-1 0 0,0 0 0 0 0,-1 0 1 0 0,1 0-1 0 0,-1-1 0 0 0,1 0 1 0 0,-1 1-1 0 0,0-1 1 0 0,0 0-1 0 0,0-1 0 0 0,0 0 122 0 0,-2 2-8634 0 0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48.2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0 275 6824 0 0,'1'-1'77'0'0,"-1"-1"0"0"0,1 1 0 0 0,-1 0 0 0 0,1-1 0 0 0,-1 1 0 0 0,1 0 0 0 0,0-1 1 0 0,0 1-1 0 0,0 0 0 0 0,0 0 0 0 0,0 0 0 0 0,0-1 0 0 0,0 1 0 0 0,0 0 0 0 0,0 0 0 0 0,0 1 0 0 0,1-1 0 0 0,-1 0 1 0 0,0 0-1 0 0,1 1 0 0 0,-1-1 0 0 0,0 0 0 0 0,1 1 0 0 0,-1 0 0 0 0,1-1 0 0 0,0 1-77 0 0,18-11 720 0 0,0-5-345 0 0,2 1 0 0 0,0 1 1 0 0,0 1-1 0 0,1 1 1 0 0,5-1-376 0 0,-16 8 33 0 0,0 0 0 0 0,0 1 0 0 0,1 0 1 0 0,-1 1-1 0 0,1 1 0 0 0,0 0 0 0 0,0 0 1 0 0,0 2-1 0 0,0-1 0 0 0,0 2 0 0 0,4 0-33 0 0,24 1-6 0 0,-32-2-18 0 0,-1 0 1 0 0,1 0-1 0 0,-1 1 1 0 0,1 0-1 0 0,1 1 24 0 0,-7-1-10 0 0,0 0 1 0 0,-1 0-1 0 0,1 1 0 0 0,0-1 0 0 0,-1 0 1 0 0,1 1-1 0 0,-1-1 0 0 0,1 1 1 0 0,-1 0-1 0 0,0 0 0 0 0,1 0 1 0 0,-1 0-1 0 0,0 0 0 0 0,-1 1 0 0 0,1-1 1 0 0,0 1-1 0 0,0 0 10 0 0,10 19-100 0 0,0 1 0 0 0,-1 1 0 0 0,-2 0 0 0 0,3 11 100 0 0,-8-13-26 0 0,0 0-1 0 0,-2 0 1 0 0,-1 0 0 0 0,0 0 0 0 0,-2 0-1 0 0,-1 4 27 0 0,1 30 50 0 0,1-50 87 0 0,-1 1 0 0 0,1 0 0 0 0,-1 0 0 0 0,-1 0 0 0 0,0 0 0 0 0,1-1 0 0 0,-2 1-137 0 0,-2 2 1165 0 0,1-12-760 0 0,-3-20-379 0 0,5 17 70 0 0,-4-29 28 0 0,0-1 0 0 0,3 1 0 0 0,1-1 0 0 0,1 0 0 0 0,2 1 0 0 0,2-1 0 0 0,4-20-124 0 0,-3 39 84 0 0,0 0 1 0 0,2 0 0 0 0,0 0 0 0 0,0 0-1 0 0,2 1 1 0 0,1-3-85 0 0,0 1 140 0 0,-6 13-102 0 0,0 0 0 0 0,0 0 1 0 0,1 1-1 0 0,0-1 1 0 0,-1 1-1 0 0,2 0 0 0 0,-1 0 1 0 0,0 0-1 0 0,1 1 0 0 0,0-1 1 0 0,-1 1-1 0 0,3-1-38 0 0,29-22 157 0 0,-35 24-141 0 0,0 1 0 0 0,1-1 1 0 0,-1 1-1 0 0,1 0 0 0 0,-1-1 0 0 0,1 1 1 0 0,-1 0-1 0 0,1 0 0 0 0,0 0 0 0 0,0 0 1 0 0,0 0-1 0 0,-1 1 0 0 0,1-1 0 0 0,0 1 1 0 0,0-1-1 0 0,0 1 0 0 0,0-1 0 0 0,0 1 1 0 0,0 0-1 0 0,0 0 0 0 0,0 0 0 0 0,0 0 1 0 0,0 0-1 0 0,0 1 0 0 0,0-1 1 0 0,0 1-17 0 0,0-1 30 0 0,0 1 1 0 0,0-1-1 0 0,1 1 1 0 0,-1-1 0 0 0,0 0-1 0 0,0 0 1 0 0,0 0 0 0 0,0 0-1 0 0,0 0 1 0 0,1 0-31 0 0,-1 0 5 0 0,-1-1 0 0 0,1 1 0 0 0,-1 0 0 0 0,1 0 0 0 0,-1 0 0 0 0,1 0 0 0 0,-1 0 0 0 0,1 1 0 0 0,-1-1 1 0 0,1 0-1 0 0,-1 1 0 0 0,0-1 0 0 0,1 1 0 0 0,-1-1 0 0 0,1 1 0 0 0,-1 0 0 0 0,0 0 0 0 0,0-1 0 0 0,1 1 0 0 0,-1 0 0 0 0,0 0 0 0 0,0 0 0 0 0,0 1-5 0 0,8 6 10 0 0,-7-7-6 0 0,-1 0 0 0 0,1 0 0 0 0,-1 0 1 0 0,1 1-1 0 0,-1-1 0 0 0,0 1 1 0 0,0-1-1 0 0,1 0 0 0 0,-1 1 1 0 0,0 0-1 0 0,0-1 0 0 0,0 1 1 0 0,-1 0-1 0 0,1-1 0 0 0,0 1 0 0 0,-1 0 1 0 0,1 0-1 0 0,-1 0 0 0 0,1 0 1 0 0,-1-1-1 0 0,0 1 0 0 0,0 0 1 0 0,0 0-1 0 0,0 0 0 0 0,0 0 1 0 0,0 0-1 0 0,-1 0 0 0 0,1 0 1 0 0,-1-1-1 0 0,1 2-4 0 0,-5 8 8 0 0,0 0-1 0 0,-1 0 1 0 0,0-1 0 0 0,0 1 0 0 0,-1-1 0 0 0,-1-1 0 0 0,0 1 0 0 0,0-1-1 0 0,-1 0-7 0 0,-8 10 6 0 0,6-7-34 0 0,-1-1 0 0 0,0-1 0 0 0,-1 1 0 0 0,0-2 0 0 0,0 0 0 0 0,-1 0 0 0 0,0-2 0 0 0,0 1 0 0 0,-4-1 28 0 0,12-4-70 0 0,0 0 1 0 0,0 1-1 0 0,0 0 1 0 0,1 0-1 0 0,-1 0 1 0 0,1 1 69 0 0,2-9-2216 0 0,2 4-7760 0 0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48.8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3808 0 0,'0'1'174'0'0,"0"0"0"0"0,0 0 1 0 0,1 0-1 0 0,-1 0 0 0 0,0 0 0 0 0,0 1 1 0 0,1-1-1 0 0,-1 0 0 0 0,1 0 0 0 0,-1 0 1 0 0,1 0-1 0 0,-1 0 0 0 0,1-1 0 0 0,0 1 1 0 0,-1 0-1 0 0,1 0 0 0 0,0 0 0 0 0,0 0 1 0 0,-1-1-1 0 0,1 1 0 0 0,0 0 0 0 0,0-1 1 0 0,0 1-1 0 0,1 0-174 0 0,-2-1 35 0 0,1 1 1 0 0,0-1-1 0 0,0 1 1 0 0,0-1-1 0 0,0 1 0 0 0,-1 0 1 0 0,1-1-1 0 0,0 1 1 0 0,0 0-1 0 0,-1 0 0 0 0,1 0 1 0 0,-1-1-1 0 0,1 1 1 0 0,-1 0-1 0 0,1 0 0 0 0,-1 0 1 0 0,1 0-1 0 0,-1 0 1 0 0,0 0-1 0 0,0 0 1 0 0,1 0-1 0 0,-1 0 0 0 0,0 0 1 0 0,0 0-36 0 0,1 75 310 0 0,10 68-310 0 0,-9-79 205 0 0,-2-49-30 0 0,0 1 1 0 0,2-1 0 0 0,-1 0-1 0 0,2 1-175 0 0,3 17 835 0 0,-2 0-1 0 0,-2 0 1 0 0,-1 26-835 0 0,-1-59 121 0 0,0-1-5 0 0,0 0-1 0 0,0 0-4 0 0,0 0-30 0 0,-1-1-52 0 0,0 1 1 0 0,1-1-1 0 0,-1 1 1 0 0,1-1-1 0 0,-1 0 1 0 0,1 1-1 0 0,-1-1 1 0 0,1 0-1 0 0,-1 1 1 0 0,1-1-1 0 0,0 0 1 0 0,-1 0-1 0 0,1 0 1 0 0,0 1-1 0 0,0-1 1 0 0,-1 0 0 0 0,1 0-1 0 0,0 0 1 0 0,0 0-1 0 0,0 0-29 0 0,-4-26 45 0 0,3 20 32 0 0,-5-37 146 0 0,2 0 1 0 0,1-9-224 0 0,3 34 41 0 0,1 1 0 0 0,0 0 1 0 0,1 0-1 0 0,2 0 0 0 0,-1 1 1 0 0,7-15-42 0 0,-3 9 40 0 0,-3 10 36 0 0,0 1 1 0 0,0 0-1 0 0,1-1 1 0 0,1 1-1 0 0,0 1 0 0 0,0-1 1 0 0,1 1-1 0 0,1 1 1 0 0,7-10-77 0 0,-5 10 97 0 0,0 1 1 0 0,0 0-1 0 0,0 0 1 0 0,1 1 0 0 0,7-3-98 0 0,3-1 114 0 0,-14 7-82 0 0,0 0 0 0 0,1 1 0 0 0,0 0-1 0 0,0 0 1 0 0,1 1 0 0 0,-1 0 0 0 0,0 0 0 0 0,3 1-32 0 0,6-2 53 0 0,-15 3-46 0 0,1 0-1 0 0,-1 0 1 0 0,0 1-1 0 0,1-1 1 0 0,-1 1 0 0 0,1 0-1 0 0,-1 0 1 0 0,1 0-1 0 0,-1 0 1 0 0,1 0 0 0 0,-1 0-1 0 0,1 1 1 0 0,-1-1-1 0 0,1 1 1 0 0,-1-1 0 0 0,1 1-7 0 0,14 5 49 0 0,-15-6-30 0 0,0 1 0 0 0,0-1 1 0 0,0 1-1 0 0,1 0 0 0 0,-1 0 0 0 0,0 0 0 0 0,0 0 1 0 0,0 0-1 0 0,0 0 0 0 0,-1 0 0 0 0,1 1 0 0 0,0-1 1 0 0,0 0-1 0 0,-1 1 0 0 0,1 0 0 0 0,-1-1 0 0 0,2 3-19 0 0,-1 0 21 0 0,0 0 0 0 0,0 1 0 0 0,0-1 0 0 0,0 1 0 0 0,-1-1 0 0 0,0 1 0 0 0,0 0 0 0 0,0 0-21 0 0,-1-3-2 0 0,0-1 0 0 0,0 1 0 0 0,0 0 0 0 0,-1 0 0 0 0,1 0 0 0 0,-1 0 0 0 0,1 0 0 0 0,-1-1 0 0 0,1 1 0 0 0,-1 0 0 0 0,0 0 0 0 0,0-1 0 0 0,0 1 0 0 0,0 0 0 0 0,0-1 0 0 0,0 1 0 0 0,-1-1 0 0 0,1 0 0 0 0,0 1 0 0 0,-1-1 0 0 0,1 0 0 0 0,-1 0 2 0 0,-6 7-27 0 0,1-1 0 0 0,0 1 0 0 0,0 0-1 0 0,-4 8 28 0 0,4-7-13 0 0,0 0 0 0 0,0-1-1 0 0,-7 6 14 0 0,1-2-14 0 0,0 1 0 0 0,0 0 0 0 0,1 0 0 0 0,1 1-1 0 0,0 1 1 0 0,1 0 0 0 0,1 0 0 0 0,-5 10 14 0 0,12-20-10 0 0,0 0 0 0 0,0 0-1 0 0,0 0 1 0 0,1 0 0 0 0,-1 1 0 0 0,1-1 0 0 0,0 0 0 0 0,1 1-1 0 0,-1-1 1 0 0,1 1 0 0 0,0-1 0 0 0,1 0 0 0 0,0 4 10 0 0,-1-7 0 0 0,1 0 0 0 0,0 0 0 0 0,-1-1 0 0 0,1 1 0 0 0,0 0 0 0 0,0 0 0 0 0,0-1 0 0 0,1 1 0 0 0,-1-1 0 0 0,0 1 0 0 0,1-1 0 0 0,-1 1 0 0 0,0-1 0 0 0,1 0 1 0 0,0 0-1 0 0,-1 1 0 0 0,1-1 0 0 0,0 0 0 0 0,-1-1 0 0 0,3 2 0 0 0,44 16 10 0 0,-30-12-1 0 0,10 5-3 0 0,-17-6-9 0 0,0 0 0 0 0,0 0 0 0 0,1-2 0 0 0,0 1 0 0 0,0-1 0 0 0,0-1 1 0 0,0 0-1 0 0,0-1 0 0 0,12 0 3 0 0,74-7-2173 0 0,-92 5-7967 0 0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49.1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398 63 4912 0 0,'-4'-1'111'0'0,"1"1"0"0"0,-1-1 0 0 0,0 0 0 0 0,1 0 0 0 0,-1 0 0 0 0,1-1 1 0 0,-1 1-1 0 0,1-1 0 0 0,0 0 0 0 0,0 0 0 0 0,-2-1-111 0 0,2 1 136 0 0,-1 0 1 0 0,0 0-1 0 0,1 0 0 0 0,-1 0 1 0 0,0 0-1 0 0,0 1 0 0 0,0 0 1 0 0,0 0-1 0 0,-2-1-136 0 0,3 2 129 0 0,-1-1 0 0 0,0 0 1 0 0,1 0-1 0 0,-1-1 0 0 0,1 1 0 0 0,-1-1 0 0 0,1 0 1 0 0,0 0-1 0 0,-1 0-129 0 0,1 0 39 0 0,1 0 1 0 0,-1 1-1 0 0,1-1 1 0 0,-1 1 0 0 0,0 0-1 0 0,0-1 1 0 0,1 1-1 0 0,-1 1 1 0 0,0-1-1 0 0,0 0 1 0 0,0 1-1 0 0,0-1 1 0 0,0 1 0 0 0,0 0-1 0 0,-2 0-39 0 0,-9 4 249 0 0,-7-1 26 0 0,18-3-244 0 0,0 1-1 0 0,1-1 1 0 0,-1 1-1 0 0,0-1 1 0 0,0 1-1 0 0,1 0 1 0 0,-1 0-1 0 0,0 0 1 0 0,1 0-1 0 0,-1 1 1 0 0,1-1 0 0 0,0 1-1 0 0,-1-1 1 0 0,1 1-1 0 0,0 0 1 0 0,-2 1-31 0 0,-3 5 111 0 0,-1 1-1 0 0,1 0 1 0 0,-4 6-111 0 0,-11 14 138 0 0,13-19-76 0 0,0 0 1 0 0,1 0 0 0 0,0 1-1 0 0,0 0 1 0 0,1 0 0 0 0,1 1-1 0 0,-2 5-62 0 0,0 1 77 0 0,4-10-32 0 0,0 0-1 0 0,1 0 1 0 0,0 0 0 0 0,1 0 0 0 0,0 0-1 0 0,0 0 1 0 0,1 1 0 0 0,-1 3-45 0 0,-2 68 439 0 0,4-75-415 0 0,1 0 1 0 0,-1 0-1 0 0,1 0 0 0 0,0 1 1 0 0,0-1-1 0 0,1 0 1 0 0,-1-1-1 0 0,1 1 1 0 0,0 0-1 0 0,0 0 1 0 0,1-1-1 0 0,-1 1 1 0 0,1-1-1 0 0,0 0 1 0 0,3 3-25 0 0,0 0 35 0 0,1 0 1 0 0,0 0 0 0 0,0 0 0 0 0,0-1-1 0 0,1 0 1 0 0,0 0 0 0 0,7 2-36 0 0,4 5 98 0 0,-15-10-78 0 0,-1-1 0 0 0,0 0 0 0 0,0 1-1 0 0,1-2 1 0 0,-1 1 0 0 0,1 0 0 0 0,0-1-1 0 0,-1 1 1 0 0,3-1-20 0 0,112 23 299 0 0,-111-23-406 0 0,-1-1 0 0 0,1 0 1 0 0,-1 0-1 0 0,1-1 0 0 0,-1 0 1 0 0,1 0-1 0 0,-1 0 0 0 0,1-1 1 0 0,-1 0-1 0 0,0 0 0 0 0,0-1 1 0 0,0 0-1 0 0,3-1 107 0 0,-7 3-8373 0 0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49.5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1 129 6520 0 0,'0'1'39'0'0,"-1"1"1"0"0,1-1-1 0 0,0 0 1 0 0,0 1 0 0 0,1-1-1 0 0,-1 0 1 0 0,0 1-1 0 0,0-1 1 0 0,0 0-1 0 0,1 0 1 0 0,-1 1-1 0 0,1-1 1 0 0,-1 0 0 0 0,1 0-1 0 0,0 1-39 0 0,0-1 55 0 0,-1-1 0 0 0,1 0 0 0 0,-1 0 0 0 0,1 0 0 0 0,0 0 0 0 0,-1 1 0 0 0,1-1-1 0 0,-1 0 1 0 0,1 0 0 0 0,0 0 0 0 0,-1 0 0 0 0,1 0 0 0 0,0-1 0 0 0,-1 1 0 0 0,1 0 0 0 0,-1 0 0 0 0,1 0 0 0 0,0 0 0 0 0,-1-1 0 0 0,1 1-55 0 0,18-3 572 0 0,-16 2-524 0 0,0 1 0 0 0,0-1 0 0 0,0 1 1 0 0,0-1-1 0 0,-1 0 0 0 0,1 0 0 0 0,0 0 1 0 0,0-1-1 0 0,-1 1 0 0 0,2-2-48 0 0,10-3 47 0 0,32-15 71 0 0,-25 11-58 0 0,1 0-1 0 0,0 2 0 0 0,14-3-59 0 0,-12 4 51 0 0,-1-1-1 0 0,5-3-50 0 0,-10 4 35 0 0,1 0 0 0 0,0 2-1 0 0,5-1-34 0 0,46-9-1133 0 0,-63 13-5076 0 0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49.8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28 4616 0 0,'0'0'64'0'0,"0"0"0"0"0,0 0 1 0 0,0 0 79 0 0,0 0 296 0 0,-20-5 1447 0 0,10 5-1589 0 0,1-1 1 0 0,0-1 0 0 0,-1 1-1 0 0,1-2 1 0 0,-6-1-299 0 0,6 1 169 0 0,0 1 0 0 0,0 0 1 0 0,-1 0-1 0 0,1 1 1 0 0,-7 0-170 0 0,-43 1 853 0 0,58 0-830 0 0,1 0 0 0 0,-1 0 0 0 0,0 0 0 0 0,1 0 0 0 0,-1 1 0 0 0,1-1 0 0 0,-1 0 0 0 0,0 0 0 0 0,1 1 0 0 0,-1-1 0 0 0,1 0 0 0 0,-1 1 0 0 0,1-1 0 0 0,-1 0 0 0 0,1 1 0 0 0,-1-1 1 0 0,1 1-1 0 0,-1-1 0 0 0,1 1 0 0 0,0-1 0 0 0,-1 1 0 0 0,1-1 0 0 0,0 1 0 0 0,-1 0 0 0 0,1-1 0 0 0,0 1 0 0 0,0-1 0 0 0,-1 1 0 0 0,1 0 0 0 0,0-1 0 0 0,0 1 0 0 0,0 0 0 0 0,0-1-23 0 0,-19 1 1416 0 0,19-1-1401 0 0,-1 1 0 0 0,1-1 0 0 0,0 1 0 0 0,0-1 0 0 0,0 1 0 0 0,0-1 0 0 0,0 1 1 0 0,0-1-1 0 0,0 0 0 0 0,0 1 0 0 0,0-1 0 0 0,0 1 0 0 0,0-1 0 0 0,0 1 0 0 0,0-1 0 0 0,0 1 0 0 0,0-1 0 0 0,0 0 0 0 0,0 1 0 0 0,1-1 0 0 0,-1 1 1 0 0,0-1-1 0 0,0 1 0 0 0,1-1 0 0 0,-1 0 0 0 0,0 1 0 0 0,0-1 0 0 0,1 0 0 0 0,-1 1 0 0 0,1-1-15 0 0,14 13 4 0 0,-5-5 51 0 0,10 15 28 0 0,-1 1 1 0 0,-1 0 0 0 0,-1 2 0 0 0,-1 0-1 0 0,0 2-83 0 0,32 55 246 0 0,-46-79-237 0 0,-1-1 1 0 0,0 1 0 0 0,-1 0 0 0 0,1 0 0 0 0,-1 0 0 0 0,0 0 0 0 0,0 0 0 0 0,0 0 0 0 0,0 0 0 0 0,-1 0-1 0 0,0 0 1 0 0,1 0 0 0 0,-1 0 0 0 0,-1 0 0 0 0,0 3-10 0 0,-4 15 12 0 0,4-14-4 0 0,-1 0 0 0 0,0-1 0 0 0,0 1 0 0 0,0-1 1 0 0,-1 0-1 0 0,-1 0 0 0 0,1 0 0 0 0,-4 3-8 0 0,-4 7 7 0 0,2-3 0 0 0,-1-1-1 0 0,-1-1 1 0 0,0 1 0 0 0,-1-2 0 0 0,0 0 0 0 0,0-1 0 0 0,-1 0 0 0 0,-1-1 0 0 0,-6 3-7 0 0,19-11 5 0 0,1 0 0 0 0,0-1-1 0 0,-1 1 1 0 0,1-1 0 0 0,0 1 0 0 0,-1-1-1 0 0,1 0 1 0 0,-1 1 0 0 0,1-1 0 0 0,0 0-1 0 0,-1 0 1 0 0,1 0 0 0 0,-1 0-1 0 0,1 0 1 0 0,-1 0 0 0 0,1-1 0 0 0,0 1-1 0 0,-1 0 1 0 0,0-1-5 0 0,-10-1-1834 0 0,11 2-7004 0 0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50.2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292 5 7832 0 0,'-3'-1'77'0'0,"-1"0"0"0"0,1 0 0 0 0,-1 0 0 0 0,0 1 0 0 0,1 0 0 0 0,-1 0 0 0 0,0 0 1 0 0,1 0-1 0 0,-1 1 0 0 0,0-1 0 0 0,0 1-77 0 0,-1 0 136 0 0,0 0 1 0 0,1-1 0 0 0,-1 0-1 0 0,0 0 1 0 0,0 0 0 0 0,-2-1-137 0 0,4 0 109 0 0,-1 1 0 0 0,1-1 0 0 0,0 1 1 0 0,-1 0-1 0 0,1 0 0 0 0,0 0 0 0 0,-1 0 1 0 0,1 0-1 0 0,0 1 0 0 0,-1-1 0 0 0,1 1 0 0 0,0 0 1 0 0,-2 1-110 0 0,-5 0 734 0 0,9-2-698 0 0,-1 0 0 0 0,1 0-1 0 0,0 1 1 0 0,-1-1-1 0 0,1 0 1 0 0,-1 1-1 0 0,1-1 1 0 0,0 1-1 0 0,-1 0 1 0 0,1-1-1 0 0,0 1 1 0 0,0 0-36 0 0,-11 9 83 0 0,0 0 1 0 0,1 1-1 0 0,0 0 1 0 0,1 0-1 0 0,0 1 1 0 0,1 1-1 0 0,-3 5-83 0 0,9-12 34 0 0,1 0 0 0 0,-1 0 0 0 0,2 0 0 0 0,-1 0 0 0 0,1 0 0 0 0,-1 0 1 0 0,2 1-1 0 0,-1-1 0 0 0,1 0 0 0 0,0 1 0 0 0,0-1 0 0 0,1 0 0 0 0,1 6-34 0 0,0 2 78 0 0,2 1 0 0 0,0-1-1 0 0,0 0 1 0 0,1 0 0 0 0,4 5-78 0 0,-5-11 23 0 0,0-1 0 0 0,1 0 0 0 0,0 0 1 0 0,0 0-1 0 0,1 0 0 0 0,-1-1 0 0 0,5 3-23 0 0,25 30 109 0 0,-30-31-94 0 0,2-1 0 0 0,-1 1-1 0 0,1-1 1 0 0,0 0 0 0 0,1 0 0 0 0,0-1 0 0 0,0 0 0 0 0,0-1 0 0 0,4 2-15 0 0,9 5 42 0 0,-13-7-32 0 0,-1-1 0 0 0,1 0 1 0 0,0-1-1 0 0,0 0 1 0 0,1 0-1 0 0,-1-1 1 0 0,6 2-11 0 0,11-1-56 0 0,0-2 0 0 0,1 0 0 0 0,5-1 56 0 0,-4-1-1580 0 0,-24 1-7193 0 0</inkml:trace>
  <inkml:trace contextRef="#ctx0" brushRef="#br0" timeOffset="1">0 344 7136 0 0,'5'-5'0'0'0,"3"2"0"0"0,4-12 0 0 0,3 3 528 0 0,3 4 0 0 0,0-4 0 0 0,12-8 16 0 0,-2 4-216 0 0,-6-1 16 0 0,4-1-8 0 0,9-2 8 0 0,8 0-328 0 0,2 5 16 0 0,-2 5-16 0 0,-5 7 8 0 0,-38 3-8056 0 0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50.6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1 455 6424 0 0,'0'0'314'0'0,"0"0"10"0"0,0 0-2 0 0,0 0-26 0 0,0 0-98 0 0,0 0-28 0 0,18-13 782 0 0,-14 4-747 0 0,-1 1 0 0 0,0-1 0 0 0,0 0 0 0 0,-1 0 0 0 0,0 0 0 0 0,-1-7-205 0 0,3-28 522 0 0,-2 0 0 0 0,-1 0 0 0 0,-5-17-522 0 0,3 25 285 0 0,0 30-233 0 0,1 0 0 0 0,0 0 0 0 0,1 0 0 0 0,-1 0 0 0 0,1 0 0 0 0,0 0 0 0 0,1 0 0 0 0,0 0 0 0 0,0 1 0 0 0,0-1 0 0 0,1-2-52 0 0,2-11 294 0 0,-4 14-249 0 0,0 1-1 0 0,0 0 1 0 0,0 0 0 0 0,0 0 0 0 0,0 0-1 0 0,1 1 1 0 0,0-2-45 0 0,-1 5 12 0 0,-1-1 0 0 0,0 1 0 0 0,1-1 0 0 0,0 0 0 0 0,-1 1 0 0 0,1-1 0 0 0,-1 1 0 0 0,1-1 0 0 0,-1 1 0 0 0,1 0 0 0 0,0-1 0 0 0,-1 1 0 0 0,1 0 1 0 0,0-1-1 0 0,0 1 0 0 0,-1 0 0 0 0,1 0 0 0 0,0 0 0 0 0,0-1 0 0 0,-1 1 0 0 0,1 0 0 0 0,0 0 0 0 0,0 0 0 0 0,-1 0 0 0 0,1 0 0 0 0,0 1 0 0 0,0-1 0 0 0,-1 0 0 0 0,1 0 0 0 0,0 0 0 0 0,-1 1 0 0 0,1-1 0 0 0,0 0 0 0 0,0 1 0 0 0,-1-1 0 0 0,1 0 0 0 0,-1 1 0 0 0,1-1 0 0 0,0 1-12 0 0,1 1 10 0 0,0 0 0 0 0,-1-1 0 0 0,1 1 0 0 0,-1 0 0 0 0,1 0 0 0 0,-1 0 1 0 0,0 0-1 0 0,0 0 0 0 0,0 0 0 0 0,0 0 0 0 0,0 0 0 0 0,0 0 0 0 0,-1 1 0 0 0,1-1 0 0 0,-1 2-10 0 0,12 26 49 0 0,40 67 67 0 0,-38-68-72 0 0,-9-19-23 0 0,0 1-1 0 0,1-2 1 0 0,0 1-1 0 0,1-1 1 0 0,0 0-1 0 0,0 0 1 0 0,1-1 0 0 0,0 1-1 0 0,5 2-20 0 0,4 4 20 0 0,-15-13-16 0 0,0 0 1 0 0,0 0-1 0 0,0 0 0 0 0,1 0 1 0 0,-1 0-1 0 0,0-1 1 0 0,1 1-1 0 0,-1-1 0 0 0,1 0 1 0 0,0 0-1 0 0,2 1-4 0 0,7 2 11 0 0,-11-3-8 0 0,0-1 1 0 0,0 1-1 0 0,-1-1 1 0 0,1 1-1 0 0,0-1 0 0 0,0 0 1 0 0,0 1-1 0 0,0-1 1 0 0,0 0-1 0 0,0 0 1 0 0,0 0-1 0 0,0 0 0 0 0,0 0 1 0 0,0 0-1 0 0,0 0 1 0 0,0 0-1 0 0,0 0 1 0 0,0 0-1 0 0,0 0 0 0 0,-1-1 1 0 0,1 1-1 0 0,0 0 1 0 0,0-1-1 0 0,0 1 1 0 0,0 0-1 0 0,0-1 0 0 0,0 1 1 0 0,0-1-4 0 0,23-11 235 0 0,-20 8-193 0 0,0 0 1 0 0,0 0 0 0 0,0-1 0 0 0,-1 1 0 0 0,0-1-1 0 0,0 0 1 0 0,0 0 0 0 0,-1-1 0 0 0,0 1 0 0 0,0 0 0 0 0,0-1-1 0 0,1-5-42 0 0,8-21 188 0 0,-9 28-141 0 0,-1-1 0 0 0,0 1-1 0 0,-1 0 1 0 0,1 0 0 0 0,-1 0 0 0 0,0-1 0 0 0,0 1-1 0 0,0 0 1 0 0,0 0 0 0 0,-1-1 0 0 0,0 1 0 0 0,0 0 0 0 0,0 0-1 0 0,0 0 1 0 0,-1 0-47 0 0,0-3 46 0 0,0 0 0 0 0,1-1 0 0 0,0 1 1 0 0,0-6-47 0 0,-4-14 136 0 0,4 25-112 0 0,0-1 1 0 0,0 1 0 0 0,1-1-1 0 0,-1 1 1 0 0,1 0-1 0 0,-1-1 1 0 0,1 0 0 0 0,0 1-1 0 0,0-1 1 0 0,0 1-1 0 0,1-1 1 0 0,-1 1-1 0 0,1-2-24 0 0,3-21 246 0 0,-4 21-535 0 0,0 1-1 0 0,0 0 1 0 0,1 0 0 0 0,-1 0 0 0 0,1 0 0 0 0,0 0 0 0 0,0 0 0 0 0,0 0 289 0 0,0 1-10484 0 0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51.0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7632 0 0,'-1'5'224'0'0,"1"1"0"0"0,0-1 0 0 0,0 0 0 0 0,1 1 0 0 0,0-1 0 0 0,0 0 0 0 0,0 1 0 0 0,0-1 0 0 0,1 0 0 0 0,0 0 0 0 0,1 2-224 0 0,-2-4 51 0 0,1 0 0 0 0,-1 1 0 0 0,0-1 0 0 0,0 0 1 0 0,0 1-1 0 0,-1-1 0 0 0,1 1 0 0 0,-1-1 0 0 0,0 1 0 0 0,0-1 0 0 0,0 1 1 0 0,0-1-52 0 0,-1 2 45 0 0,1-1 0 0 0,0 0 0 0 0,1 1 1 0 0,-1-1-1 0 0,1 0 0 0 0,0 0 0 0 0,0 0 1 0 0,0 2-46 0 0,3 4 11 0 0,-2 0 1 0 0,0 0-1 0 0,0 1 1 0 0,0 1-12 0 0,-1-1 25 0 0,1 0 0 0 0,0-1-1 0 0,1 1 1 0 0,1 2-25 0 0,-2-6 72 0 0,0 0-1 0 0,-1 0 1 0 0,0 1 0 0 0,0-1 0 0 0,-1 0-1 0 0,0 0 1 0 0,0 0 0 0 0,-1 4-72 0 0,0 12 458 0 0,2-22-458 0 0,-1-1 0 0 0,0 0 0 0 0,0 1 0 0 0,0-1 0 0 0,0 0 0 0 0,0 0 0 0 0,0 1 0 0 0,1-1 0 0 0,-1 0 0 0 0,0 1 0 0 0,0-1 0 0 0,0 0 0 0 0,1 0 0 0 0,-1 0 1 0 0,0 1-1 0 0,0-1 0 0 0,1 0 0 0 0,-1 0 0 0 0,0 0 0 0 0,0 1 0 0 0,1-1 0 0 0,-1 0 0 0 0,0 0 0 0 0,1 0 0 0 0,-1 0 0 0 0,0 0 0 0 0,1 0 0 0 0,-1 0 0 0 0,0 0 0 0 0,0 0 0 0 0,1 0 0 0 0,-1 0 0 0 0,0 0 0 0 0,1 0 0 0 0,-1 0 0 0 0,0 0 0 0 0,1 0 0 0 0,-1 0 0 0 0,0 0 0 0 0,1 0 0 0 0,-1-1 0 0 0,4 1-1233 0 0,-3 0-6640 0 0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51.3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1 179 6328 0 0,'39'-19'777'0'0,"1"3"-1"0"0,1 2 1 0 0,14-3-777 0 0,128-26 2956 0 0,-151 36-2826 0 0,-4 0-16 0 0,-1-2 0 0 0,0-1 1 0 0,0-1-1 0 0,-1-1-114 0 0,-18 10 10 0 0,-1-1-1 0 0,1 2 1 0 0,0-1-1 0 0,-1 1 1 0 0,1 0 0 0 0,0 0-1 0 0,0 1 1 0 0,5 0-10 0 0,20-2-1605 0 0,-26 1-6028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56.3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366 12 8432 0 0,'0'0'880'0'0,"0"0"0"0"0,-8 0 2777 0 0,-223-9-3765 0 0,217 8 113 0 0,12 1 1 0 0,-1-1 0 0 0,1 1 0 0 0,0 0 0 0 0,-1 0 0 0 0,1 0 0 0 0,0 0 0 0 0,-1 0 0 0 0,1 0 0 0 0,0 1 0 0 0,0-1 0 0 0,-1 1 1 0 0,1 0-1 0 0,0-1 0 0 0,0 1 0 0 0,0 0 0 0 0,0 0 0 0 0,0 0 0 0 0,0 1 0 0 0,0-1 0 0 0,0 0 0 0 0,0 1-6 0 0,-16 11 158 0 0,16-12-131 0 0,0-1 1 0 0,0 1-1 0 0,1 0 1 0 0,-1 0-1 0 0,1 0 1 0 0,-1 0-1 0 0,1 1 0 0 0,-1-1 1 0 0,1 0-1 0 0,0 1 1 0 0,-1-1-1 0 0,1 1 1 0 0,0 0-28 0 0,-9 11 37 0 0,9-12-32 0 0,0 0-1 0 0,0 0 0 0 0,0 0 0 0 0,0 0 0 0 0,0 0 0 0 0,1 0 1 0 0,-1 0-1 0 0,0 0 0 0 0,1 1 0 0 0,-1-1 0 0 0,1 0 1 0 0,-1 0-1 0 0,1 1 0 0 0,0-1 0 0 0,0 0 0 0 0,-1 0 1 0 0,1 1-1 0 0,0-1 0 0 0,0 1-4 0 0,-4 57 340 0 0,4 124 207 0 0,0-171-513 0 0,2 1 0 0 0,0 0 0 0 0,0-1 0 0 0,4 10-34 0 0,-3-10 24 0 0,0 1 0 0 0,0 0 1 0 0,-1-1-1 0 0,-1 12-24 0 0,-1-6 68 0 0,-1-14-63 0 0,0 0 0 0 0,1-1 0 0 0,0 1 0 0 0,0 0-1 0 0,0 0 1 0 0,0-1 0 0 0,0 1 0 0 0,1 0 0 0 0,0-1 0 0 0,0 1-1 0 0,0-1 1 0 0,0 1 0 0 0,0-1 0 0 0,1 1 0 0 0,-1-1 0 0 0,1 0 0 0 0,0 1-5 0 0,-1-3 1 0 0,-1 0 0 0 0,1-1 1 0 0,-1 1-1 0 0,1 0 1 0 0,-1 0-1 0 0,1 0 0 0 0,-1 0 1 0 0,0 0-1 0 0,0-1 0 0 0,1 1 1 0 0,-1 0-1 0 0,0 0 1 0 0,0 0-1 0 0,0 0 0 0 0,0 0 1 0 0,0 0-1 0 0,0 0 1 0 0,0 0-1 0 0,0 0 0 0 0,-1 0-1 0 0,1 0 2 0 0,0 0-1 0 0,0 0 1 0 0,0 0-1 0 0,0-1 1 0 0,0 1-1 0 0,0 0 1 0 0,0 0-1 0 0,0 0 1 0 0,0 0-1 0 0,0 0 1 0 0,1 0-1 0 0,-1 0 1 0 0,0 0-1 0 0,0-1 1 0 0,1 1-1 0 0,-1 0 0 0 0,1 0 1 0 0,-1 0-1 0 0,1-1 1 0 0,-1 1-2 0 0,8 9 26 0 0,-8-9-23 0 0,1 0 1 0 0,0 0-1 0 0,-1 0 0 0 0,1 0 1 0 0,0 0-1 0 0,0 0 0 0 0,0 0 0 0 0,0 0 1 0 0,0 0-1 0 0,0 0 0 0 0,0-1 0 0 0,0 1 1 0 0,0 0-1 0 0,0-1 0 0 0,1 1 1 0 0,-1 0-4 0 0,1-1 1 0 0,0 1 1 0 0,-1 0 0 0 0,1 0-1 0 0,-1 0 1 0 0,1-1 0 0 0,-1 2 0 0 0,0-1-1 0 0,1 0 1 0 0,-1 0 0 0 0,0 0 0 0 0,0 1-1 0 0,0-1 1 0 0,1 1 0 0 0,-2-1-1 0 0,1 1 1 0 0,1 0-2 0 0,-1 0 5 0 0,0 0-1 0 0,0 0 1 0 0,0-1-1 0 0,0 1 1 0 0,1-1-1 0 0,-1 1 1 0 0,0-1-1 0 0,1 1 1 0 0,-1-1-1 0 0,1 0 1 0 0,0 0-1 0 0,-1 1 1 0 0,1-1-1 0 0,1 0-4 0 0,-1 0 4 0 0,6 2 9 0 0,0 1-1 0 0,0-1 0 0 0,1-1 0 0 0,-1 0 0 0 0,0 0 0 0 0,1-1 0 0 0,0 0 1 0 0,7 0-13 0 0,6-1-1 0 0,1-1 0 0 0,0-1 0 0 0,-1-1 0 0 0,1-1 0 0 0,-1-1 0 0 0,0-1 0 0 0,0-1 0 0 0,10-5 1 0 0,-19 6 104 0 0,-6 4-369 0 0,1-1 1 0 0,-1 0-1 0 0,0-1 0 0 0,0 0 0 0 0,-1 0 1 0 0,1 0-1 0 0,-1-1 0 0 0,4-4 265 0 0,-7 5-10066 0 0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51.7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340 102 5920 0 0,'6'0'148'0'0,"-6"0"-98"0"0,1 1 0 0 0,-1-1 1 0 0,1 0-1 0 0,-1 0 0 0 0,1 0 0 0 0,-1 0 1 0 0,1 0-1 0 0,-1 0 0 0 0,1 0 1 0 0,-1 0-1 0 0,1 0 0 0 0,0 0 0 0 0,-1 0 1 0 0,1 0-1 0 0,-1 0 0 0 0,1-1 1 0 0,-1 1-1 0 0,1 0 0 0 0,-1 0 0 0 0,1-1 1 0 0,-1 1-1 0 0,0 0 0 0 0,1 0 0 0 0,-1-1 1 0 0,1 1-1 0 0,-1-1 0 0 0,0 1 1 0 0,1 0-1 0 0,-1-1 0 0 0,0 1 0 0 0,1-1-50 0 0,-1 1 29 0 0,0-1 0 0 0,0 1 0 0 0,0 0 0 0 0,1-1 1 0 0,-1 1-1 0 0,0 0 0 0 0,0 0 0 0 0,0-1 0 0 0,0 1 0 0 0,1 0 0 0 0,-1 0 0 0 0,0 0 0 0 0,0-1 0 0 0,1 1 0 0 0,-1 0 0 0 0,0 0 0 0 0,0 0 0 0 0,1-1 0 0 0,-1 1 0 0 0,0 0 0 0 0,1 0 0 0 0,-1 0 0 0 0,0 0 0 0 0,0 0 0 0 0,1 0 0 0 0,-1 0 0 0 0,0 0 0 0 0,1 0 0 0 0,-1 0-29 0 0,1 0 21 0 0,-1 0-1 0 0,0 0 1 0 0,0 0 0 0 0,1 0-1 0 0,-1 0 1 0 0,0 0 0 0 0,1-1-1 0 0,-1 1 1 0 0,0 0 0 0 0,1 0 0 0 0,-1 0-1 0 0,0 0 1 0 0,0 0 0 0 0,1 0-1 0 0,-1-1 1 0 0,0 1 0 0 0,0 0-1 0 0,1 0 1 0 0,-1 0 0 0 0,0-1-1 0 0,0 1 1 0 0,0 0 0 0 0,1 0 0 0 0,-1-1-1 0 0,0 1 1 0 0,0 0 0 0 0,0 0-1 0 0,0-1 1 0 0,0 1 0 0 0,0 0-1 0 0,1-1 1 0 0,-1 1 0 0 0,0 0 0 0 0,0-1-1 0 0,0 1 1 0 0,0 0 0 0 0,0 0-1 0 0,0-1 1 0 0,0 1 0 0 0,0 0-21 0 0,0-9 249 0 0,0-22 411 0 0,0 31-642 0 0,0-1 1 0 0,0 0-1 0 0,0 0 0 0 0,0 1 1 0 0,0-1-1 0 0,0 0 1 0 0,0 1-1 0 0,0-1 1 0 0,-1 0-1 0 0,1 1 1 0 0,0-1-1 0 0,-1 0 1 0 0,1 1-1 0 0,0-1 1 0 0,-1 0-1 0 0,1 1 1 0 0,0-1-1 0 0,-1 1 1 0 0,1-1-1 0 0,-1 1 1 0 0,1-1-1 0 0,-1 1 1 0 0,0-1-1 0 0,1 1 1 0 0,-1 0-1 0 0,1-1 0 0 0,-1 1 1 0 0,0 0-1 0 0,1-1 1 0 0,-1 1-1 0 0,0 0 1 0 0,1 0-1 0 0,-1 0-18 0 0,-3-1 77 0 0,0 1 0 0 0,1-1-1 0 0,-1 0 1 0 0,1 0-1 0 0,-1 0 1 0 0,1 0 0 0 0,-1-1-1 0 0,-2-1-76 0 0,-23-7 379 0 0,14 8-257 0 0,-1 0 0 0 0,1 1 0 0 0,-1 0-1 0 0,1 2 1 0 0,-1 0 0 0 0,1 0 0 0 0,0 2-1 0 0,0 0 1 0 0,-1 0 0 0 0,2 2 0 0 0,-1-1 0 0 0,0 2-122 0 0,12-4 58 0 0,0 0 0 0 0,0 0 0 0 0,-1 0 0 0 0,1 0 0 0 0,0 1 0 0 0,1 0 0 0 0,-1-1 1 0 0,0 1-1 0 0,1 0 0 0 0,0 0 0 0 0,-1 0 0 0 0,1 1 0 0 0,1-1 0 0 0,-1 0 0 0 0,0 1 0 0 0,1-1 1 0 0,-1 4-59 0 0,4 9 378 0 0,2-1-140 0 0,-2-12-226 0 0,-1-1 1 0 0,1-1 0 0 0,-1 1-1 0 0,1 0 1 0 0,0 0 0 0 0,0 0-1 0 0,0-1 1 0 0,0 1 0 0 0,0-1-1 0 0,0 0 1 0 0,0 0 0 0 0,1 0-1 0 0,-1 0 1 0 0,1 1-13 0 0,5 2 24 0 0,156 104 179 0 0,-133-85-214 0 0,-1 2 0 0 0,-1 1 1 0 0,-1 1-1 0 0,-1 2 11 0 0,-26-28-6 0 0,0 0-1 0 0,0 0 1 0 0,0 1 0 0 0,0-1-1 0 0,0 1 1 0 0,-1-1 0 0 0,1 1 0 0 0,0-1-1 0 0,-1 1 1 0 0,1-1 0 0 0,-1 1-1 0 0,1 0 1 0 0,-1-1 0 0 0,0 1 0 0 0,0 0-1 0 0,0-1 1 0 0,0 1 0 0 0,0 0-1 0 0,0-1 1 0 0,0 1 0 0 0,0 0 0 0 0,-1-1-1 0 0,1 1 1 0 0,-1-1 0 0 0,1 1 6 0 0,-3 4-15 0 0,0-1 0 0 0,0 1 0 0 0,0-1 0 0 0,0 0 0 0 0,-1 0 0 0 0,0 0 15 0 0,0 1 12 0 0,0-3-12 0 0,0 0-1 0 0,0-1 1 0 0,0 1-1 0 0,-1-1 1 0 0,1 0-1 0 0,-1 0 0 0 0,1 0 1 0 0,-1 0-1 0 0,0-1 1 0 0,1 0-1 0 0,-1 0 1 0 0,-3 0 0 0 0,-1 1 0 0 0,-8 1 20 0 0,-1-1 0 0 0,1 0 0 0 0,0-2 0 0 0,-1 0 0 0 0,1-1 1 0 0,0 0-1 0 0,-1-2 0 0 0,0 0-20 0 0,-98-29 408 0 0,112 31-480 0 0,0-1 1 0 0,0 1-1 0 0,0-1 1 0 0,0 0-1 0 0,0 0 1 0 0,1-1-1 0 0,-1 1 1 0 0,0-1-1 0 0,1 0 0 0 0,0 0 72 0 0,-2 0-1127 0 0,3 1-8679 0 0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56.5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41 7432 0 0,'10'-1'236'0'0,"0"0"1"0"0,0-1-1 0 0,0 0 1 0 0,0 0-1 0 0,4-3-236 0 0,23-4 763 0 0,-12 5-315 0 0,-17 3-349 0 0,0 0 0 0 0,1 0 0 0 0,-1-1 0 0 0,0-1 0 0 0,4-1-99 0 0,-8 3 21 0 0,0 1 1 0 0,0-1 0 0 0,-1 0-1 0 0,1 1 1 0 0,0 0-1 0 0,0 0 1 0 0,0 0 0 0 0,0 1-1 0 0,0-1 1 0 0,1 1-22 0 0,22 0 72 0 0,-25-1-50 0 0,0 0-1 0 0,0 0 1 0 0,0 1 0 0 0,0-1 0 0 0,0 0 0 0 0,0 0 0 0 0,0 1 0 0 0,-1-1-1 0 0,1 1 1 0 0,0 0 0 0 0,0 0 0 0 0,0-1 0 0 0,-1 1 0 0 0,2 1-22 0 0,-2-1-151 0 0,1 0 1 0 0,-1 0-1 0 0,1 0 1 0 0,0-1-1 0 0,-1 1 1 0 0,1-1-1 0 0,-1 1 1 0 0,1-1-1 0 0,0 1 1 0 0,0-1-1 0 0,0 0 151 0 0,-1 0-6626 0 0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56.8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13 5720 0 0,'-4'11'-60'0'0,"4"-11"76"0"0,0 0 0 0 0,0 0 0 0 0,0 0 0 0 0,0 0 1 0 0,0 0-1 0 0,0 0 0 0 0,0 0 0 0 0,0 0 0 0 0,0 0 0 0 0,0 0 0 0 0,-1 0 0 0 0,1 1 0 0 0,0-1 0 0 0,0 0 0 0 0,0 0 0 0 0,0 0 0 0 0,0 0 0 0 0,0 0 0 0 0,0 0 0 0 0,0 0 0 0 0,0 0 1 0 0,0 0-1 0 0,0 0 0 0 0,0 1 0 0 0,0-1 0 0 0,0 0 0 0 0,0 0 0 0 0,0 0 0 0 0,0 0 0 0 0,0 0 0 0 0,0 0 0 0 0,0 0 0 0 0,0 0 0 0 0,0 1 0 0 0,0-1 0 0 0,0 0 0 0 0,0 0 0 0 0,0 0 1 0 0,0 0-1 0 0,0 0 0 0 0,0 0 0 0 0,0 0 0 0 0,0 0 0 0 0,0 0 0 0 0,0 0 0 0 0,1 1 0 0 0,-1-1 0 0 0,0 0 0 0 0,0 0 0 0 0,0 0 0 0 0,0 0 0 0 0,0 0 0 0 0,0 0 0 0 0,0 0 0 0 0,0 0 1 0 0,0 0-1 0 0,0 0 0 0 0,0 0 0 0 0,1 0 0 0 0,-1 0 0 0 0,0 0-16 0 0,0 0 31 0 0,1 0 0 0 0,-1 0 1 0 0,0 1-1 0 0,1-1 0 0 0,-1 0 0 0 0,0 0 1 0 0,1 0-1 0 0,-1 0 0 0 0,0 1 0 0 0,1-1 1 0 0,-1 0-1 0 0,0 0 0 0 0,1 0 0 0 0,-1 1 1 0 0,0-1-1 0 0,1 0 0 0 0,-1 1 0 0 0,0-1 1 0 0,0 0-1 0 0,0 1 0 0 0,1-1 0 0 0,-1 0 1 0 0,0 1-1 0 0,0-1 0 0 0,0 0 0 0 0,0 1 1 0 0,0-1-1 0 0,1 1 0 0 0,-1-1 0 0 0,0 0 1 0 0,0 1-1 0 0,0-1 0 0 0,0 1 0 0 0,0-1 1 0 0,0 0-1 0 0,0 1 0 0 0,-1-1 0 0 0,1 1 1 0 0,0-1-32 0 0,0 0 37 0 0,0 1 1 0 0,0-1-1 0 0,0 0 1 0 0,0 1 0 0 0,0-1-1 0 0,0 1 1 0 0,0-1-1 0 0,0 0 1 0 0,0 1 0 0 0,0-1-1 0 0,0 0 1 0 0,0 1 0 0 0,0-1-1 0 0,0 0 1 0 0,0 1-1 0 0,0-1 1 0 0,1 0 0 0 0,-1 1-1 0 0,0-1 1 0 0,0 0-1 0 0,0 1 1 0 0,0-1 0 0 0,1 0-1 0 0,-1 0 1 0 0,0 1-1 0 0,0-1 1 0 0,1 0 0 0 0,-1 0-1 0 0,0 1 1 0 0,1-1-1 0 0,-1 0 1 0 0,0 0 0 0 0,0 0-1 0 0,1 0 1 0 0,-1 0-1 0 0,0 1 1 0 0,1-1 0 0 0,-1 0-38 0 0,62-6 1645 0 0,-19 1-1369 0 0,54-7 96 0 0,-41 4 128 0 0,15 2-500 0 0,-62 5-180 0 0,0 1 0 0 0,1-1 0 0 0,-1 0 0 0 0,0-1 0 0 0,0 0 0 0 0,8-2 180 0 0,-13 2-7857 0 0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57.3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692 493 7432 0 0,'0'0'13'0'0,"0"0"0"0"0,-1 1 1 0 0,1-1-1 0 0,0 0 0 0 0,0 0 0 0 0,0 0 0 0 0,0 0 1 0 0,0 0-1 0 0,0 0 0 0 0,0 1 0 0 0,0-1 1 0 0,0 0-1 0 0,0 0 0 0 0,0 0 0 0 0,0 0 1 0 0,0 0-1 0 0,0 0 0 0 0,-1 0 0 0 0,1 1 1 0 0,0-1-1 0 0,0 0 0 0 0,0 0 0 0 0,0 0 1 0 0,0 0-1 0 0,0 0 0 0 0,0 0 0 0 0,-1 0 1 0 0,1 0-1 0 0,0 0 0 0 0,0 0 0 0 0,0 0 1 0 0,0 0-1 0 0,0 0 0 0 0,-1 0 0 0 0,1 0 1 0 0,0 0-1 0 0,0 0 0 0 0,0 0 0 0 0,0 0 1 0 0,0 0-1 0 0,-1 0 0 0 0,1 0 0 0 0,0 0 1 0 0,0 0-1 0 0,0 0 0 0 0,0 0 0 0 0,0 0-13 0 0,-12-4 1308 0 0,-8-2 103 0 0,-65 4-710 0 0,24 0-587 0 0,0 3 0 0 0,0 3 1 0 0,-2 2-115 0 0,36-2 35 0 0,0-1 0 0 0,0-2 0 0 0,0-1 0 0 0,0-1 0 0 0,-6-1-35 0 0,-29 0 87 0 0,44 2 194 0 0,1 0-1 0 0,-16-3-280 0 0,31 3 21 0 0,1 0 0 0 0,0-1 0 0 0,0 1 0 0 0,0 0 0 0 0,0 0 0 0 0,0-1 0 0 0,0 1 0 0 0,0-1 0 0 0,0 1 0 0 0,0-1 0 0 0,0 1 0 0 0,0-1 0 0 0,0 1 0 0 0,0-1 0 0 0,0 0 0 0 0,0 0 0 0 0,0 1 0 0 0,1-1 1 0 0,-1 0-1 0 0,0 0 0 0 0,0 0 0 0 0,1 0 0 0 0,-1 0-21 0 0,1-1 68 0 0,-1-1 1 0 0,0 1-1 0 0,1-1 1 0 0,0 0-1 0 0,0 1 1 0 0,-1-1-1 0 0,2 1 0 0 0,-1-3-68 0 0,0-6 58 0 0,1 10-50 0 0,-1-1 1 0 0,1 1-1 0 0,-1-1 1 0 0,1 1-1 0 0,0-1 1 0 0,0 1-1 0 0,0-1 1 0 0,-1 1-1 0 0,1 0 1 0 0,1-1-1 0 0,-1 1 1 0 0,0 0-1 0 0,0 0 1 0 0,0 0-1 0 0,2-1-8 0 0,4-5 57 0 0,88-99 391 0 0,-78 87-406 0 0,4-4 45 0 0,1 1 1 0 0,0 1 0 0 0,23-16-88 0 0,-39 32 13 0 0,0 0-1 0 0,-1 0 0 0 0,1-1 1 0 0,-1 0-1 0 0,0 0 0 0 0,0 0-12 0 0,23-26 72 0 0,14-6 185 0 0,-19 16 347 0 0,24-15-604 0 0,-42 32 86 0 0,10-7-35 0 0,-14 11-37 0 0,-1 1 2 0 0,14 0 400 0 0,-15 1-417 0 0,1-1 0 0 0,0 0 1 0 0,-1 0-1 0 0,1 1 0 0 0,-1-1 1 0 0,1 0-1 0 0,0 1 0 0 0,-1-1 1 0 0,1 0-1 0 0,0 1 0 0 0,-1-1 1 0 0,1 0-1 0 0,0 1 1 0 0,-1-1-1 0 0,1 1 0 0 0,0-1 1 0 0,0 1-1 0 0,0-1 0 0 0,-1 1 1 0 0,1-1-1 0 0,0 0 0 0 0,0 1 1 0 0,0-1-1 0 0,0 1 1 0 0,0-1-1 0 0,0 1 1 0 0,-3 20-22 0 0,2-9 13 0 0,-5 43-28 0 0,6-39 19 0 0,-2 0 1 0 0,-2 14 17 0 0,2-16-7 0 0,0 1 0 0 0,1-1 0 0 0,1 0 0 0 0,0 1 0 0 0,2 5 7 0 0,0 24-21 0 0,-1-23 11 0 0,1 1 0 0 0,1 0 0 0 0,2-1 0 0 0,2 10 10 0 0,-1-9-16 0 0,-1 0 0 0 0,-2 0 1 0 0,0 0-1 0 0,-1 11 16 0 0,0-15-10 0 0,0-1 0 0 0,1 1 0 0 0,1 0 0 0 0,1-1 1 0 0,6 16 9 0 0,-7-14 0 0 0,-4-17 0 0 0,1 0 0 0 0,-1 1 0 0 0,1-1 0 0 0,-1 0 0 0 0,1 0 0 0 0,0 1 0 0 0,0-1 0 0 0,0 0 0 0 0,0 0 0 0 0,0 0 0 0 0,0 0 0 0 0,2 1 0 0 0,-2 0 3 0 0,1-1 0 0 0,-1 1 0 0 0,0-1 0 0 0,0 1 0 0 0,0-1 0 0 0,0 1 0 0 0,-1 0 0 0 0,1-1 0 0 0,-1 1 0 0 0,0 0 0 0 0,1 0 0 0 0,-1 0 0 0 0,0-1 0 0 0,-1 1 0 0 0,1 0 0 0 0,0 0-3 0 0,-1-1 16 0 0,1-2 2 0 0,0 0 12 0 0,0 0 3 0 0,0 0 4 0 0,0 0-2029 0 0,0 0-8102 0 0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57.6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7632 0 0,'0'1'63'0'0,"0"-1"0"0"0,0 1 1 0 0,0 0-1 0 0,0-1 1 0 0,0 1-1 0 0,1 0 0 0 0,-1 0 1 0 0,0-1-1 0 0,0 1 0 0 0,1 0 1 0 0,-1-1-1 0 0,0 1 0 0 0,1-1 1 0 0,-1 1-1 0 0,1 0 0 0 0,-1-1 1 0 0,1 1-1 0 0,-1-1 0 0 0,1 1 1 0 0,-1-1-1 0 0,1 0 0 0 0,-1 1 1 0 0,1-1-1 0 0,0 1 0 0 0,-1-1-63 0 0,1 0 77 0 0,0 1-1 0 0,0-1 1 0 0,-1 1-1 0 0,1-1 1 0 0,-1 0-1 0 0,1 1 0 0 0,0 0 1 0 0,-1-1-1 0 0,1 1 1 0 0,-1-1-1 0 0,1 1 1 0 0,-1 0-1 0 0,0-1 1 0 0,1 1-1 0 0,-1 0 0 0 0,1-1 1 0 0,-1 1-1 0 0,0 0 1 0 0,0 0-1 0 0,0-1 1 0 0,1 1-1 0 0,-1 0 0 0 0,0 0 1 0 0,0 0-1 0 0,0 0-76 0 0,12 15 858 0 0,-8-10-840 0 0,-1 1 1 0 0,0 1 0 0 0,0-1-1 0 0,-1 0 1 0 0,0 1 0 0 0,0-1-1 0 0,0 5-18 0 0,5 9 98 0 0,-6-20-85 0 0,0 1 0 0 0,0 0 0 0 0,0 0 0 0 0,0 0 1 0 0,-1 0-1 0 0,1 0 0 0 0,-1 0 0 0 0,1 0 1 0 0,-1 0-1 0 0,0 0 0 0 0,0 0 0 0 0,0 0 1 0 0,0 1-14 0 0,0-1 22 0 0,0 1 0 0 0,-1 0 0 0 0,1 0 1 0 0,-1 0-1 0 0,0 0 0 0 0,0-1 1 0 0,0 1-1 0 0,0 0 0 0 0,0-1 0 0 0,-1 1 1 0 0,1-1-1 0 0,-1 1 0 0 0,0-1 0 0 0,0 0 1 0 0,0 0-1 0 0,0 1 0 0 0,0-1-22 0 0,-2-1 46 0 0,3-1-1636 0 0,1 0-6428 0 0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57.9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 6128 0 0,'0'-1'51'0'0,"0"1"-1"0"0,0-1 1 0 0,0 1 0 0 0,0-1-1 0 0,0 1 1 0 0,1-1 0 0 0,-1 0 0 0 0,0 1-1 0 0,0-1 1 0 0,0 1 0 0 0,1-1 0 0 0,-1 1-1 0 0,0-1 1 0 0,1 1 0 0 0,-1-1-1 0 0,0 1 1 0 0,1-1 0 0 0,-1 1 0 0 0,0 0-1 0 0,1-1 1 0 0,-1 1 0 0 0,1-1-1 0 0,-1 1 1 0 0,1 0 0 0 0,-1-1 0 0 0,1 1-1 0 0,-1 0 1 0 0,1 0-51 0 0,-1 0 34 0 0,1 0 0 0 0,-1 0 0 0 0,0 0 0 0 0,1 0 0 0 0,-1 0 0 0 0,0 0 0 0 0,1 0 0 0 0,-1 0 0 0 0,0 0 0 0 0,1 0 0 0 0,-1 0 0 0 0,0 0 0 0 0,1 0 0 0 0,-1 1 0 0 0,0-1 0 0 0,1 0-1 0 0,-1 0 1 0 0,0 0 0 0 0,1 1 0 0 0,-1-1 0 0 0,0 0 0 0 0,0 0 0 0 0,0 1 0 0 0,1-1 0 0 0,-1 0 0 0 0,0 0 0 0 0,0 1 0 0 0,0-1 0 0 0,1 0 0 0 0,-1 1 0 0 0,0-1 0 0 0,0 0 0 0 0,0 1 0 0 0,0-1 0 0 0,0 0 0 0 0,0 1 0 0 0,0-1 0 0 0,0 0 0 0 0,0 1 0 0 0,0-1 0 0 0,0 0 0 0 0,0 1 0 0 0,0-1-1 0 0,0 0 1 0 0,0 1 0 0 0,0-1-34 0 0,0 3 83 0 0,0 0 0 0 0,1 0 0 0 0,-1 0 0 0 0,1 0 0 0 0,-1 0 0 0 0,1 0 0 0 0,0 0 0 0 0,1 0 0 0 0,-1 0-1 0 0,0-1 1 0 0,1 1 0 0 0,0 1-83 0 0,4 7 93 0 0,-4-6-40 0 0,-1-1 1 0 0,0 1-1 0 0,-1 0 0 0 0,1 0 0 0 0,-1-1 0 0 0,0 1 0 0 0,0 0 0 0 0,0 0 0 0 0,-2 4-53 0 0,1 11 269 0 0,1-18-231 0 0,0 1 1 0 0,0 0-1 0 0,0 0 0 0 0,1-1 1 0 0,-1 1-1 0 0,1 0 0 0 0,-1-1 1 0 0,1 1-1 0 0,0 0 0 0 0,0-1 1 0 0,0 1-1 0 0,1-1 0 0 0,-1 0 1 0 0,0 1-1 0 0,1-1 0 0 0,0 1-38 0 0,11 20 450 0 0,-13-22-472 0 0,1-1 0 0 0,-1 1 0 0 0,0-1 0 0 0,1 1 0 0 0,-1 0 0 0 0,0-1 0 0 0,1 1 0 0 0,-1 0 0 0 0,0 0 0 0 0,0-1 0 0 0,0 1 0 0 0,0 0 0 0 0,0-1 0 0 0,0 1 0 0 0,0 0 0 0 0,0 0 0 0 0,0 0 22 0 0,0 0-840 0 0,0 0-6866 0 0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55.4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6 216 4720 0 0,'1'0'87'0'0,"-1"0"1"0"0,0-1-1 0 0,0 1 0 0 0,0 0 1 0 0,0 0-1 0 0,0 0 0 0 0,0 0 1 0 0,0-1-1 0 0,1 1 1 0 0,-1 0-1 0 0,0 0 0 0 0,0 0 1 0 0,0-1-1 0 0,0 1 0 0 0,0 0 1 0 0,0 0-1 0 0,0 0 0 0 0,0-1 1 0 0,0 1-1 0 0,0 0 1 0 0,0 0-1 0 0,0 0 0 0 0,0-1 1 0 0,0 1-1 0 0,0 0 0 0 0,0 0 1 0 0,0 0-1 0 0,0-1 1 0 0,-1 1-1 0 0,1 0 0 0 0,0 0 1 0 0,0 0-1 0 0,0 0 0 0 0,0-1 1 0 0,0 1-1 0 0,0 0 1 0 0,0 0-1 0 0,-1 0 0 0 0,1 0 1 0 0,0 0-1 0 0,0 0 0 0 0,0-1 1 0 0,0 1-1 0 0,-1 0 0 0 0,1 0 1 0 0,0 0-1 0 0,0 0 1 0 0,0 0-1 0 0,-1 0 0 0 0,1 0 1 0 0,0 0-1 0 0,0 0 0 0 0,0 0 1 0 0,-1 0-1 0 0,1 0 1 0 0,0 0-1 0 0,0 0 0 0 0,0 0 1 0 0,-1 0-1 0 0,1 0 0 0 0,0 0 1 0 0,0 0-1 0 0,0 0 0 0 0,-1 0 1 0 0,1 0-1 0 0,0 0 1 0 0,0 0-1 0 0,0 1 0 0 0,0-1-87 0 0,15-14-308 0 0,-8 9 582 0 0,19-18-223 0 0,-16 14-28 0 0,0 0-1 0 0,0 0 1 0 0,1-4-23 0 0,1 1 101 0 0,-1 0 0 0 0,2 0-1 0 0,0 2 1 0 0,0-1 0 0 0,1 1 0 0 0,0 1 0 0 0,0 1 0 0 0,1 0-1 0 0,0 1 1 0 0,1 0 0 0 0,0 1 0 0 0,0 1 0 0 0,1 0-101 0 0,-12 4 69 0 0,-1 0 1 0 0,0 0 0 0 0,0 0-1 0 0,1 1 1 0 0,-1 0-1 0 0,0 0 1 0 0,1 0 0 0 0,-1 0-1 0 0,0 1 1 0 0,4 0-70 0 0,1 0 73 0 0,-4 0-4 0 0,-4-1-52 0 0,0 0 0 0 0,1 0 0 0 0,-1 0 1 0 0,0 1-1 0 0,0-1 0 0 0,1 0 1 0 0,-1 1-1 0 0,0-1 0 0 0,0 0 1 0 0,0 1-1 0 0,0 0 0 0 0,0-1 0 0 0,1 1 1 0 0,-1 0-1 0 0,0-1 0 0 0,0 1 1 0 0,0 0-1 0 0,-1 0 0 0 0,1 0 1 0 0,0 0-18 0 0,0-1 9 0 0,-1 1-1 0 0,1-1 1 0 0,-1 1 0 0 0,1-1 0 0 0,-1 0 0 0 0,1 1 0 0 0,0-1 0 0 0,-1 0 0 0 0,1 0 0 0 0,0 1 0 0 0,-1-1 0 0 0,1 0 0 0 0,0 0 0 0 0,-1 0-1 0 0,1 0 1 0 0,0 0 0 0 0,-1 0 0 0 0,1 0 0 0 0,0 0 0 0 0,-1 0 0 0 0,1 0 0 0 0,0-1-9 0 0,0 1 3 0 0,-1 0 1 0 0,1 0-1 0 0,-1 0 1 0 0,1 0-1 0 0,0 0 1 0 0,-1 0-1 0 0,1 0 1 0 0,-1 0-1 0 0,1 0 1 0 0,-1 0-1 0 0,1 0 1 0 0,-1 0-1 0 0,1 0 1 0 0,0 0-1 0 0,-1 0 1 0 0,1 1-1 0 0,-1-1 1 0 0,1 0-1 0 0,-1 0 1 0 0,1 1-1 0 0,-1-1 1 0 0,1 0-1 0 0,-1 1 1 0 0,0-1-1 0 0,1 0 1 0 0,-1 1-1 0 0,1-1 0 0 0,-1 1 1 0 0,0-1-1 0 0,1 1 1 0 0,-1-1-1 0 0,0 1 1 0 0,0-1-1 0 0,1 1 1 0 0,-1-1-1 0 0,0 1 1 0 0,0-1-1 0 0,0 1 1 0 0,0-1-1 0 0,0 1 1 0 0,0 0-1 0 0,1-1-3 0 0,0 7 16 0 0,0-1-1 0 0,0 1 1 0 0,0-1-1 0 0,-1 1 1 0 0,0 0-1 0 0,0-1 0 0 0,-1 1 1 0 0,0 1-16 0 0,-11 55 79 0 0,8-46-66 0 0,-2 12 9 0 0,-2-1 0 0 0,-2 0-1 0 0,0 0 1 0 0,-2-1-1 0 0,-1 0 1 0 0,-1-1 0 0 0,-1 0-1 0 0,-1-2 1 0 0,-14 17-22 0 0,26-36 8 0 0,1 1 0 0 0,0-1 0 0 0,0 1 0 0 0,0-1 1 0 0,1 1-1 0 0,0 0 0 0 0,-1 2-8 0 0,-4 11 23 0 0,6-16-16 0 0,-1 0 0 0 0,0-1 0 0 0,0 1 0 0 0,0-1 0 0 0,0 1 0 0 0,-1-1 0 0 0,1 0 0 0 0,0 0 0 0 0,-1 0 0 0 0,0 0 0 0 0,1-1 0 0 0,-1 1 0 0 0,0-1 0 0 0,-2 1-7 0 0,2 0 21 0 0,-1 0 0 0 0,1-1 0 0 0,0 1 0 0 0,0 1 0 0 0,0-1 0 0 0,0 0 0 0 0,0 1 1 0 0,-1 1-22 0 0,-4 3 161 0 0,8-13 62 0 0,0 0-11 0 0,11 2-163 0 0,-10 3-47 0 0,1 0-1 0 0,-1 1 0 0 0,0-1 0 0 0,0 1 0 0 0,1-1 0 0 0,-1 1 1 0 0,0-1-1 0 0,1 1 0 0 0,-1 0 0 0 0,1-1 0 0 0,-1 1 1 0 0,1 0-2 0 0,22-1 23 0 0,-1-2 0 0 0,0 0 0 0 0,7-3-23 0 0,-5 1 36 0 0,-1 1 0 0 0,1 1 0 0 0,10 1-36 0 0,154-4 112 0 0,-149 6-2049 0 0,-39 0-7671 0 0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55.8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5416 0 0,'0'0'817'0'0,"0"20"3246"0"0,3-20-4017 0 0,-1 0 0 0 0,0 0 1 0 0,0 0-1 0 0,0 1 1 0 0,0-1-1 0 0,1 1 0 0 0,-1-1 1 0 0,0 1-1 0 0,0 0 1 0 0,0-1-1 0 0,0 1 0 0 0,0 0 1 0 0,0 0-1 0 0,0 1-46 0 0,15 5 191 0 0,-5-1-92 0 0,1-1 1 0 0,-2 2 0 0 0,1 0 0 0 0,-1 0-1 0 0,0 1 1 0 0,0 0 0 0 0,1 3-100 0 0,2 1 102 0 0,22 14 126 0 0,-19-14-35 0 0,-1 0-1 0 0,-1 0 1 0 0,0 2 0 0 0,0 0 0 0 0,11 15-193 0 0,-13-14 179 0 0,1 0 0 0 0,11 9-179 0 0,-14-14 59 0 0,0 0 0 0 0,-1 1 0 0 0,0 0 0 0 0,-1 1 0 0 0,0 0 0 0 0,5 9-59 0 0,-10-13 25 0 0,1 0 0 0 0,0-1 0 0 0,0 0 0 0 0,5 4-25 0 0,16 24 133 0 0,-24-32-89 0 0,1 1 0 0 0,0-1 0 0 0,0 0 0 0 0,0 0 0 0 0,1 0 0 0 0,-1 0 0 0 0,1 0-44 0 0,0 0 63 0 0,-1-1-1 0 0,0 1 1 0 0,0-1 0 0 0,0 1-1 0 0,0 0 1 0 0,0 1 0 0 0,-1-1-1 0 0,0 0 1 0 0,1 1-63 0 0,-3-3 11 0 0,0-1-1 0 0,1 1 0 0 0,-1 0 0 0 0,0-1 0 0 0,0 1 0 0 0,0-1 0 0 0,1 1 0 0 0,-1 0 0 0 0,0-1 0 0 0,1 1 0 0 0,-1-1 0 0 0,1 1 0 0 0,-1-1 0 0 0,0 0 0 0 0,1 1 0 0 0,-1-1 0 0 0,1 1 0 0 0,-1-1 0 0 0,1 0 0 0 0,-1 1 0 0 0,1-1 0 0 0,0 0 0 0 0,-1 0 0 0 0,1 1 0 0 0,-1-1 0 0 0,1 0 0 0 0,0 0 0 0 0,-1 0 0 0 0,1 0 0 0 0,-1 0 0 0 0,1 0 0 0 0,0 0-10 0 0,-1 0 91 0 0,0 0-8 0 0,0 0-3 0 0,-7 0-1716 0 0,7 0-8280 0 0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56.2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517 0 6224 0 0,'0'7'1520'0'0,"0"-2"-1190"0"0,0-3-230 0 0,0 0-1 0 0,1 0 1 0 0,-1 0-1 0 0,0 1 0 0 0,0-1 1 0 0,-1 0-1 0 0,1 0 1 0 0,0 1-1 0 0,-1-1 1 0 0,1 0-1 0 0,-1 0 0 0 0,0 0 1 0 0,0 0-1 0 0,1 0 1 0 0,-1 0-1 0 0,-1 0 1 0 0,1 0-1 0 0,0 0 0 0 0,0 0 1 0 0,-1-1-1 0 0,1 1 1 0 0,-1 0-1 0 0,-1 1-99 0 0,1-2 50 0 0,0 1 0 0 0,0-1 1 0 0,1 1-1 0 0,-1 0 0 0 0,1-1 0 0 0,-1 1 0 0 0,1 0 0 0 0,0 0 1 0 0,-1 0-1 0 0,1 0 0 0 0,0 1 0 0 0,0 0-50 0 0,-12 20 237 0 0,-64 68-67 0 0,38-47-147 0 0,2 2 0 0 0,-25 40-23 0 0,56-76 35 0 0,-1-1-1 0 0,-1 0 1 0 0,0-1 0 0 0,-5 5-35 0 0,5-5 73 0 0,0 0 0 0 0,1 0 1 0 0,0 0-1 0 0,0 1 0 0 0,-2 5-73 0 0,7-11 24 0 0,-11 20 100 0 0,-2 0-1 0 0,-7 9-123 0 0,17-26 35 0 0,1 0 0 0 0,-1-1 0 0 0,0 0-1 0 0,-1 0 1 0 0,1 0 0 0 0,-1-1-1 0 0,0 1 1 0 0,-1-1 0 0 0,1-1 0 0 0,0 1-1 0 0,-4 0-34 0 0,8-3 26 0 0,-1 1 0 0 0,0-1 0 0 0,0 1-1 0 0,1 0 1 0 0,-1-1 0 0 0,1 1-1 0 0,0 1 1 0 0,-1-1-26 0 0,-10 9 260 0 0,9-12-88 0 0,9-2-104 0 0,-4 3-142 0 0,0-1 0 0 0,1 1 1 0 0,-1 0-1 0 0,0-1 1 0 0,1 1-1 0 0,-1-1 0 0 0,0 1 1 0 0,0-1-1 0 0,0 0 0 0 0,1 1 1 0 0,-1-1-1 0 0,1-1 74 0 0,-1 1-751 0 0,0 0-7574 0 0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58.5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5416 0 0,'0'69'4794'0'0,"0"93"-4496"0"0,0-162-7806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27.7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 7024 0 0,'6'-5'164'0'0,"0"1"1"0"0,1 1-1 0 0,0-1 1 0 0,-1 1-1 0 0,1 0 1 0 0,0 1-1 0 0,1-1 1 0 0,-1 1-1 0 0,0 1 1 0 0,1 0-1 0 0,2-1-164 0 0,7-1 168 0 0,9-2 45 0 0,-1 2-1 0 0,0 1 1 0 0,8 1-213 0 0,17-1 145 0 0,-43 2-186 0 0,1 0 1 0 0,-1 1 0 0 0,1 0 0 0 0,-1 0-1 0 0,1 0 1 0 0,-1 1 0 0 0,0 0 0 0 0,0 1-1 0 0,0 0 1 0 0,0 0 0 0 0,0 0 0 0 0,-1 1-1 0 0,1 0 1 0 0,-1 0 0 0 0,0 0-1 0 0,0 1 1 0 0,-1 0 0 0 0,1 0 0 0 0,-1 1-1 0 0,0 0 1 0 0,-1-1 0 0 0,1 2 0 0 0,-1-1-1 0 0,0 0 1 0 0,1 4 40 0 0,-3-4-17 0 0,1 0 0 0 0,-1 0 1 0 0,0 0-1 0 0,-1 0 0 0 0,0 0 0 0 0,0 0 0 0 0,0 1 1 0 0,0 1 16 0 0,-1-6 0 0 0,-1 0 0 0 0,1 0 0 0 0,0 0-1 0 0,-1 0 1 0 0,1 0 0 0 0,-1 0 0 0 0,0 0 0 0 0,0 0 0 0 0,0 0 0 0 0,0 0 0 0 0,0 0 0 0 0,0-1 0 0 0,0 1 0 0 0,0 0 0 0 0,-1-1 0 0 0,1 1 0 0 0,-1-1 0 0 0,1 1 0 0 0,-1-1-1 0 0,0 0 1 0 0,1 0 0 0 0,-1 0 0 0 0,0 0 0 0 0,0 0 0 0 0,0 0 0 0 0,0 0 0 0 0,-1 0 0 0 0,-47 22 63 0 0,38-16 1 0 0,0-1 0 0 0,0-1 0 0 0,-1 0 0 0 0,0 0 0 0 0,0-2 0 0 0,-9 2-64 0 0,1-2 113 0 0,-13 3 439 0 0,0-3 0 0 0,-12 0-552 0 0,46-3 151 0 0,-5 0-966 0 0,5 0-6074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56.7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0 125 7528 0 0,'12'-2'261'0'0,"0"0"0"0"0,-1-1 0 0 0,1 0 1 0 0,-1-1-1 0 0,0 0 0 0 0,0-1 0 0 0,0 0 1 0 0,4-4-262 0 0,21-8 460 0 0,-15 10-443 0 0,1 1 0 0 0,-1 0-1 0 0,1 2 1 0 0,0 0 0 0 0,2 2-17 0 0,38-8-2 0 0,-4-3 23 0 0,-32 7-667 0 0,0 0 0 0 0,15 0 646 0 0,-36 6-6353 0 0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6:58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0 6824 0 0,'0'43'1096'0'0,"0"-43"-772"0"0,0 0-178 0 0,0 0-48 0 0,-4 11 86 0 0,2-2-178 0 0,1 0 1 0 0,1-1 0 0 0,0 1-1 0 0,0 0 1 0 0,0 0-1 0 0,1 0 1 0 0,1-1 0 0 0,1 9-7 0 0,1 8 3 0 0,6 70 29 0 0,-2-66 3 0 0,-7-25-18 0 0,1 0-1 0 0,-1 0 1 0 0,0 1 0 0 0,0-1-1 0 0,-1 0 1 0 0,1 0 0 0 0,-1 2-17 0 0,0 0-1092 0 0,0-5-4496 0 0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00.8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7832 0 0,'0'0'520'0'0,"0"0"0"0"0,0 0 1 0 0,0 0 0 0 0,0 0-18 0 0,0 0 0 0 0,0 0 1 0 0,0 0-35 0 0,0 0-138 0 0,0 0-35 0 0,0 0 1 0 0,0 0-42 0 0,0 0-189 0 0,0 0-39 0 0,0 0-7 0 0,0 0 8 0 0,0 0 23 0 0,0 0 5 0 0,0 0-2 0 0,0 0-11 0 0,1 8-26 0 0,7 30 35 0 0,7 21-52 0 0,-6-33 22 0 0,-3 1 1 0 0,0 0 0 0 0,-1 0 0 0 0,-2 0 0 0 0,-1 6-23 0 0,-2-22 10 0 0,0-1 1 0 0,0 0-1 0 0,1 0 1 0 0,0 0-1 0 0,1 0 1 0 0,0 0-1 0 0,1 0 1 0 0,0-1-1 0 0,0 1 1 0 0,3 2-11 0 0,-4-6 8 0 0,-1-1 0 0 0,1 0 0 0 0,-1 1 0 0 0,0-1 0 0 0,0 1 0 0 0,0-1 0 0 0,-1 1 0 0 0,0 0 0 0 0,0-1 0 0 0,-1 1 0 0 0,1 0 0 0 0,-1 0-8 0 0,-6 3 39 0 0,7-9-33 0 0,-1 1 0 0 0,1-1 0 0 0,0 0 0 0 0,-1 0 0 0 0,1 1 0 0 0,0-1 0 0 0,-1 0 1 0 0,1 1-1 0 0,0-1 0 0 0,-1 0 0 0 0,1 1 0 0 0,0-1 0 0 0,0 1 0 0 0,0-1 0 0 0,-1 0 0 0 0,1 1 0 0 0,0-1 1 0 0,0 1-1 0 0,0-1 0 0 0,0 1 0 0 0,0-1 0 0 0,0 1 0 0 0,0-1 0 0 0,0 1-6 0 0,0-1 6 0 0,0 0 1 0 0,0 1-1 0 0,0-1 0 0 0,0 1 0 0 0,-1-1 0 0 0,1 1 0 0 0,0-1 0 0 0,0 0 1 0 0,0 1-1 0 0,0-1 0 0 0,0 0 0 0 0,0 1 0 0 0,-1-1 0 0 0,1 1 1 0 0,0-1-1 0 0,0 0 0 0 0,-1 1 0 0 0,1-1 0 0 0,0 0 0 0 0,0 0 0 0 0,-1 1 1 0 0,1-1-1 0 0,0 0 0 0 0,-1 1 0 0 0,1-1 0 0 0,0 0 0 0 0,-1 0 1 0 0,1 0-1 0 0,-1 0 0 0 0,1 1 0 0 0,0-1 0 0 0,-1 0 0 0 0,1 0 0 0 0,-1 0 1 0 0,1 0-1 0 0,0 0 0 0 0,-1 0 0 0 0,1 0 0 0 0,-1 0 0 0 0,1 0 1 0 0,0 0-1 0 0,-1 0 0 0 0,1 0 0 0 0,-1 0 0 0 0,1 0 0 0 0,-1-1-6 0 0,0 1 9 0 0,0 0 26 0 0,1 0 4 0 0,0 0 1 0 0,0 0 1 0 0,0 0 4 0 0,0 0-2 0 0,0 0 1 0 0,0 0-8 0 0,0 0 1 0 0,1-1-33 0 0,-1 1 0 0 0,0-1 1 0 0,0 0-1 0 0,1 0 0 0 0,-1 0 0 0 0,1 1 0 0 0,-1-1 0 0 0,0 0 0 0 0,1 0 0 0 0,-1 1 0 0 0,1-1 1 0 0,0 0-1 0 0,-1 1 0 0 0,1-1 0 0 0,0 1 0 0 0,-1-1 0 0 0,1 1 0 0 0,0-1 0 0 0,-1 1 0 0 0,1-1 1 0 0,0 1-5 0 0,21-12-4 0 0,-19 11 13 0 0,23-14 22 0 0,-19 11-17 0 0,1-1 1 0 0,-1 1-1 0 0,1 0 1 0 0,0 0-1 0 0,1 1 0 0 0,-1 0 1 0 0,0 1-1 0 0,1 0 0 0 0,4-1-14 0 0,-9 4 5 0 0,0-1-1 0 0,0 1 0 0 0,0 1 1 0 0,0-1-1 0 0,0 0 0 0 0,0 1 1 0 0,0 0-1 0 0,-1 0 1 0 0,1 0-1 0 0,-1 0 0 0 0,1 1 1 0 0,-1-1-1 0 0,0 1 0 0 0,0 0 1 0 0,0 0-1 0 0,0 0 1 0 0,-1 0-1 0 0,2 2-4 0 0,0 0 5 0 0,0-1 0 0 0,0 1 0 0 0,1-1 0 0 0,0 0 0 0 0,-1-1 1 0 0,7 4-6 0 0,-9-6-1 0 0,0 1 1 0 0,-1-1-1 0 0,1 1 1 0 0,0 0 0 0 0,0 0-1 0 0,-1 0 1 0 0,1 0-1 0 0,-1 0 1 0 0,1 0 0 0 0,-1 0-1 0 0,0 0 1 0 0,0 0-1 0 0,0 1 1 0 0,0-1 0 0 0,0 0-1 0 0,-1 1 1 0 0,1-1-1 0 0,-1 1 1 0 0,1 0 0 0 0,1 6 0 0 0,-2-5-2 0 0,0-1 0 0 0,-1 0 1 0 0,1 0-1 0 0,-1 0 1 0 0,0 0-1 0 0,0 0 1 0 0,0 0-1 0 0,0 0 1 0 0,-1 0-1 0 0,1-1 1 0 0,-1 1-1 0 0,1 0 1 0 0,-1-1-1 0 0,0 1 1 0 0,-2 1 1 0 0,-7 13-9 0 0,10-15 7 0 0,-1 0 1 0 0,0 0 0 0 0,0 0 0 0 0,1 0 0 0 0,-1 0 0 0 0,0-1 0 0 0,-1 1-1 0 0,1 0 1 0 0,0-1 0 0 0,0 0 0 0 0,-1 1 0 0 0,1-1 0 0 0,-1 0 0 0 0,1 0-1 0 0,-1 0 2 0 0,-40 9 0 0 0,21-8-5 0 0,0-1-1 0 0,0 0 0 0 0,0-2 1 0 0,-17-2 5 0 0,37 2-111 0 0,0 0 0 0 0,-1 1 0 0 0,1-1 0 0 0,0 0 0 0 0,0 0 0 0 0,-1-1 0 0 0,1 1 0 0 0,0 0 0 0 0,0-1 0 0 0,0 1 0 0 0,0-1 0 0 0,1 0 0 0 0,-1 0 0 0 0,0 0 0 0 0,1 0 0 0 0,-1 0 0 0 0,1 0 111 0 0,0 1-9313 0 0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01.2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8032 0 0,'10'15'456'0'0,"-9"-14"-381"0"0,0 0 0 0 0,0 1 0 0 0,0-1 0 0 0,0 0 0 0 0,0 1-1 0 0,0-1 1 0 0,-1 1 0 0 0,1-1 0 0 0,0 1 0 0 0,-1-1 0 0 0,1 1 0 0 0,-1-1-1 0 0,0 1 1 0 0,0-1 0 0 0,1 1 0 0 0,-1-1 0 0 0,0 1 0 0 0,-1 0-75 0 0,1 0 104 0 0,1 0 1 0 0,-1 1 0 0 0,0-1 0 0 0,0 0-1 0 0,1 0 1 0 0,-1 0 0 0 0,1 0-1 0 0,-1-1 1 0 0,1 1 0 0 0,0 0 0 0 0,0 0-1 0 0,0 0 1 0 0,0 0 0 0 0,0-1-1 0 0,0 1 1 0 0,1 0-105 0 0,1 2 162 0 0,-2 4-277 0 0,-1-8-8147 0 0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01.8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 18 5624 0 0,'-1'0'14'0'0,"1"-1"-1"0"0,0 1 1 0 0,0 0 0 0 0,0 0 0 0 0,0 0-1 0 0,-1 0 1 0 0,1 0 0 0 0,0 0 0 0 0,0 0-1 0 0,0 0 1 0 0,0 0 0 0 0,0 0 0 0 0,-1 0-1 0 0,1 0 1 0 0,0 0 0 0 0,0 1 0 0 0,0-1-1 0 0,0 0 1 0 0,0 0 0 0 0,-1 0-1 0 0,1 0 1 0 0,0 0 0 0 0,0 0 0 0 0,0 0-1 0 0,0 0 1 0 0,0 0 0 0 0,0 0 0 0 0,0 1-1 0 0,-1-1 1 0 0,1 0 0 0 0,0 0 0 0 0,0 0-1 0 0,0 0 1 0 0,0 0 0 0 0,0 0 0 0 0,0 1-1 0 0,0-1 1 0 0,0 0 0 0 0,0 0 0 0 0,0 0-1 0 0,0 0 1 0 0,0 0 0 0 0,0 1 0 0 0,0-1-1 0 0,0 0 1 0 0,0 0 0 0 0,0 0-14 0 0,4 9 1406 0 0,-3-8-1288 0 0,-1 0 0 0 0,1 0 0 0 0,0 0 1 0 0,-1 0-1 0 0,1 1 0 0 0,-1-1 0 0 0,1 0 0 0 0,-1 0 0 0 0,0 0 0 0 0,1 0 1 0 0,-1 0-1 0 0,0 1 0 0 0,0-1 0 0 0,0 0 0 0 0,0 0 0 0 0,0 1-118 0 0,0-2 48 0 0,0 1-1 0 0,-1-1 1 0 0,1 1-1 0 0,0 0 0 0 0,0-1 1 0 0,0 1-1 0 0,0-1 0 0 0,0 1 1 0 0,0 0-1 0 0,0-1 1 0 0,0 1-1 0 0,0-1 0 0 0,0 1 1 0 0,0 0-1 0 0,0-1 0 0 0,1 1 1 0 0,-1-1-1 0 0,0 1 1 0 0,0-1-1 0 0,1 1 0 0 0,-1-1 1 0 0,0 1-1 0 0,1-1 1 0 0,-1 1-1 0 0,0-1 0 0 0,1 1 1 0 0,-1-1-1 0 0,1 1 0 0 0,-1-1 1 0 0,1 0-1 0 0,-1 1 1 0 0,1-1-48 0 0,-1 1 16 0 0,1-1 1 0 0,0 1-1 0 0,0 0 1 0 0,0 0 0 0 0,0 0-1 0 0,-1 0 1 0 0,1 0-1 0 0,0 0 1 0 0,-1 0 0 0 0,1 0-1 0 0,-1 0 1 0 0,1 1-1 0 0,-1-1-16 0 0,14 62 72 0 0,-3 0-1 0 0,-1 28-71 0 0,-5-53 1 0 0,-2 19-27 0 0,-1-1 1 0 0,-5 26 25 0 0,1 12-46 0 0,1-72 21 0 0,0-1 1 0 0,-4 20 24 0 0,4 9 142 0 0,1-28 300 0 0,0-22-432 0 0,0 1 1 0 0,0-1-1 0 0,0 0 1 0 0,0 0 0 0 0,0 1-1 0 0,0-1 1 0 0,-1 0 0 0 0,1 0-1 0 0,0 1 1 0 0,0-1-1 0 0,0 0 1 0 0,0 0 0 0 0,-1 0-1 0 0,1 1 1 0 0,0-1-1 0 0,0 0 1 0 0,-1 0 0 0 0,1 0-1 0 0,0 0 1 0 0,0 0 0 0 0,0 0-1 0 0,-1 0 1 0 0,1 1-1 0 0,0-1 1 0 0,-1 0 0 0 0,1 0-1 0 0,0 0 1 0 0,0 0-1 0 0,-1 0 1 0 0,1 0 0 0 0,0 0-1 0 0,0 0 1 0 0,-1 0 0 0 0,1 0-1 0 0,0 0 1 0 0,0-1-1 0 0,-1 1 1 0 0,1 0 0 0 0,0 0-1 0 0,0 0 1 0 0,-1 0-1 0 0,1 0 1 0 0,0 0 0 0 0,0-1-1 0 0,-1 1 1 0 0,1 0 0 0 0,0 0-1 0 0,0 0 1 0 0,0-1-11 0 0,-1 1 16 0 0,0-1-1 0 0,0 1 1 0 0,0-1 0 0 0,0 1 0 0 0,0-1 0 0 0,0 0-1 0 0,0 1 1 0 0,0-1 0 0 0,0 0 0 0 0,1 0 0 0 0,-1 0-1 0 0,0 0 1 0 0,0 0 0 0 0,0 0-16 0 0,-2-11 1 0 0,0 0 0 0 0,1 0 0 0 0,-1-6-1 0 0,-3-20 0 0 0,1 11-22 0 0,-6-29-262 0 0,2-1 0 0 0,0-35 284 0 0,-4-41-1365 0 0,13 132 1328 0 0,0 0-1 0 0,0-1 1 0 0,1 1-1 0 0,-1 0 0 0 0,0-1 1 0 0,0 1-1 0 0,1 0 1 0 0,-1 0-1 0 0,1-1 1 0 0,-1 1-1 0 0,1 0 1 0 0,0 0-1 0 0,-1 0 1 0 0,1 0-1 0 0,1-1 38 0 0,-1 1-37 0 0,-1 0 0 0 0,1 0 0 0 0,0 0 0 0 0,-1-1 0 0 0,1 1 0 0 0,0 0 0 0 0,-1 0 0 0 0,1 0 0 0 0,-1-1 0 0 0,0 1 0 0 0,0 0 0 0 0,1 0 0 0 0,-1-1 37 0 0,0-3-61 0 0,0 0-1 0 0,1 1 1 0 0,-1-1 0 0 0,1 0-1 0 0,0 1 1 0 0,0-1 0 0 0,1 1-1 0 0,-1 0 1 0 0,1-1 0 0 0,0 1-1 0 0,0 0 1 0 0,1 0 0 0 0,-1 0-1 0 0,2-1 62 0 0,11-16-113 0 0,1 0-1 0 0,1 2 1 0 0,1 0-1 0 0,0 1 1 0 0,2 1-1 0 0,19-14 114 0 0,-11 12-8 0 0,-22 14 73 0 0,1 0 0 0 0,0 1 0 0 0,0-1 0 0 0,0 1 0 0 0,1 1 0 0 0,-1 0 1 0 0,1 0-1 0 0,0 0 0 0 0,0 1 0 0 0,7-2-65 0 0,-3 2 130 0 0,1 1-1 0 0,-1 0 1 0 0,1 0 0 0 0,0 2 0 0 0,-1-1 0 0 0,1 1 0 0 0,10 3-130 0 0,-19-3 44 0 0,0 0 0 0 0,0 1 0 0 0,0-1 1 0 0,-1 0-1 0 0,1 1 0 0 0,0 0 0 0 0,-1 0 0 0 0,0 0 1 0 0,1 1-1 0 0,-1-1 0 0 0,0 1 0 0 0,0-1 1 0 0,0 1-1 0 0,-1 0 0 0 0,1 0 0 0 0,-1 0 0 0 0,1 1 1 0 0,-1-1-1 0 0,0 1 0 0 0,0-1 0 0 0,-1 1 0 0 0,1-1 1 0 0,-1 1-1 0 0,0 0 0 0 0,0 0 0 0 0,0 1-44 0 0,1 4 60 0 0,-1 0 1 0 0,-1 0-1 0 0,0 0 0 0 0,0 1 0 0 0,-1-1 0 0 0,0 0 0 0 0,0 0 0 0 0,-1 0 1 0 0,0 0-1 0 0,-1 0 0 0 0,0 0 0 0 0,-1-1 0 0 0,1 1 0 0 0,-2-1 0 0 0,1 0 1 0 0,-2 1-61 0 0,-11 17 154 0 0,-1-1 1 0 0,-1 0 0 0 0,-1-2 0 0 0,-5 3-155 0 0,12-14 92 0 0,0-1 0 0 0,-1 0 0 0 0,-1-1 1 0 0,1-1-1 0 0,-2 0 0 0 0,-9 4-92 0 0,-26 15 191 0 0,46-24-174 0 0,-1-1 0 0 0,1 0 1 0 0,-1 0-1 0 0,0 0 0 0 0,0 0 1 0 0,0-1-1 0 0,-1 0 0 0 0,1-1 1 0 0,0 1-1 0 0,-1-1 0 0 0,1 0 1 0 0,-1-1-1 0 0,1 0 0 0 0,-4 0-17 0 0,7-2-1694 0 0,2 2-6638 0 0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02.2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0 6928 0 0,'0'4'112'0'0,"-1"-1"1"0"0,1 0-1 0 0,-1 1 0 0 0,0-1 1 0 0,0 0-1 0 0,0 1 0 0 0,0-1 1 0 0,0 0-1 0 0,-1 0 0 0 0,0 0 1 0 0,1 0-1 0 0,-1 0 0 0 0,-1 0-112 0 0,-7 14 478 0 0,-11 32 321 0 0,14-32-796 0 0,-1 1 0 0 0,2 0 0 0 0,1 0 1 0 0,0 1-1 0 0,1 0 0 0 0,1 0 0 0 0,1 0 0 0 0,0 13-3 0 0,-4 23-18 0 0,-8 141 18 0 0,14-185 27 0 0,0 0-1 0 0,0-1 1 0 0,1 1 0 0 0,1-1 0 0 0,1 8-27 0 0,3 22 76 0 0,-5-34-37 0 0,0 0 0 0 0,0 0-1 0 0,1-1 1 0 0,0 1 0 0 0,0 0-1 0 0,0-1 1 0 0,1 0 0 0 0,0 1-1 0 0,0-1 1 0 0,0 0 0 0 0,1 0-1 0 0,-1-1 1 0 0,1 1 0 0 0,1 0-39 0 0,-2-1 110 0 0,33 33 1093 0 0,-33-34-1153 0 0,1-1 0 0 0,-1 1 0 0 0,1-1 0 0 0,0 0 0 0 0,0 0 0 0 0,-1-1 0 0 0,1 1 0 0 0,1-1 0 0 0,-1 0 1 0 0,0 0-1 0 0,1 0-50 0 0,-5-1-26 0 0,1 0 1 0 0,-1 0-1 0 0,1 0 1 0 0,-1 0-1 0 0,1 0 1 0 0,-1 0-1 0 0,1 0 1 0 0,-1 0-1 0 0,1 0 1 0 0,-1 0-1 0 0,1-1 1 0 0,-1 1-1 0 0,1 0 1 0 0,-1 0-1 0 0,0 0 1 0 0,1-1-1 0 0,-1 1 1 0 0,1 0-1 0 0,-1-1 1 0 0,0 1-1 0 0,1 0 1 0 0,-1-1-1 0 0,0 1 1 0 0,1 0-1 0 0,-1-1 26 0 0,1 0-780 0 0,0 0-6986 0 0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02.6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7136 0 0,'0'1'20'0'0,"0"1"1"0"0,0-1-1 0 0,1 1 1 0 0,-1 0-1 0 0,1-1 1 0 0,-1 1 0 0 0,1-1-1 0 0,-1 1 1 0 0,1-1-1 0 0,0 1 1 0 0,0-1-1 0 0,0 1 1 0 0,0-1-21 0 0,28 28 853 0 0,-10-12-488 0 0,44 66 150 0 0,68 77 1307 0 0,-110-137-1410 0 0,-15-18-267 0 0,0 1 0 0 0,0 0 1 0 0,-1 1-1 0 0,0-1 0 0 0,1 3-145 0 0,-1-3 163 0 0,0 1 0 0 0,0-1 0 0 0,1 0 1 0 0,0 0-1 0 0,0-1 0 0 0,1 1 0 0 0,0-1-163 0 0,-6-5-41 0 0,0 1-1 0 0,0 0 1 0 0,1-1 0 0 0,-1 0-1 0 0,0 1 1 0 0,0-1-1 0 0,1 0 1 0 0,-1 1-1 0 0,0-1 1 0 0,1 0 0 0 0,-1 0-1 0 0,0 0 1 0 0,1 0-1 0 0,-1 0 1 0 0,0-1-1 0 0,1 1 1 0 0,-1 0 0 0 0,0-1-1 0 0,0 1 1 0 0,1-1-1 0 0,-1 1 1 0 0,0-1-1 0 0,0 1 1 0 0,0-1-1 0 0,0 0 1 0 0,0 0 0 0 0,1 0 41 0 0,-1 0-8656 0 0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03.0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459 436 7136 0 0,'1'12'191'0'0,"-1"-11"-161"0"0,1 0-1 0 0,-1-1 0 0 0,0 1 0 0 0,0 0 0 0 0,0 0 0 0 0,0 0 0 0 0,1-1 1 0 0,-1 1-1 0 0,0 0 0 0 0,0 0 0 0 0,-1 0 0 0 0,1 0 0 0 0,0-1 1 0 0,0 1-1 0 0,0 0 0 0 0,0 0 0 0 0,-1 0 0 0 0,1-1 0 0 0,0 1 1 0 0,-1 0-1 0 0,1 0 0 0 0,-1-1 0 0 0,1 1 0 0 0,-1 0 0 0 0,1-1 0 0 0,-1 1 1 0 0,1 0-1 0 0,-1 0-29 0 0,-4 13 176 0 0,-7 7-173 0 0,0 0 0 0 0,-1-1 0 0 0,-1 0 0 0 0,-1-1 0 0 0,-4 3-3 0 0,-11 14 2 0 0,14-16 2 0 0,-2-2-1 0 0,0 0 1 0 0,-8 5-4 0 0,-24 22 149 0 0,24-21 97 0 0,-1-1 0 0 0,-8 2-246 0 0,0 2 296 0 0,21-16-112 0 0,6-4-3 0 0,-1 0-1 0 0,0 0 0 0 0,0-1 0 0 0,-1-1 0 0 0,-3 3-180 0 0,1-8-886 0 0,12 0-5894 0 0</inkml:trace>
  <inkml:trace contextRef="#ctx0" brushRef="#br0" timeOffset="1">698 1 8536 0 0,'24'0'192'0'0,"-7"-1"297"0"0,1 1 1 0 0,-1 1-1 0 0,1 0 1 0 0,-1 2-1 0 0,0 0 1 0 0,6 2-490 0 0,3 3 185 0 0,-18-6-141 0 0,1 0 0 0 0,-1 0 0 0 0,0 1 0 0 0,0 1-1 0 0,0 0 1 0 0,0 0 0 0 0,-1 0 0 0 0,0 1 0 0 0,1 0 0 0 0,-1 1-44 0 0,5 5 79 0 0,0 0-1 0 0,-1 1 1 0 0,0 1 0 0 0,-2 0-1 0 0,1 0 1 0 0,-1 1 0 0 0,-1 0-1 0 0,-1 0 1 0 0,0 1 0 0 0,-1 0-1 0 0,0 0 1 0 0,-1 1 0 0 0,-1 0-1 0 0,0 0 1 0 0,-1 0 0 0 0,-1 0-1 0 0,-1 0 1 0 0,0 0 0 0 0,-2 15-79 0 0,1-30 6 0 0,0 28 165 0 0,-2 0 1 0 0,-1-1 0 0 0,-6 27-172 0 0,1-21 57 0 0,3-10 37 0 0,-1 0-1 0 0,-9 19-93 0 0,12-34 22 0 0,-1-1 0 0 0,0-1-1 0 0,0 1 1 0 0,-1 0 0 0 0,0-1-1 0 0,0 0 1 0 0,-1 0 0 0 0,0-1-1 0 0,0 0 1 0 0,-1 0-22 0 0,-9 8 83 0 0,1 0 0 0 0,1 1-1 0 0,-4 6-82 0 0,16-20 12 0 0,0 1-1 0 0,0 0 0 0 0,0-1 0 0 0,0 0 1 0 0,0 1-1 0 0,0-1 0 0 0,0 0 1 0 0,-1 0-1 0 0,0 0-11 0 0,2-1-78 0 0,0 1 0 0 0,0-1 0 0 0,-1 0 0 0 0,1 1 0 0 0,0-1 0 0 0,0 1 0 0 0,0-1 0 0 0,0 1 0 0 0,0 0 0 0 0,0-1 0 0 0,0 1-1 0 0,0 0 1 0 0,0 0 0 0 0,0 0 0 0 0,0 0 0 0 0,0 0 0 0 0,1 0 0 0 0,-1 0 0 0 0,0 0 0 0 0,1 0 0 0 0,-1 0 0 0 0,1 0 0 0 0,-1 1 0 0 0,1-1 0 0 0,-1 1 78 0 0,1-2-9405 0 0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04.0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12 146 6632 0 0,'0'0'432'0'0,"-1"21"1530"0"0,-1-15-1921 0 0,0 1 0 0 0,0-1-1 0 0,1 0 1 0 0,0 1 0 0 0,0-1-1 0 0,0 1 1 0 0,1 0 0 0 0,0-1-1 0 0,0 1 1 0 0,1-1 0 0 0,0 3-41 0 0,0 17 62 0 0,0 8 52 0 0,1-1 1 0 0,1 0 0 0 0,3 10-115 0 0,9 40 824 0 0,-2 28-824 0 0,-12-85 93 0 0,-1-20-52 0 0,0 0 0 0 0,0 0 0 0 0,1 0 0 0 0,0 0 0 0 0,0 0 0 0 0,0 0 0 0 0,1-1 0 0 0,0 1 0 0 0,0 0-41 0 0,0-1 187 0 0,0 0-1 0 0,-1 0 1 0 0,1-1-1 0 0,-1 1 1 0 0,0 0-1 0 0,-1 0 1 0 0,1 0 0 0 0,-1 0-1 0 0,0 0 1 0 0,0 2-187 0 0,0-36 402 0 0,5-21-356 0 0,0 9-12 0 0,-2 0 1 0 0,-2-29-35 0 0,-20-174-63 0 0,18 231 60 0 0,0 2-60 0 0,0 0 1 0 0,1-1 0 0 0,0 1 0 0 0,0 0 0 0 0,1 0-1 0 0,0 0 1 0 0,1 0 0 0 0,2-5 62 0 0,1 2-106 0 0,-4 10 92 0 0,1-1 0 0 0,-1 1 1 0 0,1-1-1 0 0,0 1 1 0 0,0 0-1 0 0,1 0 1 0 0,-1 0-1 0 0,1 0 1 0 0,1-1 13 0 0,8-6-17 0 0,0 1-1 0 0,0 0 1 0 0,1 1 0 0 0,0 1 0 0 0,1 0-1 0 0,0 1 1 0 0,0 0 0 0 0,1 1 0 0 0,-1 0-1 0 0,1 2 1 0 0,1 0 0 0 0,-1 0 0 0 0,0 1-1 0 0,1 1 1 0 0,0 1 0 0 0,-1 0 0 0 0,11 1 17 0 0,-19 1 11 0 0,0 0 0 0 0,-1 0 1 0 0,1 1-1 0 0,-1-1 0 0 0,1 1 1 0 0,-1 1-1 0 0,2 0-11 0 0,-5-2 5 0 0,0 1 0 0 0,-1-1 1 0 0,1 1-1 0 0,0-1 0 0 0,-1 1 0 0 0,0 0 0 0 0,1 0 1 0 0,-1 0-1 0 0,0 0 0 0 0,0 0 0 0 0,0 1 0 0 0,0-1 1 0 0,0 1-1 0 0,-1-1 0 0 0,1 1 0 0 0,0 0-5 0 0,-2 0 2 0 0,1 0 0 0 0,-1 0-1 0 0,1 0 1 0 0,-1 0 0 0 0,0 0-1 0 0,0 0 1 0 0,0 0 0 0 0,-1 0-1 0 0,1 0 1 0 0,-1 0 0 0 0,1 0-1 0 0,-1 0 1 0 0,0 0 0 0 0,0 0 0 0 0,-1 0-1 0 0,1-1 1 0 0,0 1 0 0 0,-1 0-1 0 0,0-1-1 0 0,-7 12-3 0 0,0-1-1 0 0,-1 0 1 0 0,-2 2 3 0 0,-1-1-2 0 0,-4 5-13 0 0,0-2-1 0 0,-2 0 1 0 0,0-1-1 0 0,-20 12 16 0 0,-2 2-28 0 0,2-5 23 0 0,32-21 7 0 0,-1 0 0 0 0,1 1 0 0 0,0 0 1 0 0,0 0-1 0 0,0 1 0 0 0,1 0 0 0 0,-1 0-2 0 0,3-1 38 0 0,1 0 0 0 0,0 0 0 0 0,0 0 0 0 0,0 0 0 0 0,1 1 0 0 0,-1-1 0 0 0,1 1 0 0 0,0 0 0 0 0,1-1 0 0 0,0 1 0 0 0,0 0 0 0 0,0 0 0 0 0,0 0 0 0 0,1 0 0 0 0,0 0 0 0 0,0 0 0 0 0,1-1 0 0 0,0 1 0 0 0,0 1-38 0 0,0-5 12 0 0,0-1 1 0 0,0 1 0 0 0,0-1-1 0 0,0 1 1 0 0,0-1 0 0 0,0 1-1 0 0,1-1 1 0 0,-1 0 0 0 0,1 1 0 0 0,-1-1-1 0 0,1 0 1 0 0,-1 0 0 0 0,1 0-1 0 0,0 0-12 0 0,27 14 65 0 0,-12-7-44 0 0,1-1 0 0 0,1 0 0 0 0,-1-2-1 0 0,1 0 1 0 0,19 2-21 0 0,27 6 76 0 0,-45-9-49 0 0,0 0 0 0 0,0-1 1 0 0,6 0-28 0 0,18-1 20 0 0,0 2 1 0 0,39 8-21 0 0,-79-11-95 0 0,2 1-58 0 0,-1-1 0 0 0,1 0-1 0 0,0 0 1 0 0,-1-1 0 0 0,1 0 0 0 0,0 0 0 0 0,0 0-1 0 0,-1 0 1 0 0,1-1 0 0 0,0 0 0 0 0,-1 0 0 0 0,5-2 153 0 0,10-2-8508 0 0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04.4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271 0 6632 0 0,'-25'1'2280'0'0,"24"-1"-2261"0"0,0 0 1 0 0,0 0 0 0 0,1 1-1 0 0,-1-1 1 0 0,0 0 0 0 0,0 1-1 0 0,1-1 1 0 0,-1 1 0 0 0,0-1 0 0 0,1 0-1 0 0,-1 1 1 0 0,0 0 0 0 0,1-1-1 0 0,-1 1 1 0 0,1-1 0 0 0,-1 1-1 0 0,1 0 1 0 0,-1 0-20 0 0,-11 9 255 0 0,-20 0 135 0 0,23-8-270 0 0,0 1 0 0 0,0 0 1 0 0,1 0-1 0 0,-8 4-120 0 0,-11 8 235 0 0,14-9-53 0 0,1 1 1 0 0,0 1-1 0 0,-7 5-182 0 0,16-10 28 0 0,0 0-1 0 0,1 0 1 0 0,-1 0-1 0 0,1 0 1 0 0,0 1 0 0 0,0-1-1 0 0,0 1 1 0 0,0 0-1 0 0,1-1 1 0 0,0 1-1 0 0,-1 2-27 0 0,-10 21 125 0 0,9-20-103 0 0,0-1-1 0 0,1 1 1 0 0,0-1-1 0 0,0 1 1 0 0,0 0-1 0 0,1 0 1 0 0,0 0-1 0 0,0 0 1 0 0,1 0-22 0 0,2 66 147 0 0,1-17-57 0 0,-2-47-70 0 0,0 0 1 0 0,0-1 0 0 0,1 1-1 0 0,0-1 1 0 0,0 1-1 0 0,1-1 1 0 0,0 0-1 0 0,1 0 1 0 0,0 0-1 0 0,3 5-20 0 0,-3-7 30 0 0,0 1-1 0 0,0-1 0 0 0,1 0 1 0 0,0 0-1 0 0,0-1 1 0 0,0 1-1 0 0,1-1 1 0 0,0 0-1 0 0,0-1 1 0 0,0 1-1 0 0,0-1 1 0 0,3 1-30 0 0,1-1 63 0 0,0-1 1 0 0,1 0 0 0 0,-1 0-1 0 0,1-1-63 0 0,34 10 139 0 0,-29-8-78 0 0,1-1-1 0 0,-1 0 1 0 0,1-1 0 0 0,0-1-1 0 0,-1-1 1 0 0,1-1 0 0 0,10-1-61 0 0,-21 2 7 0 0,2-1-271 0 0,0 0 1 0 0,0-1-1 0 0,-1 1 1 0 0,1-2-1 0 0,0 1 1 0 0,5-4 263 0 0,-9 5-8452 0 0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05.0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0 422 8432 0 0,'1'-1'36'0'0,"-1"0"0"0"0,0 1 0 0 0,1-1 1 0 0,-1 1-1 0 0,0-1 0 0 0,1 0 0 0 0,-1 1 0 0 0,1-1 1 0 0,-1 1-1 0 0,1-1 0 0 0,-1 1 0 0 0,1-1 0 0 0,-1 1 1 0 0,1-1-1 0 0,0 1 0 0 0,-1-1 0 0 0,1 1 0 0 0,-1 0 1 0 0,1 0-1 0 0,0-1 0 0 0,0 1 0 0 0,-1 0 0 0 0,1 0 1 0 0,0 0-1 0 0,-1 0 0 0 0,1-1 0 0 0,0 1 0 0 0,0 0 1 0 0,-1 0-1 0 0,1 0 0 0 0,0 1-36 0 0,0-2 87 0 0,1 1-1 0 0,0 0 1 0 0,-1 0 0 0 0,1-1-1 0 0,-1 1 1 0 0,1-1 0 0 0,-1 0 0 0 0,1 1-1 0 0,-1-1 1 0 0,1 0 0 0 0,0-1-87 0 0,6-4 187 0 0,0 1 0 0 0,0-1 0 0 0,0 1 1 0 0,1 1-1 0 0,-1-1 0 0 0,1 2 0 0 0,2-1-187 0 0,18-10-9 0 0,14-5 9 0 0,1 2-1 0 0,0 1 1 0 0,17-2 0 0 0,-41 14 0 0 0,1 1 0 0 0,-1 1 0 0 0,0 0 0 0 0,1 2 0 0 0,0 0 0 0 0,-15 0-5 0 0,0 1 1 0 0,0-1 0 0 0,-1 1 0 0 0,1 0 0 0 0,0 1 0 0 0,-1-1-1 0 0,1 1 1 0 0,-1 0 0 0 0,1 1 0 0 0,-1-1 0 0 0,0 1 0 0 0,0 0-1 0 0,0 1 1 0 0,0-1 0 0 0,3 3 4 0 0,5 7-18 0 0,-1 0 1 0 0,0 1-1 0 0,-1 0 0 0 0,4 7 18 0 0,-11-14-4 0 0,0 1 1 0 0,0 0-1 0 0,-1 0 0 0 0,0 1 0 0 0,-1-1 0 0 0,1 1 1 0 0,-2-1-1 0 0,1 1 0 0 0,-1 1 4 0 0,4 18 1 0 0,-3-16 9 0 0,-2-7 3 0 0,1 0 1 0 0,0-1-1 0 0,0 1 0 0 0,0 0 0 0 0,0-1 1 0 0,1 1-1 0 0,-1-1 0 0 0,1 1 0 0 0,0-1 1 0 0,3 4-14 0 0,-4-7 27 0 0,0 1 0 0 0,0 0 1 0 0,0 0-1 0 0,-1-1 0 0 0,1 1 1 0 0,0 0-1 0 0,-1 0 0 0 0,0 0 1 0 0,1 0-1 0 0,-1 0 0 0 0,0 0 1 0 0,0 0-1 0 0,0 0 0 0 0,0 0 0 0 0,0 0 1 0 0,-1 0-1 0 0,1 0-27 0 0,-1 7 176 0 0,1-9-96 0 0,0 0 0 0 0,0 0 4 0 0,0 0 17 0 0,0 0 8 0 0,0 0-1 0 0,0 0 12 0 0,0 0 15 0 0,0 0 6 0 0,-4-8 138 0 0,-1-10-143 0 0,0 0 1 0 0,2-1-1 0 0,0 1 0 0 0,1-1 1 0 0,0-2-137 0 0,-1-19 73 0 0,-9-113 215 0 0,7 66-96 0 0,5 75-162 0 0,1 0 1 0 0,0 0-1 0 0,0 1 1 0 0,2-1-1 0 0,-1 0 1 0 0,1 1-1 0 0,1 0 1 0 0,0 0 0 0 0,5-9-31 0 0,3-11 77 0 0,-11 28-69 0 0,1 1 0 0 0,-1 1 0 0 0,0-1 0 0 0,1 0 0 0 0,-1 0 0 0 0,1 0 0 0 0,-1 1 0 0 0,1-1 0 0 0,0 1 0 0 0,0-1 0 0 0,0 1 0 0 0,0 0 0 0 0,0 0 0 0 0,0 0 0 0 0,0 0 0 0 0,0 0 0 0 0,0 0 0 0 0,0 0 0 0 0,1 1 0 0 0,-1-1 0 0 0,0 1 0 0 0,2-1-8 0 0,19-6 14 0 0,-19 5-13 0 0,-1 1 0 0 0,1 0 0 0 0,-1 0 0 0 0,0 0-1 0 0,1 1 1 0 0,-1-1 0 0 0,1 1 0 0 0,0 0 0 0 0,-1 0-1 0 0,1 0 1 0 0,2 1-1 0 0,42 9 2 0 0,-28-6 3 0 0,-10-2-5 0 0,-1 1 0 0 0,0 0 1 0 0,0 0-1 0 0,0 1 0 0 0,-1 0 0 0 0,1 0 0 0 0,-1 1 0 0 0,0 0 0 0 0,0 0 0 0 0,-1 1 0 0 0,0 0 1 0 0,4 4-1 0 0,-2 0 3 0 0,-6-7 2 0 0,1 0-1 0 0,-2 0 1 0 0,1 1 0 0 0,0-1-1 0 0,-1 1 1 0 0,1 0 0 0 0,-1 0-1 0 0,0 0 1 0 0,0 1-5 0 0,-1-2 9 0 0,0 0 0 0 0,-1-1 0 0 0,0 1 0 0 0,1 0 0 0 0,-1 0 0 0 0,0 0 0 0 0,-1 0 0 0 0,1 0 1 0 0,0 0-1 0 0,-1-1 0 0 0,0 1 0 0 0,0 0 0 0 0,1 0 0 0 0,-2-1 0 0 0,1 1 0 0 0,0 0 0 0 0,0-1 0 0 0,-1 1 0 0 0,0-1 0 0 0,0 1-9 0 0,-4 5 69 0 0,0 0-1 0 0,0 0 0 0 0,-1 0 0 0 0,-1-1 1 0 0,-4 4-69 0 0,3-4 54 0 0,-1 0 1 0 0,-1-1 0 0 0,1 0 0 0 0,-2 0-55 0 0,-35 21 165 0 0,35-18-369 0 0,-1-2 0 0 0,0 0 0 0 0,-1 0 0 0 0,0-2 0 0 0,0 1 0 0 0,0-2 1 0 0,0 0-1 0 0,-1-1 0 0 0,-13 2 204 0 0,25-5-10413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57.1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6224 0 0,'2'39'3513'0'0,"8"18"-2626"0"0,-6-31-757 0 0,-1 1 0 0 0,-1-1 0 0 0,-1 1 0 0 0,-1 0 0 0 0,-3 20-130 0 0,0 30 32 0 0,3-34-15 0 0,1 49 478 0 0,-1-88-443 0 0,1-1 0 0 0,-1 0-1 0 0,1 1 1 0 0,0-1 0 0 0,0 0-1 0 0,1 1 1 0 0,1 2-52 0 0,-2-4 56 0 0,0 1 0 0 0,0 0 0 0 0,0 0 0 0 0,0 0 1 0 0,0 0-1 0 0,0 0 0 0 0,-1 0 0 0 0,1 0 0 0 0,-1 2-56 0 0,1 7 149 0 0,-1-9-117 0 0,0 0-1 0 0,0-1 1 0 0,1 1 0 0 0,-1-1 0 0 0,-1 1-1 0 0,1-1 1 0 0,0 1 0 0 0,-1-1 0 0 0,1 1 0 0 0,-1-1-1 0 0,0 1 1 0 0,0-1 0 0 0,0 0 0 0 0,0 1-1 0 0,-1 0-31 0 0,2-2 11 0 0,-1-1-1 0 0,1 1 1 0 0,0-1 0 0 0,-1 0-1 0 0,1 1 1 0 0,0-1-1 0 0,0 1 1 0 0,-1-1-1 0 0,1 1 1 0 0,0 0-1 0 0,0-1 1 0 0,0 1 0 0 0,0-1-1 0 0,0 1 1 0 0,0-1-1 0 0,0 1 1 0 0,0-1-1 0 0,0 1 1 0 0,0 0 0 0 0,0-1-1 0 0,0 1 1 0 0,0-1-1 0 0,0 1 1 0 0,0-1-1 0 0,0 1 1 0 0,1-1-1 0 0,-1 1 1 0 0,0-1 0 0 0,0 1-1 0 0,1-1 1 0 0,-1 1-1 0 0,0-1 1 0 0,1 1-1 0 0,-1-1 1 0 0,1 0-1 0 0,-1 1 1 0 0,0-1 0 0 0,1 1-1 0 0,-1-1 1 0 0,1 0-1 0 0,-1 0 1 0 0,1 1-1 0 0,-1-1 1 0 0,1 0 0 0 0,-1 0-1 0 0,1 0 1 0 0,0 1-1 0 0,-1-1 1 0 0,1 0-1 0 0,-1 0 1 0 0,1 0-11 0 0,-1 0 120 0 0,0 0-25 0 0,0 0-7 0 0,1-5-61 0 0,-1 0-1 0 0,1 0 1 0 0,0 0 0 0 0,0 1 0 0 0,1-1 0 0 0,-1 0 0 0 0,1 1 0 0 0,0-1 0 0 0,0 1 0 0 0,1 0 0 0 0,2-4-27 0 0,-1 1 4 0 0,-1 0 0 0 0,1 0 1 0 0,-1 0-1 0 0,2-8-4 0 0,2-16-1793 0 0,-6 24-7263 0 0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06.0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6128 0 0,'7'76'5061'0'0,"-5"-49"-5012"0"0,0 9-30 0 0,7 34-19 0 0,8 42 23 0 0,-10-51 193 0 0,5 6-216 0 0,0-36 167 0 0,-10-28-124 0 0,0 1-1 0 0,-1-1 1 0 0,1 1 0 0 0,-1 0 0 0 0,0 0-1 0 0,0 0 1 0 0,0 0 0 0 0,0 0 0 0 0,-1 0-1 0 0,1 2-42 0 0,-1 49 937 0 0,0-40-86 0 0,0-37-593 0 0,-10-200 142 0 0,6 154-290 0 0,3 50-96 0 0,0 10-5 0 0,0-1 0 0 0,1 1-1 0 0,0-1 1 0 0,1 1 0 0 0,0 0 0 0 0,1-7-9 0 0,0 2 22 0 0,0 0-1 0 0,-1-1 1 0 0,-1 1 0 0 0,0-1-22 0 0,1 12 9 0 0,-1 0 1 0 0,1 0-1 0 0,0 0 1 0 0,0 0 0 0 0,0 0-1 0 0,0 0 1 0 0,0 1-1 0 0,1-1 1 0 0,-1 0 0 0 0,0 1-1 0 0,1-1 1 0 0,-1 1-1 0 0,1 0 1 0 0,-1-1 0 0 0,1 1-1 0 0,0 0 1 0 0,0 0 0 0 0,-1 0-1 0 0,1 0 1 0 0,0 0-1 0 0,0 1 1 0 0,0-1 0 0 0,0 0-1 0 0,2 1-9 0 0,43-10 34 0 0,-12 5-32 0 0,-31 4-1 0 0,0 0-1 0 0,0 0 0 0 0,0 0 1 0 0,0 1-1 0 0,0 0 1 0 0,0 0-1 0 0,0 0 1 0 0,0 0-1 0 0,0 1 1 0 0,0-1-1 0 0,0 1 1 0 0,3 1-1 0 0,8 3 0 0 0,1 1 0 0 0,-1 1 0 0 0,-1 0 0 0 0,10 7 0 0 0,-13-9 0 0 0,-11-5 0 0 0,1 1 0 0 0,0-1 0 0 0,0 0 0 0 0,0 1 0 0 0,0-1 0 0 0,0 1 0 0 0,0-1 0 0 0,0 1 0 0 0,0-1 0 0 0,-1 1 0 0 0,1 0 0 0 0,0-1 0 0 0,-1 1 0 0 0,1 0 0 0 0,0 0 0 0 0,-1 0 0 0 0,1-1 0 0 0,-1 1 0 0 0,1 0 0 0 0,-1 0 0 0 0,1 0 0 0 0,-1 0 0 0 0,0 0 0 0 0,1 0 0 0 0,-1 0 0 0 0,0 0 0 0 0,0 0 0 0 0,0 0 0 0 0,0 0 0 0 0,0 0 0 0 0,0 0 0 0 0,0 9 2 0 0,-2-1 0 0 0,1 1 0 0 0,-1-1 1 0 0,-1 1-1 0 0,1-1 0 0 0,-2 0 1 0 0,1 0-1 0 0,-1 0 0 0 0,-1-1 1 0 0,1 1-1 0 0,-4 3-2 0 0,-3 0 4 0 0,0-1-1 0 0,0 0 1 0 0,-1-1 0 0 0,-8 6-4 0 0,8-8 24 0 0,1 1 0 0 0,0 1 0 0 0,1 0 0 0 0,0 0 0 0 0,-6 9-24 0 0,8-9 54 0 0,7-9-39 0 0,0 0 0 0 0,0 0 0 0 0,0-1 1 0 0,1 1-1 0 0,-1 0 0 0 0,0 1 0 0 0,1-1 1 0 0,-1 0-1 0 0,0 0 0 0 0,1 0 0 0 0,0 0 1 0 0,-1 0-1 0 0,1 0 0 0 0,0 1 0 0 0,-1-1 1 0 0,1 0-1 0 0,0 0 0 0 0,0 1 1 0 0,0-1-16 0 0,-2 12 109 0 0,2-12-104 0 0,0-1-1 0 0,-1 1 0 0 0,1 0 1 0 0,0 0-1 0 0,0 0 1 0 0,0-1-1 0 0,0 1 1 0 0,0 0-1 0 0,0 0 1 0 0,0 0-1 0 0,0 0 0 0 0,0-1 1 0 0,0 1-1 0 0,0 0 1 0 0,0 0-1 0 0,1 0 1 0 0,-1-1-1 0 0,0 1 0 0 0,1 0 1 0 0,-1 0-1 0 0,0-1 1 0 0,1 1-1 0 0,-1 0 1 0 0,1-1-1 0 0,-1 1 0 0 0,1 0 1 0 0,0-1-1 0 0,-1 1 1 0 0,1-1-1 0 0,-1 1 1 0 0,1-1-1 0 0,0 1 1 0 0,0-1-5 0 0,15 23 361 0 0,-8-16-336 0 0,0-1 0 0 0,0 1-1 0 0,1-1 1 0 0,0-1 0 0 0,0 0 0 0 0,1 0 0 0 0,-1 0 0 0 0,5 0-25 0 0,6 3 1 0 0,1-1 0 0 0,0 0 0 0 0,1-2 0 0 0,-1 0 0 0 0,1-2 0 0 0,20 2-1 0 0,-38-5 0 0 0,16-1-3 0 0,0 2 1 0 0,1 1-1 0 0,13 2 3 0 0,-26-2-2 0 0,-1 0-1 0 0,1 0 0 0 0,0-1-1 0 0,-1 0 1 0 0,1-1 0 0 0,0 1 0 0 0,-1-1-1 0 0,1-1 1 0 0,6 0 3 0 0,1-1-19 0 0,0 1 1 0 0,0 0-1 0 0,11 2 19 0 0,-16 0-476 0 0,1-1 0 0 0,-1 0 0 0 0,1-1 0 0 0,-1 0 0 0 0,6-2 476 0 0,-11 2-9958 0 0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06.4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305 8 6632 0 0,'0'0'502'0'0,"0"0"-3"0"0,-5-7 1252 0 0,5 6-1382 0 0,0 1-26 0 0,0 0-127 0 0,0 0-31 0 0,-2 0 6 0 0,-5 2-123 0 0,1 0 0 0 0,0 0-1 0 0,0 0 1 0 0,0 1 0 0 0,0-1 0 0 0,0 1 0 0 0,0 1 0 0 0,1-1 0 0 0,0 1 0 0 0,0 0 0 0 0,-5 5-68 0 0,-3 1 69 0 0,2-2-4 0 0,0 0 0 0 0,1 1 1 0 0,0 0-1 0 0,1 1 0 0 0,-8 9-65 0 0,6-2 68 0 0,4-7-16 0 0,1-1-1 0 0,-1 1 1 0 0,-1-1-1 0 0,0-1 1 0 0,-1 1-52 0 0,9-8 1 0 0,-4 1 19 0 0,1 1 1 0 0,-1 0 0 0 0,1 0 0 0 0,0 0 0 0 0,0 0-1 0 0,1 0 1 0 0,-1 1 0 0 0,1-1 0 0 0,-1 1-1 0 0,1 0 1 0 0,0-1 0 0 0,1 1 0 0 0,-1 0 0 0 0,-1 4-21 0 0,1 3 44 0 0,2-6-17 0 0,-1 0-1 0 0,0 0 1 0 0,-1 0 0 0 0,1 0 0 0 0,-1 0 0 0 0,0 0 0 0 0,0-1 0 0 0,-1 1 0 0 0,0 1-27 0 0,-1 0 42 0 0,0 1 1 0 0,1 0-1 0 0,0 0 0 0 0,0 1 0 0 0,1-1 0 0 0,0 0 1 0 0,0 1-1 0 0,0 0 0 0 0,1-1 0 0 0,0 8-42 0 0,1-13 6 0 0,0 3 16 0 0,1-1 0 0 0,0 1 0 0 0,0-1 0 0 0,0 1-1 0 0,1-1 1 0 0,0 0 0 0 0,-1 0 0 0 0,1 1 0 0 0,1-1-1 0 0,-1-1 1 0 0,1 1 0 0 0,-1 0 0 0 0,1 0 0 0 0,0-1 0 0 0,1 0-22 0 0,10 16 87 0 0,-12-15-80 0 0,0-1 1 0 0,0 0 0 0 0,0-1-1 0 0,1 1 1 0 0,-1 0-1 0 0,1-1 1 0 0,0 0-1 0 0,0 1 1 0 0,0-1-1 0 0,0 0 1 0 0,0 0 0 0 0,0-1-1 0 0,0 1 1 0 0,1-1-1 0 0,-1 1 1 0 0,1-1-1 0 0,0 0-7 0 0,7 1 10 0 0,-1-1 0 0 0,1 0 0 0 0,0 0-1 0 0,0-1 1 0 0,0 0-10 0 0,42 2 59 0 0,-43-1-50 0 0,0 0 1 0 0,0 0-1 0 0,0-1 0 0 0,0 0 1 0 0,-1-1-1 0 0,1 0 0 0 0,0-1 1 0 0,6-1-10 0 0,11-1 13 0 0,-22 3-10 0 0,1 0 0 0 0,0 0 0 0 0,0 0 0 0 0,-1 0 0 0 0,1-1 0 0 0,-1 0 0 0 0,1-1 0 0 0,3-1-3 0 0,9-6-78 0 0,-17 10-9 0 0,1-1-1 0 0,0 0 1 0 0,0 1-1 0 0,0-1 1 0 0,0 0 0 0 0,-1-1-1 0 0,1 1 1 0 0,0 0-1 0 0,-1 0 1 0 0,1-1 0 0 0,-1 1-1 0 0,1-1 1 0 0,-1 1-1 0 0,0-1 1 0 0,0 1 0 0 0,0-1-1 0 0,0 0 1 0 0,0 0-1 0 0,1-1 88 0 0,-1-1-8706 0 0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06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0 118 8536 0 0,'9'16'81'0'0,"-8"-8"22"0"0,-3-7 42 0 0,2-1-126 0 0,0-1 0 0 0,0 1 0 0 0,-1 0 0 0 0,1 0 0 0 0,0-1 0 0 0,0 1 0 0 0,0 0 0 0 0,0 0-1 0 0,-1-1 1 0 0,1 1 0 0 0,0 0 0 0 0,0 0 0 0 0,0-1 0 0 0,0 1 0 0 0,0 0 0 0 0,0-1 0 0 0,0 1 0 0 0,0 0 0 0 0,0 0 0 0 0,0-1 0 0 0,0 1 0 0 0,0 0 0 0 0,0-1 0 0 0,0 1-1 0 0,0 0 1 0 0,0 0 0 0 0,0-1 0 0 0,0 1 0 0 0,0 0 0 0 0,1-1 0 0 0,-1 1 0 0 0,0 0 0 0 0,0 0 0 0 0,0 0 0 0 0,0-1 0 0 0,1 1 0 0 0,-1 0 0 0 0,0 0 0 0 0,0-1-1 0 0,1 1 1 0 0,-1 0 0 0 0,0 0 0 0 0,0 0 0 0 0,1 0 0 0 0,-1 0 0 0 0,0-1 0 0 0,0 1 0 0 0,1 0-19 0 0,15-9 627 0 0,30-9-317 0 0,-9 3-208 0 0,0 2 0 0 0,0 1 1 0 0,2 2-1 0 0,15-1-102 0 0,-34 9 3 0 0,-13 1 1 0 0,1 0-1 0 0,-1 0 1 0 0,1 0 0 0 0,-1-1-1 0 0,1 0 1 0 0,6-3-4 0 0,-3-1-339 0 0,1 2-1 0 0,0 0 1 0 0,1 0 0 0 0,4 0 339 0 0,18-2-6996 0 0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07.1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389 5 5824 0 0,'-34'-3'1149'0'0,"26"2"-592"0"0,-1 1 0 0 0,1-1 0 0 0,-1 1 0 0 0,-6 1-557 0 0,-16 1 445 0 0,0-1 0 0 0,-10-2-445 0 0,-50 1 490 0 0,88 0-474 0 0,0 0 0 0 0,1 1 0 0 0,-1-1 0 0 0,1 1 0 0 0,-1 0 0 0 0,1-1 0 0 0,-1 1 0 0 0,1 0 1 0 0,0 1-1 0 0,0-1 0 0 0,-1 0 0 0 0,1 1 0 0 0,0-1 0 0 0,0 1 0 0 0,0 0 0 0 0,0-1 0 0 0,1 1 0 0 0,-1 0 0 0 0,0 0 0 0 0,1 0-16 0 0,-9 10 194 0 0,9-12-154 0 0,-1 1 0 0 0,1 0 0 0 0,0 0 0 0 0,0 1 0 0 0,0-1 0 0 0,1 0 0 0 0,-1 0 0 0 0,0 0 0 0 0,0 1 0 0 0,1-1-1 0 0,-1 0 1 0 0,0 1 0 0 0,1-1 0 0 0,0 0 0 0 0,-1 1 0 0 0,1-1 0 0 0,0 1 0 0 0,0-1 0 0 0,-1 1 0 0 0,1-1 0 0 0,0 0 0 0 0,0 1 0 0 0,1-1 0 0 0,-1 1 0 0 0,0-1 0 0 0,0 1 0 0 0,1-1 0 0 0,-1 0 0 0 0,1 1 0 0 0,-1-1 0 0 0,1 0 0 0 0,0 1 0 0 0,0-1 0 0 0,0 1-40 0 0,4 4 27 0 0,0 0-1 0 0,0-1 0 0 0,1 0 1 0 0,0 0-1 0 0,0 0 1 0 0,3 2-27 0 0,13 10 103 0 0,-10-6-85 0 0,72 69 153 0 0,-72-67-117 0 0,0 1 0 0 0,-1-1 1 0 0,0 2-1 0 0,-2 0 0 0 0,5 8-54 0 0,-13-20 8 0 0,1 1-1 0 0,-1 0 1 0 0,0 0-1 0 0,0 0 1 0 0,0 0-1 0 0,-1 0 1 0 0,1 0 0 0 0,-1 0-1 0 0,0 0 1 0 0,0 0-1 0 0,0 0 1 0 0,-1 0-1 0 0,0 0 1 0 0,1 0 0 0 0,-1 0-1 0 0,-1 0 1 0 0,1-1-1 0 0,0 1 1 0 0,-1 0-8 0 0,0 8 23 0 0,2-11-19 0 0,0 0 0 0 0,0 0 0 0 0,-1 1 0 0 0,1-1 0 0 0,0 0 1 0 0,0 0-1 0 0,0 0 0 0 0,-1 0 0 0 0,1 0 0 0 0,-1 0 0 0 0,1 0 0 0 0,0 0 0 0 0,-1 0 0 0 0,0 1-4 0 0,-5 3 21 0 0,1 1 0 0 0,-1-2 0 0 0,-1 1 0 0 0,1 0 0 0 0,0-1 0 0 0,-1-1 0 0 0,-5 3-21 0 0,-56 22 141 0 0,35-15-144 0 0,27-10 7 0 0,1-1-1 0 0,-1 1 1 0 0,1-2-1 0 0,-1 1 1 0 0,0-1-1 0 0,0 1 1 0 0,0-2-1 0 0,0 1 1 0 0,0-1-1 0 0,0 0 1 0 0,0 0-1 0 0,0 0 1 0 0,1-1-1 0 0,-1 0 1 0 0,0 0-1 0 0,-1-1-3 0 0,-6-7-1661 0 0,13 8-6980 0 0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07.4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1 6016 0 0,'0'0'800'0'0,"0"0"0"0"0,0 0 1 0 0,0 0-56 0 0,0 0-242 0 0,0 0-58 0 0,-17 1 455 0 0,-79 34-918 0 0,78-30 70 0 0,0 1 1 0 0,0 1-1 0 0,1 0 1 0 0,0 1-1 0 0,0 1 1 0 0,1 1 0 0 0,0 0-1 0 0,0 1 1 0 0,1 1-1 0 0,1 0 1 0 0,0 1-1 0 0,-6 8-52 0 0,16-15 52 0 0,0 0-1 0 0,0 0 1 0 0,1 0-1 0 0,0 0 1 0 0,0 1-1 0 0,1-1 1 0 0,0 1-1 0 0,0 0 0 0 0,0 0 1 0 0,1-1-1 0 0,0 1 1 0 0,0 0-52 0 0,0 9 110 0 0,1-1 0 0 0,0 0 0 0 0,0 0 0 0 0,4 14-110 0 0,-3-17 68 0 0,2 0 1 0 0,0 1-1 0 0,0-1 1 0 0,1 0-1 0 0,0 0 1 0 0,2 1-69 0 0,-3-7 24 0 0,0 0 0 0 0,1-1 1 0 0,-1 0-1 0 0,1 0 0 0 0,0 0 0 0 0,0 0 1 0 0,1-1-1 0 0,-1 0 0 0 0,1 0 1 0 0,0 0-1 0 0,0 0 0 0 0,6 3-24 0 0,7 3 32 0 0,-13-6-16 0 0,1-1 0 0 0,0 1 0 0 0,0-1 1 0 0,0 0-1 0 0,0-1 0 0 0,1 0 0 0 0,-1 0 0 0 0,1 0 0 0 0,-1 0 0 0 0,1-1 0 0 0,-1 0 0 0 0,1-1 1 0 0,1 0-17 0 0,30-1 191 0 0,-1-2 1 0 0,9-3-192 0 0,-11 1 1 0 0,-29 4 1 0 0,1-1 0 0 0,-1 0 0 0 0,0 0 0 0 0,-1 0 0 0 0,1 0 0 0 0,0-1 0 0 0,-1 0 0 0 0,1 0 0 0 0,-1-1 0 0 0,0 1 0 0 0,2-3-2 0 0,0 1 3 0 0,0 0 1 0 0,1 0-1 0 0,-1 1 1 0 0,1 0 0 0 0,2-1-4 0 0,-5 4-100 0 0,0-1 0 0 0,0 0 0 0 0,0 0 0 0 0,0 0 0 0 0,0-1 0 0 0,-1 1 0 0 0,1-1 0 0 0,-1 0 0 0 0,0 0 0 0 0,0-1 0 0 0,0 1 1 0 0,0-1-1 0 0,-1 0 0 0 0,0 0 0 0 0,1 0 0 0 0,-1 0 0 0 0,1-5 100 0 0,-2 6-8821 0 0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07.8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0 151 9744 0 0,'24'-11'1718'0'0,"-13"7"-1339"0"0,18-6 466 0 0,0-1-1 0 0,18-9-844 0 0,-25 9 110 0 0,0 0 0 0 0,1 2 0 0 0,1 0-1 0 0,0 2 1 0 0,0 0 0 0 0,12 0-110 0 0,29-7 29 0 0,-50 10-30 0 0,0 0 1 0 0,0 1-1 0 0,1 1 1 0 0,13 0 0 0 0,13 0 0 0 0,-32 1-3 0 0,1 0 0 0 0,-1 1 1 0 0,1 0-1 0 0,-1 1 0 0 0,1 0 1 0 0,0 1 2 0 0,13 3-1787 0 0,1-2-7082 0 0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08.1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1 599 8432 0 0,'0'0'504'0'0,"0"0"0"0"0,0 0 0 0 0,0 0-46 0 0,0 0-179 0 0,0 0-42 0 0,2-10 414 0 0,0-12-431 0 0,-1 0 1 0 0,-1-1-1 0 0,-2-18-220 0 0,0 13 177 0 0,2 1 0 0 0,1-13-177 0 0,4-63 440 0 0,4 62-180 0 0,-2 11-80 0 0,-7 26-143 0 0,0 0 0 0 0,1 1 0 0 0,-1-1 0 0 0,1 1 0 0 0,0-1 0 0 0,0 1 0 0 0,1-1 0 0 0,-1 1 0 0 0,1 0 0 0 0,-1-1 0 0 0,1 1 1 0 0,0 0-1 0 0,0 0 0 0 0,1 0 0 0 0,-1 0 0 0 0,1 1-37 0 0,4-12 207 0 0,-1 1-59 0 0,-6 13-143 0 0,0 0-1 0 0,0 0 0 0 0,0 0 1 0 0,0 0-1 0 0,0-1 0 0 0,1 1 0 0 0,-1 0 1 0 0,0 0-1 0 0,0 0 0 0 0,0 0 0 0 0,0 0 1 0 0,0 0-1 0 0,1-1 0 0 0,-1 1 1 0 0,0 0-1 0 0,0 0 0 0 0,0 0 0 0 0,0 0 1 0 0,1 0-1 0 0,-1 0 0 0 0,0 0 0 0 0,0 0 1 0 0,0 0-1 0 0,0 0 0 0 0,1 0 0 0 0,-1 0 1 0 0,0 0-1 0 0,0 0 0 0 0,0 0 1 0 0,1 0-1 0 0,-1 0 0 0 0,0 0 0 0 0,0 0 1 0 0,0 0-1 0 0,0 0 0 0 0,1 0 0 0 0,-1 0 1 0 0,0 0-1 0 0,0 0 0 0 0,0 1 1 0 0,0-1-1 0 0,0 0 0 0 0,1 0 0 0 0,-1 0 1 0 0,0 0-1 0 0,0 0-4 0 0,1 1 27 0 0,0-1 0 0 0,-1 1 0 0 0,1-1 0 0 0,0 1 1 0 0,0-1-1 0 0,0 1 0 0 0,0-1 0 0 0,0 0 0 0 0,0 0 0 0 0,0 0 0 0 0,0 1 0 0 0,-1-1 1 0 0,1 0-1 0 0,0 0 0 0 0,1 0-27 0 0,-1 0 25 0 0,0 0 1 0 0,0 0-1 0 0,1 0 1 0 0,-1 0-1 0 0,0 0 1 0 0,0 0-1 0 0,0 1 1 0 0,0-1-1 0 0,0 0 1 0 0,0 1 0 0 0,0-1-1 0 0,0 1 1 0 0,1 0-26 0 0,5 7 68 0 0,1 0 1 0 0,-1 0 0 0 0,0 1 0 0 0,-1 0 0 0 0,0 1 0 0 0,-1 0 0 0 0,0-1 0 0 0,0 1 0 0 0,-1 1-69 0 0,12 22 206 0 0,-4-8-88 0 0,-6-12-110 0 0,1 1 1 0 0,0-1-1 0 0,1 0 0 0 0,0 0 0 0 0,1-1 0 0 0,0 0 1 0 0,1 0-1 0 0,1-1 0 0 0,7 6-8 0 0,24 19 12 0 0,-34-29-9 0 0,0 1 1 0 0,1-1-1 0 0,-1-1 0 0 0,1 1 0 0 0,1-1 1 0 0,-1-1-1 0 0,10 4-3 0 0,52 29 24 0 0,-56-32-10 0 0,-12-4-13 0 0,0-1 0 0 0,0 0 0 0 0,0 1 0 0 0,0-1 0 0 0,0-1 0 0 0,1 1 0 0 0,-1 0 0 0 0,1-1 0 0 0,0 1-1 0 0,-3-1 11 0 0,0-1 0 0 0,1 1 0 0 0,-1 0 0 0 0,0-1 1 0 0,1 1-1 0 0,-1-1 0 0 0,0 0 0 0 0,0 1 0 0 0,0-1 0 0 0,1 0 1 0 0,-1 0-1 0 0,0 1 0 0 0,0-1 0 0 0,0 0 0 0 0,0 0 0 0 0,0 0 1 0 0,-1 0-1 0 0,1-1 0 0 0,0 1 0 0 0,0 0 0 0 0,-1 0 0 0 0,1 0 1 0 0,-1-1-1 0 0,1 1 0 0 0,-1 0 0 0 0,1-1-11 0 0,3-9 83 0 0,0 0 0 0 0,-1-1 0 0 0,-1 1 0 0 0,0-1 0 0 0,0 1-1 0 0,-1-1 1 0 0,0 0 0 0 0,-1 0 0 0 0,-1 0 0 0 0,0 1 0 0 0,-1-8-83 0 0,-6-21 205 0 0,-1 0 1 0 0,-11-27-206 0 0,2 7 274 0 0,17 55-268 0 0,-2-5 34 0 0,0-1 0 0 0,1 1 0 0 0,0-1 0 0 0,1-2-40 0 0,1 10 13 0 0,0-1 0 0 0,0 1 1 0 0,0-1-1 0 0,1 0 0 0 0,-1 1 0 0 0,1-1 0 0 0,0 1 0 0 0,0 0 0 0 0,1-1 0 0 0,-1 1 0 0 0,1 0 1 0 0,-1-1-1 0 0,1 1 0 0 0,1-1-13 0 0,15-21-2335 0 0,-16 23-9351 0 0</inkml:trace>
  <inkml:trace contextRef="#ctx0" brushRef="#br0" timeOffset="1">1079 1 8536 0 0,'0'0'14'0'0,"0"0"1"0"0,1 0-1 0 0,-1 0 1 0 0,0 0-1 0 0,0 0 1 0 0,1 0-1 0 0,-1 0 1 0 0,0 0-1 0 0,1 0 1 0 0,-1 0-1 0 0,0 0 1 0 0,0 0-1 0 0,1 0 1 0 0,-1 0-1 0 0,0 0 0 0 0,0 0 1 0 0,1 1-1 0 0,-1-1 1 0 0,0 0-1 0 0,0 0 1 0 0,0 0-1 0 0,1 0 1 0 0,-1 1-1 0 0,0-1 1 0 0,0 0-1 0 0,0 0 1 0 0,0 0-1 0 0,1 1 1 0 0,-1-1-1 0 0,0 0 1 0 0,0 0-1 0 0,0 1 1 0 0,0-1-1 0 0,0 0 1 0 0,0 0-1 0 0,0 1 1 0 0,0-1-1 0 0,0 0-14 0 0,-2 14 1131 0 0,0 7-67 0 0,5 2-772 0 0,0-1 0 0 0,-1 1 0 0 0,-2 0-1 0 0,0 0 1 0 0,-2 7-292 0 0,0 22 149 0 0,2-32-150 0 0,-1-14-1 0 0,1-1 1 0 0,0 1 0 0 0,0 0-1 0 0,1-1 1 0 0,0 4 1 0 0,-1-8-1 0 0,1 0 1 0 0,-1-1-1 0 0,0 1 1 0 0,1 0-1 0 0,-1 0 1 0 0,1-1-1 0 0,-1 1 1 0 0,1 0-1 0 0,0-1 1 0 0,-1 1-1 0 0,1-1 0 0 0,0 1 1 0 0,-1-1-1 0 0,1 1 1 0 0,0-1-1 0 0,0 1 1 0 0,0 0 3 0 0,0-1-1 0 0,0 1 0 0 0,0-1 0 0 0,0 1 1 0 0,0 0-1 0 0,0-1 0 0 0,-1 1 0 0 0,1 0 1 0 0,0 0-1 0 0,0 0 0 0 0,-1 0 0 0 0,1 0 1 0 0,-1 0-1 0 0,1 0 0 0 0,-1 0-2 0 0,4 22 162 0 0,-5-21-227 0 0,1-1 0 0 0,0 1 0 0 0,0 0 0 0 0,0 0 0 0 0,0-1 0 0 0,0 1 1 0 0,1 0-1 0 0,-1 0 0 0 0,1-1 0 0 0,-1 1 0 0 0,1 0 0 0 0,-1-1 0 0 0,1 1 0 0 0,0-1 0 0 0,0 1 0 0 0,0-1 1 0 0,0 1-1 0 0,0-1 0 0 0,0 0 0 0 0,0 1 0 0 0,1 0 65 0 0,0-1-8369 0 0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08.5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1 191 9848 0 0,'1'-1'54'0'0,"0"0"1"0"0,0 0-1 0 0,0 0 1 0 0,0 0-1 0 0,0 1 1 0 0,1-1 0 0 0,-1 0-1 0 0,0 0 1 0 0,0 1-1 0 0,1-1 1 0 0,-1 1-1 0 0,1-1 1 0 0,-1 1-1 0 0,1 0 1 0 0,-1-1-1 0 0,1 1-54 0 0,23-6 704 0 0,114-35 239 0 0,-9 4-380 0 0,-108 29-503 0 0,-10 3-20 0 0,1 1 0 0 0,0 1 0 0 0,13-3-40 0 0,110-18 147 0 0,-100 19-150 0 0,-22 4 0 0 0,1-1 0 0 0,0-1 0 0 0,-1-1 0 0 0,5-1 3 0 0,-3 0 24 0 0,0 2-1 0 0,0 0 0 0 0,0 0 1 0 0,0 2-24 0 0,34-8-1838 0 0,-43 7-6380 0 0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08.8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219 40 6224 0 0,'0'0'584'0'0,"0"0"0"0"0,-2-8 1726 0 0,-35-14-788 0 0,26 19-1397 0 0,0 1 0 0 0,1 0 0 0 0,-1 1 0 0 0,0 0 0 0 0,0 1 1 0 0,0 0-1 0 0,0 1 0 0 0,-1 0-125 0 0,7 1 38 0 0,-1 1 1 0 0,1-1-1 0 0,0 1 0 0 0,0 0 1 0 0,0 1-1 0 0,0-1 0 0 0,0 1 1 0 0,1 0-1 0 0,0 0 0 0 0,0 0 0 0 0,-1 1-38 0 0,3-3 0 0 0,0 1 10 0 0,0 0-1 0 0,0 0 1 0 0,1-1 0 0 0,-1 1-1 0 0,1 1 1 0 0,-1-1-1 0 0,1 0 1 0 0,0 0-1 0 0,0 0 1 0 0,1 1 0 0 0,-1-1-1 0 0,0 1 1 0 0,1-1-1 0 0,0 3-9 0 0,2 50 72 0 0,-2-55-74 0 0,1 3 4 0 0,0 1-1 0 0,0-1 1 0 0,0 1 0 0 0,1-1-1 0 0,0 0 1 0 0,0 1-1 0 0,0-1 1 0 0,0 0-1 0 0,1 1-1 0 0,29 39 0 0 0,-13-18 6 0 0,-7-10-4 0 0,2 1-1 0 0,0-1 0 0 0,1-1 1 0 0,8 7-2 0 0,-16-17-6 0 0,0 0 1 0 0,1-1-1 0 0,-1 0 1 0 0,1 0-1 0 0,1 0 6 0 0,32 19-26 0 0,-22-8-69 0 0,-1 2-1 0 0,0 0 1 0 0,7 11 95 0 0,-19-22-77 0 0,15 19-60 0 0,-21-24 136 0 0,1 0 0 0 0,-1 0 1 0 0,1-1-1 0 0,-1 1 0 0 0,1 0 0 0 0,-1 0 1 0 0,0 0-1 0 0,1 0 0 0 0,-1 0 1 0 0,0 0-1 0 0,0 0 0 0 0,0 0 0 0 0,1 0 1 0 0,-1 0-1 0 0,0 0 0 0 0,0 0 0 0 0,-1 0 1 0 0,1 0-1 0 0,0 0 0 0 0,0 0 1 0 0,0 0-1 0 0,-1 0 0 0 0,1 0 0 0 0,0 0 1 0 0,-1 0 0 0 0,-5 11 0 0 0,5-10 0 0 0,0-1 0 0 0,0 1 0 0 0,0 0 1 0 0,0 0-1 0 0,0-1 0 0 0,-1 1 0 0 0,1 0 0 0 0,0-1 1 0 0,-1 1-1 0 0,1-1 0 0 0,-1 0 0 0 0,-1 2 0 0 0,-22 17 27 0 0,22-17-22 0 0,0 0 0 0 0,-1 0 0 0 0,0 0 1 0 0,0 0-1 0 0,0 0 0 0 0,0-1 0 0 0,0 0 1 0 0,0 0-1 0 0,0 0 0 0 0,-1 0 0 0 0,0-1-5 0 0,-37 11 86 0 0,27-7-43 0 0,0 0 0 0 0,-1-2-1 0 0,0 0 1 0 0,0 0 0 0 0,-10-1-43 0 0,17-2 33 0 0,-1 0 1 0 0,1-1-1 0 0,0 0 0 0 0,-1-1 0 0 0,1 0 0 0 0,0 0 0 0 0,-4-2-33 0 0,12 3 19 0 0,0 1 0 0 0,0 0 0 0 0,0-1 0 0 0,0 1-1 0 0,0 0 1 0 0,0 0 0 0 0,0 0 0 0 0,-1 0 0 0 0,1 0-1 0 0,0 0 1 0 0,0 0 0 0 0,0 0 0 0 0,0 0 0 0 0,0 0 0 0 0,0 0-19 0 0,-8 1-1612 0 0,8-1-6669 0 0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09.7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6016 0 0,'0'0'800'0'0,"0"0"0"0"0,0 0 1 0 0,0 0-46 0 0,0 0-207 0 0,0 0-54 0 0,0 0-3 0 0,0 0-70 0 0,0 7-293 0 0,7 82 235 0 0,-6-72-178 0 0,0 0 0 0 0,-1 0 1 0 0,-1 5-186 0 0,0 11 452 0 0,-3-22-1961 0 0,3-10-6431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57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 7136 0 0,'14'-7'-20'0'0,"-14"6"19"0"0,0 1 1 0 0,0 0-1 0 0,0-1 0 0 0,1 1 0 0 0,-1 0 0 0 0,0-1 0 0 0,0 1 0 0 0,1 0 0 0 0,-1-1 1 0 0,0 1-1 0 0,1 0 0 0 0,-1 0 0 0 0,0-1 0 0 0,1 1 0 0 0,-1 0 0 0 0,0 0 0 0 0,1 0 0 0 0,-1 0 1 0 0,0-1-1 0 0,1 1 0 0 0,-1 0 0 0 0,1 0 0 0 0,-1 0 0 0 0,0 0 0 0 0,1 0 0 0 0,-1 0 1 0 0,1 0-1 0 0,-1 0 0 0 0,0 0 0 0 0,1 0 0 0 0,-1 0 0 0 0,1 0 0 0 0,-1 0 0 0 0,0 1 1 0 0,1-1-1 0 0,-1 0 0 0 0,0 0 0 0 0,1 0 0 0 0,-1 1 0 0 0,1-1 1 0 0,0 1-28 0 0,-1-1 1 0 0,1 1-1 0 0,0-1 0 0 0,0 1 1 0 0,0-1-1 0 0,0 1 0 0 0,0-1 1 0 0,0 0-1 0 0,0 1 0 0 0,-1-1 1 0 0,1 0-1 0 0,0 0 0 0 0,0 1 0 0 0,0-1 1 0 0,1 0-1 0 0,-1 0 0 0 0,0 0 1 0 0,0 0 27 0 0,26-1-440 0 0,-15 1 362 0 0,-5 1 13 0 0,-1 0-1 0 0,0 0 1 0 0,0 1 0 0 0,0 0-1 0 0,0 0 1 0 0,0 1 0 0 0,0-1-1 0 0,2 3 66 0 0,-1-1-37 0 0,0-1-1 0 0,1 0 0 0 0,-1 0 0 0 0,0-1 0 0 0,4 1 38 0 0,17 4 82 0 0,0 1 0 0 0,-2 2 1 0 0,1 1-1 0 0,-1 1 0 0 0,0 1 0 0 0,-2 1 0 0 0,1 1 0 0 0,8 8-82 0 0,-29-20 142 0 0,1 1-1 0 0,-1-1 0 0 0,0 1 0 0 0,0 0 0 0 0,-1 0 0 0 0,1 0 0 0 0,-1 1 0 0 0,0-1 0 0 0,0 1 0 0 0,0 0 0 0 0,-1 0 0 0 0,1 0 0 0 0,-1 0 0 0 0,0 0 0 0 0,-1 0 0 0 0,1 1 1 0 0,-1-1-1 0 0,0 0 0 0 0,-1 1 0 0 0,1-1 0 0 0,-1 1 0 0 0,0-1 0 0 0,0 1 0 0 0,-1 0 0 0 0,0 2-141 0 0,-1-3 74 0 0,0 0-1 0 0,0-1 1 0 0,0 1-1 0 0,-1-1 1 0 0,0 1-1 0 0,1-1 1 0 0,-2 0 0 0 0,1 0-1 0 0,0 0 1 0 0,-1 0-1 0 0,-3 2-73 0 0,-12 5 34 0 0,0-2-1 0 0,0 0 1 0 0,-1-2-1 0 0,-8 2-33 0 0,-40 17 74 0 0,-21 10 316 0 0,72-27-300 0 0,16-8-64 0 0,-1 1 0 0 0,0-1 0 0 0,0 0 0 0 0,0 0 0 0 0,0 0 0 0 0,0 0 0 0 0,0-1-1 0 0,0 1 1 0 0,-1 0 0 0 0,1-1 0 0 0,0 0 0 0 0,-2 1-26 0 0,3-1 157 0 0,-4 24 765 0 0,6-21-895 0 0,-1-1 1 0 0,1 0 0 0 0,-1 1 0 0 0,1-1 0 0 0,0 0 0 0 0,0 1 0 0 0,0-1-1 0 0,0 0 1 0 0,1 0 0 0 0,-1 0 0 0 0,1 0 0 0 0,-1 0 0 0 0,1 0 0 0 0,-1 0-1 0 0,1-1 1 0 0,0 1 0 0 0,0-1 0 0 0,0 1 0 0 0,0-1 0 0 0,0 0 0 0 0,0 1-1 0 0,1-1-27 0 0,10 6 38 0 0,1-1 0 0 0,-1 0-1 0 0,6 1-37 0 0,-7-3 59 0 0,8 3 69 0 0,1-1 0 0 0,19 3-128 0 0,33 10 513 0 0,-57-13-389 0 0,17 5 289 0 0,0-1 1 0 0,10 1-414 0 0,-6-2 176 0 0,-26-6-131 0 0,-1 0 0 0 0,0-1-1 0 0,1 0 1 0 0,-1-1 0 0 0,7 0-45 0 0,-9-1-299 0 0,1 1 1 0 0,-1-1-1 0 0,1 2 1 0 0,-1-1-1 0 0,1 1 1 0 0,4 2 298 0 0,-10-3-9673 0 0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10.1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7024 0 0,'0'1'46'0'0,"1"0"-1"0"0,-1 0 1 0 0,0 0 0 0 0,0 0-1 0 0,1 0 1 0 0,-1 0 0 0 0,0 0 0 0 0,1 0-1 0 0,-1 0 1 0 0,1 0 0 0 0,-1 0 0 0 0,1 0-1 0 0,0 0 1 0 0,0 0 0 0 0,-1 0 0 0 0,1 0-1 0 0,0 0 1 0 0,0-1 0 0 0,0 1 0 0 0,0 0-1 0 0,0-1 1 0 0,0 1 0 0 0,0 0-46 0 0,3 1 162 0 0,0 18 1255 0 0,-4-11-1228 0 0,2 0-54 0 0,-1-1 0 0 0,0 1 0 0 0,-1 0 1 0 0,0 0-1 0 0,-1 0 0 0 0,0 5-135 0 0,-1 21 113 0 0,2 27-1080 0 0,0-61-6034 0 0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10.4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94 5624 0 0,'6'-4'137'0'0,"0"1"0"0"0,0 0 0 0 0,0 0 0 0 0,0 0 0 0 0,1 1 0 0 0,-1 0 0 0 0,1 0 0 0 0,1 1-137 0 0,-3 0 136 0 0,0 0 0 0 0,0 0 0 0 0,-1-1 0 0 0,1 0 0 0 0,0 1 0 0 0,0-2 0 0 0,-1 1 0 0 0,1 0 0 0 0,-1-1 0 0 0,0 0 0 0 0,0 0 0 0 0,0 0 0 0 0,1-2-136 0 0,-1 1 176 0 0,-1 0 1 0 0,1 0-1 0 0,0 0 1 0 0,0 1 0 0 0,0-1-1 0 0,3-1-176 0 0,-4 4 87 0 0,0-1-1 0 0,0 1 1 0 0,0 0-1 0 0,0 0 0 0 0,0 1 1 0 0,1-1-1 0 0,-1 1 1 0 0,0-1-1 0 0,0 1 1 0 0,0 0-1 0 0,1 0-86 0 0,18-1 466 0 0,-18 1-435 0 0,0-1 0 0 0,1 1-1 0 0,-1 0 1 0 0,1 0-1 0 0,-1 0 1 0 0,0 1-1 0 0,1 0 1 0 0,2 0-31 0 0,-5 0 31 0 0,-1 0 0 0 0,0 1-1 0 0,1-1 1 0 0,-1 0 0 0 0,0 0 0 0 0,0 1-1 0 0,0-1 1 0 0,0 1 0 0 0,0-1 0 0 0,0 1 0 0 0,0-1-1 0 0,0 1 1 0 0,0 0 0 0 0,-1-1 0 0 0,1 2-31 0 0,7 25 258 0 0,-5-16-211 0 0,-2 1 1 0 0,1-1-1 0 0,-2 1 1 0 0,0-1-1 0 0,0 1 1 0 0,-1-1-1 0 0,-2 9-47 0 0,-5 19 212 0 0,-9 27-212 0 0,13-53 47 0 0,-8 21 21 0 0,-2-1 1 0 0,-2-1 0 0 0,0 0 0 0 0,-3-1 0 0 0,-5 6-69 0 0,6-8 57 0 0,-2-2 0 0 0,-1 1-57 0 0,12-18 11 0 0,1 1 0 0 0,1 1-1 0 0,0 0 1 0 0,-3 6-11 0 0,5-7 17 0 0,-1 0-1 0 0,0 0 1 0 0,-1-1-1 0 0,-1 0 1 0 0,-2 2-17 0 0,7-8 37 0 0,0 0-1 0 0,1-1 1 0 0,-1 1 0 0 0,1 0 0 0 0,0 0 0 0 0,0 0 0 0 0,1 1 0 0 0,-1-1 0 0 0,1 0 0 0 0,1 2-37 0 0,21-9 376 0 0,7-8-308 0 0,0 1 0 0 0,0 2 0 0 0,20-2-68 0 0,-12 1 37 0 0,109-15 138 0 0,-117 17-294 0 0,71-20-1447 0 0,-97 25-7430 0 0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10.8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7136 0 0,'14'-1'271'0'0,"-12"1"-112"0"0,1 0-1 0 0,0 0 0 0 0,-1-1 1 0 0,1 1-1 0 0,0 1 0 0 0,0-1 1 0 0,-1 0-1 0 0,1 1 0 0 0,-1-1 1 0 0,1 1-1 0 0,0 0 0 0 0,-1 0 0 0 0,1 0 1 0 0,-1 0-1 0 0,1 1 0 0 0,-1-1 1 0 0,0 0-1 0 0,1 2-158 0 0,3 0 131 0 0,-1-1 1 0 0,0 1-1 0 0,1-1 1 0 0,-1 0-1 0 0,1 0 1 0 0,-1-1-1 0 0,1 0 1 0 0,0 0-1 0 0,0 0-131 0 0,18 4 209 0 0,-17-2-134 0 0,0 0 1 0 0,0 1-1 0 0,0 0 0 0 0,0 0 0 0 0,0 0 1 0 0,-1 1-1 0 0,0 0 0 0 0,5 5-75 0 0,19 14 19 0 0,-9-11-36 0 0,-14-9 18 0 0,0 1-1 0 0,0 0 0 0 0,0 0 0 0 0,0 0 1 0 0,-1 1-1 0 0,0-1 0 0 0,0 2 0 0 0,0-1 0 0 0,-1 0 1 0 0,1 3-1 0 0,-1-2 33 0 0,-1-1 1 0 0,1 0 0 0 0,0-1 0 0 0,0 1 0 0 0,2 0-34 0 0,-2-2 81 0 0,0 1 0 0 0,0 0 1 0 0,-1 0-1 0 0,0 0 1 0 0,0 0-1 0 0,0 1 0 0 0,1 2-81 0 0,-5-6 26 0 0,3 3 23 0 0,0-1 1 0 0,-1 1-1 0 0,0 0 1 0 0,0 1-1 0 0,0-1 1 0 0,-1 0-1 0 0,1 0 1 0 0,-1 1 0 0 0,-1-1-1 0 0,1 1 1 0 0,-1-1-1 0 0,0 3-49 0 0,0 16-1042 0 0,0-24-7946 0 0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11.2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1 6424 0 0,'2'1'259'0'0,"-1"0"1"0"0,0 1 0 0 0,1-1-1 0 0,-1 1 1 0 0,0-1-1 0 0,0 1 1 0 0,0-1 0 0 0,0 1-1 0 0,0-1 1 0 0,0 1-1 0 0,-1 0 1 0 0,1-1-1 0 0,0 1 1 0 0,-1 1-260 0 0,0 0 207 0 0,0 0 1 0 0,0 0-1 0 0,-1 0 0 0 0,1 0 0 0 0,-1 0 0 0 0,0 0 1 0 0,0-1-1 0 0,0 2-207 0 0,-1 3-444 0 0,-7 19 522 0 0,-1 0 0 0 0,-1 0 0 0 0,-1-2 0 0 0,-2 1 0 0 0,0-2 0 0 0,-1 0 0 0 0,-2 0 0 0 0,0-2 0 0 0,-17 16-78 0 0,19-20 60 0 0,2-4-5 0 0,0 0-1 0 0,2 1 1 0 0,-3 4-55 0 0,9-12 33 0 0,0 0 1 0 0,-1 0-1 0 0,0 0 0 0 0,0-1 0 0 0,0 0 0 0 0,-1 0 1 0 0,-3 2-34 0 0,-27 22 377 0 0,16-16-173 0 0,19-13-192 0 0,1 1 1 0 0,-1 0-1 0 0,1-1 0 0 0,-1 1 1 0 0,1 0-1 0 0,-1 0 1 0 0,1 0-1 0 0,0 0 0 0 0,-1 0 1 0 0,1 0-1 0 0,0 1 1 0 0,0-1-1 0 0,-1 2-12 0 0,-5 0-669 0 0,6-3 57 0 0,1 0-7888 0 0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11.6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7528 0 0,'0'2'96'0'0,"0"-1"1"0"0,0 0 0 0 0,1 0-1 0 0,-1 0 1 0 0,0 0 0 0 0,0 0-1 0 0,0 0 1 0 0,1 0-1 0 0,-1 0 1 0 0,1 0 0 0 0,-1 0-1 0 0,1 0 1 0 0,-1 0 0 0 0,1 0-1 0 0,-1 0 1 0 0,1 0 0 0 0,0-1-1 0 0,-1 1 1 0 0,1 0 0 0 0,1 0-98 0 0,20 10 804 0 0,-4-2-260 0 0,-10-6-440 0 0,-1 0-1 0 0,1 0 0 0 0,-1-1 0 0 0,1 0 0 0 0,2 0-102 0 0,0 1 67 0 0,0 0-1 0 0,0 0 1 0 0,0 0 0 0 0,0 1-67 0 0,-2 0 49 0 0,13 7-22 0 0,0-2 0 0 0,0-1 0 0 0,1 0 0 0 0,4-1-27 0 0,-9-1 96 0 0,0 1 1 0 0,0 0-1 0 0,-1 1 0 0 0,0 1 1 0 0,0 0-1 0 0,-1 1 0 0 0,0 1 1 0 0,3 4-97 0 0,9-1 116 0 0,-25-13-104 0 0,1 0 0 0 0,-1-1 0 0 0,0 1 1 0 0,0 0-1 0 0,0 1 0 0 0,0-1 1 0 0,0 0-1 0 0,0 1 0 0 0,0-1 0 0 0,-1 1 1 0 0,1-1-1 0 0,0 1 0 0 0,-1 0 1 0 0,2 1-13 0 0,-2-2 17 0 0,0 0 1 0 0,0 1-1 0 0,1-1 1 0 0,-1 0 0 0 0,1 0-1 0 0,-1 0 1 0 0,1 0-1 0 0,-1-1 1 0 0,1 1 0 0 0,0 0-1 0 0,-1-1 1 0 0,1 1 0 0 0,0-1-1 0 0,0 1-17 0 0,0-1 20 0 0,-1 1 0 0 0,1-1 0 0 0,-1 0 0 0 0,1 1 0 0 0,-1 0 0 0 0,1-1 0 0 0,-1 1 0 0 0,1 0 0 0 0,-1 0-1 0 0,0 0 1 0 0,1 0 0 0 0,-1 0 0 0 0,0 0 0 0 0,0 0 0 0 0,0 0 0 0 0,0 0 0 0 0,1 1-20 0 0,8 15 37 0 0,-9-15-8 0 0,1 0 0 0 0,-1 0-1 0 0,1 1 1 0 0,-1-1-1 0 0,0 0 1 0 0,0 1 0 0 0,0-1-1 0 0,0 1 1 0 0,-1 0-1 0 0,1-1 1 0 0,-1 1 0 0 0,1 0-1 0 0,-1 0-28 0 0,0-2 43 0 0,0-1-7 0 0,0 0 1 0 0,-1 0-30 0 0,0 0 0 0 0,0 0-1 0 0,-1 0 1 0 0,1 0 0 0 0,0 0 0 0 0,0 0-1 0 0,0 0 1 0 0,0 0 0 0 0,-1 0 0 0 0,1 1-1 0 0,0-1 1 0 0,0 1 0 0 0,0-1 0 0 0,0 1-1 0 0,0-1 1 0 0,0 1 0 0 0,0-1 0 0 0,0 1-1 0 0,0 0 1 0 0,0-1 0 0 0,0 1 0 0 0,0 0-1 0 0,1 0 1 0 0,-1 0 0 0 0,0 0 0 0 0,1 0-1 0 0,-1 1-6 0 0,-11 8 44 0 0,-6 7-9 0 0,16-15-32 0 0,1 0-1 0 0,-1 0 1 0 0,0 0-1 0 0,1 0 1 0 0,-1-1-1 0 0,0 1 1 0 0,0 0-1 0 0,0-1 1 0 0,-1 1-1 0 0,1-1 0 0 0,0 0 1 0 0,-3 1-3 0 0,-12 5 5 0 0,1 0 0 0 0,-1 1 0 0 0,1 1 0 0 0,0 1 0 0 0,1 0 1 0 0,-6 7-6 0 0,5-7 5 0 0,0 0 0 0 0,-1 0 0 0 0,0-2-5 0 0,3-1 6 0 0,1 0 0 0 0,0 1-1 0 0,0 0 1 0 0,-10 10-6 0 0,-81 74 18 0 0,82-81-13 0 0,21-10-4 0 0,-1-1-1 0 0,0 1 0 0 0,1 0 0 0 0,-1-1 0 0 0,1 1 1 0 0,0 0-1 0 0,-1 0 0 0 0,1 0 0 0 0,-1 0 1 0 0,1 0-1 0 0,0 0 0 0 0,0 0 0 0 0,0 0 0 0 0,-1 1 1 0 0,1-1-1 0 0,0 1 0 0 0,1-2 2 0 0,-1 1 0 0 0,0 0 0 0 0,0 0 0 0 0,0 0 0 0 0,0 0 0 0 0,0-1 1 0 0,0 1-1 0 0,0 0 0 0 0,0-1 0 0 0,0 1 0 0 0,0-1 0 0 0,0 1 0 0 0,-1-1 0 0 0,1 0 0 0 0,0 1 0 0 0,0-1 0 0 0,0 0 0 0 0,-1 0 1 0 0,1 0-1 0 0,0 0 0 0 0,0 0 0 0 0,0 0 0 0 0,-1 0-2 0 0,2 0 16 0 0,0 0 7 0 0,0 0 1 0 0,0 0-3 0 0,0 0-9 0 0,0 0-1808 0 0,0 0-7241 0 0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12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730 460 3808 0 0,'0'0'76'0'0,"1"1"0"0"0,-1-1 1 0 0,0 1-1 0 0,0-1 0 0 0,0 1 0 0 0,0-1 0 0 0,0 0 1 0 0,0 1-1 0 0,0-1 0 0 0,0 1 0 0 0,0-1 0 0 0,0 1 1 0 0,0-1-1 0 0,0 1 0 0 0,0-1 0 0 0,-1 0 1 0 0,1 1-1 0 0,0-1 0 0 0,0 1 0 0 0,0-1 0 0 0,-1 0 1 0 0,1 1-1 0 0,0-1 0 0 0,0 0 0 0 0,-1 1 0 0 0,1-1 1 0 0,0 0-1 0 0,-1 1 0 0 0,1-1 0 0 0,0 0 1 0 0,-1 0-1 0 0,1 1 0 0 0,0-1 0 0 0,-1 0 0 0 0,1 0 1 0 0,-1 0-1 0 0,1 1 0 0 0,-1-1 0 0 0,1 0 1 0 0,0 0-1 0 0,-1 0 0 0 0,1 0 0 0 0,-1 0 0 0 0,1 0 1 0 0,-1 0-1 0 0,1 0 0 0 0,0 0 0 0 0,-1 0 0 0 0,1 0 1 0 0,-1 0-1 0 0,1 0 0 0 0,-1-1 0 0 0,1 1 1 0 0,0 0-1 0 0,-1 0 0 0 0,1 0 0 0 0,-1-1 0 0 0,1 1 1 0 0,0 0-1 0 0,-1 0 0 0 0,1-1-76 0 0,-20-2 752 0 0,-47 3 167 0 0,1 4 1 0 0,-31 6-920 0 0,52-3 143 0 0,-1 1 148 0 0,-1-2 1 0 0,-36-1-292 0 0,-136-5 1211 0 0,202-8-676 0 0,17 8-521 0 0,-1 0 0 0 0,1 0 1 0 0,0 0-1 0 0,-1 0 0 0 0,1-1 0 0 0,0 1 1 0 0,-1 0-1 0 0,1 0 0 0 0,0 0 1 0 0,0-1-1 0 0,-1 1 0 0 0,1 0 1 0 0,0-1-1 0 0,0 1 0 0 0,-1 0 1 0 0,1 0-1 0 0,0-1 0 0 0,0 1 1 0 0,0 0-1 0 0,0-1 0 0 0,-1 1 0 0 0,1 0 1 0 0,0-1-1 0 0,0 1 0 0 0,0-1 1 0 0,0 1-1 0 0,0 0 0 0 0,0-1 1 0 0,0 1-1 0 0,0 0 0 0 0,0-1 1 0 0,0 1-1 0 0,0-1 0 0 0,0 1 1 0 0,0 0-1 0 0,0-1 0 0 0,1 1-14 0 0,-1-1 17 0 0,0-1-1 0 0,0 1 1 0 0,0 0-1 0 0,1 0 0 0 0,-1 0 1 0 0,0 0-1 0 0,1 0 1 0 0,-1 0-1 0 0,1 0 1 0 0,-1 0-1 0 0,1 0 1 0 0,0 0-1 0 0,-1 0 1 0 0,1 0-17 0 0,38-36 223 0 0,-2-2 0 0 0,-1-1 0 0 0,2-8-223 0 0,-18 23 59 0 0,-13 17-38 0 0,0 2 1 0 0,0-1 0 0 0,1 1 0 0 0,0 0-1 0 0,5-3-21 0 0,26-22 81 0 0,61-57 124 0 0,-25 7 378 0 0,-58 67-257 0 0,-16 13-317 0 0,0 1 1 0 0,0-1-1 0 0,1 0 1 0 0,-1 0 0 0 0,0 0-1 0 0,0 0 1 0 0,0 0-1 0 0,0 0 1 0 0,0 0 0 0 0,0 0-1 0 0,0 0 1 0 0,0 0 0 0 0,0-1-1 0 0,0 1 1 0 0,-1 0-1 0 0,1-1 1 0 0,-1 1 0 0 0,1 0-1 0 0,-1-1 1 0 0,1 1 0 0 0,-1-1-1 0 0,0 0-9 0 0,0 1 28 0 0,-2 6 125 0 0,0 0 0 0 0,1 0 0 0 0,-1 0 1 0 0,1 0-1 0 0,0 0 0 0 0,0 0 0 0 0,1 0 0 0 0,-1 3-153 0 0,0 0 106 0 0,-3 37-168 0 0,2-1 0 0 0,2 1 0 0 0,2 0 62 0 0,-1 29-293 0 0,0 69-270 0 0,4-87 411 0 0,-2-38 62 0 0,-1-1 1 0 0,-1 1-1 0 0,-1 0 1 0 0,-1 5 89 0 0,1-18-13 0 0,0-1 1 0 0,0 1 0 0 0,1-1-1 0 0,0 0 1 0 0,-1 1 0 0 0,3 3 12 0 0,-2-5-7 0 0,0 0 0 0 0,-1 1 0 0 0,1-1 0 0 0,-1 1 0 0 0,1-1 1 0 0,-1 0-1 0 0,0 1 0 0 0,0-1 0 0 0,-1 1 0 0 0,1 2 7 0 0,-3 3-4 0 0,-1 3 6 0 0,1 1 1 0 0,1 0-1 0 0,0 0 1 0 0,0 6-3 0 0,2-19 2 0 0,0 1 0 0 0,0-1 0 0 0,0 1 0 0 0,0-1 0 0 0,-1 1 0 0 0,1-1 0 0 0,0 1 0 0 0,0-1 0 0 0,0 1 0 0 0,0-1 0 0 0,-1 0 0 0 0,1 1 0 0 0,0-1 0 0 0,0 1 0 0 0,-1-1 0 0 0,1 0 0 0 0,0 1 0 0 0,-1-1 0 0 0,1 1 0 0 0,0-1 0 0 0,-1 0 0 0 0,1 1-2 0 0,-1-1 6 0 0,1 0 0 0 0,0 1 0 0 0,-1-1 0 0 0,1 0 0 0 0,-1 1 0 0 0,1-1 0 0 0,0 0 0 0 0,0 1 0 0 0,-1-1 0 0 0,1 1 0 0 0,0-1 0 0 0,0 1 0 0 0,-1-1 0 0 0,1 1 0 0 0,0-1 0 0 0,0 1 0 0 0,0-1 0 0 0,0 1 0 0 0,0-1 0 0 0,0 1 0 0 0,0-1 0 0 0,0 1-6 0 0,0-1-7 0 0,0 0 1 0 0,0 0 0 0 0,0 0-1 0 0,0 0 1 0 0,0 1 0 0 0,0-1 0 0 0,0 0-1 0 0,0 0 1 0 0,0 0 0 0 0,0 0 0 0 0,0 0-1 0 0,0 0 1 0 0,0 1 0 0 0,0-1 0 0 0,0 0-1 0 0,0 0 1 0 0,-1 0 0 0 0,1 0 0 0 0,0 0-1 0 0,0 0 1 0 0,0 0 0 0 0,0 1 0 0 0,0-1-1 0 0,0 0 1 0 0,0 0 0 0 0,0 0 0 0 0,0 0-1 0 0,0 0 1 0 0,-1 0 0 0 0,1 0 0 0 0,0 0-1 0 0,0 0 1 0 0,0 0 0 0 0,0 0 0 0 0,0 0-1 0 0,0 0 1 0 0,0 0 0 0 0,-1 0 0 0 0,1 0-1 0 0,0 0 1 0 0,0 1 0 0 0,0-1 0 0 0,0 0-1 0 0,0-1 1 0 0,0 1 0 0 0,0 0 0 0 0,-1 0-1 0 0,1 0 1 0 0,0 0 0 0 0,0 0 0 0 0,0 0 6 0 0,-1 0-1276 0 0,1 0-9281 0 0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13.6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1 488 0 0,'0'0'1633'0'0,"0"0"5"0"0,-1 0-1328 0 0,0 0 1 0 0,1 0 0 0 0,-1 0-1 0 0,0 0 1 0 0,1 0 0 0 0,-1 0 0 0 0,0 1-1 0 0,1-1 1 0 0,-1 0 0 0 0,1 0 0 0 0,-1 1-1 0 0,0-1 1 0 0,1 0 0 0 0,-1 1-1 0 0,1-1 1 0 0,-1 1 0 0 0,1-1 0 0 0,-1 1-1 0 0,1-1 1 0 0,-1 1-311 0 0,-2 9-6 0 0,0 1 0 0 0,1 0 0 0 0,0 0 0 0 0,0 0 0 0 0,1 0 0 0 0,1 0 0 0 0,0 0 0 0 0,0 4 6 0 0,0 0-8 0 0,2-13 71 0 0,-1 1 0 0 0,1 0 1 0 0,0-1-1 0 0,0 1 0 0 0,0-1 0 0 0,0 0 1 0 0,1 0-1 0 0,-1 0 0 0 0,0 0 0 0 0,1 0 0 0 0,-1 0 1 0 0,1-1-1 0 0,0 1 0 0 0,0-1 0 0 0,-1 0 0 0 0,1 0 1 0 0,3 1-64 0 0,-5 13-1010 0 0,-1-15-6124 0 0</inkml:trace>
  <inkml:trace contextRef="#ctx0" brushRef="#br0" timeOffset="1">170 1 4912 0 0,'48'0'5185'0'0,"-46"1"-5099"0"0,-1 1-1 0 0,1 0 1 0 0,0 0-1 0 0,0-1 1 0 0,-1 1-1 0 0,1 1 1 0 0,-1-1-1 0 0,0 0 1 0 0,0 0-1 0 0,1 0 1 0 0,-1 2-86 0 0,5 7 531 0 0,17 48 428 0 0,-21-55-876 0 0,-1 0-1 0 0,0 0 1 0 0,0 0 0 0 0,-1 0 0 0 0,1 0 0 0 0,-1 0 0 0 0,0 0 0 0 0,0 0 0 0 0,0 0-83 0 0,0 3 202 0 0,0-6-92 0 0,0-1 8 0 0,0 0 0 0 0,0 0-22 0 0,0 0-68 0 0,0 0-8 0 0,0 0-2 0 0,0 0 2 0 0,0 0 14 0 0,0 0 1 0 0,0 0 2 0 0,0 0-1777 0 0,0 0-7094 0 0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14.6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366 136 5920 0 0,'0'0'216'0'0,"0"0"0"0"0,0 0 1 0 0,0 0 58 0 0,0 0 211 0 0,0 0 61 0 0,0 0-6 0 0,0 0 2 0 0,0 0-23 0 0,0 0-1 0 0,0 0 1 0 0,0 0-4 0 0,0 0-18 0 0,-1-7-7 0 0,-2-1-302 0 0,-1-25 798 0 0,1 27-826 0 0,0 1 0 0 0,-1 0-1 0 0,0-1 1 0 0,0 2 0 0 0,-1-1 0 0 0,1 0 0 0 0,-1 1 0 0 0,-2-1-161 0 0,2 0 64 0 0,0 1 1 0 0,0 0 0 0 0,-1 0 0 0 0,1 0 0 0 0,-1 1 0 0 0,0 0 0 0 0,0 0 0 0 0,0 1 0 0 0,-1 0 0 0 0,1 0 0 0 0,0 0 0 0 0,-1 1 0 0 0,0-1 0 0 0,1 2 0 0 0,-1-1 0 0 0,0 1 0 0 0,-3 0-65 0 0,8 1 33 0 0,-1 0 1 0 0,0-1 0 0 0,0 1 0 0 0,1 1 0 0 0,-1-1 0 0 0,0 0 0 0 0,1 1 0 0 0,0-1-1 0 0,-1 1 1 0 0,1 0 0 0 0,0 0 0 0 0,0 0 0 0 0,-1 1-34 0 0,-24 31 182 0 0,12-14-117 0 0,-3 4 2 0 0,0 1-1 0 0,-7 17-66 0 0,-3 4 5 0 0,22-36 5 0 0,2 0-1 0 0,0 0 1 0 0,0 0 0 0 0,0 0 0 0 0,1 1 0 0 0,1-1-1 0 0,0 1 1 0 0,0 0 0 0 0,1 0 0 0 0,1 6-10 0 0,-7 34 132 0 0,7-49-125 0 0,0 1-1 0 0,0-1 0 0 0,0 0 0 0 0,0 0 1 0 0,0 1-1 0 0,0-1 0 0 0,1 0 0 0 0,-1 0 1 0 0,1 0-1 0 0,-1 0 0 0 0,1 0 0 0 0,0 1 0 0 0,0-1 1 0 0,0 0-1 0 0,0 0 0 0 0,0-1 0 0 0,0 1 1 0 0,1 0-1 0 0,-1 0 0 0 0,1 0-6 0 0,1 1 14 0 0,1 1 0 0 0,-1-1-1 0 0,1 0 1 0 0,0-1 0 0 0,0 1 0 0 0,0-1-1 0 0,0 1 1 0 0,4 0-14 0 0,4 3 29 0 0,-4-3 16 0 0,0 1 1 0 0,-1-1-1 0 0,1 0 1 0 0,0-1 0 0 0,0 0-1 0 0,1 0 1 0 0,-1-1-1 0 0,0 0 1 0 0,4 0-46 0 0,6-2-409 0 0,0 0 1 0 0,0-1-1 0 0,0-1 1 0 0,0-1-1 0 0,10-3 409 0 0,-22 5-10918 0 0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14.9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 10040 0 0,'0'0'161'0'0,"0"0"4"0"0,0 0-3 0 0,0 0-26 0 0,0 0-95 0 0,0 0-20 0 0,0 0-2 0 0,0 0 64 0 0,0 0 242 0 0,0 0 64 0 0,0 0-3 0 0,0 0-42 0 0,0 0-159 0 0,0 0-34 0 0,0-1-107 0 0,0 0 1 0 0,0 0-1 0 0,0 0 0 0 0,0 0 1 0 0,1 0-1 0 0,-1 0 1 0 0,0 0-1 0 0,1 0 1 0 0,-1 0-1 0 0,1 0 0 0 0,-1 0 1 0 0,1 0-1 0 0,-1 0 1 0 0,1 1-1 0 0,0-2-44 0 0,8-4-1572 0 0,-7 5-6786 0 0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15.6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0 103 9144 0 0,'0'1'57'0'0,"1"0"-1"0"0,-1 1 1 0 0,0-1 0 0 0,0 0 0 0 0,0 0 0 0 0,1 0 0 0 0,-1 0 0 0 0,1-1 0 0 0,-1 1 0 0 0,1 0-1 0 0,-1 0 1 0 0,1 0 0 0 0,-1 0 0 0 0,2 0-57 0 0,-1 0 80 0 0,-1 0-1 0 0,1 0 1 0 0,0 0 0 0 0,-1 0 0 0 0,1 0-1 0 0,-1 0 1 0 0,1 0 0 0 0,-1 0-1 0 0,1 0 1 0 0,-1 0 0 0 0,0 1 0 0 0,0-1-1 0 0,1 0 1 0 0,-1 0 0 0 0,0 0-80 0 0,-3 20 650 0 0,2-18-570 0 0,0 0 0 0 0,0 0 0 0 0,1 1-1 0 0,-1-1 1 0 0,1 0 0 0 0,0 0 0 0 0,0 0 0 0 0,0 0-1 0 0,1 1 1 0 0,-1-1 0 0 0,1 0 0 0 0,-1 0 0 0 0,2 3-80 0 0,7 19 196 0 0,-1 0 1 0 0,-2 0-1 0 0,-1 1 1 0 0,0 0 0 0 0,-1 15-197 0 0,4 18 25 0 0,17 59 24 0 0,-14-71 11 0 0,-2 0 1 0 0,-2 1-1 0 0,-2 0-60 0 0,-4-33 29 0 0,1 0 0 0 0,0-1 0 0 0,1 0-1 0 0,0 1 1 0 0,5 8-29 0 0,0-3 41 0 0,-6-16-8 0 0,0-1 0 0 0,-1 1 0 0 0,1 0-1 0 0,-1 0 1 0 0,0 0 0 0 0,0 0 0 0 0,-1 0 0 0 0,1 0 0 0 0,-1 0 0 0 0,0 1-33 0 0,1-5 2 0 0,-1 0 0 0 0,0 0 0 0 0,0 1 1 0 0,0-1-1 0 0,1 0 0 0 0,-1 0 0 0 0,0 0 1 0 0,0 1-1 0 0,1-1 0 0 0,-1 0 1 0 0,0 0-1 0 0,0 0 0 0 0,1 0 0 0 0,-1 0 1 0 0,0 0-1 0 0,1 1 0 0 0,-1-1 1 0 0,0 0-1 0 0,1 0 0 0 0,-1 0 0 0 0,0 0 1 0 0,0 0-1 0 0,1 0 0 0 0,-1 0 0 0 0,0 0 1 0 0,1 0-1 0 0,-1 0 0 0 0,0-1 1 0 0,1 1-1 0 0,-1 0 0 0 0,0 0 0 0 0,0 0 1 0 0,1 0-1 0 0,-1 0 0 0 0,0 0 1 0 0,0-1-1 0 0,1 1 0 0 0,-1 0-2 0 0,0 0 1 0 0,1 0-1 0 0,-1 0 0 0 0,0 0 1 0 0,0 0-1 0 0,1 0 1 0 0,-1 0-1 0 0,0-1 1 0 0,0 1-1 0 0,1 0 0 0 0,-1 0 1 0 0,0 0-1 0 0,0 0 1 0 0,0 0-1 0 0,1 0 1 0 0,-1 0-1 0 0,0-1 0 0 0,0 1 1 0 0,0 0-1 0 0,0 0 1 0 0,1 0-1 0 0,-1-1 1 0 0,0 1-1 0 0,0 0 0 0 0,0 0 1 0 0,0 0-1 0 0,0-1 1 0 0,0 1-1 0 0,1 0 1 0 0,-1 0-1 0 0,0-1 0 0 0,0 1 1 0 0,0 0-1 0 0,0 0 1 0 0,0-1-1 0 0,0 1 1 0 0,0 0-1 0 0,0 0 0 0 0,0-1 1 0 0,0 1-1 0 0,0 0 1 0 0,0 0-1 0 0,0 0 1 0 0,-1-1-1 0 0,1 1 0 0 0,0 0 1 0 0,0 0-1 0 0,0-1 1 0 0,0 1-1 0 0,0 0 1 0 0,0 0-1 0 0,-1 0 0 0 0,1-1 1 0 0,0 1-1 0 0,-4-4 17 0 0,0-1 0 0 0,0 0 0 0 0,1 0 0 0 0,-1 0 1 0 0,1 0-1 0 0,0-1 0 0 0,0 1 0 0 0,0-5-17 0 0,-7-8 23 0 0,-13-27 17 0 0,2-1 1 0 0,2 0-1 0 0,2-1 0 0 0,-3-16-40 0 0,13 36 6 0 0,1 0-1 0 0,2 0 1 0 0,1 0-1 0 0,0 0 1 0 0,2-1-1 0 0,2 1 1 0 0,0 0-1 0 0,5-23-5 0 0,-4 37 7 0 0,2-1 1 0 0,0 1-1 0 0,0 0 0 0 0,1 0 0 0 0,1 0 1 0 0,0 1-1 0 0,1-1 0 0 0,0 2 0 0 0,1-1 1 0 0,0 1-1 0 0,1 0 0 0 0,0 1 0 0 0,1 0 1 0 0,2-2-8 0 0,16-14 11 0 0,-19 17 0 0 0,-1 1 0 0 0,1 0 0 0 0,1 0-1 0 0,0 1 1 0 0,0 0 0 0 0,0 1 0 0 0,1 0 0 0 0,10-5-11 0 0,1 4 54 0 0,1 0 0 0 0,-1 2-1 0 0,1 0 1 0 0,17 0-54 0 0,-37 5 3 0 0,0 0 0 0 0,0 0 0 0 0,0 0 0 0 0,0 1 1 0 0,0 0-1 0 0,-1-1 0 0 0,1 1 0 0 0,0 0 0 0 0,0 0 0 0 0,-1 1 0 0 0,1-1 0 0 0,0 0 1 0 0,-1 1-1 0 0,1 0 0 0 0,-1-1 0 0 0,0 1 0 0 0,0 0 0 0 0,0 0 0 0 0,1 1 0 0 0,0 1-3 0 0,0 0 13 0 0,0 0-1 0 0,0 0 0 0 0,0 0 0 0 0,0 1 1 0 0,-1-1-1 0 0,1 1 0 0 0,-1 0 0 0 0,-1 0 1 0 0,1-1-1 0 0,-1 1 0 0 0,1 5-12 0 0,-1 3 11 0 0,0-1 0 0 0,-1 1 1 0 0,-1 0-1 0 0,0-1 0 0 0,-1 0 0 0 0,0 1 0 0 0,-1-1 0 0 0,-1 0 0 0 0,0 0 0 0 0,0 0 1 0 0,-1-1-1 0 0,0 0 0 0 0,-1 0 0 0 0,-1 0 0 0 0,0 0 0 0 0,-6 7-11 0 0,-12 13 97 0 0,-2-2 0 0 0,-1-1 0 0 0,-1-1 0 0 0,-23 16-97 0 0,43-36 3 0 0,0-1 0 0 0,-1 0 0 0 0,1-1 0 0 0,-4 1-3 0 0,-25 15 0 0 0,-18 12-23 0 0,39-23 167 0 0,17-10-190 0 0,0 1-1 0 0,0-1 0 0 0,0 0 1 0 0,-1 0-1 0 0,1 0 1 0 0,0 1-1 0 0,0-1 1 0 0,0 0-1 0 0,-1 0 1 0 0,1 0-1 0 0,0 0 1 0 0,0 0-1 0 0,0 0 1 0 0,-1 1-1 0 0,1-1 1 0 0,0 0-1 0 0,0 0 1 0 0,-1 0-1 0 0,1 0 1 0 0,0 0-1 0 0,0 0 1 0 0,-1 0-1 0 0,1 0 1 0 0,0 0-1 0 0,0 0 0 0 0,-1 0 1 0 0,1 0-1 0 0,0 0 1 0 0,0-1-1 0 0,-1 1 1 0 0,1 0-1 0 0,0 0 1 0 0,0 0-1 0 0,-1 0 1 0 0,1 0-1 0 0,0 0 1 0 0,0 0-1 0 0,0-1 1 0 0,-1 1-1 0 0,1 0 1 0 0,0 0-1 0 0,0 0 1 0 0,0-1-1 0 0,0 1 1 0 0,0 0-1 0 0,-1 0 1 0 0,1 0-1 0 0,0-1 1 0 0,0 1-1 0 0,0 0 0 0 0,0 0 1 0 0,0-1-1 0 0,0 1 1 0 0,0 0 46 0 0,0 0-9905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5:57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518 180 6824 0 0,'-11'-27'518'0'0,"10"24"-350"0"0,0-1 0 0 0,0 1 0 0 0,0-1 0 0 0,-1 1 0 0 0,0 0 0 0 0,1 0 0 0 0,-1 0 0 0 0,0 0 0 0 0,-1 0 0 0 0,1 0 0 0 0,0 0 0 0 0,-1 0-168 0 0,-7-3 355 0 0,1 0-1 0 0,-1 0 0 0 0,1 1 0 0 0,-1 0 0 0 0,-1 0 0 0 0,-3 0-354 0 0,-29-14 558 0 0,27 11-432 0 0,-1 2 0 0 0,1 0 0 0 0,-1 0 0 0 0,0 2 0 0 0,-1 0 0 0 0,-12-1-126 0 0,-37-9-60 0 0,62 14 48 0 0,-1-1 0 0 0,1 1 1 0 0,-1 0-1 0 0,0 0 0 0 0,1 1 0 0 0,-1-1 0 0 0,1 1 0 0 0,-1 1 1 0 0,1-1-1 0 0,-5 3 12 0 0,-14 2-11 0 0,20-6 32 0 0,0 1 0 0 0,0 0 1 0 0,0 0-1 0 0,0 1 0 0 0,1-1 1 0 0,-1 1-1 0 0,0 0 0 0 0,1 0 1 0 0,-1 0-1 0 0,1 0 0 0 0,0 0 1 0 0,-1 1-1 0 0,1 0 0 0 0,0-1 1 0 0,1 1-1 0 0,-1 0 0 0 0,0 1 1 0 0,1-1-1 0 0,0 0 0 0 0,0 1 1 0 0,0-1-1 0 0,0 1 0 0 0,0 0 1 0 0,1-1-1 0 0,0 1 0 0 0,-1 0 1 0 0,2 0-1 0 0,-1 0 0 0 0,0 2-21 0 0,1-4 14 0 0,-1 1 0 0 0,1 0 0 0 0,0 0-1 0 0,1 0 1 0 0,-1 0 0 0 0,0 0 0 0 0,1 0-1 0 0,0-1 1 0 0,-1 1 0 0 0,1 0 0 0 0,0 0 0 0 0,1-1-1 0 0,-1 1 1 0 0,1 1-14 0 0,2 2 24 0 0,1 0 1 0 0,0-1-1 0 0,0 1 0 0 0,6 4-24 0 0,-10-9 2 0 0,28 25 60 0 0,1-2-1 0 0,1 0 0 0 0,1-2 1 0 0,0-2-1 0 0,2-1 0 0 0,23 9-61 0 0,-10-3 49 0 0,19 8 4 0 0,-27-19-41 0 0,-24-10-2 0 0,-1 1 0 0 0,1 1 0 0 0,-1 0 0 0 0,-1 1 1 0 0,1 0-1 0 0,-1 1 0 0 0,0 1 0 0 0,8 6-10 0 0,72 68 89 0 0,-86-78-81 0 0,-1 0 0 0 0,0 1 0 0 0,0 0 0 0 0,-1 0 0 0 0,0 0 0 0 0,0 1 0 0 0,0 0 0 0 0,1 2-8 0 0,5 9 49 0 0,-10-17-45 0 0,-1-1 1 0 0,1 1-1 0 0,0 0 0 0 0,0 0 1 0 0,-1-1-1 0 0,1 1 0 0 0,-1 0 1 0 0,1 0-1 0 0,-1 0 1 0 0,1 0-1 0 0,-1 0 0 0 0,1 0 1 0 0,-1-1-1 0 0,0 1 0 0 0,0 0 1 0 0,1 0-1 0 0,-1 0 0 0 0,0 0 1 0 0,0 0-1 0 0,0 0 0 0 0,0 0 1 0 0,0 0-1 0 0,0 0 0 0 0,0 0 1 0 0,-1 0-1 0 0,1 0 0 0 0,0 0 1 0 0,0 0-1 0 0,-1 0 0 0 0,1 0 1 0 0,-1 0-1 0 0,1 0 0 0 0,-1 0 1 0 0,1 0-1 0 0,-1-1 1 0 0,1 1-1 0 0,-1 0 0 0 0,0 0 1 0 0,1-1-1 0 0,-2 1-4 0 0,-11 22 344 0 0,-4 4 64 0 0,10-20-326 0 0,0-1 0 0 0,-1 1 0 0 0,0-1 0 0 0,-1-1 0 0 0,1 0 0 0 0,-1 0 0 0 0,0 0 0 0 0,-8 2-82 0 0,-18 5 572 0 0,-28 7-572 0 0,36-12 129 0 0,3-1-24 0 0,-1-2-1 0 0,1-1 1 0 0,-1-1-1 0 0,0-1 1 0 0,0-1-1 0 0,1-2 1 0 0,-1 0-1 0 0,-15-4-104 0 0,34 5 39 0 0,-1-1-1 0 0,1 0 1 0 0,0 0 0 0 0,-1-1-1 0 0,1 0 1 0 0,0 0-39 0 0,-28-11 285 0 0,26 13-250 0 0,7 1-32 0 0,0 0 1 0 0,0 0-1 0 0,1-1 1 0 0,-1 1-1 0 0,0 0 1 0 0,1 0-1 0 0,-1 0 1 0 0,0-1-1 0 0,1 1 1 0 0,-1 0-1 0 0,0-1 1 0 0,1 1-1 0 0,-1-1 1 0 0,1 1-1 0 0,-1 0 1 0 0,1-1-1 0 0,-1 1 1 0 0,1-1-4 0 0,-11-4-2241 0 0,10 5-9031 0 0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16.1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255 0 5720 0 0,'-3'7'3587'0'0,"-5"13"-1064"0"0,-83 132-979 0 0,60-96-1422 0 0,2 2 0 0 0,-3 16-122 0 0,22-49 73 0 0,2 0 0 0 0,0 6-73 0 0,-7 22 109 0 0,9-34-22 0 0,2 0-1 0 0,0 1 1 0 0,2-1 0 0 0,0 1-1 0 0,0-1 1 0 0,2 1 0 0 0,1 2-87 0 0,-1 70 286 0 0,1-89-278 0 0,-1 0 0 0 0,1 0 1 0 0,0 0-1 0 0,-1-1 0 0 0,1 1 0 0 0,1 0 0 0 0,-1 0 0 0 0,0 0 0 0 0,1-1 0 0 0,-1 1 0 0 0,1-1 0 0 0,0 1-8 0 0,11 19 66 0 0,-10-16-29 0 0,2 0-1 0 0,-1 0 1 0 0,1 0 0 0 0,-1 0-1 0 0,1-1 1 0 0,1 0 0 0 0,-1 0 0 0 0,1 0-1 0 0,0-1 1 0 0,0 0 0 0 0,1 0-1 0 0,-1 0 1 0 0,1-1 0 0 0,-1 0-1 0 0,1 0 1 0 0,0-1 0 0 0,5 1-37 0 0,1 1-193 0 0,0-2 0 0 0,0 0 0 0 0,1 0 0 0 0,-1-1 0 0 0,0-1 0 0 0,1 0 0 0 0,-1-1 0 0 0,5-1 193 0 0,3-3-10009 0 0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16.5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6224 0 0,'6'6'44'0'0,"-5"-6"13"0"0,0 1-1 0 0,1 0 1 0 0,-1 0 0 0 0,0 0 0 0 0,0 1-1 0 0,0-1 1 0 0,0 0 0 0 0,0 0 0 0 0,0 0-1 0 0,-1 1 1 0 0,1-1 0 0 0,0 1 0 0 0,-1-1-1 0 0,1 2-56 0 0,-1-2 834 0 0,1 17 1652 0 0,1-15-2364 0 0,-1 0 0 0 0,1 0 0 0 0,0-1-1 0 0,0 1 1 0 0,0-1 0 0 0,1 0-1 0 0,1 3-121 0 0,10 9 207 0 0,6 30 254 0 0,-3-4-203 0 0,5-7-191 0 0,1-1 0 0 0,2-1 0 0 0,6 3-67 0 0,-9-7 221 0 0,-12-17-107 0 0,0 0 0 0 0,0-1 0 0 0,6 5-114 0 0,22 19 477 0 0,-30-19-263 0 0,-8-13-193 0 0,1 0 0 0 0,-1 0 0 0 0,0 0 0 0 0,1 0 0 0 0,-1 0 1 0 0,1 0-1 0 0,-1 0 0 0 0,1 0 0 0 0,-1 0 0 0 0,1-1 0 0 0,0 1 1 0 0,0 0-1 0 0,-1 0 0 0 0,1-1 0 0 0,0 1 0 0 0,0 0 1 0 0,0-1-1 0 0,0 1 0 0 0,0 0-21 0 0,0-1 30 0 0,1 1 0 0 0,-1 0 0 0 0,0 0 1 0 0,1 0-1 0 0,-1 0 0 0 0,0 0 0 0 0,0 0 0 0 0,0 1 0 0 0,0-1 0 0 0,0 0 1 0 0,0 1-1 0 0,-1-1 0 0 0,1 0-30 0 0,0 0-25 0 0,-1 0 1 0 0,1 0 0 0 0,-1 0-1 0 0,1 0 1 0 0,-1 0-1 0 0,1 0 1 0 0,0 0 0 0 0,-1 0-1 0 0,1 0 1 0 0,0-1-1 0 0,0 1 1 0 0,0 0-1 0 0,0-1 1 0 0,0 1 0 0 0,0 0-1 0 0,0-1 1 0 0,0 1-1 0 0,0-1 1 0 0,0 0-1 0 0,0 1 1 0 0,0-1 0 0 0,1 0 24 0 0,-2 0-9904 0 0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16.9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354 2 9240 0 0,'-2'-1'36'0'0,"1"1"0"0"0,0 0-1 0 0,0 0 1 0 0,-1 0 0 0 0,1 0 0 0 0,0 0 0 0 0,0 0 0 0 0,0 0 0 0 0,-1 1 0 0 0,1-1 0 0 0,0 0 0 0 0,0 1 0 0 0,0-1-1 0 0,0 1 1 0 0,-1-1 0 0 0,1 1 0 0 0,0 0 0 0 0,0-1 0 0 0,0 1-36 0 0,0 1 87 0 0,1 0 0 0 0,-1 0 0 0 0,1 0 0 0 0,-1 0 0 0 0,1 0 0 0 0,-1 0 0 0 0,1 0 0 0 0,0 1-1 0 0,0-1 1 0 0,0 0 0 0 0,1 1-87 0 0,0 19 473 0 0,-1-15-316 0 0,1 0 1 0 0,-1 0 0 0 0,0 0-1 0 0,-1 0 1 0 0,0 0 0 0 0,-1 5-158 0 0,1-9 29 0 0,-2 13 55 0 0,-1 1 1 0 0,-1-1-1 0 0,0 0 1 0 0,-2 0-1 0 0,1-1 1 0 0,-10 14-85 0 0,-64 98 144 0 0,72-116-129 0 0,0-1 1 0 0,0 0-1 0 0,-1 0 0 0 0,-1-1 0 0 0,-8 7-15 0 0,7-8 35 0 0,1 2-1 0 0,0-1 1 0 0,1 2 0 0 0,-7 7-35 0 0,11-10 26 0 0,-2-1 0 0 0,1 0 0 0 0,-1-1 0 0 0,0 0 0 0 0,-1 0-26 0 0,2 0 80 0 0,-1-1-1 0 0,1 1 1 0 0,0 1 0 0 0,0-1 0 0 0,-2 5-80 0 0,7-9 68 0 0,5-4-1763 0 0,-3 2-6943 0 0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17.2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 7632 0 0,'17'-1'599'0'0,"-13"1"-533"0"0,0-1 1 0 0,1 1 0 0 0,-1 0 0 0 0,0 0-1 0 0,0 0 1 0 0,0 0 0 0 0,0 1 0 0 0,1 0-1 0 0,-1 0 1 0 0,0 0 0 0 0,0 0 0 0 0,0 1-1 0 0,0-1 1 0 0,-1 1 0 0 0,2 1-67 0 0,47 34 246 0 0,-14-11 90 0 0,-14-8-131 0 0,-1 2 0 0 0,-1 0 0 0 0,-1 1-1 0 0,-1 1 1 0 0,0 1 0 0 0,-2 1 0 0 0,2 6-205 0 0,-13-16 130 0 0,0 0 1 0 0,-1 0 0 0 0,-1 1-1 0 0,0-1 1 0 0,0 7-131 0 0,9 24 243 0 0,-9-28-145 0 0,-1 0 0 0 0,-1 0 0 0 0,0 1 1 0 0,-1-1-1 0 0,-1 1 0 0 0,-1-1 0 0 0,-1 1 0 0 0,0-1 1 0 0,-1 1-1 0 0,-1-1 0 0 0,0 0 0 0 0,-1 0 0 0 0,-1 0 1 0 0,-1 0-1 0 0,-1-1 0 0 0,0 0 0 0 0,-1 0 1 0 0,-7 11-99 0 0,4-13 152 0 0,-1-1 0 0 0,0 0 1 0 0,0 0-1 0 0,-14 10-152 0 0,-12 11 368 0 0,-3 5 544 0 0,39-39-2832 0 0,2 0-7993 0 0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17.9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 63 4008 0 0,'-2'1'121'0'0,"1"0"1"0"0,-1-1-1 0 0,1 1 0 0 0,0 0 1 0 0,-1 0-1 0 0,1 1 0 0 0,0-1 1 0 0,-1 0-1 0 0,1 0 0 0 0,0 0 1 0 0,0 1-1 0 0,0-1 0 0 0,0 1 0 0 0,0-1 1 0 0,0 1-122 0 0,-13 23 1972 0 0,8-2-1719 0 0,1-1 0 0 0,1 1 1 0 0,1 0-1 0 0,1 0 1 0 0,1 0-1 0 0,1 0 0 0 0,2 7-253 0 0,-2 10 156 0 0,2 1 106 0 0,1 0 0 0 0,2 0 0 0 0,1-1 0 0 0,6 14-262 0 0,36 103 1255 0 0,-46-152-1170 0 0,-1-1 0 0 0,1 0 1 0 0,0 1-1 0 0,1-1 0 0 0,-1 0 1 0 0,3 3-86 0 0,10 19 692 0 0,-14-12-423 0 0,-1-9-94 0 0,-1-6-25 0 0,1 0-107 0 0,0 1 5 0 0,0 0 5 0 0,0 0-2 0 0,-2-3-31 0 0,0-1-1 0 0,0 1 1 0 0,0-1 0 0 0,0 1-1 0 0,1-1 1 0 0,-1 0 0 0 0,1 0-1 0 0,0-1-19 0 0,-18-66-138 0 0,4-1-1 0 0,3-1 0 0 0,3-3 139 0 0,7 59-102 0 0,0 5 3 0 0,1 0 0 0 0,0 0 0 0 0,0 0 0 0 0,2 0 0 0 0,-1 0 0 0 0,2 1 0 0 0,-1-1 0 0 0,4-12 99 0 0,2 1-228 0 0,2-7-244 0 0,1-1 0 0 0,5-6 472 0 0,-10 26-133 0 0,0 1-1 0 0,1 0 1 0 0,0 1 0 0 0,1-1-1 0 0,0 1 1 0 0,0 1-1 0 0,1-1 1 0 0,2-1 133 0 0,25-30-366 0 0,-31 34 317 0 0,0 0-1 0 0,1 1 0 0 0,-1-1 0 0 0,1 1 0 0 0,0 0 0 0 0,0 0 0 0 0,1 1 1 0 0,-1 0-1 0 0,1 0 0 0 0,0 0 0 0 0,0 1 0 0 0,0-1 0 0 0,1 1 1 0 0,-1 1-1 0 0,5-2 50 0 0,3 1 201 0 0,0 1 0 0 0,0 1 0 0 0,0 0 0 0 0,7 0-201 0 0,-20 1 28 0 0,1 1-1 0 0,-1-1 1 0 0,0 0 0 0 0,1 1 0 0 0,-1-1 0 0 0,0 1-1 0 0,0-1 1 0 0,1 1 0 0 0,-1 0 0 0 0,0-1 0 0 0,0 1 0 0 0,0 0-1 0 0,0 0 1 0 0,0 0 0 0 0,0 0 0 0 0,0 0 0 0 0,0 0-1 0 0,0 0 1 0 0,0 0 0 0 0,-1 0 0 0 0,1 0 0 0 0,0 0 0 0 0,-1 1-1 0 0,1-1 1 0 0,-1 0 0 0 0,1 1 0 0 0,-1-1 0 0 0,1 1-28 0 0,8 44 358 0 0,-7-34-230 0 0,-2-4-76 0 0,1-1-1 0 0,-1 0 1 0 0,0 0-1 0 0,-1 0 1 0 0,0 0-1 0 0,0 0 1 0 0,0 0-1 0 0,-1 0 1 0 0,0 0-1 0 0,0-1 1 0 0,-1 1 0 0 0,0 0-1 0 0,0-1 1 0 0,0 0-1 0 0,-1 0 1 0 0,-4 5-52 0 0,1-2 75 0 0,0 0-1 0 0,0-1 1 0 0,-1 1 0 0 0,-1-2 0 0 0,1 1 0 0 0,-1-1 0 0 0,-1-1 0 0 0,1 0-1 0 0,-1 0 1 0 0,-5 2-75 0 0,-20 12 200 0 0,30-16-169 0 0,0-1-1 0 0,0 1 1 0 0,0-2-1 0 0,0 1 1 0 0,0 0 0 0 0,-1-1-1 0 0,1 0 1 0 0,-1 0-1 0 0,0-1 1 0 0,0 1-1 0 0,1-1 1 0 0,-6 0-31 0 0,-30-1 247 0 0,41 0-230 0 0,-5 0-1724 0 0,5 0-7075 0 0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18.6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4720 0 0,'0'0'849'0'0,"0"0"6"0"0,0 0 1 0 0,0 0-63 0 0,0 0-252 0 0,0 0-66 0 0,0 0 2 0 0,0 0-31 0 0,0 0-113 0 0,0 0-24 0 0,1-1-218 0 0,1 1 0 0 0,0 0 0 0 0,0 0-1 0 0,0 0 1 0 0,-1 0 0 0 0,1 1 0 0 0,0-1-1 0 0,0 1 1 0 0,0-1 0 0 0,-1 1 0 0 0,1-1 0 0 0,0 1-1 0 0,1 1-90 0 0,13 20 233 0 0,22 28 587 0 0,32 32-820 0 0,-55-66 61 0 0,0-1-1 0 0,1-1 0 0 0,1-1 1 0 0,0 0-1 0 0,1-1 1 0 0,1-1-1 0 0,1 0-60 0 0,-7-5 131 0 0,0 1 0 0 0,-1 1-1 0 0,0-1 1 0 0,0 2 0 0 0,0 0-1 0 0,-1 1 1 0 0,7 8-131 0 0,-16-16 48 0 0,0 0 0 0 0,0-1-1 0 0,0 1 1 0 0,0 0 0 0 0,0-1 0 0 0,0 1 0 0 0,0-1-1 0 0,1 1 1 0 0,-1-1 0 0 0,0 0 0 0 0,1 0 0 0 0,-1 0 0 0 0,1 0-1 0 0,0-1 1 0 0,0 1-48 0 0,-3-1-29 0 0,1 0 1 0 0,-1 0-1 0 0,1 0 0 0 0,-1 1 0 0 0,0-1 0 0 0,1 0 0 0 0,-1 0 1 0 0,1 0-1 0 0,-1 1 0 0 0,1-1 0 0 0,-1 0 0 0 0,0 0 0 0 0,1 1 1 0 0,-1-1-1 0 0,0 0 0 0 0,1 1 0 0 0,-1-1 0 0 0,0 1 0 0 0,1-1 1 0 0,-1 0-1 0 0,0 1 0 0 0,0-1 0 0 0,0 1 0 0 0,1-1 0 0 0,-1 1 1 0 0,0-1-1 0 0,0 1 0 0 0,0-1 0 0 0,0 0 0 0 0,0 1 0 0 0,0-1 1 0 0,0 1-1 0 0,0-1 0 0 0,0 1 0 0 0,0-1 0 0 0,0 1 0 0 0,0-1 1 0 0,0 1-1 0 0,0-1 0 0 0,-1 1 29 0 0,1-1-9853 0 0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19.0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425 6 6224 0 0,'-85'0'5837'0'0,"-113"0"-5458"0"0,170-2-365 0 0,25 1-2 0 0,0 0-1 0 0,0 0 0 0 0,0 1 0 0 0,-1-1 0 0 0,1 1 0 0 0,0 0 0 0 0,0 0 0 0 0,0 0 0 0 0,-1 1 0 0 0,1-1 0 0 0,0 1 0 0 0,0 0 0 0 0,0 0 1 0 0,0 0-1 0 0,0 0 0 0 0,0 0 0 0 0,0 1 0 0 0,0-1 0 0 0,-2 2-11 0 0,5-2 3 0 0,0-1 1 0 0,0 0-1 0 0,-1 0 0 0 0,1 1 1 0 0,0-1-1 0 0,0 0 1 0 0,-1 0-1 0 0,1 1 0 0 0,0-1 1 0 0,0 0-1 0 0,-1 0 0 0 0,1 0 1 0 0,0 1-1 0 0,0-1 0 0 0,-1 0 1 0 0,1 0-1 0 0,0 0 1 0 0,-1 0-1 0 0,1 0 0 0 0,0 0 1 0 0,-1 0-1 0 0,1 1 0 0 0,0-1 1 0 0,-1 0-1 0 0,1 0 0 0 0,0 0 1 0 0,-1 0-1 0 0,1 0 1 0 0,0-1-1 0 0,0 1 0 0 0,-1 0 1 0 0,1 0-1 0 0,0 0 0 0 0,-1 0 1 0 0,1 0-1 0 0,0 0 0 0 0,-1 0 1 0 0,1-1-1 0 0,0 1 1 0 0,0 0-1 0 0,-1 0 0 0 0,1 0 1 0 0,0-1-1 0 0,0 1 0 0 0,-1 0 1 0 0,1 0-1 0 0,0-1 0 0 0,0 1 1 0 0,0 0-1 0 0,-1-1 1 0 0,1 1-1 0 0,0 0-3 0 0,0-1 10 0 0,-1 1-1 0 0,1-1 1 0 0,0 1 0 0 0,-1-1-1 0 0,1 1 1 0 0,-1 0-1 0 0,1-1 1 0 0,-1 1 0 0 0,1-1-1 0 0,-1 1 1 0 0,1 0 0 0 0,-1 0-1 0 0,1-1 1 0 0,-1 1 0 0 0,1 0-1 0 0,-1 0 1 0 0,0-1 0 0 0,1 1-1 0 0,-1 0 1 0 0,0 0-10 0 0,-2-2 294 0 0,1 1-185 0 0,1 8-40 0 0,-9 4 210 0 0,9-8-262 0 0,-1 1 1 0 0,1 0-1 0 0,0-1 1 0 0,1 1-1 0 0,-1 0 1 0 0,1-1-1 0 0,-1 1 1 0 0,1 0-1 0 0,1 0 1 0 0,-1-1-1 0 0,1 4-17 0 0,-1 7 16 0 0,-2 82 82 0 0,1-24 5 0 0,5 58-103 0 0,0-104 14 0 0,1-1 0 0 0,1 0 0 0 0,1 0-1 0 0,1-1 1 0 0,7 15-14 0 0,-12-32 2 0 0,1-1 0 0 0,0 1 0 0 0,0-1-1 0 0,1 0 1 0 0,-1 0 0 0 0,1 0 0 0 0,1-1-1 0 0,-1 1 1 0 0,1-1 0 0 0,6 4-2 0 0,-3-2 1 0 0,1-1 1 0 0,1 0-1 0 0,-1 0 1 0 0,1-1-1 0 0,0 0 1 0 0,8 2-2 0 0,-9-4 9 0 0,0-1-1 0 0,-1 0 1 0 0,1 0-1 0 0,0 0 1 0 0,0-1 0 0 0,0-1-1 0 0,0 0 1 0 0,0 0-1 0 0,0-1 1 0 0,0-1 0 0 0,2 1-9 0 0,9-4 21 0 0,-17 5-17 0 0,0-1-1 0 0,1 0 1 0 0,-1 0 0 0 0,0 0 0 0 0,0 0 0 0 0,0-1 0 0 0,3-2-4 0 0,16-3-1799 0 0,-21 6-7226 0 0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19.6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0 430 8032 0 0,'6'-4'103'0'0,"-1"0"0"0"0,0 0 1 0 0,1 1-1 0 0,0 0 0 0 0,0 0 0 0 0,0 1 1 0 0,0-1-1 0 0,5 0-103 0 0,17-8 367 0 0,17-9-221 0 0,0 3-1 0 0,1 1 1 0 0,1 2-1 0 0,1 2 1 0 0,14 0-146 0 0,3-2 15 0 0,-33 7-7 0 0,25-3-8 0 0,-31 7 9 0 0,-14 0 4 0 0,0 2 0 0 0,-1 0 0 0 0,1 0 0 0 0,0 1 1 0 0,0 0-1 0 0,0 1 0 0 0,5 1-13 0 0,2 3 66 0 0,0 0 0 0 0,1 1-1 0 0,10 5-65 0 0,-22-7 41 0 0,0 0 0 0 0,-1 0 0 0 0,0 0 0 0 0,0 1 0 0 0,0 0 0 0 0,-1 0 0 0 0,0 1-1 0 0,0 0 1 0 0,4 5-41 0 0,-5-6 85 0 0,-1 1-1 0 0,0-1 1 0 0,0 1-1 0 0,-1 0 1 0 0,0 0 0 0 0,0 0-1 0 0,0 1 1 0 0,-1-1-1 0 0,0 0 1 0 0,1 6-85 0 0,3 12 337 0 0,-4-19-296 0 0,-1-1 0 0 0,1 0 0 0 0,-1 1 0 0 0,-1-1 0 0 0,1 1 0 0 0,-1-1 0 0 0,1 1 0 0 0,-1-1 0 0 0,0 1 0 0 0,-1 0 1 0 0,1-1-1 0 0,-1 0 0 0 0,0 1 0 0 0,0-1 0 0 0,-1 2-41 0 0,0 0 156 0 0,1 0 0 0 0,-1 1 0 0 0,1-1 0 0 0,0 0 0 0 0,1 1 0 0 0,-1 4-156 0 0,1-10 139 0 0,0-1-46 0 0,0 0-6 0 0,-1-1-36 0 0,-1 1 0 0 0,1-1 1 0 0,-1 0-1 0 0,1 1 1 0 0,-1-1-1 0 0,1 0 1 0 0,-1 0-1 0 0,1 0 1 0 0,-1 0-1 0 0,1 0 1 0 0,0 0-1 0 0,0 0 0 0 0,-1 0 1 0 0,1-1-1 0 0,0 1 1 0 0,0 0-1 0 0,0-1 1 0 0,1 1-1 0 0,-2-2-51 0 0,-15-36 162 0 0,11 25-105 0 0,-1-2-18 0 0,-31-83 235 0 0,33 85-221 0 0,1-1 0 0 0,1 0 0 0 0,0 0 0 0 0,1 0 0 0 0,1-1 1 0 0,0 1-54 0 0,1-2 54 0 0,-1 8-15 0 0,1 0 0 0 0,0 1 0 0 0,1-1 0 0 0,0 0 0 0 0,0 1 0 0 0,1-1 0 0 0,0 1 0 0 0,0-1 0 0 0,2-1-39 0 0,1-2 66 0 0,0 0-1 0 0,1 1 1 0 0,1 0 0 0 0,0 0 0 0 0,0 1-1 0 0,1 0 1 0 0,0 0 0 0 0,1 1 0 0 0,0 0-1 0 0,1 0 1 0 0,0 1 0 0 0,0 0-1 0 0,5-2-65 0 0,-7 7 54 0 0,0 0-1 0 0,0 0 1 0 0,0 1-1 0 0,0 1 1 0 0,0-1-1 0 0,0 1 1 0 0,1 0-1 0 0,-1 1 1 0 0,1 0-54 0 0,18-2 110 0 0,-15 1-72 0 0,1 0 0 0 0,-1 0 0 0 0,1 1-1 0 0,-1 1 1 0 0,1 0 0 0 0,-1 1 0 0 0,1 0-1 0 0,-1 1 1 0 0,0 1 0 0 0,8 3-38 0 0,0-1 29 0 0,-16-6 10 0 0,0 1 0 0 0,-1 0 0 0 0,1 0 0 0 0,-1 1 0 0 0,1-1 1 0 0,-1 1-1 0 0,1 0-39 0 0,-2-1 17 0 0,-1 0 0 0 0,0 0 0 0 0,0 0 0 0 0,0 0 0 0 0,-1 0 0 0 0,1 0 0 0 0,0 0 0 0 0,0 1 0 0 0,0-1 0 0 0,-1 0 1 0 0,1 0-1 0 0,-1 1 0 0 0,1-1 0 0 0,-1 0 0 0 0,1 0 0 0 0,-1 1 0 0 0,0-1 0 0 0,0 1 0 0 0,1-1 0 0 0,-1 0 0 0 0,0 1 0 0 0,0 0-17 0 0,-1 4 33 0 0,1 1-1 0 0,-1-1 1 0 0,0 0-1 0 0,0 1 0 0 0,-1-1 1 0 0,1 0-1 0 0,-1 0 0 0 0,-1 0 1 0 0,1 0-1 0 0,-1-1 1 0 0,0 1-1 0 0,-1 0 0 0 0,-2 3-32 0 0,-6 6 7 0 0,-1-1 1 0 0,0 0-1 0 0,-14 10-7 0 0,18-16 20 0 0,-5 3 14 0 0,0-1 1 0 0,-1-1-1 0 0,0 0 0 0 0,0-1 1 0 0,-1-1-1 0 0,-16 6-34 0 0,-38 18 286 0 0,22-14 10 0 0,36-13-237 0 0,9-4-2538 0 0,3 0-9855 0 0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20.2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64 7936 0 0,'-2'6'1375'0'0,"4"8"-813"0"0,-2-14-474 0 0,1 4 73 0 0,0-1-1 0 0,0 1 1 0 0,-1 0-1 0 0,0-1 1 0 0,0 1-1 0 0,0-1 1 0 0,0 1-1 0 0,0 0 1 0 0,-1-1-1 0 0,0 4-160 0 0,0-3 92 0 0,1 0-1 0 0,0 0 1 0 0,1 0-1 0 0,-1 0 1 0 0,1 0-1 0 0,0 0 1 0 0,0 0-1 0 0,0 0 1 0 0,0 0-1 0 0,0 0-91 0 0,7 27-25 0 0,-6 67-40 0 0,-2-60 18 0 0,1-1 1 0 0,2 0 0 0 0,2 0 0 0 0,1 0 0 0 0,2 1 46 0 0,7 9 34 0 0,13 24 718 0 0,-11-44 662 0 0,-20-41-1342 0 0,1-1 1 0 0,0 1 0 0 0,1-1-1 0 0,1 0 1 0 0,0-5-73 0 0,9-77 226 0 0,-2 32-158 0 0,-5 37-31 0 0,1 0 1 0 0,2 0 0 0 0,1 0-1 0 0,1 1 1 0 0,1 0-1 0 0,2 0 1 0 0,0 1-1 0 0,2 0 1 0 0,1 1 0 0 0,1 1-1 0 0,8-11-37 0 0,-15 26 18 0 0,1 1 0 0 0,1 0 0 0 0,-1 0 0 0 0,1 0-1 0 0,1 1 1 0 0,5-3-18 0 0,14-12 119 0 0,-24 21-94 0 0,0 0 0 0 0,0 0 0 0 0,0 0 0 0 0,0 1 0 0 0,0 0 1 0 0,0 0-1 0 0,0 0 0 0 0,2 1-25 0 0,8 9 52 0 0,-4-1 24 0 0,-10-9-66 0 0,1 0 1 0 0,-1 1 0 0 0,0 0-1 0 0,1-1 1 0 0,-1 1-1 0 0,0 0 1 0 0,0-1-1 0 0,0 1 1 0 0,0 0 0 0 0,0 0-1 0 0,1 0 1 0 0,-2 0-1 0 0,1 0 1 0 0,0 0 0 0 0,0 0-1 0 0,0 1 1 0 0,0-1-1 0 0,-1 0 1 0 0,1 0-1 0 0,0 1 1 0 0,-1-1 0 0 0,0 0-1 0 0,1 1 1 0 0,-1-1-1 0 0,0 0 1 0 0,1 1-1 0 0,-1-1 1 0 0,0 1 0 0 0,0-1-1 0 0,0 1 1 0 0,0-1-1 0 0,0 0 1 0 0,-1 1 0 0 0,1-1-1 0 0,0 1-10 0 0,0 6 7 0 0,-1-2 26 0 0,1 1-1 0 0,-1-1 0 0 0,0 1 1 0 0,0-1-1 0 0,-1 1 0 0 0,0-1 1 0 0,0 0-1 0 0,-1 1 0 0 0,0-1 1 0 0,0-1-1 0 0,0 1-32 0 0,-8 12 104 0 0,-1-1 0 0 0,-12 13-104 0 0,-11 16 244 0 0,11-17-75 0 0,21-27-152 0 0,0 0-1 0 0,1 1 1 0 0,-1 0-1 0 0,1-1 0 0 0,0 1 1 0 0,0 0-1 0 0,0 0 1 0 0,0 0-1 0 0,0 0 1 0 0,1 1-1 0 0,0-1 1 0 0,-1 0-1 0 0,1 1 1 0 0,0-1-1 0 0,0 1 1 0 0,1-1-1 0 0,-1 1 0 0 0,1 1-16 0 0,-3 26 66 0 0,2-27-66 0 0,0-1 0 0 0,1 0 0 0 0,-1 1-1 0 0,1-1 1 0 0,0 1 0 0 0,0-1 0 0 0,0 1 0 0 0,0-1 0 0 0,0 1 0 0 0,1-1 0 0 0,0 1-1 0 0,-1-1 1 0 0,1 0 0 0 0,1 1 0 0 0,-1-1 0 0 0,0 0 0 0 0,1 0 0 0 0,0 0-1 0 0,-1 0 1 0 0,1 0 0 0 0,0 0 0 0 0,1 0 0 0 0,2 1-11 0 0,0 0 0 0 0,0 0 0 0 0,1-1 0 0 0,-1 1 0 0 0,3 0 11 0 0,-2-1-29 0 0,-1 0-1 0 0,0 0 1 0 0,1 1-1 0 0,-1 0 0 0 0,1 1 30 0 0,-3-2-23 0 0,1 0 0 0 0,-1-1-1 0 0,1 1 1 0 0,0-1-1 0 0,0 0 1 0 0,-1 0 0 0 0,1 0-1 0 0,1 0 1 0 0,-1-1-1 0 0,0 0 1 0 0,0 0-1 0 0,0 0 1 0 0,4 0 23 0 0,8 1-123 0 0,0-1-1 0 0,0-1 1 0 0,2-1 123 0 0,5 1-46 0 0,-11-1 21 0 0,0 0 0 0 0,-1 0 0 0 0,1-2 0 0 0,-1 1-1 0 0,4-3 26 0 0,33-5-72 0 0,-34 8 42 0 0,1 2 0 0 0,-1 0-1 0 0,4 0 31 0 0,-8 1-18 0 0,-1 0 0 0 0,1-1 0 0 0,-1-1 0 0 0,0 1-1 0 0,1-2 1 0 0,-1 1 0 0 0,0-1 0 0 0,5-2 18 0 0,55-22-2113 0 0,-34 17-8059 0 0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20.5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277 1 9240 0 0,'-6'0'196'0'0,"1"0"0"0"0,-1 0 0 0 0,1 0 1 0 0,0 1-1 0 0,-1 0 0 0 0,1 0 0 0 0,0 1 0 0 0,-1-1 1 0 0,1 1-1 0 0,0 0 0 0 0,0 1 0 0 0,1-1 1 0 0,-1 1-1 0 0,0 0 0 0 0,1 0 0 0 0,0 0 0 0 0,-1 1 1 0 0,-1 2-197 0 0,-41 43 55 0 0,33-33-31 0 0,-2 0-1 0 0,1-1 0 0 0,-3 1-23 0 0,15-14 9 0 0,0 0 1 0 0,0 0-1 0 0,0 0 1 0 0,1 1-1 0 0,-1-1 0 0 0,0 1 1 0 0,1 0-1 0 0,0 0 1 0 0,0 0-1 0 0,0 0 0 0 0,0 0 1 0 0,0 0-1 0 0,1 1 1 0 0,-1-1-1 0 0,1 0 1 0 0,0 1-1 0 0,-1 1-9 0 0,1 8 35 0 0,0-7-10 0 0,0 0-1 0 0,0 1 1 0 0,-1-1 0 0 0,1 0 0 0 0,-1 0 0 0 0,-3 5-25 0 0,3-7 21 0 0,-1 0 0 0 0,1 1 0 0 0,0-1 0 0 0,1 1 0 0 0,-1-1 0 0 0,1 1 0 0 0,0-1 0 0 0,0 1-1 0 0,0 0 1 0 0,1 0 0 0 0,-1 0 0 0 0,1-1 0 0 0,1 1 0 0 0,-1 3-21 0 0,2 13 74 0 0,-2-12-41 0 0,1-1 0 0 0,0 1 0 0 0,0 0 0 0 0,1-1 0 0 0,0 0 0 0 0,0 1 1 0 0,3 4-34 0 0,-1-5 23 0 0,1 0 0 0 0,-1 0 0 0 0,1-1 0 0 0,1 0 1 0 0,-1 0-1 0 0,1 0 0 0 0,1-1 0 0 0,-1 0 0 0 0,1 0 1 0 0,0 0-1 0 0,0-1 0 0 0,1 0 0 0 0,0-1 0 0 0,5 3-22 0 0,-1-1 33 0 0,1-1 1 0 0,0-1 0 0 0,0 0 0 0 0,1-1 0 0 0,-1 0 0 0 0,1-1 0 0 0,-1-1-1 0 0,1 0 1 0 0,4-1-35 0 0,27-5 64 0 0,-34 4-30 0 0,-1-1 1 0 0,0 1-1 0 0,1 1 1 0 0,3 0-35 0 0,-9 0 14 0 0,-1-1 1 0 0,0 1 0 0 0,1-1-1 0 0,-1 0 1 0 0,0 0 0 0 0,1 0-1 0 0,-1-1 1 0 0,0 1 0 0 0,0-1-1 0 0,0 0 1 0 0,0 0 0 0 0,0 0 0 0 0,1-2-15 0 0,9-4 26 0 0,-13 7-106 0 0,0 1 1 0 0,-1-1 0 0 0,1 1-1 0 0,0-1 1 0 0,0 0-1 0 0,0 0 1 0 0,0 1 0 0 0,-1-1-1 0 0,1 0 1 0 0,0 0-1 0 0,-1 0 1 0 0,1 0 0 0 0,0 0-1 0 0,-1 0 1 0 0,1 0-1 0 0,-1-1 80 0 0,1 1-530 0 0,-1-1-8830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18.9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74 4912 0 0,'0'0'265'0'0,"0"0"3"0"0,0 0-7 0 0,0 0 63 0 0,0 0 222 0 0,6 4 54 0 0,19 13 2 0 0,-17-10 255 0 0,1-2 2049 0 0,-1-4-3145 0 0,-7 0 267 0 0,0 0 0 0 0,0-1 0 0 0,0 1 0 0 0,-1 0 0 0 0,1 0 0 0 0,0 0 0 0 0,0 0 0 0 0,-1 0 0 0 0,1 0 0 0 0,-1 0 0 0 0,1 0 0 0 0,-1 0 0 0 0,1 1 0 0 0,-1 0-28 0 0,1-1 37 0 0,0 1 0 0 0,0 0 0 0 0,-1 0 0 0 0,1-1 0 0 0,0 1 0 0 0,0-1 0 0 0,1 1 0 0 0,-1-1 0 0 0,0 1 0 0 0,1 0-37 0 0,0 0 27 0 0,-1 0 0 0 0,1-1 0 0 0,-1 1 0 0 0,1 1-1 0 0,-1-1 1 0 0,0 0 0 0 0,0 0 0 0 0,0 0 0 0 0,0 1 0 0 0,-1-1 0 0 0,1 0 0 0 0,0 1 0 0 0,-1-1 0 0 0,0 0 0 0 0,1 1 0 0 0,-1 1-27 0 0,3 13 109 0 0,6 21 83 0 0,-2 1 0 0 0,-2 4-192 0 0,1-1 322 0 0,9 34-322 0 0,-10-64 16 0 0,0 0 0 0 0,0 0-1 0 0,1 0 1 0 0,1-1 0 0 0,0 0-1 0 0,4 5-15 0 0,17 28 29 0 0,-25-39-18 0 0,1 0 0 0 0,0 0 1 0 0,0 0-1 0 0,1 0 0 0 0,0-1 1 0 0,0 1-1 0 0,0-1 0 0 0,0 0 0 0 0,2 0-11 0 0,-1 0 14 0 0,0 1 0 0 0,0 0 0 0 0,0 0-1 0 0,-1 0 1 0 0,0 1 0 0 0,2 2-14 0 0,-6-7 17 0 0,1 1 1 0 0,-1 0-1 0 0,1 0 0 0 0,-1-1 1 0 0,1 1-1 0 0,0-1 0 0 0,0 1 1 0 0,0-1-1 0 0,0 0 0 0 0,0 1 1 0 0,0-1-1 0 0,0 0 0 0 0,0-1 1 0 0,0 1-1 0 0,0 0 0 0 0,1 0-17 0 0,-3-1 115 0 0,0-5-6 0 0,-1 0 0 0 0,1 0 0 0 0,0 0 1 0 0,0 0-1 0 0,0 1 0 0 0,1-1 0 0 0,0 0 0 0 0,0 0 1 0 0,0-1-110 0 0,17-72 92 0 0,-15 63-78 0 0,0 1 0 0 0,1-1 1 0 0,2-3-15 0 0,-2 7 9 0 0,-1 0 0 0 0,0 0 0 0 0,0 1 1 0 0,-1-2-1 0 0,0-9-9 0 0,-2-132 60 0 0,1 148-58 0 0,-1 1 0 0 0,1-1 0 0 0,0 1 0 0 0,0-1 0 0 0,1 1 0 0 0,0-3-2 0 0,5-22 12 0 0,-2-81 115 0 0,-11 87-79 0 0,6 22-46 0 0,-1 0 0 0 0,1-1 0 0 0,-1 1 0 0 0,1 0 0 0 0,-1 0 0 0 0,1-1 0 0 0,0 1 0 0 0,-1 0 0 0 0,1-1 1 0 0,0 1-1 0 0,0 0 0 0 0,0-1 0 0 0,0 1 0 0 0,0-1 0 0 0,0 1 0 0 0,1 0 0 0 0,-1-1 0 0 0,0 1 0 0 0,1 0 0 0 0,0-1-2 0 0,-1 1-61 0 0,-1-1 1 0 0,1 1-1 0 0,0-1 1 0 0,0 1-1 0 0,-1 0 1 0 0,1-1-1 0 0,0 1 1 0 0,-1 0-1 0 0,0-1 1 0 0,1 1-1 0 0,-1 0 1 0 0,0-1-1 0 0,1 1 1 0 0,-1 0-1 0 0,0 0 1 0 0,0 0-1 0 0,0 0 1 0 0,0 0-1 0 0,0 0 0 0 0,0 0 1 0 0,0 0-1 0 0,-1 1 1 0 0,1-1 60 0 0,0 1-10065 0 0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20.9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13 134 9440 0 0,'-1'0'28'0'0,"1"0"1"0"0,-1 0-1 0 0,1 0 1 0 0,0 0-1 0 0,-1 0 1 0 0,1 0 0 0 0,-1 0-1 0 0,1 0 1 0 0,-1 0-1 0 0,1 0 1 0 0,0 0-1 0 0,-1 0 1 0 0,1 0-1 0 0,-1-1 1 0 0,1 1 0 0 0,0 0-1 0 0,-1 0 1 0 0,1 0-1 0 0,0-1 1 0 0,-1 1-1 0 0,1 0 1 0 0,0 0-1 0 0,-1-1 1 0 0,1 1 0 0 0,0 0-1 0 0,0-1 1 0 0,-1 1-1 0 0,1 0 1 0 0,0-1-1 0 0,0 1 1 0 0,0 0-1 0 0,-1-1 1 0 0,1 1 0 0 0,0-1-1 0 0,0 1 1 0 0,0 0-1 0 0,0-1 1 0 0,0 1-1 0 0,0-1 1 0 0,0 1-1 0 0,0-1 1 0 0,0 1-1 0 0,0 0 1 0 0,0-1 0 0 0,0 1-1 0 0,0-1 1 0 0,0 1-1 0 0,0 0 1 0 0,0-1-1 0 0,1 1-28 0 0,-1-1 66 0 0,0 0-1 0 0,1 0 1 0 0,-1 0 0 0 0,1 0-1 0 0,-1 0 1 0 0,1 1-1 0 0,0-1 1 0 0,-1 0-1 0 0,1 0 1 0 0,0 1 0 0 0,-1-1-1 0 0,1 0 1 0 0,0 1-1 0 0,0-1 1 0 0,0 1-1 0 0,0-1 1 0 0,-1 1 0 0 0,1-1-1 0 0,0 1 1 0 0,0 0-1 0 0,0 0 1 0 0,0-1-1 0 0,0 1 1 0 0,0 0-66 0 0,23-4 179 0 0,1-1-1 0 0,-2-1 1 0 0,1-1-1 0 0,1-2-178 0 0,-5 2 14 0 0,0 0 0 0 0,0 2 0 0 0,0 0 0 0 0,1 1 1 0 0,-1 1-1 0 0,10 1-14 0 0,-16 2-3 0 0,-1-1 0 0 0,1 0 0 0 0,-1-1 0 0 0,1-1 0 0 0,-1 0 1 0 0,0 0-1 0 0,1-2 0 0 0,5-2 3 0 0,16-5-1660 0 0,0 8-6601 0 0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21.2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262 26 8240 0 0,'9'0'98'0'0,"-9"0"29"0"0,-1 0-94 0 0,1 0 0 0 0,-1 0 1 0 0,0 0-1 0 0,1 0 0 0 0,-1-1 0 0 0,0 1 1 0 0,1 0-1 0 0,-1-1 0 0 0,1 1 1 0 0,-1 0-1 0 0,0-1 0 0 0,1 1 0 0 0,-1-1 1 0 0,1 1-1 0 0,-1-1 0 0 0,1 1 0 0 0,-1-1 1 0 0,1 1-34 0 0,-2-2 113 0 0,0 1 0 0 0,1 1 0 0 0,-1-1 0 0 0,0 0 0 0 0,0 0 0 0 0,0 1 0 0 0,0-1 0 0 0,0 1 0 0 0,-2-1-113 0 0,0 0 159 0 0,-5-1-36 0 0,1-1 0 0 0,-1 1 1 0 0,0 1-1 0 0,0 0 1 0 0,0 0-1 0 0,0 1 0 0 0,0 0 1 0 0,0 0-1 0 0,1 1 1 0 0,-1 0-1 0 0,0 1 0 0 0,0 0 1 0 0,1 0-1 0 0,-1 1 1 0 0,1 0-1 0 0,-1 1 0 0 0,1-1 1 0 0,0 2-1 0 0,1-1 0 0 0,-1 1 1 0 0,1 0-1 0 0,-5 5-123 0 0,3-4 54 0 0,8-5-41 0 0,-1 0 1 0 0,0 1-1 0 0,1-1 0 0 0,-1 0 1 0 0,1 0-1 0 0,-1 1 0 0 0,1-1 1 0 0,-1 0-1 0 0,1 1 0 0 0,0 0 1 0 0,0-1-1 0 0,0 1 0 0 0,0 0 0 0 0,0-1 1 0 0,0 1-1 0 0,0 0 0 0 0,1 0 1 0 0,-1 0-1 0 0,1 0 0 0 0,-1 0 1 0 0,1 0-1 0 0,0 1-13 0 0,-1 13 67 0 0,0-12-41 0 0,1 0-1 0 0,0 0 1 0 0,0 0 0 0 0,0 0 0 0 0,0 0 0 0 0,1 0 0 0 0,0 0 0 0 0,-1 0 0 0 0,2 0-1 0 0,-1 0 1 0 0,0 0 0 0 0,2 2-26 0 0,14 27 107 0 0,-11-20-82 0 0,1 1 1 0 0,1-1-1 0 0,0-1 1 0 0,0 1-1 0 0,1-2 1 0 0,1 1-1 0 0,0-1 1 0 0,4 4-26 0 0,57 46 108 0 0,-65-55-73 0 0,1-1 1 0 0,0 1-1 0 0,0-2 1 0 0,4 3-36 0 0,-6-4 20 0 0,-1-1 0 0 0,0 1 0 0 0,1 0 1 0 0,-2 0-1 0 0,1 1 0 0 0,0-1 0 0 0,-1 1 0 0 0,1-1 1 0 0,-1 1-1 0 0,0 1-20 0 0,6 7 60 0 0,-7-11-56 0 0,-1 1 0 0 0,0-1 0 0 0,1 1-1 0 0,-1-1 1 0 0,0 1 0 0 0,0-1 0 0 0,0 1 0 0 0,0 0 0 0 0,-1-1 0 0 0,1 1 0 0 0,0 0 0 0 0,-1 0 0 0 0,1 0 0 0 0,-1-1 0 0 0,0 1 0 0 0,1 0 0 0 0,-1 0 0 0 0,0 0 0 0 0,0 1-4 0 0,-15 13 32 0 0,12-13-31 0 0,1 0 0 0 0,-1-1 0 0 0,1 0 0 0 0,-1 1 1 0 0,0-1-1 0 0,0 0 0 0 0,0 0 0 0 0,0-1 1 0 0,-1 1-1 0 0,0 0-1 0 0,-11 7 4 0 0,7-5-4 0 0,-1 1 0 0 0,1-1 0 0 0,-1-1 0 0 0,0 0 0 0 0,0 0 0 0 0,0 0 0 0 0,0-1 0 0 0,-1-1 0 0 0,-6 1 0 0 0,-27 6 0 0 0,40-7-122 0 0,0 0 0 0 0,0 0 0 0 0,1 0 0 0 0,-1-1 0 0 0,0 1 0 0 0,0-1 0 0 0,0 0 0 0 0,0 0 0 0 0,0 0 0 0 0,0 0 0 0 0,0 0 0 0 0,0-1 0 0 0,0 1 0 0 0,0-1 0 0 0,-2-1 122 0 0,2 1-9146 0 0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21.6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372 0 6824 0 0,'-4'1'264'0'0,"0"-1"0"0"0,1 0 1 0 0,-1 1-1 0 0,0 0 0 0 0,1 0 1 0 0,-1 0-1 0 0,1 0 0 0 0,-1 1 1 0 0,1-1-1 0 0,-1 1 0 0 0,1 0 1 0 0,0 0-1 0 0,0 0 0 0 0,-1 0-264 0 0,-17 12 157 0 0,-4-1 23 0 0,3-2-22 0 0,0 1 0 0 0,0 1 0 0 0,1 1 0 0 0,1 1 0 0 0,1 1 0 0 0,-3 3-158 0 0,-8 7 209 0 0,23-21-152 0 0,1 0 0 0 0,0 0-1 0 0,0 1 1 0 0,0 0 0 0 0,1 0 0 0 0,0 0 0 0 0,0 1 0 0 0,1-1 0 0 0,-2 4-57 0 0,-1 3 86 0 0,3-6-42 0 0,1 0 0 0 0,-1-1 0 0 0,1 1 0 0 0,0 1 0 0 0,1-1 0 0 0,0 0 1 0 0,0 0-1 0 0,1 1 0 0 0,0 0 0 0 0,0 5-44 0 0,-2 15 141 0 0,2-25-126 0 0,0 1-1 0 0,1-1 1 0 0,0 1-1 0 0,-1-1 1 0 0,1 1-1 0 0,0-1 1 0 0,1 1-1 0 0,-1-1 1 0 0,1 1-1 0 0,-1-1 0 0 0,1 0 1 0 0,0 1-1 0 0,0-1 1 0 0,1 1-15 0 0,1 2 18 0 0,1 0 1 0 0,0-1-1 0 0,0 1 1 0 0,1-1-1 0 0,0 0 1 0 0,0 0-1 0 0,0 0 1 0 0,0-1-1 0 0,1 0 1 0 0,-1 0-1 0 0,1 0 1 0 0,0 0-1 0 0,1-1 1 0 0,-1 0-1 0 0,0-1 1 0 0,5 2-19 0 0,15 4 58 0 0,1-1 1 0 0,1-1 0 0 0,15 1-59 0 0,-15-3 48 0 0,-12-2-28 0 0,1-1 0 0 0,-1-1 0 0 0,1-1 0 0 0,11-1-20 0 0,6 4 20 0 0,-31-2-17 0 0,1 1 0 0 0,0-1 0 0 0,0 0 0 0 0,0 0-1 0 0,0 0 1 0 0,0 0 0 0 0,0-1 0 0 0,0 1 0 0 0,0-1 0 0 0,0 0 0 0 0,2-1-3 0 0,40-23-1756 0 0,-26 21-7037 0 0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21.9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70 8136 0 0,'1'0'32'0'0,"0"0"0"0"0,0 0 0 0 0,0 0 0 0 0,0 0 0 0 0,1-1 0 0 0,-1 1 0 0 0,0 0 0 0 0,0-1 1 0 0,0 1-1 0 0,0-1 0 0 0,0 0 0 0 0,0 1 0 0 0,0-1-32 0 0,1 0 62 0 0,-1 0 0 0 0,0 0 0 0 0,0 1 0 0 0,1-1 0 0 0,-1 0 0 0 0,0 1 0 0 0,1-1 0 0 0,-1 1 0 0 0,0 0 1 0 0,1-1-1 0 0,-1 1 0 0 0,1 0 0 0 0,0 0-62 0 0,21-1 528 0 0,-1-1 1 0 0,0-1-1 0 0,11-4-528 0 0,34-4 445 0 0,-10 6-57 0 0,-11 1 219 0 0,25-6-607 0 0,-50 7 121 0 0,1 1-1 0 0,-1 1 1 0 0,3 1-121 0 0,-3 0 102 0 0,0-2 1 0 0,18-2-103 0 0,-31 3 0 0 0,0 0 0 0 0,-1 1-1 0 0,1-1 1 0 0,0 2 0 0 0,0-1 0 0 0,-1 1 0 0 0,1 0 0 0 0,7 3 0 0 0,7 2 1 0 0,1 2 1 0 0,5 4-2 0 0,-8-4-17 0 0,0 0 0 0 0,18 3 17 0 0,5 1-1882 0 0,-40-11-6020 0 0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22.3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52 413 6824 0 0,'0'0'344'0'0,"-1"-9"1320"0"0,-4-1-1384 0 0,0-1 1 0 0,0 0 0 0 0,1 0-1 0 0,1-1 1 0 0,-2-9-281 0 0,-4-12 277 0 0,6 27-182 0 0,1 0 1 0 0,0-1-1 0 0,0 1 0 0 0,0 0 1 0 0,1-1-1 0 0,0 1 1 0 0,0-1-1 0 0,1 1 1 0 0,0-1-1 0 0,0 1 0 0 0,1-1 1 0 0,-1 1-1 0 0,1-1 1 0 0,2-5-96 0 0,4-21 1021 0 0,-7 30-945 0 0,0 1 0 0 0,0-1 0 0 0,1 1 1 0 0,-1-1-1 0 0,1 0 0 0 0,-1 1 0 0 0,1 0 0 0 0,0-1 0 0 0,0 1 1 0 0,0-1-1 0 0,0 1 0 0 0,0 0 0 0 0,1 0 0 0 0,-1 0 1 0 0,1 0-1 0 0,-1 0 0 0 0,1 0 0 0 0,0 0 0 0 0,0 0 1 0 0,-1 1-1 0 0,2-1 0 0 0,0-1-76 0 0,-2 3 38 0 0,0-1 1 0 0,0 0 0 0 0,1 0-1 0 0,-1 0 1 0 0,0 1 0 0 0,0-1-1 0 0,0 1 1 0 0,1-1-1 0 0,-1 1 1 0 0,0-1 0 0 0,1 1-1 0 0,-1 0 1 0 0,0-1-1 0 0,1 1 1 0 0,-1 0 0 0 0,0 0-1 0 0,1 0 1 0 0,-1 0 0 0 0,0 0-1 0 0,1 1 1 0 0,-1-1-1 0 0,0 0 1 0 0,1 1 0 0 0,-1-1-1 0 0,0 1 1 0 0,1-1-39 0 0,9 3 585 0 0,-10-3-568 0 0,0 0 0 0 0,0 0 0 0 0,0 0 0 0 0,0 0 0 0 0,0 1 0 0 0,0-1 0 0 0,-1 0 0 0 0,1 0 0 0 0,0 1 0 0 0,0-1 0 0 0,0 1-1 0 0,-1-1 1 0 0,1 1 0 0 0,0-1 0 0 0,-1 1 0 0 0,1 0 0 0 0,0-1 0 0 0,-1 1 0 0 0,1 0 0 0 0,0 0-17 0 0,6 8 61 0 0,0 1 0 0 0,-1-1 0 0 0,0 1 0 0 0,2 8-61 0 0,10 15 121 0 0,-2-8 24 0 0,1-1-1 0 0,18 19-144 0 0,-28-35 7 0 0,0 0-1 0 0,1-1 0 0 0,0 0 1 0 0,0-1-1 0 0,0 0 1 0 0,1 0-1 0 0,0-1 0 0 0,0 0 1 0 0,9 4-7 0 0,6 2 56 0 0,-18-8-42 0 0,0 0 1 0 0,1 0-1 0 0,-1-1 1 0 0,1 0-1 0 0,-1 0 1 0 0,4 1-15 0 0,-8-3 13 0 0,0 0 0 0 0,0 0 0 0 0,0 0 0 0 0,0 0-1 0 0,0 0 1 0 0,0-1 0 0 0,0 1 0 0 0,0 0 0 0 0,0-1 0 0 0,0 0 0 0 0,0 1 0 0 0,0-1 0 0 0,0 0 0 0 0,-1 0 0 0 0,1 0 0 0 0,0 0 0 0 0,0 0 0 0 0,-1 0 0 0 0,1-1-1 0 0,-1 1 1 0 0,1-1 0 0 0,-1 1 0 0 0,0-1 0 0 0,1 0-13 0 0,34-32 344 0 0,-34 31-330 0 0,0 1 1 0 0,0 0-1 0 0,-1-1 1 0 0,1 1-1 0 0,-1-1 0 0 0,1 1 1 0 0,-1-1-1 0 0,0 0 1 0 0,0 1-1 0 0,0-1 0 0 0,-1 0 1 0 0,1 0-1 0 0,-1 0 0 0 0,1 0 1 0 0,-1 1-1 0 0,0-1 1 0 0,0 0-1 0 0,0 0 0 0 0,-1 0-14 0 0,1-4-21 0 0,-1 1-1 0 0,0-1 0 0 0,0 1 1 0 0,0 0-1 0 0,-1-1 0 0 0,0 1 0 0 0,-3-5 22 0 0,-1-2-105 0 0,1-1-1 0 0,0 1 1 0 0,-1-10 105 0 0,-8-21-204 0 0,12 37-313 0 0,1 1-1 0 0,-1-1 1 0 0,1 1-1 0 0,0-1 1 0 0,0-6 517 0 0,1 12-10724 0 0</inkml:trace>
  <inkml:trace contextRef="#ctx0" brushRef="#br0" timeOffset="1">974 1 8336 0 0,'-7'73'3538'0'0,"1"-49"-3115"0"0,4-21-390 0 0,1 0 0 0 0,0 0 0 0 0,1-1 0 0 0,-1 1 0 0 0,0 0 0 0 0,1 0 0 0 0,0 0-1 0 0,-1-1 1 0 0,1 1 0 0 0,0 1-33 0 0,0 27 250 0 0,-1-26-193 0 0,1 0-1 0 0,-1 1 1 0 0,1-1-1 0 0,0 0 1 0 0,1 1-1 0 0,0-1 1 0 0,-1 0 0 0 0,2 1-1 0 0,-1-1 1 0 0,1 0-1 0 0,0 3-56 0 0,26 36 628 0 0,-24-39-587 0 0,-1 1-1 0 0,0-1 0 0 0,0 0 1 0 0,-1 1-1 0 0,1 0 1 0 0,0 4-41 0 0,-1-3 68 0 0,1 0 1 0 0,0-1-1 0 0,0 1 1 0 0,1-1 0 0 0,0 2-69 0 0,-2-6 35 0 0,-1 1 0 0 0,1 0 0 0 0,-1 0 0 0 0,1 0 0 0 0,-1-1 0 0 0,0 1 0 0 0,0 1 0 0 0,-1-1 0 0 0,1 0 0 0 0,0 0 0 0 0,-1 0 0 0 0,0 0 1 0 0,0 1-36 0 0,0-3 1 0 0,0-1 0 0 0,0 0 0 0 0,0 0 0 0 0,0 0 0 0 0,0 0 0 0 0,0 0 0 0 0,0 0 0 0 0,0 0 0 0 0,0 0 0 0 0,0 0 0 0 0,0 1 0 0 0,0-1 0 0 0,0 0 0 0 0,0 0 0 0 0,0 0 0 0 0,0 0 0 0 0,0 0 0 0 0,0 0 0 0 0,0 0 0 0 0,0 0 0 0 0,0 0 0 0 0,0 1 0 0 0,0-1 0 0 0,0 0 0 0 0,0 0 1 0 0,1 0-1 0 0,-1 0 0 0 0,0 0 0 0 0,0 0 0 0 0,0 0 0 0 0,0 0 0 0 0,0 0 0 0 0,0 0 0 0 0,0 0 0 0 0,0 0 0 0 0,0 0 0 0 0,0 0 0 0 0,0 0 0 0 0,1 1 0 0 0,-1-1 0 0 0,0 0 0 0 0,0 0 0 0 0,0 0 0 0 0,0 0 0 0 0,0 0 0 0 0,0 0 0 0 0,0 0 0 0 0,0 0 0 0 0,1 0 0 0 0,-1 0 0 0 0,0-1 0 0 0,0 1 1 0 0,0 0-1 0 0,0 0-1 0 0,3 0 1 0 0,-6 0-1906 0 0,3 0-7615 0 0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22.6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0 141 6424 0 0,'11'0'114'0'0,"0"-1"1"0"0,0-1-1 0 0,0 0 1 0 0,5-2-115 0 0,35-6 628 0 0,4 5 734 0 0,51-13-1362 0 0,18-3 625 0 0,-75 13-90 0 0,33-10-535 0 0,-52 10 45 0 0,0 2 0 0 0,1 0 0 0 0,0 2 0 0 0,-1 1 0 0 0,2 2 0 0 0,-1 1-45 0 0,-4 0-241 0 0,-1-1-1 0 0,1-1 1 0 0,0-1-1 0 0,14-4 242 0 0,-28 5-526 0 0,27-4-5772 0 0</inkml:trace>
  <inkml:trace contextRef="#ctx0" brushRef="#br0" timeOffset="1">1290 1 9536 0 0,'0'0'0'0'0,"0"0"-7160"0"0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23.0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411 0 11488 0 0,'1'0'1'0'0,"-1"0"0"0"0,1 0 0 0 0,-1 0 0 0 0,0 1 0 0 0,1-1 0 0 0,-1 0 0 0 0,0 0 0 0 0,1 0 0 0 0,-1 0 0 0 0,0 0 0 0 0,1 1 0 0 0,-1-1 0 0 0,0 0 0 0 0,1 0 0 0 0,-1 1 0 0 0,0-1 0 0 0,0 0 0 0 0,1 0 0 0 0,-1 1 0 0 0,0-1 0 0 0,0 0 0 0 0,0 1 0 0 0,1-1 0 0 0,-1 0 0 0 0,0 1 0 0 0,0-1 0 0 0,0 1 0 0 0,0-1 0 0 0,0 0 0 0 0,0 1 0 0 0,0-1 0 0 0,0 0 0 0 0,0 1 0 0 0,0-1 0 0 0,0 0 0 0 0,0 1 1 0 0,0-1-1 0 0,0 1 0 0 0,0-1 0 0 0,0 0 0 0 0,0 1 0 0 0,0-1 0 0 0,0 0 0 0 0,-1 1 0 0 0,1-1 0 0 0,0 0 0 0 0,0 1 0 0 0,0-1 0 0 0,-1 0 0 0 0,1 1-1 0 0,-1 3 27 0 0,1-5-22 0 0,-1 1 0 0 0,1-1 0 0 0,-1 1-1 0 0,0-1 1 0 0,1 1 0 0 0,-1 0 0 0 0,0-1-1 0 0,0 1 1 0 0,1 0 0 0 0,-1 0 0 0 0,0-1-1 0 0,0 1 1 0 0,0 0 0 0 0,1 0 0 0 0,-1 0-1 0 0,0 0 1 0 0,0 0 0 0 0,0 0-1 0 0,1 0 1 0 0,-1 0 0 0 0,0 0 0 0 0,0 1-1 0 0,1-1 1 0 0,-1 0 0 0 0,0 0 0 0 0,0 1-1 0 0,1-1 1 0 0,-1 1 0 0 0,0-1 0 0 0,1 0-1 0 0,-1 1-4 0 0,-13 5 205 0 0,9-4-157 0 0,1-2 1 0 0,-1 1-1 0 0,1 0 0 0 0,-1-1 0 0 0,1 0 0 0 0,-4 0-48 0 0,-20 1 73 0 0,21 2-53 0 0,0-1 1 0 0,0 1 0 0 0,0 0-1 0 0,1 1 1 0 0,0-1 0 0 0,-1 1 0 0 0,1 1-1 0 0,1-1 1 0 0,-3 3-21 0 0,-46 46 382 0 0,51-50-348 0 0,0 0 1 0 0,1 0 0 0 0,-1 1 0 0 0,1-1-1 0 0,-1 1 1 0 0,1 0 0 0 0,0 0 0 0 0,0 0-1 0 0,1 0 1 0 0,-1 0 0 0 0,1 0 0 0 0,0 0-1 0 0,0 1 1 0 0,0-1 0 0 0,1 0 0 0 0,-1 1-1 0 0,1-1 1 0 0,0 0 0 0 0,0 1 0 0 0,1-1 0 0 0,-1 0-1 0 0,1 1 1 0 0,0-1 0 0 0,0 0 0 0 0,1 0-1 0 0,-1 0 1 0 0,1 0 0 0 0,0 0 0 0 0,2 3-35 0 0,11 18 126 0 0,-11-17-112 0 0,1 0-1 0 0,0 0 1 0 0,1 0 0 0 0,-1-1-1 0 0,1 0 1 0 0,1 0 0 0 0,0 0 0 0 0,0-1-14 0 0,25 26 99 0 0,-27-25-82 0 0,1-1-1 0 0,-1-1 1 0 0,1 1 0 0 0,1-1-1 0 0,-1 0-16 0 0,8 4 77 0 0,-1 1 0 0 0,-1 1 0 0 0,0 0 0 0 0,0 0 0 0 0,-1 1 0 0 0,-1 1 0 0 0,0-1 0 0 0,5 9-77 0 0,-10-7 465 0 0,-10-9-224 0 0,-8 4-139 0 0,12-7-84 0 0,-1 0-1 0 0,0-1 1 0 0,-1 1-1 0 0,1-1 1 0 0,0 1 0 0 0,0-1-1 0 0,-1 0 1 0 0,1 0-1 0 0,0 0 1 0 0,-1-1-1 0 0,1 1 1 0 0,-1 0 0 0 0,1-1-1 0 0,-1 0 1 0 0,-1 1-18 0 0,-6 0 12 0 0,-58 17 53 0 0,49-12-47 0 0,-1-1 0 0 0,0 0 0 0 0,0-2 0 0 0,0 0 0 0 0,-8-1-18 0 0,-16-1-72 0 0,19 0-533 0 0,0-1 1 0 0,0-1 0 0 0,-16-3 604 0 0,34 2-10180 0 0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26.6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3808 0 0,'0'8'-13'0'0,"0"-5"206"0"0,-1-1 0 0 0,1 0 0 0 0,0 0 0 0 0,0 0 0 0 0,0 0-1 0 0,0 0 1 0 0,0 0 0 0 0,0 0 0 0 0,1 1 0 0 0,-1-1 0 0 0,1 0-1 0 0,-1 0 1 0 0,1 0 0 0 0,0 0 0 0 0,0 0 0 0 0,0-1 0 0 0,0 1-1 0 0,0 0 1 0 0,0 0 0 0 0,1 0 0 0 0,-1-1 0 0 0,1 1 0 0 0,-1-1-1 0 0,1 1 1 0 0,-1-1 0 0 0,2 1-193 0 0,-3-2 52 0 0,1 1 0 0 0,-1-1 0 0 0,1 0 0 0 0,-1 1 0 0 0,0-1 0 0 0,1 1 0 0 0,-1-1 0 0 0,0 1 0 0 0,1-1 0 0 0,-1 1 0 0 0,0-1 0 0 0,1 1 0 0 0,-1-1 0 0 0,0 1 0 0 0,0-1 0 0 0,0 1 0 0 0,0 0 0 0 0,0-1 0 0 0,1 1 1 0 0,-1-1-1 0 0,0 1 0 0 0,0-1 0 0 0,0 1 0 0 0,-1 0 0 0 0,1 0-52 0 0,0-1 9 0 0,0 1 1 0 0,0-1 0 0 0,0 1 0 0 0,0 0 0 0 0,0-1-1 0 0,0 1 1 0 0,0-1 0 0 0,0 1 0 0 0,0-1 0 0 0,1 1-1 0 0,-1 0 1 0 0,0-1 0 0 0,0 1 0 0 0,0-1-1 0 0,1 1 1 0 0,-1-1 0 0 0,0 1 0 0 0,1-1 0 0 0,-1 1-1 0 0,0-1 1 0 0,1 1 0 0 0,-1-1 0 0 0,0 0 0 0 0,1 1-1 0 0,0-1-9 0 0,8 9-267 0 0,-2-3-165 0 0,4-5 305 0 0,-10-1 143 0 0,0 0 0 0 0,0 0 0 0 0,0 0 0 0 0,0 0 0 0 0,0 0-1 0 0,1 0 1 0 0,-1 0 0 0 0,0 0 0 0 0,0 0 0 0 0,0 1 0 0 0,0-1 0 0 0,0 1 0 0 0,0-1 0 0 0,0 1 0 0 0,0-1 0 0 0,0 1 0 0 0,0-1 0 0 0,0 1 0 0 0,0 0 0 0 0,0-1 0 0 0,0 1 0 0 0,0 0 0 0 0,-1 0 0 0 0,1 0 0 0 0,0 0-16 0 0,0 2 54 0 0,0 0 1 0 0,0 0 0 0 0,-1 0 0 0 0,1 0 0 0 0,-1 0-1 0 0,0 0 1 0 0,1 1 0 0 0,-1-1 0 0 0,-1 1-55 0 0,1 7 202 0 0,-1 0 0 0 0,0 0 1 0 0,-1 0-1 0 0,0 0 0 0 0,-1 0 1 0 0,0 0-1 0 0,-1-1 0 0 0,0 1 1 0 0,-1-1-1 0 0,0 0 0 0 0,0 0 1 0 0,-2 0-203 0 0,-1 5 147 0 0,-8 11 240 0 0,12-15-216 0 0,4-11-163 0 0,0 1 0 0 0,0-1 0 0 0,0 0 0 0 0,0 0 0 0 0,0 1 0 0 0,0-1 0 0 0,0 0 0 0 0,0 0 0 0 0,0 1 0 0 0,0-1-1 0 0,0 0 1 0 0,0 1 0 0 0,0-1 0 0 0,0 0 0 0 0,0 0 0 0 0,0 1 0 0 0,0-1 0 0 0,0 0 0 0 0,0 0 0 0 0,-1 1 0 0 0,1-1 0 0 0,0 0-1 0 0,0 0 1 0 0,0 0 0 0 0,0 1 0 0 0,-1-1 0 0 0,1 0 0 0 0,0 0 0 0 0,0 0 0 0 0,-1 0 0 0 0,1 1 0 0 0,0-1 0 0 0,0 0-1 0 0,0 0 1 0 0,-1 0 0 0 0,1 0 0 0 0,0 0-8 0 0,-1 0 122 0 0,1 0-21 0 0,0 0-72 0 0,0 0-10 0 0,-8 0 9 0 0,20 0-1784 0 0,-11 0-7097 0 0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27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 1 7528 0 0,'6'5'1725'0'0,"5"1"1542"0"0,-14-1-3168 0 0,1 0 0 0 0,-1 1 1 0 0,1-1-1 0 0,0 1 0 0 0,1 0 1 0 0,-1 0-1 0 0,1 0 1 0 0,0 5-100 0 0,1-8 45 0 0,-1-2-41 0 0,1 0 1 0 0,-1 0 0 0 0,1 0 0 0 0,-1 0-1 0 0,1 0 1 0 0,-1 0 0 0 0,1 0-1 0 0,-1 0 1 0 0,0 0 0 0 0,0 0 0 0 0,0 0-1 0 0,1 0 1 0 0,-1 0 0 0 0,0-1 0 0 0,0 1-1 0 0,0 0 1 0 0,0-1-5 0 0,-1 1 7 0 0,1 0-1 0 0,0 0 1 0 0,0 0-1 0 0,-1 0 1 0 0,1 1-1 0 0,0-1 1 0 0,0 0-1 0 0,0 1 1 0 0,0-1-1 0 0,0 0 1 0 0,0 2-7 0 0,-2 14 93 0 0,3-15-76 0 0,0-1 0 0 0,0 1 0 0 0,-1 0 1 0 0,1-1-1 0 0,0 1 0 0 0,-1-1 0 0 0,1 1 0 0 0,-1-1 0 0 0,1 1 0 0 0,-1-1 0 0 0,0 0 0 0 0,1 1 0 0 0,-1-1 0 0 0,0 0 0 0 0,0 1 1 0 0,0-1-1 0 0,0 0-17 0 0,-1 1-84 0 0,0 0 1 0 0,0 1-1 0 0,0-1 1 0 0,1 0 0 0 0,-1 1-1 0 0,1 0 1 0 0,-1-1 0 0 0,1 1-1 0 0,0 0 1 0 0,0 0 0 0 0,0-1-1 0 0,0 1 1 0 0,1 0-1 0 0,-1 0 1 0 0,1 0 0 0 0,0 0-1 0 0,-1 1 84 0 0,1-2-8918 0 0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29.7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50 4008 0 0,'0'0'969'0'0,"21"0"4359"0"0,7 1-5289 0 0,-17 0-53 0 0,0-1 0 0 0,0 0 0 0 0,0 0 0 0 0,0-1 0 0 0,0-1 0 0 0,0 0 0 0 0,0 0 0 0 0,3-2 14 0 0,63-16 313 0 0,-67 17-228 0 0,1 1 0 0 0,0 0 1 0 0,0 1-1 0 0,0 0 0 0 0,0 0 0 0 0,0 2 1 0 0,1-1-86 0 0,7 1 107 0 0,20-8 67 0 0,-35 6-147 0 0,0 0 0 0 0,0 0 0 0 0,1 0 0 0 0,-1 0 0 0 0,1 1 0 0 0,-1-1 0 0 0,1 1 0 0 0,-1 0 0 0 0,1 1 0 0 0,-1-1 0 0 0,5 2-27 0 0,-2 0 88 0 0,39 15 201 0 0,-44-16-266 0 0,-1 0 0 0 0,1 0 0 0 0,0 0 0 0 0,0 0 0 0 0,-1 0 0 0 0,1 1 1 0 0,0-1-1 0 0,-1 0 0 0 0,0 1 0 0 0,1-1 0 0 0,-1 1 0 0 0,0 0 0 0 0,1-1 0 0 0,-1 1 1 0 0,0 0-1 0 0,0 0 0 0 0,-1 0 0 0 0,1 0 0 0 0,0 0 0 0 0,-1 0 0 0 0,1 0-23 0 0,6 16 152 0 0,-6-16-137 0 0,0 0 0 0 0,0-1 0 0 0,-1 1 0 0 0,1 0 0 0 0,0 0 0 0 0,-1 0 0 0 0,1 0 0 0 0,-1-1 0 0 0,1 1 0 0 0,-1 0 0 0 0,0 0 0 0 0,0 0 0 0 0,0 0 1 0 0,0 0-1 0 0,0 0-15 0 0,-7 31 140 0 0,-26 99 224 0 0,20-84-236 0 0,8-27-50 0 0,-1 0-1 0 0,-1-1 1 0 0,-5 10-78 0 0,-2 3 107 0 0,2 1 0 0 0,-1 5-107 0 0,3-7 58 0 0,6-23-35 0 0,0 0 1 0 0,0 0-1 0 0,-1 0 1 0 0,0 0-1 0 0,-6 6-23 0 0,5-7 17 0 0,0 1-1 0 0,1 0 0 0 0,0 0 1 0 0,-2 6-17 0 0,3-4 16 0 0,2-5 3 0 0,0 0 0 0 0,-1 0-1 0 0,0 0 1 0 0,1 0 0 0 0,-2 0 0 0 0,1-1-1 0 0,-1 0 1 0 0,0 0 0 0 0,0 0-1 0 0,0 0 1 0 0,0 0 0 0 0,-2 0-19 0 0,1 0 52 0 0,0 1 0 0 0,0 0 1 0 0,0 0-1 0 0,1 0 0 0 0,0 1 0 0 0,1-1 1 0 0,-1 1-1 0 0,1 0 0 0 0,-1 3-52 0 0,-1 3 50 0 0,0 0 10 0 0,5-12-55 0 0,0 1 0 0 0,-1-1 1 0 0,1 0-1 0 0,-1 0 0 0 0,1 0 1 0 0,-1 0-1 0 0,1 1 0 0 0,-1-1 1 0 0,0 0-1 0 0,1 0 0 0 0,-1 0 1 0 0,0 0-1 0 0,0 0 0 0 0,0 0 1 0 0,0-1-1 0 0,0 1 1 0 0,0 0-6 0 0,1-1 1 0 0,-1 1 0 0 0,1-1 0 0 0,-1 1 0 0 0,1-1 0 0 0,0 1 0 0 0,-1-1 0 0 0,1 1 0 0 0,0-1-1 0 0,-1 1 1 0 0,1-1 0 0 0,0 1 0 0 0,0-1 0 0 0,-1 1 0 0 0,1-1 0 0 0,0 1 0 0 0,0 0 0 0 0,0-1 0 0 0,0 1 0 0 0,0 0 0 0 0,0-1 0 0 0,0 1 0 0 0,0-1 0 0 0,0 1 0 0 0,0 0-1 0 0,0 0 1 0 0,21-10-46 0 0,1 1 18 0 0,2-1 25 0 0,-1 1-1 0 0,24-5 3 0 0,-21 6-1 0 0,-1 0-1 0 0,19-9 2 0 0,-38 13 1 0 0,2-1 0 0 0,-1 2 0 0 0,0-1 0 0 0,1 1 0 0 0,-1 0 0 0 0,1 1 0 0 0,-1 0 0 0 0,8-1-1 0 0,-11 2 3 0 0,0 0 1 0 0,-1 0 0 0 0,1 0-1 0 0,0 0 1 0 0,-1-1 0 0 0,1 0 0 0 0,0 0-1 0 0,-1 0 1 0 0,1 0 0 0 0,-1 0-1 0 0,1-1 1 0 0,-1 0 0 0 0,0 0 0 0 0,0 0-1 0 0,1 0 1 0 0,-1 0 0 0 0,-1 0-1 0 0,1-1 1 0 0,2-2-4 0 0,-2 3 12 0 0,1 0 0 0 0,-1 1 0 0 0,1-1 0 0 0,-1 1-1 0 0,1 0 1 0 0,0 0 0 0 0,-1 0 0 0 0,1 0 0 0 0,0 0 0 0 0,0 1 0 0 0,2 0-12 0 0,12-3 45 0 0,-4-1 7 0 0,-10 2-25 0 0,0 1 1 0 0,0 0 0 0 0,0 0-1 0 0,1 0 1 0 0,-1 0 0 0 0,3 1-28 0 0,-4 0 12 0 0,-1 0 1 0 0,1 0-1 0 0,0 0 1 0 0,0-1 0 0 0,0 1-1 0 0,-1-1 1 0 0,1 1 0 0 0,0-1-1 0 0,-1 0 1 0 0,1 0-1 0 0,0 0 1 0 0,-1-1 0 0 0,0 1-1 0 0,1-1 1 0 0,-1 1 0 0 0,0-1-1 0 0,1 0 1 0 0,-1 0 0 0 0,1-1-13 0 0,-1 2 25 0 0,-1 0 0 0 0,1 0 0 0 0,0 0 0 0 0,0 0 0 0 0,0 0 0 0 0,0 1 0 0 0,0-1 0 0 0,1 1 0 0 0,1-1-25 0 0,12-4-2153 0 0,-14 5-7791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19.4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4816 0 0,'1'1'52'0'0,"0"0"0"0"0,0 0 1 0 0,0 0-1 0 0,0 0 0 0 0,1 0 0 0 0,-1 0 1 0 0,-1 0-1 0 0,1 0 0 0 0,0 1 0 0 0,0-1 1 0 0,0 0-1 0 0,-1 0 0 0 0,1 1 0 0 0,0-1 0 0 0,-1 0 1 0 0,1 1-1 0 0,-1-1 0 0 0,0 1 0 0 0,0-1 1 0 0,1 1-53 0 0,1 37 1778 0 0,-2-16-1187 0 0,14 92-748 0 0,-9-87-223 0 0,10 27 380 0 0,-3-13-84 0 0,1-1 44 0 0,-9-31 30 0 0,0 0-1 0 0,-1 0 1 0 0,-1 0 0 0 0,0 1 0 0 0,0-1-1 0 0,-1 0 1 0 0,0 3 10 0 0,10 75 16 0 0,-5-60 6 0 0,-5-25 10 0 0,0 0 0 0 0,0 0 0 0 0,-1 0 1 0 0,1 0-1 0 0,-1 0 0 0 0,0 0 0 0 0,1 0 0 0 0,-1 0 1 0 0,-1 0-1 0 0,1 0 0 0 0,0 1-32 0 0,-1-1 123 0 0,1 1 0 0 0,0-1 0 0 0,0 1 0 0 0,1-1 0 0 0,-1 0-1 0 0,1 1 1 0 0,0 1-123 0 0,2 18 716 0 0,-1-4 179 0 0,-2-15 469 0 0,-4-16-721 0 0,4 12-644 0 0,-17-54 350 0 0,3-1 0 0 0,3-1 0 0 0,1-6-349 0 0,9 40 95 0 0,0-1 0 0 0,2 0 0 0 0,0 1-1 0 0,2-4-94 0 0,0-5 105 0 0,-2 24-57 0 0,0 0 0 0 0,1 0 0 0 0,0 0-1 0 0,0 0 1 0 0,0 0 0 0 0,0 1 0 0 0,1-1 0 0 0,1 1 0 0 0,-1 0 0 0 0,1-1 0 0 0,2-1-48 0 0,6-17 184 0 0,-10 21-152 0 0,0 0-1 0 0,0 1 1 0 0,0-1-1 0 0,0 0 1 0 0,0 1-1 0 0,1 0 1 0 0,-1-1-1 0 0,1 1 1 0 0,0 0-1 0 0,0 0 0 0 0,0 0 1 0 0,0 1-1 0 0,1-1 1 0 0,1 0-32 0 0,3-3 67 0 0,0 0 0 0 0,-1 0 0 0 0,0 0 0 0 0,4-5-67 0 0,-7 6 44 0 0,1 0-1 0 0,0 1 1 0 0,0-1 0 0 0,0 1-1 0 0,1 0 1 0 0,-1 0 0 0 0,1 0-1 0 0,0 1 1 0 0,0 0 0 0 0,0 0-1 0 0,1 1 1 0 0,1-1-44 0 0,4 0 22 0 0,0 0-1 0 0,0 1 1 0 0,1 1 0 0 0,4 0-22 0 0,-13 0-7 0 0,0 2-1 0 0,1-1 1 0 0,-1 0-1 0 0,0 1 1 0 0,0 0-1 0 0,0 0 1 0 0,0 0-1 0 0,0 0 1 0 0,0 1-1 0 0,0 0 1 0 0,0-1-1 0 0,0 1 1 0 0,-1 1-1 0 0,1-1 1 0 0,0 1 7 0 0,2 2-7 0 0,-3-3-13 0 0,0 0 0 0 0,0 0 0 0 0,-1 0 0 0 0,1 1 0 0 0,-1-1 0 0 0,1 1 0 0 0,-1-1 0 0 0,0 1 0 0 0,0 0 0 0 0,0 0 0 0 0,0 0 0 0 0,-1 0 0 0 0,1 0 0 0 0,-1 0 0 0 0,0 0 0 0 0,1 3 20 0 0,0 6-15 0 0,4 29-39 0 0,-6-38 51 0 0,-1 0-1 0 0,1-1 1 0 0,0 1-1 0 0,-1-1 1 0 0,1 1 0 0 0,-1-1-1 0 0,0 1 1 0 0,0-1-1 0 0,0 0 1 0 0,0 1 0 0 0,0-1-1 0 0,0 0 1 0 0,-1 0-1 0 0,1 0 1 0 0,-2 2 3 0 0,-15 21-37 0 0,16-20 30 0 0,0-1-1 0 0,-1 0 0 0 0,0 0 1 0 0,1-1-1 0 0,-2 1 0 0 0,1 0 1 0 0,0-1-1 0 0,-1 0 0 0 0,1 0 1 0 0,-3 1 7 0 0,-17 15-21 0 0,20-16 18 0 0,0 0 0 0 0,-1 0 0 0 0,1 0 0 0 0,-1 0 0 0 0,1-1 0 0 0,-1 1 0 0 0,0-1 1 0 0,-3 1 2 0 0,-12 4-23 0 0,12-4 9 0 0,1 0-1 0 0,-1-1 1 0 0,1 0 0 0 0,-1 0 0 0 0,0-1-1 0 0,0 0 1 0 0,-7 1 14 0 0,14-2-19 0 0,-1-1-103 0 0,-1 1 1 0 0,1 0 0 0 0,-1 0-1 0 0,1 0 1 0 0,0 0-1 0 0,-1 0 1 0 0,1 1-1 0 0,-1-1 1 0 0,1 0-1 0 0,0 1 1 0 0,-1-1-1 0 0,1 1 1 0 0,0-1-1 0 0,-1 1 1 0 0,1 0-1 0 0,-1 0 122 0 0,1 0-9390 0 0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30.1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6224 0 0,'89'1'3350'0'0,"-86"0"-3299"0"0,0 0-1 0 0,-1 0 1 0 0,1 0 0 0 0,0 0-1 0 0,-1 1 1 0 0,1-1-1 0 0,-1 1 1 0 0,1 0-1 0 0,-1 0 1 0 0,0 0-1 0 0,0 0 1 0 0,1 1-51 0 0,12 10 203 0 0,-7-7-158 0 0,-1 0 0 0 0,0 1 0 0 0,-1 0 1 0 0,0 0-1 0 0,0 1 0 0 0,0-1 0 0 0,-1 1 0 0 0,0 0 1 0 0,0 1-1 0 0,2 7-45 0 0,14 22 220 0 0,0-3 127 0 0,-1 1 0 0 0,-2 0 0 0 0,-1 4-347 0 0,-11-26 144 0 0,1-1 0 0 0,1 0 0 0 0,6 7-144 0 0,12 22 383 0 0,2-3-61 0 0,-22-33-241 0 0,-1 1 0 0 0,0 1 0 0 0,0-1 1 0 0,0 1-1 0 0,-1 0 0 0 0,0 1-81 0 0,-1-5 78 0 0,0 1 0 0 0,0 0 0 0 0,0-1 1 0 0,1 0-1 0 0,0 1 0 0 0,0-1 0 0 0,0-1 0 0 0,0 1 0 0 0,0-1 0 0 0,1 1 1 0 0,-1-1-1 0 0,1-1 0 0 0,2 2-78 0 0,5-2 1408 0 0,-8-2-279 0 0,-8-1-2751 0 0,3 1-9558 0 0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30.4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502 0 7736 0 0,'0'0'257'0'0,"0"0"4"0"0,17 0 1235 0 0,-18 0-1487 0 0,1 0 0 0 0,-1 0 0 0 0,1 0 0 0 0,-1 0 0 0 0,1 0 0 0 0,-1 0 0 0 0,1 1 0 0 0,0-1 0 0 0,-1 0 0 0 0,1 0 0 0 0,-1 0 0 0 0,1 1 0 0 0,-1-1 0 0 0,1 0 0 0 0,0 0 0 0 0,-1 1 0 0 0,1-1 0 0 0,0 0-1 0 0,-1 1 1 0 0,1-1 0 0 0,0 0 0 0 0,-1 1 0 0 0,1-1 0 0 0,0 1 0 0 0,0-1 0 0 0,-1 1 0 0 0,1-1 0 0 0,0 0 0 0 0,0 1 0 0 0,0-1 0 0 0,0 1 0 0 0,0-1 0 0 0,-1 1 0 0 0,1-1 0 0 0,0 1 0 0 0,0-1 0 0 0,0 1 0 0 0,0-1 0 0 0,1 1 0 0 0,-1-1-1 0 0,0 1 1 0 0,0-1-9 0 0,0 2 31 0 0,0-1 0 0 0,0 0 0 0 0,0 1 0 0 0,-1-1 0 0 0,1 0 0 0 0,0 0-1 0 0,0 1 1 0 0,-1-1 0 0 0,1 0 0 0 0,-1 0 0 0 0,1 1 0 0 0,-1-1 0 0 0,0 0 0 0 0,0 0-1 0 0,1 0 1 0 0,-1 0 0 0 0,0 0 0 0 0,0 0 0 0 0,0 0 0 0 0,-1 0-31 0 0,-12 12 182 0 0,0 1 0 0 0,1 0 0 0 0,1 0 0 0 0,-11 16-182 0 0,-6 7 168 0 0,9-11-81 0 0,2 0 1 0 0,-1 3-88 0 0,-6 11 89 0 0,19-34-58 0 0,1 1 1 0 0,-1 0 0 0 0,-1-1-1 0 0,1 0 1 0 0,-3 1-32 0 0,3-3 43 0 0,1 1 0 0 0,-1 1 1 0 0,1-1-1 0 0,0 1 0 0 0,0 0 0 0 0,-1 2-43 0 0,-5 10 109 0 0,8-11-65 0 0,-1 0 0 0 0,0 0 0 0 0,-1-1 0 0 0,0 0 0 0 0,0 1-44 0 0,-5 4 66 0 0,1 0-1 0 0,1 0 1 0 0,-6 11-66 0 0,-3 4 87 0 0,10-17-10 0 0,0-1 0 0 0,-1 0 0 0 0,-8 7-77 0 0,-14 13 235 0 0,20-19-162 0 0,8-8-56 0 0,0 0 0 0 0,0 0 0 0 0,0 0 0 0 0,1 1 0 0 0,-1-1 0 0 0,0 1 0 0 0,1-1 0 0 0,-1 1 0 0 0,1 0-1 0 0,0-1 1 0 0,0 1 0 0 0,0 0 0 0 0,-1 0 0 0 0,1 2-17 0 0,1-4 12 0 0,0 1-1 0 0,0 0 1 0 0,0 0-1 0 0,-1 0 0 0 0,1 0 1 0 0,0-1-1 0 0,0 1 1 0 0,0 0-1 0 0,-1 0 1 0 0,1-1-1 0 0,0 1 0 0 0,-1 0 1 0 0,1 0-1 0 0,-1-1 1 0 0,1 1-1 0 0,-1 0 1 0 0,1-1-1 0 0,-1 1 0 0 0,0-1 1 0 0,1 1-1 0 0,-1-1 1 0 0,0 1-1 0 0,0-1-11 0 0,-19 3 666 0 0,18-3-611 0 0,1 0 107 0 0,-2 0-1514 0 0,3 0-8296 0 0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31.0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88 6224 0 0,'0'0'808'0'0,"0"0"0"0"0,21-7 2169 0 0,-11 5-2761 0 0,-1 1 0 0 0,0-1 0 0 0,0 0 0 0 0,0-1-1 0 0,0 0 1 0 0,0 0 0 0 0,-1-1-216 0 0,35-11 265 0 0,44 0 224 0 0,-56 11-143 0 0,1-2 0 0 0,12-4-346 0 0,-31 6-131 0 0,1 2 0 0 0,-1 0 0 0 0,1 0-1 0 0,0 1 1 0 0,1 1 131 0 0,-15 0-9366 0 0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31.4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6424 0 0,'0'8'354'0'0,"-1"18"1983"0"0,1-25-2276 0 0,0-1 1 0 0,0 1-1 0 0,0 0 0 0 0,0-1 0 0 0,0 1 0 0 0,0 0 0 0 0,0-1 0 0 0,0 1 1 0 0,0 0-1 0 0,1-1 0 0 0,-1 1 0 0 0,0 0 0 0 0,0-1 0 0 0,1 1 0 0 0,-1 0 1 0 0,0-1-1 0 0,1 1 0 0 0,-1-1 0 0 0,1 1 0 0 0,-1-1 0 0 0,0 1 0 0 0,1-1 1 0 0,-1 1-1 0 0,1-1 0 0 0,0 1 0 0 0,0-1-61 0 0,27 8 301 0 0,-24-6-219 0 0,0 0 1 0 0,1-1 0 0 0,-1 0 0 0 0,1 0-1 0 0,0 0 1 0 0,-1 0 0 0 0,1-1 0 0 0,0 0-1 0 0,4 0-82 0 0,72-17 443 0 0,-59 10-275 0 0,0 2-1 0 0,1 1 1 0 0,-1 1 0 0 0,17 0-168 0 0,-22 3 281 0 0,0-1 0 0 0,14-3-281 0 0,-25 4-182 0 0,0-2 0 0 0,0 1 0 0 0,-1-1-1 0 0,1 0 1 0 0,-1 0 0 0 0,1 0 0 0 0,-1-1 0 0 0,0 0-1 0 0,2-1 183 0 0,-5 2-8426 0 0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31.9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118 98 7432 0 0,'0'-5'339'0'0,"-1"7"429"0"0,0 8 558 0 0,1-9-887 0 0,15-13 799 0 0,24-8-1010 0 0,0 3-1 0 0,2 1 1 0 0,7-1-228 0 0,-9 11 225 0 0,-33 6-164 0 0,-1 0 0 0 0,1-1 0 0 0,-1 0 1 0 0,1 0-1 0 0,-1-1 0 0 0,1 1 0 0 0,3-3-61 0 0,-8 4 27 0 0,1-1-1 0 0,0 1 0 0 0,-1-1 1 0 0,1 1-1 0 0,0 0 1 0 0,0 0-1 0 0,-1-1 0 0 0,1 1 1 0 0,0 0-1 0 0,-1 1 1 0 0,1-1-1 0 0,0 0-26 0 0,0 0 19 0 0,-1 1 0 0 0,1-1 0 0 0,-1 0 0 0 0,1 0 0 0 0,-1 0 0 0 0,0 0 0 0 0,1 0 0 0 0,-1 0 1 0 0,1-1-1 0 0,-1 1 0 0 0,0 0 0 0 0,1-1 0 0 0,-1 1 0 0 0,1-1 0 0 0,-1 0-19 0 0,1 1 16 0 0,-1-1 0 0 0,1 1 0 0 0,0-1-1 0 0,-1 1 1 0 0,1 0 0 0 0,0 0 0 0 0,-1 0 0 0 0,1 0 0 0 0,0 0 0 0 0,0 0 0 0 0,-1 0 0 0 0,1 1-1 0 0,-1-1 1 0 0,2 1-16 0 0,-2-1 11 0 0,-1 0 1 0 0,1 0-1 0 0,0 0 0 0 0,0 1 0 0 0,0-1 0 0 0,0 0 0 0 0,-1 0 0 0 0,1 1 1 0 0,0-1-1 0 0,0 1 0 0 0,0-1 0 0 0,-1 1 0 0 0,1-1 0 0 0,0 1 0 0 0,-1-1 1 0 0,1 1-1 0 0,0 0 0 0 0,-1-1 0 0 0,1 1 0 0 0,-1 0 0 0 0,1-1 0 0 0,-1 1 0 0 0,0 0 1 0 0,1 0-1 0 0,-1 0 0 0 0,0 0-11 0 0,0 0 7 0 0,1 9 16 0 0,-1 0 1 0 0,-1 0-1 0 0,0 0 0 0 0,0 0 0 0 0,-1 0 0 0 0,0 0 0 0 0,-2 4-23 0 0,-4 7 65 0 0,0 0-1 0 0,-2 0 0 0 0,0 0 1 0 0,-2-1-1 0 0,0-1 1 0 0,-1 0-1 0 0,-1-1 0 0 0,0 0 1 0 0,-2-1-1 0 0,0-1 0 0 0,-1 0 1 0 0,0-1-1 0 0,-1-1 1 0 0,-5 2-65 0 0,18-13 71 0 0,-1 2 0 0 0,1-1 0 0 0,0 0 0 0 0,0 1 0 0 0,1 0 0 0 0,-1 1 0 0 0,1-1-71 0 0,-9 10 165 0 0,12-14-144 0 0,0 0 0 0 0,0 0-1 0 0,-1 0 1 0 0,1 0 0 0 0,-1 0-1 0 0,1 0 1 0 0,-1-1 0 0 0,1 1-1 0 0,-1 0 1 0 0,1-1 0 0 0,-1 1-1 0 0,0-1 1 0 0,-1 0-21 0 0,2 1 23 0 0,0-1 0 0 0,0 0 0 0 0,-1 0 0 0 0,1 1 1 0 0,0-1-1 0 0,0 0 0 0 0,0 1 0 0 0,0-1 0 0 0,0 1 0 0 0,0-1 0 0 0,0 1 1 0 0,0 0-1 0 0,0 0 0 0 0,0-1 0 0 0,0 1 0 0 0,0 0 0 0 0,0 0 0 0 0,0 0 1 0 0,0 0-1 0 0,1 0 0 0 0,-1 0-23 0 0,-10 12 785 0 0,17-14-755 0 0,1 1 0 0 0,-1 0 0 0 0,0 0 0 0 0,0 1 0 0 0,0 0 0 0 0,0 0 0 0 0,-1 0 0 0 0,1 1 0 0 0,0 0 0 0 0,0 0 0 0 0,-1 0 0 0 0,1 1-1 0 0,4 2-29 0 0,11 9 94 0 0,-15-12-65 0 0,-1 1-1 0 0,1 0 0 0 0,-1 1 0 0 0,0-1 0 0 0,0 1 0 0 0,0 0 1 0 0,0 1-1 0 0,-1-1 0 0 0,1 1 0 0 0,-1 0 0 0 0,0 0 0 0 0,0 2-28 0 0,3 5 48 0 0,0 1 0 0 0,0-1 0 0 0,3 2-48 0 0,-3-4 10 0 0,-4-3-3 0 0,0-1 0 0 0,0 0-1 0 0,0 1 1 0 0,-1 0 0 0 0,1 0 0 0 0,-2-1 0 0 0,1 1 0 0 0,-1 0 0 0 0,0 1-7 0 0,3 65 18 0 0,-5-67-18 0 0,1 1 0 0 0,-1-1 1 0 0,0 1-1 0 0,-1-1 0 0 0,0 1 1 0 0,0-1-1 0 0,0 0 0 0 0,-1 0 1 0 0,1 0-1 0 0,-2 0 0 0 0,1 0 1 0 0,-1-1-1 0 0,-3 6 0 0 0,1-4 0 0 0,0 0-1 0 0,-1-1 0 0 0,0 1 1 0 0,0-1-1 0 0,0 0 0 0 0,-1-1 1 0 0,1 0-1 0 0,-1 0 0 0 0,-6 2 1 0 0,-14 11 0 0 0,23-15 6 0 0,1 0 0 0 0,-1 0 0 0 0,0 0 0 0 0,1-1 0 0 0,-1 1 0 0 0,0-1 0 0 0,0-1 0 0 0,-2 1-6 0 0,-31 7 94 0 0,13-3 164 0 0,-1-1 0 0 0,-1-1-258 0 0,25-4 22 0 0,0-1 1 0 0,0 1 0 0 0,1 0 0 0 0,-1 0-1 0 0,0-1 1 0 0,0 1 0 0 0,0-1-1 0 0,0 0 1 0 0,0 1 0 0 0,-1-2-23 0 0,-15-3 91 0 0,17 5-79 0 0,0 0 0 0 0,-1 0 0 0 0,1 0 0 0 0,0 0 0 0 0,-1 0 0 0 0,1 0 0 0 0,0-1 0 0 0,0 1 0 0 0,-1 0 0 0 0,1-1 0 0 0,0 1 0 0 0,0-1 0 0 0,-1 1 0 0 0,1-1 0 0 0,0 0 0 0 0,0 0 0 0 0,0 1 0 0 0,0-1 0 0 0,0 0-1 0 0,0 0 1 0 0,0 0 0 0 0,0 0 0 0 0,0 0 0 0 0,1 0 0 0 0,-1 0 0 0 0,0-1 0 0 0,1 1 0 0 0,-1 0-12 0 0,-1-4 4 0 0,0 0-1 0 0,0 0 1 0 0,1 0-1 0 0,-1 0 1 0 0,1-1-1 0 0,0 1 1 0 0,1 0-1 0 0,0-1 0 0 0,-1 1 1 0 0,2 0-1 0 0,-1-1 1 0 0,0 1-1 0 0,1 0 1 0 0,0-1-1 0 0,1 1 1 0 0,-1 0-1 0 0,1 0 1 0 0,0 0-1 0 0,0 0 1 0 0,0 0-1 0 0,2-2-3 0 0,16-14-2481 0 0,-15 16-9829 0 0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32.4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6632 0 0,'2'9'176'0'0,"3"-11"249"0"0,-4 1-386 0 0,0 0 1 0 0,-1 1-1 0 0,1-1 0 0 0,0 1 1 0 0,-1-1-1 0 0,1 1 0 0 0,0 0 0 0 0,0-1 1 0 0,0 1-1 0 0,-1 0 0 0 0,1 0 1 0 0,0-1-1 0 0,0 1 0 0 0,0 0 1 0 0,0 0-1 0 0,0 0 0 0 0,-1 0 1 0 0,1 0-1 0 0,0 0 0 0 0,0 0 0 0 0,0 0 1 0 0,0 0-1 0 0,0 1-39 0 0,5 2 469 0 0,-6-3-405 0 0,1 0-1 0 0,-1 1 0 0 0,1-1 1 0 0,0 0-1 0 0,-1 0 0 0 0,1 0 1 0 0,-1 1-1 0 0,1-1 0 0 0,0 0 1 0 0,-1 0-1 0 0,1 0 0 0 0,0 0 1 0 0,-1 0-1 0 0,1 0 0 0 0,0 0 1 0 0,-1 0-1 0 0,1 0 0 0 0,0 0 1 0 0,-1 0-1 0 0,1-1 0 0 0,-1 1 1 0 0,1 0-64 0 0,20 11 1902 0 0,-21 123-684 0 0,0-133-1188 0 0,0 1 0 0 0,0-1 1 0 0,0 0-1 0 0,1 1 1 0 0,-1-1-1 0 0,0 0 0 0 0,1 1 1 0 0,-1-1-1 0 0,1 0 0 0 0,0 0 1 0 0,-1 1-1 0 0,1-1 1 0 0,0 0-1 0 0,0 0-30 0 0,0 0-111 0 0,0 1 1 0 0,0-1-1 0 0,-1 0 1 0 0,1 0-1 0 0,0 1 1 0 0,-1-1-1 0 0,1 0 0 0 0,-1 1 1 0 0,1-1-1 0 0,-1 0 1 0 0,0 1-1 0 0,1-1 1 0 0,-1 0-1 0 0,0 2 111 0 0,0-3-8573 0 0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37:33.6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5320 0 0,'0'1'20'0'0,"0"-1"1"0"0,0 0 0 0 0,0 0-1 0 0,0 1 1 0 0,0-1-1 0 0,0 0 1 0 0,0 0 0 0 0,-1 1-1 0 0,1-1 1 0 0,0 0-1 0 0,0 0 1 0 0,0 1-1 0 0,0-1 1 0 0,0 0 0 0 0,0 0-1 0 0,1 1 1 0 0,-1-1-1 0 0,0 0 1 0 0,0 1 0 0 0,0-1-1 0 0,0 0 1 0 0,0 0-1 0 0,0 1 1 0 0,0-1 0 0 0,0 0-1 0 0,1 0 1 0 0,-1 0-1 0 0,0 1 1 0 0,0-1 0 0 0,0 0-1 0 0,1 0 1 0 0,-1 0-1 0 0,0 1 1 0 0,0-1-1 0 0,0 0 1 0 0,1 0 0 0 0,-1 0-1 0 0,0 0 1 0 0,0 0-1 0 0,1 0 1 0 0,-1 1 0 0 0,0-1-1 0 0,0 0 1 0 0,1 0-1 0 0,-1 0 1 0 0,0 0 0 0 0,1 0-1 0 0,-1 0 1 0 0,0 0-1 0 0,0 0 1 0 0,1 0-1 0 0,-1 0 1 0 0,0 0 0 0 0,0 0-1 0 0,1-1 1 0 0,-1 1-1 0 0,0 0 1 0 0,0 0 0 0 0,1 0-1 0 0,-1 0 1 0 0,0 0-1 0 0,0 0 1 0 0,1-1-21 0 0,-1 1 38 0 0,0 0 0 0 0,0 0 0 0 0,1 0 0 0 0,-1 0-1 0 0,0-1 1 0 0,1 1 0 0 0,-1 0 0 0 0,0 0 0 0 0,1 0 0 0 0,-1 0 0 0 0,0 0 0 0 0,1 0 0 0 0,-1 0 0 0 0,0 0-1 0 0,1 0 1 0 0,-1 0 0 0 0,1 0 0 0 0,-1 0 0 0 0,0 0 0 0 0,1 0 0 0 0,-1 0 0 0 0,0 0 0 0 0,0 1 0 0 0,1-1-1 0 0,-1 0 1 0 0,0 0 0 0 0,1 0 0 0 0,-1 0 0 0 0,0 1 0 0 0,1-1 0 0 0,-1 0 0 0 0,0 0 0 0 0,0 1-1 0 0,0-1 1 0 0,1 0 0 0 0,-1 0 0 0 0,0 1 0 0 0,0-1-38 0 0,1 1 105 0 0,0 0 0 0 0,-1 0 0 0 0,1 0 0 0 0,0 0 0 0 0,0 0 0 0 0,0-1 0 0 0,0 1 0 0 0,0 0 0 0 0,0-1 0 0 0,0 1 0 0 0,0 0 0 0 0,0-1 0 0 0,0 1 0 0 0,0-1 0 0 0,0 0 0 0 0,0 1 0 0 0,0-1 0 0 0,0 0 0 0 0,1 0 0 0 0,-1 1 0 0 0,0-1 0 0 0,0 0 0 0 0,0 0 0 0 0,1 0 0 0 0,-1-1 0 0 0,0 1 0 0 0,1 0-105 0 0,0 0 245 0 0,-1 15 200 0 0,-1-13-425 0 0,0-1 1 0 0,1 0-1 0 0,-1 1 0 0 0,1-1 0 0 0,-1 0 0 0 0,1 1 0 0 0,-1-1 0 0 0,1 0 0 0 0,0 0 1 0 0,0 0-1 0 0,0 1 0 0 0,0-1 0 0 0,0 0 0 0 0,0 0 0 0 0,0 0-20 0 0,11 15 290 0 0,-8-7-219 0 0,1 1 106 0 0,-1-1-1 0 0,0 1 0 0 0,-1 0 0 0 0,2 7-176 0 0,-2-9 46 0 0,-3-7-80 0 0,1-1-1 0 0,-1 1 1 0 0,0-1-1 0 0,1 1 0 0 0,-1-1 1 0 0,0 1-1 0 0,1 0 0 0 0,-1-1 1 0 0,0 1-1 0 0,0-1 1 0 0,1 1-1 0 0,-1 0 0 0 0,0-1 1 0 0,0 1-1 0 0,0-1 1 0 0,0 1-1 0 0,0 0 0 0 0,0-1 1 0 0,0 1-1 0 0,0 0 1 0 0,0-1-1 0 0,0 1 0 0 0,0-1 1 0 0,-1 1-1 0 0,1 0 0 0 0,0-1 1 0 0,0 1-1 0 0,-1-1 1 0 0,1 1-1 0 0,0-1 0 0 0,-1 1 1 0 0,1 0-1 0 0,0-1 1 0 0,-1 0-1 0 0,0 1 35 0 0,1 0-8425 0 0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02.0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2608 0 0,'0'0'313'0'0,"0"0"5"0"0,0 0-5 0 0,0 0 3 0 0,0 0 15 0 0,0 0-1 0 0,0 0 4 0 0,0 0-12 0 0,0 0-26 0 0,0 0-3 0 0,0 0-2 0 0,1 7 9 0 0,0 0-225 0 0,-1-3 33 0 0,1 1 1 0 0,-1-1-1 0 0,1 0 1 0 0,0 1 0 0 0,0-1-1 0 0,1 0 1 0 0,-1 0 0 0 0,1 0-1 0 0,0 0 1 0 0,0 0-1 0 0,1 1-108 0 0,1 4 71 0 0,1-1 0 0 0,-2 1 0 0 0,1 0 0 0 0,-1 1 0 0 0,-1-1 0 0 0,0 0-1 0 0,1 11-70 0 0,-2-17 35 0 0,4 35 366 0 0,-1-1 0 0 0,-2 32-401 0 0,-1-22 439 0 0,5 23-439 0 0,-4-37 276 0 0,0 0-1 0 0,-3 0 0 0 0,-2 11-275 0 0,0 35 616 0 0,3-74-511 0 0,-1 0 0 0 0,1 0 0 0 0,-1 0 0 0 0,-1 0 0 0 0,1 0 0 0 0,-1 1-105 0 0,0-1 115 0 0,0 0 0 0 0,1 0 0 0 0,0 0 0 0 0,0 0 0 0 0,0 1 0 0 0,1 1-115 0 0,0-6 16 0 0,0 0 1 0 0,0 0-1 0 0,0 0 1 0 0,-1 0 0 0 0,1 0-1 0 0,0 0 1 0 0,0 0-1 0 0,-1 0 1 0 0,1 0-1 0 0,0 0 1 0 0,-1 0 0 0 0,1 0-1 0 0,-1 0 1 0 0,1 0-1 0 0,-1 0 1 0 0,0 0 0 0 0,1-1-1 0 0,-1 1 1 0 0,0 0-1 0 0,0 0 1 0 0,1-1 0 0 0,-1 1-1 0 0,0-1 1 0 0,0 1-1 0 0,0 0-16 0 0,0-1 42 0 0,1 0 32 0 0,0 0 18 0 0,0 0-2 0 0,-10-2 191 0 0,7-2-1878 0 0,3 3-6671 0 0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02.5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42 5416 0 0,'3'-2'50'0'0,"-1"0"1"0"0,0 0-1 0 0,1 1 1 0 0,-1-1-1 0 0,1 1 0 0 0,0 0 1 0 0,0-1-1 0 0,-1 1 1 0 0,1 1-1 0 0,0-1 1 0 0,0 0-1 0 0,0 1 1 0 0,0-1-1 0 0,0 1 0 0 0,0 0 1 0 0,0 0-1 0 0,1 0-50 0 0,0 0 96 0 0,0 0 1 0 0,0 0-1 0 0,-1-1 0 0 0,1 1 0 0 0,0-1 0 0 0,0 0 0 0 0,-1 0 0 0 0,4-1-96 0 0,-2-1 141 0 0,1 0 0 0 0,-1 1 0 0 0,0 0 0 0 0,1 0 0 0 0,-1 0 0 0 0,1 1 0 0 0,0 0 0 0 0,0 0-1 0 0,-1 1 1 0 0,1-1 0 0 0,0 1 0 0 0,0 0-141 0 0,4 0 38 0 0,-6 0-38 0 0,-1 0-1 0 0,0-1 0 0 0,0 1 0 0 0,0 1 0 0 0,0-1 0 0 0,1 0 1 0 0,-1 1-1 0 0,0 0 0 0 0,0-1 0 0 0,0 1 0 0 0,0 0 0 0 0,0 1 1 0 0,0-1-1 0 0,0 1 1 0 0,13 10-103 0 0,0 2 0 0 0,0 0-1 0 0,-1 0 1 0 0,-1 2 0 0 0,-1 0 0 0 0,0 0 0 0 0,-1 1 0 0 0,-1 1 0 0 0,3 6 103 0 0,-11-17-19 0 0,0-1 0 0 0,-1 1 1 0 0,0 0-1 0 0,0 0 0 0 0,0 1 19 0 0,6 23-34 0 0,-7-26 53 0 0,-1 1 0 0 0,0 0 0 0 0,0-1 0 0 0,0 1 0 0 0,-1-1 0 0 0,1 1 0 0 0,-1-1 0 0 0,-1 1 0 0 0,1-1 0 0 0,-1 0 0 0 0,0 0 0 0 0,-1 4-19 0 0,-3 9 53 0 0,4-12-29 0 0,0-1-1 0 0,0 1 0 0 0,0-1 1 0 0,-1 0-1 0 0,1 1 1 0 0,-1-1-1 0 0,-1-1 1 0 0,1 1-1 0 0,-1 0 1 0 0,1-1-1 0 0,-1 0 1 0 0,0 1-1 0 0,-1-2 1 0 0,1 1-1 0 0,-1 0 1 0 0,0-1-1 0 0,0 0 0 0 0,0 0 1 0 0,0 0-1 0 0,-3 0-23 0 0,-32 15 191 0 0,-1-3-1 0 0,0-1 0 0 0,-10 1-190 0 0,46-14 19 0 0,0-1-1 0 0,0 0 1 0 0,0 0-1 0 0,0 0 1 0 0,-6-1-19 0 0,7 1 20 0 0,0 0 1 0 0,-1 0-1 0 0,1 0 1 0 0,0 0-1 0 0,-1 0 1 0 0,-1 1-21 0 0,-5 6 133 0 0,11-7-126 0 0,-1 1-1 0 0,0-1 1 0 0,1 1-1 0 0,-1-1 0 0 0,1 1 1 0 0,-1-1-1 0 0,0 1 1 0 0,1-1-1 0 0,-1 0 1 0 0,0 1-1 0 0,0-1 1 0 0,1 0-1 0 0,-1 0 1 0 0,0 1-1 0 0,0-1 1 0 0,1 0-1 0 0,-1 0 1 0 0,0 0-1 0 0,0 0 1 0 0,0 0-7 0 0,1 0-19 0 0,0 0 0 0 0,0 0-1 0 0,-1 0 1 0 0,1 0 0 0 0,0 0 0 0 0,0 0 0 0 0,0 0 0 0 0,-1 0 0 0 0,1 0 0 0 0,0 0 0 0 0,0 0 0 0 0,0 0-1 0 0,-1 0 1 0 0,1 0 0 0 0,0 0 0 0 0,0 0 0 0 0,-1 0 0 0 0,1 0 0 0 0,0 0 0 0 0,0 0 0 0 0,0 0 0 0 0,-1 0 0 0 0,1 0-1 0 0,0 0 1 0 0,0-1 0 0 0,0 1 0 0 0,0 0 0 0 0,-1 0 0 0 0,1 0 0 0 0,0 0 0 0 0,0-1 0 0 0,0 1 0 0 0,0 0 0 0 0,0 0-1 0 0,0 0 1 0 0,-1 0 0 0 0,1-1 0 0 0,0 1 0 0 0,0 0 0 0 0,0 0 0 0 0,0 0 0 0 0,0-1 0 0 0,0 1 0 0 0,0 0-1 0 0,0 0 1 0 0,0-1 0 0 0,0 1 0 0 0,0 0 0 0 0,0 0 0 0 0,0 0 0 0 0,0-1 0 0 0,0 1 0 0 0,0 0 19 0 0,0-1-6076 0 0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03.0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4912 0 0,'1'28'3541'0'0,"-1"-27"-3541"0"0,0-1 1 0 0,0 1-1 0 0,1-1 1 0 0,-1 1-1 0 0,0-1 0 0 0,1 1 1 0 0,-1-1-1 0 0,1 1 0 0 0,-1-1 1 0 0,0 0-1 0 0,1 1 1 0 0,-1-1-1 0 0,1 0 0 0 0,-1 1 1 0 0,1-1-1 0 0,-1 0 0 0 0,1 1 1 0 0,0-1-1 0 0,-1 0 0 0 0,1 0 0 0 0,-1 0-1 0 0,1 1 0 0 0,-1-1 1 0 0,1 0-1 0 0,-1 0 1 0 0,1 0-1 0 0,-1 1 1 0 0,0-1-1 0 0,1 0 1 0 0,-1 1-1 0 0,1-1 1 0 0,-1 0-1 0 0,0 1 1 0 0,1-1-1 0 0,-1 1 1 0 0,0-1-1 0 0,0 0 0 0 0,1 1 1 0 0,-1-1-1 0 0,0 1 1 0 0,0-1-1 0 0,0 1 1 0 0,1-1-1 0 0,-1 1 1 0 0,0-1-1 0 0,0 1 1 0 0,0-1-1 0 0,0 1 1 0 0,0-1-1 0 0,0 1 0 0 0,0-1 1 0 0,0 1-1 0 0,0-1 1 0 0,-2 80-11 0 0,1-18 22 0 0,5 47-11 0 0,1-70 22 0 0,-2-19 29 0 0,-1 0 0 0 0,0 10-51 0 0,-2 225 3827 0 0,-7-337-5030 0 0,7 43-6795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19.9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7024 0 0,'12'8'472'0'0,"-6"-7"-94"0"0,-6-5-94 0 0,0 5-252 0 0,1-1 0 0 0,-1 0-1 0 0,0 1 1 0 0,0-1 0 0 0,1 1 0 0 0,-1-1-1 0 0,0 0 1 0 0,1 1 0 0 0,-1-1-1 0 0,0 0 1 0 0,1 1 0 0 0,-1-1-1 0 0,1 0 1 0 0,-1 1 0 0 0,1-1-1 0 0,-1 0 1 0 0,1 0 0 0 0,-1 0-1 0 0,1 0 1 0 0,-1 1 0 0 0,0-1-1 0 0,1 0 1 0 0,0 0-32 0 0,-1 0 21 0 0,0 0 1 0 0,1 0-1 0 0,-1 0 0 0 0,1 0 1 0 0,-1 0-1 0 0,0 0 0 0 0,1 1 1 0 0,-1-1-1 0 0,0 0 0 0 0,1 0 1 0 0,-1 0-1 0 0,0 1 0 0 0,1-1 1 0 0,-1 0-1 0 0,0 0 0 0 0,1 1 0 0 0,-1-1 1 0 0,0 0-1 0 0,0 1 0 0 0,1-1 1 0 0,-1 0-1 0 0,0 1 0 0 0,0-1 1 0 0,0 0-1 0 0,1 1 0 0 0,-1-1 1 0 0,0 0-1 0 0,0 1 0 0 0,0-1 1 0 0,0 1-1 0 0,0-1 0 0 0,0 0 1 0 0,0 1-1 0 0,0-1 0 0 0,0 1 0 0 0,0-1 1 0 0,0 0-1 0 0,0 1 0 0 0,0-1 1 0 0,0 1-1 0 0,0-1-21 0 0,0 1 30 0 0,0 1 0 0 0,0-1 0 0 0,1 0 0 0 0,-1 0 1 0 0,1 1-1 0 0,-1-1 0 0 0,1 0 0 0 0,0 0 0 0 0,-1 0 0 0 0,1 0 0 0 0,0 0 0 0 0,0 0 0 0 0,1 1-30 0 0,7 15 233 0 0,11 35 527 0 0,-11 27 27 0 0,-3 0 1 0 0,-4 42-788 0 0,-1-102 70 0 0,1 0 1 0 0,1-1 0 0 0,0 2-71 0 0,4 25 356 0 0,0-15-72 0 0,-5-24-236 0 0,-1 0 1 0 0,0 0-1 0 0,0 0 1 0 0,0 0-1 0 0,-1 4-48 0 0,0 7 184 0 0,0 1 0 0 0,-2-1 0 0 0,-2 10-184 0 0,-1-11-1529 0 0,5-16-7644 0 0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03.5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0 116 6328 0 0,'1'-2'74'0'0,"-1"1"1"0"0,0-1-1 0 0,0 1 0 0 0,1-1 1 0 0,-1 0-1 0 0,1 1 1 0 0,0-1-1 0 0,-1 1 0 0 0,1-1 1 0 0,0 1-1 0 0,0-1 1 0 0,0 1-1 0 0,0 0-74 0 0,0-1 95 0 0,0 1 0 0 0,0-1 0 0 0,0 1 1 0 0,0-1-1 0 0,0 1 0 0 0,-1-1 0 0 0,1 0 0 0 0,0 1 0 0 0,-1-1 0 0 0,0 0 0 0 0,1 0 1 0 0,-1 1-1 0 0,0-2-95 0 0,0 3 33 0 0,0-1 0 0 0,0 0 0 0 0,0 0 0 0 0,0 0 0 0 0,0 0 0 0 0,0 0 0 0 0,0 0 0 0 0,0 0 0 0 0,1 0-1 0 0,-1 0 1 0 0,0 0 0 0 0,1 0 0 0 0,-1 0 0 0 0,0 0 0 0 0,1 0 0 0 0,-1 1 0 0 0,1-1 0 0 0,-1 0 0 0 0,1 0 0 0 0,0 1 0 0 0,-1-1 0 0 0,1 0 0 0 0,0 1 0 0 0,0-1 0 0 0,-1 0 0 0 0,1 1 0 0 0,0-1 0 0 0,0 1 0 0 0,0-1 0 0 0,0 1 0 0 0,-1 0 0 0 0,1-1 0 0 0,0 1 0 0 0,1 0-33 0 0,17-11 348 0 0,-9 6-334 0 0,1 0-1 0 0,0 0 1 0 0,0 1 0 0 0,0 0-1 0 0,0 0 1 0 0,0 2 0 0 0,1-1-1 0 0,4 1-13 0 0,-13 2-1 0 0,0 0-1 0 0,0 0 0 0 0,0 0 0 0 0,0 0 0 0 0,0 1 0 0 0,-1-1 1 0 0,1 1-1 0 0,0 0 0 0 0,1 0 2 0 0,17 3-6 0 0,-16-4 16 0 0,-1 0 1 0 0,1 1 0 0 0,-1 0 0 0 0,1 0 0 0 0,0 0-1 0 0,-1 0 1 0 0,0 0 0 0 0,1 1 0 0 0,-1 0-1 0 0,0 0 1 0 0,0 0 0 0 0,0 1 0 0 0,0-1 0 0 0,0 1-1 0 0,0 0 1 0 0,-1 0 0 0 0,0 0 0 0 0,1 1-11 0 0,6 8 63 0 0,0 0 0 0 0,-1 1 1 0 0,-1 0-1 0 0,5 10-63 0 0,-8-15 10 0 0,-2 0 4 0 0,0 0 0 0 0,-1 1 0 0 0,1-1 0 0 0,-2 1 1 0 0,1-1-1 0 0,-1 1 0 0 0,0 0 0 0 0,-1 0 0 0 0,0-1 0 0 0,-1 1 0 0 0,1 0 0 0 0,-2 0-14 0 0,0-1 0 0 0,-1 1-1 0 0,0-1 0 0 0,0 0 0 0 0,-1 0 1 0 0,0 0-1 0 0,0 0 0 0 0,-1-1 1 0 0,0 0-1 0 0,-1 0 0 0 0,1 0 0 0 0,-1 0 1 0 0,0-1-1 0 0,-6 4 1 0 0,-6 3-274 0 0,0 0 0 0 0,-18 8 274 0 0,1 0-240 0 0,18-6 132 0 0,16-14 98 0 0,0 0 0 0 0,0 1-1 0 0,0-1 1 0 0,-1 0 0 0 0,1 0 0 0 0,0 0-1 0 0,0 0 1 0 0,-1 0 0 0 0,1 0 0 0 0,-1 0-1 0 0,1-1 1 0 0,-1 1 0 0 0,1 0 0 0 0,-1-1-1 0 0,1 0 1 0 0,-1 1 0 0 0,0-1 0 0 0,1 0-1 0 0,-1 1 1 0 0,0-1 0 0 0,1 0 0 0 0,-1 0 10 0 0,0 0-2 0 0,-1 1 0 0 0,1 0 1 0 0,0 0-1 0 0,0 0 0 0 0,-1 0 0 0 0,1 0 1 0 0,0 0-1 0 0,0 1 0 0 0,0-1 0 0 0,0 1 1 0 0,0 0-1 0 0,1-1 0 0 0,-1 1 1 0 0,0 1 1 0 0,-13 10 6 0 0,13-13 1 0 0,1 1-1 0 0,-1 0 1 0 0,1 0 0 0 0,0 0-1 0 0,-1 0 1 0 0,1 0-1 0 0,0 0 1 0 0,0 0-1 0 0,-1 1 1 0 0,1-1-1 0 0,0 0 1 0 0,0 1-1 0 0,0-1 1 0 0,1 1-1 0 0,-1-1 1 0 0,0 1 0 0 0,0-1-1 0 0,1 1 1 0 0,-1 0-1 0 0,1-1 1 0 0,0 1-1 0 0,-1 0 1 0 0,1-1-1 0 0,0 1 1 0 0,0 0-1 0 0,0-1 1 0 0,0 1-1 0 0,0 0 1 0 0,0 0-1 0 0,1-1 1 0 0,-1 1 0 0 0,1-1-1 0 0,-1 1 1 0 0,1 0-1 0 0,-1-1 1 0 0,1 1-1 0 0,0-1 1 0 0,0 1-1 0 0,0-1 1 0 0,0 1-1 0 0,0-1-6 0 0,51 47 69 0 0,12 13-43 0 0,-58-56-24 0 0,0 0 1 0 0,0-1-1 0 0,1 0 0 0 0,-1 0 1 0 0,1 0-1 0 0,0-1 0 0 0,0 0 1 0 0,0 0-1 0 0,0 0 0 0 0,1-1-2 0 0,26 12 6 0 0,88 35 266 0 0,-105-48-248 0 0,-5 0 25 0 0,-12 0-115 0 0,1 0-1 0 0,-1-1 1 0 0,1 1 0 0 0,-1 0 0 0 0,1 0 0 0 0,-1-1 0 0 0,0 1 0 0 0,1 0-1 0 0,-1 0 1 0 0,0-1 0 0 0,0 1 0 0 0,1 0 0 0 0,-1 0 0 0 0,0 0-1 0 0,0 0 1 0 0,0-1 0 0 0,0 1 0 0 0,0 0 0 0 0,0 0 0 0 0,0 0 66 0 0,0 0-6420 0 0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04.2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334 10 3312 0 0,'0'0'0'0'0,"-1"0"0"0"0,0 0 0 0 0,1 0 0 0 0,-1 0-1 0 0,1 0 1 0 0,-1-1 0 0 0,0 1 0 0 0,1 0 0 0 0,-1-1 0 0 0,1 1 0 0 0,-1 0 0 0 0,1-1 0 0 0,-1 1 0 0 0,1-1 0 0 0,-1 1-1 0 0,1-1 1 0 0,-1 1 0 0 0,1-1 0 0 0,-3-2 466 0 0,4 4 1030 0 0,-5 0-1312 0 0,0 0 0 0 0,0 0 0 0 0,0 0 1 0 0,0-1-1 0 0,0 0 0 0 0,0 1 0 0 0,0-1 0 0 0,-4-1-184 0 0,6 1 40 0 0,-58 0 171 0 0,-63 0-220 0 0,42 0 2943 0 0,80 0-2759 0 0,-5 16 400 0 0,5-15-561 0 0,0 0 0 0 0,0 1 0 0 0,0-1 0 0 0,1 1 0 0 0,-1-1 0 0 0,1 0 0 0 0,-1 1 1 0 0,1-1-1 0 0,-1 1 0 0 0,1 0 0 0 0,0-1 0 0 0,0 2-14 0 0,-1 16 49 0 0,1-11-39 0 0,-1 0 1 0 0,1 0 0 0 0,1 0-1 0 0,0 0 1 0 0,0 0 0 0 0,0-1 0 0 0,1 1-1 0 0,0 0 1 0 0,1 1-11 0 0,1 2 8 0 0,0-1 0 0 0,-1 1 1 0 0,-1 0-1 0 0,0 1 0 0 0,0-1 0 0 0,-1 7-8 0 0,-1 71 73 0 0,-1-43 26 0 0,1-45-91 0 0,1 8 15 0 0,-1 1-1 0 0,-1-1 1 0 0,0 0 0 0 0,0 0 0 0 0,-3 7-23 0 0,2 0 28 0 0,-1-1 1 0 0,2 1 0 0 0,0-1-1 0 0,1 6-28 0 0,-1-7 13 0 0,1 9 23 0 0,0-22-35 0 0,1-1 0 0 0,-1 1 0 0 0,0 0-1 0 0,0 0 1 0 0,0-1 0 0 0,1 1 0 0 0,-1 0 0 0 0,0-1 0 0 0,1 1-1 0 0,-1-1 1 0 0,1 1 0 0 0,-1 0 0 0 0,1-1 0 0 0,-1 1-1 0 0,1-1 1 0 0,-1 1 0 0 0,1-1 0 0 0,-1 1 0 0 0,1-1 0 0 0,0 1-1 0 0,-1-1 1 0 0,1 0 0 0 0,0 1 0 0 0,-1-1 0 0 0,1 0-1 0 0,15 8 5 0 0,-14-6-3 0 0,-1-1 0 0 0,1 0 0 0 0,0 0 0 0 0,0 0 0 0 0,0 0 0 0 0,0-1 0 0 0,0 1 0 0 0,1 0 0 0 0,-1-1 0 0 0,1 1-2 0 0,1-1 11 0 0,0 1 0 0 0,1 0 0 0 0,-1 1 0 0 0,0-1 1 0 0,0 1-1 0 0,2 1-11 0 0,21 7 54 0 0,15 2-39 0 0,-28-8 17 0 0,0 0-1 0 0,0 0 0 0 0,1-2 1 0 0,-1 0-1 0 0,13 0-31 0 0,-26-1-83 0 0,0-1 0 0 0,1 0 0 0 0,-1 0 0 0 0,0 0 0 0 0,1 0-1 0 0,-1 0 1 0 0,0 0 0 0 0,1-1 0 0 0,-1 1 0 0 0,0 0 0 0 0,0-1 0 0 0,1 1 0 0 0,-1-1-1 0 0,0 1 1 0 0,0-1 0 0 0,0 0 0 0 0,1 0 83 0 0,-1 0-7449 0 0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04.6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87 5720 0 0,'4'-2'98'0'0,"-1"-1"-1"0"0,1 1 1 0 0,0-1 0 0 0,0 1-1 0 0,0 0 1 0 0,0 1 0 0 0,0-1-1 0 0,0 1 1 0 0,0-1 0 0 0,1 1-1 0 0,-1 1 1 0 0,4-1-98 0 0,-1 0 92 0 0,-1-1-1 0 0,0 1 1 0 0,0-1 0 0 0,0 0-1 0 0,2-1-91 0 0,6-4 70 0 0,1 1-1 0 0,0 0 0 0 0,0 1 1 0 0,0 1-1 0 0,14-3-69 0 0,0 4 64 0 0,1 2-1 0 0,15 1-63 0 0,-21 1-260 0 0,0-2-1 0 0,-1 0 1 0 0,1-2-1 0 0,4-1 261 0 0,3-3-4846 0 0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04.9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407 0 2400 0 0,'0'7'336'0'0,"0"-7"-299"0"0,1 0 1 0 0,-1 0-1 0 0,0 0 0 0 0,0 1 0 0 0,0-1 1 0 0,0 0-1 0 0,0 0 0 0 0,0 0 0 0 0,0 0 1 0 0,0 0-1 0 0,0 1 0 0 0,0-1 0 0 0,0 0 1 0 0,0 0-1 0 0,0 0 0 0 0,0 0 0 0 0,0 0 0 0 0,0 0 1 0 0,0 1-1 0 0,0-1 0 0 0,0 0 0 0 0,-1 0 1 0 0,1 0-1 0 0,0 0 0 0 0,0 0 0 0 0,0 0 1 0 0,0 0-1 0 0,0 1 0 0 0,0-1 0 0 0,0 0 1 0 0,0 0-1 0 0,0 0 0 0 0,0 0 0 0 0,-1 0 1 0 0,1 0-1 0 0,0 0 0 0 0,0 0 0 0 0,0 0 1 0 0,0 0-1 0 0,0 0 0 0 0,0 0 0 0 0,0 0 1 0 0,-1 0-1 0 0,1 0 0 0 0,0 1 0 0 0,0-1 0 0 0,0 0 1 0 0,0 0-1 0 0,0 0 0 0 0,-1-1 0 0 0,1 1 1 0 0,0 0-1 0 0,0 0 0 0 0,0 0 0 0 0,0 0 1 0 0,0 0-1 0 0,0 0-37 0 0,-15 3 805 0 0,14-2-773 0 0,1 0 0 0 0,-1 0 0 0 0,0 0 1 0 0,1 0-1 0 0,-1 0 0 0 0,1 0 0 0 0,-1 0 0 0 0,1 0 0 0 0,0 0 1 0 0,-1 0-1 0 0,1 0 0 0 0,0 0 0 0 0,0 1 0 0 0,0-1-32 0 0,-5 13 134 0 0,4-12-112 0 0,-1-1 0 0 0,0 1 0 0 0,1-1 0 0 0,-1 0 1 0 0,0 1-1 0 0,0-1 0 0 0,0 0 0 0 0,1 0 0 0 0,-1 0 0 0 0,0 0 0 0 0,-1 0 1 0 0,1-1-1 0 0,0 1 0 0 0,-1 0-22 0 0,-35 4 462 0 0,7 0-25 0 0,-43 22 386 0 0,69-25-748 0 0,0 0 1 0 0,-1 1 0 0 0,1-1-1 0 0,0 1 1 0 0,0 0-1 0 0,0 0 1 0 0,1 1 0 0 0,-1 0-1 0 0,-2 2-75 0 0,-36 41 647 0 0,27-28-318 0 0,-22 32 281 0 0,31-40-492 0 0,0 1 0 0 0,1 0 0 0 0,1 0-1 0 0,-1 0 1 0 0,2 1 0 0 0,0-1 0 0 0,-2 11-118 0 0,5-17 45 0 0,-3 8 18 0 0,2 1 1 0 0,0-1-1 0 0,0 1 1 0 0,1-1-1 0 0,1 1 1 0 0,1-1-1 0 0,0 1 1 0 0,0-1-1 0 0,2 0 1 0 0,0 1-1 0 0,0-1 1 0 0,2 0-1 0 0,-1-1 1 0 0,2 1-1 0 0,0-1 1 0 0,4 7-64 0 0,-4-12 34 0 0,-1 0 1 0 0,1 0-1 0 0,1-1 1 0 0,0 0-1 0 0,0 0 1 0 0,0 0 0 0 0,4 2-35 0 0,25 23 79 0 0,-32-28-64 0 0,1 0 1 0 0,0-1-1 0 0,0 1 0 0 0,1-1 0 0 0,-1 0 1 0 0,0-1-1 0 0,1 0 0 0 0,0 1 1 0 0,0-2-1 0 0,0 1 0 0 0,0-1 0 0 0,0 0 1 0 0,0 0-1 0 0,2 0-15 0 0,9 0 41 0 0,-1 0 1 0 0,0-1-1 0 0,0-1 1 0 0,1 0-1 0 0,-1-1-41 0 0,-14 2 4 0 0,16-3 48 0 0,-1-1 1 0 0,15-4-53 0 0,-28 7 11 0 0,1-1 0 0 0,0 0 0 0 0,-1 0 0 0 0,1 0 0 0 0,-1-1 0 0 0,0 0 0 0 0,0 1 0 0 0,0-1 0 0 0,0-1 0 0 0,0 1 1 0 0,-1 0-1 0 0,2-3-11 0 0,-1 1 13 0 0,0 0 1 0 0,0 0 0 0 0,0 0 0 0 0,1 1 0 0 0,0 0 0 0 0,-1 0-1 0 0,1 0 1 0 0,3-1-14 0 0,-3 1-163 0 0,0 0-1 0 0,0-1 0 0 0,0 1 0 0 0,-1-1 1 0 0,1 0-1 0 0,-1-1 0 0 0,3-4 164 0 0,-5 7-523 0 0,10-17-7950 0 0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05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314 1 5920 0 0,'12'6'1007'0'0,"-8"-3"-252"0"0,-6-5-281 0 0,1 2-117 0 0,1 0-40 0 0,-27 0 1379 0 0,17 0-1602 0 0,1 0 0 0 0,-1 1 0 0 0,1 0-1 0 0,-1 0 1 0 0,1 1 0 0 0,0 1-1 0 0,0-1 1 0 0,0 1 0 0 0,0 1 0 0 0,-6 3-94 0 0,-13 3 159 0 0,25-9-126 0 0,-1-1-1 0 0,1 1 1 0 0,-1 0 0 0 0,1 1-1 0 0,0-1 1 0 0,0 0-1 0 0,-1 1 1 0 0,1 0 0 0 0,0 0-1 0 0,1 0 1 0 0,-1 0 0 0 0,0 0-1 0 0,1 0 1 0 0,-1 1-1 0 0,1 0 1 0 0,-2 1-33 0 0,-2 5 80 0 0,-6 13-8 0 0,-13 33 113 0 0,-2 22 139 0 0,25-73-300 0 0,1 1 0 0 0,-1-1 0 0 0,1 1 0 0 0,1-1 0 0 0,-1 1 0 0 0,0 0 0 0 0,1 2-24 0 0,-4 22 84 0 0,-1-9-39 0 0,0-1 0 0 0,1 1-1 0 0,1 0 1 0 0,0 19-45 0 0,-2-6 52 0 0,4-29-48 0 0,0 0 1 0 0,0 0-1 0 0,0-1 0 0 0,1 1 1 0 0,0 0-1 0 0,-1 0 0 0 0,1 0 1 0 0,1 0-1 0 0,-1 0 1 0 0,1 0-1 0 0,0 2-4 0 0,4 34 10 0 0,-5-31-14 0 0,1-1 0 0 0,0 1 0 0 0,1-1 0 0 0,0 1 1 0 0,1 1 3 0 0,-1-5-6 0 0,-1-1-3 0 0,0-1 0 0 0,0 1 1 0 0,0-1-1 0 0,1 0 0 0 0,0 1 1 0 0,0-1-1 0 0,0 0 0 0 0,0 0 1 0 0,0 0-1 0 0,0 0 0 0 0,1 0 1 0 0,0-1-1 0 0,1 2 9 0 0,18 15-72 0 0,-20-16 63 0 0,1-1 0 0 0,0 1 0 0 0,0 0 0 0 0,0-1 0 0 0,0 0 0 0 0,0 0 0 0 0,0 0 0 0 0,1 0 0 0 0,-1 0 0 0 0,1 0 0 0 0,-1-1 0 0 0,1 0 0 0 0,0 0 0 0 0,0 0 0 0 0,-1 0 0 0 0,2 0 9 0 0,31 5-66 0 0,6 1-9 0 0,-8-9 39 0 0,-20 1 24 0 0,-1 1 1 0 0,0 0-1 0 0,0 1 0 0 0,5 1 12 0 0,-13-1-90 0 0,0-1 0 0 0,0 0 0 0 0,0 0 0 0 0,-1 0 0 0 0,1 0 0 0 0,0-1 0 0 0,0 0 1 0 0,0 0-1 0 0,-1 0 0 0 0,1 0 0 0 0,-1-1 0 0 0,1 0 0 0 0,-1 0 0 0 0,1 0 0 0 0,-1 0 0 0 0,0-1 0 0 0,0 0 0 0 0,2-1 90 0 0,-5 3-7966 0 0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05.8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1 110 6224 0 0,'0'0'82'0'0,"0"1"0"0"0,1-1-1 0 0,-1 0 1 0 0,0 1 0 0 0,0-1 0 0 0,1 0 0 0 0,-1 0 0 0 0,0 0 0 0 0,1 1 0 0 0,-1-1 0 0 0,0 0-1 0 0,1 0 1 0 0,-1 0 0 0 0,0 0 0 0 0,1 1 0 0 0,-1-1 0 0 0,1 0 0 0 0,-1 0 0 0 0,0 0 0 0 0,1 0-1 0 0,-1 0 1 0 0,1 0 0 0 0,-1 0 0 0 0,0 0 0 0 0,1 0 0 0 0,-1-1 0 0 0,0 1 0 0 0,1 0 0 0 0,-1 0-1 0 0,1 0 1 0 0,-1 0 0 0 0,0 0 0 0 0,1-1 0 0 0,-1 1-82 0 0,25-6-350 0 0,-12 2 517 0 0,15-5-206 0 0,25-12 39 0 0,13-4-65 0 0,-42 17 39 0 0,-12 3-24 0 0,1 1 0 0 0,-1 0 0 0 0,1 1-1 0 0,7-1 51 0 0,-10 3-302 0 0,1-2 0 0 0,-1 1 0 0 0,0-1 0 0 0,7-3 302 0 0,-11 3-5214 0 0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06.1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5624 0 0,'2'2'69'0'0,"-1"0"1"0"0,1 0 0 0 0,0 0-1 0 0,-1 1 1 0 0,1-1 0 0 0,-1 0-1 0 0,0 1 1 0 0,0-1 0 0 0,0 1-1 0 0,0-1 1 0 0,0 1 0 0 0,0-1-1 0 0,-1 1 1 0 0,1 0 0 0 0,-1-1-1 0 0,0 1 1 0 0,1 0 0 0 0,-2-1-1 0 0,1 1 1 0 0,0 0-1 0 0,0 1-69 0 0,0 0 12 0 0,1 1 0 0 0,-1 0 0 0 0,1 0 0 0 0,1-1 0 0 0,-1 1 0 0 0,1-1 0 0 0,0 1 0 0 0,2 3-12 0 0,6 21 64 0 0,0 33 57 0 0,-9-48-37 0 0,1 1 1 0 0,1-1 0 0 0,0 0-1 0 0,4 10-84 0 0,10 38 501 0 0,-12-44 313 0 0,0 1 0 0 0,8 17-814 0 0,11 8 1238 0 0,-23-35-885 0 0,-2-13 95 0 0,-9-11-113 0 0,-5-24-729 0 0,2-1 0 0 0,1 0 1 0 0,2-1-1 0 0,-2-30 394 0 0,11 63-7601 0 0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06.5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34 6224 0 0,'5'-4'75'0'0,"6"-4"216"0"0,-10 8-271 0 0,-1 0 0 0 0,0 0 0 0 0,0 0 0 0 0,0 0 0 0 0,1-1 0 0 0,-1 1 0 0 0,0 0 0 0 0,0 0 0 0 0,0 0 1 0 0,0 0-1 0 0,0-1 0 0 0,1 1 0 0 0,-1 0 0 0 0,0 0 0 0 0,0-1 0 0 0,0 1 0 0 0,0 0 0 0 0,0 0 0 0 0,0-1 0 0 0,0 1 0 0 0,0 0 1 0 0,0 0-1 0 0,0-1 0 0 0,0 1 0 0 0,0 0 0 0 0,0 0 0 0 0,0-1 0 0 0,0 1 0 0 0,0 0 0 0 0,0 0 0 0 0,0 0 0 0 0,0-1 1 0 0,0 1-1 0 0,0 0 0 0 0,-1 0 0 0 0,1-1 0 0 0,0 1 0 0 0,0 0 0 0 0,0 0 0 0 0,0-1-20 0 0,1 0 15 0 0,1 0 1 0 0,0-1-1 0 0,0 1 1 0 0,1 0-1 0 0,-1 0 0 0 0,0 0 1 0 0,0 0-1 0 0,0 0 0 0 0,1 0 1 0 0,-1 1-1 0 0,0-1 1 0 0,1 1-1 0 0,-1 0 0 0 0,2-1-15 0 0,39 2 252 0 0,-22 0-64 0 0,-12 0-133 0 0,0 1 1 0 0,0-1-1 0 0,0 2 1 0 0,0-1-1 0 0,-1 1 1 0 0,1 0-1 0 0,-1 1 1 0 0,0 0-1 0 0,0 0 1 0 0,0 1-1 0 0,0 0 1 0 0,0 1-56 0 0,45 24 302 0 0,-34-19-200 0 0,1 1 0 0 0,-1 0-1 0 0,-1 2 1 0 0,0 0 0 0 0,-1 1 0 0 0,-1 1 0 0 0,1 2-102 0 0,-2-2 176 0 0,-5-6-49 0 0,1 0 0 0 0,0 0 0 0 0,6 4-127 0 0,-11-9 35 0 0,0-1 0 0 0,-1 1 0 0 0,0 0 0 0 0,0 1 0 0 0,-1-1 0 0 0,1 1 0 0 0,-1 0 0 0 0,0 0 0 0 0,-1 1 0 0 0,3 5-35 0 0,1 3 81 0 0,-2 0 0 0 0,1 1 0 0 0,-2 0 0 0 0,1 3-81 0 0,-5-15 14 0 0,1-1 1 0 0,-1 1 0 0 0,0-1 0 0 0,0 1-1 0 0,0-1 1 0 0,0 1 0 0 0,0 0 0 0 0,-1-1 0 0 0,0 1-1 0 0,0-1 1 0 0,0 0 0 0 0,0 1 0 0 0,0-1-1 0 0,-1 2-14 0 0,-2 1 66 0 0,1 0 0 0 0,-1 0-1 0 0,0-1 1 0 0,0 0 0 0 0,-1 0-1 0 0,1 0 1 0 0,-5 3-66 0 0,-7 5 179 0 0,-1 0 0 0 0,-1-1 0 0 0,0-1 0 0 0,-12 5-179 0 0,20-11 31 0 0,1 0 0 0 0,-1 0-1 0 0,-1 0 1 0 0,1-2 0 0 0,0 1-1 0 0,-1-1 1 0 0,0-1 0 0 0,0 0-1 0 0,1 0 1 0 0,-1-1 0 0 0,-4-1-31 0 0,4 0 34 0 0,7 1-16 0 0,0-1 0 0 0,0 0 0 0 0,1 0 0 0 0,-1 0 0 0 0,0 0 0 0 0,0-1 0 0 0,1 0 0 0 0,-1 0 0 0 0,0 0 0 0 0,1 0 0 0 0,-1 0 0 0 0,1-1 0 0 0,-3-1-18 0 0,-12-8 154 0 0,-1 0 1 0 0,-18-8-155 0 0,34 18 10 0 0,1-1 0 0 0,-1 0 0 0 0,1 1 1 0 0,-1-1-1 0 0,1 0 0 0 0,0 0 0 0 0,0 0 0 0 0,0 0 0 0 0,0-1 1 0 0,0 1-1 0 0,0 0 0 0 0,1-1 0 0 0,-1 0 0 0 0,1 0-10 0 0,-9-13-1682 0 0,9 15-6691 0 0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06.9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359 13 1704 0 0,'28'0'2985'0'0,"-27"0"-2086"0"0,-1 0-398 0 0,0 0-96 0 0,0 0-1 0 0,0 0-24 0 0,0 0-130 0 0,0 0-34 0 0,-16-6 250 0 0,-39 2-350 0 0,35 2-41 0 0,1 1 1 0 0,-1 1-1 0 0,-17 2-75 0 0,7 0 84 0 0,22-1-21 0 0,0-1-1 0 0,0 1 0 0 0,1 0 1 0 0,-1 0-1 0 0,1 1 1 0 0,-1 0-1 0 0,-2 1-62 0 0,5-1 109 0 0,0 1 1 0 0,1 0-1 0 0,-1 0 1 0 0,1 0-1 0 0,-1 0 0 0 0,1 1 1 0 0,0-1-1 0 0,0 1 0 0 0,1 0 1 0 0,-3 3-110 0 0,5-6 9 0 0,-12 10 160 0 0,11-10-144 0 0,1 0 0 0 0,-1-1 0 0 0,1 2 0 0 0,0-1-1 0 0,-1 0 1 0 0,1 0 0 0 0,0 0 0 0 0,0 1 0 0 0,0-1 0 0 0,-1 0 0 0 0,1 1 0 0 0,1-1 0 0 0,-1 1 0 0 0,0 0 0 0 0,0-1 0 0 0,1 1-25 0 0,-17 41 196 0 0,13-34-173 0 0,0-1 0 0 0,1 1 1 0 0,0 0-1 0 0,0 0 0 0 0,1 0-23 0 0,-3 29 146 0 0,3 1 1 0 0,0-1 0 0 0,3 9-147 0 0,0-1 200 0 0,0-34-152 0 0,0 0 1 0 0,1-1 0 0 0,1 1 0 0 0,0-1 0 0 0,1 0-1 0 0,0 2-48 0 0,9 27 100 0 0,-12-35-85 0 0,1 0 1 0 0,0 0-1 0 0,0 0 1 0 0,0-1-1 0 0,0 1 1 0 0,1-1 0 0 0,0 1-1 0 0,0-1 1 0 0,0 0-1 0 0,1 0 1 0 0,-1 0-1 0 0,1 0 1 0 0,0-1-1 0 0,0 0 1 0 0,0 1-16 0 0,13 11 81 0 0,-14-13-75 0 0,-1 1-1 0 0,1-1 0 0 0,0 1 1 0 0,0-1-1 0 0,0 0 0 0 0,0 0 1 0 0,0-1-1 0 0,0 1 0 0 0,0 0 1 0 0,2-1-6 0 0,4 2-5 0 0,0 0 0 0 0,0-1 0 0 0,0 0 1 0 0,0-1-1 0 0,0 0 0 0 0,0-1 1 0 0,0 0-1 0 0,0 0 0 0 0,1 0 0 0 0,6-3 5 0 0,2 0-20 0 0,0-2 0 0 0,0 0 0 0 0,-1-1 0 0 0,14-7 20 0 0,5 4 10 0 0,-31 9 9 0 0,0-1 1 0 0,0 0 0 0 0,0-1-1 0 0,0 1 1 0 0,0-1 0 0 0,3-1-20 0 0,62-34-1204 0 0,-69 36-6840 0 0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07.2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92 6328 0 0,'-4'13'422'0'0,"4"-13"-409"0"0,0-1-1 0 0,0 1 1 0 0,0 0 0 0 0,0 0 0 0 0,0 0 0 0 0,0 0 0 0 0,0 0-1 0 0,0 0 1 0 0,0 0 0 0 0,0 0 0 0 0,0-1 0 0 0,-1 1 0 0 0,1 0-1 0 0,0 0 1 0 0,0 0 0 0 0,0 0 0 0 0,0 0 0 0 0,0 0 0 0 0,0 0 0 0 0,0 0-1 0 0,0 0 1 0 0,0 0 0 0 0,0 0 0 0 0,-1 0 0 0 0,1 0 0 0 0,0 0-1 0 0,0-1 1 0 0,0 1 0 0 0,0 0 0 0 0,0 0 0 0 0,0 0 0 0 0,0 0-1 0 0,0 0 1 0 0,-1 0 0 0 0,1 0 0 0 0,0 0 0 0 0,0 0 0 0 0,0 0-1 0 0,0 0 1 0 0,0 1 0 0 0,0-1 0 0 0,0 0 0 0 0,0 0 0 0 0,-1 0-1 0 0,1 0 1 0 0,0 0 0 0 0,0 0 0 0 0,0 0 0 0 0,0 0 0 0 0,0 0-1 0 0,0 0 1 0 0,0 0 0 0 0,0 0 0 0 0,0 0 0 0 0,-1 1-13 0 0,1-6 736 0 0,-1-2-48 0 0,4 11-234 0 0,-2-3-242 0 0,-1-1-149 0 0,0 0-34 0 0,6-6 33 0 0,1 2-48 0 0,0 1 0 0 0,0 0-1 0 0,0 1 1 0 0,0 0 0 0 0,5-1-14 0 0,15-4 23 0 0,13-7 33 0 0,2 2 0 0 0,-1 2 1 0 0,1 1-1 0 0,27 0-56 0 0,-35 5-1209 0 0,0-4-5087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20.4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 6928 0 0,'18'-2'751'0'0,"-16"2"-715"0"0,0-1-1 0 0,0 1 0 0 0,-1-1 1 0 0,1 1-1 0 0,0 0 0 0 0,0 0 1 0 0,0 0-1 0 0,0 0 0 0 0,0 0 1 0 0,-1 1-1 0 0,1-1 0 0 0,0 1 0 0 0,0-1 1 0 0,0 1-1 0 0,1 0-35 0 0,2 1 14 0 0,0-1 0 0 0,0 0-1 0 0,1 0 1 0 0,-1 0 0 0 0,0-1 0 0 0,1 1-1 0 0,-1-1 1 0 0,5-1-14 0 0,29 3 9 0 0,51 17-14 0 0,-60-11 0 0 0,0-1 0 0 0,1-2 1 0 0,-1-1-1 0 0,11-1 5 0 0,59 4 40 0 0,27-1 1174 0 0,-126-5-1199 0 0,-1-1 0 0 0,1 0 0 0 0,-1 1 0 0 0,0-1-1 0 0,1 1 1 0 0,-1-1 0 0 0,1 1 0 0 0,-1 0 0 0 0,0-1-1 0 0,1 1 1 0 0,-1-1 0 0 0,0 1 0 0 0,0 0 0 0 0,1-1-1 0 0,-1 1 1 0 0,0-1 0 0 0,0 1 0 0 0,0 0 0 0 0,0-1 0 0 0,0 1-1 0 0,0 0 1 0 0,0-1 0 0 0,0 1 0 0 0,0 0 0 0 0,0-1-1 0 0,0 1 1 0 0,-1 0 0 0 0,1-1 0 0 0,0 1 0 0 0,0-1-1 0 0,-1 1 1 0 0,1 0-15 0 0,-7 24 296 0 0,3-16-232 0 0,1 0 0 0 0,0 0 0 0 0,1 1 0 0 0,-1 0 0 0 0,1 1-64 0 0,-5 24 162 0 0,1-7 86 0 0,1 2 0 0 0,2-1-1 0 0,1 0 1 0 0,1 30-248 0 0,0-1 223 0 0,0-46-167 0 0,1-1 0 0 0,0 1 0 0 0,1 0 1 0 0,0-1-1 0 0,0 1 0 0 0,1-1 0 0 0,1 1 1 0 0,0-1-1 0 0,0 0 0 0 0,4 6-56 0 0,0-2 62 0 0,-5-9-29 0 0,1 1 0 0 0,0-1 0 0 0,0 0 0 0 0,1-1 1 0 0,0 1-1 0 0,0-1 0 0 0,0 1 0 0 0,2 0-33 0 0,-2-2 8 0 0,1 0 0 0 0,1 0 1 0 0,-1 0-1 0 0,0 0 0 0 0,1-1 0 0 0,0 0 1 0 0,0 0-1 0 0,0-1 0 0 0,0 1 0 0 0,0-1 1 0 0,0-1-1 0 0,1 1 0 0 0,-1-1 0 0 0,1 0 1 0 0,-1 0-1 0 0,1-1 0 0 0,-1 0 1 0 0,1 0-1 0 0,-1-1 0 0 0,1 0 0 0 0,0 0-8 0 0,-2 0 10 0 0,0 0 0 0 0,0 0-1 0 0,-1-1 1 0 0,1 1-1 0 0,0-1 1 0 0,-1 0 0 0 0,1 0-1 0 0,0-2-9 0 0,28-10 101 0 0,-30 13-78 0 0,-1 0 0 0 0,1 0 1 0 0,0 0-1 0 0,0 0 0 0 0,-1-1 1 0 0,1 1-1 0 0,-1-1 0 0 0,1 0 1 0 0,-1 0-1 0 0,0 0 0 0 0,0 0 1 0 0,0 0-1 0 0,0 0 0 0 0,0 0 1 0 0,0-1-1 0 0,0 1 0 0 0,-1-1 1 0 0,1 1-1 0 0,-1-1 1 0 0,0 0-24 0 0,6-9 254 0 0,-6 10-222 0 0,0 0 0 0 0,0 0 0 0 0,0-1 1 0 0,-1 1-1 0 0,1 0 0 0 0,-1-1 0 0 0,1 1 0 0 0,-1-1 1 0 0,0 1-1 0 0,0-1 0 0 0,0 1 0 0 0,0 0 0 0 0,-1-1 1 0 0,1 1-1 0 0,-1-1 0 0 0,1 1 0 0 0,-2-2-32 0 0,-16-42 288 0 0,10 30-188 0 0,3 0-8 0 0,3 10-41 0 0,0-1 0 0 0,-1 1 0 0 0,0 0-1 0 0,0 0 1 0 0,-1 0-51 0 0,-11-16 143 0 0,-1 1 0 0 0,0 1-1 0 0,-2 0 1 0 0,0 1 0 0 0,-2 1-1 0 0,0 1 1 0 0,-15-9-143 0 0,11 15 168 0 0,3 2-3 0 0,19 7-160 0 0,2 2-2 0 0,-1-1 0 0 0,1 0 0 0 0,-1 0 0 0 0,0 1 0 0 0,0-1 0 0 0,0 0 0 0 0,1 1 0 0 0,-1-1 0 0 0,0 1 0 0 0,0-1-1 0 0,0 1 1 0 0,0-1 0 0 0,0 1 0 0 0,0 0 0 0 0,0-1 0 0 0,0 1 0 0 0,0 0 0 0 0,0 0 0 0 0,0 0 0 0 0,0 0 0 0 0,0 0 0 0 0,0 0 0 0 0,0 0 0 0 0,0 0 0 0 0,0 0 0 0 0,0 1-4 0 0,0-1-34 0 0,0-1 0 0 0,0 1 0 0 0,1 0 0 0 0,-1 0 0 0 0,0 0 0 0 0,0 0 0 0 0,0 0 0 0 0,1-1 0 0 0,-1 1 0 0 0,0 0-1 0 0,0-1 1 0 0,1 1 0 0 0,-1-1 0 0 0,0 1 0 0 0,1-1 0 0 0,-1 1 0 0 0,1-1 0 0 0,-1 1 0 0 0,0-1 35 0 0,0 0-1399 0 0,0 0-9047 0 0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07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11 508 4720 0 0,'0'0'673'0'0,"0"0"7"0"0,0 0 5 0 0,0 0-11 0 0,0 0-33 0 0,0 0-2 0 0,0 0-1 0 0,0 0-39 0 0,0 0-139 0 0,0 0-31 0 0,0-8 1110 0 0,-9-295-115 0 0,9 302-1417 0 0,-1-10 93 0 0,1 1 1 0 0,0 0-1 0 0,1 0 0 0 0,0-1 1 0 0,0 1-1 0 0,1 0 0 0 0,0 0 1 0 0,1 0-1 0 0,0 0 0 0 0,1 1 1 0 0,3-6-101 0 0,-7 14 28 0 0,1 0 0 0 0,0 0 0 0 0,0 0 0 0 0,0 0 0 0 0,0 0 0 0 0,0 0 0 0 0,0 0 0 0 0,0 0 0 0 0,0 0 0 0 0,1 1 0 0 0,-1-1 0 0 0,0 0 0 0 0,0 1 0 0 0,1-1 0 0 0,-1 1 0 0 0,0-1 0 0 0,1 1 0 0 0,-1 0 0 0 0,0 0 0 0 0,1-1 0 0 0,-1 1 0 0 0,1 0 0 0 0,-1 0 0 0 0,0 0 0 0 0,1 1 0 0 0,-1-1 0 0 0,1 0 0 0 0,-1 0 0 0 0,0 1 0 0 0,1-1 0 0 0,-1 1 0 0 0,0-1 0 0 0,1 1 0 0 0,-1 0 0 0 0,0-1 0 0 0,0 1 0 0 0,0 0 0 0 0,0 0 0 0 0,0 0 0 0 0,0 0 0 0 0,0 0 0 0 0,0 0 0 0 0,1 1-28 0 0,21 43 231 0 0,4 14-231 0 0,7 13 94 0 0,-15-24-19 0 0,-16-39-52 0 0,1 1 1 0 0,0 0-1 0 0,0-1 0 0 0,1 0 0 0 0,0 0 0 0 0,1-1 0 0 0,5 7-23 0 0,8 8 64 0 0,-2 0 0 0 0,0 2 0 0 0,10 19-64 0 0,-25-42 1 0 0,-1 0-1 0 0,0-1 0 0 0,1 1 1 0 0,0 0-1 0 0,-1-1 1 0 0,1 0-1 0 0,0 1 0 0 0,-1-1 1 0 0,1 0-1 0 0,0 0 1 0 0,0 0-1 0 0,0 0 1 0 0,0 0-1 0 0,0 0 0 0 0,0-1 1 0 0,1 1-1 0 0,0 0 3 0 0,-1 0 0 0 0,1 0 0 0 0,0 0 0 0 0,0 1 1 0 0,-1-1-1 0 0,1 1 0 0 0,-1 0 0 0 0,3 1-3 0 0,-4-2 6 0 0,0 0 0 0 0,0-1-1 0 0,0 1 1 0 0,1-1 0 0 0,-1 1-1 0 0,0-1 1 0 0,0 1 0 0 0,1-1 0 0 0,-1 0-1 0 0,0 0 1 0 0,1 1 0 0 0,-1-1 0 0 0,0 0-1 0 0,1 0 1 0 0,-1-1 0 0 0,0 1-1 0 0,1 0 1 0 0,-1 0 0 0 0,0 0 0 0 0,1-1-1 0 0,-1 1 1 0 0,0-1 0 0 0,0 1-1 0 0,1-1 1 0 0,-1 0 0 0 0,0 1 0 0 0,0-1-1 0 0,0 0 1 0 0,0 0 0 0 0,1 0-6 0 0,34-30 469 0 0,-35 30-458 0 0,2-2 17 0 0,0-1 0 0 0,0 0-1 0 0,0 0 1 0 0,-1 0 0 0 0,1 0 0 0 0,-1-1 0 0 0,0 1-1 0 0,0-1 1 0 0,0 1 0 0 0,-1-1 0 0 0,1 0-28 0 0,7-55 242 0 0,-2 13-71 0 0,-3 23-105 0 0,-2 0 1 0 0,0-1-1 0 0,-1 1 1 0 0,-2 0-1 0 0,0-1 0 0 0,-5-23-66 0 0,3 8 31 0 0,3 31-23 0 0,-1-1 0 0 0,0 1 0 0 0,0 0 1 0 0,-1 0-1 0 0,0 0 0 0 0,0 0 0 0 0,-4-9-8 0 0,5 9 294 0 0,1 5-3235 0 0,0 4-8579 0 0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08.1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390 122 2904 0 0,'11'-16'779'0'0,"-11"15"-718"0"0,1 0 0 0 0,0 1 0 0 0,0-1 0 0 0,-1 0 0 0 0,1 1 0 0 0,0-1 0 0 0,-1 0 0 0 0,1 0 0 0 0,-1 0 0 0 0,1 0 0 0 0,-1 1 0 0 0,1-1 0 0 0,-1 0 0 0 0,0 0 0 0 0,1 0 0 0 0,-1 0-1 0 0,0 0 1 0 0,0 0 0 0 0,0 0 0 0 0,0 0 0 0 0,0 0 0 0 0,0 0 0 0 0,0 0 0 0 0,0 0 0 0 0,0 0 0 0 0,0 0 0 0 0,0 0 0 0 0,-1 0 0 0 0,1 0 0 0 0,0 0 0 0 0,-1 0 0 0 0,1 0 0 0 0,-1 0-62 0 0,1 1 47 0 0,0-1-1 0 0,-1 1 0 0 0,1-1 1 0 0,0 1-1 0 0,-1-1 0 0 0,1 0 1 0 0,0 1-1 0 0,0-1 0 0 0,0 1 1 0 0,-1-1-1 0 0,1 1 0 0 0,0-1 1 0 0,0 0-1 0 0,0 1 0 0 0,0-1 1 0 0,0 0-1 0 0,0 1 0 0 0,0-1 1 0 0,0 1-1 0 0,0-1 0 0 0,1 0 1 0 0,-1 1-1 0 0,0-1 0 0 0,0 1 1 0 0,1-1-1 0 0,-1 1 0 0 0,0-1 1 0 0,0 1-1 0 0,1-1-45 0 0,-2-2 161 0 0,0 0-1 0 0,-1 0 1 0 0,1 0 0 0 0,-1 0-1 0 0,0 0 1 0 0,0 1 0 0 0,0-1-1 0 0,0 1 1 0 0,0-1 0 0 0,-3-1-161 0 0,0-1 151 0 0,4 3-93 0 0,0 1 0 0 0,-1-1 1 0 0,1 1-1 0 0,-1-1 0 0 0,1 1 0 0 0,-1 0 0 0 0,0 0 0 0 0,1 0 0 0 0,-1-1 0 0 0,0 1 0 0 0,0 1 0 0 0,0-1 0 0 0,0 0 0 0 0,0 0 0 0 0,0 1 0 0 0,0-1 0 0 0,0 1 0 0 0,0 0 0 0 0,0 0 0 0 0,0 0 0 0 0,-1 0-58 0 0,-10-1 206 0 0,8 1-133 0 0,1 0 0 0 0,-1-1-1 0 0,0 2 1 0 0,1-1 0 0 0,-1 0 0 0 0,1 1 0 0 0,-1 0 0 0 0,1 0 0 0 0,-1 0 0 0 0,1 1 0 0 0,0-1 0 0 0,-1 1 0 0 0,-2 2-73 0 0,-19 14 266 0 0,0 2 0 0 0,1 1 0 0 0,-1 3-266 0 0,13-11 106 0 0,0 0 0 0 0,2 1 0 0 0,0 1 0 0 0,0 0 0 0 0,1 1 0 0 0,-2 5-106 0 0,-4 10 97 0 0,1 1 0 0 0,1 1-1 0 0,2 0 1 0 0,1 3-97 0 0,7-18 71 0 0,2 0 1 0 0,0 0-1 0 0,1 0 1 0 0,1 0-1 0 0,2 12-71 0 0,-2-23 13 0 0,0 0 1 0 0,1 0-1 0 0,1-1 0 0 0,-1 1 0 0 0,1 0 0 0 0,0-1 0 0 0,0 1 0 0 0,1-1 1 0 0,0 0-1 0 0,0 0 0 0 0,0 0 0 0 0,1 0 0 0 0,0-1 0 0 0,0 1 0 0 0,1-1 1 0 0,-1 0-1 0 0,1 0 0 0 0,0 0 0 0 0,0-1 0 0 0,1 0 0 0 0,-1 0 1 0 0,1 0-1 0 0,0-1 0 0 0,0 0 0 0 0,0 0 0 0 0,1 0 0 0 0,-1-1 0 0 0,1 0 1 0 0,3 1-14 0 0,3 0 9 0 0,0 0 0 0 0,1-1 0 0 0,-1 0 0 0 0,0-1 1 0 0,1-1-1 0 0,0 0 0 0 0,-1 0 0 0 0,1-2 0 0 0,-1 0 1 0 0,5-1-10 0 0,26-8 12 0 0,-14 3 16 0 0,29-10-28 0 0,-27 9-12 0 0,-27 8 7 0 0,1-1 0 0 0,-1 1 1 0 0,0-1-1 0 0,1 0 0 0 0,-1 0 1 0 0,0-1-1 0 0,0 1 0 0 0,3-3 5 0 0,15-14-1756 0 0,-21 17-6846 0 0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08.8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330 76 5824 0 0,'1'-1'52'0'0,"0"1"1"0"0,1-1-1 0 0,-1 0 1 0 0,0 1-1 0 0,1-1 1 0 0,-1 0-1 0 0,0 0 1 0 0,0 0-1 0 0,0 0 1 0 0,0 0-1 0 0,0 0 1 0 0,0 0-1 0 0,0 0 1 0 0,0 0-1 0 0,-1-1 1 0 0,1 1-1 0 0,0 0 1 0 0,-1 0-1 0 0,1-1 1 0 0,-1 1-1 0 0,1 0 1 0 0,-1-1-1 0 0,1 1 0 0 0,-1-1 1 0 0,0 1-1 0 0,0-1 1 0 0,0 1-1 0 0,0 0 1 0 0,0-1-1 0 0,0 1 1 0 0,0-1-1 0 0,0 1 1 0 0,-1-1-1 0 0,1 1 1 0 0,-1 0-1 0 0,1-1 1 0 0,-1 1-1 0 0,1 0 1 0 0,-1-1-1 0 0,0 1 1 0 0,0-1-53 0 0,0 1 97 0 0,1 1-6 0 0,0 0-46 0 0,0 0-8 0 0,-19-6 46 0 0,4 5-23 0 0,0-1 0 0 0,1 0 0 0 0,-3-1-60 0 0,2 0 166 0 0,-1 1 1 0 0,1 0-1 0 0,-3 1-166 0 0,-2 1 287 0 0,15-1-201 0 0,0 0 0 0 0,0 1 1 0 0,0 0-1 0 0,0 0 0 0 0,0 1 0 0 0,0 0 0 0 0,0-1 0 0 0,1 1 1 0 0,-1 1-1 0 0,0-1 0 0 0,0 1 0 0 0,-1 1-86 0 0,-17 9 600 0 0,18-9-462 0 0,0-1 0 0 0,0 1 0 0 0,0 0 1 0 0,1 0-1 0 0,-1 1 0 0 0,1-1 0 0 0,-1 2-138 0 0,-6 5 299 0 0,8-8-245 0 0,1 0 1 0 0,0-1-1 0 0,0 1 0 0 0,0 0 0 0 0,0 1 1 0 0,1-1-1 0 0,-1 0 0 0 0,1 0 0 0 0,-1 1 0 0 0,1-1 1 0 0,-1 2-55 0 0,-7 17 387 0 0,7-18-352 0 0,1 1 0 0 0,-1 0-1 0 0,1 0 1 0 0,-1-1 0 0 0,1 1-1 0 0,0 0 1 0 0,1 1 0 0 0,-1-1 0 0 0,1 0-1 0 0,-1 0-34 0 0,1 1 23 0 0,0 14 12 0 0,0-1-1 0 0,1 0 1 0 0,1 0 0 0 0,1 0-1 0 0,3 10-34 0 0,3 16 108 0 0,-1 1 1 0 0,-2 0-1 0 0,-3 4-108 0 0,-2-41-2 0 0,14 81 54 0 0,-13-82-40 0 0,-1 0 0 0 0,1 0 0 0 0,0-1 0 0 0,1 1 0 0 0,0 0-12 0 0,0 0 9 0 0,-1-1-1 0 0,1 1 1 0 0,-1 0-1 0 0,-1 0 1 0 0,1 5-9 0 0,-1-9 2 0 0,0 0 0 0 0,-1 1 0 0 0,1-1 1 0 0,0 0-1 0 0,0 1 0 0 0,1-1 1 0 0,0 1-3 0 0,6 21 16 0 0,-7-21-14 0 0,0-1 0 0 0,0 0 1 0 0,0 1-1 0 0,0-1 1 0 0,1 0-1 0 0,0 0 0 0 0,-1 0 1 0 0,2 2-3 0 0,8 13 19 0 0,-3-5-10 0 0,2 6 0 0 0,-8-18-6 0 0,1 0 1 0 0,-1 0-1 0 0,0-1 1 0 0,0 1-1 0 0,1-1 1 0 0,-1 1 0 0 0,0-1-1 0 0,0 0 1 0 0,1 0-1 0 0,-1 0 1 0 0,0 0-1 0 0,1-1 1 0 0,0 1-4 0 0,3 0 14 0 0,6 0 17 0 0,0 0 0 0 0,0-1 0 0 0,0 0 0 0 0,0-1 0 0 0,0 0 0 0 0,0 0 0 0 0,0-2 0 0 0,-1 1 0 0 0,1-2 0 0 0,-1 0 0 0 0,11-5-31 0 0,28-13 28 0 0,-40 20-18 0 0,1-1 0 0 0,-2-1 0 0 0,1 0 0 0 0,0 0 1 0 0,6-6-11 0 0,-11 8 2 0 0,0 0 1 0 0,0 0 0 0 0,0 0 0 0 0,1 1-1 0 0,-1 0 1 0 0,3-1-3 0 0,-5 2 1 0 0,1 0 0 0 0,-1-1 0 0 0,1 1 1 0 0,-1-1-1 0 0,1 0 0 0 0,-1 0 0 0 0,0 0 0 0 0,0 0 0 0 0,0 0 0 0 0,0-1 0 0 0,0 0 0 0 0,-1 1 0 0 0,1-1 1 0 0,0-1-2 0 0,5-10-1851 0 0,-7 11-7402 0 0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09.1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7736 0 0,'2'2'137'0'0,"23"12"475"0"0,-25-14-595 0 0,1 0 1 0 0,-1 1-1 0 0,1-1 1 0 0,-1 0 0 0 0,1 1-1 0 0,-1-1 1 0 0,1 0 0 0 0,0 0-1 0 0,-1 0 1 0 0,1 0 0 0 0,-1 0-1 0 0,1 1 1 0 0,-1-1 0 0 0,1 0-1 0 0,0 0 1 0 0,-1 0 0 0 0,1-1-1 0 0,-1 1 1 0 0,1 0-1 0 0,0 0 1 0 0,-1 0 0 0 0,1 0-1 0 0,-1 0 1 0 0,1-1 0 0 0,-1 1-1 0 0,1 0 1 0 0,-1 0 0 0 0,1-1-1 0 0,-1 1 1 0 0,1 0 0 0 0,-1-1-1 0 0,1 1 1 0 0,-1-1 0 0 0,0 1-1 0 0,1-1 1 0 0,-1 1-1 0 0,0 0 1 0 0,1-1 0 0 0,-1 0-1 0 0,0 1-17 0 0,1-1 23 0 0,0 1 0 0 0,0-1-1 0 0,0 0 1 0 0,0 1 0 0 0,0-1-1 0 0,0 1 1 0 0,0 0 0 0 0,0-1-1 0 0,1 1 1 0 0,-1 0 0 0 0,0 0-1 0 0,0 0 1 0 0,0-1 0 0 0,0 1-1 0 0,0 0 1 0 0,0 1 0 0 0,1-1-23 0 0,30 0 52 0 0,-24 1-47 0 0,12-1-11 0 0,-1 2-1 0 0,0 0 1 0 0,1 1 0 0 0,14 4 6 0 0,12 0-1210 0 0,-41-6-4796 0 0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09.8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282 7 1896 0 0,'0'0'832'0'0,"-18"-7"2264"0"0,12 8-2972 0 0,-1-1 0 0 0,1 1 0 0 0,0 0 0 0 0,0 1-1 0 0,-1-1 1 0 0,1 1 0 0 0,0 1 0 0 0,0-1 0 0 0,1 1 0 0 0,-1 0 0 0 0,0 0 0 0 0,1 1 0 0 0,-3 2-124 0 0,-7 5-20 0 0,1 2 0 0 0,0 0-1 0 0,-10 13 21 0 0,11-8 25 0 0,1 0-1 0 0,1 0 0 0 0,1 1 0 0 0,0 0 0 0 0,-4 16-24 0 0,10-26 9 0 0,-2 4 7 0 0,0 2 0 0 0,1-1 0 0 0,1 0 0 0 0,1 1 1 0 0,0 0-1 0 0,0 0 0 0 0,2 0 0 0 0,0 3-16 0 0,-1 20 43 0 0,1-26-31 0 0,0-1-1 0 0,1 1 1 0 0,0-1 0 0 0,1 0-1 0 0,1 7-11 0 0,0-10 4 0 0,0 1-1 0 0,0-1 0 0 0,0 1 0 0 0,1-1 0 0 0,0 0 1 0 0,1 0-1 0 0,0-1 0 0 0,0 1 0 0 0,1-1 0 0 0,3 4-3 0 0,8 11 2 0 0,-13-17 1 0 0,1 1 0 0 0,0-1 0 0 0,0 0 0 0 0,0 0 1 0 0,1 0-1 0 0,0 0 0 0 0,-1-1 0 0 0,2 0 0 0 0,-1 0 1 0 0,1 0-1 0 0,-1 0 0 0 0,1-1 0 0 0,1 0-3 0 0,1 0 10 0 0,-1-1 0 0 0,1 1-1 0 0,-1-2 1 0 0,1 1 0 0 0,0-1 0 0 0,0 0 0 0 0,-1-1-1 0 0,1 0 1 0 0,0 0 0 0 0,0-1 0 0 0,1 0-10 0 0,-5 0 8 0 0,1 0 0 0 0,0-1 0 0 0,0 1 1 0 0,-1-1-1 0 0,1 0 0 0 0,-1-1 0 0 0,0 1 1 0 0,0-1-1 0 0,1 0 0 0 0,-2 0 0 0 0,1 0 1 0 0,0-1-1 0 0,-1 1 0 0 0,1-1 0 0 0,-1 0 1 0 0,0 0-1 0 0,0 0 0 0 0,0 0-8 0 0,24-32 114 0 0,-21 29-62 0 0,0-1 0 0 0,0 1 1 0 0,-1-1-1 0 0,0 0 0 0 0,0 0 1 0 0,-1-1-1 0 0,3-6-52 0 0,2-9 171 0 0,-6 17-75 0 0,0-1-1 0 0,0 1 1 0 0,-1-1-1 0 0,0 0 1 0 0,0 0-1 0 0,-1 0 1 0 0,0-4-96 0 0,-1-2 120 0 0,-1 0 1 0 0,-1 0-1 0 0,0 0 0 0 0,-1 0 0 0 0,-1 0 1 0 0,0 1-1 0 0,-1 0 0 0 0,-1-3-120 0 0,-13-24 608 0 0,-23-35-608 0 0,17 31 299 0 0,15 29-132 0 0,-1 0 0 0 0,-1 1 0 0 0,0 0 0 0 0,-1 1 0 0 0,-7-5-167 0 0,-2-4 368 0 0,21 21-199 0 0,-3-1-1157 0 0,4 2-7330 0 0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10.2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 0 5824 0 0,'-9'37'1312'0'0,"8"-28"-1303"0"0,0 1 1 0 0,0-1 0 0 0,-1 0-1 0 0,-2 4-9 0 0,-4 25 10 0 0,-12 170 56 0 0,19-170-27 0 0,1-27-4 0 0,0 1 0 0 0,-1-1 0 0 0,-2 11-35 0 0,-1 27 634 0 0,1-17-125 0 0,3-28-455 0 0,0-1 1 0 0,0 0-1 0 0,1 0 0 0 0,-1 0 0 0 0,0 0 1 0 0,1 0-1 0 0,0 0 0 0 0,0 0 0 0 0,0 0 1 0 0,0 0-1 0 0,2 2-54 0 0,-2-1 77 0 0,1-1 1 0 0,-1 1-1 0 0,0-1 1 0 0,0 1-1 0 0,0 0 0 0 0,0-1 1 0 0,-1 1-1 0 0,1 2-77 0 0,-1 43 1079 0 0,0-49-974 0 0,0 0-2 0 0,0 0-30 0 0,0 0-2 0 0,-1 0-102 0 0,1 0 0 0 0,0 0 0 0 0,0 0 0 0 0,-1 0 0 0 0,1 0 0 0 0,0 0 1 0 0,0 0-1 0 0,-1 0 0 0 0,1 0 0 0 0,0 0 0 0 0,0 0 0 0 0,-1 0 0 0 0,1-1 0 0 0,0 1 1 0 0,0 0-1 0 0,-1 0 0 0 0,1 0 0 0 0,0 0 0 0 0,0 0 0 0 0,0-1 0 0 0,-1 1 0 0 0,1 0 1 0 0,0 0-1 0 0,0 0 0 0 0,0-1 0 0 0,0 1 0 0 0,0 0 0 0 0,-1 0 0 0 0,1 0 1 0 0,0-1-1 0 0,0 1 0 0 0,0 0 0 0 0,0 0 0 0 0,0-1 0 0 0,0 1 0 0 0,0 0 0 0 0,0 0 1 0 0,0-1-1 0 0,0 1 31 0 0,0-1-7132 0 0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10.6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86 4720 0 0,'17'-2'342'0'0,"-1"0"-1"0"0,0-1 1 0 0,0-1 0 0 0,-1 0 0 0 0,1-1 0 0 0,-1-1-1 0 0,2 0-341 0 0,54-18 409 0 0,-51 18-306 0 0,-9 3-87 0 0,0 0 0 0 0,-1 1 1 0 0,1 0-1 0 0,0 1 0 0 0,4 0-16 0 0,33-5 24 0 0,-42 4-25 0 0,0 1-1 0 0,0 0 1 0 0,0 0-1 0 0,0 1 1 0 0,-1-1-1 0 0,1 1 1 0 0,0 1-1 0 0,0-1 1 0 0,0 1 0 0 0,0 0-1 0 0,3 1 2 0 0,-4-1-180 0 0,0 1 0 0 0,0-1 0 0 0,0-1 0 0 0,0 1 0 0 0,0-1 0 0 0,3 0 180 0 0,-7 0-4745 0 0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10.9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43 4008 0 0,'-1'0'27'0'0,"1"0"1"0"0,0 1 0 0 0,-1-1-1 0 0,1 0 1 0 0,0 1 0 0 0,0-1-1 0 0,-1 0 1 0 0,1 1-1 0 0,0-1 1 0 0,0 0 0 0 0,0 1-1 0 0,0-1 1 0 0,-1 1-1 0 0,1-1 1 0 0,0 0 0 0 0,0 1-1 0 0,0-1 1 0 0,0 1-1 0 0,0-1 1 0 0,0 1 0 0 0,0-1-1 0 0,0 0 1 0 0,0 1-1 0 0,0-1 1 0 0,0 1 0 0 0,0-1-1 0 0,0 1 1 0 0,1-1 0 0 0,-1 0-1 0 0,0 1 1 0 0,0-1-1 0 0,0 0 1 0 0,1 1 0 0 0,-1-1-1 0 0,0 1 1 0 0,0-1-1 0 0,1 0 1 0 0,-1 0 0 0 0,0 1-1 0 0,1-1 1 0 0,-1 0-28 0 0,0 1 59 0 0,1 0 0 0 0,-1 0 0 0 0,1 0 0 0 0,0 0 0 0 0,-1 0 0 0 0,1 0 0 0 0,0 0 0 0 0,0 0 0 0 0,-1 0 0 0 0,1-1 0 0 0,0 1 0 0 0,0 0 0 0 0,0-1 0 0 0,0 1 0 0 0,0 0 0 0 0,0-1 0 0 0,0 1 0 0 0,0-1 0 0 0,0 0 0 0 0,1 1-59 0 0,13-2 303 0 0,0-1-1 0 0,0 0 1 0 0,8-3-303 0 0,18-2 317 0 0,-29 4-156 0 0,1 0-1 0 0,-1 0 1 0 0,0-1-1 0 0,0-1 1 0 0,-1 0 0 0 0,4-2-161 0 0,-13 6 27 0 0,2-1 50 0 0,1 1 0 0 0,-1 0 1 0 0,0-1-1 0 0,1 2 0 0 0,-1-1 0 0 0,1 0 1 0 0,-1 1-1 0 0,4 0-77 0 0,-3 0 86 0 0,1 0 1 0 0,-1-1 0 0 0,0 0-1 0 0,1 0 1 0 0,-1 0-1 0 0,2-1-86 0 0,-2 0 98 0 0,0 1 1 0 0,1 0-1 0 0,0 0 1 0 0,-1 1-1 0 0,1-1 1 0 0,-1 1-1 0 0,3 1-98 0 0,30-3-1148 0 0,-20-3-5434 0 0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13.0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1 2608 0 0,'-2'0'181'0'0,"0"0"0"0"0,0 1 0 0 0,1-1 0 0 0,-1 1 0 0 0,1-1 0 0 0,-1 1 0 0 0,0-1 0 0 0,1 1 0 0 0,-1 0 0 0 0,1 0 0 0 0,-1 0 0 0 0,1 0 0 0 0,0 0 0 0 0,-1 0-181 0 0,1 0 182 0 0,-1 0 0 0 0,1 0-1 0 0,0 0 1 0 0,-1 0 0 0 0,1 0 0 0 0,-1 0 0 0 0,1-1 0 0 0,-1 1 0 0 0,0-1-1 0 0,1 1 1 0 0,-1-1 0 0 0,0 1 0 0 0,1-1 0 0 0,-1 0-182 0 0,-3 0-6 0 0,1 1 0 0 0,0 0 0 0 0,0 0 0 0 0,0 0 0 0 0,0 0 0 0 0,0 1 0 0 0,0 0 0 0 0,0-1 0 0 0,1 1 0 0 0,-4 3 6 0 0,-35 25-155 0 0,39-28 139 0 0,-26 24-328 0 0,1 0-1 0 0,-7 11 345 0 0,19-20-11 0 0,5-4-59 0 0,1 1 0 0 0,0 0-1 0 0,2 0 1 0 0,-1 1 0 0 0,2 0 0 0 0,-3 9 70 0 0,5-10-22 0 0,2-1 0 0 0,0 1 1 0 0,1-1-1 0 0,0 1 0 0 0,1 8 22 0 0,-2 4-6 0 0,2-16 2 0 0,1 0 1 0 0,0 0-1 0 0,0-1 0 0 0,0 1 0 0 0,2 0 1 0 0,-1 0-1 0 0,1 0 0 0 0,1-1 1 0 0,-1 1-1 0 0,3 4 4 0 0,0-2-5 0 0,0 1 0 0 0,1-1 0 0 0,1-1 0 0 0,-1 1 1 0 0,2-1-1 0 0,0 0 0 0 0,0-1 0 0 0,2 3 5 0 0,-4-7 0 0 0,0 0 0 0 0,0-1 0 0 0,1 1 0 0 0,0-1 0 0 0,0-1 0 0 0,0 1-1 0 0,0-1 1 0 0,1 0 0 0 0,-1-1 0 0 0,1 0 0 0 0,0 0 0 0 0,0 0 0 0 0,8 0 0 0 0,-2 0 5 0 0,0-1 0 0 0,0-1 0 0 0,0 0 0 0 0,0-1 0 0 0,-1-1 0 0 0,1 0-1 0 0,13-3-4 0 0,8-2 88 0 0,-25 5-47 0 0,1 0 0 0 0,0-1 1 0 0,0-1-1 0 0,-1 0 0 0 0,1 0 0 0 0,4-3-41 0 0,16-11 260 0 0,19-14-260 0 0,-3 1 187 0 0,-20 14 36 0 0,-2-2-1 0 0,0-1 1 0 0,1-2-223 0 0,-13 10 187 0 0,-1-1 0 0 0,0 0 0 0 0,-1 0 0 0 0,-1-1 0 0 0,0-1 0 0 0,4-7-187 0 0,-11 15 86 0 0,0 0 0 0 0,0 0 0 0 0,-1 0 1 0 0,0 0-1 0 0,0-1 0 0 0,0 1 0 0 0,-1-1 0 0 0,0 1 0 0 0,0-1 0 0 0,-1 0 0 0 0,1 1 0 0 0,-2-1 0 0 0,1-3-86 0 0,-2 1 103 0 0,1 0 1 0 0,-2 0-1 0 0,1 0 0 0 0,-1 0 1 0 0,0 0-1 0 0,-1 0 1 0 0,0 1-1 0 0,-1-1 0 0 0,0 1-103 0 0,-6-9 120 0 0,-2 0 0 0 0,0 1 0 0 0,-1 0 0 0 0,0 1 1 0 0,-1 1-1 0 0,-1 0 0 0 0,0 1 0 0 0,-5-1-120 0 0,7 5 71 0 0,0 2 0 0 0,0 0 1 0 0,-1 0-1 0 0,-13-3-71 0 0,-6-3 60 0 0,17 7-11 0 0,0 1 1 0 0,-1 0-1 0 0,0 1 0 0 0,1 1 1 0 0,-5 1-50 0 0,-21-5 337 0 0,34 6-228 0 0,0 1 0 0 0,-1 0 0 0 0,1 1 0 0 0,-7 0-109 0 0,1 1-1564 0 0,15-2-6701 0 0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13.3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5920 0 0,'4'3'68'0'0,"-1"0"-1"0"0,1 1 1 0 0,-1 0 0 0 0,0 0-1 0 0,0-1 1 0 0,0 2 0 0 0,-1-1 0 0 0,1 0-1 0 0,-1 1 1 0 0,0-1 0 0 0,0 1-1 0 0,0 2-67 0 0,2 1 116 0 0,14 29-16 0 0,-14-27 103 0 0,1 0 1 0 0,0-1 0 0 0,0 0 0 0 0,1 0 0 0 0,0 0-1 0 0,8 7-203 0 0,6 16 314 0 0,-17-27-195 0 0,-1 0 0 0 0,1 0 0 0 0,0 0 0 0 0,1-1 0 0 0,-1 1 0 0 0,2 0-119 0 0,-4-3 43 0 0,0-1 0 0 0,1 1-1 0 0,-1 0 1 0 0,0 0 0 0 0,0 0-1 0 0,0 0 1 0 0,0 0 0 0 0,0 0-1 0 0,0 1 1 0 0,-1-1 0 0 0,1 0-1 0 0,-1 0 1 0 0,0 0 0 0 0,1 1-1 0 0,-1-1 1 0 0,0 0-43 0 0,0-2-16 0 0,0 1 1 0 0,0-1-1 0 0,0 0 0 0 0,1 0 0 0 0,-1 1 1 0 0,0-1-1 0 0,0 0 0 0 0,0 0 0 0 0,1 0 1 0 0,-1 1-1 0 0,0-1 0 0 0,0 0 0 0 0,1 0 1 0 0,-1 0-1 0 0,0 0 0 0 0,1 0 0 0 0,-1 1 1 0 0,0-1-1 0 0,0 0 0 0 0,1 0 0 0 0,-1 0 1 0 0,0 0-1 0 0,1 0 0 0 0,-1 0 1 0 0,0 0-1 0 0,1 0 0 0 0,-1 0 0 0 0,0 0 1 0 0,1 0-1 0 0,-1 0 0 0 0,0-1 0 0 0,0 1 1 0 0,1 0 15 0 0,0 0-725 0 0,0 0-5448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20.9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79 1 7328 0 0,'6'5'43'0'0,"-2"-1"184"0"0,-7-6 144 0 0,1-2 984 0 0,1 4 1158 0 0,-3 4-2233 0 0,-2 12-59 0 0,1 0-90 0 0,2-10-101 0 0,1 0 0 0 0,0 1 0 0 0,1-1-1 0 0,0 0 1 0 0,-1 1 0 0 0,2 2-30 0 0,-10 36 126 0 0,3-22 12 0 0,1 1-1 0 0,-3 23-137 0 0,-3 12 195 0 0,11-50-171 0 0,-1 0 0 0 0,2 0 1 0 0,-1 0-1 0 0,1 0 1 0 0,1 7-25 0 0,0-6 27 0 0,-1 1 1 0 0,0-1 0 0 0,-1 0 0 0 0,0 1-28 0 0,1-4 18 0 0,-1 0-1 0 0,1 0 1 0 0,1 1 0 0 0,-1-1-1 0 0,2 4-17 0 0,-1-5 17 0 0,0 1-1 0 0,0-1 1 0 0,-1 0 0 0 0,0 0-1 0 0,0 0 1 0 0,-2 6-17 0 0,2-9 4 0 0,0 1 0 0 0,-1-1 0 0 0,1 1 0 0 0,0-1 1 0 0,1 1-1 0 0,-1-1 0 0 0,1 1 0 0 0,-1-1 0 0 0,1 1-4 0 0,0-1 4 0 0,0-1 1 0 0,-1 1-1 0 0,1-1 1 0 0,-1 1-1 0 0,0-1 0 0 0,0 1 1 0 0,0-1-1 0 0,0 1 0 0 0,0 0 1 0 0,-1-1-1 0 0,0 2-4 0 0,-2 4 12 0 0,2-5-4 0 0,0-1-1 0 0,1 0 0 0 0,-1 0 0 0 0,0 0 0 0 0,1 1 0 0 0,0-1 0 0 0,-1 0 0 0 0,1 1 1 0 0,0-1-1 0 0,0 0 0 0 0,0 2-7 0 0,-6 54 171 0 0,6-56-383 0 0,0-4-1320 0 0,0 2-7240 0 0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13.7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6224 0 0,'1'37'785'0'0,"6"31"-785"0"0,1 10 25 0 0,0 36 461 0 0,-7-93-307 0 0,2 0 0 0 0,0 0 0 0 0,1-1 1 0 0,1 1-1 0 0,1-1-179 0 0,-4-14 63 0 0,0-1 1 0 0,0 0-1 0 0,1 0 1 0 0,0 0-1 0 0,0-1 1 0 0,0 1-1 0 0,1 1-63 0 0,13 18 474 0 0,-15-21-411 0 0,1 0-1 0 0,0 0 1 0 0,0 0-1 0 0,0-1 1 0 0,0 1-1 0 0,0-1 1 0 0,0 0-1 0 0,1 0 1 0 0,-1 0-1 0 0,3 1-62 0 0,13 8 297 0 0,-17-9-259 0 0,0-1 0 0 0,0 0 1 0 0,1 0-1 0 0,-1 1 0 0 0,0-2 0 0 0,1 1 1 0 0,-1 0-1 0 0,0 0 0 0 0,1-1 0 0 0,-1 1 1 0 0,1-1-1 0 0,-1 0 0 0 0,1 0 1 0 0,-1 0-1 0 0,1 0 0 0 0,-1 0 0 0 0,1-1 1 0 0,-1 1-1 0 0,1-1 0 0 0,-1 1 0 0 0,1-1 1 0 0,-1 0-1 0 0,0 0 0 0 0,1 0-38 0 0,7-4 170 0 0,0-1 0 0 0,-1 0-1 0 0,1-1 1 0 0,-1 0 0 0 0,0 0-170 0 0,16-12 347 0 0,-17 13-218 0 0,0 0 0 0 0,-1 0 0 0 0,0 0-1 0 0,0-1 1 0 0,0 0 0 0 0,-1 0-1 0 0,0-1 1 0 0,0 1 0 0 0,3-7-129 0 0,-6 8 94 0 0,-1 1 0 0 0,1-1 0 0 0,-1 0 0 0 0,0 0 0 0 0,0 0 0 0 0,-1 0 0 0 0,0 0 0 0 0,0-1 0 0 0,0 1 0 0 0,-1 0 0 0 0,0-1 0 0 0,0 1 0 0 0,0 0 0 0 0,-1-1 0 0 0,0 1 0 0 0,-2-6-94 0 0,-4-13 375 0 0,-1 1 0 0 0,-1-1-1 0 0,-7-13-374 0 0,1 3 177 0 0,-21-32 290 0 0,35 55-2558 0 0,1 12-8419 0 0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14.1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0 733 6424 0 0,'0'0'192'0'0,"0"0"1"0"0,0 0 6 0 0,0 0-23 0 0,0 0-95 0 0,0 0-18 0 0,0-15 610 0 0,1 8-560 0 0,-1 0-1 0 0,1 0 1 0 0,1 0-1 0 0,-1 0 1 0 0,2-2-113 0 0,6-34 418 0 0,17-222 1108 0 0,-20 218-1065 0 0,3 0-1 0 0,1 1 1 0 0,3-1 0 0 0,1 2 0 0 0,3 0 0 0 0,4-6-461 0 0,-19 47 100 0 0,0 1 0 0 0,0 0-1 0 0,0 0 1 0 0,1-1 0 0 0,-1 2 0 0 0,1-1-1 0 0,-1 0 1 0 0,1 0 0 0 0,2-1-100 0 0,-4 4 17 0 0,-1-1 0 0 0,1 1-1 0 0,-1-1 1 0 0,1 1 0 0 0,0-1 0 0 0,-1 1 0 0 0,1 0-1 0 0,0-1 1 0 0,-1 1 0 0 0,1 0 0 0 0,0 0 0 0 0,-1-1 0 0 0,1 1-1 0 0,0 0 1 0 0,0 0 0 0 0,-1 0 0 0 0,1 0 0 0 0,0 0-1 0 0,0 0 1 0 0,-1 0 0 0 0,1 0 0 0 0,0 0 0 0 0,0 0-1 0 0,-1 0 1 0 0,1 1 0 0 0,0-1 0 0 0,-1 0 0 0 0,1 1-1 0 0,0-1 1 0 0,-1 0 0 0 0,1 1 0 0 0,0-1 0 0 0,-1 0-1 0 0,1 1 1 0 0,-1-1 0 0 0,1 1 0 0 0,0 0 0 0 0,-1-1-1 0 0,0 1 1 0 0,1-1 0 0 0,-1 1 0 0 0,1 0 0 0 0,-1-1-1 0 0,0 1 1 0 0,1 0 0 0 0,-1-1 0 0 0,0 1-17 0 0,14 30 310 0 0,-1 1 0 0 0,8 31-310 0 0,17 94 27 0 0,-15-83-27 0 0,-9-32 0 0 0,13 24-6 0 0,-11-31 4 0 0,-5-11 2 0 0,1 0 0 0 0,1-1 0 0 0,1 0 0 0 0,6 5 0 0 0,-17-23 21 0 0,1 0 0 0 0,-1 0 0 0 0,0 0 0 0 0,0 0 1 0 0,-1 0-1 0 0,1 1 0 0 0,-1 0 0 0 0,-1-1 1 0 0,1 1-1 0 0,-1 0 0 0 0,0 0 0 0 0,0 0 1 0 0,-1 0-1 0 0,1 0 0 0 0,-1 0-21 0 0,0-6 12 0 0,-4 0-1985 0 0,3 0-8000 0 0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14.5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91 7232 0 0,'48'-2'1920'0'0,"-1"-3"0"0"0,39-9-1920 0 0,-5-8 0 0 0,-55 14-71 0 0,0 1-1 0 0,14-2 72 0 0,18-2-296 0 0,-40 7-294 0 0,0 0 0 0 0,-1 2-1 0 0,15-1 591 0 0,-26 3-6342 0 0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14.9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0 510 3808 0 0,'1'0'36'0'0,"-1"0"1"0"0,0 0-1 0 0,1 0 1 0 0,-1 0 0 0 0,1 0-1 0 0,-1 0 1 0 0,1 0-1 0 0,-1 0 1 0 0,1 0-1 0 0,-1 0 1 0 0,1 0-1 0 0,-1 0 1 0 0,0 0-1 0 0,1 0 1 0 0,-1 0-1 0 0,1-1 1 0 0,-1 1-1 0 0,1 0 1 0 0,-1 0-1 0 0,0-1 1 0 0,1 1-1 0 0,-1 0 1 0 0,0-1-1 0 0,1 1 1 0 0,-1 0 0 0 0,0-1-1 0 0,1 1 1 0 0,-1 0-1 0 0,0-1 1 0 0,0 1-1 0 0,1-1 1 0 0,-1 1-1 0 0,0 0 1 0 0,0-1-1 0 0,0 1 1 0 0,0-1-1 0 0,0 1 1 0 0,1-1-1 0 0,-1 1 1 0 0,0-1-1 0 0,0 1 1 0 0,0-1-1 0 0,0 1 1 0 0,0 0-1 0 0,-1-1-36 0 0,6-17 669 0 0,-2 14-574 0 0,-1-1 0 0 0,0 1 0 0 0,0-1 0 0 0,-1 0 0 0 0,1 0 0 0 0,-1 1 0 0 0,0-1 0 0 0,-1 0 0 0 0,1 0 0 0 0,-1-1-95 0 0,0-54 640 0 0,-2 23-238 0 0,-4-92 1222 0 0,6 104-1202 0 0,0 0 0 0 0,2 0 0 0 0,1 0 1 0 0,0 1-1 0 0,2-1 0 0 0,4-8-422 0 0,-9 32 54 0 0,1-1 0 0 0,-1 1 0 0 0,1 0 0 0 0,0 0 0 0 0,0 0 0 0 0,-1 0 0 0 0,1 0-1 0 0,0 0 1 0 0,0 0 0 0 0,0 0 0 0 0,0 1 0 0 0,0-1 0 0 0,0 0 0 0 0,1 0 0 0 0,-1 1 0 0 0,0-1 0 0 0,0 1 0 0 0,0-1 0 0 0,1 1 0 0 0,-1 0 0 0 0,0-1 0 0 0,0 1 0 0 0,1 0 0 0 0,-1 0 0 0 0,0 0-1 0 0,1 0 1 0 0,-1 0 0 0 0,0 0 0 0 0,1 0 0 0 0,-1 0 0 0 0,0 0 0 0 0,1 1-54 0 0,4-1 267 0 0,-5 1-228 0 0,0-1-1 0 0,0 1 1 0 0,0 0-1 0 0,0 0 0 0 0,0 0 1 0 0,0 0-1 0 0,-1 0 1 0 0,1 0-1 0 0,0 0 1 0 0,0 0-1 0 0,-1 0 0 0 0,1 0 1 0 0,-1 1-1 0 0,1-1 1 0 0,-1 0-1 0 0,1 1-38 0 0,0 0 68 0 0,53 97 202 0 0,-30-57-62 0 0,-1 1 1 0 0,13 38-209 0 0,-28-63 6 0 0,1 0 0 0 0,0-1 0 0 0,1 0 0 0 0,1 0 0 0 0,5 4-6 0 0,24 38 19 0 0,-28-39 16 0 0,1 0 1 0 0,8 8-36 0 0,-16-23-1 0 0,1-1 0 0 0,-1 1 0 0 0,1-1 0 0 0,-1 0 0 0 0,1 0 0 0 0,0-1 0 0 0,1 0 1 0 0,7-16 80 0 0,-11 10-68 0 0,-1 0 0 0 0,1 0 0 0 0,-1 0 1 0 0,0-1-1 0 0,0 1 0 0 0,0-1 0 0 0,-1 1 0 0 0,1-1 1 0 0,-1 0-1 0 0,1 1 0 0 0,-1-1 0 0 0,-1 0 0 0 0,1 0-12 0 0,6-52 209 0 0,-6-43 126 0 0,-1 34 192 0 0,3-6-527 0 0,-3 63 39 0 0,0-1 0 0 0,-1 1-1 0 0,0 0 1 0 0,-1-4-39 0 0,1 7 23 0 0,0 0 0 0 0,0 0 0 0 0,0 0 0 0 0,1 0 0 0 0,0 0 1 0 0,0-1-1 0 0,0 1 0 0 0,1 0 0 0 0,0 0 0 0 0,0 0 0 0 0,0 0 0 0 0,0-1-23 0 0,7-5 97 0 0,-7 10-84 0 0,-1 1 0 0 0,1-1 0 0 0,0 0 0 0 0,-1 0 0 0 0,1 0 0 0 0,-1 1 0 0 0,1-1-1 0 0,-1 0 1 0 0,0 0 0 0 0,1 0 0 0 0,-1 0 0 0 0,0 0 0 0 0,1 0 0 0 0,-1 0 0 0 0,0 0 0 0 0,0 0 0 0 0,0 0-1 0 0,0 0-12 0 0,1 0 13 0 0,1 1 0 0 0,0-1-1 0 0,-1 0 1 0 0,1 1-1 0 0,0-1 1 0 0,-1 1-1 0 0,1 0 1 0 0,0 0-1 0 0,-1 0 1 0 0,1 0-1 0 0,0 0 1 0 0,-1 0 0 0 0,1 0-1 0 0,0 0 1 0 0,0 0-13 0 0,16 0-99 0 0,-6-3-2170 0 0,-9 2-8911 0 0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15.2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 6728 0 0,'6'0'-19'0'0,"-6"1"16"0"0,1-1-1 0 0,-1 0 1 0 0,0 0 0 0 0,1 0-1 0 0,-1 0 1 0 0,0 0 0 0 0,1 0-1 0 0,-1 0 1 0 0,0 0 0 0 0,1 0-1 0 0,-1 0 1 0 0,0 0-1 0 0,1 0 1 0 0,-1 0 0 0 0,1 0-1 0 0,-1 0 1 0 0,0 0 0 0 0,1 0-1 0 0,-1 0 1 0 0,0 0 0 0 0,1 0-1 0 0,-1 0 1 0 0,0-1-1 0 0,1 1 1 0 0,-1 0 0 0 0,0 0-1 0 0,0 0 1 0 0,1-1 0 0 0,-1 1-1 0 0,0 0 1 0 0,0 0 0 0 0,1-1-1 0 0,-1 1 1 0 0,0 0-1 0 0,0-1 1 0 0,0 1 0 0 0,1 0-1 0 0,-1-1 1 0 0,0 1 0 0 0,0 0-1 0 0,0-1 1 0 0,0 1 0 0 0,0 0-1 0 0,0-1 4 0 0,0 0-155 0 0,1 1 184 0 0,-1 0-1 0 0,1 0 0 0 0,-1 0 1 0 0,1 0-1 0 0,-1 0 0 0 0,1 0 1 0 0,-1 0-1 0 0,1 0 0 0 0,-1 1 0 0 0,1-1 1 0 0,-1 0-1 0 0,1 0 0 0 0,-1 0 1 0 0,1 0-1 0 0,-1 1 0 0 0,1-1 1 0 0,-1 0-1 0 0,1 1 0 0 0,-1-1 0 0 0,0 0 1 0 0,1 1-1 0 0,-1-1 0 0 0,0 0 1 0 0,1 1-1 0 0,-1-1 0 0 0,0 0 1 0 0,1 1-29 0 0,0 15 1286 0 0,-1-8-1414 0 0,7 198 1417 0 0,1-142-930 0 0,-4-41-16 0 0,-1 0-1 0 0,-1 15-342 0 0,-1-34 69 0 0,-1 0 0 0 0,1 1 0 0 0,0-1-1 0 0,0 0 1 0 0,1 0 0 0 0,-1 0 0 0 0,1 0-1 0 0,0 0 1 0 0,0 0 0 0 0,0 0 0 0 0,1-1-1 0 0,-1 1 1 0 0,1-1 0 0 0,3 4-69 0 0,-5-6 26 0 0,0 1 0 0 0,0-1 0 0 0,-1 1 1 0 0,1-1-1 0 0,0 1 0 0 0,-1-1 0 0 0,1 1 0 0 0,-1 0 0 0 0,1-1 0 0 0,-1 1 1 0 0,0 0-1 0 0,0 0-26 0 0,4 12 365 0 0,-4-14-401 0 0,0 0 1 0 0,0 0 0 0 0,0 1-1 0 0,0-1 1 0 0,0 0 0 0 0,0 0-1 0 0,0 0 1 0 0,0 0 0 0 0,0 0-1 0 0,-1 0 1 0 0,1 0 0 0 0,0 1-1 0 0,0-1 1 0 0,0 0 0 0 0,0 0-1 0 0,0 0 1 0 0,0 0 0 0 0,0 0-1 0 0,0 0 1 0 0,0 0 0 0 0,0 0-1 0 0,0 1 1 0 0,-1-1 0 0 0,1 0-1 0 0,0 0 1 0 0,0 0 0 0 0,0 0-1 0 0,0 0 1 0 0,0 0 0 0 0,0 0-1 0 0,-1 0 1 0 0,1 0 0 0 0,0 0-1 0 0,0 0 1 0 0,0 0 0 0 0,0 0-1 0 0,0 0 1 0 0,0 0 0 0 0,-1 0-1 0 0,1 0 1 0 0,0 0 0 0 0,0 0 35 0 0,0 0-3 0 0,0 0-7726 0 0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15.5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0 170 6728 0 0,'8'0'680'0'0,"0"0"1"0"0,0-1-1 0 0,0 0 1 0 0,-1-1-1 0 0,8-1-680 0 0,50-16 678 0 0,48-20-678 0 0,40-11 0 0 0,-131 41 0 0 0,0 1 0 0 0,0 1 0 0 0,1 0 0 0 0,0 2 1 0 0,0 1-1 0 0,1 1 0 0 0,13 1 0 0 0,20-3-9 0 0,-47 4-91 0 0,1-1 1 0 0,-1 1-1 0 0,1 1 1 0 0,0 0-1 0 0,-1 0 1 0 0,1 1-1 0 0,-1 0 1 0 0,1 1 0 0 0,-1 1-1 0 0,2 0 100 0 0,-9-2-7005 0 0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15.9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8240 0 0,'5'5'122'0'0,"-1"-1"1"0"0,1 0-1 0 0,1 0 1 0 0,-1 0-1 0 0,0-1 1 0 0,1 0-1 0 0,0 0-122 0 0,-4-1 39 0 0,-1-1-1 0 0,1 0 1 0 0,-1 1 0 0 0,0-1-1 0 0,1 1 1 0 0,-1-1-1 0 0,0 1 1 0 0,0 0 0 0 0,0-1-1 0 0,0 1 1 0 0,0 0-1 0 0,-1 0 1 0 0,1-1 0 0 0,-1 1-1 0 0,1 0 1 0 0,-1 0-1 0 0,1 0 1 0 0,-1 0 0 0 0,0 0-1 0 0,0 0 1 0 0,0 0-39 0 0,-1 53 413 0 0,0-33-316 0 0,-3 225 855 0 0,4-238-904 0 0,1 0 0 0 0,0 0 0 0 0,1-1 0 0 0,0 1 0 0 0,2 3-48 0 0,4 24 383 0 0,-2-14-218 0 0,-5-17-109 0 0,1 0 0 0 0,-1-1 0 0 0,0 1 0 0 0,0 0 0 0 0,-1 0 0 0 0,1 2-56 0 0,-1-5 25 0 0,0 1 0 0 0,1-1 0 0 0,-1 0-1 0 0,1 0 1 0 0,0 0 0 0 0,-1 1 0 0 0,1-1-1 0 0,0 0 1 0 0,0 0 0 0 0,0 0-25 0 0,1 0 34 0 0,-1 0-1 0 0,0 0 1 0 0,0 0 0 0 0,0 0 0 0 0,-1 0 0 0 0,1 1-1 0 0,-1-1 1 0 0,1 0 0 0 0,-1 1 0 0 0,0-1-34 0 0,0-1 73 0 0,0-1 2 0 0,0 0-13 0 0,0 0 8 0 0,0 0 2 0 0,0 0-6 0 0,0 0-20 0 0,0 0-1712 0 0,0 0-6820 0 0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16.3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351 1 5624 0 0,'3'0'124'0'0,"-1"0"-1"0"0,1 0 1 0 0,-1 0 0 0 0,1 0 0 0 0,-1 0-1 0 0,1 1 1 0 0,-1-1 0 0 0,1 1 0 0 0,-1-1-1 0 0,1 1 1 0 0,-1 0 0 0 0,0 0 0 0 0,1 0-1 0 0,-1 1 1 0 0,0-1 0 0 0,0 0 0 0 0,1 2-124 0 0,-2-2 630 0 0,-1-1-294 0 0,0 0-77 0 0,0 0 5 0 0,0 0-13 0 0,0 0-79 0 0,0 0-20 0 0,-5 0-97 0 0,1 0 1 0 0,-1 1 0 0 0,0 0 0 0 0,0 0-1 0 0,1 1 1 0 0,-1-1 0 0 0,-2 2-56 0 0,2-1 19 0 0,0 0 0 0 0,-1 0 0 0 0,1-1 0 0 0,0 0 0 0 0,-1 0 0 0 0,-1 0-19 0 0,-164 0 552 0 0,91-1 414 0 0,79 0-961 0 0,0 0 0 0 0,0 1 0 0 0,0-1 0 0 0,0 1-1 0 0,0-1 1 0 0,0 1 0 0 0,1-1 0 0 0,-1 1 0 0 0,0 0-1 0 0,0-1 1 0 0,1 1 0 0 0,-1 0 0 0 0,0 0 0 0 0,1-1-1 0 0,-1 1 1 0 0,0 0 0 0 0,1 0 0 0 0,-1 0 0 0 0,1 0-1 0 0,0 0 1 0 0,-1 0 0 0 0,1 0 0 0 0,0 0 0 0 0,0 0-1 0 0,-1 0 1 0 0,1 0 0 0 0,0 0 0 0 0,0 0 0 0 0,0 0-1 0 0,0 0 1 0 0,0 1-5 0 0,-5 15 323 0 0,3-14-304 0 0,1 0-1 0 0,-1 0 1 0 0,1 0-1 0 0,0 0 1 0 0,0 1-1 0 0,0-1 0 0 0,0 0 1 0 0,0 1-1 0 0,1-1 1 0 0,-1 2-19 0 0,-3 19 54 0 0,-3 4 31 0 0,1 0 0 0 0,2 0 0 0 0,1 0 0 0 0,1 1 0 0 0,1 6-85 0 0,-1 10 96 0 0,0-33-53 0 0,2 0-1 0 0,0 1 1 0 0,0-1 0 0 0,2 8-43 0 0,-1-6 55 0 0,-1 0 1 0 0,0 0-1 0 0,-2 9-55 0 0,1-12 31 0 0,1 0 1 0 0,-1 0-1 0 0,2 0 0 0 0,-1 0 0 0 0,2 0 0 0 0,1 7-31 0 0,4-2 49 0 0,-6-14-40 0 0,0 0-1 0 0,0 0 0 0 0,0 0 1 0 0,0 0-1 0 0,0 0 0 0 0,-1 0 0 0 0,1 0 1 0 0,-1 0-1 0 0,0 0 0 0 0,1 2-8 0 0,-1 1 17 0 0,0 0 0 0 0,0 0 0 0 0,1 0 1 0 0,0-1-1 0 0,0 1 0 0 0,0 0 0 0 0,0-1 0 0 0,1 1 0 0 0,0 0 0 0 0,2 2-17 0 0,-4-6 21 0 0,0-1-5 0 0,0 0-6 0 0,0 3-140 0 0,0 8 442 0 0,0-11-350 0 0,0 0 1 0 0,1 0-1 0 0,-1 1 1 0 0,0-1-1 0 0,0 0 1 0 0,0 0-1 0 0,0 0 1 0 0,0 0-1 0 0,0 0 1 0 0,0 1-1 0 0,0-1 1 0 0,0 0-1 0 0,0 0 1 0 0,0 0-1 0 0,-1 0 1 0 0,1 0-1 0 0,0 1 1 0 0,0-1-1 0 0,0 0 1 0 0,0 0-1 0 0,0 0 1 0 0,0 0-1 0 0,0 0 1 0 0,0 0-1 0 0,0 0 1 0 0,0 1-1 0 0,0-1 1 0 0,-1 0 0 0 0,1 0-1 0 0,0 0 1 0 0,0 0-1 0 0,0 0 1 0 0,0 0-1 0 0,0 0 1 0 0,0 0-1 0 0,-1 0 1 0 0,1 0-1 0 0,0 0 1 0 0,0 0-1 0 0,0 0 1 0 0,0 0-1 0 0,0 1 1 0 0,-1-1-1 0 0,1 0 1 0 0,0 0-1 0 0,0-1 1 0 0,0 1-1 0 0,0 0 38 0 0,-1 0-8798 0 0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17.6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92 6824 0 0,'28'-2'358'0'0,"0"-1"1"0"0,0-2 0 0 0,-1 0-1 0 0,0-2 1 0 0,14-6-359 0 0,-1 2-105 0 0,30-5 105 0 0,-30 11-43 0 0,18-4-74 0 0,10-6-1121 0 0,-65 14-3852 0 0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18.0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41 6728 0 0,'0'1'25'0'0,"0"1"0"0"0,0-1 0 0 0,0 1 0 0 0,1-1 0 0 0,-1 1 0 0 0,1-1 0 0 0,-1 0 0 0 0,1 1 0 0 0,-1-1 0 0 0,1 0 0 0 0,0 1 0 0 0,0-1 0 0 0,0 0 0 0 0,0 1-25 0 0,9 16 547 0 0,-7-8-367 0 0,0 1-1 0 0,-1-1 0 0 0,0 1 1 0 0,0 0-1 0 0,-1 9-179 0 0,4 190 990 0 0,1-95 592 0 0,-6-114-1558 0 0,0 0 0 0 0,0 0-1 0 0,0 1 1 0 0,0-1 0 0 0,0 0-1 0 0,1 0 1 0 0,-1 0 0 0 0,0 0-1 0 0,1 0 1 0 0,-1 1 0 0 0,1-1-1 0 0,-1 0 1 0 0,1 0 0 0 0,-1 0-1 0 0,1 0 1 0 0,0 0 0 0 0,0 0-1 0 0,-1 0 1 0 0,2 0-24 0 0,6 9 272 0 0,-7 12 570 0 0,-1-9-1662 0 0,0-13-7634 0 0</inkml:trace>
  <inkml:trace contextRef="#ctx0" brushRef="#br0" timeOffset="1">834 25 5824 0 0,'1'0'31'0'0,"1"0"-1"0"0,-1 0 1 0 0,1 0 0 0 0,0 0 0 0 0,-1-1-1 0 0,1 1 1 0 0,-1 0 0 0 0,1-1 0 0 0,-1 0-1 0 0,1 1 1 0 0,-1-1 0 0 0,0 0 0 0 0,1 0 0 0 0,-1 1-1 0 0,0-1 1 0 0,1-1-31 0 0,3-1 245 0 0,5-7 2513 0 0,-17 8-1289 0 0,-20 9-1072 0 0,15-3-352 0 0,0 0 1 0 0,0-1-1 0 0,0 0 1 0 0,0-1-1 0 0,-1 0 0 0 0,1-1 1 0 0,-1 0-1 0 0,-10-1-45 0 0,-30 2 138 0 0,37 4-105 0 0,15-5-20 0 0,0 0 1 0 0,-1 0 0 0 0,1 0-1 0 0,-1-1 1 0 0,1 1 0 0 0,-1-1-1 0 0,1 1 1 0 0,-1-1-1 0 0,1 1 1 0 0,-1-1 0 0 0,1 0-1 0 0,-2 0-13 0 0,-1 5 87 0 0,4-5-72 0 0,0 1 0 0 0,0-1 0 0 0,0 1 0 0 0,-1-1 0 0 0,1 1 0 0 0,0-1 0 0 0,-1 1 0 0 0,1-1 0 0 0,0 1 0 0 0,-1-1 0 0 0,1 0 0 0 0,0 1 0 0 0,-1-1 0 0 0,1 0 0 0 0,-1 1 0 0 0,1-1 0 0 0,-1 0 0 0 0,1 0 0 0 0,-1 1 0 0 0,1-1 0 0 0,-1 0 0 0 0,1 0 0 0 0,-1 0 0 0 0,1 1-15 0 0,-1-1 8 0 0,0 0-1 0 0,0 1 1 0 0,0-1 0 0 0,0 1 0 0 0,1 0-1 0 0,-1-1 1 0 0,0 1 0 0 0,0 0 0 0 0,1-1-1 0 0,-1 1 1 0 0,1 0 0 0 0,-1 0 0 0 0,0 0-1 0 0,1-1 1 0 0,0 1 0 0 0,-1 0 0 0 0,1 0-1 0 0,-1 0 1 0 0,1 0 0 0 0,0 0 0 0 0,0 0-1 0 0,0 0 1 0 0,-1 0-8 0 0,-6 31 148 0 0,6-25-131 0 0,-7 29 6 0 0,1 0 1 0 0,2 0-1 0 0,0 17-23 0 0,3-33 84 0 0,-1 1-1 0 0,-4 14-83 0 0,-1 6 76 0 0,5-19-31 0 0,1-10-6 0 0,0-1-1 0 0,0 1 0 0 0,-1 0 1 0 0,-2 5-39 0 0,2-7 18 0 0,1 0 1 0 0,0 0-1 0 0,1 0 1 0 0,0 0-1 0 0,1 0 1 0 0,0 0-1 0 0,1 0 1 0 0,0 3-19 0 0,1 23 41 0 0,-3-18-27 0 0,1 20-30 0 0,1-36 9 0 0,-1-1 1 0 0,0 1-1 0 0,1 0 0 0 0,-1-1 1 0 0,1 1-1 0 0,-1 0 1 0 0,1-1-1 0 0,0 1 1 0 0,0-1-1 0 0,0 1 1 0 0,0-1-1 0 0,0 0 1 0 0,0 1-1 0 0,0-1 0 0 0,0 0 1 0 0,0 0-1 0 0,1 0 1 0 0,-1 0-1 0 0,1 1 7 0 0,11 8-74 0 0,-12-9 67 0 0,0 0-1 0 0,0 0 0 0 0,0 0 0 0 0,0 0 1 0 0,0 0-1 0 0,0 0 0 0 0,0-1 0 0 0,0 1 1 0 0,0 0-1 0 0,1-1 0 0 0,-1 1 0 0 0,0-1 0 0 0,0 1 1 0 0,1-1-1 0 0,-1 0 0 0 0,0 1 0 0 0,1-1 1 0 0,-1 0-1 0 0,1 0 8 0 0,29 0 101 0 0,0-1 0 0 0,1-1 0 0 0,18-5-101 0 0,-28 4 85 0 0,10-2-25 0 0,-18 1-81 0 0,-12 4-154 0 0,1-1 1 0 0,-1 0-1 0 0,0 1 1 0 0,0-1-1 0 0,-1 0 0 0 0,1 0 1 0 0,0 0-1 0 0,0 0 1 0 0,0 0-1 0 0,0-1 175 0 0,0 0-8370 0 0</inkml:trace>
  <inkml:trace contextRef="#ctx0" brushRef="#br0" timeOffset="2">534 471 6328 0 0,'18'4'171'0'0,"-17"-4"-143"0"0,1 1 0 0 0,-1-1-1 0 0,0 0 1 0 0,0 1 0 0 0,1-1 0 0 0,-1 0-1 0 0,0 0 1 0 0,1 0 0 0 0,-1 1 0 0 0,1-2-1 0 0,-1 1 1 0 0,0 0 0 0 0,1 0-1 0 0,-1 0 1 0 0,0-1 0 0 0,0 1 0 0 0,1 0-1 0 0,-1-1-27 0 0,3 0 105 0 0,-1 0 0 0 0,1 0 0 0 0,0 0-1 0 0,-1 1 1 0 0,1-1 0 0 0,0 1-1 0 0,1 0-104 0 0,22-3 103 0 0,71-13-49 0 0,-59 6-47 0 0,0 3 0 0 0,18-1-7 0 0,-29 4-436 0 0,-1-1-1 0 0,11-4 437 0 0,-22 3-5021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21.3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85 6632 0 0,'3'1'82'0'0,"-1"-1"1"0"0,1 1-1 0 0,-1-1 1 0 0,0 1 0 0 0,1 0-1 0 0,-1 0 1 0 0,0 0-1 0 0,0 0 1 0 0,0 0-1 0 0,0 0 1 0 0,0 1-1 0 0,2 0-82 0 0,-2 0 88 0 0,0-1 1 0 0,0 1-1 0 0,0-1 0 0 0,0 0 0 0 0,0 1 0 0 0,0-1 1 0 0,0 0-1 0 0,0-1 0 0 0,1 1 0 0 0,-1 0 0 0 0,0-1 1 0 0,1 1-1 0 0,-1-1 0 0 0,1 0 0 0 0,0 0-88 0 0,61-9 351 0 0,-52 8-335 0 0,-1 0 1 0 0,1 0 0 0 0,-1-1 0 0 0,0-1 0 0 0,9-3-17 0 0,28-5 4 0 0,20 5-4 0 0,-50 6-1 0 0,0-2 0 0 0,0 0 0 0 0,0 0 0 0 0,15-6 1 0 0,30-9-23 0 0,2 3 0 0 0,16-1 23 0 0,-45 12 45 0 0,-25 3 17 0 0,0-1 1 0 0,-1-1-1 0 0,10-2-62 0 0,-18 4 33 0 0,-1-1 0 0 0,1 1 0 0 0,0 0 0 0 0,0-1-1 0 0,0 1 1 0 0,-1 0 0 0 0,1 0 0 0 0,0 0 0 0 0,0 0 0 0 0,-1 1-1 0 0,1-1 1 0 0,0 0 0 0 0,0 1 0 0 0,-1-1 0 0 0,1 1-1 0 0,0 0 1 0 0,-1-1 0 0 0,1 1 0 0 0,0 0 0 0 0,-1 0 0 0 0,1 0-1 0 0,-1 0 1 0 0,0 0 0 0 0,1 1 0 0 0,-1-1 0 0 0,0 0-1 0 0,0 1 1 0 0,0-1 0 0 0,0 0 0 0 0,0 1 0 0 0,1 0-33 0 0,-1 1 45 0 0,-1-1 0 0 0,1 0 1 0 0,0 0-1 0 0,-1 0 0 0 0,0 1 1 0 0,1-1-1 0 0,-1 0 1 0 0,0 1-1 0 0,0-1 0 0 0,0 0 1 0 0,-1 0-1 0 0,1 1 0 0 0,0-1 1 0 0,-1 0-1 0 0,0 0 0 0 0,1 0 1 0 0,-1 1-1 0 0,-1 0-45 0 0,-4 21 110 0 0,-5 47 341 0 0,5 8-433 0 0,3-50-37 0 0,0 0 0 0 0,2-1 0 0 0,2 1 0 0 0,0 0 0 0 0,4 12 19 0 0,-2-22 12 0 0,0 1 0 0 0,-1-1 0 0 0,-1 1 1 0 0,-1-1-1 0 0,-2 19-12 0 0,2-29 35 0 0,0 0 1 0 0,1 0-1 0 0,0 0 0 0 0,0-1 0 0 0,1 1 1 0 0,1 0-36 0 0,-1 2 110 0 0,0 0-1 0 0,0-1 1 0 0,-1 11-110 0 0,-1 59 1066 0 0,0-79-1004 0 0,0-1-34 0 0,0 0-1 0 0,0 0-7 0 0,0 0 0 0 0,0 0-7 0 0,0 0-1715 0 0,0 0-6894 0 0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18.3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5920 0 0,'3'1'49'0'0,"0"1"0"0"0,1-1 0 0 0,-1 1 0 0 0,0 0 0 0 0,0 0 0 0 0,0 0 0 0 0,0 0 0 0 0,-1 0 0 0 0,1 1 0 0 0,-1-1 0 0 0,1 1 0 0 0,-1-1 0 0 0,0 1 1 0 0,0 0-1 0 0,0 0 0 0 0,0 0 0 0 0,0 1 0 0 0,-1-1 0 0 0,0 0 0 0 0,1 1 0 0 0,-1-1 0 0 0,0 0 0 0 0,0 4-49 0 0,1 8 398 0 0,0 1 0 0 0,-1 0 0 0 0,0 0 1 0 0,-3 15-399 0 0,2-2 169 0 0,1 31-169 0 0,0-22 10 0 0,-1 1 1 0 0,-2-1-1 0 0,-4 21-10 0 0,2-36 274 0 0,2 0 0 0 0,1 1 1 0 0,0 5-275 0 0,8 0 570 0 0,-6-25-429 0 0,1 0 0 0 0,-1 0 0 0 0,0 0 1 0 0,-1 0-1 0 0,1 0 0 0 0,0 3-141 0 0,-1-4 107 0 0,0-1 1 0 0,0 0-1 0 0,0 1 1 0 0,1-1-1 0 0,-1 0 1 0 0,1 1-1 0 0,-1-1 1 0 0,1 0-1 0 0,0 1 1 0 0,0-1-1 0 0,0 0 1 0 0,1 1-108 0 0,-2-3-2 0 0,1 1 209 0 0,-1-5-207 0 0,0 1-1554 0 0,0 3-6324 0 0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18.7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1 192 5824 0 0,'1'-2'15'0'0,"1"-1"1"0"0,0 1-1 0 0,-1 0 1 0 0,1-1-1 0 0,0 1 1 0 0,1 0-1 0 0,-1 0 1 0 0,0 1-1 0 0,0-1 1 0 0,1 0-16 0 0,16-15 357 0 0,-13 7-96 0 0,1 1 0 0 0,0 0 0 0 0,1 0 0 0 0,0 0 0 0 0,0 1 0 0 0,1 1 0 0 0,-1-1 0 0 0,6-2-261 0 0,2 4 330 0 0,-15 6-310 0 0,1-1 0 0 0,0 0-1 0 0,0 1 1 0 0,-1-1-1 0 0,1 0 1 0 0,0 0 0 0 0,-1 0-1 0 0,1 0 1 0 0,-1 0-1 0 0,1 0 1 0 0,-1 0-1 0 0,0 0 1 0 0,1-1-20 0 0,3-2 7 0 0,0 0 0 0 0,1 0 1 0 0,-1 0-1 0 0,1 1 0 0 0,0 0 0 0 0,0 0 0 0 0,0 0 1 0 0,0 1-1 0 0,1 0 0 0 0,-1 0 0 0 0,1 1-7 0 0,22-8 0 0 0,-20 6 32 0 0,0 1-1 0 0,1 0 1 0 0,-1 1 0 0 0,1 0 0 0 0,-1 1 0 0 0,1 0 0 0 0,0 0-1 0 0,7 2-31 0 0,-13-1 32 0 0,0 1 0 0 0,0 0 0 0 0,0 0 0 0 0,-1 0 0 0 0,1 0 0 0 0,-1 1 0 0 0,1-1 0 0 0,-1 1 0 0 0,0 0 0 0 0,0 0-1 0 0,0 0 1 0 0,2 4-32 0 0,0-2 59 0 0,7 8 2 0 0,-1 0 1 0 0,-1 1 0 0 0,1 0 0 0 0,-2 0-1 0 0,0 1 1 0 0,-1 1 0 0 0,4 9-62 0 0,7 7 0 0 0,-17-28 4 0 0,1-1 0 0 0,-1 1-1 0 0,0-1 1 0 0,0 1 0 0 0,0 0 0 0 0,0 0-1 0 0,-1 0 1 0 0,1 0 0 0 0,-1 0 0 0 0,0 0-1 0 0,0 0 1 0 0,0 0 0 0 0,-1 4-4 0 0,0 0 10 0 0,-1 0-1 0 0,0-1 1 0 0,0 1-1 0 0,0 0 1 0 0,-1-1 0 0 0,-1 1-1 0 0,1-1 1 0 0,-1 0 0 0 0,0 1-1 0 0,-1-2 1 0 0,0 1-1 0 0,0 0 1 0 0,0-1 0 0 0,-1 1-10 0 0,-7 4 9 0 0,0-1 0 0 0,-1-1-1 0 0,1 0 1 0 0,-2-1 0 0 0,1 0 0 0 0,-1-1 0 0 0,0 0 0 0 0,-1-2 0 0 0,0 1 0 0 0,-1-1-9 0 0,-12 2 149 0 0,1-1 0 0 0,0-1 0 0 0,-4-1-149 0 0,14-1 192 0 0,10-2-99 0 0,0 1-1 0 0,1 0 1 0 0,-1 0 0 0 0,1 1 0 0 0,-1 0-93 0 0,-23 8 392 0 0,29-10-366 0 0,0-1 1 0 0,0 1 0 0 0,0 0-1 0 0,0-1 1 0 0,0 1 0 0 0,0 0-1 0 0,0 0 1 0 0,0-1 0 0 0,1 1 0 0 0,-1 0-1 0 0,0 0 1 0 0,0 0 0 0 0,1 0-1 0 0,-1 0 1 0 0,1 0 0 0 0,-1 0-1 0 0,1 1 1 0 0,-1-1 0 0 0,1 0 0 0 0,-1 0-1 0 0,1 0 1 0 0,0 0 0 0 0,0 1-1 0 0,0-1 1 0 0,0 0 0 0 0,0 0-1 0 0,0 0 1 0 0,0 1 0 0 0,0-1-1 0 0,0 0 1 0 0,0 0 0 0 0,1 0 0 0 0,-1 1-1 0 0,0-1 1 0 0,1 0 0 0 0,-1 0-1 0 0,1 0 1 0 0,0 0 0 0 0,-1 0-1 0 0,1 0 1 0 0,0 0 0 0 0,-1 0-1 0 0,1 0 1 0 0,0 0 0 0 0,0 0 0 0 0,0-1-1 0 0,0 1 1 0 0,1 0-27 0 0,27 14 105 0 0,-22-10-80 0 0,1-1 1 0 0,0 0 0 0 0,0-1 0 0 0,3 1-26 0 0,44 17 108 0 0,-34-13-54 0 0,0-1-1 0 0,0 0 1 0 0,17 2-54 0 0,-9-4 62 0 0,-4 0 9 0 0,1-2 0 0 0,0 0 0 0 0,8-2-71 0 0,-11 0-73 0 0,-14 0-150 0 0,0-1 0 0 0,0 0 0 0 0,0-1 0 0 0,0 1 0 0 0,0-2 0 0 0,0 1 1 0 0,6-3 222 0 0,-14 4-8848 0 0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19.3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518 134 2608 0 0,'1'-1'73'0'0,"1"0"1"0"0,-1 0-1 0 0,1 0 0 0 0,-1 0 1 0 0,0 0-1 0 0,0 0 0 0 0,1 0 1 0 0,-1 0-1 0 0,0-1 0 0 0,0 1 1 0 0,0 0-1 0 0,0-1 0 0 0,0 1 1 0 0,-1-1-1 0 0,1 1 0 0 0,0-1 1 0 0,-1 1-1 0 0,1-1 0 0 0,-1 1 1 0 0,1-1-1 0 0,-1 0 0 0 0,0 1 1 0 0,0-1-1 0 0,1 0 0 0 0,-1 1 1 0 0,0-1-1 0 0,-1-1-73 0 0,1 1 109 0 0,0-1 0 0 0,-1 1 0 0 0,0 0 0 0 0,1-1 0 0 0,-1 1 0 0 0,0 0 0 0 0,0 0 0 0 0,0 0 0 0 0,0 0 0 0 0,-1 0 0 0 0,1 0 0 0 0,-1 0 0 0 0,1 0 0 0 0,-1 0 0 0 0,1 0 0 0 0,-1 1 0 0 0,0-1 0 0 0,0 1 0 0 0,0-1 0 0 0,0 1-109 0 0,-17-9 341 0 0,-1 2 0 0 0,0 0 0 0 0,0 1 0 0 0,-1 1 0 0 0,-2 0-341 0 0,-19 2 308 0 0,6 1 48 0 0,29 2-304 0 0,-1 2 1 0 0,1-1-1 0 0,0 1 0 0 0,0 0 0 0 0,0 0 0 0 0,0 1 1 0 0,0 0-1 0 0,-3 1-52 0 0,-19 5 158 0 0,-21 4 167 0 0,46-10-292 0 0,1-1 0 0 0,-1 1 0 0 0,1 0 0 0 0,-1 0 0 0 0,1 0 0 0 0,-1 0 0 0 0,1 0 0 0 0,0 1 0 0 0,0-1 0 0 0,0 1 0 0 0,-1 2-33 0 0,-12 8 127 0 0,14-12-121 0 0,1-1 0 0 0,0 1 0 0 0,0-1 0 0 0,0 1 0 0 0,0 0-1 0 0,-1 0 1 0 0,1 0 0 0 0,0 0 0 0 0,0-1 0 0 0,0 1-1 0 0,1 0 1 0 0,-1 1 0 0 0,0-1 0 0 0,0 0 0 0 0,1 0 0 0 0,-1 0-1 0 0,0 0 1 0 0,1 1 0 0 0,-1-1 0 0 0,1 0 0 0 0,0 0 0 0 0,-1 1-1 0 0,1 0-5 0 0,-1 18 238 0 0,0-16-198 0 0,0 0 0 0 0,1-1 0 0 0,0 1-1 0 0,0 0 1 0 0,0 0 0 0 0,0 0 0 0 0,1 0 0 0 0,0 0-1 0 0,-1 0 1 0 0,2 0 0 0 0,-1 0 0 0 0,0-1-1 0 0,1 1 1 0 0,-1 0 0 0 0,1-1-40 0 0,17 29 162 0 0,2-1 0 0 0,1-1 0 0 0,1-1 0 0 0,27 26-162 0 0,-20-24-56 0 0,-1 1 0 0 0,21 31 56 0 0,-39-47-55 0 0,-1 0 1 0 0,0 0-1 0 0,5 11 55 0 0,-12-19 0 0 0,1 0 0 0 0,-1 0-1 0 0,0 1 1 0 0,-1-1 0 0 0,0 1 0 0 0,0-1 0 0 0,-1 1 0 0 0,0 7 0 0 0,-1-11 32 0 0,0-1 0 0 0,-1 1 0 0 0,0 0 0 0 0,0-1 1 0 0,0 1-1 0 0,0-1 0 0 0,-1 0 0 0 0,0 1 0 0 0,0-1 1 0 0,0 0-1 0 0,0 0 0 0 0,-1 0 0 0 0,1 0 0 0 0,-1-1 1 0 0,-1 2-33 0 0,-2 2 62 0 0,-1-1 1 0 0,0 1 0 0 0,0-1 0 0 0,0-1 0 0 0,-1 1 0 0 0,-8 4-63 0 0,6-6 60 0 0,1 0 0 0 0,-1 0 1 0 0,0-1-1 0 0,0 0 1 0 0,0-1-1 0 0,-1 0 0 0 0,1-1 1 0 0,0 0-1 0 0,-1-1 1 0 0,1 0-1 0 0,0 0 0 0 0,-1-1 1 0 0,1 0-1 0 0,0-1 0 0 0,-1 0 1 0 0,1-1-1 0 0,-4-2-60 0 0,-11-3 387 0 0,21 7-316 0 0,-1-1 0 0 0,1 1 1 0 0,-1-1-1 0 0,1 0 0 0 0,0 0 1 0 0,-1-1-1 0 0,1 1 1 0 0,0-1-1 0 0,1 0 0 0 0,-1 0-71 0 0,-9-10 175 0 0,10 10-117 0 0,0-1 1 0 0,-1 1-1 0 0,1 0 0 0 0,-1 0 0 0 0,1 0 0 0 0,-1 1 0 0 0,0-1 1 0 0,0 1-1 0 0,0 0-58 0 0,3 1 29 0 0,0 1 0 0 0,0-1 0 0 0,0 0 0 0 0,0 1 0 0 0,0-1 0 0 0,0 1 0 0 0,0-1 0 0 0,1 0 0 0 0,-1 0 0 0 0,0 0 0 0 0,0 1 0 0 0,1-1 0 0 0,-1 0 0 0 0,1 0 0 0 0,-1 0 0 0 0,1 0 0 0 0,-1 0 0 0 0,1 0 0 0 0,0 0 0 0 0,-1 0 1 0 0,1 0-1 0 0,0 0 0 0 0,0 0 0 0 0,0-1-29 0 0,-1-1-209 0 0,1 0 0 0 0,0 0 0 0 0,0 0 0 0 0,1 0 1 0 0,-1 0-1 0 0,0 0 0 0 0,1 0 0 0 0,0 1 0 0 0,0-1 209 0 0,-1 2-10274 0 0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56.2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2808 0 0,'0'0'249'0'0,"0"0"5"0"0,0 0-5 0 0,0 0 19 0 0,0 0 83 0 0,0 0 27 0 0,0 0-6 0 0,0 0 18 0 0,0 0 61 0 0,0 0 24 0 0,0 0-7 0 0,0 0-9 0 0,0 0-49 0 0,0 0-15 0 0,0 0 2 0 0,0 0-41 0 0,0 0-148 0 0,0 0-28 0 0,0 0-1 0 0,0 0-10 0 0,0 0-51 0 0,0 0-13 0 0,0 0 7 0 0,0 0 5 0 0,0 0-2 0 0,0 0 2 0 0,0 0-2 0 0,0 0 6 0 0,0 0 13 0 0,0 0 0 0 0,0 0-3 0 0,0 0-18 0 0,0 0-83 0 0,0 0-21 0 0,0 0 6 0 0,0 0 22 0 0,5 8 87 0 0,14 25 27 0 0,-18-32-137 0 0,0 0 1 0 0,0 1-1 0 0,0-1 1 0 0,-1 1 0 0 0,1-1-1 0 0,0 1 1 0 0,-1 0 0 0 0,0-1-1 0 0,1 1 1 0 0,-1-1-1 0 0,0 1 1 0 0,0 0 0 0 0,0-1-1 0 0,0 1 1 0 0,0 0-1 0 0,0 1-14 0 0,-1 6 51 0 0,14 60 76 0 0,-2-14 100 0 0,-8 12 181 0 0,-3-49-286 0 0,1 1-1 0 0,2 10-121 0 0,-1 14 177 0 0,0 0-11 0 0,-1-33-117 0 0,0 1 0 0 0,-1-1-1 0 0,0 1 1 0 0,0-1 0 0 0,-1 0 0 0 0,-1 0 0 0 0,-1 5-49 0 0,5 2 82 0 0,-1-16-74 0 0,-1 0 0 0 0,1 1 0 0 0,-1-1 0 0 0,0 0 0 0 0,0 1 0 0 0,0-1 0 0 0,0 1 0 0 0,0-1 0 0 0,0 0 0 0 0,0 1 0 0 0,0-1 0 0 0,0 2-8 0 0,-7 15-1226 0 0,7-18-7484 0 0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56.6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0 130 4512 0 0,'2'0'4'0'0,"14"0"1192"0"0,0 0 1 0 0,-1-1-1 0 0,1-1 0 0 0,-1 0 0 0 0,16-5-1196 0 0,-6 1 177 0 0,1 2-1 0 0,11-1-176 0 0,-11 3 64 0 0,0-2-1 0 0,22-7-63 0 0,7-2 59 0 0,2 1 0 0 0,16 1-59 0 0,41-8 249 0 0,-47 9 300 0 0,28 0-549 0 0,-56 0-1417 0 0,-36 9-6075 0 0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56.9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69 1 5824 0 0,'-2'44'965'0'0,"-2"-1"1"0"0,-2 1 0 0 0,-2-1-1 0 0,-2 0-965 0 0,9-40 2 0 0,-6 65-45 0 0,0-8-18 0 0,-11 57-21 0 0,17-108 135 0 0,-1 0-1 0 0,1 0 1 0 0,0 1-1 0 0,1-1 1 0 0,0 0-1 0 0,0 0 1 0 0,1 1-1 0 0,1-1 1 0 0,-1 0-1 0 0,1 0 1 0 0,3 7-53 0 0,-3 11 438 0 0,-3-25-392 0 0,1 0 0 0 0,0 0 0 0 0,0 0 0 0 0,0 0 0 0 0,0 0 0 0 0,0 0 0 0 0,0 0 0 0 0,0 0 0 0 0,0 0 1 0 0,1 0-1 0 0,-1 0 0 0 0,1 0 0 0 0,0 0 0 0 0,-1-1 0 0 0,1 1 0 0 0,0 0 0 0 0,0 0 0 0 0,0-1 0 0 0,0 1 0 0 0,1 0 1 0 0,-1-1-1 0 0,1 1-46 0 0,7 5 223 0 0,-9-7-212 0 0,0 0 0 0 0,0 0 0 0 0,1 1-1 0 0,-1-1 1 0 0,0 0 0 0 0,0 0 0 0 0,1 0-1 0 0,-1 0 1 0 0,0 0 0 0 0,1 1-1 0 0,-1-1 1 0 0,0 0 0 0 0,0 0 0 0 0,1 0-1 0 0,-1 0 1 0 0,0 0 0 0 0,1 0-1 0 0,-1 0 1 0 0,0 0 0 0 0,1 0 0 0 0,-1 0-1 0 0,0 0 1 0 0,1 0 0 0 0,-1 0 0 0 0,0 0-1 0 0,0 0 1 0 0,1-1 0 0 0,-1 1-1 0 0,0 0 1 0 0,1 0 0 0 0,-1 0 0 0 0,0 0-1 0 0,0-1 1 0 0,1 1 0 0 0,-1 0-1 0 0,0 0 1 0 0,0 0 0 0 0,0-1 0 0 0,1 1-1 0 0,-1 0 1 0 0,0 0 0 0 0,0-1-1 0 0,0 1 1 0 0,1 0-11 0 0,0-1 30 0 0,7-2-1362 0 0,-7 3-6473 0 0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57.3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6016 0 0,'7'6'161'0'0,"-6"-6"-133"0"0,-1 0 0 0 0,1 0 0 0 0,-1 1 1 0 0,1-1-1 0 0,-1 1 0 0 0,1-1 1 0 0,-1 0-1 0 0,1 1 0 0 0,-1-1 1 0 0,1 1-1 0 0,-1-1 0 0 0,0 1 1 0 0,1-1-1 0 0,-1 1 0 0 0,0-1 0 0 0,0 1 1 0 0,1-1-1 0 0,-1 1 0 0 0,0 0 1 0 0,0-1-1 0 0,0 1 0 0 0,0-1 1 0 0,1 1-1 0 0,-1 0 0 0 0,0-1 1 0 0,0 1-1 0 0,0 0 0 0 0,-1-1-28 0 0,2 1 66 0 0,-1 0-1 0 0,0 0 1 0 0,0 0-1 0 0,1-1 1 0 0,-1 1-1 0 0,0 0 1 0 0,1 0-1 0 0,-1-1 1 0 0,0 1 0 0 0,1 0-1 0 0,-1-1 1 0 0,1 1-1 0 0,-1 0 1 0 0,1-1-1 0 0,0 1 1 0 0,-1-1-1 0 0,1 1 1 0 0,0-1-66 0 0,-1 1 55 0 0,1-1-1 0 0,0 1 1 0 0,0 0 0 0 0,-1-1 0 0 0,1 1 0 0 0,0 0 0 0 0,-1 0-1 0 0,1 0 1 0 0,-1-1 0 0 0,1 1 0 0 0,-1 0 0 0 0,1 0-1 0 0,-1 0 1 0 0,0 0 0 0 0,1 0 0 0 0,-1 0 0 0 0,0 0 0 0 0,0 0-1 0 0,0 0-54 0 0,0 29 249 0 0,2 0-1 0 0,0 0 1 0 0,3 5-249 0 0,-2-11 14 0 0,-1 0 1 0 0,0 1-1 0 0,-2 4-14 0 0,1 35 37 0 0,-1-23-6 0 0,-1-31-14 0 0,1 1-1 0 0,0-1 1 0 0,1 0-1 0 0,0 2-16 0 0,9 82 692 0 0,-3-65-472 0 0,-5-25-162 0 0,-1 0 1 0 0,1 0-1 0 0,-1 0 0 0 0,-1 1 0 0 0,1-1 1 0 0,0 0-1 0 0,-1 2-58 0 0,-11 54 863 0 0,11-59-926 0 0,0 0 1 0 0,0 0 0 0 0,-1 0-1 0 0,1 0 1 0 0,0 0-1 0 0,0 0 1 0 0,-1 0 0 0 0,1-1-1 0 0,0 1 1 0 0,-1 0 0 0 0,1 0-1 0 0,-1 0 1 0 0,1 0 0 0 0,-1 0-1 0 0,1 0 1 0 0,-1-1-1 0 0,0 1 1 0 0,1 0 0 0 0,-1 0-1 0 0,0-1 1 0 0,0 1 0 0 0,0 0 62 0 0,0-1-7804 0 0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57.7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1 107 6016 0 0,'0'0'0'0'0,"0"0"0"0"0,2 0 0 0 0,5 0 608 0 0,-1 0-8 0 0,-1-4 0 0 0,17-3 0 0 0,10 1-424 0 0,-1-8-8 0 0,-2-1 0 0 0,9 1 16 0 0,2 3-184 0 0,-9 9 8 0 0,5 2-8 0 0,-5-7 8 0 0,1-4-160 0 0,-8 0 8 0 0,1 7-6488 0 0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58.0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334 1 5120 0 0,'-26'0'3809'0'0,"1"1"-3244"0"0,0 1 0 0 0,-12 3-565 0 0,11-1 415 0 0,1-1 0 0 0,-14-1-415 0 0,35-2 80 0 0,0 0 1 0 0,0 0-1 0 0,-1 0 1 0 0,1 0-1 0 0,0 1 1 0 0,0 0-1 0 0,0 0 1 0 0,0 0-1 0 0,0 0 0 0 0,0 0 1 0 0,0 1-1 0 0,-3 1-80 0 0,-8 3 366 0 0,14-6-340 0 0,-1 0 0 0 0,1 1 0 0 0,0-1-1 0 0,-1 1 1 0 0,1-1 0 0 0,0 1-1 0 0,0-1 1 0 0,-1 1 0 0 0,1 0 0 0 0,0-1-1 0 0,0 1 1 0 0,0 0-26 0 0,-9 5 146 0 0,10-6-138 0 0,-1 1-1 0 0,1-1 1 0 0,-1 0 0 0 0,1 0-1 0 0,-1 0 1 0 0,1 1 0 0 0,0-1 0 0 0,-1 0-1 0 0,1 0 1 0 0,-1 1 0 0 0,1-1-1 0 0,0 0 1 0 0,-1 1 0 0 0,1-1-1 0 0,0 0 1 0 0,-1 1 0 0 0,1-1-1 0 0,0 1 1 0 0,0-1 0 0 0,-1 1-1 0 0,1-1 1 0 0,0 0 0 0 0,0 1-1 0 0,0-1 1 0 0,0 1 0 0 0,-1-1 0 0 0,1 1-1 0 0,0-1 1 0 0,0 1 0 0 0,0-1-1 0 0,0 1 1 0 0,0-1-8 0 0,-10 14 216 0 0,9-7-197 0 0,1-6-13 0 0,0 0 1 0 0,0-1-1 0 0,0 1 0 0 0,0 0 1 0 0,0 0-1 0 0,-1 0 0 0 0,1-1 1 0 0,0 1-1 0 0,0 0 0 0 0,-1 0 0 0 0,1-1 1 0 0,0 1-1 0 0,-1 0 0 0 0,1-1 1 0 0,-1 1-1 0 0,1 0 0 0 0,-1-1 1 0 0,1 1-1 0 0,-1-1 0 0 0,0 1-6 0 0,0 2 12 0 0,0-1 1 0 0,0 1-1 0 0,0-1 0 0 0,1 1 0 0 0,-1 0 0 0 0,1-1 0 0 0,-1 1 1 0 0,1 0-1 0 0,0 0 0 0 0,0 0 0 0 0,0-1 0 0 0,0 1 0 0 0,1 0 1 0 0,-1 1-13 0 0,1 9 25 0 0,0-3-17 0 0,0 0 0 0 0,1 0 1 0 0,0 0-1 0 0,1-1 0 0 0,2 8-8 0 0,6 20 39 0 0,14 79 147 0 0,-11-54-73 0 0,-12-52-89 0 0,0 0 0 0 0,-1 0 0 0 0,0 0 0 0 0,0 0 0 0 0,-1 0 0 0 0,-1-1 1 0 0,0 8-25 0 0,-1 16-4 0 0,2-32 3 0 0,1 0 0 0 0,-1 0 0 0 0,1-1 0 0 0,-1 1 0 0 0,1 0-1 0 0,-1 0 1 0 0,1-1 0 0 0,0 1 0 0 0,-1 0 0 0 0,1-1 0 0 0,0 1 0 0 0,-1-1 0 0 0,1 1-1 0 0,0-1 1 0 0,0 1 0 0 0,0-1 0 0 0,-1 0 0 0 0,1 1 0 0 0,0-1 0 0 0,0 0 0 0 0,0 0-1 0 0,0 1 1 0 0,0-1 0 0 0,0 0 0 0 0,0 0 0 0 0,-1 0 0 0 0,1 0 0 0 0,0 0 0 0 0,0 0-1 0 0,1-1 2 0 0,37 0-42 0 0,-32 1 40 0 0,13-3 7 0 0,0 0 1 0 0,12-3-6 0 0,7-2 5 0 0,-10 1 10 0 0,-20 5-2 0 0,0 0 0 0 0,0 0-1 0 0,0 1 1 0 0,8-1-13 0 0,-6 2-1712 0 0,-10 0-7090 0 0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58.4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92 7136 0 0,'7'-1'418'0'0,"0"0"0"0"0,0-1-1 0 0,0 0 1 0 0,0 0 0 0 0,0 0 0 0 0,0-1 0 0 0,0 0 0 0 0,3-3-418 0 0,15-6 873 0 0,8 2-788 0 0,0 0 0 0 0,0 2 0 0 0,1 2 1 0 0,19-2-86 0 0,33-6-1736 0 0,-79 13-5389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28.0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5920 0 0,'1'25'874'0'0,"1"0"1"0"0,1 0-1 0 0,2 0 1 0 0,1 4-875 0 0,-1-10 262 0 0,5 41 261 0 0,-6-33-487 0 0,2-1 0 0 0,0 0 1 0 0,7 16-37 0 0,-10-32 31 0 0,0 0 1 0 0,0 1 0 0 0,-1-1 0 0 0,0 1 0 0 0,-1 0 0 0 0,0 0-1 0 0,-1 7-31 0 0,1-16 36 0 0,-1 0-1 0 0,0 1 0 0 0,0-1 1 0 0,1 0-1 0 0,-1 0 0 0 0,1 0 1 0 0,0 0-1 0 0,0 0 0 0 0,-1 0 1 0 0,1 0-1 0 0,1 0 0 0 0,-1-1 0 0 0,0 1 1 0 0,1 1-36 0 0,-1-1 65 0 0,0-2-40 0 0,-1 1 0 0 0,0-1 0 0 0,0 0 0 0 0,1 1 0 0 0,-1-1 0 0 0,0 1 0 0 0,0-1 0 0 0,0 0 0 0 0,0 1 0 0 0,1-1 0 0 0,-1 1 0 0 0,0-1 0 0 0,0 1 0 0 0,0-1 0 0 0,0 1 0 0 0,0-1-1 0 0,0 1 1 0 0,0-1 0 0 0,0 1 0 0 0,0-1 0 0 0,-1 1 0 0 0,1-1 0 0 0,0 0 0 0 0,0 1 0 0 0,0-1 0 0 0,0 1 0 0 0,-1-1 0 0 0,1 1 0 0 0,0-1 0 0 0,0 0 0 0 0,-1 1 0 0 0,1-1 0 0 0,0 0 0 0 0,-1 1 0 0 0,1-1 0 0 0,-1 0-25 0 0,1 1 18 0 0,0-1 1 0 0,-1 0 0 0 0,1 0 0 0 0,0 0 0 0 0,0 0-1 0 0,-1 0 1 0 0,1 0 0 0 0,0 0 0 0 0,-1 0 0 0 0,1 0 0 0 0,0 0-1 0 0,-1 0 1 0 0,1-1 0 0 0,0 1 0 0 0,-1 0 0 0 0,1 0 0 0 0,0 0-1 0 0,-1 0 1 0 0,1 0 0 0 0,0-1 0 0 0,0 1 0 0 0,-1 0 0 0 0,1 0-1 0 0,0 0 1 0 0,0-1 0 0 0,-1 1 0 0 0,1 0 0 0 0,0 0-1 0 0,0-1 1 0 0,0 1 0 0 0,0 0 0 0 0,-1 0 0 0 0,1-1 0 0 0,0 1-1 0 0,0 0 1 0 0,0-1 0 0 0,0 1 0 0 0,0 0 0 0 0,0-1 0 0 0,0 1-1 0 0,0 0 1 0 0,0-1 0 0 0,0 1 0 0 0,0 0 0 0 0,0-1-1 0 0,0 1 1 0 0,0 0 0 0 0,0-1 0 0 0,0 1 0 0 0,0 0 0 0 0,0 0-1 0 0,0-1 1 0 0,1 1-19 0 0,0-36 505 0 0,3 0 0 0 0,2-12-505 0 0,-1 15-953 0 0,-1 0 0 0 0,-2-10 953 0 0,-2 38-8638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21.7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8032 0 0,'0'0'432'0'0,"0"0"-2"0"0,0 0-3 0 0,0 0-15 0 0,0 0-75 0 0,0 0-23 0 0,3 18 358 0 0,-1-15-673 0 0,0 0 0 0 0,0 1 1 0 0,0-1-1 0 0,-1 0 0 0 0,0 1 0 0 0,1-1 1 0 0,-1 1-1 0 0,0 0 0 0 0,-1-1 0 0 0,1 1 1 0 0,-1 0-1 0 0,1 0 0 0 0,-1 3 1 0 0,-6 55-29 0 0,2-27 13 0 0,-2 147 69 0 0,7-132 4 0 0,-1-33 56 0 0,1 0-1 0 0,-2 0 1 0 0,0 2-113 0 0,4 46 415 0 0,-3-61-379 0 0,0 0 1 0 0,0 0 0 0 0,0 0-1 0 0,0 0 1 0 0,1 0 0 0 0,0 0-1 0 0,0 0 1 0 0,0 0 0 0 0,0 0-37 0 0,1 1 78 0 0,-1 0 0 0 0,0 0 1 0 0,0 0-1 0 0,0 0 0 0 0,0 0 1 0 0,-1 0-79 0 0,-3 11 8 0 0,3-16-37 0 0,0 0 0 0 0,0-1 0 0 0,0 1 0 0 0,0 0 0 0 0,0 0 0 0 0,0 0 0 0 0,0-1 0 0 0,0 1 0 0 0,0 0 0 0 0,0 0 0 0 0,0 0 0 0 0,0 0 0 0 0,0-1 0 0 0,0 1 0 0 0,-1 0 0 0 0,1 0 0 0 0,0 0 0 0 0,0 0 0 0 0,0 0 0 0 0,0-1 0 0 0,0 1 0 0 0,0 0 0 0 0,-1 0 0 0 0,1 0 0 0 0,0 0 0 0 0,0 0 0 0 0,0 0 0 0 0,0 0 0 0 0,0 0 0 0 0,-1 0 0 0 0,1-1 0 0 0,0 1 0 0 0,0 0 0 0 0,0 0 0 0 0,-1 0 0 0 0,1 0 0 0 0,0 0 0 0 0,0 0 0 0 0,0 0 0 0 0,0 0 0 0 0,-1 0 0 0 0,1 0 0 0 0,0 0 0 0 0,0 0 0 0 0,0 1 0 0 0,0-1 0 0 0,-1 0 0 0 0,1 0 0 0 0,0 0 0 0 0,0 0 0 0 0,0 0 0 0 0,0 0 0 0 0,-1 0 0 0 0,1 0 0 0 0,0 0 0 0 0,0 1 0 0 0,0-1 0 0 0,0 0 0 0 0,0 0 0 0 0,0 0 0 0 0,-1 0 0 0 0,1 0 0 0 0,0 1 0 0 0,0-1 0 0 0,0 0 0 0 0,0 0 0 0 0,0 0 29 0 0,0 0-7673 0 0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58.8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606 92 5320 0 0,'-10'-10'175'0'0,"0"1"0"0"0,-1 0-1 0 0,0 1 1 0 0,-9-6-175 0 0,11 9 139 0 0,0 1 0 0 0,0 0 0 0 0,-1 0 0 0 0,1 0 0 0 0,-1 1 0 0 0,1 1 0 0 0,-1 0 0 0 0,0 0 0 0 0,0 1 0 0 0,-6 0-139 0 0,-7-1 179 0 0,16 1-109 0 0,-1 1-1 0 0,0-1 0 0 0,1 1 0 0 0,-1 1 1 0 0,1-1-1 0 0,-1 1 0 0 0,1 1 1 0 0,-1-1-1 0 0,1 1 0 0 0,-2 1-69 0 0,-42 16 453 0 0,28-11-59 0 0,1 1 0 0 0,-12 7-394 0 0,22-10 106 0 0,-1 1-1 0 0,1 1 0 0 0,1 0 1 0 0,0 1-1 0 0,0 0 0 0 0,1 1 1 0 0,0 0-1 0 0,0 0 0 0 0,1 1 1 0 0,1 0-1 0 0,0 1 0 0 0,-2 3-105 0 0,-7 15 91 0 0,11-22-35 0 0,1 1 0 0 0,0 0 0 0 0,1-1 0 0 0,-1 2 0 0 0,2-1 0 0 0,-1 0 0 0 0,1 1 0 0 0,1 0 0 0 0,0 0 0 0 0,0-1 0 0 0,1 1 0 0 0,0 3-56 0 0,0-8 23 0 0,1 0 1 0 0,0-1-1 0 0,0 1 1 0 0,1-1-1 0 0,-1 1 1 0 0,1-1-1 0 0,0 1 1 0 0,0-1-1 0 0,0 1 1 0 0,1-1-1 0 0,0 0 1 0 0,0 0-1 0 0,0 0 1 0 0,0 0-1 0 0,0 0 1 0 0,1 0-1 0 0,0 0 1 0 0,0-1-1 0 0,0 1 0 0 0,0-1 1 0 0,0 0-1 0 0,1 0 1 0 0,-1 0-1 0 0,1 0 1 0 0,0-1-1 0 0,0 0 1 0 0,0 1-1 0 0,3 0-23 0 0,0 1 26 0 0,1 0-1 0 0,0 0 0 0 0,0-1 0 0 0,0 0 0 0 0,1-1 1 0 0,-1 1-1 0 0,1-1 0 0 0,-1-1 0 0 0,1 0 1 0 0,0 0-1 0 0,0-1 0 0 0,4 0-25 0 0,26-4 112 0 0,-1-1 1 0 0,19-6-113 0 0,-40 7 10 0 0,-1-1 1 0 0,0 0-1 0 0,0-2 1 0 0,0 1 0 0 0,-1-2-1 0 0,0 0 1 0 0,1-2-11 0 0,18-12 6 0 0,-8 5 3 0 0,-1 0-1 0 0,7-8-8 0 0,-24 18 13 0 0,-1 0-1 0 0,1-1 1 0 0,-2 1-1 0 0,1-1 1 0 0,-1-1-1 0 0,0 1 1 0 0,-1-1-1 0 0,0 0 1 0 0,0 0-13 0 0,24-48 328 0 0,-29 55-307 0 0,1 0 1 0 0,0-1 0 0 0,0 1 0 0 0,-1-1-1 0 0,0 1 1 0 0,1-1 0 0 0,-1 1-1 0 0,0-1 1 0 0,0 1 0 0 0,-1-1 0 0 0,1 1-1 0 0,0-1 1 0 0,-1 1 0 0 0,1 0 0 0 0,-1-1-1 0 0,0 1 1 0 0,0 0 0 0 0,0-2-22 0 0,-1 0 21 0 0,0 0 0 0 0,1 1 0 0 0,-1-1 0 0 0,-1 0 0 0 0,1 1 0 0 0,-1-1 0 0 0,1 1 0 0 0,-1 0 0 0 0,0 0 0 0 0,-2-2-21 0 0,-11-7 79 0 0,-1 0 0 0 0,-1 1 0 0 0,0 1 0 0 0,0 0 0 0 0,-1 2 0 0 0,0 0 0 0 0,-1 1 0 0 0,1 1 0 0 0,-1 1 1 0 0,-9-1-80 0 0,3 1-15 0 0,23 4-76 0 0,-1-1 1 0 0,1 2 0 0 0,0-1 0 0 0,0 0-1 0 0,-1 1 1 0 0,1-1 0 0 0,0 1-1 0 0,-1 0 1 0 0,1 0 0 0 0,0 0-1 0 0,-1 1 1 0 0,1-1 0 0 0,0 1-1 0 0,0 0 1 0 0,-1 0 0 0 0,1 0 0 0 0,0 0-1 0 0,0 0 1 0 0,0 1 90 0 0,0 0-9245 0 0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59.1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6016 0 0,'3'1'95'0'0,"-1"-1"1"0"0,0 0-1 0 0,1 1 1 0 0,-1-1-1 0 0,0 1 1 0 0,0 0-1 0 0,0 0 1 0 0,0 0-1 0 0,1 0-95 0 0,-1 0 117 0 0,1 0-1 0 0,-1 0 0 0 0,0 0 0 0 0,0 0 0 0 0,1-1 1 0 0,-1 1-1 0 0,0-1 0 0 0,1 1 0 0 0,0-1-116 0 0,-2 0 48 0 0,0 0-1 0 0,0 0 1 0 0,0 1-1 0 0,-1-1 1 0 0,1 0-1 0 0,0 1 1 0 0,0-1-1 0 0,-1 1 1 0 0,1-1-1 0 0,0 1 1 0 0,-1-1-1 0 0,1 1 1 0 0,-1-1-1 0 0,1 1 1 0 0,0 0-1 0 0,-1-1 1 0 0,1 1-1 0 0,-1 0 1 0 0,0-1-1 0 0,1 1 1 0 0,-1 0-1 0 0,1 0 1 0 0,-1 0-1 0 0,0-1 1 0 0,0 1-1 0 0,0 0 1 0 0,1 0-48 0 0,-1 0 36 0 0,0 1 0 0 0,1-1 1 0 0,0 0-1 0 0,-1 1 0 0 0,1-1 0 0 0,0 0 1 0 0,-1 0-1 0 0,1 0 0 0 0,0 0 0 0 0,0 1 0 0 0,0-1 1 0 0,0 0-1 0 0,0-1 0 0 0,0 1 0 0 0,0 0 1 0 0,1 0-37 0 0,1 1 57 0 0,0-1 0 0 0,0 1 0 0 0,0 0 0 0 0,-1 0 0 0 0,1 0 0 0 0,0 0 0 0 0,-1 0 0 0 0,1 1 0 0 0,-1-1 0 0 0,0 1 0 0 0,0 0 0 0 0,0 0 0 0 0,0-1 0 0 0,0 1 0 0 0,0 1-57 0 0,3 5 110 0 0,8 3 330 0 0,-12-12-409 0 0,-1 0 0 0 0,1 1 1 0 0,0-1-1 0 0,0 1 0 0 0,-1-1 0 0 0,1 1 1 0 0,0-1-1 0 0,-1 1 0 0 0,1 0 1 0 0,-1-1-1 0 0,1 1 0 0 0,-1 0 0 0 0,1-1 1 0 0,-1 1-1 0 0,1 0 0 0 0,-1 0 1 0 0,0-1-1 0 0,1 1 0 0 0,-1 0 1 0 0,0 0-1 0 0,0 0 0 0 0,0 0 0 0 0,0-1 1 0 0,1 1-1 0 0,-1 0 0 0 0,0 0-31 0 0,0 0 124 0 0,3 7-1397 0 0,-2-7-6476 0 0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59.5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 5320 0 0,'2'2'96'0'0,"0"0"1"0"0,0 0-1 0 0,0 0 1 0 0,0 1-1 0 0,-1-1 1 0 0,1 0-1 0 0,-1 1 0 0 0,0-1 1 0 0,0 1-1 0 0,0 0 1 0 0,0-1-1 0 0,0 1 1 0 0,0 0-1 0 0,-1 0 1 0 0,1 0-1 0 0,-1-1 0 0 0,0 3-96 0 0,4 15 577 0 0,9 25 400 0 0,1 17-977 0 0,7 27 551 0 0,-13-66-558 0 0,1 0 1 0 0,9 15 6 0 0,-11-22-3 0 0,1-1 0 0 0,1 0 0 0 0,1 0 1 0 0,0-1-1 0 0,8 8 3 0 0,-14-18 12 0 0,0 0 0 0 0,1-1 1 0 0,-1 0-1 0 0,0 0 0 0 0,1 0 0 0 0,0-1 0 0 0,0 1 0 0 0,-1-1 1 0 0,1 0-1 0 0,1 0 0 0 0,-1-1-12 0 0,22 10 173 0 0,-23-9-124 0 0,0-1 1 0 0,0 1 0 0 0,0-1-1 0 0,0 0 1 0 0,1-1 0 0 0,-1 1-1 0 0,0-1 1 0 0,0 1 0 0 0,0-1-1 0 0,1-1 1 0 0,-1 1 0 0 0,0-1 0 0 0,0 1-1 0 0,0-1 1 0 0,0 0 0 0 0,0-1-1 0 0,0 1 1 0 0,0-1 0 0 0,0 1-1 0 0,0-1 1 0 0,-1 0 0 0 0,1-1-1 0 0,-1 1 1 0 0,1-1 0 0 0,-1 1-1 0 0,0-1 1 0 0,0 0 0 0 0,0 0-1 0 0,-1 0 1 0 0,1-1 0 0 0,0-1-50 0 0,5-9 172 0 0,-1 0 1 0 0,-1 0-1 0 0,-1-1 1 0 0,0 0-1 0 0,-1 0 1 0 0,0-1 0 0 0,-1 1-1 0 0,-1-1 1 0 0,0 0-1 0 0,-1 0 1 0 0,-1 1-1 0 0,-1-7-172 0 0,1-18 242 0 0,0 30-163 0 0,0 0 0 0 0,0 0 1 0 0,-1 0-1 0 0,0 0 0 0 0,-1 0 1 0 0,-1-6-80 0 0,-5-18 157 0 0,4 19-32 0 0,0-1 0 0 0,-1 1 0 0 0,0-1-125 0 0,-5 3 66 0 0,8 12-44 0 0,1-1 0 0 0,0 1-1 0 0,0 0 1 0 0,0-1 0 0 0,0 1 0 0 0,0-1-1 0 0,0 1 1 0 0,0-1 0 0 0,0 1-1 0 0,0-1 1 0 0,1 0 0 0 0,-1 1 0 0 0,1-1-1 0 0,-1-1-21 0 0,1 3-41 0 0,0 0-1 0 0,0 0 0 0 0,0-1 1 0 0,0 1-1 0 0,0 0 1 0 0,0 0-1 0 0,0 0 1 0 0,0 0-1 0 0,0 0 0 0 0,0-1 1 0 0,0 1-1 0 0,0 0 1 0 0,0 0-1 0 0,0 0 0 0 0,0 0 1 0 0,0 0-1 0 0,0 0 1 0 0,0-1-1 0 0,-1 1 1 0 0,1 0-1 0 0,0 0 0 0 0,0 0 1 0 0,0 0-1 0 0,0 0 1 0 0,0 0-1 0 0,0 0 0 0 0,0 0 1 0 0,-1 0-1 0 0,1 0 1 0 0,0-1-1 0 0,0 1 0 0 0,0 0 1 0 0,0 0-1 0 0,0 0 1 0 0,0 0-1 0 0,-1 0 1 0 0,1 0-1 0 0,0 0 0 0 0,0 0 1 0 0,0 0-1 0 0,0 0 1 0 0,-1 0 41 0 0,1 0-9172 0 0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3:59.9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0 404 6224 0 0,'2'0'50'0'0,"-1"0"1"0"0,0 0-1 0 0,1 0 1 0 0,-1 0-1 0 0,0 0 1 0 0,1 0-1 0 0,-1 0 1 0 0,0-1-1 0 0,0 1 1 0 0,1 0-1 0 0,-1-1 1 0 0,0 1-1 0 0,0-1 1 0 0,1 0-1 0 0,-1 1 1 0 0,0-1-1 0 0,0 0 1 0 0,0 0-1 0 0,0 1 1 0 0,0-1-1 0 0,0 0 1 0 0,0 0-1 0 0,0 0 1 0 0,-1 0-1 0 0,1 0 1 0 0,0-1-1 0 0,0 1 1 0 0,-1 0-1 0 0,1 0 1 0 0,-1 0-1 0 0,1-1 1 0 0,-1 1-1 0 0,0 0 1 0 0,1-1-51 0 0,0-5 376 0 0,-1 0 0 0 0,0 0 0 0 0,0 0 0 0 0,-1 0 0 0 0,1 0 0 0 0,-2-4-376 0 0,-2-23 339 0 0,5-142 565 0 0,-1 172-858 0 0,1-1 0 0 0,0 1 1 0 0,0 0-1 0 0,1-1 0 0 0,-1 1 0 0 0,1 0 1 0 0,0 0-1 0 0,0 0 0 0 0,0 0 1 0 0,1 0-1 0 0,1-3-46 0 0,12-21 291 0 0,-14 25-240 0 0,0 1 1 0 0,0-1 0 0 0,0 1-1 0 0,0-1 1 0 0,0 1-1 0 0,0 0 1 0 0,1 0 0 0 0,-1 0-1 0 0,1 0 1 0 0,-1 1 0 0 0,1-1-1 0 0,0 1 1 0 0,0-1-1 0 0,-1 1 1 0 0,1 0 0 0 0,0 0-1 0 0,0 0 1 0 0,3 0-52 0 0,-4 1 21 0 0,-1 0-1 0 0,1-1 1 0 0,-1 1 0 0 0,0 0 0 0 0,1 1-1 0 0,-1-1 1 0 0,1 0 0 0 0,-1 0 0 0 0,1 1 0 0 0,-1-1-1 0 0,0 0 1 0 0,1 1 0 0 0,-1 0 0 0 0,0-1-1 0 0,1 1 1 0 0,-1 0 0 0 0,0-1 0 0 0,0 1-1 0 0,0 0 1 0 0,1 1-21 0 0,23 25 212 0 0,-13-13-168 0 0,-2-2 11 0 0,-1-1 1 0 0,-1 1 0 0 0,0 1-1 0 0,-1 0 1 0 0,0 0 0 0 0,-1 0-1 0 0,2 6-55 0 0,-1-3 83 0 0,0 0-1 0 0,1-1 1 0 0,1 0 0 0 0,8 12-83 0 0,-7-15 38 0 0,0-1 1 0 0,0 0 0 0 0,1 0 0 0 0,0-1 0 0 0,5 2-39 0 0,-14-10 8 0 0,0 0 0 0 0,0 0 0 0 0,0 0-1 0 0,0 1 1 0 0,0-1 0 0 0,-1 1 0 0 0,1-1-1 0 0,-1 1 1 0 0,0 0 0 0 0,1-1 0 0 0,-1 2-8 0 0,0-1 8 0 0,0 0 0 0 0,1 0 0 0 0,-1 0 0 0 0,1 0 0 0 0,0 0 0 0 0,0-1 0 0 0,0 1 0 0 0,0 0-8 0 0,-1-2 1 0 0,-1 0 1 0 0,1 0 0 0 0,0 0 0 0 0,0 0 0 0 0,-1 0-1 0 0,1 0 1 0 0,-1 0 0 0 0,1 0 0 0 0,-1 1 0 0 0,0-1-1 0 0,1 0 1 0 0,-1 0 0 0 0,0 0 0 0 0,0 1 0 0 0,0 0-2 0 0,0-1-1 0 0,0 0 1 0 0,0 0-1 0 0,0 0 1 0 0,0 0-1 0 0,1 0 1 0 0,-1-1 0 0 0,0 1-1 0 0,0 0 1 0 0,1 0-1 0 0,-1 0 1 0 0,0 0-1 0 0,1-1 1 0 0,-1 1-1 0 0,1 0 1 0 0,-1 0 0 0 0,1-1-1 0 0,-1 1 1 0 0,1 0-1 0 0,0-1 1 0 0,-1 1-1 0 0,1 0 1 0 0,0 0 0 0 0,-1-2-28 0 0,0 1 0 0 0,-1 0 1 0 0,1 0-1 0 0,-1 0 0 0 0,1 0 1 0 0,0 0-1 0 0,-1 0 0 0 0,1 0 0 0 0,0 0 1 0 0,-1 0-1 0 0,1 0 0 0 0,0 0 1 0 0,-1 0-1 0 0,1 0 0 0 0,0 1 0 0 0,-1-1 1 0 0,1 0-1 0 0,0 0 0 0 0,-1 0 1 0 0,1 0-1 0 0,0 1 0 0 0,0-1 0 0 0,-1 0 1 0 0,1 0-1 0 0,0 1 0 0 0,-1-1 1 0 0,1 0-1 0 0,0 0 0 0 0,0 1 0 0 0,0-1 1 0 0,-1 0-1 0 0,1 1 0 0 0,0-1 1 0 0,0 0-1 0 0,0 1 0 0 0,0-1 0 0 0,0 0 1 0 0,0 1-1 0 0,0-1 0 0 0,-1 0 1 0 0,1 1-1 0 0,0-1 0 0 0,0 0 1 0 0,0 1-1 0 0,0-1 0 0 0,1 0 0 0 0,-1 1 1 0 0,0-1-1 0 0,0 0 0 0 0,0 1 1 0 0,0-1-1 0 0,0 0 0 0 0,0 1 0 0 0,0-1 1 0 0,1 0-1 0 0,-1 1 0 0 0,0-1 1 0 0,0 0-1 0 0,0 0 0 0 0,1 1 0 0 0,-1-1 1 0 0,0 0-1 0 0,0 0 0 0 0,1 1 1 0 0,-1-1-1 0 0,0 0 0 0 0,1 0 0 0 0,-1 0 1 0 0,0 1-1 0 0,1-1 28 0 0,-2 0-9277 0 0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00.2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85 7232 0 0,'12'3'674'0'0,"-12"-3"-619"0"0,1 1-1 0 0,-1-1 1 0 0,1 0-1 0 0,-1 1 0 0 0,1-1 1 0 0,0 0-1 0 0,-1 0 0 0 0,1 0 1 0 0,-1 0-1 0 0,1 1 0 0 0,0-1 1 0 0,-1 0-1 0 0,1 0 1 0 0,-1 0-1 0 0,1 0 0 0 0,0 0 1 0 0,-1 0-1 0 0,1 0 0 0 0,-1-1 1 0 0,1 1-1 0 0,0 0 0 0 0,-1 0 1 0 0,1 0-1 0 0,-1-1 0 0 0,1 1 1 0 0,-1 0-1 0 0,1-1 1 0 0,-1 1-1 0 0,1 0 0 0 0,-1-1 1 0 0,1 1-1 0 0,-1 0 0 0 0,1-1 1 0 0,-1 1-1 0 0,1-1-54 0 0,0 0 26 0 0,0 0 0 0 0,0 0 0 0 0,1-1 0 0 0,-1 2-1 0 0,1-1 1 0 0,-1 0 0 0 0,0 0 0 0 0,1 0 0 0 0,0 1 0 0 0,-1-1 0 0 0,1 1 0 0 0,-1-1 0 0 0,1 1-1 0 0,0 0 1 0 0,-1-1 0 0 0,2 1-26 0 0,9-3 77 0 0,48-17 87 0 0,-29 8 14 0 0,1 1 0 0 0,-1 2 0 0 0,28-3-178 0 0,-13 12 338 0 0,-38 1-563 0 0,-1-1-1 0 0,1 0 1 0 0,-1 0 0 0 0,1 0-1 0 0,-1-1 1 0 0,2-1 225 0 0,8-2-7136 0 0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00.6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7 496 6016 0 0,'0'-23'3736'0'0,"0"-5"-2645"0"0,0-55 1976 0 0,-6-26-3067 0 0,6 103 123 0 0,0 0-1 0 0,0 0 1 0 0,1 0-1 0 0,0 0 1 0 0,0-1-1 0 0,1 1 1 0 0,0 0-1 0 0,0 1 1 0 0,0-1-1 0 0,1 0 1 0 0,-1 1-1 0 0,1-1 1 0 0,1 1-1 0 0,-1 0 1 0 0,1 0-1 0 0,1-1-122 0 0,-5 5 28 0 0,1 0 0 0 0,0 0 0 0 0,0 0 0 0 0,0 0 0 0 0,0 0 0 0 0,1 0 0 0 0,-1 0 1 0 0,0 1-1 0 0,0-1 0 0 0,0 0 0 0 0,1 1 0 0 0,-1-1 0 0 0,0 1 0 0 0,0 0 0 0 0,1-1 0 0 0,-1 1 0 0 0,0 0 0 0 0,1 0 0 0 0,-1 0 0 0 0,1 0 0 0 0,-1 0 0 0 0,0 0 0 0 0,1 0 0 0 0,-1 0 0 0 0,0 0 0 0 0,1 1 0 0 0,0 0-28 0 0,4 1 14 0 0,1 1 0 0 0,-1 0 0 0 0,0 0 0 0 0,0 1 0 0 0,2 1-14 0 0,17 9 61 0 0,-17-9-58 0 0,-1 0-1 0 0,1 0 1 0 0,-1 1 0 0 0,0 0-1 0 0,0 0 1 0 0,3 4-3 0 0,21 18-37 0 0,-7-8-39 0 0,-2 0 0 0 0,-1 2 0 0 0,2 2 76 0 0,18 19-263 0 0,-11-20 9 0 0,-26-21 230 0 0,0 1 0 0 0,0-1 0 0 0,0 1 0 0 0,0 0 0 0 0,0 0 0 0 0,-1 0 0 0 0,0 1 0 0 0,0-1 0 0 0,1 2 24 0 0,-1-2-20 0 0,1 1 0 0 0,-1-1 0 0 0,1 0 0 0 0,0 0 0 0 0,0 0 0 0 0,0 0 0 0 0,0-1 0 0 0,1 1 0 0 0,-1-1 0 0 0,1 0 0 0 0,-1-1 0 0 0,1 1 0 0 0,0-1 0 0 0,-1 0 0 0 0,1 0 0 0 0,4 0 20 0 0,-8-1 5 0 0,1 0 0 0 0,0 0 0 0 0,-1 0 0 0 0,1-1 0 0 0,0 1 0 0 0,-1-1 0 0 0,1 1 0 0 0,-1-1 1 0 0,1 0-1 0 0,-1 1 0 0 0,1-1 0 0 0,-1 0 0 0 0,1 0 0 0 0,-1 0 0 0 0,0 0 0 0 0,1 0 1 0 0,-1 0-1 0 0,1-2-5 0 0,1 0 43 0 0,-1 0 1 0 0,0-1-1 0 0,0 1 1 0 0,0-1-1 0 0,0 1 1 0 0,0-1-1 0 0,-1 0 1 0 0,1-1-44 0 0,1-8 148 0 0,1-1 0 0 0,-2 0 0 0 0,0 0-1 0 0,-1-4-147 0 0,1-34 598 0 0,-2-1-1 0 0,-8-50-597 0 0,7 95 45 0 0,1 1 16 0 0,0-1 0 0 0,0 1-1 0 0,1 0 1 0 0,0-1 0 0 0,1 1-61 0 0,-1 2 42 0 0,0 0 0 0 0,-1-1 0 0 0,1 1 0 0 0,-1 0 0 0 0,0 0 0 0 0,0 0 0 0 0,-1-1 0 0 0,1 1 0 0 0,-1-2-42 0 0,1 6 16 0 0,0 0 1 0 0,0 0 0 0 0,0 0-1 0 0,1 0 1 0 0,-1 0-1 0 0,0 0 1 0 0,1 0 0 0 0,-1 1-1 0 0,1-1 1 0 0,-1 0-1 0 0,1 0 1 0 0,-1 0-1 0 0,1 1 1 0 0,0-1 0 0 0,-1 0-1 0 0,1 0 1 0 0,0 1-1 0 0,0-1 1 0 0,-1 1 0 0 0,1-1-1 0 0,0 1-16 0 0,19-12 109 0 0,9 6-196 0 0,-19 5-2326 0 0,-8 1-9289 0 0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01.0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6824 0 0,'0'2'120'0'0,"0"-1"0"0"0,0 0 0 0 0,0 1 0 0 0,0-1 0 0 0,0 0 0 0 0,0 0 0 0 0,0 1 0 0 0,1-1 0 0 0,-1 0 0 0 0,0 1 0 0 0,1-1 0 0 0,-1 0 0 0 0,1 0 0 0 0,-1 0 0 0 0,1 1 0 0 0,0-1 0 0 0,0 0 0 0 0,-1 0 0 0 0,1 0 0 0 0,0 0 0 0 0,0 0 0 0 0,0 0 0 0 0,0 0 0 0 0,0-1 0 0 0,0 1 0 0 0,0 0 0 0 0,0-1 0 0 0,1 1-120 0 0,0 7 271 0 0,-2-8-246 0 0,0 1-1 0 0,0 0 1 0 0,0-1 0 0 0,0 1 0 0 0,0 0 0 0 0,0-1 0 0 0,0 1 0 0 0,0 0-1 0 0,0-1 1 0 0,1 1 0 0 0,-1 0 0 0 0,0-1 0 0 0,0 1 0 0 0,1-1-1 0 0,-1 1 1 0 0,0 0 0 0 0,1-1 0 0 0,-1 1 0 0 0,1-1 0 0 0,-1 1-25 0 0,3 2 56 0 0,0 0 1 0 0,0 0 0 0 0,-1 0 0 0 0,1 1 0 0 0,-1-1 0 0 0,0 1-1 0 0,0-1 1 0 0,0 1 0 0 0,-1 0 0 0 0,1 0 0 0 0,-1 0-57 0 0,12 50 515 0 0,-4-12-105 0 0,2-1 142 0 0,-9-32-370 0 0,0 1-1 0 0,0-1 1 0 0,1 0 0 0 0,0 1-1 0 0,0-2 1 0 0,1 1-1 0 0,0 0 1 0 0,1-1 0 0 0,0 1-1 0 0,5 5-181 0 0,-9-13 33 0 0,0 0 0 0 0,0 0 0 0 0,-1 0 0 0 0,1 1 0 0 0,0-1 0 0 0,-1 0 0 0 0,1 0-1 0 0,-1 1 1 0 0,0-1 0 0 0,1 0 0 0 0,-1 1 0 0 0,0 0-33 0 0,6 13 188 0 0,-1-4-1756 0 0,-5-11-8349 0 0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01.5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104 43 2704 0 0,'-3'0'-126'0'0,"0"0"628"0"0,-1 1-1 0 0,0-2 0 0 0,1 1 1 0 0,-1 0-1 0 0,0-1 0 0 0,1 1 1 0 0,-1-1-1 0 0,1 0 0 0 0,-1-1 1 0 0,0 1-502 0 0,3 0 68 0 0,1 1 1 0 0,-1-1 0 0 0,0 1 0 0 0,0-1-1 0 0,0 1 1 0 0,1 0 0 0 0,-1-1-1 0 0,0 1 1 0 0,0 0 0 0 0,0 0-1 0 0,0-1 1 0 0,0 1 0 0 0,0 0 0 0 0,0 0-1 0 0,0 0 1 0 0,0 0 0 0 0,1 0-1 0 0,-1 0 1 0 0,0 0 0 0 0,0 1-1 0 0,0-1 1 0 0,0 0 0 0 0,0 0 0 0 0,0 1-1 0 0,0-1 1 0 0,1 1 0 0 0,-1-1-1 0 0,0 1 1 0 0,0-1 0 0 0,1 1-1 0 0,-1-1 1 0 0,0 1 0 0 0,1-1 0 0 0,-1 1-1 0 0,0 0 1 0 0,1 0 0 0 0,-1-1-1 0 0,0 1-68 0 0,1 0 17 0 0,0-1 0 0 0,-1 1 0 0 0,1-1 0 0 0,-1 0-1 0 0,1 1 1 0 0,-1-1 0 0 0,1 0 0 0 0,0 1 0 0 0,-1-1 0 0 0,1 0-1 0 0,-1 0 1 0 0,0 0 0 0 0,1 1 0 0 0,-1-1 0 0 0,1 0-1 0 0,-1 0 1 0 0,1 0 0 0 0,-1 0 0 0 0,1 0 0 0 0,-1 0 0 0 0,1 0-1 0 0,-1 0 1 0 0,0 0 0 0 0,1 0 0 0 0,-1 0 0 0 0,1-1-17 0 0,-1 1 1 0 0,1 0 1 0 0,0 0 0 0 0,-1 0-1 0 0,1 0 1 0 0,0 0-1 0 0,-1 0 1 0 0,1 0 0 0 0,0 0-1 0 0,-1 0 1 0 0,1 0 0 0 0,0 0-1 0 0,-1 0 1 0 0,1 0 0 0 0,0 0-1 0 0,-1 0 1 0 0,1 0-1 0 0,0 0 1 0 0,-1 0 0 0 0,1 0-1 0 0,0 1 1 0 0,0-1 0 0 0,-1 0-1 0 0,1 0 1 0 0,0 0 0 0 0,-1 0-1 0 0,1 1 1 0 0,0-1-1 0 0,0 0 1 0 0,0 0 0 0 0,-1 1-1 0 0,1-1 1 0 0,0 0 0 0 0,0 0-1 0 0,0 1 1 0 0,-1-1 0 0 0,1 0-1 0 0,0 1 1 0 0,0-1-1 0 0,0 0 1 0 0,0 1 0 0 0,0-1-1 0 0,0 0 1 0 0,0 1 0 0 0,0-1-1 0 0,0 0 1 0 0,0 1 0 0 0,0-1-1 0 0,0 0 1 0 0,0 1-1 0 0,0-1 1 0 0,0 0 0 0 0,0 1-1 0 0,0-1-1 0 0,-4 6-201 0 0,15-7 77 0 0,91-4-92 0 0,-1-4 0 0 0,9-5 216 0 0,107-11-136 0 0,61 18-1239 0 0,-273 7-4675 0 0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01.9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6128 0 0,'2'0'33'0'0,"1"0"0"0"0,-1 0 0 0 0,1 0 0 0 0,-1 0-1 0 0,1 0 1 0 0,-1 0 0 0 0,0 1 0 0 0,1 0 0 0 0,-1-1 0 0 0,0 1 0 0 0,1 0 0 0 0,0 1-33 0 0,-1-1 100 0 0,-1 1 0 0 0,1 0 0 0 0,-1-1 0 0 0,0 1 0 0 0,1 0 0 0 0,-1 0 0 0 0,0 0 0 0 0,0 0 1 0 0,0 0-1 0 0,-1 0 0 0 0,1 1 0 0 0,0-1 0 0 0,-1 0-100 0 0,14 20 689 0 0,-2 17-233 0 0,-3-15-112 0 0,-2 2 0 0 0,0 3-344 0 0,0 9 382 0 0,-3-17 143 0 0,0 1-1 0 0,-1-1 0 0 0,-1 16-524 0 0,-2-36 9 0 0,0 2 43 0 0,0-1 1 0 0,0 0-1 0 0,0 1 0 0 0,0-1 0 0 0,0 1 1 0 0,0-1-1 0 0,1 1 0 0 0,-1-1 0 0 0,1 0 1 0 0,0 1-1 0 0,0-1 0 0 0,0 0 0 0 0,0 0 0 0 0,0 0 1 0 0,0 1-1 0 0,2 0-52 0 0,-2 0 98 0 0,0-1-1 0 0,0 1 1 0 0,-1 0 0 0 0,1 0-1 0 0,-1-1 1 0 0,1 1-1 0 0,-1 0 1 0 0,0 2-98 0 0,0 5 68 0 0,0-17-1240 0 0,0 6-7498 0 0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02.3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258 0 7632 0 0,'0'1'33'0'0,"0"-1"0"0"0,1 1 1 0 0,-1-1-1 0 0,0 1 1 0 0,0-1-1 0 0,0 1 0 0 0,1-1 1 0 0,-1 1-1 0 0,0-1 0 0 0,0 0 1 0 0,1 1-1 0 0,-1-1 0 0 0,0 1 1 0 0,1-1-1 0 0,-1 0 0 0 0,1 1 1 0 0,-1-1-1 0 0,0 0 0 0 0,1 0 1 0 0,-1 1-1 0 0,1-1 0 0 0,-1 0 1 0 0,1 0-1 0 0,-1 1 0 0 0,1-1 1 0 0,-1 0-1 0 0,1 0 0 0 0,-1 0 1 0 0,1 0-1 0 0,-1 0 1 0 0,1 0-1 0 0,-1 0 0 0 0,1 0 1 0 0,-1 0-1 0 0,1 0 0 0 0,-1 0 1 0 0,1 0-1 0 0,0 0-33 0 0,28-5 2163 0 0,-13 2-1433 0 0,-20 7-617 0 0,0 0 0 0 0,1 0 1 0 0,-1 0-1 0 0,1 1 0 0 0,-2 3-113 0 0,3-5 29 0 0,-1 0-1 0 0,0-1 1 0 0,0 1-1 0 0,0-1 0 0 0,0 0 1 0 0,0 0-1 0 0,0 0 1 0 0,0-1-1 0 0,-1 1 1 0 0,1-1-1 0 0,-1 1 0 0 0,1-1 1 0 0,-1 0-1 0 0,0-1-28 0 0,-19 9 106 0 0,6 0-9 0 0,5-3-47 0 0,1 0 1 0 0,-2-1 0 0 0,1 0 0 0 0,0-1 0 0 0,-1 0 0 0 0,0-1-51 0 0,2 0 95 0 0,0 0-1 0 0,0 1 1 0 0,-9 4-95 0 0,-3 1 182 0 0,-6 16 105 0 0,29-24-277 0 0,-1 0 1 0 0,0-1-1 0 0,0 1 1 0 0,0 0-1 0 0,1 0 0 0 0,-1 0 1 0 0,1 0-1 0 0,-1 0 0 0 0,0 0 1 0 0,1 0-1 0 0,0 0 1 0 0,-1 0-1 0 0,1 0 0 0 0,0 1-10 0 0,-7 11 78 0 0,6-10-67 0 0,1-1 0 0 0,0 1 0 0 0,0-1 0 0 0,0 1 0 0 0,0-1 0 0 0,0 1 1 0 0,1-1-1 0 0,-1 1 0 0 0,1-1 0 0 0,0 2-11 0 0,1 9 17 0 0,-2-11-15 0 0,0 1 0 0 0,1-1 0 0 0,-1 1 0 0 0,1-1 0 0 0,0 1 0 0 0,0-1 0 0 0,-1 0 0 0 0,3 3-2 0 0,3 14 9 0 0,2 16 14 0 0,-6-30-21 0 0,-1 1-1 0 0,1 0 0 0 0,-1 0 1 0 0,0 0-1 0 0,-1 0 1 0 0,1 2-2 0 0,-1 7 1 0 0,-1-2 2 0 0,1-1-1 0 0,1 1 0 0 0,0 0 0 0 0,0-1 0 0 0,2 1 1 0 0,2 9-3 0 0,-1-3 2 0 0,-4-18-1 0 0,0 1-1 0 0,0-1 0 0 0,0 1 1 0 0,1-1-1 0 0,-1 1 0 0 0,0-1 1 0 0,1 1-1 0 0,-1-1 0 0 0,1 1 1 0 0,0-1-1 0 0,-1 0 0 0 0,1 1 1 0 0,0-1-1 0 0,0 0 0 0 0,0 0 1 0 0,1 1-1 0 0,-2 0 0 0 0,1 0 1 0 0,0-1-1 0 0,-1 1 1 0 0,1 0-1 0 0,-1 0 1 0 0,1 0-1 0 0,-1-1 1 0 0,0 1-1 0 0,0 0 1 0 0,0 0-1 0 0,0 0 0 0 0,0 0 1 0 0,0-1-1 0 0,-1 2 0 0 0,1 5 2 0 0,0-8-2 0 0,1 0 0 0 0,-1 1 0 0 0,1-1 0 0 0,-1 0 0 0 0,1 1 0 0 0,-1-1 0 0 0,1 0 0 0 0,-1 0 0 0 0,1 1 0 0 0,-1-1 0 0 0,1 0 0 0 0,0 0 0 0 0,-1 0 0 0 0,1 0 0 0 0,0 0 0 0 0,-1 0 0 0 0,1 0 0 0 0,-1 0 0 0 0,1 0 0 0 0,0 0 0 0 0,-1 0 0 0 0,1 0-1 0 0,-1 0 1 0 0,1-1 0 0 0,6 1-1 0 0,-6 0-1811 0 0,-1 0-7222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22.0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0 105 3912 0 0,'18'-3'6334'0'0,"53"-10"-6264"0"0,-49 9 33 0 0,0 0 0 0 0,8 0-103 0 0,15-1 134 0 0,-40 3-113 0 0,0 1 0 0 0,0-1 1 0 0,0 0-1 0 0,0 0 0 0 0,0 0 1 0 0,0-1-1 0 0,4-2-21 0 0,-4 1 28 0 0,1 1 1 0 0,-1 0-1 0 0,1 0 0 0 0,0 1 0 0 0,0 0 0 0 0,2-1-28 0 0,101-22-1248 0 0,-81 18-5710 0 0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02.7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85 6824 0 0,'23'0'571'0'0,"-1"-1"0"0"0,0-1-1 0 0,0 0 1 0 0,-1-2 0 0 0,1-1 0 0 0,18-6-571 0 0,12-2 438 0 0,-39 11-481 0 0,0-1 1 0 0,0-1 0 0 0,12-5 42 0 0,34-11-1384 0 0,-41 11-5176 0 0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03.0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6016 0 0,'4'3'157'0'0,"0"1"0"0"0,-1 0 0 0 0,1 0 1 0 0,-1 0-1 0 0,1 0 0 0 0,-1 0 0 0 0,-1 1 0 0 0,1-1 1 0 0,-1 1-1 0 0,1 0 0 0 0,-1 0 0 0 0,-1 0 0 0 0,1 0 0 0 0,-1 0 1 0 0,0 0-1 0 0,0 0 0 0 0,0 1 0 0 0,-1-1 0 0 0,0 3-157 0 0,1 72 358 0 0,-2 93-78 0 0,-7-76 1344 0 0,8-52 886 0 0,1-47-4042 0 0,0 2-7214 0 0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03.4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359 7 10040 0 0,'10'-3'113'0'0,"2"-1"134"0"0,-12 4-242 0 0,0 0 0 0 0,0 0 0 0 0,1 0-1 0 0,-1 0 1 0 0,0 0 0 0 0,0 0 0 0 0,1 0 0 0 0,-1 0-1 0 0,0 0 1 0 0,0 0 0 0 0,0 0 0 0 0,1 1 0 0 0,-1-1-1 0 0,0 0 1 0 0,0 0 0 0 0,0 0 0 0 0,1 0 0 0 0,-1 0-1 0 0,0 1 1 0 0,0-1 0 0 0,0 0 0 0 0,0 0-1 0 0,1 0 1 0 0,-1 0 0 0 0,0 1 0 0 0,0-1 0 0 0,0 0-1 0 0,0 0 1 0 0,0 0 0 0 0,0 1 0 0 0,0-1 0 0 0,0 0-1 0 0,0 0 1 0 0,0 1 0 0 0,0-1 0 0 0,0 0 0 0 0,0 0-1 0 0,0 0 1 0 0,0 1 0 0 0,0-1 0 0 0,0 0 0 0 0,0 0-1 0 0,0 1-4 0 0,-2-1 286 0 0,1 0-279 0 0,1 0 0 0 0,-1 0 1 0 0,1 0-1 0 0,-1 0 0 0 0,1 0 1 0 0,-1 0-1 0 0,0 0 1 0 0,1 0-1 0 0,-1 0 0 0 0,1 1 1 0 0,0-1-1 0 0,-1 0 0 0 0,1 0 1 0 0,-1 0-1 0 0,1 1 1 0 0,-1-1-1 0 0,1 0 0 0 0,-1 0 1 0 0,1 1-1 0 0,0-1 0 0 0,-1 0 1 0 0,1 1-1 0 0,-1-1 1 0 0,1 1-1 0 0,0-1 0 0 0,0 0 1 0 0,-1 1-1 0 0,1-1 0 0 0,0 1 1 0 0,0-1-1 0 0,-1 1 1 0 0,1-1-1 0 0,0 1 0 0 0,0-1-7 0 0,-1 1 1 0 0,1 0-1 0 0,-1 0 0 0 0,0-1 0 0 0,1 1 0 0 0,-1-1 0 0 0,0 1 1 0 0,0-1-1 0 0,0 1 0 0 0,0-1 0 0 0,1 1 0 0 0,-1-1 0 0 0,0 0 1 0 0,0 1-1 0 0,0-1 0 0 0,0 0 0 0 0,0 0 0 0 0,-1 1 0 0 0,-27 5-96 0 0,17-3 39 0 0,-111 28-119 0 0,116-29 225 0 0,0 0 0 0 0,0 1 0 0 0,0 0 1 0 0,0 0-1 0 0,0 0 0 0 0,1 1 0 0 0,-4 3-49 0 0,2-2 84 0 0,0 0 0 0 0,-1-1 0 0 0,1 0 0 0 0,-4 1-84 0 0,9-4 85 0 0,1 0 1 0 0,-1 0-1 0 0,1 0 1 0 0,0 0-1 0 0,-1 0 0 0 0,1 1 1 0 0,0-1-1 0 0,0 1 1 0 0,0 0-1 0 0,0-1 1 0 0,0 1-1 0 0,0 0 1 0 0,1 0-1 0 0,-1 0 1 0 0,1 1-1 0 0,-1-1 1 0 0,1 0-1 0 0,0 1 1 0 0,-1 0-86 0 0,-2 26 850 0 0,-3 7-738 0 0,6-29-97 0 0,-1-1-1 0 0,1 1 0 0 0,0-1 1 0 0,0 1-1 0 0,0 1-14 0 0,-5 32 47 0 0,4-32-40 0 0,0 0 0 0 0,1 0 0 0 0,0 0 0 0 0,0 4-7 0 0,0 4 9 0 0,0 1 1 0 0,-2-1-1 0 0,0 1-9 0 0,0-1 8 0 0,1 1-1 0 0,0 0 1 0 0,1 0-8 0 0,1 1 8 0 0,0-4 22 0 0,0 0 0 0 0,0-1-1 0 0,2 1 1 0 0,0 0 0 0 0,1 3-30 0 0,-2-14 7 0 0,0 1 0 0 0,0-1 0 0 0,0 1 0 0 0,1-1 0 0 0,-1 0 0 0 0,1 1 0 0 0,0-1 0 0 0,0 0 0 0 0,0 0 0 0 0,0-1 0 0 0,1 1 0 0 0,-1 0 0 0 0,1-1 0 0 0,0 1 0 0 0,0-1 0 0 0,0 0 0 0 0,0 0 0 0 0,0 0 0 0 0,0 0 0 0 0,0-1 1 0 0,0 1-1 0 0,1-1-7 0 0,2 0 7 0 0,1 0 0 0 0,0 0 0 0 0,-1-1 1 0 0,1 0-1 0 0,0 0 0 0 0,-1 0 1 0 0,1-1-1 0 0,-1 0 0 0 0,6-2-7 0 0,-3 2 8 0 0,11-4 5 0 0,0-1-1 0 0,0-1 1 0 0,-1-1-1 0 0,0 0 1 0 0,0-2 0 0 0,-1 0-1 0 0,3-3-12 0 0,16-7-17 0 0,-36 19-107 0 0,1 0 0 0 0,-1 0 1 0 0,0 0-1 0 0,1 0 0 0 0,-1 0 1 0 0,0 0-1 0 0,0-1 0 0 0,0 1 1 0 0,0 0-1 0 0,0-1 1 0 0,0 1-1 0 0,0 0 0 0 0,0-1 1 0 0,-1 1-1 0 0,1-1 124 0 0,0-1-9201 0 0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03.8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1 108 9536 0 0,'-1'1'9'0'0,"1"-1"1"0"0,0 1-1 0 0,0-1 1 0 0,0 1 0 0 0,1-1-1 0 0,-1 1 1 0 0,0-1-1 0 0,0 1 1 0 0,0-1-1 0 0,0 1 1 0 0,0-1-1 0 0,1 1 1 0 0,-1-1 0 0 0,0 1-1 0 0,0-1 1 0 0,1 1-1 0 0,-1-1 1 0 0,0 1-1 0 0,1-1 1 0 0,-1 0-1 0 0,1 1 1 0 0,-1-1 0 0 0,0 0-1 0 0,1 1 1 0 0,-1-1-1 0 0,1 0 1 0 0,-1 1-1 0 0,1-1 1 0 0,0 0-10 0 0,18 0 632 0 0,21-16 503 0 0,-36 15-1091 0 0,13-6-19 0 0,1 1 1 0 0,0 1-1 0 0,0 0 1 0 0,12 0-26 0 0,-16 3 27 0 0,0 0-1 0 0,0-2 1 0 0,0 0 0 0 0,0 0 0 0 0,-1-1-1 0 0,1-1 1 0 0,11-6-27 0 0,-17 6-182 0 0,1 1 0 0 0,0 0 0 0 0,0 1 0 0 0,0 0 0 0 0,0 1-1 0 0,1-1 1 0 0,7 0 182 0 0,-12 3-7598 0 0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04.2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6 149 7528 0 0,'3'3'56'0'0,"-2"0"0"0"0,1 1 0 0 0,0-1 1 0 0,-1 1-1 0 0,1 0 0 0 0,-1-1 0 0 0,0 1 1 0 0,0 0-1 0 0,-1 0 0 0 0,1 0 0 0 0,-1 0 0 0 0,0 0 1 0 0,0 0-1 0 0,0 0 0 0 0,0-1 0 0 0,-1 1 1 0 0,0 0-1 0 0,0 0 0 0 0,0 0 0 0 0,0 0-56 0 0,-1 8 60 0 0,-3 31 320 0 0,1 1 1 0 0,3 0-1 0 0,2 28-380 0 0,0-2 2047 0 0,-1-69-1834 0 0,0-1 2 0 0,0 0 2 0 0,0 0 12 0 0,0 0 30 0 0,0 0 10 0 0,0 0-2 0 0,0 0-8 0 0,0 0-49 0 0,0 0-15 0 0,0-8 208 0 0,-3-71 322 0 0,1 49-549 0 0,1 0-1 0 0,2 1 1 0 0,3-24-176 0 0,1 8 178 0 0,-4 28-91 0 0,1 0 1 0 0,0 0 0 0 0,1 1 0 0 0,1-1-1 0 0,1 0 1 0 0,1 1 0 0 0,0 0-1 0 0,2-2-87 0 0,-5 13 24 0 0,1 1 0 0 0,-1-1-1 0 0,1 1 1 0 0,0 0 0 0 0,1 0-1 0 0,-1 0 1 0 0,1 0 0 0 0,0 1-1 0 0,0 0 1 0 0,0 0-1 0 0,4-2-23 0 0,11-4 75 0 0,1 1 0 0 0,9-3-75 0 0,-13 7 1 0 0,0 1 0 0 0,0 0 0 0 0,0 2 0 0 0,0 0-1 0 0,0 0 1 0 0,8 2-1 0 0,-1 0-16 0 0,-11-1-14 0 0,-2 2 1 0 0,1 0-1 0 0,0 0 0 0 0,0 1 1 0 0,-1 1-1 0 0,1 0 0 0 0,-1 1 1 0 0,0 0-1 0 0,0 0 0 0 0,-1 1 1 0 0,0 0-1 0 0,7 6 30 0 0,-13-8-17 0 0,-1 0 0 0 0,1 0 0 0 0,-1 1 0 0 0,1-1 1 0 0,-1 1-1 0 0,-1 0 0 0 0,1 0 0 0 0,-1 0 0 0 0,0 0 0 0 0,0 0 0 0 0,0 1 0 0 0,-1-1 0 0 0,1 5 17 0 0,-2-5-2 0 0,-2 0 1 0 0,1 1-1 0 0,0-1 0 0 0,-1 0 0 0 0,0 0 0 0 0,0 0 1 0 0,-1 0-1 0 0,1-1 0 0 0,-3 4 2 0 0,-2 2 0 0 0,-1 0-1 0 0,1-1 1 0 0,-2 0-1 0 0,1 0 0 0 0,-1-1 1 0 0,-1 0-1 0 0,1-1 1 0 0,-10 6 0 0 0,-3 0-1 0 0,0-1 0 0 0,-1 0 0 0 0,-18 5 1 0 0,20-10 0 0 0,14-5 0 0 0,0 1 0 0 0,0 0 0 0 0,0 0 0 0 0,0 0 0 0 0,0 1 0 0 0,1 0 0 0 0,-3 2 0 0 0,5-3 1 0 0,1-1-1 0 0,-1 0 0 0 0,0 0 0 0 0,0 0 0 0 0,0-1 0 0 0,0 1 0 0 0,0-1 0 0 0,-1 0 0 0 0,1 0 1 0 0,0 0-1 0 0,-1-1 0 0 0,1 1 0 0 0,-3-1 0 0 0,6 1-5 0 0,1 0 0 0 0,-1 0 0 0 0,0 0 0 0 0,0 0 0 0 0,1 0 0 0 0,-1 0 0 0 0,1 0 0 0 0,-1 1 0 0 0,1-1 0 0 0,0 0 0 0 0,-1 0 0 0 0,1 1 0 0 0,0-1 0 0 0,0 0 0 0 0,0 1 0 0 0,0-1-1 0 0,0 0 1 0 0,0 1 0 0 0,0-1 0 0 0,0 0 0 0 0,1 0 0 0 0,-1 1 0 0 0,0-1 0 0 0,1 0 0 0 0,-1 0 0 0 0,1 0 0 0 0,-1 1 0 0 0,1-1 0 0 0,0 0 0 0 0,-1 0 0 0 0,1 0 0 0 0,0 0 0 0 0,0 0 0 0 0,1 1 5 0 0,12 2-68 0 0,-11-3 46 0 0,0 0-1 0 0,0 0 1 0 0,0 0 0 0 0,0 0-1 0 0,-1 0 1 0 0,1 1 0 0 0,0 0-1 0 0,0-1 1 0 0,0 2 22 0 0,3 1-27 0 0,1 1-1 0 0,0-1 1 0 0,0-1 0 0 0,0 0 0 0 0,0 0-1 0 0,0 0 1 0 0,1 0 0 0 0,-1-1 0 0 0,1-1 0 0 0,0 1-1 0 0,1-1 28 0 0,20 2 130 0 0,0-2-1 0 0,13-1-129 0 0,-17 0 176 0 0,74-11 206 0 0,-94 11-636 0 0,0 0-1 0 0,0-1 1 0 0,1 1-1 0 0,-1-1 1 0 0,0 0-1 0 0,0 0 1 0 0,0-1-1 0 0,2 0 255 0 0,16-10-10442 0 0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04.6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429 152 6016 0 0,'0'-11'497'0'0,"1"9"-281"0"0,-1 0-1 0 0,0 0 1 0 0,0 0-1 0 0,1 0 1 0 0,-1 0-1 0 0,0 0 1 0 0,-1 0-1 0 0,1 0 1 0 0,0 0-1 0 0,-1 0 0 0 0,1 0 1 0 0,-1 0-1 0 0,1 0 1 0 0,-1 1-1 0 0,0-1 1 0 0,0 0-1 0 0,0 0 1 0 0,-1-1-216 0 0,2 2 62 0 0,-1 1 0 0 0,0-1 0 0 0,1 1 0 0 0,-1-1 0 0 0,1 0 1 0 0,-1 1-1 0 0,1-1 0 0 0,0 1 0 0 0,-1-1 0 0 0,1 0 0 0 0,0 0 0 0 0,-1 1 1 0 0,1-1-1 0 0,0 0 0 0 0,0 0 0 0 0,-1 1 0 0 0,1-1 0 0 0,0 0-62 0 0,0 0 36 0 0,0 0 1 0 0,0-1-1 0 0,-1 1 0 0 0,1 0 0 0 0,-1 0 0 0 0,1 0 1 0 0,-1 0-1 0 0,1 0 0 0 0,-1 0 0 0 0,1 0 0 0 0,-1 0 1 0 0,0 0-1 0 0,0 0 0 0 0,0 0-36 0 0,-12-9 72 0 0,0 0-1 0 0,0 1 1 0 0,-1 1-1 0 0,0 0 1 0 0,-8-2-72 0 0,14 6 27 0 0,0 1 0 0 0,-1 0 0 0 0,1 1 0 0 0,-1 0 0 0 0,0 0 1 0 0,1 1-1 0 0,-1 0 0 0 0,0 0 0 0 0,0 1 0 0 0,0 0 0 0 0,0 1-27 0 0,-39 1 196 0 0,34-2-97 0 0,1 0-1 0 0,0 2 0 0 0,-10 1-98 0 0,19-2 15 0 0,0 0 1 0 0,0 0 0 0 0,1 0-1 0 0,-1 0 1 0 0,1 1-1 0 0,-1 0 1 0 0,1 0 0 0 0,-1 0-1 0 0,1 0 1 0 0,0 0-1 0 0,0 1 1 0 0,0-1 0 0 0,0 1-1 0 0,-1 2-15 0 0,-15 12 77 0 0,17-16-68 0 0,0 1 0 0 0,0-1 0 0 0,0 0 0 0 0,0 1 0 0 0,1 0 0 0 0,-1-1 0 0 0,0 1 0 0 0,1 0 0 0 0,-1 0 0 0 0,1 0 0 0 0,0 0 0 0 0,0 0 0 0 0,0 0 0 0 0,0 0 0 0 0,0 0 0 0 0,0 0 0 0 0,0 1 0 0 0,1-1 0 0 0,-1 0 0 0 0,1 1 0 0 0,-1-1 0 0 0,1 1-9 0 0,-2 15 59 0 0,2-15-51 0 0,-1-1-1 0 0,1 1 1 0 0,-1 0-1 0 0,1-1 1 0 0,0 1-1 0 0,0 0 1 0 0,1-1-1 0 0,-1 1 1 0 0,0 0 0 0 0,1-1-1 0 0,-1 1 1 0 0,1-1-1 0 0,1 2-7 0 0,4 11 14 0 0,2-1 1 0 0,0 0-1 0 0,1 0 0 0 0,1-1 0 0 0,-1 0 0 0 0,2 0 0 0 0,11 9-14 0 0,3 2 10 0 0,1-2 0 0 0,1-1-1 0 0,8 4-9 0 0,14 12 14 0 0,8 5 3 0 0,-46-36-22 0 0,0 1 1 0 0,0 0-1 0 0,-1 1 0 0 0,0 0 1 0 0,0 0-1 0 0,-1 1 0 0 0,0 0 1 0 0,5 8 4 0 0,-2-2-8 0 0,-10-14 8 0 0,0 1 0 0 0,-1 0 0 0 0,1 0 0 0 0,-1 0 0 0 0,1 0 0 0 0,-1 1 0 0 0,0-1 0 0 0,1 0 0 0 0,-1 0 1 0 0,-1 1-1 0 0,1-1 0 0 0,0 1 0 0 0,0-1 0 0 0,-1 1 0 0 0,1-1 0 0 0,-1 1 0 0 0,0-1 0 0 0,0 2 0 0 0,0 2-11 0 0,0-5 23 0 0,1 1 0 0 0,-1 0 0 0 0,0 0 0 0 0,0 0 0 0 0,0-1 0 0 0,0 1 0 0 0,0 0 0 0 0,0 0-1 0 0,-1 0 1 0 0,1-1 0 0 0,-1 1 0 0 0,1 0 0 0 0,-1-1 0 0 0,0 1 0 0 0,1 0 0 0 0,-1-1 0 0 0,0 1 0 0 0,0-1-1 0 0,0 1 1 0 0,0-1 0 0 0,0 1 0 0 0,-1-1 0 0 0,1 0 0 0 0,0 1 0 0 0,-1-1 0 0 0,1 0 0 0 0,-1 0 0 0 0,1 0 0 0 0,-2 0-12 0 0,-9 5 62 0 0,6-2-39 0 0,0-1 0 0 0,-1 0 0 0 0,1-1 0 0 0,0 0 0 0 0,-1 0 0 0 0,-4 1-23 0 0,-15 2 161 0 0,0-1 0 0 0,0-2 1 0 0,0 0-1 0 0,-1-2 0 0 0,1-1 1 0 0,-4-1-162 0 0,25 2 68 0 0,-1-1 0 0 0,1-1 1 0 0,0 1-1 0 0,-1-1 0 0 0,1 0 1 0 0,0 0-1 0 0,0 0 0 0 0,-2-2-68 0 0,-6-1-1838 0 0,12 5-8270 0 0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05.6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 5520 0 0,'0'0'842'0'0,"0"0"10"0"0,0 0-1 0 0,0 0-54 0 0,0 0-226 0 0,0 0-54 0 0,0 0-2 0 0,0 0-51 0 0,0 0-217 0 0,0 0-54 0 0,0 0 6 0 0,0 0-31 0 0,0 0-128 0 0,0 0-32 0 0,-1 6 0 0 0,-1 5 3 0 0,1 0 0 0 0,0 0 1 0 0,0 0-1 0 0,1 0 0 0 0,0 1 0 0 0,1-1 1 0 0,1 0-1 0 0,-1 0 0 0 0,2 0 1 0 0,0 0-1 0 0,0 0 0 0 0,1-1 0 0 0,0 1 1 0 0,1-1-1 0 0,0 1-11 0 0,18 38 120 0 0,-20-38-100 0 0,2 0 0 0 0,-1-1 0 0 0,2 0 0 0 0,0 1-20 0 0,7 12 57 0 0,-1 1 0 0 0,5 15-57 0 0,8 16 83 0 0,46 103 557 0 0,-49-118-300 0 0,-3 2 0 0 0,14 39-340 0 0,-30-72 166 0 0,0-1-1 0 0,1 1 1 0 0,0-1-1 0 0,1 0 1 0 0,0-1-1 0 0,0 1 1 0 0,0-1-1 0 0,1 0 1 0 0,0 0-166 0 0,-5-6 150 0 0,-1-1-3 0 0,0 0 4 0 0,20-12 940 0 0,-18 8-1028 0 0,0 1 0 0 0,0-1-1 0 0,-1 0 1 0 0,1-1 0 0 0,-1 1-1 0 0,0 0 1 0 0,0 0-1 0 0,-1 0 1 0 0,1-1 0 0 0,-1 0-63 0 0,2-13 79 0 0,9-57 187 0 0,-2-22-266 0 0,9-67 488 0 0,-12 113-299 0 0,-5 36-144 0 0,0 1 0 0 0,1-1 0 0 0,1 1 0 0 0,0 0 0 0 0,1 0 0 0 0,2-3-45 0 0,5-8 40 0 0,2-4 83 0 0,-2 0-1 0 0,3-10-122 0 0,-2 21 121 0 0,-2 5 62 0 0,-4 12-121 0 0,-1 1 0 0 0,0-1 0 0 0,1 1 0 0 0,-1 0 0 0 0,5 1-62 0 0,-6-1 26 0 0,20 0 330 0 0,-10 0-3392 0 0,-13 0-9027 0 0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06.0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40 3912 0 0,'0'1'76'0'0,"1"0"-1"0"0,-1-1 1 0 0,0 1 0 0 0,0-1-1 0 0,0 1 1 0 0,0 0 0 0 0,1-1-1 0 0,-1 1 1 0 0,0-1 0 0 0,0 1 0 0 0,1 0-1 0 0,-1-1 1 0 0,1 1 0 0 0,-1-1-1 0 0,0 1 1 0 0,1-1 0 0 0,-1 1-1 0 0,1-1 1 0 0,-1 0 0 0 0,1 1 0 0 0,-1-1-1 0 0,1 0 1 0 0,-1 1 0 0 0,1-1-1 0 0,0 0 1 0 0,-1 0 0 0 0,1 1-1 0 0,0-1-75 0 0,25 4 1475 0 0,28-9-599 0 0,115-26 254 0 0,-142 23-856 0 0,-22 6-204 0 0,0 0-1 0 0,0 1 0 0 0,-1 0 1 0 0,1 0-1 0 0,0 0 0 0 0,5 0-69 0 0,10 2 157 0 0,-11 0-397 0 0,0-1 0 0 0,-1-1 1 0 0,1 1-1 0 0,3-2 240 0 0,8-2-6712 0 0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07.0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1 509 2400 0 0,'0'0'106'0'0,"1"1"0"0"0,-1-1 1 0 0,1 0-1 0 0,-1 0 0 0 0,1 0 0 0 0,0 0 1 0 0,-1 0-1 0 0,1 0 0 0 0,-1 0 0 0 0,1 0 1 0 0,-1 0-1 0 0,1 0 0 0 0,-1 0 0 0 0,1-1 0 0 0,-1 1 1 0 0,1 0-1 0 0,-1 0 0 0 0,1 0 0 0 0,-1-1 1 0 0,1 1-1 0 0,-1 0 0 0 0,1-1 0 0 0,-1 1 1 0 0,0 0-1 0 0,1-1 0 0 0,-1 1 0 0 0,0 0 1 0 0,1-1-1 0 0,-1 1 0 0 0,0-1 0 0 0,1 1 0 0 0,-1-1 1 0 0,0 1-1 0 0,0-1 0 0 0,1 1 0 0 0,-1-1 1 0 0,0 1-1 0 0,0-1 0 0 0,0 1 0 0 0,0-1 1 0 0,0 1-1 0 0,0-1 0 0 0,0 1-106 0 0,5-15 1548 0 0,1 2-1412 0 0,-3 8-53 0 0,0 0 1 0 0,-1 0 0 0 0,0-1-1 0 0,0 1 1 0 0,0-1 0 0 0,0 1-1 0 0,-1-1 1 0 0,0-2-84 0 0,2-23 237 0 0,-1 3 54 0 0,2 1 1 0 0,0 1-1 0 0,2-1 1 0 0,4-10-292 0 0,3-15 477 0 0,-11 40-336 0 0,1 0-1 0 0,1 0 1 0 0,0 1 0 0 0,1-2-141 0 0,8-25 340 0 0,-12 33-278 0 0,0 0 0 0 0,1 0-1 0 0,-1 1 1 0 0,1-1-1 0 0,0 0 1 0 0,1 1-1 0 0,-1-1 1 0 0,1 1 0 0 0,0 0-1 0 0,0-1 1 0 0,0 1-1 0 0,0 1 1 0 0,4-4-62 0 0,5-4 193 0 0,-11 10-155 0 0,0-1 0 0 0,1 1 0 0 0,-1 0 0 0 0,1 0 0 0 0,-1-1 0 0 0,1 1 0 0 0,0 0 0 0 0,-1 0 0 0 0,1 0 0 0 0,0 1 0 0 0,0-1 1 0 0,-1 0-1 0 0,1 1 0 0 0,0-1 0 0 0,0 1 0 0 0,0-1 0 0 0,0 1 0 0 0,0 0 0 0 0,0 0 0 0 0,0 0 0 0 0,0 0-38 0 0,5 0 241 0 0,1 0 0 0 0,-1 1 0 0 0,0-1 0 0 0,0 2 0 0 0,0-1-1 0 0,6 2-240 0 0,-10-1 46 0 0,0-1 0 0 0,1 1 0 0 0,-1 0-1 0 0,0-1 1 0 0,0 1 0 0 0,0 1-1 0 0,0-1 1 0 0,0 0 0 0 0,0 1-1 0 0,-1-1 1 0 0,1 1 0 0 0,-1 0-1 0 0,0 0 1 0 0,2 3-46 0 0,17 33 63 0 0,-17-29-58 0 0,2 0 1 0 0,-1 0 0 0 0,1 0-1 0 0,1-1 1 0 0,4 5-6 0 0,1 2-3 0 0,0 1 0 0 0,0 0 0 0 0,-2 0 0 0 0,0 1 0 0 0,-1 1 0 0 0,5 13 3 0 0,-1-2-7 0 0,16 26 7 0 0,-27-51-20 0 0,0 0 1 0 0,0 1 0 0 0,0-1-1 0 0,0 0 1 0 0,-1 1 0 0 0,0 0 0 0 0,0-1-1 0 0,-1 1 1 0 0,1 0 0 0 0,-1-1 0 0 0,0 1-1 0 0,-1 0 20 0 0,1 2-19 0 0,0-8-80 0 0,0 0-1929 0 0,0 0-7746 0 0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07.3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0 222 3616 0 0,'1'-4'247'0'0,"1"1"1"0"0,-1 0 0 0 0,0 0-1 0 0,1 0 1 0 0,0 0-1 0 0,0 0 1 0 0,0 0-1 0 0,0 0 1 0 0,0 1-1 0 0,0-1 1 0 0,1 1-1 0 0,0-1 1 0 0,-1 1-1 0 0,1 0 1 0 0,3-2-248 0 0,12-13 1063 0 0,-2 0-1004 0 0,0 0 1 0 0,1 2 0 0 0,1 0 0 0 0,8-5-60 0 0,-16 13 15 0 0,0 1 0 0 0,0 1 1 0 0,0-1-1 0 0,0 2 1 0 0,1-1-1 0 0,0 1 0 0 0,0 1 1 0 0,0 0-1 0 0,9-1-15 0 0,80-12 40 0 0,-65 10-20 0 0,-29 4-14 0 0,0 1-1 0 0,0 0 1 0 0,0 0 0 0 0,1 0 0 0 0,-1 1-1 0 0,0 0 1 0 0,5 1-6 0 0,18 1-11 0 0,0 0 0 0 0,23-3 11 0 0,-12 0-1127 0 0,-39 1-4401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22.5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1 5720 0 0,'0'0'8'0'0,"-1"0"1"0"0,1-1 0 0 0,0 1 0 0 0,0 0-1 0 0,-1 0 1 0 0,1 0 0 0 0,0 0-1 0 0,0 0 1 0 0,-1 0 0 0 0,1 0-1 0 0,0 0 1 0 0,0 1 0 0 0,-1-1-1 0 0,1 0 1 0 0,0 0 0 0 0,0 0-1 0 0,0 0 1 0 0,-1 0 0 0 0,1 0-1 0 0,0 0 1 0 0,0 0 0 0 0,-1 1-1 0 0,1-1 1 0 0,0 0 0 0 0,0 0-1 0 0,0 0 1 0 0,0 0 0 0 0,-1 1-1 0 0,1-1 1 0 0,0 0 0 0 0,0 0-1 0 0,0 0 1 0 0,0 1 0 0 0,0-1-1 0 0,0 0 1 0 0,0 0 0 0 0,0 1-1 0 0,-1-1 1 0 0,1 0 0 0 0,0 0-1 0 0,0 1 1 0 0,0-1 0 0 0,0 0-1 0 0,0 0 1 0 0,0 1 0 0 0,0-1-9 0 0,5 11 654 0 0,-3-8-475 0 0,-4 1-140 0 0,1 0 1 0 0,0 0-1 0 0,0 0 1 0 0,0 0 0 0 0,0 0-1 0 0,0 0 1 0 0,1 0-1 0 0,0 0 1 0 0,0 0-1 0 0,0 1 1 0 0,0-1-1 0 0,1 0 1 0 0,-1 0 0 0 0,1 0-1 0 0,0 0 1 0 0,1 0-1 0 0,-1 0 1 0 0,0-1-1 0 0,1 1 1 0 0,2 3-40 0 0,9 35 351 0 0,-4 21 93 0 0,-3 0-1 0 0,-2 1 0 0 0,-5 54-443 0 0,-1-85 159 0 0,1-12-70 0 0,-1 1 0 0 0,-3 14-89 0 0,5-35 6 0 0,0 1-1 0 0,0-1 1 0 0,0 0-1 0 0,0 0 1 0 0,0 0 0 0 0,0 1-1 0 0,0-1 1 0 0,0 0-1 0 0,1 0 1 0 0,-1 1-1 0 0,0-1 1 0 0,1 0 0 0 0,0 1-6 0 0,2 13 63 0 0,-3-5-1063 0 0,0-10-5361 0 0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07.9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0 246 4008 0 0,'3'1'26'0'0,"-1"1"-1"0"0,0 0 1 0 0,0-1 0 0 0,0 1 0 0 0,0 0 0 0 0,0 0-1 0 0,0 0 1 0 0,-1 1 0 0 0,1-1 0 0 0,-1 0-1 0 0,1 1 1 0 0,-1-1 0 0 0,0 1 0 0 0,0-1 0 0 0,0 1-1 0 0,0-1 1 0 0,-1 1 0 0 0,1 0 0 0 0,-1-1-1 0 0,1 1 1 0 0,-1 0-26 0 0,6 11 90 0 0,-5-13-81 0 0,0 0 0 0 0,-1 0 0 0 0,1-1 0 0 0,-1 1-1 0 0,1 0 1 0 0,-1 0 0 0 0,1 0 0 0 0,-1 0 0 0 0,1 0 0 0 0,-1 0 0 0 0,0 0 0 0 0,0 0 0 0 0,1 0 0 0 0,-1 0 0 0 0,0 0 0 0 0,0 0 0 0 0,0 1-9 0 0,8 22 1607 0 0,-3-19 1715 0 0,-3-16-1232 0 0,-3-19-1495 0 0,-2 1 0 0 0,-1 0 0 0 0,-6-22-595 0 0,-5-26 446 0 0,9 51-336 0 0,-1-8 99 0 0,6 30-83 0 0,3-5-138 0 0,-2 9 62 0 0,1 0 1 0 0,-1 0 0 0 0,1-1 0 0 0,0 1-1 0 0,-1 0 1 0 0,1 0 0 0 0,-1 0 0 0 0,1 0-1 0 0,0 0 1 0 0,-1 0 0 0 0,1 0 0 0 0,-1 1-1 0 0,1-1 1 0 0,-1 0 0 0 0,1 0 0 0 0,0 0-1 0 0,-1 0 1 0 0,1 1 0 0 0,-1-1 0 0 0,1 0-1 0 0,-1 1 1 0 0,1-1 0 0 0,-1 1-51 0 0,13 7 87 0 0,-2 0 0 0 0,1 1 0 0 0,-1 0 0 0 0,-1 1 0 0 0,0 0 0 0 0,0 1 0 0 0,0 1-87 0 0,2 2 102 0 0,13 13 157 0 0,1 0 1 0 0,7 3-260 0 0,48 32 264 0 0,-46-35-73 0 0,-26-19-165 0 0,1 0 1 0 0,0-1-1 0 0,0 0 0 0 0,1-1-26 0 0,11 7 23 0 0,-16-9-1 0 0,0 0 1 0 0,0 0-1 0 0,1-1 1 0 0,-1 0-1 0 0,6 1-22 0 0,4 7 42 0 0,-16-10-40 0 0,1-1-1 0 0,-1 1 0 0 0,0-1 1 0 0,0 1-1 0 0,1-1 1 0 0,-1 1-1 0 0,1-1 0 0 0,-1 1 1 0 0,0-1-1 0 0,1 0 1 0 0,-1 1-1 0 0,1-1 0 0 0,-1 0 1 0 0,1 1-1 0 0,-1-1 1 0 0,1 0-1 0 0,-1 0 1 0 0,1 0-1 0 0,0 1 0 0 0,-1-1 1 0 0,1 0-1 0 0,-1 0 1 0 0,1 0-1 0 0,-1 0 0 0 0,1 0 1 0 0,0 0-1 0 0,-1 0 1 0 0,1 0-1 0 0,-1 0 0 0 0,1 0 1 0 0,-1 0-1 0 0,1-1 1 0 0,0 1-1 0 0,-1 0 0 0 0,1 0 1 0 0,-1 0-1 0 0,1-1 1 0 0,-1 1-1 0 0,1 0 0 0 0,-1-1 1 0 0,1 1-1 0 0,-1 0 1 0 0,0-1-1 0 0,1 1 0 0 0,-1-1 1 0 0,1 1-2 0 0,0-4 2 0 0,0 1 1 0 0,0 0 0 0 0,0-1-1 0 0,0 1 1 0 0,-1-1 0 0 0,0 1-1 0 0,1-1 1 0 0,-1 1-1 0 0,0-1 1 0 0,-1 1 0 0 0,1-1-1 0 0,-1-2-2 0 0,0 0 6 0 0,-8-88-34 0 0,-4-65-7 0 0,11 137 20 0 0,2 19 7 0 0,-1-1-1 0 0,1 1 0 0 0,-1-1 1 0 0,1 1-1 0 0,0-1 0 0 0,0 1 1 0 0,1-1-1 0 0,-1 1 1 0 0,1-1-1 0 0,0 1 0 0 0,0 0 1 0 0,0-1-1 0 0,0 1 0 0 0,0 0 1 0 0,1 0-1 0 0,1-2 9 0 0,-1 3-39 0 0,1 0 1 0 0,0 0-1 0 0,0 0 0 0 0,1 0 0 0 0,-1 0 0 0 0,0 1 1 0 0,1 0-1 0 0,-1-1 0 0 0,1 1 0 0 0,-1 1 39 0 0,7-2-270 0 0,-1 1 0 0 0,1 0 0 0 0,-1 1 0 0 0,0 0 0 0 0,1 1 1 0 0,-1 0-1 0 0,1 0 0 0 0,-1 1 0 0 0,0 0 0 0 0,0 1 0 0 0,6 2 270 0 0,-12-4-10113 0 0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08.4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29 436 7432 0 0,'0'0'33'0'0,"1"0"0"0"0,-1 0 1 0 0,1 0-1 0 0,-1-1 0 0 0,0 1 1 0 0,1 0-1 0 0,-1 0 0 0 0,1 0 1 0 0,-1 0-1 0 0,1 0 0 0 0,-1 0 1 0 0,0 0-1 0 0,1 0 0 0 0,-1 0 1 0 0,1 0-1 0 0,-1 0 0 0 0,0 0 1 0 0,1 1-1 0 0,-1-1 0 0 0,1 0 1 0 0,-1 0-1 0 0,0 0 0 0 0,1 0 1 0 0,-1 1-1 0 0,0-1 0 0 0,1 0 1 0 0,-1 0-1 0 0,0 1 0 0 0,1-1 1 0 0,-1 0-1 0 0,0 1 0 0 0,0-1 1 0 0,1 0-1 0 0,-1 1 0 0 0,0-1 1 0 0,0 0-1 0 0,0 1 0 0 0,1-1 1 0 0,-1 1-1 0 0,0-1 0 0 0,0 0 1 0 0,0 1-1 0 0,0-1 0 0 0,0 1 1 0 0,0-1-1 0 0,0 1 0 0 0,0-1 1 0 0,0 0-1 0 0,0 1 0 0 0,0-1 1 0 0,0 1-1 0 0,0-1 0 0 0,0 0 1 0 0,0 1-1 0 0,0-1-33 0 0,0 3 112 0 0,0-2 503 0 0,0-1-159 0 0,0 0-39 0 0,-1-11 1078 0 0,-4-15-1323 0 0,1 0 1 0 0,1-14-173 0 0,-5-25 55 0 0,3 34 52 0 0,1 0 0 0 0,0-30-107 0 0,-5-14 432 0 0,9 68-345 0 0,1 0 1 0 0,-1-1-1 0 0,1 1 0 0 0,2-6-87 0 0,-3 12 14 0 0,1-1 0 0 0,-1 1 0 0 0,0-1 0 0 0,1 1 0 0 0,-1-1 0 0 0,1 1 0 0 0,0 0 0 0 0,-1-1 0 0 0,1 1 0 0 0,0-1 0 0 0,0 1 0 0 0,0 0 0 0 0,0 0 0 0 0,0 0 0 0 0,0 0 0 0 0,0-1 0 0 0,0 1-1 0 0,1 1 1 0 0,-1-1 0 0 0,0 0 0 0 0,1 0 0 0 0,-1 0 0 0 0,0 1 0 0 0,2-1-14 0 0,12-5 197 0 0,-14 5-185 0 0,1 0 0 0 0,-1 0 0 0 0,1 0 0 0 0,-1 0 1 0 0,1 1-1 0 0,-1-1 0 0 0,1 1 0 0 0,0-1 0 0 0,-1 1 1 0 0,1 0-1 0 0,0 0 0 0 0,0 0-12 0 0,14-1 101 0 0,-8 1-66 0 0,0 0 0 0 0,1 0 0 0 0,-1 1 0 0 0,0 0 0 0 0,0 0 0 0 0,7 3-35 0 0,30 7 70 0 0,-34-9-67 0 0,0 0 1 0 0,0 1-1 0 0,0 1 0 0 0,0-1 1 0 0,-1 2-1 0 0,6 2-3 0 0,6 6 10 0 0,0-2 0 0 0,22 9-10 0 0,-36-17 1 0 0,0 1 0 0 0,0 1 0 0 0,-1-1 0 0 0,1 1 0 0 0,-1 1 0 0 0,2 1-1 0 0,0 0 1 0 0,0 0 1 0 0,0-1-1 0 0,9 4-1 0 0,59 34 5 0 0,-35-18-2 0 0,-31-18-4 0 0,-1 0 0 0 0,0 0 0 0 0,0 1 0 0 0,-1 1 0 0 0,0 0 0 0 0,-1 0 0 0 0,0 1 0 0 0,4 6 1 0 0,4 5-3 0 0,-15-20 1 0 0,1 0-1 0 0,-1 1 1 0 0,1-1-1 0 0,-1 1 1 0 0,0-1 0 0 0,0 1-1 0 0,0-1 1 0 0,0 1 0 0 0,0 0-1 0 0,0 0 1 0 0,-1-1 0 0 0,1 1-1 0 0,-1 0 1 0 0,0 0 0 0 0,0 0-1 0 0,0-1 1 0 0,0 1 0 0 0,-1 0-1 0 0,1 0 1 0 0,-1-1 0 0 0,0 1-1 0 0,1 0 1 0 0,-1-1 0 0 0,0 1-1 0 0,-1 0 1 0 0,1-1-1 0 0,0 1 1 0 0,-1-1 0 0 0,1 0-1 0 0,-1 0 1 0 0,0 1 0 0 0,0-1-1 0 0,0 0 1 0 0,0 0 0 0 0,0-1-1 0 0,0 1 1 0 0,0 0 0 0 0,-1-1-1 0 0,1 1 1 0 0,-1-1 0 0 0,1 0-1 0 0,-1 0 1 0 0,0 0 0 0 0,1 0-1 0 0,-1 0 1 0 0,-2 0 2 0 0,-31 9-9 0 0,0 1-1 0 0,-1 3 10 0 0,25-10-1 0 0,1-1 1 0 0,-1 0-1 0 0,0-1 0 0 0,0-1 1 0 0,0 0-1 0 0,0 0 0 0 0,0-1 0 0 0,0-1 1 0 0,0 0-1 0 0,0 0 0 0 0,0-1 1 0 0,-27-6 5 0 0,2-2 0 0 0,-27-10-5 0 0,51 15 7 0 0,0-1 0 0 0,0 0 0 0 0,1-1 0 0 0,-5-4-7 0 0,5 3 20 0 0,-1 1 0 0 0,0 0 1 0 0,-8-3-21 0 0,14 7 29 0 0,-1-1 1 0 0,1 0-1 0 0,0 0 0 0 0,0-1 1 0 0,0 0-1 0 0,0-1-29 0 0,5 3-1871 0 0,1 2-7507 0 0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09.9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86 5016 0 0,'32'0'1681'0'0,"0"-3"-1"0"0,19-3-1680 0 0,118-31 166 0 0,-97 20 325 0 0,-51 13-282 0 0,0 1-1 0 0,0 1 1 0 0,19 2-209 0 0,-20 0 220 0 0,1-1 0 0 0,-1-1 0 0 0,16-4-220 0 0,-23 4 186 0 0,0 1 1 0 0,0 0 0 0 0,0 0 0 0 0,10 2-187 0 0,5 0 555 0 0,-28-1-526 0 0,1 0-1 0 0,-1 1 1 0 0,1-1-1 0 0,-1 1 1 0 0,1-1-1 0 0,-1 0 1 0 0,1 1-1 0 0,-1-1 1 0 0,1 1-1 0 0,-1-1 1 0 0,0 1-1 0 0,1-1 0 0 0,-1 1 1 0 0,0 0-1 0 0,1-1 1 0 0,-1 1-1 0 0,0-1 1 0 0,0 1-1 0 0,0-1 1 0 0,1 1-1 0 0,-1 0 1 0 0,0-1-1 0 0,0 1 1 0 0,0 0-1 0 0,0-1 1 0 0,0 1-1 0 0,0 0 1 0 0,0-1-1 0 0,-1 1-28 0 0,1 27 824 0 0,0-21-960 0 0,1 13 235 0 0,1-1 0 0 0,1 0 1 0 0,1-1-1 0 0,4 16-99 0 0,-2-8 83 0 0,-2 1-1 0 0,0 13-82 0 0,1 4 71 0 0,-1 1 13 0 0,-4-36-62 0 0,0 1 1 0 0,1 0-1 0 0,0-1 0 0 0,1 1 0 0 0,0 0 1 0 0,1-1-1 0 0,3 9-22 0 0,2 3 31 0 0,-1 0-1 0 0,-1 1 1 0 0,0 0 0 0 0,-1 5-31 0 0,-2-8 23 0 0,1-1 1 0 0,1 1-1 0 0,1 0 0 0 0,1-1 0 0 0,0 0 1 0 0,3 3-24 0 0,7 18 72 0 0,-15-32-54 0 0,1 0 0 0 0,-1 0 0 0 0,2 0 0 0 0,-1 0 0 0 0,1-1 0 0 0,0 0 0 0 0,0 0 0 0 0,3 4-18 0 0,-6-10 1 0 0,-1 0 1 0 0,0 0-1 0 0,0 0 1 0 0,0 0-1 0 0,1 0 1 0 0,-1 0-1 0 0,0 1 1 0 0,0-1 0 0 0,0 0-1 0 0,0 0 1 0 0,0 0-1 0 0,1 0 1 0 0,-1 0-1 0 0,0 0 1 0 0,0 1-1 0 0,0-1 1 0 0,0 0 0 0 0,0 0-1 0 0,0 0 1 0 0,0 0-1 0 0,1 1 1 0 0,-1-1-1 0 0,0 0 1 0 0,0 0 0 0 0,0 0-1 0 0,0 1 1 0 0,0-1-1 0 0,0 0 1 0 0,0 0-1 0 0,0 0 1 0 0,0 0-1 0 0,0 1 1 0 0,0-1 0 0 0,0 0-1 0 0,0 0 1 0 0,0 0-1 0 0,0 1 1 0 0,0-1-1 0 0,0 0 1 0 0,-1 0-1 0 0,1 0 1 0 0,0 0 0 0 0,0 1-1 0 0,0-1 1 0 0,0 0-1 0 0,0 0 1 0 0,0 0-1 0 0,0 0 1 0 0,-1 1-1 0 0,1-1 1 0 0,0 0 0 0 0,0 0-2 0 0,-9 1 52 0 0,8-1-40 0 0,1 0 13 0 0,0 0 45 0 0,0 0 10 0 0,-14 5 229 0 0,11-2-280 0 0,1 0 0 0 0,-1 1 0 0 0,0-2 0 0 0,0 1 0 0 0,-1 0-1 0 0,1-1 1 0 0,-1 1 0 0 0,1-1 0 0 0,-1 0 0 0 0,0 0 0 0 0,0-1 0 0 0,0 1 0 0 0,0-1 0 0 0,0 0 0 0 0,0 0 0 0 0,0 0 0 0 0,0 0 0 0 0,0-1 0 0 0,0 0 0 0 0,-1 1-29 0 0,-17-2 185 0 0,-1-1 0 0 0,-21-5-185 0 0,-20-1 126 0 0,-10-2 27 0 0,47 6-29 0 0,1 1 0 0 0,-20 0-124 0 0,37 2 40 0 0,0 0 0 0 0,-1 0 0 0 0,1 0-1 0 0,0-1 1 0 0,-1-1-40 0 0,1 0 70 0 0,-1 1 0 0 0,1 0 0 0 0,0 1 0 0 0,-1 0 0 0 0,0 1-70 0 0,-127-14 995 0 0,124 11-915 0 0,12 3-71 0 0,0-1 1 0 0,0 1-1 0 0,0 0 0 0 0,0 0 1 0 0,1-1-1 0 0,-1 1 0 0 0,0 0 1 0 0,0 0-1 0 0,0 0 0 0 0,0 0 0 0 0,0 0 1 0 0,0 0-1 0 0,1 0 0 0 0,-1 0 1 0 0,0 0-1 0 0,0 0 0 0 0,-1 1-9 0 0,2-1-26 0 0,0 0 0 0 0,-1 0 0 0 0,1 0 0 0 0,0 0 0 0 0,0 0 0 0 0,-1 0 0 0 0,1 0 0 0 0,0-1 0 0 0,-1 1-1 0 0,1 0 1 0 0,0 0 0 0 0,0 0 0 0 0,-1 0 0 0 0,1 0 0 0 0,0 0 0 0 0,0-1 0 0 0,-1 1 0 0 0,1 0 0 0 0,0 0 0 0 0,0 0-1 0 0,-1-1 1 0 0,1 1 0 0 0,0 0 0 0 0,0 0 0 0 0,0 0 0 0 0,0-1 0 0 0,-1 1 0 0 0,1 0 0 0 0,0-1 0 0 0,0 1-1 0 0,0 0 1 0 0,0 0 0 0 0,0-1 0 0 0,0 1 0 0 0,0 0 0 0 0,0-1 0 0 0,0 1 0 0 0,0 0 0 0 0,0 0 0 0 0,0-1 0 0 0,0 1-1 0 0,0 0 1 0 0,0-1 0 0 0,0 1 0 0 0,0 0 0 0 0,0 0 0 0 0,0-1 26 0 0,0 1-836 0 0,0-1-10821 0 0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10.3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289 1 5224 0 0,'-2'14'2401'0'0,"-6"-11"-35"0"0,-7 3-2571 0 0,-3 1 284 0 0,0-1-1 0 0,-1-1 1 0 0,0-1 0 0 0,0 0-1 0 0,0-1 1 0 0,0-1-1 0 0,-4-1-78 0 0,-18 3 262 0 0,24-4-63 0 0,15 0-166 0 0,0-1 1 0 0,0 1 0 0 0,0 0-1 0 0,0 0 1 0 0,0 0 0 0 0,1 0-1 0 0,-1 0 1 0 0,0 0 0 0 0,0 1-1 0 0,0-1 1 0 0,0 1 0 0 0,0-1-1 0 0,1 1 1 0 0,-1 0 0 0 0,0-1-1 0 0,0 1 1 0 0,0 1-34 0 0,2-2-34 0 0,-1 1-1 0 0,1-1 1 0 0,0 1 0 0 0,-1-1-1 0 0,0 1 1 0 0,1-1-1 0 0,-1 1 1 0 0,1-1 0 0 0,-1 0-1 0 0,1 1 1 0 0,-1-1 0 0 0,0 0-1 0 0,1 1 1 0 0,-1-1-1 0 0,0 0 1 0 0,1 0 0 0 0,-1 0-1 0 0,0 0 1 0 0,1 1 0 0 0,-1-1-1 0 0,0 0 1 0 0,0 0-1 0 0,1 0 1 0 0,-1 0 0 0 0,0-1-1 0 0,1 1 1 0 0,-2 0 34 0 0,2 0-7457 0 0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11.5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 3000 0 0,'6'0'50'0'0,"-6"0"-12"0"0,0 0 0 0 0,1 0 0 0 0,-1 0-1 0 0,1 0 1 0 0,-1 0 0 0 0,1 0 0 0 0,-1 0-1 0 0,1 0 1 0 0,-1 0 0 0 0,0 0 0 0 0,1 0 0 0 0,-1 0-1 0 0,1 0 1 0 0,-1 0 0 0 0,1 0 0 0 0,-1-1-1 0 0,0 1 1 0 0,1 0 0 0 0,-1 0 0 0 0,0 0-1 0 0,1-1 1 0 0,-1 1 0 0 0,1 0 0 0 0,-1 0 0 0 0,0-1-1 0 0,0 1 1 0 0,1 0 0 0 0,-1-1 0 0 0,0 1-1 0 0,0 0 1 0 0,1-1 0 0 0,-1 1 0 0 0,0-1 0 0 0,0 1-38 0 0,1-1 74 0 0,-1 1 0 0 0,0 0 0 0 0,0 0 0 0 0,1 0 0 0 0,-1 0 0 0 0,0-1 1 0 0,1 1-1 0 0,-1 0 0 0 0,0 0 0 0 0,1 0 0 0 0,-1 0 0 0 0,0 0 0 0 0,1 0 1 0 0,-1 0-1 0 0,0 0 0 0 0,1 0 0 0 0,-1 0 0 0 0,0 0 0 0 0,1 0 0 0 0,-1 0 1 0 0,0 0-1 0 0,1 0 0 0 0,-1 0 0 0 0,0 0 0 0 0,1 0 0 0 0,-1 1 1 0 0,0-1-1 0 0,1 0 0 0 0,-1 0 0 0 0,0 0 0 0 0,0 0 0 0 0,1 1 0 0 0,-1-1 1 0 0,0 0-1 0 0,0 0 0 0 0,1 1 0 0 0,-1-1 0 0 0,0 0 0 0 0,0 0 0 0 0,0 1 1 0 0,1-1-1 0 0,-1 0 0 0 0,0 1 0 0 0,0-1 0 0 0,0 0 0 0 0,0 1 0 0 0,0-1 1 0 0,0 0-1 0 0,0 1-74 0 0,-13 244 1240 0 0,11-215-1123 0 0,2-22-51 0 0,-1-1 0 0 0,1 1 0 0 0,0-1 1 0 0,1 1-1 0 0,1 6-66 0 0,0 5 268 0 0,-1-1 0 0 0,0 1 0 0 0,-1-1 0 0 0,-1 5-268 0 0,0 0-1160 0 0,1-24-5680 0 0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11.9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5624 0 0,'11'14'525'0'0,"8"5"722"0"0,-17-18-1186 0 0,-1 0 1 0 0,1 1 0 0 0,-1-1 0 0 0,0 0-1 0 0,1 1 1 0 0,-1-1 0 0 0,0 1-1 0 0,0-1 1 0 0,0 1 0 0 0,0-1 0 0 0,-1 1-1 0 0,1 0 1 0 0,0 0 0 0 0,-1-1-1 0 0,1 1 1 0 0,-1 0 0 0 0,1 1-62 0 0,6 18 163 0 0,-5-16-147 0 0,0 1 1 0 0,-1-1-1 0 0,0 1 1 0 0,0-1-1 0 0,0 1 1 0 0,-1 0-1 0 0,0-1 1 0 0,0 1-1 0 0,0 0 1 0 0,-2 4-17 0 0,2 20 11 0 0,13 78-3 0 0,-11-84-8 0 0,-1 27 0 0 0,-1 11 0 0 0,0-34 84 0 0,0-25-70 0 0,1 0 0 0 0,-1-1-1 0 0,0 1 1 0 0,0 0 0 0 0,0 0 0 0 0,0 0 0 0 0,0 0 0 0 0,0 0 0 0 0,-1 0 0 0 0,0 0 0 0 0,1 0 0 0 0,-1-1 0 0 0,0 1 0 0 0,0 0-1 0 0,-1-1 1 0 0,0 2-14 0 0,-6-1-1034 0 0,7-3-4726 0 0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12.3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99 5824 0 0,'13'-1'322'0'0,"0"-1"-1"0"0,0 0 1 0 0,0 0 0 0 0,0-1 0 0 0,2-2-322 0 0,26-5 671 0 0,79-19-103 0 0,-65 14-431 0 0,1 2-1 0 0,16 1-136 0 0,-48 8-1115 0 0,-19 4-4483 0 0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12.6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0 509 6016 0 0,'1'0'33'0'0,"-1"-1"0"0"0,1 1-1 0 0,-1-1 1 0 0,1 1 0 0 0,-1 0 0 0 0,1-1 0 0 0,0 1 0 0 0,-1 0 0 0 0,1-1-1 0 0,0 1 1 0 0,-1 0 0 0 0,1 0 0 0 0,-1 0 0 0 0,1 0 0 0 0,0 0 0 0 0,-1 0-1 0 0,1 0 1 0 0,0 0 0 0 0,0 0-33 0 0,-1 0 47 0 0,1 0 0 0 0,0 0-1 0 0,0 0 1 0 0,-1-1 0 0 0,1 1-1 0 0,0 0 1 0 0,0 0 0 0 0,-1 0 0 0 0,1 0-1 0 0,0-1 1 0 0,-1 1 0 0 0,1 0-1 0 0,0-1 1 0 0,-1 1 0 0 0,1-1 0 0 0,0 1-1 0 0,-1-1 1 0 0,1 1 0 0 0,-1-1-1 0 0,1 1 1 0 0,0-1-47 0 0,35-51 2100 0 0,-18 26-1691 0 0,9-14 70 0 0,-2-1 1 0 0,-2 0-1 0 0,14-37-479 0 0,-22 47 357 0 0,0 0-1 0 0,2 1 1 0 0,17-22-357 0 0,-29 46 75 0 0,1 0-1 0 0,-1 0 0 0 0,1 1 1 0 0,-1 0-1 0 0,2 0 1 0 0,-1 0-1 0 0,0 1 0 0 0,4-2-74 0 0,19-14 312 0 0,-26 19-245 0 0,0 0 0 0 0,0 0 0 0 0,0 0 0 0 0,0 0 0 0 0,0 0 0 0 0,0 0 0 0 0,1 1 1 0 0,-1 0-1 0 0,0-1 0 0 0,0 1 0 0 0,1 1 0 0 0,-1-1 0 0 0,3 1-67 0 0,-4 0 22 0 0,0 1-1 0 0,0-1 1 0 0,0 1-1 0 0,-1 0 1 0 0,1-1 0 0 0,-1 1-1 0 0,1 0 1 0 0,-1 0-1 0 0,0 0 1 0 0,0 0 0 0 0,0 0-1 0 0,0 1 1 0 0,0-1-1 0 0,0 0 1 0 0,0 1-22 0 0,11 39 293 0 0,-11-38-287 0 0,11 43-6 0 0,5 20 0 0 0,0 14 0 0 0,5 7 0 0 0,2-14 0 0 0,-21-62 0 0 0,11 42 0 0 0,-13-16-19 0 0,-1-38 6 0 0,0 0-5 0 0,0 0-2 0 0,0 0-1861 0 0,0 0-7480 0 0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13.0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63 7024 0 0,'0'0'110'0'0,"6"0"108"0"0,17-2-159 0 0,1-1-1 0 0,0 0 1 0 0,11-5-59 0 0,24-3 48 0 0,10 4 61 0 0,-46 6-356 0 0,0-2-1 0 0,0 0 1 0 0,0-2-1 0 0,0 0 1 0 0,10-5 247 0 0,-28 8-4608 0 0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13.3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0 130 4816 0 0,'43'74'621'0'0,"60"108"535"0"0,-102-180-1142 0 0,2 3 33 0 0,0 1 0 0 0,0-1 0 0 0,-1 1-1 0 0,0 0 1 0 0,1 4-47 0 0,-2-8 34 0 0,0 0-1 0 0,0 0 1 0 0,-1 0 0 0 0,1-1-1 0 0,1 1 1 0 0,-1 0-1 0 0,0 0 1 0 0,0 0 0 0 0,1-1-1 0 0,-1 1 1 0 0,1-1-1 0 0,0 1 1 0 0,-1-1 0 0 0,1 0-1 0 0,1 2-33 0 0,0-2 44 0 0,-1 1-1 0 0,0 0 0 0 0,0 0 1 0 0,0 0-1 0 0,0 0 1 0 0,0 0-1 0 0,0 0 0 0 0,-1 0 1 0 0,1 2-44 0 0,-2-4 26 0 0,1 1 0 0 0,-1 0 0 0 0,0-1 0 0 0,1 1 0 0 0,-1-1 0 0 0,0 1 0 0 0,1-1 0 0 0,-1 1 0 0 0,1 0 0 0 0,-1-1 0 0 0,1 1 0 0 0,-1-1 0 0 0,1 0 0 0 0,-1 1 0 0 0,1-1 0 0 0,0 1 0 0 0,-1-1 0 0 0,1 0 0 0 0,-1 0 0 0 0,1 1 0 0 0,0-1 0 0 0,-1 0 0 0 0,1 0 0 0 0,0 0 0 0 0,-1 0 0 0 0,1 1 0 0 0,0-1 0 0 0,0 0-26 0 0,0-1 131 0 0,1 1-1 0 0,-1 0 0 0 0,0-1 1 0 0,1 1-1 0 0,-1-1 0 0 0,0 0 1 0 0,1 1-1 0 0,-1-1 0 0 0,0 0 1 0 0,0 0-1 0 0,0 0 0 0 0,1 0 1 0 0,-1 0-131 0 0,4-4 386 0 0,0-1 0 0 0,0 1-1 0 0,-1-1 1 0 0,4-6-386 0 0,9-21 380 0 0,-1 0 0 0 0,-1-2 0 0 0,-2 0-1 0 0,5-22-379 0 0,9-26 465 0 0,-18 63-272 0 0,1 1 0 0 0,1 0 1 0 0,1 0-1 0 0,0 1 0 0 0,1 1 0 0 0,5-4-193 0 0,-15 18 81 0 0,0-1 1 0 0,1 1-1 0 0,-1 0 0 0 0,1 0 1 0 0,0 1-1 0 0,0-1 0 0 0,0 1 1 0 0,0 0-1 0 0,1 0-81 0 0,-4 1 200 0 0,13-3 394 0 0,34 4-2236 0 0,-47 0-8879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22.9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398 32 3504 0 0,'0'-6'675'0'0,"0"6"-600"0"0,0 0 0 0 0,0-1 0 0 0,0 1 0 0 0,1-1 0 0 0,-1 1 0 0 0,0-1 0 0 0,0 1 0 0 0,0 0 0 0 0,0-1 0 0 0,0 1 0 0 0,0-1 0 0 0,0 1 0 0 0,0-1 0 0 0,0 1-1 0 0,0-1 1 0 0,-1 1 0 0 0,1-1 0 0 0,0 1 0 0 0,0 0 0 0 0,0-1 0 0 0,0 1 0 0 0,-1-1 0 0 0,1 1 0 0 0,0 0 0 0 0,0-1 0 0 0,-1 1 0 0 0,1 0 0 0 0,0-1 0 0 0,-1 1 0 0 0,1 0 0 0 0,0-1 0 0 0,-1 1-1 0 0,1 0 1 0 0,-1 0 0 0 0,1 0 0 0 0,0-1 0 0 0,-1 1 0 0 0,1 0 0 0 0,-1 0 0 0 0,1 0 0 0 0,-1 0 0 0 0,1 0 0 0 0,0 0 0 0 0,-1-1 0 0 0,1 1 0 0 0,-1 0 0 0 0,1 0 0 0 0,-1 1 0 0 0,1-1 0 0 0,-1 0 0 0 0,1 0-75 0 0,-11-2-178 0 0,-11-2 324 0 0,-1 2 0 0 0,1 0 0 0 0,-17 2-146 0 0,-18-1 756 0 0,50 1-631 0 0,-1 1-1 0 0,1 0 1 0 0,-1 0 0 0 0,1 0-1 0 0,0 1 1 0 0,-1 1-1 0 0,1-1 1 0 0,0 1-1 0 0,1 0 1 0 0,-6 3-125 0 0,10-4 76 0 0,1-1 1 0 0,-1 0 0 0 0,1 0-1 0 0,-1 1 1 0 0,1-1-1 0 0,-1 1 1 0 0,1 0 0 0 0,0-1-1 0 0,0 1 1 0 0,0 0 0 0 0,0-1-1 0 0,0 1 1 0 0,0 0 0 0 0,1 0-1 0 0,-1 0 1 0 0,1 0-1 0 0,-1 0 1 0 0,1 0 0 0 0,0 0-1 0 0,-1 0 1 0 0,1 0-77 0 0,0-1 151 0 0,2 0 1 0 0,14 13-35 0 0,0 1 1 0 0,0 0 0 0 0,4 7-118 0 0,-3-3 35 0 0,0 0 1 0 0,7 2-36 0 0,16 11 11 0 0,-18-16-7 0 0,-2 1-1 0 0,0 1 1 0 0,15 18-4 0 0,-30-31 0 0 0,0 1-1 0 0,0 1 1 0 0,-1-1 0 0 0,0 1 0 0 0,-1 0-1 0 0,1-1 1 0 0,-1 1 0 0 0,0 1 0 0 0,-1-1-1 0 0,0 0 1 0 0,0 1 0 0 0,-1-1 0 0 0,0 1 0 0 0,0 0-1 0 0,0 3 1 0 0,-1-8 5 0 0,0-1 0 0 0,-1 0-1 0 0,1 1 1 0 0,0-1 0 0 0,-1 0-1 0 0,0 1 1 0 0,1-1 0 0 0,-1 0-1 0 0,0 0 1 0 0,0 0 0 0 0,0 0-1 0 0,0 0 1 0 0,-1 0 0 0 0,1 0 0 0 0,-1 0-1 0 0,1 0 1 0 0,-2 0-5 0 0,-3 4 33 0 0,0-1 1 0 0,-1 0-1 0 0,0-1 1 0 0,1 1-1 0 0,-2-1-33 0 0,-12 6 87 0 0,0-2 0 0 0,-1 0-1 0 0,-4 0-86 0 0,-12 5 148 0 0,28-10-114 0 0,1-1 0 0 0,0 0 0 0 0,-1-1 0 0 0,0 0 0 0 0,1 0 0 0 0,-8-1-34 0 0,-17 2 84 0 0,-2-3 3 0 0,28 1-64 0 0,0-1-1 0 0,0 1 1 0 0,0 0-1 0 0,0 1 1 0 0,-1 0-23 0 0,6-1 10 0 0,0 0 1 0 0,0 0-1 0 0,0 0 1 0 0,-1-1-1 0 0,1 1 0 0 0,0 0 1 0 0,0-1-1 0 0,0 0 1 0 0,0 1-1 0 0,0-1 0 0 0,0 0 1 0 0,0 0-1 0 0,0 0 1 0 0,1 0-1 0 0,-1-1 1 0 0,0 1-1 0 0,1 0 0 0 0,-2-2-10 0 0,-17-9-1840 0 0,18 11-6812 0 0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13.7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400 1 7024 0 0,'5'0'88'0'0,"12"1"1629"0"0,-15 4-786 0 0,-8 3-523 0 0,-24 9-216 0 0,19-12-101 0 0,0 0 0 0 0,-1 0 0 0 0,1-1 0 0 0,-1 0 1 0 0,0-1-1 0 0,-3 0-91 0 0,-20 6 141 0 0,-34 10 159 0 0,-32 11 2 0 0,81-25-183 0 0,17-5-72 0 0,0 0 0 0 0,1 1 0 0 0,-1-1 0 0 0,1 1 0 0 0,-1 0 0 0 0,1 0 0 0 0,-1 0 0 0 0,1 0 0 0 0,-1 0 0 0 0,1 0 0 0 0,0 1 0 0 0,0-1 0 0 0,0 1 0 0 0,0 0 0 0 0,0-1 0 0 0,-1 3-47 0 0,-29 31 689 0 0,32-35-683 0 0,-1 1-1 0 0,1-1 1 0 0,-1 0-1 0 0,1 1 0 0 0,0-1 1 0 0,-1 1-1 0 0,1-1 1 0 0,0 1-1 0 0,-1-1 1 0 0,1 1-1 0 0,0-1 1 0 0,-1 1-1 0 0,1-1 0 0 0,0 1 1 0 0,0 0-1 0 0,0-1 1 0 0,0 1-1 0 0,-1-1 1 0 0,1 1-1 0 0,0-1 1 0 0,0 1-1 0 0,0 0 0 0 0,0-1 1 0 0,0 1-1 0 0,1-1 1 0 0,-1 1-1 0 0,0 0 1 0 0,0-1-1 0 0,0 1 1 0 0,0-1-1 0 0,1 1 0 0 0,-1-1 1 0 0,0 1-1 0 0,0 0 1 0 0,1-1-1 0 0,-1 1 1 0 0,1-1-1 0 0,-1 0 1 0 0,0 1-1 0 0,1-1 0 0 0,-1 1 1 0 0,1-1-1 0 0,-1 0 1 0 0,1 1-1 0 0,-1-1 1 0 0,1 0-1 0 0,-1 1 1 0 0,1-1-6 0 0,1 3 8 0 0,1 0 1 0 0,-1 1 0 0 0,0-1 0 0 0,0 1 0 0 0,0-1 0 0 0,-1 1 0 0 0,1 0 0 0 0,-1-1-1 0 0,0 1 1 0 0,0 0 0 0 0,0 1-9 0 0,9 22 5 0 0,-4-12-4 0 0,-1 0 0 0 0,0 0 0 0 0,-1 0 0 0 0,-1 1 0 0 0,0 0 0 0 0,-1 0-1 0 0,1 1 1 0 0,0 0-1 0 0,1 0 1 0 0,0 0 0 0 0,1 0 0 0 0,3 2-1 0 0,1 5 9 0 0,-7-18-3 0 0,0 1 1 0 0,1-1-1 0 0,0 0 0 0 0,-1-1 0 0 0,2 1 1 0 0,-1 0-1 0 0,1-1 0 0 0,0 0 0 0 0,0 0 1 0 0,2 3-7 0 0,-2-6 3 0 0,0 0 0 0 0,0 0 0 0 0,0-1 1 0 0,0 1-1 0 0,0-1 0 0 0,1 0 1 0 0,-1 0-1 0 0,0 0 0 0 0,0-1 0 0 0,1 0 1 0 0,-1 1-1 0 0,0-2 0 0 0,1 1 1 0 0,-1 0-1 0 0,0-1 0 0 0,1 0 1 0 0,-1 0-1 0 0,0 0 0 0 0,0 0-3 0 0,31-4 3 0 0,-27 3 16 0 0,0 1 1 0 0,0-2 0 0 0,0 1-1 0 0,0-1 1 0 0,-1 0-1 0 0,1-1 1 0 0,-1 1-1 0 0,0-1 1 0 0,0-1-1 0 0,0 0 1 0 0,2-2-20 0 0,31-18 30 0 0,-39 24-164 0 0,1 0 1 0 0,-1 0-1 0 0,1 0 0 0 0,-1 0 0 0 0,0 0 0 0 0,1 0 0 0 0,-1-1 1 0 0,0 1-1 0 0,0 0 0 0 0,0-1 0 0 0,0 1 0 0 0,0-1 0 0 0,0 0 134 0 0,0 0-8738 0 0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14.0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50 7232 0 0,'0'0'458'0'0,"0"0"9"0"0,23-3 1802 0 0,-9-2-2092 0 0,0 1-1 0 0,0 0 1 0 0,0 1-1 0 0,0 1 0 0 0,1 0 1 0 0,9 1-177 0 0,-2-1 81 0 0,228-13 99 0 0,-208 11-1600 0 0,-3 0-5954 0 0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14.4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0 510 5720 0 0,'8'0'-24'0'0,"-6"1"170"0"0,0-1-1 0 0,0 0 1 0 0,0 0 0 0 0,0 0-1 0 0,-1 0 1 0 0,1 0 0 0 0,0 0 0 0 0,0-1-1 0 0,0 1 1 0 0,0-1 0 0 0,-1 1-1 0 0,1-1 1 0 0,0 0 0 0 0,0 0-1 0 0,-1 1 1 0 0,1-1 0 0 0,-1 0-1 0 0,1-1 1 0 0,-1 1 0 0 0,1 0-1 0 0,-1 0 1 0 0,1-1-146 0 0,23-17 1269 0 0,-22 18-1142 0 0,0-1-1 0 0,0 0 1 0 0,0 0-1 0 0,0-1 1 0 0,-1 1-1 0 0,1-1 0 0 0,-1 1 1 0 0,1-1-1 0 0,-1 0 1 0 0,0 0-1 0 0,0 0 1 0 0,2-3-127 0 0,-1 1 110 0 0,0 0 0 0 0,1 1-1 0 0,0-1 1 0 0,0 1 0 0 0,0-1 0 0 0,0 1 0 0 0,1 0-110 0 0,1-1 77 0 0,-1 0 0 0 0,0 0 0 0 0,0-1 0 0 0,-1 1 0 0 0,1-2-77 0 0,4-10 156 0 0,-1-1-1 0 0,0 1 1 0 0,-1-1 0 0 0,3-19-156 0 0,15-35 257 0 0,-2 17-102 0 0,-14 31 33 0 0,2-1 0 0 0,13-21-188 0 0,-22 44 25 0 0,0 0 0 0 0,0 0 0 0 0,0 0 0 0 0,0 0 0 0 0,0 0 0 0 0,1 0 0 0 0,-1 1 0 0 0,1-1 0 0 0,-1 1 0 0 0,1 0 0 0 0,-1 0 0 0 0,1 0 0 0 0,1 0-25 0 0,21-13 222 0 0,-23 13-200 0 0,0 0 1 0 0,0 0 0 0 0,1 0-1 0 0,-1 0 1 0 0,0 0 0 0 0,1 1 0 0 0,-1-1-1 0 0,0 1 1 0 0,1-1 0 0 0,-1 1 0 0 0,1 0-1 0 0,0 0-22 0 0,36 1 201 0 0,-23-1-162 0 0,-14 1-31 0 0,-1-1 0 0 0,1 0 1 0 0,-1 1-1 0 0,1-1 0 0 0,-1 1 1 0 0,1 0-1 0 0,-1-1 1 0 0,0 1-1 0 0,1 0 0 0 0,-1 0 1 0 0,0 0-1 0 0,0 0 0 0 0,0 0 1 0 0,0 0-1 0 0,0 0 1 0 0,0 0-1 0 0,0 1 0 0 0,0-1 1 0 0,0 0-1 0 0,0 2-8 0 0,10 9 75 0 0,-3-3-52 0 0,-1 1-1 0 0,0 0 1 0 0,0 0-1 0 0,-1 0 1 0 0,0 1-1 0 0,-1-1 1 0 0,0 2-1 0 0,3 10-22 0 0,11 22 86 0 0,-12-29-55 0 0,-1 0 0 0 0,0 0 0 0 0,0 5-31 0 0,-2-7 27 0 0,1 0 0 0 0,1 0 1 0 0,0 0-1 0 0,1 0 0 0 0,0-1 0 0 0,5 5-27 0 0,-3-3 15 0 0,0 1-1 0 0,-1-1 1 0 0,0 1-1 0 0,0 5-14 0 0,13 21-25 0 0,-17-33-5 0 0,0-1-1 0 0,0 1 1 0 0,-1 0-1 0 0,1 0 1 0 0,0 7 30 0 0,-3-13-257 0 0,-1 1-1 0 0,0-1 1 0 0,0 0 0 0 0,0 1-1 0 0,0-1 1 0 0,0 1 0 0 0,-1-1-1 0 0,1 1 1 0 0,-1 1 257 0 0,0-5-9745 0 0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14.8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8536 0 0,'0'0'0'0'0,"0"0"0"0"0,7 0 0 0 0,11 4 528 0 0,-1 3 8 0 0,-3-1-8 0 0,8-10 16 0 0,-2 2-208 0 0,-2-3 16 0 0,4 5-8 0 0,10-2 8 0 0,3 2-328 0 0,-3 0 8 0 0,-1 0 8 0 0,18 2-8 0 0,-2 5-40 0 0,-5-3 8 0 0,12-4-9136 0 0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15.2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4720 0 0,'1'1'121'0'0,"1"0"1"0"0,-1 0-1 0 0,1 1 0 0 0,-1-1 1 0 0,1 1-1 0 0,-1-1 1 0 0,0 1-1 0 0,0 0 1 0 0,0-1-1 0 0,0 1 0 0 0,0 0 1 0 0,0 0-1 0 0,-1 0 1 0 0,1-1-1 0 0,0 1 0 0 0,-1 1-121 0 0,9 39 577 0 0,-7-30-342 0 0,0 8 55 0 0,-1 1 0 0 0,0-1 0 0 0,-3 21-290 0 0,1-16 175 0 0,0 0-1 0 0,3 17-174 0 0,0-19 120 0 0,-2 0-1 0 0,-2 22-119 0 0,0 8 332 0 0,2 45 2682 0 0,0-99-3077 0 0,1 0 0 0 0,0 1-1 0 0,-1-1 1 0 0,1 0 0 0 0,0 1-1 0 0,0-1 1 0 0,-1 0 0 0 0,1 1-1 0 0,0-1 1 0 0,0 1 0 0 0,0-1-1 0 0,0 1 1 0 0,0-1 0 0 0,0 1-1 0 0,-1 0 1 0 0,1 0 0 0 0,0-1-1 0 0,1 1 64 0 0,0 0-7954 0 0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15.6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6128 0 0,'4'2'123'0'0,"-1"0"0"0"0,0 1 0 0 0,0-1 0 0 0,0 1 0 0 0,0 0 0 0 0,0 0 0 0 0,0 0 0 0 0,-1 0 1 0 0,0 0-1 0 0,1 1 0 0 0,-1-1 0 0 0,0 1 0 0 0,-1 0 0 0 0,1-1 0 0 0,-1 1 0 0 0,0 0 0 0 0,1 2-123 0 0,9 19 652 0 0,-5-14-483 0 0,0 1 0 0 0,-1-1 1 0 0,-1 1-1 0 0,0 0 0 0 0,0 1 1 0 0,-1-1-1 0 0,1 12-169 0 0,10 68-8 0 0,-10-69 6 0 0,1-1 1 0 0,2 0-1 0 0,0-1 1 0 0,5 11 1 0 0,-5-15 15 0 0,-1 13 372 0 0,-6-29-368 0 0,0 0-1 0 0,0 1 0 0 0,0-1 1 0 0,1 1-1 0 0,-2-1 0 0 0,1 0 1 0 0,0 1-1 0 0,0-1 0 0 0,0 0 0 0 0,0 1 1 0 0,-1-1-1 0 0,1 0 0 0 0,-1 1 1 0 0,1-1-1 0 0,-1 0 0 0 0,1 0 0 0 0,-1 0 1 0 0,0 1-1 0 0,0-1-18 0 0,-1 0-1317 0 0,1-1-5455 0 0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16.0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1 221 7528 0 0,'5'0'170'0'0,"-1"-1"1"0"0,1 1 0 0 0,0-1 0 0 0,0 0-1 0 0,-1-1 1 0 0,1 1 0 0 0,0-1-171 0 0,28-5 1174 0 0,-18 5-1043 0 0,0-1 1 0 0,-1 0-1 0 0,0 0 0 0 0,0-2 1 0 0,0 0-1 0 0,1-1-131 0 0,0 1 76 0 0,0-1 1 0 0,0 2-1 0 0,0 0 0 0 0,1 0 0 0 0,6 1-76 0 0,23 0 174 0 0,-1 0 98 0 0,15-3-272 0 0,-14 1 127 0 0,-26 4-601 0 0,-1-1 0 0 0,1-1 0 0 0,0-1 474 0 0,12-6-7305 0 0</inkml:trace>
  <inkml:trace contextRef="#ctx0" brushRef="#br0" timeOffset="1">805 0 4616 0 0,'1'7'372'0'0,"0"-1"0"0"0,0 0 0 0 0,0 0 1 0 0,1 1-1 0 0,0-1 0 0 0,0 0 0 0 0,2 1-372 0 0,7 25 1313 0 0,-3 11-1169 0 0,-5-23-27 0 0,1 0 1 0 0,6 16-118 0 0,1 1 284 0 0,-1 1 0 0 0,-3 1 0 0 0,2 22-284 0 0,3 14 944 0 0,-4-47-207 0 0,-6-23-924 0 0,0 1 0 0 0,-1 0 0 0 0,1-1 1 0 0,-1 1-1 0 0,0 5 187 0 0,-1-10-7520 0 0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16.4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552 4 5520 0 0,'-42'-1'539'0'0,"26"-1"-162"0"0,1 2-1 0 0,0 0 1 0 0,-1 1-1 0 0,1 0 1 0 0,0 1-1 0 0,-5 2-376 0 0,-112 35 458 0 0,121-35-381 0 0,0 1-1 0 0,1 1 1 0 0,0 0 0 0 0,0 0 0 0 0,-2 3-77 0 0,-24 13 162 0 0,20-11-65 0 0,0 0 0 0 0,1 0 0 0 0,0 2-1 0 0,1 0 1 0 0,0 0 0 0 0,1 2 0 0 0,0 0-97 0 0,7-6 67 0 0,1-1-1 0 0,0 1 1 0 0,0 1 0 0 0,0-1 0 0 0,-1 8-67 0 0,-1 0 43 0 0,5-12-36 0 0,0 0 0 0 0,0 1 0 0 0,1-1 0 0 0,0 1 0 0 0,0-1-1 0 0,0 1 1 0 0,1-1 0 0 0,0 1 0 0 0,0-1 0 0 0,0 1 0 0 0,1-1 0 0 0,0 1 0 0 0,0-1 0 0 0,0 1 0 0 0,1-1 0 0 0,0 1-1 0 0,0-1 1 0 0,2 4-7 0 0,1 1 10 0 0,1 0 0 0 0,-1-1 0 0 0,2 0 0 0 0,0 0 1 0 0,0-1-1 0 0,0 1 0 0 0,1-2 0 0 0,0 1 0 0 0,1-1-10 0 0,-1-1 0 0 0,1-1 1 0 0,-1-1-1 0 0,1 0 1 0 0,0 0-1 0 0,0-1 0 0 0,1 0 1 0 0,-1 0-1 0 0,1-1 1 0 0,5 1-1 0 0,25 6 4 0 0,-23-5 10 0 0,0-2-1 0 0,0 0 1 0 0,0 0 0 0 0,1-2 0 0 0,-1 0 0 0 0,0-1 0 0 0,14-3-14 0 0,-18 2 58 0 0,0 0 1 0 0,0-1-1 0 0,0-1 1 0 0,-1 0-1 0 0,1-1 1 0 0,-1 0-1 0 0,0-1 1 0 0,-1 0-1 0 0,1-1 1 0 0,-1 0-1 0 0,-1-1 1 0 0,1 0-1 0 0,-1-1 1 0 0,-1 0-1 0 0,4-4-58 0 0,-4 3 136 0 0,14-18 229 0 0,-22 27-337 0 0,0-1-1 0 0,-1 1 0 0 0,1-1 1 0 0,-1 0-1 0 0,1 1 0 0 0,-1-1 0 0 0,1 0 1 0 0,-1 0-1 0 0,0 1 0 0 0,0-1 0 0 0,1 0 1 0 0,-2 0-1 0 0,1 1 0 0 0,0-1 0 0 0,0 0 1 0 0,0 0-1 0 0,-1 1 0 0 0,0-3-27 0 0,0 0 41 0 0,-1 0-1 0 0,0 0 1 0 0,0 0-1 0 0,0 0 1 0 0,-1 0-1 0 0,1 0 1 0 0,-1 1-1 0 0,0-1 1 0 0,0 1-1 0 0,0 0 1 0 0,0 0-1 0 0,0 0 1 0 0,-1 0-1 0 0,0 0 1 0 0,1 1-1 0 0,-1 0 1 0 0,0 0-1 0 0,0 0 1 0 0,-1 0-1 0 0,-1 0-40 0 0,0 0 29 0 0,0 0 0 0 0,0 1 0 0 0,0 0 0 0 0,-1 0 1 0 0,1 1-1 0 0,0 0 0 0 0,0 0 0 0 0,0 0 0 0 0,0 1 0 0 0,-1-1 0 0 0,1 2 0 0 0,0-1 0 0 0,0 1 1 0 0,-3 1-30 0 0,-9 2-1579 0 0,17-5-7138 0 0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16.8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5224 0 0,'5'2'144'0'0,"-1"-1"-1"0"0,1 1 1 0 0,0 0 0 0 0,-1 0 0 0 0,0 0-1 0 0,0 1 1 0 0,0 0 0 0 0,1 0-144 0 0,-3-1 101 0 0,-1-1 0 0 0,1 1 0 0 0,-1 0 0 0 0,1 0 0 0 0,-1-1 0 0 0,0 1-1 0 0,0 0 1 0 0,0 0 0 0 0,0 0 0 0 0,-1 1 0 0 0,1-1 0 0 0,0 0 0 0 0,-1 0 0 0 0,1 0 0 0 0,-1 0 0 0 0,0 1 0 0 0,0-1 0 0 0,0 0 0 0 0,0 1-101 0 0,6 57 869 0 0,-4-46-784 0 0,0-1 0 0 0,-1 0-1 0 0,0 1 1 0 0,-1-1 0 0 0,-1 1-85 0 0,-2 55 330 0 0,3-45 19 0 0,-1 0-1 0 0,-3 22-348 0 0,1-23 387 0 0,1 0 0 0 0,2 0 0 0 0,1 18-387 0 0,0 3 629 0 0,-1-44-570 0 0,0 0-39 0 0,2-5-1563 0 0,-2 4-6275 0 0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17.1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6824 0 0,'18'23'921'0'0,"-15"-20"-797"0"0,0-1 1 0 0,-1 1-1 0 0,1 0 1 0 0,-1 0-1 0 0,0 1 0 0 0,0-1 1 0 0,1 2-125 0 0,9 22 483 0 0,-6-16-416 0 0,-1 1 0 0 0,0-1 0 0 0,-1 1-1 0 0,-1 0 1 0 0,1 5-67 0 0,1 15 16 0 0,0-6 153 0 0,-1 0 0 0 0,-1 0 0 0 0,-1 0 0 0 0,-2 0 0 0 0,-1 12-169 0 0,0-27 134 0 0,0-1 0 0 0,1 0 0 0 0,1 1 0 0 0,0 3-134 0 0,0-4 177 0 0,-1 0 0 0 0,0 1 0 0 0,-1-1 0 0 0,0 1-177 0 0,-2 22 351 0 0,3-28-411 0 0,1-5 36 0 0,-1 1-1 0 0,0 0 1 0 0,0 0 0 0 0,0-1-1 0 0,1 1 1 0 0,-1 0-1 0 0,0-1 1 0 0,0 1 0 0 0,0 0-1 0 0,0 0 1 0 0,0-1-1 0 0,0 1 1 0 0,-1 0 0 0 0,1-1-1 0 0,0 1 1 0 0,0 0-1 0 0,0 0 1 0 0,-1-1 0 0 0,1 1-1 0 0,0 0 1 0 0,-1-1-1 0 0,1 1 1 0 0,0-1 0 0 0,-1 1-1 0 0,1 0 1 0 0,-1-1-1 0 0,1 1 1 0 0,-1-1 0 0 0,1 1-1 0 0,-1-1 1 0 0,0 0-1 0 0,1 1 1 0 0,-1-1 0 0 0,0 1-1 0 0,1-1 1 0 0,-1 0-1 0 0,0 1 25 0 0,0-1-7806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24.1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58 4416 0 0,'0'0'384'0'0,"0"0"0"0"0,0 0 2 0 0,0 0 1 0 0,0 0-39 0 0,0 0-5 0 0,0 0-1 0 0,0 0 2 0 0,0 0 28 0 0,0 0 16 0 0,0 0-2 0 0,0 0-6 0 0,0 0-15 0 0,0 0 0 0 0,0 0-2 0 0,0 0-38 0 0,0 0-165 0 0,0 0-45 0 0,4 7 2 0 0,6 8-60 0 0,-2-3-13 0 0,-1 1 0 0 0,0-1 0 0 0,0 2 0 0 0,-1-1 1 0 0,-1 1-1 0 0,1 5-44 0 0,31 171 704 0 0,-30-151-506 0 0,-2-10 35 0 0,-1 0-1 0 0,-1 0 1 0 0,0 11-233 0 0,-3 59 657 0 0,0-98-617 0 0,0-1-3 0 0,-5-11 197 0 0,3 8-222 0 0,1 0 0 0 0,-1 0 1 0 0,1 0-1 0 0,0-1 1 0 0,0 1-1 0 0,0 0 1 0 0,0-1-1 0 0,1 1 1 0 0,0 0-1 0 0,-1-1 1 0 0,1 1-1 0 0,0-1 1 0 0,1-2-13 0 0,-2-8 20 0 0,-7-120 263 0 0,7-112-283 0 0,2 233 18 0 0,0-1 0 0 0,1 1 0 0 0,1 0 1 0 0,0 0-1 0 0,1 0 0 0 0,0 0 0 0 0,1 0 0 0 0,0 1 1 0 0,1 0-1 0 0,0 0 0 0 0,5-6-18 0 0,-10 17 4 0 0,0-1 1 0 0,1 1-1 0 0,-1-1 1 0 0,1 1-1 0 0,-1-1 1 0 0,1 1-1 0 0,-1 0 1 0 0,1 0-1 0 0,0 0 0 0 0,0 0 1 0 0,0 0-1 0 0,-1 0 1 0 0,1 0-1 0 0,0 1 1 0 0,0-1-1 0 0,0 0 1 0 0,0 1-1 0 0,0 0 1 0 0,0 0-1 0 0,0-1 1 0 0,0 1-1 0 0,0 0 0 0 0,1 0 1 0 0,-1 1-1 0 0,0-1 1 0 0,0 0-1 0 0,0 1 1 0 0,0-1-1 0 0,0 1 1 0 0,-1 0-1 0 0,1 0 1 0 0,0 0-5 0 0,60 20 31 0 0,-43-16-25 0 0,0 2 1 0 0,-1 0-1 0 0,0 1 1 0 0,9 6-7 0 0,-23-12 0 0 0,0 1 1 0 0,-1-1 0 0 0,0 1-1 0 0,0 0 1 0 0,1 0-1 0 0,-2 0 1 0 0,1 1-1 0 0,0-1 1 0 0,-1 1 0 0 0,1-1-1 0 0,-1 1 1 0 0,0 0-1 0 0,0 0 1 0 0,-1 0-1 0 0,1 0 1 0 0,-1 0-1 0 0,0 0 1 0 0,0 1 0 0 0,0-1-1 0 0,-1 0 1 0 0,1 1-1 0 0,-1-1 1 0 0,0 0-1 0 0,-1 1 1 0 0,1-1 0 0 0,-1 0-1 0 0,1 1 1 0 0,-1-1-1 0 0,-1 2 0 0 0,-1 5 2 0 0,0 0-1 0 0,-1 0 0 0 0,-1-1 0 0 0,1 0 1 0 0,-2 0-1 0 0,1 0 0 0 0,-1-1 1 0 0,-1 0-1 0 0,0 0 0 0 0,0 0 1 0 0,-2 1-2 0 0,-11 12-2 0 0,16-18 2 0 0,0 1-1 0 0,0-1 1 0 0,0 1-1 0 0,-1-1 0 0 0,1 0 1 0 0,-1-1-1 0 0,0 1 1 0 0,0-1-1 0 0,-1 0 1 0 0,1 0-1 0 0,-1-1 1 0 0,1 0 0 0 0,-17 7 344 0 0,-18 6-2542 0 0,38-15-6804 0 0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17.5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68 6728 0 0,'39'-2'1533'0'0,"-1"-2"-1"0"0,26-6-1532 0 0,38-3 295 0 0,100-7-167 0 0,-170 17-96 0 0,0 1 0 0 0,28 3-32 0 0,-35 0-359 0 0,0-1 1 0 0,0-1 0 0 0,0-1-1 0 0,16-4 359 0 0,-18 0-6326 0 0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18.8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423 10 6520 0 0,'0'0'19'0'0,"-1"1"0"0"0,1 0 0 0 0,0 0 0 0 0,-1-1 0 0 0,1 1 0 0 0,0 0 0 0 0,-1-1 0 0 0,1 1 0 0 0,-1 0 0 0 0,1-1 0 0 0,-1 1 0 0 0,0 0 0 0 0,1-1 0 0 0,-1 1 1 0 0,1-1-1 0 0,-1 1 0 0 0,0-1 0 0 0,0 0 0 0 0,1 1 0 0 0,-1-1 0 0 0,0 0 0 0 0,0 1 0 0 0,1-1 0 0 0,-1 0 0 0 0,0 0 0 0 0,0 0 0 0 0,0 0 0 0 0,1 0 0 0 0,-1 0 0 0 0,0 0 0 0 0,0 0 0 0 0,0 0-19 0 0,-34 0 937 0 0,26 0-773 0 0,2 0-108 0 0,-1 1 0 0 0,1 0 1 0 0,-1 1-1 0 0,1 0 0 0 0,-5 1-56 0 0,-29 7 129 0 0,-8-6-121 0 0,-16-3-8 0 0,63 1 30 0 0,0-1 0 0 0,0 1 0 0 0,0-1 0 0 0,0 1 1 0 0,0-1-1 0 0,0 1 0 0 0,0 0 0 0 0,1 0 0 0 0,-1 0 0 0 0,1 0 1 0 0,-1 0-1 0 0,1 2-30 0 0,-6 5 158 0 0,5-8-133 0 0,1 1 1 0 0,-1-1 0 0 0,1 1-1 0 0,0 0 1 0 0,0 0 0 0 0,-1 0-1 0 0,1 0 1 0 0,0 0 0 0 0,1 0-1 0 0,-1 0 1 0 0,0 0-1 0 0,1 0 1 0 0,-1 0 0 0 0,1 0-1 0 0,-1 0 1 0 0,1 2-26 0 0,-5 19 102 0 0,3-16-81 0 0,0 1 1 0 0,1-1-1 0 0,-1 1 0 0 0,1 0 1 0 0,1 0-1 0 0,0 0 1 0 0,0-1-1 0 0,0 1 1 0 0,1 0-1 0 0,0 0 0 0 0,0-1 1 0 0,1 1-1 0 0,1 2-21 0 0,-1-1 35 0 0,-1 0-1 0 0,0 0 1 0 0,0 1-1 0 0,-1-1 1 0 0,0 0-1 0 0,-1 9-34 0 0,0-10 30 0 0,0 0 0 0 0,1 1 0 0 0,0-1 1 0 0,1 0-1 0 0,0 0 0 0 0,0 1 0 0 0,2 3-30 0 0,-1-7 26 0 0,0-1 0 0 0,0 0 1 0 0,0 0-1 0 0,0 0 0 0 0,1 0 1 0 0,2 2-27 0 0,11 23 119 0 0,-13-23-89 0 0,0 0 0 0 0,0 0 0 0 0,0 0 0 0 0,1-1 0 0 0,0 0 0 0 0,0 1 0 0 0,0-1 0 0 0,1 0 0 0 0,0-1 0 0 0,0 1 0 0 0,0-1 0 0 0,0 0 0 0 0,0 0 0 0 0,1-1-30 0 0,8 8 63 0 0,13 13 116 0 0,-21-19-126 0 0,0 1 0 0 0,0-1 0 0 0,0 0 0 0 0,1 0 0 0 0,0-1 0 0 0,3 2-53 0 0,-4-3 32 0 0,0-1 1 0 0,1 1-1 0 0,-1-1 0 0 0,1-1 1 0 0,0 1-1 0 0,0-1 0 0 0,0 0 1 0 0,-1 0-1 0 0,1-1 0 0 0,0 0 0 0 0,0 0 1 0 0,0-1-1 0 0,0 0 0 0 0,0 0 1 0 0,-1-1-1 0 0,1 1 0 0 0,0-1 1 0 0,-1-1-1 0 0,1 1 0 0 0,-1-1 1 0 0,2-2-33 0 0,1 0-1495 0 0,-8 4-6234 0 0</inkml:trace>
  <inkml:trace contextRef="#ctx0" brushRef="#br0" timeOffset="1">1 344 7632 0 0,'0'0'11'0'0,"0"-1"0"0"0,0 1 0 0 0,0-1 0 0 0,0 1 0 0 0,0 0 0 0 0,0-1 0 0 0,0 1 0 0 0,0 0 0 0 0,0-1 0 0 0,0 1 0 0 0,0 0 0 0 0,1-1 0 0 0,-1 1 0 0 0,0 0 0 0 0,0-1 0 0 0,0 1 0 0 0,1 0 0 0 0,-1 0 0 0 0,0-1 0 0 0,0 1 0 0 0,1 0 0 0 0,-1 0 0 0 0,0-1 0 0 0,0 1 0 0 0,1 0 0 0 0,-1 0 0 0 0,0 0 0 0 0,1 0 0 0 0,-1-1 0 0 0,0 1 0 0 0,1 0 0 0 0,-1 0-11 0 0,16-1 724 0 0,3 0-126 0 0,91-23 521 0 0,-42 11-660 0 0,-35 6-361 0 0,30-2-98 0 0,-33 5-67 0 0,29-8 67 0 0,-34 7-155 0 0,0 0-1 0 0,1 2 0 0 0,9 0 156 0 0,-16 1-88 0 0,0-1 1 0 0,-1 0 0 0 0,1-1 0 0 0,2-2 87 0 0,-4 1-71 0 0,1 1 0 0 0,-1 1 0 0 0,1 0 1 0 0,13 0 70 0 0,59-3-456 0 0,-88 6 413 0 0,-1 0 0 0 0,0 0 0 0 0,0 1 0 0 0,1-1 1 0 0,-1 0-1 0 0,0 1 0 0 0,0-1 0 0 0,1 1 0 0 0,-1-1 0 0 0,0 1 0 0 0,0 0 1 0 0,0 0-1 0 0,0-1 0 0 0,0 1 0 0 0,0 0 0 0 0,0 0 0 0 0,0 0 1 0 0,-1 0-1 0 0,1 0 43 0 0,15 23-1292 0 0,-11-14 427 0 0,-4-6 643 0 0,-1-1 0 0 0,1 0-1 0 0,-1 0 1 0 0,0 0 0 0 0,0 0 0 0 0,-1 0 0 0 0,1 0-1 0 0,0 0 1 0 0,-1 0 0 0 0,0 0 0 0 0,0 0-1 0 0,0 0 1 0 0,0-1 0 0 0,0 1 0 0 0,-1 1 222 0 0,-5 17-231 0 0,6-6 217 0 0,0-1 0 0 0,0 1 0 0 0,2-1 0 0 0,0 1 0 0 0,1-1 14 0 0,1 39 176 0 0,-2-44 91 0 0,1 0 1 0 0,0 0 0 0 0,1 0-1 0 0,0 0 1 0 0,0-1 0 0 0,1 1 0 0 0,0-1-1 0 0,0 0 1 0 0,1 0 0 0 0,2 4-268 0 0,-6-12 58 0 0,-1 1 1 0 0,0-1-1 0 0,0 1 1 0 0,0-1-1 0 0,0 1 1 0 0,1-1-1 0 0,-1 1 1 0 0,0-1-1 0 0,1 1 1 0 0,-1-1-1 0 0,0 0 1 0 0,1 1-1 0 0,-1-1 1 0 0,0 1-1 0 0,1-1 1 0 0,-1 0-1 0 0,1 1 1 0 0,-1-1-1 0 0,1 0 1 0 0,-1 0-1 0 0,0 1 1 0 0,1-1-1 0 0,-1 0 1 0 0,1 0-1 0 0,0 0 1 0 0,-1 0-1 0 0,1 1 1 0 0,-1-1-1 0 0,1 0 1 0 0,-1 0-1 0 0,1 0 1 0 0,-1 0-59 0 0,1-1 123 0 0,-1 0 1 0 0,1 1-1 0 0,-1-1 0 0 0,1 0 1 0 0,-1 0-1 0 0,1 0 1 0 0,-1 1-1 0 0,0-1 1 0 0,0 0-1 0 0,1 0 1 0 0,-1 0-1 0 0,0 0 0 0 0,0 1 1 0 0,0-1-1 0 0,0 0 1 0 0,0 0-1 0 0,0 0 1 0 0,0 0-1 0 0,0 0-123 0 0,-2-31 442 0 0,-1 1 1 0 0,-1-1-1 0 0,-4-9-442 0 0,2 7 352 0 0,1-1 0 0 0,0-19-352 0 0,-4 0 377 0 0,6 39-236 0 0,0-1 0 0 0,1 1 0 0 0,0-2-141 0 0,2 13 35 0 0,0-1 0 0 0,0 1 1 0 0,1 0-1 0 0,-1 0 0 0 0,1 0 0 0 0,0 0 0 0 0,0 0 0 0 0,0 0 0 0 0,0 0 1 0 0,1 0-1 0 0,0 0 0 0 0,0 0 0 0 0,1-1-35 0 0,9-15 172 0 0,-11 16-140 0 0,1 0-1 0 0,0 0 1 0 0,0 1 0 0 0,1-1-1 0 0,-1 1 1 0 0,1 0-1 0 0,-1-1 1 0 0,1 1 0 0 0,0 0-1 0 0,0 1 1 0 0,1-1-1 0 0,-1 0 1 0 0,0 1-1 0 0,1 0 1 0 0,0 0 0 0 0,-1 0-1 0 0,2 0-31 0 0,49-12 212 0 0,-1 2-1 0 0,16 1-211 0 0,-34 5 43 0 0,-22 5-12 0 0,0 0 0 0 0,-1 0 1 0 0,1 2-1 0 0,0-1 0 0 0,0 2 1 0 0,-1 0-1 0 0,4 1-31 0 0,8 2 71 0 0,-1 2 0 0 0,0 0 0 0 0,7 5-71 0 0,-27-10 4 0 0,0-1 0 0 0,0 1 0 0 0,0 0 1 0 0,0 0-1 0 0,0 0 0 0 0,0 1 1 0 0,-1-1-1 0 0,1 1 0 0 0,1 2-4 0 0,10 8 18 0 0,-13-11-17 0 0,0 0 0 0 0,1-1 0 0 0,-1 1 0 0 0,0 0 0 0 0,0 0 1 0 0,0-1-1 0 0,0 1 0 0 0,0 0 0 0 0,0 0 0 0 0,-1 0 1 0 0,1 0-1 0 0,-1 0 0 0 0,1 1 0 0 0,-1-1 0 0 0,0 0 0 0 0,0 0 1 0 0,0 0-1 0 0,0 0 0 0 0,0 0 0 0 0,0 0 0 0 0,0 0 1 0 0,-1 2-2 0 0,0 0 2 0 0,0 0 0 0 0,0 0 0 0 0,0 0 0 0 0,-1 0 0 0 0,0 0 0 0 0,1 0 0 0 0,-1 0 0 0 0,-1-1 0 0 0,1 1 0 0 0,0-1 0 0 0,-2 2-2 0 0,-9 8-2 0 0,-1 0 0 0 0,0 0 0 0 0,-1-1 0 0 0,-1-1 0 0 0,0 0 0 0 0,0-2 0 0 0,-1 0 0 0 0,0 0 0 0 0,-1-2 0 0 0,0 0 0 0 0,0-1 0 0 0,-7 1 2 0 0,17-5-2 0 0,0 0 1 0 0,1 1-1 0 0,-1 0 1 0 0,1 0-1 0 0,0 0 1 0 0,0 1-1 0 0,0 0 1 0 0,0 1-1 0 0,1 0 1 0 0,0 0 0 0 0,-5 5 1 0 0,-3-1-17 0 0,12-8 15 0 0,1-1 0 0 0,0 1 1 0 0,-1 0-1 0 0,1-1 0 0 0,0 1 0 0 0,0 0 0 0 0,-1 0 0 0 0,1 0 1 0 0,0 0-1 0 0,0 0 0 0 0,0 0 0 0 0,0 0 0 0 0,0 0 0 0 0,1 0 1 0 0,-1 0-1 0 0,0 0 0 0 0,0 1 0 0 0,0 0 2 0 0,-8 17-16 0 0,10-18 16 0 0,-1 1-1 0 0,0-1 1 0 0,1 0-1 0 0,-1 0 1 0 0,1 0-1 0 0,0 0 1 0 0,-1 1 0 0 0,1-1-1 0 0,0 0 1 0 0,0 0-1 0 0,0 0 1 0 0,0-1-1 0 0,0 1 1 0 0,0 0-1 0 0,0 0 1 0 0,0 0-1 0 0,0-1 1 0 0,0 1 0 0 0,0-1-1 0 0,0 1 1 0 0,0 0-1 0 0,1-1 1 0 0,-1 0-1 0 0,0 1 1 0 0,0-1 0 0 0,4 2-2 0 0,64 23 0 0 0,-13-6 3 0 0,-29-10 12 0 0,0-1 1 0 0,1-2 0 0 0,-1-1-1 0 0,1-1 1 0 0,0-1 0 0 0,0-1 0 0 0,1-2-14 0 0,-20 1 34 0 0,0 1 0 0 0,0-1 0 0 0,0 2 0 0 0,1 0-34 0 0,20 4 97 0 0,10 2-1809 0 0,-37-9-7809 0 0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20.8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1 2808 0 0,'0'0'171'0'0,"0"0"7"0"0,0 0-6 0 0,0 0 34 0 0,0 0 123 0 0,0 0 31 0 0,0 0 0 0 0,0 8-25 0 0,-6 125 640 0 0,0-6-611 0 0,5-92-295 0 0,2-1-1 0 0,1 6-68 0 0,2 32 147 0 0,-4-48-17 0 0,1 0 0 0 0,2 0 0 0 0,1 0 0 0 0,0-1 0 0 0,6 15-130 0 0,-8-17 231 0 0,-2-19-212 0 0,0 0-1 0 0,0-1 0 0 0,0 1 1 0 0,1 0-1 0 0,-1 0 1 0 0,0 0-1 0 0,1 0 0 0 0,-1 0 1 0 0,1 0-1 0 0,0-1 0 0 0,-1 1 1 0 0,1 0-1 0 0,0 0 1 0 0,0-1-1 0 0,0 1 0 0 0,0-1 1 0 0,1 1-19 0 0,3 7 332 0 0,-5-9 29 0 0,0-9 722 0 0,-4 2-714 0 0,4 6-282 0 0,-1 0-1 0 0,1 1 1 0 0,-1-1 0 0 0,1 0 0 0 0,-1 1 0 0 0,1-1 0 0 0,0 0 0 0 0,-1 0-1 0 0,1 0 1 0 0,0 1 0 0 0,-1-1 0 0 0,1 0 0 0 0,0 0 0 0 0,0 0 0 0 0,0 0-87 0 0,-1-26 420 0 0,-2 1 0 0 0,-1-7-420 0 0,-2-11 233 0 0,3 18-130 0 0,-4-33 237 0 0,2-1 0 0 0,3-49-340 0 0,16-14 598 0 0,-13 119-556 0 0,-1 0-1 0 0,1 0 0 0 0,0 0 0 0 0,0 0 1 0 0,1 0-1 0 0,-1 0 0 0 0,1 0 0 0 0,0 0 1 0 0,0 0-1 0 0,0 1 0 0 0,0-1-41 0 0,-1 2 15 0 0,1-1 0 0 0,-1 1 0 0 0,1 0 0 0 0,-1 0 0 0 0,1 0 0 0 0,0 0 0 0 0,0 1 0 0 0,0-1 1 0 0,0 0-1 0 0,0 1 0 0 0,0-1 0 0 0,0 1 0 0 0,0 0 0 0 0,1-1 0 0 0,-1 1 0 0 0,1 0-15 0 0,66-16 532 0 0,-32 12-379 0 0,-25 3-114 0 0,-1 0 0 0 0,1 0-1 0 0,0 2 1 0 0,0-1 0 0 0,-1 1-1 0 0,1 1 1 0 0,0 0 0 0 0,0 1-1 0 0,9 2-38 0 0,7 1 137 0 0,-25-5-135 0 0,-1 0-1 0 0,0 0 1 0 0,0 0-1 0 0,0 0 1 0 0,0 1-1 0 0,1-1 1 0 0,-1 1-1 0 0,0-1 1 0 0,0 1-1 0 0,0 0 1 0 0,0 0-1 0 0,0 0 1 0 0,0 0-1 0 0,0 0 1 0 0,-1 0-1 0 0,1 0 1 0 0,0 1-1 0 0,0-1 1 0 0,-1 0-1 0 0,1 1 1 0 0,-1 0-1 0 0,0-1 1 0 0,1 1-1 0 0,-1 0 1 0 0,0 0-1 0 0,0 0-1 0 0,2 4-5 0 0,0 1 0 0 0,0-1 0 0 0,-1 1 0 0 0,0 0 0 0 0,0 0 0 0 0,-1 0 0 0 0,0 0 0 0 0,0 0 0 0 0,0 0 0 0 0,-1 0 0 0 0,0 0 0 0 0,-1 0 0 0 0,0 1 0 0 0,0-1 0 0 0,0 0 0 0 0,-1-1 0 0 0,0 1 0 0 0,-1 3 5 0 0,-2 1-20 0 0,-1 1 0 0 0,0 0 0 0 0,-1-1 0 0 0,0-1 0 0 0,0 1 1 0 0,-1-1-1 0 0,-1 0 0 0 0,0-1 0 0 0,-6 6 20 0 0,5-7-16 0 0,-1 1 0 0 0,-1-1 0 0 0,-4 3 16 0 0,-15 9-49 0 0,8-11-3 0 0,20-9 49 0 0,1 0-1 0 0,0 1 1 0 0,0 0 0 0 0,0-1 0 0 0,0 1-1 0 0,0 0 1 0 0,0 0 0 0 0,0 0-1 0 0,-1 1 4 0 0,2-2-46 0 0,1 1 0 0 0,-1-1 0 0 0,0 0 0 0 0,1 1 0 0 0,-1-1 0 0 0,1 0 0 0 0,-1 0 0 0 0,0 0 0 0 0,1 0 0 0 0,-1 0 0 0 0,1 0-1 0 0,-1 0 1 0 0,0 1 0 0 0,1-2 0 0 0,-1 1 0 0 0,1 0 0 0 0,-1 0 0 0 0,0 0 0 0 0,1 0 0 0 0,-1 0 0 0 0,1 0 0 0 0,-1-1 0 0 0,1 1 0 0 0,-1 0 0 0 0,0 0 0 0 0,1-1 0 0 0,-1 1-1 0 0,1-1 1 0 0,-1 1 0 0 0,1 0 0 0 0,0-1 0 0 0,-1 1 0 0 0,1-1 0 0 0,-1 1 0 0 0,1-1 0 0 0,0 1 0 0 0,-1-1 0 0 0,1 1 0 0 0,0-1 0 0 0,0 1 0 0 0,-1-1 0 0 0,1 0 46 0 0,0 1-9400 0 0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21.5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36 285 4912 0 0,'4'16'92'0'0,"-3"-13"-13"0"0,0 1 1 0 0,-1-1 0 0 0,1 1-1 0 0,0-1 1 0 0,-1 1 0 0 0,0 0-1 0 0,0-1 1 0 0,0 1-1 0 0,0-1 1 0 0,0 1 0 0 0,-1 0-1 0 0,0-1 1 0 0,0 1 0 0 0,0-1-1 0 0,0 1-79 0 0,1-1 129 0 0,0 0 0 0 0,0-1-1 0 0,0 1 1 0 0,1 0-1 0 0,-1 0 1 0 0,1-1-1 0 0,0 1 1 0 0,-1 0-1 0 0,1-1 1 0 0,0 1-1 0 0,1 0-128 0 0,1 6 252 0 0,1 7 33 0 0,-2 1 1 0 0,0-1-1 0 0,-1 1 1 0 0,-1-1-1 0 0,0 4-285 0 0,-9 84 549 0 0,3-17 723 0 0,-3-151-383 0 0,-7-27-889 0 0,8 45 81 0 0,3-1-1 0 0,2 0 1 0 0,2 0-1 0 0,2-6-80 0 0,-1 2 110 0 0,1 41-84 0 0,-1-1 0 0 0,1 1 0 0 0,1-1 0 0 0,0 1 0 0 0,0 0-1 0 0,1-1 1 0 0,0 1 0 0 0,1 0 0 0 0,1-2-26 0 0,-2 6 27 0 0,1-1-1 0 0,0 1 0 0 0,0-1 1 0 0,1 1-1 0 0,-1 0 0 0 0,1 1 1 0 0,1-1-1 0 0,-1 1 0 0 0,1 0 1 0 0,0 1-1 0 0,0-1 1 0 0,0 1-1 0 0,5-3-26 0 0,16-7 69 0 0,-17 7-55 0 0,0 1 0 0 0,1 0 0 0 0,-1 1 0 0 0,1 1 0 0 0,1-1-1 0 0,-1 2 1 0 0,1-1 0 0 0,0 2 0 0 0,-1-1 0 0 0,6 1-14 0 0,10 2 48 0 0,-15-1-23 0 0,0 1 0 0 0,1 0 0 0 0,10 3-25 0 0,-19-3 11 0 0,0 1 1 0 0,0 1 0 0 0,0-1-1 0 0,0 0 1 0 0,0 1-1 0 0,-1 0 1 0 0,1 0-1 0 0,0 0 1 0 0,-1 0 0 0 0,0 1-1 0 0,1-1 1 0 0,-1 1-1 0 0,1 1-11 0 0,-2-2 6 0 0,1 1 1 0 0,-1-1-1 0 0,0 1 0 0 0,0 0 0 0 0,0 0 0 0 0,0 0 0 0 0,0 0 0 0 0,-1 0 0 0 0,0 0 1 0 0,1 1-1 0 0,-1-1 0 0 0,0 0 0 0 0,-1 1 0 0 0,1-1 0 0 0,0 1 0 0 0,-1-1 1 0 0,0 1-1 0 0,0-1 0 0 0,0 1 0 0 0,0-1-6 0 0,-2 5 12 0 0,1 0 1 0 0,-1 0-1 0 0,0-1 0 0 0,-1 1 1 0 0,0-1-1 0 0,0 0 0 0 0,-1 1 1 0 0,-1 1-13 0 0,2-4 0 0 0,-1 0 1 0 0,0 0 0 0 0,0-1 0 0 0,0 1 0 0 0,-1-1 0 0 0,-4 4-1 0 0,-15 15 3 0 0,20-17-2 0 0,-1-1 1 0 0,1 0 0 0 0,-2-1-1 0 0,1 1 1 0 0,0-1-1 0 0,-1 0 1 0 0,0-1 0 0 0,0 1-1 0 0,0-1 1 0 0,0 0 0 0 0,0 0-1 0 0,-1-1 1 0 0,0 0-2 0 0,5-1 0 0 0,0 0 0 0 0,0 0 0 0 0,0 0 1 0 0,0 1-1 0 0,0-1 0 0 0,0 0 0 0 0,0 1 0 0 0,0 0 1 0 0,0-1-1 0 0,1 1 0 0 0,-1 0 0 0 0,0 1 0 0 0,0-1 1 0 0,1 0 0 0 0,-1 0-1 0 0,1-1 1 0 0,-1 1 0 0 0,0 0 0 0 0,0-1 0 0 0,1 0-1 0 0,-1 1 1 0 0,0-1 0 0 0,-1 0 0 0 0,-1 1-1 0 0,-31 15 168 0 0,41-11-157 0 0,-4-4 0 0 0,1 1-1 0 0,0 0 1 0 0,0-1-1 0 0,0 1 1 0 0,0-1 0 0 0,0 0-1 0 0,0 0 1 0 0,4 1-11 0 0,4 3-5 0 0,-1 0 1 0 0,0 1 0 0 0,0 0-1 0 0,-1 0 1 0 0,8 8 4 0 0,-9-8-2 0 0,-4-4-3 0 0,0 0 1 0 0,0-1-1 0 0,1 1 1 0 0,0-1-1 0 0,-1 0 1 0 0,1 0-1 0 0,0 0 1 0 0,0-1-1 0 0,0 0 1 0 0,0 0-1 0 0,3 0 5 0 0,27 8-86 0 0,0 1 6 0 0,-28-9 64 0 0,0 1 1 0 0,0 0 0 0 0,-1 0 0 0 0,1 0-1 0 0,0 1 1 0 0,-1 0 0 0 0,1 1 15 0 0,71 32-169 0 0,-77-36 153 0 0,1 1-171 0 0,0 1-1 0 0,1-1 1 0 0,-1 1-1 0 0,1-1 0 0 0,0 0 1 0 0,-1 0-1 0 0,1 0 0 0 0,0 0 1 0 0,-1 0-1 0 0,1-1 1 0 0,0 1-1 0 0,3-1 188 0 0,-6 0-8033 0 0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22.0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409 1 3808 0 0,'0'0'883'0'0,"0"0"6"0"0,0 0-9 0 0,0 0-96 0 0,0 0-426 0 0,0 0-99 0 0,-17 1 394 0 0,4 3-540 0 0,1 1 0 0 0,-1 0 0 0 0,1 1 0 0 0,-5 4-113 0 0,-39 16 336 0 0,9-5-300 0 0,32-14-28 0 0,-1 0-1 0 0,0 0 1 0 0,0-2 0 0 0,0 0 0 0 0,-1-1-8 0 0,4-2 31 0 0,-1 1 178 0 0,0-1 0 0 0,0 2-1 0 0,-6 2-208 0 0,17-5 102 0 0,-1 0-1 0 0,1 0 1 0 0,0 1-1 0 0,0-1 1 0 0,1 1-1 0 0,-1 0 1 0 0,0-1-1 0 0,0 1 0 0 0,1 1 1 0 0,-1-1-1 0 0,0 1-101 0 0,3-3 10 0 0,0 0 0 0 0,0 0 0 0 0,0 1-1 0 0,0-1 1 0 0,0 0 0 0 0,0 0 0 0 0,-1 0 0 0 0,1 1-1 0 0,0-1 1 0 0,0 0 0 0 0,0 0 0 0 0,0 0 0 0 0,-1 0-1 0 0,1 1 1 0 0,0-1 0 0 0,0 0 0 0 0,-1 0-1 0 0,1 0 1 0 0,0 0 0 0 0,0 0 0 0 0,0 0 0 0 0,-1 0-1 0 0,1 0 1 0 0,0 0 0 0 0,0 0 0 0 0,-1 0 0 0 0,1 0-1 0 0,0 0 1 0 0,0 0 0 0 0,-1 0 0 0 0,1 0 0 0 0,0 0-1 0 0,0 0 1 0 0,-1 0 0 0 0,1 0 0 0 0,0 0-1 0 0,-1 0-9 0 0,1 0 5 0 0,0 0 0 0 0,0-1 0 0 0,0 1 0 0 0,-1 0 0 0 0,1 0 0 0 0,0 0 0 0 0,0 0 0 0 0,-1 0 0 0 0,1 0 0 0 0,0 0 0 0 0,0 0 0 0 0,0 0 0 0 0,-1 0 0 0 0,1 0 0 0 0,0 0 0 0 0,0 0 0 0 0,-1 0 0 0 0,1 0 0 0 0,0 0 0 0 0,0 0 0 0 0,0 0 0 0 0,-1 1 0 0 0,1-1 0 0 0,0 0 0 0 0,0 0 0 0 0,0 0 0 0 0,-1 0 0 0 0,1 0 0 0 0,0 1 0 0 0,0-1 0 0 0,0 0 0 0 0,-1 0 0 0 0,1 0 0 0 0,0 0 0 0 0,0 1 0 0 0,0-1 0 0 0,0 0 0 0 0,0 0 0 0 0,0 0 0 0 0,0 1 0 0 0,0-1 0 0 0,-1 0-1 0 0,1 0 1 0 0,0 1 0 0 0,0-1 0 0 0,0 0 0 0 0,0 0 0 0 0,0 1 0 0 0,0-1 0 0 0,0 0 0 0 0,0 0-5 0 0,1 14 130 0 0,0-1 0 0 0,1 1 0 0 0,0-1 0 0 0,4 10-130 0 0,1 7 22 0 0,1-1 0 0 0,2 0 1 0 0,0-1-1 0 0,3 0 0 0 0,0-1 0 0 0,1 0 0 0 0,17 22-22 0 0,-24-39 8 0 0,-1-2-55 0 0,-1-1 1 0 0,1 0 0 0 0,0 0-1 0 0,0 0 1 0 0,1-1-1 0 0,3 3 47 0 0,-6-6-7 0 0,0 0-1 0 0,0 0 0 0 0,0 0 1 0 0,1 0-1 0 0,-1-1 0 0 0,1 0 0 0 0,0 0 1 0 0,0 0-1 0 0,0 0 0 0 0,0-1 1 0 0,0 0-1 0 0,0 0 0 0 0,0 0 1 0 0,0-1-1 0 0,0 1 0 0 0,1-1 0 0 0,-1-1 1 0 0,0 1-1 0 0,0-1 0 0 0,0 0 1 0 0,0 0-1 0 0,2 0 8 0 0,1-2-82 0 0,-2 2-8 0 0,1 0 0 0 0,-1-1-1 0 0,0 0 1 0 0,0 0 0 0 0,0-1 0 0 0,0 0-1 0 0,-1 0 1 0 0,1 0 0 0 0,-1 0 0 0 0,1-1-1 0 0,2-3 91 0 0,-6 5-7806 0 0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22.4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1 230 6224 0 0,'0'0'558'0'0,"0"0"-3"0"0,19-1 1612 0 0,-14-2-2052 0 0,1 1 1 0 0,0-1-1 0 0,-1 1 0 0 0,1 0 1 0 0,6-2-116 0 0,24-9 88 0 0,113-63-67 0 0,-96 44-29 0 0,-37 21-16 0 0,2 1 0 0 0,-1 0 0 0 0,2 1 0 0 0,-1 1 0 0 0,1 1 0 0 0,0 0 0 0 0,11-1 24 0 0,35-10-1365 0 0,-27 15-2073 0 0,-38 3 2864 0 0,16 1-2094 0 0,-10 51 1931 0 0,-3-40 749 0 0,-1 1 1 0 0,-1 0-1 0 0,0 6-12 0 0,-1-7 184 0 0,1 1-1 0 0,0-1 1 0 0,1 0-1 0 0,1 1 1 0 0,0-1 0 0 0,0 0-1 0 0,1 0 1 0 0,0-1-1 0 0,3 5-183 0 0,-5-7 1709 0 0,-3-7 573 0 0,1-5-2310 0 0,0 3-4888 0 0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23.6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379 135 3312 0 0,'0'-17'3597'0'0,"0"-21"-2009"0"0,0 37-1517 0 0,-4-23 107 0 0,0 20-182 0 0,1 0-1 0 0,-1 0 0 0 0,1 1 0 0 0,-1 0 0 0 0,0 0 0 0 0,0 0 1 0 0,0 0-1 0 0,-1 0 0 0 0,1 1 0 0 0,-1 0 0 0 0,1 0 0 0 0,-1 0 1 0 0,0 1-1 0 0,0-1 0 0 0,0 1 0 0 0,-1 0 5 0 0,-20-4 112 0 0,-10-1 355 0 0,34 6-430 0 0,-4 0 75 0 0,-1 0-1 0 0,1 0 1 0 0,-1 0 0 0 0,1 1-1 0 0,-1 0 1 0 0,1 0 0 0 0,-1 0-1 0 0,1 1 1 0 0,0 0 0 0 0,0 1-1 0 0,0-1 1 0 0,-5 4-112 0 0,-55 29 560 0 0,60-31-530 0 0,1 0 0 0 0,-1 0-1 0 0,1 1 1 0 0,-1-1 0 0 0,2 1 0 0 0,-1 1-1 0 0,0-1 1 0 0,1 1 0 0 0,0-1 0 0 0,0 1 0 0 0,-2 5-30 0 0,2-3 53 0 0,2-5-39 0 0,1-1 0 0 0,0 1-1 0 0,0 0 1 0 0,0 0-1 0 0,0 0 1 0 0,0 0 0 0 0,1 0-1 0 0,-1 0 1 0 0,1 0 0 0 0,0 0-1 0 0,0 2-13 0 0,0-1 11 0 0,0-1 0 0 0,-1 1 0 0 0,1 0 0 0 0,-1-1 0 0 0,0 1 0 0 0,0 0 0 0 0,0 0-11 0 0,-1 2 30 0 0,1 0 1 0 0,0 0-1 0 0,0 0 1 0 0,1 0-1 0 0,0 0 0 0 0,0 0 1 0 0,0 0-1 0 0,1 1 1 0 0,1 2-31 0 0,0 21 133 0 0,-3 2 59 0 0,1-11-104 0 0,0 0 0 0 0,2 15-88 0 0,-1-29 14 0 0,1 0 0 0 0,-1 0 1 0 0,1 0-1 0 0,0-1 0 0 0,1 1 0 0 0,-1-1 1 0 0,1 0-1 0 0,0 0 0 0 0,1 0 0 0 0,1 2-14 0 0,6 8 33 0 0,-8-10-22 0 0,0-1 1 0 0,1 0 0 0 0,0 0-1 0 0,0-1 1 0 0,0 1 0 0 0,0-1-1 0 0,1 0 1 0 0,-1 0 0 0 0,4 2-12 0 0,14 7 37 0 0,1 0 1 0 0,1-1 0 0 0,0-2-1 0 0,9 3-37 0 0,-21-9 8 0 0,1 0-1 0 0,1-1 0 0 0,-1-1 1 0 0,0 0-1 0 0,1-1 1 0 0,-1 0-1 0 0,1-1 1 0 0,-1 0-1 0 0,6-2-7 0 0,7 0 13 0 0,-19 2-6 0 0,0-1 0 0 0,1 0 0 0 0,-1 0 0 0 0,0 0 0 0 0,0-1 1 0 0,0 0-1 0 0,2-1-7 0 0,13-5 42 0 0,-19 7-30 0 0,0 1 1 0 0,0-1-1 0 0,-1-1 0 0 0,1 1 1 0 0,0 0-1 0 0,-1-1 0 0 0,1 1 1 0 0,-1-1-1 0 0,2-1-12 0 0,12-3 102 0 0,-14 6-89 0 0,-1 0 0 0 0,0-1-1 0 0,0 1 1 0 0,1 0 0 0 0,-1-1-1 0 0,0 1 1 0 0,0-1 0 0 0,0 1-1 0 0,0-1 1 0 0,1 1 0 0 0,-1-1 0 0 0,0 0-1 0 0,0 0 1 0 0,0 1 0 0 0,0-1-1 0 0,0-1-12 0 0,-1 2 76 0 0,0 0 31 0 0,0 0 10 0 0,0-4 122 0 0,0 3-234 0 0,0 1-1 0 0,1 0 0 0 0,-1 0 0 0 0,0-1 0 0 0,0 1 1 0 0,0 0-1 0 0,0-1 0 0 0,0 1 0 0 0,0-1 0 0 0,0 1 1 0 0,0 0-1 0 0,0-1 0 0 0,0 1 0 0 0,0 0 0 0 0,0-1 1 0 0,0 1-1 0 0,0 0 0 0 0,0-1 0 0 0,0 1 0 0 0,0 0 0 0 0,0-1 1 0 0,-1 1-1 0 0,1 0 0 0 0,0-1 0 0 0,0 1 0 0 0,0 0 1 0 0,-1-1-1 0 0,1 1 0 0 0,0 0 0 0 0,0 0 0 0 0,-1-1 1 0 0,1 1-1 0 0,0 0 0 0 0,0 0 0 0 0,-1 0 0 0 0,1-1 1 0 0,0 1-1 0 0,-1 0 0 0 0,1 0-4 0 0,-2 0 30 0 0,1-1 0 0 0,0 0-1 0 0,-1 1 1 0 0,1-1 0 0 0,0 0 0 0 0,0 1 0 0 0,0-1 0 0 0,-1 0 0 0 0,1 0-1 0 0,0 0 1 0 0,0 0 0 0 0,0 0 0 0 0,0 0-30 0 0,1 1-45 0 0,0 0 0 0 0,-1-1 1 0 0,1 1-1 0 0,0 0 0 0 0,-1 0 0 0 0,1-1 1 0 0,0 1-1 0 0,-1 0 0 0 0,1-1 0 0 0,0 1 0 0 0,0 0 1 0 0,-1-1-1 0 0,1 1 0 0 0,0 0 0 0 0,0-1 1 0 0,0 1-1 0 0,0 0 0 0 0,-1-1 0 0 0,1 1 0 0 0,0-1 1 0 0,0 1-1 0 0,0 0 0 0 0,0-1 0 0 0,0 1 1 0 0,0-1-1 0 0,0 1 0 0 0,0 0 0 0 0,0-1 0 0 0,0 1 1 0 0,0-1-1 0 0,0 1 0 0 0,1 0 0 0 0,-1-1 1 0 0,0 1-1 0 0,0-1 0 0 0,0 1 0 0 0,0 0 1 0 0,1-1-1 0 0,-1 1 0 0 0,0 0 0 0 0,0-1 0 0 0,1 1 1 0 0,-1 0 44 0 0,1-1-9112 0 0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24.3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302 0 2808 0 0,'0'0'1225'0'0,"0"0"6"0"0,0 0 2 0 0,0 0-150 0 0,0 0-623 0 0,0 0-156 0 0,-23 5 974 0 0,19-3-1277 0 0,0 1-1 0 0,-1-1 0 0 0,1-1 0 0 0,-1 1 0 0 0,0-1 0 0 0,0 0 1 0 0,1 0-1 0 0,-1 0 0 0 0,-5 0 0 0 0,-47-2-50 0 0,25 0 36 0 0,-60 1 575 0 0,91 0-543 0 0,0 0 0 0 0,0 0 0 0 0,1 1 1 0 0,-1-1-1 0 0,0 0 0 0 0,1 0 0 0 0,-1 1 0 0 0,0-1 0 0 0,1 0 1 0 0,-1 1-1 0 0,0-1 0 0 0,1 1 0 0 0,-1-1 0 0 0,1 1 0 0 0,-1-1 0 0 0,1 1 1 0 0,-1-1-1 0 0,1 1 0 0 0,-1 0 0 0 0,1-1 0 0 0,0 1 0 0 0,-1-1 0 0 0,1 1 1 0 0,0 0-1 0 0,-1-1 0 0 0,1 1 0 0 0,0 0 0 0 0,0 0 0 0 0,0-1 1 0 0,-1 1-1 0 0,1 0-18 0 0,-2 25 448 0 0,2-26-443 0 0,-11 29 74 0 0,9-17-127 0 0,1 0 1 0 0,0 0-1 0 0,0 0 1 0 0,1 1-1 0 0,1-1 1 0 0,1 6 47 0 0,-1-5-62 0 0,0-1 1 0 0,-1 1-1 0 0,0 0 0 0 0,-1 0 0 0 0,-2 7 62 0 0,-3 22-256 0 0,1 2 0 0 0,2-1-1 0 0,3 36 257 0 0,0-59-79 0 0,1-17 66 0 0,0 0 0 0 0,0 0 0 0 0,0 0 0 0 0,0-1 0 0 0,0 1 0 0 0,0 0 0 0 0,1-1 0 0 0,0 1 0 0 0,0 0 13 0 0,4 7-40 0 0,-3-6 22 0 0,0-1 1 0 0,1 1-1 0 0,-1-1 0 0 0,1 0 1 0 0,0 0-1 0 0,0 0 0 0 0,0 0 1 0 0,0-1-1 0 0,2 1 18 0 0,12 9-40 0 0,-11-8 85 0 0,-1 0 0 0 0,1-1 0 0 0,0 0 0 0 0,0 0 0 0 0,2 0-45 0 0,10 5 165 0 0,-10-6 5 0 0,-1 1 1 0 0,1-2-1 0 0,0 1 1 0 0,-1-1 0 0 0,1 0-1 0 0,0-1 1 0 0,0 0-1 0 0,0-1 1 0 0,1 0-171 0 0,15 1 503 0 0,-23-1-602 0 0,0 1 0 0 0,1-1-1 0 0,-1 1 1 0 0,0-1-1 0 0,0 0 1 0 0,0 1 0 0 0,0-1-1 0 0,1 0 1 0 0,-1-1-1 0 0,-1 1 1 0 0,2-1 99 0 0,-2 1-7689 0 0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25.0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0 366 3912 0 0,'5'4'332'0'0,"-5"-3"-279"0"0,0 0 0 0 0,0-1 1 0 0,1 1-1 0 0,-1-1 0 0 0,0 1 0 0 0,1-1 1 0 0,-1 1-1 0 0,1-1 0 0 0,-1 0 1 0 0,1 1-1 0 0,-1-1 0 0 0,0 1 0 0 0,1-1 1 0 0,0 0-1 0 0,-1 1 0 0 0,1-1 0 0 0,-1 0 1 0 0,1 0-1 0 0,-1 1 0 0 0,1-1 1 0 0,0 0-1 0 0,-1 0 0 0 0,1 0 0 0 0,-1 0 1 0 0,1 0-1 0 0,0 0 0 0 0,-1 0 0 0 0,1 0 1 0 0,-1 0-1 0 0,1 0 0 0 0,0 0 0 0 0,-1 0 1 0 0,1 0-1 0 0,-1-1 0 0 0,1 1 1 0 0,0 0-1 0 0,-1 0 0 0 0,1-1 0 0 0,-1 1 1 0 0,1 0-1 0 0,-1-1 0 0 0,1 1 0 0 0,-1-1 1 0 0,1 1-54 0 0,1-1 25 0 0,33-9 130 0 0,-5-7-250 0 0,2 1 0 0 0,0 2 0 0 0,0 1 1 0 0,12-2 94 0 0,-9 4-164 0 0,-1-3 1 0 0,0 0-1 0 0,26-16 164 0 0,-20 7-338 0 0,1 2 1 0 0,16-5 337 0 0,-53 24-82 0 0,0 0 0 0 0,1 1 0 0 0,0-1 0 0 0,-1 1 0 0 0,1 0 1 0 0,0 0-1 0 0,0 0 0 0 0,0 1 82 0 0,-4 0-23 0 0,-1 0 0 0 0,0 0-1 0 0,1 0 1 0 0,-1-1 0 0 0,1 1 0 0 0,-1 0 0 0 0,1 0 0 0 0,-1 0-1 0 0,0 0 1 0 0,1-1 0 0 0,-1 1 0 0 0,0 0 0 0 0,1 0 0 0 0,-1-1-1 0 0,0 1 1 0 0,1 0 0 0 0,-1-1 0 0 0,0 1 0 0 0,1 0 0 0 0,-1-1-1 0 0,0 1 1 0 0,0-1 0 0 0,1 1 23 0 0,-1 0-12 0 0,0-1-1 0 0,0 1 1 0 0,0 0 0 0 0,0 0 0 0 0,0 0-1 0 0,0-1 1 0 0,0 1 0 0 0,0 0-1 0 0,1 0 1 0 0,-1 0 0 0 0,0-1-1 0 0,0 1 1 0 0,0 0 0 0 0,0 0 0 0 0,0 0-1 0 0,1 0 1 0 0,-1 0 0 0 0,0-1-1 0 0,0 1 1 0 0,0 0 0 0 0,1 0 0 0 0,-1 0-1 0 0,0 0 1 0 0,0 0 0 0 0,1 0-1 0 0,-1 0 1 0 0,0 0 0 0 0,0 0-1 0 0,0 0 1 0 0,1 0 0 0 0,-1 0 0 0 0,0 0-1 0 0,0 0 1 0 0,1 0 0 0 0,-1 0-1 0 0,0 0 1 0 0,0 0 0 0 0,0 0 0 0 0,1 0-1 0 0,-1 0 1 0 0,0 0 0 0 0,0 0-1 0 0,0 1 1 0 0,1-1 0 0 0,-1 0 0 0 0,0 0-1 0 0,0 0 1 0 0,0 0 0 0 0,0 0-1 0 0,1 1 1 0 0,-1-1 0 0 0,0 0-1 0 0,0 0 1 0 0,0 0 0 0 0,0 1 0 0 0,0-1 12 0 0,9 3-684 0 0,-9-3 662 0 0,0 0-1 0 0,0 0 1 0 0,1 0 0 0 0,-1 0 0 0 0,0 0 0 0 0,0 0 0 0 0,1 0 0 0 0,-1 0 0 0 0,0 0 0 0 0,0 0 0 0 0,0 0 0 0 0,1 0-1 0 0,-1 0 1 0 0,0 0 0 0 0,0 0 0 0 0,0 1 0 0 0,1-1 0 0 0,-1 0 0 0 0,0 0 0 0 0,0 0 0 0 0,0 0 0 0 0,0 0 0 0 0,1 1-1 0 0,-1-1 1 0 0,0 0 0 0 0,0 0 0 0 0,0 0 0 0 0,0 1 0 0 0,0-1 0 0 0,0 0 0 0 0,1 0 0 0 0,-1 0 0 0 0,0 1 0 0 0,0-1-1 0 0,0 0 1 0 0,0 0 0 0 0,0 1 0 0 0,0-1 0 0 0,0 0 0 0 0,0 0 0 0 0,0 0 0 0 0,0 1 0 0 0,0-1 0 0 0,0 0 0 0 0,0 0-1 0 0,0 1 1 0 0,0-1 0 0 0,-1 0 0 0 0,1 0 0 0 0,0 0 0 0 0,0 1 22 0 0,0 18-2 0 0,0 12 515 0 0,0 0 0 0 0,3 0 0 0 0,5 29-513 0 0,-4-31 418 0 0,-3-21-211 0 0,0 0 1 0 0,1-1-1 0 0,0 1 1 0 0,0-1-1 0 0,0 1 1 0 0,4 5-208 0 0,-4-7 308 0 0,0-1 0 0 0,0 0 0 0 0,0 1 0 0 0,-1-1 0 0 0,0 1 1 0 0,0-1-1 0 0,0 1 0 0 0,-1 0 0 0 0,0-1 0 0 0,0 5-308 0 0,0-9 320 0 0,0-1 40 0 0,0 0 13 0 0,0 0-2 0 0,0 0-12 0 0,0 0-63 0 0,0 0-16 0 0,0 0 1 0 0,0 0-2 0 0,0 0-31 0 0,0 0-7 0 0,-1-18 646 0 0,-3 3-751 0 0,0-1 1 0 0,1 1-1 0 0,1-1 1 0 0,0-10-137 0 0,-3-21 123 0 0,-6-58 200 0 0,8 60-83 0 0,2 33-156 0 0,1 0 1 0 0,1 0-1 0 0,0 0 1 0 0,1 0-1 0 0,1-3-84 0 0,-2 11 41 0 0,0 0 0 0 0,0 1 0 0 0,1-1 0 0 0,-1 0 0 0 0,1 1 0 0 0,0-1 0 0 0,0 1 0 0 0,0 0 0 0 0,0 0 0 0 0,1 0 0 0 0,-1 0 0 0 0,1 0 0 0 0,0 0-41 0 0,5-4 203 0 0,0 1 1 0 0,0 0-1 0 0,1 1 0 0 0,1-2-203 0 0,-3 3 137 0 0,-4 3-136 0 0,-1 0 1 0 0,0 0 0 0 0,1-1-1 0 0,-1 2 1 0 0,1-1-1 0 0,-1 0 1 0 0,1 0 0 0 0,-1 1-1 0 0,1-1 1 0 0,0 1-1 0 0,-1 0 1 0 0,1 0 0 0 0,0 0-1 0 0,-1 0 1 0 0,1 1-1 0 0,0-1 1 0 0,-1 1 0 0 0,1-1-1 0 0,-1 1 1 0 0,1 0-1 0 0,-1 0 1 0 0,1 0 0 0 0,-1 0-1 0 0,0 0 1 0 0,1 1-1 0 0,-1-1 1 0 0,0 1 0 0 0,0 0-1 0 0,1 0-1 0 0,7 8 13 0 0,0 0-1 0 0,-1 1 0 0 0,0-1 1 0 0,-1 2-1 0 0,3 4-12 0 0,4 5 37 0 0,105 157 47 0 0,-105-158-29 0 0,-13-18-45 0 0,0-1 0 0 0,0 1 0 0 0,-1 0 0 0 0,1 0 0 0 0,-1 0 0 0 0,1 0 0 0 0,-1 1 0 0 0,0-1 0 0 0,0 0 0 0 0,0 1 0 0 0,0-1 0 0 0,0 0-1 0 0,0 1 1 0 0,-1-1 0 0 0,1 1 0 0 0,-1-1 0 0 0,0 2-10 0 0,0 8 149 0 0,0-1 0 0 0,-1 1 1 0 0,-1 0-1 0 0,0 4-149 0 0,1-12 20 0 0,-1 0 0 0 0,1 0 0 0 0,-1 1 0 0 0,1-1 0 0 0,-1-1 0 0 0,0 1 0 0 0,0 0 0 0 0,-1 0 0 0 0,1-1 0 0 0,-1 1 0 0 0,0-1 0 0 0,0 0 0 0 0,0 1-20 0 0,-10 5 36 0 0,1 1-1 0 0,-1-2 1 0 0,0 0-1 0 0,-1 0 1 0 0,0-1-1 0 0,0-1 1 0 0,0 0-1 0 0,-7 1-35 0 0,-2-1-54 0 0,-1-1-1 0 0,-14 0 55 0 0,32-4-22 0 0,2-1 0 0 0,0 0 1 0 0,0 0 0 0 0,0 0 0 0 0,0 0-1 0 0,0-1 1 0 0,0 0 0 0 0,0 0 0 0 0,0 0-1 0 0,1 0 1 0 0,-4-2 21 0 0,-18-5-84 0 0,22 7 71 0 0,1 0-1 0 0,1 0 0 0 0,-1 0 1 0 0,0 0-1 0 0,0 0 0 0 0,0-1 1 0 0,1 1-1 0 0,-1 0 0 0 0,0-1 0 0 0,1 0 1 0 0,-1 1-1 0 0,1-1 0 0 0,0 0 1 0 0,0 1-1 0 0,0-1 0 0 0,0 0 0 0 0,0 0 1 0 0,-1-2 13 0 0,0 0-312 0 0,0-1 1 0 0,0 1-1 0 0,1-1 1 0 0,0 1-1 0 0,-1-1 1 0 0,2 0-1 0 0,-1 0 1 0 0,0-2 311 0 0,4-11-9781 0 0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25.5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340 37 6016 0 0,'20'-5'362'0'0,"-19"5"-310"0"0,1-1 0 0 0,-1 1 1 0 0,0-1-1 0 0,0 1 0 0 0,1 0 0 0 0,-1-1 1 0 0,0 1-1 0 0,1 0 0 0 0,-1 0 0 0 0,0 0 1 0 0,1 0-1 0 0,-1 0 0 0 0,0 0 0 0 0,1 1 1 0 0,-1-1-1 0 0,0 0 0 0 0,1 1 0 0 0,0-1-52 0 0,-1 0 109 0 0,-1-1 0 0 0,1 0-1 0 0,0 1 1 0 0,0-1-1 0 0,0 0 1 0 0,0 0 0 0 0,-1 0-1 0 0,1 0 1 0 0,0 0 0 0 0,-1 0-1 0 0,1 0 1 0 0,-1 0-1 0 0,1 0 1 0 0,-1 0 0 0 0,0 0-1 0 0,1 0 1 0 0,-1 0-1 0 0,0 0 1 0 0,0 0 0 0 0,1-1-109 0 0,0-3 616 0 0,0 6 119 0 0,-1-2-702 0 0,0 1 0 0 0,0 0 0 0 0,0-1 0 0 0,-1 1 0 0 0,1 0 0 0 0,0-1 0 0 0,0 1 0 0 0,0 0 0 0 0,-1-1 0 0 0,1 1-1 0 0,0 0 1 0 0,0 0 0 0 0,-1-1 0 0 0,1 1 0 0 0,0 0 0 0 0,-1 0 0 0 0,1 0 0 0 0,0-1 0 0 0,-1 1 0 0 0,1 0 0 0 0,0 0 0 0 0,-1 0 0 0 0,1 0-1 0 0,0 0 1 0 0,-1-1 0 0 0,1 1 0 0 0,-1 0 0 0 0,1 0 0 0 0,0 0 0 0 0,-1 0 0 0 0,1 0 0 0 0,0 0 0 0 0,-1 0 0 0 0,1 1 0 0 0,-1-1 0 0 0,1 0-1 0 0,0 0 1 0 0,-1 0 0 0 0,1 0 0 0 0,0 0 0 0 0,-1 1 0 0 0,1-1 0 0 0,0 0 0 0 0,-1 0 0 0 0,1 0 0 0 0,0 1 0 0 0,0-1-33 0 0,-26 12 27 0 0,18-9 149 0 0,-73 26 228 0 0,58-22-302 0 0,0 1 1 0 0,1 1 0 0 0,-1 1 0 0 0,-4 4-103 0 0,12-3 110 0 0,-1 0 0 0 0,1 2 1 0 0,1 0-1 0 0,-9 10-110 0 0,15-14 22 0 0,1 1 1 0 0,0 0-1 0 0,1 0 0 0 0,-1 0 1 0 0,2 1-1 0 0,0 0 0 0 0,0 0 1 0 0,1 0-1 0 0,0 1 0 0 0,1-1 1 0 0,0 1-1 0 0,1 0 0 0 0,0 0 1 0 0,1 0-1 0 0,1 0 0 0 0,0 4-22 0 0,6 57 144 0 0,-6-68-132 0 0,1 0 0 0 0,0 0-1 0 0,0-1 1 0 0,0 1 0 0 0,0 0 0 0 0,1-1-1 0 0,0 1 1 0 0,0-1 0 0 0,0 0 0 0 0,1 0-1 0 0,-1 0 1 0 0,1 0 0 0 0,0 0-1 0 0,0 0 1 0 0,0 0 0 0 0,0-1 0 0 0,1 0-1 0 0,0 0 1 0 0,-1 0 0 0 0,1 0 0 0 0,0 0-1 0 0,1-1 1 0 0,-1 0 0 0 0,3 1-12 0 0,9 5 58 0 0,0-1 0 0 0,1-1 0 0 0,0 0 0 0 0,0-2 1 0 0,0 0-1 0 0,3 0-58 0 0,-16-3 19 0 0,0-1 0 0 0,0 1 0 0 0,0-1 0 0 0,0 0 0 0 0,0 0-1 0 0,0-1 1 0 0,0 1 0 0 0,0-1 0 0 0,0 0 0 0 0,0 0 0 0 0,0 0 0 0 0,0-1 0 0 0,0 1 0 0 0,-1-1 0 0 0,1 0 0 0 0,0 0 0 0 0,-1 0 0 0 0,1-1-19 0 0,14-7 46 0 0,19-5-16 0 0,-31 14-27 0 0,-1-1 0 0 0,1 0 0 0 0,0 0 0 0 0,0-1 0 0 0,-1 1 0 0 0,1-1 0 0 0,-1-1 0 0 0,0 1 0 0 0,0-1 0 0 0,0 0 1 0 0,0 0-4 0 0,-4 2 42 0 0,0 1 0 0 0,0 0 0 0 0,0 0 0 0 0,0 0 0 0 0,1 1 0 0 0,-1-1 0 0 0,0 0 0 0 0,0 0 0 0 0,1 1 0 0 0,-1-1 0 0 0,2 0-42 0 0,-1 0-269 0 0,1 0 1 0 0,-1 0-1 0 0,0 0 0 0 0,1 0 0 0 0,-1-1 1 0 0,0 1-1 0 0,0-1 0 0 0,0 0 1 0 0,1-1 268 0 0,-2 2-9628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24.6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131 1 4720 0 0,'-2'0'61'0'0,"1"1"1"0"0,0 0-1 0 0,0 0 0 0 0,-1 0 1 0 0,1 0-1 0 0,0 0 1 0 0,0 0-1 0 0,0 0 1 0 0,0 0-1 0 0,0 1 0 0 0,0-1 1 0 0,1 0-1 0 0,-1 0 1 0 0,0 1-1 0 0,1-1 0 0 0,-1 1 1 0 0,1-1-1 0 0,-1 0 1 0 0,1 1-1 0 0,-1 0-61 0 0,-5 11 581 0 0,-33 40 64 0 0,35-47-640 0 0,1 0 0 0 0,0 1 0 0 0,1-1 0 0 0,-1 0 0 0 0,1 1 0 0 0,0 0-1 0 0,1-1 1 0 0,-1 2-5 0 0,-6 24 11 0 0,1-13-11 0 0,1 0 0 0 0,0 0 0 0 0,1 1 0 0 0,2 0 0 0 0,0 0 0 0 0,-1 17 0 0 0,4-3 0 0 0,-1-26 0 0 0,0 1 0 0 0,1-1 0 0 0,0 1 0 0 0,0-1 0 0 0,1 1 0 0 0,0-1 0 0 0,0 0 0 0 0,1 1 1 0 0,1-1-1 0 0,-1 0 0 0 0,1 0 0 0 0,0 0 0 0 0,1 0 0 0 0,3 4 0 0 0,-3-5 4 0 0,-2-3-1 0 0,1 0 0 0 0,-1-1 1 0 0,1 1-1 0 0,-1 0 0 0 0,1-1 0 0 0,0 1 0 0 0,0-1 0 0 0,1 0 1 0 0,-1 0-1 0 0,1 0 0 0 0,-1-1 0 0 0,1 1 0 0 0,0-1 0 0 0,0 0 1 0 0,0 0-1 0 0,4 1-3 0 0,-3-1 15 0 0,0-1 0 0 0,0 1 1 0 0,0-2-1 0 0,1 1 0 0 0,-1 0 0 0 0,0-1 1 0 0,0 0-1 0 0,1 0 0 0 0,-1 0 0 0 0,0-1 1 0 0,1 0-1 0 0,-1 0 0 0 0,0 0 1 0 0,0-1-1 0 0,0 0 0 0 0,0 0 0 0 0,0 0 1 0 0,-1 0-1 0 0,1-1 0 0 0,3-2-15 0 0,-8 5 1 0 0,8-5 154 0 0,0 1 0 0 0,0-2 0 0 0,-1 1 0 0 0,0-1 0 0 0,0 0 1 0 0,0 0-1 0 0,-1-1 0 0 0,0 0 0 0 0,0 0 0 0 0,1-4-155 0 0,0 0 211 0 0,-1 0 0 0 0,0 0 0 0 0,-1 0 0 0 0,0-1 0 0 0,-1 0 0 0 0,0 0 0 0 0,-1 0-1 0 0,0 0 1 0 0,-1-3-211 0 0,-1 8 78 0 0,-1 0-1 0 0,0 0 0 0 0,0 0 0 0 0,0 0 1 0 0,-1 1-1 0 0,0-1 0 0 0,0 0 1 0 0,-1 0-1 0 0,0 0 0 0 0,0 1 0 0 0,-1-1 1 0 0,0 1-1 0 0,0 0 0 0 0,0 0 0 0 0,-1 0 1 0 0,1 0-1 0 0,-5-4-77 0 0,-2 0 173 0 0,0 0 0 0 0,-1 0 0 0 0,-9-5-173 0 0,-13-13 308 0 0,25 22-211 0 0,-1 0 0 0 0,1 0 1 0 0,-2 1-1 0 0,1 0 0 0 0,-2 0-97 0 0,-15-8 90 0 0,2 4-1714 0 0,22 8-7040 0 0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25.9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 6520 0 0,'10'1'682'0'0,"-12"4"700"0"0,-4 6-174 0 0,16-13-1067 0 0,105-21 278 0 0,-79 12-367 0 0,0 2 0 0 0,36-5-52 0 0,-35 8-1286 0 0,-30 5-5268 0 0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26.3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1 556 5824 0 0,'0'0'32'0'0,"0"-1"0"0"0,0 1 0 0 0,0-1-1 0 0,0 1 1 0 0,0 0 0 0 0,0-1 0 0 0,0 1 0 0 0,0-1 0 0 0,0 1 0 0 0,1 0 0 0 0,-1-1 0 0 0,0 1 0 0 0,0 0-1 0 0,0-1 1 0 0,0 1 0 0 0,1 0 0 0 0,-1-1 0 0 0,0 1 0 0 0,0 0 0 0 0,1-1 0 0 0,-1 1 0 0 0,0 0 0 0 0,1 0 0 0 0,-1-1-1 0 0,0 1 1 0 0,1 0 0 0 0,-1 0 0 0 0,0 0 0 0 0,1-1 0 0 0,-1 1 0 0 0,1 0 0 0 0,-1 0 0 0 0,0 0 0 0 0,1 0-1 0 0,-1 0 1 0 0,0 0 0 0 0,1 0 0 0 0,-1 0 0 0 0,1 0 0 0 0,-1 0 0 0 0,0 0 0 0 0,1 0 0 0 0,-1 0 0 0 0,1 0-1 0 0,-1 0 1 0 0,0 1 0 0 0,1-1 0 0 0,-1 0-32 0 0,5 0 207 0 0,0-13 1231 0 0,-3 10-1360 0 0,0 1 0 0 0,0-1-1 0 0,0 1 1 0 0,-1-1 0 0 0,1 0 0 0 0,0 0 0 0 0,-1 0 0 0 0,0 0 0 0 0,0 0 0 0 0,0 0 0 0 0,0 0 0 0 0,0 0-1 0 0,-1 0 1 0 0,1-3-78 0 0,6-27 180 0 0,-4 20-80 0 0,0-1 0 0 0,-1 0 0 0 0,0-9-100 0 0,-3-82 426 0 0,-1 63 7 0 0,2 0 1 0 0,2 0 0 0 0,1 0-1 0 0,3-1-433 0 0,2 15 430 0 0,-6 23-281 0 0,-1 0 0 0 0,1 0-1 0 0,-1 0 1 0 0,0-1 0 0 0,0 1-1 0 0,-1 0 1 0 0,1-2-149 0 0,-1 7 24 0 0,1 0 0 0 0,-1-1 0 0 0,0 1 1 0 0,1 0-1 0 0,-1-1 0 0 0,1 1 0 0 0,-1 0 0 0 0,0 0 1 0 0,1 0-1 0 0,-1-1 0 0 0,1 1 0 0 0,-1 0 0 0 0,1 0 0 0 0,-1 0 1 0 0,1 0-1 0 0,-1 0 0 0 0,1 0 0 0 0,-1 0 0 0 0,1 0 1 0 0,-1 0-1 0 0,1 0 0 0 0,-1 0 0 0 0,1 0 0 0 0,-1 0 1 0 0,1 0-1 0 0,-1 1 0 0 0,1-1 0 0 0,-1 0 0 0 0,1 0 0 0 0,-1 0 1 0 0,1 1-1 0 0,-1-1 0 0 0,0 0 0 0 0,1 1 0 0 0,-1-1 1 0 0,1 0-25 0 0,13 29 624 0 0,-1-11-619 0 0,-1 0 0 0 0,-1 1 0 0 0,-1 0 0 0 0,0 1 0 0 0,-1 3-5 0 0,16 32 7 0 0,12 13-26 0 0,2-1 0 0 0,12 10 19 0 0,-42-65-21 0 0,0 0-1 0 0,1-1 1 0 0,0-1-1 0 0,1 1 0 0 0,0-2 1 0 0,4 3 21 0 0,13 8-84 0 0,0-2 0 0 0,8 2 84 0 0,-33-18-6 0 0,1 0 1 0 0,-1 0-1 0 0,1 0 1 0 0,0-1 0 0 0,0 1-1 0 0,0-1 1 0 0,0 0-1 0 0,0 0 1 0 0,2 0 5 0 0,-4-1-1 0 0,1 0 1 0 0,-1-1 0 0 0,0 1-1 0 0,0-1 1 0 0,1 0-1 0 0,-1 1 1 0 0,0-1 0 0 0,0 0-1 0 0,0 0 1 0 0,0 0 0 0 0,0 0-1 0 0,0-1 1 0 0,0 1-1 0 0,-1-1 1 0 0,1 1 0 0 0,0-1-1 0 0,-1 1 1 0 0,1-2 0 0 0,7-6 61 0 0,-1-1 0 0 0,0 0 0 0 0,0 0 0 0 0,-1-1 0 0 0,-1 0 0 0 0,0 0-1 0 0,0-1 1 0 0,-1 0 0 0 0,-1 0 0 0 0,0 0 0 0 0,0 0 0 0 0,-1-1 0 0 0,1-9-61 0 0,0-18 381 0 0,-2-1 0 0 0,-1 1 0 0 0,-4-28-381 0 0,3 64 23 0 0,-1-14 133 0 0,0 7 73 0 0,0 1 0 0 0,1-1-1 0 0,1 0 1 0 0,1-10-229 0 0,-1 20-126 0 0,0-1 0 0 0,0 1 0 0 0,0-1 0 0 0,0 1 0 0 0,1-1 0 0 0,-1 1-1 0 0,1 0 1 0 0,-1-1 0 0 0,1 1 0 0 0,-1 0 0 0 0,1 0 0 0 0,0 0 0 0 0,-1 0 0 0 0,3 0 126 0 0,-3 1-11865 0 0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26.6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204 85 7232 0 0,'7'0'155'0'0,"-5"0"-2"0"0,0 0 0 0 0,0 0 0 0 0,-1 0-1 0 0,1 0 1 0 0,0 0 0 0 0,0 0 0 0 0,0-1 0 0 0,0 1-1 0 0,0 0 1 0 0,-1-1 0 0 0,1 0 0 0 0,0 1 0 0 0,-1-1-1 0 0,3-1-152 0 0,-3 1 78 0 0,-1-1-1 0 0,1 1 0 0 0,0 0 0 0 0,-1-1 1 0 0,1 1-1 0 0,-1-1 0 0 0,1 0 0 0 0,-1 1 1 0 0,0-1-1 0 0,1 1 0 0 0,-1-1 0 0 0,0 1 1 0 0,0-1-1 0 0,0 0 0 0 0,0 1 0 0 0,0-1 0 0 0,-1 1 1 0 0,1-1-1 0 0,0 1 0 0 0,-1-1 0 0 0,1 1 1 0 0,-2-2-78 0 0,0-4 89 0 0,0 0 0 0 0,-1 0 0 0 0,0 0 0 0 0,-3-5-89 0 0,5 11 11 0 0,1 1 0 0 0,-1 0 0 0 0,0-1 0 0 0,1 1 0 0 0,-1 0 0 0 0,0 0 0 0 0,1-1 0 0 0,-1 1 0 0 0,0 0 0 0 0,1 0 0 0 0,-1 0 0 0 0,0 0 0 0 0,0 0 0 0 0,1 0-1 0 0,-1 0 1 0 0,0 0 0 0 0,1 1 0 0 0,-1-1 0 0 0,0 0 0 0 0,1 0 0 0 0,-1 0 0 0 0,0 1 0 0 0,1-1 0 0 0,-1 0 0 0 0,0 1 0 0 0,1-1 0 0 0,-1 1 0 0 0,1-1 0 0 0,-1 1 0 0 0,1-1 0 0 0,-1 1-11 0 0,-23 17 408 0 0,22-16-361 0 0,-25 22 215 0 0,0 2 0 0 0,2 1 1 0 0,-15 22-263 0 0,33-38 51 0 0,1-1 0 0 0,1 1 0 0 0,0 0 0 0 0,0 0 0 0 0,1 1 0 0 0,1-1 0 0 0,-1 1 0 0 0,2 0 0 0 0,0 0-51 0 0,-9 32 81 0 0,9-33-66 0 0,0 0 1 0 0,1 0 0 0 0,1 0-1 0 0,-1 0 1 0 0,2 0 0 0 0,0 0-1 0 0,1 10-15 0 0,0-8 27 0 0,-1-7-16 0 0,0-1 0 0 0,0 1 0 0 0,0 0 0 0 0,1-1 0 0 0,0 1 0 0 0,1-1 0 0 0,-1 0 0 0 0,1 0 0 0 0,0 0 0 0 0,0 0 0 0 0,0 0 0 0 0,1-1 0 0 0,2 4-11 0 0,7 5 26 0 0,0-1 1 0 0,1-1 0 0 0,11 8-27 0 0,-5-4 34 0 0,-14-10-23 0 0,-1-1 1 0 0,1 1-1 0 0,1-1 0 0 0,-1 0 1 0 0,1-1-1 0 0,-1 1 0 0 0,1-1 1 0 0,0-1-1 0 0,0 1 0 0 0,0-1 1 0 0,0 0-1 0 0,1-1 0 0 0,-1 0 1 0 0,4 0-12 0 0,8-2 40 0 0,-1 0 0 0 0,0-1 0 0 0,12-4-40 0 0,-22 4 6 0 0,0-1 1 0 0,0 0-1 0 0,0 0 0 0 0,0-1 1 0 0,-1 0-1 0 0,1 0 0 0 0,-1-1 1 0 0,0 0-1 0 0,2-2-6 0 0,10-8-1800 0 0,-15 11-7225 0 0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27.2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291 12 5720 0 0,'43'0'1001'0'0,"-43"-1"-673"0"0,0 1-290 0 0,0-1 0 0 0,0 1 0 0 0,0 0 0 0 0,0-1 0 0 0,0 1 0 0 0,0 0 0 0 0,0-1 0 0 0,0 1 0 0 0,0 0 0 0 0,0-1 0 0 0,0 1 0 0 0,0 0 0 0 0,0-1 0 0 0,0 1 0 0 0,-1 0 0 0 0,1 0 0 0 0,0-1 0 0 0,0 1 0 0 0,0 0 0 0 0,0-1 0 0 0,0 1 0 0 0,-1 0 1 0 0,1 0-1 0 0,0-1 0 0 0,0 1 0 0 0,-1 0 0 0 0,1 0 0 0 0,0-1 0 0 0,0 1 0 0 0,-1 0 0 0 0,1 0 0 0 0,0 0 0 0 0,-1 0 0 0 0,1 0 0 0 0,0-1 0 0 0,-1 1 0 0 0,1 0 0 0 0,0 0 0 0 0,-1 0 0 0 0,1 0 0 0 0,0 0 0 0 0,-1 0 0 0 0,1 0 0 0 0,0 0 0 0 0,-1 0-38 0 0,-2 0 50 0 0,-47 0 773 0 0,1 1 0 0 0,-1 3 1 0 0,-25 6-824 0 0,53-8 451 0 0,21-3-413 0 0,-1 1 1 0 0,0 0-1 0 0,0 0 0 0 0,0 1 0 0 0,0-1 1 0 0,0 0-1 0 0,0 1 0 0 0,0-1 0 0 0,0 1 1 0 0,0-1-1 0 0,0 1 0 0 0,1 0 0 0 0,-1 0 1 0 0,0 0-1 0 0,0 0-38 0 0,-1 2 62 0 0,0 0-1 0 0,0 0 1 0 0,0 0 0 0 0,1 0-1 0 0,-1 0 1 0 0,1 1 0 0 0,0-1-1 0 0,0 1 1 0 0,0-1 0 0 0,1 1-1 0 0,-1 0 1 0 0,1 0-1 0 0,0 0-61 0 0,-3 8 68 0 0,1-1 0 0 0,1 1 0 0 0,0 0 0 0 0,1 1-68 0 0,-1 6 57 0 0,1-1 0 0 0,1 0 0 0 0,1 0-1 0 0,0 1 1 0 0,1-1 0 0 0,1 0 0 0 0,3 8-57 0 0,0-2 54 0 0,-2 0 0 0 0,0 1 0 0 0,-1 17-54 0 0,5 31 70 0 0,-7-65-69 0 0,0-1 0 0 0,-1 1 0 0 0,1-1 0 0 0,-2 1 0 0 0,1 0 0 0 0,-1 1-1 0 0,4 25 5 0 0,0-12 14 0 0,-4-14-17 0 0,1-7 1 0 0,0-1 0 0 0,0 1 0 0 0,-1 0 0 0 0,1-1 0 0 0,0 1 0 0 0,0-1 0 0 0,0 1 0 0 0,0-1 0 0 0,0 1 0 0 0,0-1 0 0 0,0 1 0 0 0,0-1 1 0 0,0 1-1 0 0,0 0 0 0 0,0-1 0 0 0,1 1 0 0 0,-1-1 0 0 0,0 1 0 0 0,0-1 0 0 0,0 1 0 0 0,1-1 0 0 0,-1 1 0 0 0,0-1 0 0 0,1 1 1 0 0,-1-1-1 0 0,0 0 0 0 0,1 1 0 0 0,-1-1 0 0 0,1 1 0 0 0,-1-1 0 0 0,0 0 0 0 0,1 1 0 0 0,-1-1 0 0 0,1 0 0 0 0,-1 0 0 0 0,1 1 1 0 0,-1-1-1 0 0,1 0 0 0 0,-1 0 0 0 0,1 0 0 0 0,0 0 0 0 0,-1 0-3 0 0,17 6 37 0 0,-14-5-28 0 0,0 0 0 0 0,0 0-1 0 0,1 0 1 0 0,-1 0-1 0 0,0 0 1 0 0,0-1-1 0 0,1 0 1 0 0,-1 1 0 0 0,0-1-9 0 0,39-3 24 0 0,81-3 682 0 0,-38 6-39 0 0,-70-10-2603 0 0,-15 9-7889 0 0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27.6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38 6424 0 0,'37'0'747'0'0,"0"-2"0"0"0,0-1 0 0 0,0-2-1 0 0,-1-2 1 0 0,5-2-747 0 0,-8 5 421 0 0,-28 4-561 0 0,-1 0 0 0 0,0-1 0 0 0,1 1 0 0 0,-1-1-1 0 0,0 0 1 0 0,0 0 0 0 0,1 0 0 0 0,0-1 140 0 0,-4 1-6762 0 0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4:59.5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1600 0 0,'0'0'-15'0'0,"0"0"6"0"0,0 0 1 0 0,0 0 27 0 0,0 0 106 0 0,0 0 27 0 0,0 0 0 0 0,0 0 15 0 0,0 0 59 0 0,0 0 20 0 0,0 0-4 0 0,0 0-16 0 0,0 0-85 0 0,0 0-22 0 0,0 0-5 0 0,0 0-7 0 0,0 0-44 0 0,0 0-2 0 0,3 6 3 0 0,1 6 10 0 0,-1 1 0 0 0,0-1-1 0 0,-1 0 1 0 0,0 1 0 0 0,-1 0 0 0 0,-1-1 0 0 0,1 1 0 0 0,-3 9-74 0 0,-3 39 143 0 0,1-31-1 0 0,2-1 1 0 0,1 1 0 0 0,1 0 0 0 0,3 14-143 0 0,8-13 181 0 0,-1-7-66 0 0,-10-21-93 0 0,1 0 0 0 0,0-1-1 0 0,0 1 1 0 0,0-1 0 0 0,1 0 0 0 0,-1 1 0 0 0,1-1-1 0 0,-1 0 1 0 0,1 0 0 0 0,0 1 0 0 0,-1-1-1 0 0,2 0-21 0 0,10 13 254 0 0,-12-7 219 0 0,-2-16 84 0 0,1 13-431 0 0,0-9 226 0 0,0-8-1134 0 0,0 12-3964 0 0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00.1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73 3312 0 0,'11'-6'116'0'0,"7"0"832"0"0,0 1-127 0 0,-4 0-617 0 0,0 0-1 0 0,0 1 1 0 0,0 1 0 0 0,0 0-1 0 0,1 1 1 0 0,-1 0 0 0 0,5 1-204 0 0,-3 0 25 0 0,44-10-11 0 0,-50 8-11 0 0,0 0 0 0 0,0 1 0 0 0,1 1 0 0 0,-1 0-1 0 0,0 0 1 0 0,1 1 0 0 0,-1 0 0 0 0,1 1 0 0 0,0 0-3 0 0,-1 0 4 0 0,0 0 0 0 0,0-1 0 0 0,1 0 0 0 0,-1-1 0 0 0,0 0 0 0 0,4-1-4 0 0,38-3 14 0 0,5 4-8 0 0,-21-1 123 0 0,0 2 0 0 0,20 3-129 0 0,-56 23 116 0 0,0-20-110 0 0,0-1-1 0 0,1 0 1 0 0,0 0-1 0 0,0 0 1 0 0,1 0-1 0 0,-1 0 1 0 0,1-1-1 0 0,0 1 1 0 0,0 0-1 0 0,1-1-5 0 0,0 2 0 0 0,-1 0 0 0 0,1 0 0 0 0,-1 1 0 0 0,0-1 0 0 0,0 0 0 0 0,-1 2 0 0 0,4 22 2 0 0,1 6-6 0 0,-2 0 0 0 0,-1 0 1 0 0,-2 9 3 0 0,0-20-57 0 0,1 0 0 0 0,4 24 57 0 0,-5-46-4 0 0,-1 34-27 0 0,-1-30 32 0 0,1 0 1 0 0,0 0 0 0 0,0 0-1 0 0,2 6-1 0 0,0-1 3 0 0,-2-9 9 0 0,0 0-1 0 0,1 0 0 0 0,0 1 1 0 0,-1-1-1 0 0,1 0 0 0 0,1 0 1 0 0,-1 0-1 0 0,0 0 0 0 0,1 0 1 0 0,-1 0-1 0 0,1 0 0 0 0,0 0 1 0 0,2 2-12 0 0,-3-3 29 0 0,0 1 1 0 0,0 0-1 0 0,0 0 0 0 0,-1 0 1 0 0,1 1-1 0 0,-1-1 1 0 0,0 0-1 0 0,0 0 0 0 0,0 2-29 0 0,0 4 19 0 0,0-23-862 0 0,0 13-3877 0 0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00.4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4120 0 0,'0'0'392'0'0,"0"0"1"0"0,19 1 1102 0 0,-14 12-1253 0 0,-4-9-240 0 0,1-1 1 0 0,-1 1-1 0 0,0 0 0 0 0,0 0 0 0 0,0 0 1 0 0,0 3-3 0 0,7 61-4 0 0,-3 56 4 0 0,-7 85-131 0 0,15-100 16 0 0,-13-103 56 0 0,-2 12-696 0 0,2-17-3245 0 0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00.8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0 118 4216 0 0,'11'1'150'0'0,"1"-2"0"0"0,-1 1 1 0 0,0-2-1 0 0,0 1 0 0 0,0-1 0 0 0,0-1 0 0 0,0 0 1 0 0,-1-1-1 0 0,10-3-150 0 0,3-3 59 0 0,1 2 0 0 0,1 0 1 0 0,0 2-1 0 0,18-2-59 0 0,1-1 138 0 0,38-12-138 0 0,4-1 135 0 0,-75 20-369 0 0,0 1 0 0 0,1 0 0 0 0,8 1 234 0 0,0 0-3848 0 0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01.2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14 550 4416 0 0,'0'0'384'0'0,"11"-17"1145"0"0,-6 11-1378 0 0,-1 0-1 0 0,-1 0 1 0 0,1 0-1 0 0,-1-1 0 0 0,0 1 1 0 0,-1-1-1 0 0,0 0 1 0 0,2-5-151 0 0,4-15 185 0 0,7-11 244 0 0,-3 0 0 0 0,3-17-429 0 0,-9 32 243 0 0,2 1 0 0 0,6-13-243 0 0,-5 14 249 0 0,-1-1 1 0 0,2-12-250 0 0,-5 14 271 0 0,1 1-1 0 0,6-15-270 0 0,-10 28 66 0 0,0 1 0 0 0,0 0 0 0 0,1 1 0 0 0,0-1 0 0 0,0 0 0 0 0,0 1 0 0 0,0-1 0 0 0,1 1 0 0 0,0 0 0 0 0,0 0 0 0 0,0 1 0 0 0,2-2-66 0 0,6-4 272 0 0,-10 7-149 0 0,0 0 1 0 0,1 1 0 0 0,-1-1-1 0 0,1 1 1 0 0,-1-1-1 0 0,1 1 1 0 0,0 0-1 0 0,0 0-123 0 0,-2 1 21 0 0,0-1-1 0 0,0 1 0 0 0,0 0 0 0 0,0 0 1 0 0,0 0-1 0 0,0 0 0 0 0,0 1 0 0 0,0-1 1 0 0,0 0-1 0 0,0 0 0 0 0,0 0 0 0 0,0 1 1 0 0,0-1-1 0 0,0 1 0 0 0,0-1 0 0 0,-1 1 1 0 0,1-1-1 0 0,0 1 0 0 0,0-1 0 0 0,0 1 1 0 0,-1 0-1 0 0,1-1 0 0 0,0 1 0 0 0,-1 0 1 0 0,1 0-1 0 0,0 0-20 0 0,8 11 43 0 0,0 0 0 0 0,-1 1 0 0 0,-1 0 0 0 0,0 0 0 0 0,0 0 0 0 0,-1 1 0 0 0,2 9-43 0 0,21 51 113 0 0,3 0-1 0 0,4-3 1 0 0,11 14-113 0 0,-43-80 4 0 0,0 0 0 0 0,0 0 0 0 0,0-1 1 0 0,0 1-1 0 0,1-1 0 0 0,0 0 0 0 0,2 1-4 0 0,-2-1 7 0 0,0 0-1 0 0,0 0 0 0 0,0 1 0 0 0,-1-1 0 0 0,1 1 1 0 0,-1 0-1 0 0,2 4-6 0 0,-3-3 9 0 0,1-1 1 0 0,0 1-1 0 0,0-1 1 0 0,1 0-1 0 0,-1 0 1 0 0,1 0-1 0 0,0-1 1 0 0,1 1-10 0 0,-6-5 0 0 0,0 0 0 0 0,0 0 0 0 0,0 0-1 0 0,0 0 1 0 0,0 0 0 0 0,1 0 0 0 0,-1 0 0 0 0,0 1 0 0 0,0-1 0 0 0,0 0 0 0 0,0 0-1 0 0,0 0 1 0 0,0 0 0 0 0,1 0 0 0 0,-1 1 0 0 0,0-1 0 0 0,0 0 0 0 0,0 0-1 0 0,0 0 1 0 0,0 0 0 0 0,0 1 0 0 0,0-1 0 0 0,0 0 0 0 0,0 0 0 0 0,0 0 0 0 0,0 0-1 0 0,0 1 1 0 0,0-1 0 0 0,0 0 0 0 0,0 0 0 0 0,0 0 0 0 0,0 0 0 0 0,0 1 0 0 0,0-1-1 0 0,0 0 1 0 0,0 0 0 0 0,0 0 0 0 0,0 0 0 0 0,0 1 0 0 0,-1-1 0 0 0,1 0 0 0 0,0 0-1 0 0,0 0 1 0 0,0 0 0 0 0,0 0 0 0 0,0 1 0 0 0,0-1 0 0 0,0 0 0 0 0,-1 0 0 0 0,1 0-1 0 0,0 0 1 0 0,0 0 0 0 0,0 1-94 0 0,-1-1 22 0 0,1 1-1 0 0,0-1 0 0 0,-1 1 1 0 0,1 0-1 0 0,-1-1 1 0 0,1 1-1 0 0,0-1 1 0 0,-1 1-1 0 0,0-1 0 0 0,1 1 1 0 0,-1-1-1 0 0,1 1 1 0 0,-1-1-1 0 0,1 0 1 0 0,-1 1-1 0 0,0-1 0 0 0,1 0 1 0 0,-1 0-1 0 0,0 1 1 0 0,1-1-1 0 0,-1 0 1 0 0,0 0 72 0 0,1 0-8420 0 0</inkml:trace>
  <inkml:trace contextRef="#ctx0" brushRef="#br0" timeOffset="1">1 330 6128 0 0,'1'-1'93'0'0,"0"0"1"0"0,1 0-1 0 0,-1 0 1 0 0,1 0-1 0 0,-1 0 0 0 0,0 1 1 0 0,1-1-1 0 0,0 0 1 0 0,-1 1-1 0 0,1-1 1 0 0,-1 1-1 0 0,1 0 0 0 0,-1-1 1 0 0,1 1-1 0 0,0 0 1 0 0,1 0-94 0 0,17-4 825 0 0,4-6-760 0 0,22-9 1 0 0,2 2 1 0 0,0 1-1 0 0,11 1-66 0 0,-38 11-11 0 0,4-2-87 0 0,1 2 1 0 0,0 1-1 0 0,25-1 98 0 0,80-2-1324 0 0,-107 6-3744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25.0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 0 7232 0 0,'-7'180'3176'0'0,"5"-144"-3021"0"0,-1 0 0 0 0,-3 6-155 0 0,1-4-163 0 0,1-1 0 0 0,2 8 163 0 0,1-28-73 0 0,1-13 69 0 0,-1 0 0 0 0,1 0 0 0 0,0 1 1 0 0,0-1-1 0 0,0 0 0 0 0,1 0 0 0 0,-1 0 0 0 0,1 0 0 0 0,0 0 0 0 0,1 1 1 0 0,-1-2-1 0 0,0 1 0 0 0,1 0 0 0 0,1 2 4 0 0,-2-4 5 0 0,-1-1 0 0 0,0 0-1 0 0,1 0 1 0 0,-1 1 0 0 0,0-1 0 0 0,0 0-1 0 0,0 1 1 0 0,0-1 0 0 0,0 0 0 0 0,0 0-1 0 0,-1 1 1 0 0,1-1 0 0 0,0 0 0 0 0,-1 1-1 0 0,0 0-4 0 0,-1 12 90 0 0,10 1 173 0 0,-7-14-291 0 0,0 0 0 0 0,-1-1 0 0 0,1 1 0 0 0,-1 0-1 0 0,1 0 1 0 0,-1 0 0 0 0,1 0 0 0 0,-1 0 0 0 0,1 0 0 0 0,-1 0-1 0 0,0 0 1 0 0,1 0 0 0 0,-1 0 0 0 0,0 0 0 0 0,0 0-1 0 0,0 1 29 0 0,0-2-7318 0 0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01.6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24 467 4816 0 0,'1'0'27'0'0,"1"0"0"0"0,-1 0 0 0 0,1-1 0 0 0,-1 1 0 0 0,1 0 0 0 0,-1 0 0 0 0,0-1 0 0 0,1 1 0 0 0,-1-1 0 0 0,0 1-1 0 0,1-1 1 0 0,-1 1 0 0 0,0-1 0 0 0,0 0 0 0 0,1 0 0 0 0,-1 0 0 0 0,0 0 0 0 0,0 1 0 0 0,0-1 0 0 0,0-1 0 0 0,0 1 0 0 0,0 0 0 0 0,0 0-27 0 0,0-2 127 0 0,0 1 0 0 0,0-1 0 0 0,0 0 0 0 0,0 1 0 0 0,0-1 0 0 0,0 0 0 0 0,-1 0 0 0 0,1 0 0 0 0,-1 0 0 0 0,0 0 0 0 0,0-1-127 0 0,0-10 586 0 0,-1 0-1 0 0,-1 0 1 0 0,-1-1-1 0 0,-2-6-585 0 0,4 17 34 0 0,-47-196 1510 0 0,48 197-1496 0 0,-1-1-1 0 0,1 1 1 0 0,-1-1-1 0 0,1 1 1 0 0,0-1-1 0 0,0 1 1 0 0,1 0-1 0 0,-1-1 1 0 0,1 1-1 0 0,0-3-47 0 0,0 4 8 0 0,-1 1-1 0 0,0 0 0 0 0,1 0 1 0 0,-1 0-1 0 0,1-1 1 0 0,0 1-1 0 0,-1 0 0 0 0,1 0 1 0 0,0 0-1 0 0,0 0 1 0 0,0 0-1 0 0,0 0 0 0 0,0 0 1 0 0,0 0-1 0 0,0 1 1 0 0,0-1-1 0 0,0 0 0 0 0,0 1 1 0 0,0-1-1 0 0,0 1 1 0 0,1-1-1 0 0,-1 1 0 0 0,0-1 1 0 0,0 1-1 0 0,1 0 1 0 0,-1-1-1 0 0,0 1 1 0 0,0 0-1 0 0,1 0 0 0 0,-1 0-7 0 0,5-1 16 0 0,-5 1-15 0 0,-1-1 1 0 0,0 1-1 0 0,1 0 0 0 0,-1 0 1 0 0,1 0-1 0 0,-1 0 0 0 0,1 0 1 0 0,-1 0-1 0 0,1 0 1 0 0,-1 0-1 0 0,0 0 0 0 0,1 0 1 0 0,-1 0-1 0 0,1 0 0 0 0,-1 0 1 0 0,1 0-1 0 0,-1 1 0 0 0,0-1 1 0 0,1 0-1 0 0,-1 0 0 0 0,1 0 1 0 0,-1 1-1 0 0,0-1 0 0 0,1 0 1 0 0,-1 0-1 0 0,0 1-1 0 0,45 26-3 0 0,-2 1 0 0 0,-2 3 1 0 0,11 11 2 0 0,-20-16-4 0 0,7 2 33 0 0,11 9 139 0 0,36 44 66 0 0,4-7-82 0 0,-83-68-131 0 0,-1-1 0 0 0,1 0 0 0 0,0-1 1 0 0,4 2-22 0 0,-3-1 37 0 0,-1-1 0 0 0,1 1 1 0 0,-1 1-1 0 0,4 3-37 0 0,-9-8 10 0 0,0 0 0 0 0,0 0 0 0 0,0 0 0 0 0,0 0 0 0 0,0-1 0 0 0,0 1 0 0 0,0-1 0 0 0,0 1 0 0 0,1-1 0 0 0,-1 0 0 0 0,0 0 0 0 0,0 1 0 0 0,0-2 0 0 0,1 1 0 0 0,-1 0-10 0 0,3 0 25 0 0,-4 0 12 0 0,-1 0-2 0 0,0 0 2 0 0,0 0-2 0 0,0-11 629 0 0,2-83 56 0 0,-1-51-235 0 0,-1 124-368 0 0,1 0 1 0 0,1 1-1 0 0,1-4-117 0 0,0 3 155 0 0,-1 0 1 0 0,-1 1 0 0 0,0-4-156 0 0,-2 15 125 0 0,2-1 1 0 0,-1 1 0 0 0,2 0-1 0 0,-1-1 1 0 0,1 1-1 0 0,1-3-125 0 0,-2 11 37 0 0,-2 0-12 0 0,1 0-1 0 0,0 1 1 0 0,0-1 0 0 0,0 0 0 0 0,1 1 0 0 0,-1-1-1 0 0,0 0 1 0 0,0 1 0 0 0,0-1 0 0 0,0 1-1 0 0,0-1 1 0 0,1 0 0 0 0,-1 1 0 0 0,0-1-1 0 0,1 1 1 0 0,-1-1 0 0 0,0 1 0 0 0,1-1-1 0 0,-1 1 1 0 0,1-1 0 0 0,-1 1 0 0 0,1-1-1 0 0,-1 1 1 0 0,1-1 0 0 0,-1 1 0 0 0,1 0 0 0 0,-1-1-1 0 0,1 1 1 0 0,-1 0 0 0 0,1 0 0 0 0,0-1-1 0 0,-1 1 1 0 0,1 0 0 0 0,-1 0 0 0 0,1 0-1 0 0,0 0 1 0 0,-1 0 0 0 0,1 0 0 0 0,0 0-1 0 0,-1 0 1 0 0,1 0-25 0 0,1 0 115 0 0,-2 0 2 0 0,0 0-2206 0 0,0 0-8812 0 0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02.3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2704 0 0,'1'0'121'0'0,"0"0"1"0"0,0 1-1 0 0,0-1 0 0 0,0 1 1 0 0,-1-1-1 0 0,1 1 1 0 0,0-1-1 0 0,0 1 0 0 0,-1 0 1 0 0,1-1-1 0 0,0 1 0 0 0,-1 0 1 0 0,1 0-1 0 0,0-1 1 0 0,-1 1-1 0 0,1 0 0 0 0,-1 1-121 0 0,1-2 63 0 0,-1 1-1 0 0,0-1 0 0 0,-1 1 0 0 0,1 0 0 0 0,0-1 1 0 0,0 1-1 0 0,0-1 0 0 0,0 1 0 0 0,0 0 0 0 0,0-1 1 0 0,-1 1-1 0 0,1-1 0 0 0,0 1 0 0 0,-1-1 0 0 0,1 1 1 0 0,0-1-1 0 0,-1 1 0 0 0,1-1 0 0 0,0 0 0 0 0,-1 1 1 0 0,1-1-1 0 0,-1 1-62 0 0,1-1 28 0 0,0 1 0 0 0,0 0 0 0 0,0-1-1 0 0,0 1 1 0 0,1-1 0 0 0,-1 1 0 0 0,0-1 0 0 0,0 1 0 0 0,0 0 0 0 0,1-1 0 0 0,-1 1 0 0 0,0-1 0 0 0,1 1-1 0 0,-1-1 1 0 0,1 0 0 0 0,-1 1 0 0 0,0-1 0 0 0,1 1 0 0 0,-1-1 0 0 0,1 0-28 0 0,2 5 116 0 0,-1 0-94 0 0,-1 0-1 0 0,0 0 0 0 0,0 0 0 0 0,0 0 0 0 0,-1 0 0 0 0,0 5-21 0 0,2 17 25 0 0,26 173-43 0 0,-18-72-62 0 0,-6-107 74 0 0,0 0 0 0 0,1 0 1 0 0,2 3 5 0 0,9 38 6 0 0,-13-48 143 0 0,1-1 1 0 0,0 1-1 0 0,1-1 0 0 0,0 1 0 0 0,1-2 0 0 0,1 1 0 0 0,0-1 1 0 0,1 0-1 0 0,0 0 0 0 0,6 5-149 0 0,-12-13 93 0 0,1-1 1 0 0,0 0-1 0 0,0 1 0 0 0,0-1 0 0 0,0 0 0 0 0,0-1 1 0 0,1 1-1 0 0,-1 0 0 0 0,1-1 0 0 0,0 0 0 0 0,-1 0 1 0 0,1 0-1 0 0,0 0 0 0 0,0-1 0 0 0,1 0 1 0 0,-1 1-1 0 0,0-1 0 0 0,0-1 0 0 0,1 1 0 0 0,-1-1 1 0 0,0 0-1 0 0,1 0 0 0 0,2 0-93 0 0,7-1 46 0 0,-1-1-1 0 0,0 0 1 0 0,0-1 0 0 0,0-1 0 0 0,0 0-1 0 0,7-3-45 0 0,-10 3 5 0 0,-4 2-275 0 0,0-1 1 0 0,0 0 0 0 0,0-1-1 0 0,0 1 1 0 0,2-3 269 0 0,-4 3-6733 0 0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02.8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103 0 3208 0 0,'0'0'497'0'0,"-8"18"1126"0"0,-11 14-1224 0 0,15-26-408 0 0,0 0-1 0 0,0 1 1 0 0,0-1-1 0 0,1 1 1 0 0,-1 2 9 0 0,-9 30-112 0 0,1 0 0 0 0,2 0 0 0 0,2 1 0 0 0,-1 24 112 0 0,8-58-16 0 0,1 0 0 0 0,0 0 1 0 0,1 0-1 0 0,-1 0 0 0 0,1 0 1 0 0,0 0-1 0 0,1 0 0 0 0,0-1 1 0 0,-1 1-1 0 0,2 0 0 0 0,-1-1 1 0 0,1 1-1 0 0,0-1 0 0 0,0 0 1 0 0,0 0-1 0 0,1 0 0 0 0,-1 0 0 0 0,1-1 1 0 0,1 1-1 0 0,-1-1 0 0 0,0 0 1 0 0,1 0-1 0 0,0-1 0 0 0,0 1 1 0 0,0-1-1 0 0,0 0 0 0 0,1-1 1 0 0,-1 1-1 0 0,1-1 0 0 0,2 1 16 0 0,18 6-53 0 0,-15-4 49 0 0,1 0 0 0 0,-1-2 1 0 0,1 1-1 0 0,-1-1 0 0 0,1-1 1 0 0,0 0-1 0 0,0-1 0 0 0,0 0 1 0 0,6-1 3 0 0,3-2 52 0 0,-1-1 0 0 0,0-1 0 0 0,0 0 1 0 0,-1-2-1 0 0,12-4-52 0 0,-26 7 71 0 0,-1 1 1 0 0,1-1 0 0 0,-1-1-1 0 0,1 1 1 0 0,-1-1 0 0 0,0 1-1 0 0,0-1 1 0 0,-1 0-1 0 0,1 0 1 0 0,-1-1 0 0 0,0 1-1 0 0,0-1 1 0 0,2-3-72 0 0,1-4 363 0 0,0 0 0 0 0,-1 0 1 0 0,0-1-1 0 0,2-9-363 0 0,-7 18 90 0 0,1 0 0 0 0,-1 0 0 0 0,1 0 1 0 0,-1 0-1 0 0,0 0 0 0 0,-1 0 0 0 0,1 0 0 0 0,-1 0 0 0 0,0 0 1 0 0,0 0-1 0 0,0 0 0 0 0,0 0-90 0 0,-21-46 615 0 0,15 38-517 0 0,-1 1 0 0 0,0-1 1 0 0,-1 1-1 0 0,0 0 0 0 0,0 1 0 0 0,-1 0 0 0 0,-1 1 1 0 0,0 0-1 0 0,0 0 0 0 0,0 2 0 0 0,-4-2-98 0 0,-15-9 290 0 0,-1 2-1 0 0,-1 2 1 0 0,0 1 0 0 0,-3 1-290 0 0,-15-6 625 0 0,46 17-626 0 0,-2-3 595 0 0,13-2-2228 0 0,-6 5-6110 0 0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03.3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197 7 5416 0 0,'0'0'361'0'0,"0"0"6"0"0,-4-7 1287 0 0,0 8-1587 0 0,1-1-1 0 0,-1 1 0 0 0,0 0 1 0 0,1 0-1 0 0,-1 0 0 0 0,1 1 0 0 0,0-1 1 0 0,-1 1-1 0 0,1-1 0 0 0,0 1 0 0 0,0 0 1 0 0,0 1-1 0 0,0-1 0 0 0,0 0 1 0 0,1 1-1 0 0,-2 0-66 0 0,-23 18 65 0 0,21-17-21 0 0,0-1 1 0 0,1 1 0 0 0,-1-1 0 0 0,1 2 0 0 0,0-1-1 0 0,0 0 1 0 0,1 1 0 0 0,-1 0 0 0 0,1 0-1 0 0,0 1 1 0 0,1-1 0 0 0,-1 1 0 0 0,1 0-1 0 0,-2 3-44 0 0,-8 14 38 0 0,11-21-31 0 0,0 1 1 0 0,0-1-1 0 0,1 1 0 0 0,-1 0 1 0 0,1 0-1 0 0,-1 0 0 0 0,1 0 1 0 0,0 0-1 0 0,0 0 0 0 0,1 0 0 0 0,-1 0 1 0 0,0 3-8 0 0,-4 36 31 0 0,4-34-24 0 0,-1 1 0 0 0,1 0-1 0 0,1 0 1 0 0,0 0 0 0 0,0-1 0 0 0,0 1-1 0 0,1 0 1 0 0,2 8-7 0 0,-1-10 3 0 0,-1 1 1 0 0,1-1-1 0 0,1 0 0 0 0,-1 0 0 0 0,1 0 0 0 0,0 0 1 0 0,1-1-1 0 0,0 1 0 0 0,0-1 0 0 0,0 0 1 0 0,1 0-1 0 0,-1 0 0 0 0,1 0 0 0 0,3 1-3 0 0,0 0 2 0 0,-4-3-1 0 0,0 0 0 0 0,1 0 0 0 0,-1-1 1 0 0,1 1-1 0 0,-1-1 0 0 0,1 0 0 0 0,0-1 0 0 0,0 1 1 0 0,1-1-1 0 0,-1 0 0 0 0,5 1-1 0 0,2-1-2 0 0,1-1-1 0 0,-1 0 1 0 0,1-1 0 0 0,0 0-1 0 0,-1-1 1 0 0,1 0-1 0 0,0-1 1 0 0,-1-1 0 0 0,3-1 2 0 0,-8 3 55 0 0,0-1 0 0 0,0 0 0 0 0,0-1 0 0 0,-1 1 0 0 0,1-1 0 0 0,-1-1 1 0 0,1 1-1 0 0,-1-1 0 0 0,0 0 0 0 0,0-1 0 0 0,-1 1 0 0 0,0-1 0 0 0,1-1 1 0 0,-1 1-1 0 0,-1 0 0 0 0,1-1 0 0 0,-1 0 0 0 0,0 0 0 0 0,0 0 0 0 0,1-6-55 0 0,-1 4 172 0 0,1-7 171 0 0,-5 14-335 0 0,0 1-1 0 0,0-1 1 0 0,0 1-1 0 0,0 0 1 0 0,0-1-1 0 0,0 1 1 0 0,-1-1-1 0 0,1 1 1 0 0,0-1-1 0 0,0 1 1 0 0,-1 0-1 0 0,1-1 1 0 0,0 1-1 0 0,0 0 1 0 0,-1-1-1 0 0,1 1 1 0 0,0 0-1 0 0,-1-1 0 0 0,1 1 1 0 0,-1 0-1 0 0,1 0 1 0 0,0-1-1 0 0,-1 1 1 0 0,1 0-1 0 0,-1 0 1 0 0,1 0-1 0 0,-1 0 1 0 0,1 0-1 0 0,0-1 1 0 0,-1 1-1 0 0,1 0 1 0 0,-1 0-1 0 0,1 0 1 0 0,-1 0-8 0 0,-29-13 237 0 0,6 8-36 0 0,1 0 0 0 0,0-2 0 0 0,-9-4-201 0 0,29 10 27 0 0,-1 0 0 0 0,1 1 1 0 0,-1-1-1 0 0,0 1 1 0 0,0 0-1 0 0,1 0 0 0 0,-1 0-27 0 0,-2 0 51 0 0,5 0-1609 0 0,1 0-6446 0 0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03.7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3112 0 0,'1'1'167'0'0,"1"1"-1"0"0,-1-1 1 0 0,1 1-1 0 0,-1 0 1 0 0,1-1 0 0 0,-1 1-1 0 0,0 0 1 0 0,0 0-1 0 0,0 0 1 0 0,0 0 0 0 0,0 0-1 0 0,0 0 1 0 0,-1 0-1 0 0,1 0 1 0 0,-1 0 0 0 0,1 0-1 0 0,-1 0 1 0 0,0 0-1 0 0,0 1 1 0 0,0-1 0 0 0,0 0-1 0 0,0 0 1 0 0,0 1-167 0 0,0 2 11 0 0,1 0 1 0 0,-1 0 0 0 0,1 0 0 0 0,1 0-1 0 0,-1 0 1 0 0,1 0 0 0 0,0-1-1 0 0,0 1-11 0 0,9 27 97 0 0,4 21 88 0 0,-10-39-142 0 0,0 0 0 0 0,-1 0 0 0 0,1 12-43 0 0,-3-11 78 0 0,0-1 0 0 0,1 0 0 0 0,1 0 0 0 0,3 7-78 0 0,4 5 293 0 0,-3-11-161 0 0,-7-14-114 0 0,-1 0 1 0 0,1 0-1 0 0,0 0 0 0 0,-1 0 1 0 0,1 1-1 0 0,0-1 1 0 0,-1 0-1 0 0,0 0 1 0 0,1 0-1 0 0,-1 0 1 0 0,0 1-1 0 0,1-1 0 0 0,-1 0 1 0 0,0 0-1 0 0,0 0 1 0 0,0 1-19 0 0,0-1 15 0 0,0 0 0 0 0,0 0 1 0 0,1 0-1 0 0,-1-1 0 0 0,0 1 1 0 0,0 0-1 0 0,1 0 0 0 0,-1 0 1 0 0,1 0-1 0 0,-1-1 0 0 0,0 1 1 0 0,1 0-1 0 0,0 0 0 0 0,-1-1 1 0 0,1 1-1 0 0,-1 0 0 0 0,2 0-15 0 0,3 9-871 0 0,-5-10-4750 0 0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04.0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276 2 5920 0 0,'0'0'22'0'0,"0"-1"-1"0"0,0 1 1 0 0,0 0 0 0 0,0 0 0 0 0,1 0-1 0 0,-1 0 1 0 0,0 0 0 0 0,0 0 0 0 0,0 0 0 0 0,1 0-1 0 0,-1 0 1 0 0,0 0 0 0 0,0 0 0 0 0,0 0-1 0 0,1 0 1 0 0,-1 0 0 0 0,0 0 0 0 0,0 0-1 0 0,0 0 1 0 0,1 0 0 0 0,-1 0 0 0 0,0 0 0 0 0,0 1-1 0 0,0-1 1 0 0,1 0 0 0 0,-1 0 0 0 0,0 0-1 0 0,0 0 1 0 0,0 0 0 0 0,0 0 0 0 0,0 1-1 0 0,1-1 1 0 0,-1 0 0 0 0,0 0 0 0 0,0 0 0 0 0,0 0-1 0 0,0 1 1 0 0,0-1 0 0 0,0 0 0 0 0,0 0-1 0 0,0 0 1 0 0,1 1 0 0 0,-1-1 0 0 0,0 0-1 0 0,0 0 1 0 0,0 0 0 0 0,0 1 0 0 0,0-1 0 0 0,0 0-1 0 0,0 0 1 0 0,0 0 0 0 0,0 1 0 0 0,0-1-1 0 0,-1 0 1 0 0,1 0 0 0 0,0 0 0 0 0,0 1-1 0 0,0-1 1 0 0,0 0 0 0 0,0 0 0 0 0,0 0 0 0 0,0 0-1 0 0,0 1 1 0 0,0-1 0 0 0,-1 0 0 0 0,1 0-1 0 0,0 0 1 0 0,0 0 0 0 0,0 0 0 0 0,0 1-22 0 0,-3 7 773 0 0,3-6-448 0 0,-2-2-233 0 0,0 0 0 0 0,0 0-1 0 0,1 0 1 0 0,-1 0-1 0 0,0 1 1 0 0,0-1-1 0 0,1 1 1 0 0,-1-1-1 0 0,0 1 1 0 0,1 0-1 0 0,-1-1 1 0 0,0 1-92 0 0,-60 57 95 0 0,30-31-67 0 0,2 2 0 0 0,-2 5-28 0 0,24-23 0 0 0,1-1 1 0 0,0 1-1 0 0,0 1 0 0 0,1-1 1 0 0,1 2-1 0 0,-2 1 3 0 0,-1 0 1 0 0,-8 12-4 0 0,12-20 21 0 0,1-1 0 0 0,0 1-1 0 0,0-1 1 0 0,0 1 0 0 0,1 0 0 0 0,0 0-1 0 0,0 0 1 0 0,0 1 0 0 0,1-1 0 0 0,0 0-1 0 0,0 1 1 0 0,1-1 0 0 0,0 0 0 0 0,0 1-1 0 0,0-1 1 0 0,1 0 0 0 0,0 1 0 0 0,0-1-1 0 0,0 0 1 0 0,1 0 0 0 0,1 4-21 0 0,0-3 48 0 0,0 0 0 0 0,1 0 0 0 0,-1 0 1 0 0,1-1-1 0 0,1 1 0 0 0,-1-1 0 0 0,1 0 0 0 0,0 0 0 0 0,0-1 1 0 0,1 1-1 0 0,0-1 0 0 0,0 0 0 0 0,0-1 0 0 0,0 1 0 0 0,1-1 1 0 0,0-1-1 0 0,5 3-48 0 0,1 0 47 0 0,-4-2 14 0 0,0 0 1 0 0,0-1 0 0 0,0 0 0 0 0,0 0 0 0 0,1-1 0 0 0,-1 0 0 0 0,4 0-62 0 0,-4-2 44 0 0,6 2-13 0 0,0-1 0 0 0,0-1 1 0 0,0-1-1 0 0,0 0 0 0 0,0 0 1 0 0,0-2-1 0 0,0 0 0 0 0,8-3-31 0 0,6-5-1450 0 0,-4 2-5970 0 0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04.4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1 440 6328 0 0,'1'2'48'0'0,"0"-1"1"0"0,1 0-1 0 0,-1 0 1 0 0,0 0 0 0 0,1-1-1 0 0,-1 1 1 0 0,1 0-1 0 0,-1 0 1 0 0,1-1-1 0 0,-1 1 1 0 0,1-1 0 0 0,-1 1-1 0 0,1-1 1 0 0,0 0-1 0 0,-1 0 1 0 0,1 0-1 0 0,-1 0 1 0 0,1 0-1 0 0,0 0 1 0 0,-1 0 0 0 0,1 0-1 0 0,0-1 1 0 0,-1 1-1 0 0,1 0 1 0 0,-1-1-1 0 0,1 1 1 0 0,-1-1 0 0 0,1 0-1 0 0,0 0-48 0 0,6-4 298 0 0,-1 1-1 0 0,0-1 1 0 0,-1 0-1 0 0,1-1 0 0 0,1-1-297 0 0,-8 7 1 0 0,16-16 121 0 0,-1 0 0 0 0,0 0 0 0 0,-2-1 0 0 0,7-12-122 0 0,36-57 1716 0 0,36-77-1716 0 0,-89 159 97 0 0,0-1 0 0 0,0 1 0 0 0,0 0 0 0 0,1 0 0 0 0,0 0 0 0 0,0 0 0 0 0,0 0 0 0 0,1 1 0 0 0,2-2-97 0 0,16-14 443 0 0,-22 18-388 0 0,0 0 0 0 0,0 0 1 0 0,0 0-1 0 0,0 0 0 0 0,0 1 1 0 0,1-1-1 0 0,-1 0 1 0 0,0 1-1 0 0,0-1 0 0 0,1 0 1 0 0,-1 1-1 0 0,0 0 1 0 0,1-1-1 0 0,-1 1 0 0 0,0 0 1 0 0,1 0-1 0 0,-1-1 0 0 0,1 1 1 0 0,-1 0-1 0 0,0 0 1 0 0,1 1-1 0 0,-1-1 0 0 0,1 0 1 0 0,-1 0-1 0 0,0 1 0 0 0,1-1 1 0 0,-1 1-1 0 0,0-1 1 0 0,1 1-56 0 0,1 1 41 0 0,-1-1 1 0 0,0 1-1 0 0,1-1 1 0 0,-1 1-1 0 0,0 0 1 0 0,0 0 0 0 0,-1 0-1 0 0,1 0 1 0 0,0 0-1 0 0,-1 0 1 0 0,1 0-1 0 0,-1 1 1 0 0,1-1 0 0 0,0 3-42 0 0,54 151 556 0 0,-23-44 76 0 0,-22-78-483 0 0,-1 0 0 0 0,0 8-149 0 0,-10-35 10 0 0,0-7-8 0 0,0 1 0 0 0,0 0 0 0 0,0-1 0 0 0,0 1 0 0 0,0 0 0 0 0,0-1 0 0 0,0 1 0 0 0,0 0-1 0 0,0-1 1 0 0,1 1 0 0 0,-1-1 0 0 0,0 1 0 0 0,0 0 0 0 0,1-1 0 0 0,-1 1 0 0 0,0-1 0 0 0,1 1 0 0 0,-1-1-1 0 0,1 1 1 0 0,-1-1 0 0 0,0 1 0 0 0,1 0-2 0 0,0 0-39 0 0,0 0-1 0 0,0 1 1 0 0,0-1-1 0 0,0 1 1 0 0,0 0-1 0 0,-1-1 1 0 0,1 1-1 0 0,0 0 1 0 0,-1-1-1 0 0,1 1 1 0 0,-1 0-1 0 0,0 0 1 0 0,0-1 0 0 0,0 1-1 0 0,0 0 1 0 0,0 0-1 0 0,0-1 1 0 0,0 2 39 0 0,0 0-1223 0 0,0-4-9170 0 0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04.8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0 252 7632 0 0,'1'0'45'0'0,"0"0"1"0"0,-1 0-1 0 0,1 1 1 0 0,0-1-1 0 0,-1 0 1 0 0,1 0 0 0 0,-1 0-1 0 0,1 1 1 0 0,0-1-1 0 0,-1 0 1 0 0,1 1-1 0 0,-1-1 1 0 0,1 1-1 0 0,-1-1 1 0 0,1 0-1 0 0,-1 1 1 0 0,0-1-1 0 0,1 1 1 0 0,-1-1 0 0 0,1 1-1 0 0,-1 0 1 0 0,0-1-1 0 0,0 1 1 0 0,1-1-1 0 0,-1 1 1 0 0,0 0-1 0 0,0-1 1 0 0,1 1-1 0 0,-1-1 1 0 0,0 1 0 0 0,0 0-1 0 0,0 0-45 0 0,20-1 1199 0 0,-1-5-1142 0 0,0-1 1 0 0,0-1-1 0 0,-1-1 1 0 0,12-6-58 0 0,22-10-5 0 0,8 2 4 0 0,-14 5-23 0 0,15-9 24 0 0,-21 9-29 0 0,0 2 1 0 0,24-4 28 0 0,-22 6-145 0 0,-36 11 73 0 0,0-1-1 0 0,0 0 1 0 0,0 0-1 0 0,-1 0 1 0 0,0-1-1 0 0,4-2 73 0 0,26-16-475 0 0,-16 11-24 0 0,-16 9 368 0 0,-1 0 0 0 0,1 0 0 0 0,0 0 1 0 0,0 1-1 0 0,-1-1 0 0 0,1 1 0 0 0,0 0 1 0 0,0 0-1 0 0,0 0 0 0 0,0 0 0 0 0,3 0 131 0 0,-5 7-2 0 0,0 0-1 0 0,0-1 0 0 0,1 1 1 0 0,-1 0-1 0 0,1-1 0 0 0,2 5 3 0 0,2 8 296 0 0,-2 0-1 0 0,0 0 0 0 0,-1 0 1 0 0,-1 1-1 0 0,-1-1 0 0 0,-1 5-295 0 0,1 58 1246 0 0,0-48-899 0 0,-1-25-240 0 0,0-1-1 0 0,0 0 0 0 0,1 1 0 0 0,0-1 0 0 0,1 3-106 0 0,0-1 124 0 0,0 0 1 0 0,-1-1-1 0 0,0 1 0 0 0,0 0 0 0 0,0 0 0 0 0,-1 0 0 0 0,-1 0 1 0 0,0 0-125 0 0,1-7 22 0 0,0-1 0 0 0,0 1 0 0 0,0 0 0 0 0,0-1 0 0 0,0 1 0 0 0,0-1 0 0 0,0 1 1 0 0,0-1-1 0 0,1 1 0 0 0,-1-1 0 0 0,1 1 0 0 0,-1-1 0 0 0,1 1 0 0 0,-1-1 0 0 0,1 1 1 0 0,0-1-1 0 0,0 0 0 0 0,0 1 0 0 0,0-1 0 0 0,0 0 0 0 0,0 0 0 0 0,0 0 0 0 0,0 0 0 0 0,0 0 1 0 0,0 0-1 0 0,1 0 0 0 0,0 1-22 0 0,1-1 34 0 0,1 1-1 0 0,-1-1 1 0 0,0 1 0 0 0,1-1 0 0 0,-1 0 0 0 0,1-1 0 0 0,-1 1-1 0 0,1-1 1 0 0,0 1 0 0 0,-1-1 0 0 0,1 0-34 0 0,17 0 26 0 0,-1-1-1 0 0,1-2 1 0 0,0 0 0 0 0,-1 0-1 0 0,1-2 1 0 0,-1-1 0 0 0,7-3-26 0 0,45-10-1681 0 0,-40 10-6739 0 0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05.5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478 47 4720 0 0,'-10'-1'2106'0'0,"-58"-26"-371"0"0,58 24-1727 0 0,0 0 1 0 0,0 0-1 0 0,0 1 0 0 0,0 1 0 0 0,0 0 0 0 0,0 0 1 0 0,-1 1-1 0 0,1 0 0 0 0,0 1 0 0 0,-1 0 0 0 0,1 0-7 0 0,4 0 4 0 0,-12-1 32 0 0,14 0-19 0 0,-1 0 0 0 0,0 0 0 0 0,1 1 0 0 0,-1-1 0 0 0,1 1 0 0 0,0 0 0 0 0,-1 0 0 0 0,1 1 0 0 0,-3 0-18 0 0,-6 4 47 0 0,6-3 21 0 0,0 0 0 0 0,0 0 1 0 0,0 0-1 0 0,1 1 0 0 0,0 0 0 0 0,-1 1 0 0 0,1-1 1 0 0,1 1-1 0 0,-1 0 0 0 0,-1 2-68 0 0,-28 38 442 0 0,18-24-139 0 0,1 1 0 0 0,0 0-303 0 0,12-14 74 0 0,-1-1 0 0 0,1 1 0 0 0,1 0 0 0 0,0-1 0 0 0,0 2 0 0 0,0-1 0 0 0,1 0 0 0 0,0 5-74 0 0,-2 8 121 0 0,2-14-55 0 0,1 1 0 0 0,0 0-1 0 0,0-1 1 0 0,0 1 0 0 0,1 0 0 0 0,0-1 0 0 0,1 1-1 0 0,0 0 1 0 0,0 0 0 0 0,0-1 0 0 0,1 1 0 0 0,2 3-66 0 0,1 1 72 0 0,1 1 1 0 0,0-1 0 0 0,1-1-1 0 0,0 1-72 0 0,-3-7 23 0 0,-1-1 1 0 0,1 0-1 0 0,-1 0 0 0 0,1 0 0 0 0,0-1 0 0 0,1 1 0 0 0,-1-1 1 0 0,1 0-1 0 0,-1 0 0 0 0,1-1 0 0 0,4 3-23 0 0,15 5 39 0 0,4 2-15 0 0,1-1 0 0 0,0-1-1 0 0,3-1-23 0 0,-23-6 2 0 0,0-2-1 0 0,0 1 0 0 0,1-1 1 0 0,-1-1-1 0 0,0 0 0 0 0,1 0 1 0 0,-1-1-1 0 0,0 0 1 0 0,1 0-1 0 0,-1-1 0 0 0,0 0 1 0 0,2-2-2 0 0,-7 3 0 0 0,24-9-3 0 0,0 0-1 0 0,-1-2 0 0 0,17-11 4 0 0,-36 18-3 0 0,-1 1 0 0 0,0-1 0 0 0,0 0 0 0 0,-1-1 0 0 0,1 0 0 0 0,-1 0 0 0 0,-1 0 0 0 0,1-1 0 0 0,-1 1 0 0 0,0-1 0 0 0,-1-1 0 0 0,1 1 0 0 0,-1-1 0 0 0,-1 1 0 0 0,0-1 3 0 0,-1 2-1 0 0,-1 0 1 0 0,0 1-1 0 0,0-1 1 0 0,-1 0-1 0 0,0 1 1 0 0,0-1-1 0 0,0 0 1 0 0,0 1-1 0 0,-1-1 1 0 0,-1-5 0 0 0,-1 1 3 0 0,1 1 0 0 0,-1-1 0 0 0,-1 0 0 0 0,0 1 0 0 0,-3-7-3 0 0,-6-3 14 0 0,0 0-1 0 0,-2 1 0 0 0,0 1 0 0 0,-1 0 0 0 0,0 1 1 0 0,-14-10-14 0 0,0-1 52 0 0,-18-22-52 0 0,28 18-1600 0 0,19 29-6478 0 0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06.0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82 347 5016 0 0,'1'39'411'0'0,"0"-21"82"0"0,0-1 1 0 0,-2 1 0 0 0,0-1 0 0 0,-4 17-494 0 0,4-2 504 0 0,1-28-474 0 0,0-1 0 0 0,0 1 0 0 0,0 0 0 0 0,0 0 0 0 0,0-1 0 0 0,-1 1 0 0 0,0 0 0 0 0,1-1 0 0 0,-2 1 0 0 0,0 2-30 0 0,2-5 4 0 0,0-1 0 0 0,-1 0 0 0 0,1 1 0 0 0,0-1 0 0 0,-1 0 0 0 0,1 1 0 0 0,0-1 0 0 0,0 1 0 0 0,0-1 0 0 0,0 0 0 0 0,-1 1 0 0 0,1-1 0 0 0,0 1 0 0 0,0-1 0 0 0,0 1 0 0 0,0-1 0 0 0,0 0 0 0 0,0 1 0 0 0,0-1 0 0 0,0 1 0 0 0,0-1 0 0 0,0 1 0 0 0,0-1 0 0 0,0 0 0 0 0,0 1-1 0 0,1-1 1 0 0,-1 1 0 0 0,0-1 0 0 0,0 0 0 0 0,0 1 0 0 0,1-1 0 0 0,-1 1 0 0 0,0-1 0 0 0,0 0 0 0 0,1 1 0 0 0,-1-1 0 0 0,0 0-4 0 0,5 10 457 0 0,-5-10-247 0 0,0 0 20 0 0,0 0 14 0 0,0 0-2 0 0,0 0-1 0 0,0 0 4 0 0,0 0-3 0 0,-15-25 654 0 0,9-6-604 0 0,2 6-176 0 0,-12-35 61 0 0,7 27-11 0 0,1 0 1 0 0,-1-13-167 0 0,5 11 215 0 0,1 0 0 0 0,2 0 0 0 0,1-1 0 0 0,2-1-215 0 0,-1 1 94 0 0,-1 29-72 0 0,0 1 0 0 0,0-1-1 0 0,1 0 1 0 0,-1 1 0 0 0,2-1 0 0 0,-1 1 0 0 0,1 0 0 0 0,0-1 0 0 0,1-1-22 0 0,-1 2 17 0 0,13-21 133 0 0,-14 26-142 0 0,0 0 1 0 0,0 0-1 0 0,0 0 1 0 0,0 0 0 0 0,1 0-1 0 0,-1 0 1 0 0,0 0-1 0 0,0 1 1 0 0,1-1-1 0 0,-1 0 1 0 0,1 1-1 0 0,-1-1 1 0 0,0 1 0 0 0,1 0-1 0 0,-1-1 1 0 0,1 1-1 0 0,-1 0 1 0 0,1 0-1 0 0,1 0-8 0 0,23-6 114 0 0,-24 5-104 0 0,0 0-1 0 0,0 1 0 0 0,0-1 0 0 0,0 1 1 0 0,0-1-1 0 0,0 1 0 0 0,1-1 1 0 0,-1 1-1 0 0,0 0 0 0 0,0 0 1 0 0,0 0-1 0 0,0 0 0 0 0,0 1 0 0 0,0-1 1 0 0,0 1-1 0 0,1-1 0 0 0,-1 1 1 0 0,0 0-1 0 0,0 0-9 0 0,11 4 49 0 0,-7-3-7 0 0,-1 1 0 0 0,1-1 0 0 0,-1 1 1 0 0,0 0-1 0 0,1 0 0 0 0,-1 1 0 0 0,-1 0 0 0 0,1-1 0 0 0,0 2 1 0 0,1 1-43 0 0,6 8 91 0 0,-5-6-21 0 0,0 0 0 0 0,0 1 0 0 0,-1 0 1 0 0,3 6-71 0 0,-8-13 26 0 0,1 1 0 0 0,-1 0 0 0 0,0 0 0 0 0,0-1 1 0 0,0 1-1 0 0,-1 0 0 0 0,1 0 0 0 0,-1 0 1 0 0,1 0-1 0 0,-1 0 0 0 0,0 0 0 0 0,0 0 0 0 0,0 0 1 0 0,-1 0-1 0 0,1 0 0 0 0,-1 0 0 0 0,0 0 1 0 0,0 2-27 0 0,-1-1 47 0 0,1-1 1 0 0,-1 0-1 0 0,0 1 1 0 0,0-1-1 0 0,-1 0 1 0 0,1 0-1 0 0,0 0 1 0 0,-1-1-1 0 0,0 1 1 0 0,0-1 0 0 0,0 1-1 0 0,-1 0-47 0 0,-43 24 312 0 0,16-11-221 0 0,25-12-242 0 0,-1 0 0 0 0,1 0 0 0 0,-1-1 0 0 0,0 0 0 0 0,0 0 0 0 0,-1-1 0 0 0,1 0 0 0 0,0 0 0 0 0,-1-1 0 0 0,1 0 0 0 0,-1 0 0 0 0,1-1 0 0 0,-2 1 151 0 0,8-1-10278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25.4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1 504 8136 0 0,'0'5'731'0'0,"0"-11"84"0"0,0 5-643 0 0,0-17 302 0 0,0 2-316 0 0,0 0-1 0 0,1 1 1 0 0,1-1 0 0 0,0 0 0 0 0,4-9-158 0 0,-5 20 57 0 0,0 0 1 0 0,-1 0-1 0 0,1 0 1 0 0,-1-1-1 0 0,0 1 1 0 0,0 0-1 0 0,-2-5-57 0 0,2-25 353 0 0,7 14 35 0 0,-6 19-295 0 0,0 0-1 0 0,0 0 0 0 0,0 0 0 0 0,0 0 0 0 0,0 0 0 0 0,-1 0 1 0 0,1-1-1 0 0,-1 1 0 0 0,0 0 0 0 0,1 0 0 0 0,-1-1-92 0 0,0 2 20 0 0,0 0 0 0 0,1 0 1 0 0,-1 0-1 0 0,0 0 0 0 0,1 0 0 0 0,0 0 0 0 0,-1 0 0 0 0,1 1 0 0 0,-1-1 0 0 0,1 0 0 0 0,0 0 1 0 0,-1 1-1 0 0,1-1 0 0 0,0 0 0 0 0,0 1 0 0 0,0-1 0 0 0,0 1 0 0 0,0-1 0 0 0,-1 1 0 0 0,1-1 1 0 0,0 1-1 0 0,0 0 0 0 0,0-1 0 0 0,0 1 0 0 0,0 0 0 0 0,1 0-20 0 0,0-1 22 0 0,0 0-1 0 0,0 1 1 0 0,0 0 0 0 0,0 0-1 0 0,0-1 1 0 0,0 1 0 0 0,0 0 0 0 0,0 0-1 0 0,0 1 1 0 0,0-1 0 0 0,0 0-1 0 0,0 1 1 0 0,0-1 0 0 0,0 1-1 0 0,0 0-21 0 0,21 14 96 0 0,-1 1-1 0 0,-1 1 0 0 0,4 5-95 0 0,15 12 86 0 0,-2 5 30 0 0,-31-32-95 0 0,0 1 0 0 0,0-1 0 0 0,1 0 0 0 0,0 0 0 0 0,0-1 0 0 0,7 4-21 0 0,-11-8 7 0 0,-1 1 1 0 0,1 0-1 0 0,0 0 1 0 0,-1 0-1 0 0,0 1 0 0 0,1-1 1 0 0,-1 1-8 0 0,-1-1 7 0 0,0 0 1 0 0,1-1-1 0 0,-1 1 1 0 0,1-1-1 0 0,0 0 0 0 0,-1 0 1 0 0,1 1-1 0 0,0-2 1 0 0,0 1-1 0 0,0 0 0 0 0,1-1 1 0 0,0 1-8 0 0,67 22 59 0 0,-37-23-107 0 0,-34-27 25 0 0,0 3 22 0 0,-1-11-1 0 0,2 0 1 0 0,1 0-1 0 0,1 0 0 0 0,2 0 1 0 0,2-2 1 0 0,5-23 3 0 0,-10 43-1 0 0,1 1 0 0 0,1 0 0 0 0,0 0 0 0 0,1 0 0 0 0,0 1 1 0 0,2-2-3 0 0,16-15 15 0 0,-2 5 3 0 0,-19 24-119 0 0,0-1 0 0 0,0 1 0 0 0,1-1 0 0 0,-1 1 0 0 0,1 0 0 0 0,-1 0 0 0 0,1 0 0 0 0,0 0 0 0 0,0 1 0 0 0,0-1 0 0 0,0 1 0 0 0,0-1 0 0 0,0 1 0 0 0,0 0 0 0 0,0 0 1 0 0,1 1-1 0 0,-1-1 0 0 0,3 0 101 0 0,-4 1-9360 0 0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06.4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316 0 6928 0 0,'19'0'1562'0'0,"-27"0"68"0"0,7 1-1599 0 0,-1-1 0 0 0,0 1 1 0 0,1-1-1 0 0,-1 1 0 0 0,1 0 0 0 0,0 0 1 0 0,-1 0-1 0 0,1-1 0 0 0,0 2 1 0 0,-1-1-1 0 0,1 0-31 0 0,-8 6 70 0 0,-29 15 368 0 0,-1-1-1 0 0,-21 7-437 0 0,42-21 106 0 0,14-6-66 0 0,-1 1 1 0 0,1-1 0 0 0,-1 1-1 0 0,1 0 1 0 0,0 1 0 0 0,0-1-1 0 0,-1 1 1 0 0,2 0 0 0 0,-1 0-1 0 0,0 0 1 0 0,1 0 0 0 0,-1 0 0 0 0,1 1-1 0 0,0 0 1 0 0,0 0 0 0 0,0 0-1 0 0,1 0-40 0 0,-8 12 77 0 0,1 0 0 0 0,1 1 0 0 0,0 0-1 0 0,1 1 1 0 0,-1 7-77 0 0,-5 9 86 0 0,11-29-86 0 0,-1 0-1 0 0,1 0 1 0 0,0 0 0 0 0,1 1-1 0 0,-1-1 1 0 0,1 1 0 0 0,0-1-1 0 0,1 1 1 0 0,-1 3 0 0 0,1 6-1 0 0,-1-8-22 0 0,1 1 0 0 0,0-1 0 0 0,1 0 0 0 0,-1 1 0 0 0,1-1 0 0 0,1 0 0 0 0,0 0 0 0 0,0 2 23 0 0,4 4-112 0 0,1-1-1 0 0,0 1 1 0 0,4 3 112 0 0,0 1 7 0 0,-10-16-7 0 0,1 1 0 0 0,-1-1-1 0 0,1 1 1 0 0,-1-1 0 0 0,1 0 0 0 0,0 0-1 0 0,0 0 1 0 0,0 0 0 0 0,-1 0-1 0 0,1 0 1 0 0,0 0 0 0 0,0 0 0 0 0,0-1-1 0 0,1 1 1 0 0,32 6-2 0 0,-29-6 2 0 0,12 2 28 0 0,0-2 0 0 0,0-1 0 0 0,1 0 0 0 0,-1-1 0 0 0,0-1 1 0 0,0 0-1 0 0,-1-2 0 0 0,16-4-28 0 0,-16 2 111 0 0,0 0-1 0 0,-1-1 1 0 0,8-4-111 0 0,-18 8-131 0 0,-1 0-1 0 0,-1 0 1 0 0,1-1 0 0 0,0 1 0 0 0,-1-1 0 0 0,0 0-1 0 0,0 0 1 0 0,0 0 0 0 0,0-1 0 0 0,-1 1 0 0 0,0-1-1 0 0,2-3 132 0 0,4-10-7958 0 0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07.1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0 260 6224 0 0,'2'0'120'0'0,"8"0"432"0"0,1 0 0 0 0,-1-1 0 0 0,0 0 0 0 0,1-1 0 0 0,-1 0 0 0 0,0 0-552 0 0,61-21 91 0 0,8-2 106 0 0,59-11-197 0 0,-105 29-8 0 0,-22 4-2 0 0,1 0 0 0 0,0 0 0 0 0,0 2 0 0 0,0-1 0 0 0,0 2 0 0 0,0-1 0 0 0,0 2 0 0 0,0 0 0 0 0,4 1 10 0 0,-9-1-28 0 0,1 1-1 0 0,-1 0 1 0 0,0 1-1 0 0,0-1 0 0 0,0 1 1 0 0,0 1-1 0 0,-1-1 0 0 0,1 1 1 0 0,-1 1-1 0 0,0-1 1 0 0,0 1-1 0 0,0 0 0 0 0,-1 0 1 0 0,0 1-1 0 0,4 4 29 0 0,-5-5-33 0 0,-1 1 0 0 0,0 0 0 0 0,0 0-1 0 0,0 1 1 0 0,-1-1 0 0 0,1 1 0 0 0,-2-1 0 0 0,1 3 33 0 0,3 30-81 0 0,-2-1 0 0 0,-1 1 0 0 0,-3 4 81 0 0,1-16 484 0 0,0-27-456 0 0,-1 0 0 0 0,1 0 0 0 0,0 0 0 0 0,-1 0 0 0 0,1 0 0 0 0,0 0-1 0 0,-1 0 1 0 0,1 0 0 0 0,0 0 0 0 0,-1 0 0 0 0,1 0 0 0 0,0 0 0 0 0,-1 0 0 0 0,1 0 0 0 0,0 0 0 0 0,-1-1 0 0 0,1 1 0 0 0,0 0-1 0 0,-1 0 1 0 0,1 0 0 0 0,0-1 0 0 0,0 1 0 0 0,-1 0 0 0 0,1 0 0 0 0,0-1 0 0 0,0 1 0 0 0,-1 0 0 0 0,1-1 0 0 0,0 1 0 0 0,0 0-1 0 0,0 0 1 0 0,0-1-28 0 0,-20-82 922 0 0,16 60-809 0 0,1 0 0 0 0,2 0 1 0 0,0 0-1 0 0,2-1 0 0 0,1-3-113 0 0,0-2 203 0 0,-1 1 1 0 0,-1-2-204 0 0,0 13 91 0 0,1 11-53 0 0,-1 1 1 0 0,1-1-1 0 0,1 1 0 0 0,-1 0 1 0 0,1-1-1 0 0,0 1 1 0 0,0 0-1 0 0,0 0 1 0 0,1 0-1 0 0,0 0 1 0 0,0 1-1 0 0,0-1 0 0 0,1 1 1 0 0,-1 0-1 0 0,1 0 1 0 0,0 0-1 0 0,0 0 1 0 0,0 1-1 0 0,1-1 1 0 0,-1 1-1 0 0,1 0 1 0 0,0 0-1 0 0,0 1 0 0 0,0 0 1 0 0,0 0-1 0 0,0 0 1 0 0,1 0-1 0 0,-1 1 1 0 0,0 0-1 0 0,1 0 1 0 0,1 0-39 0 0,30-3 121 0 0,-33 3-98 0 0,0 0 0 0 0,-1 0 0 0 0,1 1 0 0 0,0-1 1 0 0,0 1-1 0 0,0 0 0 0 0,0 0 0 0 0,0 1 0 0 0,0-1 0 0 0,0 1 1 0 0,0 0-1 0 0,-1 0 0 0 0,1 0 0 0 0,0 0 0 0 0,-1 1 1 0 0,3 0-24 0 0,8 5 25 0 0,-11-5-17 0 0,0-1 0 0 0,0 0-1 0 0,0 1 1 0 0,0-1 0 0 0,0 1-1 0 0,0 0 1 0 0,-1 0 0 0 0,1 0 0 0 0,-1 0-1 0 0,1 0 1 0 0,-1 1 0 0 0,0-1-1 0 0,0 1 1 0 0,0 0 0 0 0,0-1-1 0 0,0 1 1 0 0,-1 0 0 0 0,1 0 0 0 0,0 2-8 0 0,7 18 37 0 0,-6-18-26 0 0,-1-1 0 0 0,0 1 1 0 0,0 0-1 0 0,0 0 0 0 0,-1 0 0 0 0,1 0 0 0 0,-1 1 1 0 0,-1-1-1 0 0,1 0 0 0 0,-1 0 0 0 0,0 1 1 0 0,0 3-12 0 0,0-8 0 0 0,-2 10 17 0 0,-1-1 0 0 0,0 1 0 0 0,0-1 0 0 0,-3 5-17 0 0,2-8 9 0 0,4-5-8 0 0,-1-1 0 0 0,1 0-1 0 0,-1 1 1 0 0,0-1 0 0 0,0 0 0 0 0,1 0 0 0 0,-1 1-1 0 0,0-1 1 0 0,0 0 0 0 0,0 0 0 0 0,0 0 0 0 0,0 0-1 0 0,-1 0 1 0 0,1 0 0 0 0,0-1 0 0 0,0 1 0 0 0,-1 0-1 0 0,1-1 1 0 0,0 1 0 0 0,-1 0-1 0 0,-7 4 5 0 0,0 1 0 0 0,0 0 0 0 0,1 0 0 0 0,0 1 0 0 0,0 1-5 0 0,-33 24 14 0 0,20-20-9 0 0,-17 11 17 0 0,35-21-20 0 0,1 0-1 0 0,0 0 1 0 0,0 0 0 0 0,-1 0-1 0 0,1 0 1 0 0,1 0-1 0 0,-1 1 1 0 0,0-1-1 0 0,0 1 1 0 0,1 0 0 0 0,0-1-1 0 0,-1 3-1 0 0,2-4 1 0 0,0-1 0 0 0,0 1-1 0 0,0-1 1 0 0,0 1 0 0 0,0-1-1 0 0,0 0 1 0 0,0 1 0 0 0,0-1-1 0 0,1 1 1 0 0,-1-1 0 0 0,0 1 0 0 0,0-1-1 0 0,1 1 1 0 0,-1-1 0 0 0,0 0-1 0 0,1 1 1 0 0,-1-1 0 0 0,0 0-1 0 0,1 1 1 0 0,-1-1 0 0 0,0 0 0 0 0,1 1-1 0 0,-1-1 1 0 0,1 0 0 0 0,-1 0-1 0 0,1 1 1 0 0,-1-1 0 0 0,1 0-1 0 0,-1 0 1 0 0,1 0-1 0 0,7 6 11 0 0,-4-2-8 0 0,1 0-1 0 0,0 0 1 0 0,0-1-1 0 0,0 0 1 0 0,0 0-1 0 0,0-1 1 0 0,0 1 0 0 0,1-1-1 0 0,0 0 1 0 0,-1 0-1 0 0,6 0-2 0 0,22 7 11 0 0,-3 0-6 0 0,0-1 0 0 0,0-2 0 0 0,0-1 0 0 0,8-1-5 0 0,48 9 8 0 0,-54-14-5 0 0,-23 1-2 0 0,-1-1 0 0 0,1 1-1 0 0,0 1 1 0 0,0-1 0 0 0,2 2-1 0 0,21 14-1919 0 0,-31-15-7130 0 0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07.6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1 482 6824 0 0,'6'0'419'0'0,"-4"0"-241"0"0,1 1 1 0 0,-1-1-1 0 0,0 0 0 0 0,1-1 0 0 0,-1 1 0 0 0,0 0 0 0 0,1-1 0 0 0,-1 1 0 0 0,0-1 0 0 0,0 0 0 0 0,1 0 0 0 0,-1 0 0 0 0,0 0-178 0 0,16-8 134 0 0,-15 8-130 0 0,0 0 0 0 0,0 0 0 0 0,0 0 0 0 0,-1-1 0 0 0,1 1 1 0 0,-1-1-1 0 0,1 0 0 0 0,-1 0 0 0 0,1 0 0 0 0,-1 0-4 0 0,6-8 90 0 0,-1-1 0 0 0,-1 1 0 0 0,1-1 0 0 0,-2 0 0 0 0,0-1 0 0 0,0 1 0 0 0,2-12-90 0 0,2-6 308 0 0,-3 0-1 0 0,3-22-307 0 0,-5 33 162 0 0,1-1-1 0 0,1 1 1 0 0,1 1-1 0 0,0-1 1 0 0,5-6-162 0 0,7-20 366 0 0,-15 35-261 0 0,0-1 1 0 0,1 1-1 0 0,0 0 1 0 0,2-1-106 0 0,-5 6 70 0 0,0 1 1 0 0,0 1-1 0 0,1-1 1 0 0,-1 0-1 0 0,1 1 0 0 0,0-1 1 0 0,0 1-1 0 0,-1 0 0 0 0,1 0 1 0 0,1 0-1 0 0,-1 0 1 0 0,0 0-1 0 0,1 0-70 0 0,-3 2 34 0 0,0 0 0 0 0,0-1 0 0 0,-1 1 0 0 0,1-1 0 0 0,0 1 0 0 0,0 0 0 0 0,0 0 0 0 0,0 0 0 0 0,0 0 0 0 0,0-1 0 0 0,0 1 0 0 0,-1 0-1 0 0,1 0 1 0 0,0 1 0 0 0,0-1 0 0 0,0 0 0 0 0,0 0 0 0 0,0 0 0 0 0,0 1 0 0 0,0-1 0 0 0,-1 0 0 0 0,1 1 0 0 0,0-1 0 0 0,0 1-34 0 0,0 0 32 0 0,-1 0-1 0 0,1 0 1 0 0,0 0 0 0 0,-1 1-1 0 0,1-1 1 0 0,-1 0-1 0 0,0 0 1 0 0,1 1 0 0 0,-1-1-1 0 0,0 0 1 0 0,0 1-1 0 0,0 0-31 0 0,6 22 205 0 0,19 18-174 0 0,-16-26-14 0 0,1 0 0 0 0,5 15-17 0 0,4 23 198 0 0,11 52-198 0 0,-23-82 9 0 0,-4-14 5 0 0,1 0 1 0 0,0 0 0 0 0,1-1 0 0 0,3 6-15 0 0,-4-9 18 0 0,0 1 0 0 0,-1 0 0 0 0,0 0 0 0 0,0 0 0 0 0,-1 0 0 0 0,1 0 0 0 0,0 7-18 0 0,-3-13 14 0 0,0 0 1 0 0,0-1-1 0 0,0 1 1 0 0,0 0-1 0 0,1 0 1 0 0,-1 0-1 0 0,0-1 0 0 0,1 1 1 0 0,-1 0-1 0 0,0 0 1 0 0,1 0-1 0 0,-1-1 1 0 0,1 1-1 0 0,-1 0 0 0 0,1-1 1 0 0,-1 1-1 0 0,1-1 1 0 0,0 1-15 0 0,0 0 14 0 0,0 0 0 0 0,0 0 0 0 0,-1 0 1 0 0,1 0-1 0 0,0 0 0 0 0,-1 0 0 0 0,1 0 0 0 0,0 0 0 0 0,-1 0 1 0 0,0 0-1 0 0,1 0 0 0 0,-1 0 0 0 0,0 1 0 0 0,1-1 1 0 0,-1 0-1 0 0,0 0 0 0 0,0 0 0 0 0,0 1 0 0 0,0-1 0 0 0,0 0 1 0 0,0 0-1 0 0,0 1-14 0 0,0 15-2076 0 0,0-17-7821 0 0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08.0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48 8240 0 0,'-1'0'31'0'0,"1"1"0"0"0,0 0 0 0 0,0-1 1 0 0,0 1-1 0 0,0 0 0 0 0,0-1 0 0 0,0 1 0 0 0,0-1 1 0 0,0 1-1 0 0,0 0 0 0 0,0-1 0 0 0,1 1 1 0 0,-1 0-1 0 0,0-1 0 0 0,0 1 0 0 0,0 0 0 0 0,1-1 1 0 0,-1 1-1 0 0,0-1 0 0 0,1 1 0 0 0,-1-1 1 0 0,1 1-1 0 0,-1-1 0 0 0,0 1 0 0 0,1-1 0 0 0,-1 1 1 0 0,1-1-1 0 0,-1 0 0 0 0,1 1 0 0 0,0-1 1 0 0,-1 0-1 0 0,1 1 0 0 0,-1-1 0 0 0,1 0 0 0 0,0 0 1 0 0,-1 1-1 0 0,1-1 0 0 0,0 0 0 0 0,-1 0 0 0 0,1 0 1 0 0,-1 0-1 0 0,1 0 0 0 0,0 0 0 0 0,-1 0 1 0 0,1 0-1 0 0,0 0 0 0 0,-1 0 0 0 0,1 0 0 0 0,0-1 1 0 0,-1 1-1 0 0,1 0-31 0 0,7-1 254 0 0,67-2 1960 0 0,48-9-2214 0 0,-66 6-4 0 0,-45 4-27 0 0,-1-1 0 0 0,0 1 0 0 0,0-2 0 0 0,2 0 31 0 0,31-8-227 0 0,-16 6-1422 0 0,1-4-5727 0 0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08.5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6328 0 0,'1'1'19'0'0,"0"-1"0"0"0,-1 0 0 0 0,1 0 0 0 0,-1 0 0 0 0,1 0 0 0 0,0 1 0 0 0,-1-1 0 0 0,1 0 0 0 0,-1 0 0 0 0,1 1 0 0 0,-1-1 0 0 0,1 1 0 0 0,-1-1 0 0 0,1 0 0 0 0,-1 1 0 0 0,1-1 0 0 0,-1 1 0 0 0,0-1 0 0 0,1 1 0 0 0,-1-1 0 0 0,0 1 0 0 0,1-1 0 0 0,-1 1 0 0 0,0 0 1 0 0,0-1-1 0 0,1 1 0 0 0,-1-1 0 0 0,0 1 0 0 0,0 0 0 0 0,0-1 0 0 0,0 1 0 0 0,0 0-19 0 0,3 30 1184 0 0,-1 3-368 0 0,6-1-518 0 0,3 25-298 0 0,-7-34 40 0 0,0 1-1 0 0,2-1 1 0 0,1 0-1 0 0,2 4-39 0 0,-5-15 108 0 0,-1 1-1 0 0,0-1 1 0 0,-1 1-1 0 0,-1 0 1 0 0,0 0-1 0 0,0-1 1 0 0,-2 1-1 0 0,-1 7-107 0 0,1 16 955 0 0,1-36-857 0 0,0-1 6 0 0,0 0-17 0 0,0 0 0 0 0,0 0 2 0 0,0 0-1484 0 0,0 0-5955 0 0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08.9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1 172 7328 0 0,'29'-4'217'0'0,"-25"3"-19"0"0,1-1-1 0 0,0 2 1 0 0,0-1-1 0 0,0 0 1 0 0,-1 1-1 0 0,5 0-197 0 0,24 0 428 0 0,-1-2 1 0 0,3-2-429 0 0,-11 2 150 0 0,23-5-32 0 0,-26 3-86 0 0,0 1 1 0 0,12 1-33 0 0,-20 0-7 0 0,-1 1-1 0 0,1-2 1 0 0,0 0 0 0 0,-1 0 0 0 0,4-3 7 0 0,-4 2-14 0 0,0 0 1 0 0,1 1-1 0 0,0 1 0 0 0,-1 0 1 0 0,14-1 13 0 0,4 5-38 0 0,-18-1 14 0 0,1-1 1 0 0,0 0 0 0 0,5-2 23 0 0,0 0-26 0 0,-7 0 5 0 0,-1 1-1 0 0,1 0 1 0 0,-1 0 0 0 0,1 1 0 0 0,2 1 21 0 0,2 0-36 0 0,1-1 1 0 0,0 0 0 0 0,4-2 35 0 0,25 0-45 0 0,-38 2 39 0 0,-1 1 0 0 0,1 0 0 0 0,0 0 0 0 0,0 1 0 0 0,0-1 0 0 0,1 2 6 0 0,-2-1-4 0 0,0 0-1 0 0,0-1 1 0 0,1 0-1 0 0,-1 0 1 0 0,1 0-1 0 0,0-1 5 0 0,5 1 3 0 0,0 0-1 0 0,-1 0 1 0 0,1 1-1 0 0,-1 1 1 0 0,2 0-3 0 0,-11-2 1 0 0,28 1 27 0 0,-27-3-13 0 0,0 1-1 0 0,1 0 0 0 0,-1 0 0 0 0,0 0 0 0 0,1 1 0 0 0,-1-1 0 0 0,0 1 0 0 0,0 0 0 0 0,1 0 1 0 0,-1 0-1 0 0,1 1-14 0 0,-1-1 19 0 0,1 0 1 0 0,-1 0 0 0 0,0 0-1 0 0,0-1 1 0 0,0 1 0 0 0,0-1-1 0 0,1 0 1 0 0,-1 0 0 0 0,0 0-1 0 0,0 0-19 0 0,15 0 109 0 0,-17 0-103 0 0,-1 0-1 0 0,1 0 0 0 0,-1 0 1 0 0,0 0-1 0 0,1 1 1 0 0,-1-1-1 0 0,1 0 1 0 0,-1 0-1 0 0,0 0 1 0 0,1 0-1 0 0,-1 1 1 0 0,0-1-1 0 0,1 0 1 0 0,-1 0-1 0 0,0 1 1 0 0,1-1-1 0 0,-1 0 1 0 0,0 1-1 0 0,1-1 1 0 0,-1 0-1 0 0,0 1 1 0 0,0-1-1 0 0,0 0 1 0 0,1 1-1 0 0,-1-1-5 0 0,0 1 8 0 0,0-1-1 0 0,0 1 1 0 0,1-1 0 0 0,-1 1-1 0 0,0-1 1 0 0,1 0 0 0 0,-1 1-1 0 0,0-1 1 0 0,1 0 0 0 0,-1 1-1 0 0,0-1 1 0 0,1 0 0 0 0,-1 1-1 0 0,1-1 1 0 0,-1 0 0 0 0,0 0-1 0 0,1 0 1 0 0,-1 1-1 0 0,1-1 1 0 0,-1 0 0 0 0,1 0-1 0 0,-1 0 1 0 0,1 0 0 0 0,-1 0-1 0 0,1 0 1 0 0,-1 0 0 0 0,1 0-1 0 0,-1 0 1 0 0,1 0 0 0 0,-1 0-8 0 0,-2 29-90 0 0,-6-16 76 0 0,0 0 0 0 0,0-1 0 0 0,-5 5 14 0 0,-22 33-28 0 0,6-5 35 0 0,21-35-3 0 0,1 1 0 0 0,0 0 1 0 0,1 1-1 0 0,-4 8-4 0 0,4-4 27 0 0,2-8 31 0 0,0 1 0 0 0,1-1 0 0 0,0 1-1 0 0,1 0 1 0 0,0 0 0 0 0,0 6-58 0 0,2-12 36 0 0,0 1-1 0 0,0-1 1 0 0,0 1-1 0 0,1-1 1 0 0,0 1-1 0 0,-1-1 1 0 0,1 1-1 0 0,0-1 1 0 0,1 1-1 0 0,-1-1 1 0 0,1 0-1 0 0,-1 0 1 0 0,1 0-1 0 0,0 0 1 0 0,0 0-1 0 0,1 0 1 0 0,-1 0-1 0 0,0-1 1 0 0,3 2-36 0 0,1 1 62 0 0,0 0 0 0 0,1 0 0 0 0,0-1 0 0 0,0 0 0 0 0,1 0 0 0 0,-1-1 0 0 0,1 0 0 0 0,0 0 0 0 0,-1 0 0 0 0,1-1 0 0 0,0-1 0 0 0,4 1-62 0 0,6 1 80 0 0,0-1 0 0 0,0-1 1 0 0,0-1-1 0 0,0 0 0 0 0,5-2-80 0 0,-12 0 52 0 0,0-1 0 0 0,0 0 0 0 0,0 0 0 0 0,0-1 0 0 0,3-2-52 0 0,-2 1 106 0 0,0 1 1 0 0,1 0-1 0 0,7-2-106 0 0,-13 4 28 0 0,-1 0-1 0 0,1-1 1 0 0,-1 0 0 0 0,1 0-1 0 0,-1-1 1 0 0,0 1 0 0 0,0-2-1 0 0,-1 1 1 0 0,1 0 0 0 0,2-4-28 0 0,10-7 20 0 0,-13 11-14 0 0,-1 0 1 0 0,0 0-1 0 0,0-1 0 0 0,0 1 0 0 0,-1-1 1 0 0,0 0-1 0 0,0 0 0 0 0,0-1 0 0 0,0 1 0 0 0,-1 0 1 0 0,0-1-1 0 0,0 0 0 0 0,0 0-6 0 0,12-27 23 0 0,-8 20-7 0 0,-1-1 0 0 0,0 0 0 0 0,-1 0-1 0 0,-1 0 1 0 0,0-1 0 0 0,0 1 0 0 0,-1-7-16 0 0,-2 12 8 0 0,0 0 0 0 0,0 0 0 0 0,-1 0 0 0 0,0 0 0 0 0,0 0 1 0 0,-1 0-1 0 0,0 1 0 0 0,-1-1 0 0 0,0 1 0 0 0,-1-2-8 0 0,0-3 11 0 0,0 3 5 0 0,0 0 1 0 0,-1 1-1 0 0,-1-1 1 0 0,1 1-1 0 0,-4-3-16 0 0,-15-28 45 0 0,24 37-41 0 0,-1 1 0 0 0,-1-1 0 0 0,1 1 0 0 0,0-1 0 0 0,0 1 0 0 0,-1 0 0 0 0,0-1 0 0 0,1 1 1 0 0,-1 0-1 0 0,0 0 0 0 0,0 0 0 0 0,0 1 0 0 0,0-1 0 0 0,0 0 0 0 0,-1 1 0 0 0,1-1 0 0 0,0 1 1 0 0,-1 0-1 0 0,1 0 0 0 0,-1 0 0 0 0,1 0 0 0 0,-1 0 0 0 0,0 0 0 0 0,-1 0-4 0 0,-8-2 4 0 0,-36-8 8 0 0,45 10-11 0 0,1 1-1 0 0,-1-1 0 0 0,0 1 1 0 0,1 0-1 0 0,-1 0 0 0 0,1 0 1 0 0,-1 1-1 0 0,0-1 0 0 0,1 1 1 0 0,-1-1-1 0 0,1 1 0 0 0,-1 0 1 0 0,1 0-1 0 0,-1 0 0 0 0,1 0 1 0 0,0 0-1 0 0,-21 29-1710 0 0,22-29-6876 0 0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09.2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1 500 6016 0 0,'3'2'190'0'0,"-1"-1"1"0"0,1 1-1 0 0,0 1 1 0 0,-1-1-1 0 0,1 0 1 0 0,-1 1-1 0 0,0-1 1 0 0,0 1 0 0 0,0 0-1 0 0,0 0 1 0 0,0 0-1 0 0,0 0 1 0 0,-1 0-1 0 0,0 0 1 0 0,1 0-1 0 0,-1 0 1 0 0,0 1-1 0 0,0 1-190 0 0,12 26 1289 0 0,-4-16-366 0 0,-11-19-859 0 0,1 0-1 0 0,-1-1 1 0 0,1 1 0 0 0,0 0 0 0 0,0 0 0 0 0,0-1-1 0 0,1 1 1 0 0,-1-1 0 0 0,1-1-64 0 0,-3-20 123 0 0,-6-18 145 0 0,2 0 0 0 0,2 0-1 0 0,2 0 1 0 0,2-6-268 0 0,4 22 346 0 0,1 0 0 0 0,8-25-346 0 0,-6 25 107 0 0,-3 18-40 0 0,0 0 1 0 0,0 1-1 0 0,1-1 1 0 0,0 0 0 0 0,1 1-1 0 0,0 0 1 0 0,0 0-1 0 0,1 1 1 0 0,0-1 0 0 0,7-6-68 0 0,-9 11 19 0 0,0-1-1 0 0,1 1 1 0 0,0 0 0 0 0,0 0 0 0 0,0 0 0 0 0,0 1 0 0 0,0-1 0 0 0,1 1 0 0 0,0 1-1 0 0,-1-1 1 0 0,1 1 0 0 0,0 0 0 0 0,0 0 0 0 0,1 1 0 0 0,-1-1 0 0 0,0 2 0 0 0,0-1 0 0 0,1 0-19 0 0,39-2 25 0 0,-36 2-19 0 0,0 0 0 0 0,0 0 0 0 0,0 1-1 0 0,0 1 1 0 0,0-1 0 0 0,0 1 0 0 0,0 1 0 0 0,0 0-6 0 0,17 5 13 0 0,-11-3-8 0 0,-1 0-1 0 0,0 1 1 0 0,0 0 0 0 0,9 6-5 0 0,20 7-2 0 0,-35-16-6 0 0,-1 1-1 0 0,0 1 0 0 0,0-1 1 0 0,0 1-1 0 0,-1 0 0 0 0,1 1 1 0 0,-1 0-1 0 0,3 2 9 0 0,11 17-48 0 0,-1-1-1 0 0,14 22 49 0 0,-31-40 0 0 0,-1-3-1 0 0,-1 0 0 0 0,1 0 0 0 0,-1 1 0 0 0,1-1 0 0 0,-1 0 0 0 0,0 0 0 0 0,0 1 0 0 0,0-1 0 0 0,0 1 0 0 0,-1-1 0 0 0,1 1 0 0 0,-1 0 0 0 0,0-1 0 0 0,1 1 0 0 0,-1-1 0 0 0,0 1 0 0 0,0 0 0 0 0,-1-1 1 0 0,1 1-1 0 0,0-1 0 0 0,-1 1 0 0 0,0-1 0 0 0,1 1 0 0 0,-1-1 0 0 0,0 1 0 0 0,-1-1 0 0 0,1 0 0 0 0,0 1 0 0 0,0-1 0 0 0,-1 0 0 0 0,0 0 0 0 0,1 0 0 0 0,-1 0 0 0 0,0 0 0 0 0,-2 1 1 0 0,-6 6-6 0 0,-2 0 0 0 0,1-1-1 0 0,-1-1 1 0 0,0 0-1 0 0,-1 0 1 0 0,-1-1 6 0 0,6-2 0 0 0,-10 5 0 0 0,-5 3 9 0 0,0-1 0 0 0,-21 6-9 0 0,22-9 25 0 0,18-6-22 0 0,0 0 0 0 0,1-1 0 0 0,-1 0 1 0 0,0 0-1 0 0,0 0 0 0 0,0 0 0 0 0,0-1 0 0 0,0 1 1 0 0,-3-1-4 0 0,1 0 33 0 0,0 1 1 0 0,0 1 0 0 0,-1-1-1 0 0,1 1 1 0 0,0 0 0 0 0,0 0-1 0 0,1 0 1 0 0,-1 1 0 0 0,0 0-1 0 0,1 0 1 0 0,-1 1-34 0 0,5-4 3 0 0,0 1 0 0 0,0 0 0 0 0,0-1-1 0 0,0 1 1 0 0,0 0 0 0 0,0 0 0 0 0,0-1 0 0 0,0 1-1 0 0,0 0 1 0 0,0 0 0 0 0,0 0 0 0 0,0 0 0 0 0,1 0-1 0 0,-1 1 1 0 0,0-1 0 0 0,1 0 0 0 0,-1 0 0 0 0,1 0-3 0 0,0 0 3 0 0,0 0 0 0 0,0 0 1 0 0,0-1-1 0 0,0 1 0 0 0,0 0 0 0 0,0-1 1 0 0,1 1-1 0 0,-1 0 0 0 0,0 0 1 0 0,0-1-1 0 0,1 1 0 0 0,-1 0 0 0 0,0-1 1 0 0,1 1-1 0 0,-1-1 0 0 0,0 1 1 0 0,1-1-1 0 0,-1 1 0 0 0,1 0 0 0 0,-1-1 1 0 0,1 1-1 0 0,0-1 0 0 0,-1 0-3 0 0,6 4 23 0 0,0 0-1 0 0,0-1 1 0 0,1 1 0 0 0,-1-2-1 0 0,1 1 1 0 0,0-1-23 0 0,6 4 16 0 0,22 7-40 0 0,1 0 1 0 0,0-3 0 0 0,1-1 0 0 0,0-1 0 0 0,0-2 0 0 0,0-2 0 0 0,3-1 23 0 0,-8-1-23 0 0,1 0-1 0 0,0-3 1 0 0,27-3 23 0 0,-17-5-1950 0 0,-23 8-7796 0 0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09.7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331 161 5320 0 0,'-6'-37'1822'0'0,"5"36"-1718"0"0,1 0-1 0 0,0-1 0 0 0,-1 1 1 0 0,1 0-1 0 0,-1 0 0 0 0,1 0 1 0 0,-1 0-1 0 0,0 0 0 0 0,1 0 1 0 0,-1 0-1 0 0,0 0 0 0 0,0 0 1 0 0,0 0-1 0 0,0 0 0 0 0,1 0 1 0 0,-1 0-1 0 0,-1 1 1 0 0,1-1-104 0 0,0 0 51 0 0,0 0 0 0 0,0 0 1 0 0,-1 0-1 0 0,1 0 1 0 0,0 0-1 0 0,1 0 1 0 0,-1 0-1 0 0,0 0 1 0 0,0-1-1 0 0,0 1 1 0 0,1 0-1 0 0,-1 0 1 0 0,0-1-52 0 0,1 0 51 0 0,-1 1 1 0 0,0-1-1 0 0,1 1 1 0 0,-1-1-1 0 0,0 1 1 0 0,0-1-1 0 0,0 1 1 0 0,0 0-1 0 0,0 0 1 0 0,0 0 0 0 0,0-1-1 0 0,-1 1 1 0 0,1 0-1 0 0,0 0 1 0 0,-1 0-1 0 0,1 0-51 0 0,-27-13 442 0 0,17 8-412 0 0,1 2-1 0 0,-1-1 1 0 0,0 2-1 0 0,0-1 1 0 0,-1 2-1 0 0,1-1 1 0 0,-7 1-30 0 0,-7-5 19 0 0,21 6-5 0 0,1 0 0 0 0,0-1-1 0 0,-1 2 1 0 0,1-1 0 0 0,-1 0 0 0 0,1 1-1 0 0,-1-1 1 0 0,1 1 0 0 0,-1 0 0 0 0,1 0-1 0 0,-1 0 1 0 0,-1 1-14 0 0,5-1 11 0 0,-1 0 0 0 0,0 0-1 0 0,0 0 1 0 0,0 0 0 0 0,0 0 0 0 0,1 0 0 0 0,-1-1-1 0 0,0 1 1 0 0,0 0 0 0 0,1 0 0 0 0,-1-1 0 0 0,0 1-1 0 0,0 0 1 0 0,1-1 0 0 0,-1 1 0 0 0,0-1 0 0 0,1 0-11 0 0,-15-4 192 0 0,13 5-179 0 0,0 0 1 0 0,0 0-1 0 0,0 0 0 0 0,-1 1 0 0 0,1-1 1 0 0,0 1-1 0 0,0-1 0 0 0,0 1 1 0 0,0 0-1 0 0,0 0 0 0 0,0 0 0 0 0,0 0 1 0 0,0 0-1 0 0,0 1 0 0 0,1-1 1 0 0,-1 1-1 0 0,0-1 0 0 0,1 1 1 0 0,-1-1-1 0 0,1 1 0 0 0,-1 0 0 0 0,1 0 1 0 0,0 0-1 0 0,0-1 0 0 0,0 1 1 0 0,0 0-1 0 0,0 1 0 0 0,0-1 0 0 0,1 0 1 0 0,-1 0-1 0 0,1 1-13 0 0,-3 8 15 0 0,1 1 0 0 0,1 0 0 0 0,0 0-1 0 0,0-1 1 0 0,2 7-15 0 0,-1-10 57 0 0,1-1-36 0 0,0 0 1 0 0,0-1-1 0 0,1 1 1 0 0,0 0-1 0 0,0-1 0 0 0,1 0 1 0 0,0 1-1 0 0,0-1 1 0 0,0 0-1 0 0,1 0 1 0 0,1 1-22 0 0,14 28 92 0 0,-10-17-69 0 0,0 0 0 0 0,1-1 1 0 0,7 8-24 0 0,-12-17-3 0 0,1-1 1 0 0,0 0-1 0 0,1 0 1 0 0,0 0 0 0 0,0-1-1 0 0,0 0 1 0 0,0-1-1 0 0,5 3 3 0 0,1 1-1 0 0,1 1 0 0 0,-1 0 0 0 0,0 1-1 0 0,5 7 2 0 0,6 4-13 0 0,-13-12-36 0 0,-1 0 1 0 0,0 1 0 0 0,0 0 0 0 0,-1 0 0 0 0,-1 1 0 0 0,0 0-1 0 0,0 0 1 0 0,-1 1 48 0 0,-7-12 0 0 0,0-1 0 0 0,0 0 0 0 0,0 1-1 0 0,0-1 1 0 0,0 0 0 0 0,0 1 0 0 0,0-1-1 0 0,0 0 1 0 0,0 1 0 0 0,-1-1 0 0 0,1 0 0 0 0,0 0-1 0 0,0 1 1 0 0,0-1 0 0 0,0 0 0 0 0,-1 1-1 0 0,1-1 1 0 0,0 0 0 0 0,0 0 0 0 0,0 0 0 0 0,-1 1-1 0 0,1-1 1 0 0,0 0 0 0 0,0 0 0 0 0,-1 0-1 0 0,1 1 1 0 0,0-1 0 0 0,-1 0 0 0 0,1 0 0 0 0,0 0-1 0 0,-1 0 1 0 0,1 0 0 0 0,0 0 0 0 0,-1 0-1 0 0,1 0 1 0 0,0 0 0 0 0,0 0 0 0 0,-1 0-1 0 0,1 0 1 0 0,0 0 0 0 0,-1 0 0 0 0,1 0 0 0 0,0 0-1 0 0,-1 0 1 0 0,1 0 0 0 0,-22 0 244 0 0,17 0-171 0 0,-9 0-21 0 0,0-1 1 0 0,0 0-1 0 0,0-1 1 0 0,0 0-1 0 0,0-2 1 0 0,0 1-1 0 0,1-2 0 0 0,-1 1 1 0 0,1-2-1 0 0,0 0 1 0 0,1 0-1 0 0,-4-3-52 0 0,14 6 28 0 0,-1 1-1 0 0,0-1 0 0 0,1 1 0 0 0,-1-1 1 0 0,1 0-1 0 0,0 0 0 0 0,0 0 0 0 0,0 0 1 0 0,0 0-1 0 0,1 0 0 0 0,-1-1 1 0 0,1 1-1 0 0,0-1 0 0 0,0 1 0 0 0,0-1 1 0 0,0 1-1 0 0,1-1 0 0 0,-1 1 0 0 0,1-1 1 0 0,0 0-1 0 0,0 1 0 0 0,1-4-27 0 0,-1 6-103 0 0,1 1 0 0 0,-1-1 0 0 0,0 0 0 0 0,1 1-1 0 0,-1-1 1 0 0,1 1 0 0 0,-1-1 0 0 0,1 1 0 0 0,-1-1 0 0 0,1 1-1 0 0,-1-1 1 0 0,1 1 0 0 0,0 0 0 0 0,-1-1 0 0 0,1 1 0 0 0,0-1 103 0 0,1 0-8652 0 0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10.1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10040 0 0,'0'0'512'0'0,"0"0"0"0"0,0 0 1 0 0,0 0-34 0 0,0 0-159 0 0,0 0-40 0 0,0 0-2 0 0,0 0-28 0 0,0 0-98 0 0,0 29 224 0 0,0-9-2002 0 0,0-20-7004 0 0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25.1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1 134 5416 0 0,'0'0'694'0'0,"0"0"-3"0"0,0 0 4 0 0,0 0-27 0 0,0 0-112 0 0,0 0-27 0 0,0 0 6 0 0,0 0-59 0 0,0 0-239 0 0,0 0-56 0 0,0 0-1 0 0,0 0 20 0 0,0 0 47 0 0,0 0 16 0 0,0 0-1 0 0,0 0-44 0 0,0 0-160 0 0,0 0-31 0 0,0 0-7 0 0,0 0 21 0 0,0 0 77 0 0,0 0 18 0 0,7 7 0 0 0,-3-3-119 0 0,6 5 39 0 0,-1 1 0 0 0,0 0-1 0 0,-1 1 1 0 0,0 0 0 0 0,6 11-56 0 0,28 46 208 0 0,-16-29-132 0 0,-21-33-47 0 0,0 0 0 0 0,-1 1-1 0 0,0 0 1 0 0,0 0 0 0 0,0 0 0 0 0,2 7-29 0 0,16 48 279 0 0,2-2 1 0 0,12 17-280 0 0,10 23 516 0 0,-20-32-311 0 0,-15-36 11 0 0,15 28-216 0 0,-15-29 89 0 0,-10-27-53 0 0,0 1-1 0 0,0 0 1 0 0,1-1 0 0 0,0 0-1 0 0,0 1 1 0 0,0-1-1 0 0,0 0 1 0 0,1 0 0 0 0,0 0-1 0 0,2 3-35 0 0,11 17 344 0 0,-15-21-293 0 0,1-1 0 0 0,-1 1 0 0 0,1-1 0 0 0,-1 1 1 0 0,1-1-1 0 0,0 0 0 0 0,-1 0 0 0 0,1 0 0 0 0,1 1-51 0 0,1 0 59 0 0,-1 1 0 0 0,0-1 1 0 0,0 0-1 0 0,-1 1 0 0 0,1 0 0 0 0,-1 0 0 0 0,0 0 0 0 0,0 0 0 0 0,1 2-59 0 0,1-5 88 0 0,-1 0 1 0 0,1-1-1 0 0,-1 0 0 0 0,1 0 1 0 0,-1 0-1 0 0,1 0 0 0 0,-1 0 1 0 0,2-1-89 0 0,0-6 80 0 0,1 0 0 0 0,-1 0 1 0 0,0 0-1 0 0,-1 0 0 0 0,0-1 0 0 0,0 0 1 0 0,0 0-1 0 0,-1 0 0 0 0,-1 0 1 0 0,1 0-1 0 0,-1-4-80 0 0,5-23 131 0 0,-1 0 1 0 0,-1-9-132 0 0,-2 8 214 0 0,3-18-62 0 0,-1 2 47 0 0,3 0 1 0 0,1 0-1 0 0,15-42-199 0 0,-3 28 93 0 0,-4 10 161 0 0,3 1-1 0 0,3-1-253 0 0,8-20 228 0 0,5-13 226 0 0,-35 85-399 0 0,0 0 1 0 0,0 1 0 0 0,-1-1 0 0 0,0 0-1 0 0,0 1 1 0 0,0-1 0 0 0,0 0-1 0 0,0 0 1 0 0,-1 0-56 0 0,0-17-2651 0 0,1 20-10608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25.8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5624 0 0,'3'43'1248'0'0,"4"-14"-511"0"0,1 8-585 0 0,-2 1-1 0 0,1 14-151 0 0,-1 6 9 0 0,-4-44-5 0 0,-2-1 0 0 0,0 1 1 0 0,-1 2-5 0 0,1-4 2 0 0,-1-1 0 0 0,2 0 0 0 0,-1 1 0 0 0,1-1 0 0 0,3 9-2 0 0,16 100 1 0 0,-17-88 17 0 0,-4-28-16 0 0,1-1 0 0 0,0 0 1 0 0,0 0-1 0 0,1 1 0 0 0,-1-1 1 0 0,0 0-1 0 0,1 0 0 0 0,0 0 1 0 0,0 1-1 0 0,0-1 0 0 0,0 0 0 0 0,0 0 1 0 0,1 0-1 0 0,0-1 0 0 0,-1 1 1 0 0,2 1-3 0 0,-2-3 13 0 0,-1 0 0 0 0,1 0 1 0 0,-1 0-1 0 0,1 0 0 0 0,-1 0 1 0 0,1 1-1 0 0,-1-1 0 0 0,0 0 1 0 0,1 0-1 0 0,-1 0 0 0 0,0 0 1 0 0,0 1-1 0 0,0-1 0 0 0,0 0 1 0 0,0 0-1 0 0,0 0 0 0 0,0 1-13 0 0,0 8-1120 0 0,0-10-3962 0 0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25.5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85 6224 0 0,'0'0'936'0'0,"0"0"-2"0"0,0 0-2 0 0,0 0-80 0 0,0 0-356 0 0,0 0-93 0 0,0 0 2 0 0,0 0-27 0 0,0 0-98 0 0,0 0-23 0 0,0 0 4 0 0,0 0-47 0 0,0 0-176 0 0,0 0-32 0 0,21-6 139 0 0,134-34 383 0 0,-11 2-2564 0 0,-138 37-6009 0 0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25.9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6928 0 0,'0'0'144'0'0,"0"0"0"0"0,2 0 97 0 0,1-1 0 0 0,0 2 0 0 0,-1-1 0 0 0,1 0 1 0 0,-1 0-1 0 0,1 1 0 0 0,-1 0 0 0 0,0-1 0 0 0,2 1-241 0 0,88 112 1802 0 0,-89-108-1743 0 0,1 1 1 0 0,-1-1-1 0 0,0 1 1 0 0,0 0 0 0 0,-1-1-1 0 0,0 1 1 0 0,1 1-60 0 0,-1 1 70 0 0,1-1-1 0 0,0 0 1 0 0,0 0-1 0 0,1-1 1 0 0,2 5-70 0 0,23 26 639 0 0,31 29-639 0 0,-26-31 606 0 0,18 28-606 0 0,-28-34 249 0 0,-18-23-184 0 0,-1-1-1 0 0,0 2 0 0 0,0-1 0 0 0,-1 1 1 0 0,0-1-1 0 0,4 8-64 0 0,-6-9 71 0 0,1 0 1 0 0,0-1-1 0 0,0 1 0 0 0,1-1 1 0 0,-1 0-1 0 0,1 0 0 0 0,0 0 1 0 0,0 0-72 0 0,1 0 172 0 0,-1 0 0 0 0,0 1 1 0 0,0-1-1 0 0,0 1 1 0 0,-1 0-1 0 0,3 3-172 0 0,2 6 971 0 0,-30-20-2960 0 0,20 5-8311 0 0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26.3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289 0 5520 0 0,'4'5'294'0'0,"-3"-4"-72"0"0,1 1 0 0 0,-1 0 0 0 0,1-1-1 0 0,0 1 1 0 0,-1-1 0 0 0,1 0 0 0 0,0 1-1 0 0,0-1 1 0 0,0 0 0 0 0,1 0-222 0 0,-18 35 9 0 0,-2-5 346 0 0,-15 20-355 0 0,18-32 267 0 0,2 0 1 0 0,0 1-1 0 0,2 1 0 0 0,-8 20-267 0 0,5-2 270 0 0,-2-1 0 0 0,-1-1 0 0 0,-2 0 1 0 0,-2-1-1 0 0,-12 16-270 0 0,26-42 100 0 0,0 1 1 0 0,0 0-1 0 0,1 0 1 0 0,-1 5-101 0 0,-17 34 406 0 0,20-47-463 0 0,1 1 0 0 0,0 0 0 0 0,1-1 0 0 0,-1 1 0 0 0,1 0 1 0 0,-1 0-1 0 0,1 0 0 0 0,0 0 0 0 0,1 0 0 0 0,-1 0 0 0 0,1 0 0 0 0,0 1 1 0 0,-1-1-1 0 0,2 1 57 0 0,-1-4-7740 0 0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26.9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5520 0 0,'0'0'569'0'0,"1"4"2432"0"0,5 17-2890 0 0,-4-18-106 0 0,0 0-1 0 0,0 1 1 0 0,0-1 0 0 0,0 1 0 0 0,-1 0-1 0 0,0-1 1 0 0,0 1 0 0 0,0 0 0 0 0,0 0-1 0 0,0 0 1 0 0,-1 0 0 0 0,0 0-1 0 0,1 0 1 0 0,-2 0 0 0 0,1 0 0 0 0,-1 3-5 0 0,1 1 40 0 0,0 1 1 0 0,0-1 0 0 0,1 0 0 0 0,1 4-41 0 0,7 37 206 0 0,-2 0 0 0 0,-1 37-206 0 0,-2-32 437 0 0,2 0 0 0 0,4 6-437 0 0,-8-45 121 0 0,0 0-1 0 0,-1 0 1 0 0,-1 13-121 0 0,-1-15 78 0 0,2 0 0 0 0,-1 0 0 0 0,2 0 0 0 0,0 0 0 0 0,1 1-78 0 0,1 10 412 0 0,0 0-1 0 0,-1 1 1 0 0,-1-1-1 0 0,-2 1 1 0 0,0 1-412 0 0,-1-25 31 0 0,1 0 1 0 0,0 0 0 0 0,0 0 0 0 0,0 0 0 0 0,-1 0 0 0 0,1 0 0 0 0,0 0 0 0 0,-1 0 0 0 0,1 0 0 0 0,-1-1 0 0 0,1 1 0 0 0,-1 0-1 0 0,0 0 1 0 0,1 0-32 0 0,-6 11 472 0 0,6-12-390 0 0,0 0-10 0 0,0 0 2 0 0,0 0 0 0 0,0 0-45 0 0,0 0-6 0 0,-5-5-1831 0 0,4 4-7480 0 0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27.2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1 116 7232 0 0,'3'0'61'0'0,"-1"0"0"0"0,1 0 0 0 0,0-1 0 0 0,-1 1 1 0 0,1-1-1 0 0,0 0 0 0 0,-1 0 0 0 0,1 0 0 0 0,-1 0 0 0 0,1 0 1 0 0,-1 0-1 0 0,0-1 0 0 0,1 1 0 0 0,-1-1 0 0 0,0 1 0 0 0,0-1 0 0 0,0 0 1 0 0,0 0-1 0 0,-1 0 0 0 0,1 0 0 0 0,0 0 0 0 0,-1-1 0 0 0,1 1-61 0 0,4-3 42 0 0,0 0-1 0 0,1 1 0 0 0,-1 0 1 0 0,1 1-1 0 0,0-1 0 0 0,0 1 1 0 0,0 1-1 0 0,1-1-41 0 0,134-39 213 0 0,-130 39-174 0 0,-1 1-1 0 0,1 1 1 0 0,-1 0-1 0 0,11 0-38 0 0,3 0 257 0 0,-21 1-189 0 0,1 0 1 0 0,-1 1-1 0 0,0 0 0 0 0,1 0 1 0 0,-1 0-1 0 0,0 0 0 0 0,0 1 1 0 0,0 0-1 0 0,0 0 0 0 0,0 0 1 0 0,0 0-69 0 0,20 9 240 0 0,-17-8-155 0 0,0 0 0 0 0,1 1 0 0 0,-2 0 1 0 0,1 0-1 0 0,0 0 0 0 0,-1 1 0 0 0,0 0 0 0 0,0 1 0 0 0,0-1 0 0 0,-1 1 0 0 0,0 0 1 0 0,0 1-1 0 0,0-1 0 0 0,-1 1 0 0 0,0 0 0 0 0,0 0 0 0 0,-1 0 0 0 0,0 0 1 0 0,0 1-1 0 0,1 4-85 0 0,-2-6 36 0 0,1-1-1 0 0,-1 2 1 0 0,0-1 0 0 0,-1 0 0 0 0,1 0 0 0 0,-1 1 0 0 0,0-1 0 0 0,-1 0 0 0 0,0 1 0 0 0,0-1 0 0 0,0 1 0 0 0,-1-1 0 0 0,0 0 0 0 0,0 1-1 0 0,0-1 1 0 0,-1 0 0 0 0,0 0 0 0 0,-1 1-36 0 0,0 3 13 0 0,-1-1 0 0 0,-1 0 0 0 0,1 0-1 0 0,-1-1 1 0 0,-1 0 0 0 0,1 1 0 0 0,-2-2-1 0 0,1 1 1 0 0,-1-1 0 0 0,0 0 0 0 0,0 0-1 0 0,-1-1 1 0 0,0 0 0 0 0,-6 3-13 0 0,-13 8-2 0 0,0-1 0 0 0,-2-2 0 0 0,1 0 0 0 0,-2-3 1 0 0,-27 8 1 0 0,48-15-2 0 0,-1-2 1 0 0,1 1 0 0 0,-1-1-1 0 0,0-1 1 0 0,0 0 0 0 0,1 0-1 0 0,-1-1 1 0 0,0 0 0 0 0,0-1-1 0 0,0 0 1 0 0,0-1 0 0 0,-2 0 1 0 0,-13-1-144 0 0,18 3-1350 0 0,6 0-6692 0 0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27.7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6328 0 0,'7'1'511'0'0,"1"0"0"0"0,0 1 0 0 0,0 0 0 0 0,-1 0 0 0 0,1 1 0 0 0,-1 0 0 0 0,0 0 0 0 0,0 0 0 0 0,6 5-511 0 0,3 0 471 0 0,-7-2-358 0 0,0 1 0 0 0,0-1 0 0 0,0 2 0 0 0,0-1 0 0 0,-1 1 0 0 0,-1 1 0 0 0,0-1 0 0 0,0 1 0 0 0,0 1-113 0 0,21 25 303 0 0,-13-17-165 0 0,-1 2-1 0 0,0 0 0 0 0,-2 0 1 0 0,5 13-138 0 0,-3-7 481 0 0,1 0 0 0 0,14 17-481 0 0,21 37 971 0 0,-33-50-409 0 0,-15-25-439 0 0,0 0-1 0 0,1 0 1 0 0,-1-1-1 0 0,1 1 1 0 0,0-1-1 0 0,1 1 1 0 0,-1-1 0 0 0,1 0-1 0 0,2 3-122 0 0,6 9 560 0 0,-12-15-539 0 0,0 0-1 0 0,1 0 1 0 0,-1 0 0 0 0,0 0-1 0 0,1 0 1 0 0,-1 0 0 0 0,1-1-1 0 0,-1 1 1 0 0,1 0 0 0 0,-1 0 0 0 0,1-1-1 0 0,0 1 1 0 0,-1 0 0 0 0,1-1-1 0 0,0 1 1 0 0,-1-1 0 0 0,1 1-1 0 0,0-1 1 0 0,0 1 0 0 0,0-1 0 0 0,-1 1-1 0 0,1-1 1 0 0,0 0 0 0 0,0 1-1 0 0,0-1 1 0 0,0 0 0 0 0,0 0-21 0 0,5 4 147 0 0,-5 7-66 0 0,-1-10-133 0 0,0-1-6 0 0,0 0 2 0 0,0 0-17 0 0,0 0-70 0 0,0 0-2199 0 0,0 0-8731 0 0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28.1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434 1 6224 0 0,'9'0'836'0'0,"-9"0"1023"0"0,-10 9 256 0 0,-10 21-2593 0 0,-10 21 478 0 0,-9 15-99 0 0,20-37 113 0 0,2 1-1 0 0,0 1 1 0 0,3 0 0 0 0,-2 6-14 0 0,9-20 52 0 0,-1 1 1 0 0,-1-1 0 0 0,-1-1 0 0 0,0 0-1 0 0,-6 6-52 0 0,-13 14 431 0 0,-21 18-431 0 0,40-43 149 0 0,2 0 0 0 0,-1 1 0 0 0,-3 8-149 0 0,6-10 61 0 0,1-1 0 0 0,-2 0 0 0 0,1 0 0 0 0,-1-1 1 0 0,0 0-1 0 0,-7 5-61 0 0,-16 18 57 0 0,29-30-28 0 0,1-1 17 0 0,0 0 0 0 0,0 0-10 0 0,0 0-20 0 0,0 0 4 0 0,0 0-2 0 0,0 0-1545 0 0,0 0-6170 0 0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28.8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164 1 4816 0 0,'-1'7'88'0'0,"0"0"-1"0"0,-1 1 1 0 0,-1-1 0 0 0,1 0-1 0 0,-1-1 1 0 0,0 1 0 0 0,-1 0-1 0 0,1-1 1 0 0,-1 0 0 0 0,0 0-1 0 0,-5 4-87 0 0,-15 29 333 0 0,8-6-317 0 0,1 2-1 0 0,2 0 1 0 0,1 0 0 0 0,2 1-1 0 0,-2 18-15 0 0,3-1 93 0 0,2 1 0 0 0,3 0-1 0 0,2 27-92 0 0,4-34 236 0 0,2-1-1 0 0,5 9-235 0 0,-5-21 118 0 0,-2-22-61 0 0,0 0-1 0 0,1 1 1 0 0,1-1-1 0 0,-1 0 1 0 0,2-1-1 0 0,0 1 1 0 0,0-1-1 0 0,1 0 0 0 0,0 0 1 0 0,1-1-1 0 0,0 1 1 0 0,1-2-1 0 0,0 1 1 0 0,1-1-1 0 0,5 5-56 0 0,7 3 92 0 0,-14-10-74 0 0,0-1 0 0 0,1 0-1 0 0,-1 0 1 0 0,1-1-1 0 0,1 0 1 0 0,-1-1 0 0 0,1 1-1 0 0,2-1-17 0 0,4 1-195 0 0,0-1-1 0 0,1 0 0 0 0,-1-1 1 0 0,1-1-1 0 0,8 0 196 0 0,9-1-5120 0 0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29.3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4416 0 0,'0'1'24'0'0,"0"1"1"0"0,0 0-1 0 0,1 0 1 0 0,-1-1-1 0 0,0 1 1 0 0,1-1-1 0 0,-1 1 0 0 0,1 0 1 0 0,-1-1-1 0 0,1 1 1 0 0,0-1-1 0 0,-1 1 1 0 0,1-1-1 0 0,0 1 1 0 0,0-1-1 0 0,0 0 0 0 0,0 1 1 0 0,1-1-1 0 0,-1 0 1 0 0,0 0-1 0 0,1 1-24 0 0,3 1 203 0 0,0-1 0 0 0,-1 1 0 0 0,1-1 0 0 0,1 0 0 0 0,3 2-203 0 0,-5-3 78 0 0,-1 0-1 0 0,1 0 1 0 0,-1 1-1 0 0,1-1 0 0 0,-1 1 1 0 0,0 0-1 0 0,0 0 1 0 0,1 0-1 0 0,-2 0 0 0 0,4 3-77 0 0,34 34 563 0 0,-6-6-123 0 0,-25-22-362 0 0,-1 1-1 0 0,0 0 0 0 0,0 1 1 0 0,-1 0-1 0 0,-1 0 1 0 0,0 0-1 0 0,-1 1 1 0 0,-1 0-1 0 0,0 0 0 0 0,-1 0 1 0 0,0 0-1 0 0,-1 1 1 0 0,0 7-78 0 0,2 9 191 0 0,-2-1 0 0 0,-1 1 0 0 0,-1 0-1 0 0,-1 0 1 0 0,-2 2-191 0 0,0-13 237 0 0,2 1-1 0 0,0-1 1 0 0,2 8-237 0 0,-2-17 100 0 0,0 0 0 0 0,0 0 0 0 0,-1 0 1 0 0,-1 0-1 0 0,1 0 0 0 0,-2-1 0 0 0,0 1 1 0 0,-4 9-101 0 0,-2 5 248 0 0,-6 1 65 0 0,13-23-237 0 0,1 0 0 0 0,-1 1 0 0 0,1 0 0 0 0,0-1 0 0 0,0 1-1 0 0,0 0 1 0 0,0 1-76 0 0,-13 30 575 0 0,14-34-617 0 0,0 0 0 0 0,0 0-1 0 0,1 0 1 0 0,-1 0 0 0 0,0 0 0 0 0,0 0 0 0 0,0-1-1 0 0,0 1 1 0 0,0 0 0 0 0,-1 0 0 0 0,1-1 0 0 0,0 1 0 0 0,0-1-1 0 0,0 1 1 0 0,-1-1 0 0 0,1 1 0 0 0,0-1 0 0 0,0 0 0 0 0,-1 1-1 0 0,1-1 1 0 0,0 0 0 0 0,-1 0 42 0 0,1 0-8525 0 0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30.0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 5720 0 0,'0'1'61'0'0,"0"-1"0"0"0,0 1 0 0 0,0-1 0 0 0,1 0-1 0 0,-1 1 1 0 0,0-1 0 0 0,0 0 0 0 0,1 1 0 0 0,-1-1 0 0 0,0 0 0 0 0,1 0 0 0 0,-1 1 0 0 0,0-1 0 0 0,0 0 0 0 0,1 0 0 0 0,-1 0 0 0 0,1 1 0 0 0,-1-1-1 0 0,0 0 1 0 0,1 0 0 0 0,-1 0 0 0 0,0 0 0 0 0,1 0 0 0 0,-1 0 0 0 0,1 0 0 0 0,-1 0 0 0 0,0 0 0 0 0,1 0 0 0 0,-1 0 0 0 0,1 0 0 0 0,-1 0 0 0 0,0 0-1 0 0,1 0 1 0 0,-1 0 0 0 0,1 0 0 0 0,-1 0 0 0 0,0-1 0 0 0,1 1 0 0 0,-1 0 0 0 0,0 0 0 0 0,1 0 0 0 0,-1-1 0 0 0,0 1 0 0 0,1 0 0 0 0,-1 0 0 0 0,0-1 0 0 0,1 1-1 0 0,-1 0 1 0 0,0-1 0 0 0,0 1 0 0 0,0 0 0 0 0,1-1 0 0 0,-1 1 0 0 0,0-1 0 0 0,0 1 0 0 0,0 0 0 0 0,0-1 0 0 0,0 1 0 0 0,0 0 0 0 0,0-1 0 0 0,1 1-1 0 0,-1-1 1 0 0,0 1-61 0 0,-1 0 71 0 0,1 0-1 0 0,0 0 0 0 0,0 1 1 0 0,0-1-1 0 0,0 0 1 0 0,0 0-1 0 0,0 1 0 0 0,0-1 1 0 0,0 0-1 0 0,0 0 0 0 0,1 0 1 0 0,-1 1-1 0 0,0-1 0 0 0,0 0 1 0 0,0 0-1 0 0,0 1 0 0 0,0-1 1 0 0,0 0-1 0 0,0 0 1 0 0,0 0-1 0 0,1 0 0 0 0,-1 1 1 0 0,0-1-1 0 0,0 0 0 0 0,0 0 1 0 0,0 0-1 0 0,1 0 0 0 0,-1 0 1 0 0,0 1-1 0 0,0-1 0 0 0,0 0 1 0 0,0 0-1 0 0,1 0 0 0 0,-1 0 1 0 0,0 0-1 0 0,0 0 1 0 0,1 0-1 0 0,-1 0 0 0 0,0 0 1 0 0,0 0-1 0 0,0 0 0 0 0,1 0 1 0 0,-1 0-1 0 0,0 0 0 0 0,0 0 1 0 0,1 0-1 0 0,-1 0 0 0 0,0 0 1 0 0,0 0-1 0 0,0 0-70 0 0,1 0-4 0 0,0 0 0 0 0,-1 0-1 0 0,1 0 1 0 0,0 0 0 0 0,-1 0-1 0 0,1 0 1 0 0,-1 0 0 0 0,1 0 0 0 0,0 0-1 0 0,-1 1 1 0 0,1-1 0 0 0,-1 0-1 0 0,1 0 1 0 0,0 1 0 0 0,-1-1 0 0 0,1 0-1 0 0,-1 1 1 0 0,1-1 0 0 0,-1 0-1 0 0,1 1 1 0 0,-1-1 0 0 0,0 1 0 0 0,1-1-1 0 0,-1 1 1 0 0,1-1 4 0 0,28 45 251 0 0,-1 0-1 0 0,-2 2 1 0 0,11 30-251 0 0,30 77 200 0 0,-43-104-85 0 0,-14-30-18 0 0,0 1 0 0 0,-1 0 1 0 0,4 18-98 0 0,8 14 226 0 0,-13-34-142 0 0,-8-18-58 0 0,1-1-1 0 0,-1 1 0 0 0,1 0 1 0 0,-1 0-1 0 0,1 0 0 0 0,-1 0 1 0 0,1 0-1 0 0,0 0 1 0 0,-1-1-1 0 0,1 1 0 0 0,0 0 1 0 0,0-1-1 0 0,-1 1 1 0 0,1 0-1 0 0,0-1 0 0 0,0 1 1 0 0,0-1-1 0 0,0 1 0 0 0,0-1 1 0 0,0 0-1 0 0,0 1 1 0 0,0-1-1 0 0,0 0 0 0 0,0 0 1 0 0,0 0-1 0 0,0 1 0 0 0,0-1 1 0 0,0 0-1 0 0,0 0-25 0 0,0 0 43 0 0,-1 0 18 0 0,0 0 61 0 0,0 0 14 0 0,0 0-2 0 0,0 0 2 0 0,0-4-51 0 0,1 1 0 0 0,-1 0 0 0 0,1 0 0 0 0,0 0 0 0 0,0 0 0 0 0,1 0 1 0 0,-1 0-1 0 0,0 0 0 0 0,1 0 0 0 0,1-2-85 0 0,7-16 168 0 0,-7 11-88 0 0,0-1 0 0 0,-1 0 0 0 0,-1-1 0 0 0,0 1 0 0 0,0-3-80 0 0,4-31 192 0 0,34-111 616 0 0,-34 138-626 0 0,2-1-1 0 0,-1 1 1 0 0,4-5-182 0 0,8-20 335 0 0,11-13 295 0 0,-27 51-583 0 0,1-1 0 0 0,0 1 0 0 0,0 0 0 0 0,1 0 0 0 0,0 0 0 0 0,0 1 0 0 0,0-1 0 0 0,0 1-1 0 0,1 0 1 0 0,-1 0 0 0 0,1 0 0 0 0,0 1 0 0 0,0-1 0 0 0,1 1 0 0 0,-1 1 0 0 0,1-1 0 0 0,-1 1-47 0 0,17-3 621 0 0,-20 4-943 0 0,0 1-1 0 0,0 0 1 0 0,1-1-1 0 0,-1 1 0 0 0,0-1 1 0 0,0 0-1 0 0,0 0 1 0 0,0 0-1 0 0,0 0 1 0 0,0 0 322 0 0,0 0-12953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26.2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5824 0 0,'0'0'305'0'0,"0"0"7"0"0,0 0 5 0 0,0 0-14 0 0,0 0-42 0 0,0 0-1 0 0,25 0 830 0 0,73-1-510 0 0,114 3-42 0 0,-166 1-500 0 0,-21 0 25 0 0,0-2-1 0 0,23-1-62 0 0,-40-1 49 0 0,1 2-1 0 0,-1-1 1 0 0,1 1-1 0 0,7 2-48 0 0,13 1-1317 0 0,-25-4-4993 0 0</inkml:trace>
  <inkml:trace contextRef="#ctx0" brushRef="#br0" timeOffset="1">1115 641 6128 0 0,'-11'21'178'0'0,"2"-4"172"0"0,-6 20 1499 0 0,12-32-1582 0 0,1 1-1 0 0,0-1 1 0 0,0 1 0 0 0,0 0-1 0 0,1 0 1 0 0,-1 0 0 0 0,1 0-1 0 0,1 0 1 0 0,-1 0 0 0 0,1 0-1 0 0,0 0 1 0 0,1 0 0 0 0,0 2-267 0 0,-1 12-952 0 0,0-19-6924 0 0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30.7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433 19 3504 0 0,'-7'-7'1011'0'0,"6"7"-859"0"0,1-1-1 0 0,0 1 1 0 0,0 0 0 0 0,0-1-1 0 0,-1 1 1 0 0,1-1-1 0 0,0 1 1 0 0,-1 0 0 0 0,1-1-1 0 0,0 1 1 0 0,-1 0-1 0 0,1 0 1 0 0,0-1 0 0 0,-1 1-1 0 0,1 0 1 0 0,0 0-1 0 0,-1-1 1 0 0,1 1 0 0 0,-1 0-1 0 0,1 0 1 0 0,0 0-1 0 0,-1 0 1 0 0,1 0 0 0 0,-1 0-1 0 0,1 0 1 0 0,-1 0 0 0 0,1 0-1 0 0,-1 0 1 0 0,1 0-152 0 0,-1 0 60 0 0,1 1 0 0 0,-1-1 1 0 0,0 1-1 0 0,0-1 0 0 0,1 1 0 0 0,-1-1 1 0 0,0 1-1 0 0,0-1 0 0 0,0 0 0 0 0,0 1 1 0 0,1-1-1 0 0,-1 0 0 0 0,0 0 1 0 0,0 0-1 0 0,0 1 0 0 0,0-1 0 0 0,0 0 1 0 0,0 0-1 0 0,0 0 0 0 0,1-1 0 0 0,-1 1 1 0 0,0 0-1 0 0,0 0 0 0 0,0 0-60 0 0,-27-5 361 0 0,27 5-290 0 0,-10-2-48 0 0,0 0-1 0 0,0 1 0 0 0,0 1 1 0 0,0-1-1 0 0,0 2 0 0 0,0 0 0 0 0,0 0 1 0 0,0 1-1 0 0,0 0 0 0 0,0 1 1 0 0,1 0-1 0 0,-1 1 0 0 0,1 0 0 0 0,-3 2-22 0 0,1 0 25 0 0,0 1 0 0 0,1 0 0 0 0,0 1 0 0 0,0 0 0 0 0,1 1 0 0 0,0 0 0 0 0,0 1 0 0 0,1 0 0 0 0,0 0 0 0 0,1 1 0 0 0,-3 6-25 0 0,2-3 43 0 0,1 1-1 0 0,1 0 1 0 0,0 0 0 0 0,1 1-1 0 0,1 0 1 0 0,1 0 0 0 0,-2 11-43 0 0,-2 23 336 0 0,-1 44-336 0 0,4-28 129 0 0,4-48-83 0 0,1 1-1 0 0,1 0 1 0 0,0-1-1 0 0,2 1 1 0 0,0-1 0 0 0,1 1-1 0 0,0-1 1 0 0,2 0-1 0 0,0-1 1 0 0,1 1 0 0 0,1-1-1 0 0,1-1 1 0 0,0 1-1 0 0,1-1 1 0 0,1 0-46 0 0,-2-6 15 0 0,-1-1 0 0 0,2 1 0 0 0,-1-2 0 0 0,1 1 0 0 0,1-1 0 0 0,0-1 1 0 0,0 0-1 0 0,0 0 0 0 0,1-1 0 0 0,-1-1 0 0 0,2 0 0 0 0,-1 0 0 0 0,0-2 0 0 0,1 1 0 0 0,0-1 0 0 0,3-1-15 0 0,23 5 57 0 0,37 0-57 0 0,-61-6 1 0 0,0-1 0 0 0,0-1 0 0 0,0-1 1 0 0,0 0-1 0 0,-1-1 0 0 0,11-3-1 0 0,2-4 32 0 0,-1-1 0 0 0,0-1 1 0 0,19-13-33 0 0,-43 24 3 0 0,13-9 40 0 0,0-1 0 0 0,0 0 0 0 0,-1-1-1 0 0,-1 0 1 0 0,10-12-43 0 0,-2 2 74 0 0,-14 13-36 0 0,1 0 0 0 0,-2 0 0 0 0,1-1 0 0 0,-1 0 0 0 0,-1 0 0 0 0,0-1 0 0 0,0 1 0 0 0,-1-1-1 0 0,0 0 1 0 0,-1 0 0 0 0,0 0 0 0 0,-1-1 0 0 0,0 1 0 0 0,-1-1 0 0 0,-1 1 0 0 0,1-1 0 0 0,-2-3-38 0 0,0-8 95 0 0,-1 1 1 0 0,-1-1 0 0 0,-1 1-1 0 0,-1-1 1 0 0,-1 2-1 0 0,0-1 1 0 0,-2 1 0 0 0,-5-10-96 0 0,5 15 58 0 0,0 0 0 0 0,0 1 0 0 0,-2 0 0 0 0,0 1 0 0 0,0 0 0 0 0,-1 1 0 0 0,-1 0 0 0 0,-9-7-58 0 0,-10-13 115 0 0,22 23-39 0 0,-1 1 0 0 0,1 0 0 0 0,-10-7-76 0 0,15 13 29 0 0,0 1 0 0 0,0-1 0 0 0,0 1-1 0 0,-1 0 1 0 0,1 0 0 0 0,-1 1 0 0 0,1-1 0 0 0,-1 1-1 0 0,1 0 1 0 0,-1 0 0 0 0,0 1 0 0 0,-3-1-29 0 0,-29 1 172 0 0,24 1-120 0 0,0-1 0 0 0,0-1 0 0 0,0 0 0 0 0,1-1 0 0 0,-1 0-52 0 0,-36-5 429 0 0,46 7-571 0 0,1 0 0 0 0,-1 0 0 0 0,0 0-1 0 0,1 0 1 0 0,-1 0 0 0 0,0 0 0 0 0,1 1 0 0 0,-1 0 0 0 0,0-1 0 0 0,1 1 0 0 0,-1 0 0 0 0,1 0-1 0 0,0 0 1 0 0,-1 0 0 0 0,-1 2 142 0 0,2-1-10586 0 0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31.0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 6128 0 0,'0'2'10'0'0,"-1"0"87"0"0,1 0-1 0 0,0 0 0 0 0,0 0 0 0 0,0 0 0 0 0,0 0 1 0 0,0 0-1 0 0,0 0 0 0 0,0 0 0 0 0,1 0 1 0 0,-1 0-1 0 0,1 0 0 0 0,-1 0 0 0 0,1 0 0 0 0,0 0 1 0 0,0-1-1 0 0,0 1 0 0 0,0 0 0 0 0,0 0 0 0 0,0-1 1 0 0,0 1-1 0 0,0-1 0 0 0,1 1 0 0 0,-1-1 1 0 0,1 0-1 0 0,0 1-96 0 0,0 1 175 0 0,0 0 1 0 0,0 0-1 0 0,0 0 0 0 0,-1 0 1 0 0,1 0-1 0 0,-1 0 1 0 0,1 0-1 0 0,-1 1 1 0 0,0-1-1 0 0,0 1 0 0 0,-1-1 1 0 0,1 1-176 0 0,2 6 256 0 0,3 11-69 0 0,7 22 639 0 0,9 20-826 0 0,-17-50 114 0 0,0 1-1 0 0,-2-1 1 0 0,2 7-114 0 0,-4-10 89 0 0,2-1 0 0 0,-1 1 0 0 0,1-1 0 0 0,1 1 0 0 0,-1-1 0 0 0,4 4-89 0 0,-5-8 31 0 0,1 0 0 0 0,-2 0 0 0 0,1 0 0 0 0,0 0 0 0 0,0 5-31 0 0,6 17 236 0 0,-5-10 53 0 0,-3-15-265 0 0,0-1 0 0 0,0 0 0 0 0,0 0 0 0 0,0 0 0 0 0,0 0 0 0 0,0 0 0 0 0,0 0 0 0 0,0 0 0 0 0,0 0 0 0 0,1 0 0 0 0,-1 0 0 0 0,0 0 0 0 0,1 0 0 0 0,-1 0 1 0 0,1 0-1 0 0,-1 0 0 0 0,1 0 0 0 0,0 0 0 0 0,-1 0 0 0 0,1 0 0 0 0,0 0 0 0 0,0-1 0 0 0,-1 1 0 0 0,1 0 0 0 0,1 0-24 0 0,-2-1-27 0 0,0 0 0 0 0,1 0-1 0 0,-1 0 1 0 0,1 0 0 0 0,-1 0-1 0 0,1 0 1 0 0,-1 0 0 0 0,0 1-1 0 0,1-1 1 0 0,-1 0 0 0 0,1 0-1 0 0,-1 1 1 0 0,0-1 0 0 0,1 0-1 0 0,-1 0 1 0 0,0 1 0 0 0,1-1 0 0 0,-1 0-1 0 0,0 1 1 0 0,0-1 0 0 0,1 0-1 0 0,-1 1 1 0 0,0-1 0 0 0,0 1-1 0 0,1-1 1 0 0,-1 0 0 0 0,0 1-1 0 0,0-1 1 0 0,0 1 0 0 0,0-1-1 0 0,0 1 1 0 0,0-1 0 0 0,0 0-1 0 0,0 1 1 0 0,0-1 0 0 0,0 1 0 0 0,0-1-1 0 0,0 1 1 0 0,0-1 0 0 0,0 1-1 0 0,0-1 28 0 0,0 0-9250 0 0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31.6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192 1 1200 0 0,'3'3'-303'0'0,"5"6"1449"0"0,-8-9-1016 0 0,0 1 1 0 0,-1-1-1 0 0,1 0 1 0 0,0 0 0 0 0,0 1-1 0 0,0-1 1 0 0,-1 0-1 0 0,1 0 1 0 0,0 1 0 0 0,0-1-1 0 0,-1 0 1 0 0,1 0-1 0 0,0 0 1 0 0,-1 0-1 0 0,1 1 1 0 0,0-1 0 0 0,-1 0-1 0 0,1 0 1 0 0,0 0-1 0 0,-1 0 1 0 0,1 0-1 0 0,0 0 1 0 0,-1 0 0 0 0,1 0-1 0 0,0 0 1 0 0,-1 0-1 0 0,1 0 1 0 0,0 0-1 0 0,-1 0 1 0 0,1 0 0 0 0,0 0-1 0 0,0 0 1 0 0,-1-1-131 0 0,1 1 21 0 0,0 0-1 0 0,1 0 1 0 0,-1 0 0 0 0,0 0 0 0 0,0 1-1 0 0,0-1 1 0 0,1 0 0 0 0,-1 0 0 0 0,0 0-1 0 0,0 0 1 0 0,0 0 0 0 0,0 0 0 0 0,1 0-1 0 0,-1 1 1 0 0,0-1 0 0 0,0 0 0 0 0,0 0 0 0 0,0 0-1 0 0,0 0 1 0 0,1 0 0 0 0,-1 1 0 0 0,0-1-1 0 0,0 0 1 0 0,0 0 0 0 0,0 0 0 0 0,0 1-1 0 0,0-1 1 0 0,0 0 0 0 0,0 0 0 0 0,0 0-1 0 0,0 1 1 0 0,0-1 0 0 0,0 0 0 0 0,0 0-1 0 0,0 0 1 0 0,0 1 0 0 0,0-1 0 0 0,0 0 0 0 0,0 0-1 0 0,0 0 1 0 0,0 1 0 0 0,0-1 0 0 0,0 0-1 0 0,0 0 1 0 0,0 0 0 0 0,0 1 0 0 0,0-1-1 0 0,-1 0 1 0 0,1 0 0 0 0,0 0 0 0 0,0 0-1 0 0,0 1 1 0 0,0-1 0 0 0,0 0 0 0 0,-1 0-1 0 0,1 0 1 0 0,0 0-21 0 0,-12 18 489 0 0,3-6-321 0 0,-29 75 82 0 0,10-28-3 0 0,3 1 0 0 0,3 2 1 0 0,-10 44-248 0 0,23-67 175 0 0,2 0 0 0 0,1 1 0 0 0,2 0-1 0 0,2 0 1 0 0,2 24-175 0 0,1-52 99 0 0,1 1 0 0 0,1 0 0 0 0,0-1 0 0 0,1 0-1 0 0,0 1 1 0 0,0-2 0 0 0,6 9-99 0 0,1 2 192 0 0,1 0 0 0 0,1-1 0 0 0,8 8-192 0 0,9 4 195 0 0,-28-31-159 0 0,0 0 1 0 0,0-1 0 0 0,0 1-1 0 0,1-1 1 0 0,-1 1 0 0 0,0-1-1 0 0,0 0 1 0 0,1 0 0 0 0,-1 0 0 0 0,1 0-1 0 0,-1-1 1 0 0,1 1 0 0 0,-1-1-1 0 0,3 1-36 0 0,12 4 118 0 0,-17-4-118 0 0,1-1 1 0 0,0 0 0 0 0,0 1 0 0 0,0-1-1 0 0,-1 1 1 0 0,1-1 0 0 0,0 0-1 0 0,0 0 1 0 0,0 1 0 0 0,-1-1-1 0 0,1 0 1 0 0,0 0 0 0 0,0 0-1 0 0,0 0 1 0 0,0 0 0 0 0,0 0-1 0 0,0 0 1 0 0,-1 0 0 0 0,1-1 0 0 0,0 1-1 0 0,0 0 1 0 0,0 0 0 0 0,0-1-1 0 0,8-1-1522 0 0,-8 2-6084 0 0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32.0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8136 0 0,'31'12'74'0'0,"-24"-10"-39"0"0,0 0 0 0 0,1 1-1 0 0,-2 1 1 0 0,1-1 0 0 0,2 3-35 0 0,13 2 100 0 0,-19-8-85 0 0,-1 1 1 0 0,0-1-1 0 0,0 1 0 0 0,0-1 1 0 0,0 1-1 0 0,0 0 0 0 0,0 0 1 0 0,0 0-1 0 0,0 0 1 0 0,0 0-1 0 0,-1 0 0 0 0,1 1 1 0 0,0-1-1 0 0,-1 0 0 0 0,1 1 1 0 0,-1-1-1 0 0,1 1 0 0 0,-1 0 1 0 0,1 1-16 0 0,4 7 58 0 0,0 0 1 0 0,1 0-1 0 0,-1-1 1 0 0,2 0-1 0 0,0 1-58 0 0,27 36 172 0 0,-12-5-95 0 0,-8-14 100 0 0,1 0 1 0 0,3 1-178 0 0,-10-15 253 0 0,0 2 1 0 0,-2-1 0 0 0,6 14-254 0 0,11 21 852 0 0,-22-46-783 0 0,1 0 0 0 0,-1 0 1 0 0,1 0-1 0 0,0 0 0 0 0,0-1 0 0 0,0 1 1 0 0,0-1-1 0 0,0 0 0 0 0,1 1-69 0 0,0-1 86 0 0,0 1 0 0 0,0 0 0 0 0,-1 0 0 0 0,1 0 0 0 0,-1 0 0 0 0,1 2-86 0 0,0-1 84 0 0,1-1 0 0 0,-1 1 1 0 0,1-1-1 0 0,-1 0 0 0 0,1 0 1 0 0,0 0-1 0 0,0-1 0 0 0,1 0 1 0 0,-1 0-1 0 0,0 0 0 0 0,1 0 1 0 0,-1-1-1 0 0,1 0 1 0 0,-1 0-1 0 0,6-1-84 0 0,3 0-1575 0 0,-13 0-7075 0 0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32.4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570 1 7632 0 0,'0'2'262'0'0,"0"0"0"0"0,0 0 0 0 0,0 0 0 0 0,0-1-1 0 0,-1 1 1 0 0,1 0 0 0 0,-1 0 0 0 0,1 0 0 0 0,-1 0 0 0 0,1 0 0 0 0,-1 0 0 0 0,0-1 0 0 0,0 1 0 0 0,0 0 0 0 0,-1 0-262 0 0,-25 19 1086 0 0,12-11-1044 0 0,-11 9 11 0 0,2 1 1 0 0,0 2-1 0 0,-17 20-53 0 0,15-14-56 0 0,-2-2 0 0 0,-28 21 56 0 0,32-28-96 0 0,1 1-1 0 0,0 1 1 0 0,-12 16 96 0 0,-8 20-123 0 0,35-45 87 0 0,-1 1-1 0 0,0-1 1 0 0,-1-1 0 0 0,-1 0 0 0 0,-7 7 36 0 0,-1-7-1519 0 0,18-10-6074 0 0</inkml:trace>
  <inkml:trace contextRef="#ctx0" brushRef="#br0" timeOffset="1">0 509 11200 0 0,'3'0'0'0'0,"5"0"0"0"0,-1 0 0 0 0,-7 0-8400 0 0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32.7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6328 0 0,'0'1'40'0'0,"0"0"0"0"0,1 0 0 0 0,-1-1 0 0 0,0 1 0 0 0,1 0 0 0 0,-1 0 0 0 0,1-1 0 0 0,-1 1 0 0 0,1 0 0 0 0,0-1 0 0 0,-1 1 0 0 0,1-1 0 0 0,0 1 0 0 0,-1-1 0 0 0,1 1 0 0 0,0-1 0 0 0,-1 1 0 0 0,1-1 0 0 0,0 0 0 0 0,0 1 0 0 0,0-1 0 0 0,-1 0 0 0 0,1 0 0 0 0,0 1 0 0 0,0-1 0 0 0,0 0 0 0 0,1 0-40 0 0,-1 0 84 0 0,1 1 1 0 0,0-1 0 0 0,-1 1-1 0 0,1-1 1 0 0,-1 1 0 0 0,1 0-1 0 0,0 0 1 0 0,-1 0 0 0 0,1 0-1 0 0,-1 0 1 0 0,0 0 0 0 0,1 1-85 0 0,9 11 1021 0 0,-8-10-942 0 0,0 1 1 0 0,0-1-1 0 0,-1 1 1 0 0,1 0-1 0 0,-1-1 1 0 0,0 1-1 0 0,0 0 1 0 0,0 1-1 0 0,-1-1 1 0 0,1 0-80 0 0,1 7 96 0 0,1-1 0 0 0,0 0 0 0 0,1-1 0 0 0,0 1 0 0 0,0-1 0 0 0,5 6-96 0 0,18 33 112 0 0,16 62 63 0 0,3 6 112 0 0,-31-81-116 0 0,-2 0 0 0 0,-2 1-1 0 0,-1 1 1 0 0,5 33-171 0 0,-11-45 93 0 0,-2 1-1 0 0,-1 0 1 0 0,-2-1-1 0 0,0 1 1 0 0,-1 0 0 0 0,-2-1-1 0 0,-1 0 1 0 0,0 1-1 0 0,-4 7-92 0 0,6-28 13 0 0,-1 8 86 0 0,-2 0 0 0 0,1 0 0 0 0,-1-1 0 0 0,-1 1 0 0 0,-1 0-99 0 0,1-4 95 0 0,1-1 0 0 0,-2 1-1 0 0,1-1 1 0 0,-6 4-95 0 0,10-9 39 0 0,0-1 0 0 0,1 0-1 0 0,-1 1 1 0 0,1-1 0 0 0,-1 1 0 0 0,1 0 0 0 0,0 0 0 0 0,0-1-1 0 0,0 1 1 0 0,0 0 0 0 0,0 3-39 0 0,0-3 64 0 0,0 1-1 0 0,0-1 1 0 0,0 0-1 0 0,0 1 1 0 0,-1-1 0 0 0,1 0-1 0 0,-1 0 1 0 0,-2 3-64 0 0,-9 10 353 0 0,-2-1 1 0 0,0 0-1 0 0,-1-1 0 0 0,-5 3-353 0 0,17-14 67 0 0,-14 9 317 0 0,15-10-271 0 0,0 0 1 0 0,-1 0-1 0 0,1 0 0 0 0,0 0 0 0 0,1 1 0 0 0,-1-1 1 0 0,0 1-1 0 0,1-1 0 0 0,-1 1 0 0 0,1 0 0 0 0,0 0 1 0 0,0 0-1 0 0,-1 2-113 0 0,3-5 19 0 0,0 0 1 0 0,0 1-1 0 0,0-1 1 0 0,0 1-1 0 0,0-1 0 0 0,0 0 1 0 0,0 1-1 0 0,0-1 1 0 0,0 0-1 0 0,0 1 1 0 0,0-1-1 0 0,0 0 0 0 0,-1 1 1 0 0,1-1-1 0 0,0 0 1 0 0,0 1-1 0 0,0-1 1 0 0,-1 0-1 0 0,1 1 0 0 0,0-1 1 0 0,-1 0-1 0 0,1 0 1 0 0,0 1-1 0 0,0-1 1 0 0,-1 0-1 0 0,1 0 0 0 0,0 0 1 0 0,-1 1-1 0 0,1-1 1 0 0,0 0-1 0 0,-1 0 1 0 0,1 0-1 0 0,-1 0 1 0 0,1 0-1 0 0,0 0 0 0 0,-1 0 1 0 0,1 0-1 0 0,-1 0 1 0 0,1 0-1 0 0,0 0 1 0 0,-1 0-1 0 0,1 0 0 0 0,0 0 1 0 0,-1 0-20 0 0,-3 0 111 0 0,3 0 9 0 0,1-2-2320 0 0,0 2-9911 0 0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35.3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96 6328 0 0,'0'0'233'0'0,"0"0"4"0"0,0 0-1 0 0,0 0 19 0 0,0 0 40 0 0,0 0 9 0 0,0 0 0 0 0,0 0 24 0 0,0 0 96 0 0,0 0 25 0 0,0 0 4 0 0,0 0-29 0 0,0 0-101 0 0,0 0-20 0 0,0 0 1 0 0,0 0-23 0 0,0 6-88 0 0,0 18-13 0 0,0-22-145 0 0,1 0 0 0 0,-1 0 0 0 0,1 0 0 0 0,-1 0 0 0 0,1 0 0 0 0,0 0 0 0 0,0 0 0 0 0,0 0 0 0 0,0 0 0 0 0,0 0 0 0 0,0-1-1 0 0,1 2-34 0 0,4 7 111 0 0,4 12 57 0 0,1-1 1 0 0,0 0-1 0 0,1-1 1 0 0,11 12-169 0 0,-8-10 66 0 0,-1-1 1 0 0,-1 2-1 0 0,5 11-66 0 0,85 198 699 0 0,-87-188-611 0 0,-12-33-50 0 0,0 0 0 0 0,0 0 0 0 0,1 0 0 0 0,5 6-38 0 0,9 18 82 0 0,-16-28-49 0 0,0 0-1 0 0,1 0 0 0 0,0 0 0 0 0,0 0 1 0 0,0-1-1 0 0,1 0 0 0 0,0 0 0 0 0,1 0 1 0 0,-1-1-1 0 0,7 5-32 0 0,0 0 67 0 0,-11-8-46 0 0,1-1 0 0 0,-1 0 0 0 0,0 0-1 0 0,0 0 1 0 0,1 0 0 0 0,-1-1-1 0 0,0 1 1 0 0,1 0 0 0 0,-1 0 0 0 0,1-1-1 0 0,-1 1 1 0 0,1-1 0 0 0,0 1 0 0 0,-1-1-1 0 0,1 0 1 0 0,-1 0 0 0 0,1 1-1 0 0,0-1 1 0 0,0 0-21 0 0,-2-3 411 0 0,0 7 240 0 0,1-6-616 0 0,-1 1 0 0 0,1 0 1 0 0,0 0-1 0 0,0-1 1 0 0,0 1-1 0 0,0 0 1 0 0,-1 0-1 0 0,2 0 1 0 0,-1 0-1 0 0,0 0 0 0 0,0 0 1 0 0,0 1-1 0 0,0-1 1 0 0,0 0-1 0 0,1 0 1 0 0,0 0-36 0 0,15-12 156 0 0,-12 5-119 0 0,-1 0 0 0 0,0 0-1 0 0,-1-1 1 0 0,0 1 0 0 0,0-1-1 0 0,-1 0 1 0 0,0 0 0 0 0,0 0-1 0 0,-1 0 1 0 0,0 0-1 0 0,-1-2-36 0 0,2-5 23 0 0,23-286 825 0 0,-19 227-577 0 0,-2 34-12 0 0,-2 0 0 0 0,-2-18-259 0 0,0 46 81 0 0,0 1 0 0 0,1-1 0 0 0,1 1 0 0 0,2-10-81 0 0,2-12 236 0 0,2 9 6 0 0,-6 21-202 0 0,-1 1 0 0 0,1-1 1 0 0,-1 1-1 0 0,0-1 0 0 0,-1 0 0 0 0,1 0 1 0 0,0 1-1 0 0,-1-4-40 0 0,8-2 50 0 0,-8 9-50 0 0,0 0 0 0 0,0 0 1 0 0,1 0-1 0 0,-1 0 0 0 0,0 0 0 0 0,0-1 1 0 0,0 1-1 0 0,1 0 0 0 0,-1 0 0 0 0,0 0 0 0 0,0 0 1 0 0,0 0-1 0 0,1 0 0 0 0,-1 0 0 0 0,0 0 1 0 0,0 0-1 0 0,0 0 0 0 0,1 0 0 0 0,-1 0 0 0 0,0 0 1 0 0,0 0-1 0 0,0 0 0 0 0,1 0 0 0 0,-1 0 0 0 0,0 0 1 0 0,0 0-1 0 0,0 1 0 0 0,1-1 0 0 0,-1 0 1 0 0,0 0-1 0 0,0 0 0 0 0,0 0 0 0 0,0 0 0 0 0,1 0 1 0 0,-1 1-1 0 0,0-1 0 0 0,0 0 0 0 0,0 0 1 0 0,0 0-1 0 0,0 0 0 0 0,0 1 0 0 0,0-1 0 0 0,1 0 1 0 0,-1 0-1 0 0,0 0 0 0 0,0 1 0 0 0,0-1 1 0 0,0 0-1 0 0,0 0 0 0 0,0 0 0 0 0,0 1 0 0 0,0-1 1 0 0,0 0-1 0 0,0 0 0 0 0,0 0 0 0 0,0 1 0 0 0,0-1 1 0 0,0 0-1 0 0,0 0-11 0 0,2 0-2520 0 0,-2 0-10016 0 0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35.7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14 134 3912 0 0,'-1'0'126'0'0,"1"0"0"0"0,-1 0 0 0 0,0 0 0 0 0,1 1 1 0 0,-1-1-1 0 0,1 0 0 0 0,-1 0 0 0 0,0 1 0 0 0,1-1 0 0 0,-1 0 0 0 0,1 1 1 0 0,-1-1-1 0 0,1 1 0 0 0,-1-1 0 0 0,1 1 0 0 0,0-1 0 0 0,-1 1 0 0 0,1-1 1 0 0,-1 1-1 0 0,1-1 0 0 0,0 1 0 0 0,-1 0-126 0 0,1-1 62 0 0,0 0 1 0 0,0-1-1 0 0,0 1 1 0 0,0 0-1 0 0,0 0 1 0 0,0 0-1 0 0,0 0 1 0 0,0 0-1 0 0,0 0 1 0 0,0 0-1 0 0,0 0 0 0 0,0 0 1 0 0,0 0-1 0 0,0 0 1 0 0,0 0-1 0 0,0 0 1 0 0,0 0-1 0 0,0-1 1 0 0,0 1-1 0 0,0 0 1 0 0,0 0-1 0 0,-1 0 1 0 0,1 0-1 0 0,0 0 0 0 0,0 0 1 0 0,0 0-1 0 0,0 0 1 0 0,0 0-1 0 0,0 0 1 0 0,0 0-1 0 0,0 0 1 0 0,0 0-1 0 0,0 0 1 0 0,0 0-1 0 0,0 0-62 0 0,0-1 605 0 0,0 1-2 0 0,0 0-56 0 0,0 0-237 0 0,0 0-51 0 0,0 0-6 0 0,0 0 2 0 0,0 0-23 0 0,0 0-3 0 0,3-2 207 0 0,17-6-285 0 0,0 1 0 0 0,0 0 0 0 0,1 1-151 0 0,7-1 50 0 0,157-60 270 0 0,-126 54-119 0 0,8-2-2050 0 0,-42 7-6576 0 0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36.1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6928 0 0,'3'0'89'0'0,"0"1"0"0"0,0 0 0 0 0,0 0 1 0 0,0 0-1 0 0,0 0 0 0 0,0 0 0 0 0,0 1 0 0 0,0-1 1 0 0,-1 1-1 0 0,1 0 0 0 0,-1 0 0 0 0,1 0-89 0 0,29 26 1192 0 0,1 9-681 0 0,-2 1-1 0 0,-1 2 0 0 0,19 35-510 0 0,5 7 335 0 0,-4-1 78 0 0,-30-46-26 0 0,17 21-387 0 0,-20-27 188 0 0,-14-23-107 0 0,1 0 0 0 0,-1-1-1 0 0,1 1 1 0 0,0-1 0 0 0,3 3-81 0 0,-4-4 116 0 0,-1 0 0 0 0,1 0 0 0 0,-1 0 0 0 0,0 1 1 0 0,0-1-1 0 0,0 1 0 0 0,-1 0 0 0 0,1-1 0 0 0,-1 1 1 0 0,0 0-1 0 0,-1 0 0 0 0,1-1 0 0 0,-1 1 0 0 0,0 0 1 0 0,0 0-1 0 0,0 0 0 0 0,-1 0-116 0 0,1 4-405 0 0,0-9-9613 0 0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36.5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244 1 6520 0 0,'1'0'93'0'0,"0"0"0"0"0,0 0 0 0 0,0 1 1 0 0,0-1-1 0 0,-1 0 0 0 0,1 0 0 0 0,0 1 1 0 0,0-1-1 0 0,0 1 0 0 0,-1-1 0 0 0,1 1 0 0 0,0-1 1 0 0,0 1-1 0 0,-1-1 0 0 0,1 1 0 0 0,0 0 1 0 0,-1-1-1 0 0,1 1 0 0 0,0 0-93 0 0,-1 0 97 0 0,0 0 0 0 0,1-1-1 0 0,0 1 1 0 0,-1-1 0 0 0,1 1 0 0 0,-1-1 0 0 0,1 1 0 0 0,0-1-1 0 0,-1 1 1 0 0,1-1 0 0 0,0 1 0 0 0,-1-1 0 0 0,1 0-1 0 0,0 1 1 0 0,0-1 0 0 0,-1 0 0 0 0,1 0 0 0 0,0 1-1 0 0,0-1-96 0 0,-1 0 502 0 0,0 19 1024 0 0,-3 16-1486 0 0,-1-1 0 0 0,-2 0 0 0 0,-2 0 0 0 0,-1-1 0 0 0,-7 19-40 0 0,6-21 11 0 0,-27 77-4 0 0,-46 93-7 0 0,59-151 0 0 0,11-26 53 0 0,2 1-1 0 0,-6 21-52 0 0,4-11 36 0 0,9-28-190 0 0,1 1 0 0 0,1-1 0 0 0,-1 1 1 0 0,1 0-1 0 0,1 0 0 0 0,-1 0 0 0 0,1 0 0 0 0,1 4 154 0 0,0-12-8070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28.4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7328 0 0,'0'0'368'0'0,"4"0"368"0"0,24 1-621 0 0,-1 2 0 0 0,0 1 0 0 0,0 2 0 0 0,24 7-115 0 0,-8-2-51 0 0,22 2 51 0 0,23 4-504 0 0,41 15 504 0 0,-97-24 16 0 0,-10-3 34 0 0,0 1-1 0 0,0 1 1 0 0,-1 1 0 0 0,14 7-50 0 0,-34-15 50 0 0,0 1 0 0 0,1 0 1 0 0,-1 0-1 0 0,0 0 0 0 0,1 1 1 0 0,-1-1-1 0 0,0 0 1 0 0,0 0-1 0 0,0 1 0 0 0,0-1 1 0 0,0 1-1 0 0,-1-1 0 0 0,1 1 1 0 0,0-1-1 0 0,0 1 0 0 0,-1-1 1 0 0,1 1-1 0 0,-1-1 0 0 0,0 1 1 0 0,1 0-1 0 0,-1-1 0 0 0,0 1 1 0 0,0 0-1 0 0,0-1 0 0 0,0 2-50 0 0,0-3 187 0 0,-6-3 222 0 0,5 2-376 0 0,0 1 1 0 0,0-1-1 0 0,0 0 0 0 0,0 1 1 0 0,-1-1-1 0 0,1 1 0 0 0,0-1 1 0 0,0 1-1 0 0,0 0 1 0 0,0-1-1 0 0,-1 1 0 0 0,1 0 1 0 0,0 0-34 0 0,-11 1 59 0 0,0 0 0 0 0,1 1 1 0 0,-1 0-1 0 0,-8 4-59 0 0,-27 5 67 0 0,-55 0 91 0 0,46-5 181 0 0,-25 7-339 0 0,51-4 19 0 0,26-7-15 0 0,0 0 0 0 0,-1-1 1 0 0,1 1-1 0 0,0-1 0 0 0,-1 0 1 0 0,1 0-1 0 0,0-1 0 0 0,-1 0-4 0 0,4 1 0 0 0,0-1 0 0 0,0 0-1 0 0,1 1 1 0 0,-1-1 0 0 0,0 0-1 0 0,1 1 1 0 0,-1-1 0 0 0,0 1-1 0 0,1-1 1 0 0,-1 1 0 0 0,0 0-1 0 0,1-1 1 0 0,-1 1 0 0 0,1-1-1 0 0,-1 1 1 0 0,1 0 0 0 0,-1 0-1 0 0,1-1 1 0 0,0 1 0 0 0,-1 0 0 0 0,1 0-1 0 0,0-1 1 0 0,0 1 0 0 0,-1 0-1 0 0,1 0 1 0 0,0 0 0 0 0,0-1-1 0 0,0 1 1 0 0,0 0 0 0 0,0 0 0 0 0,0 27-539 0 0,1-26 526 0 0,0 0 1 0 0,-1 0-1 0 0,1-1 0 0 0,0 1 0 0 0,0 0 0 0 0,0-1 0 0 0,0 1 0 0 0,0-1 1 0 0,0 0-1 0 0,1 1 0 0 0,-1-1 0 0 0,0 0 0 0 0,1 0 0 0 0,-1 0 0 0 0,1 0 0 0 0,0 0 1 0 0,-1 0-1 0 0,2 1 13 0 0,36 11-124 0 0,-21-7 77 0 0,8 2-8 0 0,0-1 1 0 0,1-2-1 0 0,-1 0 1 0 0,1-2 0 0 0,4 0 54 0 0,147 3 122 0 0,-75-3-35 0 0,-22 5-1234 0 0,-76-8-5659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27.8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5624 0 0,'0'0'576'0'0,"0"0"0"0"0,0 0 1 0 0,0 0-89 0 0,0 0-376 0 0,0 0-89 0 0,0 0 2 0 0,0 0 39 0 0,0 0 135 0 0,0 0 33 0 0,0 0 1 0 0,0 0-26 0 0,0 0-126 0 0,0 0-26 0 0,7 6 1 0 0,0-1-48 0 0,0 0 0 0 0,-1 1 0 0 0,0 0 0 0 0,0 1 1 0 0,-1-1-1 0 0,0 1 0 0 0,0 0 0 0 0,2 3-8 0 0,10 26 17 0 0,-2 1 0 0 0,-2 0 0 0 0,6 27-17 0 0,13 35 17 0 0,-10-49-17 0 0,-15-37 33 0 0,-1 0 0 0 0,-1 1 0 0 0,0 0 0 0 0,3 13-33 0 0,-6-18 99 0 0,0-1-1 0 0,1 1 1 0 0,0-1 0 0 0,5 8-99 0 0,-4-7 119 0 0,0 1 0 0 0,0-1 1 0 0,-1 1-1 0 0,0 0-119 0 0,-3-8 3 0 0,3 9 367 0 0,-1 1-1 0 0,0 0 1 0 0,0 9-370 0 0,-2-20 15 0 0,0-1 1 0 0,0 1-1 0 0,0-1 1 0 0,0 0-1 0 0,1 1 1 0 0,-1-1-1 0 0,0 1 1 0 0,0-1-1 0 0,0 1 0 0 0,1-1 1 0 0,-1 1-1 0 0,0-1 1 0 0,0 0-1 0 0,1 1 1 0 0,-1-1-1 0 0,0 0 1 0 0,1 1-1 0 0,-1-1 1 0 0,0 0-1 0 0,1 1 0 0 0,-1-1 1 0 0,1 0-1 0 0,-1 0 1 0 0,0 1-1 0 0,1-1 1 0 0,-1 0-1 0 0,1 0-15 0 0,-1 0 36 0 0,1 1 0 0 0,-1-1 1 0 0,1 0-1 0 0,-1 0 0 0 0,1 0 0 0 0,-1 1 0 0 0,0-1 0 0 0,1 0 1 0 0,-1 1-1 0 0,0-1 0 0 0,1 0 0 0 0,-1 1 0 0 0,0-1 0 0 0,1 0 0 0 0,-1 1 1 0 0,0-1-1 0 0,0 1 0 0 0,1-1 0 0 0,-1 0 0 0 0,0 1 0 0 0,0-1 1 0 0,0 1-1 0 0,0-1 0 0 0,1 1 0 0 0,-1-1 0 0 0,0 1 0 0 0,0-1-36 0 0,0-6 46 0 0,1 0 0 0 0,0 0 0 0 0,0 0 1 0 0,1 0-1 0 0,0 1 0 0 0,0-1 0 0 0,0 0 0 0 0,2-2-46 0 0,8-23 61 0 0,-4-3 94 0 0,5-31-155 0 0,-11 43 61 0 0,2 0 0 0 0,1 0 0 0 0,1 1 0 0 0,0-1 0 0 0,2 1 0 0 0,8-17-61 0 0,-10 24 54 0 0,5-9 86 0 0,-10 22-131 0 0,-1 0 1 0 0,1 0 0 0 0,-1 1-1 0 0,1-1 1 0 0,0 0 0 0 0,-1 0-1 0 0,1 1 1 0 0,0-1 0 0 0,-1 1-1 0 0,1-1 1 0 0,0 0 0 0 0,0 1-1 0 0,-1-1 1 0 0,1 1 0 0 0,0 0 0 0 0,0-1-1 0 0,0 1 1 0 0,0 0 0 0 0,0-1-1 0 0,0 1 1 0 0,-1 0 0 0 0,2 0-10 0 0,9-2 69 0 0,-11 2-63 0 0,1 0 0 0 0,0-1-1 0 0,-1 1 1 0 0,1 0 0 0 0,0 0 0 0 0,-1 0 0 0 0,1 0-1 0 0,0 0 1 0 0,-1 0 0 0 0,1 1 0 0 0,0-1 0 0 0,-1 0-1 0 0,1 0 1 0 0,0 0 0 0 0,-1 0 0 0 0,1 1 0 0 0,0-1-1 0 0,-1 0 1 0 0,1 1 0 0 0,-1-1 0 0 0,1 1 0 0 0,0-1-1 0 0,-1 0 1 0 0,1 1 0 0 0,-1-1 0 0 0,0 1 0 0 0,1-1-1 0 0,-1 1 1 0 0,1 0 0 0 0,-1-1 0 0 0,0 1-6 0 0,20 16 83 0 0,-1 1 0 0 0,-1 1 0 0 0,-1 1 0 0 0,-1 0 0 0 0,0 1 0 0 0,-2 1 0 0 0,7 13-83 0 0,-5-3 169 0 0,2-2-1 0 0,1 0 1 0 0,13 15-169 0 0,-30-44 7 0 0,-1 1 0 0 0,0-1 0 0 0,1 0 0 0 0,-1 0 1 0 0,1 0-1 0 0,-1 0 0 0 0,1 0 0 0 0,-1 0 0 0 0,1 0 1 0 0,0 0-1 0 0,1 0-7 0 0,-1-1 8 0 0,-1 1 1 0 0,1-1-1 0 0,-1 1 1 0 0,0 0 0 0 0,1-1-1 0 0,-1 1 1 0 0,0 0-1 0 0,1 0 1 0 0,-1 0-1 0 0,0 0 1 0 0,0 0-1 0 0,0 0 1 0 0,0 1-1 0 0,0-1-8 0 0,14 15 149 0 0,-15-16-148 0 0,1 0 1 0 0,-1 0 0 0 0,1 1 0 0 0,-1-1 0 0 0,1 0-1 0 0,-1 0 1 0 0,0 0 0 0 0,1 0 0 0 0,-1 0 0 0 0,1 0-1 0 0,-1 0 1 0 0,1 0 0 0 0,-1 0 0 0 0,1 0-1 0 0,-1 0 1 0 0,0 0 0 0 0,1 0 0 0 0,-1 0 0 0 0,1 0-1 0 0,-1 0 1 0 0,1 0 0 0 0,-1 0 0 0 0,0-1 0 0 0,1 1-1 0 0,-1 0 1 0 0,1 0 0 0 0,-1-1 0 0 0,0 1-1 0 0,1 0 1 0 0,-1 0 0 0 0,0-1 0 0 0,1 1 0 0 0,-1 0-1 0 0,0-1 1 0 0,1 1 0 0 0,-1 0 0 0 0,0-1 0 0 0,0 1-1 0 0,0-1 1 0 0,1 1 0 0 0,-1-1 0 0 0,0 1 0 0 0,0 0-2 0 0,3-8 4 0 0,1 0 0 0 0,-2 0 0 0 0,1-1 1 0 0,-1 1-1 0 0,0 0 0 0 0,-1-1 0 0 0,0-6-4 0 0,0-61 36 0 0,-2 39-29 0 0,1 5-10 0 0,2-1 0 0 0,1 0 1 0 0,3-4 2 0 0,-6 2-17 0 0,0 0 2 0 0,0 34 14 0 0,0-1 0 0 0,1 0 0 0 0,-1 1 0 0 0,0-1 1 0 0,1 0-1 0 0,-1 1 0 0 0,1-1 0 0 0,-1 1 0 0 0,1-1 0 0 0,0 1 0 0 0,0-1 0 0 0,0 1 0 0 0,0 0 0 0 0,0-1 0 0 0,0 1 0 0 0,0 0 1 0 0,18-30-2051 0 0,-17 29-7851 0 0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37.2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138 1 5016 0 0,'3'27'766'0'0,"-2"-23"-536"0"0,-1 0 0 0 0,1 1 0 0 0,-1-1 0 0 0,0 0 0 0 0,0 0 1 0 0,0 1-1 0 0,-1-1 0 0 0,1 0 0 0 0,-2 4-230 0 0,-13 39 1154 0 0,6-20-461 0 0,1 0 0 0 0,-4 24-693 0 0,10-40 96 0 0,-1 0 0 0 0,0-1 0 0 0,0 0 0 0 0,-4 6-96 0 0,-10 35 224 0 0,-6 69 131 0 0,5 1 1 0 0,6 1-1 0 0,5 0 0 0 0,6 67-355 0 0,2-157 57 0 0,2 0-1 0 0,0 0 0 0 0,3 0 0 0 0,0-1 0 0 0,2 0 1 0 0,4 10-57 0 0,15 34 110 0 0,-18-43-64 0 0,2-1 0 0 0,1-1 0 0 0,2 0 0 0 0,0-1 0 0 0,4 2-46 0 0,-7-14 39 0 0,13 19 207 0 0,17 20-246 0 0,-33-47 61 0 0,0 0 1 0 0,1 0 0 0 0,0 0-1 0 0,0-1 1 0 0,1-1-1 0 0,0 0 1 0 0,10 6-62 0 0,38 18 840 0 0,-54-29-1003 0 0,0 0 1 0 0,0-1 0 0 0,0 0 0 0 0,1 0 0 0 0,-1 0 0 0 0,0 0 0 0 0,0-1 0 0 0,1 1 0 0 0,2-1 162 0 0,-7 0-9429 0 0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38.1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0 6928 0 0,'0'1'36'0'0,"0"-1"1"0"0,0 0 0 0 0,0 1-1 0 0,0-1 1 0 0,0 0 0 0 0,0 0-1 0 0,0 1 1 0 0,0-1-1 0 0,0 0 1 0 0,0 1 0 0 0,0-1-1 0 0,0 0 1 0 0,0 0 0 0 0,0 1-1 0 0,0-1 1 0 0,0 0 0 0 0,0 1-1 0 0,0-1 1 0 0,0 0-1 0 0,0 0 1 0 0,-1 1 0 0 0,1-1-1 0 0,0 0 1 0 0,0 0 0 0 0,0 1-1 0 0,-1-1 1 0 0,1 0 0 0 0,0 0-1 0 0,0 1 1 0 0,0-1-1 0 0,-1 0 1 0 0,1 0 0 0 0,0 0-1 0 0,0 0 1 0 0,-1 0 0 0 0,1 1-1 0 0,0-1-36 0 0,0 1 938 0 0,4 2-457 0 0,17 18 2262 0 0,-20-20-2523 0 0,-1 9 277 0 0,1 5-492 0 0,1-1-1 0 0,1 0 0 0 0,0 0 0 0 0,1 0 1 0 0,0 0-1 0 0,1-1 0 0 0,4 7-4 0 0,7 25 0 0 0,-4-2 5 0 0,-2 0 0 0 0,-2 1 0 0 0,1 35-5 0 0,-4-31 56 0 0,2-1-1 0 0,2 1 1 0 0,5 9-56 0 0,-10-43 27 0 0,-2-1 0 0 0,1 1 0 0 0,-2-1 0 0 0,1 1 0 0 0,-2 0 0 0 0,0 8-27 0 0,0-13 16 0 0,1-1 1 0 0,0 0 0 0 0,1 1-1 0 0,0-1 1 0 0,0 2-17 0 0,7 33 126 0 0,-9-40-109 0 0,1 0 0 0 0,-1-1 0 0 0,1 1 0 0 0,0-1 0 0 0,0 1 0 0 0,0-1 0 0 0,0 0 0 0 0,1 3-17 0 0,-1-4 13 0 0,0 1 0 0 0,0 1-1 0 0,0-1 1 0 0,0 0 0 0 0,-1 0 0 0 0,1 0 0 0 0,-1 0-1 0 0,1 1 1 0 0,-1-1 0 0 0,0 2-13 0 0,2 20 181 0 0,-2-10 94 0 0,-1-14-173 0 0,-3-4-61 0 0,-7-13-1857 0 0,10 14-7328 0 0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38.5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0 174 7632 0 0,'2'0'66'0'0,"0"0"1"0"0,1 0-1 0 0,-1 0 1 0 0,0-1-1 0 0,0 1 1 0 0,0-1-1 0 0,0 1 1 0 0,0-1-1 0 0,0 0 1 0 0,0 0-1 0 0,0 0 1 0 0,-1 0-1 0 0,1 0 1 0 0,0 0-1 0 0,0 0 1 0 0,0-1-67 0 0,19-11 656 0 0,-14 10-634 0 0,-1 0 1 0 0,0-1-1 0 0,0 1 0 0 0,-1-1 1 0 0,1-1-1 0 0,-1 1 1 0 0,1-1-23 0 0,2-2 10 0 0,0 0 1 0 0,1 1 0 0 0,0 0 0 0 0,0 0-11 0 0,31-16-1 0 0,-26 13 3 0 0,1 0 1 0 0,0 1 0 0 0,1 1-1 0 0,0 0 1 0 0,0 1-1 0 0,0 1 1 0 0,1 1 0 0 0,6-1-3 0 0,-14 3 28 0 0,1 1 0 0 0,0 0 0 0 0,0 1 0 0 0,-1 0 0 0 0,1 1 0 0 0,0 0 0 0 0,0 0 0 0 0,-1 1 0 0 0,1 1 0 0 0,-1-1 0 0 0,0 1 0 0 0,0 1 0 0 0,9 4-28 0 0,7 5 30 0 0,-19-10 18 0 0,0-1-1 0 0,1 2 0 0 0,-1-1 0 0 0,0 1 0 0 0,-1 0 0 0 0,1 0 0 0 0,-1 0 0 0 0,1 1 0 0 0,-1 0 0 0 0,-1 0 1 0 0,1 0-1 0 0,-1 0 0 0 0,0 1 0 0 0,0 0 0 0 0,2 4-47 0 0,-2-1 74 0 0,0 0 0 0 0,0-1 0 0 0,-1 2 0 0 0,0-1 0 0 0,-1 0-1 0 0,0 0 1 0 0,0 1 0 0 0,-1 0 0 0 0,-1-1 0 0 0,1 1 0 0 0,-1-1 0 0 0,-1 1 0 0 0,0-1 0 0 0,0 1 0 0 0,-1-1 0 0 0,-1 3-74 0 0,-6 16 204 0 0,8-22-166 0 0,-1 0 1 0 0,1-1-1 0 0,-1 1 0 0 0,-1-1 1 0 0,1 0-1 0 0,-1 1 1 0 0,0-1-1 0 0,0 0 0 0 0,0-1 1 0 0,-1 1-1 0 0,0 0-38 0 0,-4 4 52 0 0,-25 25 421 0 0,-22 18-473 0 0,42-41 36 0 0,-1 0 1 0 0,0-1-1 0 0,-1-1 0 0 0,0 0 1 0 0,0-1-1 0 0,-5 1-36 0 0,3-4 65 0 0,0 0 0 0 0,-1 0 0 0 0,0-2-1 0 0,0 0 1 0 0,0-1 0 0 0,-12-1-65 0 0,-42 6 307 0 0,71-7-270 0 0,1 0-9 0 0,-2 0-1773 0 0,2 0-7008 0 0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38.8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6520 0 0,'2'0'127'0'0,"-1"0"0"0"0,1 0 0 0 0,-1 0 1 0 0,1 1-1 0 0,-1-1 0 0 0,1 0 0 0 0,-1 1 0 0 0,1-1 1 0 0,-1 1-1 0 0,0-1 0 0 0,1 1 0 0 0,-1-1 0 0 0,1 1 1 0 0,-1 0-1 0 0,0 0 0 0 0,0 0 0 0 0,0 0 0 0 0,0 0 0 0 0,1 0 1 0 0,-1 0-1 0 0,0 0 0 0 0,-1 0 0 0 0,1 1 0 0 0,0-1 1 0 0,0 0-1 0 0,0 2-127 0 0,10 11 763 0 0,12 12-534 0 0,-2 1 0 0 0,0 1-1 0 0,-2 1 1 0 0,0 1-229 0 0,2 6 292 0 0,2-1 0 0 0,1-1 0 0 0,1-2 0 0 0,6 4-292 0 0,31 50 1007 0 0,-58-80-886 0 0,0 0 1 0 0,-1 0-1 0 0,1 0 1 0 0,-2 0 0 0 0,3 4-122 0 0,-4-5 75 0 0,1-1 0 0 0,-1 0 1 0 0,1 1-1 0 0,0-1 1 0 0,1 0-1 0 0,-1-1 1 0 0,1 1-1 0 0,0 0 1 0 0,0-1-1 0 0,0 1 0 0 0,0-1 1 0 0,2 1-76 0 0,-4-3 21 0 0,0 0 0 0 0,0 0 0 0 0,0 0 0 0 0,0 0 0 0 0,0 0 0 0 0,0 1 0 0 0,-1-1 0 0 0,1 0 0 0 0,0 0 0 0 0,-1 0 0 0 0,1 1 0 0 0,0-1 0 0 0,-1 0 0 0 0,0 1 0 0 0,1 0-21 0 0,7 14 165 0 0,-7-14-147 0 0,0-1 1 0 0,-1 1-1 0 0,1 1 1 0 0,0-1-1 0 0,-1 0 1 0 0,1 0-1 0 0,-1 0 1 0 0,0 0-1 0 0,1 0 1 0 0,-1 0-1 0 0,0 0 1 0 0,0 1-1 0 0,-1-1 1 0 0,1 0-1 0 0,0 0 0 0 0,-1 0 1 0 0,1 0-1 0 0,-1 0 1 0 0,0 0-1 0 0,0 0 1 0 0,0 1-19 0 0,-1-2 174 0 0,2-3-2349 0 0,0 2-7877 0 0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39.2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213 1 6224 0 0,'1'0'27'0'0,"0"-1"0"0"0,0 1 0 0 0,1 0-1 0 0,-1 0 1 0 0,0 0 0 0 0,0 1 0 0 0,0-1 0 0 0,0 0 0 0 0,1 0 0 0 0,-1 1 0 0 0,0-1 0 0 0,0 0 0 0 0,0 1 0 0 0,0-1-1 0 0,0 1 1 0 0,0 0 0 0 0,0-1 0 0 0,0 1 0 0 0,0 0 0 0 0,0 0 0 0 0,0-1 0 0 0,-1 1 0 0 0,1 0 0 0 0,0 0 0 0 0,0 0-1 0 0,-1 0 1 0 0,1 0 0 0 0,-1 0 0 0 0,1 0 0 0 0,-1 0 0 0 0,1 0 0 0 0,-1 0 0 0 0,1 1-27 0 0,-1 2 81 0 0,0 0-1 0 0,0 0 1 0 0,0 0 0 0 0,0-1-1 0 0,-1 1 1 0 0,1 0 0 0 0,-1 0 0 0 0,0 0-1 0 0,0-1 1 0 0,0 1 0 0 0,-1 0-81 0 0,-9 45 48 0 0,9-38-26 0 0,0 0 1 0 0,-1 0-1 0 0,0 0 0 0 0,-3 8-22 0 0,-52 126 648 0 0,48-122-424 0 0,-2 0-1 0 0,0 0 1 0 0,-1-1-1 0 0,-7 7-223 0 0,8-9 145 0 0,-5 13 138 0 0,-2 3 58 0 0,17-33-284 0 0,0 0 0 0 0,1 1-1 0 0,-1-1 1 0 0,1 1 0 0 0,0-1 0 0 0,0 1 0 0 0,0 0 0 0 0,-1 2-57 0 0,2-3 47 0 0,-1 0 0 0 0,1 0 0 0 0,-1 0-1 0 0,0 0 1 0 0,0 0 0 0 0,0-1 0 0 0,0 1 0 0 0,-1 0 0 0 0,1-1-1 0 0,-1 1 1 0 0,1-1 0 0 0,-3 2-47 0 0,-3 13-1223 0 0,7-16-6099 0 0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39.6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272 1 3808 0 0,'0'7'377'0'0,"-1"0"-1"0"0,0 1 1 0 0,0-1 0 0 0,-1 0-1 0 0,0 1 1 0 0,0-1 0 0 0,-1 0-1 0 0,0 0 1 0 0,0-1 0 0 0,0 1-1 0 0,-3 3-376 0 0,-9 12 44 0 0,-1-1-1 0 0,-13 14-43 0 0,12-15 371 0 0,0 1 0 0 0,-3 8-371 0 0,-2 10 410 0 0,-16 40-410 0 0,14-26 287 0 0,20-43-230 0 0,0-1 0 0 0,1 1 0 0 0,1 0 1 0 0,0 0-1 0 0,0 0 0 0 0,1 1 0 0 0,0 5-57 0 0,-3 19 92 0 0,-3 50 136 0 0,7-62-166 0 0,-2 0 0 0 0,-1 0-1 0 0,-3 11-61 0 0,4-24 19 0 0,1 0-1 0 0,0 0 1 0 0,0 0-1 0 0,1 0 0 0 0,0 1 1 0 0,1-1-1 0 0,1 5-18 0 0,3 15 170 0 0,9 25-170 0 0,-13-52 4 0 0,3 18 29 0 0,-4-17-25 0 0,0 0-1 0 0,1 0 1 0 0,0 0-1 0 0,0 0 1 0 0,0 0-1 0 0,1-1 1 0 0,-1 1-1 0 0,1 0 1 0 0,0-1-1 0 0,0 2-7 0 0,19 20 2 0 0,1-1 0 0 0,1 0 0 0 0,23 16-2 0 0,-29-25-6 0 0,-10-9-130 0 0,1 0 0 0 0,1-1 0 0 0,-1 0 0 0 0,1-1-1 0 0,0 0 1 0 0,0 0 0 0 0,0-1 0 0 0,0 0 0 0 0,1 0 0 0 0,0-1 0 0 0,2 0 136 0 0,12 1-6648 0 0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40.1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4816 0 0,'0'1'21'0'0,"0"0"-1"0"0,1-1 1 0 0,-1 1-1 0 0,0-1 1 0 0,0 1 0 0 0,0-1-1 0 0,1 1 1 0 0,-1-1 0 0 0,0 1-1 0 0,1-1 1 0 0,-1 1 0 0 0,1-1-1 0 0,-1 1 1 0 0,0-1 0 0 0,1 1-1 0 0,-1-1 1 0 0,1 0 0 0 0,-1 1-1 0 0,1-1 1 0 0,-1 0 0 0 0,1 0-1 0 0,0 1 1 0 0,-1-1 0 0 0,1 0-21 0 0,21 8 1060 0 0,-18-7-900 0 0,-1 0-1 0 0,1 1 0 0 0,0-1 1 0 0,0 1-1 0 0,-1-1 1 0 0,1 1-1 0 0,-1 1 1 0 0,2 0-160 0 0,18 18 747 0 0,-14-13-470 0 0,0 0 1 0 0,-1 1-1 0 0,0 0 1 0 0,0 1-1 0 0,0 1-277 0 0,11 20 204 0 0,-1 1 0 0 0,-1 1 0 0 0,-2 1 0 0 0,-1 0-204 0 0,-6-10 67 0 0,0 1 0 0 0,-2-1 0 0 0,-1 1 1 0 0,-1 0-1 0 0,0 0 0 0 0,-2 6-67 0 0,-2 133 270 0 0,-1-78-139 0 0,1-73-18 0 0,-2 0-1 0 0,0-1 1 0 0,0 1-1 0 0,-2 5-112 0 0,-5 24 334 0 0,-10 30 210 0 0,17-61-432 0 0,-1 0 0 0 0,0 1 0 0 0,-1-1-1 0 0,0 0 1 0 0,-1 0 0 0 0,-1 2-112 0 0,-4-7 227 0 0,-1 2-1549 0 0,11-8-7472 0 0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41.1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4120 0 0,'0'0'131'0'0,"0"0"0"0"0,0 1 1 0 0,0-1-1 0 0,0 0 0 0 0,0 0 1 0 0,0 0-1 0 0,0 1 0 0 0,0-1 1 0 0,0 0-1 0 0,0 0 0 0 0,0 0 0 0 0,0 1 1 0 0,0-1-1 0 0,0 0 0 0 0,0 0 1 0 0,0 0-1 0 0,0 1 0 0 0,0-1 0 0 0,1 0 1 0 0,-1 0-1 0 0,0 0 0 0 0,0 0 1 0 0,0 0-1 0 0,0 1 0 0 0,0-1 1 0 0,1 0-1 0 0,-1 0 0 0 0,0 0 0 0 0,0 0 1 0 0,0 0-1 0 0,0 0 0 0 0,1 0 1 0 0,-1 0-1 0 0,0 0 0 0 0,0 1 0 0 0,0-1 1 0 0,1 0-1 0 0,-1 0 0 0 0,0 0 1 0 0,0 0-1 0 0,0 0 0 0 0,1 0 0 0 0,-1 0 1 0 0,0 0-1 0 0,0-1 0 0 0,0 1 1 0 0,1 0-1 0 0,-1 0 0 0 0,0 0 1 0 0,0 0-1 0 0,0 0 0 0 0,1 0 0 0 0,-1 0-131 0 0,0 0 25 0 0,1 0 0 0 0,-1-1 0 0 0,0 1 0 0 0,1 0 0 0 0,-1 0 0 0 0,1 0 0 0 0,-1 0 0 0 0,1 0 0 0 0,-1 0 0 0 0,0 0 0 0 0,1 0 0 0 0,-1 0 0 0 0,1 0 0 0 0,-1 1 0 0 0,1-1 0 0 0,-1 0 0 0 0,0 0 0 0 0,1 0 0 0 0,-1 0 0 0 0,1 1 0 0 0,-1-1 0 0 0,0 0 0 0 0,1 0 0 0 0,-1 1 0 0 0,0-1 0 0 0,1 0 0 0 0,-1 1 0 0 0,0-1 0 0 0,0 0 0 0 0,1 1 0 0 0,-1-1 0 0 0,0 0 0 0 0,0 1 0 0 0,0-1 0 0 0,1 1 0 0 0,-1-1 0 0 0,0 0 0 0 0,0 1 0 0 0,0-1-25 0 0,7 19-31 0 0,1-1 1 0 0,1 0-1 0 0,7 10 31 0 0,16 33-131 0 0,0 7 48 0 0,31 75 10 0 0,-53-120 85 0 0,-2-5 12 0 0,-2-1 0 0 0,0 1 0 0 0,0 4-24 0 0,11 27 110 0 0,-12-38-43 0 0,-1 0 1 0 0,0 0-1 0 0,1 10-67 0 0,-3-14 85 0 0,0 0 0 0 0,1 0 0 0 0,-1-1 0 0 0,1 1-1 0 0,4 4-84 0 0,6 17 492 0 0,-13-28-423 0 0,0 1-1 0 0,0-1 1 0 0,0 0-1 0 0,0 0 1 0 0,0 1-1 0 0,0-1 1 0 0,0 0-1 0 0,0 0 1 0 0,0 0-1 0 0,0 1 1 0 0,1-1-1 0 0,-1 0 1 0 0,0 0-1 0 0,0 0 1 0 0,0 1-1 0 0,0-1 1 0 0,1 0 0 0 0,-1 0-1 0 0,0 0 1 0 0,0 0-1 0 0,0 1 1 0 0,1-1-1 0 0,-1 0 1 0 0,0 0-1 0 0,0 0 1 0 0,0 0-1 0 0,1 0 1 0 0,-1 0-1 0 0,0 0 1 0 0,0 0-1 0 0,1 0 1 0 0,-1 0-1 0 0,0 0 1 0 0,1 0-69 0 0,6-6 684 0 0,6-21-349 0 0,18-57 1001 0 0,15-61-1336 0 0,-4 32 919 0 0,-38 103-880 0 0,0 1 0 0 0,0 0 0 0 0,1 1 0 0 0,1-1-1 0 0,-1 1 1 0 0,1 0 0 0 0,2-2-39 0 0,17-24 65 0 0,-2 6 508 0 0,-4 7-3526 0 0,-18 20-8874 0 0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42.5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235 38 2904 0 0,'-2'-2'530'0'0,"0"0"-1"0"0,-1 0 1 0 0,1 0 0 0 0,-1 0-1 0 0,1 1 1 0 0,-1-1 0 0 0,0 1-1 0 0,1 0 1 0 0,-1-1 0 0 0,0 1-1 0 0,-3 0-529 0 0,-19-8 2140 0 0,21 7-1857 0 0,2 1-211 0 0,0 1 0 0 0,1-1-1 0 0,-1 1 1 0 0,0-1 0 0 0,0 1 0 0 0,1 0-1 0 0,-1 0 1 0 0,0 0 0 0 0,0 0 0 0 0,1 0-1 0 0,-1 0 1 0 0,0 0 0 0 0,0 1 0 0 0,1-1 0 0 0,-1 1-1 0 0,0-1 1 0 0,1 1 0 0 0,-1 0 0 0 0,0-1-1 0 0,1 1 1 0 0,-1 0 0 0 0,1 0 0 0 0,-1 1-72 0 0,-6 3 33 0 0,0 1 1 0 0,1 1-1 0 0,0-1 1 0 0,0 1-34 0 0,-3 4 118 0 0,2-2-72 0 0,0 1-1 0 0,1 0 1 0 0,1 0 0 0 0,0 0 0 0 0,0 1 0 0 0,1 0 0 0 0,0 0 0 0 0,1 1 0 0 0,0-1 0 0 0,1 1 0 0 0,-1 10-46 0 0,-5 45 94 0 0,3 0 0 0 0,4 1-1 0 0,4 49-93 0 0,-2-111 4 0 0,5 63 51 0 0,3 1 0 0 0,3-1 1 0 0,3 3-56 0 0,-8-54 11 0 0,-1-1 1 0 0,2-1-1 0 0,0 1 1 0 0,1-1-1 0 0,1-1 1 0 0,7 11-12 0 0,-10-16 9 0 0,-4-7-8 0 0,0 0-1 0 0,0 0 1 0 0,0 0-1 0 0,0 0 1 0 0,0-1-1 0 0,1 1 1 0 0,-1-1-1 0 0,1 1 1 0 0,-1-1-1 0 0,1 0 1 0 0,0 0-1 0 0,0 0 1 0 0,0-1-1 0 0,0 1 1 0 0,1-1-1 0 0,-1 1 1 0 0,0-1-1 0 0,0 0 1 0 0,1 0-1 0 0,-1-1 1 0 0,1 1-1 0 0,-1-1 1 0 0,1 0-1 0 0,-1 0 0 0 0,1 0 1 0 0,-1 0-1 0 0,1 0 1 0 0,-1-1-1 0 0,1 1 1 0 0,-1-1-1 0 0,0 0 1 0 0,1 0-1 0 0,-1-1 1 0 0,3 0-1 0 0,3-3 0 0 0,0 1 1 0 0,0-1-1 0 0,0-1 1 0 0,-1 0-1 0 0,1 0 0 0 0,-2-1 1 0 0,1 0-1 0 0,-1 0 1 0 0,0-1-1 0 0,0 0 1 0 0,2-3-1 0 0,14-24 80 0 0,0-2 0 0 0,10-26-80 0 0,-25 44 48 0 0,-1-1 0 0 0,-1-1 0 0 0,3-12-48 0 0,-2 2 61 0 0,-2 5 14 0 0,0 0 0 0 0,-2-1 0 0 0,-1-25-75 0 0,1 1 90 0 0,-2 27-65 0 0,-1 1 0 0 0,0-1 0 0 0,-2 1 0 0 0,-1 0 0 0 0,-1 0 0 0 0,-1 0 0 0 0,0 0 1 0 0,-2 1-1 0 0,-1 0 0 0 0,-1 0 0 0 0,0 1 0 0 0,-2 0 0 0 0,-1 0-25 0 0,-3-4 4 0 0,11 16-1 0 0,-1 1-1 0 0,0-1 1 0 0,-1 1-1 0 0,1 0 0 0 0,-2 1 1 0 0,1 0-1 0 0,-1 0 1 0 0,0 0-1 0 0,0 1 1 0 0,-1 0-1 0 0,0 0 1 0 0,-1 0-3 0 0,-1 0 1 0 0,-8-3 7 0 0,18 9-4 0 0,0 0-1904 0 0,0 0-7581 0 0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42.9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7024 0 0,'10'10'456'0'0,"-9"-9"-406"0"0,0-1 0 0 0,0 1 1 0 0,-1-1-1 0 0,1 1 0 0 0,0 0 1 0 0,0-1-1 0 0,-1 1 0 0 0,1 0 0 0 0,0 0 1 0 0,-1 0-1 0 0,1-1 0 0 0,-1 1 1 0 0,1 0-1 0 0,-1 0 0 0 0,0 0 1 0 0,1 0-1 0 0,-1 0 0 0 0,0 0-50 0 0,1 2 129 0 0,1 0 0 0 0,-1 1 0 0 0,1-1 0 0 0,-1 0 0 0 0,1-1 1 0 0,0 1-1 0 0,0 0 0 0 0,0 0 0 0 0,1-1 0 0 0,-1 1 0 0 0,3 1-129 0 0,-2-2 42 0 0,0 1 0 0 0,-1 0 0 0 0,1 0 0 0 0,-1 0 0 0 0,1 0 0 0 0,-1 1 0 0 0,0-1 0 0 0,1 4-42 0 0,9 18 22 0 0,0 1 1 0 0,5 4-23 0 0,1 4 28 0 0,-2-9 18 0 0,-12-19 16 0 0,0 1 0 0 0,0-1-1 0 0,-1 0 1 0 0,0 1 0 0 0,1 3-62 0 0,21 57 613 0 0,-23-61-525 0 0,0 0 1 0 0,0 0-1 0 0,1 0 0 0 0,0 0 0 0 0,0-1 0 0 0,0 1 0 0 0,0-1 0 0 0,1 0 1 0 0,3 3-89 0 0,11 17-1091 0 0,-17-25-6682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28.3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264 0 6632 0 0,'1'0'7'0'0,"-1"0"-1"0"0,1 0 1 0 0,-1 0 0 0 0,0 0 0 0 0,1 1 0 0 0,-1-1 0 0 0,0 0-1 0 0,1 0 1 0 0,-1 0 0 0 0,0 0 0 0 0,1 0 0 0 0,-1 1 0 0 0,0-1 0 0 0,0 0-1 0 0,1 0 1 0 0,-1 1 0 0 0,0-1 0 0 0,0 0 0 0 0,1 0 0 0 0,-1 1-1 0 0,0-1 1 0 0,0 0 0 0 0,0 1 0 0 0,1-1 0 0 0,-1 0 0 0 0,0 1-1 0 0,0-1 1 0 0,0 0 0 0 0,0 1 0 0 0,0-1 0 0 0,0 0 0 0 0,0 1-7 0 0,-10 3 492 0 0,-22-3 329 0 0,31-1-808 0 0,-16 2-6 0 0,0-1-1 0 0,0 2 1 0 0,0 0-1 0 0,1 1 1 0 0,-1 1-1 0 0,-11 5-6 0 0,16-6 30 0 0,7-1 52 0 0,0 0 0 0 0,1 1 0 0 0,-1-1 0 0 0,1 1 0 0 0,0 0 0 0 0,0 0 0 0 0,1 0 0 0 0,-1 1 0 0 0,1-1 0 0 0,0 1 0 0 0,0 0 0 0 0,0 0 0 0 0,0 2-82 0 0,-3 5 280 0 0,3-9-160 0 0,1 1 0 0 0,0 0 0 0 0,0 0 0 0 0,0 1 0 0 0,1-1 0 0 0,-1 0 0 0 0,1 1 0 0 0,0-1 0 0 0,0 2-120 0 0,-8 47 494 0 0,8-24-219 0 0,0-22-249 0 0,1 0 0 0 0,0 0 0 0 0,0 0 0 0 0,1 0 0 0 0,0 0-1 0 0,0 0 1 0 0,0 0 0 0 0,1 0 0 0 0,1 2-26 0 0,11 45 243 0 0,-12-40-128 0 0,2-1 1 0 0,-1 0-1 0 0,2 0 1 0 0,0 0-1 0 0,4 9-115 0 0,-2-7 56 0 0,-6-13-49 0 0,-1 1-1 0 0,1-1 1 0 0,0 0-1 0 0,0 1 0 0 0,0-1 1 0 0,0 0-1 0 0,1 0 1 0 0,-1 0-1 0 0,1 0 0 0 0,-1 0 1 0 0,1 0-1 0 0,0-1 1 0 0,-1 1-1 0 0,1-1 0 0 0,1 1-6 0 0,1 2 6 0 0,0-1 1 0 0,0 1-1 0 0,0-1 0 0 0,0 1 0 0 0,-1 0 0 0 0,1 1 0 0 0,-1-1 0 0 0,0 0 0 0 0,0 1-6 0 0,12 16 12 0 0,-7-13-71 0 0,1 0 0 0 0,1 0-1 0 0,-1-1 1 0 0,1-1 0 0 0,1 1 0 0 0,-1-2 0 0 0,1 0 0 0 0,0 0 0 0 0,0-1-1 0 0,1 0 60 0 0,13 7-172 0 0,-25-11 164 0 0,1 1 0 0 0,0-1-1 0 0,0 1 1 0 0,0-1 0 0 0,0 0 0 0 0,0 1-1 0 0,0-1 1 0 0,0 0 0 0 0,0 0 0 0 0,0 1 0 0 0,0-1-1 0 0,0 0 1 0 0,0 0 0 0 0,0 0 0 0 0,1 0 0 0 0,-1 0-1 0 0,0-1 1 0 0,0 1 0 0 0,0 0 0 0 0,0 0-1 0 0,0-1 1 0 0,0 1 0 0 0,0-1 0 0 0,0 1 0 0 0,-1-1-1 0 0,1 1 1 0 0,0-1 0 0 0,0 1 0 0 0,0-1 0 0 0,0 0-1 0 0,0 0 9 0 0,6-3-107 0 0,-6 4 32 0 0,0-1 1 0 0,0 1-1 0 0,0-1 1 0 0,-1 1-1 0 0,1-1 1 0 0,0 1-1 0 0,-1-1 1 0 0,1 1 0 0 0,0-1-1 0 0,-1 1 1 0 0,1-1-1 0 0,-1 0 1 0 0,1 1-1 0 0,-1-1 1 0 0,1 0-1 0 0,-1 0 1 0 0,1 1-1 0 0,-1-1 1 0 0,0 0-1 0 0,1 0 75 0 0,-1 0-7217 0 0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43.2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117 0 5920 0 0,'-2'10'613'0'0,"-1"-1"1"0"0,0 0 0 0 0,0 0-1 0 0,-1-1 1 0 0,0 1-1 0 0,-4 5-613 0 0,-12 30 1527 0 0,5-1-1502 0 0,2 0 1 0 0,3 1 0 0 0,1 0 0 0 0,2 0 0 0 0,2 1-1 0 0,1 26-25 0 0,1-33 31 0 0,1-21-15 0 0,1 0 0 0 0,0 0 1 0 0,2 0-1 0 0,1 14-16 0 0,0-17 8 0 0,-1-3 81 0 0,1 0-1 0 0,0 0 1 0 0,1 0 0 0 0,0 0 0 0 0,1 0-1 0 0,3 6-88 0 0,-1-4 108 0 0,-4-8-64 0 0,1 1 0 0 0,-1-1 1 0 0,1 0-1 0 0,0 0 0 0 0,0 0 0 0 0,1 0 0 0 0,-1 0 1 0 0,1-1-1 0 0,0 1 0 0 0,1-1 0 0 0,-1 0 0 0 0,1-1 1 0 0,-1 1-1 0 0,1-1 0 0 0,1 1-44 0 0,61 24-1288 0 0,-65-27-6857 0 0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43.6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7024 0 0,'1'0'108'0'0,"0"0"0"0"0,0 0 1 0 0,1 0-1 0 0,-1 1 0 0 0,0-1 1 0 0,1 0-1 0 0,-1 1 0 0 0,0-1 0 0 0,0 1 1 0 0,0-1-1 0 0,0 1 0 0 0,1 0 1 0 0,-1-1-1 0 0,0 1 0 0 0,0 0 0 0 0,0 0 1 0 0,0 0-1 0 0,-1 0 0 0 0,1 0 1 0 0,0 0-1 0 0,0 1-108 0 0,14 12 1263 0 0,-7-9-1095 0 0,-2 0-1 0 0,1 0 1 0 0,0 1-1 0 0,-1 0 1 0 0,0 0-1 0 0,-1 1 1 0 0,1-1-1 0 0,2 5-167 0 0,6 12 229 0 0,-1 0-1 0 0,0 2-228 0 0,8 15 144 0 0,6 12 19 0 0,-3 1 0 0 0,8 30-163 0 0,-19-49 68 0 0,7 4 61 0 0,-15-29-4 0 0,0 0 0 0 0,0 0 0 0 0,2 9-125 0 0,-5-11 34 0 0,0-2 7 0 0,0-1 0 0 0,-1 1 0 0 0,0 0 0 0 0,0 0 0 0 0,0 1 0 0 0,-1-1 0 0 0,1 2-41 0 0,-1-6 6 0 0,0 0 1 0 0,0 0-1 0 0,1 0 0 0 0,-1 0 1 0 0,1 0-1 0 0,-1 0 0 0 0,0 0 1 0 0,1 0-1 0 0,0-1 0 0 0,-1 1 1 0 0,1 0-1 0 0,0 0 0 0 0,-1 0 1 0 0,1 0-1 0 0,0-1 0 0 0,0 1 1 0 0,-1 0-1 0 0,1-1 1 0 0,0 1-1 0 0,0-1 0 0 0,0 1 1 0 0,0-1-1 0 0,0 1-6 0 0,5 2 35 0 0,-7 2 44 0 0,2-5-78 0 0,-1 0 0 0 0,0 0 0 0 0,0 0 0 0 0,0 0 0 0 0,0-1 0 0 0,1 1 0 0 0,-1 0 0 0 0,0 0 0 0 0,0 0 0 0 0,0 0 0 0 0,1 0-1 0 0,-1 0 1 0 0,0 0 0 0 0,0 0 0 0 0,0 0 0 0 0,1 0 0 0 0,-1 0 0 0 0,0 0 0 0 0,0 0 0 0 0,1 0 0 0 0,-1 0 0 0 0,0 0-1 0 0,0 0 1 0 0,0 0 0 0 0,1 0 0 0 0,-1 0 0 0 0,0 0 0 0 0,0 0 0 0 0,0 1 0 0 0,0-1 0 0 0,1 0 0 0 0,-1 0 0 0 0,0 0 0 0 0,0 0-1 0 0,0 0 1 0 0,0 1 0 0 0,1-1 0 0 0,-1 0 0 0 0,0 0 0 0 0,0 0 0 0 0,0 0 0 0 0,0 1 0 0 0,0-1 0 0 0,0 0 0 0 0,0 0 0 0 0,0 0-1 0 0,0 1 1 0 0,1-1 0 0 0,-1 0 0 0 0,0 0 0 0 0,0 0 0 0 0,0 1 0 0 0,0-1 0 0 0,0 0 0 0 0,0 0 0 0 0,0 0 0 0 0,-1 1 0 0 0,1-1-1 0 0,0 0 1 0 0,0 0 0 0 0,0 0 0 0 0,0 1-1 0 0,8-5-1728 0 0,-8 4-7070 0 0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43.9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249 0 8240 0 0,'0'0'440'0'0,"-7"22"1520"0"0,-2 1-1701 0 0,-1 0 1 0 0,-1 0-1 0 0,-10 13-259 0 0,7-12 235 0 0,1 0 0 0 0,-4 12-235 0 0,-4 12 102 0 0,-3-1 0 0 0,-28 42-102 0 0,47-82 84 0 0,0 1 1 0 0,1 0-1 0 0,-1 0 1 0 0,2 0-1 0 0,-1 1 1 0 0,1 0-1 0 0,0-1 1 0 0,0 8-85 0 0,-4 13 178 0 0,5-22-129 0 0,0 0 0 0 0,1 1 1 0 0,0-1-1 0 0,0 1 0 0 0,1 0-49 0 0,0 3-1606 0 0,0-10-6668 0 0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44.3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4616 0 0,'1'0'68'0'0,"0"1"1"0"0,-1-1-1 0 0,1 1 1 0 0,0-1 0 0 0,0 1-1 0 0,0 0 1 0 0,-1-1-1 0 0,1 1 1 0 0,0 0-1 0 0,-1 0 1 0 0,1-1-1 0 0,-1 1 1 0 0,1 0-1 0 0,-1 0 1 0 0,1 0-1 0 0,-1 0-68 0 0,9 11 1153 0 0,1 2-13 0 0,-9-12-1054 0 0,0-1 0 0 0,0 1 0 0 0,0 0 1 0 0,0-1-1 0 0,0 0 0 0 0,0 1 0 0 0,0-1 0 0 0,1 0 0 0 0,-1 1 0 0 0,1-1 0 0 0,-1 0 0 0 0,1 0-86 0 0,5 3 81 0 0,-1 1-1 0 0,1 0 1 0 0,-1 0 0 0 0,0 0-1 0 0,0 1 1 0 0,-1 0-1 0 0,0 0 1 0 0,0 1-1 0 0,0-1 1 0 0,-1 1-1 0 0,0 0 1 0 0,0 0-1 0 0,0 1 1 0 0,-1-1-1 0 0,0 3-80 0 0,1 1 50 0 0,1 1 0 0 0,1 0 0 0 0,-1-1 0 0 0,8 9-50 0 0,-7-9 97 0 0,1 0 0 0 0,-2 0 0 0 0,5 12-97 0 0,-2 2 156 0 0,-2 1 1 0 0,-1 2-157 0 0,0-4 127 0 0,0 0 1 0 0,5 7-128 0 0,-6-17 99 0 0,-1 1 0 0 0,0-1 0 0 0,0 1 0 0 0,-2 0-1 0 0,0 0 1 0 0,0 2-99 0 0,-2 28 526 0 0,-4 20-526 0 0,-13 74 661 0 0,14-121-351 0 0,-1 1 1 0 0,-6 14-311 0 0,-1-1 486 0 0,6-15-249 0 0,4-13-162 0 0,0 0 0 0 0,1 0 0 0 0,-1 0 0 0 0,1 0 0 0 0,0 1 1 0 0,0 2-76 0 0,1-5 34 0 0,-1 0 1 0 0,1 0-1 0 0,-1 0 1 0 0,0 0 0 0 0,1 0-1 0 0,-1 0 1 0 0,0 0-1 0 0,0 0 1 0 0,0 0 0 0 0,-1-1-1 0 0,1 1 1 0 0,0 0 0 0 0,-1-1-1 0 0,1 1 1 0 0,-1-1-1 0 0,0 1-34 0 0,0 0 43 0 0,1-1-1 0 0,-1 0 1 0 0,1 1-1 0 0,0 0 0 0 0,-1-1 1 0 0,1 1-1 0 0,0 0 1 0 0,0 0-1 0 0,0-1 1 0 0,0 1-1 0 0,0 0 0 0 0,1 0 1 0 0,-1 0-43 0 0,-8 10-1713 0 0,9-12-8487 0 0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5:44.7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6016 0 0,'1'0'96'0'0,"0"0"0"0"0,0 0 0 0 0,-1 0 0 0 0,1 0 0 0 0,0 0 0 0 0,0 0 0 0 0,-1 0 0 0 0,1 0 0 0 0,0 0 0 0 0,0 0 0 0 0,0 0 0 0 0,-1 1 0 0 0,1-1 0 0 0,0 0 0 0 0,0 0 0 0 0,-1 1 0 0 0,1-1 0 0 0,0 1 0 0 0,-1-1 0 0 0,1 0 0 0 0,0 1 0 0 0,-1-1 0 0 0,1 1 0 0 0,-1 0 0 0 0,1-1 0 0 0,-1 1 0 0 0,1-1 0 0 0,0 2-96 0 0,5 6 761 0 0,1-7-453 0 0,-7-1-289 0 0,1-1 0 0 0,-1 1 0 0 0,1 0 0 0 0,0 0 0 0 0,-1 0 1 0 0,1 0-1 0 0,-1 0 0 0 0,1 0 0 0 0,-1 0 0 0 0,1 0 0 0 0,-1 1 1 0 0,1-1-1 0 0,-1 0 0 0 0,1 0 0 0 0,-1 0 0 0 0,1 0 1 0 0,-1 1-1 0 0,1-1 0 0 0,-1 0 0 0 0,1 1 0 0 0,-1-1 0 0 0,1 0-19 0 0,11 39 43 0 0,3-1 0 0 0,1-1 0 0 0,1 0 0 0 0,23 33-43 0 0,-29-50 68 0 0,0 0 0 0 0,-1 0 0 0 0,-1 1 0 0 0,-1 0 0 0 0,2 7-68 0 0,8 20 331 0 0,5 21 106 0 0,-8-16-119 0 0,-7-29-161 0 0,-2 1 0 0 0,0-1 0 0 0,-2 1 0 0 0,0 5-157 0 0,-1 13 250 0 0,1 2 127 0 0,-2 0 0 0 0,-2-1 0 0 0,-5 38-377 0 0,1-23 265 0 0,4-45-203 0 0,-1-1 0 0 0,0 0 0 0 0,-1 1 1 0 0,-1-1-1 0 0,0 2-62 0 0,-11 24 386 0 0,-1 0-1 0 0,-6 6-385 0 0,-3 11 434 0 0,9-17-45 0 0,9-22-201 0 0,-1 0 1 0 0,0-1 0 0 0,-3 4-189 0 0,-6 15 306 0 0,14-30-254 0 0,1-1 0 0 0,-1 1 0 0 0,0-1 0 0 0,0 1 1 0 0,-1-1-1 0 0,1 0 0 0 0,-1 0 0 0 0,0 0 0 0 0,0 0 1 0 0,0 0-1 0 0,-3 1-52 0 0,-2 2 233 0 0,-1 1 1 0 0,1 0 0 0 0,-5 6-234 0 0,11-11 56 0 0,0-1 1 0 0,0 1 0 0 0,1 0-1 0 0,-1 0 1 0 0,0 0 0 0 0,1 0 0 0 0,0 0-1 0 0,0 0 1 0 0,0 0 0 0 0,0 1-1 0 0,0-1 1 0 0,1 0 0 0 0,-1 1-1 0 0,1 0-56 0 0,-8-3 71 0 0,6-1-2391 0 0,1 0-9590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28.7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6632 0 0,'2'4'179'0'0,"-1"-1"1"0"0,0 1-1 0 0,0 0 0 0 0,0 0 1 0 0,-1 0-1 0 0,1 1 1 0 0,-1 2-180 0 0,28-7 126 0 0,5 2-1046 0 0,-29-1-4150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29.1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280 68 6224 0 0,'0'-3'35'0'0,"0"0"-1"0"0,0 0 1 0 0,0 0 0 0 0,0 0 0 0 0,-1 0-1 0 0,1 1 1 0 0,-1-1 0 0 0,0 0 0 0 0,0 0-1 0 0,0 1 1 0 0,0-1 0 0 0,0 0 0 0 0,-1 1-1 0 0,1-1 1 0 0,-1 1 0 0 0,0-1 0 0 0,-1-1-35 0 0,1 3 150 0 0,-1-1 1 0 0,0 0-1 0 0,1 0 1 0 0,-1 1-1 0 0,0-1 0 0 0,0 1 1 0 0,0 0-1 0 0,0 0 1 0 0,0 0-1 0 0,0 0 1 0 0,0 1-1 0 0,0-1 1 0 0,0 1-1 0 0,0 0 1 0 0,0 0-1 0 0,-3 0-150 0 0,2 1 90 0 0,1-1 0 0 0,-1 1 0 0 0,0 0 0 0 0,0 0 0 0 0,1 1 0 0 0,-1-1 0 0 0,1 1 0 0 0,-1 0-1 0 0,1 0 1 0 0,0 0 0 0 0,-1 0 0 0 0,1 1 0 0 0,0-1 0 0 0,-2 4-90 0 0,-6 4 138 0 0,1 1 0 0 0,1 0 1 0 0,-4 5-139 0 0,-1 2 133 0 0,7-10-92 0 0,1 1 1 0 0,-1-1-1 0 0,2 1 0 0 0,-1 0 0 0 0,1 0 0 0 0,0 1 0 0 0,1 0 0 0 0,0 0 0 0 0,1 0 0 0 0,-1 3-41 0 0,-25 125 305 0 0,23-115-265 0 0,4-17-36 0 0,0 1 0 0 0,1 0-1 0 0,0-1 1 0 0,0 1 0 0 0,0 0-1 0 0,0 0 1 0 0,1 0 0 0 0,1 0-1 0 0,-1 1-3 0 0,1 1-6 0 0,1 0 0 0 0,-1 0-1 0 0,2-1 1 0 0,-1 1 0 0 0,1-1-1 0 0,0 1 1 0 0,1-1 0 0 0,0 0 0 0 0,0-1-1 0 0,1 1 1 0 0,3 4 6 0 0,14 20-192 0 0,-18-25 164 0 0,0 0 0 0 0,0-1-1 0 0,1 1 1 0 0,0-1 0 0 0,0 0 0 0 0,0-1 0 0 0,1 1-1 0 0,0-1 1 0 0,0 0 0 0 0,0-1 0 0 0,1 1 0 0 0,-1-1-1 0 0,5 2 29 0 0,24 9-162 0 0,-27-11-60 0 0,0 0 0 0 0,1-1 1 0 0,-1 1-1 0 0,1-2 0 0 0,0 1 0 0 0,-1-1 0 0 0,1-1 0 0 0,8 1 222 0 0,-13-2-6621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29.5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122 17 5720 0 0,'0'2'-52'0'0,"-1"7"156"0"0,-3-8 387 0 0,-8 1-122 0 0,10-1-343 0 0,1-1 0 0 0,0 1 0 0 0,0 0 0 0 0,-1 0 0 0 0,1 1-1 0 0,0-1 1 0 0,0 0 0 0 0,0 0 0 0 0,0 0 0 0 0,0 1 0 0 0,1-1 0 0 0,-1 0 0 0 0,0 1 0 0 0,0-1 0 0 0,1 1 0 0 0,-1-1 0 0 0,1 1-26 0 0,-9 13 112 0 0,6-10-110 0 0,0-1 1 0 0,0 1-1 0 0,0 0 0 0 0,1 0 1 0 0,0 0-1 0 0,0 0 0 0 0,0 1 1 0 0,0-1-1 0 0,0 4-2 0 0,-5 15-12 0 0,-6 10-18 0 0,2 0 0 0 0,-2 18 30 0 0,9-35-24 0 0,1 0 1 0 0,1 1 0 0 0,1-1-1 0 0,0 0 1 0 0,2 1-1 0 0,0 2 24 0 0,-1-16-2 0 0,1 11-14 0 0,1-1 0 0 0,1 1 0 0 0,0-1 1 0 0,2 5 15 0 0,-4-15 5 0 0,2 1 1 0 0,-1 0 0 0 0,0 0-1 0 0,1-1 1 0 0,0 1 0 0 0,0-1-1 0 0,0 0 1 0 0,0 0-1 0 0,1 0 1 0 0,0 0 0 0 0,0-1-1 0 0,0 1 1 0 0,2 1-6 0 0,12 13 127 0 0,-17-17-108 0 0,0 1 1 0 0,0-1-1 0 0,0 0 0 0 0,0 1 1 0 0,0-1-1 0 0,0 0 0 0 0,0 0 0 0 0,1 0 1 0 0,-1 0-1 0 0,0 0 0 0 0,1 0 1 0 0,-1 0-1 0 0,0 0 0 0 0,1-1 1 0 0,-1 1-1 0 0,1 0 0 0 0,-1-1 0 0 0,1 1 1 0 0,0-1-1 0 0,-1 0 0 0 0,1 1 1 0 0,0-1-1 0 0,-1 0 0 0 0,1 0 1 0 0,-1 0-1 0 0,1 0 0 0 0,0 0 0 0 0,-1-1 1 0 0,2 1-20 0 0,6-3 122 0 0,9-1 303 0 0,0-1 0 0 0,17-7-425 0 0,-28 9 73 0 0,-1-1 0 0 0,1 1 1 0 0,-1-1-1 0 0,0 0 0 0 0,0-1 1 0 0,-1 1-1 0 0,1-1 0 0 0,-1 0 1 0 0,1-3-74 0 0,4-4 156 0 0,0 0 0 0 0,-1-1 1 0 0,-1-1-1 0 0,0 1 0 0 0,-1-1 0 0 0,-1-1 1 0 0,0 1-1 0 0,-1-1 0 0 0,0 0-156 0 0,3-18 614 0 0,-1-1-1 0 0,-1 1 0 0 0,-1-23-613 0 0,-5 47 125 0 0,-1 0 0 0 0,0 0 0 0 0,0 0 1 0 0,-1 0-1 0 0,0 0 0 0 0,-1 0 0 0 0,0 1 0 0 0,-1-1 0 0 0,1 1 0 0 0,-2 0 0 0 0,1 0 0 0 0,-1 0 0 0 0,0 0 0 0 0,-1 1 0 0 0,-2-3-125 0 0,1 4 82 0 0,0 0 0 0 0,0 1 1 0 0,-1 0-1 0 0,0 0 0 0 0,0 1 0 0 0,0-1 0 0 0,0 2 0 0 0,-1-1 0 0 0,0 1 0 0 0,-8-1-82 0 0,-8-5 225 0 0,18 7-449 0 0,0 0 0 0 0,0 0 1 0 0,0 1-1 0 0,0 0 0 0 0,-1 0 1 0 0,1 1-1 0 0,0 0 0 0 0,-5 0 224 0 0,10 0-9786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29.9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 6928 0 0,'0'26'2537'0'0,"-1"9"-2508"0"0,1 0 0 0 0,2 1 0 0 0,2-1 0 0 0,1 0 1 0 0,1-1-1 0 0,5 12-29 0 0,-2-17-37 0 0,-1 0 0 0 0,0 9 37 0 0,-6-28-4 0 0,1-1-1 0 0,0 1 0 0 0,1-1 1 0 0,-1 0-1 0 0,2-1 1 0 0,-1 1-1 0 0,1-1 0 0 0,1 0 1 0 0,0 1 4 0 0,-2-4 37 0 0,0 0 1 0 0,0 0 0 0 0,0 0 0 0 0,1-1 0 0 0,0 1 0 0 0,0-1-1 0 0,0 0 1 0 0,0 0 0 0 0,0-1 0 0 0,1 0 0 0 0,0 0 0 0 0,0 0 0 0 0,0-1-1 0 0,1 1-37 0 0,-4-2 65 0 0,0 0-1 0 0,0-1 0 0 0,1 1 0 0 0,-1-1 1 0 0,0 1-1 0 0,1-1 0 0 0,-1 0 1 0 0,1 0-1 0 0,-1-1 0 0 0,0 1 0 0 0,1-1 1 0 0,-1 0-1 0 0,0 1 0 0 0,0-2 0 0 0,1 1 1 0 0,-1 0-1 0 0,0 0 0 0 0,0-1 1 0 0,2-1-65 0 0,-1 0 89 0 0,-1 0 0 0 0,0-1 1 0 0,0 1-1 0 0,0-1 1 0 0,0 1-1 0 0,-1-1 0 0 0,1 0 1 0 0,-1 0-1 0 0,0 0 1 0 0,0 0-1 0 0,-1 0 1 0 0,1-1-1 0 0,0-1-89 0 0,2-15 288 0 0,0-1 0 0 0,-1 0 0 0 0,-1 0 1 0 0,-1 0-1 0 0,-1-13-288 0 0,0 25 34 0 0,-1-36 285 0 0,-1 22-58 0 0,3-1-1 0 0,0-5-260 0 0,-3-1 255 0 0,2 28-213 0 0,-1-1-1 0 0,0 1 1 0 0,1-1 0 0 0,0 0-1 0 0,0 1 1 0 0,0-1 0 0 0,0 1-1 0 0,1-1 1 0 0,0 1 0 0 0,-1-1-1 0 0,1 1 1 0 0,0-1 0 0 0,1 1 0 0 0,0-2-42 0 0,4-6-57 0 0,-4 6-30 0 0,0 1 0 0 0,0 0 0 0 0,0 0 0 0 0,1 0 0 0 0,-1 0 0 0 0,1 0 0 0 0,0 0 1 0 0,1 1-1 0 0,-1-1 0 0 0,0 1 0 0 0,1 0 0 0 0,0 0 0 0 0,0 0 0 0 0,1 0 87 0 0,-4 3-10230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30.3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7736 0 0,'0'0'512'0'0,"0"0"0"0"0,3 3 434 0 0,6 12-840 0 0,-7-10-102 0 0,0-1 0 0 0,1 0-1 0 0,-1 1 1 0 0,1-1 0 0 0,0-1-1 0 0,2 2-3 0 0,-2-1-44 0 0,0 0 1 0 0,0 0-1 0 0,0 1 0 0 0,0-1 0 0 0,0 1 0 0 0,-1 0 0 0 0,0-1 0 0 0,0 1 0 0 0,0 0 1 0 0,-1 0 43 0 0,2 2-112 0 0,-1 0 1 0 0,1-1 0 0 0,0 1 0 0 0,0-1 0 0 0,5 6 111 0 0,-3-4-29 0 0,0 0 1 0 0,0 0 0 0 0,-1 1-1 0 0,0 0 1 0 0,0 0-1 0 0,-1 0 1 0 0,0 4 28 0 0,15 68 224 0 0,-16-71-151 0 0,2 19 372 0 0,-1 1 0 0 0,-2 25-445 0 0,2 14 458 0 0,-3 46 857 0 0,1-113-1265 0 0,0 0 0 0 0,-1-1 0 0 0,1 1 1 0 0,0 0-1 0 0,0-1 0 0 0,0 1 0 0 0,0-1 0 0 0,0 1 0 0 0,1-1 1 0 0,-1 0-1 0 0,0 1 0 0 0,0-1 0 0 0,1 0 0 0 0,0 0-50 0 0,20 15 745 0 0,18-25 80 0 0,-32 6-780 0 0,0 1 1 0 0,0-2-1 0 0,0 1 1 0 0,-1-1-1 0 0,1 0 1 0 0,-1-1-1 0 0,0 0 1 0 0,0 0-1 0 0,3-4-45 0 0,11-6 82 0 0,-6 4-93 0 0,-8 7-291 0 0,-1 0-1 0 0,-1 0 1 0 0,1 0-1 0 0,-1-1 1 0 0,4-4 302 0 0,-7 7-9177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30.8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0 287 7528 0 0,'0'0'27'0'0,"1"-1"-1"0"0,-1 1 1 0 0,0 0 0 0 0,1-1 0 0 0,-1 1 0 0 0,0-1 0 0 0,1 1 0 0 0,-1 0-1 0 0,1-1 1 0 0,-1 1 0 0 0,1 0 0 0 0,-1-1 0 0 0,1 1 0 0 0,-1 0-1 0 0,1 0 1 0 0,-1-1 0 0 0,1 1 0 0 0,-1 0 0 0 0,1 0 0 0 0,-1 0 0 0 0,1 0-1 0 0,-1 0 1 0 0,1 0 0 0 0,0 0-27 0 0,-1 0 13 0 0,0 0 1 0 0,-1 0-1 0 0,1-1 0 0 0,0 1 1 0 0,0 0-1 0 0,0 0 1 0 0,0 0-1 0 0,0 0 0 0 0,0 0 1 0 0,0 0-1 0 0,0 0 0 0 0,0-1 1 0 0,-1 1-1 0 0,1 0 0 0 0,0 0 1 0 0,0 0-1 0 0,0 0 0 0 0,0 0 1 0 0,0-1-1 0 0,0 1 0 0 0,0 0 1 0 0,0 0-1 0 0,0 0 0 0 0,0 0 1 0 0,0 0-1 0 0,0-1 1 0 0,0 1-1 0 0,0 0 0 0 0,0 0 1 0 0,0 0-1 0 0,0 0 0 0 0,0 0 1 0 0,1-1-1 0 0,-1 1 0 0 0,0 0 1 0 0,0 0-1 0 0,0 0 0 0 0,0 0 1 0 0,0 0-1 0 0,0 0 0 0 0,0 0 1 0 0,0-1-1 0 0,0 1 0 0 0,1 0 1 0 0,-1 0-1 0 0,0 0 0 0 0,0 0 1 0 0,0 0-1 0 0,0 0 1 0 0,0 0-1 0 0,0 0 0 0 0,1 0 1 0 0,-1 0-1 0 0,0 0 0 0 0,0 0 1 0 0,0 0-1 0 0,0 0 0 0 0,0 0 1 0 0,1 0-1 0 0,-1 0 0 0 0,0 0 1 0 0,0 0-1 0 0,0 0-13 0 0,0-1 220 0 0,0 1-31 0 0,11 0 189 0 0,-10 0-381 0 0,0 0 0 0 0,0 0 1 0 0,0 1-1 0 0,0-1 0 0 0,-1 0 0 0 0,1 1 1 0 0,0-1-1 0 0,0 0 0 0 0,0 1 0 0 0,0-1 1 0 0,0 1-1 0 0,0 0 0 0 0,-1-1 1 0 0,1 1-1 0 0,0 0 0 0 0,-1-1 0 0 0,1 1 1 0 0,0 0-1 0 0,-1 0 0 0 0,1-1 1 0 0,-1 1-1 0 0,1 0 0 0 0,-1 0 0 0 0,1 0 1 0 0,-1 0-1 0 0,0 0 0 0 0,1 0 0 0 0,-1 0 1 0 0,0 0-1 0 0,0-1 0 0 0,0 1 1 0 0,0 0-1 0 0,0 0 0 0 0,0 0 0 0 0,0 0 1 0 0,0 0-1 0 0,0 1 3 0 0,1 4-18 0 0,4 20-42 0 0,-2-11 12 0 0,0-1 1 0 0,-1 1-1 0 0,0 3 48 0 0,12 94-110 0 0,-13-98 116 0 0,1 0 1 0 0,1 0 0 0 0,0-1-1 0 0,1 1 1 0 0,0-1 0 0 0,6 12-7 0 0,-7-14 117 0 0,-3-11-107 0 0,0 1 0 0 0,0-1 0 0 0,0 1 0 0 0,0-1-1 0 0,0 1 1 0 0,0-1 0 0 0,0 0 0 0 0,0 1 0 0 0,0-1-1 0 0,1 1 1 0 0,-1-1 0 0 0,0 1 0 0 0,0-1 0 0 0,0 0-1 0 0,1 1 1 0 0,-1-1 0 0 0,0 0 0 0 0,1 1-1 0 0,-1-1 1 0 0,0 0 0 0 0,1 1 0 0 0,-1-1 0 0 0,0 0-1 0 0,1 1 1 0 0,-1-1 0 0 0,0 0 0 0 0,1 0 0 0 0,-1 0-10 0 0,1 0 47 0 0,-1 1 0 0 0,0-1 0 0 0,0 0-1 0 0,0 0 1 0 0,1 0 0 0 0,-1 0 0 0 0,0 0 0 0 0,0 0 0 0 0,0 0 0 0 0,1 0 0 0 0,-1 0 0 0 0,0 0 0 0 0,0 0 0 0 0,0 0 0 0 0,0-1 0 0 0,1 1 0 0 0,-1 0 0 0 0,0 0 0 0 0,0 0 0 0 0,0 0 0 0 0,0 0 0 0 0,1 0-1 0 0,-1 0 1 0 0,0 0 0 0 0,0 0 0 0 0,0-1 0 0 0,0 1 0 0 0,0 0 0 0 0,1 0 0 0 0,-1 0 0 0 0,0 0 0 0 0,0-1 0 0 0,0 1 0 0 0,0 0 0 0 0,0 0 0 0 0,0 0 0 0 0,0 0 0 0 0,0-1 0 0 0,0 1 0 0 0,0 0 0 0 0,0 0-1 0 0,0 0 1 0 0,0-1 0 0 0,0 1 0 0 0,0 0 0 0 0,0 0 0 0 0,0 0 0 0 0,0 0 0 0 0,0-1 0 0 0,0 1 0 0 0,0 0 0 0 0,0 0 0 0 0,0 0 0 0 0,0-1 0 0 0,0 1 0 0 0,0 0 0 0 0,0 0 0 0 0,0 0 0 0 0,-1 0 0 0 0,1-1-47 0 0,-3-19 361 0 0,1 13-258 0 0,-9-63 306 0 0,-19-95 478 0 0,27 144-557 0 0,0-1 0 0 0,0-22-330 0 0,-2-20 427 0 0,5 56-350 0 0,-1-1 1 0 0,1 0 0 0 0,1 1 0 0 0,0-1 0 0 0,0 1 0 0 0,0-1 0 0 0,1 1 0 0 0,1-3-78 0 0,0 2 71 0 0,-1 0 0 0 0,0 1 0 0 0,-1-1 0 0 0,0 0 0 0 0,-1 0 0 0 0,0-6-71 0 0,0 12 31 0 0,0-1 1 0 0,0 0-1 0 0,0 0 1 0 0,0 1-1 0 0,1-1 0 0 0,0 0 1 0 0,-1 1-1 0 0,1-1 1 0 0,1 1-1 0 0,0-2-31 0 0,-2 3 9 0 0,1 1 0 0 0,-1 0-1 0 0,1-1 1 0 0,0 1 0 0 0,0 0 0 0 0,0 0 0 0 0,0-1-1 0 0,0 1 1 0 0,0 0 0 0 0,0 0 0 0 0,0 0 0 0 0,0 0-1 0 0,0 0 1 0 0,0 1 0 0 0,1-1 0 0 0,-1 0-1 0 0,0 1 1 0 0,1-1 0 0 0,-1 0 0 0 0,1 1 0 0 0,-1 0-1 0 0,0-1 1 0 0,1 1 0 0 0,-1 0 0 0 0,1 0-1 0 0,0-1-8 0 0,12 0-52 0 0,-12 0 40 0 0,0 1 0 0 0,0-1-1 0 0,-1 1 1 0 0,1 0 0 0 0,0 0-1 0 0,0 0 1 0 0,0 0 0 0 0,-1 0-1 0 0,1 0 1 0 0,0 0 0 0 0,0 1-1 0 0,0-1 1 0 0,-1 0 0 0 0,1 1-1 0 0,0 0 1 0 0,-1-1 0 0 0,1 1-1 0 0,0 0 1 0 0,-1 0 0 0 0,1 0-1 0 0,-1 0 1 0 0,1 0-1 0 0,0 1 13 0 0,27 24-58 0 0,-15-15 93 0 0,0 0 0 0 0,-1 1 1 0 0,0 1-1 0 0,-2 0 0 0 0,1 1 1 0 0,8 14-36 0 0,-14-19 42 0 0,0 0 0 0 0,0-1 0 0 0,1 0 1 0 0,6 5-43 0 0,20 25 93 0 0,-25-27-88 0 0,-1-1 0 0 0,-1 1 0 0 0,1 1 0 0 0,-2 0 0 0 0,1-1-1 0 0,-2 2 1 0 0,0-1 0 0 0,0 0 0 0 0,-1 1 0 0 0,-1 0-1 0 0,0 0 1 0 0,0 0 0 0 0,-1 1-5 0 0,-2 22-54 0 0,-1 0 0 0 0,-2 1-1 0 0,-3 9 55 0 0,6-42-2 0 0,0 1 0 0 0,0 0 0 0 0,0 0 0 0 0,0-1-1 0 0,-1 1 1 0 0,0-1 0 0 0,0 1 0 0 0,0-1-1 0 0,0 0 1 0 0,-1 0 0 0 0,0 0 0 0 0,-2 4 2 0 0,-2 0-4 0 0,7-7 4 0 0,0-1-1 0 0,-1 1 1 0 0,1 0-1 0 0,-1-1 1 0 0,1 1-1 0 0,-1 0 1 0 0,1-1-1 0 0,-1 1 1 0 0,0-1-1 0 0,1 1 1 0 0,-1 0-1 0 0,0-1 1 0 0,1 0-1 0 0,-1 1 1 0 0,0-1-1 0 0,1 1 1 0 0,-2-1 0 0 0,-4 3-8 0 0,-1 1 0 0 0,1 0 1 0 0,0 0-1 0 0,0 0 0 0 0,0 0 0 0 0,1 2 8 0 0,-28 17-68 0 0,27-20 69 0 0,-1 0 0 0 0,0-1 0 0 0,0 0 0 0 0,0 0 0 0 0,-1-1 0 0 0,1 0 0 0 0,0 0 0 0 0,0-1 0 0 0,-5 0-1 0 0,5 0-310 0 0,0 1 1 0 0,0-1-1 0 0,0 1 0 0 0,0 0 0 0 0,0 1 0 0 0,1 0 1 0 0,-1 0-1 0 0,0 0 310 0 0,4 0-10309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6:00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597 120 5320 0 0,'0'0'209'0'0,"0"0"4"0"0,0 0-3 0 0,0 0 2 0 0,0 0 14 0 0,0 0 0 0 0,0 0-2 0 0,0 0-7 0 0,0 0-24 0 0,0 0 5 0 0,-2-5 0 0 0,2 3-169 0 0,0 0-1 0 0,-1 0 0 0 0,1 0 0 0 0,-1 1 0 0 0,0-1 0 0 0,0 0 0 0 0,1 1 0 0 0,-1-1 0 0 0,0 0 0 0 0,0 1 0 0 0,0-1 1 0 0,-1 1-1 0 0,1 0 0 0 0,-1-1-28 0 0,0 0 82 0 0,0 1 1 0 0,-1 0-1 0 0,1 0 1 0 0,-1 0-1 0 0,1 1 1 0 0,-1-1-1 0 0,0 1 0 0 0,1-1 1 0 0,-1 1-1 0 0,1 0 1 0 0,-1 0-1 0 0,0 0 1 0 0,-1 0-83 0 0,-19 1 96 0 0,0 1 0 0 0,0 0 0 0 0,0 2 0 0 0,1 1 1 0 0,-18 6-97 0 0,-14 7 16 0 0,-41 22-16 0 0,4 14 216 0 0,81-49-169 0 0,1 1 1 0 0,0 0-1 0 0,0 0 1 0 0,1 1-1 0 0,-1 0 1 0 0,2 1-1 0 0,-1 0 1 0 0,1 0-1 0 0,0 1 1 0 0,1 0-1 0 0,0 0 1 0 0,0 0-1 0 0,1 1 1 0 0,0 0-1 0 0,-1 4-47 0 0,-1 5 66 0 0,1 0 1 0 0,0 1-1 0 0,2-1 0 0 0,0 1 0 0 0,1 0 1 0 0,1 0-1 0 0,1 19-66 0 0,1-20 69 0 0,-1 0 90 0 0,2-1 0 0 0,2 19-159 0 0,-2-31 33 0 0,1 1 1 0 0,-1-1-1 0 0,1 1 1 0 0,1-1-1 0 0,-1 0 1 0 0,1 0-1 0 0,0 0 0 0 0,0 0 1 0 0,1 0-1 0 0,1 1-33 0 0,5 5 46 0 0,0 0-1 0 0,2 0 1 0 0,-1-1-1 0 0,1 0 1 0 0,1-1-1 0 0,0-1 1 0 0,0 0-1 0 0,1-1 1 0 0,0 0-1 0 0,13 5-45 0 0,-7-5 38 0 0,-1-1 0 0 0,1-1 0 0 0,0-1 0 0 0,0-1 0 0 0,0-1 0 0 0,1 0 0 0 0,-1-2 0 0 0,8 0-38 0 0,23-1 84 0 0,1-2 1 0 0,0-2-1 0 0,-1-3 0 0 0,3-2-84 0 0,-12 1 80 0 0,-24 5-20 0 0,0-1-1 0 0,-1 0 1 0 0,0-1-1 0 0,0-1 1 0 0,0 0 0 0 0,9-6-60 0 0,61-45 258 0 0,-45 28-124 0 0,-28 19-69 0 0,0-1 0 0 0,-1 0 1 0 0,0-1-1 0 0,-1 0 0 0 0,0-1 1 0 0,-1-1-1 0 0,-1 0 0 0 0,0 0 1 0 0,-1-1-1 0 0,0 0 0 0 0,2-7-65 0 0,-5 9 69 0 0,-1 0-1 0 0,0-1 1 0 0,-1 0-1 0 0,0 1 0 0 0,-1-1 1 0 0,-1 0-1 0 0,0-1 1 0 0,-1 1-1 0 0,0 0 0 0 0,-1 0 1 0 0,-1-1-1 0 0,0 1 1 0 0,-3-14-69 0 0,0 18 28 0 0,0 1 1 0 0,0-1-1 0 0,-1 1 1 0 0,0 0-1 0 0,0 0 1 0 0,-1 0-1 0 0,0 1 1 0 0,-1 0-1 0 0,-1-1-28 0 0,0-1 33 0 0,-1 0 11 0 0,-1 0-1 0 0,0 0 1 0 0,-1 1 0 0 0,0 1 0 0 0,0-1-1 0 0,-2 1-43 0 0,-17-10 319 0 0,-27-12-319 0 0,17 11 168 0 0,15 8-80 0 0,0-1 0 0 0,-2-3-88 0 0,16 9 22 0 0,-1-1-1 0 0,0 2 0 0 0,0 0 1 0 0,0 0-1 0 0,-1 1 1 0 0,0 1-1 0 0,0 0 0 0 0,0 1 1 0 0,0 0-1 0 0,0 1 1 0 0,0 0-1 0 0,-1 2 1 0 0,1-1-1 0 0,0 1 0 0 0,0 1 1 0 0,0 0-1 0 0,-10 4-21 0 0,-50 14-1962 0 0,71-20-8670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6:01.2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6016 0 0,'0'0'752'0'0,"0"0"0"0"0,5 19 1969 0 0,-1-14-2618 0 0,-1 0 1 0 0,0 0-1 0 0,0 0 0 0 0,0 0 1 0 0,-1 0-1 0 0,0 1 0 0 0,0-1 1 0 0,0 1-1 0 0,1 5-103 0 0,6 55 412 0 0,-3-19-194 0 0,3 30 184 0 0,-4-18 19 0 0,-4-57-379 0 0,-1 1 0 0 0,1-1 0 0 0,-1 1 0 0 0,1-1 0 0 0,0 1 0 0 0,0-1 0 0 0,0 1 0 0 0,0-1 0 0 0,0 0 0 0 0,0 1 0 0 0,1-1 0 0 0,-1 0 0 0 0,1 0 0 0 0,0 0 0 0 0,-1 0 0 0 0,1 0 0 0 0,0-1 0 0 0,0 1 0 0 0,0-1 0 0 0,1 1-42 0 0,-2-1 88 0 0,-1-1 5 0 0,0 0 20 0 0,0 0 2 0 0,0 0 4 0 0,0 0 2 0 0,0 0 8 0 0,0 0 11 0 0,25 0 304 0 0,-18 0-2256 0 0,-5 0-7490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28.7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310 66 5624 0 0,'-2'-1'47'0'0,"-1"1"0"0"0,1-1 1 0 0,0 0-1 0 0,-1 0 0 0 0,1 0 1 0 0,0 0-1 0 0,0 0 0 0 0,-1 0 1 0 0,1-1-1 0 0,0 1 0 0 0,0-1 1 0 0,0 1-1 0 0,1-1 0 0 0,-1 0 1 0 0,0 0-1 0 0,1 0 0 0 0,-1 1 1 0 0,1-2-1 0 0,-1 1 0 0 0,1 0 1 0 0,0-1-48 0 0,-1 0 74 0 0,-1 0 1 0 0,1-1-1 0 0,0 1 1 0 0,-1 1-1 0 0,0-1 0 0 0,1 0 1 0 0,-1 1-1 0 0,0-1 1 0 0,-3-1-75 0 0,3 4 53 0 0,0-1 0 0 0,-1 0 0 0 0,1 1 0 0 0,0 0 0 0 0,-1 0 0 0 0,1 0 0 0 0,0 0 0 0 0,0 0 0 0 0,-1 1 0 0 0,1-1 0 0 0,0 1 1 0 0,0 0-1 0 0,0 0 0 0 0,0 0 0 0 0,0 1 0 0 0,0-1 0 0 0,0 1 0 0 0,0-1 0 0 0,0 1 0 0 0,0 0-53 0 0,-19 16 193 0 0,0 0 0 0 0,2 1-1 0 0,0 2 1 0 0,1 0 0 0 0,-15 21-193 0 0,29-34 85 0 0,1 0-1 0 0,-1 0 1 0 0,1 0 0 0 0,1 1-1 0 0,0-1 1 0 0,0 1 0 0 0,0 0-1 0 0,1 0 1 0 0,1 0 0 0 0,0 0-1 0 0,0 1 1 0 0,0 7-85 0 0,2-13 47 0 0,0 0 0 0 0,0 0 0 0 0,0 0 0 0 0,0 0 0 0 0,1 0 0 0 0,0 0 0 0 0,0 0 0 0 0,0 0 0 0 0,0 0 0 0 0,0-1 0 0 0,1 1 0 0 0,-1-1 0 0 0,1 0 0 0 0,3 3-47 0 0,3 3 160 0 0,0 0-1 0 0,1-1 1 0 0,0 0-1 0 0,6 4-159 0 0,-2-3 102 0 0,1-1 0 0 0,0 0-1 0 0,0-1 1 0 0,0-1 0 0 0,1 0 0 0 0,0-1 0 0 0,0-1 0 0 0,6 1-102 0 0,-17-5 25 0 0,1 0 1 0 0,0 0-1 0 0,0-1 1 0 0,-1 1 0 0 0,1-1-1 0 0,0-1 1 0 0,3 0-26 0 0,15-3 109 0 0,-15 3-45 0 0,0 1 1 0 0,0-1-1 0 0,0-1 1 0 0,-1 1-1 0 0,1-2 1 0 0,-1 1-1 0 0,0-1 1 0 0,0 0-1 0 0,0-1 1 0 0,-1 0-1 0 0,1 0 1 0 0,-1 0 0 0 0,0-2-65 0 0,-4 5 32 0 0,-1-1 1 0 0,1 1 0 0 0,-1-1-1 0 0,0 0 1 0 0,0 1 0 0 0,0-1-1 0 0,0 0 1 0 0,-1 0 0 0 0,1-1-1 0 0,-1 1 1 0 0,0 0 0 0 0,0 0-1 0 0,0-1 1 0 0,0 1 0 0 0,0 0-1 0 0,-1-1 1 0 0,1 1 0 0 0,-1-1-1 0 0,0 1 1 0 0,0-1 0 0 0,-1 1-1 0 0,1-1 1 0 0,-1 1 0 0 0,0 0-1 0 0,1-1 1 0 0,-1 1 0 0 0,-1 0-1 0 0,1-1 1 0 0,0 1 0 0 0,-1 0 0 0 0,0 0-1 0 0,0 0 1 0 0,1 0 0 0 0,-2 1-1 0 0,1-1-32 0 0,-23-34 275 0 0,9 13-75 0 0,-1 1 0 0 0,-1 0 0 0 0,-9-7-200 0 0,11 14 75 0 0,7 9-22 0 0,1 0 0 0 0,1-1 0 0 0,-1 0 1 0 0,1 0-1 0 0,1-1 0 0 0,0 1 0 0 0,0-1 0 0 0,0-1 0 0 0,1 1 1 0 0,0-3-54 0 0,4 0-2024 0 0,1 11-8096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6:01.6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 6224 0 0,'1'12'695'0'0,"1"0"0"0"0,0 0 0 0 0,0 0 0 0 0,2 3-695 0 0,3 18 381 0 0,13 59 991 0 0,26 75-1372 0 0,-39-144 7 0 0,-4-13-5 0 0,2-1 1 0 0,-1 1-1 0 0,2 0 1 0 0,-1-1-1 0 0,1 0 1 0 0,0-1-1 0 0,1 1 1 0 0,2 1-3 0 0,14 20 128 0 0,-21-27-96 0 0,0 0 0 0 0,0-1 1 0 0,1 1-1 0 0,-1-1 0 0 0,1 1 1 0 0,-1-1-1 0 0,1 0 0 0 0,0 0 1 0 0,0 0-1 0 0,0 0 1 0 0,0-1-1 0 0,0 1 0 0 0,0-1 1 0 0,0 1-1 0 0,0-1 0 0 0,1 0 1 0 0,-1-1-1 0 0,0 1 0 0 0,1 0 1 0 0,-1-1-1 0 0,1 0 0 0 0,-1 0 1 0 0,4 0-33 0 0,-1-1 101 0 0,1 0 0 0 0,-1-1 1 0 0,0 0-1 0 0,1 0 0 0 0,-1 0 1 0 0,0-1-1 0 0,0 1 0 0 0,0-2 1 0 0,-1 1-1 0 0,1 0 0 0 0,3-5-101 0 0,-2 3 117 0 0,-1-1 0 0 0,0 0 0 0 0,-1 0 0 0 0,1 0 0 0 0,-1-1 0 0 0,0 0 1 0 0,-1 0-1 0 0,0 0 0 0 0,3-6-117 0 0,-1-2 255 0 0,0 0 0 0 0,-1 0 0 0 0,0 0 0 0 0,1-11-255 0 0,-2 3 317 0 0,0 0 1 0 0,-1 0 0 0 0,-1-1 0 0 0,-1 1 0 0 0,-1 0 0 0 0,-2-1 0 0 0,-3-21-318 0 0,-13-47 898 0 0,12 62-463 0 0,5 20-2741 0 0,1 8-9198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6:02.0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0 690 6128 0 0,'2'-5'463'0'0,"3"9"589"0"0,4 12 779 0 0,-10-22-1486 0 0,1 0 0 0 0,1 0 1 0 0,-1 0-1 0 0,1 0 0 0 0,0 0 0 0 0,1 0 0 0 0,-1 0 0 0 0,3-3-345 0 0,5-27 157 0 0,-6 5-9 0 0,-1 1 0 0 0,-2-1 0 0 0,-1-8-148 0 0,1-54 404 0 0,1 44-223 0 0,-1 15 220 0 0,4-27-401 0 0,3-45 611 0 0,-5 97-527 0 0,-1 0 0 0 0,2 0 0 0 0,-1 1 0 0 0,1-1 0 0 0,1 0 0 0 0,0 1 0 0 0,0 0 0 0 0,2-2-84 0 0,3-10 183 0 0,-8 18-136 0 0,-1 0 0 0 0,1 0 0 0 0,0 0 0 0 0,0 0 0 0 0,0 0 0 0 0,0 0 1 0 0,1 0-1 0 0,-1 0 0 0 0,0 0 0 0 0,1 1 0 0 0,-1-1 0 0 0,1 1 1 0 0,0-1-1 0 0,-1 1 0 0 0,1-1 0 0 0,0 1 0 0 0,0 0 0 0 0,0 0 0 0 0,0 0 1 0 0,0 0-1 0 0,0 0 0 0 0,0 0 0 0 0,0 1 0 0 0,0-1 0 0 0,1 1 1 0 0,-1-1-1 0 0,0 1 0 0 0,0 0 0 0 0,1 0 0 0 0,1 0-47 0 0,-3 0 15 0 0,0 1 0 0 0,1 0-1 0 0,-1 0 1 0 0,0 0 0 0 0,0 0 0 0 0,0 0-1 0 0,0 0 1 0 0,0 0 0 0 0,0 0 0 0 0,0 0-1 0 0,0 0 1 0 0,-1 0 0 0 0,1 1 0 0 0,0-1-1 0 0,-1 0 1 0 0,1 1 0 0 0,-1-1 0 0 0,1 0-1 0 0,-1 1 1 0 0,0-1 0 0 0,1 1-15 0 0,-1 1 22 0 0,104 274 751 0 0,-98-264-758 0 0,1 0-1 0 0,0-1 0 0 0,1 0 0 0 0,8 10-14 0 0,13 21 31 0 0,20 32 25 0 0,-46-71-53 0 0,0 0 0 0 0,0 0 0 0 0,0-1 0 0 0,0 1 1 0 0,1-1-1 0 0,0 1-3 0 0,-1-2-2 0 0,0 0 0 0 0,-1 1 1 0 0,1-1-1 0 0,-1 1 0 0 0,0 0 1 0 0,0-1-1 0 0,0 1 0 0 0,0 0 1 0 0,0 0-1 0 0,-1 1 0 0 0,1 1 2 0 0,11 15-134 0 0,-5-9 14 0 0,-7 6 163 0 0,-2-7-2377 0 0,1-10-8680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6:02.4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66 9040 0 0,'0'-5'2922'0'0,"3"6"-2848"0"0,-1-1 0 0 0,0 0 0 0 0,1 0 0 0 0,-1 0 0 0 0,0 0 0 0 0,1 0 0 0 0,-1-1 0 0 0,1 1 0 0 0,-1-1 0 0 0,0 1 0 0 0,0-1 0 0 0,2-1-74 0 0,5 0 71 0 0,53-4 130 0 0,10-7-114 0 0,10-3-159 0 0,3 4 72 0 0,-41 6-1661 0 0,-35 4-6543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6:02.7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1 554 6016 0 0,'18'-7'2937'0'0,"-12"-28"-1072"0"0,-4 29-1737 0 0,-1-1 1 0 0,1 1-1 0 0,-1 0 0 0 0,0-1 1 0 0,-1-1-129 0 0,0-5 74 0 0,1-22 300 0 0,-2 0 1 0 0,-2 0 0 0 0,-1-1 0 0 0,-3-5-375 0 0,0 1 618 0 0,2-1 0 0 0,1 0 1 0 0,3-33-619 0 0,0 65 173 0 0,2-15 135 0 0,-1 24-294 0 0,0-1 0 0 0,0 1 0 0 0,0-1 0 0 0,0 0 0 0 0,0 1 0 0 0,1-1 0 0 0,-1 1 0 0 0,0-1 0 0 0,0 0 0 0 0,1 1 0 0 0,-1-1 0 0 0,0 1 0 0 0,1-1 0 0 0,-1 1 0 0 0,0-1 0 0 0,1 1 0 0 0,-1-1 0 0 0,1 1 0 0 0,-1-1 0 0 0,1 1 0 0 0,-1 0 0 0 0,1-1 0 0 0,-1 1 0 0 0,1 0 0 0 0,0 0 0 0 0,-1-1 0 0 0,1 1 0 0 0,0 0-14 0 0,6-2 307 0 0,-6 1-274 0 0,0 1 0 0 0,0-1 0 0 0,0 1 0 0 0,1 0 0 0 0,-1-1 0 0 0,0 1 0 0 0,0 0 0 0 0,0 0-1 0 0,0 0 1 0 0,0 0 0 0 0,0 0 0 0 0,0 0 0 0 0,0 0 0 0 0,1 0 0 0 0,-1 0 0 0 0,0 1 0 0 0,0-1 0 0 0,0 0 0 0 0,0 1 0 0 0,0-1 0 0 0,0 1-1 0 0,0-1 1 0 0,0 1 0 0 0,0-1 0 0 0,0 1 0 0 0,0 0 0 0 0,-1-1 0 0 0,1 1 0 0 0,0 0 0 0 0,0 0 0 0 0,0 0-33 0 0,5 7 49 0 0,0 1 1 0 0,0 0-1 0 0,-1 0 1 0 0,0 1 0 0 0,-1-1-1 0 0,0 1-49 0 0,22 42 173 0 0,21 33-10 0 0,12 21 10 0 0,-48-88-101 0 0,1-1 0 0 0,1-1 0 0 0,1 0 0 0 0,10 10-72 0 0,-7-9 63 0 0,-12-12-50 0 0,0 1-1 0 0,0-1 1 0 0,1 0-1 0 0,-1-1 1 0 0,1 1-1 0 0,0-1 1 0 0,1 0-1 0 0,-1-1 1 0 0,1 0-1 0 0,-1 0 1 0 0,1 0-1 0 0,0 0 1 0 0,2-1-13 0 0,30 11-2 0 0,-32-9-31 0 0,0-1 0 0 0,1-1 0 0 0,0 0 0 0 0,-1 0 0 0 0,1 0 0 0 0,0-1-1 0 0,4 0 34 0 0,-8-1-10 0 0,1 0-1 0 0,-1-1 0 0 0,0 0 0 0 0,1 1 0 0 0,-1-2 0 0 0,0 1 0 0 0,0-1 0 0 0,0 1 0 0 0,0-1 0 0 0,0 0 0 0 0,0 0 1 0 0,0-1-1 0 0,-1 1 0 0 0,1-1 0 0 0,-1 0 0 0 0,1 0 0 0 0,-1 0 0 0 0,0 0 0 0 0,-1-1 0 0 0,1 1 0 0 0,0-1 0 0 0,0-1 11 0 0,5-13 14 0 0,0-1-1 0 0,-1 1 1 0 0,-1-1-1 0 0,0-7-13 0 0,-4 17 9 0 0,-1-1-1 0 0,0 0 0 0 0,0 0 1 0 0,-1 0-1 0 0,-1 0 1 0 0,0 1-1 0 0,0-1 0 0 0,-1 0 1 0 0,-1-6-9 0 0,-9-37 129 0 0,10 38-79 0 0,-1 0 0 0 0,-1 0-1 0 0,0 1 1 0 0,-1 0 0 0 0,0-1-1 0 0,-2 2 1 0 0,-1-4-50 0 0,4 9-111 0 0,1-1-1 0 0,0 0 1 0 0,0 0-1 0 0,1 0 1 0 0,0 0 0 0 0,0 0-1 0 0,1 0 1 0 0,0-1-1 0 0,1 1 1 0 0,0-1 0 0 0,1-3 111 0 0,-1 10-300 0 0,0 3-11853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6:03.1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7528 0 0,'2'1'336'0'0,"0"1"1"0"0,-1-1-1 0 0,1 1 0 0 0,-1 0 1 0 0,0 0-1 0 0,1 0 1 0 0,-1-1-1 0 0,0 1 0 0 0,0 1 1 0 0,0-1-1 0 0,0 0 1 0 0,-1 0-1 0 0,1 0 0 0 0,0 0 1 0 0,-1 0-1 0 0,1 3-336 0 0,16 29 986 0 0,-8 14-853 0 0,-2 0 0 0 0,-1 0 1 0 0,-2 22-134 0 0,2-40 0 0 0,-4-26 0 0 0,-1 1 0 0 0,0-1 0 0 0,0 1 0 0 0,0-1 0 0 0,-1 1 0 0 0,1 1 0 0 0,-2 11 11 0 0,0-14-1 0 0,1 0 0 0 0,0 1 0 0 0,-1-1 0 0 0,1 0 0 0 0,0 0 0 0 0,1 0 0 0 0,-1 0 0 0 0,1 0 0 0 0,-1 0 1 0 0,1 0-1 0 0,0 1 0 0 0,0-2 0 0 0,0 1 0 0 0,0 0 0 0 0,1 0 0 0 0,-1 0 0 0 0,1 0 0 0 0,0-1-10 0 0,3 5-1519 0 0,-5-7-7746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6:03.4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88 6224 0 0,'0'-12'2346'0'0,"0"17"-436"0"0,0-5-1453 0 0,0 0-42 0 0,0 0-189 0 0,0 0-39 0 0,19-13 193 0 0,-17 13-377 0 0,0-1 0 0 0,0 1-1 0 0,1-1 1 0 0,-1 1 0 0 0,0 0 0 0 0,0 0-1 0 0,0 0 1 0 0,1 0 0 0 0,1 1-3 0 0,16-1 16 0 0,86-18 18 0 0,-60 9-23 0 0,1 2-1 0 0,32-1-10 0 0,97-8 56 0 0,-24 7-1285 0 0,-148 9-6679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6:03.8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6424 0 0,'0'0'45'0'0,"0"1"1"0"0,0 0-1 0 0,0 0 0 0 0,0-1 1 0 0,0 1-1 0 0,1 0 0 0 0,-1-1 1 0 0,0 1-1 0 0,0 0 0 0 0,0 0 1 0 0,1-1-1 0 0,-1 1 1 0 0,0 0-1 0 0,1-1 0 0 0,-1 1 1 0 0,1-1-1 0 0,-1 1 0 0 0,1-1 1 0 0,-1 1-1 0 0,1-1 1 0 0,-1 1-1 0 0,1-1 0 0 0,0 1 1 0 0,-1-1-1 0 0,1 1 0 0 0,-1-1 1 0 0,1 0-1 0 0,0 1 1 0 0,-1-1-1 0 0,1 0 0 0 0,0 0 1 0 0,0 0-1 0 0,-1 0 0 0 0,1 1 1 0 0,0-1-1 0 0,0 0-45 0 0,0 0 520 0 0,-1 0-120 0 0,13 8 727 0 0,-12-6-1079 0 0,0 0 0 0 0,0 0 0 0 0,0-1 0 0 0,0 1 0 0 0,0 0 0 0 0,0-1 0 0 0,1 1 0 0 0,-1-1 0 0 0,0 1 0 0 0,1-1 0 0 0,-1 0 0 0 0,1 0 0 0 0,0 0 0 0 0,-1 0-48 0 0,12 11 458 0 0,-9-5-332 0 0,-1-1-1 0 0,1 1 1 0 0,-2 0-1 0 0,1 0 1 0 0,-1 1-1 0 0,0-1 1 0 0,0 5-126 0 0,6 18 288 0 0,-5-16-165 0 0,-1 0 0 0 0,0 0 1 0 0,-1 0-1 0 0,0 0 0 0 0,-1 9-123 0 0,-1-10 114 0 0,2 1 1 0 0,-1 0-1 0 0,2-1 1 0 0,0 1-1 0 0,0-1 1 0 0,3 4-115 0 0,10 41 593 0 0,-13-44-421 0 0,-2-13-219 0 0,0-1 1 0 0,0 0 0 0 0,0 1-1 0 0,0-1 1 0 0,0 0 0 0 0,0 1 0 0 0,0-1-1 0 0,0 0 1 0 0,0 1 0 0 0,0-1-1 0 0,0 1 1 0 0,0-1 0 0 0,0 0-1 0 0,0 1 1 0 0,0-1 0 0 0,0 0-1 0 0,0 1 1 0 0,0-1 0 0 0,0 0-1 0 0,0 1 1 0 0,1-1 0 0 0,-1 0-1 0 0,0 1 1 0 0,0-1 0 0 0,0 0-1 0 0,1 0 1 0 0,-1 1 0 0 0,0-1-1 0 0,0 0 1 0 0,1 0 0 0 0,-1 1-1 0 0,0-1 1 0 0,1 0 0 0 0,-1 0-1 0 0,0 0 1 0 0,1 1 46 0 0,0-2-9153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6:04.3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410 22 2608 0 0,'9'-6'1573'0'0,"5"-4"2005"0"0,-14 7-2130 0 0,-12 2-821 0 0,-21 1-296 0 0,-3-2-169 0 0,-1 3-1 0 0,1 1 1 0 0,0 1-1 0 0,0 2 1 0 0,0 2-1 0 0,-1 2-161 0 0,10-3 219 0 0,20-4-136 0 0,0-1 0 0 0,1 1-1 0 0,0 0 1 0 0,-1 0 0 0 0,1 1 0 0 0,0 0 0 0 0,0 0-1 0 0,0 0 1 0 0,-1 1-83 0 0,5-2 81 0 0,0 0-1 0 0,0 0 1 0 0,0 0-1 0 0,0 1 1 0 0,0-1-1 0 0,1 0 0 0 0,-1 1 1 0 0,0-1-1 0 0,1 1 1 0 0,-1 2-81 0 0,-6 9 234 0 0,7-11-216 0 0,-1-1 18 0 0,1 0 1 0 0,-1 1 0 0 0,1-1-1 0 0,0 1 1 0 0,0-1 0 0 0,0 1-1 0 0,0-1 1 0 0,0 1 0 0 0,0 0 0 0 0,1 0-1 0 0,-1-1 1 0 0,1 1 0 0 0,0 0-1 0 0,0 0 1 0 0,0 2-37 0 0,0 243 280 0 0,2-230-262 0 0,0 0 1 0 0,1 0 0 0 0,1 0-1 0 0,1-1 1 0 0,4 13-19 0 0,3 6 39 0 0,-9-25 2 0 0,1-1 0 0 0,1 0 0 0 0,-1-1 0 0 0,5 6-41 0 0,7 16 149 0 0,-14-26-105 0 0,-1 0 0 0 0,0-1 0 0 0,-1 1 0 0 0,1 0 0 0 0,-1-1 0 0 0,0 1 0 0 0,0 0-1 0 0,0-1 1 0 0,-1 2-44 0 0,0 10-572 0 0,1-16-9609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6:04.6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 6424 0 0,'51'-7'2953'0'0,"127"1"-3166"0"0,-135 8 57 0 0,-35-1-219 0 0,-1 0 0 0 0,1-1 0 0 0,-1 1 0 0 0,6-2 375 0 0,-10 1-5372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6:05.0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6128 0 0,'-9'126'1'0'0,"9"-97"93"0"0,-1 71 1421 0 0,-4 10-1515 0 0,5-102 103 0 0,0 1 0 0 0,0-1-1 0 0,1 0 1 0 0,1 0-1 0 0,-1 0 1 0 0,3 6-103 0 0,-1-4 281 0 0,-1 0 1 0 0,0 0-1 0 0,-1 0 1 0 0,0 7-282 0 0,-1-8 287 0 0,-1-6-147 0 0,1-1 0 0 0,-1 1 1 0 0,1-1-1 0 0,0 1 1 0 0,0-1-1 0 0,0 1 1 0 0,1 0-1 0 0,-1-1 0 0 0,0 1 1 0 0,1-1-1 0 0,0 1 1 0 0,0-1-1 0 0,-1 0 1 0 0,1 1-1 0 0,1 0-140 0 0,6 6 385 0 0,-8-8-342 0 0,0-1-1 0 0,1 1 0 0 0,-1-1 1 0 0,0 1-1 0 0,1-1 1 0 0,-1 1-1 0 0,0-1 1 0 0,1 1-1 0 0,-1-1 1 0 0,1 0-1 0 0,-1 1 0 0 0,1-1 1 0 0,-1 0-1 0 0,1 1 1 0 0,0-1-1 0 0,-1 0 1 0 0,1 0-1 0 0,-1 1 1 0 0,1-1-1 0 0,-1 0 0 0 0,1 0 1 0 0,0 0-1 0 0,-1 0 1 0 0,1 0-1 0 0,0 0 1 0 0,-1 0-1 0 0,1 0 0 0 0,-1 0 1 0 0,2 0-43 0 0,-2 0 181 0 0,0 0-1765 0 0,0 0-7046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29.1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0 222 7528 0 0,'4'8'222'0'0,"0"0"0"0"0,-1 1 0 0 0,-1-1 0 0 0,1 1 0 0 0,-1 0 0 0 0,-1 0 1 0 0,1 0-1 0 0,-2 0 0 0 0,1 0-222 0 0,0 4 378 0 0,0-1 1 0 0,2 1-1 0 0,-1-1 1 0 0,4 8-379 0 0,-6-19 28 0 0,6 15 40 0 0,0-1-1 0 0,-2 1 1 0 0,0 0 0 0 0,-1 0 0 0 0,0 5-68 0 0,11 19 0 0 0,-8-21 41 0 0,-5-16 19 0 0,1 0 0 0 0,-1 0 0 0 0,0 0-1 0 0,-1 0 1 0 0,1 0 0 0 0,-1 0 0 0 0,1 0 0 0 0,-1 3-60 0 0,-14-35 2971 0 0,7 16-2932 0 0,0-1 0 0 0,1 0 0 0 0,-3-8-39 0 0,-5-37 383 0 0,2-2 0 0 0,-3-60-383 0 0,14 112 58 0 0,0-1 0 0 0,1 1-1 0 0,0-1 1 0 0,1 1 0 0 0,0-1-1 0 0,0 1 1 0 0,1-1 0 0 0,0 1-1 0 0,1 0 1 0 0,0 0-1 0 0,0 0 1 0 0,1 0 0 0 0,1 1-1 0 0,-1-1 1 0 0,1 1 0 0 0,0 0-1 0 0,1 0 1 0 0,0 1 0 0 0,0 0-1 0 0,3-2-57 0 0,-6 6 16 0 0,0-1 24 0 0,1 1-1 0 0,-1 0 0 0 0,1 0 1 0 0,-1 0-1 0 0,1 0 1 0 0,0 1-1 0 0,0 0 1 0 0,0-1-1 0 0,0 1 1 0 0,0 1-1 0 0,0-1 1 0 0,1 1-1 0 0,-1-1 0 0 0,3 1-39 0 0,9-2 68 0 0,8-1 86 0 0,0 2-1 0 0,0 0 0 0 0,9 1-153 0 0,-26 1 18 0 0,-1 0-1 0 0,1 1 0 0 0,0 0 0 0 0,-1 0 0 0 0,1 1 0 0 0,-1 0 0 0 0,0 0 1 0 0,1 0-1 0 0,-1 1 0 0 0,0 0 0 0 0,0 0 0 0 0,-1 0 0 0 0,1 1 0 0 0,2 2-17 0 0,19 12 41 0 0,-21-15-35 0 0,-1 0 0 0 0,0 1 0 0 0,0-1 0 0 0,0 1 0 0 0,-1 0 0 0 0,2 2-6 0 0,-5-5 6 0 0,0 0-1 0 0,0 0 0 0 0,0 1 1 0 0,-1-1-1 0 0,1 1 1 0 0,0-1-1 0 0,0 1 0 0 0,-1-1 1 0 0,1 1-1 0 0,-1 0 1 0 0,1-1-1 0 0,-1 1 1 0 0,0 0-1 0 0,0-1 0 0 0,0 1 1 0 0,0 0-1 0 0,0-1 1 0 0,0 1-1 0 0,0 0 0 0 0,0-1 1 0 0,-1 1-1 0 0,1-1 1 0 0,-1 1-1 0 0,0 0-5 0 0,-2 18 105 0 0,3-18-95 0 0,0 0 1 0 0,0-1 0 0 0,0 1-1 0 0,0 0 1 0 0,-1-1 0 0 0,1 1-1 0 0,-1-1 1 0 0,1 1-1 0 0,-1 0 1 0 0,1-1 0 0 0,-1 1-1 0 0,0-1 1 0 0,0 1 0 0 0,1-1-1 0 0,-1 0 1 0 0,0 1 0 0 0,0-1-1 0 0,-1 0 1 0 0,1 0 0 0 0,0 0-1 0 0,0 0 1 0 0,-1 0-1 0 0,1 0 1 0 0,-1 0-11 0 0,-20 19 110 0 0,18-17-90 0 0,0 1-1 0 0,0 0 1 0 0,0-1 0 0 0,0 0-1 0 0,-1 0 1 0 0,1 0-1 0 0,-1 0 1 0 0,-1 0-20 0 0,-31 9 106 0 0,-1-1 0 0 0,0-1 0 0 0,-33 2-106 0 0,61-10 41 0 0,0 1 0 0 0,0 0-1 0 0,1 0 1 0 0,-6 4-41 0 0,-13 3 51 0 0,14-9-197 0 0,10-1-2156 0 0,4 0-9983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6:05.4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295 1 6424 0 0,'-68'9'1523'0'0,"6"0"860"0"0,-7-2-2383 0 0,30 1 85 0 0,34-6 31 0 0,-1-1-1 0 0,1 0 1 0 0,-1 1-1 0 0,0-2 1 0 0,-3 1-116 0 0,7 5 280 0 0,2-6-274 0 0,0 1 0 0 0,0-1 0 0 0,-1 1 0 0 0,1-1 0 0 0,0 1 0 0 0,0-1 0 0 0,0 1 1 0 0,0-1-1 0 0,-1 1 0 0 0,1-1 0 0 0,0 0 0 0 0,0 1 0 0 0,-1-1 0 0 0,1 1 0 0 0,0-1 0 0 0,-1 1 0 0 0,1-1 1 0 0,-1 0-1 0 0,1 1 0 0 0,0-1 0 0 0,-1 0 0 0 0,1 1 0 0 0,-1-1-6 0 0,1 0 14 0 0,-1 0-1 0 0,1 0 1 0 0,-1 0 0 0 0,1 1 0 0 0,0-1-1 0 0,-1 0 1 0 0,1 0 0 0 0,0 0 0 0 0,-1 1-1 0 0,1-1 1 0 0,-1 0 0 0 0,1 0 0 0 0,0 1-1 0 0,0-1 1 0 0,-1 0 0 0 0,1 1 0 0 0,0-1-1 0 0,-1 0 1 0 0,1 1 0 0 0,0-1 0 0 0,0 1-1 0 0,0-1 1 0 0,0 0 0 0 0,-1 1 0 0 0,1-1-1 0 0,0 1 1 0 0,0-1 0 0 0,0 1-14 0 0,-3 19 282 0 0,8 21 102 0 0,16 2-218 0 0,-20-38-148 0 0,2 11 56 0 0,1-1 0 0 0,1 0 0 0 0,0 0 0 0 0,2 4-74 0 0,-3-10 15 0 0,-1 0 1 0 0,0-1-1 0 0,0 1 0 0 0,-1 0 1 0 0,-1 1-1 0 0,1-1 1 0 0,-1 3-16 0 0,-1 67 111 0 0,-1-40-44 0 0,1-22-54 0 0,-1-1 0 0 0,-1 0-1 0 0,-1 0 1 0 0,-1 3-13 0 0,4-17 2 0 0,-1 0 0 0 0,1 0 0 0 0,0 1 0 0 0,1-1 1 0 0,-1 0-1 0 0,0 1 0 0 0,1-1 0 0 0,-1 0 0 0 0,1 0 0 0 0,0 1 0 0 0,-1-1 0 0 0,1 0 1 0 0,1 0-3 0 0,-1 1 14 0 0,0 0 0 0 0,0 0 1 0 0,0 0-1 0 0,0 0 0 0 0,0 1 1 0 0,-1-1-1 0 0,1 3-14 0 0,-1-5 8 0 0,0 0 0 0 0,1 0 0 0 0,-1 0-1 0 0,1 0 1 0 0,-1 0 0 0 0,1 0 0 0 0,-1-1 0 0 0,1 1 0 0 0,-1 0 0 0 0,1 0 0 0 0,0 0 0 0 0,0-1-1 0 0,-1 1 1 0 0,1 0 0 0 0,0-1 0 0 0,0 1 0 0 0,0-1 0 0 0,0 1 0 0 0,-1-1 0 0 0,1 1 0 0 0,0-1-1 0 0,0 1 1 0 0,0-1 0 0 0,0 0 0 0 0,0 0 0 0 0,0 0 0 0 0,0 1 0 0 0,0-1 0 0 0,1 0 0 0 0,-1 0-8 0 0,16 6 179 0 0,-14-5-171 0 0,-1 0 1 0 0,1 0-1 0 0,-1 0 1 0 0,1-1-1 0 0,-1 1 1 0 0,1-1-1 0 0,0 0 1 0 0,-1 0-1 0 0,1 0 1 0 0,0 0-1 0 0,-1 0 1 0 0,1 0-1 0 0,0-1 1 0 0,1 0-9 0 0,44-11 69 0 0,-28 6-29 0 0,6 0-584 0 0,-1-2 0 0 0,-1 0 0 0 0,23-12 544 0 0,-44 19-8877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6:05.7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86 8240 0 0,'1'0'33'0'0,"0"0"-1"0"0,0 0 1 0 0,0 0 0 0 0,0-1 0 0 0,0 1-1 0 0,0 0 1 0 0,0 0 0 0 0,0-1 0 0 0,0 1-1 0 0,0-1 1 0 0,-1 1 0 0 0,1-1 0 0 0,0 1-1 0 0,0-1 1 0 0,0 1-33 0 0,-1-1 56 0 0,1 0 0 0 0,0 1 0 0 0,0-1-1 0 0,0 1 1 0 0,0-1 0 0 0,-1 1 0 0 0,1-1-1 0 0,0 1 1 0 0,0 0 0 0 0,0-1 0 0 0,0 1-1 0 0,0 0 1 0 0,0 0 0 0 0,0 0 0 0 0,0 0-56 0 0,0 0 69 0 0,0 0 0 0 0,1-1 0 0 0,-1 1 1 0 0,0 0-1 0 0,0 0 0 0 0,0-1 0 0 0,0 1 1 0 0,0 0-1 0 0,0-1 0 0 0,0 1 0 0 0,-1-1 1 0 0,1 0-1 0 0,0 1 0 0 0,0-1 0 0 0,0 0 0 0 0,0 1 1 0 0,-1-1-1 0 0,1 0 0 0 0,0 0 0 0 0,-1 0 1 0 0,1 1-1 0 0,-1-1 0 0 0,1 0-69 0 0,0 0 67 0 0,-1 0-1 0 0,1 0 1 0 0,0 0 0 0 0,0 0-1 0 0,0 0 1 0 0,0 0 0 0 0,0 0-1 0 0,0 0 1 0 0,0 0-1 0 0,0 1 1 0 0,0-1 0 0 0,0 0-1 0 0,0 1 1 0 0,0-1 0 0 0,0 1-67 0 0,22-6 389 0 0,10-4 18 0 0,1 2-1 0 0,18-1-406 0 0,-7 2 64 0 0,-29 4-634 0 0,1 0 0 0 0,-1 2 0 0 0,2 0 570 0 0,-16 1-8372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6:06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5720 0 0,'0'0'27'0'0,"0"1"-1"0"0,0-1 1 0 0,0 1 0 0 0,0-1-1 0 0,0 1 1 0 0,0-1 0 0 0,0 1-1 0 0,0-1 1 0 0,0 1 0 0 0,0-1 0 0 0,0 1-1 0 0,1-1 1 0 0,-1 1 0 0 0,0-1-1 0 0,0 1 1 0 0,0-1 0 0 0,1 1-1 0 0,-1-1 1 0 0,0 1 0 0 0,1-1 0 0 0,-1 0-1 0 0,0 1 1 0 0,1-1 0 0 0,-1 0-1 0 0,1 1 1 0 0,-1-1 0 0 0,0 0-1 0 0,1 1 1 0 0,-1-1 0 0 0,1 0 0 0 0,-1 0-1 0 0,1 1 1 0 0,-1-1 0 0 0,1 0-27 0 0,0 0 62 0 0,-1 0 0 0 0,1 1 1 0 0,0-1-1 0 0,-1 0 0 0 0,1 1 0 0 0,0-1 1 0 0,-1 0-1 0 0,1 1 0 0 0,-1-1 0 0 0,1 1 1 0 0,-1-1-1 0 0,1 1 0 0 0,-1-1 1 0 0,1 1-1 0 0,-1 0 0 0 0,1-1 0 0 0,-1 1 1 0 0,0 0-1 0 0,1-1 0 0 0,-1 1 1 0 0,0 0-1 0 0,0-1 0 0 0,1 1 0 0 0,-1 0-62 0 0,7 23 989 0 0,-4-13-877 0 0,1-1 0 0 0,-2 1 0 0 0,0 0 0 0 0,0 0-1 0 0,-1 1 1 0 0,0 3-112 0 0,-3 43 6 0 0,-4 6-6 0 0,1-4-52 0 0,2 8 52 0 0,1-33-15 0 0,0 18-23 0 0,2-49 44 0 0,0-1 0 0 0,0 0-1 0 0,1 1 1 0 0,-1-1 0 0 0,1 0-1 0 0,0 1 1 0 0,0-1 0 0 0,0 0 0 0 0,1 0-1 0 0,-1 0 1 0 0,1 0 0 0 0,1 2-6 0 0,-2-1 143 0 0,1 0 1 0 0,-1 0-1 0 0,0 0 1 0 0,0 1 0 0 0,0-1-1 0 0,-1 0 1 0 0,1 1-1 0 0,-1-1 1 0 0,0 0 0 0 0,0 0-1 0 0,-1 1-143 0 0,1 0 1207 0 0,11-8-961 0 0,-7 1-220 0 0,-1-1 0 0 0,0 0 0 0 0,0 0 0 0 0,0 0 0 0 0,0 0 1 0 0,0-1-1 0 0,-1 1 0 0 0,1-1 0 0 0,-1 0 0 0 0,0 0 1 0 0,0 1-1 0 0,-1-1 0 0 0,2-3-26 0 0,0-2-425 0 0,-1 0 0 0 0,1 0 0 0 0,-1 0 0 0 0,0-8 425 0 0,-1 10-8160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6:06.4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0 126 7136 0 0,'1'-5'46'0'0,"0"0"0"0"0,1 0 1 0 0,-1 1-1 0 0,1-1 0 0 0,0 1 0 0 0,0-1 1 0 0,0 1-1 0 0,1-1 0 0 0,-1 1 0 0 0,1 0 1 0 0,3-3-47 0 0,8-15 176 0 0,-12 20-171 0 0,1-1 0 0 0,-1 0 0 0 0,1 1 0 0 0,0-1 0 0 0,0 1 0 0 0,0 0 0 0 0,0 0 0 0 0,0 0 0 0 0,0 0 0 0 0,0 0 1 0 0,1 1-1 0 0,-1 0 0 0 0,2-1-5 0 0,8-4 1 0 0,-9 5-1 0 0,-1 0 1 0 0,0 0-1 0 0,0 0 1 0 0,1 1-1 0 0,-1-1 0 0 0,0 1 1 0 0,1 0-1 0 0,-1 0 1 0 0,1 0-1 0 0,-1 1 0 0 0,15-1-3 0 0,5-4-15 0 0,-14 3 5 0 0,0 0 0 0 0,0 0 0 0 0,0 0-1 0 0,0 1 1 0 0,0 1 0 0 0,7 0 13 0 0,4 3-20 0 0,23 3-151 0 0,18 7 171 0 0,-47-10-17 0 0,-1 0 1 0 0,0 1-1 0 0,1 1 1 0 0,-2 0 0 0 0,1 1-1 0 0,5 4 17 0 0,3 3-14 0 0,-5-4 14 0 0,0 1 0 0 0,0 0 0 0 0,-1 2 0 0 0,-1-1 0 0 0,0 2 0 0 0,6 8 0 0 0,-4-4 27 0 0,-12-12 10 0 0,1-1 0 0 0,-1 1 0 0 0,0-1 0 0 0,0 1 0 0 0,0 0 1 0 0,0 3-38 0 0,-3-7 14 0 0,0 0 1 0 0,-1 0 0 0 0,1 1-1 0 0,-1-1 1 0 0,1 0-1 0 0,-1 0 1 0 0,0 0 0 0 0,0 1-1 0 0,0-1 1 0 0,0 0 0 0 0,0 0-1 0 0,-1 0 1 0 0,1 0 0 0 0,-1 1-1 0 0,1-1 1 0 0,-1 0 0 0 0,0 0-1 0 0,0 0 1 0 0,0 0-1 0 0,0 0 1 0 0,0 0 0 0 0,-1 1-15 0 0,-3 5 73 0 0,0-1 0 0 0,-1 0 0 0 0,0 0 0 0 0,0 0 1 0 0,-1-1-1 0 0,1 0 0 0 0,-1 0 0 0 0,-1-1 0 0 0,1 0 0 0 0,-1 0 0 0 0,0 0 1 0 0,0-1-1 0 0,0-1 0 0 0,-1 1 0 0 0,-3 0-73 0 0,-25 7 137 0 0,0-2-1 0 0,-1-2 1 0 0,0-1 0 0 0,-20 0-137 0 0,44-5 49 0 0,-44 4 292 0 0,-13-2-341 0 0,10 9 1851 0 0,61-12-1648 0 0,0 0-47 0 0,0 0-12 0 0,-1 2-94 0 0,1 0 1 0 0,0 0-1 0 0,0 0 1 0 0,1 0-1 0 0,-1 0 1 0 0,0 1-1 0 0,1-1 1 0 0,-1 0-1 0 0,1 0 1 0 0,-1 0-1 0 0,1 0 1 0 0,0 0-51 0 0,1 0 14 0 0,0 0 1 0 0,0 0 0 0 0,0-1-1 0 0,0 1 1 0 0,0-1-1 0 0,0 1 1 0 0,0-1-1 0 0,1 0 1 0 0,-1 0 0 0 0,2 0-15 0 0,43 24 149 0 0,-26-13-53 0 0,1-1 1 0 0,1-1-1 0 0,12 4-96 0 0,4 0 108 0 0,-29-9-66 0 0,1-1 1 0 0,0-1-1 0 0,0 0 1 0 0,0 0-1 0 0,6 0-42 0 0,-16-3 4 0 0,11 1 42 0 0,0 0-1 0 0,0 1 0 0 0,0 0 0 0 0,0 0 0 0 0,-1 2 0 0 0,1-1 0 0 0,6 5-45 0 0,-6-3 62 0 0,0-1 1 0 0,-1 0-1 0 0,1 0 0 0 0,1-1 0 0 0,-1 0 0 0 0,0-1 0 0 0,1-1 1 0 0,-1 0-1 0 0,1-1 0 0 0,0 0 0 0 0,8-2-62 0 0,-18 2 27 0 0,0 0 0 0 0,0 0 0 0 0,0 1 0 0 0,0-1 0 0 0,1 1-1 0 0,-1-1 1 0 0,0 1 0 0 0,0 0 0 0 0,0 0 0 0 0,0 0 0 0 0,1 1-27 0 0,22 5-2021 0 0,-24-7-7440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6:06.9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560 176 8336 0 0,'-1'-4'71'0'0,"0"1"-1"0"0,-1-1 1 0 0,1 0 0 0 0,-1 1 0 0 0,1-1 0 0 0,-1 1 0 0 0,0 0 0 0 0,0 0-1 0 0,-1 0 1 0 0,1 0 0 0 0,-1 0 0 0 0,-1-2-71 0 0,-9-10 595 0 0,10 10-393 0 0,-1-1 49 0 0,0 0 0 0 0,0 0 0 0 0,0 1 0 0 0,0-1 0 0 0,-1 1 0 0 0,0 0-1 0 0,0 1 1 0 0,-6-5-251 0 0,-12-5 207 0 0,17 9-105 0 0,-1 0 1 0 0,0 0-1 0 0,0 1 1 0 0,0 0-1 0 0,0 1 1 0 0,-1 0-1 0 0,1 0 1 0 0,-1 0-1 0 0,0 1 1 0 0,0 0-1 0 0,0 1 1 0 0,0 0-1 0 0,0 0 1 0 0,-1 1-103 0 0,-17-1 12 0 0,19 0-1 0 0,0 1 1 0 0,0 0-1 0 0,0 0 0 0 0,0 1 0 0 0,0-1 0 0 0,0 2 1 0 0,0-1-1 0 0,0 1 0 0 0,0 0 0 0 0,0 0 1 0 0,-5 3-12 0 0,-12 5 53 0 0,19-9-47 0 0,1 1 0 0 0,-1 0 0 0 0,1 0 0 0 0,0 0 0 0 0,0 0 1 0 0,0 1-1 0 0,-1 0-6 0 0,4-2 5 0 0,-1 0 0 0 0,1 1 0 0 0,0-1 1 0 0,0 1-1 0 0,-1-1 0 0 0,1 1 0 0 0,0 0 0 0 0,0-1 0 0 0,1 1 1 0 0,-1 0-1 0 0,0 0 0 0 0,1 0 0 0 0,-1 0 0 0 0,1 0 1 0 0,-1 0-1 0 0,1 0 0 0 0,0-1 0 0 0,0 1 0 0 0,0 0 1 0 0,0 1-6 0 0,-1 24 40 0 0,0-18-31 0 0,1 0 0 0 0,-1 0 1 0 0,2-1-1 0 0,0 1 0 0 0,0 0 1 0 0,2 7-10 0 0,0-6 8 0 0,1-1 0 0 0,1 0 1 0 0,-1 0-1 0 0,1 0 1 0 0,1-1-1 0 0,0 1 1 0 0,0-1-1 0 0,1-1 0 0 0,0 1 1 0 0,4 3-9 0 0,24 29 22 0 0,-14-15 19 0 0,24 21-41 0 0,11 14 5 0 0,-43-46-5 0 0,2 1-1 0 0,0-2 1 0 0,16 12 0 0 0,-15-13 1 0 0,0 1-1 0 0,-2 0 1 0 0,1 1-1 0 0,-1 2 0 0 0,-10-12 3 0 0,-1 1 0 0 0,0 1 0 0 0,0-1 0 0 0,0 0 0 0 0,1 6-3 0 0,13 21 112 0 0,-17-29-93 0 0,0 1 1 0 0,0-1-1 0 0,0 0 1 0 0,0 0-1 0 0,0 0 1 0 0,-1 0-1 0 0,0 0 1 0 0,0 0-1 0 0,0 0 1 0 0,0 0-1 0 0,-1 2-19 0 0,-1 5 28 0 0,2-8-20 0 0,0 0-1 0 0,0-1 1 0 0,0 1 0 0 0,-1 0-1 0 0,1 0 1 0 0,0-1-1 0 0,-1 1 1 0 0,1 0-1 0 0,-1-1 1 0 0,1 0 0 0 0,-1 1-1 0 0,0-1 1 0 0,0 0-1 0 0,0 0 1 0 0,1 0-1 0 0,-1 0 1 0 0,0 0 0 0 0,0 0-8 0 0,-44 15 121 0 0,25-10-47 0 0,-2 2 5 0 0,0-1 0 0 0,0-1-1 0 0,0-1 1 0 0,-1-2 0 0 0,-15 1-79 0 0,-36 0 1094 0 0,-9-4-1094 0 0,36 0 760 0 0,-2-7 115 0 0,49 7-846 0 0,0 0 0 0 0,0-1 1 0 0,0 1-1 0 0,0 0 0 0 0,0 0 0 0 0,1-1 1 0 0,-1 1-1 0 0,0-1 0 0 0,0 1 0 0 0,0-1 1 0 0,0 1-1 0 0,0-1 0 0 0,1 1 1 0 0,-1-1-1 0 0,0 0 0 0 0,0 0-29 0 0,1 0 22 0 0,-1 1 0 0 0,0-1 0 0 0,0 0 0 0 0,1 1 0 0 0,-1-1 0 0 0,0 1 0 0 0,0-1 0 0 0,0 1 0 0 0,1-1 0 0 0,-1 1 0 0 0,0-1 0 0 0,0 1 0 0 0,0 0 0 0 0,0 0 0 0 0,0-1 0 0 0,-1 1-22 0 0,2 0 2 0 0,0 0-1 0 0,-1 0 1 0 0,1 0 0 0 0,-1 0 0 0 0,1 0 0 0 0,0 0-1 0 0,-1 0 1 0 0,1 0 0 0 0,0-1 0 0 0,-1 1 0 0 0,1 0 0 0 0,-1 0-1 0 0,1 0 1 0 0,0 0 0 0 0,-1-1 0 0 0,1 1 0 0 0,0 0-1 0 0,0-1 1 0 0,-1 1 0 0 0,1 0 0 0 0,0 0 0 0 0,0-1 0 0 0,-1 1-1 0 0,1-1-1 0 0,-1-2-2399 0 0,1 2-9394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43.6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14 408 6224 0 0,'0'0'838'0'0,"0"16"1618"0"0,0 15 1736 0 0,-11-188-3098 0 0,10 117-872 0 0,0 21-63 0 0,1 0-1 0 0,0 0 1 0 0,1 0-1 0 0,2 0 0 0 0,-1 0 1 0 0,5-9-159 0 0,-4 9 141 0 0,-3 16-110 0 0,0 1 0 0 0,1-1 0 0 0,-1 1 0 0 0,0-1 0 0 0,1 1 0 0 0,-1-1 0 0 0,1 1 1 0 0,0-1-1 0 0,0 1 0 0 0,0 0 0 0 0,0 0 0 0 0,0-1 0 0 0,1 1 0 0 0,-1 0 0 0 0,1 0 1 0 0,1-1-33 0 0,-2 2 49 0 0,1-1 0 0 0,0 1-1 0 0,-1-1 1 0 0,1 1-1 0 0,-1-1 1 0 0,1 0-1 0 0,-1 1 1 0 0,0-1-1 0 0,1-2-47 0 0,-1 2 59 0 0,1 0 0 0 0,-1 0 0 0 0,0 0 0 0 0,1 1 0 0 0,0-1 0 0 0,-1 0 0 0 0,1 0 0 0 0,0 1 0 0 0,2-2-59 0 0,0-3 342 0 0,-4 5-332 0 0,0 1 0 0 0,0 0 0 0 0,0 0 0 0 0,0-1 0 0 0,0 1 0 0 0,0 0 0 0 0,0 0 0 0 0,0 0 0 0 0,1-1 0 0 0,-1 1 0 0 0,0 0 0 0 0,0 0 0 0 0,0 0 0 0 0,0-1 0 0 0,0 1 0 0 0,0 0 0 0 0,1 0 0 0 0,-1 0 0 0 0,0 0 0 0 0,0-1 0 0 0,0 1 0 0 0,1 0 0 0 0,-1 0 0 0 0,0 0 0 0 0,0 0 0 0 0,0 0 0 0 0,1 0 0 0 0,-1 0 0 0 0,0 0 0 0 0,0 0 0 0 0,0 0 0 0 0,1 0 0 0 0,-1 0 0 0 0,0 0 0 0 0,0 0-10 0 0,20-7 503 0 0,-14 7-482 0 0,0 0 1 0 0,0 0-1 0 0,0 1 1 0 0,0 0-1 0 0,0 0 1 0 0,0 0-1 0 0,2 2-21 0 0,-6-3 11 0 0,0 1 0 0 0,0 0 0 0 0,0 0-1 0 0,0 1 1 0 0,0-1 0 0 0,0 0 0 0 0,-1 1-1 0 0,1-1 1 0 0,0 1 0 0 0,-1-1-1 0 0,1 1 1 0 0,-1 0 0 0 0,0 0 0 0 0,0-1-1 0 0,1 1 1 0 0,-1 0 0 0 0,0 0 0 0 0,0 0-1 0 0,-1 0 1 0 0,1 1 0 0 0,0 0-11 0 0,18 45 60 0 0,-14-37-42 0 0,0 0-1 0 0,0 0 1 0 0,2 12-18 0 0,4 20 218 0 0,16 34-218 0 0,2 7 215 0 0,-24-63-194 0 0,2 0 0 0 0,1 0-1 0 0,1 0 1 0 0,4 6-21 0 0,-7-17 6 0 0,-2-1-1 0 0,1 1 1 0 0,-1 0 0 0 0,2 10-6 0 0,-5-18 38 0 0,-1-1 0 0 0,1 1 0 0 0,-1-1 0 0 0,1 1 0 0 0,0-1 0 0 0,-1 1 0 0 0,1-1 0 0 0,0 1 0 0 0,0-1 0 0 0,0 0 0 0 0,0 1 0 0 0,1-1 0 0 0,-1 0 0 0 0,0 0 0 0 0,1 0-38 0 0,13 5-2997 0 0,-15-6-9413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43.9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54 10656 0 0,'7'2'244'0'0,"-5"-1"-76"0"0,-1-1-1 0 0,1 1 1 0 0,-1-1 0 0 0,1 0 0 0 0,-1 1 0 0 0,1-1 0 0 0,0 0 0 0 0,-1 0 0 0 0,1 0 0 0 0,-1 0-1 0 0,1-1 1 0 0,0 1 0 0 0,0-1-168 0 0,76-9 1670 0 0,-40 0-1482 0 0,40-9-634 0 0,6 3-1772 0 0,-76 14-6570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44.3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 7232 0 0,'0'-3'566'0'0,"0"10"690"0"0,0 11 666 0 0,0-17-1724 0 0,0-1-3 0 0,0 0 6 0 0,0 0 14 0 0,0 0 6 0 0,0 0-2 0 0,0 0 0 0 0,0 0-17 0 0,0 0-7 0 0,4 4 202 0 0,0 1-314 0 0,0 1 1 0 0,0-1-1 0 0,-1 1 0 0 0,0 0 0 0 0,0 0 0 0 0,0 0 0 0 0,-1 1 1 0 0,0-1-1 0 0,0 1 0 0 0,0 6-83 0 0,1 9 156 0 0,-1 1 1 0 0,-1 15-157 0 0,0-16 124 0 0,0 0 1 0 0,4 18-125 0 0,-2-18 95 0 0,-1 1 0 0 0,-1-1 0 0 0,-1 12-95 0 0,2 45 91 0 0,0-55 254 0 0,-2 1 1 0 0,-1 8-346 0 0,0-10 353 0 0,0 0 0 0 0,4 19-353 0 0,-3-40 40 0 0,1 1 0 0 0,0 0 0 0 0,0-1 0 0 0,0 1 0 0 0,0 0 0 0 0,1-1 0 0 0,-1 1 0 0 0,1-1 0 0 0,-1 0 0 0 0,1 0-40 0 0,0 0 10 0 0,-1 0-1 0 0,1 0 0 0 0,-1 0 1 0 0,0 0-1 0 0,0 0 1 0 0,0 0-1 0 0,0 0 0 0 0,0 1 1 0 0,-1-1-1 0 0,1 0 1 0 0,0 0-1 0 0,-1 2-9 0 0,1-2 10 0 0,-1-1-1 0 0,1 0 1 0 0,0 1-1 0 0,-1-1 1 0 0,1 0-1 0 0,0 0 1 0 0,0 0-1 0 0,0 1 0 0 0,0-1 1 0 0,0 0-1 0 0,0 0 1 0 0,0 0-1 0 0,0-1 1 0 0,0 1-1 0 0,1 0 1 0 0,-1 0-1 0 0,0 0-9 0 0,23 11 279 0 0,-20-11-244 0 0,1-1 0 0 0,-1 1 0 0 0,1-1 0 0 0,-1 0 0 0 0,1 0 0 0 0,-1 0 1 0 0,1-1-1 0 0,1 0-35 0 0,16-1 62 0 0,-13 2-27 0 0,13 0 102 0 0,1-1-1 0 0,-1 0 1 0 0,5-3-137 0 0,-23 4 24 0 0,0 0 0 0 0,1-1 0 0 0,-1 2-1 0 0,1-1 1 0 0,-1 0 0 0 0,0 1 0 0 0,1 0 0 0 0,-1 0-24 0 0,0 0 20 0 0,0 0-1 0 0,0 0 1 0 0,0-1 0 0 0,0 0 0 0 0,0 0 0 0 0,1 0 0 0 0,-1 0-1 0 0,3-1-19 0 0,5-1 26 0 0,-7 0-10 0 0,0 1 0 0 0,0 0 0 0 0,0 1 0 0 0,0-1 0 0 0,0 1 0 0 0,1 0 0 0 0,3 0-16 0 0,59 2 104 0 0,-42-3-2426 0 0,-24 1-9413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44.9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 6128 0 0,'0'-1'99'0'0,"0"1"0"0"0,0-1 0 0 0,0 0 0 0 0,1 0 0 0 0,-1 1-1 0 0,0-1 1 0 0,0 0 0 0 0,1 0 0 0 0,-1 1 0 0 0,1-1 0 0 0,-1 0 0 0 0,1 1 0 0 0,-1-1 0 0 0,1 1 0 0 0,-1-1 0 0 0,1 0 0 0 0,0 1 0 0 0,-1-1 0 0 0,1 1 0 0 0,0 0 0 0 0,-1-1 0 0 0,1 1-1 0 0,0-1 1 0 0,-1 1 0 0 0,1 0 0 0 0,0 0 0 0 0,0-1 0 0 0,-1 1 0 0 0,1 0 0 0 0,0 0 0 0 0,0 0 0 0 0,0 0 0 0 0,-1 0 0 0 0,1 0-99 0 0,4-1 298 0 0,-4 1-211 0 0,0 0 0 0 0,0 0 0 0 0,0-1 0 0 0,0 1-1 0 0,-1 0 1 0 0,1 1 0 0 0,0-1 0 0 0,0 0 0 0 0,0 0-1 0 0,0 0 1 0 0,0 0 0 0 0,0 1 0 0 0,0-1 0 0 0,0 0-1 0 0,0 1 1 0 0,0-1 0 0 0,-1 1 0 0 0,1-1 0 0 0,0 1-1 0 0,0 0 1 0 0,-1-1 0 0 0,1 1 0 0 0,0 0-1 0 0,-1-1 1 0 0,1 1 0 0 0,0 0 0 0 0,0 0-87 0 0,0 1 94 0 0,0-1 0 0 0,0 1 1 0 0,0 0-1 0 0,-1 0 0 0 0,1 0 0 0 0,0 0 1 0 0,-1 0-1 0 0,1 0 0 0 0,-1 0 0 0 0,1 0 1 0 0,-1 0-1 0 0,0 1-94 0 0,0 1 64 0 0,1 0 0 0 0,-1 0 0 0 0,1 1 0 0 0,0-1-1 0 0,0 0 1 0 0,1 0 0 0 0,1 3-64 0 0,-1-2 33 0 0,-1-1 0 0 0,1 0 1 0 0,-1 1-1 0 0,0-1 0 0 0,0 1 0 0 0,-1-1 0 0 0,1 1 0 0 0,-1 0-33 0 0,3 80 302 0 0,-1-28 236 0 0,-2 9-538 0 0,-1 76 564 0 0,2-77 249 0 0,-1-64-806 0 0,0 0 0 0 0,0 1 0 0 0,0-1-1 0 0,1 1 1 0 0,-1-1 0 0 0,1 0 0 0 0,-1 1 0 0 0,1-1 0 0 0,-1 0-1 0 0,1 0 1 0 0,0 0 0 0 0,0 1 0 0 0,0-1 0 0 0,-1 0 0 0 0,1 0-1 0 0,0 0 1 0 0,0 0 0 0 0,1 0-7 0 0,-1 0 10 0 0,0 0 0 0 0,0 0 0 0 0,0 0 0 0 0,0 0 0 0 0,0 0 0 0 0,0 0 0 0 0,0 0 0 0 0,-1 0 0 0 0,1 0 0 0 0,0 0 0 0 0,-1 1 0 0 0,1-1 0 0 0,-1 0 0 0 0,0 0 0 0 0,1 1 0 0 0,-1-1 0 0 0,0 0 0 0 0,0 1-10 0 0,0-1 18 0 0,0 0 1 0 0,1-1 0 0 0,-1 1-1 0 0,0-1 1 0 0,0 1-1 0 0,0-1 1 0 0,0 1-1 0 0,0-1 1 0 0,0 1 0 0 0,1-1-1 0 0,-1 1 1 0 0,0-1-1 0 0,1 1 1 0 0,-1-1-1 0 0,0 1 1 0 0,1-1 0 0 0,-1 1-1 0 0,0-1 1 0 0,1 0-1 0 0,-1 1 1 0 0,1-1-1 0 0,-1 1 1 0 0,0-1 0 0 0,1 0-1 0 0,-1 0 1 0 0,1 1-1 0 0,-1-1 1 0 0,1 0-19 0 0,9 8 254 0 0,-6-3-249 0 0,0 0 0 0 0,1 0 0 0 0,-1-1 0 0 0,1 0 0 0 0,0 1 0 0 0,1-2 0 0 0,-1 1 0 0 0,1-1 0 0 0,-1 0-1 0 0,1 0 1 0 0,3 1-5 0 0,13 4 81 0 0,1 0 0 0 0,12 1-81 0 0,-14-3 58 0 0,46 6 134 0 0,-48-11-93 0 0,-1-1 0 0 0,0-1 0 0 0,0 0 0 0 0,0-1 0 0 0,0-1 0 0 0,10-4-99 0 0,-16 5 47 0 0,45-20 280 0 0,-52 20-314 0 0,-1 0 1 0 0,0 0 0 0 0,0-1-1 0 0,0 0 1 0 0,0 1-1 0 0,0-1 1 0 0,0-1-14 0 0,6-6-2387 0 0,-8 9-9346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40.6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1800 0 0,'0'0'448'0'0,"0"0"0"0"0,0 0 0 0 0,4 7 16 0 0,0 0 96 0 0,6 12-797 0 0,-7 2 7194 0 0,3-21-6347 0 0,-6-1-531 0 0,1 1 0 0 0,0 0 0 0 0,0 0 0 0 0,0 0 0 0 0,0 0 1 0 0,0 0-1 0 0,0 0 0 0 0,0 0 0 0 0,0 0 0 0 0,0 0 0 0 0,0 0 0 0 0,-1 0 0 0 0,1 1 0 0 0,0-1 0 0 0,0 0 0 0 0,0 1 0 0 0,0-1 0 0 0,0 1 1 0 0,-1-1-1 0 0,1 1-79 0 0,-1-1 0 0 0,0 1 0 0 0,0 0 0 0 0,0 0 0 0 0,0 0 0 0 0,0 0 1 0 0,0-1-1 0 0,0 1 0 0 0,0 0 0 0 0,1 0 0 0 0,-1 0 1 0 0,0-1-1 0 0,0 1 0 0 0,1 0 0 0 0,-1 0 0 0 0,0-1 0 0 0,1 1 1 0 0,-1 0-1 0 0,1-1 0 0 0,-1 1 0 0 0,1 0 0 0 0,-1-1 0 0 0,1 1 1 0 0,-1 0-1 0 0,1-1 0 0 0,0 1 0 0 0,-1-1 0 0 0,1 0 1 0 0,0 1-1 0 0,0-1 0 0 0,-1 1 0 0 0,1-1 0 0 0,0 0 0 0 0,4 3 1 0 0,-3 0 0 0 0,0 0 0 0 0,-1 0 1 0 0,1 0-1 0 0,-1 0 0 0 0,1 0 0 0 0,-1 0 0 0 0,0 0 0 0 0,0 1 0 0 0,-1-1 0 0 0,1 0 0 0 0,-1 1 1 0 0,1 0-2 0 0,0 3 2 0 0,27 108 24 0 0,-20-79 4 0 0,-2 1 0 0 0,-2-1 0 0 0,0 35-30 0 0,-3-51 19 0 0,0 0-1 0 0,2 0 0 0 0,1 1-18 0 0,0 3 52 0 0,-3 12 61 0 0,-1-30-93 0 0,0 0-1 0 0,0 1 1 0 0,1-1 0 0 0,-1 0 0 0 0,1 0 0 0 0,1 3-20 0 0,4 17 99 0 0,-5-20-66 0 0,0 0 1 0 0,0-1-1 0 0,1 1 0 0 0,0-1 0 0 0,0 1 1 0 0,0-1-1 0 0,1 1-33 0 0,4 20 279 0 0,-7-25-271 0 0,0-1 1 0 0,1 1-1 0 0,-1-1 1 0 0,0 1 0 0 0,0-1-1 0 0,0 1 1 0 0,1 0 0 0 0,-1-1-1 0 0,0 1 1 0 0,0-1 0 0 0,0 1-1 0 0,0 0 1 0 0,0-1-1 0 0,0 1 1 0 0,0-1 0 0 0,0 1-1 0 0,0 0 1 0 0,-1-1 0 0 0,1 1-1 0 0,0-1 1 0 0,0 1-1 0 0,0-1 1 0 0,-1 1 0 0 0,1-1-1 0 0,0 1 1 0 0,0-1 0 0 0,-1 1-1 0 0,1-1 1 0 0,-1 1 0 0 0,1-1-1 0 0,0 1 1 0 0,-1-1-1 0 0,1 1 1 0 0,-1-1 0 0 0,1 0-1 0 0,-1 1 1 0 0,1-1 0 0 0,-1 0-9 0 0,0 0 8 0 0,1 0 0 0 0,0 0 0 0 0,0 0 0 0 0,0 0 1 0 0,0-2 4 0 0,0 2-1826 0 0,0 0-7292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29.5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231 32 4416 0 0,'-6'29'1785'0'0,"5"-29"-1756"0"0,0 1 1 0 0,0-1-1 0 0,0 0 0 0 0,1 1 0 0 0,-1-1 0 0 0,0 0 1 0 0,0 1-1 0 0,0-1 0 0 0,0 0 0 0 0,1 0 0 0 0,-1 0 1 0 0,0 0-1 0 0,0 0 0 0 0,0 0 0 0 0,0 0 0 0 0,0 0-29 0 0,-3 0 60 0 0,-1 2-35 0 0,0 1 1 0 0,1 1-1 0 0,-1-1 1 0 0,0 0-1 0 0,1 1 1 0 0,0 0-1 0 0,-1 1-25 0 0,-8 7 48 0 0,-22 19 231 0 0,1 1 0 0 0,-28 35-279 0 0,59-63 35 0 0,0 0 0 0 0,1 0 0 0 0,-1 0-1 0 0,1 1 1 0 0,0-1 0 0 0,0 1 0 0 0,0-1 0 0 0,1 1 0 0 0,0 0 0 0 0,0 0 0 0 0,0-1 0 0 0,0 1 0 0 0,1 0 0 0 0,0 0 0 0 0,0 0-1 0 0,0 0 1 0 0,0 0 0 0 0,1 0 0 0 0,0 0 0 0 0,0-1 0 0 0,0 1 0 0 0,0 0 0 0 0,3 3-35 0 0,-1 0 92 0 0,1 0 1 0 0,0 0 0 0 0,0-1-1 0 0,1 1 1 0 0,-1-1-1 0 0,2 0 1 0 0,-1-1-1 0 0,1 1 1 0 0,0-1 0 0 0,0 0-1 0 0,1-1 1 0 0,0 0-1 0 0,1 2-92 0 0,9 1 172 0 0,0 1-1 0 0,0-2 1 0 0,0 0-1 0 0,1-2 1 0 0,0 1-1 0 0,0-2 1 0 0,1-1-1 0 0,-1 0 1 0 0,1-1-1 0 0,10-1-171 0 0,-5 0 300 0 0,1-2 0 0 0,-1-1-1 0 0,4-1-299 0 0,-11 1 164 0 0,-11 1-95 0 0,1 0 0 0 0,-1-1 1 0 0,1 0-1 0 0,-1-1 0 0 0,0 1 1 0 0,0-1-1 0 0,3-2-69 0 0,26-10 348 0 0,-32 14-294 0 0,0-1 1 0 0,0 1-1 0 0,0-1 1 0 0,-1 0 0 0 0,1 0-1 0 0,0 0 1 0 0,-1 0-1 0 0,0 0 1 0 0,1 0-1 0 0,-1-1 1 0 0,0 1-1 0 0,0-1 1 0 0,-1 1-1 0 0,1-1 1 0 0,1-2-55 0 0,0 0 80 0 0,0-1 1 0 0,-1 0 0 0 0,1 0-1 0 0,-1 0 1 0 0,0-1 0 0 0,-1 1 0 0 0,1-3-81 0 0,-2 2 37 0 0,0 0 1 0 0,0 0 0 0 0,0-1 0 0 0,-1 1 0 0 0,0 0 0 0 0,0 0 0 0 0,-1 0-1 0 0,0 0 1 0 0,-1 0 0 0 0,1 0 0 0 0,-1 1 0 0 0,0-1 0 0 0,-1 1 0 0 0,1 0-1 0 0,-1 0 1 0 0,-1 0 0 0 0,0-1-38 0 0,-14-15 105 0 0,-1 0 0 0 0,0 1-1 0 0,-15-10-104 0 0,20 18 19 0 0,-13-11 39 0 0,15 13 50 0 0,0 0 0 0 0,0-1 0 0 0,-5-9-108 0 0,14 16 66 0 0,-1 1-1 0 0,1 0 0 0 0,0-1 1 0 0,-1 2-1 0 0,0-1 1 0 0,0 0-1 0 0,0 1 1 0 0,-1 0-1 0 0,1 0 1 0 0,-1 0-1 0 0,1 1 0 0 0,-1 0 1 0 0,-1 0-66 0 0,6 2-56 0 0,1 0 1 0 0,-1 0 0 0 0,1-1-1 0 0,-1 1 1 0 0,1 0-1 0 0,-1 0 1 0 0,0 0-1 0 0,1-1 1 0 0,-1 1-1 0 0,1 0 1 0 0,-1-1 0 0 0,1 1-1 0 0,-1 0 1 0 0,1-1-1 0 0,0 1 1 0 0,-1-1-1 0 0,1 1 1 0 0,-1-1-1 0 0,1 1 1 0 0,0-1 0 0 0,-1 1-1 0 0,1-1 1 0 0,0 1-1 0 0,0-1 1 0 0,-1 1-1 0 0,1-1 1 0 0,0 0 0 0 0,0 1-1 0 0,0-1 1 0 0,0 1-1 0 0,0-1 56 0 0,0 0-10714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4720 0 0,'0'1'174'0'0,"0"0"0"0"0,0 1 0 0 0,-1-1 0 0 0,1 0-1 0 0,0 0 1 0 0,0 0 0 0 0,0 0 0 0 0,0 0 0 0 0,1 0 0 0 0,-1 0 0 0 0,0 0 0 0 0,0 0 0 0 0,1 0 0 0 0,-1 0 0 0 0,0 0 0 0 0,1 0 0 0 0,-1 0 0 0 0,1 0-1 0 0,-1 0 1 0 0,1 0 0 0 0,0 0 0 0 0,-1-1 0 0 0,1 1 0 0 0,0 0 0 0 0,0 0 0 0 0,0 0-174 0 0,5 5 126 0 0,3 7 688 0 0,-8-12-787 0 0,-1 0 0 0 0,1 0 0 0 0,-1 0 0 0 0,1 0 0 0 0,-1 0 0 0 0,1 0 0 0 0,-1 0 0 0 0,1 0 0 0 0,0-1 0 0 0,-1 1 0 0 0,1 0 0 0 0,0 0 0 0 0,0-1 0 0 0,0 1 0 0 0,0 0 0 0 0,-1-1 0 0 0,1 1 0 0 0,0-1 0 0 0,0 1 0 0 0,0-1 0 0 0,0 0 0 0 0,0 1 0 0 0,0-1 0 0 0,0 0 0 0 0,1 0 0 0 0,-1 0 0 0 0,0 1 0 0 0,0-1 0 0 0,0 0 0 0 0,0 0 0 0 0,0-1 0 0 0,1 1-27 0 0,26-3 323 0 0,-17 1-293 0 0,1 0-1 0 0,-1 1 1 0 0,1 0 0 0 0,-1 1-1 0 0,0 1 1 0 0,1 0-1 0 0,-1 0 1 0 0,1 1 0 0 0,9 3-30 0 0,-14-3 21 0 0,0-1 0 0 0,-1 1 0 0 0,1-1 0 0 0,0 0 0 0 0,0-1 0 0 0,4 0-21 0 0,18 2 342 0 0,2 9-34 0 0,-7-2-298 0 0,3-3-1550 0 0,-25-6-6238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41.3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1800 0 0,'0'4'66'0'0,"0"-2"143"0"0,0 0-1 0 0,0 0 0 0 0,0-1 1 0 0,0 1-1 0 0,0 0 1 0 0,0 0-1 0 0,1 0 0 0 0,-1 0 1 0 0,1 0-1 0 0,-1-1 1 0 0,1 1-1 0 0,0 0 0 0 0,0 0 1 0 0,0 0-209 0 0,0-1 179 0 0,1 0 1 0 0,-1-1 0 0 0,1 1-1 0 0,-1 0 1 0 0,1-1-1 0 0,-1 1 1 0 0,1-1-1 0 0,-1 1 1 0 0,1-1 0 0 0,0 0-1 0 0,-1 0 1 0 0,1 0-1 0 0,0 0 1 0 0,-1 0-1 0 0,1 0 1 0 0,-1 0 0 0 0,2-1-180 0 0,30-4 1235 0 0,-13 2-862 0 0,0 0 1 0 0,0 1-1 0 0,0 1 1 0 0,10 1-374 0 0,-6 0 377 0 0,1-1 0 0 0,17-3-377 0 0,24-2 416 0 0,-45 6-263 0 0,0-2 0 0 0,12-3-153 0 0,-7 1-1474 0 0,-2 3-6078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41.8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223 1 5224 0 0,'-8'6'938'0'0,"10"-3"445"0"0,-3-3-659 0 0,-6-2 105 0 0,4 1-780 0 0,1 1 1 0 0,-1 0-1 0 0,1 1 0 0 0,-1-1 0 0 0,1 0 0 0 0,0 1 0 0 0,-1-1 0 0 0,1 1 0 0 0,-1 0 0 0 0,1 0 1 0 0,0 0-1 0 0,0 0 0 0 0,-1 0 0 0 0,1 0 0 0 0,0 1 0 0 0,0-1 0 0 0,0 1 0 0 0,0-1 0 0 0,1 1 0 0 0,-3 1-49 0 0,-24 16 88 0 0,20-16-26 0 0,0 2-1 0 0,0-1 1 0 0,0 1 0 0 0,0 0 0 0 0,1 1 0 0 0,0 0 0 0 0,0 0 0 0 0,1 0-1 0 0,-1 1 1 0 0,1 0-62 0 0,3-2 33 0 0,0-1 0 0 0,0 1 0 0 0,1 0-1 0 0,-1 0 1 0 0,1 0 0 0 0,-2 4-33 0 0,-5 13 145 0 0,4-12-99 0 0,2-1 0 0 0,-1 1 0 0 0,1 0 1 0 0,1 0-1 0 0,0 0 0 0 0,0 0 0 0 0,1 0 1 0 0,0 1-1 0 0,1-1 0 0 0,0 0 0 0 0,1 1 1 0 0,0-1-1 0 0,2 8-46 0 0,-2-13 11 0 0,0 0 1 0 0,1 0-1 0 0,0-1 0 0 0,0 1 0 0 0,0 0 1 0 0,1-1-1 0 0,-1 0 0 0 0,1 1 1 0 0,0-1-12 0 0,11 18 34 0 0,-11-15-21 0 0,1-1-1 0 0,0 0 1 0 0,0 0 0 0 0,1-1 0 0 0,-1 1-1 0 0,2-1 1 0 0,-1 0 0 0 0,0-1 0 0 0,5 4-13 0 0,6 3 65 0 0,1-1 1 0 0,-1 0 0 0 0,3-1-66 0 0,-6-4 28 0 0,1-1 0 0 0,-1 0-1 0 0,1-1 1 0 0,3 0-28 0 0,-12-1 8 0 0,2-2 3 0 0,0 0 1 0 0,0 1 0 0 0,0-2-1 0 0,0 1 1 0 0,0-1 0 0 0,-1 0-1 0 0,1-1 1 0 0,0 0 0 0 0,-1 0-1 0 0,1 0 1 0 0,-1-1 0 0 0,1 1-1 0 0,-1-2 1 0 0,0 1 0 0 0,0-1-1 0 0,0-1-11 0 0,0 1 36 0 0,-1 0 0 0 0,0-1 0 0 0,0 1 0 0 0,0-1 0 0 0,-1-1 0 0 0,1 1 0 0 0,-1-1 0 0 0,-1 1-1 0 0,1-1 1 0 0,-1 0 0 0 0,0-1 0 0 0,0 1 0 0 0,-1 0 0 0 0,1-3-36 0 0,10-13 201 0 0,-12 21-185 0 0,0 0 1 0 0,0 0-1 0 0,0 0 0 0 0,0 0 1 0 0,0-1-1 0 0,0 1 1 0 0,-1 0-1 0 0,1 0 0 0 0,-1-1 1 0 0,1 1-1 0 0,-1 0 0 0 0,1-1 1 0 0,-1 1-1 0 0,1 0 1 0 0,-1-1-1 0 0,0 1 0 0 0,0-1 1 0 0,0 1-1 0 0,0 0 0 0 0,0-1 1 0 0,0 1-1 0 0,0-1 1 0 0,-1 1-1 0 0,1 0 0 0 0,0-1 1 0 0,-1 1-1 0 0,1-1 1 0 0,-1 1-1 0 0,0-1-16 0 0,-6-12 37 0 0,-1 1-1 0 0,-1 0 1 0 0,0 0-1 0 0,-1 1 1 0 0,0 0 0 0 0,-1 0-1 0 0,0 1 1 0 0,-2-1-37 0 0,-20-20 47 0 0,19 12-26 0 0,13 17-17 0 0,-1 1-1 0 0,1 0 1 0 0,-1-1-1 0 0,1 1 1 0 0,-1 0-1 0 0,1 0 1 0 0,-1 0 0 0 0,0 0-1 0 0,0 1 1 0 0,0-1-1 0 0,0 0 1 0 0,-1 1-1 0 0,1 0 1 0 0,-2-2-4 0 0,3-10-1712 0 0,1 13-7120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42.3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0 6328 0 0,'0'0'785'0'0,"0"0"6"0"0,-4 1 2016 0 0,1 2-549 0 0,3 5-2212 0 0,0-3-4 0 0,0-1 0 0 0,0 1 1 0 0,0 0-1 0 0,0-1 0 0 0,1 1 0 0 0,0-1 1 0 0,0 1-1 0 0,0-1 0 0 0,0 1 0 0 0,1-1 1 0 0,1 2-43 0 0,0 1 52 0 0,0 1 1 0 0,0 0 0 0 0,0 0 0 0 0,-1 0 0 0 0,1 8-53 0 0,6 16 70 0 0,2 9 12 0 0,-8-29-65 0 0,0 0 0 0 0,1 0 1 0 0,1 0-1 0 0,1 3-17 0 0,0-1 32 0 0,-1 0 0 0 0,0 1 1 0 0,-1-1-1 0 0,-1 1 0 0 0,0 0 1 0 0,-1 0-1 0 0,-1 0 0 0 0,0 0 0 0 0,-1 0 1 0 0,-1 0-33 0 0,1-13 11 0 0,0 0 0 0 0,0 0 1 0 0,1-1-1 0 0,-1 1 1 0 0,0 0-1 0 0,1-1 0 0 0,-1 1 1 0 0,1-1-1 0 0,-1 1 1 0 0,1 0-1 0 0,0-1 0 0 0,0 1 1 0 0,0-1-1 0 0,0 0 1 0 0,0 1-1 0 0,0 0-11 0 0,9 14 66 0 0,-9 1 130 0 0,-1-13-59 0 0,-1-12-73 0 0,1-14-1929 0 0,0 19-7475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42.8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88 8032 0 0,'0'-2'97'0'0,"0"1"0"0"0,0-1 0 0 0,0 1 0 0 0,0-1 0 0 0,1 0 1 0 0,-1 1-1 0 0,0-1 0 0 0,1 1 0 0 0,-1-1 0 0 0,1 1 0 0 0,-1-1 0 0 0,1 1 1 0 0,0-1-1 0 0,0 1 0 0 0,0-1 0 0 0,-1 1 0 0 0,1 0 0 0 0,1 0 0 0 0,-1-1-97 0 0,2 0 267 0 0,1-1 0 0 0,0 1 0 0 0,-1 0 0 0 0,1 0-1 0 0,0 1 1 0 0,0-1 0 0 0,1 1-267 0 0,24-8 5 0 0,0 2 1 0 0,0 1-1 0 0,8 0-5 0 0,3-1-1 0 0,-24 5 1 0 0,1 1 0 0 0,0 0 0 0 0,3 1 0 0 0,41-3 0 0 0,-51 3 0 0 0,0-1 0 0 0,0 1 0 0 0,0 1 0 0 0,5 0 0 0 0,-6 0 0 0 0,0 0 0 0 0,0-1 0 0 0,0 0 0 0 0,9-1 0 0 0,-13 0-1 0 0,1 1 0 0 0,-1 0 0 0 0,0 0 1 0 0,0 1-1 0 0,1-1 0 0 0,-1 1 0 0 0,0 0 1 0 0,0 1-1 0 0,0-1 0 0 0,0 1 0 0 0,0 0 1 0 0,0 0-1 0 0,-1 1 0 0 0,1-1 0 0 0,-1 1 1 0 0,4 2 0 0 0,-6-3-1 0 0,1 0 1 0 0,-1 0-1 0 0,0 0 1 0 0,1 0-1 0 0,-1 0 1 0 0,0 0 0 0 0,-1 1-1 0 0,1-1 1 0 0,0 1-1 0 0,-1-1 1 0 0,1 1-1 0 0,-1 0 1 0 0,0-1 0 0 0,1 1-1 0 0,-2 0 1 0 0,1 0-1 0 0,0 0 1 0 0,0 0-1 0 0,-1 0 1 0 0,0 0 0 0 0,0 0-1 0 0,1 0 1 0 0,-2 0-1 0 0,1 0 1 0 0,0 0-1 0 0,-1 0 1 0 0,1 0 0 0 0,-2 2 0 0 0,-3 16 5 0 0,4-16 0 0 0,0-1 0 0 0,0 1 0 0 0,-1-1 0 0 0,1 1 0 0 0,-1-1 0 0 0,0 0 0 0 0,-1 0-5 0 0,-2 4 32 0 0,0-2 0 0 0,0 1 0 0 0,-1 0 0 0 0,0-1 0 0 0,0 0 0 0 0,-1-1 1 0 0,0 1-1 0 0,-2 0-32 0 0,-20 18 95 0 0,25-21-80 0 0,1-1 0 0 0,0 0 1 0 0,-1 0-1 0 0,0 0 0 0 0,1 0 0 0 0,-1 0 1 0 0,0-1-1 0 0,0 1 0 0 0,0-1 1 0 0,0 0-1 0 0,0-1 0 0 0,-2 1-15 0 0,-15 4 101 0 0,8 2 16 0 0,12-6-108 0 0,0 0 0 0 0,0 0-1 0 0,0-1 1 0 0,0 1 0 0 0,0 0-1 0 0,0-1 1 0 0,-1 1 0 0 0,1-1-1 0 0,0 1 1 0 0,0-1-1 0 0,0 0 1 0 0,0 0 0 0 0,-1 1-1 0 0,1-1 1 0 0,0 0 0 0 0,-1 0-9 0 0,-10-1 11 0 0,-23 1 21 0 0,34 0-29 0 0,0 0-1 0 0,0 0 0 0 0,0 0 0 0 0,1 0 0 0 0,-1 0 0 0 0,0 1 0 0 0,0-1 0 0 0,1 0 1 0 0,-1 0-1 0 0,0 1 0 0 0,0-1 0 0 0,1 0 0 0 0,-1 1 0 0 0,0-1 0 0 0,1 1 0 0 0,-1-1 1 0 0,0 1-1 0 0,1-1 0 0 0,-1 1 0 0 0,1-1 0 0 0,-1 1 0 0 0,1-1 0 0 0,-1 1 0 0 0,1 0 1 0 0,-1-1-1 0 0,1 1 0 0 0,0 0 0 0 0,-1 0 0 0 0,1-1 0 0 0,0 1 0 0 0,0 0 0 0 0,-1 0 0 0 0,1-1 1 0 0,0 1-3 0 0,0 0 2 0 0,0-1 1 0 0,0 1-1 0 0,0-1 1 0 0,0 1 0 0 0,0-1-1 0 0,-1 1 1 0 0,1-1 0 0 0,0 1-1 0 0,0-1 1 0 0,-1 1-1 0 0,1-1 1 0 0,0 1 0 0 0,0-1-1 0 0,-1 1 1 0 0,1-1 0 0 0,0 0-1 0 0,-1 1 1 0 0,1-1-1 0 0,-1 0 1 0 0,1 1 0 0 0,-1-1-1 0 0,1 0 1 0 0,0 0 0 0 0,-1 1-1 0 0,1-1 1 0 0,-1 0-1 0 0,1 0 1 0 0,-1 0 0 0 0,1 0-1 0 0,-1 1 1 0 0,1-1 0 0 0,-1 0-1 0 0,1 0 1 0 0,-1 0-1 0 0,0 0 1 0 0,1 0-3 0 0,-1 0 2 0 0,1 0 1 0 0,0-1-1 0 0,-1 1 0 0 0,1 0 0 0 0,-1 0 1 0 0,1 1-1 0 0,-1-1 0 0 0,1 0 0 0 0,0 0 1 0 0,-1 0-1 0 0,1 0 0 0 0,0 0 1 0 0,-1 0-1 0 0,1 0 0 0 0,-1 1 0 0 0,1-1 1 0 0,0 0-1 0 0,-1 0 0 0 0,1 0 1 0 0,0 1-1 0 0,-1-1 0 0 0,1 0 0 0 0,0 1 1 0 0,0-1-1 0 0,-1 0 0 0 0,1 1 0 0 0,0-1 1 0 0,0 0-1 0 0,-1 1 0 0 0,1-1 1 0 0,0 0-1 0 0,0 1 0 0 0,0-1 0 0 0,0 1 1 0 0,0-1-1 0 0,0 0 0 0 0,0 1 0 0 0,-1-1 1 0 0,1 1-1 0 0,0-1 0 0 0,0 0 1 0 0,1 1-1 0 0,-1-1 0 0 0,0 1 0 0 0,0-1 1 0 0,0 0-1 0 0,0 1-2 0 0,2 2 6 0 0,-1 0 0 0 0,1 1 0 0 0,0-1 0 0 0,0 0 0 0 0,0-1 0 0 0,0 1 0 0 0,1 0 0 0 0,-1-1 0 0 0,1 1 0 0 0,0-1 0 0 0,-1 0 0 0 0,1 0 0 0 0,0 0 0 0 0,0 0 0 0 0,1 0 0 0 0,-1-1 0 0 0,0 1 0 0 0,3 0-6 0 0,23 15 65 0 0,-20-12-39 0 0,-1 0 0 0 0,1 0 0 0 0,1-1 0 0 0,-1 0 0 0 0,0-1 0 0 0,8 2-26 0 0,-4 0 47 0 0,0-1 1 0 0,0 1 0 0 0,3 3-48 0 0,53 28 177 0 0,16 9 162 0 0,-66-35-247 0 0,-17-9-75 0 0,1 0-1 0 0,0 0 1 0 0,0 1-1 0 0,-1-1 1 0 0,1 1 0 0 0,-1 0-1 0 0,0 0 1 0 0,1 0-1 0 0,-1 0 1 0 0,0 0-1 0 0,0 0 1 0 0,0 1-1 0 0,-1-1 1 0 0,2 2-17 0 0,-1-1 43 0 0,0 0 1 0 0,1 1-1 0 0,-1-1 0 0 0,1 0 1 0 0,0-1-1 0 0,0 1 1 0 0,0 0-1 0 0,0-1 0 0 0,1 1-43 0 0,17 16-1970 0 0,-20-18-7115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45.6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4312 0 0,'3'0'175'0'0,"0"0"1"0"0,1 0-1 0 0,-1 1 1 0 0,0-1-1 0 0,0 1 1 0 0,0 0-1 0 0,0 0 1 0 0,0 0-1 0 0,0 0 1 0 0,0 0-1 0 0,-1 1 1 0 0,1 0-176 0 0,0-1 180 0 0,-2 0 1 0 0,1 1 0 0 0,0 0 0 0 0,0-1-1 0 0,0 1 1 0 0,-1 0 0 0 0,1 0 0 0 0,-1 0-1 0 0,1 0 1 0 0,-1 0 0 0 0,0 0 0 0 0,0 1-1 0 0,0-1 1 0 0,0 0 0 0 0,0 0 0 0 0,0 1 0 0 0,-1-1-1 0 0,1 1 1 0 0,-1-1 0 0 0,0 1 0 0 0,1-1-1 0 0,-1 2-180 0 0,9 36 719 0 0,-9-37-708 0 0,-1 7 11 0 0,1 0 0 0 0,1 1 0 0 0,0-1 0 0 0,0 1-1 0 0,1-1 1 0 0,0 0 0 0 0,3 6-22 0 0,-3-9 6 0 0,-1 0 1 0 0,1 1-1 0 0,-1-1 1 0 0,-1 0-1 0 0,1 0 0 0 0,-2 1 1 0 0,1-1-1 0 0,-1 2-6 0 0,1-3 9 0 0,-1-1 0 0 0,1 1 0 0 0,0 0-1 0 0,0-1 1 0 0,0 1 0 0 0,1-1 0 0 0,0 1-1 0 0,0-1 1 0 0,0 1 0 0 0,1-1 0 0 0,0 1 0 0 0,0-1-1 0 0,2 4-8 0 0,-3-8 8 0 0,0 1-1 0 0,0 0 0 0 0,0 0 0 0 0,0 0 1 0 0,-1 1-1 0 0,1-1 0 0 0,-1 0 0 0 0,1 0 1 0 0,-1 0-1 0 0,0 0 0 0 0,0 0 0 0 0,0 1 1 0 0,0-1-1 0 0,0 1-7 0 0,0 4 41 0 0,0-7-1480 0 0,0 0-5811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46.0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5920 0 0,'0'0'592'0'0,"6"10"1160"0"0,-5-3-1356 0 0,-1-7-367 0 0,0 1 0 0 0,-1-1-1 0 0,1 1 1 0 0,0-1 0 0 0,0 1 0 0 0,0-1-1 0 0,0 1 1 0 0,0-1 0 0 0,0 1 0 0 0,0-1-1 0 0,1 1 1 0 0,-1-1 0 0 0,0 1-1 0 0,0-1 1 0 0,0 1 0 0 0,0-1 0 0 0,1 1-1 0 0,-1-1 1 0 0,0 1 0 0 0,0-1 0 0 0,1 0-1 0 0,-1 1 1 0 0,0-1 0 0 0,1 1-1 0 0,-1-1 1 0 0,0 0 0 0 0,1 1 0 0 0,-1-1-1 0 0,1 0 1 0 0,-1 0 0 0 0,1 1 0 0 0,-1-1-1 0 0,1 0 1 0 0,-1 0 0 0 0,0 0-1 0 0,1 1 1 0 0,-1-1 0 0 0,1 0 0 0 0,-1 0-1 0 0,1 0 1 0 0,-1 0 0 0 0,1 0 0 0 0,-1 0-1 0 0,1 0 1 0 0,0 0-29 0 0,-1 1 2 0 0,0 1 1 0 0,0-1-1 0 0,0 1 0 0 0,0-1 0 0 0,0 0 1 0 0,1 1-1 0 0,-1-1 0 0 0,0 1 1 0 0,1-1-1 0 0,-1 0 0 0 0,1 1 0 0 0,-1-1 1 0 0,1 0-1 0 0,0 0-2 0 0,2 1-4 0 0,-1 0 1 0 0,0 0-1 0 0,0 0 0 0 0,0 0 1 0 0,0 1-1 0 0,0-1 1 0 0,0 0-1 0 0,0 1 0 0 0,0-1 1 0 0,-1 1-1 0 0,0 0 0 0 0,1-1 1 0 0,-1 1-1 0 0,0 1 4 0 0,0-1 12 0 0,0 0 1 0 0,1 0-1 0 0,0 0 0 0 0,-1 0 1 0 0,1 0-1 0 0,0 0 0 0 0,0 0 1 0 0,1-1-1 0 0,1 3-12 0 0,2 2 90 0 0,-1 1-1 0 0,0 1 1 0 0,0-1-1 0 0,-1 1 1 0 0,0 0-1 0 0,0 0 1 0 0,0 3-90 0 0,-2 6 458 0 0,-3-17-447 0 0,1-1-1 0 0,0 1 1 0 0,0-1-1 0 0,0 0 1 0 0,0 1-1 0 0,0-1 1 0 0,0 1-1 0 0,0-1 1 0 0,0 1-1 0 0,0-1 0 0 0,0 1 1 0 0,0-1-1 0 0,0 0 1 0 0,0 1-1 0 0,0-1 1 0 0,0 1-1 0 0,0-1 1 0 0,1 1-1 0 0,-1-1 1 0 0,0 0-1 0 0,0 1 1 0 0,1-1-1 0 0,-1 1 1 0 0,0-1-1 0 0,0 0 1 0 0,1 1-1 0 0,-1-1 1 0 0,0 0-1 0 0,1 0 0 0 0,-1 1 1 0 0,0-1-1 0 0,1 0 1 0 0,-1 0-1 0 0,1 1 1 0 0,-1-1-1 0 0,0 0 1 0 0,1 0-1 0 0,-1 0 1 0 0,1 0-1 0 0,-1 1 1 0 0,0-1-1 0 0,1 0 1 0 0,-1 0-1 0 0,1 0 1 0 0,-1 0-1 0 0,1 0 1 0 0,-1 0-1 0 0,1 0-10 0 0,4 1-1395 0 0,-3-1-5923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46.5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 1 3616 0 0,'-7'0'211'0'0,"5"-1"156"0"0,1 1 0 0 0,-1 0 0 0 0,0 0 0 0 0,1 0 0 0 0,-1 0 0 0 0,0 0 1 0 0,1 1-1 0 0,-1-1 0 0 0,0 0 0 0 0,1 1 0 0 0,-1 0 0 0 0,-1 0-367 0 0,3 0 194 0 0,-1 0 0 0 0,0 0 1 0 0,1 0-1 0 0,-1 0 1 0 0,0 0-1 0 0,1 1 0 0 0,-1-1 1 0 0,1 0-1 0 0,0 0 0 0 0,-1 0 1 0 0,1 1-1 0 0,0-1 0 0 0,0 0 1 0 0,0 1-1 0 0,0-1 1 0 0,0 0-1 0 0,0 0 0 0 0,0 2-194 0 0,0 186 384 0 0,0-189-9042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46.9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7232 0 0,'4'1'252'0'0,"0"0"0"0"0,0 0 1 0 0,0 1-1 0 0,0-1 0 0 0,0 1 0 0 0,0 0 1 0 0,0 0-1 0 0,-1 1 0 0 0,1-1 0 0 0,-1 1 1 0 0,1-1-1 0 0,-1 1 0 0 0,3 3-252 0 0,24 16 1585 0 0,-28-21-1547 0 0,-1 1 0 0 0,1-1 0 0 0,0 1 0 0 0,0 0 0 0 0,-1-1 0 0 0,1 1 0 0 0,-1 0 0 0 0,1 0 0 0 0,-1 0 0 0 0,0 0 0 0 0,0 0 0 0 0,0 0 0 0 0,0 1-38 0 0,14 20 131 0 0,2-3 101 0 0,-1 0 0 0 0,-1 1 0 0 0,-1 0 0 0 0,3 7-232 0 0,0-11-1492 0 0,-17-16-7193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51.2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57 1 5224 0 0,'0'0'625'0'0,"0"0"4"0"0,0 0-1 0 0,0 0-54 0 0,0 5-253 0 0,-6 46 663 0 0,-2-4-307 0 0,6-31-545 0 0,0 0-1 0 0,-2 0 1 0 0,-1 2-132 0 0,1-6 92 0 0,1-3-69 0 0,0 0 0 0 0,1 0 0 0 0,0 0 0 0 0,0 0 1 0 0,1 0-1 0 0,0 2-23 0 0,-6 54 438 0 0,5-60-285 0 0,0-6-1563 0 0,2 1-5363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30.0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442 64 7528 0 0,'-2'-2'147'0'0,"-1"0"0"0"0,1 1 1 0 0,0-1-1 0 0,-1 0 0 0 0,1 1 1 0 0,-1 0-1 0 0,1-1 0 0 0,-1 1 1 0 0,1 0-1 0 0,-1 1 0 0 0,0-1 1 0 0,0 0-148 0 0,-8-3 317 0 0,-13-5-115 0 0,-1 2 0 0 0,0 0 0 0 0,0 1 0 0 0,-1 2 0 0 0,0 0-1 0 0,0 2 1 0 0,-7 1-202 0 0,22 0 16 0 0,-3 0-14 0 0,1 1 0 0 0,-1 0 0 0 0,1 1-1 0 0,0 0 1 0 0,-3 2-2 0 0,13-3 31 0 0,0 1 0 0 0,0 0-1 0 0,0-1 1 0 0,1 1 0 0 0,-1 0-1 0 0,0 1 1 0 0,1-1 0 0 0,-1 0-1 0 0,1 1 1 0 0,0-1 0 0 0,-1 1-1 0 0,1 0 1 0 0,0 0 0 0 0,0 0-1 0 0,0 0 1 0 0,0 0 0 0 0,0 0 0 0 0,1 0-1 0 0,-1 1 1 0 0,1-1 0 0 0,-1 1-1 0 0,1-1 1 0 0,0 1 0 0 0,0 0-1 0 0,0-1 1 0 0,0 1 0 0 0,0 0-31 0 0,1 2 72 0 0,0-1 1 0 0,0 1-1 0 0,0 0 0 0 0,0-1 1 0 0,1 1-1 0 0,-1-1 1 0 0,1 1-1 0 0,1-1 1 0 0,-1 1-1 0 0,0-1 1 0 0,1 0-1 0 0,0 0 1 0 0,0 0-1 0 0,0 0 1 0 0,1 0-1 0 0,-1 0-72 0 0,8 10 133 0 0,0-1 0 0 0,0 0 0 0 0,10 8-133 0 0,-4-5 49 0 0,1-2-1 0 0,0 0 1 0 0,1-1-1 0 0,13 7-48 0 0,82 41 199 0 0,-106-57-184 0 0,4 3 10 0 0,-1-1 1 0 0,0 2-1 0 0,0-1 0 0 0,-1 1 0 0 0,4 5-25 0 0,25 19 74 0 0,-27-22-43 0 0,-9-9-22 0 0,0 1 0 0 0,0 0 0 0 0,1 0 1 0 0,-1-1-1 0 0,0 1 0 0 0,1-1 0 0 0,-1 0 0 0 0,1 0 1 0 0,-1 0-1 0 0,2 0-9 0 0,-4 0 12 0 0,0 0-1 0 0,1-1 1 0 0,-1 1 0 0 0,0 0 0 0 0,0-1 0 0 0,0 1-1 0 0,0-1 1 0 0,0 1 0 0 0,0 0 0 0 0,0-1-1 0 0,0 1 1 0 0,0 0 0 0 0,0-1 0 0 0,0 1 0 0 0,-1 0-1 0 0,1-1 1 0 0,0 1 0 0 0,0 0 0 0 0,-1-1-1 0 0,1 1 1 0 0,0-1 0 0 0,-1 1 0 0 0,1-1 0 0 0,0 1-1 0 0,-1-1 1 0 0,1 1 0 0 0,-1-1 0 0 0,1 1-1 0 0,-1-1 1 0 0,1 0 0 0 0,-1 1 0 0 0,1-1 0 0 0,-1 1-1 0 0,0-1 1 0 0,1 0 0 0 0,-1 0-12 0 0,0 0 7 0 0,1 0 1 0 0,-1 1-1 0 0,0-1 1 0 0,0 0-1 0 0,0 0 1 0 0,0 0-1 0 0,0 1 1 0 0,1-1-1 0 0,-1 1 1 0 0,0-1 0 0 0,0 0-1 0 0,1 1 1 0 0,-1-1-1 0 0,0 1 1 0 0,1 0-1 0 0,-2 0-7 0 0,1 0 1 0 0,0 0 0 0 0,0-1 0 0 0,0 1 1 0 0,0 0-1 0 0,0 0 0 0 0,0-1 0 0 0,-1 1 0 0 0,1-1 0 0 0,0 1 0 0 0,-1-1 0 0 0,1 1 0 0 0,0-1 1 0 0,-1 0-2 0 0,-41 3 78 0 0,0-2 1 0 0,0-3 0 0 0,-27-3-79 0 0,30 2 38 0 0,24 3-8 0 0,1-1-1 0 0,-1-1 1 0 0,1 0 0 0 0,0-1-1 0 0,-12-4-29 0 0,-2 1 200 0 0,1 1 42 0 0,27 4-230 0 0,0 1 0 0 0,0 0 0 0 0,0-1 0 0 0,0 1-1 0 0,0-1 1 0 0,0 1 0 0 0,0-1 0 0 0,1 0 0 0 0,-1 1 0 0 0,0-1-1 0 0,0 0 1 0 0,1 1 0 0 0,-1-1 0 0 0,0 0 0 0 0,1 0 0 0 0,-1 0-1 0 0,1 0 1 0 0,-1 1 0 0 0,1-1 0 0 0,-1 0 0 0 0,1-1-12 0 0,-4-9 34 0 0,3 9-152 0 0,0 0 0 0 0,1 1 1 0 0,-1-1-1 0 0,1 0 1 0 0,-1 0-1 0 0,1 0 1 0 0,-1 1-1 0 0,1-1 1 0 0,0 0-1 0 0,0 0 1 0 0,0 0-1 0 0,0 0 0 0 0,1 0 1 0 0,-1-1 117 0 0,0 2-10165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51.6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6424 0 0,'1'0'28'0'0,"0"0"1"0"0,1 0-1 0 0,-1 0 1 0 0,0 0-1 0 0,1 0 1 0 0,-1 1-1 0 0,0-1 1 0 0,0 0-1 0 0,0 1 0 0 0,1-1 1 0 0,-1 1-1 0 0,0-1 1 0 0,0 1-1 0 0,0 0 1 0 0,0-1-1 0 0,0 1 1 0 0,0 0-1 0 0,0 0 1 0 0,0 0-1 0 0,0 0 1 0 0,0 0-1 0 0,-1 0 1 0 0,1 0-1 0 0,0 0 0 0 0,0 0 1 0 0,-1 0-1 0 0,1 0 1 0 0,-1 0-1 0 0,1 0 1 0 0,-1 1-1 0 0,0-1 1 0 0,1 0-1 0 0,-1 0 1 0 0,0 1-1 0 0,0-1-28 0 0,3 7 74 0 0,-1 0-36 0 0,-1-1 0 0 0,0 0 0 0 0,-1 1-1 0 0,1-1 1 0 0,-1 1 0 0 0,-1-1-1 0 0,1 1 1 0 0,-1-1 0 0 0,-2 6-38 0 0,0 12 50 0 0,-3 14 25 0 0,3-25 98 0 0,1 1 0 0 0,1-1 0 0 0,0 3-173 0 0,1 19-173 0 0,0-36-5756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52.1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0 6016 0 0,'1'0'42'0'0,"0"1"0"0"0,0-1 0 0 0,-1 0 0 0 0,1 0 0 0 0,0 0-1 0 0,0 0 1 0 0,0 1 0 0 0,-1-1 0 0 0,1 0 0 0 0,0 1 0 0 0,0-1 0 0 0,-1 0 0 0 0,1 1 0 0 0,0-1 0 0 0,-1 1 0 0 0,1-1 0 0 0,0 1 0 0 0,-1 0 0 0 0,1-1 0 0 0,-1 1 0 0 0,1-1 0 0 0,-1 1-1 0 0,1 0 1 0 0,-1 0 0 0 0,1-1 0 0 0,-1 1 0 0 0,0 0 0 0 0,1 0 0 0 0,-1 0 0 0 0,0-1 0 0 0,0 1 0 0 0,0 0 0 0 0,0 0 0 0 0,1 0 0 0 0,-1 0 0 0 0,0-1 0 0 0,0 1 0 0 0,-1 0-42 0 0,-4 41 2674 0 0,2-22-1856 0 0,3 37-87 0 0,-3 12-654 0 0,7 13 139 0 0,-4 26-216 0 0,-1-46 223 0 0,-3 58 745 0 0,4-117-934 0 0,-1 0 1 0 0,1 0-1 0 0,0 0 1 0 0,-1 0-1 0 0,0 0 1 0 0,0 0-1 0 0,0 0 0 0 0,0 0 1 0 0,0-1-1 0 0,0 1 1 0 0,-1 0-1 0 0,-1 2-34 0 0,3-5 10 0 0,-1 1 0 0 0,1-1 0 0 0,0 1 0 0 0,-1 0-1 0 0,1-1 1 0 0,0 1 0 0 0,0 0 0 0 0,-1 0 0 0 0,1-1 0 0 0,0 1-1 0 0,0 0 1 0 0,0-1 0 0 0,0 1 0 0 0,0 0 0 0 0,0 0-1 0 0,0-1 1 0 0,0 1 0 0 0,1 0-10 0 0,-2 4 66 0 0,-10-3 9 0 0,11-2-42 0 0,0-2-1737 0 0,0 2-7137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52.5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1 195 5416 0 0,'0'0'43'0'0,"0"1"1"0"0,1 0-1 0 0,0 0 0 0 0,-1 0 1 0 0,1-1-1 0 0,-1 1 1 0 0,1 0-1 0 0,0 0 0 0 0,0-1 1 0 0,-1 1-1 0 0,1-1 0 0 0,0 1 1 0 0,0-1-1 0 0,0 1 1 0 0,0-1-1 0 0,0 1 0 0 0,-1-1 1 0 0,1 0-1 0 0,0 1 0 0 0,0-1 1 0 0,0 0-1 0 0,0 0 1 0 0,0 0-1 0 0,0 0 0 0 0,0 0 1 0 0,0 0-1 0 0,0 0 1 0 0,0 0-1 0 0,0 0 0 0 0,0 0 1 0 0,0-1-1 0 0,0 1 0 0 0,0 0 1 0 0,0-1-1 0 0,0 1 1 0 0,0 0-1 0 0,0-1 0 0 0,-1 1 1 0 0,1-1-44 0 0,2 0 44 0 0,21-3 523 0 0,-20 3-502 0 0,0 1 0 0 0,0 0 0 0 0,0-1 0 0 0,-1 0 0 0 0,1 0 0 0 0,0 0 0 0 0,0 0-65 0 0,11-7 151 0 0,1-1 0 0 0,-1 0 0 0 0,1-3-151 0 0,-3 3 71 0 0,1 1 0 0 0,0 0 0 0 0,0 0 1 0 0,8-2-72 0 0,-15 7 18 0 0,-1 0 0 0 0,1-1 0 0 0,-1 0 0 0 0,0 0 1 0 0,-1 0-1 0 0,1-1-18 0 0,-1 1 19 0 0,-1 0 0 0 0,1 1 0 0 0,0-1 0 0 0,-1 1 0 0 0,2 1 0 0 0,-1-1 0 0 0,0 1 0 0 0,0-1 0 0 0,4 0-19 0 0,32-6 124 0 0,-13 3 198 0 0,0 0 1 0 0,15 0-323 0 0,-7 5 955 0 0,26 2-955 0 0,-2 1 548 0 0,-47-2-494 0 0,1 0 200 0 0,1 0 1 0 0,0-1-1 0 0,0 0 1 0 0,8-3-255 0 0,-23 4-13 0 0,3 0-59 0 0,-1-1-1 0 0,0 1 1 0 0,0-1-1 0 0,0 1 1 0 0,0-1-1 0 0,0 0 1 0 0,0 0-1 0 0,0 0 1 0 0,0 0-1 0 0,0 0 1 0 0,0 0-1 0 0,-1-1 1 0 0,1 1-1 0 0,0 0 1 0 0,-1-1-1 0 0,1 1 1 0 0,-1-1-1 0 0,1 0 73 0 0,-1 1-8018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52.9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7136 0 0,'0'1'8'0'0,"0"-1"0"0"0,0 1 1 0 0,0-1-1 0 0,0 1 0 0 0,0-1 1 0 0,0 1-1 0 0,0-1 0 0 0,0 1 1 0 0,1 0-1 0 0,-1-1 0 0 0,0 1 1 0 0,0-1-1 0 0,0 1 0 0 0,1-1 1 0 0,-1 1-1 0 0,0-1 0 0 0,0 0 1 0 0,1 1-1 0 0,-1-1 0 0 0,0 1 1 0 0,1-1-1 0 0,-1 0 0 0 0,1 1 1 0 0,-1-1-1 0 0,0 1 0 0 0,1-1 1 0 0,-1 0-1 0 0,1 0 0 0 0,-1 1 1 0 0,1-1-1 0 0,-1 0 0 0 0,1 0 1 0 0,-1 0-1 0 0,1 0 0 0 0,-1 1 1 0 0,1-1-1 0 0,-1 0 0 0 0,1 0 1 0 0,-1 0-1 0 0,1 0 0 0 0,0 0 0 0 0,-1 0 1 0 0,1 0-1 0 0,-1 0 0 0 0,1-1 1 0 0,-1 1-1 0 0,1 0 0 0 0,-1 0 1 0 0,1 0-9 0 0,-1 25 1061 0 0,1-15-1001 0 0,0 0-1 0 0,1-1 1 0 0,0 1 0 0 0,2 5-60 0 0,4 23 68 0 0,-2 18 29 0 0,13 79 399 0 0,-12-67 375 0 0,-4-48-415 0 0,-1 1 1 0 0,-1-1-1 0 0,0 1 1 0 0,-3 10-457 0 0,2 8 838 0 0,0-37-804 0 0,0 0 0 0 0,0-1 1 0 0,0 1-1 0 0,1 0 0 0 0,-1 0 1 0 0,1-1-1 0 0,-1 1 0 0 0,1 0 1 0 0,0-1-1 0 0,0 1 0 0 0,0 0-34 0 0,0 0 16 0 0,0 0 0 0 0,0-1-1 0 0,0 1 1 0 0,-1 0 0 0 0,1-1 0 0 0,0 1-1 0 0,-1 0 1 0 0,0 0 0 0 0,1 0 0 0 0,-1 0-1 0 0,0 1-15 0 0,0 21-1114 0 0,0-24-7802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53.6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27 4720 0 0,'3'0'1900'0'0,"6"1"-1010"0"0,-2 1-401 0 0,-7-2-467 0 0,0 1 0 0 0,0-1 0 0 0,0 0 0 0 0,1 0 0 0 0,-1 0-1 0 0,0 1 1 0 0,0-1 0 0 0,1 0 0 0 0,-1 0 0 0 0,0 0 0 0 0,0 0 0 0 0,0 0-1 0 0,1 0 1 0 0,-1 1 0 0 0,0-1 0 0 0,0 0 0 0 0,1 0 0 0 0,-1 0-1 0 0,0 0 1 0 0,0 0 0 0 0,1 0 0 0 0,-1 0 0 0 0,0 0 0 0 0,1 0 0 0 0,-1 0-1 0 0,0 0 1 0 0,0 0 0 0 0,1 0 0 0 0,-1 0 0 0 0,0-1 0 0 0,0 1-1 0 0,1 0 1 0 0,-1 0 0 0 0,0 0 0 0 0,0 0 0 0 0,0 0 0 0 0,1 0 0 0 0,-1-1-1 0 0,0 1 1 0 0,0 0 0 0 0,0 0 0 0 0,1 0 0 0 0,-1-1 0 0 0,0 1-1 0 0,0 0 1 0 0,0 0 0 0 0,0 0 0 0 0,0-1 0 0 0,0 1 0 0 0,1 0 0 0 0,-1 0-1 0 0,0-1 1 0 0,0 1 0 0 0,0 0 0 0 0,0 0 0 0 0,0-1 0 0 0,0 1-1 0 0,0 0 1 0 0,0-1 0 0 0,0 1 0 0 0,0 0 0 0 0,0 0 0 0 0,0-1-22 0 0,0 1 80 0 0,0 0 2 0 0,0 0-3 0 0,0 0-56 0 0,0 0-14 0 0,0-1 7 0 0,0 1-1 0 0,0-1 1 0 0,0 1 0 0 0,1-1 0 0 0,-1 1-1 0 0,0-1 1 0 0,1 1 0 0 0,-1-1 0 0 0,0 1-1 0 0,1-1 1 0 0,-1 1 0 0 0,0 0 0 0 0,1-1-1 0 0,-1 1 1 0 0,1 0 0 0 0,-1-1-1 0 0,1 1 1 0 0,-1 0 0 0 0,1 0 0 0 0,-1-1-1 0 0,1 1 1 0 0,-1 0 0 0 0,1 0 0 0 0,-1 0-1 0 0,1 0 1 0 0,0-1 0 0 0,-1 1-1 0 0,1 0 1 0 0,-1 0 0 0 0,1 0 0 0 0,-1 0-16 0 0,1 0 43 0 0,0 0 1 0 0,0 0 0 0 0,-1 0 0 0 0,1 0 0 0 0,0 0-1 0 0,-1 0 1 0 0,1 0 0 0 0,0-1 0 0 0,0 1-1 0 0,-1 0 1 0 0,1 0 0 0 0,0-1 0 0 0,-1 1-1 0 0,1-1 1 0 0,0 1 0 0 0,-1 0 0 0 0,1-1-1 0 0,-1 1 1 0 0,1-1 0 0 0,-1 1 0 0 0,1-1 0 0 0,-1 0-1 0 0,1 1 1 0 0,-1-1 0 0 0,0 0 0 0 0,1 1-1 0 0,-1-1 1 0 0,0 0 0 0 0,1 1 0 0 0,-1-1-1 0 0,0 0 1 0 0,0 1 0 0 0,0-2-44 0 0,0 2 196 0 0,0 0 1 0 0,0 0-2 0 0,0 0-3 0 0,0 0-25 0 0,0 0-7 0 0,0 0 2 0 0,0 0 0 0 0,0 0-45 0 0,0 0-8 0 0,0 0-1 0 0,0 0 8 0 0,0 0 0 0 0,0 4 130 0 0,0 36 99 0 0,-1-14-282 0 0,1 0-1 0 0,1 0 1 0 0,2 0 0 0 0,1 2-63 0 0,2 6 18 0 0,-1-6 166 0 0,8 27-184 0 0,4 13 416 0 0,0 6-160 0 0,1-3-22 0 0,-17-54-150 0 0,-1-15-73 0 0,0-1-1 0 0,-1 1 0 0 0,1-1 0 0 0,1 1 1 0 0,-1-1-1 0 0,0 1 0 0 0,0-1 0 0 0,1 1 1 0 0,-1-1-1 0 0,0 1 0 0 0,1-1 0 0 0,0 0 1 0 0,-1 1-1 0 0,1-1 0 0 0,0 0 1 0 0,-1 1-1 0 0,1-1 0 0 0,0 0 0 0 0,0 0 1 0 0,0 0-1 0 0,0 1 0 0 0,2-1-10 0 0,-3 0-6 0 0,0-1-2 0 0,0 0-4 0 0,0 0-14 0 0,0 0 6 0 0,0 0-1 0 0,0 0-6 0 0,0 0-34 0 0,0 0-1943 0 0,0 0-7753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54.0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63 7632 0 0,'0'1'32'0'0,"0"-1"0"0"0,0 1 0 0 0,0-1 0 0 0,0 1 0 0 0,0-1 0 0 0,0 1 0 0 0,0 0 0 0 0,0-1 0 0 0,0 1 0 0 0,0-1 0 0 0,0 1 1 0 0,0-1-1 0 0,0 1 0 0 0,1-1 0 0 0,-1 1 0 0 0,0-1 0 0 0,0 1 0 0 0,1-1 0 0 0,-1 1 0 0 0,0-1 0 0 0,0 0 0 0 0,1 1 0 0 0,-1-1 0 0 0,1 1-32 0 0,10-4 1482 0 0,5-2-533 0 0,-11 4-708 0 0,1 0 1 0 0,-1-1 0 0 0,0 0-1 0 0,1 0 1 0 0,-1 0-1 0 0,4-2-241 0 0,-4 1 25 0 0,0 1 0 0 0,0-1 0 0 0,0 1 0 0 0,1 1-1 0 0,-1-1 1 0 0,2 1-25 0 0,21-3 130 0 0,-19 4-111 0 0,0-1 1 0 0,1-1-1 0 0,-1 0 1 0 0,0 0-1 0 0,3-2-19 0 0,73-19-1584 0 0,-79 21-6329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54.4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488 0 5824 0 0,'0'4'40'0'0,"0"0"0"0"0,0-1 0 0 0,-1 1 1 0 0,0 0-1 0 0,1-1 0 0 0,-1 1 0 0 0,-1-1 0 0 0,1 1 1 0 0,-1 1-41 0 0,-1-1 127 0 0,1 0 0 0 0,-1 0 0 0 0,1-1 0 0 0,-1 1 0 0 0,0-1 0 0 0,0 1 0 0 0,-1-1 0 0 0,1 0 0 0 0,-1 0 0 0 0,0 0 0 0 0,1-1-127 0 0,-11 6 386 0 0,0-1 0 0 0,-1 0 0 0 0,0-1-1 0 0,0-1 1 0 0,0 0-386 0 0,11-4 10 0 0,-58 23 239 0 0,41-15-215 0 0,0-1-1 0 0,0-1 1 0 0,-1-1 0 0 0,0-1 0 0 0,-2 0-34 0 0,-44 10 285 0 0,44-9-73 0 0,17-5-22 0 0,0 0-1 0 0,0-1 1 0 0,0 1-1 0 0,0-1 1 0 0,-4-1-190 0 0,-8 0 656 0 0,19 1-611 0 0,0 0 93 0 0,0 0 22 0 0,0 0 1 0 0,0 0-10 0 0,0 31 249 0 0,1-12-323 0 0,1-1 1 0 0,1 0-1 0 0,0 0 1 0 0,2 0-1 0 0,2 6-77 0 0,10 49 174 0 0,9 36 13 0 0,-18-75-162 0 0,-6-23 4 0 0,1 1 0 0 0,0-1-1 0 0,0 0 1 0 0,1 1 0 0 0,6 8-29 0 0,-3-3 22 0 0,-6-14-18 0 0,0 0 0 0 0,0 0 0 0 0,0-1 0 0 0,0 1 0 0 0,0 0 0 0 0,1-1 0 0 0,-1 1 0 0 0,1-1 0 0 0,0 1 0 0 0,0-1 0 0 0,0 0 0 0 0,0 0-1 0 0,0 0 1 0 0,0 0 0 0 0,1 0 0 0 0,-1 0-4 0 0,3-1 54 0 0,0 0-1 0 0,0-1 1 0 0,0 1-1 0 0,0-1 0 0 0,0-1 1 0 0,0 1-1 0 0,0 0 1 0 0,0-1-1 0 0,0 0 1 0 0,0-1-1 0 0,-1 1 0 0 0,4-2-53 0 0,19-4 190 0 0,-12 4-121 0 0,-1-2 0 0 0,1 0 0 0 0,-1 0 0 0 0,13-8-69 0 0,23-9 55 0 0,-10 3-1961 0 0,-37 17-7640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54.8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0 162 7736 0 0,'6'8'332'0'0,"-4"-15"429"0"0,-2 5-693 0 0,0 1 0 0 0,0 0 0 0 0,0 0 0 0 0,0-1 0 0 0,1 1 0 0 0,-1 0 0 0 0,0 0 0 0 0,1 0 0 0 0,-1-1 0 0 0,1 1 0 0 0,-1 0 0 0 0,1 0 0 0 0,0 0 0 0 0,-1 0 0 0 0,1 0 0 0 0,0 0 0 0 0,0 0 0 0 0,0 0 0 0 0,-1 0 0 0 0,1 1 0 0 0,1-2-68 0 0,17-10 1751 0 0,-17 11-1698 0 0,0-1-1 0 0,0 1 1 0 0,1-1-1 0 0,-1 1 1 0 0,0 0-1 0 0,0-1 1 0 0,1 1-1 0 0,-1 1 1 0 0,2-2-53 0 0,155-47 657 0 0,-74 32-509 0 0,-50 11-633 0 0,-1-1 0 0 0,0-2 1 0 0,11-5 484 0 0,-17 3-8448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55.8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33 7328 0 0,'7'11'2653'0'0,"-7"7"-943"0"0,0-9-595 0 0,11 7-539 0 0,-8-7-555 0 0,0 1 1 0 0,-1-1-1 0 0,0 1 0 0 0,0-1 0 0 0,-1 1 1 0 0,0 0-1 0 0,-1-1 0 0 0,0 1 0 0 0,-1 0-21 0 0,4 53 77 0 0,8 21 99 0 0,-5 0-1 0 0,-3 31-175 0 0,-2-105 13 0 0,0 0-1 0 0,0 0 1 0 0,1 0-1 0 0,2 6-12 0 0,-1-6 2 0 0,-1 0-1 0 0,0 0 1 0 0,-1 1-1 0 0,0 5-1 0 0,-2 1-14 0 0,-3-23-90 0 0,-4-29-111 0 0,6 28 208 0 0,-13-58-321 0 0,4 23-141 0 0,2-1 1 0 0,2 0 0 0 0,-1-30 468 0 0,-1-65-2966 0 0,9 40 548 0 0,1 96 2353 0 0,-1 0-1 0 0,1 1 1 0 0,-1-1 0 0 0,1 0 0 0 0,0 1 0 0 0,0-1 0 0 0,-1 0-1 0 0,1 1 1 0 0,0-1 0 0 0,0 1 0 0 0,1-1 0 0 0,-1 1 0 0 0,0 0-1 0 0,0-1 1 0 0,2 0 65 0 0,-1 0-46 0 0,0 1 0 0 0,0-1-1 0 0,-1 0 1 0 0,1 0-1 0 0,-1 0 1 0 0,1 0 0 0 0,-1 0-1 0 0,0-1 1 0 0,0 1 0 0 0,0 0 46 0 0,1-2 45 0 0,-1 1 1 0 0,0-1 0 0 0,1 1 0 0 0,0 0 0 0 0,0 0-1 0 0,0 0 1 0 0,0 0 0 0 0,0 0 0 0 0,1 0 0 0 0,-1 1-1 0 0,1-1 1 0 0,0 1 0 0 0,0-1 0 0 0,0 1 0 0 0,0 0-1 0 0,0 0 1 0 0,0 1 0 0 0,1-1 0 0 0,-1 1 0 0 0,1-1-1 0 0,1 1-45 0 0,1-1 171 0 0,0 1-1 0 0,1 0 1 0 0,-1 0-1 0 0,1 1 0 0 0,-1-1 1 0 0,0 1-1 0 0,1 1 1 0 0,-1-1-1 0 0,0 1 0 0 0,1 1 1 0 0,-1-1-1 0 0,3 2-170 0 0,55 12 838 0 0,-44-12-591 0 0,0 2 0 0 0,-1 0 0 0 0,15 7-247 0 0,-20-5 96 0 0,-9-5-38 0 0,1 1-1 0 0,-1-1 1 0 0,0 0-1 0 0,1 0 1 0 0,-1-1 0 0 0,1 1-1 0 0,0-1 1 0 0,-1-1-1 0 0,6 1-57 0 0,-9-1 20 0 0,-1 0-1 0 0,1 1 0 0 0,0-1 1 0 0,-1 0-1 0 0,1 1 0 0 0,0-1 1 0 0,-1 1-1 0 0,1-1 0 0 0,0 1 1 0 0,-1 0-1 0 0,1 0 0 0 0,-1 0 1 0 0,0 0-1 0 0,1 0 0 0 0,-1 0 0 0 0,0 0 1 0 0,1 0-1 0 0,-1 1 0 0 0,0-1 1 0 0,0 0-1 0 0,0 1 0 0 0,0-1 1 0 0,0 1-1 0 0,0-1 0 0 0,0 2-19 0 0,0-1 31 0 0,0 0 0 0 0,0-1 0 0 0,0 1 0 0 0,0 0 0 0 0,1 0 0 0 0,-1-1 0 0 0,1 1 0 0 0,-1-1 0 0 0,1 1 0 0 0,0-1 0 0 0,0 0 0 0 0,-1 1 0 0 0,1-1 0 0 0,0 0 0 0 0,2 0-31 0 0,-4 6 129 0 0,0 0-1 0 0,-1-1 1 0 0,1 1 0 0 0,-1 0-1 0 0,0-1 1 0 0,-1 1-1 0 0,0 0-128 0 0,-1 1 29 0 0,3-5-17 0 0,-1 0-1 0 0,0-1 0 0 0,0 1 1 0 0,0-1-1 0 0,-1 1 1 0 0,1-1-1 0 0,0 0 0 0 0,-1 1 1 0 0,0-1-1 0 0,1 0 0 0 0,-1 0 1 0 0,0 0-1 0 0,0 0 0 0 0,-1 0-11 0 0,-112 97 304 0 0,105-92-295 0 0,0 0 1 0 0,-1-1-1 0 0,1 0 0 0 0,-1 0 0 0 0,-1-2 0 0 0,-5 3-9 0 0,-9 0 40 0 0,19-5-13 0 0,0 0-1 0 0,1 0 0 0 0,-1 1 1 0 0,0-1-1 0 0,1 1 1 0 0,-1 1-27 0 0,-3 4 18 0 0,9-7 0 0 0,0 0 0 0 0,-1 0 1 0 0,1 0-1 0 0,0-1 1 0 0,0 1-1 0 0,0 0 1 0 0,-1 0-1 0 0,1-1 1 0 0,0 1-1 0 0,-1-1 0 0 0,1 1 1 0 0,0-1-1 0 0,-1 1 1 0 0,1-1-1 0 0,-2 0-18 0 0,14 17 99 0 0,-8-16-93 0 0,-1 0 1 0 0,1 0-1 0 0,0-1 1 0 0,-1 1-1 0 0,1-1 1 0 0,0 1-1 0 0,0-1 1 0 0,-1 0-1 0 0,1 0 1 0 0,0 0-1 0 0,0-1 1 0 0,-1 1-1 0 0,3-1-6 0 0,12 0 16 0 0,13 4 19 0 0,-1 1 0 0 0,0 2 1 0 0,28 9-36 0 0,13 3 81 0 0,-61-17-43 0 0,0 0 1 0 0,0 0 0 0 0,-1-1-1 0 0,9 0-38 0 0,23 1 215 0 0,-20 0-101 0 0,-18-1-99 0 0,0 0-1 0 0,-1 0 0 0 0,1 0 0 0 0,0 0 1 0 0,0 0-1 0 0,-1 0 0 0 0,1 1 0 0 0,0-1 1 0 0,0 0-1 0 0,-1 1 0 0 0,1 0 0 0 0,0-1 1 0 0,-1 1-1 0 0,1 0 0 0 0,-1 0 0 0 0,1 0 1 0 0,-1 0-1 0 0,1 0 0 0 0,-1 0-14 0 0,1 1 4 0 0,0-1-1 0 0,0 0 0 0 0,-1 0 1 0 0,1 0-1 0 0,0-1 1 0 0,0 1-1 0 0,0 0 1 0 0,0-1-1 0 0,0 1 0 0 0,0-1 1 0 0,0 0-1 0 0,0 0 1 0 0,0 0-1 0 0,0 0 0 0 0,0 0 1 0 0,0 0-1 0 0,0 0 1 0 0,1-1-4 0 0,7 1-1444 0 0,-9 0-7848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56.3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305 0 6016 0 0,'-25'12'3235'0'0,"3"-3"-1382"0"0,8-3-1729 0 0,-1-1 0 0 0,1 0 0 0 0,-1-1 0 0 0,-1 0 0 0 0,-7 0-124 0 0,-29 7 180 0 0,47-10-163 0 0,-1 0 0 0 0,1-1 0 0 0,0 1 0 0 0,-1-1 1 0 0,-4-1-18 0 0,5 1 20 0 0,1 0 1 0 0,-1 0 0 0 0,1 0 0 0 0,0 0 0 0 0,-1 1-1 0 0,-3 0-20 0 0,-3 8 289 0 0,10-8-259 0 0,1-1 0 0 0,-1 1 0 0 0,1 0 0 0 0,-1-1 1 0 0,0 1-1 0 0,1-1 0 0 0,-1 1 0 0 0,1-1 0 0 0,-1 1 0 0 0,0-1 0 0 0,0 1 0 0 0,1-1 0 0 0,-1 0 1 0 0,0 1-1 0 0,0-1 0 0 0,1 0 0 0 0,-1 0 0 0 0,0 0 0 0 0,0 0 0 0 0,0 0 0 0 0,1 1 0 0 0,-1-1 1 0 0,0-1-31 0 0,0 2 38 0 0,0 0-1 0 0,0 0 1 0 0,0 0 0 0 0,1 0 0 0 0,-1 0 0 0 0,1 0 0 0 0,-1 0 0 0 0,1 1 0 0 0,-1-1 0 0 0,1 0 0 0 0,0 0 0 0 0,-1 0 0 0 0,1 0 0 0 0,0 1 0 0 0,0-1 0 0 0,0 0 0 0 0,0 0-1 0 0,0 0 1 0 0,0 1 0 0 0,0-1 0 0 0,0 1-38 0 0,1 36 154 0 0,0-34-110 0 0,0 11 43 0 0,1 0-1 0 0,1 0 1 0 0,1 2-87 0 0,6 30 74 0 0,-2 70 521 0 0,-5 62-595 0 0,-3-170 14 0 0,0-5 1 0 0,0 0-1 0 0,1 0 1 0 0,0 0 0 0 0,0-1 0 0 0,0 1 0 0 0,0 0-1 0 0,1 0 1 0 0,-1 0 0 0 0,2 0-15 0 0,7 25 171 0 0,-9-26-157 0 0,0-1 0 0 0,0 1 0 0 0,0-1 0 0 0,1 1 0 0 0,-1-1 0 0 0,1 1 0 0 0,-1-1 0 0 0,1 0 0 0 0,0 0 0 0 0,0 0 0 0 0,0 0 0 0 0,0 0 0 0 0,0 0 0 0 0,1 0 0 0 0,0 0-14 0 0,1 1 10 0 0,0 0-1 0 0,1-1 1 0 0,-1 0 0 0 0,1 1 0 0 0,0-2-1 0 0,-1 1 1 0 0,1 0 0 0 0,2-1-10 0 0,-1 0 7 0 0,1-1 0 0 0,0 0 0 0 0,-1 0 0 0 0,1-1 0 0 0,-1 0 0 0 0,1 0 0 0 0,4-2-7 0 0,22-2 14 0 0,-21 3 17 0 0,1 0 0 0 0,-1-1 1 0 0,-1-1-1 0 0,1 1 1 0 0,2-2-32 0 0,-5 1-365 0 0,1 0 1 0 0,0 1-1 0 0,1 0 1 0 0,-1 1 0 0 0,0 1-1 0 0,11-1 365 0 0,-20 2-9762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03.3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5720 0 0,'2'2'109'0'0,"0"1"0"0"0,0 0 0 0 0,0 0 0 0 0,0 0 0 0 0,0 0 0 0 0,-1 0 0 0 0,1 0 0 0 0,-1 0 0 0 0,0 0-1 0 0,0 1 1 0 0,0-1 0 0 0,-1 0 0 0 0,1 1-109 0 0,3 49 1236 0 0,-2-13-1182 0 0,4-1-18 0 0,1 0 0 0 0,3 0-1 0 0,10 28-35 0 0,-9-39 26 0 0,0-1 1 0 0,2 0-1 0 0,1 0 0 0 0,1-1 1 0 0,1-1-1 0 0,1-1 0 0 0,1 0 1 0 0,13 10-27 0 0,-28-30 59 0 0,1-1 0 0 0,-1 0 0 0 0,1 0 0 0 0,0 0 1 0 0,1 0-1 0 0,-1-1 0 0 0,0 0 0 0 0,1 0 0 0 0,-1 0 1 0 0,1 0-1 0 0,0-1 0 0 0,-1 0 0 0 0,1 0 0 0 0,0 0 1 0 0,0 0-1 0 0,0-1 0 0 0,0 0 0 0 0,-1 0 0 0 0,1 0 0 0 0,0 0 1 0 0,0-1-1 0 0,2 0-59 0 0,2-1 127 0 0,-1 0 1 0 0,-1-1 0 0 0,1 0-1 0 0,0 0 1 0 0,-1 0 0 0 0,1-1-1 0 0,-1 0 1 0 0,0-1-1 0 0,0 0 1 0 0,-1 0 0 0 0,0 0-1 0 0,0-1 1 0 0,3-2-128 0 0,15-19 493 0 0,-1-1-1 0 0,2-5-492 0 0,-17 22 151 0 0,-1-1-1 0 0,0-1 1 0 0,-1 1-1 0 0,0-1 1 0 0,-1 0-1 0 0,0-1 1 0 0,-1-1-151 0 0,1-4 252 0 0,-1 0 0 0 0,-1-1 0 0 0,-1 0 0 0 0,-1 0 0 0 0,-1 0 0 0 0,0 0 0 0 0,-2-2-252 0 0,1 12 154 0 0,0 0-1 0 0,-1 0 0 0 0,0 0 1 0 0,-1 0-1 0 0,0 1 1 0 0,-1-1-1 0 0,1 1 0 0 0,-2-1 1 0 0,1 1-1 0 0,-2 1 0 0 0,1-1 1 0 0,-1 1-1 0 0,0 0 0 0 0,-4-4-153 0 0,7 10 69 0 0,1-1-1 0 0,-1 1 1 0 0,0 0-1 0 0,0 0 1 0 0,-1 0-1 0 0,1 0 0 0 0,0 0 1 0 0,-1 1-1 0 0,1-1 1 0 0,-1 1-1 0 0,1 0 0 0 0,-1 0 1 0 0,0 0-1 0 0,0 1 1 0 0,1-1-1 0 0,-3 1-68 0 0,-2 2 502 0 0,11 8-1437 0 0,-1-6-513 0 0,-2-2-10605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30.4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5520 0 0,'44'0'4593'0'0,"-43"0"-4537"0"0,0 1 0 0 0,-1-1 0 0 0,1 0 0 0 0,0 0 0 0 0,-1 1 0 0 0,1-1 1 0 0,0 0-1 0 0,-1 1 0 0 0,1-1 0 0 0,0 1 0 0 0,-1-1 0 0 0,1 1 0 0 0,-1-1 0 0 0,1 1 0 0 0,-1-1 0 0 0,1 1 0 0 0,-1-1 0 0 0,0 1 0 0 0,1 0 1 0 0,-1-1-1 0 0,0 1 0 0 0,1-1 0 0 0,-1 1 0 0 0,0 0 0 0 0,0 0 0 0 0,1-1 0 0 0,-1 1 0 0 0,0 0 0 0 0,0-1-56 0 0,3 21 447 0 0,-15 123 103 0 0,12-23 200 0 0,0-118-713 0 0,1-1-1 0 0,-1 1 0 0 0,1 0 1 0 0,-1-1-1 0 0,1 1 0 0 0,0 0 1 0 0,0-1-1 0 0,0 1 0 0 0,1-1 1 0 0,-1 0-1 0 0,0 1-36 0 0,1-1 61 0 0,-1 0-1 0 0,0 1 0 0 0,1-1 1 0 0,-1 1-1 0 0,0-1 0 0 0,-1 1 1 0 0,1 0-1 0 0,0-1 0 0 0,-1 1 1 0 0,0 0-1 0 0,1-1-60 0 0,-1 0 30 0 0,0-1 0 0 0,1 0 1 0 0,-1 1-1 0 0,1-1 0 0 0,-1 0 0 0 0,1 0 0 0 0,0 1 0 0 0,0-1 0 0 0,0 0 0 0 0,-1 0 1 0 0,1 0-1 0 0,0 0 0 0 0,0 0 0 0 0,0 0 0 0 0,0 0 0 0 0,1-1 0 0 0,0 2-30 0 0,-2-2 162 0 0,0 0-28 0 0,0 0-100 0 0,0 0-26 0 0,0 0 0 0 0,0 0 1 0 0,0 0 6 0 0,0 0 1 0 0,0 0 0 0 0,0 0-1939 0 0,0 0-7754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56.6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77 7736 0 0,'42'-3'967'0'0,"20"-12"1035"0"0,67-27-593 0 0,-94 36-1862 0 0,0 1 0 0 0,27 0 453 0 0,-56 5-483 0 0,-1-1-7186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57.1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423 1 6728 0 0,'-3'0'105'0'0,"-1"0"1"0"0,1 1-1 0 0,0-1 1 0 0,-1 1-1 0 0,1 0 0 0 0,0 0 1 0 0,0 1-1 0 0,0-1 1 0 0,0 0-1 0 0,0 1 1 0 0,-1 0-106 0 0,-25 10 856 0 0,-14-6 119 0 0,-1-3 0 0 0,0-1 0 0 0,-27-3-975 0 0,12 0 509 0 0,34 5-184 0 0,22-3-288 0 0,1 0-1 0 0,0-1 1 0 0,-1 1 0 0 0,1-1-1 0 0,-1 0 1 0 0,1 1-1 0 0,-1-1 1 0 0,1-1 0 0 0,-1 1-1 0 0,1 0 1 0 0,-1 0-1 0 0,-1-1-36 0 0,-21 0 872 0 0,17 1-718 0 0,7 0-92 0 0,1 0 26 0 0,0 0 2 0 0,0 2-70 0 0,0 26 105 0 0,1 0-1 0 0,4 27-124 0 0,13 85 41 0 0,-14-98-31 0 0,-4 58 15 0 0,8 196 21 0 0,-8-272-36 0 0,22-10 29 0 0,-17-13-36 0 0,1 0 0 0 0,-1-1 0 0 0,0 0 0 0 0,1 0 0 0 0,-1 0 1 0 0,0-1-1 0 0,1 0 0 0 0,-1 0 0 0 0,0 0 0 0 0,0 0 0 0 0,0-1 1 0 0,5-2-4 0 0,21-4-4 0 0,18-5-1842 0 0,-46 12-7334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57.5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59 6424 0 0,'2'14'707'0'0,"10"-12"242"0"0,-9-2-892 0 0,9 6 798 0 0,2-7-736 0 0,-1 0 0 0 0,0-1 0 0 0,0 0 0 0 0,9-4-119 0 0,29-5 20 0 0,-31 9-17 0 0,28-5 720 0 0,26 1-723 0 0,-63 6 104 0 0,0-2 0 0 0,0 1 0 0 0,0-2-1 0 0,-1 1 1 0 0,1-1 0 0 0,-1-1 0 0 0,1 0-104 0 0,14-5 141 0 0,-14 6-30 0 0,-1 1-1 0 0,1 0 1 0 0,0 1-1 0 0,6 0-110 0 0,17-3-1392 0 0,-28 2-5844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57.9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4216 0 0,'0'17'672'0'0,"-1"-12"-453"0"0,1 0 0 0 0,0 0 0 0 0,0 0 0 0 0,1 0 0 0 0,-1 0 0 0 0,1 0 0 0 0,0 0 0 0 0,0 0 0 0 0,1 0 0 0 0,-1-1 0 0 0,2 4-219 0 0,-1-4 100 0 0,0 0-1 0 0,-1-1 1 0 0,0 1 0 0 0,0 0-1 0 0,0 0 1 0 0,0 0 0 0 0,0 1-100 0 0,6 24 402 0 0,1-13-220 0 0,1-1-1 0 0,0 0 1 0 0,1-1-1 0 0,6 6-181 0 0,-5-5 172 0 0,-1-1-1 0 0,0 2 1 0 0,0-1-1 0 0,0 4-171 0 0,-2-4 178 0 0,0-1 1 0 0,2 1-1 0 0,0-2 1 0 0,0 0-1 0 0,1 0 1 0 0,7 5-179 0 0,17 22 489 0 0,19 19 215 0 0,-50-54-645 0 0,0 0 0 0 0,1 0-1 0 0,0-1 1 0 0,0 0 0 0 0,5 3-59 0 0,-4-3 115 0 0,-1 0 0 0 0,1 1 0 0 0,-1 0 0 0 0,0 0 0 0 0,3 4-115 0 0,-6-7 107 0 0,1 1-1 0 0,-1 0 1 0 0,0 0 0 0 0,-1 0-1 0 0,1 0 1 0 0,0 0-1 0 0,-1 0 1 0 0,0 1 0 0 0,0-1-1 0 0,0 1 1 0 0,0-1-1 0 0,0 0 1 0 0,-1 1-1 0 0,1-1 1 0 0,-1 1 0 0 0,0 0-1 0 0,0 1-106 0 0,0 4-1720 0 0,0-9-7594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58.2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241 1 7432 0 0,'-1'4'317'0'0,"0"1"0"0"0,0-1 0 0 0,0 1 0 0 0,0-1 1 0 0,-1 1-1 0 0,0-1 0 0 0,0 0 0 0 0,0 0 0 0 0,-2 2-317 0 0,-1 5 561 0 0,0-1-1 0 0,1 1 1 0 0,-3 11-561 0 0,2-5 134 0 0,-47 132 485 0 0,47-134-552 0 0,-1-1-1 0 0,-1 0 1 0 0,-7 12-67 0 0,-13 28 180 0 0,-4 35 79 0 0,25-69-115 0 0,-1-1 0 0 0,-2 0 0 0 0,-7 13-144 0 0,2 6 225 0 0,14-38-277 0 0,-1 1 0 0 0,1 0 1 0 0,0 0-1 0 0,-1 0 0 0 0,1 0 0 0 0,0 0 0 0 0,-1 0 1 0 0,1 0-1 0 0,0 0 0 0 0,0 0 0 0 0,0 0 0 0 0,0 0 1 0 0,0 0-1 0 0,0 0 0 0 0,0 0 0 0 0,0 0 0 0 0,0-1 1 0 0,1 1-1 0 0,-1 0 0 0 0,0 0 0 0 0,1 0 1 0 0,-1 0-1 0 0,0 0 0 0 0,1 0 0 0 0,-1 0 0 0 0,1-1 1 0 0,0 1-1 0 0,-1 0 0 0 0,1 0 0 0 0,0-1 0 0 0,-1 1 1 0 0,1 0 51 0 0,0 0-8832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58.6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10152 0 0,'1'1'81'0'0,"-1"-1"0"0"0,1 1 1 0 0,0-1-1 0 0,0 0 1 0 0,0 1-1 0 0,0-1 0 0 0,-1 1 1 0 0,1 0-1 0 0,0-1 0 0 0,-1 1 1 0 0,1 0-1 0 0,0-1 1 0 0,-1 1-1 0 0,1 0 0 0 0,-1 0 1 0 0,1-1-1 0 0,-1 1 0 0 0,1 0 1 0 0,-1 0-1 0 0,0 0 1 0 0,1 0-1 0 0,-1 0 0 0 0,0 0 1 0 0,0 0-1 0 0,1-1 0 0 0,-1 1 1 0 0,0 0-1 0 0,0 0 1 0 0,0 0-1 0 0,0 0 0 0 0,0 0 1 0 0,-1 0-82 0 0,1 41 1090 0 0,-1-30-1368 0 0,2 2 322 0 0,1 1 0 0 0,0-1 0 0 0,1 1-1 0 0,0-1 1 0 0,1 0 0 0 0,6 11-44 0 0,-4-9 102 0 0,-1 1-1 0 0,-1-1 1 0 0,0 1-1 0 0,-1 3-101 0 0,4 24 599 0 0,7 23-599 0 0,0 0 42 0 0,-5-24-36 0 0,-5-30-3 0 0,-1 0 0 0 0,-1 1 0 0 0,0-1 0 0 0,0 12-3 0 0,-2-25 12 0 0,0 0 0 0 0,0 0 0 0 0,0 1 0 0 0,0-1 0 0 0,0 0 0 0 0,0 0 0 0 0,0 0 0 0 0,0 1 1 0 0,0-1-1 0 0,1 0 0 0 0,-1 0 0 0 0,0 0 0 0 0,0 1 0 0 0,0-1 0 0 0,0 0 0 0 0,0 0 0 0 0,0 0 0 0 0,1 0 1 0 0,-1 1-1 0 0,0-1 0 0 0,0 0 0 0 0,0 0 0 0 0,0 0 0 0 0,1 0 0 0 0,-1 0 0 0 0,0 1 0 0 0,0-1 1 0 0,0 0-1 0 0,1 0 0 0 0,-1 0 0 0 0,0 0 0 0 0,0 0 0 0 0,0 0 0 0 0,1 0 0 0 0,-1 0-12 0 0,0 0-63 0 0,1 0-1 0 0,-1 0 1 0 0,1 1-1 0 0,-1-1 1 0 0,1 0-1 0 0,-1 0 1 0 0,1 1-1 0 0,-1-1 1 0 0,1 0-1 0 0,-1 0 1 0 0,0 1-1 0 0,1-1 1 0 0,-1 1-1 0 0,0-1 1 0 0,1 0-1 0 0,-1 1 1 0 0,0-1-1 0 0,1 1 1 0 0,-1-1-1 0 0,0 0 1 0 0,0 1-1 0 0,0-1 1 0 0,1 1-1 0 0,-1-1 1 0 0,0 1-1 0 0,0-1 1 0 0,0 1-1 0 0,0-1 1 0 0,0 1-1 0 0,0-1 0 0 0,0 1 1 0 0,0-1-1 0 0,0 1 1 0 0,0-1-1 0 0,0 1 1 0 0,0 0 63 0 0,0-1-9313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59.0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297 1 6016 0 0,'1'13'278'0'0,"-1"-11"-130"0"0,1 0-1 0 0,-1 0 1 0 0,0 0-1 0 0,0 0 1 0 0,0 1-1 0 0,0-1 1 0 0,0 0 0 0 0,0 0-1 0 0,-1 0 1 0 0,0 2-148 0 0,-7 1 698 0 0,-10-8-360 0 0,6 0-93 0 0,-1 0-1 0 0,0 1 1 0 0,1 1-1 0 0,-1 0 1 0 0,0 1-1 0 0,0 0 1 0 0,0 1-1 0 0,0 0 1 0 0,1 1-1 0 0,-1 0 1 0 0,-3 2-245 0 0,-34 17 1050 0 0,47-20-1004 0 0,1 0 0 0 0,0 0 1 0 0,-1 0-1 0 0,1 0 0 0 0,0 1 0 0 0,-1-1 0 0 0,1 1 0 0 0,0-1 0 0 0,0 1 0 0 0,0 0 0 0 0,0 0 0 0 0,1 0 0 0 0,-1 0 0 0 0,0 0 0 0 0,1 0 1 0 0,-1 1-1 0 0,1-1 0 0 0,0 0 0 0 0,0 1 0 0 0,0-1 0 0 0,0 1 0 0 0,0-1 0 0 0,1 1-46 0 0,-16 26 434 0 0,15-26-413 0 0,0-1 0 0 0,0 1 0 0 0,0 0 0 0 0,0-1 0 0 0,0 1 0 0 0,1 0 0 0 0,-1 0 0 0 0,1 0 0 0 0,0-1 0 0 0,0 1 0 0 0,0 0 0 0 0,0 3-21 0 0,0-2 17 0 0,1 1 1 0 0,-1 0-1 0 0,1 0 1 0 0,0 0-1 0 0,0 0 1 0 0,0 0-1 0 0,2 1-17 0 0,1 0 13 0 0,0 0-1 0 0,1 0 1 0 0,0 0 0 0 0,1 0-1 0 0,-1-1 1 0 0,1 0-1 0 0,0 0 1 0 0,3 1-13 0 0,14 13 142 0 0,9 12 71 0 0,-9-9-87 0 0,1 0 0 0 0,1-2 0 0 0,4 2-126 0 0,2-1 275 0 0,-2 2 0 0 0,-1 0 0 0 0,13 16-275 0 0,-39-37 6 0 0,-1 0 1 0 0,1 1-1 0 0,0-1 1 0 0,-1 1-1 0 0,0-1 1 0 0,1 1-1 0 0,-1 0 1 0 0,0-1-1 0 0,0 1 0 0 0,0 0 1 0 0,-1 0-1 0 0,1-1 1 0 0,-1 1-1 0 0,0 0 1 0 0,1 0-1 0 0,-1 0 1 0 0,-1 0-1 0 0,1 0 1 0 0,0 0-1 0 0,-1 0 1 0 0,1-1-1 0 0,-1 1 0 0 0,0 0 1 0 0,0 0-1 0 0,0-1 1 0 0,0 1-1 0 0,0 0 1 0 0,-1-1-1 0 0,1 1 1 0 0,-1-1-1 0 0,0 0 1 0 0,0 0-1 0 0,1 1 1 0 0,-2-1-1 0 0,1 0 0 0 0,0 0 1 0 0,0-1-1 0 0,0 1 1 0 0,-1 0-7 0 0,-5 3-26 0 0,0 0 0 0 0,0 0 0 0 0,0-1 0 0 0,-1 0 0 0 0,0-1 0 0 0,0 0 0 0 0,1 0 0 0 0,-2-1 0 0 0,1 0 0 0 0,-2 0 26 0 0,-3-1 6 0 0,-76 7 11 0 0,78-8 13 0 0,1-1-1 0 0,-1 0 0 0 0,1 0 0 0 0,-1-1 0 0 0,1-1 1 0 0,-7-2-30 0 0,14 3-173 0 0,1-1 0 0 0,0 1 0 0 0,0-1 0 0 0,0 0 0 0 0,0 0 0 0 0,1 0 0 0 0,-1 0 0 0 0,1-1 0 0 0,0 1 0 0 0,0-1 0 0 0,-1-1 173 0 0,3 4-10265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59.4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9240 0 0,'21'3'1755'0'0,"1"1"328"0"0,-20-1-1877 0 0,1 0-1 0 0,-1 0 0 0 0,0 1 1 0 0,0-1-1 0 0,0 1 0 0 0,0 0 1 0 0,-1-1-1 0 0,0 1 1 0 0,0 0-1 0 0,1 1-205 0 0,-1 0 205 0 0,8 23 110 0 0,-1 0 0 0 0,-2 0 1 0 0,2 29-316 0 0,-1 14 518 0 0,-3 4-518 0 0,-5 6 504 0 0,0 13-40 0 0,10-61-419 0 0,-7-28-25 0 0,-1 0 0 0 0,1-1 0 0 0,-1 1 0 0 0,0 0-1 0 0,0 0 1 0 0,-1 0 0 0 0,1 2-20 0 0,-1 93 113 0 0,0-99-150 0 0,-3-1 7 0 0,1 0-2447 0 0,2 0-8621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8:59.7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80 7528 0 0,'6'-1'457'0'0,"0"0"0"0"0,1 0 1 0 0,-1 0-1 0 0,0-1 0 0 0,0 0 1 0 0,0-1-1 0 0,0 1 0 0 0,2-2-457 0 0,27-10 582 0 0,8 3 123 0 0,-23 4-478 0 0,1 2 1 0 0,1 1-1 0 0,-1 0 0 0 0,16 0-227 0 0,-33 4 25 0 0,11 0 110 0 0,0 0 1 0 0,-1-2-1 0 0,1 0 0 0 0,4-1-135 0 0,-9 1 41 0 0,1 0 0 0 0,0 1 0 0 0,-1 0 0 0 0,1 1 0 0 0,0 1 0 0 0,3 0-41 0 0,-1 0 52 0 0,0-1-1 0 0,0 0 1 0 0,10-2-52 0 0,-9 1 29 0 0,0 0 0 0 0,0 1 0 0 0,0 1 0 0 0,12 2-29 0 0,28 1 56 0 0,-28-4-961 0 0,0 2-1 0 0,2 1 906 0 0,18 3-9086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00.2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338 48 8136 0 0,'-6'-9'1020'0'0,"-17"-2"2060"0"0,12 5-2116 0 0,4 3-901 0 0,1 0 0 0 0,-1 0 0 0 0,0 1 0 0 0,0-1 1 0 0,0 1-1 0 0,0 1 0 0 0,0-1 0 0 0,0 1 0 0 0,-6 0-63 0 0,-9 1 416 0 0,0 1 0 0 0,-11 1-416 0 0,21-1 184 0 0,7 0-120 0 0,0 0 1 0 0,0 0 0 0 0,0 1-1 0 0,0 0 1 0 0,0 0 0 0 0,0 0 0 0 0,0 0-65 0 0,-11 5 28 0 0,12-4-12 0 0,0 0 1 0 0,0-1 0 0 0,1 1-1 0 0,-1 0 1 0 0,1 1 0 0 0,0-1-1 0 0,0 1 1 0 0,0-1-1 0 0,0 1 1 0 0,1 0 0 0 0,-2 2-17 0 0,3-3 17 0 0,-2 1-3 0 0,1 0 1 0 0,0 1-1 0 0,0-1 1 0 0,1 1-1 0 0,-1 0 0 0 0,1-1 1 0 0,0 1-1 0 0,1 0 1 0 0,-1 0-1 0 0,1-1 1 0 0,0 6-15 0 0,0-5 2 0 0,0 1 0 0 0,0 0 0 0 0,0-1 0 0 0,0 1 0 0 0,-2 4-2 0 0,1-6 0 0 0,0-1 0 0 0,1 1 1 0 0,0 0-1 0 0,-1-1 1 0 0,1 1-1 0 0,0 0 0 0 0,1-1 1 0 0,-1 1-1 0 0,1 0 1 0 0,-1-1-1 0 0,1 1 0 0 0,0-1 1 0 0,0 1-1 0 0,1-1 1 0 0,0 3-1 0 0,50 61 0 0 0,-39-50-3 0 0,0 0 0 0 0,0 0 1 0 0,2-2-1 0 0,2 2 3 0 0,15 17-4 0 0,-23-25-3 0 0,0-1 0 0 0,1 0 1 0 0,6 5 6 0 0,-7-7-10 0 0,-1 0 1 0 0,0 0-1 0 0,-1 1 0 0 0,1 0 1 0 0,3 6 9 0 0,-6-5-21 0 0,0 1 0 0 0,0 0 0 0 0,-1 0 0 0 0,-1 0 0 0 0,1 0-1 0 0,-1 0 1 0 0,-1 1 0 0 0,0 0 0 0 0,0-1 0 0 0,-1 1 0 0 0,0 0 0 0 0,-1 0 0 0 0,0 0 0 0 0,0-1 0 0 0,-2 10 21 0 0,1-14-4 0 0,-1 0-1 0 0,1 0 1 0 0,-1 0 0 0 0,0 0 0 0 0,0 0 0 0 0,-1-1-1 0 0,1 1 1 0 0,-1-1 0 0 0,0 0 0 0 0,0 0-1 0 0,-1 0 1 0 0,1 0 0 0 0,-1 0 0 0 0,-1 0 4 0 0,-6 9-6 0 0,8-10 5 0 0,-1-1 1 0 0,1 1-1 0 0,0 0 1 0 0,-1-1-1 0 0,0 0 1 0 0,1 0 0 0 0,-1 0-1 0 0,0 0 1 0 0,0 0-1 0 0,0-1 1 0 0,-2 1 0 0 0,-45 8 59 0 0,42-10-27 0 0,0 0 0 0 0,0-1 1 0 0,1 1-1 0 0,-1-2 0 0 0,1 1 0 0 0,-1-1 0 0 0,1-1 0 0 0,-1 1 1 0 0,-2-3-33 0 0,5 2 127 0 0,0 0 0 0 0,0 0 0 0 0,0-1 0 0 0,0 0 1 0 0,1 0-1 0 0,-1 0 0 0 0,1-1 0 0 0,0 1 0 0 0,1-1 1 0 0,-1 0-1 0 0,1-1 0 0 0,-1-2-127 0 0,4 6 59 0 0,0 0-1 0 0,0-1 1 0 0,1 0-1 0 0,-1 1 1 0 0,1-1-1 0 0,0 1 1 0 0,-1-1-1 0 0,1 1 0 0 0,1-1 1 0 0,-1 0-1 0 0,0-1-58 0 0,1-6-1852 0 0,-1 9-9457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30.7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4816 0 0,'1'0'58'0'0,"0"1"0"0"0,1 0 0 0 0,-1 0-1 0 0,0 0 1 0 0,0 0 0 0 0,0 1 0 0 0,0-1 0 0 0,0 0 0 0 0,-1 0 0 0 0,1 0 0 0 0,0 1 0 0 0,0-1 0 0 0,-1 1 0 0 0,1-1-1 0 0,-1 0 1 0 0,1 1 0 0 0,-1-1 0 0 0,0 1 0 0 0,0-1 0 0 0,0 1 0 0 0,1-1 0 0 0,-1 1 0 0 0,0-1 0 0 0,-1 1-58 0 0,-4 42 2113 0 0,3-28-1747 0 0,-2 33-225 0 0,3-1 1 0 0,3 20-142 0 0,0 10 800 0 0,-3-61-613 0 0,0-12-72 0 0,1 0 1 0 0,0 0 0 0 0,0 0-1 0 0,0 0 1 0 0,0 0-1 0 0,1 0 1 0 0,0 0 0 0 0,0 0-1 0 0,0 0 1 0 0,1 0-1 0 0,1 4-115 0 0,0-4 197 0 0,-1 0 0 0 0,1 0 0 0 0,-1 1-1 0 0,0-1 1 0 0,-1 1 0 0 0,1 0 0 0 0,-1 0 0 0 0,0-1-1 0 0,0 1 1 0 0,-1 0 0 0 0,0 0 0 0 0,0 5-197 0 0,0-10 117 0 0,0-1-8 0 0,0 0-1 0 0,0 0 2 0 0,0 0-29 0 0,0 0-4 0 0,0 0-2 0 0,0 0-7 0 0,0 0-40 0 0,0 0-1809 0 0,0 0-7215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01.1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8032 0 0,'14'3'1607'0'0,"-5"12"-366"0"0,-9-14-1156 0 0,1 1 1 0 0,-1-1-1 0 0,1 1 0 0 0,0-1 1 0 0,0 1-1 0 0,0-1 0 0 0,-1 1 0 0 0,1-1 1 0 0,0 0-1 0 0,1 1 0 0 0,-1-1 1 0 0,0 0-86 0 0,1 1 73 0 0,0 0 0 0 0,-1-1 1 0 0,1 1-1 0 0,-1 0 1 0 0,0 0-1 0 0,1 0 1 0 0,-1 0-1 0 0,0 0 0 0 0,0 0 1 0 0,-1 1-1 0 0,1-1 1 0 0,0 1-74 0 0,10 19 577 0 0,-8-17-504 0 0,-1 0 0 0 0,1 0 0 0 0,-1 0 0 0 0,0 0 0 0 0,-1 0 1 0 0,1 0-1 0 0,-1 1 0 0 0,0-1 0 0 0,0 1 0 0 0,0-1 0 0 0,-1 0 0 0 0,0 1 0 0 0,0-1 0 0 0,-1 4-73 0 0,2-8-64 0 0,-1 1 0 0 0,1-1 0 0 0,-1 0 0 0 0,1 1 0 0 0,-1-1-1 0 0,1 1 1 0 0,0-1 0 0 0,0 0 0 0 0,0 0 0 0 0,0 1 0 0 0,0-1 0 0 0,0 0 0 0 0,0 0 0 0 0,0 0 0 0 0,0 0 0 0 0,0 0 0 0 0,1 0 64 0 0,-2-1-9504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01.5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9944 0 0,'0'0'529'0'0,"2"0"-293"0"0,0 0-1 0 0,-1 0 1 0 0,1 0 0 0 0,0 0-1 0 0,0 1 1 0 0,0-1-1 0 0,0 0 1 0 0,-1 1 0 0 0,1-1-1 0 0,0 1 1 0 0,1 0-236 0 0,-2 4 89 0 0,1-1-1 0 0,0 1 1 0 0,0-1-1 0 0,1 1 1 0 0,-1-1 0 0 0,1 0-1 0 0,0 0 1 0 0,0 0 0 0 0,0 0-1 0 0,1-1 1 0 0,0 1-89 0 0,1 1 16 0 0,0 1-1 0 0,-1 0 1 0 0,1 0 0 0 0,-1 0-1 0 0,2 4-15 0 0,-4-5 18 0 0,-1-2 5 0 0,1 1-1 0 0,-1-1 1 0 0,1 0 0 0 0,-1 0 0 0 0,1 0 0 0 0,0 0 0 0 0,0 0 0 0 0,1 0-1 0 0,-1 0 1 0 0,0-1 0 0 0,1 1 0 0 0,0-1 0 0 0,0 0-23 0 0,-2-1 18 0 0,0 0-1 0 0,0 0 1 0 0,0 1 0 0 0,0-1 0 0 0,0 0 0 0 0,0 1-1 0 0,-1-1 1 0 0,1 1 0 0 0,0-1 0 0 0,-1 0-1 0 0,1 1 1 0 0,-1-1 0 0 0,1 1 0 0 0,-1 0 0 0 0,0-1-1 0 0,1 1 1 0 0,-1 0-18 0 0,5 15 450 0 0,-4 7-1613 0 0,-1-24-8859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09.3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64 4912 0 0,'0'0'792'0'0,"0"0"0"0"0,6-3 1 0 0,30-14 640 0 0,-35 16-789 0 0,-1 0-282 0 0,2-22 3120 0 0,-2 23-3472 0 0,0 0 1 0 0,0-1-1 0 0,0 1 1 0 0,0 0-1 0 0,1-1 1 0 0,-1 1-1 0 0,0 0 1 0 0,0-1-1 0 0,0 1 1 0 0,1 0-1 0 0,-1 0 1 0 0,0-1-1 0 0,0 1 1 0 0,0 0-1 0 0,1 0 1 0 0,-1 0 0 0 0,0-1-1 0 0,1 1 1 0 0,-1 0-1 0 0,0 0 1 0 0,1 0-1 0 0,-1 0 1 0 0,0-1-1 0 0,1 1 1 0 0,-1 0-1 0 0,0 0 1 0 0,1 0-1 0 0,-1 0 1 0 0,0 0-1 0 0,1 0 1 0 0,-1 0-1 0 0,0 0 1 0 0,1 0-1 0 0,-1 0 1 0 0,0 0-1 0 0,1 0 1 0 0,-1 0-1 0 0,0 0 1 0 0,1 1-1 0 0,-1-1 1 0 0,0 0 0 0 0,1 0-1 0 0,-1 0 1 0 0,0 0-1 0 0,0 1 1 0 0,1-1-1 0 0,-1 0 1 0 0,0 0-1 0 0,0 0 1 0 0,1 1-1 0 0,-1-1 1 0 0,0 0-1 0 0,0 1 1 0 0,1-1-1 0 0,-1 0 1 0 0,0 0-1 0 0,0 1 1 0 0,0-1-1 0 0,0 0 1 0 0,0 1-11 0 0,8 8 83 0 0,-8-9-49 0 0,1 1 1 0 0,0 0-1 0 0,-1 0 1 0 0,1-1-1 0 0,-1 1 1 0 0,1-1 0 0 0,0 1-1 0 0,-1-1 1 0 0,1 1-1 0 0,0-1 1 0 0,0 1-1 0 0,-1-1 1 0 0,1 1 0 0 0,0-1-1 0 0,0 0 1 0 0,0 0-1 0 0,0 1 1 0 0,-1-1-1 0 0,1 0 1 0 0,0 0-1 0 0,0 0 1 0 0,0 0 0 0 0,0 0-1 0 0,0 0 1 0 0,0 0-1 0 0,-1 0 1 0 0,2 0-35 0 0,-1 0 29 0 0,0 0 0 0 0,0 1 0 0 0,-1-1 1 0 0,1 1-1 0 0,0-1 0 0 0,0 1 0 0 0,0-1 0 0 0,0 1 1 0 0,-1 0-1 0 0,1-1 0 0 0,0 1 0 0 0,-1 0 0 0 0,1 0 1 0 0,0-1-1 0 0,-1 1 0 0 0,1 0 0 0 0,-1 0 0 0 0,1 0 1 0 0,-1 0-1 0 0,0 0 0 0 0,1 0 0 0 0,-1 0 0 0 0,0 0-29 0 0,1 0 45 0 0,-1 1-1 0 0,1-1 0 0 0,0 0 0 0 0,-1 0 0 0 0,1 1 0 0 0,0-1 0 0 0,0 0 1 0 0,-1 0-1 0 0,1 0 0 0 0,0 0 0 0 0,0 0 0 0 0,0 0 0 0 0,2 1-44 0 0,0-1 48 0 0,0 1 0 0 0,1 0-1 0 0,-1 0 1 0 0,0 0 0 0 0,0 1-1 0 0,-1-1 1 0 0,1 1 0 0 0,0-1-1 0 0,-1 1 1 0 0,1 0 0 0 0,-1 0-1 0 0,0 0 1 0 0,0 0-48 0 0,21 46 399 0 0,-19-39-331 0 0,0-1 0 0 0,0 0 0 0 0,1 0 0 0 0,0 0 0 0 0,1 1-68 0 0,2 0 60 0 0,-2 1 1 0 0,0 0 0 0 0,0 1-1 0 0,-1-1 1 0 0,0 1 0 0 0,-1 0-1 0 0,1 7-60 0 0,0-3 57 0 0,0-1 0 0 0,1 1 0 0 0,1-1 0 0 0,0 0-57 0 0,47 102 198 0 0,-23-56-72 0 0,-18-35-48 0 0,15 24-78 0 0,-8-9 146 0 0,3 5 39 0 0,20 21-42 0 0,6 4 181 0 0,-44-62-295 0 0,0-1 0 0 0,0 1 1 0 0,-1 0-1 0 0,0 1 1 0 0,0 1-30 0 0,18 36 58 0 0,-21-45-54 0 0,1 0 0 0 0,0 0 0 0 0,0 0 0 0 0,0 0 0 0 0,1 0 0 0 0,-1 0 0 0 0,0-1 0 0 0,3 2-4 0 0,16 15 35 0 0,13 13 491 0 0,-34-31-454 0 0,0 0 0 0 0,0 31 442 0 0,0-30-469 0 0,0-1 2 0 0,0 0 19 0 0,0 0 6 0 0,0 0 3 0 0,0 0 1 0 0,0 0-35 0 0,0 0-7 0 0,0 0 3 0 0,0 0-2 0 0,0 0 5 0 0,0 0 4 0 0,0 0-7 0 0,0 0 2 0 0,0 0-23 0 0,0 0-2 0 0,18-3 76 0 0,-16 1-81 0 0,1 0 1 0 0,-1-1 0 0 0,0 1 0 0 0,1-1 0 0 0,-1 0 0 0 0,0 1-1 0 0,-1-1 1 0 0,1 0 0 0 0,0 0 0 0 0,-1 0 0 0 0,0 0-1 0 0,1-1 1 0 0,-1 1 0 0 0,0 0 0 0 0,-1 0 0 0 0,1-1-1 0 0,-1 1 1 0 0,1 0 0 0 0,-1-1 0 0 0,0 0-10 0 0,7-29 25 0 0,8-6 48 0 0,-14 36-67 0 0,0-1 0 0 0,0 1 0 0 0,0-1 0 0 0,0 1 0 0 0,-1-1-1 0 0,1 1 1 0 0,-1-1 0 0 0,0-2-6 0 0,2-16 11 0 0,28-82 46 0 0,-22 80-52 0 0,65-193 162 0 0,-58 177-136 0 0,27-82 22 0 0,-29 88-23 0 0,1 0-1 0 0,1 1 1 0 0,10-14-30 0 0,-1 1 30 0 0,3 5-6 0 0,-21 34-14 0 0,-1 0-1 0 0,0-1 1 0 0,-1 1-1 0 0,3-5-9 0 0,-6 7 9 0 0,2-1-1 0 0,-1 1 0 0 0,1 0 1 0 0,-1 0-1 0 0,1 0 1 0 0,1 0-1 0 0,-1 0 0 0 0,1 1 1 0 0,-1 0-1 0 0,1-1 1 0 0,1 1-1 0 0,-1 1 0 0 0,0-1 1 0 0,1 0-9 0 0,-3 3 1 0 0,-1 1 1 0 0,0 0-1 0 0,0-1 0 0 0,0 1 1 0 0,0-1-1 0 0,0 1 1 0 0,0-1-1 0 0,0 1 1 0 0,-1-1-1 0 0,1 0 1 0 0,0 1-1 0 0,0-1 0 0 0,-1 0 1 0 0,1 0-1 0 0,-1 1 1 0 0,1-1-1 0 0,0 0 1 0 0,-1 0-1 0 0,1 0 1 0 0,-1 0-1 0 0,0 0 1 0 0,1 0-1 0 0,-1-1-1 0 0,4 1 216 0 0,3 1-3491 0 0,-7 0-10672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09.9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1 100 4120 0 0,'0'0'1552'0'0,"0"0"0"0"0,0 0 0 0 0,0 0-256 0 0,0 0-1023 0 0,0 0-252 0 0,0 0-2 0 0,0 0 1 0 0,25 0-519 0 0,-9 0 562 0 0,0 0-1 0 0,0-1 1 0 0,1-1-1 0 0,-2 0 0 0 0,1-2 1 0 0,0 0-1 0 0,0 0 1 0 0,-1-1-1 0 0,0-1 0 0 0,8-5-62 0 0,-10 5 119 0 0,1-1-1 0 0,0 2 1 0 0,0 0-1 0 0,0 0 1 0 0,1 2-1 0 0,0 0 1 0 0,9-1-119 0 0,18-4 203 0 0,-32 5-69 0 0,1 1-1 0 0,0 0 1 0 0,0 0-1 0 0,3 1-133 0 0,30-3 3 0 0,-44 4-8647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11.7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99 4512 0 0,'3'10'210'0'0,"8"-1"594"0"0,-10-8-756 0 0,0-1 0 0 0,0 1 0 0 0,0-1 1 0 0,-1 1-1 0 0,1-1 0 0 0,0 1 0 0 0,0-1 0 0 0,-1 1 0 0 0,1 0 0 0 0,0-1 0 0 0,-1 1 0 0 0,1 0 0 0 0,-1 0 0 0 0,1 0 0 0 0,-1-1 0 0 0,1 1 0 0 0,-1 0 1 0 0,0 0-1 0 0,1 0 0 0 0,-1 0 0 0 0,0 0 0 0 0,0 0-48 0 0,1 0 28 0 0,-1 1 0 0 0,0-1 0 0 0,1 0 0 0 0,-1 0 0 0 0,1 0 0 0 0,-1 0 0 0 0,1 0 0 0 0,0 0 0 0 0,-1 0 0 0 0,1 0 0 0 0,0 0 0 0 0,0 0 0 0 0,-1 0 0 0 0,1 0 0 0 0,0-1 0 0 0,0 1 0 0 0,0 0 0 0 0,1 0-28 0 0,21 13 707 0 0,-18-11-269 0 0,11 2 360 0 0,12-6-112 0 0,0 0-11 0 0,-10 5-295 0 0,-14-3-289 0 0,1 0-1 0 0,-1-1 0 0 0,0 1 1 0 0,1-1-1 0 0,-1 1 0 0 0,1-1 0 0 0,-1-1 1 0 0,0 1-1 0 0,1 0 0 0 0,-1-1 1 0 0,0 0-1 0 0,1 0 0 0 0,-1-1 0 0 0,0 1 1 0 0,0-1-1 0 0,2 0-90 0 0,90-37 1062 0 0,-18 10-436 0 0,-28 7 262 0 0,11-9-888 0 0,-40 19 56 0 0,-12 6 141 0 0,1 0 0 0 0,0 1 0 0 0,0 1 0 0 0,0-1 0 0 0,1 2 1 0 0,1-1-198 0 0,-2 1 430 0 0,4 1 380 0 0,-13 3-785 0 0,-1-1 0 0 0,1 0 0 0 0,-1 1 0 0 0,0-1 0 0 0,1 1 0 0 0,-1-1 0 0 0,1 1-1 0 0,-1-1 1 0 0,0 1 0 0 0,0 0 0 0 0,1-1 0 0 0,-1 1 0 0 0,0-1 0 0 0,0 1 0 0 0,0 0 0 0 0,1-1 0 0 0,-1 1 0 0 0,0-1 0 0 0,0 1 0 0 0,0 0 0 0 0,0-1 0 0 0,0 1 0 0 0,0 0 0 0 0,-1-1-1 0 0,1 1-24 0 0,0 0 82 0 0,0-7 239 0 0,0 4-189 0 0,0 6-145 0 0,0 13 53 0 0,0-17-26 0 0,0 0 33 0 0,0 0 4 0 0,2 1-41 0 0,0 0 1 0 0,-1 1 0 0 0,1-1-1 0 0,-1 0 1 0 0,1 0 0 0 0,-1 1-1 0 0,0-1 1 0 0,1 0 0 0 0,-1 1-1 0 0,0 0 1 0 0,0-1 0 0 0,0 1-1 0 0,0 0 1 0 0,0-1 0 0 0,0 1-1 0 0,-1 0 1 0 0,1 1-11 0 0,-3 6 13 0 0,0 0 0 0 0,1 0 0 0 0,0 0 0 0 0,1 4-13 0 0,0-5-2 0 0,0 0 0 0 0,-1 0 0 0 0,0 0 0 0 0,-1 0 0 0 0,0 0 0 0 0,-1 2 2 0 0,1-2-4 0 0,1 1 0 0 0,0 0 0 0 0,0 0-1 0 0,0-1 1 0 0,1 1 0 0 0,1 0 0 0 0,0 9 4 0 0,1 12-27 0 0,-2 530 564 0 0,1-546-535 0 0,0 1-1 0 0,1-1 0 0 0,1 0 0 0 0,1 0 1 0 0,0 0-2 0 0,8 42-15 0 0,-3 4 2 0 0,-2-23 112 0 0,-3 1 1 0 0,1 33-100 0 0,-5-70 7 0 0,0-1 1 0 0,0 1-1 0 0,0 0 1 0 0,0 0-1 0 0,1 0 0 0 0,-1 0 1 0 0,0 0-1 0 0,1-1 1 0 0,-1 1-1 0 0,1 0 1 0 0,-1 0-1 0 0,1 0 0 0 0,-1-1 1 0 0,1 1-1 0 0,-1 0 1 0 0,1-1-1 0 0,0 1 1 0 0,-1 0-8 0 0,1-1 10 0 0,0 1 0 0 0,0-1 1 0 0,-1 1-1 0 0,1 0 0 0 0,-1 0 1 0 0,1-1-1 0 0,-1 1 0 0 0,1 0 1 0 0,-1 0-1 0 0,1 0 0 0 0,-1-1 1 0 0,0 1-1 0 0,1 0 0 0 0,-1 0 1 0 0,0 0-1 0 0,0 0 0 0 0,0 0 1 0 0,0 0-11 0 0,0 74 597 0 0,0-74-554 0 0,0-1 6 0 0,0 0 14 0 0,0 0 6 0 0,0 0-2 0 0,0 0 1 0 0,0 0-8 0 0,0 0 2 0 0,0 0 4 0 0,0 0 3 0 0,0 0-2 0 0,0 0 3 0 0,0 0 2 0 0,0 0-6 0 0,0 0-25 0 0,0 0 4 0 0,0 0 2 0 0,0 0 0 0 0,0 0 19 0 0,0 0 6 0 0,0 0 2 0 0,0 0-2 0 0,0 0-27 0 0,0 0-10 0 0,-24 0 234 0 0,-26 0-115 0 0,-14-1 57 0 0,0 3 0 0 0,-45 8-211 0 0,72-6 36 0 0,25-4-14 0 0,1 2-1 0 0,-1-1 1 0 0,0 2-1 0 0,0-1 1 0 0,-6 4-22 0 0,10-3 16 0 0,0-1 0 0 0,0 0 1 0 0,0 0-1 0 0,0-1 0 0 0,0 0 0 0 0,-1 0 0 0 0,-1-1-16 0 0,-23 2 66 0 0,30-1-58 0 0,-1 0 1 0 0,1 0 0 0 0,-1 0 0 0 0,1 1 0 0 0,0-1 0 0 0,0 1 0 0 0,0 0-1 0 0,0 0 1 0 0,-3 2-9 0 0,3-2 7 0 0,0 0 1 0 0,0 0-1 0 0,0 0 0 0 0,0 0 0 0 0,0-1 0 0 0,0 1 1 0 0,-1-1-1 0 0,1 0 0 0 0,0 0 0 0 0,-1 0 1 0 0,1 0-1 0 0,-1-1 0 0 0,-2 1-7 0 0,5-1 9 0 0,1 0-1 0 0,0 0-2 0 0,0 0-12 0 0,0 0-2 0 0,8-6-2894 0 0,-7 5-11571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12.3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337 1 2504 0 0,'0'4'1566'0'0,"4"0"-597"0"0,4-1-228 0 0,0-3 421 0 0,-8 16-813 0 0,0-9-8 0 0,0-9 505 0 0,0 2-802 0 0,0 1 0 0 0,0-1 1 0 0,1 1-1 0 0,-1-1 0 0 0,0 1 0 0 0,0-1 0 0 0,1 1 0 0 0,-1-1 0 0 0,0 0 0 0 0,1 1 0 0 0,-1-1 0 0 0,0 0 0 0 0,1 1 0 0 0,-1-1 0 0 0,1 0 0 0 0,-1 0 0 0 0,1 1 0 0 0,-1-1 0 0 0,0 0 0 0 0,1 0 0 0 0,-1 1 0 0 0,1-1 0 0 0,-1 0 0 0 0,1 0 0 0 0,-1 0 0 0 0,1 0 1 0 0,-1 0-1 0 0,1 0 0 0 0,-1 0 0 0 0,1 0 0 0 0,-1 0 0 0 0,1 0-44 0 0,0 0 68 0 0,0 0 1 0 0,0 0-1 0 0,0 0 1 0 0,0 0 0 0 0,0 0-1 0 0,0 0 1 0 0,0-1-1 0 0,0 1 1 0 0,0 0 0 0 0,0 0-1 0 0,0-1 1 0 0,0 1-1 0 0,0-1 1 0 0,0 1-1 0 0,0-1 1 0 0,0 1-69 0 0,-1-1 56 0 0,1 1-1 0 0,0 0 1 0 0,-1 0 0 0 0,1 0 0 0 0,0-1-1 0 0,-1 1 1 0 0,1 0 0 0 0,0 0 0 0 0,-1 0-1 0 0,1 0 1 0 0,0 0 0 0 0,-1 0-1 0 0,1 0 1 0 0,0 0 0 0 0,-1 1 0 0 0,1-1-1 0 0,0 0 1 0 0,-1 0 0 0 0,1 1 0 0 0,0-1-1 0 0,-1 0 1 0 0,1 1-56 0 0,15 2 1109 0 0,-7-2-651 0 0,5-1 89 0 0,-14 0-533 0 0,1 0-1 0 0,-1-1 0 0 0,0 1 0 0 0,1 0 0 0 0,-1 0 0 0 0,0 0 0 0 0,1 0 0 0 0,-1-1 0 0 0,0 1 1 0 0,0 0-1 0 0,1 0 0 0 0,-1-1 0 0 0,0 1 0 0 0,0 0 0 0 0,1-1 0 0 0,-1 1 0 0 0,0 0 0 0 0,0 0 0 0 0,0-1 1 0 0,1 1-1 0 0,-1 0 0 0 0,0-1 0 0 0,0 1 0 0 0,0-1 0 0 0,0 1 0 0 0,0 0 0 0 0,0-1 0 0 0,0 1 1 0 0,0 0-1 0 0,0-1 0 0 0,0 1 0 0 0,0-1-13 0 0,-18 1 47 0 0,-43-3-4 0 0,45 1 0 0 0,0 1 0 0 0,-1 0-1 0 0,1 2 1 0 0,0 0 0 0 0,-9 2-43 0 0,-24 6 167 0 0,-56 10 453 0 0,97-18-554 0 0,0 1 0 0 0,0 0 1 0 0,0 1-1 0 0,-4 2-66 0 0,-12 3 253 0 0,14-4-248 0 0,8-4-44 0 0,1 1 0 0 0,-1 0 0 0 0,1-1 0 0 0,-1 1 0 0 0,0-1 0 0 0,0 1 0 0 0,1-1 0 0 0,-1 0 0 0 0,0 0-1 0 0,1 1 1 0 0,-1-1 0 0 0,0-1 0 0 0,0 1 0 0 0,1 0 0 0 0,-1 0 0 0 0,-1-1 39 0 0,3 1-11238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25.4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4008 0 0,'0'0'416'0'0,"0"0"0"0"0,4 6 1 0 0,3 4-227 0 0,-5-7-39 0 0,0 0 0 0 0,1 0 0 0 0,-1 0 0 0 0,0 1 0 0 0,0-1-1 0 0,-1 1 1 0 0,1 0 0 0 0,0 2-151 0 0,-1-3 250 0 0,-1 1-1 0 0,1-1 0 0 0,-1 1 0 0 0,0-1 0 0 0,0 1 0 0 0,0-1 1 0 0,0 0-1 0 0,0 2-249 0 0,-1-2 81 0 0,1 0-1 0 0,0 0 1 0 0,0 0 0 0 0,0 0 0 0 0,0 0 0 0 0,0 0 0 0 0,1 0 0 0 0,-1 1-1 0 0,1-1 1 0 0,0 0 0 0 0,1 2-81 0 0,3 7 147 0 0,0 0-1 0 0,-1 1 1 0 0,-1 0 0 0 0,1 7-147 0 0,10 30 100 0 0,8 34 251 0 0,-9-33-173 0 0,-1-19-80 0 0,-10-27-82 0 0,1 0-1 0 0,-2 0 1 0 0,1 0 0 0 0,0 0 0 0 0,-1 0 0 0 0,0 0-1 0 0,0 0 1 0 0,-1 1 0 0 0,1-1-16 0 0,0 5 57 0 0,0 0-1 0 0,1-1 1 0 0,0 1 0 0 0,0 0 0 0 0,1-1-1 0 0,1 0 1 0 0,2 6-57 0 0,5 15 134 0 0,20 65 635 0 0,-29-91-735 0 0,0 0-1 0 0,0 1 1 0 0,1-1 0 0 0,-1 0 0 0 0,1-1-1 0 0,0 1 1 0 0,-1 0 0 0 0,2-1 0 0 0,0 1-34 0 0,-1 0 32 0 0,1 0 1 0 0,-1-1 0 0 0,0 1 0 0 0,0 1-1 0 0,0-1 1 0 0,1 3-33 0 0,-2-2 32 0 0,0-1 0 0 0,1 0 1 0 0,0-1-1 0 0,-1 1 0 0 0,2 0 0 0 0,-1-1 0 0 0,0 0 1 0 0,1 0-1 0 0,-1 0 0 0 0,5 3-32 0 0,43 24 511 0 0,-46-26-409 0 0,3-1-18 0 0,0 0 0 0 0,-1 0 1 0 0,1 0-1 0 0,0-1 1 0 0,0 0-1 0 0,1 0 1 0 0,-1-1-1 0 0,0 0 1 0 0,3-1-85 0 0,-6-2 88 0 0,0 0 1 0 0,-1 0-1 0 0,1-1 0 0 0,0 1 1 0 0,-1-1-1 0 0,3-3-88 0 0,4-1 292 0 0,-8 5-265 0 0,1 0 1 0 0,-1 0-1 0 0,0-1 0 0 0,-1 1 0 0 0,1-1 1 0 0,0 0-1 0 0,-1 1 0 0 0,1-1 0 0 0,-1-1 1 0 0,0 1-1 0 0,0 0 0 0 0,0 0 0 0 0,0-1 1 0 0,-1 1-1 0 0,1-1 0 0 0,-1 0 0 0 0,0 1 1 0 0,0-1-1 0 0,0 0 0 0 0,-1 0 0 0 0,1 1 1 0 0,-1-1-1 0 0,0 0 0 0 0,0 0 0 0 0,0 0 1 0 0,-1 0-1 0 0,1 1 0 0 0,-1-1 0 0 0,0 0 0 0 0,0 0-26 0 0,-3-14 50 0 0,0 0 0 0 0,1-12-51 0 0,1 13 31 0 0,0 1-1 0 0,-1-1 1 0 0,-3-7-31 0 0,-18-49 21 0 0,9 30 3 0 0,1-1 0 0 0,-3-25-24 0 0,10 41 7 0 0,5 21-4 0 0,-1-1 1 0 0,2 0-1 0 0,-1 0 1 0 0,1 0-1 0 0,0-5-3 0 0,-1 1 7 0 0,2 11-6 0 0,0 0-1 0 0,-1 0 1 0 0,1 1-1 0 0,0-1 1 0 0,0 0-1 0 0,0 0 1 0 0,0 0-1 0 0,0 0 1 0 0,-1 1-1 0 0,2-1 1 0 0,-1 0-1 0 0,0 0 1 0 0,0 0-1 0 0,0 1 1 0 0,0-1-1 0 0,0 0 1 0 0,1 0-1 0 0,-1 0 1 0 0,0 1-1 0 0,1-1 1 0 0,-1 0-1 0 0,-6-22-2043 0 0,6 22-8243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26.1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60 319 3408 0 0,'1'1'60'0'0,"-1"-1"1"0"0,0 1-1 0 0,0-1 0 0 0,0 1 1 0 0,1 0-1 0 0,-1-1 0 0 0,0 1 1 0 0,0-1-1 0 0,1 1 0 0 0,-1-1 1 0 0,0 1-1 0 0,1-1 1 0 0,-1 1-1 0 0,1-1 0 0 0,-1 1 1 0 0,1-1-1 0 0,-1 1 0 0 0,1-1 1 0 0,-1 0-1 0 0,1 1 0 0 0,0-1-60 0 0,0 1 75 0 0,-1-1 0 0 0,1 0 0 0 0,-1 1-1 0 0,1-1 1 0 0,0 1 0 0 0,-1-1 0 0 0,1 1-1 0 0,-1-1 1 0 0,1 1 0 0 0,-1-1 0 0 0,1 1-1 0 0,-1 0 1 0 0,0-1 0 0 0,1 1 0 0 0,-1 0-1 0 0,0-1 1 0 0,1 1 0 0 0,-1 0 0 0 0,0-1-1 0 0,0 1 1 0 0,0 0 0 0 0,1 0-75 0 0,-1 0 57 0 0,0-1 1 0 0,0 1 0 0 0,0-1-1 0 0,0 1 1 0 0,0-1 0 0 0,0 1-1 0 0,1-1 1 0 0,-1 1 0 0 0,0-1-1 0 0,0 0 1 0 0,1 1-1 0 0,-1-1 1 0 0,0 1 0 0 0,1-1-1 0 0,-1 0 1 0 0,1 1 0 0 0,-1-1-1 0 0,0 0 1 0 0,1 1 0 0 0,-1-1-1 0 0,1 0 1 0 0,-1 1-58 0 0,1-1 121 0 0,0 0 0 0 0,-1 1 0 0 0,1-1 0 0 0,-1 1 0 0 0,1-1 0 0 0,-1 1 1 0 0,1-1-1 0 0,-1 1 0 0 0,1 0 0 0 0,-1-1 0 0 0,1 1 0 0 0,-1-1 0 0 0,1 1 0 0 0,-1 0 0 0 0,0 0 0 0 0,0-1 0 0 0,1 1 1 0 0,-1 0-1 0 0,0-1 0 0 0,0 1 0 0 0,0 0 0 0 0,0 0 0 0 0,0 0-121 0 0,-5-9 758 0 0,-1-12-369 0 0,-18-78 873 0 0,22 84-1089 0 0,-1 0-1 0 0,-1-1 1 0 0,-1 2-1 0 0,0-1 1 0 0,0 0-1 0 0,-2 1 1 0 0,0 0-1 0 0,-2-3-172 0 0,7 12 128 0 0,0 0-1 0 0,0 0 0 0 0,1-1 1 0 0,0 1-1 0 0,0 0 0 0 0,0 0 1 0 0,1-1-1 0 0,-1 1 0 0 0,1-1 0 0 0,0 1 1 0 0,0 0-1 0 0,0-2-127 0 0,0 3 74 0 0,1 0 0 0 0,-1 0 1 0 0,0 0-1 0 0,1 0 0 0 0,0 0 0 0 0,0 0 0 0 0,-1 0 0 0 0,2 0 1 0 0,-1 1-1 0 0,0-1 0 0 0,1 0 0 0 0,-1 1 0 0 0,1-1 0 0 0,0 1 1 0 0,-1-1-1 0 0,3-1-74 0 0,5-4 284 0 0,-9 8-272 0 0,0-1-1 0 0,1 1 0 0 0,-1 0 0 0 0,0 0 1 0 0,0 0-1 0 0,0 0 0 0 0,1-1 0 0 0,-1 1 1 0 0,0 0-1 0 0,0 0 0 0 0,1 0 1 0 0,-1 0-1 0 0,0 0 0 0 0,0 0 0 0 0,1-1 1 0 0,-1 1-1 0 0,0 0 0 0 0,1 0 0 0 0,-1 0 1 0 0,0 0-1 0 0,0 0 0 0 0,1 0 1 0 0,-1 0-1 0 0,0 0 0 0 0,1 0 0 0 0,-1 0 1 0 0,0 1-1 0 0,0-1 0 0 0,1 0 1 0 0,-1 0-1 0 0,0 0 0 0 0,1 0 0 0 0,-1 0 1 0 0,0 0-1 0 0,0 1 0 0 0,0-1 0 0 0,1 0 1 0 0,-1 0-1 0 0,0 0-11 0 0,3 1 24 0 0,97 39 766 0 0,-93-37-726 0 0,-1 1-1 0 0,1 0 0 0 0,-1 0 0 0 0,0 1 0 0 0,1 1-63 0 0,26 18 155 0 0,-14-12-16 0 0,-1 1 0 0 0,0 1 0 0 0,-1 0 0 0 0,0 1 0 0 0,-2 1-1 0 0,13 16-138 0 0,-12-14 16 0 0,-9-10-6 0 0,0 0 0 0 0,0 1 1 0 0,0 0-1 0 0,-1 0 1 0 0,-1 1-1 0 0,1 0 0 0 0,-1 0-10 0 0,-3-5 0 0 0,1-1 0 0 0,-1 1 0 0 0,1-1 0 0 0,1 0 0 0 0,-1 0 0 0 0,1 0 0 0 0,-1 0 0 0 0,5 3 0 0 0,12 13 0 0 0,-17-15-1 0 0,1-1-1 0 0,0 0 0 0 0,0 0 0 0 0,0-1 1 0 0,1 1-1 0 0,-1-1 0 0 0,1 0 0 0 0,-1 0 1 0 0,1 0-1 0 0,0-1 0 0 0,0 1 0 0 0,1-1 1 0 0,-1-1-1 0 0,0 1 0 0 0,1-1 0 0 0,-1 0 1 0 0,1 0-1 0 0,-1 0 0 0 0,6-1 2 0 0,-9 0-9 0 0,0-1-1 0 0,1 0 1 0 0,-1 0-1 0 0,0 0 1 0 0,0-1-1 0 0,0 1 1 0 0,0 0-1 0 0,0-1 1 0 0,0 1-1 0 0,0-1 1 0 0,-1 0-1 0 0,1 0 1 0 0,-1 1-1 0 0,1-1 1 0 0,-1 0 0 0 0,1 0-1 0 0,-1-1 1 0 0,0 1-1 0 0,0-1 10 0 0,0 0-14 0 0,-1 1 1 0 0,0-1-1 0 0,-1 0 0 0 0,1 1 0 0 0,0-1 1 0 0,-1 0-1 0 0,0 1 0 0 0,1-1 0 0 0,-2-1 14 0 0,-2-15-71 0 0,2 3 52 0 0,-1 0 0 0 0,-1 0 0 0 0,0 1 0 0 0,-1-1 0 0 0,0 1 0 0 0,-5-8 19 0 0,-6-16-12 0 0,11 22 9 0 0,-2 2 0 0 0,0-1 1 0 0,-5-8 2 0 0,4 6-2 0 0,8 16 2 0 0,-1 0 0 0 0,0 0 1 0 0,1 0-1 0 0,-1 0 0 0 0,0 0 0 0 0,0 0 0 0 0,0 0 0 0 0,0 0 0 0 0,-1 1 0 0 0,1-1 0 0 0,0 0 1 0 0,-1 1-1 0 0,1-1 0 0 0,-1 1 0 0 0,1 0-40 0 0,-1-1 1 0 0,1 1 0 0 0,0-1-1 0 0,0 1 1 0 0,0-1-1 0 0,0 1 1 0 0,0-1-1 0 0,0 0 1 0 0,0 0 0 0 0,0 1-1 0 0,1-1 1 0 0,-1 0-1 0 0,1 0 1 0 0,-1 0 0 0 0,1 0-1 0 0,0 0 1 0 0,0 1-1 0 0,0-1 1 0 0,0 0 0 0 0,0 0-1 0 0,0 0 1 0 0,0 0-1 0 0,1 0 40 0 0,-1-6-1573 0 0,0 7-10420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26.5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6928 0 0,'1'2'141'0'0,"0"0"0"0"0,0 0 0 0 0,0-1 1 0 0,1 1-1 0 0,-1 0 0 0 0,0-1 0 0 0,0 1 0 0 0,1-1 0 0 0,-1 0 1 0 0,1 1-1 0 0,0-1 0 0 0,-1 0 0 0 0,1 0 0 0 0,0 0 0 0 0,0 0 1 0 0,-1 0-1 0 0,1 0 0 0 0,1 0-141 0 0,3 0 607 0 0,0 0 1 0 0,0 0-1 0 0,0-1 0 0 0,0 1 0 0 0,4-2-607 0 0,-4 1 73 0 0,-5 1-68 0 0,0-1-1 0 0,-1 0 1 0 0,1 1 0 0 0,-1-1-1 0 0,1 0 1 0 0,0 1-1 0 0,-1-1 1 0 0,1 1 0 0 0,-1-1-1 0 0,1 1 1 0 0,-1-1-1 0 0,0 1 1 0 0,1-1 0 0 0,-1 1-1 0 0,1 0 1 0 0,-1-1-1 0 0,0 1 1 0 0,1-1-1 0 0,-1 1 1 0 0,0 0 0 0 0,0-1-1 0 0,0 2-4 0 0,8 21 47 0 0,-5-11-12 0 0,2-2 25 0 0,-1 1 0 0 0,0-1 0 0 0,1 8-60 0 0,3 9 91 0 0,-3-11-14 0 0,-1 1 0 0 0,-1-1 0 0 0,0 1 0 0 0,-1 6-77 0 0,0-4 107 0 0,1-1-1 0 0,1 0 1 0 0,1 4-107 0 0,0-9 117 0 0,-1 1 1 0 0,0 0 0 0 0,-1 0 0 0 0,0 0 0 0 0,-2 0 0 0 0,1 0-1 0 0,-2 0 1 0 0,0 9-118 0 0,0-18 122 0 0,0 0 0 0 0,0 0-1 0 0,1 0 1 0 0,-1 0 0 0 0,1-1-1 0 0,0 1 1 0 0,0 0 0 0 0,2 3-122 0 0,-1-3 197 0 0,0 1 0 0 0,-1 0 0 0 0,0-1 0 0 0,0 1 0 0 0,0 4-197 0 0,2 3 550 0 0,-3-12-522 0 0,1-1 0 0 0,-1 1 1 0 0,0 0-1 0 0,0-1 1 0 0,0 1-1 0 0,1 0 1 0 0,-1-1-1 0 0,0 1 1 0 0,0 0-1 0 0,0-1 1 0 0,0 1-1 0 0,0 0 1 0 0,0 0-1 0 0,0-1 1 0 0,0 1-1 0 0,0 0 1 0 0,-1-1-1 0 0,1 1 1 0 0,0 0-1 0 0,0-1 1 0 0,-1 2-29 0 0,0 0 862 0 0,1-3-3117 0 0,0 0-9405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26.9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2400 0 0,'5'0'0'0'0,"-5"0"-1800"0"0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31.1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51 6824 0 0,'0'0'944'0'0,"26"0"3229"0"0,7-2-4030 0 0,1-1-1 0 0,-1-2 1 0 0,3-1-143 0 0,6-1-119 0 0,19-1 119 0 0,-18 5-34 0 0,72-3 35 0 0,-65 1 9 0 0,-39 3-4 0 0,0 0 0 0 0,1 1 1 0 0,-1 0-1 0 0,0 1 0 0 0,3 1-6 0 0,-3 0 30 0 0,1 0 1 0 0,0 1-1 0 0,-1 0 0 0 0,0 1 0 0 0,1 1 0 0 0,-1 0 0 0 0,0 0 1 0 0,2 2-31 0 0,-9-4 14 0 0,-1 0 1 0 0,0 0-1 0 0,0 1 1 0 0,0-1-1 0 0,0 1 1 0 0,-1 0-1 0 0,1-1 1 0 0,-1 1-1 0 0,1 0 1 0 0,-1 0-1 0 0,0 1 1 0 0,0-1-1 0 0,0 0 1 0 0,-1 1-1 0 0,1-1 1 0 0,-1 1-15 0 0,7 13 84 0 0,-3-8-64 0 0,0 1 1 0 0,0 1-1 0 0,-1-1 1 0 0,0 0-1 0 0,-1 1 1 0 0,0 0-1 0 0,-1 0 1 0 0,0 0-1 0 0,-1 0 1 0 0,1 7-21 0 0,-3 27 5 0 0,2 48 1 0 0,0-85 5 0 0,1-1 0 0 0,0 1 1 0 0,0-1-1 0 0,1 0 1 0 0,0 0-1 0 0,0 0 1 0 0,5 7-12 0 0,-4 3 84 0 0,-2-9 38 0 0,13-6-44 0 0,-13-2-175 0 0,-1 0 0 0 0,0 0 0 0 0,1 0 0 0 0,-1 0 0 0 0,1 0 0 0 0,-1 0 0 0 0,0 0 0 0 0,1 0 0 0 0,-1-1 0 0 0,0 1 0 0 0,0-1 0 0 0,1 1 0 0 0,-1-1 0 0 0,0 1 0 0 0,0-1 0 0 0,1-1 97 0 0,-1 1-8460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27.3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5736 0 0,'11'12'39'0'0,"-10"-11"137"0"0,1 0-1 0 0,0 0 1 0 0,-1-1-1 0 0,1 1 1 0 0,0 0-1 0 0,-1-1 1 0 0,1 1-1 0 0,0-1 1 0 0,0 0-1 0 0,0 0 1 0 0,0 0-1 0 0,-1 0-175 0 0,0 0 293 0 0,4 8 290 0 0,17 16-227 0 0,-1 1 0 0 0,-1 0 0 0 0,-2 2 0 0 0,0 0 0 0 0,3 10-356 0 0,2 15 798 0 0,9 34-798 0 0,3 8 817 0 0,-26-64-580 0 0,-7-22-104 0 0,0 1 0 0 0,1-1 0 0 0,0 0 0 0 0,4 6-133 0 0,1 14 354 0 0,-8-25-308 0 0,1 1 0 0 0,0-1 0 0 0,0 0 0 0 0,0 1 0 0 0,0-1 0 0 0,0 0 0 0 0,1 2-46 0 0,1-1 74 0 0,-1 0 0 0 0,0 0 0 0 0,0 0 0 0 0,0 0-1 0 0,0 1 1 0 0,-1-1 0 0 0,0 1 0 0 0,0-1 0 0 0,0 1 0 0 0,0-1 0 0 0,-1 1 0 0 0,1-1 0 0 0,-1 1 0 0 0,-1 2-74 0 0,1-6 21 0 0,1-1 0 0 0,-1 0 1 0 0,0 1-1 0 0,1-1 1 0 0,-1 0-1 0 0,0 1 1 0 0,1-1-1 0 0,-1 0 1 0 0,0 1-1 0 0,1-1 0 0 0,-1 0 1 0 0,0 0-1 0 0,1 0 1 0 0,-1 1-1 0 0,1-1 1 0 0,-1 0-1 0 0,1 0 1 0 0,-1 0-1 0 0,1 0 0 0 0,-1 0 1 0 0,0 0-1 0 0,1 0 1 0 0,-1 0-1 0 0,1 0 1 0 0,-1 0-1 0 0,1 0 1 0 0,-1 0-1 0 0,1 0 1 0 0,-1 0-1 0 0,0 0 0 0 0,1 0 1 0 0,-1-1-1 0 0,1 1 1 0 0,-1 0-1 0 0,0 0 1 0 0,1-1-1 0 0,-1 1 1 0 0,1 0-1 0 0,-1 0 0 0 0,0-1 1 0 0,1 1-1 0 0,-1 0 1 0 0,0-1-1 0 0,0 1 1 0 0,1 0-1 0 0,-1-1 1 0 0,0 1-22 0 0,1-9 189 0 0,-1 1 0 0 0,1-1 0 0 0,1 1 0 0 0,0-1 0 0 0,1-2-189 0 0,-1 2 69 0 0,1 0-1 0 0,-2 0 1 0 0,1 0 0 0 0,-1 0 0 0 0,-1-5-69 0 0,2-22 368 0 0,2-1 0 0 0,7-33-368 0 0,-3 23 344 0 0,-6 36-216 0 0,1-1-1 0 0,-1 1 1 0 0,2 0 0 0 0,-1-1 0 0 0,2 2 0 0 0,-1-1 0 0 0,2 0 0 0 0,-1 1-1 0 0,2-1-127 0 0,28-21 271 0 0,-24 23-49 0 0,-10 9-353 0 0,-1 0 0 0 0,1-1 0 0 0,-1 1 0 0 0,1 0 0 0 0,0 0 0 0 0,-1-1 0 0 0,1 1 1 0 0,-1 0-1 0 0,1-1 0 0 0,-1 1 0 0 0,1-1 0 0 0,-1 1 0 0 0,0-1 0 0 0,1 1 0 0 0,-1-1 1 0 0,1 1-1 0 0,-1-1 0 0 0,0 1 0 0 0,0-1 0 0 0,1 0 131 0 0,-1 0-12170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27.7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142 1 6328 0 0,'1'0'64'0'0,"-1"0"1"0"0,1 0-1 0 0,0 0 0 0 0,-1 0 1 0 0,1 0-1 0 0,0 0 0 0 0,-1 1 1 0 0,1-1-1 0 0,0 0 1 0 0,-1 0-1 0 0,1 1 0 0 0,0-1 1 0 0,-1 0-1 0 0,1 1 0 0 0,-1-1 1 0 0,1 1-1 0 0,-1-1 1 0 0,1 1-1 0 0,-1-1 0 0 0,1 1 1 0 0,-1-1-1 0 0,0 1 1 0 0,1-1-1 0 0,-1 1 0 0 0,0 0 1 0 0,1-1-1 0 0,-1 1 0 0 0,0 0-64 0 0,1 0 112 0 0,-1 0-1 0 0,1 0 0 0 0,0 0 0 0 0,-1 0 1 0 0,1 0-1 0 0,0 0 0 0 0,-1 0 0 0 0,1 0 1 0 0,0-1-1 0 0,0 1 0 0 0,0 0 0 0 0,0 0 1 0 0,0-1-1 0 0,0 1 0 0 0,0-1 0 0 0,0 1-111 0 0,12 3 1095 0 0,-12-3-1036 0 0,0-1 1 0 0,-1 0-1 0 0,1 0 0 0 0,0 1 1 0 0,0-1-1 0 0,0 0 0 0 0,0 1 1 0 0,0-1-1 0 0,0 1 1 0 0,0-1-1 0 0,-1 1 0 0 0,1 0 1 0 0,0-1-1 0 0,0 1 0 0 0,-1 0 1 0 0,1-1-1 0 0,0 1 0 0 0,-1 0 1 0 0,1 0-1 0 0,-1 0 1 0 0,1 0-1 0 0,-1-1 0 0 0,0 1 1 0 0,1 0-1 0 0,-1 1-59 0 0,0-1 7 0 0,0-1 0 0 0,0 1 1 0 0,0 0-1 0 0,0-1 0 0 0,0 1 0 0 0,0-1 1 0 0,-1 1-1 0 0,1 0 0 0 0,0-1 0 0 0,0 1 0 0 0,-1-1 1 0 0,1 1-1 0 0,-1-1 0 0 0,1 1 0 0 0,0-1 1 0 0,-1 1-1 0 0,1-1 0 0 0,-1 1 0 0 0,1-1 1 0 0,-1 1-1 0 0,1-1 0 0 0,-1 0 0 0 0,1 1 0 0 0,-1-1 1 0 0,1 0-1 0 0,-1 0 0 0 0,0 1 0 0 0,1-1 1 0 0,-1 0-1 0 0,1 0 0 0 0,-1 0 0 0 0,0 0 1 0 0,1 0-1 0 0,-1 0-7 0 0,-7 4 71 0 0,1 1-15 0 0,0-1 0 0 0,0 0 0 0 0,-1 0 0 0 0,1-1-1 0 0,-1 1 1 0 0,0-2 0 0 0,0 1 0 0 0,0-1 0 0 0,-5 0-56 0 0,-21 8 137 0 0,12 0 0 0 0,20-8-103 0 0,-1-1-1 0 0,0 0 1 0 0,1 1 0 0 0,-1-1-1 0 0,0 0 1 0 0,0 0 0 0 0,0-1-1 0 0,0 1 1 0 0,0 0 0 0 0,-2-1-34 0 0,4 0 80 0 0,1 0 0 0 0,-1 2-59 0 0,0-1 0 0 0,0 1 0 0 0,0-1 0 0 0,0 1 0 0 0,1 0 0 0 0,-1-1 0 0 0,0 1 0 0 0,1 0 0 0 0,0 0 1 0 0,-1-1-1 0 0,1 1 0 0 0,0 0 0 0 0,0 0 0 0 0,0 1-21 0 0,0 31 202 0 0,1-17-170 0 0,-1 145 75 0 0,0-160-80 0 0,1 1 1 0 0,-1-1-1 0 0,0 1 1 0 0,1-1-1 0 0,0 1 1 0 0,-1-1-1 0 0,1 0 1 0 0,0 1 0 0 0,0-1-1 0 0,1 0 1 0 0,-1 0-1 0 0,0 0 1 0 0,1 1-28 0 0,-1-1 24 0 0,1-1-1 0 0,-1 1 1 0 0,0 0 0 0 0,0 0 0 0 0,0 0 0 0 0,0 0-1 0 0,-1 1 1 0 0,1-1 0 0 0,0 0 0 0 0,-1 0 0 0 0,0 0 0 0 0,1 3-24 0 0,-1 0 35 0 0,1 0 1 0 0,-1 0 0 0 0,1 0-1 0 0,1-1 1 0 0,-1 1 0 0 0,1 0-1 0 0,0 0 1 0 0,1 1-36 0 0,5 18 203 0 0,-5-17-127 0 0,0 0 0 0 0,1 0 0 0 0,-1-1 1 0 0,1 0-1 0 0,1 1 0 0 0,-1-2 1 0 0,1 1-1 0 0,1 1-76 0 0,18 24-49 0 0,-6-12-145 0 0,-8-10 132 0 0,-7-9 46 0 0,0 1 0 0 0,0 0 0 0 0,0-1 0 0 0,0 0 0 0 0,0 1 0 0 0,0-1 0 0 0,0 0 0 0 0,0-1 1 0 0,0 1-1 0 0,1-1 16 0 0,2 1-18 0 0,72-5 288 0 0,-73 4-208 0 0,-1 0-1 0 0,0 0 0 0 0,0-1 1 0 0,0 0-1 0 0,1 1 0 0 0,-2-2 1 0 0,4-1-62 0 0,12-5-2131 0 0,-17 9-8262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28.1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36 9848 0 0,'1'1'49'0'0,"0"-1"0"0"0,-1 0 1 0 0,1 1-1 0 0,0-1 0 0 0,-1 1 1 0 0,1-1-1 0 0,0 1 0 0 0,-1-1 1 0 0,1 1-1 0 0,-1 0 0 0 0,1-1 0 0 0,-1 1 1 0 0,0 0-1 0 0,1-1 0 0 0,-1 1 1 0 0,0 0-1 0 0,1-1 0 0 0,-1 1-49 0 0,0 0 24 0 0,0-1 0 0 0,0 0 0 0 0,0 0 0 0 0,0 1 1 0 0,0-1-1 0 0,0 0 0 0 0,0 1 0 0 0,0-1 0 0 0,0 0 0 0 0,-1 1 0 0 0,1-1 0 0 0,0 0 0 0 0,0 0 0 0 0,0 1 0 0 0,0-1 0 0 0,0 0 0 0 0,-1 0 0 0 0,1 1 0 0 0,0-1 0 0 0,0 0 0 0 0,-1 0 0 0 0,1 0 0 0 0,0 1 0 0 0,0-1 0 0 0,-1 0 0 0 0,1 0 0 0 0,0 0 0 0 0,0 0 0 0 0,-1 0 0 0 0,1 1 0 0 0,0-1 1 0 0,-1 0-1 0 0,1 0 0 0 0,0 0 0 0 0,0 0 0 0 0,-1 0 0 0 0,1 0 0 0 0,0 0 0 0 0,-1 0 0 0 0,1 0 0 0 0,0 0 0 0 0,-1 0 0 0 0,1 0 0 0 0,0 0 0 0 0,-1-1-24 0 0,1 1 309 0 0,0 0-42 0 0,26-1 418 0 0,7-5-654 0 0,1 0 0 0 0,-1 3 0 0 0,1 1 0 0 0,3 1-31 0 0,16-1 28 0 0,-25 1-15 0 0,-20 1-7 0 0,0 0 0 0 0,0 0-1 0 0,0-1 1 0 0,0 0 0 0 0,1-1 0 0 0,-2 0-1 0 0,1 0 1 0 0,4-2-6 0 0,0-2-46 0 0,-7 4-267 0 0,0-1-1 0 0,1 1 1 0 0,-1 0 0 0 0,0 1 0 0 0,5-2 313 0 0,10 2-8341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28.6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78 6824 0 0,'4'36'3769'0'0,"1"3"-1837"0"0,-6 8-1795 0 0,0-5-54 0 0,2 0 0 0 0,2-1 1 0 0,3 16-84 0 0,-1-24 174 0 0,-1-1 0 0 0,-2 1 0 0 0,-1 10-174 0 0,-1-40 24 0 0,1 0-1 0 0,-1 0 0 0 0,1 0 0 0 0,-1 0 1 0 0,1-1-1 0 0,0 1 0 0 0,0 0 1 0 0,1 1-24 0 0,-1-2 19 0 0,0 1 0 0 0,0 0 1 0 0,0 0-1 0 0,0 0 0 0 0,-1 0 1 0 0,1 1-1 0 0,-1-1 1 0 0,1 1-20 0 0,-1-50 565 0 0,3 0 0 0 0,2-1 1 0 0,3-7-566 0 0,-1 23 60 0 0,22-114 321 0 0,-27 131-316 0 0,2 1 0 0 0,-1-1 1 0 0,2 1-1 0 0,0 0 0 0 0,3-6-65 0 0,-6 14 25 0 0,8-27 121 0 0,-10 28-131 0 0,1 1-1 0 0,0 0 1 0 0,0-1-1 0 0,0 1 1 0 0,0-1-1 0 0,0 1 1 0 0,1 0 0 0 0,-1 0-1 0 0,1 0 1 0 0,0 0-1 0 0,0 0 1 0 0,0 0-1 0 0,1 0 1 0 0,-1 1-1 0 0,1-1 1 0 0,-1 1-1 0 0,1 0 1 0 0,0 0-1 0 0,1-1-14 0 0,7-8 75 0 0,-11 10-61 0 0,1 0 0 0 0,-1 0 1 0 0,1 1-1 0 0,0-1 0 0 0,-1 0 1 0 0,1 0-1 0 0,0 1 1 0 0,0-1-1 0 0,-1 0 0 0 0,1 1 1 0 0,0-1-1 0 0,0 0 0 0 0,0 1 1 0 0,0 0-1 0 0,0-1 0 0 0,0 1 1 0 0,0-1-1 0 0,0 1 0 0 0,0 0 1 0 0,0 0-1 0 0,0 0-14 0 0,26-2 519 0 0,-23 1-482 0 0,0 1-1 0 0,1-1 0 0 0,-1 1 0 0 0,0 0 0 0 0,0 0 0 0 0,0 1 1 0 0,0-1-1 0 0,0 1 0 0 0,0 0 0 0 0,1 0 0 0 0,-2 0 0 0 0,5 2-36 0 0,16 7 14 0 0,-13-5-11 0 0,1-1 0 0 0,-1 2 0 0 0,-1-1 0 0 0,2 2-3 0 0,-9-5-7 0 0,-1 0-1 0 0,1 0 1 0 0,-1 0-1 0 0,0 0 1 0 0,0 0-1 0 0,0 0 1 0 0,0 1-1 0 0,0-1 1 0 0,0 0-1 0 0,0 1 1 0 0,-1 0-1 0 0,1-1 1 0 0,-1 1-1 0 0,0 0 1 0 0,0 0-1 0 0,0 0 1 0 0,0 0-1 0 0,0 1 8 0 0,-2 0-7 0 0,1 0 0 0 0,-1-1-1 0 0,1 1 1 0 0,-1 0 0 0 0,0-1-1 0 0,-1 1 1 0 0,1-1 0 0 0,-1 1 0 0 0,1-1-1 0 0,-1 0 1 0 0,0 1 0 0 0,-1-1 7 0 0,-7 17 12 0 0,6-7 14 0 0,-1-1 0 0 0,0 1 0 0 0,0-1 0 0 0,-2-1 0 0 0,0 1 0 0 0,0-1 0 0 0,-1 0-1 0 0,0-1 1 0 0,0 1 0 0 0,-3 0-26 0 0,-10 15 80 0 0,20-23-68 0 0,-1 0 0 0 0,0-1-1 0 0,1 1 1 0 0,-1 0 0 0 0,-1-1-1 0 0,1 0 1 0 0,0 1-1 0 0,-1-1 1 0 0,1 0 0 0 0,-1 0-1 0 0,1-1 1 0 0,-3 2-12 0 0,2-1 15 0 0,0 0-1 0 0,0-1 1 0 0,1 1 0 0 0,-1 0-1 0 0,1 1 1 0 0,-1-1 0 0 0,1 0-1 0 0,0 1-14 0 0,0-1 5 0 0,0 0 0 0 0,0 0 0 0 0,0 0 0 0 0,0 0 0 0 0,0-1 0 0 0,0 1 0 0 0,0-1 0 0 0,0 1-1 0 0,0-1 1 0 0,-1 0 0 0 0,1 0 0 0 0,-1 0 0 0 0,1 0 0 0 0,-1 0 0 0 0,1 0-5 0 0,1-1 0 0 0,0 0 0 0 0,1 0 0 0 0,-1 0 0 0 0,1 0 0 0 0,-1 0 0 0 0,1 0 0 0 0,-1 0 0 0 0,1 0 0 0 0,-1 1 0 0 0,1-1 1 0 0,-1 0-1 0 0,1 1 0 0 0,-1-1 0 0 0,1 0 0 0 0,0 0 0 0 0,-1 1 0 0 0,1-1 0 0 0,-1 1 0 0 0,1-1 0 0 0,0 0 0 0 0,-1 1 0 0 0,1-1 0 0 0,0 1 0 0 0,-1-1 1 0 0,1 1-1 0 0,0-1 0 0 0,0 1 0 0 0,0-1 0 0 0,-1 1 0 0 0,1 0 0 0 0,-5 8 10 0 0,-1-7-60 0 0,6-2 37 0 0,-1 0 0 0 0,1 0 1 0 0,0 0-1 0 0,0 0 0 0 0,-1 1 1 0 0,1-1-1 0 0,0 0 0 0 0,0 0 1 0 0,-1 0-1 0 0,1 0 0 0 0,0 0 1 0 0,0 0-1 0 0,0 1 1 0 0,-1-1-1 0 0,1 0 0 0 0,0 0 1 0 0,0 0-1 0 0,0 0 0 0 0,0 1 1 0 0,-1-1-1 0 0,1 0 0 0 0,0 0 1 0 0,0 1-1 0 0,0-1 0 0 0,0 0 1 0 0,0 0-1 0 0,0 0 0 0 0,0 1 1 0 0,0-1-1 0 0,-1 0 0 0 0,1 1 1 0 0,0-1-1 0 0,0 0 1 0 0,0 0-1 0 0,0 1 0 0 0,0-1 1 0 0,1 0-1 0 0,-1 0 0 0 0,0 1 1 0 0,0-1-1 0 0,0 0 0 0 0,0 0 1 0 0,0 0-1 0 0,0 1 0 0 0,0-1 1 0 0,0 0-1 0 0,1 0 0 0 0,-1 1 13 0 0,4 1-56 0 0,0 0 0 0 0,0 0 0 0 0,0 0 0 0 0,0 0 0 0 0,1-1 0 0 0,-1 1 0 0 0,2-1 56 0 0,9 4-32 0 0,53 15-66 0 0,-22-8 75 0 0,-8-5 14 0 0,-32-7 7 0 0,-1 1 0 0 0,1-1 0 0 0,0 2-1 0 0,-1-1 1 0 0,1 0 0 0 0,-1 1 0 0 0,4 2 2 0 0,20 3-25 0 0,0 0-75 0 0,-7-3-2149 0 0,-21-4-8415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29.1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239 46 7832 0 0,'1'0'-10'0'0,"0"0"1"0"0,-1 0-1 0 0,1 0 1 0 0,0 0-1 0 0,0 0 1 0 0,-1 0-1 0 0,1 0 1 0 0,0 0-1 0 0,0-1 1 0 0,-1 1-1 0 0,1 0 1 0 0,0-1-1 0 0,0 1 1 0 0,-1-1-1 0 0,1 1 1 0 0,0 0-1 0 0,-1-1 10 0 0,1 0 140 0 0,-1 1 1 0 0,0-1-1 0 0,1 1 0 0 0,-1-1 0 0 0,0 1 0 0 0,1-1 0 0 0,-1 0 0 0 0,0 1 0 0 0,0-1 1 0 0,0 1-1 0 0,0-1 0 0 0,0 0 0 0 0,0 1 0 0 0,0-1 0 0 0,0 1 0 0 0,0-1 1 0 0,0 0-1 0 0,0 1 0 0 0,0-1 0 0 0,0 0 0 0 0,0 1 0 0 0,0-1 0 0 0,-1 1 0 0 0,1-1 1 0 0,0 1-1 0 0,0-1 0 0 0,-1 0 0 0 0,1 1 0 0 0,0-1 0 0 0,-1 1 0 0 0,1-1 0 0 0,-1 1 1 0 0,1 0-1 0 0,-1-1 0 0 0,1 1 0 0 0,-1-1 0 0 0,1 1 0 0 0,-1 0 0 0 0,1-1 0 0 0,-1 1 1 0 0,0 0-141 0 0,-17-7 576 0 0,-12 4-422 0 0,7 1 5 0 0,4-1 38 0 0,0 1 1 0 0,1 0 0 0 0,-1 1-1 0 0,0 2 1 0 0,-11 0-198 0 0,28 0 18 0 0,-1 0 1 0 0,1-1-1 0 0,0 1 0 0 0,0 0 1 0 0,0 0-1 0 0,0 0 0 0 0,0 0 1 0 0,0 1-1 0 0,0-1 0 0 0,1 0 1 0 0,-1 1-1 0 0,0-1 0 0 0,1 1 1 0 0,-1 0-1 0 0,1-1 1 0 0,-1 1-1 0 0,1 0 0 0 0,0 0 1 0 0,0 0-1 0 0,0 0 0 0 0,0 0-18 0 0,-13 18-13 0 0,18 24-52 0 0,-3-40 63 0 0,-1 0 0 0 0,1 1 1 0 0,0-1-1 0 0,0 0 1 0 0,0 0-1 0 0,0 0 0 0 0,1 1 1 0 0,0-2-1 0 0,0 1 1 0 0,0 0-1 0 0,1 2 2 0 0,32 40 3 0 0,-17-23-3 0 0,-6-7 6 0 0,1-1 1 0 0,1 1-1 0 0,0-2 0 0 0,4 2-6 0 0,-11-8 18 0 0,-1-1 0 0 0,1 1-1 0 0,-1 0 1 0 0,2 5-18 0 0,8 10 29 0 0,-11-17-20 0 0,-1 0 0 0 0,0 0-1 0 0,0 0 1 0 0,-1 1 0 0 0,0-1 0 0 0,0 1-1 0 0,0 0 1 0 0,-1 0 0 0 0,2 7-9 0 0,-4-12 4 0 0,1 0 0 0 0,-1 1 0 0 0,1-1 0 0 0,-1 0 0 0 0,0 1-1 0 0,0-1 1 0 0,0 1 0 0 0,-1-1 0 0 0,1 0 0 0 0,0 1 0 0 0,-1-1 0 0 0,1 0 0 0 0,-1 1 0 0 0,0-1 0 0 0,0 0-1 0 0,0 0 1 0 0,0 0 0 0 0,0 0 0 0 0,-1 1 0 0 0,1-2 0 0 0,-1 1 0 0 0,1 0 0 0 0,-1 0 0 0 0,0 0 0 0 0,1-1 0 0 0,-1 1-1 0 0,0-1 1 0 0,0 1 0 0 0,0-1 0 0 0,-2 1-4 0 0,-9 8 63 0 0,12-9-51 0 0,0 0 1 0 0,0 1-1 0 0,0-1 0 0 0,-1 0 0 0 0,1 0 0 0 0,0 0 0 0 0,-1-1 0 0 0,1 1 0 0 0,-1 0 0 0 0,1 0 0 0 0,-2 0-12 0 0,-4 1 43 0 0,-22 4 232 0 0,28-6-267 0 0,0 0 1 0 0,0 0 0 0 0,0 0 0 0 0,0 0 0 0 0,0 0 0 0 0,0 0-1 0 0,0-1 1 0 0,0 1 0 0 0,0 0 0 0 0,0 0 0 0 0,0-1-1 0 0,0 1 1 0 0,0-1 0 0 0,0 1 0 0 0,0-1 0 0 0,0 1 0 0 0,0-1-1 0 0,1 1 1 0 0,-1-1 0 0 0,0 0 0 0 0,0 0 0 0 0,1 1-1 0 0,-1-1 1 0 0,0 0 0 0 0,1 0 0 0 0,-1 0-9 0 0,-2-10-2059 0 0,3 10-8371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29.5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0 534 8136 0 0,'0'1'28'0'0,"0"0"0"0"0,1 0 1 0 0,-1-1-1 0 0,0 1 0 0 0,0 0 1 0 0,0-1-1 0 0,1 1 0 0 0,-1 0 1 0 0,0-1-1 0 0,1 1 0 0 0,-1-1 0 0 0,1 1 1 0 0,-1 0-1 0 0,0-1 0 0 0,1 1 1 0 0,-1-1-1 0 0,1 1 0 0 0,0-1 1 0 0,-1 1-1 0 0,1-1 0 0 0,-1 0 1 0 0,1 1-1 0 0,0-1 0 0 0,-1 0 0 0 0,1 1 1 0 0,0-1-1 0 0,-1 0 0 0 0,1 0 1 0 0,0 0-1 0 0,-1 1 0 0 0,1-1 1 0 0,0 0-1 0 0,0 0-28 0 0,13 6 579 0 0,-13-5-347 0 0,17-6 565 0 0,-16 5-744 0 0,0 0 0 0 0,0-1-1 0 0,-1 1 1 0 0,1-1 0 0 0,0 0-1 0 0,-1 0 1 0 0,1 1 0 0 0,0-1-1 0 0,-1 0 1 0 0,1 0 0 0 0,-1-1-1 0 0,1 1 1 0 0,-1 0 0 0 0,0 0-1 0 0,0-1 1 0 0,1 1 0 0 0,-1-1-1 0 0,0 1 1 0 0,0-1-1 0 0,0 1 1 0 0,-1-1 0 0 0,1 0-1 0 0,0 1 1 0 0,0-1 0 0 0,-1 0-1 0 0,1 0 1 0 0,-1 0-53 0 0,4-11 162 0 0,-1 0-1 0 0,0-1 1 0 0,0-5-162 0 0,-1 11 76 0 0,6-42 378 0 0,-2-2 0 0 0,-2-13-454 0 0,-2 42 305 0 0,0 0 1 0 0,4-15-306 0 0,2-28 489 0 0,-7 56-385 0 0,0 1 0 0 0,1-1 0 0 0,0 1 1 0 0,0-1-105 0 0,0 4 90 0 0,-1 0 0 0 0,1 0 0 0 0,-1 0 0 0 0,-1 0 0 0 0,1 0 0 0 0,-1-1 0 0 0,0 1 0 0 0,-1-5-90 0 0,1 10 51 0 0,0 0 1 0 0,0 0-1 0 0,0 0 0 0 0,0 0 0 0 0,0-1 0 0 0,0 1 1 0 0,0 0-1 0 0,0 0 0 0 0,0 0 0 0 0,1 0 1 0 0,-1 0-1 0 0,0 0 0 0 0,1 0 0 0 0,-1 0 0 0 0,1 0 1 0 0,0 0-1 0 0,-1 0 0 0 0,1 0 0 0 0,0 0 1 0 0,-1 0-1 0 0,2-1-51 0 0,-2 2 23 0 0,1 0 0 0 0,-1-1 0 0 0,1 1 0 0 0,0 0 0 0 0,-1 0 0 0 0,1 0 0 0 0,-1-1 0 0 0,1 1 0 0 0,-1 0 0 0 0,1 0 0 0 0,0 0 0 0 0,-1 0 0 0 0,1 0 0 0 0,-1 0 0 0 0,1 0 1 0 0,0 0-1 0 0,-1 1 0 0 0,1-1 0 0 0,-1 0 0 0 0,1 0 0 0 0,-1 0 0 0 0,1 1 0 0 0,0-1 0 0 0,-1 0 0 0 0,1 0 0 0 0,-1 1 0 0 0,1-1 0 0 0,-1 1 0 0 0,0-1 0 0 0,1 0 0 0 0,-1 1 0 0 0,1-1 0 0 0,-1 1 0 0 0,0-1 0 0 0,1 1 0 0 0,-1-1 1 0 0,0 1-1 0 0,1-1 0 0 0,-1 1 0 0 0,0-1 0 0 0,0 1 0 0 0,0 0 0 0 0,1 0-23 0 0,12 26 172 0 0,12 18-42 0 0,-10-22-57 0 0,-2 2 0 0 0,0 0 0 0 0,-2 0 0 0 0,2 7-73 0 0,-1 0 139 0 0,3 0 0 0 0,8 13-139 0 0,4 6 369 0 0,17 48-369 0 0,-25-56 7 0 0,-14-30-9 0 0,-5-11-8 0 0,1 0 0 0 0,0 0 0 0 0,0 0 0 0 0,-1 0 0 0 0,1 0 0 0 0,0 0 0 0 0,1 0 0 0 0,-1-1 0 0 0,0 1 0 0 0,0 0 1 0 0,1-1-1 0 0,-1 1 0 0 0,1-1 0 0 0,0 1 0 0 0,-1-1 0 0 0,1 0 0 0 0,0 1 10 0 0,-1-2-13 0 0,-1 1 1 0 0,1-1-1 0 0,0 1 0 0 0,-1 0 1 0 0,1-1-1 0 0,-1 1 0 0 0,1 0 1 0 0,-1 0-1 0 0,1 0 0 0 0,-1-1 1 0 0,1 1-1 0 0,-1 0 0 0 0,0 0 1 0 0,1 0-1 0 0,-1 0 0 0 0,0 0 0 0 0,0-1 1 0 0,0 1-1 0 0,0 0 0 0 0,0 0 1 0 0,0 0-1 0 0,0 0 0 0 0,0 0 1 0 0,0 0-1 0 0,0 0 0 0 0,-1 0 13 0 0,1 5-67 0 0,0-6 32 0 0,0 0 0 0 0,0 0 15 0 0,0 0 3 0 0,0 0-4 0 0,0 0 3 0 0,0 0 4 0 0,0 0 3 0 0,0 0-4 0 0,0 0-2 0 0,0 0-4 0 0,0 0-2283 0 0,0 0-9145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29.8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86 8536 0 0,'0'1'58'0'0,"0"-1"-1"0"0,1 1 1 0 0,-1-1 0 0 0,0 0 0 0 0,0 1 0 0 0,1-1 0 0 0,-1 1 0 0 0,0-1 0 0 0,1 0-1 0 0,-1 1 1 0 0,0-1 0 0 0,1 0 0 0 0,-1 0 0 0 0,1 1 0 0 0,-1-1 0 0 0,0 0 0 0 0,1 0-1 0 0,-1 0 1 0 0,1 1 0 0 0,-1-1 0 0 0,1 0 0 0 0,-1 0 0 0 0,1 0 0 0 0,-1 0 0 0 0,1 0-1 0 0,-1 0 1 0 0,1 0 0 0 0,-1 0 0 0 0,1 0 0 0 0,-1 0 0 0 0,1 0 0 0 0,-1 0-1 0 0,0 0 1 0 0,1 0 0 0 0,-1-1 0 0 0,1 1 0 0 0,-1 0 0 0 0,1 0 0 0 0,-1-1 0 0 0,1 1-1 0 0,-1 0-57 0 0,30-11 2883 0 0,-27 9-2801 0 0,15-4 2 0 0,0 1 0 0 0,0 0 0 0 0,7 0-84 0 0,-8 2 8 0 0,0 0 0 0 0,0-2 0 0 0,0 0 0 0 0,10-6-8 0 0,25-12-1744 0 0,-30 17-7125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30.2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 6824 0 0,'0'-1'25'0'0,"0"1"0"0"0,0 0-1 0 0,0-1 1 0 0,0 1 0 0 0,0 0 0 0 0,0 0 0 0 0,0-1 0 0 0,0 1 0 0 0,0 0 0 0 0,1-1 0 0 0,-1 1-1 0 0,0 0 1 0 0,0 0 0 0 0,0-1 0 0 0,1 1 0 0 0,-1 0 0 0 0,0 0 0 0 0,0-1 0 0 0,1 1 0 0 0,-1 0 0 0 0,0 0-1 0 0,0 0 1 0 0,1 0 0 0 0,-1-1 0 0 0,0 1 0 0 0,1 0 0 0 0,-1 0 0 0 0,0 0 0 0 0,1 0 0 0 0,-1 0-1 0 0,0 0 1 0 0,1 0 0 0 0,-1 0 0 0 0,0 0 0 0 0,1 0 0 0 0,-1 0 0 0 0,0 0 0 0 0,1 0 0 0 0,-1 0-1 0 0,0 0 1 0 0,1 0 0 0 0,-1 0 0 0 0,0 0-25 0 0,1 1 97 0 0,-1-1 0 0 0,1 1 0 0 0,-1 0 0 0 0,1-1 0 0 0,-1 1 0 0 0,0-1 0 0 0,1 1 0 0 0,-1 0 0 0 0,0-1 0 0 0,0 1 0 0 0,1 0 0 0 0,-1-1 0 0 0,0 1 0 0 0,0 0 0 0 0,0-1 0 0 0,0 1 0 0 0,0 0 0 0 0,0 0-97 0 0,0-1 345 0 0,0 0 6 0 0,0 0-26 0 0,0 0-106 0 0,0 0-26 0 0,-2 13 179 0 0,5 93-159 0 0,-3-84-121 0 0,1 0-1 0 0,1 7-91 0 0,0-10 93 0 0,-1 0 1 0 0,-1 1-1 0 0,-1 7-93 0 0,1-19 65 0 0,0 0 0 0 0,0-1 0 0 0,1 1 0 0 0,0 0 0 0 0,1 2-65 0 0,-1-5 59 0 0,0 1-1 0 0,0 0 1 0 0,0-1-1 0 0,-1 1 1 0 0,0 0-1 0 0,0-1 1 0 0,-1 1-1 0 0,1 0 1 0 0,-2 2-59 0 0,0-1 112 0 0,0 0 0 0 0,1 0 0 0 0,-1 0 1 0 0,1 0-1 0 0,1 0 0 0 0,-1 0 0 0 0,1 1 0 0 0,1-1 1 0 0,-1 0-1 0 0,1 0 0 0 0,0 0 0 0 0,1 0 0 0 0,0 0 0 0 0,0 0 1 0 0,2 5-113 0 0,-2-5 166 0 0,0 0 1 0 0,-1 0 0 0 0,0-1 0 0 0,-1 1 0 0 0,1 0 0 0 0,-1 0-1 0 0,0 0 1 0 0,-1 0 0 0 0,0 2-167 0 0,-1 17 866 0 0,2-25-852 0 0,0-1-1 0 0,1 1 0 0 0,-1 0 1 0 0,0-1-1 0 0,0 1 0 0 0,0 0 1 0 0,0-1-1 0 0,1 1 0 0 0,-1 0 1 0 0,0-1-1 0 0,1 1 0 0 0,-1 0 1 0 0,0-1-1 0 0,1 1 0 0 0,-1-1 1 0 0,1 1-1 0 0,-1-1 0 0 0,1 1 1 0 0,-1-1-1 0 0,1 1 0 0 0,-1-1 1 0 0,1 0-1 0 0,0 1 0 0 0,-1-1-13 0 0,22 7 313 0 0,34-8 276 0 0,-44 0-429 0 0,26-2 432 0 0,29-7-592 0 0,-1-1 257 0 0,-24 6 216 0 0,41 1-473 0 0,-36 1 226 0 0,-37 2-576 0 0,-1 0-1 0 0,0 0 1 0 0,1 1-1 0 0,-1 1 1 0 0,1-1-1 0 0,-1 2 0 0 0,7 1 351 0 0,16 4-12499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30.8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355 84 7232 0 0,'0'-4'218'0'0,"1"0"0"0"0,0 0 0 0 0,0 0 0 0 0,0 0 0 0 0,0 1 0 0 0,1-1 0 0 0,-1 0 0 0 0,1 1 1 0 0,0-1-1 0 0,2-2-218 0 0,-2 3 224 0 0,0 0 1 0 0,0 0-1 0 0,-1 0 0 0 0,1 0 1 0 0,-1-1-1 0 0,0 1 1 0 0,1-1-1 0 0,-2 1 1 0 0,1-1-1 0 0,0-1-224 0 0,-1 3 488 0 0,0 2-32 0 0,0 0-151 0 0,0 0-27 0 0,-36 1 299 0 0,-17 6-230 0 0,40-5-345 0 0,0 1 1 0 0,0 1 0 0 0,0 0-1 0 0,-11 6-2 0 0,14-5 51 0 0,1 0 0 0 0,0 1-1 0 0,-9 6-50 0 0,-12 9 86 0 0,23-18-64 0 0,0 1-1 0 0,1 1 0 0 0,0-1 1 0 0,0 1-1 0 0,0 1 1 0 0,0-1-1 0 0,1 1 1 0 0,-4 4-22 0 0,-9 15 73 0 0,12-17-60 0 0,1-1-1 0 0,-1 1 1 0 0,1 1 0 0 0,1-1-1 0 0,-1 1 1 0 0,2-1 0 0 0,-1 1-1 0 0,-1 8-12 0 0,-4 21 19 0 0,4-24-12 0 0,2-1 0 0 0,0 1 0 0 0,1 0 0 0 0,0 0 0 0 0,1 1 0 0 0,0-1 0 0 0,2 0 0 0 0,0 8-7 0 0,0-14 2 0 0,0-1 1 0 0,1 0-1 0 0,-1 1 1 0 0,2-1-1 0 0,-1 0 0 0 0,1 0 1 0 0,0 0-1 0 0,0 0 1 0 0,1-1-1 0 0,0 1 0 0 0,0-1 1 0 0,1 0-1 0 0,-1 0 1 0 0,1-1-1 0 0,0 1 1 0 0,3 1-3 0 0,3 3 3 0 0,0-1 0 0 0,1 0 0 0 0,1-1 0 0 0,-1 0 0 0 0,1-1 0 0 0,0-1 0 0 0,1 0 0 0 0,-1 0 0 0 0,1-1 0 0 0,1-1 0 0 0,0 0-3 0 0,-1-1 3 0 0,0 0 1 0 0,0-1-1 0 0,0-1 1 0 0,0 0-1 0 0,0-1 0 0 0,0 0 1 0 0,14-3-4 0 0,-12 1 14 0 0,-1-1 0 0 0,1-1 0 0 0,4-1-14 0 0,-13 2 17 0 0,-1 0 0 0 0,1 0 0 0 0,-1 0-1 0 0,0-1 1 0 0,1 0 0 0 0,-2-1 0 0 0,1 1 0 0 0,3-4-17 0 0,-1 1 45 0 0,-1-1-1 0 0,0 0 1 0 0,-1 0-1 0 0,0 0 1 0 0,0-1-1 0 0,0 0 1 0 0,-1 0-1 0 0,-1 0 1 0 0,1-1-1 0 0,-2 1 1 0 0,1-1-1 0 0,-1 0 1 0 0,-1 0-1 0 0,0 0 1 0 0,0-1-1 0 0,-1 1 1 0 0,0 0-1 0 0,-1-1 1 0 0,0 1-1 0 0,-1-1 1 0 0,-1-7-45 0 0,2 15 11 0 0,-17-83 287 0 0,15 79-264 0 0,0-1 0 0 0,0 1 0 0 0,-1 0-1 0 0,0 0 1 0 0,0 1 0 0 0,-1-1-1 0 0,0 0 1 0 0,0 1 0 0 0,0 0-1 0 0,-2-1-33 0 0,-12-9 120 0 0,14 12-82 0 0,-1 0-1 0 0,1 0 0 0 0,0 0 1 0 0,0-1-1 0 0,-2-3-37 0 0,2 2 35 0 0,1 1 18 0 0,0 0 0 0 0,0 0-1 0 0,-1 0 1 0 0,1 1 0 0 0,-1-1-1 0 0,0 1 1 0 0,-1 0 0 0 0,1 1-1 0 0,-3-3-52 0 0,-6-9 193 0 0,2 3-14 0 0,10 11-165 0 0,1 1 0 0 0,-1 0 0 0 0,1 0 0 0 0,-1-1 0 0 0,1 1 1 0 0,-1 0-1 0 0,0 0 0 0 0,1 0 0 0 0,-1 0 0 0 0,1 0 0 0 0,-1 0 0 0 0,1 0 0 0 0,-1 0 0 0 0,1 0 0 0 0,-1 0 0 0 0,1 0 1 0 0,-1 0-1 0 0,1 0 0 0 0,-1 1 0 0 0,1-1 0 0 0,-1 0 0 0 0,1 0 0 0 0,-1 0 0 0 0,1 1 0 0 0,-1-1 0 0 0,1 0 0 0 0,-1 1-14 0 0,-3 1 37 0 0,4-2-77 0 0,0 0-1 0 0,0 0 1 0 0,0 0 0 0 0,0 0 0 0 0,0 0 0 0 0,-1 0 0 0 0,1 1 0 0 0,0-1-1 0 0,0 0 1 0 0,0 0 0 0 0,0 0 0 0 0,0 0 0 0 0,0 0 0 0 0,-1 0 0 0 0,1 1-1 0 0,0-1 1 0 0,0 0 0 0 0,0 0 0 0 0,0 0 0 0 0,0 0 0 0 0,0 0 0 0 0,0 1-1 0 0,0-1 1 0 0,0 0 0 0 0,0 0 0 0 0,0 0 0 0 0,0 0 0 0 0,0 1 0 0 0,0-1-1 0 0,0 0 1 0 0,0 0 0 0 0,0 0 0 0 0,0 0 0 0 0,0 1 0 0 0,0-1 0 0 0,0 0-1 0 0,0 0 1 0 0,0 0 0 0 0,0 0 0 0 0,0 1 0 0 0,0-1 0 0 0,1 0 0 0 0,-1 0 0 0 0,0 0-1 0 0,0 0 1 0 0,0 0 0 0 0,0 0 0 0 0,0 1 0 0 0,0-1 40 0 0,1 1-11621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31.1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6824 0 0,'3'3'47'0'0,"-1"0"-1"0"0,1 0 1 0 0,0 0 0 0 0,-1 0 0 0 0,0 0 0 0 0,0 1 0 0 0,1 2-47 0 0,-1-1 251 0 0,-1 0 1 0 0,1 0 0 0 0,-1 0-1 0 0,-1 0 1 0 0,1 0 0 0 0,-1 0-1 0 0,0 0 1 0 0,0 4-252 0 0,0-3 141 0 0,0 0-1 0 0,1-1 1 0 0,-1 1-1 0 0,1 0 1 0 0,1 0-1 0 0,-1-1 1 0 0,1 1-1 0 0,0-1 1 0 0,0 1-1 0 0,0-1 1 0 0,1 0-1 0 0,0 0 1 0 0,2 3-141 0 0,-1 0 132 0 0,0-1 1 0 0,-1 1-1 0 0,0 0 0 0 0,-1-1 1 0 0,0 1-1 0 0,0 1 1 0 0,-1-1-1 0 0,1 2-132 0 0,-1-4 119 0 0,-1-4-92 0 0,1-1 0 0 0,-1 0 1 0 0,1 1-1 0 0,0-1 0 0 0,0 0 0 0 0,-1 0 0 0 0,1 0 0 0 0,0 0 0 0 0,0 1 0 0 0,0-1 0 0 0,0 0 0 0 0,0-1 1 0 0,0 1-1 0 0,1 0-27 0 0,-1 0 30 0 0,0 0 1 0 0,0-1 0 0 0,0 1-1 0 0,0 0 1 0 0,0 0 0 0 0,0 0 0 0 0,-1 0-1 0 0,1 0 1 0 0,0 0 0 0 0,0 0-1 0 0,-1 0 1 0 0,1 0 0 0 0,-1 0-1 0 0,1 1 1 0 0,-1-1 0 0 0,1 0 0 0 0,-1 0-1 0 0,0 1-30 0 0,0-1 23 0 0,0 0-1 0 0,0 0 0 0 0,0 0 1 0 0,0 1-1 0 0,1-1 0 0 0,-1 0 1 0 0,0 0-1 0 0,0 0 0 0 0,1 0 1 0 0,-1 0-1 0 0,1 0 0 0 0,-1 0 1 0 0,1 0-1 0 0,-1 0 0 0 0,1 0 1 0 0,0 0-1 0 0,-1 0 0 0 0,1 0 1 0 0,0 0-1 0 0,0-1 0 0 0,0 1 1 0 0,0 0-1 0 0,-1 0 0 0 0,1-1 1 0 0,0 1-1 0 0,0-1 0 0 0,0 1 1 0 0,0-1-1 0 0,1 1 1 0 0,-1-1-1 0 0,0 0 0 0 0,0 1 1 0 0,0-1-1 0 0,0 0 0 0 0,0 0 1 0 0,1 0-23 0 0,4 1-135 0 0,-1-1 0 0 0,1-1 0 0 0,0 1 0 0 0,0-1 0 0 0,-1 0 1 0 0,3 0 134 0 0,-8 1-132 0 0,2-1-9130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31.5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229 1 4512 0 0,'-5'0'361'0'0,"1"0"1"0"0,-1 0-1 0 0,0 0 1 0 0,0 0-1 0 0,1 1 1 0 0,-1 0 0 0 0,0 0-1 0 0,1 0 1 0 0,-1 1-1 0 0,1-1 1 0 0,-1 1-1 0 0,1 0 1 0 0,-2 1-362 0 0,-12 9 258 0 0,7-6-79 0 0,1 1 1 0 0,-1 0-1 0 0,2 0 1 0 0,-4 4-180 0 0,-1 3 47 0 0,2-3-9 0 0,1 1 0 0 0,1-1 0 0 0,-2 5-38 0 0,8-11 37 0 0,1 0 1 0 0,0 1 0 0 0,0-1-1 0 0,0 1 1 0 0,1 0 0 0 0,0 0-1 0 0,0 0 1 0 0,0 0 0 0 0,0 6-38 0 0,1-4 73 0 0,-1-1-10 0 0,1 0 0 0 0,1 0 0 0 0,-1 0 0 0 0,1 0 0 0 0,0 5-63 0 0,1-9 14 0 0,-1-1 0 0 0,1 1 0 0 0,0 0 0 0 0,0-1 0 0 0,0 1 0 0 0,0-1 0 0 0,0 0 0 0 0,0 1 0 0 0,1-1 0 0 0,-1 0 0 0 0,1 0 0 0 0,-1 1 0 0 0,1-1 0 0 0,0 0 0 0 0,0-1 0 0 0,2 2-14 0 0,3 4 80 0 0,2 0 1 0 0,-1-1 0 0 0,1-1-1 0 0,-1 1 1 0 0,1-1 0 0 0,1-1-1 0 0,-1 0 1 0 0,1 0 0 0 0,0-1-1 0 0,0 0 1 0 0,0 0 0 0 0,0-1-1 0 0,0-1 1 0 0,0 0 0 0 0,1 0-1 0 0,-1-1 1 0 0,0 0 0 0 0,1-1-1 0 0,-1 0 1 0 0,10-3-81 0 0,4-1 133 0 0,-18 5-90 0 0,0-1 0 0 0,0 0 1 0 0,0-1-1 0 0,0 0 0 0 0,0 1 1 0 0,0-2-1 0 0,-1 1 0 0 0,1-1 1 0 0,-1 0-1 0 0,0 0 0 0 0,0 0 1 0 0,0-1-1 0 0,0 1 0 0 0,0-1 1 0 0,3-5-44 0 0,-3 3 91 0 0,-1-1 1 0 0,0 1 0 0 0,0-1 0 0 0,-1 0 0 0 0,0 0-1 0 0,0 0 1 0 0,-1 0 0 0 0,0-1 0 0 0,0 1 0 0 0,0-1-1 0 0,-1-6-91 0 0,2-16 398 0 0,-2-1 0 0 0,-1-11-398 0 0,-1 13 208 0 0,1 26-176 0 0,0 0 1 0 0,0 0 0 0 0,0 0-1 0 0,0 0 1 0 0,0 0-1 0 0,1 0 1 0 0,-1 0-1 0 0,1 0 1 0 0,0 0-1 0 0,0 0 1 0 0,0 0 0 0 0,0 1-1 0 0,1-1 1 0 0,-1 0-1 0 0,1 1 1 0 0,-1-1-1 0 0,1 1 1 0 0,0-1 0 0 0,0 1-33 0 0,2-4-2043 0 0,-3 5-8170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31.5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36 8936 0 0,'0'2'60'0'0,"0"0"0"0"0,0 1 0 0 0,1-1 1 0 0,-1 0-1 0 0,1 0 0 0 0,-1 0 1 0 0,1 0-1 0 0,0 1 0 0 0,0-1 0 0 0,0-1 1 0 0,0 1-1 0 0,1 1-60 0 0,-1 0 108 0 0,1 0 0 0 0,0 0 0 0 0,-1 1 0 0 0,1-1 0 0 0,-1 0-1 0 0,0 1 1 0 0,0-1 0 0 0,0 3-108 0 0,4 21 250 0 0,1 0 0 0 0,6 13-250 0 0,-3-10 214 0 0,-1 1 0 0 0,-2 1-214 0 0,-1-8 146 0 0,1 0-1 0 0,6 15-145 0 0,5 16 191 0 0,-15-49-189 0 0,0 0 1 0 0,1 0 0 0 0,-1-1-1 0 0,1 1 1 0 0,1 0-1 0 0,-1-1 1 0 0,1 0 0 0 0,0 0-1 0 0,4 4-2 0 0,44 40 27 0 0,-46-43-19 0 0,-2-3 57 0 0,1 1 0 0 0,-1 0 0 0 0,1-1 0 0 0,0 0 0 0 0,0 0-1 0 0,0 0 1 0 0,0-1 0 0 0,1 0 0 0 0,-1 0 0 0 0,1 0 0 0 0,-1-1-1 0 0,1 1 1 0 0,-1-1 0 0 0,1-1 0 0 0,0 1 0 0 0,0-1 0 0 0,-1 0 0 0 0,1 0-1 0 0,0-1 1 0 0,0 0 0 0 0,-1 0 0 0 0,3 0-65 0 0,-5 0 77 0 0,1 0 0 0 0,0 0 0 0 0,-1-1 0 0 0,1 1 1 0 0,-1-1-1 0 0,1 0 0 0 0,-1 0 0 0 0,0 0 0 0 0,0 0 0 0 0,0-1 0 0 0,0 1 0 0 0,0-1 1 0 0,2-2-78 0 0,-3 3 24 0 0,4-4 81 0 0,0 0-1 0 0,0-1 0 0 0,0 1 0 0 0,-1-1 1 0 0,0 0-1 0 0,-1 0 0 0 0,1-1 0 0 0,-1 0 1 0 0,-1 1-1 0 0,0-1 0 0 0,0 0 1 0 0,1-4-105 0 0,19-160 1350 0 0,-22 162-1258 0 0,0 1 1 0 0,-1-1-1 0 0,0 0 0 0 0,0 1 0 0 0,-1-1 1 0 0,-2-8-93 0 0,1 6 122 0 0,1 0 1 0 0,0 0-1 0 0,0-8-122 0 0,1 12 72 0 0,0 1-1 0 0,-1 0 0 0 0,0-1 0 0 0,0 1 0 0 0,-1 0 0 0 0,-1-5-71 0 0,1 5 64 0 0,0 0 0 0 0,1 0-1 0 0,0 0 1 0 0,0 0 0 0 0,0-3-64 0 0,1 8-5 0 0,0 0 1 0 0,-1 0-1 0 0,1-1 0 0 0,-1 1 1 0 0,1 0-1 0 0,-1 0 0 0 0,0 0 1 0 0,0 0-1 0 0,0 0 1 0 0,0 0-1 0 0,0 0 0 0 0,0 0 1 0 0,-1 0-1 0 0,0 0 5 0 0,-2-4-1913 0 0,3 5-10038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31.8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1 629 9240 0 0,'1'9'889'0'0,"3"-9"868"0"0,8-2-442 0 0,-11-20 462 0 0,2-101-1034 0 0,5 0-1 0 0,6-4-742 0 0,-10 104 68 0 0,0 0-1 0 0,1 1 0 0 0,1 0 0 0 0,4-6-67 0 0,-6 16 69 0 0,1 1 1 0 0,1 0 0 0 0,0 1-1 0 0,0-1 1 0 0,1 1-1 0 0,0 0 1 0 0,1 1 0 0 0,6-6-70 0 0,-12 12 66 0 0,1 1 1 0 0,0 0 0 0 0,0 0-1 0 0,0 0 1 0 0,0 0-1 0 0,1 0 1 0 0,-1 1 0 0 0,0-1-1 0 0,1 1 1 0 0,-1 0-1 0 0,1 0 1 0 0,-1 0-1 0 0,1 0 1 0 0,0 1 0 0 0,-1 0-1 0 0,1-1 1 0 0,0 1-1 0 0,1 1-66 0 0,-3-1 24 0 0,-1 0 0 0 0,0 1-1 0 0,0-1 1 0 0,0 1-1 0 0,1-1 1 0 0,-1 1-1 0 0,0 0 1 0 0,0-1 0 0 0,0 1-1 0 0,0 0 1 0 0,0 0-1 0 0,0 0 1 0 0,0 0-1 0 0,-1 0 1 0 0,1 0 0 0 0,0 0-1 0 0,0 0 1 0 0,-1 0-1 0 0,1 0 1 0 0,0 1-24 0 0,10 25 90 0 0,20 120 16 0 0,21 37-79 0 0,-48-172-26 0 0,0-1-1 0 0,1 0 1 0 0,5 10-1 0 0,10 23-7 0 0,-18-39-4 0 0,0-1 0 0 0,0 1 0 0 0,0-1 0 0 0,1 0 0 0 0,0 0 0 0 0,2 3 11 0 0,-1-3-11 0 0,-2 0 1 0 0,1 0-1 0 0,0 0 1 0 0,-1 0-1 0 0,0 0 0 0 0,2 5 11 0 0,5 12-37 0 0,-7-18 27 0 0,0 0 0 0 0,-1 0 1 0 0,0 0-1 0 0,0 0 0 0 0,0 0 1 0 0,0 1-1 0 0,0-1 0 0 0,0 0 0 0 0,-1 0 1 0 0,1 4 9 0 0,-1-7 0 0 0,-1 0 1 0 0,1 0 0 0 0,0 0-1 0 0,0-1 1 0 0,0 1-1 0 0,0 0 1 0 0,0 0-1 0 0,0 0 1 0 0,0 0 0 0 0,0 0-1 0 0,0 0 1 0 0,0 0-1 0 0,0 0 1 0 0,0-1 0 0 0,0 1-1 0 0,0 0 1 0 0,-1 0-1 0 0,1 0 1 0 0,0 0-1 0 0,0 0 1 0 0,0 0 0 0 0,0 0-1 0 0,0 0 1 0 0,0 0-1 0 0,0 0 1 0 0,0 0 0 0 0,-1 0-1 0 0,1 0 1 0 0,0 0-1 0 0,0 0 1 0 0,0 0 0 0 0,0 0-1 0 0,0 0 1 0 0,0 0-1 0 0,-1 0 1 0 0,1 0-1 0 0,0 0 1 0 0,0 0 0 0 0,0 0-1 0 0,0 0 1 0 0,0 0-1 0 0,0 0 1 0 0,0 0 0 0 0,0 0-1 0 0,-1 0 1 0 0,1 0-1 0 0,0 0 1 0 0,0 0-1 0 0,0 0 1 0 0,0 1 0 0 0,0-1-1 0 0,0 0 1 0 0,0 0-1 0 0,0 0 1 0 0,0 0 0 0 0,0 0-1 0 0,0 0 1 0 0,-1 0-1 0 0,1 0 1 0 0,0 1 0 0 0,0-1-1 0 0,0 0 1 0 0,0 0-1 0 0,0 0 1 0 0,0 0-1 0 0,0 0 1 0 0,0 0 0 0 0,0 0-1 0 0,-1-2-2407 0 0,1 1-9419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32.2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70 9344 0 0,'6'8'44'0'0,"4"2"232"0"0,-9-10-259 0 0,-1 0 0 0 0,0 0 0 0 0,1 0 0 0 0,-1 0 1 0 0,1 0-1 0 0,-1 0 0 0 0,1 0 0 0 0,-1 0 0 0 0,1 0 0 0 0,-1 0 0 0 0,1 0 0 0 0,-1 0 0 0 0,0 0 0 0 0,1-1 0 0 0,-1 1 0 0 0,1 0 0 0 0,-1 0 0 0 0,0 0 0 0 0,1-1 0 0 0,-1 1 0 0 0,1 0 0 0 0,-1 0 1 0 0,0-1-1 0 0,1 1 0 0 0,-1 0 0 0 0,0-1 0 0 0,0 1 0 0 0,1-1 0 0 0,-1 1 0 0 0,0 0 0 0 0,1-1-17 0 0,-1 1 133 0 0,1-1 0 0 0,0 1 0 0 0,0-1 0 0 0,0 1 0 0 0,0 0 0 0 0,0-1 0 0 0,0 1 0 0 0,0 0 0 0 0,0 0 0 0 0,0 0 0 0 0,0 0 0 0 0,0 0 0 0 0,0 0 0 0 0,0 0 0 0 0,1 0-133 0 0,0 0 79 0 0,-1 0-1 0 0,1 0 1 0 0,0 0-1 0 0,-1 0 1 0 0,1 0-1 0 0,0-1 1 0 0,-1 1-1 0 0,1 0 1 0 0,0-1-1 0 0,-1 1 1 0 0,1-1-1 0 0,0 0-78 0 0,7-5 142 0 0,0 1 0 0 0,0 1 0 0 0,0-1 0 0 0,1 1 0 0 0,0 1 0 0 0,0 0 0 0 0,0 0 0 0 0,0 1 0 0 0,4 0-142 0 0,19-5 142 0 0,-12 2-97 0 0,1-2-55 0 0,1 2 1 0 0,0 1-1 0 0,0 1 1 0 0,16 0 9 0 0,-25 3-128 0 0,67-2-1627 0 0,-73 1-7303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32.5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0 694 6128 0 0,'2'0'103'0'0,"0"0"0"0"0,0 0 0 0 0,0 0 0 0 0,0 0 0 0 0,0 0 0 0 0,0 0-1 0 0,0 0 1 0 0,0 0 0 0 0,0 1 0 0 0,0-1 0 0 0,0 1 0 0 0,0 0 0 0 0,-1-1 0 0 0,1 1 0 0 0,0 0 0 0 0,0 0 0 0 0,-1 0 0 0 0,1 0 0 0 0,-1 1 0 0 0,1-1 0 0 0,-1 0 0 0 0,1 1 0 0 0,0 0-103 0 0,-2-2 43 0 0,1 1 1 0 0,-1-1-1 0 0,1 0 1 0 0,0 0-1 0 0,-1 1 1 0 0,1-1-1 0 0,-1 0 1 0 0,1 0-1 0 0,0 0 1 0 0,-1 1-1 0 0,1-1 1 0 0,0 0-1 0 0,-1 0 1 0 0,1 0-1 0 0,0 0 1 0 0,-1 0 0 0 0,1 0-1 0 0,-1 0 1 0 0,1-1-1 0 0,0 1 1 0 0,-1 0-1 0 0,1 0 1 0 0,0 0-1 0 0,-1-1 1 0 0,1 1-1 0 0,-1 0 1 0 0,1-1-1 0 0,-1 1 1 0 0,1 0-1 0 0,-1-1 1 0 0,1 1-1 0 0,-1-1 1 0 0,1 1-1 0 0,-1-1 1 0 0,1 0-44 0 0,14-18 339 0 0,1-2-191 0 0,-14 19-131 0 0,0 0-1 0 0,0 0 1 0 0,0 0 0 0 0,-1 0-1 0 0,1 0 1 0 0,0-1-1 0 0,-1 1 1 0 0,0 0 0 0 0,0-1-1 0 0,0 1 1 0 0,1-2-17 0 0,0-7 111 0 0,1 1-1 0 0,-2-1 1 0 0,1 1 0 0 0,-2-1-1 0 0,1 0 1 0 0,-1 1 0 0 0,-2-8-111 0 0,-3-26 605 0 0,2-1-1 0 0,2-1-604 0 0,0-2 335 0 0,0 19-101 0 0,0 3 217 0 0,-1 1 0 0 0,-4-23-451 0 0,4 36 130 0 0,1-1 0 0 0,0 1 0 0 0,1-1 0 0 0,0 0 0 0 0,1 1 0 0 0,1-2-130 0 0,0-11 237 0 0,-2 19-155 0 0,0 0 0 0 0,-1 1 0 0 0,0-1 0 0 0,0 0 0 0 0,-1-5-82 0 0,1 8 69 0 0,0-1 0 0 0,0 0-1 0 0,0 1 1 0 0,1-1 0 0 0,-1 0 0 0 0,1 0 0 0 0,0 1-1 0 0,0-1 1 0 0,1 0 0 0 0,-1 0 0 0 0,1 1 0 0 0,-1-1-1 0 0,1 0 1 0 0,1 1-69 0 0,7-13 507 0 0,-3 15-99 0 0,-2 10-138 0 0,25 62 336 0 0,-12-23-534 0 0,61 183 81 0 0,-71-211-204 0 0,1 0-1 0 0,1-1 1 0 0,0 0-1 0 0,1 0 1 0 0,1-1 0 0 0,1-1-1 0 0,1 0 1 0 0,0 0-1 0 0,7 5 52 0 0,4 7-203 0 0,-22-26 184 0 0,-1 0 1 0 0,1-1-1 0 0,0 1 0 0 0,0-1 1 0 0,0 1-1 0 0,0-1 1 0 0,0 0-1 0 0,0 0 0 0 0,1 0 1 0 0,-1 0-1 0 0,1 0 1 0 0,-1-1-1 0 0,1 1 0 0 0,0-1 1 0 0,0 0-1 0 0,0 0 0 0 0,0 0 19 0 0,11 6-210 0 0,-14-6 200 0 0,1 0-1 0 0,0-1 1 0 0,0 1 0 0 0,0 0 0 0 0,0-1 0 0 0,0 0 0 0 0,0 1 0 0 0,0-1 0 0 0,0 1 0 0 0,0-1 0 0 0,0 0 0 0 0,0 0 0 0 0,0 0 0 0 0,1 0 0 0 0,-1 0 0 0 0,0 0 0 0 0,1 0 10 0 0,11-1-8 0 0,-10 1 6 0 0,-1 0 0 0 0,1 0-1 0 0,0 0 1 0 0,-1 0-1 0 0,1-1 1 0 0,0 0 0 0 0,-1 1-1 0 0,1-1 1 0 0,0 0 0 0 0,-1 0-1 0 0,1 0 1 0 0,-1 0-1 0 0,0-1 1 0 0,1 1 0 0 0,-1-1-1 0 0,0 0 1 0 0,0 1-1 0 0,1-2 3 0 0,8-7 24 0 0,-1-3 107 0 0,-10-13-6 0 0,-3-3-16 0 0,3 16-38 0 0,-2-1 0 0 0,0 1 0 0 0,0 0-1 0 0,-4-9-70 0 0,0 0 127 0 0,0-1 0 0 0,0-7-127 0 0,4 16 36 0 0,0 0 1 0 0,-2 0 0 0 0,1 1-1 0 0,-2-1 1 0 0,0 1 0 0 0,-5-9-37 0 0,0 1 80 0 0,0-1 1 0 0,2 1 0 0 0,-6-21-81 0 0,-1-6 108 0 0,13 42-80 0 0,1 0 0 0 0,-1 0-1 0 0,1 0 1 0 0,1-1 0 0 0,-1-1-28 0 0,1 3 34 0 0,0 1 1 0 0,0-1-1 0 0,-1 1 1 0 0,0 0-1 0 0,0 0 1 0 0,0-1 0 0 0,0 1-1 0 0,-2-3-34 0 0,2 6 18 0 0,0 0-1 0 0,1 0 1 0 0,-1 0-1 0 0,1 0 1 0 0,0 0-1 0 0,-1 0 1 0 0,1-1-1 0 0,0 1 1 0 0,0 0-1 0 0,-1 0 1 0 0,1 0-1 0 0,0 0 1 0 0,0-1-1 0 0,0 1 1 0 0,0 0 0 0 0,1 0-1 0 0,-1 0 1 0 0,0-1-1 0 0,0 1 1 0 0,1 0-1 0 0,-1 0 1 0 0,1 0-1 0 0,-1 0 1 0 0,1 0-1 0 0,-1 0 1 0 0,1 0-1 0 0,0 0 1 0 0,-1 0-1 0 0,1 0 1 0 0,0 0-1 0 0,0 0 1 0 0,0 1-1 0 0,0-1 1 0 0,0 0-18 0 0,15-8-2396 0 0,-14 9-9922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37.3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291 1 3408 0 0,'0'0'1240'0'0,"0"0"0"0"0,0 0-2 0 0,0 0-92 0 0,0 0-356 0 0,0 0-91 0 0,0 0 4 0 0,0 0-74 0 0,0 0-297 0 0,0 0-71 0 0,0 0-1 0 0,0 0 0 0 0,0 0-33 0 0,0 0-6 0 0,0 0-2 0 0,0 0-24 0 0,-5 6-111 0 0,4-5-84 0 0,-1 3 13 0 0,0-1-1 0 0,-1 0 1 0 0,0 1-1 0 0,0-1 0 0 0,0 0 1 0 0,0 0-1 0 0,-1-1 1 0 0,1 1-1 0 0,-1-1 0 0 0,1 0 1 0 0,-1 0-1 0 0,0 0 0 0 0,0 0 1 0 0,0 0-1 0 0,-3 0-12 0 0,-49 9 548 0 0,-32 1-548 0 0,86-11 21 0 0,0-1 0 0 0,-1 1-1 0 0,1 0 1 0 0,0 0 0 0 0,0 0-1 0 0,0 0 1 0 0,0 0 0 0 0,0 0-1 0 0,0 1 1 0 0,0-1 0 0 0,0 1-1 0 0,0-1 1 0 0,1 1 0 0 0,-1 0-1 0 0,0 0 1 0 0,0 1-21 0 0,0-1 23 0 0,0 0 0 0 0,1 0 0 0 0,-2 0 0 0 0,1 0 0 0 0,0 0 0 0 0,0 0 0 0 0,-1-1 0 0 0,1 1 0 0 0,-2 0-23 0 0,2-1 17 0 0,0 0 1 0 0,1 0-1 0 0,-1 0 1 0 0,0 0 0 0 0,1 0-1 0 0,0 1 1 0 0,-1-1-1 0 0,1 0 1 0 0,0 1 0 0 0,-1-1-1 0 0,1 1 1 0 0,0 0-1 0 0,0-1 1 0 0,0 1 0 0 0,0 0-1 0 0,1-1 1 0 0,-1 1-1 0 0,0 0 1 0 0,1 0 0 0 0,-1 0-1 0 0,1 0 1 0 0,0-1-1 0 0,0 3-17 0 0,-2 8 28 0 0,2-1-1 0 0,-1 1 0 0 0,2 9-27 0 0,0 0 27 0 0,0-9-25 0 0,0 0 0 0 0,1 0 1 0 0,1 0-1 0 0,0 0 0 0 0,4 8-2 0 0,-3-6 1 0 0,0 1 0 0 0,0 0 1 0 0,-1 4-2 0 0,-2-14 0 0 0,4 49 1 0 0,0 33-1 0 0,2 34 159 0 0,-5-79 80 0 0,1 11-37 0 0,-3 53-67 0 0,0-102-114 0 0,0-1 1 0 0,0 1 0 0 0,1 0 0 0 0,-1-1 0 0 0,1 1 0 0 0,0-1 0 0 0,0 1 0 0 0,1 0-22 0 0,-1 0 29 0 0,1 0 1 0 0,-1 0-1 0 0,0 0 1 0 0,0 1-1 0 0,-1-1 1 0 0,1 2-30 0 0,-1 26 158 0 0,18-32-108 0 0,-1 1-25 0 0,0-2 0 0 0,0 0 1 0 0,0-1-1 0 0,0-1 0 0 0,0-1 1 0 0,0 0-1 0 0,-1-1 0 0 0,9-4-25 0 0,-17 7 7 0 0,-1 0-1 0 0,0 0 1 0 0,0 0 0 0 0,1 1-1 0 0,2 0-6 0 0,-4 1 4 0 0,-1 0 0 0 0,1-1 0 0 0,0 0-1 0 0,0-1 1 0 0,-1 1 0 0 0,1-1 0 0 0,-1 0-1 0 0,0 0 1 0 0,1-1 0 0 0,3-2-4 0 0,3-3-2056 0 0,-10 6-8281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37.6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59 7632 0 0,'0'0'912'0'0,"4"0"912"0"0,9 7-832 0 0,-12-6-870 0 0,1 0-1 0 0,0 0 1 0 0,0 0 0 0 0,-1-1-1 0 0,1 1 1 0 0,0 0 0 0 0,0-1 0 0 0,0 1-1 0 0,0-1 1 0 0,0 1 0 0 0,0-1-1 0 0,0 0 1 0 0,0 0 0 0 0,0 0 0 0 0,0 0-1 0 0,0 0 1 0 0,0 0-122 0 0,26-6 213 0 0,-15 4-150 0 0,-1-1-1 0 0,0 0 0 0 0,0-1 1 0 0,1-1-63 0 0,7-2 2 0 0,0 1 0 0 0,0 0 0 0 0,17-1-2 0 0,14-4-65 0 0,-26 4-1707 0 0,0 0-6857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40.6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96 0 0,'0'0'0'0'0,"0"0"-80"0"0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41.1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7832 0 0,'0'0'665'0'0,"0"0"7"0"0,0 0 5 0 0,0 0-53 0 0,0 0-197 0 0,0 0-44 0 0,7 6 2 0 0,17 15 283 0 0,0-2 1 0 0,1-1-1 0 0,16 8-668 0 0,-15-10 249 0 0,-1 1 1 0 0,0 1-1 0 0,-1 1 0 0 0,-2 2 0 0 0,0 0 0 0 0,-1 1 0 0 0,-1 1 1 0 0,-1 1-1 0 0,13 21-249 0 0,-11-10 371 0 0,-1 1-1 0 0,-2 0 1 0 0,13 39-371 0 0,4-10 369 0 0,-6-10-117 0 0,-21-39-133 0 0,1-1 0 0 0,1 0 0 0 0,4 5-119 0 0,13 20 246 0 0,-13-8-174 0 0,-13-31-71 0 0,0 1 0 0 0,-1-1 0 0 0,1 1 0 0 0,0-1 0 0 0,-1 1 0 0 0,0-1 0 0 0,1 1 0 0 0,-1-1 0 0 0,0 1 0 0 0,0 0 0 0 0,1-1 0 0 0,-1 1-1 0 0,-1 0 1 0 0,1-1 0 0 0,0 1-1 0 0,0 4 3 0 0,0-5 13 0 0,0-1 11 0 0,0 0-7 0 0,0 0 4 0 0,0 0 6 0 0,0 0 4 0 0,0 0 3 0 0,0 0-2 0 0,0 0 3 0 0,0 0 2 0 0,0 0 0 0 0,0 0-8 0 0,0-2-2372 0 0,0 1-9359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41.4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310 3 5224 0 0,'13'-2'15'0'0,"-9"2"1654"0"0,-3 8 369 0 0,-1-7-1536 0 0,12 1 843 0 0,-3 0-987 0 0,-8 12-131 0 0,-16 60 73 0 0,-4 0-300 0 0,-3 16 186 0 0,15-56-41 0 0,5-18-20 0 0,-2 1 1 0 0,0-1-1 0 0,-5 11-125 0 0,-1 2 188 0 0,1 0 1 0 0,1 3-189 0 0,1-3 173 0 0,-1 0 0 0 0,-2 2-173 0 0,-8 18 216 0 0,15-36-146 0 0,-1 0 0 0 0,-1-1 0 0 0,0 1-1 0 0,-1-1 1 0 0,0-1 0 0 0,-1 1 0 0 0,-4 5-70 0 0,4-9 50 0 0,2 1 0 0 0,-1 0 0 0 0,2 0 0 0 0,-1 1-1 0 0,1 0-49 0 0,1-3 33 0 0,0-1 0 0 0,0 0 0 0 0,0 1 0 0 0,-1-1-1 0 0,1 0 1 0 0,-2-1 0 0 0,1 1 0 0 0,-5 4-33 0 0,7-8 19 0 0,0-1 1 0 0,0 2 0 0 0,-1-1-1 0 0,2 0 1 0 0,-1 0-1 0 0,0 1 1 0 0,0-1-1 0 0,1 0 1 0 0,-1 1-1 0 0,1 0 1 0 0,0-1-1 0 0,0 1 1 0 0,0 0-1 0 0,0 0 1 0 0,0 0-1 0 0,1 0-19 0 0,-3 5 36 0 0,3-6-25 0 0,-1-1-1 0 0,1 1 1 0 0,-1-1 0 0 0,0 1 0 0 0,0-1-1 0 0,0 0 1 0 0,0 1 0 0 0,0-1-1 0 0,0 0 1 0 0,0 0 0 0 0,0 0 0 0 0,0 0-1 0 0,0 0 1 0 0,-1 0 0 0 0,0 1-11 0 0,-12 12 271 0 0,3-5-54 0 0,10-8-322 0 0,0-1 1 0 0,0 1 0 0 0,0-1-1 0 0,0 1 1 0 0,0 0 0 0 0,0 0-1 0 0,1-1 1 0 0,-1 1 0 0 0,0 0-1 0 0,0 0 1 0 0,1 0 0 0 0,-1 0 0 0 0,0 0-1 0 0,1 0 1 0 0,-1 0 104 0 0,1-1-9829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41.8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6016 0 0,'8'0'435'0'0,"-7"3"535"0"0,3 1 403 0 0,-3-3-1268 0 0,-1 0 0 0 0,1 0-1 0 0,0-1 1 0 0,-1 1-1 0 0,1 0 1 0 0,-1 0 0 0 0,0 0-1 0 0,1 0 1 0 0,-1 0-1 0 0,0 0 1 0 0,1 0 0 0 0,-1 0-1 0 0,0 0 1 0 0,0 0-1 0 0,0 0 1 0 0,0 0 0 0 0,0 0-1 0 0,0 0 1 0 0,0 0-1 0 0,0 0 1 0 0,0 0 0 0 0,-1 1-105 0 0,1 3 650 0 0,0-4-406 0 0,3 27 599 0 0,2-20-775 0 0,-3-2-5 0 0,1-1-1 0 0,0 0 1 0 0,-1 1 0 0 0,0-1-1 0 0,0 1 1 0 0,-1 0 0 0 0,0-1-1 0 0,0 2-62 0 0,3 14 109 0 0,0 0 1 0 0,4 12-110 0 0,-2-9 117 0 0,-1 0 1 0 0,0 3-118 0 0,8 51 269 0 0,-7-52-137 0 0,-2 1 1 0 0,-1 0 0 0 0,-1 0 0 0 0,-1 25-133 0 0,-1-50 8 0 0,0 1 0 0 0,0-1 0 0 0,1 0 1 0 0,-1 0-1 0 0,1 0 0 0 0,-1 1 0 0 0,1-1 1 0 0,0 0-1 0 0,-1 0 0 0 0,1 0 1 0 0,0 0-1 0 0,1 1-8 0 0,0 0 20 0 0,-1-1 1 0 0,0 0-1 0 0,0 1 1 0 0,0-1-1 0 0,0 1 1 0 0,0 0-1 0 0,-1-1 1 0 0,1 1-1 0 0,-1 0 1 0 0,1 2-21 0 0,-1 66 961 0 0,0-71-2930 0 0,0 0-7999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31.9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14 399 7232 0 0,'2'2'108'0'0,"0"0"0"0"0,0 0 1 0 0,0-1-1 0 0,1 1 0 0 0,-1-1 1 0 0,0 1-1 0 0,1-1 0 0 0,-1 0 0 0 0,1 0 1 0 0,0 0-109 0 0,-2 0 54 0 0,0-1 1 0 0,1 0 0 0 0,-1 0 0 0 0,0 0-1 0 0,0 1 1 0 0,0-1 0 0 0,1 0-1 0 0,-1 0 1 0 0,0-1 0 0 0,0 1 0 0 0,0 0-1 0 0,0 0 1 0 0,1 0 0 0 0,-1-1-1 0 0,0 1 1 0 0,0-1 0 0 0,0 1-1 0 0,0-1 1 0 0,0 1 0 0 0,0-1 0 0 0,0 0-1 0 0,0 1 1 0 0,0-1 0 0 0,0 0-55 0 0,12-5 1088 0 0,-13 6-1068 0 0,1 0 0 0 0,-1 0 0 0 0,1 0-1 0 0,-1 0 1 0 0,1-1 0 0 0,-1 1-1 0 0,1 0 1 0 0,-1 0 0 0 0,1 0-1 0 0,-1 0 1 0 0,0-1 0 0 0,1 1 0 0 0,-1 0-1 0 0,1 0 1 0 0,-1-1 0 0 0,1 1-1 0 0,-1 0 1 0 0,0-1 0 0 0,1 1-1 0 0,-1 0 1 0 0,0-1 0 0 0,1 1-1 0 0,-1-1 1 0 0,0 1 0 0 0,0 0 0 0 0,1-1-1 0 0,-1 1 1 0 0,0-1 0 0 0,0 1-1 0 0,0-1 1 0 0,0 1 0 0 0,1-1-1 0 0,-1 1 1 0 0,0-1 0 0 0,0 1 0 0 0,0-1-1 0 0,0 1 1 0 0,0-1 0 0 0,0 1-1 0 0,0-1 1 0 0,-1 1 0 0 0,1-1-1 0 0,0 1 1 0 0,0-1 0 0 0,0 1 0 0 0,0-1-1 0 0,-1 1 1 0 0,1-1 0 0 0,0 1-1 0 0,0 0 1 0 0,-1-1-20 0 0,-5-7 121 0 0,-3-5-6 0 0,-18-91 757 0 0,14 50-149 0 0,-7-16-723 0 0,16 57 200 0 0,1 0 0 0 0,0 0 1 0 0,1-1-1 0 0,0 1 0 0 0,1 0 1 0 0,1-1-1 0 0,1-5-200 0 0,-1 15 71 0 0,0 4-51 0 0,0-1 0 0 0,0 0 1 0 0,0 0-1 0 0,0 1 0 0 0,0-1 0 0 0,0 0 1 0 0,0 1-1 0 0,0-1 0 0 0,1 0 0 0 0,-1 1 1 0 0,0-1-1 0 0,0 1 0 0 0,1-1 0 0 0,-1 0 1 0 0,0 1-1 0 0,1-1 0 0 0,-1 1 0 0 0,1-1 1 0 0,-1 1-1 0 0,1-1 0 0 0,-1 1 0 0 0,1-1 1 0 0,-1 1-1 0 0,1 0 0 0 0,-1-1 0 0 0,1 1 1 0 0,0 0-1 0 0,-1-1 0 0 0,1 1 0 0 0,0 0 1 0 0,-1 0-21 0 0,24-2 785 0 0,-17 2-681 0 0,-4 1-81 0 0,0 0 1 0 0,-1 0-1 0 0,1 1 0 0 0,-1-1 0 0 0,1 1 0 0 0,-1-1 0 0 0,0 1 1 0 0,0 0-1 0 0,1 0 0 0 0,-1 0 0 0 0,0 0 0 0 0,0 2-23 0 0,3 1 27 0 0,7 7 30 0 0,-1 0-1 0 0,-1 1 1 0 0,5 9-57 0 0,-6-9 45 0 0,1 0 0 0 0,1 0-1 0 0,4 4-44 0 0,43 45 178 0 0,-37-37-100 0 0,22 18-78 0 0,-34-35 20 0 0,1 0 0 0 0,0-1 1 0 0,0-1-1 0 0,0 1 0 0 0,1-2 1 0 0,10 5-21 0 0,25 8 589 0 0,34 6-589 0 0,-74-22 38 0 0,-1-1 0 0 0,1-1-1 0 0,0 1 1 0 0,-1-1 0 0 0,1 0 0 0 0,0-1 0 0 0,-1 1-1 0 0,5-2-37 0 0,22 0 147 0 0,-23 0-104 0 0,-1 0 0 0 0,1 0 0 0 0,0 0 0 0 0,-1-1 0 0 0,1-1 0 0 0,-1 1 0 0 0,0-2 0 0 0,0 1 0 0 0,0-1 0 0 0,0 0-1 0 0,6-6-42 0 0,-12 9 17 0 0,0-1 0 0 0,0 1 0 0 0,0-1 0 0 0,0 0-1 0 0,-1 0 1 0 0,1 1 0 0 0,-1-1 0 0 0,0 0-1 0 0,1-1 1 0 0,-1 1 0 0 0,-1 0 0 0 0,1 0 0 0 0,0 0-1 0 0,-1-1 1 0 0,0 1 0 0 0,1-1-17 0 0,-1-5 10 0 0,1 1 1 0 0,-1-1-1 0 0,-1 1 0 0 0,0-1 0 0 0,-1-7-10 0 0,-4-17 24 0 0,5 23-16 0 0,-1-1 0 0 0,-1 1 0 0 0,-2-8-8 0 0,4 16 2 0 0,0 0 0 0 0,1 1 0 0 0,-1-1-1 0 0,1 0 1 0 0,-1 0 0 0 0,1 0 0 0 0,0 1-1 0 0,0-1 1 0 0,0 0 0 0 0,0 0-1 0 0,0-2-1 0 0,0-14-2429 0 0,0 18-9712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42.4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286 40 4312 0 0,'0'0'984'0'0,"0"0"0"0"0,0 18 3969 0 0,0-19-4908 0 0,-1-1 0 0 0,1 1 1 0 0,0 0-1 0 0,-1 0 0 0 0,1 0 0 0 0,-1-1 1 0 0,1 1-1 0 0,-1 0 0 0 0,1 0 0 0 0,-1 0 1 0 0,0 0-1 0 0,0 0 0 0 0,1 0 0 0 0,-1 0 1 0 0,0 0-1 0 0,0 1 0 0 0,0-1 0 0 0,0 0 1 0 0,0 0-1 0 0,0 1 0 0 0,0-1 0 0 0,-1 1 0 0 0,1-1 1 0 0,0 1-1 0 0,-1-1-45 0 0,-37-11 102 0 0,24 9 49 0 0,7 0-85 0 0,-5-1 124 0 0,0 0-1 0 0,-1 1 1 0 0,-6-1-190 0 0,16 4 52 0 0,-1 0 0 0 0,0-1 0 0 0,1 2 0 0 0,-1-1 0 0 0,0 0 0 0 0,1 1 0 0 0,-1 0 0 0 0,1 0 0 0 0,-1 0 0 0 0,1 1 0 0 0,-1-1 0 0 0,-1 2-52 0 0,-16 5 153 0 0,19-7-105 0 0,-1 0-1 0 0,1 1 1 0 0,-1-1-1 0 0,1 0 1 0 0,0 1-1 0 0,0 0 1 0 0,0 0-1 0 0,0 0 1 0 0,0 0-1 0 0,0 0 1 0 0,0 1-48 0 0,-6 3 331 0 0,8-6-318 0 0,1 1 0 0 0,-1-1 1 0 0,0 0-1 0 0,1 0 0 0 0,-1 1 1 0 0,1-1-1 0 0,-1 0 0 0 0,0 1 1 0 0,1-1-1 0 0,-1 1 0 0 0,1-1 1 0 0,-1 1-1 0 0,1-1 1 0 0,-1 1-1 0 0,1-1 0 0 0,-1 1 1 0 0,1-1-1 0 0,0 1 0 0 0,-1 0 1 0 0,1-1-1 0 0,0 1 0 0 0,-1-1 1 0 0,1 1-1 0 0,0 0 0 0 0,0 0 1 0 0,0-1-1 0 0,0 1 1 0 0,-1 0-1 0 0,1-1 0 0 0,0 1 1 0 0,0 0-1 0 0,0-1 0 0 0,0 1 1 0 0,1 0-1 0 0,-1 0 0 0 0,0-1 1 0 0,0 1-1 0 0,0 0 0 0 0,1-1 1 0 0,-1 1-1 0 0,0 0 0 0 0,0-1 1 0 0,1 1-1 0 0,-1-1 1 0 0,1 1-14 0 0,20 33 189 0 0,2-2 0 0 0,0 0 0 0 0,3-2 0 0 0,0-1 0 0 0,5 2-189 0 0,-5-4 187 0 0,13 16-187 0 0,-26-29 23 0 0,-5-4-8 0 0,0 1 0 0 0,-1 0-1 0 0,0 0 1 0 0,0 0-1 0 0,-2 1 1 0 0,1 0-1 0 0,-1 0 1 0 0,-1 0-1 0 0,0 1 1 0 0,-1 0-15 0 0,-3-10-3 0 0,1 1 0 0 0,-1 0 0 0 0,0 0 0 0 0,0 0 0 0 0,-1-1 0 0 0,1 1 0 0 0,-1 0 0 0 0,0-1 1 0 0,0 1-1 0 0,0 0 0 0 0,0-1 0 0 0,-1 1 0 0 0,1-1 0 0 0,-1 0 0 0 0,0 1 3 0 0,-4 6-37 0 0,0-1 0 0 0,-1 0 0 0 0,0 0 0 0 0,-3 2 37 0 0,2-1-27 0 0,7-8 18 0 0,-1 0 1 0 0,1-1 0 0 0,-1 1-1 0 0,0 0 1 0 0,0 0 0 0 0,1-1-1 0 0,-1 1 1 0 0,0-1 0 0 0,0 1-1 0 0,-1-1 1 0 0,1 0 0 0 0,0 0-1 0 0,0 0 1 0 0,-1 0 8 0 0,-23 7-28 0 0,13-4 15 0 0,0-1 1 0 0,0 0-1 0 0,0 0 0 0 0,-1-1 1 0 0,0-1-1 0 0,-2 0 13 0 0,14-1-1 0 0,-5 0 2 0 0,1 0 0 0 0,-1 0 0 0 0,0-1 0 0 0,1 0 0 0 0,-1 0 0 0 0,-3-2-1 0 0,8 3 4 0 0,-1-1-1 0 0,2 0 1 0 0,-1 0 0 0 0,0-1-1 0 0,0 1 1 0 0,0 0 0 0 0,0 0 0 0 0,1-1-1 0 0,-1 1 1 0 0,1-1 0 0 0,-1 0-1 0 0,1 1 1 0 0,-1-1 0 0 0,1 0 0 0 0,0 0-1 0 0,0 0 1 0 0,0 0 0 0 0,0 0-1 0 0,0 0 1 0 0,1 0 0 0 0,-1 0-1 0 0,0-1-3 0 0,1 2-46 0 0,0 0-1 0 0,0 0 0 0 0,0-1 0 0 0,0 1 0 0 0,0 0 0 0 0,0 0 0 0 0,0-1 0 0 0,0 1 0 0 0,0 0 1 0 0,0 0-1 0 0,1 0 0 0 0,-1-1 0 0 0,0 1 0 0 0,1 0 0 0 0,-1 0 47 0 0,1-2-1322 0 0,0 0-8980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42.7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0 6520 0 0,'0'0'552'0'0,"-4"23"1558"0"0,2 60-1201 0 0,1-19-407 0 0,2 1-1 0 0,5 30-501 0 0,-4-81 51 0 0,-2 0-1 0 0,0 1 0 0 0,-1 1-50 0 0,0-2 185 0 0,1 0 0 0 0,1 0 0 0 0,1 13-185 0 0,0-17 153 0 0,-1 0 1 0 0,0 0-1 0 0,0-1 1 0 0,-1 1 0 0 0,-1 3-154 0 0,1-10 67 0 0,0 0-1 0 0,1 1 1 0 0,-1-1 0 0 0,1 0 0 0 0,-1 0 0 0 0,1 0 0 0 0,0 0 0 0 0,0 0 0 0 0,1 0 0 0 0,0 1-67 0 0,-1-1 79 0 0,1 1 1 0 0,-1-1-1 0 0,0 0 1 0 0,0 1-1 0 0,0-1 1 0 0,0 1-1 0 0,-1-1 1 0 0,1 3-80 0 0,-1-5 44 0 0,0 1 1 0 0,-1-1-1 0 0,1 1 1 0 0,0-1 0 0 0,-1 1-1 0 0,1-1 1 0 0,-1 1-1 0 0,1-1 1 0 0,-1 0-1 0 0,0 1 1 0 0,1-1-1 0 0,-1 1-44 0 0,-4 7 218 0 0,5-8-106 0 0,0-1-3 0 0,0 0-1 0 0,0 0-8 0 0,-4 0-1942 0 0,3 0-7602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43.1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82 9744 0 0,'0'0'648'0'0,"0"0"0"0"0,0 0 1 0 0,0 0-46 0 0,0 0-206 0 0,0 0-46 0 0,3 0 1 0 0,129-20 438 0 0,-44 6-727 0 0,-1 4 1 0 0,46 2-64 0 0,13-4-149 0 0,-136 12-218 0 0,-1-1 0 0 0,0 0 0 0 0,0-1 0 0 0,0 0 0 0 0,4-2 367 0 0,16-3-8813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43.5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334 1 4816 0 0,'7'-1'341'0'0,"-8"1"455"0"0,0 0-752 0 0,1 0 1 0 0,0 0-1 0 0,-1 0 0 0 0,1 1 0 0 0,0-1 1 0 0,-1 0-1 0 0,1 0 0 0 0,0 0 0 0 0,0 0 1 0 0,-1 1-1 0 0,1-1 0 0 0,0 0 1 0 0,0 0-1 0 0,-1 1 0 0 0,1-1 0 0 0,0 0 1 0 0,0 1-1 0 0,0-1 0 0 0,-1 0 0 0 0,1 0 1 0 0,0 1-1 0 0,0-1 0 0 0,0 0 0 0 0,0 1 1 0 0,0-1-1 0 0,0 0 0 0 0,-1 1 0 0 0,1-1 1 0 0,0 0-1 0 0,0 1 0 0 0,0-1 0 0 0,0 1 1 0 0,0-1-1 0 0,0 0 0 0 0,1 1 0 0 0,-1-1-44 0 0,0 1 155 0 0,0 0-1 0 0,0 0 0 0 0,0 1 1 0 0,0-1-1 0 0,-1 0 0 0 0,1 0 1 0 0,0 0-1 0 0,0 0 0 0 0,-1 0 1 0 0,1 0-1 0 0,-1 0 1 0 0,1 0-1 0 0,-1 0 0 0 0,1 0 1 0 0,-1 0-1 0 0,1 0 0 0 0,-1 0 1 0 0,0 0-155 0 0,-6 13 1235 0 0,6-13-1197 0 0,1 0 0 0 0,-1 1 0 0 0,0-1 0 0 0,0 0 0 0 0,0 0 1 0 0,0 0-1 0 0,0 0 0 0 0,-1 0 0 0 0,1 0 0 0 0,0 0 0 0 0,0 0 1 0 0,-1 0-1 0 0,1 0 0 0 0,-1-1 0 0 0,1 1 0 0 0,0-1 0 0 0,-1 1 1 0 0,1-1-1 0 0,-2 1-38 0 0,-37 9 262 0 0,26-7-192 0 0,-50 12 220 0 0,30-8 939 0 0,-21 8-1229 0 0,52-14 84 0 0,1 0 1 0 0,-1-1-1 0 0,1 1 1 0 0,-1 0 0 0 0,1 0-1 0 0,-1 1 1 0 0,1-1 0 0 0,0 0-1 0 0,0 1 1 0 0,-1 0-1 0 0,1-1 1 0 0,0 1 0 0 0,0 0-1 0 0,1 0 1 0 0,-1 0 0 0 0,0 0-1 0 0,1 0 1 0 0,-1 1 0 0 0,0 1-85 0 0,-4 5 314 0 0,5-9-308 0 0,0 0-1 0 0,1 1 1 0 0,-1-1 0 0 0,1 1 0 0 0,-1 0 0 0 0,1-1 0 0 0,-1 1-1 0 0,1-1 1 0 0,0 1 0 0 0,-1 0 0 0 0,1-1 0 0 0,0 1-1 0 0,-1 0 1 0 0,1 0 0 0 0,0-1 0 0 0,0 1 0 0 0,0 0 0 0 0,0 0-1 0 0,0-1 1 0 0,0 1-6 0 0,0 7 17 0 0,0 0 1 0 0,-1-1-1 0 0,1 1 0 0 0,-2-1 0 0 0,1 1 0 0 0,-1-1 0 0 0,0 1 0 0 0,-2 3-16 0 0,2-2 10 0 0,0 0 1 0 0,1 0 0 0 0,0 0 0 0 0,0 0 0 0 0,1 0-1 0 0,0 0 1 0 0,0 1-12 0 0,1 2 22 0 0,-1 1-1 0 0,-1 0 0 0 0,0-1 0 0 0,-1 1-21 0 0,0 1 27 0 0,0 0 0 0 0,1 1 0 0 0,1 2-27 0 0,-2 21 54 0 0,0 9 120 0 0,2 33-174 0 0,1-22 42 0 0,-1-56-41 0 0,1 0-1 0 0,-1 0 1 0 0,0-1 0 0 0,1 1-1 0 0,-1 0 1 0 0,1-1 0 0 0,0 1-1 0 0,-1 0 1 0 0,1-1 0 0 0,0 1-1 0 0,0-1 1 0 0,0 1-1 0 0,0-1 1 0 0,0 0 0 0 0,1 1-1 0 0,-1-1 1 0 0,0 0 0 0 0,1 0-1 0 0,-1 1 0 0 0,0-1 0 0 0,1 0 1 0 0,-1 1-1 0 0,0-1 0 0 0,0 1 1 0 0,1-1-1 0 0,-1 1 0 0 0,0-1 1 0 0,-1 1-1 0 0,1 0 0 0 0,0-1 1 0 0,0 1-1 0 0,-1 0 0 0 0,1 0 0 0 0,-1 0 1 0 0,0 0-1 0 0,1-1 0 0 0,-1 2 0 0 0,0-2-2 0 0,0-1 0 0 0,0 1 0 0 0,0 0 0 0 0,0 0 0 0 0,0-1 0 0 0,0 1 0 0 0,0 0 0 0 0,0 0 0 0 0,0-1 0 0 0,0 1 0 0 0,0 0 0 0 0,1 0 0 0 0,-1-1 0 0 0,0 1 0 0 0,1 0 0 0 0,-1-1 0 0 0,0 1 0 0 0,1 0 0 0 0,-1-1 0 0 0,1 1-1 0 0,-1-1 1 0 0,1 1 0 0 0,0 0 2 0 0,16 0-69 0 0,-7-1 59 0 0,6-2 34 0 0,-15 2-21 0 0,0-1 0 0 0,1 1 0 0 0,-1 0 0 0 0,0 0-1 0 0,1 0 1 0 0,-1 0 0 0 0,0 0 0 0 0,0 0 0 0 0,1 0-1 0 0,-1 0 1 0 0,0 0 0 0 0,1 1 0 0 0,-1-1 0 0 0,0 1-1 0 0,0-1 1 0 0,1 1-3 0 0,1 0 11 0 0,-1 0 0 0 0,1-1 1 0 0,-1 1-1 0 0,1-1 0 0 0,-1 1 0 0 0,1-1 0 0 0,-1 0 0 0 0,1 0 0 0 0,0 0 0 0 0,-1 0 1 0 0,1-1-1 0 0,-1 1 0 0 0,1-1 0 0 0,-1 1 0 0 0,1-1 0 0 0,1-1-11 0 0,-1 1 13 0 0,0 0 0 0 0,0 1-1 0 0,1-1 1 0 0,-1 0 0 0 0,0 1 0 0 0,1 0-1 0 0,-1 0 1 0 0,0 0 0 0 0,1 0-1 0 0,1 1-12 0 0,27 2 311 0 0,-13-6-2965 0 0,-17 2-7890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43.8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24 185 5016 0 0,'0'1'27'0'0,"-1"0"1"0"0,1-1-1 0 0,-1 1 0 0 0,1-1 1 0 0,0 1-1 0 0,-1-1 0 0 0,1 0 1 0 0,-1 1-1 0 0,0-1 1 0 0,1 1-1 0 0,-1-1 0 0 0,1 0 1 0 0,-1 1-1 0 0,0-1 0 0 0,1 0 1 0 0,-1 0-1 0 0,1 0 0 0 0,-1 1 1 0 0,0-1-1 0 0,1 0 1 0 0,-1 0-1 0 0,0 0 0 0 0,0 0 1 0 0,1 0-1 0 0,-1 0 0 0 0,0 0 1 0 0,1 0-1 0 0,-1-1 0 0 0,0 1 1 0 0,1 0-1 0 0,-1 0 1 0 0,1 0-1 0 0,-1-1 0 0 0,0 1 1 0 0,1 0-1 0 0,-1-1 0 0 0,1 1 1 0 0,-1-1-1 0 0,1 1 0 0 0,-1-1-27 0 0,1 5 2158 0 0,1-4-2133 0 0,-1 0 1 0 0,0 0-1 0 0,1 0 1 0 0,-1 1 0 0 0,0-1-1 0 0,1 0 1 0 0,-1 0 0 0 0,1 0-1 0 0,-1 0 1 0 0,0 0 0 0 0,1 0-1 0 0,-1 0 1 0 0,0 0-1 0 0,1 0 1 0 0,-1 0 0 0 0,1 0-1 0 0,-1 0 1 0 0,0 0 0 0 0,1 0-1 0 0,-1 0 1 0 0,0 0 0 0 0,1 0-1 0 0,-1-1 1 0 0,0 1-1 0 0,1 0 1 0 0,-1 0 0 0 0,1-1-26 0 0,46-20 1583 0 0,-27 12-1332 0 0,1 0 1 0 0,17-4-252 0 0,21-6 326 0 0,-28 9 15 0 0,0 1 0 0 0,27-3-341 0 0,-43 8 121 0 0,0 1 0 0 0,0-2-1 0 0,0 0 1 0 0,7-4-121 0 0,17-6 176 0 0,-30 12-130 0 0,0 1 0 0 0,0 0 0 0 0,0 1 0 0 0,1 0 0 0 0,-1 1-46 0 0,0-1 35 0 0,-1 0 0 0 0,0 0 0 0 0,0 0 1 0 0,0-1-1 0 0,0 0 0 0 0,1-1-35 0 0,56-20-1520 0 0,-40 19-6794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44.3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0 460 7936 0 0,'14'-16'824'0'0,"-2"-1"-1"0"0,0-1 1 0 0,2-6-824 0 0,-9 16 291 0 0,-2 0 0 0 0,1 0 0 0 0,-1-1 0 0 0,0 1 0 0 0,-1-1-1 0 0,0 0 1 0 0,-1 0 0 0 0,1 1 0 0 0,-1-4-291 0 0,1-15 222 0 0,2 1 0 0 0,1 0 1 0 0,2 0-1 0 0,0 0 0 0 0,1 1 0 0 0,7-12-222 0 0,-8 19 228 0 0,-3 9-58 0 0,-1-1 0 0 0,2 1 0 0 0,-1 0 0 0 0,1 0 0 0 0,1 0 0 0 0,-1 0 0 0 0,7-5-170 0 0,-12 13 16 0 0,1 0 1 0 0,-1 1-1 0 0,1 0 1 0 0,-1-1 0 0 0,0 1-1 0 0,1-1 1 0 0,-1 1-1 0 0,1-1 1 0 0,-1 1-1 0 0,1 0 1 0 0,0-1 0 0 0,-1 1-1 0 0,1 0 1 0 0,-1 0-1 0 0,1 0 1 0 0,0-1 0 0 0,-1 1-1 0 0,1 0 1 0 0,0 0-1 0 0,-1 0 1 0 0,1 0 0 0 0,-1 0-1 0 0,1 0 1 0 0,0 0-1 0 0,-1 0 1 0 0,1 0 0 0 0,0 0-17 0 0,-1 1 12 0 0,1-1 0 0 0,-1 1 0 0 0,1-1 0 0 0,-1 1 0 0 0,1 0 1 0 0,-1-1-1 0 0,1 1 0 0 0,-1-1 0 0 0,0 1 0 0 0,1 0 0 0 0,-1-1 1 0 0,0 1-1 0 0,1 0 0 0 0,-1-1 0 0 0,0 1 0 0 0,0 0 0 0 0,0 0 1 0 0,0-1-1 0 0,0 1 0 0 0,0 0 0 0 0,0-1 0 0 0,0 1 1 0 0,0 0-14 0 0,0 2 2 0 0,1 0-1 0 0,-1 1 1 0 0,1-1-1 0 0,0 0 1 0 0,-1 0-1 0 0,1-1 1 0 0,1 1-1 0 0,-1 0 1 0 0,0 0-1 0 0,1 0 1 0 0,-1-1-1 0 0,1 1 1 0 0,0 0-1 0 0,1 1 0 0 0,0 0 0 0 0,-1 1 1 0 0,1-1-1 0 0,-1 1 0 0 0,0 0 1 0 0,0 1-1 0 0,8 49-12 0 0,-9-46 7 0 0,0 1 1 0 0,1-1-1 0 0,0 0 0 0 0,0 0 0 0 0,1 0 1 0 0,0 0-1 0 0,1 0 0 0 0,0 0 1 0 0,0-1-1 0 0,1 0 0 0 0,0 0 1 0 0,1 2 4 0 0,-2-5-11 0 0,-1 0 0 0 0,0-1 0 0 0,0 1 0 0 0,0 0 0 0 0,-1 1 0 0 0,0-1 0 0 0,2 4 11 0 0,-3-4-9 0 0,1 0 1 0 0,0 0 0 0 0,0 0-1 0 0,1 0 1 0 0,-1-1-1 0 0,1 1 1 0 0,0-1 0 0 0,2 1 8 0 0,19 25-39 0 0,-20-24 37 0 0,1 0-1 0 0,-1-1 1 0 0,1 1-1 0 0,0-1 1 0 0,0-1 0 0 0,0 1-1 0 0,1-1 1 0 0,0 0 0 0 0,1 1 2 0 0,-1-1 0 0 0,-4-3 0 0 0,1 1 0 0 0,-1-1 0 0 0,1 1 0 0 0,-1-1 0 0 0,1 0 0 0 0,0 0 0 0 0,-1 0 0 0 0,1 0 0 0 0,0 0 0 0 0,0 0 1 0 0,-1-1-1 0 0,1 0 0 0 0,0 1 0 0 0,0-1 0 0 0,2 0 0 0 0,13-4 14 0 0,-16 4-11 0 0,0 0 0 0 0,0 0 0 0 0,0-1 0 0 0,-1 1 0 0 0,1-1 0 0 0,0 1 0 0 0,0-1 0 0 0,0 0 0 0 0,0 1 0 0 0,-1-1 0 0 0,1 0 0 0 0,0 0 0 0 0,1-2-3 0 0,-1 2 13 0 0,0 0-1 0 0,-1 0 1 0 0,1 0 0 0 0,0 0-1 0 0,0 0 1 0 0,0 0-1 0 0,0 0 1 0 0,0 0 0 0 0,3 0-13 0 0,-3 1 12 0 0,0-1 0 0 0,0 1 0 0 0,1-1 1 0 0,-1 0-1 0 0,0 0 0 0 0,0 0 0 0 0,0 0 0 0 0,0 0 1 0 0,0-1-1 0 0,0 1 0 0 0,1-2-12 0 0,1-2 10 0 0,1 2 28 0 0,-2-1 0 0 0,1 1 0 0 0,0-1 0 0 0,-1 0 0 0 0,0-1 0 0 0,0 1 0 0 0,0-1 0 0 0,0 1 0 0 0,-1-1 0 0 0,1 0 0 0 0,-1 0 0 0 0,-1 0 0 0 0,2-3-38 0 0,-2-3 89 0 0,0 0 0 0 0,-1 0 0 0 0,0 0 0 0 0,-1 1 0 0 0,0-1 0 0 0,-1 0 0 0 0,0 0-1 0 0,0 1 1 0 0,-1 0 0 0 0,-1-1 0 0 0,-3-5-89 0 0,3 2 65 0 0,-25-71 493 0 0,28 82-524 0 0,1 0-1 0 0,-1 1 0 0 0,0-1 1 0 0,1 0-1 0 0,0 1 0 0 0,-1-1 1 0 0,1 0-1 0 0,0 0 0 0 0,1 0-33 0 0,-3-17 140 0 0,3 17-151 0 0,-1-1 0 0 0,1 0-1 0 0,0 0 1 0 0,0 1-1 0 0,0-1 1 0 0,0 0 0 0 0,0 1-1 0 0,1-1 1 0 0,1-2 11 0 0,21-4-112 0 0,-15 7-2363 0 0,-7 3-9251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44.6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7136 0 0,'7'0'227'0'0,"-6"0"-16"0"0,1 0-1 0 0,-1-1 1 0 0,1 1-1 0 0,-1 0 1 0 0,1 0-1 0 0,-1 0 0 0 0,1 0 1 0 0,-1 1-1 0 0,1-1 1 0 0,-1 0-1 0 0,1 1 1 0 0,-1-1-1 0 0,1 1 0 0 0,-1-1 1 0 0,0 1-1 0 0,1 0 1 0 0,-1-1-1 0 0,0 1 1 0 0,1 0-1 0 0,-1 0 1 0 0,0 0-1 0 0,0 0 0 0 0,0 0 1 0 0,0 0-1 0 0,0 0 1 0 0,0 0-1 0 0,0 1 1 0 0,0-1-211 0 0,2 6 78 0 0,-1-1 1 0 0,0 0 0 0 0,0 1 0 0 0,0-1 0 0 0,-1 1 0 0 0,0-1 0 0 0,0 1 0 0 0,0 0-1 0 0,-1-1 1 0 0,0 1 0 0 0,-1 4-79 0 0,2 27 263 0 0,-1-19-36 0 0,0 0 0 0 0,-3 17-227 0 0,0 18 336 0 0,-2-5-7 0 0,3-37-207 0 0,1 0 0 0 0,0 0-1 0 0,0 7-121 0 0,1-2 131 0 0,-1 0 1 0 0,0 0-1 0 0,-2 0 0 0 0,-3 15-131 0 0,0-4 127 0 0,7-6-44 0 0,0-20-76 0 0,-1-1 1 0 0,0 1 0 0 0,1-1-1 0 0,-1 1 1 0 0,0 0 0 0 0,0-1 0 0 0,0 1-1 0 0,0-1 1 0 0,-1 1 0 0 0,1 0-1 0 0,0-1 1 0 0,-1 1 0 0 0,0 1-8 0 0,2 7 99 0 0,-1-9-96 0 0,0-1-1 0 0,1 1 1 0 0,-1-1-1 0 0,0 0 0 0 0,0 1 1 0 0,0-1-1 0 0,0 1 1 0 0,0-1-1 0 0,0 1 1 0 0,0-1-1 0 0,0 1 0 0 0,0-1 1 0 0,0 1-1 0 0,0-1 1 0 0,0 1-1 0 0,0-1 0 0 0,0 1 1 0 0,0-1-1 0 0,0 0 1 0 0,0 1-1 0 0,-1-1 1 0 0,1 1-1 0 0,0-1 0 0 0,0 1 1 0 0,-1-1-3 0 0,3 6 34 0 0,-2-6-33 0 0,0 0 0 0 0,0 0 1 0 0,0 0-1 0 0,0 0 0 0 0,0 0 0 0 0,1 1 0 0 0,-1-1 1 0 0,0 0-1 0 0,0 0 0 0 0,0 0 0 0 0,0 0 0 0 0,0 1 1 0 0,0-1-1 0 0,0 0 0 0 0,0 0 0 0 0,0 0 1 0 0,1 1-1 0 0,-1-1 0 0 0,0 0 0 0 0,0 0 0 0 0,0 0 1 0 0,0 1-1 0 0,0-1 0 0 0,0 0 0 0 0,0 0 0 0 0,-1 0 1 0 0,1 1-1 0 0,0-1 0 0 0,0 0 0 0 0,0 0 1 0 0,0 0-1 0 0,0 1 0 0 0,0-1 0 0 0,0 0 0 0 0,0 0 1 0 0,0 0-1 0 0,0 0 0 0 0,-1 1 0 0 0,1-1 0 0 0,0 0 1 0 0,0 0-1 0 0,0 0 0 0 0,0 0 0 0 0,-1 0 0 0 0,1 0 1 0 0,0 1-1 0 0,0-1 0 0 0,0 0 0 0 0,0 0 1 0 0,-1 0-1 0 0,1 0 0 0 0,0 0 0 0 0,0 0 0 0 0,0 0 1 0 0,-1 0-1 0 0,1 0 0 0 0,0 0 0 0 0,0 0 0 0 0,0 0 1 0 0,-1 0-1 0 0,1 0 0 0 0,0 0-1 0 0,-1 4 95 0 0,2-9-79 0 0,8-17-2144 0 0,-7 20-8557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45.0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87 7936 0 0,'0'0'673'0'0,"29"0"2599"0"0,-3-1-2809 0 0,0-2 0 0 0,-1-1 0 0 0,24-7-463 0 0,40-5 112 0 0,-42 12-54 0 0,-29 3-20 0 0,0 0 1 0 0,0-1-1 0 0,1-1 0 0 0,-2-1 1 0 0,15-5-39 0 0,-25 6 14 0 0,0 0 0 0 0,0 1 0 0 0,1 0 0 0 0,-1 0 0 0 0,1 1 0 0 0,-1 0 0 0 0,1 0 0 0 0,-1 1 0 0 0,2 0-14 0 0,2 0 25 0 0,0-1 0 0 0,-1-1 1 0 0,9-2-26 0 0,-11 3 8 0 0,0-1 1 0 0,0 1 0 0 0,0 0-1 0 0,1 0 1 0 0,-1 1 0 0 0,0 0-1 0 0,1 1-8 0 0,4 0-1725 0 0,-10-1-6972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45.3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8640 0 0,'1'0'39'0'0,"0"0"0"0"0,1 0 0 0 0,-1 1 0 0 0,0-1 0 0 0,0 0 0 0 0,1 1 0 0 0,-1-1 0 0 0,0 1 0 0 0,0-1 0 0 0,1 1 0 0 0,-1 0 0 0 0,0-1 0 0 0,0 1 0 0 0,0 0-1 0 0,0 0 1 0 0,0 0 0 0 0,0 0 0 0 0,1 0-39 0 0,14 24 1310 0 0,0-1-592 0 0,-15-23-696 0 0,0 1 1 0 0,0-1-1 0 0,-1 1 1 0 0,1-1-1 0 0,0 1 1 0 0,-1 0-1 0 0,1-1 1 0 0,-1 1-1 0 0,0-1 1 0 0,1 1-1 0 0,-1 0 1 0 0,0 0-1 0 0,0-1 1 0 0,0 1-1 0 0,0 0 1 0 0,0-1-1 0 0,0 1 1 0 0,-1 0-23 0 0,1 1 8 0 0,0-1 0 0 0,0 1 0 0 0,0-1 1 0 0,0 1-1 0 0,0-1 0 0 0,0 1 0 0 0,1-1 0 0 0,-1 1 1 0 0,2 2-9 0 0,4 12 157 0 0,0 1 0 0 0,-1 0 1 0 0,-1 1-1 0 0,-1-1 0 0 0,0 1 1 0 0,-1 6-158 0 0,2 8 316 0 0,2 0 1 0 0,1 0 0 0 0,4 8-317 0 0,-10-33 164 0 0,0-1-1 0 0,0 0 1 0 0,0 0 0 0 0,-1 1-1 0 0,0-1 1 0 0,-1 0 0 0 0,0 3-164 0 0,-1 18 1128 0 0,2-28-1047 0 0,0 0-10 0 0,0 0 1 0 0,0 0 4 0 0,0 0 16 0 0,0 0-2076 0 0,0 0-8320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45.6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0 591 6328 0 0,'9'11'808'0'0,"-9"-11"-763"0"0,0 0-1 0 0,0 0 0 0 0,0 0 1 0 0,0 1-1 0 0,1-1 0 0 0,-1 0 1 0 0,0 0-1 0 0,0 0 1 0 0,0 0-1 0 0,0 1 0 0 0,0-1 1 0 0,0 0-1 0 0,1 0 0 0 0,-1 0 1 0 0,0 0-1 0 0,0 0 1 0 0,0 0-1 0 0,0 0 0 0 0,0 1 1 0 0,1-1-1 0 0,-1 0 1 0 0,0 0-1 0 0,0 0 0 0 0,0 0 1 0 0,1 0-1 0 0,-1 0 0 0 0,0 0 1 0 0,0 0-1 0 0,0 0 1 0 0,1 0-1 0 0,-1 0 0 0 0,0 0 1 0 0,0 0-1 0 0,0 0 1 0 0,0 0-1 0 0,1 0 0 0 0,-1 0 1 0 0,0 0-1 0 0,0 0 0 0 0,0-1 1 0 0,1 1-1 0 0,-1 0 1 0 0,0 0-1 0 0,0 0 0 0 0,0 0 1 0 0,0 0-1 0 0,0 0 1 0 0,1 0-1 0 0,-1-1 0 0 0,0 1 1 0 0,0 0-1 0 0,0 0 0 0 0,0 0 1 0 0,0 0-1 0 0,0-1 1 0 0,0 1-1 0 0,0 0 0 0 0,1 0 1 0 0,-1 0-1 0 0,0 0 1 0 0,0-1-1 0 0,0 1 0 0 0,0 0 1 0 0,0 0-1 0 0,0-1-44 0 0,3-2 245 0 0,-1 1 426 0 0,-1 0-555 0 0,0 0 0 0 0,1-1-1 0 0,-1 1 1 0 0,1 0 0 0 0,-1 0 0 0 0,1 0 0 0 0,0 0-1 0 0,0 0 1 0 0,0 0 0 0 0,0 0 0 0 0,0 0 0 0 0,2 0-116 0 0,18-20-47 0 0,-19 16 53 0 0,0 1 0 0 0,0-1 0 0 0,-1 0 0 0 0,1 0 0 0 0,-2 0 0 0 0,1-1 1 0 0,0-2-7 0 0,5-18 101 0 0,11-18 89 0 0,-10 28-108 0 0,-2 1 0 0 0,0-1 1 0 0,-1-1-1 0 0,-1 1 0 0 0,0-5-82 0 0,1-2 202 0 0,1 0 0 0 0,0 0 0 0 0,2 1 0 0 0,1 0 0 0 0,1 0 0 0 0,0 1 1 0 0,9-11-203 0 0,-7 4 271 0 0,-11 25-216 0 0,0 0 0 0 0,1 0 0 0 0,-1 0 0 0 0,1 0 0 0 0,0 0 0 0 0,0 1 0 0 0,1-1 0 0 0,-1 1 1 0 0,1-1-1 0 0,-1 1 0 0 0,1 0 0 0 0,0 0 0 0 0,0 0 0 0 0,1 0 0 0 0,0-1-55 0 0,-2 4 33 0 0,-1-1 1 0 0,1 0-1 0 0,0-1 1 0 0,-1 1-1 0 0,1 0 1 0 0,-1 0-1 0 0,1-1 1 0 0,-1 1-1 0 0,0-1 1 0 0,0 1-1 0 0,0-1 1 0 0,0 1-1 0 0,0-1 1 0 0,0 0 0 0 0,1-1-34 0 0,0 2 102 0 0,0 0 1 0 0,0 0 0 0 0,0 0-1 0 0,0 0 1 0 0,0 0-1 0 0,0 0 1 0 0,1 0 0 0 0,-1 0-1 0 0,0 1 1 0 0,1 0 0 0 0,-1-1-1 0 0,1 1-102 0 0,-1 1 92 0 0,-1 1-1 0 0,0-1 0 0 0,0 0 1 0 0,0 1-1 0 0,0-1 0 0 0,0 1 1 0 0,0-1-1 0 0,0 1 0 0 0,-1 0 0 0 0,1-1 1 0 0,-1 1-1 0 0,1 0-91 0 0,8 17 108 0 0,-3-9-53 0 0,0 1 0 0 0,-1 0 0 0 0,-1 0 0 0 0,1 1 0 0 0,-2-1 0 0 0,1 3-55 0 0,12 33 162 0 0,-7-26-78 0 0,4 9 3 0 0,-2 0 1 0 0,0 0 0 0 0,-1 8-88 0 0,-7-28 25 0 0,0-1 1 0 0,1 1-1 0 0,0-1 0 0 0,1 0 0 0 0,3 5-25 0 0,-3-5 27 0 0,1 2 0 0 0,-2-1 0 0 0,4 11-27 0 0,-6-17 8 0 0,0 0 1 0 0,-1-1-1 0 0,1 1 1 0 0,1-1-1 0 0,-1 1 1 0 0,0-1 0 0 0,2 2-9 0 0,-2-3 4 0 0,0 0 0 0 0,0 0 0 0 0,-1 0 0 0 0,1 1 1 0 0,-1-1-1 0 0,1 0 0 0 0,-1 1 0 0 0,0-1 0 0 0,0 1 1 0 0,0 0-1 0 0,0-1 0 0 0,-1 1 0 0 0,1 0 0 0 0,0 1-4 0 0,-2-1 1 0 0,1 0 0 0 0,0 0 0 0 0,0 0-1 0 0,0 0 1 0 0,0 0 0 0 0,1 0-1 0 0,-1 0 1 0 0,1 0 0 0 0,0 0 0 0 0,0 0-1 0 0,0 0 1 0 0,0 0 0 0 0,0-1 0 0 0,1 1-1 0 0,-1 0 1 0 0,1-1 0 0 0,0 1-1 0 0,0-1 1 0 0,0 1 0 0 0,0-1 0 0 0,0 0-1 0 0,0 0 1 0 0,0 0 0 0 0,2 1-1 0 0,-3-3-37 0 0,-1 1 1 0 0,1 0 0 0 0,0 0-1 0 0,0 0 1 0 0,-1 0 0 0 0,1 0-1 0 0,-1 0 1 0 0,1 0 0 0 0,-1 0-1 0 0,1 0 1 0 0,-1 0 0 0 0,0 0-1 0 0,1 0 1 0 0,-1 0 0 0 0,0 0 0 0 0,0 0-1 0 0,0 0 1 0 0,0 0 0 0 0,0 0-1 0 0,0 1 1 0 0,0-1 0 0 0,0 0-1 0 0,-1 0 1 0 0,1 1 36 0 0,0 5-2087 0 0,0-6-9851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32.3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0 476 11256 0 0,'19'-15'1400'0'0,"-17"14"-1285"0"0,0 0 0 0 0,-1 0-1 0 0,1-1 1 0 0,0 1-1 0 0,-1-1 1 0 0,1 1 0 0 0,-1-1-1 0 0,1 1 1 0 0,-1-1 0 0 0,0 0-1 0 0,0 0 1 0 0,0 0-1 0 0,0 1 1 0 0,0-1 0 0 0,0 0-1 0 0,0 0 1 0 0,0-1 0 0 0,-1 1-1 0 0,1 0-114 0 0,13-91 350 0 0,-11 77-335 0 0,-2 1 1 0 0,1-1-1 0 0,-2 0 1 0 0,-1-13-16 0 0,1 10 24 0 0,0 0 1 0 0,1 0 0 0 0,1-6-25 0 0,1 5 32 0 0,8-41 207 0 0,-9 57-197 0 0,-1-1 1 0 0,1 1-1 0 0,-1-1 1 0 0,1 1-1 0 0,0 0 1 0 0,1 0-1 0 0,-1 0 1 0 0,1 0-1 0 0,-1 1 1 0 0,1-1-1 0 0,3-2-42 0 0,4-4 42 0 0,-8 8 11 0 0,-1 0 0 0 0,1 1 0 0 0,0-1 0 0 0,0 0 0 0 0,0 1 0 0 0,0-1 0 0 0,0 1 0 0 0,0 0 0 0 0,0 0-1 0 0,2-1-52 0 0,-3 2 16 0 0,0 0 0 0 0,0 0 0 0 0,1 0 0 0 0,-1 0 0 0 0,0 0 0 0 0,0 0 0 0 0,0 1-1 0 0,1-1 1 0 0,-1 0 0 0 0,0 1 0 0 0,0-1 0 0 0,0 1 0 0 0,0-1 0 0 0,0 1-1 0 0,0-1 1 0 0,0 1 0 0 0,0 0 0 0 0,0 0 0 0 0,0-1 0 0 0,0 1 0 0 0,0 0 0 0 0,0 0-1 0 0,0 0 1 0 0,-1 0 0 0 0,1 0-16 0 0,45 54 181 0 0,52 88-181 0 0,-86-125 1 0 0,1-2 0 0 0,1 1-1 0 0,1-2 1 0 0,16 14-1 0 0,22 24-25 0 0,-37-34 8 0 0,-6-7-4 0 0,-1-1 0 0 0,2 0 0 0 0,0 0 0 0 0,0-1 0 0 0,1-1 0 0 0,0 0 0 0 0,8 5 21 0 0,-5-4-6 0 0,-12-8 8 0 0,-1 0-1 0 0,1 1 0 0 0,0-2 1 0 0,0 1-1 0 0,0 0 0 0 0,0 0 1 0 0,0-1-1 0 0,1 0 0 0 0,-1 0 1 0 0,1 0-2 0 0,12 6 274 0 0,-14-6-399 0 0,-1 0 1 0 0,1-1 0 0 0,-1 1 0 0 0,0 0-1 0 0,1-1 1 0 0,-1 1 0 0 0,1-1 0 0 0,-1 1-1 0 0,1-1 1 0 0,-1 0 0 0 0,1 0 0 0 0,0 1 124 0 0,-2-1-11300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46.0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1 172 10544 0 0,'14'-2'501'0'0,"0"0"0"0"0,0-1 1 0 0,0-1-1 0 0,0 0 0 0 0,-1-1 1 0 0,1 0-1 0 0,4-4-501 0 0,31-10 1123 0 0,134-35-763 0 0,-137 44-383 0 0,-37 9 13 0 0,0 0-1 0 0,1-2 1 0 0,-1 1 0 0 0,7-3 10 0 0,42-26-2104 0 0,-30 20-7456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46.3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5320 0 0,'46'0'4310'0'0,"-42"20"-1992"0"0,-1-17-2258 0 0,0 1 0 0 0,-1 0 0 0 0,1-1 0 0 0,-1 1 0 0 0,0 0 0 0 0,-1 0 0 0 0,1 0 0 0 0,-1 0 0 0 0,1 1 0 0 0,-1-1 0 0 0,0 2-60 0 0,7 56 401 0 0,-6-47-329 0 0,2 18 65 0 0,-1-14-45 0 0,-1 0 1 0 0,0 0-1 0 0,-2 1 1 0 0,0-1-1 0 0,-1 0 1 0 0,-2 9-93 0 0,0-16 85 0 0,1 0-1 0 0,1 0 1 0 0,-1 1 0 0 0,2-1-1 0 0,0 0 1 0 0,0 2-85 0 0,1-2 152 0 0,-1 0 0 0 0,-1 0 0 0 0,-1 6-152 0 0,-1 21 464 0 0,1 2-18 0 0,1-33-333 0 0,0 1 0 0 0,0 0-1 0 0,1-1 1 0 0,0 1-1 0 0,1 0 1 0 0,0-1 0 0 0,0 1-1 0 0,1 0 1 0 0,0-1 0 0 0,0 0-1 0 0,2 3-112 0 0,3 4 266 0 0,-5-9-152 0 0,1 0-1 0 0,0-1 1 0 0,0 0 0 0 0,0 1 0 0 0,1-1 0 0 0,0 0-114 0 0,-3-3 30 0 0,1-1 1 0 0,0 1 0 0 0,0-1-1 0 0,-1 1 1 0 0,1-1 0 0 0,0 0 0 0 0,0 0-1 0 0,0 0 1 0 0,0 0 0 0 0,0 0-1 0 0,1 0 1 0 0,-1-1 0 0 0,0 1 0 0 0,0-1-1 0 0,0 1 1 0 0,1-1 0 0 0,-1 0-1 0 0,0 0 1 0 0,1 0-31 0 0,4 0 51 0 0,6 1 50 0 0,0-1 0 0 0,0-1-1 0 0,0 0 1 0 0,0-1 0 0 0,-1 0-1 0 0,1-1 1 0 0,4-2-101 0 0,36-10 249 0 0,-41 13-184 0 0,0-1 0 0 0,-1 0 1 0 0,0-1-1 0 0,0 0 1 0 0,0-1-1 0 0,0 0 1 0 0,2-3-66 0 0,-8 5 40 0 0,1 0 1 0 0,-1 1-1 0 0,1-1 1 0 0,0 1 0 0 0,0 0-1 0 0,1 0-40 0 0,-1 1 28 0 0,-1-1-1 0 0,0 0 0 0 0,1 0 1 0 0,-1 0-1 0 0,0-1 1 0 0,0 0-28 0 0,8-7-2482 0 0,-10 8-10237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46.9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363 45 9040 0 0,'1'-1'89'0'0,"-1"0"0"0"0,-1 0 0 0 0,1-1 0 0 0,0 1 0 0 0,0 0 0 0 0,0 0-1 0 0,-1 0 1 0 0,1 0 0 0 0,0 0 0 0 0,-1 0 0 0 0,1-1 0 0 0,-1 1 0 0 0,0 0 0 0 0,1 0 0 0 0,-1 0 0 0 0,0 0 0 0 0,1 1 0 0 0,-1-1 0 0 0,0 0 0 0 0,0 0 0 0 0,0 0 0 0 0,0 1 0 0 0,0-1 0 0 0,0 0 0 0 0,0 1 0 0 0,0-1 0 0 0,0 1 0 0 0,0-1 0 0 0,0 1 0 0 0,0 0 0 0 0,0-1 0 0 0,-1 1 0 0 0,1 0 0 0 0,-1 0-89 0 0,0-1 147 0 0,0 0 0 0 0,0 1-1 0 0,0-1 1 0 0,0 0 0 0 0,0 0 0 0 0,0 0 0 0 0,1 0 0 0 0,-1 0 0 0 0,0-1 0 0 0,0 1-147 0 0,-1 0 92 0 0,-1 0 0 0 0,1 0 0 0 0,0 0 0 0 0,-1 0 0 0 0,0 1 0 0 0,1 0 0 0 0,-1-1-1 0 0,1 1 1 0 0,-1 1 0 0 0,1-1 0 0 0,-1 0 0 0 0,1 1 0 0 0,-3 1-92 0 0,-2 1-5 0 0,1 0 1 0 0,0 1-1 0 0,0 0 1 0 0,-5 5 4 0 0,-23 13-101 0 0,24-16 87 0 0,0 1 0 0 0,1 1-1 0 0,0-1 1 0 0,1 2 0 0 0,-1-1-1 0 0,1 1 1 0 0,1 1 0 0 0,-1 1 14 0 0,-5 6-2 0 0,2 1 0 0 0,1 0 0 0 0,0 0 0 0 0,-4 12 2 0 0,9-16 22 0 0,1 2 0 0 0,0-1 0 0 0,-2 13-22 0 0,-2 9 27 0 0,6-27-20 0 0,1 0 1 0 0,1 0-1 0 0,0 1 1 0 0,0-1-1 0 0,1 1 1 0 0,1-1-1 0 0,0 0 1 0 0,1 8-8 0 0,2 33 47 0 0,-4-45-19 0 0,1 1 1 0 0,0 0-1 0 0,0-1 1 0 0,0 1-1 0 0,1-1 1 0 0,0 0-1 0 0,0 1 1 0 0,3 3-29 0 0,27 48 205 0 0,-16-31-158 0 0,-13-21-39 0 0,1 0 1 0 0,0 1-1 0 0,0-1 1 0 0,1-1 0 0 0,-1 1-1 0 0,1-1 1 0 0,1 1-1 0 0,-1-1 1 0 0,1-1 0 0 0,0 1-1 0 0,5 3-8 0 0,22 16 146 0 0,-29-20-125 0 0,0-1 1 0 0,0 1 0 0 0,0-1 0 0 0,0 0-1 0 0,1 0 1 0 0,-1-1 0 0 0,1 0 0 0 0,0 1-1 0 0,0-1 1 0 0,0-1 0 0 0,0 1-1 0 0,0-1 1 0 0,3 1-22 0 0,2-1 12 0 0,-1 0 0 0 0,0-1-1 0 0,0 0 1 0 0,1-1 0 0 0,-1 1 0 0 0,0-2-1 0 0,0 1 1 0 0,0-2 0 0 0,0 1 0 0 0,0-1 0 0 0,5-3-12 0 0,1-1 8 0 0,-5 4 0 0 0,0-2 1 0 0,-1 1 0 0 0,1-1-1 0 0,-1-1 1 0 0,0 1 0 0 0,-1-2-1 0 0,0 1 1 0 0,0-1 0 0 0,0 0-1 0 0,3-5-8 0 0,12-17 71 0 0,-14 19-30 0 0,-1 0 0 0 0,0 0 0 0 0,-1-1 0 0 0,0 0 1 0 0,-1 0-1 0 0,0-1 0 0 0,3-8-41 0 0,6-18 67 0 0,-10 28-49 0 0,-1 0 1 0 0,0 0-1 0 0,-1 0 0 0 0,0 0 1 0 0,-1 0-1 0 0,1-6-18 0 0,-3 3 23 0 0,0 0-1 0 0,-1 0 1 0 0,-2-8-23 0 0,-1-32 33 0 0,3 47-28 0 0,1-1-1 0 0,-1 1 0 0 0,-1 0 0 0 0,1-1 1 0 0,-1 1-1 0 0,0 0 0 0 0,0 0 0 0 0,-1 0 1 0 0,0 0-1 0 0,0 0 0 0 0,0 1 0 0 0,-4-5-4 0 0,-9-10 26 0 0,0 0-1 0 0,-14-11-25 0 0,5 4 26 0 0,21 23-19 0 0,0 0 0 0 0,0 0-1 0 0,0 1 1 0 0,0 0 0 0 0,0 0-1 0 0,-1 0 1 0 0,0 0 0 0 0,0 1-1 0 0,-2-1-6 0 0,5 2 1 0 0,-1 0 1 0 0,1 0-1 0 0,-1 0 0 0 0,1 1 0 0 0,-1-1 0 0 0,1 1 0 0 0,-1 0 0 0 0,1-1 0 0 0,-1 1 1 0 0,1 1-1 0 0,-1-1 0 0 0,1 0 0 0 0,-1 0 0 0 0,1 1 0 0 0,-1 0 0 0 0,1-1 1 0 0,-1 1-1 0 0,1 0 0 0 0,-3 1-1 0 0,-24 11-2136 0 0,27-12-8321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47.3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9744 0 0,'2'1'48'0'0,"-1"-1"-1"0"0,1 0 1 0 0,-1 1 0 0 0,1-1 0 0 0,-1 1 0 0 0,1 0 0 0 0,-1-1-1 0 0,1 1 1 0 0,-1 0 0 0 0,0 0 0 0 0,0 0 0 0 0,1 0 0 0 0,-1 0 0 0 0,0 0-1 0 0,0 0 1 0 0,0 0 0 0 0,0 1 0 0 0,1 0-48 0 0,19 30 1537 0 0,-10-12-886 0 0,94 112 1073 0 0,-87-113-1475 0 0,-16-18-210 0 0,0 2 0 0 0,1-1 0 0 0,-1 0 0 0 0,0 0-1 0 0,0 1 1 0 0,0-1 0 0 0,-1 1 0 0 0,1-1-1 0 0,-1 1 1 0 0,2 2-39 0 0,-2-3 57 0 0,0 1-1 0 0,0 0 1 0 0,1 0-1 0 0,0 0 1 0 0,-1-1 0 0 0,1 1-1 0 0,0-1 1 0 0,0 0-1 0 0,0 1 1 0 0,1-1-1 0 0,-1 0 1 0 0,0 0 0 0 0,1 0-1 0 0,1 0-56 0 0,-4-2-11402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47.6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0 120 10656 0 0,'1'12'192'0'0,"1"1"1"0"0,0-1-1 0 0,1 0 1 0 0,0 0-1 0 0,0-1 0 0 0,1 1 1 0 0,1-1-1 0 0,0 1 1 0 0,3 3-193 0 0,0 0 317 0 0,-2 0 0 0 0,0 1 1 0 0,0-1-1 0 0,1 11-317 0 0,-6-21 89 0 0,0 0 0 0 0,1 0 0 0 0,0-1 0 0 0,0 1 0 0 0,0 0 1 0 0,1-1-1 0 0,-1 0 0 0 0,1 1 0 0 0,0-1 0 0 0,0 0 0 0 0,3 2-89 0 0,5 5 211 0 0,1 0-1 0 0,13 9-210 0 0,-14-12 20 0 0,-5-4-5 0 0,0 0 0 0 0,0 0 0 0 0,1 0 0 0 0,-1-1 0 0 0,1 0 0 0 0,0-1 0 0 0,0 1 0 0 0,0-1 0 0 0,1-1 0 0 0,6 2-15 0 0,9-1-13 0 0,1 0 1 0 0,17-2 12 0 0,-20-1 29 0 0,-16 1-17 0 0,1-1 1 0 0,-1 0 0 0 0,0 0-1 0 0,1 0 1 0 0,-1-1 0 0 0,0 0 0 0 0,0 0-1 0 0,0 0 1 0 0,0-1 0 0 0,0 0-13 0 0,24-10 239 0 0,-25 11-198 0 0,1-1-1 0 0,-1 1 0 0 0,1-1 1 0 0,-1 0-1 0 0,0 0 1 0 0,0 0-1 0 0,-1-1 1 0 0,1 1-1 0 0,2-4-40 0 0,29-40 376 0 0,-26 35-217 0 0,-6 7-86 0 0,0 0 1 0 0,0 0-1 0 0,-1-1 1 0 0,0 1 0 0 0,0-1-1 0 0,0 0 1 0 0,-1 1-1 0 0,0-1 1 0 0,0 0-1 0 0,0 0 1 0 0,-1 0-1 0 0,0 0 1 0 0,0-4-74 0 0,0 3 79 0 0,-1 0 1 0 0,0-1-1 0 0,0 1 1 0 0,-1 0-1 0 0,0 0 1 0 0,0 0-1 0 0,0 0 1 0 0,-1 0-1 0 0,0 0 1 0 0,-1 1-1 0 0,1-1-79 0 0,-19-25 332 0 0,-1 0 0 0 0,-2 2 0 0 0,-1 1 0 0 0,-20-18-332 0 0,29 37 192 0 0,13 10-2573 0 0,4 0-10101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47.9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0 552 11256 0 0,'13'0'-50'0'0,"-11"1"159"0"0,1-1-1 0 0,-1 0 1 0 0,1 1-1 0 0,-1-1 1 0 0,1 0-1 0 0,-1-1 1 0 0,1 1-1 0 0,-1 0 1 0 0,0-1-1 0 0,1 1 1 0 0,-1-1-1 0 0,0 0 1 0 0,1 0-1 0 0,-1 0 1 0 0,0 0-1 0 0,1-1-108 0 0,1-2 182 0 0,-1-1-1 0 0,0 0 1 0 0,0 0-1 0 0,-1 0 1 0 0,1 0-1 0 0,-1 0 1 0 0,0-1-1 0 0,0 1 1 0 0,-1-1-1 0 0,0 0 1 0 0,0 1-1 0 0,0-1 1 0 0,-1-5-182 0 0,4-13 147 0 0,18-126 429 0 0,-8 48-48 0 0,-10 79-424 0 0,-4 11-15 0 0,2 0-1 0 0,0 0 1 0 0,0 1-1 0 0,1-1 1 0 0,1 0-1 0 0,-1 1 0 0 0,2 0 1 0 0,0 0-1 0 0,0 0 1 0 0,1 1-1 0 0,3-4-88 0 0,-8 12 40 0 0,0 0-1 0 0,0 0 1 0 0,0 1 0 0 0,0-1 0 0 0,1 0-1 0 0,-1 1 1 0 0,1-1 0 0 0,-1 1-1 0 0,1-1 1 0 0,0 1 0 0 0,0 0-1 0 0,-1-1 1 0 0,1 1 0 0 0,0 0-1 0 0,0 0 1 0 0,0 1 0 0 0,0-1-1 0 0,0 0 1 0 0,0 1 0 0 0,1-1-1 0 0,-1 1 1 0 0,0-1 0 0 0,0 1-1 0 0,0 0 1 0 0,2 0-40 0 0,-4 0 155 0 0,0 0-13 0 0,0 0-62 0 0,0 0-16 0 0,1 6-25 0 0,-1-1 0 0 0,1 0 0 0 0,0 1 0 0 0,1-1 0 0 0,-1 0 0 0 0,2 4-39 0 0,6 20 80 0 0,-2 51 92 0 0,-7-60-149 0 0,1-1 0 0 0,1 1 0 0 0,1-1-1 0 0,1 0 1 0 0,1 0 0 0 0,0 0 0 0 0,6 11-23 0 0,5 21 65 0 0,-14-42-50 0 0,0-1 0 0 0,0 0 0 0 0,1-1 0 0 0,0 1 0 0 0,1 0 0 0 0,-1-1 0 0 0,5 6-15 0 0,42 73 183 0 0,-42-66-125 0 0,-8-18-55 0 0,0 0 1 0 0,1-1-1 0 0,-1 1 1 0 0,1-1-1 0 0,-1 1 1 0 0,1-1-1 0 0,-1 1 1 0 0,1-1-1 0 0,0 0 1 0 0,0 1-1 0 0,-1-1 1 0 0,1 0-1 0 0,0 1 1 0 0,1-1-4 0 0,-1 0-51 0 0,-1 0-1 0 0,1-1 1 0 0,-1 1 0 0 0,1 0 0 0 0,-1 0 0 0 0,0-1 0 0 0,1 1 0 0 0,-1 0-1 0 0,0 0 1 0 0,1 0 0 0 0,-1 0 0 0 0,0-1 0 0 0,0 1 0 0 0,0 0 0 0 0,0 0-1 0 0,0 0 1 0 0,0 0 0 0 0,0 0 0 0 0,0 0 0 0 0,0 0 51 0 0,0 1-1803 0 0,0-3-10596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48.3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1 118 11656 0 0,'2'0'0'0'0,"7"0"0"0"0,12-7 0 0 0,3 7 448 0 0,6-5 0 0 0,-1-6 8 0 0,14-5-8 0 0,2 1-176 0 0,-2 8 8 0 0,0 0 0 0 0,4-4 0 0 0,-4 4-280 0 0,-7 5 0 0 0,-4 2 0 0 0,6-9 0 0 0,-4 2-152 0 0,-7 0 0 0 0,14 1-10552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48.7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0 512 7832 0 0,'1'1'6'0'0,"-1"-1"-1"0"0,0 1 1 0 0,1-1 0 0 0,-1 1 0 0 0,1-1 0 0 0,-1 1-1 0 0,1-1 1 0 0,-1 0 0 0 0,1 1 0 0 0,-1-1-1 0 0,1 0 1 0 0,-1 1 0 0 0,1-1 0 0 0,-1 0 0 0 0,1 0-1 0 0,-1 1 1 0 0,1-1 0 0 0,0 0 0 0 0,-1 0 0 0 0,1 0-1 0 0,-1 0 1 0 0,1 0 0 0 0,0 0 0 0 0,-1 0 0 0 0,1 0-1 0 0,-1 0 1 0 0,1 0 0 0 0,0 0 0 0 0,-1 0-1 0 0,1 0 1 0 0,0 0 0 0 0,-1 0 0 0 0,1-1 0 0 0,-1 1-6 0 0,25-7 1285 0 0,-3-3-187 0 0,-19 9-855 0 0,1 0-1 0 0,-1 0 0 0 0,0-1 0 0 0,1 1 1 0 0,-1-1-1 0 0,0 0 0 0 0,0 0 1 0 0,0 0-1 0 0,2-2-242 0 0,-2 1 137 0 0,-1 0 0 0 0,1 0 0 0 0,-1-1 0 0 0,0 1 0 0 0,0-1 0 0 0,0 1 0 0 0,0-1 0 0 0,0 1-1 0 0,-1-1 1 0 0,0 0 0 0 0,0 0 0 0 0,0 0 0 0 0,0 0 0 0 0,0 0 0 0 0,-1-2-137 0 0,1-7 256 0 0,-2-1 0 0 0,1 1 1 0 0,-2-1-1 0 0,0 1-256 0 0,-1-19 321 0 0,1 18-88 0 0,-1 0 0 0 0,0 0-1 0 0,-3-9-232 0 0,3 14 104 0 0,0 0-1 0 0,1 0 1 0 0,0-1-1 0 0,1 1 1 0 0,0-1-1 0 0,0 1 1 0 0,1-1-1 0 0,0 0-103 0 0,-2-14 313 0 0,0-1 7 0 0,2 25-302 0 0,0-1 0 0 0,0 0 0 0 0,0 0 0 0 0,0 0-1 0 0,0 0 1 0 0,0 0 0 0 0,0 1 0 0 0,1-1-1 0 0,-1 0 1 0 0,0 0 0 0 0,1 0 0 0 0,-1 1-1 0 0,1-1 1 0 0,-1 0 0 0 0,1 0 0 0 0,-1 1 0 0 0,1-1-1 0 0,-1 0 1 0 0,1 1 0 0 0,0-1 0 0 0,-1 1-1 0 0,1-1-17 0 0,0 1 32 0 0,-1 0-1 0 0,1 0 0 0 0,-1 0 0 0 0,1 0 1 0 0,-1 0-1 0 0,0 0 0 0 0,1 1 0 0 0,-1-1 0 0 0,1 0 1 0 0,-1 0-1 0 0,0 0 0 0 0,1 1 0 0 0,-1-1 0 0 0,1 0 1 0 0,-1 1-1 0 0,0-1 0 0 0,1 0 0 0 0,-1 1 1 0 0,0-1-1 0 0,0 0 0 0 0,1 1 0 0 0,-1-1 0 0 0,0 0 1 0 0,0 1-1 0 0,1-1 0 0 0,-1 1 0 0 0,0-1 0 0 0,0 0 1 0 0,0 1-1 0 0,0-1-31 0 0,2 4 78 0 0,42 54-30 0 0,3-2 0 0 0,2-2 0 0 0,48 41-48 0 0,-24-38 33 0 0,-66-52-32 0 0,-1-1 0 0 0,1 0-1 0 0,0-1 1 0 0,0 1 0 0 0,0-1-1 0 0,1 0 1 0 0,1-1-1 0 0,1 2 1 0 0,0 0 0 0 0,-1 0 0 0 0,8 5-1 0 0,-12-6-17 0 0,1 0-1 0 0,-1 0 0 0 0,0 0 0 0 0,1 0 0 0 0,0-1 0 0 0,-1 0 0 0 0,1-1 0 0 0,0 1 0 0 0,0-1 1 0 0,0 0-1 0 0,0 0 0 0 0,4-1 18 0 0,-10-31-8 0 0,-42-180 693 0 0,17 69-516 0 0,24 137-169 0 0,1-1 0 0 0,-1 1 0 0 0,1-1 0 0 0,0 0 0 0 0,1 1 0 0 0,-1-1 0 0 0,1 0 0 0 0,1-4 0 0 0,3-28 0 0 0,-5 36-11 0 0,1 0 0 0 0,-1 1-1 0 0,1-1 1 0 0,0 0-1 0 0,0 0 1 0 0,0 1 0 0 0,0-1-1 0 0,0 0 1 0 0,0 1 0 0 0,0-1-1 0 0,0 1 1 0 0,1 0-1 0 0,-1-1 1 0 0,0 1 0 0 0,1 0-1 0 0,-1 0 1 0 0,2-1 11 0 0,5-5-2476 0 0,-7 6-10182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49.1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22 96 0 0,'4'0'728'0'0,"0"0"0"0"0,1-1 0 0 0,-1 1 0 0 0,0-1 0 0 0,0 0 0 0 0,1 0 0 0 0,-1-1 0 0 0,0 1 0 0 0,0-1 0 0 0,0 0 0 0 0,2-2-728 0 0,3 0 249 0 0,-8 3-197 0 0,-1 1 1 0 0,0 0-1 0 0,0 0 0 0 0,1 0 0 0 0,-1 0 0 0 0,0-1 1 0 0,1 1-1 0 0,-1 0 0 0 0,0 0 0 0 0,1 0 1 0 0,-1 0-1 0 0,0 0 0 0 0,1 0 0 0 0,-1 0 1 0 0,0 0-1 0 0,1 0 0 0 0,-1 0 0 0 0,0 0 1 0 0,0 0-1 0 0,1 0 0 0 0,-1 0 0 0 0,0 0 0 0 0,1 0 1 0 0,-1 1-1 0 0,0-1 0 0 0,1 0 0 0 0,-1 0 1 0 0,0 0-1 0 0,0 0 0 0 0,1 1 0 0 0,-1-1 1 0 0,0 0-1 0 0,0 0 0 0 0,1 1 0 0 0,-1-1 1 0 0,0 0-1 0 0,0 0 0 0 0,0 1 0 0 0,0-1 0 0 0,1 0 1 0 0,-1 0-53 0 0,4 17 2260 0 0,-2-6-2407 0 0,4 10 412 0 0,0 1 1 0 0,-1-1-1 0 0,-2 1 1 0 0,0 0-1 0 0,-1-1-265 0 0,1 11 263 0 0,-1 0 263 0 0,-1 1-1 0 0,-1-1 1 0 0,-4 18-526 0 0,-1 39 811 0 0,1-53-465 0 0,3-29-271 0 0,0-1 0 0 0,1 0 0 0 0,-1 1 0 0 0,1-1 0 0 0,0 1 0 0 0,1-1 0 0 0,0 5-75 0 0,-1-5 123 0 0,0 1 0 0 0,0-1 1 0 0,-1 0-1 0 0,0 0 0 0 0,0 0 1 0 0,-2 3-124 0 0,3-6 644 0 0,-17-37-2862 0 0,16 31-9661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49.4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60 10952 0 0,'2'0'0'0'0,"56"0"2016"0"0,48-7-2016 0 0,-50 2 272 0 0,55 2-272 0 0,-95 2 70 0 0,1-1 0 0 0,0 0 1 0 0,6-3-71 0 0,45-4 435 0 0,-52 8-334 0 0,11 0 137 0 0,0-2 1 0 0,1 0-239 0 0,37-3 541 0 0,-51 6-351 0 0,0-1-1 0 0,-1 0 0 0 0,1-1 0 0 0,6-2-189 0 0,-14 3 53 0 0,0 0 0 0 0,-1 0 1 0 0,1 1-1 0 0,0 0 0 0 0,0 0 0 0 0,0 0 0 0 0,0 0 0 0 0,0 1 0 0 0,0 0-53 0 0,10 2 144 0 0,0-5-2051 0 0,-13 1-8426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32.6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65 6824 0 0,'0'0'0'0'0,"0"0"0"0"0,16 0 0 0 0,4 0 744 0 0,5 0 0 0 0,4-4 0 0 0,7 2 0 0 0,1-7-392 0 0,-6 2-8 0 0,5 0 8 0 0,7 5 0 0 0,-7-7-416 0 0,-9 0 0 0 0,7-7-8248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49.8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9440 0 0,'1'1'33'0'0,"0"-1"0"0"0,0 1 0 0 0,0 0 0 0 0,0 0 0 0 0,0 0 0 0 0,0 0 0 0 0,0 0 0 0 0,-1 0 0 0 0,1 0 0 0 0,0 0 0 0 0,-1 0 0 0 0,1 0 0 0 0,-1 0 0 0 0,1 0 0 0 0,-1 1 0 0 0,1-1 0 0 0,-1 0 0 0 0,0 0 0 0 0,0 1 0 0 0,1-1 0 0 0,-1 0 0 0 0,0 0 0 0 0,0 1-33 0 0,-3 34 1222 0 0,2-22-939 0 0,-1 18 91 0 0,1 0 0 0 0,3 8-374 0 0,-1-15 114 0 0,8 60-4 0 0,-4-53-105 0 0,-2-13 127 0 0,2-1-1 0 0,0 0 1 0 0,3 5-132 0 0,9 34 492 0 0,-16-52-387 0 0,1 0 0 0 0,0 0 0 0 0,0-1 0 0 0,1 1 0 0 0,0 0 0 0 0,0-1 0 0 0,0 0 0 0 0,0 1 0 0 0,1-1 0 0 0,-1 0 0 0 0,1-1 0 0 0,2 2-105 0 0,-6-4 28 0 0,3 8-710 0 0,-3-9-9444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50.1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247 1 10248 0 0,'5'0'8'0'0,"13"2"1040"0"0,-17-2-993 0 0,-1 0 0 0 0,1 1-1 0 0,-1-1 1 0 0,0 1 0 0 0,1-1 0 0 0,-1 1 0 0 0,1-1 0 0 0,-1 1-1 0 0,0-1 1 0 0,1 1 0 0 0,-1 0 0 0 0,0-1 0 0 0,0 1-1 0 0,1-1 1 0 0,-1 1 0 0 0,0 0 0 0 0,0-1 0 0 0,0 1-1 0 0,0-1 1 0 0,0 1 0 0 0,0 0 0 0 0,0-1 0 0 0,0 1-1 0 0,0 0 1 0 0,0 0-55 0 0,0 0 339 0 0,-8 13 1384 0 0,-1-9-1657 0 0,0-1 1 0 0,-1 0 0 0 0,0-1 0 0 0,0 0 0 0 0,0 0-1 0 0,0-1 1 0 0,0-1 0 0 0,0 0 0 0 0,0 0 0 0 0,-5-1-67 0 0,-38 7 26 0 0,46-6-24 0 0,-5 1 6 0 0,-1 0 1 0 0,0 0-1 0 0,-6-1-8 0 0,-18 4 65 0 0,37-5-33 0 0,0 0 12 0 0,0 0-1 0 0,0 0 6 0 0,0 0 14 0 0,0 0 6 0 0,0 201 435 0 0,2-187-482 0 0,0 0-1 0 0,0-1 0 0 0,1 1 1 0 0,1 0-1 0 0,2 3-21 0 0,-1-5 13 0 0,-2 1 0 0 0,1 0 0 0 0,-2 0 0 0 0,0 0 0 0 0,0 0 1 0 0,-1 2-14 0 0,0-1 9 0 0,0-1 0 0 0,1 1 0 0 0,2 5-9 0 0,-1-5 81 0 0,-1 0 1 0 0,0 0-1 0 0,-1 6-81 0 0,2-4 360 0 0,-3-15-338 0 0,0 0-1 0 0,1 0 1 0 0,-1 0-1 0 0,0 0 1 0 0,0 0 0 0 0,0 0-1 0 0,1 0 1 0 0,-1 0-1 0 0,0 0 1 0 0,0 0 0 0 0,-1 0-1 0 0,1 0 1 0 0,0-1-1 0 0,0 1 1 0 0,0 0 0 0 0,-1 0-1 0 0,1 0-21 0 0,-1 10-1217 0 0,1-11-10428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50.4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39 10448 0 0,'0'-1'15'0'0,"0"1"0"0"0,0-1 0 0 0,1 1 1 0 0,-1 0-1 0 0,0-1 0 0 0,0 1 0 0 0,1-1 1 0 0,-1 1-1 0 0,0 0 0 0 0,0-1 0 0 0,1 1 0 0 0,-1 0 1 0 0,0-1-1 0 0,1 1 0 0 0,-1 0 0 0 0,1-1 1 0 0,-1 1-1 0 0,0 0 0 0 0,1 0 0 0 0,-1 0 1 0 0,1-1-1 0 0,-1 1 0 0 0,1 0 0 0 0,-1 0 1 0 0,1 0-1 0 0,-1 0 0 0 0,1 0 0 0 0,-1 0 0 0 0,1 0-15 0 0,15 3 901 0 0,2-1-125 0 0,54-12 1008 0 0,-54 6-1592 0 0,1 1-1 0 0,0 1 1 0 0,9 1-192 0 0,18-2 4 0 0,-16-3 7 0 0,-22 4-1 0 0,-1 0 1 0 0,1 1-1 0 0,-1 0 0 0 0,1 0 1 0 0,7 1-11 0 0,1 1-1858 0 0,-12-1-7524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50.8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1 8336 0 0,'-3'11'209'0'0,"2"-10"-144"0"0,1-1 1 0 0,0 0-1 0 0,0 1 1 0 0,0-1-1 0 0,-1 0 0 0 0,1 1 1 0 0,0-1-1 0 0,0 0 1 0 0,0 1-1 0 0,0-1 1 0 0,0 0-1 0 0,0 1 0 0 0,0-1 1 0 0,0 0-1 0 0,0 1 1 0 0,0-1-1 0 0,0 0 1 0 0,0 1-1 0 0,0-1 0 0 0,0 0 1 0 0,0 1-1 0 0,0-1 1 0 0,0 0-1 0 0,1 1 1 0 0,-1-1-1 0 0,0 0 0 0 0,0 1 1 0 0,0-1-1 0 0,0 0 1 0 0,1 1-1 0 0,-1-1 1 0 0,0 0-1 0 0,0 0 0 0 0,1 1 1 0 0,-1-1-1 0 0,0 0 1 0 0,0 0-1 0 0,1 0 1 0 0,-1 1-1 0 0,0-1 0 0 0,1 0 1 0 0,-1 0-1 0 0,0 0 1 0 0,1 0-66 0 0,0 3 139 0 0,0 0 0 0 0,0 0 0 0 0,0 0 0 0 0,0 0 0 0 0,-1 0 1 0 0,1 0-1 0 0,-1 0 0 0 0,0 0 0 0 0,0 0 0 0 0,0 0 0 0 0,0 1 0 0 0,-1-1 1 0 0,1 1-140 0 0,-1 11 351 0 0,3 46 728 0 0,5 14-1079 0 0,-1-14 987 0 0,-3 15-987 0 0,-2-62 220 0 0,0 0 1 0 0,1-1-1 0 0,1 1 0 0 0,0-1 1 0 0,1 0-1 0 0,1 0 0 0 0,1 4-220 0 0,1 1 331 0 0,-1-1 0 0 0,-1 2 0 0 0,-1 0-331 0 0,-4-16 44 0 0,1-1 1 0 0,-1 1 0 0 0,1 0-1 0 0,-1 0 1 0 0,1-1 0 0 0,0 1-1 0 0,0 0 1 0 0,0-1 0 0 0,1 1-1 0 0,-1-1 1 0 0,1 1 0 0 0,-1-1-1 0 0,1 0 1 0 0,1 2-45 0 0,6 11 684 0 0,-1-4-3155 0 0,-8-11-9688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51.1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280 23 9440 0 0,'2'-2'177'0'0,"0"1"0"0"0,-1 0 1 0 0,1-1-1 0 0,0 1 0 0 0,0 0 0 0 0,0 0 1 0 0,0 0-1 0 0,0 0 0 0 0,2 0-177 0 0,8-4 906 0 0,-3 0 579 0 0,-9 5-576 0 0,-15 2-195 0 0,0-1-643 0 0,0 1-1 0 0,0 1 1 0 0,0 0 0 0 0,1 1 0 0 0,-1 1 0 0 0,1 0-1 0 0,-6 4-70 0 0,4-3 64 0 0,-74 25 448 0 0,87-28-441 0 0,-1-1 0 0 0,1 0 0 0 0,0 1 1 0 0,0 0-1 0 0,0-1 0 0 0,0 1 0 0 0,0 1 1 0 0,1-1-1 0 0,-1 0 0 0 0,1 1 0 0 0,0-1 1 0 0,0 1-1 0 0,0-1 0 0 0,0 1 0 0 0,1 0 1 0 0,0 0-1 0 0,-1 0 0 0 0,1 0 1 0 0,1 0-1 0 0,-1 2-71 0 0,-10 22 352 0 0,6 82 104 0 0,-1-61-293 0 0,0-10 36 0 0,6-38-188 0 0,-2 29 198 0 0,0 1-1 0 0,2-1 0 0 0,3 18-208 0 0,-3-45-21 0 0,1 0 1 0 0,0 0-1 0 0,0 0 0 0 0,0-1 0 0 0,0 1 0 0 0,1 0 0 0 0,-1 0 0 0 0,1-1 0 0 0,0 1 0 0 0,-1-1 0 0 0,1 1 0 0 0,0-1 1 0 0,0 0-1 0 0,1 0 0 0 0,-1 0 0 0 0,0 0 0 0 0,1 0 0 0 0,-1-1 0 0 0,1 1 0 0 0,-1-1 0 0 0,1 1 0 0 0,0-1 0 0 0,0 0 0 0 0,2 1 21 0 0,1 0-34 0 0,1 0 0 0 0,0 0-1 0 0,0-1 1 0 0,0 0-1 0 0,1 0 1 0 0,-1-1-1 0 0,0 0 1 0 0,0 0-1 0 0,0 0 1 0 0,2-1 34 0 0,22-4-32 0 0,-18 4 23 0 0,-1 0 0 0 0,1-1-1 0 0,-1-1 1 0 0,0 0-1 0 0,1-1 1 0 0,-2 0-1 0 0,10-5 10 0 0,-9 2 7 0 0,-2 0 0 0 0,1 0-1 0 0,-1-1 1 0 0,5-5-7 0 0,6-7-2356 0 0,-20 19-9138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9:51.7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0 354 9344 0 0,'63'-18'3128'0'0,"-53"14"-2978"0"0,0 0 1 0 0,0 0-1 0 0,1 1 0 0 0,7-1-150 0 0,21-6 309 0 0,-30 7-275 0 0,0 1-1 0 0,0 0 1 0 0,1 0-1 0 0,-1 1 1 0 0,0 0-1 0 0,1 1 1 0 0,-1 0-1 0 0,5 1-33 0 0,67-1 551 0 0,-61 1-405 0 0,-17-1-125 0 0,-1 0 0 0 0,1 0 0 0 0,0 0 0 0 0,0 0 0 0 0,-1 0 0 0 0,1 1 0 0 0,0-1 0 0 0,0 1 0 0 0,-1 0 0 0 0,1 0 0 0 0,-1 0 0 0 0,1 0 0 0 0,-1 0 0 0 0,2 1-21 0 0,13 10 209 0 0,-16-12-184 0 0,1 1 0 0 0,-1-1-1 0 0,0 1 1 0 0,1 0 0 0 0,-1 0-1 0 0,0 0 1 0 0,0 0 0 0 0,0-1-1 0 0,0 2 1 0 0,0-1-1 0 0,0 0 1 0 0,0 0 0 0 0,0 0-1 0 0,0 0 1 0 0,-1 0 0 0 0,1 1-1 0 0,0-1 1 0 0,-1 0 0 0 0,1 1-1 0 0,-1-1 1 0 0,1 0-1 0 0,-1 1 1 0 0,0-1 0 0 0,0 1-1 0 0,0-1 1 0 0,1 1 0 0 0,-1-1-1 0 0,0 0 1 0 0,-1 2-25 0 0,4 42 305 0 0,-1-32-206 0 0,-1-1 0 0 0,-1 1-1 0 0,0-1 1 0 0,-2 13-99 0 0,-8 46 456 0 0,10-69-434 0 0,-1 1 0 0 0,1-1 0 0 0,0 1 0 0 0,0 0 0 0 0,0-1 0 0 0,1 1-1 0 0,-1-1 1 0 0,1 1 0 0 0,-1-1 0 0 0,1 1 0 0 0,0-1 0 0 0,0 1 0 0 0,1 0-22 0 0,0 9 210 0 0,-4-21 119 0 0,3 2-263 0 0,-1 0-1 0 0,1 0 1 0 0,0 1 0 0 0,1-1 0 0 0,-1 0-66 0 0,6-37 335 0 0,-6-3-151 0 0,4-64 72 0 0,-4 75-149 0 0,-1 26-45 0 0,0 0-1 0 0,1 0 1 0 0,0 1-1 0 0,0-1 0 0 0,2-6-61 0 0,15-66 339 0 0,-14 58-297 0 0,1 1-1 0 0,1-1 1 0 0,1 1 0 0 0,2-1-42 0 0,-7 21 10 0 0,0 0 0 0 0,0 0 1 0 0,0 1-1 0 0,1-1 0 0 0,-1 0 0 0 0,1 1 1 0 0,0 0-1 0 0,0 0 0 0 0,0-1 0 0 0,0 2 1 0 0,0-1-1 0 0,0 0 0 0 0,0 1 1 0 0,1-1-1 0 0,-1 1 0 0 0,0 0 0 0 0,1 0 1 0 0,-1 0-1 0 0,1 1 0 0 0,-1-1 0 0 0,1 1 1 0 0,0 0-1 0 0,-1 0 0 0 0,1 0 1 0 0,-1 0-1 0 0,1 1 0 0 0,2 0-10 0 0,2 2 20 0 0,0-1-1 0 0,1 1 1 0 0,-1-1-1 0 0,7 0-19 0 0,-8-1 9 0 0,1 1 0 0 0,-1-1-1 0 0,1 2 1 0 0,-1-1-1 0 0,5 3-8 0 0,66 30 75 0 0,-73-33-71 0 0,0 0 0 0 0,-1 1 0 0 0,1 0 0 0 0,-1 0 0 0 0,0 0 0 0 0,0 0 0 0 0,0 1 0 0 0,1 0-4 0 0,12 10 15 0 0,-13-11-9 0 0,-1-1 1 0 0,0 1 0 0 0,0 0-1 0 0,0 1 1 0 0,0-1 0 0 0,0 0-1 0 0,-1 1 1 0 0,1-1 0 0 0,-1 1-1 0 0,0 0 1 0 0,0 0 0 0 0,0 0-1 0 0,-1 0 1 0 0,1 2-7 0 0,0 3 4 0 0,1 0 1 0 0,-2 0-1 0 0,0 0 0 0 0,0 0 0 0 0,0 0 0 0 0,-1 1-4 0 0,-1-9 1 0 0,1 1 0 0 0,0-1 0 0 0,-1 1-1 0 0,1-1 1 0 0,-1 1 0 0 0,1-1-1 0 0,-1 0 1 0 0,0 1 0 0 0,1-1 0 0 0,-1 0-1 0 0,0 0 1 0 0,0 1 0 0 0,0-1 0 0 0,0 0-1 0 0,0 0 1 0 0,0 0 0 0 0,0 0-1 0 0,-1 0 1 0 0,1 0 0 0 0,0-1 0 0 0,-1 1-1 0 0,-33 17 28 0 0,18-9-14 0 0,-10 5 22 0 0,-1 0 1 0 0,-17 5-37 0 0,26-11 14 0 0,0 2 0 0 0,1 0-1 0 0,0 1 1 0 0,0 1-14 0 0,-21 13 82 0 0,37-22-81 0 0,1-1-1 0 0,0 1 1 0 0,0-1-1 0 0,0 1 1 0 0,0-1-1 0 0,1 1 1 0 0,-1-1-1 0 0,1 1 1 0 0,0 0-1 0 0,-1-1 1 0 0,1 1-1 0 0,0 0 0 0 0,1-1 1 0 0,-1 1-1 0 0,0 0 1 0 0,1-1-1 0 0,-1 1 1 0 0,1-1-1 0 0,0 1 1 0 0,0 0-1 0 0,4 2-7 0 0,0 0 1 0 0,1-1-1 0 0,-1 0 1 0 0,1 1-1 0 0,0-2 1 0 0,0 1-1 0 0,0-1 1 0 0,1 0-1 0 0,2 1 7 0 0,1 0-12 0 0,-1 1-1 0 0,0 0 0 0 0,0 1 0 0 0,2 1 13 0 0,8 7-17 0 0,1-1 0 0 0,0-1 0 0 0,1 0 0 0 0,0-2 0 0 0,1-1 0 0 0,0 0-1 0 0,3-1 18 0 0,-17-5 0 0 0,-1 0 0 0 0,0 1 0 0 0,-1 0 0 0 0,1 0 0 0 0,4 4 0 0 0,-5-4 0 0 0,0 0 0 0 0,0-1 0 0 0,0 1 0 0 0,0-1 0 0 0,0 0 0 0 0,4 0 0 0 0,-10-3 0 0 0,2 1 2 0 0,0-1-1 0 0,0 1 1 0 0,0-1-1 0 0,0 1 0 0 0,-1 0 1 0 0,1-1-1 0 0,0 1 1 0 0,-1 0-1 0 0,1 0 1 0 0,0 0-1 0 0,-1 0 0 0 0,1 1 1 0 0,-1-1-1 0 0,0 0 1 0 0,1 1-1 0 0,-1-1 0 0 0,0 1-1 0 0,-1-2 4 0 0,0 0 0 0 0,0 0 0 0 0,0 0 0 0 0,0 0 0 0 0,0 1 0 0 0,0-1 0 0 0,0 0 0 0 0,0 0 0 0 0,0 0 0 0 0,1 1 0 0 0,-1-1 0 0 0,0 0 0 0 0,0 0 0 0 0,0 0 0 0 0,0 0 0 0 0,0 0 0 0 0,0 1 0 0 0,0-1 0 0 0,1 0 0 0 0,-1 0 0 0 0,0 0 0 0 0,0 0 0 0 0,0 0 0 0 0,0 0 0 0 0,0 1 0 0 0,1-1 0 0 0,-1 0 0 0 0,0 0 0 0 0,0 0-1 0 0,0 0 1 0 0,1 0 0 0 0,-1 0 0 0 0,0 0 0 0 0,0 0 0 0 0,0 0 0 0 0,0 0 0 0 0,1 0 0 0 0,-1 0 0 0 0,0 0 0 0 0,0 0 0 0 0,0 0 0 0 0,1 0 0 0 0,-1 0-4 0 0,1-8 453 0 0,-1 7-427 0 0,0 1 4 0 0,0 0 1 0 0,0 0-7 0 0,0 0-7 0 0,12-6 41 0 0,-7 4-2686 0 0,-4 1-10569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43.1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43 520 5120 0 0,'0'0'702'0'0,"0"0"-3"0"0,0 0 2 0 0,0 0-33 0 0,0 0-116 0 0,0 0-20 0 0,0 0-2 0 0,0 0-18 0 0,0 0-64 0 0,0 0-16 0 0,0 0 1 0 0,0 0-29 0 0,0 0-136 0 0,0 0-29 0 0,0 0 2 0 0,0 0-18 0 0,0 0-93 0 0,-3-7-14 0 0,-1-3-65 0 0,1 1-1 0 0,0-1 1 0 0,0 0-1 0 0,1 0 1 0 0,0-1-1 0 0,1 1 1 0 0,0-5-51 0 0,-11-141 480 0 0,8 111-377 0 0,2 36-45 0 0,1 1-1 0 0,0-1 0 0 0,0 0 0 0 0,1 1 0 0 0,1-1 0 0 0,-1 0 0 0 0,1 0 0 0 0,1 1 0 0 0,-1-1 0 0 0,2-1-57 0 0,7-18 205 0 0,-4 10 94 0 0,0 1 0 0 0,1 0 0 0 0,5-7-299 0 0,-8 17 139 0 0,4-11 226 0 0,-8 18-363 0 0,1 0 0 0 0,0 0 1 0 0,-1 0-1 0 0,1 0 0 0 0,-1 0 1 0 0,1 0-1 0 0,-1 0 0 0 0,1 0 1 0 0,0 0-1 0 0,-1 0 1 0 0,1 0-1 0 0,-1 0 0 0 0,1 0 1 0 0,-1 0-1 0 0,1 0 0 0 0,-1 1 1 0 0,1-1-1 0 0,-1 0 1 0 0,1 0-1 0 0,-1 1 0 0 0,1-1 1 0 0,-1 0-1 0 0,1 1 0 0 0,-1-1 1 0 0,1 1-1 0 0,-1-1 0 0 0,0 0-1 0 0,4 9-1 0 0,1-1 0 0 0,-1 0 0 0 0,1 0 0 0 0,2 1 0 0 0,-1 0 0 0 0,0 0 0 0 0,-1 0 0 0 0,0 0 0 0 0,0 3 0 0 0,11 30 32 0 0,1-1 0 0 0,1-1 0 0 0,3-1 0 0 0,13 20-32 0 0,15-7 24 0 0,-9-14 24 0 0,-35-30-41 0 0,1 0 0 0 0,1-1 0 0 0,-1 0 1 0 0,1 0-1 0 0,0-1 0 0 0,1 1 0 0 0,0-1 1 0 0,0-1-1 0 0,3 2-7 0 0,-3-2-24 0 0,-8-4 30 0 0,0-1-1 0 0,1 0 1 0 0,-1 1 0 0 0,0-1 0 0 0,1 1 0 0 0,-1-1 0 0 0,0 0 0 0 0,1 1-1 0 0,-1-1 1 0 0,0 0 0 0 0,1 1 0 0 0,-1-1 0 0 0,1 0 0 0 0,-1 0-1 0 0,1 0 1 0 0,-1 1 0 0 0,0-1 0 0 0,1 0 0 0 0,-1 0 0 0 0,1 0-1 0 0,-1 0 1 0 0,1 0 0 0 0,-1 0 0 0 0,1 0 0 0 0,-1 0 0 0 0,1 0 0 0 0,-1 0-1 0 0,1 0 1 0 0,-1 0 0 0 0,1 0 0 0 0,-1 0 0 0 0,1 0 0 0 0,-1-1-1 0 0,1 1 1 0 0,-1 0 0 0 0,1 0 0 0 0,-1 0 0 0 0,0-1 0 0 0,1 1-1 0 0,-1 0 1 0 0,1-1 0 0 0,-1 1 0 0 0,0 0 0 0 0,1-1 0 0 0,-1 1 0 0 0,0-1-1 0 0,1 1 1 0 0,-1 0 0 0 0,0-1 0 0 0,0 1 0 0 0,0-1 0 0 0,1 1-1 0 0,-1-1 1 0 0,0 1 0 0 0,0-1 0 0 0,0 1 0 0 0,0-1 0 0 0,0 1-1 0 0,0-1 1 0 0,0 1 0 0 0,0-1 0 0 0,0 1 0 0 0,0-1-6 0 0,1-5 16 0 0,0 1 1 0 0,0-1-1 0 0,-1 0 1 0 0,0 0-1 0 0,0-3-16 0 0,1-28 56 0 0,7 0-35 0 0,-1 0 0 0 0,-3 0-1 0 0,-1-1 1 0 0,-1 1-1 0 0,-4-26-20 0 0,2-25 845 0 0,0 87-709 0 0,0 1-9 0 0,0 0-4 0 0,0 0 1 0 0,0 0-11 0 0,0 0-6 0 0,-1 0-103 0 0,1 0 0 0 0,0 0 0 0 0,0 0 0 0 0,0-1 1 0 0,0 1-1 0 0,0 0 0 0 0,-1 0 0 0 0,1 0 0 0 0,0 0 0 0 0,0 0 0 0 0,0 0 1 0 0,0 0-1 0 0,-1 0 0 0 0,1 0 0 0 0,0 0 0 0 0,0 0 0 0 0,0 0 1 0 0,0 0-1 0 0,-1 0 0 0 0,1 0 0 0 0,0 0 0 0 0,0 0 0 0 0,0 0 0 0 0,0 1 1 0 0,0-1-1 0 0,-1 0 0 0 0,1 0 0 0 0,0 0 0 0 0,0 0 0 0 0,0 0 1 0 0,0 0-1 0 0,0 0 0 0 0,0 0 0 0 0,0 1 0 0 0,-1-1 0 0 0,1 0 0 0 0,0 0 1 0 0,0 0-1 0 0,0 0 0 0 0,0 0 0 0 0,0 1 0 0 0,0-1 0 0 0,0 0 1 0 0,0 0-1 0 0,0 0 0 0 0,0 0 0 0 0,0 0 0 0 0,0 1 0 0 0,0-1 0 0 0,0 0 1 0 0,0 0-1 0 0,0 0 0 0 0,0 0 0 0 0,0 1 0 0 0,0-1 0 0 0,0 0 1 0 0,0 0-1 0 0,0 0 0 0 0,0 0 0 0 0,0 0 0 0 0,0 1 0 0 0,0-1 0 0 0,0 0 1 0 0,0 0-5 0 0,2 15 22 0 0,5-2-2362 0 0,-6-10-9449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43.6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298 44 5016 0 0,'-3'0'129'0'0,"1"1"1"0"0,0-1 0 0 0,0 1-1 0 0,0 0 1 0 0,0 0-1 0 0,0 0 1 0 0,0 1-1 0 0,0-1 1 0 0,0 0-1 0 0,0 1 1 0 0,0-1 0 0 0,1 1-1 0 0,-1-1 1 0 0,1 1-130 0 0,-18 12 1155 0 0,-31 3-1235 0 0,41-15 30 0 0,-1 0 0 0 0,1 1 0 0 0,0 1-1 0 0,0-1 1 0 0,1 1 0 0 0,-1 1 0 0 0,1 0 0 0 0,0 0 0 0 0,-2 2 50 0 0,-8 9-1 0 0,11-11 11 0 0,1 0 1 0 0,-1 0-1 0 0,1 1 1 0 0,1 0 0 0 0,-1 0-1 0 0,1 1 1 0 0,0 0-1 0 0,0 0 1 0 0,1 0 0 0 0,0 0-1 0 0,-1 4-10 0 0,-1 3 93 0 0,1 0 0 0 0,1 0-1 0 0,0 1 1 0 0,1-1 0 0 0,1 1 0 0 0,0 0-1 0 0,1 10-92 0 0,0-21 56 0 0,1 1 0 0 0,0-1-1 0 0,1 1 1 0 0,-1-1-1 0 0,1 1 1 0 0,0-1 0 0 0,0 1-1 0 0,0-1 1 0 0,1 0-1 0 0,-1 1 1 0 0,1-1 0 0 0,0 0-1 0 0,0 0 1 0 0,0 0-1 0 0,1-1 1 0 0,0 1 0 0 0,-1-1-1 0 0,1 1 1 0 0,1-1-1 0 0,-1 0 1 0 0,0 0 0 0 0,1 0-1 0 0,-1 0 1 0 0,1-1-1 0 0,0 1 1 0 0,0-1 0 0 0,4 1-56 0 0,0 1 188 0 0,-6-2-148 0 0,0-1 0 0 0,0 0 0 0 0,0 0 0 0 0,1 0-1 0 0,-1 0 1 0 0,0 0 0 0 0,0-1 0 0 0,1 1 0 0 0,-1-1-1 0 0,1 1 1 0 0,-1-1 0 0 0,0 0 0 0 0,1 0 0 0 0,-1 0 0 0 0,1 0-1 0 0,-1 0 1 0 0,0-1 0 0 0,1 1 0 0 0,-1-1 0 0 0,0 1-1 0 0,1-1 1 0 0,-1 0 0 0 0,0 0 0 0 0,0 0 0 0 0,1 0-40 0 0,8-6 121 0 0,-6 4-67 0 0,1 0 1 0 0,-1 0-1 0 0,0 0 0 0 0,0-1 0 0 0,0 0 1 0 0,0 0-1 0 0,-1 0 0 0 0,0-1 0 0 0,0 1 1 0 0,0-1-55 0 0,8-11 130 0 0,-1 0 0 0 0,0 0 1 0 0,-1-1-1 0 0,-1 0 0 0 0,-1-1 1 0 0,-1 0-1 0 0,0 0 0 0 0,3-16-130 0 0,-2-1 218 0 0,-5 27-134 0 0,0 0 0 0 0,-1-1 0 0 0,0 0 0 0 0,-1 1 0 0 0,0-1 0 0 0,0 0 0 0 0,-1 0 0 0 0,0 0 0 0 0,-1 0 0 0 0,1 1 0 0 0,-2-4-84 0 0,-3-5 180 0 0,2 6 3 0 0,1 1 1 0 0,-2 0-1 0 0,0 0 0 0 0,0 0 1 0 0,-3-5-184 0 0,5 14 32 0 0,1 0 1 0 0,-1-1-1 0 0,1 1 1 0 0,-1 0-1 0 0,0-1 0 0 0,1 1 1 0 0,-1 0-1 0 0,0 0 1 0 0,0 0-1 0 0,0 1 1 0 0,0-1-1 0 0,0 0 0 0 0,0 1 1 0 0,0-1-1 0 0,0 1 1 0 0,0 0-33 0 0,-34-4 224 0 0,32 4-387 0 0,2 0 50 0 0,1 0 1 0 0,0 0-1 0 0,0 0 1 0 0,-1 0-1 0 0,1 0 1 0 0,0 0-1 0 0,0 0 1 0 0,-1 0-1 0 0,1 1 1 0 0,0-1-1 0 0,0 1 0 0 0,0-1 1 0 0,-1 1-1 0 0,1-1 1 0 0,0 1 112 0 0,0 0-9821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44.8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0 157 5720 0 0,'0'2'36'0'0,"1"-1"0"0"0,-1 1 0 0 0,0-1 0 0 0,1 0 0 0 0,-1 1 0 0 0,0-1 0 0 0,1 0 0 0 0,0 1 0 0 0,-1-1 0 0 0,1 0 0 0 0,0 0 0 0 0,0 1 0 0 0,-1-1 0 0 0,1 0 0 0 0,0 0 0 0 0,0 0 0 0 0,0 0-36 0 0,1 0 40 0 0,-1 0 0 0 0,0 0 1 0 0,-1 0-1 0 0,1 0 0 0 0,0 1 0 0 0,0-1 0 0 0,0 0 1 0 0,-1 0-1 0 0,1 1 0 0 0,-1-1 0 0 0,1 0 1 0 0,-1 1-1 0 0,1-1 0 0 0,-1 0 0 0 0,0 1 1 0 0,1-1-1 0 0,-1 1-40 0 0,0 13 53 0 0,0-1 1 0 0,2 1 0 0 0,0 0-1 0 0,0-1 1 0 0,2 4-54 0 0,1 0 0 0 0,-1-1 1 0 0,2 0-1 0 0,0 0 0 0 0,1-1 1 0 0,1 0-1 0 0,0 0 1 0 0,1-1-1 0 0,1 0 0 0 0,0 0 1 0 0,3 1-1 0 0,0-2 62 0 0,0 0-1 0 0,1-1 1 0 0,0-1 0 0 0,1 0 0 0 0,1-1 0 0 0,2 1-62 0 0,-12-9 76 0 0,0 1 0 0 0,1-1 0 0 0,0 0 0 0 0,-1 0 1 0 0,1-1-1 0 0,0 0 0 0 0,0 0 0 0 0,0-1 0 0 0,1 0 0 0 0,-1 0 0 0 0,0 0 0 0 0,0-1 1 0 0,1 0-1 0 0,-1-1 0 0 0,0 0 0 0 0,0 0 0 0 0,4-1-76 0 0,-4-2 128 0 0,0 1 0 0 0,-1-2 0 0 0,1 1 0 0 0,-1-1 0 0 0,0 0 0 0 0,0 0 0 0 0,0-1 0 0 0,-1 0 0 0 0,1 0 0 0 0,0-2-128 0 0,1-1 192 0 0,-1 0 0 0 0,-1 0-1 0 0,1 0 1 0 0,-2-1 0 0 0,1 0 0 0 0,1-5-192 0 0,18-64 982 0 0,-16 37-516 0 0,-2 0-1 0 0,-2 0 1 0 0,-2-1-1 0 0,-1 1 0 0 0,-3-4-465 0 0,2-11 451 0 0,0 52-379 0 0,0 1 1 0 0,1-1 0 0 0,0 0-1 0 0,0 0 1 0 0,0 0 0 0 0,0 1-1 0 0,1-1 1 0 0,0 0 0 0 0,0 1-1 0 0,1-2-72 0 0,-3 6 4 0 0,0-1 0 0 0,0 1 0 0 0,0 0 0 0 0,0 0 0 0 0,0-1 0 0 0,0 1 0 0 0,0 0 0 0 0,0 0 1 0 0,0-1-1 0 0,0 1 0 0 0,1 0 0 0 0,-1 0 0 0 0,0 0 0 0 0,0-1 0 0 0,0 1 0 0 0,0 0 0 0 0,1 0 0 0 0,-1 0 0 0 0,0-1 0 0 0,0 1 0 0 0,0 0 0 0 0,1 0 0 0 0,-1 0 0 0 0,0 0 0 0 0,0 0 0 0 0,0-1 0 0 0,1 1 0 0 0,-1 0 0 0 0,0 0 0 0 0,0 0 0 0 0,1 0 0 0 0,-1 0 0 0 0,0 0 0 0 0,0 0 0 0 0,1 0 0 0 0,-1 0 1 0 0,0 0-1 0 0,0 0 0 0 0,1 0 0 0 0,-1 0 0 0 0,0 0 0 0 0,0 0 0 0 0,1 0 0 0 0,-1 0 0 0 0,0 0 0 0 0,0 1 0 0 0,1-1 0 0 0,-1 0 0 0 0,0 0 0 0 0,0 0 0 0 0,0 0 0 0 0,1 0 0 0 0,-1 1 0 0 0,0-1 0 0 0,0 0 0 0 0,0 0 0 0 0,1 0-4 0 0,6 18 413 0 0,-2-5 36 0 0,5 6-369 0 0,-1 0 0 0 0,-1 1 1 0 0,0 0-1 0 0,1 11-80 0 0,-2-9 19 0 0,0-1-1 0 0,2 1 1 0 0,0-1 0 0 0,4 5-19 0 0,0-5 17 0 0,-2-2 15 0 0,1 0 1 0 0,7 7-33 0 0,-13-19 9 0 0,0 0 0 0 0,0-1 0 0 0,1 0 0 0 0,0 0 0 0 0,0 0 0 0 0,1-1 0 0 0,5 3-9 0 0,12 8 10 0 0,-20-12-15 0 0,0 0 1 0 0,0-1 0 0 0,1 0 0 0 0,-1 0 0 0 0,1 0-1 0 0,-1-1 1 0 0,1 0 0 0 0,0 0 0 0 0,0 0 0 0 0,0-1-1 0 0,0 1 1 0 0,1-2 4 0 0,16 5-73 0 0,-20-4 60 0 0,0 0-1 0 0,0-1 0 0 0,0 1 0 0 0,0-1 0 0 0,0 1 0 0 0,0-1 1 0 0,0 0-1 0 0,0 0 0 0 0,0 0 0 0 0,0 0 0 0 0,0-1 0 0 0,1 0 14 0 0,0-1-12 0 0,0 0 0 0 0,0 0 0 0 0,-1 0-1 0 0,1-1 1 0 0,-1 1 0 0 0,1-1-1 0 0,-1 0 1 0 0,0 0 0 0 0,0 0-1 0 0,0 0 1 0 0,0-1 0 0 0,-1 1-1 0 0,0-1 1 0 0,1 0 0 0 0,0-2 12 0 0,0-1-1 0 0,0 1 1 0 0,0 0 0 0 0,-1-1-1 0 0,0 0 1 0 0,0 1 0 0 0,-1-1-1 0 0,0 0 1 0 0,0 0-1 0 0,0-4 1 0 0,-2 4 49 0 0,0 0-1 0 0,0 1 0 0 0,-1-1 0 0 0,1 1 0 0 0,-1-1 0 0 0,-1 0-48 0 0,-6-27 197 0 0,7 26-135 0 0,0-1 0 0 0,-1 1 0 0 0,0 0 0 0 0,0-1 0 0 0,-1 1 0 0 0,0 1-1 0 0,0-1 1 0 0,-6-7-62 0 0,-13-27 351 0 0,15 30-83 0 0,7 11-443 0 0,0 0 0 0 0,0 0 0 0 0,0 0 1 0 0,0 0-1 0 0,0-1 0 0 0,0 1 0 0 0,1 0 0 0 0,-1-1 0 0 0,1 1 1 0 0,-1 0-1 0 0,1-1 0 0 0,-1 0 175 0 0,1 2-11809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45.2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2 123 5120 0 0,'0'0'1104'0'0,"0"0"0"0"0,0 0 0 0 0,0 0-112 0 0,0 0-447 0 0,0 0-108 0 0,0 0-2 0 0,0 22-19 0 0,0-21-417 0 0,-1 15-28 0 0,1 1-1 0 0,1 0 0 0 0,0-1 0 0 0,2 1 0 0 0,-1-1 0 0 0,2 0 1 0 0,4 10 29 0 0,27 86-50 0 0,-32-103 74 0 0,-2-6-4 0 0,0 1 0 0 0,0 0-1 0 0,1-1 1 0 0,-1 0 0 0 0,1 1 0 0 0,0-1-1 0 0,0 0 1 0 0,0 0 0 0 0,0 0 0 0 0,0 0-1 0 0,1 0 1 0 0,-1 0 0 0 0,1-1 0 0 0,0 1-1 0 0,2 1-19 0 0,-1 1 247 0 0,10 11 158 0 0,-13-15-395 0 0,-1-1-1 0 0,0 0 0 0 0,1 0 1 0 0,-1 0-1 0 0,0 1 1 0 0,1-1-1 0 0,-1 0 1 0 0,0 0-1 0 0,1 0 1 0 0,-1 0-1 0 0,0 0 1 0 0,1 0-1 0 0,-1 0 1 0 0,0 0-1 0 0,1 0 1 0 0,-1 0-1 0 0,1 0 0 0 0,-1 0 1 0 0,0 0-1 0 0,1 0 1 0 0,-1 0-1 0 0,0 0 1 0 0,1 0-1 0 0,-1 0 1 0 0,0 0-1 0 0,1-1 1 0 0,-1 1-1 0 0,0 0 1 0 0,1 0-1 0 0,-1 0 1 0 0,0-1-1 0 0,0 1 0 0 0,1 0 1 0 0,-1 0-1 0 0,0-1 1 0 0,0 1-1 0 0,1 0 1 0 0,-1-1-1 0 0,0 1 1 0 0,0 0-1 0 0,0-1 1 0 0,1 1-1 0 0,-1 0 1 0 0,0-1-1 0 0,0 1 0 0 0,0 0 1 0 0,0-1-1 0 0,0 1 1 0 0,0 0-1 0 0,0-1 1 0 0,0 1-1 0 0,0-1-9 0 0,0 0 25 0 0,1 0 0 0 0,-1 1 0 0 0,1-1 0 0 0,-1 0 0 0 0,1 0 0 0 0,0 0 0 0 0,-1 1 0 0 0,1-1-1 0 0,0 0 1 0 0,-1 0 0 0 0,1 1 0 0 0,0-1 0 0 0,0 1 0 0 0,-1-1 0 0 0,1 1 0 0 0,0-1 0 0 0,0 1 0 0 0,0-1 0 0 0,0 1-25 0 0,0 0 14 0 0,0-1 1 0 0,0 1 0 0 0,0-1-1 0 0,0 0 1 0 0,0 1 0 0 0,0-1-1 0 0,0 0 1 0 0,0 1 0 0 0,0-1-1 0 0,0 0 1 0 0,0 0 0 0 0,-1 0-1 0 0,1 0 1 0 0,0 0 0 0 0,-1 0-1 0 0,1 0 1 0 0,-1 0 0 0 0,1-1-15 0 0,19-63 365 0 0,-3-2 1 0 0,-3 0 0 0 0,-1-10-366 0 0,-13 75 39 0 0,1-1-1 0 0,0 1 1 0 0,-1-1 0 0 0,1 1-1 0 0,0-1 1 0 0,1 1 0 0 0,-1-1-1 0 0,0 1 1 0 0,1 0 0 0 0,-1 0-1 0 0,1 0 1 0 0,-1 0 0 0 0,1 0-1 0 0,0 0 1 0 0,0 0 0 0 0,0 0-1 0 0,0 1 1 0 0,0-1 0 0 0,1 1-1 0 0,-1-1 1 0 0,0 1 0 0 0,1 0 0 0 0,-1 0-1 0 0,1 0 1 0 0,0 0-39 0 0,2-1 185 0 0,-5 1-92 0 0,18 4 355 0 0,26 53-156 0 0,135 111-174 0 0,-172-162-113 0 0,-1 0 1 0 0,1-1 0 0 0,1 0 0 0 0,5 3-6 0 0,24 15 41 0 0,-25-15-1 0 0,0 1 0 0 0,0-2 0 0 0,1 0 0 0 0,0 0 1 0 0,2-1-41 0 0,10 6 64 0 0,-25-11-64 0 0,1 0 1 0 0,-1 0 0 0 0,1 0-1 0 0,-1 1 1 0 0,1-1-1 0 0,-1 0 1 0 0,1 0-1 0 0,-1 0 1 0 0,1 0 0 0 0,-1 0-1 0 0,1 0 1 0 0,-1 0-1 0 0,1 0 1 0 0,-1 0 0 0 0,1 0-1 0 0,-1 0 1 0 0,1 0-1 0 0,-1 0 1 0 0,1 0-1 0 0,-1-1 1 0 0,1 1 0 0 0,-1 0-1 0 0,1 0 1 0 0,-1-1-1 0 0,1 1 1 0 0,-1 0-1 0 0,0 0 1 0 0,1-1-1 0 0,6-15-60 0 0,-6-29-112 0 0,-1 33 148 0 0,-2-15 36 0 0,0 0 1 0 0,-2 0-1 0 0,-1 0 1 0 0,-1 1-1 0 0,-4-10-12 0 0,0 8 109 0 0,7 21-29 0 0,0 1-1 0 0,1-1 1 0 0,0 0-1 0 0,1 0 0 0 0,-1 0 1 0 0,1 0-1 0 0,1 0 0 0 0,-1-1-79 0 0,0-11 411 0 0,1 11-204 0 0,-1 0 0 0 0,1 0 0 0 0,1 0-1 0 0,0-4-206 0 0,-1 10 20 0 0,0 1 0 0 0,0-1-1 0 0,1 1 1 0 0,-1 0 0 0 0,1-1-1 0 0,-1 1 1 0 0,1 0-1 0 0,-1-1 1 0 0,1 1 0 0 0,0 0-1 0 0,-1 0 1 0 0,1-1-1 0 0,0 1 1 0 0,0 0 0 0 0,0 0-1 0 0,0 0 1 0 0,0 0 0 0 0,0 0-1 0 0,0 0 1 0 0,1 1-1 0 0,-1-1 1 0 0,0 0 0 0 0,0 0-1 0 0,1 1 1 0 0,-1-1-1 0 0,1 1-19 0 0,9-3 36 0 0,1 1 0 0 0,-1 0 1 0 0,1 1-1 0 0,2 0-36 0 0,12 0-2433 0 0,-8 1-9538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33.0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5824 0 0,'13'0'170'0'0,"10"0"599"0"0,-23 0-753 0 0,1 0-1 0 0,-1 0 1 0 0,1 0 0 0 0,-1 0 0 0 0,1 0-1 0 0,-1 0 1 0 0,1 0 0 0 0,-1 1 0 0 0,1-1-1 0 0,-1 0 1 0 0,1 0 0 0 0,-1 1 0 0 0,0-1-1 0 0,1 0 1 0 0,-1 1 0 0 0,1-1 0 0 0,-1 0-1 0 0,0 1 1 0 0,1-1 0 0 0,-1 1 0 0 0,0-1-1 0 0,0 0 1 0 0,1 1 0 0 0,-1-1 0 0 0,0 1-1 0 0,0-1 1 0 0,0 1 0 0 0,1-1 0 0 0,-1 1-1 0 0,0-1 1 0 0,0 1 0 0 0,0-1 0 0 0,0 1-1 0 0,0-1-15 0 0,-1 35 276 0 0,-2-1 0 0 0,-2 8-276 0 0,1 5 374 0 0,2 1-1 0 0,4 37-373 0 0,0-5 709 0 0,-3-50-419 0 0,0-22-169 0 0,0-1-1 0 0,1 0 1 0 0,0 1 0 0 0,0-1 0 0 0,0 0 0 0 0,1 0 0 0 0,1 1 0 0 0,-1-1-1 0 0,1 0 1 0 0,0 0 0 0 0,1 0 0 0 0,-1 0 0 0 0,1-1 0 0 0,2 3-121 0 0,-1-3 190 0 0,0-1 1 0 0,0 1 0 0 0,1-1 0 0 0,0 0 0 0 0,0 0 0 0 0,0-1 0 0 0,1 1-1 0 0,-1-1 1 0 0,1 0 0 0 0,0-1 0 0 0,0 0 0 0 0,1 1 0 0 0,-1-2-1 0 0,0 1 1 0 0,2-1-191 0 0,3 1 154 0 0,0-1 0 0 0,0 0 0 0 0,0-1 0 0 0,0 0 0 0 0,0-1 0 0 0,0 0 0 0 0,0-1 0 0 0,0 0 0 0 0,1-1-154 0 0,57-9 1709 0 0,44-16-1709 0 0,-53 14 444 0 0,-35 8-989 0 0,0-1-1 0 0,0-2 1 0 0,9-3 545 0 0,-13 0-11469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45.6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392 7 7328 0 0,'0'0'818'0'0,"3"-7"4189"0"0,-48 10-4749 0 0,2 2 0 0 0,-15 5-258 0 0,-2-5 115 0 0,43-4-69 0 0,0 0 0 0 0,0 2 0 0 0,-5 1-46 0 0,6 0 57 0 0,-13 2 97 0 0,28-6-118 0 0,-21 29 144 0 0,17-21-145 0 0,0-1 0 0 0,1 0 0 0 0,0 1 0 0 0,1 0 0 0 0,-1 0 1 0 0,1 0-1 0 0,1 0 0 0 0,0 1 0 0 0,-1 5-35 0 0,-3 10 43 0 0,5-20-32 0 0,-1 1 0 0 0,1 0 1 0 0,0 0-1 0 0,0 0 1 0 0,1 0-1 0 0,0 0 0 0 0,0 0 1 0 0,0 1-1 0 0,0 2-11 0 0,3 10 34 0 0,-2-10-30 0 0,0 1 0 0 0,1-1 1 0 0,0 0-1 0 0,0 0 1 0 0,0 0-1 0 0,3 5-4 0 0,-2-8 1 0 0,0 1-1 0 0,-1-1 0 0 0,0 1 1 0 0,-1-1-1 0 0,1 1 0 0 0,-1 0 1 0 0,0 0-1 0 0,0 1 0 0 0,0-3 3 0 0,0 0 0 0 0,0 0 0 0 0,1 0 0 0 0,-1 0 0 0 0,1 0-1 0 0,0-1 1 0 0,0 1 0 0 0,0-1-3 0 0,8 16 28 0 0,-8-15-26 0 0,0-1 0 0 0,0 0 0 0 0,0 0 0 0 0,0 0 0 0 0,1 0 1 0 0,-1 0-1 0 0,1 0 0 0 0,0 0 0 0 0,0-1 0 0 0,0 0 1 0 0,0 1-1 0 0,0-1 0 0 0,1-1 0 0 0,-1 1 0 0 0,1 0 0 0 0,-1-1 1 0 0,1 1-1 0 0,0-1 0 0 0,-1 0 0 0 0,1 0 0 0 0,0-1-2 0 0,12 3 6 0 0,-1 0 0 0 0,1-2 0 0 0,0 0 0 0 0,7 0-6 0 0,6-1 15 0 0,-18 1 2 0 0,1 0 0 0 0,-1-1-1 0 0,0 0 1 0 0,1-1 0 0 0,-1-1 0 0 0,0 0-1 0 0,0 0 1 0 0,0-1 0 0 0,0 0 0 0 0,8-4-17 0 0,16-9 20 0 0,-27 13-255 0 0,0-1 1 0 0,-1 1-1 0 0,1-1 1 0 0,-1 0-1 0 0,0-1 1 0 0,0 1-1 0 0,-1-1 1 0 0,1-2 234 0 0,-6 6-9520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46.1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 48 7432 0 0,'-17'0'790'0'0,"-3"1"1593"0"0,35-7-1004 0 0,44-6-1623 0 0,1 3 1 0 0,0 3 243 0 0,23-4-1744 0 0,-44 5-5241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46.7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65 139 4720 0 0,'0'0'43'0'0,"0"1"0"0"0,0-1 1 0 0,0 1-1 0 0,0-1 0 0 0,0 1 1 0 0,0-1-1 0 0,0 1 0 0 0,0-1 1 0 0,0 1-1 0 0,0-1 0 0 0,0 1 1 0 0,0-1-1 0 0,0 1 0 0 0,0-1 1 0 0,-1 1-1 0 0,1-1 0 0 0,0 1 0 0 0,0-1 1 0 0,-1 1-1 0 0,1-1 0 0 0,0 1 1 0 0,-1-1-1 0 0,1 0 0 0 0,0 1 1 0 0,-1-1-1 0 0,1 0 0 0 0,0 1 1 0 0,-1-1-1 0 0,1 0 0 0 0,-1 1 1 0 0,1-1-1 0 0,-1 0 0 0 0,1 0 0 0 0,-1 0 1 0 0,1 1-1 0 0,-1-1 0 0 0,1 0 1 0 0,-1 0-1 0 0,1 0 0 0 0,-1 0 1 0 0,1 0-1 0 0,-1 0 0 0 0,1 0 1 0 0,-1 0-1 0 0,1 0 0 0 0,-1 0 1 0 0,1 0-1 0 0,-1 0 0 0 0,1-1 0 0 0,-1 1-43 0 0,0 0 29 0 0,1 0 0 0 0,-1 0 0 0 0,1 0 0 0 0,-1-1 0 0 0,0 1 0 0 0,1 0 0 0 0,-1 0 0 0 0,1 0 0 0 0,-1 0 0 0 0,0 1 0 0 0,1-1 0 0 0,-1 0 0 0 0,0 0 0 0 0,1 0 0 0 0,-1 0 0 0 0,1 1 0 0 0,-1-1 0 0 0,1 0 0 0 0,-1 0 0 0 0,1 1 0 0 0,-1-1 0 0 0,1 0 0 0 0,-1 1 0 0 0,1-1 0 0 0,-1 1 0 0 0,1-1 0 0 0,-1 1 0 0 0,1-1 0 0 0,0 1 0 0 0,-1-1 0 0 0,1 1-29 0 0,-2 3 43 0 0,2-3-34 0 0,0 0-1 0 0,0-1 1 0 0,0 1 0 0 0,-1-1 0 0 0,1 1 0 0 0,0 0-1 0 0,0-1 1 0 0,-1 1 0 0 0,1-1 0 0 0,0 1 0 0 0,-1-1 0 0 0,1 1-1 0 0,0-1 1 0 0,-1 1 0 0 0,1-1 0 0 0,-1 0 0 0 0,1 1 0 0 0,-1-1-1 0 0,1 1 1 0 0,-1-1 0 0 0,1 0 0 0 0,-1 0 0 0 0,1 1 0 0 0,-1-1-1 0 0,0 0 1 0 0,1 0 0 0 0,-1 0 0 0 0,1 1 0 0 0,-1-1 0 0 0,0 0-1 0 0,1 0 1 0 0,-1 0 0 0 0,1 0 0 0 0,-1 0 0 0 0,0 0-9 0 0,1 0 288 0 0,-7 46 750 0 0,5-36-918 0 0,1 0 1 0 0,-1-1 0 0 0,1 1 0 0 0,1 8-121 0 0,2-1 120 0 0,0-1 0 0 0,1 0 0 0 0,1 0-1 0 0,1 0 1 0 0,0 0 0 0 0,1-1 0 0 0,1 0 0 0 0,7 13-120 0 0,-7-14 85 0 0,-6-11-66 0 0,0 0 0 0 0,0-1 0 0 0,0 1 0 0 0,0-1 0 0 0,1 1 0 0 0,-1-1 0 0 0,1 1 0 0 0,-1-1 0 0 0,1 0 0 0 0,0 0 0 0 0,0 0 0 0 0,0 0 0 0 0,0 0 0 0 0,0 0 0 0 0,1-1 0 0 0,-1 1 0 0 0,0-1 0 0 0,1 1 0 0 0,-1-1 0 0 0,3 1-19 0 0,12 2 17 0 0,-10-1 87 0 0,0-1-1 0 0,0-1 0 0 0,0 1 1 0 0,1-1-1 0 0,-1 0 0 0 0,0-1 1 0 0,1 0-1 0 0,3 0-103 0 0,-4-1 35 0 0,-1-1-1 0 0,1 0 1 0 0,-1 0-1 0 0,1 0 1 0 0,-1-1-1 0 0,0 0 1 0 0,0 0-1 0 0,0 0 1 0 0,0-1 0 0 0,-1 0-1 0 0,0 0 1 0 0,1 0-1 0 0,-1-1 1 0 0,-1 0-1 0 0,1 0 1 0 0,-1 0-1 0 0,0 0 1 0 0,0-1 0 0 0,0 1-1 0 0,-1-1 1 0 0,0 0-1 0 0,0 0 1 0 0,0-1-1 0 0,-1 1 1 0 0,1-4-35 0 0,15-41 173 0 0,-13 37-67 0 0,0 0 1 0 0,0-1-1 0 0,1-10-106 0 0,-6 24 6 0 0,11-49 206 0 0,-10 46-193 0 0,0 1 1 0 0,1-1-1 0 0,-1 0 1 0 0,1 1-1 0 0,-1-1 0 0 0,1 1 1 0 0,0 0-1 0 0,0-1 1 0 0,1 1-1 0 0,-1 0 1 0 0,3-2-20 0 0,-5 5 7 0 0,1 0 0 0 0,-1-1 0 0 0,1 1-1 0 0,-1 0 1 0 0,1 0 0 0 0,-1-1 0 0 0,1 1 0 0 0,-1 0 0 0 0,1 0 0 0 0,-1 0 0 0 0,1 0 0 0 0,0 0-1 0 0,-1 0 1 0 0,1 0 0 0 0,-1 0 0 0 0,1 0 0 0 0,-1 0 0 0 0,1 0 0 0 0,0 0 0 0 0,-1 0 0 0 0,1 0-1 0 0,-1 0 1 0 0,1 1 0 0 0,-1-1 0 0 0,1 0 0 0 0,-1 0 0 0 0,1 1 0 0 0,-1-1 0 0 0,1 0 0 0 0,-1 1 0 0 0,0-1-1 0 0,1 0 1 0 0,-1 1 0 0 0,1-1 0 0 0,-1 1 0 0 0,0-1 0 0 0,1 1 0 0 0,-1-1 0 0 0,0 1 0 0 0,0-1-1 0 0,1 1 1 0 0,-1-1 0 0 0,0 1-7 0 0,12 28 0 0 0,-10-24 29 0 0,4 10-16 0 0,0 1 1 0 0,1-2-1 0 0,1 1 0 0 0,0-1 0 0 0,0 0 0 0 0,2-1 1 0 0,0 0-1 0 0,0-1 0 0 0,1 0 0 0 0,2 1-13 0 0,-10-10 16 0 0,1 1 0 0 0,0-1-1 0 0,0-1 1 0 0,0 1 0 0 0,0 0-1 0 0,1-1 1 0 0,-1 0 0 0 0,1 0-1 0 0,-1 0 1 0 0,1-1 0 0 0,0 1-1 0 0,0-1 1 0 0,-1 0 0 0 0,1-1-1 0 0,0 1 1 0 0,0-1 0 0 0,0 0-1 0 0,0 0 1 0 0,0-1 0 0 0,0 1-1 0 0,0-1 1 0 0,-1 0 0 0 0,1 0-1 0 0,0-1 1 0 0,-1 1 0 0 0,1-1-1 0 0,0 0 1 0 0,-1 0-16 0 0,1-1 41 0 0,-1-1 0 0 0,1 1 0 0 0,-1-1 1 0 0,0 0-1 0 0,0 0 0 0 0,-1 0 0 0 0,1 0 0 0 0,-1-1 1 0 0,0 1-1 0 0,0-1 0 0 0,0 0 0 0 0,-1 0 0 0 0,3-4-41 0 0,6-12 80 0 0,-5 11-52 0 0,-1 0 1 0 0,0 0-1 0 0,0 0 1 0 0,-1 0-1 0 0,0-1 1 0 0,-1 1 0 0 0,0-1-1 0 0,-1 0 1 0 0,0 0-1 0 0,-1 0 1 0 0,0 0-1 0 0,0-1 1 0 0,-1 1 0 0 0,-1-1-29 0 0,1 4 46 0 0,0 5 0 0 0,0-1 0 0 0,-1 1 1 0 0,1-1-1 0 0,0 1 0 0 0,-1-1 1 0 0,0 1-1 0 0,0-1 0 0 0,0 1 1 0 0,0 0-1 0 0,-1-2-46 0 0,-26-53 838 0 0,6 22 104 0 0,21 32-3106 0 0,1 4-9297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47.1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4416 0 0,'1'0'79'0'0,"-1"0"1"0"0,1 0 0 0 0,-1-1-1 0 0,1 1 1 0 0,0 0-1 0 0,-1 0 1 0 0,1 0-1 0 0,-1 0 1 0 0,1 0-1 0 0,-1 0 1 0 0,1 0 0 0 0,0 0-1 0 0,-1 0 1 0 0,1 1-1 0 0,-1-1 1 0 0,1 0-1 0 0,-1 0 1 0 0,1 0-1 0 0,0 1 1 0 0,-1-1-1 0 0,1 0 1 0 0,-1 1 0 0 0,0-1-1 0 0,1 0 1 0 0,-1 1-1 0 0,1-1 1 0 0,-1 0-1 0 0,1 1 1 0 0,-1-1-1 0 0,0 1 1 0 0,1-1 0 0 0,-1 1-1 0 0,0-1 1 0 0,1 1-1 0 0,-1-1 1 0 0,0 1-1 0 0,0-1 1 0 0,0 1-1 0 0,0 0 1 0 0,1-1 0 0 0,-1 1-1 0 0,0-1 1 0 0,0 1-1 0 0,0 0 1 0 0,0-1-1 0 0,0 1 1 0 0,0-1-1 0 0,0 1 1 0 0,-1-1 0 0 0,1 1-1 0 0,0 0-79 0 0,0 0 500 0 0,0-1-7 0 0,0 0-31 0 0,0 0-158 0 0,0 0-39 0 0,-1 4-162 0 0,-1-1 0 0 0,1 1 0 0 0,0-1 0 0 0,1 1 1 0 0,-1 0-1 0 0,1 0 0 0 0,-1-1 0 0 0,1 1 0 0 0,0 3-103 0 0,-4 34 183 0 0,3-31-161 0 0,0-1 1 0 0,0 0-1 0 0,0 1 0 0 0,1-1 1 0 0,1 5-23 0 0,0 1 106 0 0,0 0 1 0 0,-1 0 0 0 0,-2 15-107 0 0,0-16 120 0 0,1 0 0 0 0,1 0 0 0 0,1 0 0 0 0,1 12-120 0 0,-2 11 320 0 0,-1-31-235 0 0,1 0 0 0 0,0 0 0 0 0,0 0 0 0 0,0 0 0 0 0,2 6-85 0 0,4-4 148 0 0,-5-8-132 0 0,-1 1 0 0 0,1-1 0 0 0,-1 0-1 0 0,1 1 1 0 0,-1-1 0 0 0,0 0 0 0 0,1 1 0 0 0,-1-1 0 0 0,1 1-1 0 0,-1-1 1 0 0,0 0 0 0 0,0 1 0 0 0,1-1 0 0 0,-1 1 0 0 0,0-1 0 0 0,0 1-1 0 0,1-1 1 0 0,-1 1 0 0 0,0 0 0 0 0,0-1 0 0 0,0 1 0 0 0,0-1 0 0 0,0 1-1 0 0,0-1 1 0 0,0 1 0 0 0,0-1 0 0 0,0 1-16 0 0,0 0-33 0 0,0 0 1 0 0,1 0-1 0 0,-1-1 1 0 0,0 1-1 0 0,1 0 1 0 0,-1-1-1 0 0,0 1 1 0 0,1 0-1 0 0,-1-1 1 0 0,1 1-1 0 0,-1-1 1 0 0,1 1-1 0 0,-1-1 0 0 0,1 1 1 0 0,0-1-1 0 0,-1 1 1 0 0,1-1-1 0 0,0 1 1 0 0,-1-1-1 0 0,1 0 1 0 0,0 1-1 0 0,-1-1 1 0 0,1 0-1 0 0,0 0 1 0 0,0 1-1 0 0,-1-1 1 0 0,1 0-1 0 0,0 0 0 0 0,0 0 1 0 0,0 0 32 0 0,-1-1-9185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47.6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 5416 0 0,'1'2'102'0'0,"1"0"1"0"0,0 0-1 0 0,-1 0 1 0 0,1 0-1 0 0,-1 0 0 0 0,0 0 1 0 0,0 0-1 0 0,0 1 1 0 0,0-1-1 0 0,0 1 0 0 0,0-1 1 0 0,0 0-1 0 0,-1 1 1 0 0,0-1-1 0 0,1 1 1 0 0,-1-1-1 0 0,0 1 0 0 0,0 0 1 0 0,0-1-1 0 0,0 1 1 0 0,-1-1-1 0 0,1 1 0 0 0,-1-1 1 0 0,0 1-1 0 0,1-1 1 0 0,-1 0-1 0 0,-1 2-102 0 0,0 3 3 0 0,0 0-1 0 0,0 0 1 0 0,1 0 0 0 0,0-1-1 0 0,0 1 1 0 0,1 0 0 0 0,0 2-3 0 0,-2 16 0 0 0,-3 27 122 0 0,3 1 1 0 0,2 15-123 0 0,0-31 56 0 0,1-28 67 0 0,0 0 1 0 0,0 0-1 0 0,1 0 1 0 0,1 0-1 0 0,-1 0 0 0 0,2 0-123 0 0,7 32 389 0 0,-6-19 4 0 0,0-1 0 0 0,2 0-1 0 0,0 0 1 0 0,8 14-393 0 0,-11-25 188 0 0,-3-9-139 0 0,-1 1-1 0 0,1 0 1 0 0,-1-1-1 0 0,1 1 1 0 0,0-1-1 0 0,0 1 1 0 0,0-1-1 0 0,0 1 1 0 0,0-1-1 0 0,0 0 1 0 0,1 1 0 0 0,-1-1-1 0 0,0 0 1 0 0,0 0-1 0 0,1 0 1 0 0,-1 0-1 0 0,2 1-48 0 0,1 0 58 0 0,1 0-1 0 0,-1 0 0 0 0,1 0 0 0 0,-1-1 0 0 0,1 0 1 0 0,-1 0-1 0 0,1 0 0 0 0,0 0 0 0 0,0 0 1 0 0,-1-1-1 0 0,1 0 0 0 0,0 0 0 0 0,0 0 1 0 0,-1-1-1 0 0,1 0 0 0 0,0 0 0 0 0,-1 0 1 0 0,1 0-1 0 0,0-1 0 0 0,-1 0 0 0 0,0 0 0 0 0,1 0 1 0 0,-1 0-1 0 0,0 0 0 0 0,0-1 0 0 0,0 0 1 0 0,0 0-1 0 0,1-2-57 0 0,81-59-1721 0 0,-83 62-6919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48.2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6016 0 0,'0'0'424'0'0,"0"1"-170"0"0,0 1 0 0 0,0-1-1 0 0,1 0 1 0 0,-1 1 0 0 0,0-1 0 0 0,1 1 0 0 0,-1-1 0 0 0,0 0 0 0 0,1 1 0 0 0,0-1-1 0 0,-1 0 1 0 0,1 1-254 0 0,0-2 11 0 0,0 0 0 0 0,0 0-1 0 0,0 0 1 0 0,0 1 0 0 0,0-1-1 0 0,0 0 1 0 0,-1 1 0 0 0,1-1-1 0 0,0 1 1 0 0,0-1 0 0 0,0 1-1 0 0,0-1 1 0 0,-1 1 0 0 0,1 0-1 0 0,0-1 1 0 0,-1 1 0 0 0,1 0-1 0 0,0-1 1 0 0,-1 1 0 0 0,1 0-1 0 0,-1 0 1 0 0,1 0 0 0 0,-1 0-1 0 0,0-1 1 0 0,1 1 0 0 0,-1 0-1 0 0,0 0 1 0 0,0 0 0 0 0,1 0-1 0 0,-1 0 1 0 0,0 0 0 0 0,0 0-1 0 0,0 0 1 0 0,0 1-11 0 0,-1 42 534 0 0,0-28-341 0 0,1 302 2565 0 0,0-315-2720 0 0,0 0-1 0 0,1 0 1 0 0,-1-1-1 0 0,1 1 1 0 0,0 0 0 0 0,0 0-1 0 0,0-1 1 0 0,0 1-1 0 0,0-1 1 0 0,1 1-1 0 0,-1-1 1 0 0,1 1-38 0 0,-1-1 34 0 0,1 0 0 0 0,-1 1 0 0 0,1 0-1 0 0,-1-1 1 0 0,0 1 0 0 0,0 0 0 0 0,0-1 0 0 0,0 1 0 0 0,-1 0 0 0 0,1 0 0 0 0,-1 0 0 0 0,0 0-34 0 0,0-2 15 0 0,0 0-1 0 0,0-1-1 0 0,0 1 0 0 0,-1 0 0 0 0,1 0 0 0 0,0 0 0 0 0,0 0 0 0 0,0 0 0 0 0,0 0 0 0 0,1 0 1 0 0,-1 0-1 0 0,0-1 0 0 0,0 1 0 0 0,0 0 0 0 0,1 0 0 0 0,-1 0 0 0 0,0 0 0 0 0,1-1 0 0 0,-1 1 1 0 0,1 0-1 0 0,-1 0 0 0 0,1 0 0 0 0,-1-1 0 0 0,1 1 0 0 0,0 0 0 0 0,-1-1 0 0 0,1 1 1 0 0,0-1-1 0 0,-1 1 0 0 0,1-1 0 0 0,0 1-13 0 0,18 16 304 0 0,2-28-25 0 0,-19 11-254 0 0,-1 1-16 0 0,-1-1-1 0 0,1 0 1 0 0,-1 0 0 0 0,1 0 0 0 0,-1 0-1 0 0,1 0 1 0 0,0 1 0 0 0,-1-1-1 0 0,1 0 1 0 0,-1 0 0 0 0,1 0 0 0 0,-1 0-1 0 0,1-1 1 0 0,-1 1 0 0 0,1 0-1 0 0,-1 0 1 0 0,1 0 0 0 0,-1 0-1 0 0,1 0 1 0 0,-1-1 0 0 0,1 1 0 0 0,-1 0-1 0 0,1 0 1 0 0,-1-1 0 0 0,1 1-1 0 0,-1 0 1 0 0,0-1 0 0 0,1 1-1 0 0,-1-1 1 0 0,0 1 0 0 0,1 0 0 0 0,-1-1-1 0 0,0 1 1 0 0,1-1 0 0 0,-1 1-1 0 0,0-1 1 0 0,0 1 0 0 0,1-1 0 0 0,-1 1-9 0 0,2-5 187 0 0,25 1 109 0 0,-2-2-142 0 0,-4 1 71 0 0,-1 1 0 0 0,1 0 0 0 0,-1 2 0 0 0,15-1-225 0 0,68 3 776 0 0,-61-11-679 0 0,18 7-537 0 0,-41 4-2070 0 0,-19 0-8219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58.1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37 6328 0 0,'0'0'913'0'0,"0"0"4"0"0,0 0-1 0 0,0 0-64 0 0,0 0-288 0 0,0 0-62 0 0,0 0 2 0 0,0 0-51 0 0,0 0-202 0 0,0 0-51 0 0,0 0 1 0 0,-1-6-29 0 0,-5-18-136 0 0,4 18-29 0 0,2 6 1 0 0,0 0 5 0 0,0 0 22 0 0,0 0 6 0 0,-1 6-8 0 0,1 0 0 0 0,-1 1 0 0 0,1-1 0 0 0,0 0 1 0 0,0 0-1 0 0,1 1-33 0 0,0 17 65 0 0,-1 360 892 0 0,0-384-922 0 0,0 0 2 0 0,0 0-2 0 0,0 0-2 0 0,0 0-18 0 0,0 0 1 0 0,0 0 5 0 0,0 0-2 0 0,0 0 4 0 0,-2 10-1754 0 0,2-9-7298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58.5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83 5016 0 0,'3'0'35'0'0,"-1"0"-1"0"0,1 0 1 0 0,-1 1 0 0 0,1-1-1 0 0,-1 0 1 0 0,0 1 0 0 0,1 0-1 0 0,-1-1 1 0 0,1 1 0 0 0,-1 0-1 0 0,0 0 1 0 0,0 1 0 0 0,1-1-1 0 0,-1 0 1 0 0,0 1 0 0 0,0-1-35 0 0,1 1 37 0 0,1 0 33 0 0,-1 0 1 0 0,1 0 0 0 0,0-1-1 0 0,0 1 1 0 0,-1-1-1 0 0,1 0 1 0 0,0 0-1 0 0,0-1 1 0 0,0 1 0 0 0,0-1-1 0 0,0 0 1 0 0,4 0-71 0 0,53-9 323 0 0,-35 4-316 0 0,12-3 166 0 0,0-2 1 0 0,-1-2-1 0 0,2-2-173 0 0,-10 2 185 0 0,1 2 0 0 0,0 1 0 0 0,0 2 0 0 0,1 0 0 0 0,20 0-185 0 0,33 8 413 0 0,-76 0-359 0 0,31-3-731 0 0,-37 2-5047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59.0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4816 0 0,'0'20'68'0'0,"-1"-4"147"0"0,1 1 1 0 0,1-1-1 0 0,1 0 0 0 0,0 1 1 0 0,1-1-1 0 0,1 3-215 0 0,-1-6 18 0 0,0 1 1 0 0,-1-1 0 0 0,0 0-1 0 0,-1 9-18 0 0,6 33 86 0 0,-1 5 82 0 0,-6-48-24 0 0,0-1 0 0 0,2 0 0 0 0,-1 1 1 0 0,1-1-1 0 0,1 0 0 0 0,1 2-144 0 0,0-2 235 0 0,0 1-1 0 0,1-1 1 0 0,1 0 0 0 0,0-1-1 0 0,1 1 1 0 0,2 2-235 0 0,-5-9 81 0 0,-1 0-1 0 0,1 0 1 0 0,0 0 0 0 0,0 0-1 0 0,0-1 1 0 0,0 0-1 0 0,1 0 1 0 0,-1 0 0 0 0,1-1-1 0 0,0 1 1 0 0,0-1 0 0 0,0 0-1 0 0,0 0 1 0 0,0-1-1 0 0,4 1-80 0 0,14 3 202 0 0,-9-2 128 0 0,-1-1 1 0 0,1 0 0 0 0,8 0-331 0 0,-17-2 96 0 0,0-1 1 0 0,0 1-1 0 0,0-1 1 0 0,0 1 0 0 0,0-2-1 0 0,0 1 1 0 0,-1 0-1 0 0,1-1 1 0 0,0 0 0 0 0,-1 0-1 0 0,4-2-96 0 0,7-5 220 0 0,-1-1 0 0 0,0 0 0 0 0,-1-1 0 0 0,0 0 0 0 0,0-1 0 0 0,-1 0-1 0 0,-1-1 1 0 0,0-1 0 0 0,-1 1 0 0 0,0-2 0 0 0,-1 1 0 0 0,2-8-220 0 0,-6 8 167 0 0,-1 0 0 0 0,0 0 0 0 0,-1 0 0 0 0,-1-1 1 0 0,0 1-1 0 0,-1-1 0 0 0,-1 0 0 0 0,0 0 0 0 0,-1 1 0 0 0,0-1 0 0 0,-2-3-167 0 0,-8-23 377 0 0,10 38-352 0 0,1 1 0 0 0,-1-1 1 0 0,0 1-1 0 0,-1 0 0 0 0,1-1 0 0 0,0 1 0 0 0,-1 0 1 0 0,1-1-1 0 0,-1 1 0 0 0,0 0 0 0 0,0 0 0 0 0,1 1 0 0 0,-3-3-25 0 0,3-12-2215 0 0,1 16-8649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59.4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1 7136 0 0,'5'14'36'0'0,"-3"-11"-15"0"0,-1 1 0 0 0,0-1 0 0 0,0 0 0 0 0,0 0 0 0 0,0 1 0 0 0,-1-1 0 0 0,1 0 0 0 0,-1 1 0 0 0,0 1-21 0 0,0 2 21 0 0,1 0 0 0 0,0-1 0 0 0,0 1 0 0 0,1-1 0 0 0,1 5-21 0 0,0-3 7 0 0,-1-1-1 0 0,-1 0 1 0 0,1 0-1 0 0,-1 1 0 0 0,0 6-6 0 0,5 114-14 0 0,-2-59-150 0 0,-3 19 164 0 0,0-56-3 0 0,-1-22 23 0 0,1 0-1 0 0,-2 1 1 0 0,1-1 0 0 0,-1 0 0 0 0,-1 0 0 0 0,0 0 0 0 0,0 1-20 0 0,1-9 35 0 0,1 0 0 0 0,-1 1 0 0 0,1-1 1 0 0,0 0-1 0 0,0 1 0 0 0,0-1 0 0 0,0 1 0 0 0,0-1 0 0 0,1 0 1 0 0,-1 1-1 0 0,1-1 0 0 0,0 0 0 0 0,-1 1 0 0 0,2 0-35 0 0,3 24 704 0 0,-5-19-80 0 0,1-12 760 0 0,-4-14 189 0 0,-1 11-1433 0 0,1 1 0 0 0,0 0 0 0 0,0-1-1 0 0,0 0 1 0 0,1 0 0 0 0,0 1 0 0 0,0-3-140 0 0,-1-4 28 0 0,-5-18 106 0 0,2 0 0 0 0,1-1 1 0 0,-1-22-135 0 0,2-101 590 0 0,4 139-491 0 0,1 1 1 0 0,0-1-1 0 0,1 1 1 0 0,3-8-100 0 0,-4 18 30 0 0,0-1 0 0 0,1 1 0 0 0,0 0 0 0 0,0 0 0 0 0,1 0 0 0 0,-1 0 0 0 0,1 0 0 0 0,0 0 0 0 0,0 0 0 0 0,1 1 0 0 0,0 0 0 0 0,-1 0 0 0 0,3-2-30 0 0,2 0 53 0 0,-1 1 1 0 0,1 0-1 0 0,0 0 1 0 0,8-2-54 0 0,10-7 85 0 0,-21 11-71 0 0,-1 0 1 0 0,1 0-1 0 0,0 0 0 0 0,0 1 1 0 0,1 0-1 0 0,-1 0 1 0 0,0 0-1 0 0,1 0 1 0 0,-1 1-1 0 0,1 0 1 0 0,-1 0-1 0 0,1 0 1 0 0,0 1-1 0 0,0 0 1 0 0,0 0-15 0 0,4 2 8 0 0,1-1 1 0 0,-1-1-1 0 0,1 0 1 0 0,0 0-1 0 0,0-1-8 0 0,33 0 13 0 0,-42 1-21 0 0,1 1 0 0 0,-1 0 1 0 0,1-1-1 0 0,-1 1 0 0 0,1 0 1 0 0,-1 0-1 0 0,0 0 0 0 0,1 1 1 0 0,-1-1-1 0 0,0 0 0 0 0,0 1 1 0 0,0 0-1 0 0,0-1 1 0 0,0 1-1 0 0,0 0 0 0 0,0 0 1 0 0,-1 0-1 0 0,1 0 0 0 0,-1 0 1 0 0,1 1-1 0 0,-1-1 0 0 0,0 0 1 0 0,0 1-1 0 0,0-1 1 0 0,0 1-1 0 0,0-1 0 0 0,-1 1 1 0 0,1-1-1 0 0,-1 1 0 0 0,0 0 1 0 0,1-1-1 0 0,-1 1 0 0 0,-1-1 1 0 0,1 1-1 0 0,0 0 1 0 0,0-1-1 0 0,-1 2 8 0 0,-1 1-8 0 0,0 0 1 0 0,0-1 0 0 0,-1 1-1 0 0,1-1 1 0 0,-1 0-1 0 0,0 1 1 0 0,-1-1-1 0 0,1 0 1 0 0,-1-1 0 0 0,1 1-1 0 0,-1-1 1 0 0,0 1-1 0 0,0-1 1 0 0,-1 0-1 0 0,1-1 1 0 0,-1 1 0 0 0,1-1-1 0 0,-1 0 1 0 0,0 0-1 0 0,0 0 1 0 0,-3 0 7 0 0,4 0 8 0 0,1-1-1 0 0,0 1 1 0 0,0-1 0 0 0,-1 1-1 0 0,1 0 1 0 0,1 0 0 0 0,-1 1-1 0 0,-2 1-7 0 0,-15 10 11 0 0,11-10-8 0 0,5-3-1 0 0,-1 1 0 0 0,1-1-1 0 0,0 1 1 0 0,0 0 0 0 0,-1 1-1 0 0,2-1 1 0 0,-1 1 0 0 0,0 0 0 0 0,0 0-1 0 0,1 0 1 0 0,0 0 0 0 0,-1 1-1 0 0,1-1 1 0 0,1 1 0 0 0,-1 0 0 0 0,-1 1-2 0 0,4-4 0 0 0,-1 2 0 0 0,-1 0 1 0 0,1 0 0 0 0,-1 0-1 0 0,0 0 1 0 0,0 0-1 0 0,0 0 1 0 0,0-1 0 0 0,0 1-1 0 0,0 0 1 0 0,-1-1-1 0 0,0 0 1 0 0,1 0 0 0 0,-3 1-1 0 0,2 0-1 0 0,0-1 0 0 0,0 1 0 0 0,0 0 0 0 0,1 0 1 0 0,-1 0-1 0 0,1 0 0 0 0,0 0 0 0 0,-1 0 1 0 0,0 4 0 0 0,1-4-2 0 0,1-1-1 0 0,-1 1 1 0 0,1 0 0 0 0,-1-1 0 0 0,0 0 0 0 0,0 1 0 0 0,0-1 0 0 0,0 0 0 0 0,-1 0 0 0 0,1 0 0 0 0,0 0 0 0 0,-2 0 2 0 0,3-1-2 0 0,0 0 1 0 0,0 0 0 0 0,0 0-1 0 0,0 1 1 0 0,1-1 0 0 0,-1 0-1 0 0,0 0 1 0 0,0 1 0 0 0,1-1 0 0 0,-1 1-1 0 0,1-1 1 0 0,-1 1 0 0 0,1-1-1 0 0,0 1 1 0 0,-1-1 0 0 0,1 1-1 0 0,0-1 1 0 0,0 1 0 0 0,0-1 0 0 0,0 2 1 0 0,2 34-22 0 0,-1-35 22 0 0,0 1 0 0 0,1-1 0 0 0,-1 0 0 0 0,0 1 0 0 0,0-1 0 0 0,1 0 0 0 0,0 0 0 0 0,-1 0 0 0 0,1 0 0 0 0,0 0 0 0 0,0 0 0 0 0,0-1 0 0 0,1 2 0 0 0,31 19 0 0 0,61 34 70 0 0,-89-53-64 0 0,-1 0 0 0 0,2-1-1 0 0,-1 0 1 0 0,0-1 0 0 0,0 1 0 0 0,1-1-1 0 0,-1-1 1 0 0,0 1 0 0 0,1-1-1 0 0,3 0-5 0 0,22 2 15 0 0,10 7 9 0 0,-35-6-13 0 0,1-1 1 0 0,0-1-1 0 0,0 1 1 0 0,0-1-1 0 0,0-1 1 0 0,0 1-1 0 0,6-2-11 0 0,48 1-1908 0 0,-60 0-7758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33.6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70 0 2304 0 0,'0'0'1529'0'0,"0"0"3"0"0,0 0-7 0 0,0 0-166 0 0,0 0-698 0 0,0 0-178 0 0,1 6 4 0 0,1 7-364 0 0,-1 0 0 0 0,-1 0 0 0 0,0 0 0 0 0,-1-1 0 0 0,0 1 0 0 0,-1 0 0 0 0,-3 12-123 0 0,-9 23 280 0 0,1-1-1 0 0,3 2 1 0 0,2 4-280 0 0,0-13 290 0 0,6-31-196 0 0,0 0 1 0 0,0 0-1 0 0,1 1 1 0 0,0 3-95 0 0,0 18 168 0 0,0-24-107 0 0,0 0 1 0 0,1-1-1 0 0,0 1 1 0 0,0 0-1 0 0,1 0 1 0 0,0 0-1 0 0,0 0 0 0 0,0-1 1 0 0,3 6-62 0 0,-3-5-157 0 0,1 0 0 0 0,-1 0 0 0 0,1 0 0 0 0,-2 0 1 0 0,1 1-1 0 0,-1 3 157 0 0,0-12-8596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19:59.9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11 467 7136 0 0,'2'16'820'0'0,"11"-14"203"0"0,-11-2-994 0 0,-1 0 195 0 0,-1 0-20 0 0,0 0-82 0 0,0 0-24 0 0,0 0-1 0 0,0 0-10 0 0,0 0-38 0 0,0 0 86 0 0,0 0 25 0 0,-4-21 798 0 0,0 10-787 0 0,1 0-1 0 0,1 0 1 0 0,0 0-1 0 0,0-1 1 0 0,0-9-171 0 0,-1-11 173 0 0,-1 1 59 0 0,2 1 0 0 0,1-1 1 0 0,2 0-1 0 0,2-9-232 0 0,-2 25 123 0 0,-1 5 28 0 0,1 0 0 0 0,0 0 0 0 0,0 0 1 0 0,1 0-1 0 0,1 0 0 0 0,0 0 0 0 0,0 1 0 0 0,3-7-151 0 0,-1 13 95 0 0,0-1-1 0 0,1 1 1 0 0,-1 1 0 0 0,0-1-1 0 0,1 1 1 0 0,0 0 0 0 0,-1 0-1 0 0,1 1 1 0 0,0-1 0 0 0,3 1-95 0 0,-6 1 17 0 0,0 0 0 0 0,0 1 0 0 0,-1-1 0 0 0,1 1 0 0 0,0 0 0 0 0,0 0 0 0 0,0 0 0 0 0,0 0 0 0 0,-1 0 0 0 0,1 1 0 0 0,0-1 0 0 0,-1 1 0 0 0,1 0 0 0 0,-1-1 0 0 0,0 1 0 0 0,2 2-17 0 0,4 5 42 0 0,0 0 0 0 0,-1 0-1 0 0,5 8-41 0 0,5 6 73 0 0,22 24 111 0 0,33 29-184 0 0,-44-44 27 0 0,0 0 0 0 0,-3 2 1 0 0,18 29-28 0 0,-40-58-15 0 0,1 0 0 0 0,0-1 1 0 0,0 0-1 0 0,0 0 1 0 0,1 0-1 0 0,0 0 1 0 0,-1-1-1 0 0,1 0 1 0 0,0 0-1 0 0,1 0 1 0 0,-1-1-1 0 0,0 1 1 0 0,1-1-1 0 0,0-1 0 0 0,-1 1 1 0 0,1-1-1 0 0,0 0 1 0 0,0 0-1 0 0,0 0 1 0 0,-1-1-1 0 0,5 0 15 0 0,-10 0-37 0 0,-1-26 54 0 0,-2 0 0 0 0,0 1 0 0 0,-2-1 0 0 0,-1 1 1 0 0,-1 0-1 0 0,-2-2-17 0 0,4 10 17 0 0,-4-11 19 0 0,2 7 21 0 0,1-1 0 0 0,1 0 0 0 0,-3-23-57 0 0,7 36 29 0 0,-1 0 0 0 0,0 0 0 0 0,0 0 0 0 0,-2-3-29 0 0,2 5 57 0 0,-1 0-1 0 0,2 0 1 0 0,-1 0-1 0 0,1 0 1 0 0,0 0-1 0 0,0-3-56 0 0,1 4 71 0 0,0 0 0 0 0,0 0-1 0 0,-1 0 1 0 0,0 0 0 0 0,0 1-1 0 0,-2-5-70 0 0,3 10 20 0 0,0-1-1 0 0,1 1 0 0 0,-1 0 0 0 0,0 0 1 0 0,0 0-1 0 0,0-1 0 0 0,0 1 0 0 0,0 0 1 0 0,0 0-1 0 0,0 0 0 0 0,1-1 0 0 0,-1 1 0 0 0,0 0 1 0 0,0 0-1 0 0,0 0 0 0 0,1 0 0 0 0,-1-1 1 0 0,0 1-1 0 0,0 0 0 0 0,0 0 0 0 0,1 0 0 0 0,-1 0 1 0 0,0 0-1 0 0,0 0 0 0 0,1 0 0 0 0,-1 0 1 0 0,0 0-1 0 0,0 0 0 0 0,0 0 0 0 0,1 0 0 0 0,-1 0 1 0 0,0 0-1 0 0,0 0 0 0 0,1 0 0 0 0,-1 0 1 0 0,0 0-1 0 0,0 0 0 0 0,1 0-19 0 0,10 0-915 0 0,-10 0-311 0 0,1 0-9899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00.7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0 594 4416 0 0,'0'14'1010'0'0,"0"-20"1289"0"0,3-31 1932 0 0,-2 33-4205 0 0,9-43 428 0 0,-3 0-1 0 0,0-15-453 0 0,-4 16 567 0 0,3 0 1 0 0,2 0 0 0 0,4-6-568 0 0,10-12 683 0 0,-3 10-158 0 0,-15 46-456 0 0,0-1 0 0 0,0 1 0 0 0,1 0 0 0 0,0 0 0 0 0,0 0 0 0 0,0 1 0 0 0,1 0 0 0 0,1 0 0 0 0,0 0-69 0 0,-1 0 40 0 0,-5 6 9 0 0,1 0 0 0 0,-1-1 1 0 0,1 1-1 0 0,0 0 0 0 0,0 0 1 0 0,0 0-1 0 0,0 0 0 0 0,-1 1 1 0 0,1-1-1 0 0,0 0 0 0 0,0 1 0 0 0,0-1 1 0 0,1 1-1 0 0,-1 0 0 0 0,0 0 1 0 0,0 0-1 0 0,0 0 0 0 0,0 0 1 0 0,1 0-50 0 0,0 0 75 0 0,-2 0 90 0 0,-1 0-26 0 0,0 0-91 0 0,0 0-19 0 0,2 0-21 0 0,0 0 1 0 0,0 0-1 0 0,0 0 0 0 0,0 1 0 0 0,0-1 1 0 0,0 0-1 0 0,0 1 0 0 0,0-1 0 0 0,0 1 1 0 0,-1 0-1 0 0,2 0-8 0 0,5 6 1 0 0,0 0 0 0 0,-1 0 0 0 0,-1 0 0 0 0,1 1 0 0 0,-1 0 0 0 0,4 6-1 0 0,29 54 0 0 0,-32-55 0 0 0,14 31-6 0 0,-2 1 0 0 0,-2 1-1 0 0,3 19 7 0 0,7 17-5 0 0,-3-28 41 0 0,-16-40-7 0 0,-1 1-1 0 0,-1 1 1 0 0,2 6-29 0 0,-3-4 160 0 0,1 0 0 0 0,1-1 0 0 0,6 11-160 0 0,-13-28 4 0 0,0 1 1 0 0,1 0 0 0 0,-1 0-1 0 0,0-1 1 0 0,1 1 0 0 0,-1 0-1 0 0,0-1 1 0 0,0 1-1 0 0,0 0 1 0 0,1 0 0 0 0,-1 0-1 0 0,0-1 1 0 0,0 1 0 0 0,0 0-1 0 0,0 0 1 0 0,-1-1-1 0 0,1 1 1 0 0,0 0 0 0 0,0 0-1 0 0,0-1 1 0 0,-1 1 0 0 0,1 0-1 0 0,0 0 1 0 0,-1-1-1 0 0,1 1 1 0 0,0 0 0 0 0,-1-1-1 0 0,1 1 1 0 0,-1 0 0 0 0,1-1-1 0 0,-1 1 1 0 0,1-1 0 0 0,-1 1-1 0 0,0-1 1 0 0,1 1-1 0 0,-1-1-4 0 0,-5-10-2447 0 0,5 9-9161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01.1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1 9344 0 0,'-1'0'17'0'0,"1"0"1"0"0,-1 0-1 0 0,1 0 0 0 0,-1 0 1 0 0,1 0-1 0 0,-1 0 1 0 0,1 1-1 0 0,-1-1 1 0 0,1 0-1 0 0,0 0 1 0 0,-1 1-1 0 0,1-1 0 0 0,-1 0 1 0 0,1 1-1 0 0,0-1 1 0 0,-1 0-1 0 0,1 1 1 0 0,0-1-1 0 0,-1 0 1 0 0,1 1-1 0 0,0-1 0 0 0,-1 1 1 0 0,1-1-1 0 0,0 1 1 0 0,0-1-18 0 0,-1 1 9 0 0,1-1 0 0 0,0 0 0 0 0,0 0 1 0 0,0 0-1 0 0,0 1 0 0 0,0-1 0 0 0,0 0 1 0 0,0 0-1 0 0,0 0 0 0 0,0 1 0 0 0,0-1 0 0 0,0 0 1 0 0,0 0-1 0 0,0 0 0 0 0,0 1 0 0 0,0-1 1 0 0,0 0-1 0 0,0 0 0 0 0,0 0 0 0 0,0 1 0 0 0,0-1 1 0 0,0 0-1 0 0,0 0 0 0 0,0 0 0 0 0,0 1 1 0 0,0-1-1 0 0,0 0 0 0 0,1 0 0 0 0,-1 0 0 0 0,0 0 1 0 0,0 1-1 0 0,0-1 0 0 0,0 0 0 0 0,0 0 1 0 0,1 0-1 0 0,-1 0 0 0 0,0 0 0 0 0,0 1 0 0 0,0-1 1 0 0,1 0-1 0 0,-1 0 0 0 0,0 0 0 0 0,0 0 1 0 0,0 0-1 0 0,1 0 0 0 0,-1 0 0 0 0,0 0 0 0 0,0 0 1 0 0,1 0-10 0 0,-1 0 1 0 0,0 0 0 0 0,0 0 0 0 0,1 0-1 0 0,-1 1 1 0 0,0-1 0 0 0,1 0 0 0 0,-1 0 0 0 0,0 0 0 0 0,0 0 0 0 0,1 0 0 0 0,-1 0 0 0 0,0 1 0 0 0,0-1 0 0 0,1 0 0 0 0,-1 0 0 0 0,0 0 0 0 0,0 1 0 0 0,0-1 0 0 0,1 0 0 0 0,-1 0 0 0 0,0 1 0 0 0,0-1 0 0 0,0 0 0 0 0,0 1-1 0 0,0-1 1 0 0,0 0 0 0 0,1 0 0 0 0,-1 1 0 0 0,0-1-1 0 0,0 1 0 0 0,0-1-1 0 0,0 0 1 0 0,0 1-1 0 0,0-1 0 0 0,0 0 1 0 0,0 1-1 0 0,1-1 1 0 0,-1 0-1 0 0,0 1 0 0 0,0-1 1 0 0,0 0-1 0 0,1 1 1 0 0,-1-1-1 0 0,0 0 0 0 0,1 0 1 0 0,-1 1-1 0 0,0-1 1 0 0,0 0-1 0 0,1 0 1 0 0,-1 1-1 0 0,0-1 0 0 0,1 0 1 0 0,-1 0-1 0 0,0 0 1 0 0,1 0-1 0 0,-1 0 0 0 0,1 0 1 0 0,-1 0-1 0 0,0 1 1 0 0,1-1-1 0 0,-1 0 1 0 0,111 6-116 0 0,-68-3-551 0 0,0-1 1 0 0,5-2 666 0 0,-42 0-6280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01.5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 5624 0 0,'0'0'34'0'0,"0"-1"1"0"0,1 1-1 0 0,-1 0 1 0 0,0-1-1 0 0,0 1 1 0 0,0 0-1 0 0,1 0 1 0 0,-1-1-1 0 0,0 1 1 0 0,0 0-1 0 0,1 0 0 0 0,-1 0 1 0 0,0-1-1 0 0,0 1 1 0 0,1 0-1 0 0,-1 0 1 0 0,0 0-1 0 0,1 0 1 0 0,-1 0-1 0 0,0 0 1 0 0,1 0-1 0 0,-1-1 1 0 0,0 1-1 0 0,1 0 1 0 0,-1 0-1 0 0,0 0 0 0 0,1 0 1 0 0,-1 0-1 0 0,0 0 1 0 0,1 1-1 0 0,-1-1 1 0 0,0 0-1 0 0,0 0 1 0 0,1 0-1 0 0,-1 0 1 0 0,0 0-1 0 0,1 0 1 0 0,-1 0-1 0 0,0 1 1 0 0,1-1-1 0 0,-1 0 0 0 0,0 0 1 0 0,0 0-1 0 0,1 1 1 0 0,-1-1-1 0 0,0 0 1 0 0,0 0-35 0 0,0 1 84 0 0,1 0-1 0 0,-1-1 1 0 0,0 1 0 0 0,0 0 0 0 0,0-1 0 0 0,1 1-1 0 0,-1 0 1 0 0,0-1 0 0 0,0 1 0 0 0,0 0 0 0 0,0-1 0 0 0,0 1-1 0 0,-1 0 1 0 0,1-1 0 0 0,0 1 0 0 0,0 0 0 0 0,0-1-1 0 0,0 1 1 0 0,-1-1 0 0 0,1 1 0 0 0,0 0 0 0 0,-1 0-84 0 0,1 1 224 0 0,0 0 1 0 0,0 0 0 0 0,1 1 0 0 0,-1-1 0 0 0,0 0-1 0 0,1 0 1 0 0,0 1 0 0 0,-1-1 0 0 0,1 0-1 0 0,0 0 1 0 0,1 2-225 0 0,1 4 168 0 0,12 47 107 0 0,3 32-275 0 0,-9-38 30 0 0,9 82 258 0 0,-11-27 263 0 0,-5-83-144 0 0,-2 0-1 0 0,0 0 1 0 0,-1 0-407 0 0,0 15 628 0 0,1-35-548 0 0,0-1 0 0 0,0 0-12 0 0,0 2-1915 0 0,0-2-7518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02.0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49 8432 0 0,'1'0'90'0'0,"0"0"0"0"0,0 0 0 0 0,1-1 0 0 0,-1 1 0 0 0,0 0 0 0 0,0-1 1 0 0,0 1-1 0 0,0-1 0 0 0,0 0 0 0 0,0 1 0 0 0,0-1 0 0 0,0 0 0 0 0,0 1 0 0 0,0-1 0 0 0,0 0-90 0 0,17-10 859 0 0,102-14-325 0 0,-104 23-538 0 0,0 0 1 0 0,0 1-1 0 0,0 1 1 0 0,11 1 3 0 0,29-1-18 0 0,-45 0 15 0 0,0 0 1 0 0,0 1 0 0 0,0 1 0 0 0,-1-1-1 0 0,1 2 1 0 0,-1-1 0 0 0,1 1-1 0 0,9 5 3 0 0,-1 1-1 0 0,1 0 0 0 0,-2 1 0 0 0,18 12 1 0 0,-32-19 10 0 0,0-1 0 0 0,-1 1 0 0 0,1 0 0 0 0,-1-1 0 0 0,0 2 0 0 0,0-1 0 0 0,0 0 0 0 0,0 1 0 0 0,-1-1 0 0 0,1 1 0 0 0,-1 0 0 0 0,0 0 0 0 0,0 0 0 0 0,-1 0 0 0 0,1 0-1 0 0,-1 0 1 0 0,1 0 0 0 0,-1 1 0 0 0,0 2-10 0 0,-1-3 21 0 0,0 1 0 0 0,-1-1 1 0 0,1 1-1 0 0,-1-1 0 0 0,0 1 0 0 0,0-1 0 0 0,0 0 0 0 0,-1 1 0 0 0,1-1 0 0 0,-1 0 0 0 0,0 0 0 0 0,0 0 0 0 0,-1 0 0 0 0,1-1 0 0 0,-1 1 0 0 0,0 0 1 0 0,0-1-1 0 0,0 0 0 0 0,-1 1-21 0 0,-12 10 23 0 0,0-1 1 0 0,0 0 0 0 0,-2-1 0 0 0,1-1 0 0 0,-1-1 0 0 0,-1-1 0 0 0,0 0-1 0 0,0-1 1 0 0,-10 2-24 0 0,-6 3 27 0 0,-1-1-1 0 0,-1-2 0 0 0,-29 5-26 0 0,39-15-5 0 0,24 0 3 0 0,1 0 1 0 0,-1 0-1 0 0,0 0 1 0 0,1 0-1 0 0,-1 0 1 0 0,1 0-1 0 0,-1 1 1 0 0,1-1-1 0 0,-1 1 1 0 0,1 0-1 0 0,-1-1 1 0 0,1 1-1 0 0,-1 0 0 0 0,1 1 1 0 0,-2 0 1 0 0,3-1-119 0 0,0 0 0 0 0,0-1 1 0 0,0 1-1 0 0,0 0 0 0 0,-1-1 0 0 0,1 1 1 0 0,0-1-1 0 0,0 1 0 0 0,-1-1 0 0 0,1 1 1 0 0,0-1-1 0 0,0 0 0 0 0,-1 0 119 0 0,1 0-7457 0 0</inkml:trace>
  <inkml:trace contextRef="#ctx0" brushRef="#br0" timeOffset="1">716 81 6520 0 0,'-7'109'2590'0'0,"3"-41"-2097"0"0,2-45-369 0 0,1 0 0 0 0,1-1 1 0 0,2 13-125 0 0,-1-21 64 0 0,-1 0 0 0 0,0 0 0 0 0,-2-1 0 0 0,1 1 0 0 0,-2 0-64 0 0,1 4 129 0 0,0-1-1 0 0,0 1 0 0 0,2 6-128 0 0,3 9 123 0 0,-1-24-97 0 0,-1 0-1 0 0,0 1 1 0 0,-1-1 0 0 0,0 1 0 0 0,0-1-1 0 0,-1 4-25 0 0,0-9 37 0 0,1-1-1 0 0,-1 1 0 0 0,1 0 0 0 0,0 0 0 0 0,0-1 0 0 0,0 1 1 0 0,1 0-1 0 0,-1-1 0 0 0,1 1 0 0 0,0-1 0 0 0,0 1 1 0 0,1 2-37 0 0,-1-5 15 0 0,0 4 149 0 0,-1 0 0 0 0,1 0 0 0 0,-1 0 0 0 0,0 0 0 0 0,0 0 0 0 0,-1 2-164 0 0,0 8 654 0 0,1-14-507 0 0,0-1-4 0 0,0 0-33 0 0,0 0-12 0 0,0-27-1465 0 0,0 25-7330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02.5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89 8136 0 0,'0'1'8'0'0,"1"-1"0"0"0,-1 0 0 0 0,0 0 1 0 0,1 0-1 0 0,-1 0 0 0 0,1 0 0 0 0,-1 0 0 0 0,0 0 1 0 0,1 0-1 0 0,-1 0 0 0 0,1 0 0 0 0,-1 0 1 0 0,0 0-1 0 0,1 0 0 0 0,-1 0 0 0 0,0 0 0 0 0,1-1 1 0 0,-1 1-1 0 0,1 0 0 0 0,-1 0 0 0 0,0 0 0 0 0,1 0 1 0 0,-1-1-1 0 0,0 1 0 0 0,0 0 0 0 0,1 0 0 0 0,-1-1 1 0 0,0 1-1 0 0,0 0 0 0 0,1-1 0 0 0,-1 1 1 0 0,0 0-1 0 0,0-1 0 0 0,0 1 0 0 0,1 0 0 0 0,-1-1 1 0 0,0 1-1 0 0,0 0 0 0 0,0-1 0 0 0,0 1 0 0 0,0-1 1 0 0,0 1-1 0 0,0 0 0 0 0,0-1 0 0 0,0 1 1 0 0,0-1-1 0 0,0 1 0 0 0,0 0 0 0 0,0-1-8 0 0,0 0 16 0 0,0 1-1 0 0,0-1 1 0 0,0 1 0 0 0,0-1-1 0 0,0 1 1 0 0,0-1 0 0 0,0 1-1 0 0,0-1 1 0 0,0 1 0 0 0,0-1-1 0 0,0 0 1 0 0,1 1 0 0 0,-1-1-1 0 0,0 1 1 0 0,0-1-1 0 0,1 1 1 0 0,-1-1 0 0 0,0 1-1 0 0,1 0 1 0 0,-1-1 0 0 0,0 1-1 0 0,1-1 1 0 0,-1 1 0 0 0,1 0-1 0 0,-1-1 1 0 0,0 1-1 0 0,1 0 1 0 0,-1-1 0 0 0,1 1-16 0 0,29-13 111 0 0,1 2 1 0 0,0 1 0 0 0,0 1 0 0 0,1 2-1 0 0,23-2-111 0 0,-40 6-34 0 0,0 2 0 0 0,0 0 0 0 0,0 0 0 0 0,0 2 0 0 0,0 0 0 0 0,7 1 34 0 0,-17-1-9 0 0,1 1 1 0 0,-1-1-1 0 0,1 1 1 0 0,-1 0-1 0 0,0 0 1 0 0,0 0-1 0 0,0 1 0 0 0,0 0 1 0 0,-1 0-1 0 0,1 0 1 0 0,-1 1-1 0 0,1-1 1 0 0,-1 1-1 0 0,0 0 0 0 0,-1 0 1 0 0,1 0-1 0 0,-1 1 1 0 0,3 4 8 0 0,-5-7 19 0 0,0 1 0 0 0,-1-1 0 0 0,1 0 1 0 0,-1 1-1 0 0,1-1 0 0 0,-1 1 1 0 0,0-1-1 0 0,0 1 0 0 0,0-1 0 0 0,0 0 1 0 0,-1 1-1 0 0,1-1 0 0 0,-1 2-19 0 0,-10 34 348 0 0,6-29-258 0 0,0 1-1 0 0,-1-1 0 0 0,0 0 0 0 0,0 0 1 0 0,-1-1-1 0 0,0 0 0 0 0,-6 6-89 0 0,-15 12 511 0 0,-19 11-511 0 0,14-10 211 0 0,16-13-80 0 0,-1-2 0 0 0,-1 0 1 0 0,0-1-1 0 0,-1-1 0 0 0,0 0 0 0 0,-1-2 1 0 0,-3 1-132 0 0,21-8 31 0 0,-1 1 1 0 0,1-1-1 0 0,0 1 1 0 0,0 0-1 0 0,1 0 1 0 0,-1 0-1 0 0,0 0 1 0 0,1 0 0 0 0,-1 0-1 0 0,1 1 1 0 0,0 0-1 0 0,-1 0-31 0 0,1-1 16 0 0,0 1 0 0 0,-1 0 0 0 0,0 0-1 0 0,0-1 1 0 0,0 0 0 0 0,0 1 0 0 0,-3 0-16 0 0,4-1 39 0 0,-1 1-1 0 0,1-1 1 0 0,-1 1 0 0 0,1-1 0 0 0,0 1 0 0 0,0 0-1 0 0,0 0 1 0 0,0 0 0 0 0,0 0 0 0 0,1 0-1 0 0,-1 0 1 0 0,1 0 0 0 0,-1 2-39 0 0,4-1 39 0 0,0 0 0 0 0,0-1 0 0 0,0 1 0 0 0,0-1-1 0 0,1 0 1 0 0,-1 1 0 0 0,1-1 0 0 0,0 0 0 0 0,0-1 0 0 0,0 1 0 0 0,0 0 0 0 0,1-1 0 0 0,1 1-39 0 0,50 27 174 0 0,-40-23-141 0 0,1-1-1 0 0,0-1 1 0 0,1-1 0 0 0,-1 0-1 0 0,15 1-32 0 0,86 5 88 0 0,-112-9-84 0 0,26-1 20 0 0,0-1 0 0 0,-1-2 0 0 0,3-1-24 0 0,-2 0 50 0 0,1 2 0 0 0,18 0-50 0 0,-35 2 10 0 0,1 0 0 0 0,0-2 0 0 0,-1 0 0 0 0,1 0 1 0 0,-1-2-1 0 0,8-2-10 0 0,-13 0-1773 0 0,-8 4-7119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02.9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274 51 8432 0 0,'0'-3'101'0'0,"0"0"0"0"0,-1 1 0 0 0,0-1-1 0 0,1 1 1 0 0,-1 0 0 0 0,0-1 0 0 0,0 1 0 0 0,0 0 0 0 0,-1-1 0 0 0,1 1 0 0 0,0 0 0 0 0,-1 0 0 0 0,1 0 0 0 0,-1 0 0 0 0,0 0 0 0 0,0 0 0 0 0,0 1 0 0 0,0-1-1 0 0,0 1 1 0 0,0-1 0 0 0,-1 1-101 0 0,1 0 92 0 0,-1 0 0 0 0,1 0 0 0 0,0 1 0 0 0,-1-1 0 0 0,1 1 0 0 0,0 0 0 0 0,-1 0 0 0 0,1 0-1 0 0,0 0 1 0 0,-1 0 0 0 0,1 0 0 0 0,0 1 0 0 0,-1-1 0 0 0,1 1 0 0 0,0-1 0 0 0,-1 1 0 0 0,1 0-1 0 0,0 0 1 0 0,0 0 0 0 0,0 0 0 0 0,0 1 0 0 0,0-1 0 0 0,-1 1-92 0 0,-11 8-16 0 0,1 2 1 0 0,0-1-1 0 0,0 2 1 0 0,1-1-1 0 0,0 2 0 0 0,1-1 1 0 0,1 2-1 0 0,0-1 0 0 0,1 2 1 0 0,1-1-1 0 0,0 1 1 0 0,1 0-1 0 0,1 0 0 0 0,1 1 1 0 0,0 0-1 0 0,1 0 1 0 0,-1 9 15 0 0,-3 13-80 0 0,3-15 57 0 0,1 0 0 0 0,1 1 1 0 0,0 17 22 0 0,3-34-1 0 0,0-1 1 0 0,1 1 0 0 0,0 0-1 0 0,0 0 1 0 0,0-1 0 0 0,1 1-1 0 0,1-1 1 0 0,-1 0 0 0 0,1 1 0 0 0,1-1-1 0 0,-1 0 1 0 0,1-1 0 0 0,4 7 0 0 0,3 3 0 0 0,-10-13 0 0 0,0-1 0 0 0,0 0 0 0 0,1 1 0 0 0,-1-1 0 0 0,1 0 0 0 0,-1 0 0 0 0,1 0 0 0 0,0 0 0 0 0,0 0 0 0 0,0-1 0 0 0,0 1 0 0 0,0 0 0 0 0,0-1 0 0 0,1 0 0 0 0,-1 1 0 0 0,0-1 0 0 0,2 0 0 0 0,4 2 32 0 0,1 0 0 0 0,-1-1 0 0 0,1-1 0 0 0,-1 1 1 0 0,1-1-1 0 0,0-1 0 0 0,-1 0 0 0 0,1 0 0 0 0,0 0 1 0 0,-1-1-1 0 0,1-1 0 0 0,0 1 0 0 0,4-3-32 0 0,6 0 170 0 0,-4 0 21 0 0,0 0 0 0 0,-1-1 0 0 0,4-1-191 0 0,-12 3 58 0 0,0 0 1 0 0,0-1-1 0 0,-1 1 1 0 0,1-1-1 0 0,-1 0 1 0 0,0-1 0 0 0,0 1-1 0 0,0-1 1 0 0,0 0-59 0 0,5-8 112 0 0,0 1 1 0 0,-1-2-1 0 0,-1 1 1 0 0,0-1 0 0 0,-1 0-1 0 0,-1-1 1 0 0,0 1 0 0 0,-1-1-1 0 0,0 0 1 0 0,1-10-113 0 0,-3 12 89 0 0,-1 0 1 0 0,-1 0-1 0 0,1 0 1 0 0,-2 0-1 0 0,0 0 1 0 0,-1 0-1 0 0,0 0 1 0 0,-1 0-1 0 0,0 1 0 0 0,-1-1 1 0 0,0 0-1 0 0,-1 1 1 0 0,-1-2-90 0 0,-4-6 142 0 0,5 9-49 0 0,0-1 0 0 0,-2 1 0 0 0,1 0 0 0 0,-1 1 0 0 0,0-1 0 0 0,-1 1 0 0 0,-1 0 0 0 0,1 1 0 0 0,-2 0 0 0 0,1 0 0 0 0,-2-1-93 0 0,-7-2-799 0 0,0 1 1 0 0,-17-7 798 0 0,32 17-11281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03.8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82 5416 0 0,'0'-5'500'0'0,"0"7"614"0"0,0 7 648 0 0,0-9-1466 0 0,21 2 785 0 0,-19 2-1031 0 0,0 1-1 0 0,0-1 1 0 0,-1 1 0 0 0,1 0-1 0 0,-1-1 1 0 0,0 1 0 0 0,0 0-1 0 0,-1 0 1 0 0,1 0 0 0 0,-1 0-1 0 0,0-1 1 0 0,-1 2-50 0 0,2 15 84 0 0,10 207 804 0 0,0 38 1419 0 0,-14-450-2042 0 0,1-88-301 0 0,0 226-384 0 0,1 38 252 0 0,0 0-1 0 0,1-1 1 0 0,0 1-1 0 0,1 0 0 0 0,-1-1 1 0 0,1 1-1 0 0,2-6 169 0 0,-1 8-295 0 0,-1 0 0 0 0,-1-1 0 0 0,1 1 0 0 0,-1-1 0 0 0,0-3 295 0 0,0 10-5 0 0,1-2-90 0 0,0 0 0 0 0,0-1 0 0 0,0 1 0 0 0,0 0 0 0 0,1 0 0 0 0,-1 0 1 0 0,1 0-1 0 0,-1 0 0 0 0,1 0 0 0 0,-1 1 0 0 0,1-1 0 0 0,0 0 0 0 0,1 0 95 0 0,0-1-175 0 0,-2 2 110 0 0,0-1 1 0 0,1 1 0 0 0,-1-1-1 0 0,0 1 1 0 0,1-1 0 0 0,-1 1-1 0 0,1 0 1 0 0,-1 0 0 0 0,1 0-1 0 0,0 0 1 0 0,-1 0 0 0 0,1 0-1 0 0,0 1 1 0 0,0-1 0 0 0,0 0-1 0 0,-1 1 1 0 0,1 0 0 0 0,0-1-1 0 0,0 1 1 0 0,0 0-1 0 0,0 0 1 0 0,0 0 0 0 0,0 0-1 0 0,2 0 65 0 0,9 1-119 0 0,-9-1 119 0 0,0 0 1 0 0,0 1-1 0 0,0 0 1 0 0,0 0-1 0 0,0 0 1 0 0,0 1-1 0 0,0-1 0 0 0,0 1 1 0 0,-1 0-1 0 0,1 0 1 0 0,0 0-1 0 0,28 13 4 0 0,-10-7 46 0 0,0 1-1 0 0,0 0 1 0 0,-1 2 0 0 0,-1 0-1 0 0,0 2 1 0 0,0 0-1 0 0,-1 1 1 0 0,-1 1 0 0 0,9 10-50 0 0,-13-10 219 0 0,-8-10-174 0 0,0 0 0 0 0,-1 1 1 0 0,0 0-1 0 0,0 0 0 0 0,-1 0 0 0 0,2 2-45 0 0,-5-6 13 0 0,-1 0 1 0 0,1 0-1 0 0,0-1 0 0 0,0 1 0 0 0,-1 0 0 0 0,1 0 0 0 0,-1 0 0 0 0,0 0 0 0 0,1 0 1 0 0,-1 0-1 0 0,0 0 0 0 0,0 0 0 0 0,0 0 0 0 0,-1 0 0 0 0,1 0 0 0 0,0 0 1 0 0,-1 0-1 0 0,1 0 0 0 0,-1 0 0 0 0,0 0 0 0 0,0 0 0 0 0,0 0 0 0 0,0 0 0 0 0,0-1 1 0 0,0 1-1 0 0,0 0-13 0 0,-6 6 78 0 0,1-1 0 0 0,-1 0-1 0 0,0 0 1 0 0,0-1 0 0 0,-1 0 0 0 0,0 0 0 0 0,0-1 0 0 0,-1 0 0 0 0,1 0 0 0 0,-5 1-78 0 0,-10 3 148 0 0,-1 0 0 0 0,0-1 1 0 0,-11 2-149 0 0,17-6 106 0 0,0 0 1 0 0,0-1 0 0 0,0-1 0 0 0,-1-1 0 0 0,1-1-1 0 0,0 0 1 0 0,0-1 0 0 0,-1-1 0 0 0,1-1 0 0 0,-4-2-107 0 0,-5 1 39 0 0,22 4-152 0 0,1-1 1 0 0,0 1-1 0 0,0-1 0 0 0,0 1 1 0 0,0-1-1 0 0,0-1 1 0 0,0 1-1 0 0,0 0 0 0 0,0-1 1 0 0,0 0-1 0 0,1 0 1 0 0,-1 0 112 0 0,3 1-7420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04.2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226 85 7024 0 0,'-24'-7'1857'0'0,"21"7"-1774"0"0,-1 0 1 0 0,1 1-1 0 0,0-1 1 0 0,0 0-1 0 0,0 1 0 0 0,0 0 1 0 0,0 0-1 0 0,0 0 0 0 0,1 0 1 0 0,-1 0-1 0 0,0 1 0 0 0,0-1 1 0 0,1 1-1 0 0,-1 0 1 0 0,1 0-1 0 0,-1 0 0 0 0,1 0 1 0 0,0 0-1 0 0,0 0 0 0 0,0 1 1 0 0,-2 2-84 0 0,-15 17 15 0 0,1 2 1 0 0,2 0 0 0 0,0 1 0 0 0,1 0 0 0 0,1 2-1 0 0,-7 21-15 0 0,16-31 23 0 0,0 1 0 0 0,1 0 0 0 0,1 0 0 0 0,1 0 0 0 0,1 0-1 0 0,0 0 1 0 0,2 13-23 0 0,-2-23 10 0 0,2 0 0 0 0,-1 0 0 0 0,1 0 0 0 0,0 0 0 0 0,1 0 0 0 0,-1 0 0 0 0,2-1-1 0 0,-1 1 1 0 0,1-1 0 0 0,0 1 0 0 0,1-1 0 0 0,0 0 0 0 0,0 0 0 0 0,0 0 0 0 0,1-1 0 0 0,0 1 0 0 0,0-1-1 0 0,1 0 1 0 0,2 1-10 0 0,3 2 24 0 0,1 0-1 0 0,0-1 0 0 0,1-1 0 0 0,0 0 0 0 0,0-1 1 0 0,0 0-1 0 0,1-1 0 0 0,-1-1 0 0 0,1 0 0 0 0,11 1-23 0 0,-16-3 49 0 0,1-2-1 0 0,0 1 0 0 0,0-1 0 0 0,-1 0 1 0 0,1-1-1 0 0,0 0 0 0 0,-1-1 0 0 0,1 0 1 0 0,-1 0-1 0 0,1-1 0 0 0,5-3-48 0 0,-3 1 62 0 0,1-1-1 0 0,-2-1 1 0 0,1 0-1 0 0,-1-1 1 0 0,0 0-1 0 0,0-1 0 0 0,-1 0 1 0 0,0-2-62 0 0,3-1 87 0 0,-7 7-23 0 0,-1 0 0 0 0,1 0 0 0 0,-1-1 0 0 0,0 0 0 0 0,0 0-1 0 0,0 0 1 0 0,-1-1 0 0 0,0 1 0 0 0,0-1 0 0 0,-1 0 0 0 0,0 0 0 0 0,0-1 0 0 0,-1 1-1 0 0,0-1 1 0 0,1-3-64 0 0,-1-4 91 0 0,0 0-1 0 0,-1 0 1 0 0,-1 0-1 0 0,0 0 1 0 0,-1 0-1 0 0,0 0 1 0 0,-1 1-1 0 0,-5-16-90 0 0,-1-2 150 0 0,6 21-107 0 0,0 1 0 0 0,-1 0-1 0 0,0 0 1 0 0,0 0-1 0 0,-1 1 1 0 0,-1-1-1 0 0,0 1 1 0 0,0 0 0 0 0,-6-8-43 0 0,4 8 30 0 0,0 0 0 0 0,0 0 0 0 0,-1 0 0 0 0,0 1 0 0 0,0 0 0 0 0,-1 1 0 0 0,0 0 0 0 0,0 0 0 0 0,-10-5-30 0 0,-20-8 69 0 0,19 9 12 0 0,0 1 0 0 0,0 1 0 0 0,-1 1 0 0 0,0 1 0 0 0,-1 1-81 0 0,-15-3 131 0 0,19 4-43 0 0,0 0-1 0 0,0 2 0 0 0,0 0 1 0 0,-17 1-88 0 0,-15-2-1845 0 0,46 3-8167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05.0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419 13 9536 0 0,'0'-1'57'0'0,"0"1"1"0"0,0-1 0 0 0,0 1 0 0 0,0-1-1 0 0,0 1 1 0 0,0-1 0 0 0,0 1 0 0 0,-1-1-1 0 0,1 1 1 0 0,0-1 0 0 0,0 1 0 0 0,-1-1-1 0 0,1 1 1 0 0,0-1 0 0 0,-1 1 0 0 0,1 0-1 0 0,0-1 1 0 0,-1 1 0 0 0,1-1 0 0 0,-1 1-1 0 0,1 0 1 0 0,0 0 0 0 0,-1-1 0 0 0,1 1-1 0 0,-1 0 1 0 0,1 0 0 0 0,-1-1 0 0 0,1 1-1 0 0,-1 0 1 0 0,1 0 0 0 0,-1 0 0 0 0,1 0-1 0 0,-1 0 1 0 0,1 0 0 0 0,-1 0 0 0 0,1 0 0 0 0,-1 0-1 0 0,0 0 1 0 0,1 0 0 0 0,-1 0 0 0 0,1 0-1 0 0,-1 0 1 0 0,1 1 0 0 0,-1-1 0 0 0,1 0-1 0 0,-1 0 1 0 0,1 1 0 0 0,0-1 0 0 0,-1 0-1 0 0,1 0 1 0 0,-1 1 0 0 0,1-1 0 0 0,0 1-1 0 0,-1-1-57 0 0,-21 4 1064 0 0,-3 2-1036 0 0,0-1-1 0 0,-4 0-27 0 0,-36 7 20 0 0,24-3 2 0 0,31-8-8 0 0,-1 0 0 0 0,0 2 1 0 0,1-1-1 0 0,-1 1 0 0 0,1 1 1 0 0,0 0-1 0 0,0 0 1 0 0,0 1-1 0 0,1 0 0 0 0,-6 4-14 0 0,4 1 18 0 0,-4 2 66 0 0,1 2 1 0 0,-11 12-85 0 0,24-25 2 0 0,0 0 1 0 0,0 0-1 0 0,0 1 1 0 0,1-1 0 0 0,-1 0-1 0 0,0 1 1 0 0,1-1-1 0 0,-1 1 1 0 0,1-1-1 0 0,0 1 1 0 0,-1-1-1 0 0,1 1 1 0 0,0-1-1 0 0,0 1 1 0 0,0-1-1 0 0,0 1 1 0 0,0-1-1 0 0,0 1 1 0 0,0-1-1 0 0,1 1 1 0 0,-1-1-1 0 0,1 1 1 0 0,-1-1 0 0 0,1 0-1 0 0,-1 1 1 0 0,2 0-3 0 0,0 3 2 0 0,1 0 1 0 0,0-1 0 0 0,0 1 0 0 0,1-1 0 0 0,-1 0 0 0 0,4 2-3 0 0,23 25-30 0 0,2-3 1 0 0,2 0 0 0 0,0-2-1 0 0,7 2 30 0 0,66 37-100 0 0,-95-57 89 0 0,-1-1 1 0 0,1 2-1 0 0,-1 0 0 0 0,5 5 11 0 0,28 22-74 0 0,-41-34 64 0 0,0 0 0 0 0,0 1-1 0 0,-1-1 1 0 0,1 1 0 0 0,-1-1 0 0 0,1 1 0 0 0,-1 0 0 0 0,0 0-1 0 0,0 0 1 0 0,-1 0 0 0 0,1 0 0 0 0,-1 1 0 0 0,1-1 0 0 0,-1 0-1 0 0,0 1 1 0 0,0-1 0 0 0,0 3 10 0 0,-1-4-4 0 0,0 1 1 0 0,1-1-1 0 0,-1 0 1 0 0,-1 0-1 0 0,1 0 1 0 0,0 0-1 0 0,-1 1 1 0 0,1-1-1 0 0,-1 0 0 0 0,1 0 1 0 0,-1 0-1 0 0,0 0 1 0 0,0 0-1 0 0,0 0 1 0 0,0 0-1 0 0,0-1 1 0 0,0 1-1 0 0,-1 0 0 0 0,1 0 1 0 0,-1-1-1 0 0,1 1 1 0 0,-1-1-1 0 0,0 0 1 0 0,1 1-1 0 0,-1-1 1 0 0,0 0-1 0 0,0 0 0 0 0,0 0 1 0 0,-2 1 3 0 0,-18 9 7 0 0,-1-2-1 0 0,-1 0 1 0 0,1-1 0 0 0,-1-2-1 0 0,-1 0 1 0 0,-18 1-7 0 0,16-4 70 0 0,-1-2 0 0 0,-3 0-70 0 0,22-1 46 0 0,1-1 1 0 0,-1 0-1 0 0,1 0 1 0 0,0-1-1 0 0,-1 0 1 0 0,1-1-1 0 0,0 1 1 0 0,-7-5-47 0 0,-5-9-1584 0 0,18 14-7409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34.0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70 6824 0 0,'0'1'24'0'0,"0"-1"1"0"0,0 1-1 0 0,0 0 1 0 0,0-1-1 0 0,0 1 1 0 0,0 0-1 0 0,0-1 1 0 0,0 1-1 0 0,0-1 0 0 0,0 1 1 0 0,0 0-1 0 0,0-1 1 0 0,0 1-1 0 0,1 0 1 0 0,-1-1-1 0 0,0 1 1 0 0,1-1-1 0 0,-1 1 1 0 0,0-1-1 0 0,1 1 1 0 0,-1-1-1 0 0,0 1 1 0 0,1-1-1 0 0,-1 1 1 0 0,1-1-1 0 0,-1 1 0 0 0,1-1-24 0 0,15-2 1500 0 0,0-3-1324 0 0,-1 3-21 0 0,0-1 0 0 0,0-1-1 0 0,0-1 1 0 0,3-2-155 0 0,-1 1-6 0 0,0 1 0 0 0,0 1 0 0 0,2 0 6 0 0,21-4 12 0 0,-22 4-11 0 0,-1 0-1 0 0,1 2 1 0 0,0 0 0 0 0,0 1 0 0 0,3 1-1 0 0,-5 0 0 0 0,0-1 0 0 0,0 0 0 0 0,14-4 0 0 0,-16 3-4 0 0,-1 0-1 0 0,1 1 1 0 0,-1 0 0 0 0,1 1 0 0 0,4 1 4 0 0,-9-1 15 0 0,-1 0 1 0 0,1 0-1 0 0,-1-1 1 0 0,9-1-16 0 0,11-1-1354 0 0,-25 3-4702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05.5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6824 0 0,'3'5'13'0'0,"-3"-5"-7"0"0,0 0 0 0 0,1 0 0 0 0,-1 0 0 0 0,0 0 0 0 0,0 0 0 0 0,1 1 0 0 0,-1-1 0 0 0,0 0 0 0 0,0 0 0 0 0,1 1 0 0 0,-1-1 0 0 0,0 0 0 0 0,0 0 0 0 0,0 1 0 0 0,1-1 0 0 0,-1 0 0 0 0,0 0 0 0 0,0 1 0 0 0,0-1 0 0 0,0 0 0 0 0,0 1 0 0 0,0-1 0 0 0,0 0 0 0 0,0 1 0 0 0,1-1 0 0 0,-1 0 0 0 0,0 0 0 0 0,0 1 0 0 0,0-1 0 0 0,0 0 0 0 0,-1 1 0 0 0,1-1 0 0 0,0 0 0 0 0,0 1 0 0 0,0-1 0 0 0,0 0 0 0 0,0 1 0 0 0,0-1 0 0 0,0 0 0 0 0,-1 0 0 0 0,1 1 0 0 0,0-1-6 0 0,0 59 1367 0 0,-3 251-1154 0 0,9-262-57 0 0,-4-38-93 0 0,0 0 0 0 0,-1-1 1 0 0,0 1-1 0 0,-1 7-63 0 0,0-8 98 0 0,-2 26 438 0 0,1 0 0 0 0,3 5-536 0 0,4 28 1096 0 0,-6-68-9192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05.9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6632 0 0,'7'8'539'0'0,"0"0"0"0"0,-1 1 0 0 0,1 0 0 0 0,-2 0 0 0 0,0 0 0 0 0,0 1 0 0 0,0-1 1 0 0,-1 1-1 0 0,-1 0 0 0 0,1 3-539 0 0,-1-4 91 0 0,2 7-22 0 0,-1 0 0 0 0,0 0 0 0 0,-2 1 0 0 0,0-1 0 0 0,0 1 0 0 0,-2-1 0 0 0,0 1 0 0 0,-1 0 0 0 0,0-1 0 0 0,-2 1 0 0 0,0 1-69 0 0,-8 62 205 0 0,9-59-133 0 0,2 3 32 0 0,0 2 16 0 0,6-1 91 0 0,-6-24-250 0 0,0-3 302 0 0,0-3-2114 0 0,0 4-6699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06.3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1 112 5624 0 0,'1'3'176'0'0,"0"-1"1"0"0,1 1-1 0 0,0-1 1 0 0,-1 1-1 0 0,1-1 0 0 0,0 0 1 0 0,0 0-1 0 0,1 0 1 0 0,-1 1-177 0 0,-1-3 47 0 0,0 1 1 0 0,-1-1 0 0 0,1 1-1 0 0,0-1 1 0 0,-1 0 0 0 0,1 1-1 0 0,0-1 1 0 0,0 0 0 0 0,-1 1-1 0 0,1-1 1 0 0,0 0 0 0 0,0 0-1 0 0,0 0 1 0 0,-1 0 0 0 0,1 0-1 0 0,0 0 1 0 0,0 0 0 0 0,0 0-1 0 0,-1 0 1 0 0,1 0 0 0 0,0 0-1 0 0,0 0 1 0 0,0-1 0 0 0,-1 1-1 0 0,1 0 1 0 0,0-1-1 0 0,0 1 1 0 0,-1 0 0 0 0,1-1-1 0 0,0 1 1 0 0,-1-1 0 0 0,1 1-1 0 0,-1-1 1 0 0,1 1 0 0 0,0-1-48 0 0,5-4 43 0 0,1 1 0 0 0,-1 0 0 0 0,1 0 0 0 0,0 1 0 0 0,0 0-1 0 0,1 0 1 0 0,-1 0 0 0 0,0 1 0 0 0,1 0 0 0 0,1 0-43 0 0,11-3 99 0 0,27-9 122 0 0,0 2-1 0 0,0 2 1 0 0,15 1-221 0 0,-40 5 116 0 0,0-1 1 0 0,10-3-117 0 0,-12 2 107 0 0,0 2 1 0 0,0 0 0 0 0,13-1-108 0 0,11 0 71 0 0,-26 3-55 0 0,0 0-1 0 0,-1 1 1 0 0,3 0-16 0 0,2 0 57 0 0,8 0 105 0 0,-29 1-154 0 0,0 0 1 0 0,1 0 0 0 0,-1 0-1 0 0,0 1 1 0 0,1-1 0 0 0,-1 0 0 0 0,0 1-1 0 0,0-1 1 0 0,1 1 0 0 0,-1-1-1 0 0,0 1 1 0 0,0-1 0 0 0,0 1-1 0 0,0 0 1 0 0,0 0 0 0 0,0 0-1 0 0,1 0-8 0 0,-1 0 31 0 0,-1-1 0 0 0,1 1 0 0 0,-1-1 0 0 0,1 1 0 0 0,0-1 1 0 0,0 0-1 0 0,-1 1 0 0 0,1-1 0 0 0,0 0 0 0 0,-1 1 0 0 0,1-1 0 0 0,0 0 0 0 0,0 0 0 0 0,0 0 0 0 0,-1 0 0 0 0,1 1 0 0 0,0-1 0 0 0,0 0-31 0 0,-1-1 15 0 0,1 1 0 0 0,-1 0 0 0 0,1 0 0 0 0,-1 0 0 0 0,1 0 1 0 0,-1 0-1 0 0,1 0 0 0 0,-1 1 0 0 0,1-1 0 0 0,-1 0 0 0 0,1 0 0 0 0,-1 0 0 0 0,1 0 0 0 0,-1 1 1 0 0,1-1-1 0 0,-1 0 0 0 0,1 0 0 0 0,-1 1 0 0 0,0-1 0 0 0,1 0 0 0 0,-1 1 0 0 0,1-1 1 0 0,-1 0-1 0 0,0 1 0 0 0,0-1 0 0 0,1 1 0 0 0,-1-1 0 0 0,0 0 0 0 0,1 1 0 0 0,-1-1 0 0 0,0 1 1 0 0,0-1-1 0 0,0 1 0 0 0,0-1 0 0 0,0 1 0 0 0,1-1 0 0 0,-1 1 0 0 0,0-1 0 0 0,0 1 0 0 0,0-1 1 0 0,0 1-1 0 0,0 0-15 0 0,6 15 368 0 0,2 2-144 0 0,-2 23-15 0 0,-2-1 0 0 0,-1 31-209 0 0,-2-23 118 0 0,0-30-42 0 0,-1-1 1 0 0,0 0-1 0 0,-2 1-76 0 0,1-2 39 0 0,-1 1 0 0 0,2-1 0 0 0,0 0 0 0 0,1 0 0 0 0,1 0 1 0 0,0 2-40 0 0,11 12 166 0 0,-4-12-75 0 0,-9-16-69 0 0,1 0 0 0 0,0 1-1 0 0,0-1 1 0 0,0 1 0 0 0,1-1 0 0 0,-1 0 0 0 0,0 0-1 0 0,1 0 1 0 0,-1 0 0 0 0,1 0 0 0 0,2 2-22 0 0,-4-4 6 0 0,0 1 0 0 0,1-1 0 0 0,-1 1 0 0 0,0-1 0 0 0,1 1 0 0 0,-1-1 0 0 0,0 1 0 0 0,0-1 0 0 0,0 1 0 0 0,1-1 0 0 0,-1 1 0 0 0,0 0 0 0 0,0-1 0 0 0,0 1 0 0 0,0-1 0 0 0,0 1 0 0 0,0 0 0 0 0,0-1 0 0 0,0 1-6 0 0,0-1 3 0 0,-1 1 1 0 0,1-1-1 0 0,0 0 0 0 0,0 1 1 0 0,0-1-1 0 0,0 0 1 0 0,0 1-1 0 0,0-1 0 0 0,0 0 1 0 0,0 0-1 0 0,0 1 1 0 0,0-1-1 0 0,0 0 0 0 0,0 1 1 0 0,0-1-1 0 0,0 0 0 0 0,0 1 1 0 0,1-1-1 0 0,-1 0 1 0 0,0 1-1 0 0,0-1 0 0 0,0 0 1 0 0,0 0-1 0 0,1 1 0 0 0,-1-1 1 0 0,0 0-1 0 0,0 0 1 0 0,0 0-1 0 0,1 1 0 0 0,-1-1 1 0 0,0 0-1 0 0,0 0 0 0 0,1 0 1 0 0,-1 1-1 0 0,0-1 1 0 0,1 0-1 0 0,-1 0 0 0 0,0 0 1 0 0,0 0-1 0 0,1 0 1 0 0,-1 0-1 0 0,1 0-3 0 0,0 0-119 0 0,1 0-42 0 0,0 1 0 0 0,0-1 0 0 0,0-1 0 0 0,0 1 0 0 0,0 0 0 0 0,0 0 0 0 0,0-1 0 0 0,0 1 0 0 0,0-1 0 0 0,1 0 161 0 0,-2 0-9232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06.8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229 87 8640 0 0,'0'-1'38'0'0,"0"1"0"0"0,0-1 1 0 0,0 1-1 0 0,0-1 0 0 0,-1 1 1 0 0,1-1-1 0 0,0 1 0 0 0,0-1 1 0 0,0 1-1 0 0,-1-1 0 0 0,1 1 0 0 0,0-1 1 0 0,-1 1-1 0 0,1 0 0 0 0,0-1 1 0 0,-1 1-1 0 0,1-1 0 0 0,0 1 1 0 0,-1 0-1 0 0,1-1 0 0 0,-1 1 1 0 0,1 0-1 0 0,-1 0 0 0 0,1-1 1 0 0,-1 1-1 0 0,1 0 0 0 0,-1 0 1 0 0,1 0-1 0 0,-1-1 0 0 0,1 1 0 0 0,-1 0 1 0 0,1 0-1 0 0,-1 0 0 0 0,1 0 1 0 0,-1 0-39 0 0,-10-5 963 0 0,10 4-911 0 0,0 1 1 0 0,-1 0-1 0 0,1-1 0 0 0,0 1 1 0 0,0 0-1 0 0,0 0 1 0 0,0 0-1 0 0,-1 0 1 0 0,1 0-1 0 0,0 0 1 0 0,0 0-1 0 0,0 0 0 0 0,0 0 1 0 0,-1 0-1 0 0,1 1 1 0 0,0-1-1 0 0,0 1 1 0 0,0-1-1 0 0,0 1 1 0 0,0-1-1 0 0,0 1 1 0 0,0-1-1 0 0,0 1 0 0 0,0 0-52 0 0,-16 5 147 0 0,14-5-138 0 0,0 0 0 0 0,1 0 0 0 0,-1 0-1 0 0,1 0 1 0 0,-1 0 0 0 0,1 1 0 0 0,-1-1 0 0 0,1 1 0 0 0,0-1 0 0 0,0 1-1 0 0,0 0 1 0 0,-1 1-9 0 0,-5 3-7 0 0,-1 2-4 0 0,0 0 0 0 0,0 0 1 0 0,1 1-1 0 0,0 0 1 0 0,1 1-1 0 0,0-1 0 0 0,0 1 1 0 0,1 1-1 0 0,0 1 11 0 0,-3 5-11 0 0,2-1 0 0 0,1 1 0 0 0,0 0 0 0 0,1 1 0 0 0,-2 12 11 0 0,5-21 17 0 0,1 1-1 0 0,0-1 1 0 0,1 0 0 0 0,0 1 0 0 0,1-1-1 0 0,0 1 1 0 0,0-1 0 0 0,1 1 0 0 0,0-1-1 0 0,0 0 1 0 0,1 0 0 0 0,1 0-1 0 0,-1 0 1 0 0,2 0-17 0 0,-1-2 25 0 0,-1-1 0 0 0,1 0 0 0 0,0 0 0 0 0,1-1-1 0 0,-1 1 1 0 0,1-1 0 0 0,0 0 0 0 0,1 0 0 0 0,-1 0 0 0 0,1-1-1 0 0,0 0 1 0 0,0 0 0 0 0,0-1 0 0 0,0 1 0 0 0,1-1 0 0 0,0-1-1 0 0,-1 1 1 0 0,5 0-25 0 0,0-1 21 0 0,-1-1 1 0 0,1 1-1 0 0,0-2 0 0 0,-1 0 0 0 0,1 0 0 0 0,0-1 1 0 0,0 0-1 0 0,-1 0 0 0 0,1-2 0 0 0,1 0-21 0 0,7-2 43 0 0,0-1 1 0 0,-1-1-1 0 0,0-1 0 0 0,-1-1 0 0 0,2-1-43 0 0,-12 6 19 0 0,-1-1 1 0 0,1 0-1 0 0,-1-1 0 0 0,0 1 0 0 0,-1-1 0 0 0,1-1 0 0 0,-1 1 0 0 0,0-1 1 0 0,1-3-20 0 0,3-4 37 0 0,0-2 1 0 0,-1 1 0 0 0,4-14-38 0 0,-10 24 17 0 0,-1 0 1 0 0,1 0-1 0 0,-1 0 1 0 0,0 0-1 0 0,0 0 1 0 0,-1 0-1 0 0,0 0 1 0 0,0 0-1 0 0,0 0 1 0 0,0 0-1 0 0,-1 0 1 0 0,0 0-18 0 0,-2-7 31 0 0,0 0 0 0 0,-1 1 0 0 0,-1-1 0 0 0,0-1-31 0 0,-3-3 41 0 0,0 0-1 0 0,-1 1 1 0 0,0 0-1 0 0,-2 1 1 0 0,1-1-1 0 0,-4 0-40 0 0,-18-20 410 0 0,-24-18-410 0 0,54 51 15 0 0,-3-2 38 0 0,0 0 0 0 0,0 0 0 0 0,0 1 0 0 0,0 0 0 0 0,-1 0 0 0 0,1 0 0 0 0,-1 0 0 0 0,0 1 0 0 0,0 0 0 0 0,0 0-53 0 0,-15 9-1926 0 0,21-6-7580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07.2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0 443 7832 0 0,'1'0'4'0'0,"0"1"1"0"0,0-1-1 0 0,0 1 0 0 0,-1-1 1 0 0,1 1-1 0 0,0-1 1 0 0,-1 1-1 0 0,1 0 1 0 0,0 0-1 0 0,-1-1 0 0 0,1 1 1 0 0,0 0-1 0 0,-1 0 1 0 0,1 0-1 0 0,-1-1 1 0 0,0 1-1 0 0,1 0 0 0 0,-1 0 1 0 0,0 0-1 0 0,1 1-4 0 0,-1-2 42 0 0,0 1 1 0 0,0-1-1 0 0,0 1 0 0 0,0-1 0 0 0,1 1 0 0 0,-1-1 0 0 0,0 1 0 0 0,0-1 0 0 0,1 1 0 0 0,-1-1 1 0 0,0 1-1 0 0,1-1 0 0 0,-1 1 0 0 0,0-1 0 0 0,1 0 0 0 0,-1 1 0 0 0,1-1 0 0 0,-1 0 0 0 0,0 1 1 0 0,1-1-1 0 0,-1 0 0 0 0,1 1 0 0 0,-1-1 0 0 0,1 0 0 0 0,0 0 0 0 0,-1 0 0 0 0,1 1 0 0 0,-1-1 1 0 0,1 0-1 0 0,-1 0 0 0 0,1 0 0 0 0,-1 0 0 0 0,1 0 0 0 0,0 0 0 0 0,-1 0 0 0 0,1 0 0 0 0,-1 0-42 0 0,1 0 259 0 0,-1 0-28 0 0,0 0 2 0 0,0 0 3 0 0,0 0-8 0 0,0 0 1 0 0,0 0-2 0 0,0 0-34 0 0,0 0-147 0 0,0 0-38 0 0,0-22 894 0 0,-1-47-413 0 0,0 16 76 0 0,3-34-565 0 0,0 68 114 0 0,0 1 0 0 0,2 0 0 0 0,0 1 1 0 0,1-1-1 0 0,0 1 0 0 0,7-14-114 0 0,-5 15 33 0 0,-5 11 86 0 0,0 0 1 0 0,0 0-1 0 0,0 0 0 0 0,1 0 0 0 0,0 0 0 0 0,2-1-119 0 0,-4 4 32 0 0,1 1 0 0 0,-1-1-1 0 0,1 1 1 0 0,-1 0 0 0 0,1 0-1 0 0,0 0 1 0 0,0 0-1 0 0,-1 0 1 0 0,1 0 0 0 0,0 0-1 0 0,0 0 1 0 0,0 1-1 0 0,0-1 1 0 0,0 1 0 0 0,0-1-1 0 0,0 1 1 0 0,0 0 0 0 0,0 0-1 0 0,2 0-31 0 0,-2 0 31 0 0,-1 0 0 0 0,1-1 0 0 0,0 2-1 0 0,-1-1 1 0 0,1 0 0 0 0,-1 0 0 0 0,1 0-1 0 0,-1 1 1 0 0,1-1 0 0 0,-1 1 0 0 0,1-1-1 0 0,-1 1 1 0 0,1 0 0 0 0,-1 0 0 0 0,1-1 0 0 0,-1 1-1 0 0,0 0 1 0 0,0 0 0 0 0,1 0 0 0 0,-1 1-1 0 0,0-1 1 0 0,0 0 0 0 0,0 0 0 0 0,0 0-1 0 0,0 1 1 0 0,0-1 0 0 0,-1 1 0 0 0,2 0-31 0 0,3 7 13 0 0,27 34 19 0 0,-21-30-32 0 0,0 2 0 0 0,-1-1 0 0 0,-1 1 0 0 0,0 1 0 0 0,-1 0 0 0 0,6 16 7 0 0,2 0 1 0 0,18 27-8 0 0,-16-26 0 0 0,-15-26 0 0 0,1 0 0 0 0,-1-1 0 0 0,1 1 0 0 0,1-1 0 0 0,3 5 0 0 0,16 18-1 0 0,-21-23-3 0 0,1 0 1 0 0,1-1-1 0 0,-1 0 0 0 0,1 0 1 0 0,0 0-1 0 0,0-1 1 0 0,0 0-1 0 0,0 0 0 0 0,2 1 4 0 0,4 5-41 0 0,-11-9 40 0 0,0-1 0 0 0,1 1 0 0 0,-1 0 0 0 0,0-1-1 0 0,1 1 1 0 0,-1-1 0 0 0,0 1 0 0 0,1-1 0 0 0,-1 1-1 0 0,1-1 1 0 0,-1 1 0 0 0,1-1 0 0 0,-1 1 0 0 0,1-1 0 0 0,-1 0-1 0 0,1 1 1 0 0,0-1 0 0 0,-1 0 0 0 0,1 1 0 0 0,0-1-1 0 0,-1 0 1 0 0,1 0 0 0 0,-1 0 0 0 0,1 1 0 0 0,0-1 0 0 0,0 0-1 0 0,-1 0 1 0 0,1 0 0 0 0,0 0 0 0 0,-1 0 0 0 0,1 0 0 0 0,0-1 1 0 0,10-4-18 0 0,-10 5 18 0 0,0 0 0 0 0,-1 0 1 0 0,1 0-1 0 0,0 0 0 0 0,-1 0 0 0 0,1 0 0 0 0,0-1 0 0 0,-1 1 0 0 0,1 0 0 0 0,0-1 0 0 0,-1 1 0 0 0,1 0 0 0 0,0-1 0 0 0,-1 1 0 0 0,1-1 0 0 0,-1 1 0 0 0,1-1 0 0 0,-1 1 0 0 0,1-1 0 0 0,-1 1 0 0 0,0-1 0 0 0,1 0 0 0 0,-1 1 0 0 0,0-1 0 0 0,1 0 0 0 0,-1 1 0 0 0,0-1 0 0 0,0 0 0 0 0,1 1 1 0 0,-1-2-1 0 0,5-86 226 0 0,0 16-62 0 0,-3 37-7 0 0,2 0 1 0 0,0 0-1 0 0,10-31-157 0 0,-13 64 6 0 0,5-21 121 0 0,2 1 0 0 0,2-5-127 0 0,-8 22 42 0 0,0-1 0 0 0,1 1 0 0 0,0 0 0 0 0,0 0-1 0 0,0 0 1 0 0,1 1 0 0 0,-1-1 0 0 0,1 1 0 0 0,0 0 0 0 0,1 0 0 0 0,2-3-42 0 0,-5 6-98 0 0,12-7 580 0 0,-14 8-542 0 0,1-1 0 0 0,-1 1 0 0 0,0 0 0 0 0,0 0 0 0 0,1 0 1 0 0,-1 0-1 0 0,0 0 0 0 0,0 0 0 0 0,1-1 0 0 0,-1 1 1 0 0,0 0-1 0 0,0 0 0 0 0,1 0 0 0 0,-1 0 0 0 0,0 0 0 0 0,0 0 1 0 0,1 0-1 0 0,-1 0 0 0 0,0 0 0 0 0,1 1 0 0 0,-1-1 0 0 0,0 0 1 0 0,0 0-1 0 0,1 0 0 0 0,-1 0 0 0 0,0 0 0 0 0,0 0 0 0 0,1 0 1 0 0,-1 1-1 0 0,0-1 0 0 0,0 0 0 0 0,0 0 0 0 0,1 0 1 0 0,-1 0-1 0 0,0 1 0 0 0,0-1 60 0 0,1 1-11405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07.7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1 539 7936 0 0,'0'3'10'0'0,"2"17"824"0"0,3-18-295 0 0,4-9-229 0 0,6-25 571 0 0,-3 7-483 0 0,-1 0 0 0 0,-1-1 0 0 0,-1-1 0 0 0,-1 0-1 0 0,0-7-397 0 0,12-36 638 0 0,-13 45-232 0 0,2 0 0 0 0,1 0 0 0 0,1 1 0 0 0,1 1 1 0 0,12-20-407 0 0,-11 25 294 0 0,-8 9-109 0 0,1 1 0 0 0,-1 0 0 0 0,2 0 0 0 0,4-4-185 0 0,45-41 1293 0 0,-54 52-1237 0 0,-1-1 0 0 0,1 1 0 0 0,0 0 0 0 0,0 1 0 0 0,0-1 0 0 0,0 0 0 0 0,0 0 0 0 0,0 1 0 0 0,0-1 0 0 0,0 1 0 0 0,1 0 0 0 0,-1 0 0 0 0,0-1 0 0 0,0 1 0 0 0,0 1-56 0 0,0-2 14 0 0,-1 1 0 0 0,0 0 0 0 0,1 0 0 0 0,-1 1-1 0 0,0-1 1 0 0,0 0 0 0 0,1 0 0 0 0,-1 1 0 0 0,0-1 0 0 0,0 0 0 0 0,0 1-1 0 0,1-1 1 0 0,-1 1 0 0 0,0 0 0 0 0,0-1 0 0 0,0 1 0 0 0,0 0 0 0 0,0 0-1 0 0,0-1 1 0 0,0 1 0 0 0,0 0 0 0 0,-1 0 0 0 0,1 0 0 0 0,0 0 0 0 0,0 0-1 0 0,0 1-13 0 0,37 130 200 0 0,-3-4 31 0 0,-20-86-197 0 0,3 7 45 0 0,17 32-79 0 0,-22-50-14 0 0,-11-26-61 0 0,0 1 0 0 0,1 0 1 0 0,-1 0-1 0 0,1-1 0 0 0,0 1 1 0 0,1-1-1 0 0,-1 0 0 0 0,1 0 1 0 0,3 2 74 0 0,-3-4-62 0 0,-4-6-141 0 0,0-3-1961 0 0,0 5-9360 0 0</inkml:trace>
  <inkml:trace contextRef="#ctx0" brushRef="#br0" timeOffset="1">157 412 7528 0 0,'-4'5'697'0'0,"-1"-1"1"0"0,1 0-1 0 0,-1-1 1 0 0,0 1-1 0 0,0-1 1 0 0,-5 2-698 0 0,48-20 99 0 0,-23 10-82 0 0,-1-1 1 0 0,0-1-1 0 0,1-1-17 0 0,-5 3 0 0 0,17-11-2 0 0,0 1 0 0 0,1 2 0 0 0,1 0 0 0 0,13-3 2 0 0,-22 9-27 0 0,0 0 1 0 0,-1-2-1 0 0,-1-1 1 0 0,2-1 26 0 0,1-1-68 0 0,1 1 0 0 0,16-5 68 0 0,-4 4-1530 0 0,0-2-5682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08.1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6728 0 0,'2'0'92'0'0,"-1"0"0"0"0,0 0 0 0 0,0 0 0 0 0,1 1 0 0 0,-1-1 0 0 0,0 0 0 0 0,0 1 0 0 0,0-1 0 0 0,1 1 0 0 0,-1-1 0 0 0,0 1 0 0 0,0-1 0 0 0,0 1 0 0 0,0 0 0 0 0,0 0 0 0 0,0-1 0 0 0,0 1 0 0 0,0 0 0 0 0,-1 0 0 0 0,1 0 0 0 0,0 0 0 0 0,0 0 0 0 0,-1 0 0 0 0,1 0 0 0 0,-1 0 0 0 0,1 0 0 0 0,0 1-92 0 0,11 15 228 0 0,-10-11-204 0 0,0-1 0 0 0,0 0 0 0 0,0 1-1 0 0,0-1 1 0 0,-1 1 0 0 0,0-1 0 0 0,0 1 0 0 0,-1-1 0 0 0,1 1 0 0 0,-1 0 0 0 0,-1 0-24 0 0,4 25 85 0 0,2 13 494 0 0,-3 0 0 0 0,-1 1 0 0 0,-5 41-579 0 0,0 19 980 0 0,5-102-935 0 0,1 1 0 0 0,-1-1 0 0 0,0 1 0 0 0,1-1-1 0 0,0 0 1 0 0,0 0 0 0 0,0 0 0 0 0,0 0 0 0 0,0 0 0 0 0,0-1 0 0 0,1 1 0 0 0,-1-1 0 0 0,1 1-1 0 0,1 0-44 0 0,2 2 211 0 0,-3-3-160 0 0,1 0 1 0 0,-1 0-1 0 0,1 0 1 0 0,-1-1 0 0 0,1 1-1 0 0,0-1 1 0 0,0 0 0 0 0,-1 0-1 0 0,1-1 1 0 0,0 1-1 0 0,0-1 1 0 0,0 0 0 0 0,1 0-52 0 0,26 5 194 0 0,-21-3-114 0 0,1-1-1 0 0,0 0 1 0 0,0-1 0 0 0,0 0-1 0 0,0 0 1 0 0,0-1 0 0 0,0-1 0 0 0,0 0-1 0 0,7-2-79 0 0,-5 1 170 0 0,96-24 479 0 0,-81 20-2512 0 0,-22 5-8051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08.8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97 0 4816 0 0,'0'0'1136'0'0,"0"0"1"0"0,0 0 4 0 0,0 0-121 0 0,0 0-469 0 0,0 0-112 0 0,0 0 1 0 0,0 0-71 0 0,0 0-282 0 0,-1 6-70 0 0,-10 35 14 0 0,-10 38-7 0 0,11-14-17 0 0,-1 7 312 0 0,1 18-319 0 0,7-50 266 0 0,-1 1-1 0 0,-3 2-265 0 0,4-22 213 0 0,1 0 0 0 0,0 21-213 0 0,2-22 351 0 0,-1 0 0 0 0,-4 20-351 0 0,3-29 374 0 0,0 2 277 0 0,1-20-2287 0 0,1 7-7354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09.2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8336 0 0,'171'0'2466'0'0,"84"0"-3394"0"0,-252 0-6130 0 0</inkml:trace>
  <inkml:trace contextRef="#ctx0" brushRef="#br0" timeOffset="1">139 342 5920 0 0,'-1'1'68'0'0,"-1"0"1"0"0,1 0-1 0 0,-1 0 1 0 0,1 1-1 0 0,-1-1 1 0 0,1 1-1 0 0,0-1 1 0 0,0 1-1 0 0,-1-1 1 0 0,1 1-1 0 0,0 0 1 0 0,0-1-1 0 0,1 1 1 0 0,-1 0-1 0 0,0 0 1 0 0,1 0-1 0 0,-1 0 1 0 0,1 0-1 0 0,-1 0 1 0 0,1 0-1 0 0,0 0 0 0 0,0 0 1 0 0,0 0-69 0 0,-4 16 571 0 0,4-17-539 0 0,0-1 0 0 0,0 0-1 0 0,-1 1 1 0 0,1-1 0 0 0,0 1-1 0 0,0-1 1 0 0,0 0-1 0 0,0 1 1 0 0,0-1 0 0 0,0 0-1 0 0,0 1 1 0 0,0-1 0 0 0,0 1-1 0 0,0-1 1 0 0,0 0 0 0 0,0 1-1 0 0,0-1 1 0 0,0 1-1 0 0,0-1 1 0 0,0 0 0 0 0,1 1-1 0 0,-1-1 1 0 0,0 0 0 0 0,0 1-1 0 0,0-1 1 0 0,1 0 0 0 0,-1 1-1 0 0,0-1 1 0 0,0 0-1 0 0,1 1 1 0 0,-1-1 0 0 0,0 0-1 0 0,1 0 1 0 0,-1 1 0 0 0,0-1-1 0 0,1 0 1 0 0,-1 0-1 0 0,0 0 1 0 0,1 1 0 0 0,-1-1-1 0 0,1 0-31 0 0,6 5 278 0 0,-3-1 67 0 0,-4-3-333 0 0,0-1 0 0 0,1 0 0 0 0,-1 1 0 0 0,0-1 0 0 0,0 0 0 0 0,1 0 0 0 0,-1 1 0 0 0,1-1 1 0 0,-1 0-1 0 0,0 0 0 0 0,1 0 0 0 0,-1 0 0 0 0,0 1 0 0 0,1-1 0 0 0,-1 0 0 0 0,1 0 0 0 0,-1 0 0 0 0,1 0 0 0 0,-1 0 0 0 0,0 0 0 0 0,1 0 0 0 0,-1 0 0 0 0,1 0 0 0 0,-1 0 1 0 0,0 0-1 0 0,1 0 0 0 0,0-1-12 0 0,1 1 20 0 0,1 0 1 0 0,0-1-1 0 0,0 1 1 0 0,-1-1 0 0 0,1 0-1 0 0,-1 0 1 0 0,1 0-1 0 0,-1 0 1 0 0,2-1-21 0 0,12-5 29 0 0,33-5 42 0 0,-31 8-13 0 0,1-1 0 0 0,-1-1-1 0 0,-1 0 1 0 0,1-1 0 0 0,6-4-58 0 0,27-17-1113 0 0,33-11 1113 0 0,-52 25-6981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09.7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103 1 5720 0 0,'0'7'590'0'0,"-1"0"1"0"0,0 0 0 0 0,0-1-1 0 0,-1 1 1 0 0,0 2-591 0 0,-5 10 183 0 0,0 0-1 0 0,-6 11-182 0 0,2-9 76 0 0,0 1 0 0 0,2 0-1 0 0,1 1 1 0 0,0 0-1 0 0,2 0 1 0 0,1 0 0 0 0,-3 24-76 0 0,6 6 304 0 0,2 0 0 0 0,2 9-304 0 0,0-52 54 0 0,-1 0 1 0 0,1 0-1 0 0,1-1 1 0 0,0 1-1 0 0,0-1 1 0 0,1 1-1 0 0,0-1 1 0 0,0 0-1 0 0,1-1 1 0 0,0 1-1 0 0,3 2-54 0 0,-4-5 61 0 0,1-1 0 0 0,-1 1-1 0 0,1-1 1 0 0,0 0 0 0 0,1 0 0 0 0,-1-1-1 0 0,1 0 1 0 0,0 0 0 0 0,0 0 0 0 0,0-1-1 0 0,0 1 1 0 0,1-1 0 0 0,0-1 0 0 0,-1 0-1 0 0,7 2-60 0 0,-7-4 38 0 0,-1 0 1 0 0,1-1-1 0 0,0 0 0 0 0,-1 0 0 0 0,1 0 0 0 0,-1-1 1 0 0,0 1-1 0 0,1-1 0 0 0,-1-1 0 0 0,0 1 0 0 0,0-1-38 0 0,4-1 72 0 0,0-1 0 0 0,-1 1 0 0 0,1-2-1 0 0,-1 1 1 0 0,0-1 0 0 0,-1 0 0 0 0,1-1-1 0 0,-1 0 1 0 0,-1 0 0 0 0,1 0 0 0 0,-1-1-1 0 0,-1 0 1 0 0,1 0 0 0 0,-1-1 0 0 0,-1 1-1 0 0,1-3-71 0 0,11-23 239 0 0,-9 22-141 0 0,-2-1-1 0 0,1 0 1 0 0,-2 1 0 0 0,3-13-98 0 0,6-24 221 0 0,-8 36-180 0 0,-1-1 0 0 0,-1 0 0 0 0,0 0 0 0 0,-1 0 0 0 0,-1-1-41 0 0,0-74 156 0 0,2-42 48 0 0,-2 117-195 0 0,-1 12-8 0 0,-1 0 0 0 0,1 0 0 0 0,0 0 0 0 0,0 0 0 0 0,1 0 0 0 0,-1-1-1 0 0,0 1 1 0 0,1 0 0 0 0,-1 0 0 0 0,1 0 0 0 0,0 0 0 0 0,-1 0 0 0 0,1 0 0 0 0,0 0 0 0 0,0 0 0 0 0,0 1 0 0 0,1-1 0 0 0,-1 0 0 0 0,0 0 0 0 0,1 1 0 0 0,-1-1 0 0 0,1 1 0 0 0,-1-1 0 0 0,1 1 0 0 0,0 0 0 0 0,1-1-1 0 0,1-2-1840 0 0,-3 4-7360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03.8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1 689 8744 0 0,'0'-1'50'0'0,"0"0"1"0"0,0 0 0 0 0,0 0-1 0 0,1 0 1 0 0,-1 0-1 0 0,0 0 1 0 0,0 0 0 0 0,1 0-1 0 0,-1 0 1 0 0,1 1-1 0 0,-1-1 1 0 0,1 0 0 0 0,-1 0-1 0 0,1 0 1 0 0,0 0-1 0 0,-1 1 1 0 0,1-1 0 0 0,0 0-1 0 0,0 1 1 0 0,-1-1-1 0 0,2 0-50 0 0,-1 0 90 0 0,0 0 0 0 0,0 0 0 0 0,0 1 0 0 0,0-1 0 0 0,0 0 0 0 0,-1-1 0 0 0,1 1 0 0 0,0 0 0 0 0,0 0 0 0 0,-1 0 0 0 0,1 0 0 0 0,-1-1 0 0 0,1 0-90 0 0,1-9 608 0 0,0 0 0 0 0,-1 0 0 0 0,0 0 0 0 0,0-6-608 0 0,-1 4 267 0 0,1 0-1 0 0,0 0 1 0 0,2-8-267 0 0,1-1 198 0 0,-2 0 0 0 0,0 0 1 0 0,-2-1-1 0 0,0 1 1 0 0,-2-8-199 0 0,0-1 339 0 0,2 0 0 0 0,2-14-339 0 0,0-7 372 0 0,-2 39-264 0 0,0 1 1 0 0,1 0-1 0 0,0-1 1 0 0,1 1 0 0 0,0 0-1 0 0,1 0 1 0 0,0 0-1 0 0,2-3-108 0 0,31-77 825 0 0,-36 92-821 0 0,0-2 31 0 0,1 0-1 0 0,-1 1 1 0 0,1-1 0 0 0,-1 1-1 0 0,1-1 1 0 0,0 0 0 0 0,0 1 0 0 0,0-1-1 0 0,-1 1 1 0 0,1 0 0 0 0,1-1-1 0 0,-1 1 1 0 0,0 0 0 0 0,0 0-1 0 0,0-1 1 0 0,1 1 0 0 0,-1 0-1 0 0,0 0 1 0 0,1 0-35 0 0,-1 1 83 0 0,22 1 301 0 0,-19 3-370 0 0,-1-1 0 0 0,0 1 0 0 0,0 0 1 0 0,0 0-1 0 0,0 0 0 0 0,0 0 0 0 0,-1 1 1 0 0,0-1-1 0 0,0 1 0 0 0,0-1 0 0 0,0 1 1 0 0,-1 0-1 0 0,0 0-14 0 0,0-3 4 0 0,67 159 208 0 0,-18-44 17 0 0,-35-86-124 0 0,2 0 0 0 0,19 29-105 0 0,-14-25 115 0 0,-2 1 0 0 0,-1 1-115 0 0,31 58 274 0 0,-47-90-252 0 0,0 0 0 0 0,1 0 0 0 0,-1 0 0 0 0,1 0 0 0 0,0-1 0 0 0,1 1 0 0 0,2 1-22 0 0,2 3 20 0 0,-4-2-3 0 0,4 3-24 0 0,-8-9 6 0 0,0 0 0 0 0,-1-1 0 0 0,1 1 0 0 0,0 0 0 0 0,0 0 0 0 0,-1-1 1 0 0,1 1-1 0 0,0 0 0 0 0,-1 0 0 0 0,1 0 0 0 0,-1 0 0 0 0,1 0 0 0 0,-1 0 0 0 0,1 0 1 0 0,-1-1-18 0 0,0 0 0 0 0,0 0-1 0 0,0 0 1 0 0,0 0 0 0 0,0 0 0 0 0,0 0-1 0 0,0-1 1 0 0,0 1 0 0 0,0 0-1 0 0,0 0 1 0 0,0 0 0 0 0,0 0 0 0 0,0 0-1 0 0,0 0 1 0 0,0 0 0 0 0,0 0-1 0 0,0 0 1 0 0,1 0 0 0 0,-1 0-1 0 0,0 0 1 0 0,0 0 0 0 0,0 0 0 0 0,0 0-1 0 0,0 0 1 0 0,0 0 0 0 0,0 0 18 0 0,0-1-43 0 0,0 1-4 0 0,0 0 45 0 0,0 0 0 0 0,1 0 0 0 0,-1-1 0 0 0,0 1 0 0 0,0 0 0 0 0,0 0 0 0 0,0 0 0 0 0,0-1-1 0 0,0 1 1 0 0,0 0 0 0 0,0 0 0 0 0,0-1 0 0 0,1 1 0 0 0,-1 0 0 0 0,0 0 0 0 0,0-1 0 0 0,0 1-1 0 0,0 0 1 0 0,0 0 0 0 0,-1-1 0 0 0,1 1 0 0 0,0 0 0 0 0,0 0 0 0 0,0-1 0 0 0,0 1 0 0 0,0 0 0 0 0,0 0-1 0 0,0-1 1 0 0,0 1 0 0 0,-1 0 0 0 0,1 0 0 0 0,0 0 0 0 0,0-1 0 0 0,0 1 0 0 0,0 0 0 0 0,-1 0-1 0 0,1 0 1 0 0,0 0 2 0 0,-7-11-56 0 0,-28-38 635 0 0,10 14-3639 0 0,-4-6-9378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34.4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1 174 3408 0 0,'0'0'251'0'0,"0"0"9"0"0,2 2-105 0 0,0 1 0 0 0,1-1 1 0 0,-1 0-1 0 0,1 0 1 0 0,0 0-1 0 0,-1 0 1 0 0,3 1-156 0 0,63-18 603 0 0,0-2 1 0 0,-1-3-1 0 0,7-6-603 0 0,-43 12-680 0 0,-5 0-3705 0 0</inkml:trace>
  <inkml:trace contextRef="#ctx0" brushRef="#br0" timeOffset="1">626 5 2208 0 0,'-2'31'1139'0'0,"0"1"-1"0"0,-3 5-1138 0 0,-5 48 1947 0 0,10-80-1873 0 0,0 4 61 0 0,-1 0-1 0 0,2 0 1 0 0,-1 0 0 0 0,2 4-135 0 0,-1-9 39 0 0,0 0 0 0 0,0 0 0 0 0,0-1 0 0 0,1 1 0 0 0,-1-1 0 0 0,1 1 0 0 0,0-1 0 0 0,0 0 0 0 0,0 1 0 0 0,1-1 0 0 0,-1 0 0 0 0,1 0-39 0 0,14 18 85 0 0,-14-17-71 0 0,0 0 0 0 0,0-1 1 0 0,0 1-1 0 0,1-1 1 0 0,-1 1-1 0 0,1-1 1 0 0,0 0-1 0 0,-1 0 1 0 0,4 1-15 0 0,-2-2 92 0 0,0 1 0 0 0,1-1 0 0 0,0 0 0 0 0,-1-1 0 0 0,1 0 0 0 0,0 1 0 0 0,0-2 0 0 0,0 1 0 0 0,0-1 0 0 0,-1 0 0 0 0,1 0 0 0 0,0 0 0 0 0,0-1 0 0 0,0 0 0 0 0,0 0 0 0 0,-1-1 0 0 0,1 1 0 0 0,2-2-92 0 0,0 0 168 0 0,0 0 0 0 0,-1-1 0 0 0,1 0 0 0 0,-1 0 0 0 0,1-1-1 0 0,-1 0 1 0 0,-1 0 0 0 0,1-1 0 0 0,-1 0 0 0 0,0 0 0 0 0,0 0-1 0 0,1-3-167 0 0,5-6 291 0 0,-8 11-178 0 0,0-1 1 0 0,-1 0-1 0 0,0 0 0 0 0,1 0 0 0 0,-1 0 0 0 0,0-2-113 0 0,10-23 474 0 0,-10 24-376 0 0,0 0 1 0 0,0 0-1 0 0,0 0 0 0 0,-1 0 1 0 0,0-1-1 0 0,0 1 0 0 0,-1-1 1 0 0,0 1-1 0 0,0-1 0 0 0,0 1 1 0 0,-1-1-1 0 0,0 0 1 0 0,0 1-1 0 0,-1-1 0 0 0,0 0 1 0 0,-1-2-99 0 0,-3-17 184 0 0,3 16-475 0 0,0 0 0 0 0,0 1 1 0 0,-1-1-1 0 0,0 1 0 0 0,-3-6 291 0 0,5 14-9386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10.1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12 509 4216 0 0,'-1'49'1606'0'0,"1"-48"-1543"0"0,0-1-1 0 0,0 0 0 0 0,0 1 0 0 0,0-1 0 0 0,0 1 0 0 0,0-1 0 0 0,0 1 0 0 0,0-1 0 0 0,0 1 0 0 0,0-1 1 0 0,0 1-1 0 0,0-1 0 0 0,-1 0 0 0 0,1 1 0 0 0,0-1 0 0 0,0 1 0 0 0,0-1 0 0 0,-1 0 0 0 0,1 1 0 0 0,0-1 1 0 0,-1 1-1 0 0,1-1 0 0 0,0 0 0 0 0,-1 0 0 0 0,1 1 0 0 0,0-1 0 0 0,-1 0 0 0 0,1 1 0 0 0,-1-1 0 0 0,1 0 1 0 0,-1 0-63 0 0,-3-2 1057 0 0,5-9-797 0 0,9-26 278 0 0,-1 0 0 0 0,-3 0-1 0 0,2-32-537 0 0,-3 24 436 0 0,2 1 0 0 0,6-15-436 0 0,-4 19 269 0 0,-3 15 37 0 0,1 0 0 0 0,0 1 0 0 0,9-16-306 0 0,-14 36 68 0 0,1 0 0 0 0,0-1 0 0 0,1 1 0 0 0,-1 1 1 0 0,1-1-1 0 0,-1 0 0 0 0,1 1 0 0 0,0 0 0 0 0,4-2-68 0 0,18-18 650 0 0,-25 22-606 0 0,0 0 0 0 0,1 0 1 0 0,-1 1-1 0 0,0-1 0 0 0,1 0 1 0 0,-1 1-1 0 0,0-1 1 0 0,1 1-1 0 0,-1-1 0 0 0,1 1 1 0 0,-1 0-1 0 0,0 0 0 0 0,1 0 1 0 0,-1 0-1 0 0,2 0-44 0 0,28 1 264 0 0,-19-1 21 0 0,-8 2-211 0 0,-1-1 0 0 0,0 1 0 0 0,1-1 0 0 0,-1 1 0 0 0,0 0 0 0 0,0 0 0 0 0,0 1 0 0 0,0-1 0 0 0,-1 1 0 0 0,1-1 0 0 0,-1 1 0 0 0,1 0 1 0 0,0 1-75 0 0,4 4 157 0 0,-1-1-96 0 0,-1 0 1 0 0,0 0-1 0 0,0 1 0 0 0,-1-1 0 0 0,0 1 1 0 0,0 0-1 0 0,2 8-61 0 0,2 3 55 0 0,13 31 243 0 0,5 22-298 0 0,16 39 19 0 0,-29-71-24 0 0,-11-32 10 0 0,1 0-1 0 0,-1 0 0 0 0,1 0 0 0 0,1 0 1 0 0,-1 0-1 0 0,1-1 0 0 0,1 0 0 0 0,0 1 1 0 0,0-1-1 0 0,3 3-4 0 0,-4-6 0 0 0,1 0 1 0 0,-2 1 0 0 0,1-1-1 0 0,0 1 1 0 0,-1 0-1 0 0,0-1 1 0 0,1 4-1 0 0,-3-7-12 0 0,-1 0 0 0 0,1 1 0 0 0,0-1 0 0 0,0 0 0 0 0,0 0 0 0 0,0 0 0 0 0,0 0 0 0 0,0 0-1 0 0,0 0 1 0 0,1 0 0 0 0,-1 0 0 0 0,0 0 0 0 0,0 0 0 0 0,1-1 0 0 0,-1 1 0 0 0,1-1 0 0 0,-1 1 0 0 0,0-1 0 0 0,1 1 0 0 0,-1-1 0 0 0,1 0 0 0 0,-1 0 0 0 0,1 0 0 0 0,-1 1 0 0 0,1-2 0 0 0,-1 1 0 0 0,1 0 0 0 0,-1 0 0 0 0,1 0 0 0 0,-1-1 0 0 0,1 1 0 0 0,-1 0 0 0 0,0-1 0 0 0,1 0 0 0 0,-1 1 0 0 0,0-1 0 0 0,1 0-1 0 0,0 0 13 0 0,2-3-28 0 0,-1 0 0 0 0,0-1-1 0 0,0 1 1 0 0,0-1-1 0 0,0 1 1 0 0,-1-1 0 0 0,1 0-1 0 0,-1 0 1 0 0,-1 0-1 0 0,1 0 1 0 0,-1 0 0 0 0,0-1-1 0 0,1-2 29 0 0,0-13 17 0 0,-1 1 0 0 0,0 0 0 0 0,-2-3-17 0 0,1-28 40 0 0,4-96 456 0 0,-2 132-423 0 0,0 0 0 0 0,1 1 0 0 0,0-1 0 0 0,1 1 0 0 0,1 0 0 0 0,2-5-73 0 0,-2 7 72 0 0,-2-2 19 0 0,-2 12-73 0 0,-1 1 0 0 0,0-1 0 0 0,0 0 0 0 0,1 0 0 0 0,-1 0 0 0 0,1 1 0 0 0,0-1 0 0 0,-1 0 0 0 0,1 1 0 0 0,0-1 0 0 0,0 0 0 0 0,0 1 1 0 0,0-1-1 0 0,0 1 0 0 0,1-1 0 0 0,-1 1 0 0 0,0 0 0 0 0,1 0 0 0 0,0-1-18 0 0,8-5 119 0 0,-9 6-111 0 0,-1 1 1 0 0,1-1-1 0 0,0 0 1 0 0,0 1-1 0 0,0-1 0 0 0,0 0 1 0 0,-1 1-1 0 0,1-1 1 0 0,0 1-1 0 0,0 0 1 0 0,0-1-1 0 0,0 1 0 0 0,0 0 1 0 0,0-1-1 0 0,1 1 1 0 0,-1 0-1 0 0,0 0 0 0 0,0 0-8 0 0,2 0-15 0 0,0-1-1 0 0,-1 0 0 0 0,1 1 0 0 0,0-1 0 0 0,-1 0 1 0 0,1 0-1 0 0,-1 0 0 0 0,1-1 0 0 0,-1 1 16 0 0,5-2-2028 0 0,-4 2-9385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10.5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317 34 6128 0 0,'-7'-20'2929'0'0,"7"20"-2866"0"0,0-1-1 0 0,0 0 1 0 0,-1 1-1 0 0,1-1 1 0 0,0 0 0 0 0,0 1-1 0 0,-1-1 1 0 0,1 1-1 0 0,0-1 1 0 0,-1 0 0 0 0,1 1-1 0 0,-1-1 1 0 0,1 1-1 0 0,-1-1 1 0 0,1 1 0 0 0,-1-1-1 0 0,1 1 1 0 0,-1 0 0 0 0,1-1-1 0 0,-1 1 1 0 0,1-1-1 0 0,-1 1 1 0 0,0 0 0 0 0,1 0-1 0 0,-1-1 1 0 0,0 1-1 0 0,1 0 1 0 0,-1 0 0 0 0,0 0-1 0 0,1 0 1 0 0,-1 0-1 0 0,0 0 1 0 0,0 0-63 0 0,-29 0 1190 0 0,21 0-1161 0 0,3 0 26 0 0,1 1-1 0 0,0-1 0 0 0,0 1 0 0 0,0 0 1 0 0,0 0-1 0 0,0 1 0 0 0,0 0 0 0 0,0 0 1 0 0,0 0-1 0 0,0 0 0 0 0,0 1-54 0 0,-8 5 113 0 0,0 1 0 0 0,1 1 0 0 0,-1 1-113 0 0,-13 10 170 0 0,16-13-119 0 0,1 1 1 0 0,0 0 0 0 0,1 0-1 0 0,0 0 1 0 0,0 1 0 0 0,1 1 0 0 0,0-1-1 0 0,1 1 1 0 0,0 0 0 0 0,1 1-1 0 0,0-1 1 0 0,-3 12-52 0 0,3-5 57 0 0,0 1-1 0 0,2-1 1 0 0,0 1 0 0 0,1 0-1 0 0,1 0 1 0 0,0 0-1 0 0,2 0 1 0 0,0 5-57 0 0,2-11 60 0 0,1 1 0 0 0,0-1 1 0 0,1-1-1 0 0,0 1 0 0 0,0-1 1 0 0,2 0-1 0 0,0 0 0 0 0,0 0 1 0 0,7 8-61 0 0,-8-13 17 0 0,0 0 1 0 0,1-1 0 0 0,-1 0-1 0 0,1 0 1 0 0,1 0 0 0 0,3 2-18 0 0,26 22 99 0 0,-33-27-74 0 0,0 1 0 0 0,0-1-1 0 0,0 0 1 0 0,1 0 0 0 0,-1-1 0 0 0,1 1 0 0 0,0-1-1 0 0,0 0 1 0 0,0 0 0 0 0,0-1 0 0 0,0 1 0 0 0,0-1 0 0 0,6 0-25 0 0,-7-1 8 0 0,1 0 1 0 0,-1 0 0 0 0,1-1 0 0 0,-1 0 0 0 0,1 0 0 0 0,-1 0 0 0 0,0 0 0 0 0,1-1 0 0 0,-1 0 0 0 0,0 0 0 0 0,0 0 0 0 0,1-1-9 0 0,6-2 7 0 0,58-28-1927 0 0,-64 30-7930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11.0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67 0 7328 0 0,'0'0'818'0'0,"0"0"9"0"0,0 18 1265 0 0,-7 58-599 0 0,4-54-1597 0 0,1 1 0 0 0,1 10 104 0 0,2-13-39 0 0,0 11-33 0 0,-2-1-1 0 0,0 1 0 0 0,-2 2 73 0 0,-1 30-75 0 0,4-50 59 0 0,0-1 0 0 0,-1 1 0 0 0,0-1-1 0 0,-1 0 1 0 0,-1 4 16 0 0,-7 36-74 0 0,9-39 51 0 0,-1 0-1 0 0,-1-1 1 0 0,-3 9 23 0 0,3-12-6 0 0,0 0 1 0 0,1 0-1 0 0,0 0 1 0 0,0 0-1 0 0,1 7 6 0 0,1-15 28 0 0,0-1 9 0 0,0 0-1 0 0,0 0 4 0 0,0 0-18 0 0,0 0-6 0 0,-4 0-1474 0 0,3 0-6036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11.4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 98 6424 0 0,'-8'1'71'0'0,"-17"-1"373"0"0,20-2-232 0 0,14-3-114 0 0,27-7-66 0 0,2 2 0 0 0,-1 1 0 0 0,1 2 0 0 0,22-1-32 0 0,6-1 21 0 0,22-1 62 0 0,-54 8 282 0 0,1-2-1 0 0,4-3-364 0 0,-3 1 539 0 0,-1 2 0 0 0,1 1-1 0 0,27 2-538 0 0,-62 1 23 0 0,1 0 1 0 0,-1 1-1 0 0,0-1 0 0 0,1 0 0 0 0,-1 1 0 0 0,0-1 0 0 0,1 1 0 0 0,-1-1 0 0 0,0 1 0 0 0,1 0 0 0 0,-1-1 1 0 0,0 1-1 0 0,0 0 0 0 0,1 1-23 0 0,-1-1 21 0 0,0 0 1 0 0,1 0-1 0 0,-1-1 1 0 0,0 1 0 0 0,1 0-1 0 0,-1 0 1 0 0,1-1-1 0 0,-1 1 1 0 0,1-1-1 0 0,-1 1 1 0 0,1-1-1 0 0,-1 0 1 0 0,1 1-1 0 0,-1-1 1 0 0,1 0-22 0 0,0 0 62 0 0,0 0 1 0 0,-1 1-1 0 0,1-1 1 0 0,0 1-1 0 0,0-1 0 0 0,0 1 1 0 0,-1 0-1 0 0,1-1 1 0 0,0 1-1 0 0,-1 0 0 0 0,1 0 1 0 0,-1 0-1 0 0,1 0 1 0 0,-1 1-1 0 0,1-1 0 0 0,-1 0 1 0 0,0 1-1 0 0,0-1 1 0 0,1 1-1 0 0,-1-1 0 0 0,0 1 1 0 0,0-1-1 0 0,-1 1 1 0 0,1 0-1 0 0,0 0-62 0 0,8 14 738 0 0,-6-13-664 0 0,-1 1 0 0 0,0-1 1 0 0,0 1-1 0 0,-1 0 1 0 0,1 0-1 0 0,0 3-74 0 0,6 29 198 0 0,-2 0 0 0 0,-1 1 1 0 0,-2 0-1 0 0,-2 0 0 0 0,-1 0 0 0 0,-2 11-198 0 0,2 2 127 0 0,1-34-71 0 0,-1 0 0 0 0,0 1 0 0 0,-2 2-56 0 0,0 70 265 0 0,2-87-249 0 0,0 1-1 0 0,0 0 1 0 0,1-1 0 0 0,-1 1-1 0 0,1-1 1 0 0,-1 1-1 0 0,1-1 1 0 0,0 1 0 0 0,0-1-1 0 0,0 1 1 0 0,2 1-16 0 0,-2-1 14 0 0,0-1 0 0 0,0 1 0 0 0,1 0 0 0 0,-2 0 0 0 0,1-1 1 0 0,0 1-1 0 0,0 0 0 0 0,-1 0 0 0 0,1 3-14 0 0,-2 5-82 0 0,1-7-127 0 0,-1 0 1 0 0,1 0-1 0 0,0 0 0 0 0,0 0 1 0 0,1-1-1 0 0,-1 1 1 0 0,1 0-1 0 0,0 2 209 0 0,0-5-9658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11.9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303 132 6424 0 0,'0'0'721'0'0,"-26"1"2606"0"0,12 3-3194 0 0,-1 2 0 0 0,0-1 1 0 0,-9 7-134 0 0,-10 4 14 0 0,23-12-12 0 0,1 1 0 0 0,-1 0 0 0 0,1 1 0 0 0,0 1 0 0 0,1-1 0 0 0,0 1 0 0 0,0 1 0 0 0,0 0 0 0 0,1 0 0 0 0,0 1 0 0 0,1-1 0 0 0,0 2 0 0 0,-1 2-2 0 0,0-1 0 0 0,1 0 0 0 0,1 0 0 0 0,0 1 0 0 0,1 0 0 0 0,-3 9 0 0 0,5-13 0 0 0,2 0 0 0 0,-1 0 0 0 0,1 0 0 0 0,0 0 0 0 0,1 1 0 0 0,0-1 0 0 0,0 0 0 0 0,1 0 0 0 0,0 6 0 0 0,0-8 0 0 0,0 0 0 0 0,0 0 1 0 0,0-1-1 0 0,0 1 0 0 0,1-1 1 0 0,0 1-1 0 0,0-1 0 0 0,0 1 1 0 0,1-1-1 0 0,0 0 0 0 0,0 0 0 0 0,0 0 1 0 0,1-1-1 0 0,-1 1 0 0 0,1-1 1 0 0,0 0-1 0 0,1 0 0 0 0,-1 0 1 0 0,1 0-1 0 0,-1-1 0 0 0,5 3 0 0 0,0-1 27 0 0,1 0 1 0 0,-1 0-1 0 0,1-1 0 0 0,0-1 0 0 0,1 1 0 0 0,-1-2 0 0 0,0 1 0 0 0,1-1 0 0 0,-1-1 0 0 0,1 0 1 0 0,4 0-28 0 0,1-2 138 0 0,-1 0 0 0 0,0-1 1 0 0,1 0-1 0 0,-1-1 0 0 0,0-1 1 0 0,0 0-1 0 0,6-4-138 0 0,-10 3 99 0 0,-1-1 0 0 0,0 0 0 0 0,0 0 0 0 0,0-1 0 0 0,-1 0 0 0 0,5-5-99 0 0,-9 8 29 0 0,1-3 17 0 0,1 0 0 0 0,-1 0 0 0 0,0 0 1 0 0,0-1-1 0 0,-1 0 0 0 0,0 0 1 0 0,0 0-1 0 0,-1-1 0 0 0,0 1 0 0 0,-1-1 1 0 0,0 0-1 0 0,0 0 0 0 0,0-4-46 0 0,0 1 71 0 0,-1-1 0 0 0,0 1 0 0 0,-1-1-1 0 0,-1 0 1 0 0,0 1 0 0 0,0-1 0 0 0,-1 0-1 0 0,-1 1 1 0 0,-2-10-71 0 0,-5-18 210 0 0,4 18-76 0 0,0 1-1 0 0,-1 0 0 0 0,-2 0 0 0 0,0 0-133 0 0,-5-21 265 0 0,12 36-237 0 0,0 1 0 0 0,-1-1 0 0 0,1 1 0 0 0,-1-1 0 0 0,0 1-1 0 0,-1 0 1 0 0,1 0 0 0 0,-1 0 0 0 0,0 0 0 0 0,0 0 0 0 0,-2-1-28 0 0,5 6-69 0 0,-1-1-1 0 0,1 1 1 0 0,-1-1 0 0 0,0 0-1 0 0,1 1 1 0 0,-1-1 0 0 0,0 1-1 0 0,0 0 1 0 0,1-1 0 0 0,-1 1-1 0 0,0-1 1 0 0,0 1 0 0 0,0 0-1 0 0,1 0 1 0 0,-1 0 0 0 0,0-1-1 0 0,0 1 1 0 0,0 0 0 0 0,0 0-1 0 0,0 0 1 0 0,1 0 0 0 0,-2 0 69 0 0,2 0-9884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12.3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1 635 7432 0 0,'11'13'215'0'0,"-9"-11"-137"0"0,-1 0 0 0 0,1 1 0 0 0,0-1 0 0 0,0 0 0 0 0,0 0 0 0 0,0 0 0 0 0,0-1 0 0 0,0 1 0 0 0,0 0 0 0 0,1-1-1 0 0,-1 0 1 0 0,1 1 0 0 0,-1-1 0 0 0,1 0 0 0 0,-1 0 0 0 0,1 0 0 0 0,0-1 0 0 0,-1 1 0 0 0,2 0-78 0 0,-3-1 153 0 0,-1 0-20 0 0,0 0-99 0 0,0-1-29 0 0,0 0 0 0 0,0 1 1 0 0,1-1-1 0 0,-1 0 1 0 0,0 1-1 0 0,0-1 0 0 0,1 1 1 0 0,-1-1-1 0 0,0 0 1 0 0,1 1-1 0 0,-1-1 0 0 0,1 1 1 0 0,-1-1-1 0 0,1 1 1 0 0,-1 0-1 0 0,1-1 0 0 0,-1 1 1 0 0,1-1-1 0 0,0 1-5 0 0,0-1 12 0 0,0 0 1 0 0,0 1-1 0 0,0-1 1 0 0,0 0-1 0 0,0 0 0 0 0,0 0 1 0 0,-1 0-1 0 0,1 0 0 0 0,0 0 1 0 0,-1 0-1 0 0,1 0 1 0 0,0 0-1 0 0,-1-1 0 0 0,1 1 1 0 0,-1-1-13 0 0,2-3 31 0 0,2-10 110 0 0,-1 0 0 0 0,0 0 0 0 0,-1-1 0 0 0,-1 1-1 0 0,0-1 1 0 0,-1 1 0 0 0,-2-7-141 0 0,-9-142 1117 0 0,9 104-635 0 0,2 36-156 0 0,1-1 1 0 0,2 1 0 0 0,0 0-1 0 0,7-23-326 0 0,-8 42 102 0 0,1-1 0 0 0,-1 1 0 0 0,1 0-1 0 0,0 0 1 0 0,1 1 0 0 0,-1-1 0 0 0,1 1-1 0 0,0-1 1 0 0,1 0-102 0 0,-4 4 35 0 0,0 0 0 0 0,0 0-1 0 0,1 0 1 0 0,-1 0 0 0 0,1 0 0 0 0,-1 0-1 0 0,0 0 1 0 0,1 0 0 0 0,-1 1 0 0 0,1-1-1 0 0,0 1 1 0 0,-1-1 0 0 0,1 1 0 0 0,-1-1-1 0 0,1 1 1 0 0,0 0 0 0 0,-1 0 0 0 0,1 0-1 0 0,0 0 1 0 0,0 0-35 0 0,1 0 38 0 0,0 1-1 0 0,0 0 1 0 0,0 0 0 0 0,0 0-1 0 0,-1 0 1 0 0,1 0 0 0 0,0 1-1 0 0,0-1 1 0 0,-1 1 0 0 0,3 1-38 0 0,4 5 49 0 0,0 1 0 0 0,0 0 0 0 0,0 0 0 0 0,6 10-49 0 0,-15-19 0 0 0,47 66 59 0 0,-28-37 6 0 0,1-2 1 0 0,7 7-66 0 0,12 6 234 0 0,20 15-234 0 0,-7-8 15 0 0,-42-39-14 0 0,1 1 1 0 0,0-2-1 0 0,1 0 0 0 0,0 0 1 0 0,0-1-1 0 0,0 0 0 0 0,1-1 1 0 0,0-1-1 0 0,0 0 0 0 0,0-1 1 0 0,6 1-2 0 0,-9-3 1 0 0,0-1 1 0 0,0 0 0 0 0,1 0 0 0 0,-1-1 0 0 0,0-1 0 0 0,0 0 0 0 0,0 0 0 0 0,-1-1 0 0 0,8-2-2 0 0,-16 5 0 0 0,1-1 0 0 0,0 1 0 0 0,0 0 0 0 0,-1-1 0 0 0,1 1 0 0 0,0-1 0 0 0,-1 0 0 0 0,1 0-1 0 0,0 1 1 0 0,-1-1 0 0 0,1 0 0 0 0,-1 0 0 0 0,1-1 0 0 0,-1 1 0 0 0,0 0 0 0 0,1 0 0 0 0,-1-1 0 0 0,0 1 0 0 0,0 0 0 0 0,0-1 0 0 0,0 0 0 0 0,0 1 0 0 0,0-1 0 0 0,-1 1 0 0 0,1-1 0 0 0,0 0 0 0 0,-1 1 0 0 0,1-1 0 0 0,-1 0 0 0 0,0 0 0 0 0,0 0 0 0 0,1 1 0 0 0,-1-1 0 0 0,-1-1 0 0 0,3-17 61 0 0,-2-1 0 0 0,-1 1 1 0 0,0-1-1 0 0,-2 1 1 0 0,0-1-1 0 0,-1 1 1 0 0,-1 0-1 0 0,-1 1 1 0 0,-7-17-62 0 0,8 21 64 0 0,0 0-1 0 0,1 0 1 0 0,0-4-64 0 0,0 3 79 0 0,1 0 0 0 0,-7-13-79 0 0,-15-57 504 0 0,25 85-486 0 0,-1 0-1 0 0,1 0 1 0 0,0 0-1 0 0,0 0 1 0 0,0 0-1 0 0,0 0 1 0 0,0-1-1 0 0,0 1 1 0 0,0 0-1 0 0,1 0 1 0 0,-1 0 0 0 0,0 0-1 0 0,1 0 1 0 0,-1 0-1 0 0,0 0 1 0 0,1 0-1 0 0,-1 0 1 0 0,1 0-1 0 0,0 0 1 0 0,-1 0-1 0 0,1 1 1 0 0,0-1-1 0 0,-1 0 1 0 0,1 0-1 0 0,0 0-16 0 0,6-8 99 0 0,10 8-634 0 0,-16 1-968 0 0,1 0-10087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13.5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89 9144 0 0,'1'0'27'0'0,"0"1"1"0"0,0-1 0 0 0,0 0 0 0 0,0 0 0 0 0,0 1-1 0 0,0-1 1 0 0,-1 0 0 0 0,1 1 0 0 0,0-1-1 0 0,0 1 1 0 0,0-1 0 0 0,0 1 0 0 0,0-1-1 0 0,-1 1 1 0 0,1 0 0 0 0,0-1 0 0 0,-1 1-1 0 0,1 0 1 0 0,0 0 0 0 0,-1 0 0 0 0,1-1-1 0 0,-1 1 1 0 0,1 0 0 0 0,0 1-28 0 0,9 27 1199 0 0,-3-8-655 0 0,-5-18-538 0 0,-1 0-1 0 0,0 1 1 0 0,0-1 0 0 0,0 0-1 0 0,-1 1 1 0 0,1-1-1 0 0,-1 1 1 0 0,1-1 0 0 0,-1 1-1 0 0,0-1 1 0 0,-1 1 0 0 0,1-1-1 0 0,-1 2-5 0 0,0 11 38 0 0,-1 71 520 0 0,-6 17-558 0 0,8-91 124 0 0,0 1 0 0 0,0 0-1 0 0,3 7-123 0 0,0 24 287 0 0,0-16-75 0 0,-2-25-171 0 0,0 0 1 0 0,0 0-1 0 0,-1-1 0 0 0,0 1 0 0 0,0 0 1 0 0,0 0-1 0 0,0 0 0 0 0,0 0 1 0 0,-1 0-42 0 0,0-2 34 0 0,1-1 0 0 0,0 0 0 0 0,-1 1 0 0 0,1-1 0 0 0,0 1 0 0 0,0-1 0 0 0,0 1 0 0 0,0-1 0 0 0,0 0 0 0 0,0 1 0 0 0,0-1 0 0 0,0 1 0 0 0,1-1 0 0 0,-1 1 1 0 0,0-1-1 0 0,1 0 0 0 0,0 1 0 0 0,-1-1 0 0 0,1 1-34 0 0,0-1-90 0 0,0 0 1 0 0,1 0-1 0 0,-1 0 0 0 0,0-1 1 0 0,0 1-1 0 0,0-1 1 0 0,1 1-1 0 0,-1 0 1 0 0,0-1-1 0 0,1 0 0 0 0,-1 1 1 0 0,0-1-1 0 0,1 0 1 0 0,-1 0-1 0 0,0 0 0 0 0,1 0 1 0 0,-1 0-1 0 0,1 0 90 0 0,-1 0-8930 0 0</inkml:trace>
  <inkml:trace contextRef="#ctx0" brushRef="#br0" timeOffset="1">407 617 6016 0 0,'10'0'125'0'0,"-9"0"502"0"0,-1 0 125 0 0,0 0 0 0 0,0 0-67 0 0,0 0-265 0 0,0 0-61 0 0,0 0 1 0 0,0 0-58 0 0,0 0-228 0 0,0 0-57 0 0,0-26 30 0 0,-4-5-11 0 0,1 0-1 0 0,2-18-35 0 0,-1-19 98 0 0,-9-124 1014 0 0,10 185-1047 0 0,1 0 0 0 0,1 0-1 0 0,-1 0 1 0 0,1 0 0 0 0,0 0 0 0 0,1-1-1 0 0,-1 2 1 0 0,1-1 0 0 0,3-5-65 0 0,3-5 233 0 0,0 1 0 0 0,1 0 0 0 0,2 0-233 0 0,-8 11 69 0 0,-2 3-31 0 0,1 0 1 0 0,-1 1 0 0 0,1-1 0 0 0,-1 1 0 0 0,1 0 0 0 0,0 0 0 0 0,0 0 0 0 0,0 0-1 0 0,0 0 1 0 0,-1 0 0 0 0,1 0 0 0 0,0 0 0 0 0,0 1 0 0 0,1-1 0 0 0,-1 1 0 0 0,0-1-39 0 0,36-2 616 0 0,-35 4-574 0 0,0 0 0 0 0,1 1 0 0 0,-1-1-1 0 0,0 1 1 0 0,0 0 0 0 0,0 0 0 0 0,0 0 0 0 0,0 0-1 0 0,-1 1 1 0 0,1-1 0 0 0,-1 1 0 0 0,1 0 0 0 0,-1 0 0 0 0,1 1-42 0 0,9 9 160 0 0,-3-4-93 0 0,31 30 227 0 0,-1 3 0 0 0,-2 0 0 0 0,6 14-294 0 0,-22-28 127 0 0,3 0 0 0 0,0-2 0 0 0,1 0 0 0 0,2-2-1 0 0,4 2-126 0 0,-13-6-73 0 0,-15-16 39 0 0,0-1 0 0 0,0 1 0 0 0,0-1 0 0 0,0 0 0 0 0,1 0 0 0 0,0 0 0 0 0,2 2 33 0 0,-1-4-39 0 0,0 0 0 0 0,0-1 1 0 0,0 1-1 0 0,0-1 0 0 0,0 0 0 0 0,0 0 0 0 0,0-1 0 0 0,0 1 0 0 0,0-1 0 0 0,0 0 0 0 0,0-1 40 0 0,-4 1 25 0 0,1 0-1 0 0,-1 0 1 0 0,0 0 0 0 0,0 0 0 0 0,1-1 0 0 0,-1 1 0 0 0,0 0 0 0 0,0-1 0 0 0,0 1 0 0 0,0-1 0 0 0,-1 1 0 0 0,1-1 0 0 0,0 1 0 0 0,-1-1 0 0 0,1 0 0 0 0,-1 1 0 0 0,1-1 0 0 0,-1 0 0 0 0,0 0 0 0 0,0 1 0 0 0,0-1 0 0 0,0 0 0 0 0,0 0-25 0 0,0-8 89 0 0,-1 0-1 0 0,-1 0 0 0 0,1 1 0 0 0,-2-1-88 0 0,-1-10 10 0 0,-11-66 232 0 0,-18-123 202 0 0,33 206-442 0 0,0 0-1 0 0,0 0 1 0 0,0 0-1 0 0,0-1 0 0 0,1 1 1 0 0,-1 0-1 0 0,1 0 0 0 0,-1 0 1 0 0,1 0-1 0 0,0 0 1 0 0,0 0-1 0 0,1 0 0 0 0,-1 1 1 0 0,1-1-1 0 0,-1 0 1 0 0,1 1-1 0 0,0-1 0 0 0,0 1 1 0 0,0-1-1 0 0,0 1 0 0 0,0 0 1 0 0,1 0-1 0 0,-1 0 1 0 0,1 0-1 0 0,-1 1 0 0 0,1-1 1 0 0,0 0-1 0 0,-1 1 0 0 0,1 0 1 0 0,1-1-2 0 0,18-12-2243 0 0,-21 13-8771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13.9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220 33 9648 0 0,'4'15'325'0'0,"3"-1"223"0"0,10 57 877 0 0,-15-62-1428 0 0,0 1 0 0 0,-1 0 0 0 0,0-1-1 0 0,-1 7 4 0 0,2 21 0 0 0,3 3 148 0 0,-3 1-1 0 0,-1-1 1 0 0,-2 17-148 0 0,1-16 251 0 0,0 6 138 0 0,-7-2 113 0 0,6-35-444 0 0,1-10-48 0 0,0 1-1 0 0,1 0 1 0 0,-1-1 0 0 0,0 1 0 0 0,0-1 0 0 0,-1 1 0 0 0,1 0-1 0 0,0-1 1 0 0,0 1 0 0 0,0 0 0 0 0,0-1 0 0 0,0 1 0 0 0,-1-1 0 0 0,1 1-1 0 0,0 0 1 0 0,-1-1 0 0 0,1 1 0 0 0,0-1 0 0 0,-1 1 0 0 0,1-1-1 0 0,-1 1 1 0 0,1-1 0 0 0,0 1 0 0 0,-1-1 0 0 0,1 0 0 0 0,-1 1-10 0 0,-6 7-1474 0 0,7-8-7356 0 0</inkml:trace>
  <inkml:trace contextRef="#ctx0" brushRef="#br0" timeOffset="1">12 76 8536 0 0,'-11'-5'1213'0'0,"11"5"-1193"0"0,0 0 0 0 0,1 0 0 0 0,-1 0 1 0 0,0 0-1 0 0,0 0 0 0 0,0 0 0 0 0,0 0 0 0 0,0 0 1 0 0,0 0-1 0 0,0 0 0 0 0,0 0 0 0 0,0 0 0 0 0,1 0 1 0 0,-1 0-1 0 0,0 0 0 0 0,0 0 0 0 0,0-1 1 0 0,0 1-1 0 0,0 0 0 0 0,0 0 0 0 0,0 0 0 0 0,0 0 1 0 0,0 0-1 0 0,0 0 0 0 0,0 0 0 0 0,0 0 0 0 0,0 0 1 0 0,0-1-1 0 0,0 1 0 0 0,0 0 0 0 0,0 0 1 0 0,0 0-1 0 0,0 0 0 0 0,0 0 0 0 0,0 0 0 0 0,0 0 1 0 0,0 0-1 0 0,0-1 0 0 0,0 1 0 0 0,0 0 0 0 0,0 0 1 0 0,0 0-1 0 0,0 0 0 0 0,0 0 0 0 0,0 0 1 0 0,0 0-1 0 0,0 0 0 0 0,0 0 0 0 0,0 0 0 0 0,0-1 1 0 0,-1 1-1 0 0,1 0 0 0 0,0 0 0 0 0,0 0 0 0 0,0 0 1 0 0,0 0-1 0 0,0 0 0 0 0,0 0 0 0 0,0 0 1 0 0,0 0-1 0 0,0 0 0 0 0,0 0 0 0 0,-1 0 0 0 0,1 0 1 0 0,0 0-1 0 0,0 0 0 0 0,0 0 0 0 0,0 0 0 0 0,0 0 1 0 0,0 0-21 0 0,14-8 720 0 0,0 0-507 0 0,7-1-187 0 0,0 2-1 0 0,1 0 1 0 0,0 2 0 0 0,12-2-26 0 0,-2 1 8 0 0,-8 2-8 0 0,1 1 0 0 0,-1 1 0 0 0,1 1 0 0 0,5 2 0 0 0,26-2 1 0 0,-36 2 11 0 0,0 1 1 0 0,0 0-1 0 0,16 5-12 0 0,16 1 42 0 0,74 6 182 0 0,-101-7-176 0 0,-22-6-30 0 0,0 1 0 0 0,0-1 0 0 0,0 0-1 0 0,0 0 1 0 0,0-1 0 0 0,0 1 0 0 0,0-1-1 0 0,0 1 1 0 0,1-1 0 0 0,-1 0 0 0 0,0 0-1 0 0,0 0 1 0 0,0-1 0 0 0,0 1 0 0 0,1-1 0 0 0,-1 1-1 0 0,2-2-17 0 0,-5 2 29 0 0,1-1 0 0 0,0 1 0 0 0,0 0 0 0 0,-1 0 0 0 0,1-1 0 0 0,0 1 0 0 0,0 0 0 0 0,-1 0 0 0 0,1 0 0 0 0,0 0 0 0 0,0 0 0 0 0,0 0 0 0 0,-1 0 0 0 0,1 0 0 0 0,0 1 0 0 0,0-1 0 0 0,-1 0-1 0 0,1 0 1 0 0,0 0 0 0 0,-1 1 0 0 0,1-1 0 0 0,0 1 0 0 0,-1-1 0 0 0,1 0 0 0 0,0 1 0 0 0,-1-1 0 0 0,1 1 0 0 0,-1-1 0 0 0,1 1 0 0 0,-1 0 0 0 0,1-1 0 0 0,-1 1 0 0 0,1-1 0 0 0,-1 1 0 0 0,1 0 0 0 0,-1-1 0 0 0,0 1 0 0 0,0 0 0 0 0,1 0-29 0 0,-11 9 432 0 0,-3 17-220 0 0,-1 0 1 0 0,-5 5-213 0 0,9-18 40 0 0,1 1 0 0 0,1 0 0 0 0,0 1-1 0 0,1 0 1 0 0,0 0 0 0 0,2 0 0 0 0,0 1 0 0 0,-1 8-40 0 0,2-1 60 0 0,1-1 0 0 0,2 1 1 0 0,0 0-1 0 0,2 0 1 0 0,0 0-1 0 0,2 0 1 0 0,0-1-1 0 0,2 1 1 0 0,0-1-61 0 0,-1-14 22 0 0,0-1 0 0 0,0 1 0 0 0,0-1 0 0 0,1 0 1 0 0,0-1-1 0 0,1 1 0 0 0,-1-1 0 0 0,1 0 1 0 0,1 0-1 0 0,-1-1 0 0 0,1 0 0 0 0,1 0 0 0 0,-1-1 1 0 0,1 0-1 0 0,0 0 0 0 0,0 0 0 0 0,0-1 1 0 0,1 0-23 0 0,1 0 65 0 0,-5-2-47 0 0,1 0 1 0 0,-1 0-1 0 0,1 0 1 0 0,-1-1-1 0 0,1 0 1 0 0,0 0-1 0 0,0 0 1 0 0,-1 0 0 0 0,1-1-1 0 0,2 0-18 0 0,5 0 6 0 0,0-1 0 0 0,-1 0 0 0 0,1-1 0 0 0,-1 0 0 0 0,1-1 0 0 0,-1 0 0 0 0,0-1 0 0 0,0 0 0 0 0,3-3-6 0 0,-7 3 12 0 0,-1 0-1 0 0,1 0 1 0 0,-1-1-1 0 0,0 0 0 0 0,-1-1 1 0 0,1 0-1 0 0,-1 0 0 0 0,0 0 1 0 0,-1 0-1 0 0,1-1 0 0 0,-1 0 1 0 0,-1 0-1 0 0,1-1 0 0 0,1-4-11 0 0,5-12 115 0 0,-1-1 0 0 0,-1 0-1 0 0,-1 0 1 0 0,-2-1 0 0 0,0 0-1 0 0,-2 0 1 0 0,-1 0 0 0 0,-1-1-1 0 0,-1-7-114 0 0,-1 25 45 0 0,-1 0 0 0 0,0 0 0 0 0,-1 0 0 0 0,0-1 0 0 0,0 1 0 0 0,-1 1 0 0 0,0-1 0 0 0,-1 0 0 0 0,-3-6-45 0 0,-4-5 162 0 0,-1 0-1 0 0,-1 1 1 0 0,-6-6-162 0 0,14 20 43 0 0,0-1 1 0 0,0 1 0 0 0,-1 1-1 0 0,0-1 1 0 0,0 1-1 0 0,0 0 1 0 0,0 0 0 0 0,-1 0-1 0 0,-3 0-43 0 0,-3-2 86 0 0,-1 0-1 0 0,1 2 1 0 0,-1 0-1 0 0,-6-1-85 0 0,3 3 95 0 0,-1 0-1 0 0,0 1 1 0 0,-10 1-95 0 0,-36-3 70 0 0,53 2-41 0 0,0 1 1 0 0,0 0-1 0 0,-1 1 1 0 0,1 0 0 0 0,0 0-1 0 0,-1 2-29 0 0,-27 2-2608 0 0,16-4-9650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25.6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1 605 4216 0 0,'0'0'824'0'0,"0"5"1199"0"0,0-5 1763 0 0,0-6-3661 0 0,1-1 0 0 0,0 1 0 0 0,1-1 1 0 0,0 1-1 0 0,0 0 0 0 0,2-5-125 0 0,8-28 334 0 0,2-35 11 0 0,-4 17 418 0 0,2 1 0 0 0,12-33-763 0 0,2-3 889 0 0,-18 60-275 0 0,1 1 0 0 0,1 0-1 0 0,4-5-613 0 0,-13 36 29 0 0,-1-1 0 0 0,1 0-1 0 0,-1 0 1 0 0,1 1 0 0 0,-1-1-1 0 0,1 0 1 0 0,0 1 0 0 0,-1-1-1 0 0,1 0 1 0 0,0 1 0 0 0,0-1-1 0 0,-1 1 1 0 0,1-1 0 0 0,0 1-1 0 0,0 0 1 0 0,0-1-1 0 0,0 1-28 0 0,-1 0 30 0 0,1 0-1 0 0,-1-1 1 0 0,1 1-1 0 0,-1 0 0 0 0,1 0 1 0 0,-1 0-1 0 0,1-1 0 0 0,-1 1 1 0 0,1 0-1 0 0,-1-1 1 0 0,1 1-1 0 0,-1 0 0 0 0,0-1 1 0 0,1 1-1 0 0,-1-1 0 0 0,0 1 1 0 0,1 0-1 0 0,-1-1 0 0 0,0 1 1 0 0,0-1-1 0 0,1 1 1 0 0,-1-1-1 0 0,0 1 0 0 0,0-1 1 0 0,0 1-1 0 0,1-1 0 0 0,-1 1 1 0 0,0-1-1 0 0,0 0 0 0 0,0 1-29 0 0,0-1 196 0 0,0 1-48 0 0,0 0-12 0 0,0 0-119 0 0,1 0 0 0 0,0 0 0 0 0,-1 0 0 0 0,1 0-1 0 0,0 0 1 0 0,-1 0 0 0 0,1 0 0 0 0,0 1-1 0 0,-1-1 1 0 0,1 0 0 0 0,-1 0 0 0 0,1 1 0 0 0,0-1-1 0 0,-1 0 1 0 0,1 1 0 0 0,-1-1 0 0 0,1 0 0 0 0,-1 1-1 0 0,1-1 1 0 0,-1 1 0 0 0,1-1 0 0 0,-1 1-1 0 0,0-1 1 0 0,1 1 0 0 0,-1-1 0 0 0,0 1 0 0 0,1 0-1 0 0,-1-1 1 0 0,0 1 0 0 0,0-1 0 0 0,0 1-1 0 0,1 0 1 0 0,-1-1 0 0 0,0 1-17 0 0,8 15 100 0 0,-5-12-88 0 0,0 0 1 0 0,-1 0-1 0 0,0 0 0 0 0,0 0 1 0 0,0 0-1 0 0,-1 1 1 0 0,1-1-1 0 0,0 5-12 0 0,7 19 22 0 0,-2-14-14 0 0,-2-5-1 0 0,-1 1-1 0 0,0-1 1 0 0,0 1-1 0 0,-1 0 1 0 0,-1 0-1 0 0,1 2-6 0 0,0 11 10 0 0,0-2 0 0 0,2 1-1 0 0,0 0 1 0 0,2-1 0 0 0,0 0 0 0 0,1 0-10 0 0,42 115 125 0 0,-48-129-115 0 0,1 0 1 0 0,-1 0-1 0 0,-1 0 0 0 0,2 7-10 0 0,-2-9 1 0 0,0 0 0 0 0,0 1 0 0 0,0-1 0 0 0,1 0 0 0 0,-1 0 0 0 0,1 0 0 0 0,1 0-1 0 0,-1 0 1 0 0,2 1-1 0 0,6 12 11 0 0,0 0-1 0 0,6 17-10 0 0,1 1-19 0 0,-12-28 1 0 0,-4-8 2 0 0,0 1 1 0 0,-1 0 0 0 0,1 0-1 0 0,-1 0 1 0 0,1 0-1 0 0,-1 0 1 0 0,1 0-1 0 0,-1 0 1 0 0,1 0 0 0 0,-1 0-1 0 0,0 1 1 0 0,0-1-1 0 0,0 0 1 0 0,1 0-1 0 0,-1 0 16 0 0,-4-4-2409 0 0,3 2-9597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26.0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43 8136 0 0,'3'0'0'0'0,"3"0"0"0"0,10-4 0 0 0,2 4 408 0 0,2 0 0 0 0,2-3 8 0 0,10-3 0 0 0,3-5-184 0 0,-8-1 0 0 0,2 10 0 0 0,-4 2 16 0 0,4 0-264 0 0,0 0 16 0 0,-2 0 0 0 0,15 0 0 0 0,5 0-120 0 0,-9 0-8 0 0,-2-4-7728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34.8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3 445 6128 0 0,'-1'-43'1116'0'0,"0"22"417"0"0,1 0 0 0 0,2-18-1533 0 0,0 15 204 0 0,-2 0 1 0 0,0-7-205 0 0,-1 14 98 0 0,1 0 0 0 0,0 1 0 0 0,2-1 0 0 0,0 1 0 0 0,3-11-98 0 0,3-8 234 0 0,-6 24-65 0 0,0 0 0 0 0,1 0-1 0 0,0 1 1 0 0,1-1-1 0 0,0 1 1 0 0,1 0 0 0 0,4-6-169 0 0,-8 15 59 0 0,0 0 1 0 0,1 1-1 0 0,-1-1 1 0 0,0 0-1 0 0,1 1 0 0 0,-1-1 1 0 0,0 1-1 0 0,1-1 1 0 0,-1 1-1 0 0,1 0 1 0 0,-1 0-1 0 0,1-1 1 0 0,-1 1-1 0 0,0 0 1 0 0,1 0-1 0 0,-1 1 1 0 0,1-1-1 0 0,-1 0 1 0 0,2 0-60 0 0,3 1 204 0 0,8 17 31 0 0,-8-12-227 0 0,-1 1 0 0 0,0-1 1 0 0,0 1-1 0 0,0 1 0 0 0,-1-1 1 0 0,2 6-9 0 0,15 24 69 0 0,-14-25-44 0 0,0 0 1 0 0,0 1-1 0 0,-1 0 1 0 0,1 5-26 0 0,17 34 26 0 0,-1-6 3 0 0,-20-38-26 0 0,1 1 1 0 0,0 0-1 0 0,0-1 1 0 0,0 0-1 0 0,1 0 0 0 0,1-1 1 0 0,0 1-1 0 0,-1-1 0 0 0,2 0 1 0 0,-1-1-1 0 0,1 0 1 0 0,0 0-1 0 0,1 0-3 0 0,52 43 40 0 0,-59-48-34 0 0,0 0 0 0 0,0 0 0 0 0,1-1 0 0 0,-1 1 0 0 0,1 0 0 0 0,-1-1 1 0 0,0 1-1 0 0,1-1 0 0 0,-1 0 0 0 0,1 1 0 0 0,-1-1 0 0 0,1 0 0 0 0,0 0 0 0 0,-1 0 0 0 0,1 0 0 0 0,-1 0 1 0 0,1-1-1 0 0,-1 1 0 0 0,1 0 0 0 0,-1-1 0 0 0,1 1 0 0 0,-1-1 0 0 0,0 1 0 0 0,1-1 0 0 0,-1 1 0 0 0,0-1 0 0 0,1 0 1 0 0,-1 0-1 0 0,0 0 0 0 0,0 0 0 0 0,0 0 0 0 0,1 0 0 0 0,-1 0 0 0 0,0 0 0 0 0,0-1-6 0 0,18-11 193 0 0,-3 3-82 0 0,-13 7-81 0 0,-1-1-1 0 0,1 1 0 0 0,-1-1 1 0 0,0 1-1 0 0,0-1 0 0 0,0 0 0 0 0,-1 0 1 0 0,1 1-1 0 0,-1-1 0 0 0,0 0 1 0 0,0-2-30 0 0,7-47 138 0 0,-6 36-80 0 0,0 3 24 0 0,-1 0 0 0 0,-1 1 0 0 0,0-1 0 0 0,0 0 0 0 0,-2 1 0 0 0,-2-14-82 0 0,3 20 72 0 0,1 0-1 0 0,-1 0 1 0 0,1-1 0 0 0,1 1-1 0 0,-1 0 1 0 0,1 0-1 0 0,0 0 1 0 0,1-2-72 0 0,-2 7 30 0 0,0-1-1 0 0,0 0 0 0 0,0 1 1 0 0,0-1-1 0 0,0 0 1 0 0,-1 1-1 0 0,0-1 0 0 0,1 1 1 0 0,-1-1-1 0 0,-1-1-29 0 0,-3-21 266 0 0,3 1 262 0 0,1 4-2749 0 0,1 18-8868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26.6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7 6224 0 0,'1'0'32'0'0,"-1"0"-1"0"0,0 0 1 0 0,0 0 0 0 0,0 0 0 0 0,0-1 0 0 0,0 1 0 0 0,0 0-1 0 0,0 0 1 0 0,0 0 0 0 0,0-1 0 0 0,0 1 0 0 0,0 0-1 0 0,0 0 1 0 0,0 0 0 0 0,0-1 0 0 0,0 1 0 0 0,0 0 0 0 0,0 0-1 0 0,0 0 1 0 0,0 0 0 0 0,0-1 0 0 0,0 1 0 0 0,0 0-1 0 0,0 0 1 0 0,0 0 0 0 0,-1-1 0 0 0,1 1 0 0 0,0 0 0 0 0,0 0-1 0 0,0 0 1 0 0,0 0 0 0 0,0 0 0 0 0,-1-1 0 0 0,1 1-1 0 0,0 0 1 0 0,0 0 0 0 0,0 0 0 0 0,0 0 0 0 0,-1 0 0 0 0,1 0-1 0 0,0 0 1 0 0,0 0 0 0 0,0 0 0 0 0,0 0 0 0 0,-1 0 0 0 0,1 0-1 0 0,0 0 1 0 0,0 0 0 0 0,0 0 0 0 0,-1 0 0 0 0,1 0-1 0 0,0 0 1 0 0,0 0 0 0 0,0 0 0 0 0,-1 0-32 0 0,0 0-61 0 0,1 0 314 0 0,0 14 447 0 0,-1 28-174 0 0,0-16-510 0 0,1-1 0 0 0,1 0 1 0 0,2 1-1 0 0,2 11-16 0 0,6 17-107 0 0,3 41 107 0 0,-7 8-62 0 0,-6-28 476 0 0,-1-76-379 0 0,-1-21 82 0 0,-2 7-1337 0 0,2 12-4950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27.0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0 152 5920 0 0,'14'-15'227'0'0,"-12"13"-184"0"0,-1 1 0 0 0,1-1 0 0 0,0 0-1 0 0,-1 0 1 0 0,1 1 0 0 0,-1-1 0 0 0,0-1 0 0 0,1 1 0 0 0,-1 0 0 0 0,0 0-43 0 0,2-2 21 0 0,-1 0-1 0 0,2 0 1 0 0,-1 1 0 0 0,0 0 0 0 0,1-1 0 0 0,-1 1-1 0 0,1 0 1 0 0,0 1 0 0 0,0-1 0 0 0,0 1 0 0 0,0-1 0 0 0,1 1-1 0 0,-1 0 1 0 0,4 0-21 0 0,6-5 21 0 0,6-2-21 0 0,1 0 0 0 0,-1 2 0 0 0,1 0 0 0 0,1 1 0 0 0,-1 2 0 0 0,10-2 0 0 0,-6 2 46 0 0,-15 1 25 0 0,0 2 0 0 0,1-1 0 0 0,-1 1 0 0 0,0 1 0 0 0,1-1 0 0 0,-1 2-1 0 0,6 0-70 0 0,9 2 299 0 0,-21-4-252 0 0,-1 1-1 0 0,1 1 0 0 0,0-1 0 0 0,-1 0 1 0 0,1 1-1 0 0,0 0 0 0 0,-1 0 1 0 0,1 0-1 0 0,-1 0 0 0 0,1 0 1 0 0,-1 1-1 0 0,0 0 0 0 0,1-1 1 0 0,-1 1-1 0 0,0 1 0 0 0,0-1 0 0 0,0 0 1 0 0,-1 1-1 0 0,2 1-46 0 0,2 3 86 0 0,-2 0 1 0 0,1 0-1 0 0,-1 1 0 0 0,0-1 1 0 0,0 1-1 0 0,-1 0 0 0 0,0 1 1 0 0,-1-1-1 0 0,0 0 0 0 0,0 1 0 0 0,-1-1 1 0 0,0 1-1 0 0,0-1 0 0 0,-1 1 1 0 0,0 6-87 0 0,-2-9 32 0 0,0 1 1 0 0,0-1-1 0 0,-1 0 1 0 0,0 0-1 0 0,0 0 1 0 0,0 0-1 0 0,-1 0 1 0 0,0 0-1 0 0,-3 3-32 0 0,-6 10-4 0 0,6-9 0 0 0,-1-1 1 0 0,1 0-1 0 0,-2 0 1 0 0,1 0-1 0 0,-1-1 1 0 0,0-1-1 0 0,-1 0 1 0 0,0 0-1 0 0,0-1 1 0 0,0 0-1 0 0,-9 4 4 0 0,-43 8 88 0 0,43-14 9 0 0,1 2-1 0 0,-12 4-96 0 0,24-7 14 0 0,-1-1 1 0 0,1 0-1 0 0,-1 0 0 0 0,0-1 0 0 0,0 1 0 0 0,0-2 0 0 0,1 1 0 0 0,-1-1 0 0 0,0 0 0 0 0,0 0 0 0 0,0-1 0 0 0,0 0 1 0 0,0 0-1 0 0,-4-2-14 0 0,-1 3-1255 0 0,11 0-5450 0 0</inkml:trace>
  <inkml:trace contextRef="#ctx0" brushRef="#br0" timeOffset="1">715 0 5416 0 0,'-6'95'1790'0'0,"6"-84"-1716"0"0,0-1-1 0 0,0 1 1 0 0,1-1-1 0 0,1 1 1 0 0,1 7-74 0 0,4 26 82 0 0,-7-10 60 0 0,-4 34-142 0 0,2-46 2 0 0,2-14 5 0 0,0 1 1 0 0,1 0-1 0 0,0-1 1 0 0,0 1-1 0 0,1-1 1 0 0,0 1-8 0 0,6 40 148 0 0,0-3 93 0 0,-6-34-37 0 0,0 0 1 0 0,0 0 0 0 0,0 11-205 0 0,-2 3 200 0 0,0 4 309 0 0,0-25-580 0 0,0-13-461 0 0,0 6-5870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27.4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0 154 5320 0 0,'2'-5'171'0'0,"-1"0"0"0"0,1 0 1 0 0,1 1-1 0 0,-1-1 0 0 0,0 1 1 0 0,1-1-1 0 0,0 1 0 0 0,0 0 1 0 0,3-4-172 0 0,-1 2 198 0 0,-1 2-18 0 0,0 0-1 0 0,0 0 1 0 0,1 1 0 0 0,-1 0 0 0 0,1 0 0 0 0,0 0 0 0 0,3-2-180 0 0,12-6 398 0 0,-8 3-345 0 0,1 0-1 0 0,-1 2 1 0 0,2-1-1 0 0,-1 2 1 0 0,1-1-1 0 0,0 2 1 0 0,0 0-1 0 0,0 1 1 0 0,0 0-1 0 0,1 1 1 0 0,-1 1-1 0 0,1 0 1 0 0,-1 1 0 0 0,1 0-1 0 0,6 2-52 0 0,1 0-6 0 0,-1 1 0 0 0,1 1 0 0 0,-1 1 0 0 0,0 1 0 0 0,4 3 6 0 0,-15-5 15 0 0,1 0 0 0 0,-1 1 0 0 0,0 0 1 0 0,-1 1-1 0 0,1 0 0 0 0,-1 1 0 0 0,0-1 0 0 0,0 2 0 0 0,-1-1 0 0 0,6 9-15 0 0,-10-11 37 0 0,0 1 0 0 0,-1 0 0 0 0,0 1 0 0 0,0-1 0 0 0,0 1 0 0 0,-1-1 0 0 0,0 1-1 0 0,0 0-36 0 0,11 28 184 0 0,-13-32-167 0 0,1 0 0 0 0,0 1 0 0 0,-1-1 0 0 0,1 0 0 0 0,-1 0 0 0 0,0 0 0 0 0,0 0 0 0 0,0 0-1 0 0,0 0 1 0 0,-1 1 0 0 0,1-1 0 0 0,-1 0 0 0 0,0 0 0 0 0,0 0 0 0 0,0 0 0 0 0,0 0 0 0 0,-1-1 0 0 0,1 1 0 0 0,-1 0 0 0 0,1-1 0 0 0,-1 1 0 0 0,0 0-17 0 0,-2 2 3 0 0,0 0 0 0 0,1-1 0 0 0,-2 1 0 0 0,1-1 0 0 0,0 1 0 0 0,-1-1 1 0 0,0 0-1 0 0,0-1 0 0 0,0 0 0 0 0,-6 3-3 0 0,0-1-6 0 0,-3 2 1 0 0,0-1 1 0 0,0-1-1 0 0,-1-1 0 0 0,-2 1 5 0 0,-176 37-83 0 0,189-42 113 0 0,-1 1 1 0 0,0 1-1 0 0,0-1 0 0 0,0 1 1 0 0,1-1-1 0 0,-1 1 0 0 0,1 1 1 0 0,-1-1-1 0 0,1 1 0 0 0,0-1 0 0 0,0 1 1 0 0,0 1-1 0 0,1-1 0 0 0,-1 0 1 0 0,-2 4-31 0 0,20 12 280 0 0,-11-13-262 0 0,1-1 1 0 0,0 1-1 0 0,0-1 1 0 0,1 0 0 0 0,0 0-1 0 0,-1 0 1 0 0,2-1-1 0 0,-1 1 1 0 0,0-1-1 0 0,1-1 1 0 0,0 1 0 0 0,0-1-1 0 0,4 2-18 0 0,16 6 36 0 0,1 0 1 0 0,19 4-37 0 0,-33-11 11 0 0,22 7 75 0 0,-3 0-19 0 0,0-1 0 0 0,1-2 1 0 0,-1 0-1 0 0,2-3 0 0 0,-1-1 0 0 0,6-1-67 0 0,61-9 239 0 0,-36 1-222 0 0,-56 5-164 0 0,0-1 0 0 0,0 0 1 0 0,0 0-1 0 0,-1-1 0 0 0,1 1 0 0 0,0-2 0 0 0,-1 1 0 0 0,0-1 0 0 0,1 0 0 0 0,-1-1 0 0 0,5-3 147 0 0,4-7-7566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27.8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313 147 5920 0 0,'-26'-1'392'0'0,"1"2"1"0"0,-1 1-1 0 0,0 1 1 0 0,-15 4-393 0 0,33-5 93 0 0,0 0 1 0 0,0 1-1 0 0,1 0 0 0 0,-1 0 1 0 0,1 1-1 0 0,0-1 0 0 0,0 2 1 0 0,0-1-1 0 0,0 1 0 0 0,1 0 1 0 0,-1 0-1 0 0,1 1 1 0 0,1 0-1 0 0,-1 0 0 0 0,1 0 1 0 0,-3 6-94 0 0,-9 10-149 0 0,13-19 133 0 0,1 0 0 0 0,0 0 0 0 0,1 1 0 0 0,-1 0-1 0 0,0-1 1 0 0,1 1 0 0 0,0 0 0 0 0,0 0 0 0 0,0 1 0 0 0,0-1-1 0 0,1 0 1 0 0,0 0 0 0 0,-1 3 16 0 0,2 3-33 0 0,-2 7-34 0 0,2 0 1 0 0,0 0 0 0 0,1 0-1 0 0,2 10 67 0 0,-2-23-4 0 0,-1 0 0 0 0,1-1 0 0 0,0 1 0 0 0,0 0-1 0 0,1-1 1 0 0,-1 1 0 0 0,1-1 0 0 0,-1 1 0 0 0,1-1 0 0 0,0 0-1 0 0,0 0 1 0 0,1 0 0 0 0,-1 0 0 0 0,1 0 0 0 0,-1 0 0 0 0,1-1-1 0 0,0 1 1 0 0,0-1 0 0 0,0 0 0 0 0,0 0 0 0 0,1 0 0 0 0,-1 0-1 0 0,2 0 5 0 0,25 11-10 0 0,-18-8 7 0 0,1 1-1 0 0,0-2 1 0 0,0 0-1 0 0,0 0 1 0 0,0-1 0 0 0,10 0 3 0 0,1-2 35 0 0,1 0-1 0 0,-1-2 1 0 0,0-1 0 0 0,0-2 0 0 0,0 0 0 0 0,0-1 0 0 0,7-3-35 0 0,-12 1 101 0 0,8-1 181 0 0,-1-2 0 0 0,24-12-282 0 0,-42 18 57 0 0,-1 0 0 0 0,1-1 1 0 0,-1 0-1 0 0,-1 0 0 0 0,1-1 0 0 0,-1 0 0 0 0,0 0 1 0 0,0 0-1 0 0,0-1 0 0 0,-1 0 0 0 0,3-5-57 0 0,1-3 180 0 0,-1 0-1 0 0,0-1 1 0 0,-1 0 0 0 0,3-12-180 0 0,-8 21 67 0 0,0 0 1 0 0,-1 0-1 0 0,0 0 1 0 0,0 0-1 0 0,0 0 1 0 0,-1 0-1 0 0,0-1 1 0 0,-1 1-1 0 0,1 0 1 0 0,-1 0-1 0 0,-1 0 1 0 0,1 0-1 0 0,-1 0-67 0 0,0 0 64 0 0,0 1 0 0 0,0-1 0 0 0,0 0 0 0 0,-1 1 0 0 0,0 0 0 0 0,-1 0 0 0 0,1 0 0 0 0,-1 0 0 0 0,0 0 0 0 0,0 1 0 0 0,-1 0 0 0 0,0 0 0 0 0,0 0 0 0 0,0 0 0 0 0,0 1 0 0 0,-2-2-64 0 0,-106-66 655 0 0,101 67-575 0 0,0 0 0 0 0,0 1 0 0 0,-1 0 0 0 0,1 1 0 0 0,-1 1 0 0 0,0 0 0 0 0,-10-1-80 0 0,-19-2 179 0 0,41 4-215 0 0,0 1 0 0 0,0 0 1 0 0,0 0-1 0 0,0 0 1 0 0,0 0-1 0 0,0 1 1 0 0,0-1-1 0 0,0 0 1 0 0,0 0-1 0 0,-1 1 0 0 0,1-1 1 0 0,0 0-1 0 0,1 1 1 0 0,-1-1-1 0 0,0 1 1 0 0,0-1-1 0 0,0 1 0 0 0,0 0 1 0 0,0-1-1 0 0,0 2 36 0 0,-1-1-902 0 0,0 1-7772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28.3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51 284 6328 0 0,'0'0'385'0'0,"3"14"759"0"0,4-2-857 0 0,-6-10-247 0 0,0-1 0 0 0,0 1-1 0 0,0 0 1 0 0,0 0 0 0 0,0-1 0 0 0,0 1-1 0 0,0 0 1 0 0,-1 0 0 0 0,1 0 0 0 0,-1 0 0 0 0,1 0-1 0 0,-1 0 1 0 0,0 0 0 0 0,0 1-40 0 0,-1 47 149 0 0,0-3-33 0 0,4 21-116 0 0,-2-57 4 0 0,2 0-1 0 0,-1 0 0 0 0,1-1 1 0 0,1 1-1 0 0,3 6-3 0 0,10 35 9 0 0,1-6 10 0 0,-3-8 122 0 0,-2-11 61 0 0,-12-25-48 0 0,1 1 0 0 0,-1-1 0 0 0,1 1-1 0 0,-1-1 1 0 0,0 1 0 0 0,0 0 0 0 0,0-1 0 0 0,-1 1 0 0 0,1 0-1 0 0,0 0 1 0 0,-1 1-154 0 0,0-5 38 0 0,0 0 1 0 0,-1-1-1 0 0,1 1 0 0 0,0 0 0 0 0,-1-1 0 0 0,1 1 1 0 0,-1 0-1 0 0,1 0 0 0 0,-1 0 0 0 0,0 0 0 0 0,0-1 0 0 0,1 1 1 0 0,-1 0-1 0 0,0 0 0 0 0,-1 0-38 0 0,-10-19 245 0 0,-11-39 95 0 0,-3 1 1 0 0,-9-11-341 0 0,34 68 6 0 0,-7-12 71 0 0,1-1 1 0 0,0 0-1 0 0,1-1 1 0 0,0 1 0 0 0,1-1-1 0 0,1 0 1 0 0,0-1-1 0 0,1 1 1 0 0,1-1-78 0 0,-1-13 117 0 0,1 14-5 0 0,0 0 0 0 0,2-1 0 0 0,-1 1 0 0 0,2 0 0 0 0,0-1 0 0 0,2-6-112 0 0,-1 15 40 0 0,4-25 264 0 0,2 1 0 0 0,7-17-304 0 0,-11 38 85 0 0,1 0-1 0 0,-1 0 1 0 0,1 0 0 0 0,1 1 0 0 0,0 0-1 0 0,0 0 1 0 0,1 1 0 0 0,0 0 0 0 0,7-7-85 0 0,-8 10 36 0 0,0 1-1 0 0,0 0 1 0 0,0 1 0 0 0,0-1 0 0 0,0 1 0 0 0,1 0-1 0 0,0 0 1 0 0,-1 1 0 0 0,1 0 0 0 0,0 1-1 0 0,0-1 1 0 0,0 1 0 0 0,0 0 0 0 0,0 1-1 0 0,0 0 1 0 0,0 0 0 0 0,4 1-36 0 0,15 1 186 0 0,1 3 0 0 0,0 0 0 0 0,23 8-186 0 0,-46-12 0 0 0,8 3-2 0 0,1 1 0 0 0,-1 1-1 0 0,0 0 1 0 0,0 0 0 0 0,-1 1-1 0 0,1 0 1 0 0,-2 1 0 0 0,1 1-1 0 0,-1 0 1 0 0,0 0 0 0 0,-1 1-1 0 0,0 0 1 0 0,1 3 2 0 0,-7-10-4 0 0,-1 0 0 0 0,0 1-1 0 0,0-1 1 0 0,0 1 0 0 0,-1-1 0 0 0,1 1 0 0 0,-1 0 0 0 0,0-1 0 0 0,0 1 0 0 0,0 0 0 0 0,0 0-1 0 0,-1 0 1 0 0,0 0 0 0 0,0 1 4 0 0,0 7-34 0 0,-1 0 0 0 0,-1 0 0 0 0,0-1 0 0 0,-1 2 34 0 0,2-10-9 0 0,0 2 2 0 0,0-1 0 0 0,-1 0 0 0 0,0 0 0 0 0,0 0 0 0 0,0 0 0 0 0,0 0 0 0 0,-1 0 0 0 0,1 0 0 0 0,-1-1 0 0 0,0 1 0 0 0,0-1 0 0 0,0 0 0 0 0,-1 1 7 0 0,-9 6 6 0 0,0 0-1 0 0,-14 8-5 0 0,15-10-2 0 0,-18 9 57 0 0,0-1 0 0 0,-1-1-1 0 0,-1-2 1 0 0,-27 8-55 0 0,-59 11-1750 0 0,103-29-8803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28.8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173 176 7832 0 0,'0'0'79'0'0,"0"-1"1"0"0,0 1 0 0 0,0-1 0 0 0,0 0-1 0 0,0 1 1 0 0,-1-1 0 0 0,1 1 0 0 0,0-1-1 0 0,0 1 1 0 0,-1-1 0 0 0,1 1 0 0 0,0-1-1 0 0,-1 1 1 0 0,1-1 0 0 0,0 1-1 0 0,-1-1 1 0 0,1 1 0 0 0,-1 0 0 0 0,1-1-1 0 0,-1 1 1 0 0,1 0 0 0 0,-1-1 0 0 0,1 1-1 0 0,-1 0 1 0 0,1-1 0 0 0,-1 1-1 0 0,1 0 1 0 0,-1 0 0 0 0,1 0 0 0 0,-1 0-1 0 0,0 0-79 0 0,-1-1 12 0 0,1 1 0 0 0,-1 0 0 0 0,0 0 0 0 0,1 0 0 0 0,-1 0 0 0 0,0 0 0 0 0,1 0 0 0 0,-1 0 0 0 0,1 1 0 0 0,-1-1-1 0 0,0 1 1 0 0,0 0-12 0 0,-5 1-41 0 0,-1 1 3 0 0,-1 1 0 0 0,0 0 0 0 0,1 0 0 0 0,0 0 0 0 0,0 1 0 0 0,0 0 0 0 0,1 1 0 0 0,0-1 0 0 0,0 1-1 0 0,0 1 1 0 0,-3 4 38 0 0,7-6-9 0 0,-1-1-6 0 0,1 1 0 0 0,-1 0 1 0 0,1 1-1 0 0,1-1 0 0 0,-1 0 0 0 0,1 1 0 0 0,0 0 0 0 0,-1 2 15 0 0,1-1-9 0 0,1 0 0 0 0,-1-1-1 0 0,1 1 1 0 0,1 0 0 0 0,-1 0-1 0 0,1 0 1 0 0,0 0 0 0 0,1 0-1 0 0,0 0 1 0 0,0-1 0 0 0,0 1-1 0 0,3 6 10 0 0,-2-6-9 0 0,1 0-1 0 0,0-1 1 0 0,0 1-1 0 0,1-1 1 0 0,0 0-1 0 0,0 0 1 0 0,0 0-1 0 0,1 0 0 0 0,0-1 1 0 0,0 0-1 0 0,0 0 1 0 0,1 0-1 0 0,-1-1 1 0 0,1 0-1 0 0,0 0 1 0 0,1 0-1 0 0,3 1 10 0 0,5 2-22 0 0,1-1 1 0 0,0 0-1 0 0,0-1 1 0 0,0-1-1 0 0,1-1 1 0 0,-1 0-1 0 0,1-1 22 0 0,-5-1 25 0 0,0 0 0 0 0,0-1 0 0 0,0-1 0 0 0,0 0 0 0 0,-1 0 0 0 0,1-1-1 0 0,0-1 1 0 0,-1 0 0 0 0,1 0 0 0 0,-1-1 0 0 0,0-1 0 0 0,0 0 0 0 0,-1 0 0 0 0,1-1 0 0 0,-1 0 0 0 0,2-3-25 0 0,17-14 227 0 0,-15 12 32 0 0,0 0 0 0 0,-2 0 0 0 0,1-1 0 0 0,5-8-259 0 0,-15 16 64 0 0,0 0 0 0 0,0-1 0 0 0,0 1 0 0 0,-1-1 0 0 0,1 1 1 0 0,-1-1-1 0 0,0 0 0 0 0,-1 0 0 0 0,1 0 0 0 0,-1 0 0 0 0,0 0 0 0 0,0-1 0 0 0,-1 1 1 0 0,1 0-1 0 0,-1 0 0 0 0,0-1 0 0 0,-1 1-64 0 0,1-2 51 0 0,-1 0 0 0 0,0 0 1 0 0,-1 1-1 0 0,1-1 0 0 0,-1 1 0 0 0,-1-1 0 0 0,1 1 1 0 0,-1 0-1 0 0,0 0 0 0 0,-1 0 0 0 0,1 0-51 0 0,-7-6 125 0 0,0 0 0 0 0,-1 0 0 0 0,0 1 0 0 0,-5-3-125 0 0,-7-7 132 0 0,-2 2 0 0 0,0 1 0 0 0,-1 0 0 0 0,-10-3-132 0 0,22 13-102 0 0,5 2 2 0 0,-1 0-1 0 0,1 1 1 0 0,-1 0 0 0 0,0 1-1 0 0,-1-1 1 0 0,1 2-1 0 0,-1 0 1 0 0,0 0 0 0 0,1 1-1 0 0,-10-1 101 0 0,17 3-9046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29.5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334 40 5920 0 0,'-10'-1'377'0'0,"0"0"0"0"0,0 0-1 0 0,1-1 1 0 0,-9-3-377 0 0,-22-3 991 0 0,-10 1-713 0 0,-13-5-278 0 0,55 11 41 0 0,1 0 1 0 0,0 0-1 0 0,0 1 1 0 0,0 1-1 0 0,0-1 1 0 0,0 1-1 0 0,-1 0 1 0 0,1 1-1 0 0,0 0 1 0 0,1 0-1 0 0,-1 0 1 0 0,0 1-1 0 0,1 0 1 0 0,-1 0-1 0 0,-4 4-41 0 0,10-7 7 0 0,0 1-1 0 0,1 0 1 0 0,-1-1-1 0 0,1 1 1 0 0,-1 0-1 0 0,1 0 0 0 0,-1-1 1 0 0,1 1-1 0 0,-1 0 1 0 0,1 0-1 0 0,0 0 1 0 0,-1-1-1 0 0,1 1 1 0 0,0 0-1 0 0,0 0 0 0 0,0 0 1 0 0,0 0-1 0 0,0 0 1 0 0,0 0-1 0 0,0 0 1 0 0,0 0-1 0 0,0-1 0 0 0,0 1 1 0 0,0 0-1 0 0,0 0 1 0 0,1 0-1 0 0,-1 0 1 0 0,0 0-1 0 0,1-1 1 0 0,-1 1-1 0 0,1 0 0 0 0,-1 0 1 0 0,1 0-1 0 0,-1-1 1 0 0,1 1-1 0 0,0 0-6 0 0,28 31 23 0 0,-20-24-4 0 0,86 77 68 0 0,-53-49 46 0 0,-1 2-1 0 0,3 6-132 0 0,-42-42 8 0 0,5 6 52 0 0,0 0-1 0 0,0 1 0 0 0,0-1 1 0 0,-1 1-1 0 0,-1 0 0 0 0,1 1 1 0 0,2 7-60 0 0,-3-6 144 0 0,-4-10-122 0 0,0 0-1 0 0,-1 0 1 0 0,1 0 0 0 0,0 0-1 0 0,-1 0 1 0 0,1 0-1 0 0,-1 0 1 0 0,0 0 0 0 0,1 0-1 0 0,-1 0 1 0 0,0 1-1 0 0,0-1 1 0 0,1 0 0 0 0,-1 0-1 0 0,0 0 1 0 0,0 0-1 0 0,0 1 1 0 0,0-1-1 0 0,-1 0 1 0 0,1 0 0 0 0,0 0-1 0 0,0 0 1 0 0,-1 0-1 0 0,1 0 1 0 0,-1 0 0 0 0,1 0-1 0 0,-1 0 1 0 0,1 0-1 0 0,-1 1-21 0 0,-5 10 65 0 0,6-12-60 0 0,-1 1 1 0 0,1 0-1 0 0,0-1 1 0 0,0 1-1 0 0,0-1 1 0 0,0 1-1 0 0,-1 0 1 0 0,1-1-1 0 0,0 1 1 0 0,-1-1-1 0 0,1 1 1 0 0,0-1-1 0 0,-1 1 1 0 0,1-1-1 0 0,-1 1 1 0 0,1-1-1 0 0,-1 0 1 0 0,1 1-1 0 0,-1-1 1 0 0,1 1-1 0 0,-1-1 1 0 0,1 0-1 0 0,-1 0 1 0 0,1 1-1 0 0,-1-1 1 0 0,1 0-1 0 0,-1 0 1 0 0,0 0-1 0 0,1 1 1 0 0,-1-1-1 0 0,1 0 1 0 0,-1 0 0 0 0,0 0-1 0 0,1 0 1 0 0,-1 0-1 0 0,0 0 1 0 0,1-1-1 0 0,-1 1 1 0 0,1 0-1 0 0,-1 0 1 0 0,0 0-1 0 0,1 0 1 0 0,-1-1-6 0 0,-7-1 38 0 0,0 1 1 0 0,0 0 0 0 0,0 0-1 0 0,-7 0-38 0 0,9 1 19 0 0,-1 0 0 0 0,1-1-1 0 0,0 1 1 0 0,-1-1 0 0 0,1-1-1 0 0,0 1 1 0 0,0-1 0 0 0,-5-2-19 0 0,-9-5 48 0 0,-41-21 247 0 0,57 27-261 0 0,-1 0 0 0 0,1 0 1 0 0,-1-1-1 0 0,1 1 0 0 0,0-1 1 0 0,0 0-1 0 0,1 0 1 0 0,-1 0-1 0 0,1-1 0 0 0,-2-3-34 0 0,-7-7 115 0 0,11 13-280 0 0,-1 0 0 0 0,1 1 0 0 0,-1-1 0 0 0,1 0 0 0 0,0 0 0 0 0,0 0 0 0 0,0 0 0 0 0,0 0 0 0 0,0-1 165 0 0,0 2-7900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29.9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5016 0 0,'1'0'89'0'0,"-1"-1"0"0"0,1 1 1 0 0,0 0-1 0 0,0 0 0 0 0,0 0 0 0 0,0 0 1 0 0,0 0-1 0 0,-1 0 0 0 0,1 0 0 0 0,0 0 1 0 0,0 1-1 0 0,0-1 0 0 0,0 0 0 0 0,-1 0 1 0 0,1 1-1 0 0,0-1 0 0 0,0 1 0 0 0,0-1 1 0 0,-1 0-1 0 0,1 1 0 0 0,0-1 0 0 0,-1 1 1 0 0,1 0-1 0 0,0-1 0 0 0,-1 1 1 0 0,1-1-1 0 0,-1 1 0 0 0,1 0 0 0 0,-1 0 1 0 0,1-1-1 0 0,-1 1 0 0 0,0 0 0 0 0,1 0 1 0 0,-1-1-1 0 0,0 1 0 0 0,1 1-89 0 0,-1-2 60 0 0,0 1-1 0 0,1 0 1 0 0,-1-1-1 0 0,1 1 1 0 0,-1 0-1 0 0,0-1 1 0 0,1 1-1 0 0,-1-1 1 0 0,1 1-1 0 0,0-1 1 0 0,-1 1-1 0 0,1-1 1 0 0,-1 1-1 0 0,1-1 1 0 0,0 0-1 0 0,-1 1 1 0 0,1-1-1 0 0,0 0 1 0 0,0 1-60 0 0,-1-1 16 0 0,1 0 0 0 0,-1 0 1 0 0,1 0-1 0 0,0 1 0 0 0,-1-1 0 0 0,1 0 1 0 0,-1 1-1 0 0,1-1 0 0 0,-1 0 0 0 0,1 1 1 0 0,-1-1-1 0 0,1 1 0 0 0,-1-1 0 0 0,1 1 1 0 0,-1-1-1 0 0,0 1 0 0 0,1-1 0 0 0,-1 1 1 0 0,0-1-1 0 0,1 1 0 0 0,-1 0 0 0 0,0-1 1 0 0,0 1-1 0 0,0-1 0 0 0,0 1 0 0 0,1 0 1 0 0,-1-1-1 0 0,0 1 0 0 0,0 0 0 0 0,0-1 1 0 0,0 1-17 0 0,-2 89-15 0 0,4 94 212 0 0,5-146-55 0 0,-5-31-67 0 0,-1 1 0 0 0,0 0 0 0 0,0 0 0 0 0,0 5-75 0 0,-2 21 372 0 0,0-20-111 0 0,1 0-1 0 0,0 0 1 0 0,1 0-1 0 0,1 2-260 0 0,6 2 324 0 0,-8-17-288 0 0,1 0-1 0 0,0 1 0 0 0,0-1 1 0 0,-1 0-1 0 0,1 1 0 0 0,0-1 1 0 0,-1 1-1 0 0,1-1 0 0 0,-1 1 1 0 0,0-1-1 0 0,0 1 0 0 0,1-1 1 0 0,-1 1-1 0 0,0 0-35 0 0,0-3-25 0 0,0 1 0 0 0,0 0 0 0 0,0 0 0 0 0,1-1 0 0 0,-1 1 0 0 0,0 0 0 0 0,0 0 0 0 0,0-1 0 0 0,1 1 1 0 0,-1 0-1 0 0,0 0 0 0 0,0 0 0 0 0,1-1 0 0 0,-1 1 0 0 0,0 0 0 0 0,1 0 0 0 0,-1 0 0 0 0,0 0 0 0 0,0 0 0 0 0,1 0 0 0 0,-1 0 0 0 0,0 0 0 0 0,1-1 0 0 0,-1 1 0 0 0,0 0 0 0 0,1 0 1 0 0,-1 0-1 0 0,0 1 0 0 0,1-1 0 0 0,-1 0 0 0 0,0 0 0 0 0,1 0 0 0 0,-1 0 0 0 0,0 0 0 0 0,0 0 0 0 0,1 0 0 0 0,-1 0 0 0 0,0 1 0 0 0,1-1 0 0 0,-1 0 0 0 0,0 0 0 0 0,0 0 0 0 0,1 1 1 0 0,-1-1-1 0 0,0 0 0 0 0,0 0 0 0 0,0 1 0 0 0,1-1 0 0 0,-1 0 0 0 0,0 0 0 0 0,0 1 25 0 0,0-2-8185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30.4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52 12 6520 0 0,'0'1'6'0'0,"0"-1"1"0"0,1 0-1 0 0,-1 0 0 0 0,0 0 1 0 0,1 0-1 0 0,-1 0 1 0 0,0 0-1 0 0,1 0 0 0 0,-1 0 1 0 0,0 0-1 0 0,1 0 1 0 0,-1 0-1 0 0,0 0 0 0 0,1 0 1 0 0,-1 0-1 0 0,1 0 1 0 0,-1 0-1 0 0,0 0 0 0 0,1 0 1 0 0,-1-1-1 0 0,0 1 1 0 0,0 0-1 0 0,1 0 0 0 0,-1 0 1 0 0,0 0-1 0 0,1-1 1 0 0,-1 1-1 0 0,0 0 0 0 0,0 0 1 0 0,1-1-1 0 0,-1 1 1 0 0,0 0-1 0 0,0-1 0 0 0,0 1 1 0 0,1 0-1 0 0,-1 0 1 0 0,0-1-1 0 0,0 1 0 0 0,0 0 1 0 0,0-1-1 0 0,0 1 1 0 0,0-1-1 0 0,0 1 0 0 0,0 0 1 0 0,0-1-1 0 0,0 1 1 0 0,0 0-1 0 0,0-1 0 0 0,0 1 1 0 0,0 0-1 0 0,0-1 1 0 0,0 1-1 0 0,0 0 0 0 0,0-1 1 0 0,0 1-7 0 0,0-1 352 0 0,3 1 220 0 0,-3 0-559 0 0,0 0 0 0 0,0 0 1 0 0,0 0-1 0 0,0 0 0 0 0,0 0 1 0 0,-1 0-1 0 0,1 1 1 0 0,0-1-1 0 0,0 0 0 0 0,0 0 1 0 0,0 0-1 0 0,0 0 0 0 0,0 0 1 0 0,0 0-1 0 0,0 0 0 0 0,0 1 1 0 0,0-1-1 0 0,0 0 0 0 0,0 0 1 0 0,0 0-1 0 0,0 0 1 0 0,0 0-1 0 0,0 0 0 0 0,0 0 1 0 0,0 1-1 0 0,1-1 0 0 0,-1 0 1 0 0,0 0-1 0 0,0 0 0 0 0,0 0 1 0 0,0 0-1 0 0,0 0 0 0 0,0 0 1 0 0,0 0-1 0 0,0 1 0 0 0,0-1 1 0 0,0 0-1 0 0,0 0 1 0 0,1 0-1 0 0,-1 0 0 0 0,0 0 1 0 0,0 0-1 0 0,0 0 0 0 0,0 0 1 0 0,0 0-1 0 0,0 0 0 0 0,0 0 1 0 0,0 0-1 0 0,1 0 0 0 0,-1 0 1 0 0,0 0-1 0 0,0 0 1 0 0,0 0-1 0 0,0 0 0 0 0,0 0 1 0 0,0 0-1 0 0,1 0 0 0 0,-1 0 1 0 0,0 0-1 0 0,0 0 0 0 0,0 0 1 0 0,0 0-14 0 0,-4 1 269 0 0,4-1-265 0 0,0 0 0 0 0,0 0 0 0 0,0-1 1 0 0,-1 1-1 0 0,1 0 0 0 0,0 0 0 0 0,0 0 0 0 0,0 0 1 0 0,0 0-1 0 0,0 0 0 0 0,0 0 0 0 0,-1 0 0 0 0,1 0 0 0 0,0 0 1 0 0,0 0-1 0 0,0 0 0 0 0,0 0 0 0 0,0 0 0 0 0,0 0 1 0 0,-1 0-1 0 0,1 0 0 0 0,0 0 0 0 0,0 0 0 0 0,0 0 1 0 0,0 1-1 0 0,0-1 0 0 0,0 0 0 0 0,0 0 0 0 0,-1 0 1 0 0,1 0-1 0 0,0 0 0 0 0,0 0 0 0 0,0 0 0 0 0,0 0 1 0 0,0 0-1 0 0,0 0 0 0 0,0 1 0 0 0,0-1 0 0 0,0 0 0 0 0,0 0 1 0 0,0 0-1 0 0,0 0 0 0 0,0 0 0 0 0,0 0 0 0 0,-1 0 1 0 0,1 1-1 0 0,0-1 0 0 0,0 0 0 0 0,0 0 0 0 0,0 0 1 0 0,0 0-1 0 0,0 0 0 0 0,0 0 0 0 0,0 1 0 0 0,0-1 1 0 0,1 0-1 0 0,-1 0-4 0 0,-1 6 251 0 0,0-1 1 0 0,-1 1 0 0 0,1-1 0 0 0,-1 1-1 0 0,-2 3-251 0 0,-3 11 227 0 0,-8 40 488 0 0,4 1-1 0 0,-5 57-714 0 0,16-105 122 0 0,-1 0-1 0 0,2 1 1 0 0,0 4-122 0 0,1 14 211 0 0,8 50 111 0 0,-10-76-259 0 0,1 0 0 0 0,0 0 1 0 0,0 0-1 0 0,1 0 0 0 0,0 2-63 0 0,4 20-1390 0 0,-6-28-7088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30.9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1 155 4216 0 0,'0'0'351'0'0,"0"0"-5"0"0,25-2 1055 0 0,50-26-1290 0 0,2 3 0 0 0,0 4 0 0 0,1 3 0 0 0,19 1-111 0 0,-18 1 56 0 0,-53 10 158 0 0,1 0 0 0 0,0 2 0 0 0,2 1-214 0 0,19-1 398 0 0,-17 1 67 0 0,1 2 0 0 0,-1 1 0 0 0,6 1-465 0 0,-34 1 122 0 0,1 0 0 0 0,0 0 0 0 0,-1 0-1 0 0,0 1 1 0 0,0-1 0 0 0,1 1 0 0 0,-1 0 0 0 0,2 3-122 0 0,-4-4 44 0 0,0 0 0 0 0,0 1 0 0 0,0-1 0 0 0,0 0 0 0 0,0 1 0 0 0,0-1 0 0 0,-1 1 0 0 0,1 0 0 0 0,-1-1 0 0 0,1 1 1 0 0,-1-1-1 0 0,0 1 0 0 0,-1 1-44 0 0,5 23 195 0 0,0-8-65 0 0,-1 1 1 0 0,0 0 0 0 0,-2 0 0 0 0,0-1 0 0 0,-1 1-1 0 0,-2 10-130 0 0,1 21 273 0 0,1-23-143 0 0,2 0 0 0 0,0-1 1 0 0,4 12-131 0 0,-3-13 150 0 0,-3-22-120 0 0,1 1 0 0 0,-1-1 0 0 0,1 1-1 0 0,-1-1 1 0 0,1 0 0 0 0,1 1 0 0 0,-1-1 0 0 0,0 0 0 0 0,1 0 0 0 0,0 1-30 0 0,0-2 14 0 0,0 1 0 0 0,0-1 0 0 0,-1 1 0 0 0,0-1 0 0 0,0 1 1 0 0,0 0-1 0 0,0-1 0 0 0,-1 1 0 0 0,1 2-14 0 0,6 23 96 0 0,0-16-39 0 0,-6-12-47 0 0,0 1 0 0 0,0-1 0 0 0,-1 0 0 0 0,1 0 0 0 0,0 0 0 0 0,-1 1 0 0 0,1-1 0 0 0,-1 0 0 0 0,1 1 0 0 0,-1-1 1 0 0,0 1-1 0 0,0-1 0 0 0,1 0 0 0 0,-1 1 0 0 0,0 0-10 0 0,0 1-1530 0 0,0-3-6900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35.2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376 6 7832 0 0,'-1'0'21'0'0,"1"0"0"0"0,-1-1 1 0 0,1 1-1 0 0,-1 0 0 0 0,1-1 0 0 0,-1 1 1 0 0,1 0-1 0 0,-1 0 0 0 0,1-1 0 0 0,-1 1 1 0 0,1 0-1 0 0,-1 0 0 0 0,0 0 0 0 0,1 0 1 0 0,-1 0-1 0 0,1 0 0 0 0,-1 0 0 0 0,0 0 1 0 0,1 0-1 0 0,-1 0 0 0 0,1 0 0 0 0,-1 0 1 0 0,1 0-1 0 0,-1 0 0 0 0,0 0 0 0 0,1 1 1 0 0,-1-1-1 0 0,1 0 0 0 0,-1 0 0 0 0,1 1 1 0 0,-1-1-1 0 0,1 0 0 0 0,-1 1-21 0 0,1-1 23 0 0,-1 1-1 0 0,1-1 1 0 0,0 0-1 0 0,-1 0 1 0 0,1 1 0 0 0,0-1-1 0 0,-1 0 1 0 0,1 0-1 0 0,-1 0 1 0 0,1 0-1 0 0,0 1 1 0 0,-1-1 0 0 0,1 0-1 0 0,-1 0 1 0 0,1 0-1 0 0,-1 0 1 0 0,1 0 0 0 0,-1 0-1 0 0,1 0 1 0 0,0 0-1 0 0,-1 0 1 0 0,1 0-1 0 0,-1 0 1 0 0,1-1 0 0 0,-1 1-1 0 0,1 0 1 0 0,0 0-1 0 0,-1 0 1 0 0,1 0-1 0 0,-1-1 1 0 0,1 1-23 0 0,-2-1 18 0 0,1 0 0 0 0,-1 0 0 0 0,1 0 0 0 0,-1 1 0 0 0,0-1-1 0 0,1 1 1 0 0,-1-1 0 0 0,0 1 0 0 0,1 0 0 0 0,-1-1 0 0 0,0 1 0 0 0,0 0 0 0 0,1 0 0 0 0,-1 0-1 0 0,0 0 1 0 0,0 1 0 0 0,1-1 0 0 0,-1 0 0 0 0,0 1 0 0 0,0-1 0 0 0,1 1 0 0 0,-1 0-18 0 0,-39 15-29 0 0,39-15 25 0 0,-10 5-37 0 0,0 1 1 0 0,0-1 0 0 0,1 2-1 0 0,0 0 1 0 0,-5 4 40 0 0,-14 13-15 0 0,14-13 15 0 0,1 1 0 0 0,0 1-1 0 0,1 1 1 0 0,-2 3 0 0 0,-4 6 1 0 0,15-19 4 0 0,0 1-1 0 0,0 0 0 0 0,1 0 0 0 0,-1 1 0 0 0,1-1 0 0 0,1 1 0 0 0,-1 0 0 0 0,1 0 0 0 0,0 0-4 0 0,-8 17 279 0 0,10-22-244 0 0,0 0 0 0 0,0 0 1 0 0,0 0-1 0 0,0 1 0 0 0,0-1 0 0 0,0 0 0 0 0,0 0 1 0 0,0 1-1 0 0,1-1 0 0 0,0 0 0 0 0,-1 1 0 0 0,1-1 0 0 0,0 1 1 0 0,0-1-1 0 0,0 0 0 0 0,0 1 0 0 0,1-1 0 0 0,0 2-35 0 0,1 8 86 0 0,0-4-18 0 0,-1-1 0 0 0,1 0-1 0 0,0 0 1 0 0,0 0 0 0 0,1 0 0 0 0,0 0-1 0 0,0 0 1 0 0,1-1 0 0 0,0 0 0 0 0,0 1-1 0 0,1-1 1 0 0,2 3-68 0 0,4-1 77 0 0,0 1 0 0 0,0-2 1 0 0,1 1-1 0 0,0-1 0 0 0,0-1 0 0 0,1 0 1 0 0,0-1-1 0 0,0-1 0 0 0,0 0 0 0 0,0 0 0 0 0,1-1 1 0 0,3-1-78 0 0,-12-1 48 0 0,1-1-1 0 0,-1 0 1 0 0,0 0 0 0 0,1 0 0 0 0,-1-1 0 0 0,4-1-48 0 0,16-1 99 0 0,1 2-16 0 0,0-1-1 0 0,0-2 1 0 0,21-5-83 0 0,-32 5 47 0 0,-1 0-1 0 0,0-1 1 0 0,0-1 0 0 0,0 0-1 0 0,-1-1 1 0 0,0-1 0 0 0,6-4-47 0 0,32-28-1596 0 0,-48 37-6641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31.3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206 78 6424 0 0,'-25'0'1838'0'0,"23"1"-1797"0"0,-1-1 0 0 0,1 2 0 0 0,-1-1 0 0 0,1 0 0 0 0,-1 0 0 0 0,1 1 0 0 0,0-1 0 0 0,-1 1 0 0 0,1 0 0 0 0,0 0 0 0 0,0 0-41 0 0,-9 6 9 0 0,-1 2-32 0 0,0 0-1 0 0,0 1 1 0 0,1 0-1 0 0,1 1 1 0 0,0 1-1 0 0,0-1 1 0 0,1 1 0 0 0,1 1-1 0 0,0 0 1 0 0,1 0-1 0 0,1 0 1 0 0,0 1-1 0 0,-2 10 24 0 0,5-15-2 0 0,0 1 0 0 0,1-1 0 0 0,0 0 1 0 0,1 1-1 0 0,0 0 0 0 0,1-1 0 0 0,0 1 0 0 0,1 8 2 0 0,0-13-1 0 0,0 0 0 0 0,1 0 0 0 0,-1 0 0 0 0,1 0-1 0 0,0-1 1 0 0,1 1 0 0 0,-1-1 0 0 0,1 1 0 0 0,0-1 0 0 0,1 0 0 0 0,-1 0-1 0 0,1 0 1 0 0,0 0 0 0 0,0-1 0 0 0,2 2 1 0 0,2 2-1 0 0,-4-4 3 0 0,0-1-1 0 0,-1 1 0 0 0,1-1 1 0 0,0 1-1 0 0,1-1 0 0 0,-1-1 0 0 0,1 1 1 0 0,-1 0-1 0 0,1-1 0 0 0,0 0 1 0 0,0 0-1 0 0,-1-1 0 0 0,4 1-1 0 0,26 4 136 0 0,0-2-1 0 0,1-1 1 0 0,0-2 0 0 0,5-1-136 0 0,-33-1 56 0 0,-1 0-1 0 0,1 0 1 0 0,0-1 0 0 0,-1 0 0 0 0,1 0 0 0 0,-1-1 0 0 0,0 0 0 0 0,0 0 0 0 0,0 0-1 0 0,0-1 1 0 0,0 0 0 0 0,-1 0 0 0 0,1 0 0 0 0,1-3-56 0 0,4-4 175 0 0,0 0 0 0 0,-1 0 0 0 0,-1-1 0 0 0,0 0 0 0 0,7-13-175 0 0,-12 18 89 0 0,0-1 0 0 0,-1 0-1 0 0,0 0 1 0 0,-1 0 0 0 0,1 0-1 0 0,-2 0 1 0 0,1-1 0 0 0,-1 1 0 0 0,0-1-1 0 0,-1 1 1 0 0,0-1 0 0 0,0 1 0 0 0,-1-1-1 0 0,0 1 1 0 0,0-1 0 0 0,-1 1 0 0 0,0 0-1 0 0,-1 0 1 0 0,0 0 0 0 0,-1-3-89 0 0,-10-18 289 0 0,0 0-1 0 0,-2 1 1 0 0,-1 0 0 0 0,-13-14-289 0 0,27 38 37 0 0,-5-5 108 0 0,0 0 1 0 0,-1 0-1 0 0,0 1 1 0 0,0 0-1 0 0,-1 1 1 0 0,0 0-1 0 0,-3-1-145 0 0,10 5 44 0 0,-1 2 16 0 0,0-1 0 0 0,1 1-1 0 0,-1-1 1 0 0,0 1 0 0 0,0 0-1 0 0,0 0 1 0 0,0 1 0 0 0,-2-1-60 0 0,4 1 23 0 0,0-1 0 0 0,1 1 1 0 0,-1 0-1 0 0,1 0 0 0 0,-1 0 0 0 0,0 0 0 0 0,1 0 1 0 0,-1 0-1 0 0,1 1 0 0 0,-1-1 0 0 0,1 0 1 0 0,-1 1-1 0 0,0-1 0 0 0,1 1 0 0 0,0 0 0 0 0,-1-1 1 0 0,1 1-1 0 0,-1 0 0 0 0,1 0 0 0 0,0 0 1 0 0,-1 1-24 0 0,-7 2-1770 0 0,9-4-8112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31.8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41 470 6520 0 0,'8'7'1015'0'0,"-2"-4"1062"0"0,-7-13-896 0 0,-12-41-673 0 0,3 16-224 0 0,1-1 1 0 0,2 0-1 0 0,1 0 0 0 0,0-36-284 0 0,5 43 230 0 0,1 22-158 0 0,-1 0 0 0 0,1-1 0 0 0,0 1 1 0 0,0-1-1 0 0,1 1 0 0 0,0-1 0 0 0,1 1 1 0 0,-1 0-1 0 0,1-1 0 0 0,1 1 1 0 0,-1 0-1 0 0,1 0 0 0 0,1 1 0 0 0,-1-1 1 0 0,2 0-73 0 0,-4 5 48 0 0,1 1 1 0 0,-1-1 0 0 0,1 1 0 0 0,0-1 0 0 0,0 1 0 0 0,0 0-1 0 0,0 0 1 0 0,0 0 0 0 0,0 0 0 0 0,0 0 0 0 0,0 0 0 0 0,1 0 0 0 0,-1 1-1 0 0,0-1 1 0 0,0 1 0 0 0,1 0 0 0 0,-1-1 0 0 0,0 1 0 0 0,0 0-1 0 0,1 0 1 0 0,-1 1 0 0 0,0-1 0 0 0,1 0 0 0 0,0 1-49 0 0,12 0 148 0 0,-14-1-138 0 0,0 0 1 0 0,0 0 0 0 0,0 0 0 0 0,-1 1 0 0 0,1-1 0 0 0,0 0-1 0 0,0 1 1 0 0,0-1 0 0 0,-1 1 0 0 0,1-1 0 0 0,0 1 0 0 0,0-1-1 0 0,-1 1 1 0 0,1-1 0 0 0,-1 1 0 0 0,1 0 0 0 0,0-1 0 0 0,-1 1 0 0 0,1 0-1 0 0,-1 0 1 0 0,1 0-11 0 0,4 5 37 0 0,21 24-21 0 0,-2 2 0 0 0,7 11-16 0 0,-16-20 0 0 0,1-1 0 0 0,1 0 0 0 0,1-1 0 0 0,1-1 0 0 0,0-1 0 0 0,9 5 0 0 0,-11-12 0 0 0,0-2 0 0 0,1-1 0 0 0,0 0 0 0 0,1-1 0 0 0,-1-1 0 0 0,1 0 0 0 0,1-2 0 0 0,-1 0 0 0 0,1-1 0 0 0,5-1 0 0 0,11 5 38 0 0,-28-6-10 0 0,1 1-1 0 0,0-1 0 0 0,0-1 0 0 0,0 0 1 0 0,1 0-1 0 0,-1-1 0 0 0,0 0 0 0 0,0-1 1 0 0,0 0-1 0 0,0 0 0 0 0,3-1-27 0 0,4-2 83 0 0,-12 3-49 0 0,-1 1 0 0 0,1-1 0 0 0,-1 0 1 0 0,0 0-1 0 0,1 0 0 0 0,-1 0 0 0 0,0-1 0 0 0,1 1 0 0 0,-1-1 0 0 0,0 0 0 0 0,0 0 1 0 0,0 0-1 0 0,-1 0 0 0 0,1 0 0 0 0,0-1 0 0 0,-1 1 0 0 0,1-1 0 0 0,-1 0 0 0 0,0 1 0 0 0,2-4-34 0 0,6-12 162 0 0,-9 17-148 0 0,0 0-1 0 0,0 0 1 0 0,0-1-1 0 0,0 1 1 0 0,0 0-1 0 0,0-1 1 0 0,0 1 0 0 0,-1 0-1 0 0,1-1 1 0 0,-1 1-1 0 0,1-1 1 0 0,-1 1-1 0 0,0-1 1 0 0,1 0 0 0 0,-1 1-1 0 0,0-1 1 0 0,0 1-1 0 0,0-1 1 0 0,0 1-1 0 0,0-1 1 0 0,-1 0 0 0 0,1 1-1 0 0,0-1 1 0 0,-1 1-1 0 0,1-1 1 0 0,-1 1-1 0 0,0-1-13 0 0,-8-21 101 0 0,3 7-43 0 0,0 1-1 0 0,-1 0 1 0 0,-1 1 0 0 0,0 0 0 0 0,-9-11-58 0 0,-28-36 273 0 0,0-5-273 0 0,39 57-15 0 0,0 1 0 0 0,-1 1-1 0 0,0-1 1 0 0,-6-4 15 0 0,0 0-2073 0 0,11 10-9023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32.7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62 54 6728 0 0,'-8'-3'5765'0'0,"3"2"-5336"0"0,-2 12-310 0 0,0 8-93 0 0,1-4-117 0 0,0 0 1 0 0,1 0 0 0 0,1 1 0 0 0,0 0 0 0 0,0 10 90 0 0,-1 57-438 0 0,4 64 438 0 0,2-139-16 0 0,1 0-1 0 0,-1-1 1 0 0,1 1-1 0 0,1-1 1 0 0,-1 0-1 0 0,1 0 1 0 0,1 1-1 0 0,-1-2 1 0 0,1 1-1 0 0,0 0 1 0 0,5 5 16 0 0,15 28-133 0 0,-19-31 94 0 0,1 0 1 0 0,-1 0 0 0 0,1-1-1 0 0,1 0 1 0 0,-1 0-1 0 0,1 0 1 0 0,1-1 0 0 0,0 0-1 0 0,0 0 1 0 0,0-1 0 0 0,3 1 38 0 0,-7-4-18 0 0,1 0 1 0 0,0-1-1 0 0,0 1 0 0 0,0-1 1 0 0,0 0-1 0 0,0 0 1 0 0,0-1-1 0 0,1 0 1 0 0,-1 1-1 0 0,1-2 1 0 0,-1 1-1 0 0,1-1 1 0 0,-1 0-1 0 0,1 0 0 0 0,-1 0 1 0 0,1-1-1 0 0,-1 0 1 0 0,1 0-1 0 0,-1 0 1 0 0,0-1-1 0 0,0 0 1 0 0,1 0 17 0 0,14-9 108 0 0,0 0 1 0 0,0-1-1 0 0,-2-1 1 0 0,0-1-1 0 0,0-1 1 0 0,-1 0-1 0 0,-1-1 1 0 0,-1-1-1 0 0,0-1 1 0 0,1-3-109 0 0,-12 15 90 0 0,-1 1 0 0 0,0 0 1 0 0,0-1-1 0 0,-1 1 0 0 0,1-1 0 0 0,-1 0 0 0 0,-1 0 1 0 0,1 0-1 0 0,-1 0 0 0 0,0 0 0 0 0,0 0 1 0 0,-1 0-1 0 0,0 0 0 0 0,0-1-90 0 0,-1-10 291 0 0,0 1 0 0 0,-1 0 0 0 0,-1 0 0 0 0,-4-11-291 0 0,-2 0 345 0 0,0 1 0 0 0,-2 1 0 0 0,-13-23-345 0 0,6 12 294 0 0,-5-9 49 0 0,12 27-133 0 0,2 0 0 0 0,0-1 0 0 0,2 0-1 0 0,0-1-209 0 0,6 14-1998 0 0,1 6-8779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33.1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320 4 6632 0 0,'0'0'17'0'0,"1"0"-1"0"0,-1 0 1 0 0,1 1 0 0 0,-1-1-1 0 0,1 0 1 0 0,-1 0 0 0 0,1 0 0 0 0,-1 0-1 0 0,1 0 1 0 0,-1 0 0 0 0,1 0 0 0 0,-1 0-1 0 0,1-1 1 0 0,-1 1 0 0 0,1 0 0 0 0,-1 0-1 0 0,1 0 1 0 0,-1 0 0 0 0,1-1 0 0 0,-1 1-1 0 0,1 0 1 0 0,-1 0 0 0 0,1-1 0 0 0,-1 1-1 0 0,0 0 1 0 0,1-1 0 0 0,-1 1-17 0 0,0 0 14 0 0,0 0 1 0 0,-1 0-1 0 0,1 0 1 0 0,0 0 0 0 0,-1 1-1 0 0,1-1 1 0 0,0 0-1 0 0,0 0 1 0 0,-1 0-1 0 0,1 1 1 0 0,0-1-1 0 0,0 0 1 0 0,0 0 0 0 0,-1 0-1 0 0,1 1 1 0 0,0-1-1 0 0,0 0 1 0 0,0 1-1 0 0,0-1 1 0 0,0 0-1 0 0,0 0 1 0 0,-1 1 0 0 0,1-1-1 0 0,0 0 1 0 0,0 1-1 0 0,0-1 1 0 0,0 0-1 0 0,0 1 1 0 0,0-1-1 0 0,0 0 1 0 0,0 0 0 0 0,0 1-1 0 0,0-1 1 0 0,1 0-1 0 0,-1 1 1 0 0,0-1-15 0 0,0 1 64 0 0,0-1-39 0 0,0 0 6 0 0,0 0-3 0 0,0 0-16 0 0,-219 13 1077 0 0,206-12-851 0 0,-1 0 0 0 0,1 1 1 0 0,0 1-1 0 0,-1 0 0 0 0,1 0 0 0 0,-1 2-238 0 0,14-5 30 0 0,-1 1 0 0 0,1-1 0 0 0,-1 0 0 0 0,1 1 0 0 0,0-1-1 0 0,-1 0 1 0 0,1 1 0 0 0,0-1 0 0 0,-1 1 0 0 0,1-1 0 0 0,0 1 0 0 0,0-1-1 0 0,0 1 1 0 0,-1-1 0 0 0,1 0 0 0 0,0 1 0 0 0,0-1 0 0 0,0 1-1 0 0,0-1 1 0 0,0 1 0 0 0,0-1 0 0 0,0 1 0 0 0,0 0 0 0 0,0-1 0 0 0,0 1-1 0 0,0-1 1 0 0,0 1-30 0 0,0-1 13 0 0,0 1 0 0 0,0-1 0 0 0,0 0-1 0 0,1 1 1 0 0,-1-1 0 0 0,0 0 0 0 0,0 1-1 0 0,0-1 1 0 0,0 0 0 0 0,0 1 0 0 0,0-1-1 0 0,0 1 1 0 0,0-1 0 0 0,-1 0 0 0 0,1 1 0 0 0,0-1-1 0 0,0 0 1 0 0,0 1 0 0 0,0-1 0 0 0,0 0-1 0 0,-1 1 1 0 0,1-1 0 0 0,0 0 0 0 0,0 0-1 0 0,0 1 1 0 0,-1-1 0 0 0,1 0 0 0 0,0 0-1 0 0,0 1 1 0 0,-1-1 0 0 0,1 0 0 0 0,0 0 0 0 0,-1 0-1 0 0,1 1 1 0 0,0-1 0 0 0,-1 0 0 0 0,1 0-1 0 0,0 0 1 0 0,-1 0 0 0 0,1 0 0 0 0,0 0-13 0 0,-1 0 6 0 0,1 0 0 0 0,0 0 0 0 0,0 0 0 0 0,0 0 1 0 0,-1 0-1 0 0,1 1 0 0 0,0-1 0 0 0,0 0 1 0 0,0 0-1 0 0,0 0 0 0 0,0 0 0 0 0,-1 0 0 0 0,1 0 1 0 0,0 0-1 0 0,0 0 0 0 0,0 0 0 0 0,0 1 0 0 0,0-1 1 0 0,0 0-1 0 0,-1 0 0 0 0,1 0 0 0 0,0 0 0 0 0,0 0 1 0 0,0 1-1 0 0,0-1 0 0 0,0 0 0 0 0,0 0 0 0 0,0 0 1 0 0,0 0-1 0 0,0 1 0 0 0,0-1 0 0 0,0 0 1 0 0,0 0-1 0 0,0 0 0 0 0,0 0 0 0 0,0 1 0 0 0,0-1 1 0 0,0 0-1 0 0,0 0 0 0 0,0 0 0 0 0,0 0 0 0 0,0 1 1 0 0,0-1-1 0 0,0 0 0 0 0,0 0 0 0 0,0 0 0 0 0,0 0 1 0 0,0 1-1 0 0,0-1 0 0 0,1 0 0 0 0,-1 0-6 0 0,8 13 149 0 0,17 12-90 0 0,1-1 0 0 0,0-1 0 0 0,2-1 0 0 0,1-1 0 0 0,18 9-59 0 0,-25-17-11 0 0,-1 1 0 0 0,0 1 1 0 0,-1 1-1 0 0,0 0 0 0 0,-2 2 1 0 0,0 0-1 0 0,-1 1 0 0 0,-1 1 1 0 0,0 0-1 0 0,-2 1 0 0 0,9 17 11 0 0,-23-37 1 0 0,1 0 0 0 0,-1 0 0 0 0,0 0 0 0 0,0 0 0 0 0,1 0-1 0 0,-1 1 1 0 0,0-1 0 0 0,0 0 0 0 0,0 0 0 0 0,-1 0 0 0 0,1 0 0 0 0,0 0-1 0 0,0 0 1 0 0,0 0 0 0 0,-1 0 0 0 0,1 0 0 0 0,0 0 0 0 0,-1 0 0 0 0,1 0-1 0 0,-1 0 1 0 0,0 0 0 0 0,1 0 0 0 0,-1-1 0 0 0,1 1 0 0 0,-1 0 0 0 0,0 0-1 0 0,0 0 1 0 0,0-1 0 0 0,1 1 0 0 0,-1-1 0 0 0,0 1 0 0 0,0 0-1 0 0,0-1 1 0 0,0 0 0 0 0,0 1 0 0 0,0-1 0 0 0,-1 1-1 0 0,1-1 0 0 0,-14 9 24 0 0,-7 3 50 0 0,0-1 1 0 0,-1-1-1 0 0,-21 7-74 0 0,16-9 136 0 0,-1-2 1 0 0,0 0 0 0 0,0-2-1 0 0,-1-2 1 0 0,-1 0-137 0 0,-26-13-1420 0 0,55 11-7012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33.5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4816 0 0,'0'1'117'0'0,"0"1"0"0"0,0-1 0 0 0,1 1 0 0 0,-1-1 0 0 0,0 1 0 0 0,1-1 0 0 0,-1 1 0 0 0,1-1 0 0 0,-1 0 0 0 0,1 1 0 0 0,0-1 0 0 0,-1 0 0 0 0,1 1 0 0 0,0-1 0 0 0,0 0-117 0 0,1 1 48 0 0,-1 0 1 0 0,0 0 0 0 0,0 0 0 0 0,0 0-1 0 0,0 0 1 0 0,0 0 0 0 0,0 0-1 0 0,-1 0 1 0 0,1 0 0 0 0,-1 0-1 0 0,1 2-48 0 0,2 12 67 0 0,1 0-1 0 0,0 0 0 0 0,6 12-66 0 0,10 39-9 0 0,-10-26 8 0 0,9 20 1 0 0,3 14 10 0 0,12 33 173 0 0,-22-73 218 0 0,-11-30-239 0 0,0 1 0 0 0,0 0 0 0 0,0 1 0 0 0,-1-1 0 0 0,0 0 0 0 0,0 3-162 0 0,0 0 185 0 0,0-8-14 0 0,0-1-14 0 0,0 0-65 0 0,0 0-10 0 0,0 0-10 0 0,0 0-1218 0 0,0 0-4912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34.0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0 491 4720 0 0,'2'2'89'0'0,"-1"-1"1"0"0,0 0-1 0 0,0 0 0 0 0,1 1 1 0 0,-1-1-1 0 0,1 0 0 0 0,-1 0 1 0 0,1-1-1 0 0,0 1 0 0 0,-1 0 1 0 0,1 0-1 0 0,0-1 1 0 0,-1 1-1 0 0,1-1 0 0 0,0 1 1 0 0,0-1-1 0 0,0 0 0 0 0,-1 0 1 0 0,2 0-90 0 0,1 1 249 0 0,1-1-1 0 0,-1 0 1 0 0,1 0 0 0 0,-1 0 0 0 0,1-1 0 0 0,-1 1 0 0 0,3-2-249 0 0,-5 2 30 0 0,-1-1 0 0 0,0 0 0 0 0,0 1 0 0 0,0-1 0 0 0,1 0 0 0 0,-1 0 0 0 0,0 0 0 0 0,0 1 0 0 0,0-1 1 0 0,0 0-1 0 0,-1-1 0 0 0,1 1 0 0 0,0 0 0 0 0,0 0 0 0 0,-1 0 0 0 0,1 0 0 0 0,0-1 0 0 0,-1 1 0 0 0,1 0 0 0 0,-1 0 0 0 0,0-1 0 0 0,1 1 1 0 0,-1 0-1 0 0,0-1-30 0 0,1-37 919 0 0,-1 27-695 0 0,-11-203 1733 0 0,11 214-1952 0 0,-1-20 396 0 0,1 0-1 0 0,1-1 1 0 0,1 1 0 0 0,1 0 0 0 0,1 0 0 0 0,4-12-401 0 0,-7 31 62 0 0,-1 0 1 0 0,0 1-1 0 0,1-1 1 0 0,0 1 0 0 0,-1-1-1 0 0,1 1 1 0 0,0-1 0 0 0,0 1-1 0 0,0 0 1 0 0,0-1 0 0 0,0 1-1 0 0,0 0 1 0 0,0 0 0 0 0,0-1-1 0 0,0 1 1 0 0,1 0-1 0 0,-1 0 1 0 0,0 0 0 0 0,1 0-63 0 0,0 1 60 0 0,-1 0 1 0 0,1 0-1 0 0,-1-1 1 0 0,1 1-1 0 0,-1 0 1 0 0,1 0 0 0 0,-1 1-1 0 0,1-1 1 0 0,-1 0-1 0 0,1 0 1 0 0,-1 1-1 0 0,0-1 1 0 0,1 1-1 0 0,-1-1 1 0 0,1 1 0 0 0,-1 0-1 0 0,0 0 1 0 0,1-1-1 0 0,-1 1 1 0 0,1 1-61 0 0,5 4 32 0 0,-1-1-1 0 0,1 1 1 0 0,-2 1 0 0 0,1-1 0 0 0,-1 1 0 0 0,1 0-1 0 0,-2 0 1 0 0,1 1 0 0 0,0 2-32 0 0,19 27 47 0 0,46 70-7 0 0,-58-90-35 0 0,0 0 0 0 0,11 11-5 0 0,8 9 29 0 0,-26-30-26 0 0,0-1 1 0 0,1 0-1 0 0,0 0 0 0 0,1-1 1 0 0,-1 1-1 0 0,1-1 0 0 0,0-1 1 0 0,0 0-1 0 0,1 0 0 0 0,1 1-3 0 0,16 5 10 0 0,-1-1-1 0 0,18 4-9 0 0,19 6 21 0 0,-58-17-17 0 0,-1-1 0 0 0,1 0 0 0 0,-1 0 0 0 0,1 0 0 0 0,0 0 0 0 0,0-1 0 0 0,-1 1 0 0 0,1-1 0 0 0,0 0 0 0 0,0 1 0 0 0,0-1 0 0 0,-1 0 0 0 0,1-1 0 0 0,0 1 0 0 0,0 0 0 0 0,-1-1 0 0 0,1 0 0 0 0,0 0 0 0 0,-1 0 0 0 0,2 0-4 0 0,-3 1 16 0 0,7-7 86 0 0,-8-8-4 0 0,-3 0-67 0 0,-1 0 1 0 0,-1 1-1 0 0,0 0 0 0 0,-1 0 1 0 0,-6-12-32 0 0,-42-66 78 0 0,41 71-54 0 0,-20-28 15 0 0,19 29-14 0 0,1-1-1 0 0,1 0 0 0 0,-3-6-24 0 0,14 22 22 0 0,-1 0 1 0 0,1-1-1 0 0,0 1 1 0 0,0 0-1 0 0,0-1 0 0 0,1 1 1 0 0,0-1-1 0 0,0 1 1 0 0,0 0-1 0 0,1-2-22 0 0,4-15-2285 0 0,-5 20-9071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34.4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371 7 7136 0 0,'-39'-7'4272'0'0,"34"8"-4221"0"0,-1-1 1 0 0,1 1-1 0 0,0-1 1 0 0,-1 2-1 0 0,1-1 1 0 0,0 0 0 0 0,0 1-1 0 0,0 0 1 0 0,0 0-1 0 0,1 1 1 0 0,-1-1-1 0 0,0 1 1 0 0,1 0 0 0 0,0 0-1 0 0,-2 2-51 0 0,-8 4-21 0 0,-4 4 26 0 0,0 1 1 0 0,1 0 0 0 0,0 1-1 0 0,1 0 1 0 0,1 2-1 0 0,1 0 1 0 0,0 0 0 0 0,1 1-1 0 0,-3 8-5 0 0,4-5-8 0 0,-3 2-15 0 0,2 1-1 0 0,1 0 1 0 0,0 3 23 0 0,9-17-22 0 0,0-1 1 0 0,0 0-1 0 0,1 1 0 0 0,0 0 0 0 0,1-1 0 0 0,0 1 1 0 0,1 0-1 0 0,0 0 0 0 0,0 0 0 0 0,1 5 22 0 0,0-10-6 0 0,0 0 1 0 0,0 0-1 0 0,0 0 0 0 0,1 0 0 0 0,-1 0 0 0 0,1 0 0 0 0,0-1 1 0 0,1 1-1 0 0,-1 0 0 0 0,1-1 0 0 0,0 0 0 0 0,0 0 0 0 0,0 0 1 0 0,4 3 5 0 0,-1-1-3 0 0,1-1 0 0 0,-1 0 0 0 0,1-1 0 0 0,0 0 0 0 0,1 0 0 0 0,-1 0 0 0 0,1-1 0 0 0,0 0 0 0 0,2 0 3 0 0,5 2 1 0 0,-1-1 0 0 0,1 0 0 0 0,0-1 0 0 0,0-1 0 0 0,1-1 0 0 0,-1 0 0 0 0,0-1 0 0 0,0 0 0 0 0,1-1 0 0 0,-1-1 0 0 0,2-1-1 0 0,38-6 31 0 0,-41 8 28 0 0,-1-1-1 0 0,1-1 1 0 0,0 0 0 0 0,-1 0-1 0 0,0-2 1 0 0,0 0-1 0 0,5-2-58 0 0,-9 2 53 0 0,45-27 104 0 0,-49 29-128 0 0,-1 0-1 0 0,0 0 0 0 0,0-1 1 0 0,-1 1-1 0 0,1-1 0 0 0,-1 0 1 0 0,0 0-1 0 0,0 0 0 0 0,0 0 1 0 0,2-4-29 0 0,-5 5 34 0 0,1 0 0 0 0,0 0 0 0 0,-1 0 1 0 0,0 0-1 0 0,0 0 0 0 0,0 0 0 0 0,0-1 1 0 0,0 1-1 0 0,0 0 0 0 0,-1 0 0 0 0,1 0 1 0 0,-1 0-1 0 0,0 0 0 0 0,0 0 0 0 0,0 0 1 0 0,-1 1-1 0 0,1-1 0 0 0,-1 0 0 0 0,1 1 1 0 0,-1-1-1 0 0,-1-1-34 0 0,-2-3 19 0 0,0 1 0 0 0,-1-1 0 0 0,1 1 0 0 0,-1 0 0 0 0,0 1 0 0 0,-1 0 0 0 0,1 0 1 0 0,-4-2-20 0 0,-16-9 38 0 0,11 6-15 0 0,0 0 0 0 0,0 2 0 0 0,-1-1 0 0 0,-1 2 0 0 0,1 0 0 0 0,-1 1 0 0 0,0 1 0 0 0,-6-1-23 0 0,14 5-138 0 0,6 0-9 0 0,-1 1 0 0 0,1-1-1 0 0,-1 1 1 0 0,0 0 0 0 0,1 0 0 0 0,-1 0-1 0 0,1 0 1 0 0,-1 1 0 0 0,0-1 0 0 0,-2 2 147 0 0,5-2-8748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34.9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1 621 5224 0 0,'0'0'777'0'0,"0"0"6"0"0,0 0 1 0 0,0 0-48 0 0,0 0-192 0 0,0 0-50 0 0,0 0-3 0 0,0 0-28 0 0,0 0-125 0 0,0 0-23 0 0,22-7 862 0 0,-18 6-1109 0 0,-1 0-1 0 0,1-1 1 0 0,-1 1-1 0 0,0-1 1 0 0,0 0-1 0 0,0 0 1 0 0,0 0-1 0 0,0 0 0 0 0,0 0 1 0 0,0-1-1 0 0,-1 1 1 0 0,1-1-1 0 0,-1 0 1 0 0,0 1-1 0 0,1-2-67 0 0,28-48 461 0 0,-25 41-372 0 0,7-17 257 0 0,-1-1 0 0 0,-1 1-1 0 0,6-28-345 0 0,-3 8 347 0 0,-9 34-234 0 0,6-22 230 0 0,2 1 1 0 0,1 0 0 0 0,4-3-344 0 0,1-3 351 0 0,-14 29-231 0 0,0 1 0 0 0,1 0 1 0 0,0 0-1 0 0,0 1 1 0 0,3-2-121 0 0,-6 7 79 0 0,0 0 0 0 0,0-1 0 0 0,0 1 1 0 0,0 0-1 0 0,-1-1 0 0 0,0-1-79 0 0,4-6 171 0 0,-5 12-127 0 0,0 0-1 0 0,0 0 0 0 0,0 0 0 0 0,0 0 0 0 0,0 1 0 0 0,0-1 0 0 0,0 1 0 0 0,0-1 0 0 0,1 1 1 0 0,-1-1-1 0 0,0 1 0 0 0,0 0 0 0 0,0-1 0 0 0,1 1 0 0 0,-1 0 0 0 0,0 0 0 0 0,0 0 0 0 0,1 0 1 0 0,-1 0-1 0 0,0 0 0 0 0,1 0-43 0 0,4 3 448 0 0,-5-3-439 0 0,-1 0-1 0 0,1 0 1 0 0,0 0 0 0 0,0 1-1 0 0,-1-1 1 0 0,1 0 0 0 0,0 0-1 0 0,0 1 1 0 0,-1-1 0 0 0,1 0-1 0 0,0 1 1 0 0,-1-1 0 0 0,1 1-1 0 0,0-1 1 0 0,-1 1-1 0 0,1-1 1 0 0,-1 1 0 0 0,1 0-9 0 0,152 248 410 0 0,-126-200-350 0 0,-14-26-28 0 0,0-1 0 0 0,1 0-1 0 0,4 2-31 0 0,-10-14 8 0 0,0-1 3 0 0,0 2-1 0 0,0-1 1 0 0,-1 1 0 0 0,-1 0-1 0 0,3 5-10 0 0,-6-11 5 0 0,0 1 0 0 0,1-1 0 0 0,-1 1 0 0 0,1-1 0 0 0,1 0-5 0 0,16 24 54 0 0,-20-28-49 0 0,0 1 0 0 0,-1-1 0 0 0,1 1 0 0 0,0-1 0 0 0,-1 1 0 0 0,1-1 0 0 0,-1 1 0 0 0,0 0 0 0 0,0-1 0 0 0,1 1 0 0 0,-1-1 0 0 0,0 1 0 0 0,0 0 1 0 0,-1-1-1 0 0,1 1 0 0 0,0 0 0 0 0,0-1 0 0 0,-1 1-5 0 0,1-2 2 0 0,0 1 0 0 0,0-1-1 0 0,0 0 1 0 0,0 1 0 0 0,0-1 0 0 0,0 0 0 0 0,0 1 0 0 0,0-1 0 0 0,0 0 0 0 0,0 1 0 0 0,0-1 0 0 0,1 0 0 0 0,-1 1-1 0 0,0-1 1 0 0,0 0 0 0 0,0 1 0 0 0,0-1 0 0 0,1 0 0 0 0,-1 0 0 0 0,0 1 0 0 0,0-1 0 0 0,1 0 0 0 0,-1 1 0 0 0,0-1 0 0 0,0 0-1 0 0,1 0 1 0 0,-1 0 0 0 0,0 1 0 0 0,1-1 0 0 0,-1 0 0 0 0,0 0 0 0 0,1 0 0 0 0,-1 0 0 0 0,0 0 0 0 0,1 0 0 0 0,-1 0-2 0 0,0 0 0 0 0,0 1 0 0 0,0-1 1 0 0,0 0-1 0 0,0 0 0 0 0,0 0 1 0 0,-1 0-1 0 0,1 0 1 0 0,0 0-1 0 0,0 0 0 0 0,0 0 1 0 0,0 0-1 0 0,0 0 1 0 0,0 0-1 0 0,0 1 0 0 0,0-1 1 0 0,0 0-1 0 0,0 0 1 0 0,-1 0-1 0 0,1 0 0 0 0,0 0 1 0 0,0 0-1 0 0,0 1 0 0 0,0-1 1 0 0,0 0-1 0 0,0 0 1 0 0,0 0-1 0 0,0 0 0 0 0,0 0 1 0 0,0 0-1 0 0,0 1 1 0 0,0-1-1 0 0,0 0 0 0 0,0 0 1 0 0,0 0-1 0 0,0 0 1 0 0,0 0-1 0 0,0 0 0 0 0,1 1 1 0 0,-1-1-1 0 0,0 0 0 0 0,0 0 1 0 0,0 0-1 0 0,0 0 1 0 0,0 0-1 0 0,0 0 0 0 0,0 0 1 0 0,0 0-1 0 0,0 1 1 0 0,0-1-1 0 0,1 0 0 0 0,-1 0 1 0 0,0 0-1 0 0,0 0 1 0 0,0 0-1 0 0,0 0 0 0 0,0 0 1 0 0,0 0-1 0 0,0 0 0 0 0,1 0 1 0 0,-1 0-1 0 0,0 0 1 0 0,0 0-1 0 0,0 0 0 0 0,0 0 1 0 0,0 0-1 0 0,0 0 1 0 0,1 0-1 0 0,-1 0 0 0 0,0 0 1 0 0,0 0-1 0 0,-9 12 16 0 0,9-11-14 0 0,0-1-12 0 0,0 0-2526 0 0,0 0-10105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35.3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76 10656 0 0,'0'0'0'0'0,"0"0"0"0"0,0 0 0 0 0,3 0 784 0 0,8-2 16 0 0,2-3 0 0 0,3 5 0 0 0,0-4-448 0 0,1-3-8 0 0,-1 5 8 0 0,22-9 8 0 0,9-3-344 0 0,-5 3 16 0 0,-4 5-16 0 0,3 1 8 0 0,-10 3-168 0 0,-2-3 0 0 0,-2 3-11144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35.8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293 86 6224 0 0,'0'-1'92'0'0,"0"-1"0"0"0,-1 1 0 0 0,1 0 0 0 0,0 0 0 0 0,-1 0 0 0 0,1-1 0 0 0,-1 1 0 0 0,0 0 0 0 0,1 0 0 0 0,-1 0 0 0 0,0 0 0 0 0,0 0 0 0 0,1 0 0 0 0,-1 0 0 0 0,0 1 0 0 0,0-1 0 0 0,0 0 0 0 0,0 0 0 0 0,0 1 0 0 0,0-1 0 0 0,-1 0 0 0 0,1 1 0 0 0,0-1-92 0 0,-3 0 170 0 0,1-1 1 0 0,0 1-1 0 0,0 0 0 0 0,-1 0 0 0 0,1 0 0 0 0,0 1 0 0 0,-1-1 1 0 0,1 1-1 0 0,-1 0-170 0 0,-2-1 20 0 0,1 1 0 0 0,-1 0 0 0 0,1 0 1 0 0,0 1-1 0 0,-1 0 0 0 0,1 0 0 0 0,-1 0 1 0 0,1 1-1 0 0,0-1 0 0 0,0 1 0 0 0,0 0 1 0 0,0 1-1 0 0,0-1 0 0 0,0 1 0 0 0,1 0 0 0 0,-1 0 1 0 0,-3 4-21 0 0,5-4 1 0 0,-20 16 228 0 0,1 1 0 0 0,-13 17-229 0 0,29-30 71 0 0,0 0 1 0 0,1 1-1 0 0,-1-1 1 0 0,2 1 0 0 0,-1 1-1 0 0,1-1 1 0 0,1 1-1 0 0,-1-1 1 0 0,1 1-1 0 0,-1 7-71 0 0,3-9 43 0 0,-2 3 22 0 0,1 1 1 0 0,0-1-1 0 0,0 1 0 0 0,1 0 1 0 0,1-1-1 0 0,0 1 0 0 0,0 0 1 0 0,1 0-1 0 0,0 0 0 0 0,1-1 1 0 0,1 3-66 0 0,-1-5 29 0 0,1 1 1 0 0,0-1-1 0 0,1 0 1 0 0,-1 0-1 0 0,1-1 1 0 0,1 1-1 0 0,0-1 1 0 0,0 0-1 0 0,0 0 1 0 0,1 0 0 0 0,0-1-1 0 0,0 0 1 0 0,4 3-30 0 0,20 19 97 0 0,-23-20-70 0 0,0-1-1 0 0,0 0 1 0 0,1-1-1 0 0,0 0 1 0 0,0 0-1 0 0,1-1 1 0 0,-1 0-1 0 0,1 0 1 0 0,1-1-27 0 0,10 3 8 0 0,1-1 1 0 0,-1-2 0 0 0,1 0 0 0 0,0-1 0 0 0,1-1 0 0 0,-1-1-1 0 0,0 0 1 0 0,0-2 0 0 0,11-2-9 0 0,-3-1-2 0 0,-1-1-1 0 0,0-1 0 0 0,-1-2 1 0 0,0-1-1 0 0,0-1 1 0 0,20-10 2 0 0,-29 10 63 0 0,-1-1 0 0 0,0-1 0 0 0,-1 0 0 0 0,0-1 0 0 0,0-1 0 0 0,-2 0 0 0 0,10-13-63 0 0,-20 23 31 0 0,-1-1 0 0 0,0 0 0 0 0,0 0-1 0 0,-1 0 1 0 0,1-1 0 0 0,-1 1 0 0 0,0 0 0 0 0,0-1 0 0 0,-1 0 0 0 0,0 1 0 0 0,0-1 0 0 0,0 0-1 0 0,-1 0 1 0 0,0 1 0 0 0,0-1 0 0 0,0 0 0 0 0,-1 0 0 0 0,1 1 0 0 0,-2-1 0 0 0,1 0-1 0 0,0 1 1 0 0,-1-1-31 0 0,-4-12 127 0 0,0 0 0 0 0,-1 1 0 0 0,-1 0 0 0 0,-1 0 0 0 0,0 1 0 0 0,-6-7-127 0 0,5 9 71 0 0,-1 1 0 0 0,0 0 0 0 0,-1 0 0 0 0,-1 1 0 0 0,0 1 0 0 0,0 0-1 0 0,-1 1 1 0 0,-1 0 0 0 0,0 1 0 0 0,0 1 0 0 0,0 1 0 0 0,-15-6-71 0 0,-2-3 208 0 0,-15-6-10 0 0,45 21-188 0 0,0 0 0 0 0,-1 1-1 0 0,1-1 1 0 0,-1 1 0 0 0,1-1 0 0 0,-1 1-1 0 0,0 0 1 0 0,1 0 0 0 0,-1 0 0 0 0,1 0-1 0 0,-1 0 1 0 0,1 1 0 0 0,-1-1 0 0 0,1 1-1 0 0,-1 0 1 0 0,1-1 0 0 0,-1 2-10 0 0,-28 10 119 0 0,25-10-467 0 0,-1 1 0 0 0,1-1 0 0 0,0 1 0 0 0,0 0 0 0 0,0 1 0 0 0,-4 3 348 0 0,8-6-10200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35.5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1 6520 0 0,'-1'113'622'0'0,"4"164"1902"0"0,-5-121-830 0 0,-5-135-886 0 0,7-21-664 0 0,0 0-34 0 0,0 0-12 0 0,0 0 0 0 0,0 0 13 0 0,0 0 10 0 0,0 0 11 0 0,-4 0-1545 0 0,4 0-6844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36.2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6928 0 0,'3'3'91'0'0,"0"0"0"0"0,0 1 0 0 0,-1-1 1 0 0,1 1-1 0 0,-1 0 0 0 0,0-1 0 0 0,0 1 0 0 0,0 0 1 0 0,0 0-1 0 0,-1 1 0 0 0,0-1 0 0 0,0 0 0 0 0,0 0 1 0 0,0 1-1 0 0,-1-1 0 0 0,1 0 0 0 0,-1 1 0 0 0,0-1 1 0 0,0 0-1 0 0,-1 1-91 0 0,2 0 70 0 0,0 0 1 0 0,0-1-1 0 0,1 1 1 0 0,0 0-1 0 0,0-1 1 0 0,0 1 0 0 0,0-1-1 0 0,1 0 1 0 0,-1 0-1 0 0,1 0 1 0 0,2 2-71 0 0,7 13 246 0 0,11 29 312 0 0,-18-35-159 0 0,1 0-1 0 0,1 0 1 0 0,0-1-1 0 0,3 4-398 0 0,-9-15 334 0 0,7 10 230 0 0,-8-11-534 0 0,0 0 0 0 0,0 0-1 0 0,0 1 1 0 0,0-1 0 0 0,1 0-1 0 0,-1 0 1 0 0,0 0 0 0 0,0 0 0 0 0,0 1-1 0 0,0-1 1 0 0,0 0 0 0 0,1 0-1 0 0,-1 0 1 0 0,0 0 0 0 0,0 0-1 0 0,0 0 1 0 0,1 0 0 0 0,-1 1 0 0 0,0-1-1 0 0,0 0 1 0 0,1 0 0 0 0,-1 0-1 0 0,0 0 1 0 0,0 0 0 0 0,0 0-1 0 0,1 0 1 0 0,-1 0 0 0 0,0 0 0 0 0,0 0-1 0 0,1 0 1 0 0,-1 0 0 0 0,0 0-1 0 0,0-1 1 0 0,0 1 0 0 0,1 0-1 0 0,-1 0 1 0 0,0 0 0 0 0,0 0 0 0 0,0 0-1 0 0,1 0 1 0 0,-1 0 0 0 0,0-1-1 0 0,0 1 1 0 0,0 0 0 0 0,0 0-1 0 0,1 0 1 0 0,-1 0 0 0 0,0-1 0 0 0,0 1-30 0 0,2-7-1534 0 0,-2 5-7572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36.6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0 146 7136 0 0,'0'4'53'0'0,"1"0"-1"0"0,-1 0 1 0 0,1 0 0 0 0,0 0 0 0 0,0 0 0 0 0,0 0 0 0 0,1 0-1 0 0,0 1-52 0 0,8 30 490 0 0,-6-5-237 0 0,1-1 1 0 0,1 1-1 0 0,6 14-253 0 0,-8-32 36 0 0,1 0-1 0 0,0-1 1 0 0,0 1-1 0 0,2-1 1 0 0,-1 0-1 0 0,1 0 1 0 0,1-1-1 0 0,0 0 1 0 0,8 8-36 0 0,-3-5 127 0 0,0-1 0 0 0,0 0 0 0 0,1-1 0 0 0,1-1 0 0 0,-1 0 0 0 0,2-1 0 0 0,7 4-127 0 0,-16-10 52 0 0,-1 0 0 0 0,0-1 0 0 0,1 1 0 0 0,-1-1 0 0 0,1-1-1 0 0,-1 1 1 0 0,1-1 0 0 0,0 0 0 0 0,0-1 0 0 0,0 0 0 0 0,0 0 0 0 0,-1 0 0 0 0,1-1 0 0 0,7-1-52 0 0,17-6 482 0 0,-21 5-305 0 0,1 1 1 0 0,-1-2 0 0 0,0 1-1 0 0,4-3-177 0 0,-10 4 53 0 0,-1-1 1 0 0,1 1-1 0 0,0-1 0 0 0,-1 1 1 0 0,1-1-1 0 0,-1 0 0 0 0,0-1 0 0 0,0 1 1 0 0,0 0-1 0 0,-1-1 0 0 0,1 0 1 0 0,0-2-54 0 0,2-2 120 0 0,0 0 0 0 0,-1-1 0 0 0,0 0 1 0 0,0 0-1 0 0,-1 0 0 0 0,0 0 0 0 0,-1-1 1 0 0,0 1-1 0 0,-1-1 0 0 0,0 0 0 0 0,0 1 1 0 0,-1-1-1 0 0,0 0 0 0 0,-1 1 0 0 0,0-1 1 0 0,0 0-121 0 0,-4-7 138 0 0,0 0-1 0 0,0 1 1 0 0,-2 0 0 0 0,0 0 0 0 0,0 1 0 0 0,-2-1 0 0 0,0 2 0 0 0,-1-1 0 0 0,-3-3-138 0 0,-2-3 274 0 0,1-1-1 0 0,1 0 1 0 0,-5-15-274 0 0,14 27 109 0 0,-1 0-1 0 0,0 1 1 0 0,0-1-1 0 0,0 1 1 0 0,-3-2-109 0 0,7 10 16 0 0,1 0-9 0 0,-1 0 1 0 0,0 1-1 0 0,1-1 1 0 0,-1 0-1 0 0,0 0 0 0 0,1 0 1 0 0,-1 0-1 0 0,1 0 1 0 0,0 0-1 0 0,-1 1 0 0 0,1-1 1 0 0,0 0-1 0 0,-1 0 1 0 0,1 0-1 0 0,0 0 0 0 0,0 0 1 0 0,0 0-1 0 0,0 0 1 0 0,0-1-1 0 0,0 1 1 0 0,0 0-1 0 0,1 0-7 0 0,-1-1-5 0 0,0 1-32 0 0,0 1-2144 0 0,0 0-8584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37.2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86 564 8240 0 0,'2'0'109'0'0,"0"0"1"0"0,0 1-1 0 0,0-1 0 0 0,0 1 1 0 0,0-1-1 0 0,0 1 0 0 0,0 0 1 0 0,0 0-1 0 0,0 0 1 0 0,0 0-1 0 0,0 0 0 0 0,0 0 1 0 0,-1 0-1 0 0,1 1 1 0 0,0-1-1 0 0,-1 1 0 0 0,1-1 1 0 0,-1 1-1 0 0,0 0 0 0 0,1-1 1 0 0,-1 1-1 0 0,0 0 1 0 0,0 0-1 0 0,1 1-109 0 0,-2-3 34 0 0,0 1-1 0 0,1-1 1 0 0,-1 0 0 0 0,1 0-1 0 0,-1 1 1 0 0,1-1 0 0 0,-1 0-1 0 0,1 0 1 0 0,-1 0 0 0 0,0 0-1 0 0,1 0 1 0 0,-1 0 0 0 0,1 0-1 0 0,-1 0 1 0 0,1 0 0 0 0,-1 0-1 0 0,1 0 1 0 0,-1 0 0 0 0,1 0-1 0 0,-1 0 1 0 0,1 0 0 0 0,-1 0-1 0 0,1-1 1 0 0,-1 1 0 0 0,1 0 0 0 0,-1 0-1 0 0,0-1 1 0 0,1 1 0 0 0,-1 0-1 0 0,1-1 1 0 0,-1 1 0 0 0,0 0-1 0 0,1-1 1 0 0,-1 1 0 0 0,0 0-1 0 0,1-1 1 0 0,-1 1 0 0 0,0-1-1 0 0,0 1 1 0 0,0-1 0 0 0,1 1-1 0 0,-1 0 1 0 0,0-1-34 0 0,0-2 74 0 0,0 0 0 0 0,1 1-1 0 0,-1-1 1 0 0,1 0 0 0 0,0 0 0 0 0,0 1 0 0 0,0-1 0 0 0,0 0-1 0 0,0 1 1 0 0,0 0 0 0 0,1-1 0 0 0,0-1-74 0 0,0 2 27 0 0,0-1 0 0 0,0 0 0 0 0,-1 0 1 0 0,0 0-1 0 0,1-1 0 0 0,-1 1 0 0 0,0 0 0 0 0,0 0 0 0 0,-1-1 1 0 0,1 1-1 0 0,-1 0 0 0 0,0-1-27 0 0,0-100 406 0 0,3-48 264 0 0,-2 127-539 0 0,2 1 0 0 0,1-1 0 0 0,1 1 0 0 0,1 0 0 0 0,1 0-131 0 0,0 6 100 0 0,-3 3 73 0 0,2 0 0 0 0,0 1 0 0 0,0 0 0 0 0,6-9-173 0 0,-10 21 39 0 0,0 1 1 0 0,-1 0 0 0 0,1 0 0 0 0,0 1 0 0 0,0-1-1 0 0,-1 0 1 0 0,1 0 0 0 0,0 1 0 0 0,0-1 0 0 0,0 1 0 0 0,0 0-1 0 0,0-1 1 0 0,0 1 0 0 0,0 0 0 0 0,0 0 0 0 0,0 0-1 0 0,0 1 1 0 0,0-1 0 0 0,0 0 0 0 0,-1 1-40 0 0,8-1 281 0 0,-8 1-266 0 0,0-1 0 0 0,0 1 0 0 0,-1-1 0 0 0,1 1 0 0 0,-1 0 0 0 0,1-1 0 0 0,-1 1 1 0 0,1 0-1 0 0,-1-1 0 0 0,1 1 0 0 0,-1 0 0 0 0,1-1 0 0 0,-1 1 0 0 0,0 0 0 0 0,1 0 0 0 0,-1 0 0 0 0,0 0 0 0 0,0-1 0 0 0,0 1 1 0 0,1 0-16 0 0,0 4 44 0 0,74 213 419 0 0,-71-208-425 0 0,0-1-1 0 0,1 1 1 0 0,0-1 0 0 0,6 9-38 0 0,-6-9 18 0 0,1 0 0 0 0,-1 0 1 0 0,-1 0-1 0 0,3 8-18 0 0,-1-2 15 0 0,0-1-1 0 0,1 0 1 0 0,1 0-1 0 0,7 11-14 0 0,14 23 31 0 0,-28-46-39 0 0,0 1 0 0 0,0-1 0 0 0,0 0 0 0 0,1 0 0 0 0,-1 0 0 0 0,1 0 0 0 0,-1 0 0 0 0,1 0 0 0 0,0 0 0 0 0,2 1 8 0 0,-2 7-165 0 0,-1-8-2444 0 0,-1-2-8400 0 0</inkml:trace>
  <inkml:trace contextRef="#ctx0" brushRef="#br0" timeOffset="1">1 399 7528 0 0,'9'-1'2193'0'0,"6"-2"-1303"0"0,9-2 419 0 0,11-8-1176 0 0,0 2 1 0 0,0 2 0 0 0,31-4-134 0 0,37-9-369 0 0,-36 3-1405 0 0,-61 17-5508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41.7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83 576 5320 0 0,'0'0'486'0'0,"0"0"-3"0"0,0 0 4 0 0,-1-6-3 0 0,-4-18-18 0 0,4 18-8 0 0,0-20 1278 0 0,-40-108-384 0 0,34 113-1268 0 0,2 1 1 0 0,1 0-1 0 0,0-1 1 0 0,2 0-1 0 0,0 0 1 0 0,1 0-85 0 0,-3-29 277 0 0,2 36-225 0 0,1 0 0 0 0,0 0 0 0 0,1 0 0 0 0,0-1 0 0 0,1 1 0 0 0,1 0 0 0 0,0 0 0 0 0,1 0-52 0 0,-2 11 36 0 0,-1 0 0 0 0,1 0 1 0 0,0 0-1 0 0,0 0 0 0 0,0 1 0 0 0,0-1 1 0 0,0 1-1 0 0,1-1 0 0 0,-1 1 1 0 0,1-1-1 0 0,-1 1 0 0 0,1 0 0 0 0,0-1 1 0 0,0 1-1 0 0,0 0 0 0 0,1 0 1 0 0,-1 1-1 0 0,0-1 0 0 0,1 0 1 0 0,-1 1-1 0 0,1-1 0 0 0,-1 1 0 0 0,1 0 1 0 0,0 0-1 0 0,-1 0 0 0 0,1 0 1 0 0,0 1-1 0 0,0-1 0 0 0,0 1 0 0 0,0-1 1 0 0,0 1-1 0 0,-1 0 0 0 0,1 0 1 0 0,0 0-1 0 0,0 1 0 0 0,1-1-36 0 0,0 2 13 0 0,0 0-1 0 0,0 0 0 0 0,0 0 1 0 0,0 0-1 0 0,0 1 0 0 0,0-1 1 0 0,-1 1-1 0 0,1 0 0 0 0,-1 0 1 0 0,0 1-1 0 0,0-1 0 0 0,0 1 1 0 0,1 0-13 0 0,19 20 46 0 0,-6-9-32 0 0,-1 2-1 0 0,0-1 1 0 0,-1 2 0 0 0,-1 0-1 0 0,4 8-13 0 0,19 24 19 0 0,-2-14-4 0 0,-27-28-3 0 0,0 0-1 0 0,0 1 1 0 0,0-1 0 0 0,3 7-12 0 0,3 5 26 0 0,2-1-1 0 0,0-1 0 0 0,1 0 1 0 0,0-2-1 0 0,13 9-25 0 0,-24-21 11 0 0,0-1-1 0 0,0 0 1 0 0,0 0 0 0 0,1 0-1 0 0,-1-1 1 0 0,1 0 0 0 0,-1 0-1 0 0,1-1 1 0 0,0 0 0 0 0,0 0-11 0 0,-6-1 2 0 0,0 0 0 0 0,0 0 0 0 0,1-1 1 0 0,-1 1-1 0 0,0 0 0 0 0,0-1 0 0 0,0 1 0 0 0,1-1 1 0 0,-1 1-1 0 0,0-1 0 0 0,0 0 0 0 0,0 1 1 0 0,0-1-1 0 0,0 0 0 0 0,0 0 0 0 0,0 1 1 0 0,-1-1-1 0 0,1 0 0 0 0,0 0 0 0 0,0 0 1 0 0,-1 0-1 0 0,1 0 0 0 0,0 0 0 0 0,-1-1 1 0 0,1 1-1 0 0,-1 0 0 0 0,1 0 0 0 0,-1 0 1 0 0,0 0-1 0 0,0-1 0 0 0,1 1 0 0 0,-1 0 0 0 0,0 0 1 0 0,0-1-1 0 0,0 1 0 0 0,0 0-2 0 0,0-9 18 0 0,0 0-1 0 0,-1 0 0 0 0,1 0 1 0 0,-3-4-18 0 0,2 5 3 0 0,-6-33 79 0 0,-1 0 0 0 0,-3 1 1 0 0,-12-33-83 0 0,-5-29 464 0 0,27 101-418 0 0,0 0 0 0 0,1 0 1 0 0,-1 0-1 0 0,1 0 0 0 0,0 0 1 0 0,0 0-1 0 0,0 0 0 0 0,0 0 0 0 0,0-1 1 0 0,0 1-1 0 0,0 0 0 0 0,1 0 1 0 0,0-2-47 0 0,-1 4 17 0 0,0-1-1 0 0,1 0 1 0 0,-1 0 0 0 0,0 0 0 0 0,1 0-1 0 0,-1 1 1 0 0,1-1 0 0 0,0 0 0 0 0,-1 0-1 0 0,1 1 1 0 0,-1-1 0 0 0,1 1 0 0 0,0-1-1 0 0,0 0 1 0 0,-1 1 0 0 0,1 0 0 0 0,0-1-1 0 0,0 1 1 0 0,0-1 0 0 0,-1 1 0 0 0,1 0-1 0 0,0-1 1 0 0,0 1 0 0 0,0 0-1 0 0,0 0 1 0 0,0 0 0 0 0,0 0 0 0 0,0 0-1 0 0,0 0-15 0 0,22-5-1771 0 0,-22 5-8628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42.2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6728 0 0,'14'2'1746'0'0,"-13"5"-463"0"0,-1-6-1234 0 0,0-1 1 0 0,0 1-1 0 0,0 0 1 0 0,0 0-1 0 0,0 0 1 0 0,0 0-1 0 0,0 0 1 0 0,0-1-1 0 0,0 1 1 0 0,1 0-1 0 0,-1 0 1 0 0,0 0-1 0 0,0 0 1 0 0,1-1-1 0 0,-1 1 1 0 0,1 0-1 0 0,-1 0-49 0 0,18 17 956 0 0,-14-10-860 0 0,-1 0-1 0 0,-1 1 1 0 0,1-1-1 0 0,-1 0 1 0 0,-1 1 0 0 0,1-1-1 0 0,-2 1 1 0 0,1 1-96 0 0,-2 73 238 0 0,-1-33-63 0 0,2-22-83 0 0,-4 122 517 0 0,4-143-572 0 0,0 0 1 0 0,1 0-1 0 0,0 0 1 0 0,0 1-1 0 0,0-1 1 0 0,3 5-38 0 0,-2-7 50 0 0,-1 1 0 0 0,0-1 0 0 0,0 0 0 0 0,0 1 0 0 0,-1-1 0 0 0,1 1 1 0 0,-1-1-1 0 0,0 1 0 0 0,-2 5-50 0 0,2-9 17 0 0,-1-1 0 0 0,1 1 0 0 0,0 0 0 0 0,-1-1 1 0 0,1 1-1 0 0,0 0 0 0 0,0 0 0 0 0,0 0 0 0 0,0-1 0 0 0,0 1 0 0 0,1 0 0 0 0,-1 0 0 0 0,0-1 1 0 0,1 1-1 0 0,-1 0 0 0 0,1-1 0 0 0,0 1 0 0 0,0 0 0 0 0,-1-1 0 0 0,1 1 0 0 0,0-1 1 0 0,0 1-1 0 0,1-1 0 0 0,-1 0 0 0 0,1 1-17 0 0,-2 0 10 0 0,1 0 0 0 0,-1 0 0 0 0,0-1 0 0 0,0 1 0 0 0,0 0 0 0 0,0 0-1 0 0,0-1 1 0 0,0 1 0 0 0,-1 0 0 0 0,1 0 0 0 0,0-1 0 0 0,-1 1 0 0 0,0 0 0 0 0,0 0-10 0 0,-3 17 77 0 0,4-18-56 0 0,0-1-3 0 0,0 0-1 0 0,0 0 7 0 0,0 0 5 0 0,0 0-1870 0 0,0 0-7468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42.6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1 165 3408 0 0,'0'-1'124'0'0,"0"0"-1"0"0,1 0 1 0 0,-1 0-1 0 0,0 0 1 0 0,1 0 0 0 0,-1 0-1 0 0,1 0 1 0 0,-1 0 0 0 0,1 0-1 0 0,-1 0 1 0 0,1 0 0 0 0,0 1-1 0 0,-1-1 1 0 0,1 0 0 0 0,0 0-1 0 0,0 1 1 0 0,0-1-1 0 0,0 0 1 0 0,0 1 0 0 0,-1-1-1 0 0,1 1 1 0 0,0-1 0 0 0,1 1-124 0 0,30-13 4106 0 0,-21 9-3596 0 0,56-18-132 0 0,12 1-378 0 0,-38 10 80 0 0,20-1 51 0 0,-44 10-73 0 0,0-2 0 0 0,0 0-1 0 0,6-2-57 0 0,6-4 147 0 0,1 1 1 0 0,0 2-1 0 0,16-2-147 0 0,2 8 197 0 0,-28 1-106 0 0,-19 0-134 0 0,0 0 1 0 0,0 0-1 0 0,0 0 1 0 0,0 0-1 0 0,0 0 1 0 0,0 0-1 0 0,0-1 1 0 0,0 1-1 0 0,0 0 1 0 0,-1-1-1 0 0,1 1 1 0 0,0-1 0 0 0,0 1-1 0 0,0-1 1 0 0,0 1-1 0 0,-1-1 1 0 0,1 0-1 0 0,0 1 1 0 0,0-1-1 0 0,-1 0 43 0 0,1 0-577 0 0,1-1-7236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43.1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5824 0 0,'2'0'82'0'0,"0"0"-1"0"0,-1 0 1 0 0,1 1 0 0 0,0-1 0 0 0,-1 1-1 0 0,1-1 1 0 0,-1 1 0 0 0,1 0 0 0 0,0-1-1 0 0,-1 1 1 0 0,0 0 0 0 0,1 0 0 0 0,-1 0-1 0 0,1 0 1 0 0,-1 1 0 0 0,0-1 0 0 0,0 0 0 0 0,0 0-1 0 0,0 1 1 0 0,0-1 0 0 0,0 1 0 0 0,0-1-1 0 0,0 1 1 0 0,0-1 0 0 0,0 2-82 0 0,11 15 658 0 0,-10-15-590 0 0,0 0 0 0 0,0 1-1 0 0,0-1 1 0 0,-1 0 0 0 0,1 1-1 0 0,-1-1 1 0 0,0 1 0 0 0,0-1-1 0 0,0 1 1 0 0,-1 0 0 0 0,1 1-68 0 0,1 45 37 0 0,-2-43 32 0 0,-2 71 1746 0 0,-11 68-1815 0 0,12-134 134 0 0,0 0 1 0 0,1-1 0 0 0,1 1-1 0 0,0 0 1 0 0,0-1 0 0 0,3 9-135 0 0,-3 13 536 0 0,1-3 275 0 0,-2-28-787 0 0,1-1-1 0 0,-1 1 1 0 0,1-1-1 0 0,0 0 0 0 0,-1 1 1 0 0,1-1-1 0 0,0 0 0 0 0,0 0 1 0 0,0 1-1 0 0,0-1 1 0 0,0 0-1 0 0,0 0 0 0 0,0 0 1 0 0,1 0-1 0 0,-1 0 0 0 0,0-1 1 0 0,0 1-1 0 0,1 0 1 0 0,0 0-24 0 0,-2 1-1383 0 0,0-2-7482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43.5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401 9 3000 0 0,'0'-9'2216'0'0,"0"12"1647"0"0,-5 8-833 0 0,-1-5-4133 0 0,-6-1 1189 0 0,0-1-1 0 0,-1-1 1 0 0,1 1-1 0 0,-1-2 1 0 0,1 0-1 0 0,-6 0-85 0 0,-11 3 137 0 0,1-1 24 0 0,0-1 0 0 0,0-2 1 0 0,0 0-1 0 0,-1-2 0 0 0,-8-2-161 0 0,-48 2 1827 0 0,84 1-1620 0 0,-3 11 42 0 0,5 14-228 0 0,2 0-1 0 0,1-1 1 0 0,0 0-1 0 0,2 0 1 0 0,7 18-21 0 0,-1-2 40 0 0,1 19-40 0 0,-9-38 0 0 0,-2-1 0 0 0,-1 0 0 0 0,0 14 0 0 0,4-4 24 0 0,-3-25-18 0 0,-1-1 0 0 0,0 0 0 0 0,-1 1 0 0 0,1-1 0 0 0,-1 1 1 0 0,1-1-1 0 0,-1 1 0 0 0,-1 0-6 0 0,1 4 25 0 0,0 0-1 0 0,0 1 1 0 0,1-1-1 0 0,1 7-24 0 0,1 24 182 0 0,-3-17-2031 0 0,0-24-7719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44.0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23 6424 0 0,'0'0'0'0'0,"0"0"0"0"0,2 0 0 0 0,7 0 664 0 0,-3 0 8 0 0,26 0 1472 0 0,-26 0-1736 0 0,12 0-8 0 0,14 0-280 0 0,3 0 8 0 0,-3 0-16 0 0,3-9 16 0 0,8 9-320 0 0,-3 0 8 0 0,-13 0-8 0 0,-5-13 8 0 0,-22 13-7656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44.4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4512 0 0,'14'2'602'0'0,"-13"5"635"0"0,-1-6-1175 0 0,0 0 0 0 0,0 0 0 0 0,-1 0 1 0 0,1 0-1 0 0,0 0 0 0 0,0 0 0 0 0,0-1 0 0 0,0 1 0 0 0,1 0 0 0 0,-1 0 0 0 0,0 0 0 0 0,0 0 0 0 0,1 0 0 0 0,-1 0 0 0 0,0 0 0 0 0,1-1 0 0 0,-1 1 0 0 0,1 0 0 0 0,-1 0-62 0 0,9 7 217 0 0,-8-7-190 0 0,0 0-1 0 0,0-1 1 0 0,0 1 0 0 0,0 0 0 0 0,-1 0 0 0 0,1 0 0 0 0,0 0 0 0 0,0 0 0 0 0,0 0 0 0 0,-1 0 0 0 0,1 0-1 0 0,-1 0 1 0 0,1 0 0 0 0,-1 1 0 0 0,1-1 0 0 0,-1 0-27 0 0,1 3 77 0 0,6 16 207 0 0,-2 1-1 0 0,-1 0 1 0 0,0 0-1 0 0,-2 0 1 0 0,0 15-284 0 0,-2 5 278 0 0,-1-17 12 0 0,0 0 1 0 0,2 1-1 0 0,1-1 1 0 0,1 0 0 0 0,1 0-1 0 0,1 0 1 0 0,7 19-291 0 0,-2-12 348 0 0,8 21 608 0 0,-17-51-914 0 0,-1 0 1 0 0,1 1 0 0 0,-1-1-1 0 0,0 0 1 0 0,1 1 0 0 0,-1-1 0 0 0,0 1-1 0 0,0-1 1 0 0,0 0 0 0 0,0 1-1 0 0,0-1 1 0 0,0 1-43 0 0,1 5 702 0 0,13-11-430 0 0,-13 4-287 0 0,-1 0 0 0 0,1-1-1 0 0,0 1 1 0 0,0-1 0 0 0,-1 1 0 0 0,1-1-1 0 0,0 0 1 0 0,0 1 0 0 0,-1-1 0 0 0,1 0-1 0 0,-1 1 1 0 0,1-1 0 0 0,-1 0 0 0 0,1 0-1 0 0,-1 1 1 0 0,1-1 0 0 0,-1 0 0 0 0,0 0-1 0 0,1 0 1 0 0,-1 0 0 0 0,0 0 15 0 0,1-3-1341 0 0,0 3-8036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35.9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72 6128 0 0,'67'-7'2745'0'0,"-56"6"-2655"0"0,1 0 1 0 0,-1-1-1 0 0,0 0 0 0 0,0 0 0 0 0,11-5-90 0 0,11-2 92 0 0,24-4-140 0 0,-1 3 0 0 0,1 3 0 0 0,1 1 0 0 0,13 4 48 0 0,-32 1-55 0 0,-21 0 1 0 0,0 0 0 0 0,0 2 0 0 0,0 0 0 0 0,6 2 54 0 0,-3 1-60 0 0,29 6-97 0 0,10 4 157 0 0,-44-9-26 0 0,0 0 1 0 0,-1 1 0 0 0,1 1-1 0 0,-2 1 1 0 0,12 6 25 0 0,-18-9-21 0 0,-1 0-1 0 0,0 1 1 0 0,0 0 0 0 0,0 0-1 0 0,-1 1 1 0 0,0 0 0 0 0,0 0-1 0 0,-1 0 1 0 0,0 1 0 0 0,0-1-1 0 0,-1 1 1 0 0,1 0 0 0 0,-2 1-1 0 0,1-1 1 0 0,-1 1 0 0 0,-1-1-1 0 0,0 1 1 0 0,0 0 0 0 0,0 0-1 0 0,-1 0 1 0 0,-1 0 0 0 0,1 0-1 0 0,-2 5 22 0 0,1 0 21 0 0,-2 0 1 0 0,1-1-1 0 0,-3 9-21 0 0,1-7 56 0 0,-2 20 240 0 0,-4 21 386 0 0,5-43-501 0 0,4-11-135 0 0,0 1 0 0 0,-1 0 0 0 0,0-1 1 0 0,0 1-1 0 0,1 0 0 0 0,-1-1 1 0 0,-1 1-1 0 0,1-1 0 0 0,0 0 0 0 0,-1 1 1 0 0,1-1-1 0 0,-1 0 0 0 0,-1 2-46 0 0,0-1 92 0 0,1 0 0 0 0,1 0-1 0 0,-1 0 1 0 0,0 0-1 0 0,1 0 1 0 0,-1 0 0 0 0,1 1-1 0 0,0-1 1 0 0,-1 3-92 0 0,-4 10 497 0 0,6 2-1777 0 0,0-17-5904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44.8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293 9 8536 0 0,'1'-1'8'0'0,"7"-6"636"0"0,-4 9 366 0 0,1 3-591 0 0,-2-3-171 0 0,8 7 375 0 0,-11-9-621 0 0,0 0 0 0 0,0 1 0 0 0,0-1 0 0 0,0 0 0 0 0,0 0 0 0 0,0 1 0 0 0,0-1 0 0 0,0 0-1 0 0,0 1 1 0 0,0-1 0 0 0,0 0 0 0 0,0 0 0 0 0,0 1 0 0 0,0-1 0 0 0,0 0 0 0 0,0 0 0 0 0,0 1-1 0 0,0-1 1 0 0,0 0 0 0 0,-1 0 0 0 0,1 1 0 0 0,0-1 0 0 0,0 0 0 0 0,0 0 0 0 0,0 0 0 0 0,0 1 0 0 0,-1-1-1 0 0,1 0 1 0 0,0 0 0 0 0,0 0 0 0 0,0 0 0 0 0,-1 1 0 0 0,1-1 0 0 0,0 0 0 0 0,0 0 0 0 0,-1 0-1 0 0,1 0 1 0 0,0 0 0 0 0,0 0 0 0 0,-1 0 0 0 0,1 0 0 0 0,0 0 0 0 0,0 0 0 0 0,-1 0 0 0 0,1 0 0 0 0,0 0-1 0 0,-1 0 1 0 0,1 0 0 0 0,0 0 0 0 0,0 0 0 0 0,-1 0-2 0 0,-20 15 13 0 0,5-3 15 0 0,10-8 31 0 0,-1 0 0 0 0,0 0 0 0 0,0-1 0 0 0,0 0 0 0 0,-1-1 0 0 0,1 0 0 0 0,-1 0 0 0 0,1 0 0 0 0,-1-1 0 0 0,0 0 0 0 0,1-1 0 0 0,-1 1 0 0 0,-1-1-59 0 0,-20 2 222 0 0,23-1-99 0 0,0 0 0 0 0,-1-1 0 0 0,1 0 0 0 0,-1 0 0 0 0,1 0 0 0 0,-5-2-123 0 0,-21 2 1467 0 0,31 0-1334 0 0,-2 0 1205 0 0,2 0-1331 0 0,1 0-1 0 0,0-1 0 0 0,0 1 0 0 0,-1 0 0 0 0,1 0 1 0 0,0 0-1 0 0,0 0 0 0 0,-1 0 0 0 0,1 0 0 0 0,0 0 1 0 0,-1 0-1 0 0,1 0 0 0 0,0 0 0 0 0,0 0 0 0 0,-1 0 1 0 0,1 0-1 0 0,0 0 0 0 0,-1 0 0 0 0,1 0 0 0 0,0 0 1 0 0,0 0-1 0 0,-1 0 0 0 0,1 0 0 0 0,0 1 0 0 0,0-1 0 0 0,-1 0 1 0 0,1 0-1 0 0,0 0 0 0 0,0 0 0 0 0,0 1 0 0 0,-1-1 1 0 0,1 0-1 0 0,0 0 0 0 0,0 0 0 0 0,0 1 0 0 0,-1-1 1 0 0,1 0-1 0 0,0 0 0 0 0,0 1 0 0 0,0-1 0 0 0,0 0 1 0 0,0 0-1 0 0,0 1 0 0 0,0-1 0 0 0,0 0 0 0 0,0 1 1 0 0,-1-1-1 0 0,1 0-6 0 0,0 6-13 0 0,-1 1-1 0 0,0-1 1 0 0,-1 0 0 0 0,0 0 0 0 0,0 0-1 0 0,0-1 1 0 0,-2 4 13 0 0,1-2-35 0 0,0 0 0 0 0,1 0-1 0 0,0 1 1 0 0,0-1 0 0 0,0 3 35 0 0,-1 43-241 0 0,2-33 117 0 0,0 0-1 0 0,-2-1 0 0 0,-3 16 125 0 0,3-13-76 0 0,0-1 0 0 0,1 1 0 0 0,2-1 0 0 0,0 1 0 0 0,2 7 76 0 0,0 24 7 0 0,-2-52 11 0 0,0 1-1 0 0,0 0 1 0 0,0-1 0 0 0,1 1 0 0 0,-1-1 0 0 0,0 1 0 0 0,1-1 0 0 0,0 1 0 0 0,-1-1 0 0 0,1 1 0 0 0,0-1 0 0 0,0 1 0 0 0,0-1 0 0 0,0 0 0 0 0,0 1 0 0 0,0-1 0 0 0,0 0 0 0 0,0 0 0 0 0,0 0 0 0 0,0 0 0 0 0,1 0 0 0 0,-1 0 0 0 0,1 0 0 0 0,-1 0-18 0 0,1 0 23 0 0,0 0-1 0 0,-1 0 1 0 0,1 0 0 0 0,0 0-1 0 0,-1 1 1 0 0,0-1 0 0 0,1 1 0 0 0,-1-1-1 0 0,0 1 1 0 0,0 0 0 0 0,0-1-1 0 0,0 1 1 0 0,0 0 0 0 0,1 0-23 0 0,11 20 480 0 0,-11-20-454 0 0,0 1 0 0 0,0-1 0 0 0,-1-1 0 0 0,1 1 0 0 0,1 0 0 0 0,-1 0 0 0 0,0-1 1 0 0,0 1-1 0 0,1-1 0 0 0,-1 0 0 0 0,0 0 0 0 0,1 0 0 0 0,0 0 0 0 0,-1 0 0 0 0,2 0-26 0 0,40 9 190 0 0,-1-8 43 0 0,1-1-1 0 0,25-4-232 0 0,-55 1 11 0 0,-1 0 0 0 0,-1-1-1 0 0,1-1 1 0 0,0 0 0 0 0,-1 0-1 0 0,6-4-10 0 0,-6 3 195 0 0,-9 5-379 0 0,-1-1 0 0 0,1 0 0 0 0,-1 0 0 0 0,1 0 0 0 0,-1 0 0 0 0,0 0 1 0 0,1 0-1 0 0,-1-1 0 0 0,0 1 0 0 0,0-1 0 0 0,0 1 0 0 0,0-1 0 0 0,0 0 0 0 0,0 0 1 0 0,1-2 183 0 0,-3 3-10804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45.2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59 7136 0 0,'16'0'508'0'0,"-10"1"-88"0"0,0-1 0 0 0,0 0 0 0 0,-1-1 1 0 0,1 1-1 0 0,0-1 0 0 0,0 0 0 0 0,0-1 0 0 0,-1 0 0 0 0,3 0-420 0 0,13-4 16 0 0,0 1-1 0 0,1 1 1 0 0,-1 0 0 0 0,1 2 0 0 0,15 0-16 0 0,-16 1-299 0 0,0-2 0 0 0,-1-1 0 0 0,1 0 0 0 0,-1-2 0 0 0,4-1 299 0 0,-20 5-7161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45.6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23 165 5520 0 0,'0'9'443'0'0,"-1"-1"0"0"0,0 1 1 0 0,0-1-1 0 0,-1 1 0 0 0,0-1 0 0 0,0 0 0 0 0,-4 7-443 0 0,4-6 103 0 0,0 0-1 0 0,1 1 1 0 0,0-1-1 0 0,0 1 1 0 0,1-1-1 0 0,0 1 1 0 0,1 6-103 0 0,0 13 100 0 0,-2 40-98 0 0,0-22 0 0 0,1 0 0 0 0,3 9-2 0 0,-2-51 0 0 0,0-1-1 0 0,1 1 0 0 0,-1 0 0 0 0,1-1 0 0 0,0 1 1 0 0,2 3 0 0 0,7 21-2 0 0,-6-2 129 0 0,-3-10 92 0 0,2-1 0 0 0,0 1 0 0 0,3 3-219 0 0,-6-16 88 0 0,-1-3-59 0 0,0-1 1 0 0,0 1-1 0 0,1 0 1 0 0,-1-1-1 0 0,0 1 1 0 0,0 0-1 0 0,0-1 1 0 0,1 1-1 0 0,-1-1 1 0 0,0 1-1 0 0,1-1 1 0 0,-1 1-1 0 0,0 0 1 0 0,1-1-1 0 0,-1 1 1 0 0,1-1-1 0 0,-1 0 1 0 0,1 1-1 0 0,-1-1 1 0 0,1 1-1 0 0,-1-1 1 0 0,1 0-1 0 0,0 1 1 0 0,-1-1-1 0 0,1 0 1 0 0,-1 0-1 0 0,1 1 1 0 0,0-1-1 0 0,-1 0 1 0 0,1 0-1 0 0,0 0 1 0 0,-1 0-30 0 0,1 0 232 0 0,-1 0-6 0 0,0 0-22 0 0,0 0-9 0 0,0 0 4 0 0,0 0-2 0 0,0 0-9 0 0,0-2-129 0 0,0-1 1 0 0,0 1-1 0 0,1-1 1 0 0,-1 1-1 0 0,1-1 1 0 0,0 1-1 0 0,0 0 1 0 0,0-1-1 0 0,0 1 0 0 0,0 0 1 0 0,0 0-1 0 0,0 0 1 0 0,2-2-60 0 0,10-23 155 0 0,-10 12-26 0 0,-1-1 0 0 0,-1 1 0 0 0,0-1 0 0 0,-1 1 0 0 0,-2-13-129 0 0,1-16 315 0 0,1 6-74 0 0,1 1 204 0 0,-2 0 0 0 0,-5-36-445 0 0,3 52 26 0 0,2 0 0 0 0,1 0 0 0 0,2-16-26 0 0,-1-13 279 0 0,0 42-245 0 0,0 1 0 0 0,0 0 0 0 0,1-1 0 0 0,0 1 0 0 0,0 0 0 0 0,0 0 0 0 0,1 0 0 0 0,0 0 0 0 0,1 1 0 0 0,0-1 0 0 0,0 1 0 0 0,0 0 0 0 0,0 0 0 0 0,2-1-34 0 0,-2 2 14 0 0,1-1-1 0 0,1 1 1 0 0,-1 0 0 0 0,1 0 0 0 0,0 0 0 0 0,0 1-1 0 0,0 0 1 0 0,1 0 0 0 0,0 0-14 0 0,62-25 91 0 0,-59 26-89 0 0,6-2 3 0 0,0 1 0 0 0,0 1-1 0 0,0 1 1 0 0,0 0 0 0 0,11 1-5 0 0,-1-1 1 0 0,-19 2-1 0 0,58-3-2 0 0,-58 4 0 0 0,0-1 1 0 0,1 1-1 0 0,-1 0 0 0 0,0 0 1 0 0,0 1-1 0 0,0 0 0 0 0,0 0 0 0 0,0 1 2 0 0,3 2-16 0 0,-8-5 10 0 0,0 1 0 0 0,-1-1 1 0 0,1 1-1 0 0,0 0 0 0 0,0 0 1 0 0,-1 0-1 0 0,1 0 0 0 0,0 0 1 0 0,-1 0-1 0 0,1 0 0 0 0,-1 0 1 0 0,0 1-1 0 0,1-1 0 0 0,-1 1 1 0 0,0-1-1 0 0,0 1 0 0 0,0-1 1 0 0,0 1-1 0 0,0 0 0 0 0,0-1 1 0 0,0 1-1 0 0,-1 0 0 0 0,1 0 0 0 0,0 0 1 0 0,-1 0 5 0 0,8 20-138 0 0,-7-20 128 0 0,0 0-1 0 0,0 0 0 0 0,0 0 1 0 0,0-1-1 0 0,0 1 0 0 0,0 0 1 0 0,-1 1-1 0 0,1-1 0 0 0,-1 0 1 0 0,1 0-1 0 0,-1 0 0 0 0,0 0 1 0 0,0 0-1 0 0,0 0 0 0 0,0 0 1 0 0,0 1-1 0 0,-1-1 0 0 0,1 0 1 0 0,0 0-1 0 0,-1 0 1 0 0,0 0-1 0 0,1 0 0 0 0,-1 0 1 0 0,0 0-1 0 0,0 0 0 0 0,0-1 1 0 0,-1 1-1 0 0,1 1 11 0 0,-23 34-129 0 0,21-31 119 0 0,-1 1 0 0 0,1-1 0 0 0,-1 0 0 0 0,-1-1 0 0 0,1 1 0 0 0,-2 1 10 0 0,-11 7-16 0 0,0-1 1 0 0,0-1-1 0 0,-1-1 1 0 0,-11 5 15 0 0,-40 26-60 0 0,55-33 70 0 0,-1-1 0 0 0,0 0 0 0 0,0-1 1 0 0,-1-1-1 0 0,-6 2-10 0 0,-32 13 471 0 0,50-20-444 0 0,-25 15 464 0 0,28-15-452 0 0,0 0 1 0 0,0 0-1 0 0,0-1 1 0 0,0 1-1 0 0,0 0 0 0 0,0 0 1 0 0,0 0-1 0 0,0 1 1 0 0,1-1-1 0 0,-1 0 0 0 0,0 0 1 0 0,1 0-1 0 0,-1 1 1 0 0,1-1-1 0 0,-1 0 0 0 0,1 0 1 0 0,-1 1-1 0 0,1-1 1 0 0,0 0-1 0 0,0 2-39 0 0,17 6 68 0 0,13 6-76 0 0,2-2 0 0 0,0-1-1 0 0,0-1 1 0 0,1-2 0 0 0,0-1 0 0 0,33 4 8 0 0,-42-7-16 0 0,-1 1 0 0 0,0 1 0 0 0,11 5 16 0 0,-9-2-23 0 0,0-2-1 0 0,17 3 24 0 0,7 3-79 0 0,-32-15 600 0 0,-5-1-3187 0 0,-12 2-8340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46.0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10448 0 0,'2'0'118'0'0,"-1"0"0"0"0,1 0 0 0 0,-1 0 0 0 0,1 0 0 0 0,-1 0 0 0 0,1 1 0 0 0,-1-1 0 0 0,1 0 1 0 0,-1 1-1 0 0,1 0 0 0 0,-1-1 0 0 0,0 1 0 0 0,1 0 0 0 0,-1-1 0 0 0,0 1 0 0 0,1 0 0 0 0,-1 0 1 0 0,0 0-1 0 0,0 1-118 0 0,0-1 83 0 0,-1 0 0 0 0,1 0 0 0 0,-1 0 0 0 0,1 0 0 0 0,-1 0 0 0 0,0 0 0 0 0,1 0 0 0 0,-1 0 1 0 0,0 0-1 0 0,0 0 0 0 0,0 0 0 0 0,0 0 0 0 0,0 0 0 0 0,0 0 0 0 0,0 0 0 0 0,0 0 0 0 0,0 1 1 0 0,0-1-1 0 0,-1 0 0 0 0,1 0 0 0 0,0 0 0 0 0,-1 0 0 0 0,1 0 0 0 0,-1 0 0 0 0,1 0 0 0 0,-1 0 1 0 0,0 0-84 0 0,-7 31-1868 0 0,7-31-7472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50.1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 4512 0 0,'0'0'465'0'0,"0"0"5"0"0,0 0-3 0 0,0 0-11 0 0,0 0-81 0 0,0 0-16 0 0,0 0 2 0 0,0 0 31 0 0,0 0 103 0 0,0 0 25 0 0,0 0 2 0 0,0 0-42 0 0,-1 6-210 0 0,0-2-212 0 0,0 1 0 0 0,1 0 0 0 0,0 0 0 0 0,-1-1 1 0 0,1 1-1 0 0,1 0 0 0 0,-1 0 0 0 0,1-1 0 0 0,0 1 1 0 0,0 0-1 0 0,0-1 0 0 0,1 1 0 0 0,-1-1 0 0 0,2 3-58 0 0,9 20 132 0 0,-1 1 1 0 0,-1 0-1 0 0,-2 0 0 0 0,-1 1 0 0 0,2 18-132 0 0,12 49 209 0 0,32 122 368 0 0,-50-209-484 0 0,0 0 0 0 0,1 0 0 0 0,0-1-1 0 0,0 1 1 0 0,1-1 0 0 0,5 7-93 0 0,-8-14 41 0 0,0-1 1 0 0,0 1-1 0 0,0 0 0 0 0,0-1 0 0 0,0 0 0 0 0,0 1 0 0 0,0-1 0 0 0,0 0 0 0 0,0 0 1 0 0,0 0-1 0 0,0 0 0 0 0,0 0 0 0 0,2-1-41 0 0,12 1 73 0 0,5 8 68 0 0,-18-7-118 0 0,1 1 0 0 0,-1-1 0 0 0,1 0 1 0 0,-1 0-1 0 0,1 0 0 0 0,-1 0 0 0 0,4 0-23 0 0,16-1 53 0 0,-1-1 0 0 0,1-1 0 0 0,15-4-53 0 0,-14 2 74 0 0,0 1-1 0 0,0 2 1 0 0,10 0-74 0 0,-27 1-176 0 0,0 0 0 0 0,0-1 0 0 0,-1 0-1 0 0,1 0 1 0 0,0 0 0 0 0,0-1 0 0 0,0 0 0 0 0,-1 0 0 0 0,1-1 0 0 0,0 0 176 0 0,-4 1-8932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50.6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303 2 6728 0 0,'0'0'6'0'0,"0"0"-1"0"0,1-1 1 0 0,-1 1 0 0 0,0 0 0 0 0,1 0 0 0 0,-1 0-1 0 0,0 0 1 0 0,0 0 0 0 0,1 0 0 0 0,-1 0 0 0 0,0 0-1 0 0,1 0 1 0 0,-1 0 0 0 0,0 0 0 0 0,1 0 0 0 0,-1 0-1 0 0,0 0 1 0 0,1 0 0 0 0,-1 0 0 0 0,0 0 0 0 0,1 0-1 0 0,-1 0 1 0 0,0 1 0 0 0,0-1 0 0 0,1 0 0 0 0,-1 0-1 0 0,0 0 1 0 0,0 0 0 0 0,1 1 0 0 0,-1-1 0 0 0,0 0-1 0 0,0 0 1 0 0,1 1 0 0 0,-1-1 0 0 0,0 0 0 0 0,0 0-1 0 0,0 1 1 0 0,0-1-6 0 0,-4 4 2741 0 0,-85-1-1053 0 0,47-3-1573 0 0,35-1-24 0 0,-1 0-1 0 0,0 1 0 0 0,1 1 0 0 0,-1-1 1 0 0,-3 2-91 0 0,-42 11 864 0 0,37-16-325 0 0,16 3-529 0 0,0-1 0 0 0,-1 1 1 0 0,1 0-1 0 0,0-1 0 0 0,-1 1 0 0 0,1 0 0 0 0,-1 0 0 0 0,1 0 0 0 0,-1-1 0 0 0,1 1 0 0 0,-1 0 0 0 0,1 0 0 0 0,0 0 0 0 0,-1 0 0 0 0,1 0 0 0 0,-1 0 0 0 0,1 0 0 0 0,-1 0 0 0 0,1 0 0 0 0,-1 0 0 0 0,1 0 0 0 0,-1 0 0 0 0,1 0 0 0 0,-1 0 0 0 0,1 0 1 0 0,-1 1-1 0 0,1-1 0 0 0,0 0 0 0 0,-1 0 0 0 0,1 1 0 0 0,-1-1 0 0 0,1 0 0 0 0,0 0 0 0 0,-1 1 0 0 0,1-1 0 0 0,0 0 0 0 0,-1 1 0 0 0,1-1 0 0 0,0 1 0 0 0,-1-1 0 0 0,1 0 0 0 0,0 1 0 0 0,0-1 0 0 0,0 1 0 0 0,-1-1 0 0 0,1 1 0 0 0,0-1 0 0 0,0 0 1 0 0,0 1-1 0 0,0-1 0 0 0,0 1-10 0 0,-1-1 29 0 0,1 1 1 0 0,0-1 0 0 0,-1 1 0 0 0,1-1 0 0 0,-1 0 0 0 0,1 0-1 0 0,-1 1 1 0 0,1-1 0 0 0,-1 0 0 0 0,1 0 0 0 0,-1 0 0 0 0,0 1-1 0 0,1-1 1 0 0,-1 0 0 0 0,1 0 0 0 0,-1 0 0 0 0,1 0 0 0 0,-1 0 0 0 0,0 0-1 0 0,1 0 1 0 0,-1 0 0 0 0,0 0-30 0 0,0-1 22 0 0,0 1 0 0 0,0 0 0 0 0,0 0 1 0 0,0 0-1 0 0,0 1 0 0 0,0-1 0 0 0,0 0 0 0 0,0 0 0 0 0,0 0 0 0 0,0 1 1 0 0,0-1-1 0 0,0 1 0 0 0,0-1 0 0 0,0 1 0 0 0,1-1 0 0 0,-2 1-22 0 0,1 2 19 0 0,-1 0 0 0 0,0 1 0 0 0,1-1 0 0 0,0 1-1 0 0,0 0 1 0 0,0-1 0 0 0,0 1 0 0 0,0 0 0 0 0,1-1 0 0 0,0 1-1 0 0,-1 0 1 0 0,1 0 0 0 0,1-1 0 0 0,-1 1 0 0 0,1 2-19 0 0,2 5 13 0 0,0 0 0 0 0,-1 0 1 0 0,0 0-1 0 0,-1 1 0 0 0,0 4-13 0 0,0-2 22 0 0,1 1 1 0 0,0 0-1 0 0,3 6-22 0 0,0 5 14 0 0,-1-1 0 0 0,1 20-14 0 0,4 26 6 0 0,-6-54-11 0 0,-2 0 1 0 0,0 1-1 0 0,-1 3 5 0 0,0-8-10 0 0,0-1 0 0 0,1 1 1 0 0,0 0-1 0 0,1 0 0 0 0,3 10 10 0 0,1 0-1 0 0,-5-19 0 0 0,0 0 0 0 0,0 0 0 0 0,0-1 0 0 0,1 1 0 0 0,-1 0 0 0 0,1 0 0 0 0,0-1 0 0 0,0 1 1 0 0,1 0 0 0 0,8 13 1 0 0,-10-15-4 0 0,0 1-1 0 0,0-1 1 0 0,1 0 0 0 0,-1 1 0 0 0,1-1 0 0 0,0 0 0 0 0,-1 0 0 0 0,1 0 0 0 0,0 0 0 0 0,0 0 0 0 0,0 0 0 0 0,1-1 0 0 0,-1 1 0 0 0,0-1 0 0 0,1 1 0 0 0,-1-1-1 0 0,1 0 1 0 0,-1 0 0 0 0,1 0 0 0 0,-1 0 0 0 0,1 0 0 0 0,0-1 0 0 0,-1 1 0 0 0,1-1 0 0 0,0 0 0 0 0,1 0 3 0 0,11-1-13 0 0,0 0 0 0 0,-1-1 0 0 0,0-1 0 0 0,0-1 0 0 0,6-2 13 0 0,39-8-16 0 0,-53 14 12 0 0,0-1 1 0 0,0 0-1 0 0,0-1 1 0 0,0 0-1 0 0,0 0 1 0 0,0 0-1 0 0,0-1 1 0 0,-1 1-1 0 0,1-1 1 0 0,-1-1-1 0 0,0 1 1 0 0,0-1-1 0 0,0 0 4 0 0,19-10-27 0 0,-21 13 22 0 0,0 0 0 0 0,0-1 0 0 0,0 1 0 0 0,-1-1 0 0 0,1 0-1 0 0,0 0 1 0 0,-1 0 0 0 0,3-3 5 0 0,15-24-1917 0 0,-19 27-7420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51.0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45 8840 0 0,'2'1'48'0'0,"-1"0"-1"0"0,1 1 1 0 0,0-1 0 0 0,0 0 0 0 0,0 0-1 0 0,-1 0 1 0 0,1-1 0 0 0,0 1 0 0 0,0 0-1 0 0,1-1 1 0 0,-1 1 0 0 0,0-1 0 0 0,0 1 0 0 0,0-1-1 0 0,0 0 1 0 0,1 0-48 0 0,23 5 693 0 0,-21-3-634 0 0,0-1-1 0 0,0 0 1 0 0,0 0 0 0 0,0 0-1 0 0,0-1 1 0 0,0 1 0 0 0,0-1-1 0 0,0-1 1 0 0,0 1-1 0 0,0-1 1 0 0,0 1 0 0 0,0-2-1 0 0,0 1 1 0 0,1-1-59 0 0,28-3 0 0 0,40 0-7 0 0,-20 3-274 0 0,54-11 281 0 0,-96 10-401 0 0,0 0-1 0 0,0-1 0 0 0,0 0 1 0 0,8-5 401 0 0,13-5-6608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51.4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45 5520 0 0,'0'18'812'0'0,"-1"0"1"0"0,-1 0-1 0 0,-1 8-812 0 0,1-13 25 0 0,1 0 1 0 0,0 0-1 0 0,1-1 0 0 0,1 1 1 0 0,0 5-26 0 0,1-1 18 0 0,0 4 34 0 0,2 0-1 0 0,0 0 0 0 0,6 14-51 0 0,-5-17 109 0 0,0 0 1 0 0,-1 1-1 0 0,-1-1 0 0 0,-1 1 0 0 0,0 5-109 0 0,-1-9 114 0 0,1-1-1 0 0,1 1 0 0 0,0-1 0 0 0,0 0 1 0 0,2 0-1 0 0,4 10-113 0 0,4 17 375 0 0,-8-12-97 0 0,-4-25-208 0 0,-1 1 0 0 0,1 0-1 0 0,0-1 1 0 0,0 1 0 0 0,0-1 0 0 0,1 1 0 0 0,0 0-70 0 0,-1-1-68 0 0,0 0 0 0 0,0 1 0 0 0,0-1 0 0 0,-1 0 0 0 0,0 0 0 0 0,0 0 0 0 0,0 1 0 0 0,0-1 0 0 0,-1 0 0 0 0,1 0 0 0 0,-2 3 68 0 0,2-5-7060 0 0</inkml:trace>
  <inkml:trace contextRef="#ctx0" brushRef="#br0" timeOffset="1">1 215 6424 0 0,'1'-1'4'0'0,"1"0"1"0"0,-1 0 0 0 0,1 1-1 0 0,0-1 1 0 0,-1 0 0 0 0,1 1-1 0 0,0-1 1 0 0,-1 1 0 0 0,1 0-1 0 0,0-1 1 0 0,-1 1-1 0 0,1 0 1 0 0,0 0 0 0 0,0 0-5 0 0,13-1 53 0 0,-8-2-23 0 0,0-1 0 0 0,1 1-1 0 0,-1-1 1 0 0,-1 0-1 0 0,1-1 1 0 0,3-2-30 0 0,23-15 278 0 0,-15 14-62 0 0,1 0 0 0 0,0 1 0 0 0,1 1-1 0 0,8-1-215 0 0,29-10 141 0 0,-38 12-131 0 0,0 0 0 0 0,18-2-10 0 0,4-1 7 0 0,4 0 63 0 0,1 2 1 0 0,9 1-71 0 0,54-8 158 0 0,-76 8-415 0 0,0-1 1 0 0,-1-2-1 0 0,21-8 257 0 0,-28 7-5406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51.8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315 5 6128 0 0,'0'0'224'0'0,"0"0"0"0"0,-6-4 1753 0 0,-143 4-458 0 0,146 0-1464 0 0,1 1 0 0 0,-1 0 0 0 0,1 0 0 0 0,0 0 0 0 0,-1 0 0 0 0,1 0 0 0 0,0 1 0 0 0,0-1 0 0 0,0 0 0 0 0,0 1 0 0 0,0 0 1 0 0,0 0-1 0 0,0-1 0 0 0,0 1 0 0 0,1 0 0 0 0,-1 0 0 0 0,1 1 0 0 0,-1-1 0 0 0,1 0 0 0 0,0 0 0 0 0,-1 2-55 0 0,-2 2 284 0 0,3-2-211 0 0,0 0 1 0 0,1-1 0 0 0,-1 1 0 0 0,1 0-1 0 0,0 0 1 0 0,0-1 0 0 0,1 1-1 0 0,-1 0 1 0 0,1-1 0 0 0,0 3-74 0 0,2 4 15 0 0,1-1 0 0 0,0 0 0 0 0,1 0 0 0 0,-1 0 0 0 0,2 0 0 0 0,-1-1 1 0 0,6 6-16 0 0,-5-6 14 0 0,0 0-1 0 0,-1 0 1 0 0,1 1 0 0 0,-2-1 0 0 0,1 1 0 0 0,-1 0 0 0 0,-1 1 0 0 0,1 2-14 0 0,-1 3 26 0 0,1 0 0 0 0,1 0 0 0 0,0 0 0 0 0,3 5-26 0 0,-2-7 41 0 0,-1 0-1 0 0,-1 1 1 0 0,2 9-41 0 0,-2-9 43 0 0,0-1 1 0 0,0 1-1 0 0,2 1-43 0 0,-4-10 21 0 0,0 0-1 0 0,-1 0 0 0 0,1 0 1 0 0,-1 1-1 0 0,0-1 0 0 0,0 1 1 0 0,-1-1-1 0 0,1 0 0 0 0,-1 1 1 0 0,-1-1-1 0 0,1 1 0 0 0,-1-1 1 0 0,0 3-21 0 0,-1 6 35 0 0,1-9-21 0 0,-1 1 0 0 0,1-1 0 0 0,-1 0 0 0 0,0 0 0 0 0,-1-1 0 0 0,1 1 0 0 0,-1 0 0 0 0,0-1-1 0 0,0 1 1 0 0,0-1 0 0 0,-1 0 0 0 0,1 0 0 0 0,-1 0 0 0 0,0-1 0 0 0,0 1 0 0 0,-1-1 0 0 0,1 0 0 0 0,-1 0 0 0 0,1-1 0 0 0,-1 1-1 0 0,0-1 1 0 0,0 0 0 0 0,-2 1-14 0 0,-2-2 6 0 0,5 1-3 0 0,-1-1 1 0 0,0 0 0 0 0,0-1 0 0 0,0 1 0 0 0,0-1-1 0 0,0 0 1 0 0,0 0 0 0 0,0 0 0 0 0,0-1 0 0 0,0 0-1 0 0,1 0 1 0 0,-1 0 0 0 0,-4-1-4 0 0,3-1-89 0 0,-43-22 366 0 0,46 23-445 0 0,-1-1 1 0 0,1 0-1 0 0,-1 0 1 0 0,1 0-1 0 0,0 0 1 0 0,0 0-1 0 0,0-1 1 0 0,1 0-1 0 0,-1 1 1 0 0,1-1-1 0 0,-1-1 168 0 0,-9-23-8458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52.2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7528 0 0,'0'0'0'0'0,"0"0"0"0"0,2 2 0 0 0,7 5 576 0 0,-2 2 8 0 0,-5-7 0 0 0,-2 9 0 0 0,0 2-512 0 0,0-1 8 0 0,4-6-8 0 0,7 14 8 0 0,1 5-128 0 0,-6-1 8 0 0,-3-6-8 0 0,1-7 0 0 0,-4-11-7440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36.3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333 60 4816 0 0,'-1'-1'209'0'0,"-1"0"0"0"0,0 0 0 0 0,1 0-1 0 0,-1 0 1 0 0,0 0 0 0 0,0 0 0 0 0,0 1 0 0 0,0-1 0 0 0,1 1 0 0 0,-1 0 0 0 0,0-1 0 0 0,0 1 0 0 0,0 0-1 0 0,-1 0-208 0 0,-35 1 1019 0 0,18 0-418 0 0,15 0-546 0 0,-1 0 0 0 0,1 0-1 0 0,0 0 1 0 0,-1 1 0 0 0,1-1 0 0 0,0 1 0 0 0,0 1 0 0 0,0-1 0 0 0,-4 3-55 0 0,-42 29 35 0 0,38-24-14 0 0,1 2 1 0 0,0-1-1 0 0,1 2 0 0 0,-2 2-21 0 0,-13 14 123 0 0,21-24-88 0 0,1 0 0 0 0,0 0 0 0 0,0 0 0 0 0,0 1 0 0 0,1 0 0 0 0,0-1 0 0 0,0 1 1 0 0,0 0-1 0 0,0 3-35 0 0,-1 7 117 0 0,0-1 1 0 0,1 1-1 0 0,1 1-117 0 0,-1 1 115 0 0,3-13-90 0 0,0 0 1 0 0,0 0-1 0 0,0-1 1 0 0,1 1-1 0 0,-1 0 1 0 0,1-1-1 0 0,0 1 1 0 0,1 0-1 0 0,-1-1 1 0 0,1 0-1 0 0,0 1 1 0 0,0-1-1 0 0,0 0 1 0 0,0 0-1 0 0,1 0 1 0 0,1 2-26 0 0,3 3 45 0 0,0 0 0 0 0,1-1 1 0 0,0 0-1 0 0,0 0 0 0 0,1-1 1 0 0,3 3-46 0 0,-2-4 53 0 0,0 0 0 0 0,1 0 0 0 0,0-1 0 0 0,0 0 0 0 0,0-1 0 0 0,1-1 0 0 0,-1 1 0 0 0,1-2 0 0 0,11 2-53 0 0,-6-2 31 0 0,1 0 0 0 0,0-2 1 0 0,-1 0-1 0 0,1-1 1 0 0,0-1-1 0 0,3-1-31 0 0,-9 0 47 0 0,-1-2-1 0 0,1 1 1 0 0,-1-1 0 0 0,0-1-1 0 0,0 0 1 0 0,-1-1 0 0 0,1 0-1 0 0,4-4-46 0 0,-8 5 82 0 0,0 1-32 0 0,-1 0 0 0 0,0 0 0 0 0,0-1 0 0 0,-1 1 1 0 0,1-1-1 0 0,-1-1 0 0 0,0 1 0 0 0,-1-1 0 0 0,0 0 1 0 0,0 0-1 0 0,0 0 0 0 0,-1 0 0 0 0,0-1 1 0 0,-1 1-1 0 0,1-1 0 0 0,-1 0 0 0 0,-1 0 0 0 0,0 0 1 0 0,0 0-1 0 0,0 0 0 0 0,-1 0 0 0 0,0 0 0 0 0,-1 0 1 0 0,0 0-1 0 0,0 0 0 0 0,-2-5-50 0 0,-2-8 116 0 0,-1 0-1 0 0,-1 0 1 0 0,-1 0-1 0 0,-1 1 1 0 0,-1 0-1 0 0,0 0 1 0 0,-2 2-1 0 0,0-1 1 0 0,-1 1-116 0 0,5 6 95 0 0,4 7-17 0 0,1-1 0 0 0,-1 1 0 0 0,1 0 0 0 0,-1 0 1 0 0,-1 0-1 0 0,1 1 0 0 0,-1 0 0 0 0,0 0 1 0 0,-1-1-79 0 0,6 5-38 0 0,0 0 0 0 0,0 0 1 0 0,0 0-1 0 0,-1 0 0 0 0,1 0 1 0 0,0 0-1 0 0,0 0 0 0 0,0 0 1 0 0,0 0-1 0 0,0 0 0 0 0,-1 0 1 0 0,1 0-1 0 0,0 0 1 0 0,0 1-1 0 0,0-1 0 0 0,0 0 1 0 0,0 0-1 0 0,-1 0 0 0 0,1 0 1 0 0,0 0-1 0 0,0 0 0 0 0,0 0 1 0 0,0 1-1 0 0,0-1 0 0 0,0 0 1 0 0,0 0-1 0 0,0 0 1 0 0,0 0-1 0 0,0 0 0 0 0,-1 1 1 0 0,1-1-1 0 0,0 0 0 0 0,0 0 1 0 0,0 0-1 0 0,0 0 0 0 0,0 1 1 0 0,0-1-1 0 0,0 0 0 0 0,0 0 1 0 0,0 0-1 0 0,0 0 1 0 0,0 0-1 0 0,1 1 38 0 0,-1-1-10149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52.7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5520 0 0,'1'50'1117'0'0,"-1"-49"-1079"0"0,0 0 0 0 0,0 0 0 0 0,0 0-1 0 0,1 1 1 0 0,-1-1 0 0 0,0 0 0 0 0,1 0 0 0 0,-1 0 0 0 0,1 0-1 0 0,-1 0 1 0 0,1 0 0 0 0,0 0 0 0 0,-1 0 0 0 0,1 0 0 0 0,0 0 0 0 0,0 0-1 0 0,0 0-37 0 0,0 0 18 0 0,0 0 1 0 0,-1-1-1 0 0,1 1 0 0 0,0 0 0 0 0,-1 0 0 0 0,1-1 0 0 0,-1 1 1 0 0,1 0-1 0 0,-1 0 0 0 0,1 0 0 0 0,-1 0 0 0 0,0 0 0 0 0,0 0 0 0 0,1 0 1 0 0,-1 0-1 0 0,0 0 0 0 0,0-1 0 0 0,0 1 0 0 0,0 1-18 0 0,7 43 460 0 0,-1-6-217 0 0,9 124 1094 0 0,10 11 531 0 0,-24-136-1522 0 0,-1-29-192 0 0,0 0 0 0 0,1 1-1 0 0,0-1 1 0 0,0 1 0 0 0,2 3-154 0 0,-2 22-1191 0 0,-1-34-7002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53.0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86 5920 0 0,'19'1'318'0'0,"-13"-1"-26"0"0,1 1 0 0 0,-1-1 0 0 0,1 0 0 0 0,-1-1-1 0 0,1 0 1 0 0,-1 0 0 0 0,0 0 0 0 0,0-1 0 0 0,1 1 0 0 0,-1-1 0 0 0,4-3-292 0 0,6-3 51 0 0,1 0 0 0 0,0 1 0 0 0,1 0 0 0 0,-1 2 0 0 0,11-3-51 0 0,27-2 133 0 0,10 0-133 0 0,-23 4 11 0 0,-14 3-157 0 0,0 2 1 0 0,23 1 145 0 0,-20 0-1236 0 0,-27 0-4717 0 0</inkml:trace>
  <inkml:trace contextRef="#ctx0" brushRef="#br0" timeOffset="1">279 465 5320 0 0,'0'-1'17'0'0,"1"1"0"0"0,-1-1 1 0 0,0 0-1 0 0,0 0 0 0 0,0 1 1 0 0,1-1-1 0 0,-1 0 0 0 0,0 1 0 0 0,1-1 1 0 0,-1 1-1 0 0,1-1 0 0 0,-1 0 1 0 0,1 1-1 0 0,-1-1 0 0 0,1 1 1 0 0,-1-1-1 0 0,1 1 0 0 0,0 0 0 0 0,-1-1 1 0 0,1 1-1 0 0,-1 0 0 0 0,1-1 1 0 0,0 1-1 0 0,0 0-17 0 0,19-1 865 0 0,-17 1-767 0 0,0 0 0 0 0,1 0 0 0 0,-1 0 0 0 0,0 0 0 0 0,0 0 0 0 0,0-1-1 0 0,0 0 1 0 0,0 1 0 0 0,2-2-98 0 0,110-46 949 0 0,50-12-949 0 0,-72 43-1061 0 0,-88 15-4212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53.5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259 11 5824 0 0,'0'0'7'0'0,"0"-1"0"0"0,0 1 1 0 0,0-1-1 0 0,0 1 0 0 0,0 0 0 0 0,0-1 1 0 0,0 1-1 0 0,-1-1 0 0 0,1 1 0 0 0,0 0 1 0 0,0-1-1 0 0,0 1 0 0 0,0 0 0 0 0,0-1 1 0 0,-1 1-1 0 0,1 0 0 0 0,0-1 0 0 0,0 1 1 0 0,-1 0-1 0 0,1-1 0 0 0,0 1 0 0 0,0 0 1 0 0,-1 0-1 0 0,1-1 0 0 0,0 1 0 0 0,-1 0 1 0 0,1 0-1 0 0,0 0 0 0 0,-1-1 0 0 0,1 1 1 0 0,-1 0-1 0 0,1 0 0 0 0,0 0 0 0 0,-1 0 1 0 0,1 0-1 0 0,0 0 0 0 0,-1 0 0 0 0,1 0 1 0 0,-1 0-1 0 0,1 0 0 0 0,0 0 0 0 0,-1 0-7 0 0,-22 5 579 0 0,2 0-230 0 0,13-4-264 0 0,0 0 0 0 0,1 1 0 0 0,-1 0 0 0 0,1 0 0 0 0,0 1 0 0 0,0 0 0 0 0,0 0 0 0 0,0 1 0 0 0,0 0 0 0 0,1 0 0 0 0,-2 1-85 0 0,-17 10 65 0 0,20-12-61 0 0,0 1 0 0 0,-1-1 0 0 0,2 1 0 0 0,-1 0 1 0 0,0 0-1 0 0,1 1 0 0 0,0-1 0 0 0,0 1 0 0 0,0 0 1 0 0,0 0-1 0 0,1 1 0 0 0,0-1 0 0 0,-2 5-4 0 0,-1 5 23 0 0,0 1 0 0 0,1 0-1 0 0,0 0 1 0 0,0 8-23 0 0,4-16 17 0 0,0-1-1 0 0,0 0 1 0 0,1 0-1 0 0,-1 0 1 0 0,2 1 0 0 0,-1-1-1 0 0,1 0 1 0 0,0 0-1 0 0,0 0 1 0 0,1 0 0 0 0,0 0-1 0 0,0 0 1 0 0,1 0-1 0 0,0 0 1 0 0,0-1 0 0 0,0 0-1 0 0,1 1 1 0 0,2 1-17 0 0,8 11 33 0 0,-10-13-19 0 0,1-1 0 0 0,-1 1-1 0 0,1-1 1 0 0,-1 0-1 0 0,1 0 1 0 0,1 0 0 0 0,-1-1-1 0 0,1 0 1 0 0,4 3-14 0 0,1-2 34 0 0,-1 0 0 0 0,1 0 0 0 0,0-1 0 0 0,0 0 1 0 0,0-1-1 0 0,0-1 0 0 0,1 0 0 0 0,-1 0 0 0 0,1-1 1 0 0,-1-1-1 0 0,1 1 0 0 0,-1-2 0 0 0,1 0 0 0 0,9-2-34 0 0,-12 0 47 0 0,0 0 0 0 0,-1 0 0 0 0,0-1 0 0 0,0 0-1 0 0,0 0 1 0 0,0-1 0 0 0,-1 0 0 0 0,0 0 0 0 0,0-1 0 0 0,0 0-1 0 0,-1 0 1 0 0,0-1 0 0 0,0 0 0 0 0,0 0 0 0 0,-1 0-1 0 0,0-1 1 0 0,0 1 0 0 0,3-9-47 0 0,8-12 510 0 0,-14 26-459 0 0,0 0 1 0 0,-1-1-1 0 0,1 0 0 0 0,0 1 1 0 0,-1-1-1 0 0,0 0 0 0 0,0 0 1 0 0,0 1-1 0 0,0-1 1 0 0,0 0-1 0 0,0 0 0 0 0,-1 0 1 0 0,1 0-1 0 0,-1 0 0 0 0,0 0 1 0 0,0-1-1 0 0,0 1 1 0 0,0 0-1 0 0,-1 0 0 0 0,0-1-51 0 0,0-3 92 0 0,0 0 0 0 0,-1 0-1 0 0,1 0 1 0 0,-2 0-1 0 0,1 1 1 0 0,-1-1-1 0 0,0 1 1 0 0,0 0 0 0 0,0 0-1 0 0,-2-2-91 0 0,-7-8 154 0 0,5 6 31 0 0,0 0-1 0 0,-1 0 0 0 0,0 0 0 0 0,-9-7-184 0 0,-70-66 1032 0 0,73 72-2677 0 0,13 10-7439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54.0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331 68 7528 0 0,'0'-8'270'0'0,"1"6"-71"0"0,-1 1 0 0 0,0-1 0 0 0,0 0 0 0 0,0 1 0 0 0,0-1 0 0 0,0 1-1 0 0,0-1 1 0 0,-1 1 0 0 0,1-1 0 0 0,0 1 0 0 0,-1 0 0 0 0,1-1 0 0 0,-1 1 0 0 0,1-1 0 0 0,-1 1 0 0 0,0 0-1 0 0,0-1 1 0 0,0 0-199 0 0,-2-6 579 0 0,3 7-571 0 0,1 1 0 0 0,-1 0 0 0 0,0-1 0 0 0,0 1 0 0 0,0 0 0 0 0,0-1 0 0 0,-1 1 0 0 0,1-1 1 0 0,0 1-1 0 0,0 0 0 0 0,0-1 0 0 0,0 1 0 0 0,0-1 0 0 0,0 1 0 0 0,-1 0 0 0 0,1-1 0 0 0,0 1 0 0 0,0 0 0 0 0,0 0 0 0 0,-1-1 0 0 0,1 1 0 0 0,0 0 1 0 0,0-1-1 0 0,-1 1 0 0 0,1 0 0 0 0,0 0 0 0 0,-1-1 0 0 0,1 1 0 0 0,0 0 0 0 0,-1 0 0 0 0,1 0 0 0 0,-1 0 0 0 0,1 0 0 0 0,0-1 0 0 0,-1 1 0 0 0,1 0 0 0 0,0 0 1 0 0,-1 0-1 0 0,0 0-8 0 0,-23-5 205 0 0,19 4-151 0 0,0-1-1 0 0,-1 1 1 0 0,1 0 0 0 0,-1 0 0 0 0,1 1-1 0 0,-1-1 1 0 0,1 1 0 0 0,-1 0 0 0 0,1 1-1 0 0,-1-1 1 0 0,1 1 0 0 0,-1 1 0 0 0,1-1-1 0 0,0 1 1 0 0,-1-1 0 0 0,-3 3-54 0 0,-8 7 153 0 0,0 0-1 0 0,1 1 1 0 0,0 1 0 0 0,1 1-1 0 0,0 0 1 0 0,1 0 0 0 0,1 2-1 0 0,-9 12-152 0 0,16-19 44 0 0,1-1 0 0 0,0 1 0 0 0,1 0 0 0 0,-1 0 0 0 0,2 1 1 0 0,-1 0-1 0 0,1-1 0 0 0,1 1 0 0 0,0 2-44 0 0,-2 10 44 0 0,2 1 0 0 0,0 0 1 0 0,2 9-45 0 0,0-27 1 0 0,1-1 0 0 0,0 0 1 0 0,-1 0-1 0 0,2 0 0 0 0,-1-1 1 0 0,0 1-1 0 0,1 0 1 0 0,0 0-1 0 0,0-1 0 0 0,0 1 1 0 0,0-1-1 0 0,0 1 1 0 0,1-1-1 0 0,0 0 0 0 0,-1 0 1 0 0,1 0-1 0 0,0-1 0 0 0,1 1 1 0 0,-1-1-1 0 0,1 1-1 0 0,12 8 9 0 0,0-1-1 0 0,0-1 1 0 0,14 5-9 0 0,-23-10 1 0 0,21 8 14 0 0,1-2-1 0 0,0 0 0 0 0,0-2 1 0 0,1-2-1 0 0,5 1-14 0 0,-22-5 56 0 0,1-1-1 0 0,-1 0 1 0 0,0-1-1 0 0,3-1-55 0 0,-11 1-187 0 0,0-1-1 0 0,0 1 0 0 0,0-1 1 0 0,0 0-1 0 0,0-1 0 0 0,0 1 0 0 0,0-1 1 0 0,-1 0-1 0 0,1 0 0 0 0,-1-1 1 0 0,3 0 187 0 0,-4 0-9564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54.4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81 7024 0 0,'-3'8'147'0'0,"1"0"0"0"0,0 0 1 0 0,1 1-1 0 0,0-1 0 0 0,0 0 1 0 0,1 1-1 0 0,0-1 0 0 0,0 1 1 0 0,1-1-1 0 0,0 1-147 0 0,0 21 343 0 0,-1-15-289 0 0,1-1 0 0 0,0 1 0 0 0,1-1 1 0 0,0 1-1 0 0,1-1 0 0 0,3 7-54 0 0,-2-12-21 0 0,-1-1 0 0 0,1 1-1 0 0,0-1 1 0 0,1 0 0 0 0,0 0 0 0 0,0 0 0 0 0,1-1-1 0 0,0 1 1 0 0,1-1 0 0 0,4 4 21 0 0,-5-6-16 0 0,1 0 0 0 0,-1-1 0 0 0,1 1 0 0 0,1-1 0 0 0,-1-1 0 0 0,0 1 0 0 0,1-1-1 0 0,0-1 1 0 0,0 1 0 0 0,0-1 0 0 0,0 0 0 0 0,4-1 16 0 0,18 3 187 0 0,0-2 0 0 0,24-2-187 0 0,-35 0 187 0 0,-6-1-38 0 0,0 0 0 0 0,0-1 0 0 0,0-1 0 0 0,0 0 0 0 0,7-3-149 0 0,5-1 254 0 0,-18 5-171 0 0,0-1 0 0 0,1 0 1 0 0,-1-1-1 0 0,0 0 0 0 0,-1 0 1 0 0,1-1-1 0 0,-1 1 0 0 0,4-4-83 0 0,14-10 366 0 0,-13 9-92 0 0,0 1 0 0 0,-1-1 0 0 0,0-1 1 0 0,-1 0-1 0 0,0 0 0 0 0,-1-1 1 0 0,4-6-275 0 0,-10 14 73 0 0,-1 1 1 0 0,0-1 0 0 0,0 0 0 0 0,0 0 0 0 0,-1 0 0 0 0,1 0 0 0 0,-1 0 0 0 0,1 0 0 0 0,-1 0 0 0 0,0 0-1 0 0,0 0 1 0 0,-1 0 0 0 0,1 0 0 0 0,-1 0 0 0 0,1 0 0 0 0,-1 0 0 0 0,0 0 0 0 0,0 1 0 0 0,0-1-1 0 0,0 0 1 0 0,-1 0 0 0 0,1 1-74 0 0,-4-8 200 0 0,0 1 0 0 0,-1 0-1 0 0,0 1 1 0 0,-1-1 0 0 0,-4-4-200 0 0,7 9 56 0 0,0-1 1 0 0,1 0 0 0 0,-1 0 0 0 0,1 0 0 0 0,0 0 0 0 0,0-1 0 0 0,1 1 0 0 0,-1-1 0 0 0,1 0 0 0 0,0 0 0 0 0,1 0 0 0 0,0 0 0 0 0,0 0 0 0 0,0 0 0 0 0,0 0 0 0 0,1 0-1 0 0,0-4-56 0 0,0-18 519 0 0,0-1-3147 0 0,0 26-7918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54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345 49 6632 0 0,'0'0'152'0'0,"0"0"0"0"0,0 0 0 0 0,0 0-10 0 0,0 0-35 0 0,0 0-6 0 0,-16-14 195 0 0,6 9-55 0 0,1 0-1 0 0,-1 0 0 0 0,0 1 0 0 0,0 1 1 0 0,0-1-1 0 0,0 2 0 0 0,-1-1 0 0 0,1 2 1 0 0,-7-1-241 0 0,11 1 138 0 0,-1 1 1 0 0,0 0-1 0 0,1 0 1 0 0,-1 1-1 0 0,0 0 1 0 0,1 0-1 0 0,-1 1 1 0 0,1-1-1 0 0,-1 2 1 0 0,1-1-1 0 0,0 1 1 0 0,-1-1-1 0 0,2 2 1 0 0,-1-1-1 0 0,-2 2-138 0 0,6-3 43 0 0,0 0 0 0 0,0-1 1 0 0,0 1-1 0 0,0 0 0 0 0,0 0 0 0 0,1 0 0 0 0,-1 0 0 0 0,1 1 0 0 0,0-1 0 0 0,-1 0 0 0 0,1 1 0 0 0,0-1 0 0 0,0 1 0 0 0,1-1 0 0 0,-1 1 0 0 0,1-1 1 0 0,-1 1-1 0 0,1 0 0 0 0,0-1 0 0 0,-1 1 0 0 0,1-1 0 0 0,1 1 0 0 0,-1 0 0 0 0,0-1 0 0 0,1 1 0 0 0,-1 0-43 0 0,3 5 36 0 0,-1 0-1 0 0,1 0 1 0 0,0 0-1 0 0,0 0 0 0 0,1-1 1 0 0,0 1-1 0 0,3 2-35 0 0,-4-6 23 0 0,0 0-1 0 0,1 0 0 0 0,-1 0 0 0 0,1-1 1 0 0,0 1-1 0 0,0-1 0 0 0,0 0 1 0 0,1 0-1 0 0,1 0-22 0 0,45 22 67 0 0,-30-15-36 0 0,0 1 22 0 0,0 1-1 0 0,-1 1 1 0 0,-1 1-1 0 0,0 0 1 0 0,-1 1-1 0 0,-1 1 1 0 0,0 1 0 0 0,-1 1-1 0 0,4 6-52 0 0,-4 5 47 0 0,-15-27-43 0 0,0-1 1 0 0,0 0-1 0 0,0 0 1 0 0,-1 1 0 0 0,1-1-1 0 0,-1 1 1 0 0,1-1-1 0 0,-1 1 1 0 0,1-1-1 0 0,-1 1 1 0 0,0-1-1 0 0,0 1 1 0 0,0-1-1 0 0,0 1 1 0 0,0-1-1 0 0,0 1 1 0 0,0-1-1 0 0,0 1 1 0 0,0-1-1 0 0,-1 0 1 0 0,1 1-1 0 0,-1-1 1 0 0,1 1-1 0 0,-1-1 1 0 0,0 1-1 0 0,1-1 1 0 0,-1 0-1 0 0,0 0 1 0 0,0 1 0 0 0,0-1-1 0 0,0 0 1 0 0,0 0-1 0 0,0 0 1 0 0,-1 0-5 0 0,-5 7 12 0 0,-1-1 0 0 0,0 0-1 0 0,0 0 1 0 0,-5 2-12 0 0,12-8-1 0 0,-11 7 7 0 0,-1-1 1 0 0,0 0-1 0 0,0 0 0 0 0,0-1 1 0 0,-1-1-1 0 0,0-1 0 0 0,-10 3-6 0 0,-21 2 178 0 0,-36 3-178 0 0,-11 1 410 0 0,86-12-524 0 0,3 0 2 0 0,0 0 1 0 0,0-1-1 0 0,0 1 1 0 0,0-1-1 0 0,0 1 1 0 0,0-1-1 0 0,0 0 1 0 0,0-1 0 0 0,0 1-1 0 0,0 0 1 0 0,0-1-1 0 0,0 1 1 0 0,0-1-1 0 0,-1-1 112 0 0,2 1-9518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55.5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283 1 4816 0 0,'-7'7'455'0'0,"7"-7"-413"0"0,0 1 0 0 0,0-1-1 0 0,-1 0 1 0 0,1 1 0 0 0,0-1-1 0 0,0 0 1 0 0,-1 1 0 0 0,1-1 0 0 0,0 0-1 0 0,-1 1 1 0 0,1-1 0 0 0,0 0-1 0 0,-1 1 1 0 0,1-1 0 0 0,-1 0-1 0 0,1 0 1 0 0,0 0 0 0 0,-1 1-1 0 0,1-1 1 0 0,-1 0 0 0 0,1 0-1 0 0,-1 0 1 0 0,1 0 0 0 0,-1 0-1 0 0,1 0 1 0 0,0 0 0 0 0,-1 0-1 0 0,1 0-41 0 0,-12 7 2796 0 0,-9-6-2737 0 0,0 2 0 0 0,1 0 0 0 0,-1 1-1 0 0,1 2 1 0 0,-12 4-59 0 0,5-2 2 0 0,22-7-7 0 0,1 1-1 0 0,-1 0 0 0 0,1 1 1 0 0,0-1-1 0 0,0 1 1 0 0,0-1-1 0 0,0 1 0 0 0,0 1 1 0 0,0-1-1 0 0,1 0 0 0 0,0 1 1 0 0,0 0-1 0 0,0-1 1 0 0,0 1-1 0 0,0 1 0 0 0,1-1 1 0 0,-1 0-1 0 0,0 5 6 0 0,-2 2-14 0 0,1 1 0 0 0,0 0-1 0 0,1 0 1 0 0,0 0 0 0 0,1 1 0 0 0,-1 11 14 0 0,3-5 36 0 0,1 1-1 0 0,1-1 1 0 0,0 1 0 0 0,1-1 0 0 0,2 1 0 0 0,0-1 0 0 0,1-1 0 0 0,0 1 0 0 0,2-1-1 0 0,2 4-35 0 0,-7-17 30 0 0,1 1 0 0 0,0 0 0 0 0,0-1 0 0 0,0 0 0 0 0,0 0 0 0 0,1 0 0 0 0,0-1 1 0 0,0 0-1 0 0,0 0 0 0 0,1 0 0 0 0,-1 0 0 0 0,1-1 0 0 0,4 2-30 0 0,20 14 3 0 0,-23-15 3 0 0,0-1-1 0 0,0 0 1 0 0,0 0 0 0 0,0-1 0 0 0,0 0 0 0 0,0 0 0 0 0,1 0 0 0 0,-1-1-1 0 0,1 0 1 0 0,-1-1 0 0 0,1 0 0 0 0,-1 0 0 0 0,1-1 0 0 0,-1 1-1 0 0,1-2 1 0 0,-1 1 0 0 0,1-1 0 0 0,5-2-6 0 0,-5 0 5 0 0,-1 0-1 0 0,0-1 1 0 0,0 1-1 0 0,0-1 1 0 0,-1-1-1 0 0,5-4-4 0 0,-8 8 27 0 0,-1-1 1 0 0,1 1-1 0 0,-1-1 0 0 0,1 0 1 0 0,-1 0-1 0 0,0 0 0 0 0,-1 0 1 0 0,1 0-1 0 0,0-1 0 0 0,-1 1 0 0 0,0 0 1 0 0,1-1-1 0 0,-2 1 0 0 0,1-1 1 0 0,0 0-1 0 0,0-1-27 0 0,-2-7 143 0 0,1-1 0 0 0,-2 1 0 0 0,1 0 0 0 0,-2 0 0 0 0,0 0 0 0 0,0 0 0 0 0,-1 0 1 0 0,0 1-1 0 0,-1-1 0 0 0,-5-7-143 0 0,-8-20 992 0 0,-10-27-992 0 0,-10-24 664 0 0,31 71-265 0 0,7 18-448 0 0,0 1-1 0 0,0-1 1 0 0,0 1 0 0 0,0-1 0 0 0,0 1-1 0 0,0-1 1 0 0,0 1 0 0 0,0-1-1 0 0,1 1 1 0 0,-1-1 0 0 0,0 1-1 0 0,0-1 1 0 0,0 1 0 0 0,1-1-1 0 0,-1 1 1 0 0,0 0 0 0 0,1-1-1 0 0,-1 1 1 0 0,0-1 0 0 0,1 1-1 0 0,-1 0 1 0 0,0-1 0 0 0,1 1-1 0 0,-1 0 1 0 0,1-1 0 0 0,-1 1 0 0 0,0 0-1 0 0,1 0 1 0 0,-1 0 0 0 0,1-1-1 0 0,-1 1 1 0 0,1 0 0 0 0,-1 0 49 0 0,1 0-8948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55.9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69 569 7432 0 0,'0'-9'330'0'0,"-1"0"0"0"0,0 0-1 0 0,-1 0 1 0 0,0 0 0 0 0,0 0 0 0 0,-4-8-330 0 0,-2-5 361 0 0,-1-17 123 0 0,1 0 1 0 0,0-8-485 0 0,0-4 427 0 0,-3-49 498 0 0,10 95-832 0 0,0-1 0 0 0,0 1 1 0 0,1-1-1 0 0,0 1 0 0 0,0-1 1 0 0,1 0-1 0 0,-1 1 0 0 0,1-1 0 0 0,0 1 1 0 0,1-1-1 0 0,-1 1 0 0 0,1 0 0 0 0,0 0 1 0 0,1 0-1 0 0,-1 0 0 0 0,1 0 0 0 0,0 0 1 0 0,0 0-1 0 0,0 1 0 0 0,3-3-93 0 0,-5 6 34 0 0,0 0 0 0 0,0 0-1 0 0,0 0 1 0 0,0 0 0 0 0,1 0-1 0 0,-1 0 1 0 0,0 0 0 0 0,0 1-1 0 0,0-1 1 0 0,1 1-1 0 0,-1-1 1 0 0,0 0 0 0 0,1 1-1 0 0,-1 0 1 0 0,0-1 0 0 0,1 1-1 0 0,-1 0 1 0 0,1 0 0 0 0,-1 0-1 0 0,1 0 1 0 0,-1 0 0 0 0,0 0-1 0 0,1 0 1 0 0,-1 1 0 0 0,1-1-1 0 0,-1 0 1 0 0,0 1 0 0 0,1-1-1 0 0,-1 1 1 0 0,0-1 0 0 0,0 1-1 0 0,1 0 1 0 0,-1-1 0 0 0,0 1-1 0 0,1 1-33 0 0,6 4 29 0 0,0 0-1 0 0,0 1 0 0 0,-1 0 1 0 0,7 8-29 0 0,-3-4 108 0 0,62 71 104 0 0,-42-45-90 0 0,21 17-122 0 0,-18-21 121 0 0,3 2 160 0 0,21 16-281 0 0,-52-47 18 0 0,0-1 0 0 0,0 1 0 0 0,1-1 0 0 0,0 0 0 0 0,-1-1 0 0 0,1 0 0 0 0,6 2-18 0 0,-5-2 17 0 0,1 1 0 0 0,-1-1 0 0 0,0 2 0 0 0,6 3-17 0 0,-12-7 2 0 0,-1 1 1 0 0,1-1-1 0 0,0 0 1 0 0,-1 0 0 0 0,1 0-1 0 0,0 0 1 0 0,-1 0 0 0 0,1 0-1 0 0,0 0 1 0 0,-1 0 0 0 0,1-1-1 0 0,-1 1 1 0 0,1-1-1 0 0,0 1 1 0 0,-1-1 0 0 0,1 1-1 0 0,-1-1 1 0 0,1 0-3 0 0,0 0 10 0 0,0 0-1 0 0,1 0 0 0 0,-1-1 1 0 0,0 1-1 0 0,0 0 1 0 0,-1-1-1 0 0,1 1 1 0 0,0-1-1 0 0,0 1 1 0 0,-1-1-1 0 0,1 0 1 0 0,0-2-10 0 0,18-34 96 0 0,-14 27-86 0 0,0 0 1 0 0,-1-1-1 0 0,0 0 0 0 0,-1 0 0 0 0,0 0 0 0 0,0-3-10 0 0,1-21 85 0 0,0-27-85 0 0,-2 18 62 0 0,-2 25 20 0 0,-1 1 0 0 0,-1-1 1 0 0,-3-14-83 0 0,-2-38 343 0 0,6 61-2460 0 0,0 9-8757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56.5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5720 0 0,'-4'125'3601'0'0,"1"-83"-3476"0"0,3 108-77 0 0,0-79-37 0 0,-11 2 189 0 0,6 47 1807 0 0,5-120-2050 0 0,0 1 1 0 0,0 0-1 0 0,0-1 0 0 0,0 1 1 0 0,0-1-1 0 0,0 1 1 0 0,0-1-1 0 0,0 1 1 0 0,-1-1-1 0 0,1 1 0 0 0,0-1 1 0 0,0 0-1 0 0,-1 1 1 0 0,1-1-1 0 0,0 1 1 0 0,-1-1-1 0 0,1 1 0 0 0,0-1 1 0 0,-1 0-1 0 0,1 1 1 0 0,-1-1-1 0 0,1 0 1 0 0,-1 0-1 0 0,1 1 0 0 0,-1-1 1 0 0,1 0-1 0 0,-1 0 1 0 0,1 0 42 0 0,0 0-7520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56.9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0 164 4008 0 0,'70'-1'254'0'0,"-1"-3"1"0"0,0-3-1 0 0,0-4 1 0 0,-1-2-1 0 0,0-3 0 0 0,58-23-254 0 0,-75 25 6 0 0,-40 13 5 0 0,-1-2 0 0 0,0 0-1 0 0,0 0 1 0 0,0-1 0 0 0,0 0 0 0 0,0 0 0 0 0,-1-1-1 0 0,5-4-10 0 0,-12 8-5 0 0,2-2 52 0 0,1 0 1 0 0,0-1-1 0 0,0 2 0 0 0,0-1 0 0 0,5-2-47 0 0,-8 5 38 0 0,0-1 0 0 0,1 1 0 0 0,-1-1-1 0 0,0 1 1 0 0,1 0 0 0 0,-1 0 0 0 0,0 0-1 0 0,1 0 1 0 0,-1 1 0 0 0,0-1 0 0 0,1 1-1 0 0,-1-1 1 0 0,0 1 0 0 0,1 0 0 0 0,0 0-38 0 0,-1 1 76 0 0,-1-1 1 0 0,0 1-1 0 0,0-1 0 0 0,0 1 1 0 0,0-1-1 0 0,0 1 0 0 0,0 0 1 0 0,0-1-1 0 0,0 1 0 0 0,-1 0 1 0 0,1 0-1 0 0,-1 0 0 0 0,0-1 1 0 0,1 1-1 0 0,-1 0 0 0 0,0 0 1 0 0,0 0-1 0 0,0 0 1 0 0,0 0-1 0 0,0 1-76 0 0,-3 45 850 0 0,1-32-668 0 0,1-9-96 0 0,1-1 1 0 0,-1 1 0 0 0,1 0 0 0 0,0 0 0 0 0,1 0 0 0 0,0 3-87 0 0,1 18 186 0 0,0 0 1 0 0,-2 0-1 0 0,-2 13-186 0 0,0-8 200 0 0,2 0 1 0 0,1 8-201 0 0,9 6 233 0 0,-8-38-183 0 0,1 0-1 0 0,-2 1 0 0 0,1-1 0 0 0,-1 10-49 0 0,6 120 738 0 0,-7-78-1032 0 0,0-62-7804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36.7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1 538 8136 0 0,'21'5'685'0'0,"-19"-4"-615"0"0,-1-1 0 0 0,0 1 1 0 0,0-1-1 0 0,0 0 0 0 0,0 1 0 0 0,0-1 1 0 0,0 0-1 0 0,0 0 0 0 0,1 0 1 0 0,-1 1-1 0 0,0-1 0 0 0,0 0 1 0 0,0 0-1 0 0,1-1 0 0 0,-1 1 0 0 0,0 0 1 0 0,1-1-71 0 0,-2 1 232 0 0,0 0 2 0 0,0 0 4 0 0,0 0-29 0 0,0 0-2 0 0,0-22 1321 0 0,-7-251 249 0 0,6 244-1591 0 0,0 20-86 0 0,0 0-1 0 0,1 0 0 0 0,0 0 0 0 0,0 0 0 0 0,1 0 0 0 0,0 1 1 0 0,1-1-1 0 0,2-7-99 0 0,-2 12 48 0 0,0 1 0 0 0,1-1 0 0 0,-1 1 0 0 0,1-1 1 0 0,0 1-1 0 0,-1 0 0 0 0,2 0 0 0 0,-1 0 0 0 0,1-1-48 0 0,-2 4 36 0 0,0 1-1 0 0,-1-1 1 0 0,1 1 0 0 0,-1-1-1 0 0,1 1 1 0 0,-1 0 0 0 0,1 0-1 0 0,-1 0 1 0 0,0 0-1 0 0,1 0 1 0 0,-1 0 0 0 0,0 0-1 0 0,0 0 1 0 0,0 0 0 0 0,0 0-1 0 0,0 1 1 0 0,1 0-36 0 0,9 10 45 0 0,-7-8-39 0 0,0 0 0 0 0,0 1 0 0 0,0-1 1 0 0,-1 1-1 0 0,0 0 0 0 0,0 0 0 0 0,0 1 0 0 0,0-1 0 0 0,-1 1 1 0 0,0 0-7 0 0,19 35 27 0 0,-2-14 13 0 0,18 20-40 0 0,16 21 24 0 0,-42-54-21 0 0,0 0 1 0 0,2-1-1 0 0,-1-1 0 0 0,1 0 0 0 0,1-1 1 0 0,0 0-1 0 0,1-1 0 0 0,6 3-3 0 0,3 0-7 0 0,0 0 0 0 0,1-1 0 0 0,0-2 0 0 0,0-1 0 0 0,7 1 7 0 0,-28-9-4 0 0,0 0 1 0 0,0-1-1 0 0,0 1 1 0 0,0-1-1 0 0,0 0 1 0 0,1 0-1 0 0,-1 0 1 0 0,0-1-1 0 0,0 1 1 0 0,0-1-1 0 0,2-1 4 0 0,-4 2 9 0 0,-1-1-1 0 0,1 1 1 0 0,0-1-1 0 0,-1 0 1 0 0,1 1-1 0 0,-1-1 1 0 0,0 0-1 0 0,1 0 1 0 0,-1 0-1 0 0,0 0 1 0 0,1 0-1 0 0,-1 0 1 0 0,0-1-1 0 0,0 1 1 0 0,0 0-1 0 0,0-1 1 0 0,0 1-1 0 0,0 0 1 0 0,0-1-1 0 0,-1 1 1 0 0,1-1-1 0 0,0 0 1 0 0,-1 1-1 0 0,0-1 1 0 0,1 1-1 0 0,-1-1 1 0 0,0 0-1 0 0,1 1 1 0 0,-1-3-9 0 0,-2-29 125 0 0,0 0 1 0 0,-2 0 0 0 0,-2 0-1 0 0,-4-15-125 0 0,-43-127 312 0 0,43 141-199 0 0,8 24-29 0 0,-1 1 0 0 0,0-1 0 0 0,0 1-1 0 0,-5-8-83 0 0,-10-34 675 0 0,17 44-546 0 0,1 5-2393 0 0,0 1-9643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57.3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6016 0 0,'4'6'104'0'0,"0"-1"1"0"0,-1 1-1 0 0,1 0 0 0 0,-1-1 1 0 0,0 2-1 0 0,0-1 0 0 0,-1 0 1 0 0,2 7-105 0 0,4 8 235 0 0,0 5-165 0 0,-1 0 0 0 0,-1 0-1 0 0,-1 0 1 0 0,-1 1 0 0 0,-1 0-1 0 0,-2-1 1 0 0,-1 1 0 0 0,-2 13-70 0 0,-4 40-6 0 0,0-15 777 0 0,3 10-771 0 0,3-2 1068 0 0,0-74-7841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57.7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1 110 5416 0 0,'27'-1'387'0'0,"0"0"0"0"0,0-3 0 0 0,0 0 0 0 0,-1-1-1 0 0,5-3-386 0 0,117-34 315 0 0,-24 10-300 0 0,-92 22-975 0 0,-26 8-3840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58.2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310 0 6328 0 0,'-7'5'64'0'0,"1"0"0"0"0,-1 0 0 0 0,0-1 1 0 0,0 0-1 0 0,0-1 0 0 0,0 0 0 0 0,-1 0 0 0 0,1 0 1 0 0,-1-1-1 0 0,0 0 0 0 0,-3 0-64 0 0,-38 13 324 0 0,25-5-147 0 0,1 0 255 0 0,0-2 1 0 0,-10 3-433 0 0,29-10 47 0 0,0 1 1 0 0,0-1 0 0 0,0 1-1 0 0,0 0 1 0 0,0 0 0 0 0,0 0-1 0 0,1 1 1 0 0,-1-1 0 0 0,1 1-1 0 0,-1 0 1 0 0,1 0 0 0 0,0 0-1 0 0,0 0 1 0 0,1 1 0 0 0,-1-1-1 0 0,0 3-47 0 0,2-5 71 0 0,-1 1 0 0 0,1 0 0 0 0,1 0 0 0 0,-1 0 0 0 0,0 0 0 0 0,0 0 0 0 0,1 0 0 0 0,-1 0 0 0 0,1 0 0 0 0,0 0 0 0 0,-1 1 0 0 0,1-1 0 0 0,0 0 0 0 0,0 0 0 0 0,1 0 0 0 0,-1 0 0 0 0,0 0 0 0 0,1 1 0 0 0,-1-1 0 0 0,1 0 0 0 0,0 0 0 0 0,0 0-71 0 0,2 5 49 0 0,0-1 0 0 0,1 0 0 0 0,0 1 0 0 0,0-1 0 0 0,4 3-49 0 0,1 2 39 0 0,-1 1 0 0 0,0 0 0 0 0,-1 0 1 0 0,0 1-1 0 0,0 0 0 0 0,-2 0 0 0 0,1 0 0 0 0,-2 1 0 0 0,0-1 1 0 0,0 1-1 0 0,0 8-39 0 0,-1-2 9 0 0,-1-13-7 0 0,-1 1-1 0 0,0-1 1 0 0,0 1 0 0 0,-1-1 0 0 0,0 1 0 0 0,0-1 0 0 0,-1 2-2 0 0,-3 19-32 0 0,2 1 0 0 0,0 0 0 0 0,3 11 32 0 0,-1-13-54 0 0,1-24 44 0 0,0-1 1 0 0,0 1-1 0 0,0 0 1 0 0,0 0-1 0 0,0-1 1 0 0,1 1-1 0 0,-1-1 0 0 0,1 1 1 0 0,0-1-1 0 0,0 0 1 0 0,0 0-1 0 0,0 0 1 0 0,0 0-1 0 0,2 2 10 0 0,21 4-90 0 0,-23-7 82 0 0,1 0-1 0 0,-1 0 1 0 0,1 0-1 0 0,-1 0 1 0 0,1 0-1 0 0,-1-1 0 0 0,1 1 1 0 0,0-1-1 0 0,-1 0 1 0 0,1 0-1 0 0,-1 0 1 0 0,1 0-1 0 0,2 0 9 0 0,21-6-12 0 0,0-1 1 0 0,0-1-1 0 0,-1-1 1 0 0,1-1-1 0 0,-2-1 0 0 0,0-2 1 0 0,4-3 11 0 0,-25 14-134 0 0,0 0 0 0 0,0 0 0 0 0,0 0 0 0 0,0-1 0 0 0,0 1 0 0 0,0-1 1 0 0,-1 0-1 0 0,1 0 0 0 0,-1 0 0 0 0,2-2 134 0 0,-3 2-6797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58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7328 0 0,'0'5'0'0'0,"0"1"0"0"0,0-3 0 0 0,0-3 512 0 0,5 4 8 0 0,1 3 0 0 0,5 4 8 0 0,-2-4-144 0 0,3-3 8 0 0,-1-4-8 0 0,20 0 16 0 0,11-4-304 0 0,-1-3 8 0 0,-8 0-8 0 0,7 3 0 0 0,-4 4-104 0 0,-9-2 8 0 0,6-7-8520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58.9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5520 0 0,'0'1'64'0'0,"0"0"0"0"0,0 0 1 0 0,0 0-1 0 0,1-1 0 0 0,-1 1 1 0 0,0 0-1 0 0,0 0 0 0 0,0-1 1 0 0,1 1-1 0 0,-1 0 0 0 0,0 0 1 0 0,1-1-1 0 0,-1 1 0 0 0,1 0 1 0 0,-1-1-1 0 0,1 1 0 0 0,-1 0 0 0 0,1-1 1 0 0,-1 1-1 0 0,1-1 0 0 0,-1 1 1 0 0,1-1-1 0 0,0 1 0 0 0,0-1-64 0 0,-1 1 77 0 0,1-1 0 0 0,0 1 0 0 0,0-1 0 0 0,-1 1-1 0 0,1 0 1 0 0,0 0 0 0 0,-1-1 0 0 0,1 1-1 0 0,0 0 1 0 0,-1 0 0 0 0,1 0 0 0 0,-1-1 0 0 0,1 1-1 0 0,-1 0 1 0 0,0 0 0 0 0,1 0 0 0 0,-1 0 0 0 0,0 0-1 0 0,0 0 1 0 0,0 0 0 0 0,0 0 0 0 0,0 0 0 0 0,0 0-1 0 0,0 0-76 0 0,6 195 428 0 0,-14-69 556 0 0,9-117-816 0 0,0-1 0 0 0,0 0 0 0 0,1 1 0 0 0,0-1 0 0 0,1 0 0 0 0,3 7-168 0 0,-6-14 51 0 0,7 14 286 0 0,-6-13-223 0 0,1 0 0 0 0,-1 0 0 0 0,0 0 0 0 0,0 1 0 0 0,0-1 0 0 0,-1 0 0 0 0,1 1 0 0 0,-1-1 0 0 0,0 4-114 0 0,0-3-1571 0 0,0-4-6414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59.4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1 105 7024 0 0,'44'-2'954'0'0,"-1"-2"0"0"0,16-4-954 0 0,32-3 1001 0 0,48-9-956 0 0,-100 13-249 0 0,-1-2 0 0 0,4-3 204 0 0,-15 5-122 0 0,-11 2-646 0 0,0-1 0 0 0,13-6 768 0 0,-25 10-5664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0:59.8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 1 3912 0 0,'-3'9'99'0'0,"1"0"0"0"0,0 0 0 0 0,0 1 0 0 0,1-1 0 0 0,1 7-99 0 0,-5 23 332 0 0,3-22-205 0 0,0 0 1 0 0,2-1-1 0 0,0 1 1 0 0,1 7-128 0 0,-1 19 82 0 0,7 57 196 0 0,-7-94-209 0 0,1 0-1 0 0,1-1 1 0 0,-1 1 0 0 0,1-1-1 0 0,0 0 1 0 0,0 1 0 0 0,0-1-1 0 0,1 0 1 0 0,-1 0 0 0 0,4 4-69 0 0,5 6 444 0 0,-1 0 1 0 0,10 8-445 0 0,-19-21 102 0 0,1-1-1 0 0,0 1 1 0 0,0-1-1 0 0,0 0 1 0 0,0 1-1 0 0,0-1 1 0 0,0 0-1 0 0,0 0 1 0 0,0 0-1 0 0,1 0 1 0 0,-1-1-1 0 0,0 1 1 0 0,1-1-1 0 0,-1 1 1 0 0,0-1-1 0 0,1 0 1 0 0,-1 0-1 0 0,0 0 1 0 0,1 0-1 0 0,-1 0 1 0 0,0 0-1 0 0,1-1 1 0 0,-1 1-1 0 0,0-1 1 0 0,1 0 0 0 0,-1 0-1 0 0,0 1 1 0 0,1-2-102 0 0,6-2 280 0 0,-1 0 1 0 0,1-1 0 0 0,-1 0-1 0 0,0 0 1 0 0,0-1 0 0 0,1-1-281 0 0,-5 3 82 0 0,0 0 1 0 0,0-1 0 0 0,-1 1 0 0 0,1-1 0 0 0,-1 0 0 0 0,0 0-1 0 0,0 0 1 0 0,0 0-83 0 0,0-2 106 0 0,1 0 0 0 0,0 1 0 0 0,0 0 0 0 0,4-4-106 0 0,-5 6 68 0 0,0-1-1 0 0,0 0 1 0 0,0 1 0 0 0,0-1-1 0 0,-1 0 1 0 0,0 0-1 0 0,0 0 1 0 0,1-3-68 0 0,-2 4 46 0 0,0 0 0 0 0,0 0-1 0 0,1 0 1 0 0,0 0 0 0 0,-1 0-1 0 0,1 0 1 0 0,1 1 0 0 0,-1-1 0 0 0,1 1-1 0 0,-1 0 1 0 0,1-1 0 0 0,0 1-1 0 0,0 0 1 0 0,0 1 0 0 0,3-3-46 0 0,-4 4 29 0 0,-1 0 0 0 0,0 0 0 0 0,0 0 0 0 0,0 0 0 0 0,0-1 0 0 0,0 1 0 0 0,0 0 0 0 0,0 0 0 0 0,0-1 0 0 0,-1 1 0 0 0,1-1-1 0 0,0 0-28 0 0,-1 1 11 0 0,0 0-1 0 0,1 1 0 0 0,-1-1 0 0 0,0 1 0 0 0,0-1 0 0 0,0 1 1 0 0,0-1-1 0 0,1 1 0 0 0,-1-1 0 0 0,0 1 0 0 0,0-1 0 0 0,1 1 0 0 0,-1-1 1 0 0,1 1-1 0 0,-1-1 0 0 0,0 1 0 0 0,1 0 0 0 0,-1-1 0 0 0,1 1 0 0 0,-1 0 1 0 0,1-1-1 0 0,-1 1 0 0 0,1 0 0 0 0,-1-1 0 0 0,1 1 0 0 0,-1 0 0 0 0,1 0 1 0 0,-1 0-1 0 0,1 0 0 0 0,-1 0 0 0 0,1-1 0 0 0,-1 1 0 0 0,1 0 0 0 0,0 0 1 0 0,-1 0-1 0 0,1 0 0 0 0,-1 1 0 0 0,1-1 0 0 0,-1 0 0 0 0,1 0 0 0 0,0 0 1 0 0,-1 0-1 0 0,1 1 0 0 0,-1-1 0 0 0,1 0 0 0 0,-1 0 0 0 0,1 1 0 0 0,-1-1 1 0 0,0 0-1 0 0,1 1 0 0 0,-1-1 0 0 0,1 0 0 0 0,-1 1-10 0 0,5 3 45 0 0,0 0-1 0 0,-1 0 1 0 0,1 0-1 0 0,-1 1 1 0 0,0-1-1 0 0,0 1 1 0 0,-1 0-1 0 0,1 0 1 0 0,-1 1 0 0 0,0-1-1 0 0,-1 1 1 0 0,1-1-1 0 0,-1 1 1 0 0,0 1-45 0 0,0-1 7 0 0,0 0 1 0 0,1 0 0 0 0,0 0 0 0 0,0 0-1 0 0,0 0 1 0 0,1-1 0 0 0,0 1 0 0 0,0-1-1 0 0,0 0 1 0 0,1 0 0 0 0,-1-1 0 0 0,1 1-1 0 0,0-1 1 0 0,2 1-8 0 0,9 6 18 0 0,-12-7-15 0 0,0-1 0 0 0,0 0 1 0 0,1-1-1 0 0,-1 1 0 0 0,0-1 1 0 0,1 0-1 0 0,0 0 0 0 0,0 0-3 0 0,8 2 4 0 0,-11-3-4 0 0,-1 0 1 0 0,1-1 0 0 0,-1 1 0 0 0,1-1 0 0 0,-1 0 0 0 0,1 1-1 0 0,0-1 1 0 0,-1 0 0 0 0,1 0 0 0 0,-1 0 0 0 0,1 0 0 0 0,0 0 0 0 0,-1 0-1 0 0,1 0 1 0 0,1-1-1 0 0,21-3 2 0 0,-20 4 21 0 0,-1 0 0 0 0,1 0 0 0 0,-1-1 0 0 0,1 1 0 0 0,-1-1 0 0 0,1 0 0 0 0,-1 0 0 0 0,0 0 0 0 0,1 0-1 0 0,-1-1 1 0 0,0 0 0 0 0,0 1 0 0 0,2-3-23 0 0,13-11 160 0 0,-12 11-96 0 0,-1 0 1 0 0,1 0-1 0 0,-1-1 0 0 0,0 0 0 0 0,0 0 1 0 0,-1 0-1 0 0,1-1 0 0 0,-1 0 1 0 0,0 0-1 0 0,-1 0 0 0 0,1 0 1 0 0,-1 0-1 0 0,-1-1 0 0 0,3-6-64 0 0,10-55 265 0 0,10-36 102 0 0,-19 77-256 0 0,-6 23-108 0 0,1 1 0 0 0,-1 0 0 0 0,1 0-1 0 0,0 0 1 0 0,0 0 0 0 0,0-1 0 0 0,0 1 0 0 0,0 0 0 0 0,1 1 0 0 0,-1-1 0 0 0,1 0 0 0 0,0 0 0 0 0,0 1 0 0 0,0-1 0 0 0,0 1 0 0 0,0-1 0 0 0,1 1 0 0 0,-1 0 0 0 0,1 0-1 0 0,0 0-2 0 0,4-3-2250 0 0,-6 4-8907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00.2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381 56 5920 0 0,'-2'0'165'0'0,"0"0"1"0"0,1-1-1 0 0,-1 1 1 0 0,0 0-1 0 0,1 1 1 0 0,-1-1-1 0 0,0 0 1 0 0,1 0 0 0 0,-1 1-1 0 0,1-1 1 0 0,-1 1-1 0 0,1-1 1 0 0,-1 1-1 0 0,1 0 1 0 0,-1 0-1 0 0,1 0 1 0 0,-1-1-1 0 0,1 1 1 0 0,-1 1-166 0 0,-7 5 645 0 0,-29 3-133 0 0,0 5-234 0 0,22-10-247 0 0,1 1 1 0 0,0 1-1 0 0,0 0 1 0 0,1 0-1 0 0,0 2 1 0 0,0 0-1 0 0,1 0 1 0 0,-9 9-32 0 0,12-8 11 0 0,2-3 27 0 0,1 0-1 0 0,1 0 0 0 0,0 0 0 0 0,0 1 0 0 0,0 0 0 0 0,1 0 1 0 0,-3 5-38 0 0,-7 17 68 0 0,8-19-46 0 0,1 1 0 0 0,1-1 0 0 0,0 1 0 0 0,0 1 0 0 0,-1 7-22 0 0,4-8 19 0 0,-2 1-14 0 0,1 0 0 0 0,1 0 0 0 0,0 0 0 0 0,1 1 1 0 0,0-1-1 0 0,1 0 0 0 0,1 3-5 0 0,1 1 3 0 0,-2-8-2 0 0,1-1-1 0 0,0 0 0 0 0,0 1 1 0 0,1-1-1 0 0,0 0 0 0 0,0 0 1 0 0,1 0-1 0 0,0 0 0 0 0,0 0 1 0 0,4 4-1 0 0,2 2 28 0 0,1 0 1 0 0,1 0-1 0 0,1-1 1 0 0,-1-1-1 0 0,2 0 1 0 0,8 6-29 0 0,-14-13 4 0 0,0 0 1 0 0,0 0 0 0 0,1-1 0 0 0,0 0 0 0 0,0 0 0 0 0,0-1-1 0 0,0 0 1 0 0,0-1 0 0 0,1 1 0 0 0,-1-2 0 0 0,1 1 0 0 0,-1-1-1 0 0,1 0 1 0 0,1-1-5 0 0,0 0 21 0 0,0 0-1 0 0,0-1 0 0 0,-1 0 1 0 0,1 0-1 0 0,0-1 0 0 0,-1 0 0 0 0,1-1 1 0 0,-1 0-1 0 0,0-1 0 0 0,0 0 1 0 0,0 0-1 0 0,0-1 0 0 0,1-1-20 0 0,2-1 41 0 0,1-1 0 0 0,-1-1 0 0 0,-1 0 0 0 0,1 0 0 0 0,-2-1 0 0 0,1-1 0 0 0,-2 1 0 0 0,1-2 0 0 0,-1 1 0 0 0,-1-1 0 0 0,0-1 0 0 0,1-4-41 0 0,7-13 110 0 0,-1-2 0 0 0,-2 0-1 0 0,-1-1 1 0 0,5-27-110 0 0,-15 42 150 0 0,0 0 0 0 0,-2 0 0 0 0,0 0 0 0 0,-1 0 0 0 0,0 0 0 0 0,-2 0 0 0 0,0 1 0 0 0,-3-9-150 0 0,0 9 187 0 0,-1 1 1 0 0,0 0 0 0 0,-1 1-1 0 0,-1-1 1 0 0,0 2-1 0 0,-11-14-187 0 0,15 22 77 0 0,1 0 0 0 0,-1 0 0 0 0,0 0 1 0 0,0 1-1 0 0,-1 0 0 0 0,0 0 0 0 0,0 1 0 0 0,0-1 0 0 0,0 1 0 0 0,-1 1 0 0 0,1-1 0 0 0,-1 1 0 0 0,0 0 0 0 0,0 1 1 0 0,0 0-1 0 0,-1 0 0 0 0,1 0 0 0 0,0 1 0 0 0,-1 0 0 0 0,1 0 0 0 0,-1 1 0 0 0,1 0 0 0 0,-1 0 0 0 0,1 1 0 0 0,-1 0 1 0 0,1 0-1 0 0,0 1 0 0 0,-1 0 0 0 0,1 0 0 0 0,0 1 0 0 0,0 0 0 0 0,0 0 0 0 0,-2 2-77 0 0,8-5-76 0 0,1 1-1 0 0,0-1 1 0 0,-1 0-1 0 0,1 0 1 0 0,0 0 0 0 0,-1 1-1 0 0,1-1 1 0 0,0 0-1 0 0,0 0 1 0 0,-1 1-1 0 0,1-1 1 0 0,0 0 0 0 0,0 0-1 0 0,0 1 1 0 0,0-1-1 0 0,-1 0 1 0 0,1 1-1 0 0,0-1 1 0 0,0 0 0 0 0,0 0-1 0 0,0 1 1 0 0,0-1-1 0 0,0 1 1 0 0,0-1-1 0 0,0 0 1 0 0,0 1 0 0 0,0-1-1 0 0,0 1 77 0 0,0 0-11026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09.6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39 410 5824 0 0,'0'0'536'0'0,"0"0"1"0"0,0 0 4 0 0,0-8-23 0 0,-7-126 1687 0 0,4 106-2011 0 0,-2 1-1 0 0,-1 0 1 0 0,-1-3-194 0 0,0 4 82 0 0,5 14 44 0 0,1-1 1 0 0,0 1 0 0 0,1 0-1 0 0,0-1 1 0 0,2-5-127 0 0,-1-16 503 0 0,-1 34-488 0 0,1-1 0 0 0,-1 0 1 0 0,0 0-1 0 0,0 0 1 0 0,1 1-1 0 0,-1-1 1 0 0,0 0-1 0 0,1 0 0 0 0,-1 1 1 0 0,1-1-1 0 0,-1 0 1 0 0,1 1-1 0 0,-1-1 1 0 0,1 1-1 0 0,0-1 0 0 0,-1 0 1 0 0,1 1-1 0 0,0-1 1 0 0,-1 1-1 0 0,1 0 1 0 0,0-1-1 0 0,0 1 0 0 0,-1 0 1 0 0,1-1-1 0 0,0 1 1 0 0,0 0-1 0 0,0 0 1 0 0,0-1-16 0 0,-1 2 11 0 0,0-1 1 0 0,0 0-1 0 0,0 0 1 0 0,-1 1-1 0 0,1-1 1 0 0,0 0-1 0 0,0 0 1 0 0,0 0-1 0 0,0 1 1 0 0,0-1-1 0 0,0 0 1 0 0,0 0-1 0 0,0 1 1 0 0,0-1-1 0 0,0 0 1 0 0,0 0-1 0 0,0 1 1 0 0,0-1-1 0 0,0 0 1 0 0,0 0 0 0 0,0 0-1 0 0,1 1 1 0 0,-1-1-1 0 0,0 0 1 0 0,0 0-1 0 0,0 0 1 0 0,0 1-1 0 0,0-1 1 0 0,0 0-1 0 0,1 0 1 0 0,-1 0-1 0 0,0 1 1 0 0,0-1-1 0 0,0 0 1 0 0,0 0-1 0 0,1 0 1 0 0,-1 0-1 0 0,0 0 1 0 0,0 0-1 0 0,1 1 1 0 0,-1-1-1 0 0,0 0 1 0 0,0 0-12 0 0,9 7 145 0 0,-2-2-99 0 0,-1 0 1 0 0,0 0 0 0 0,0 0 0 0 0,0 1-1 0 0,0 0 1 0 0,-1 0 0 0 0,0 1 0 0 0,-1-1-1 0 0,1 1 1 0 0,-1 0 0 0 0,-1 0 0 0 0,1 1-47 0 0,12 19 11 0 0,4 8-7 0 0,-1 1 0 0 0,-2 0 0 0 0,3 12-4 0 0,-13-35-31 0 0,-1-1 1 0 0,2 1 0 0 0,0-2-1 0 0,0 1 1 0 0,1-1 0 0 0,1 0-1 0 0,3 3 31 0 0,-1-1-25 0 0,3 6-145 0 0,-10-12 103 0 0,0 1-1 0 0,1-1 1 0 0,0-1-1 0 0,1 2 68 0 0,-5-6-3 0 0,-1-1 0 0 0,0 0 0 0 0,0 0 0 0 0,1 0 0 0 0,-1 0 0 0 0,0 0 0 0 0,1-1 0 0 0,-1 1 0 0 0,1 0 0 0 0,-1-1 0 0 0,1 1 0 0 0,-1-1 0 0 0,1 1-1 0 0,0-1 1 0 0,-1 0 0 0 0,1 1 0 0 0,0-1 0 0 0,-1 0 0 0 0,1 0 0 0 0,0 0 0 0 0,-1-1 0 0 0,1 1 0 0 0,-1 0 0 0 0,1-1 3 0 0,21-16 71 0 0,-21 15-49 0 0,1 1 0 0 0,-1-1 0 0 0,0 1 0 0 0,0-1 1 0 0,0 0-1 0 0,0 0 0 0 0,0 0 0 0 0,0-1 0 0 0,0 1 0 0 0,0 0 1 0 0,-1-1-1 0 0,0 1 0 0 0,1-1 0 0 0,0-1-22 0 0,10-38 243 0 0,-5 9-60 0 0,-4 22-108 0 0,0 0 0 0 0,-2 0 1 0 0,1 0-1 0 0,-1-1 1 0 0,-1 1-1 0 0,0-4-75 0 0,3-40 397 0 0,-3 15-22 0 0,0 35-288 0 0,-1 0 0 0 0,1-1 0 0 0,0 1 0 0 0,0 0 0 0 0,1 0 0 0 0,0 0 0 0 0,-1 0 0 0 0,2 0 1 0 0,0-4-88 0 0,0 3 157 0 0,0-1 0 0 0,-1 1 1 0 0,0-1-1 0 0,0 1 0 0 0,-1-1 0 0 0,0-2-157 0 0,0 9 4 0 0,0 0 0 0 0,0 0 0 0 0,0 0 0 0 0,0 0 0 0 0,0-1 0 0 0,0 1 0 0 0,0 0 0 0 0,0 0 0 0 0,0 0 0 0 0,0-1 0 0 0,0 1 0 0 0,0 0 0 0 0,0 0 0 0 0,0 0 0 0 0,0-1 0 0 0,0 1 0 0 0,0 0-1 0 0,0 0 1 0 0,0 0 0 0 0,0 0 0 0 0,0-1 0 0 0,0 1 0 0 0,1 0 0 0 0,-1 0 0 0 0,0 0 0 0 0,0 0 0 0 0,0 0 0 0 0,0-1 0 0 0,0 1 0 0 0,1 0 0 0 0,-1 0 0 0 0,0 0 0 0 0,0 0 0 0 0,0 0 0 0 0,0 0-1 0 0,1 0 1 0 0,-1 0 0 0 0,0 0 0 0 0,0-1 0 0 0,0 1 0 0 0,1 0 0 0 0,-1 0-4 0 0,9 6 124 0 0,7 11 236 0 0,-16-17-330 0 0,24 30 100 0 0,-2 1 0 0 0,-2 2 0 0 0,0-1 0 0 0,3 13-130 0 0,5 20-465 0 0,5 20 465 0 0,-31-79-55 0 0,0-1 0 0 0,1 1 0 0 0,-1-1-1 0 0,1 0 1 0 0,0 1 0 0 0,1-2 0 0 0,-1 1 0 0 0,1 0 0 0 0,0-1-1 0 0,0 1 1 0 0,1-1 0 0 0,-1 0 0 0 0,2 0 55 0 0,-3-2-258 0 0,-2-1 108 0 0,0-1 1 0 0,-1 1 0 0 0,1-1-1 0 0,0 1 1 0 0,0-1-1 0 0,-1 0 1 0 0,1 1 0 0 0,0-1-1 0 0,0 0 1 0 0,0 0 0 0 0,0 0-1 0 0,-1 0 1 0 0,1 0 0 0 0,0 0-1 0 0,0 0 1 0 0,0 0 149 0 0,0 0-10001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10.1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103 0 5416 0 0,'0'7'514'0'0,"0"0"1"0"0,0 0-1 0 0,-1 0 0 0 0,0 0 1 0 0,-2 6-515 0 0,-10 18 1477 0 0,-28 48-934 0 0,34-65-554 0 0,1 0 1 0 0,1 0 0 0 0,0 1-1 0 0,0 0 1 0 0,0 6 10 0 0,0 1-15 0 0,2-6 3 0 0,2 0-1 0 0,-1-1 1 0 0,2 1-1 0 0,0 0 1 0 0,1 0 0 0 0,2 10 12 0 0,-1-11-2 0 0,-2-11 2 0 0,1 1 0 0 0,0 0 0 0 0,0 0 0 0 0,0-1-1 0 0,0 1 1 0 0,1-1 0 0 0,0 1 0 0 0,0-1 0 0 0,0 1 0 0 0,0-1 0 0 0,1 0-1 0 0,0 1 1 0 0,3 2 1 0 0,1 0-1 0 0,0 0 0 0 0,0-1 1 0 0,0 0-1 0 0,3 1 0 0 0,8 7 5 0 0,-13-9 6 0 0,0-1-1 0 0,0 0 1 0 0,0-1-1 0 0,0 1 1 0 0,1-1-1 0 0,0 0 1 0 0,0 0 0 0 0,-1-1-1 0 0,2 0 1 0 0,2 1-11 0 0,-4-2 35 0 0,0 0 1 0 0,-1 0-1 0 0,1-1 0 0 0,0 1 1 0 0,0-1-1 0 0,0 0 1 0 0,0-1-1 0 0,0 1 1 0 0,0-1-1 0 0,0 0 1 0 0,3-1-36 0 0,4-2 160 0 0,1-1 1 0 0,-1-1 0 0 0,6-3-161 0 0,18-8 144 0 0,-31 15-112 0 0,-1 0 0 0 0,1-1-1 0 0,-1 0 1 0 0,1 0 0 0 0,-1 0 0 0 0,0-1 0 0 0,0 1 0 0 0,0-1 0 0 0,-1 0 0 0 0,1 0 0 0 0,-1-1 0 0 0,0 1 0 0 0,0 0 0 0 0,1-3-32 0 0,18-25 209 0 0,-20 29-178 0 0,0 1 1 0 0,0-1 0 0 0,0 0 0 0 0,0 0-1 0 0,0 0 1 0 0,-1 0 0 0 0,1 0-1 0 0,-1 0 1 0 0,0-1 0 0 0,0 1-1 0 0,0 0 1 0 0,-1-1 0 0 0,1 1 0 0 0,-1-1-1 0 0,1 1 1 0 0,-1 0 0 0 0,0-1-1 0 0,-1 1 1 0 0,1-3-32 0 0,-1-10 142 0 0,2 11-82 0 0,-1 0 1 0 0,-1 1-1 0 0,1-1 1 0 0,-1 0-1 0 0,0 0 1 0 0,0 0-1 0 0,0 0-60 0 0,0 2 36 0 0,-1 1 0 0 0,1-1 0 0 0,0 1 0 0 0,-1 0 0 0 0,1 0 0 0 0,-1-1 0 0 0,0 1 0 0 0,0 0 0 0 0,1 1 0 0 0,-2-1 0 0 0,1 0-1 0 0,0 1 1 0 0,0-1 0 0 0,0 1 0 0 0,-3-2-36 0 0,-63-40 570 0 0,50 30-392 0 0,0 1 0 0 0,-1 1-1 0 0,0 0 1 0 0,0 2-1 0 0,-1 0 1 0 0,0 1 0 0 0,-17-3-178 0 0,32 10 16 0 0,0 0 0 0 0,1 0 0 0 0,-1 0 0 0 0,0-1 0 0 0,0 1 0 0 0,1-1 0 0 0,-1 0 0 0 0,1 0 0 0 0,0-1 0 0 0,-1 1 1 0 0,1-1-1 0 0,0 0 0 0 0,1 0 0 0 0,-3-2-16 0 0,-3-4-1915 0 0,7 7-7715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37.7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50 147 2000 0 0,'-2'-6'6614'0'0,"-3"-9"-2780"0"0,1 112-3518 0 0,1-63-213 0 0,2 0 0 0 0,1 0 0 0 0,2 0 0 0 0,4 21-103 0 0,-2-32 101 0 0,0 0 1 0 0,1 0-1 0 0,2 0 1 0 0,0-1-1 0 0,2 0 1 0 0,0 0-1 0 0,7 9-101 0 0,-9-16 494 0 0,0 0-1 0 0,-1 0 0 0 0,-1 1 1 0 0,0 0-1 0 0,1 8-493 0 0,-4-56 28 0 0,1 0-1 0 0,2 1 1 0 0,3-10-28 0 0,0 0 43 0 0,2-29-43 0 0,-9 46-57 0 0,-1-1-1 0 0,-1 1 0 0 0,-1-1 0 0 0,-1 1 1 0 0,-1 0-1 0 0,-1 0 0 0 0,-1 1 0 0 0,-2-1 1 0 0,0 1-1 0 0,-1 1 0 0 0,-1 0 0 0 0,-11-17 58 0 0,4 5-286 0 0,14 25 106 0 0,-2-1 0 0 0,1 1 0 0 0,-1 1 0 0 0,-6-8 180 0 0,-13-8-854 0 0,23 24 837 0 0,1-1 0 0 0,0 1-1 0 0,0 0 1 0 0,-1 0 0 0 0,1 0 0 0 0,0 0-1 0 0,0 0 1 0 0,-1 0 0 0 0,1 0 0 0 0,0-1-1 0 0,0 1 1 0 0,-1 0 0 0 0,1 0-1 0 0,0 0 1 0 0,0 0 0 0 0,0-1 0 0 0,-1 1-1 0 0,1 0 1 0 0,0 0 0 0 0,0-1 0 0 0,0 1-1 0 0,0 0 1 0 0,0 0 0 0 0,0-1 0 0 0,-1 1-1 0 0,1 0 1 0 0,0 0 0 0 0,0-1-1 0 0,0 1 1 0 0,0 0 0 0 0,0-1 0 0 0,0 1-1 0 0,0 0 1 0 0,0 0 0 0 0,0-1 0 0 0,0 1-1 0 0,0 0 1 0 0,0 0 0 0 0,1-1 0 0 0,-1 1-1 0 0,0 0 1 0 0,0 0 0 0 0,0-1-1 0 0,0 1 1 0 0,0 0 0 0 0,0 0 0 0 0,1-1-1 0 0,-1 1 1 0 0,0 0 0 0 0,0 0 0 0 0,0 0-1 0 0,1-1 1 0 0,-1 1 0 0 0,0 0 0 0 0,0 0-1 0 0,0 0 1 0 0,1 0 0 0 0,-1-1-1 0 0,0 1 1 0 0,0 0 0 0 0,1 0 0 0 0,-1 0-1 0 0,0 0 1 0 0,1 0 0 0 0,-1 0 0 0 0,0 0-1 0 0,0 0 1 0 0,1 0 17 0 0,24-5 65 0 0,-17 4-172 0 0,3-1 91 0 0,0 1-1 0 0,0 0 1 0 0,0 1 0 0 0,0 0-1 0 0,0 0 1 0 0,0 2-1 0 0,0-1 1 0 0,0 1-1 0 0,7 3 17 0 0,14 1-17 0 0,-14-4-17 0 0,1 2 1 0 0,-1 0-1 0 0,-1 1 1 0 0,1 1-1 0 0,-1 0 1 0 0,0 1-1 0 0,0 1 1 0 0,-1 1-1 0 0,0 0 0 0 0,-1 2 1 0 0,0-1-1 0 0,1 3 34 0 0,34 34-342 0 0,-46-41 298 0 0,1-1 0 0 0,-1 1 1 0 0,0 0-1 0 0,0 0 0 0 0,-1 0 1 0 0,0 0-1 0 0,0 0 0 0 0,1 5 44 0 0,-2-5-44 0 0,-1-1-1 0 0,-1 0 0 0 0,1 1 1 0 0,-1 0-1 0 0,0-1 1 0 0,0 1-1 0 0,-1 2 45 0 0,0 10-128 0 0,1-15 109 0 0,-1 0 1 0 0,0-1-1 0 0,1 1 0 0 0,-1 0 0 0 0,0-1 0 0 0,-1 1 0 0 0,1-1 0 0 0,0 0 0 0 0,-1 1 0 0 0,1-1 1 0 0,-1 0-1 0 0,0 0 0 0 0,0 0 0 0 0,0 0 0 0 0,0 0 0 0 0,0 0 0 0 0,0-1 0 0 0,0 1 0 0 0,-1-1 0 0 0,1 1 1 0 0,0-1 18 0 0,-12 7-69 0 0,0-1 0 0 0,0 0 1 0 0,-2-1 68 0 0,11-4-6 0 0,-18 6 4 0 0,-1-1 0 0 0,0-2 0 0 0,0 0 0 0 0,-1-1 0 0 0,1-2 0 0 0,-1-1 0 0 0,1 0 0 0 0,-1-2 0 0 0,-9-2 2 0 0,-54-10 301 0 0,48 5-36 0 0,27 7-210 0 0,-7 0 291 0 0,20 1-389 0 0,-1-1 0 0 0,1 1 0 0 0,0 0 0 0 0,-1 0 0 0 0,1 0 0 0 0,-1 0 0 0 0,1-1 0 0 0,-1 1 0 0 0,1 0 0 0 0,0 0 0 0 0,-1-1 0 0 0,1 1 0 0 0,0 0 0 0 0,-1 0 0 0 0,1-1 0 0 0,0 1 0 0 0,-1-1-1 0 0,1 1 1 0 0,0 0 0 0 0,0-1 0 0 0,-1 1 0 0 0,1-1 0 0 0,0 1 0 0 0,0 0 0 0 0,0-1 0 0 0,0 1 0 0 0,-1-1 0 0 0,1 1 0 0 0,0-1 0 0 0,0 1 0 0 0,0-1 43 0 0,0 0-7161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10.5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187 1 7432 0 0,'0'0'97'0'0,"-6"5"638"0"0,6-5-718 0 0,0 1 1 0 0,0 0-1 0 0,0-1 1 0 0,0 1-1 0 0,0 0 0 0 0,0 0 1 0 0,0-1-1 0 0,0 1 1 0 0,0 0-1 0 0,0 0 1 0 0,0-1-1 0 0,0 1 1 0 0,-1 0-1 0 0,1-1 1 0 0,0 1-1 0 0,-1 0 0 0 0,1-1 1 0 0,0 1-1 0 0,-1 0 1 0 0,1-1-1 0 0,-1 1 1 0 0,1-1-1 0 0,-1 1 1 0 0,1-1-1 0 0,-1 1 0 0 0,1-1 1 0 0,-1 1-1 0 0,1-1 1 0 0,-1 0-1 0 0,0 1 1 0 0,1-1-1 0 0,-1 0 1 0 0,0 1-1 0 0,1-1 1 0 0,-1 0-1 0 0,0 0 0 0 0,0 0 1 0 0,1 0-1 0 0,-1 1 1 0 0,0-1-1 0 0,1 0 1 0 0,-1 0-1 0 0,-1-1-17 0 0,-13 5 452 0 0,-15 2-26 0 0,20-4-269 0 0,1 0-1 0 0,-1 0 1 0 0,0 1-1 0 0,-3 2-156 0 0,-6 2 197 0 0,17-6-142 0 0,-1-1 0 0 0,1 1 1 0 0,0 0-1 0 0,-1 0 0 0 0,1 0 0 0 0,0 0 0 0 0,0 0 0 0 0,0 1 0 0 0,-1-1 1 0 0,1 1-1 0 0,1-1 0 0 0,-1 1 0 0 0,0 0 0 0 0,0-1 0 0 0,1 1 0 0 0,-1 0 0 0 0,1 0 1 0 0,-1 0-1 0 0,1 1 0 0 0,0-1 0 0 0,-1 2-55 0 0,1-2 44 0 0,0 0 0 0 0,1 1 0 0 0,-1-1 0 0 0,1 0 0 0 0,0 1 0 0 0,-1-1 0 0 0,1 0 0 0 0,0 1 0 0 0,1-1 0 0 0,-1 1 0 0 0,0-1 0 0 0,1 0 0 0 0,-1 1 0 0 0,1-1 0 0 0,-1 0 0 0 0,1 0 0 0 0,0 1 0 0 0,0-1 0 0 0,0 0 0 0 0,2 2-44 0 0,3 5 48 0 0,0 0 0 0 0,1 0-1 0 0,0-1 1 0 0,2 1-48 0 0,2 3-2 0 0,2 1 39 0 0,1-1 0 0 0,0-1 1 0 0,1 0-1 0 0,0 0 0 0 0,1-2 0 0 0,1 0-37 0 0,24 17 153 0 0,-24-14-109 0 0,-1 1-1 0 0,-1 1 1 0 0,0 0-1 0 0,2 5-43 0 0,-10-12 6 0 0,14 8 14 0 0,-18-13-19 0 0,0 0 0 0 0,0 0 0 0 0,0 0 1 0 0,0 0-1 0 0,0 0 0 0 0,-1 1 1 0 0,1-1-1 0 0,-1 1 0 0 0,1 0 0 0 0,-1 0 1 0 0,0 0-1 0 0,0 0 0 0 0,0 1-1 0 0,4 14 3 0 0,-4-12 3 0 0,0 0 1 0 0,0 0 0 0 0,0 0 0 0 0,1 0-1 0 0,0-1 1 0 0,0 1-7 0 0,-2-5 2 0 0,0 0 0 0 0,-1 0 0 0 0,1 0 0 0 0,-1 1 0 0 0,1-1 0 0 0,-1 0 0 0 0,0 0 1 0 0,1 1-1 0 0,-1-1 0 0 0,0 0 0 0 0,0 0 0 0 0,0 1 0 0 0,0-1 0 0 0,0 0 0 0 0,0 1 0 0 0,0-1 0 0 0,-1 0 0 0 0,1 1 0 0 0,0-1 0 0 0,-1 0 1 0 0,1 0-1 0 0,-1 0 0 0 0,1 1 0 0 0,-1-1 0 0 0,0 0 0 0 0,1 0-2 0 0,-6 19 41 0 0,5-19-36 0 0,0 1 0 0 0,0 0 0 0 0,-1-1 1 0 0,1 1-1 0 0,0-1 0 0 0,0 1 1 0 0,-1-1-1 0 0,1 0 0 0 0,-1 1 0 0 0,1-1 1 0 0,-1 0-1 0 0,0 0 0 0 0,1 0 1 0 0,-2 0-6 0 0,-4 4 6 0 0,1-2-2 0 0,0 0 1 0 0,0 0-1 0 0,-1 0 1 0 0,1-1-1 0 0,-1 0 1 0 0,1 0-1 0 0,-1-1 1 0 0,1 0-1 0 0,-1 0 1 0 0,0 0-1 0 0,0-1 1 0 0,-1 0-5 0 0,-15 2 23 0 0,17-1-18 0 0,0 0-1 0 0,0-1 1 0 0,0 0 0 0 0,-1 0-1 0 0,1 0 1 0 0,0-1 0 0 0,-1 0-5 0 0,5 0 1 0 0,0 1 0 0 0,0-1 0 0 0,-1 0 0 0 0,1 0 0 0 0,0 0 0 0 0,0 0 0 0 0,1 0 0 0 0,-1-1 0 0 0,0 1 0 0 0,0 0 0 0 0,1-1 0 0 0,-1 0 0 0 0,0 1 0 0 0,1-1 0 0 0,0 0 0 0 0,-1 0 0 0 0,1 1 0 0 0,0-1 0 0 0,0 0 0 0 0,-1-2-1 0 0,0-3-220 0 0,0 0-1 0 0,0 0 0 0 0,0-1 1 0 0,1 1-1 0 0,0 0 0 0 0,0-1 1 0 0,1 1-1 0 0,0-1 221 0 0,0 3-8661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10.9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 6328 0 0,'-4'51'316'0'0,"2"-40"-194"0"0,1 0 0 0 0,1 1 0 0 0,-1-1 0 0 0,2 0 0 0 0,-1 1 0 0 0,2 4-122 0 0,8 60 144 0 0,-8-55 9 0 0,0 1-1 0 0,1-1 0 0 0,2 0 0 0 0,4 13-152 0 0,-4-18 162 0 0,17 46 757 0 0,2-1 0 0 0,3 0-919 0 0,-25-55 138 0 0,0 0-1 0 0,-1 0 1 0 0,1 0-1 0 0,-2 0 1 0 0,1 0-1 0 0,-1 0 1 0 0,1 0-1 0 0,-2 1 1 0 0,1 1-138 0 0,0 5 359 0 0,0-13-245 0 0,0 0-9 0 0,-2 0-1429 0 0,1 0-6265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11.3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8536 0 0,'0'2'33'0'0,"0"-1"1"0"0,1 1 0 0 0,-1 0 0 0 0,1 0-1 0 0,0 0 1 0 0,0-1 0 0 0,-1 1-1 0 0,1 0 1 0 0,0-1 0 0 0,0 1-1 0 0,1-1 1 0 0,-1 1 0 0 0,0-1 0 0 0,0 0-1 0 0,1 1 1 0 0,-1-1 0 0 0,1 0-1 0 0,-1 0 1 0 0,1 0 0 0 0,-1 0-1 0 0,1 0 1 0 0,0 0 0 0 0,0 0 0 0 0,-1-1-1 0 0,1 1 1 0 0,0-1 0 0 0,0 1-1 0 0,0-1 1 0 0,1 0-34 0 0,11 4 368 0 0,1-2 1 0 0,0 0-1 0 0,9 0-368 0 0,77-2 310 0 0,-56-1-229 0 0,37 4-81 0 0,-49-1 107 0 0,0-2 0 0 0,-1-1 1 0 0,1-1-1 0 0,2-3-107 0 0,10 0-1414 0 0,30 1 1414 0 0,-44 4-7168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11.7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6728 0 0,'5'57'2314'0'0,"14"30"-1501"0"0,-5-21-452 0 0,-4-23-177 0 0,2-1 0 0 0,2 0 0 0 0,5 8-184 0 0,0 1 64 0 0,-15-42-24 0 0,0 0 0 0 0,1-1 1 0 0,0 1-1 0 0,0-1 0 0 0,1 0 1 0 0,0-1-1 0 0,5 6-40 0 0,10 9 724 0 0,20 15-724 0 0,-40-35 33 0 0,1-1-1 0 0,-1 0 1 0 0,1 0-1 0 0,-1 0 1 0 0,1 0-1 0 0,-1-1 1 0 0,1 1-1 0 0,-1 0 1 0 0,1-1-1 0 0,0 1 1 0 0,-1-1-1 0 0,1 1 1 0 0,0-1-1 0 0,0 0 1 0 0,-1 0-1 0 0,1 0 1 0 0,0 0-1 0 0,0 0 1 0 0,-1 0-1 0 0,1 0 1 0 0,0-1-1 0 0,0 1 1 0 0,-1 0-1 0 0,1-1 1 0 0,0 0-1 0 0,-1 1 1 0 0,1-1-1 0 0,-1 0 1 0 0,1 0-1 0 0,-1 0 1 0 0,1 0-1 0 0,-1 0 1 0 0,1 0-1 0 0,0-1-32 0 0,1-2 53 0 0,1 1 0 0 0,-1-1 0 0 0,0 1 0 0 0,0-1 0 0 0,0 0 0 0 0,-1 0 1 0 0,0-1-1 0 0,1 1 0 0 0,-1 0 0 0 0,-1-1 0 0 0,1 1 0 0 0,-1-1 0 0 0,1-1-53 0 0,7-46 277 0 0,-3 15 221 0 0,7-22-498 0 0,-9 46 81 0 0,-4 11-55 0 0,0-1 0 0 0,0 1 1 0 0,1 0-1 0 0,0-1 0 0 0,-1 1 1 0 0,1 0-1 0 0,0 0 0 0 0,0-1 0 0 0,0 1 1 0 0,1 0-1 0 0,-1 0 0 0 0,0 0 1 0 0,1 0-1 0 0,-1 1 0 0 0,1-1 0 0 0,0 0 1 0 0,-1 1-1 0 0,1-1 0 0 0,0 1 1 0 0,0-1-1 0 0,1 0-26 0 0,22 15 423 0 0,-19-9-313 0 0,0 1 1 0 0,0 0 0 0 0,0 0 0 0 0,4 5-111 0 0,5 3 77 0 0,-5-3-15 0 0,0 0 0 0 0,-1 0 0 0 0,0 1 1 0 0,4 8-63 0 0,-5-9 37 0 0,0 1-1 0 0,0-1 1 0 0,1-1 0 0 0,0 1 0 0 0,1-1-37 0 0,-1-1 34 0 0,1-1-1 0 0,-1 1 1 0 0,1-2-1 0 0,1 0 1 0 0,-1 0 0 0 0,1 0-1 0 0,0-2 1 0 0,11 4-34 0 0,-20-7 39 0 0,0-1-1 0 0,0 0 1 0 0,-1 0 0 0 0,1 0-1 0 0,0 0 1 0 0,0 0 0 0 0,0 0-1 0 0,0 0 1 0 0,0-1 0 0 0,0 1-1 0 0,-1-1 1 0 0,1 0 0 0 0,0 1-1 0 0,0-1 1 0 0,-1 0 0 0 0,1 0-1 0 0,-1 0 1 0 0,1 0-1 0 0,0 0 1 0 0,-1 0 0 0 0,0-1-1 0 0,1 1 1 0 0,0-1-39 0 0,-1 0 39 0 0,1-1-1 0 0,0 1 1 0 0,0-1-1 0 0,-1 1 1 0 0,1-1-1 0 0,-1 0 1 0 0,0 0-1 0 0,0 0 1 0 0,0 0-1 0 0,0 0 1 0 0,0 1-1 0 0,-1-1 1 0 0,0-1-1 0 0,1 0-38 0 0,7-53 244 0 0,-6 44-141 0 0,0 1 0 0 0,0-1 0 0 0,-1 0 1 0 0,0 0-1 0 0,-1 1 0 0 0,-1-1 1 0 0,0 0-104 0 0,0 5 71 0 0,0 2-33 0 0,1 1 1 0 0,-1-1 0 0 0,-1 0-1 0 0,1 1 1 0 0,-1-1-1 0 0,-2-4-38 0 0,4 9 114 0 0,-1 1-75 0 0,0-1-1 0 0,0 1 1 0 0,1-1 0 0 0,-1 0 0 0 0,0 1 0 0 0,1-1 0 0 0,-1 0 0 0 0,0 0-1 0 0,1 1 1 0 0,-1-1 0 0 0,1 0 0 0 0,-1 0 0 0 0,1 0 0 0 0,0 0 0 0 0,-1 0-39 0 0,-3-11-2867 0 0,4 12-9442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12.1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8240 0 0,'0'1'24'0'0,"0"0"0"0"0,0-1 0 0 0,0 1 0 0 0,1 0 0 0 0,-1 0 0 0 0,0-1 0 0 0,1 1 0 0 0,-1 0 0 0 0,1-1 1 0 0,-1 1-1 0 0,0-1 0 0 0,1 1 0 0 0,-1 0 0 0 0,1-1 0 0 0,0 1 0 0 0,-1-1 0 0 0,1 1-24 0 0,0 0 33 0 0,0-1-1 0 0,0 1 0 0 0,0 0 1 0 0,-1 0-1 0 0,1 0 1 0 0,0 0-1 0 0,-1-1 0 0 0,1 1 1 0 0,0 0-1 0 0,-1 0 1 0 0,1 0-1 0 0,-1 1 1 0 0,0-1-1 0 0,1 0 0 0 0,-1 0 1 0 0,0 0-1 0 0,0 0 1 0 0,1 0-1 0 0,-1 0-32 0 0,0 7 55 0 0,1 0 0 0 0,0-1 0 0 0,0 1 0 0 0,1-1 0 0 0,0 2-55 0 0,1 0-7 0 0,-1 0 0 0 0,-1 1 1 0 0,1-1-1 0 0,-1 2 7 0 0,7 68 15 0 0,-3-42 289 0 0,-1 32-304 0 0,-4-51 225 0 0,1 0 0 0 0,0 0 0 0 0,2 0 0 0 0,0 0 0 0 0,0 0 1 0 0,2-1-1 0 0,4 10-225 0 0,-7-21 90 0 0,-1-1 1 0 0,1 1 0 0 0,-1 0 0 0 0,0 0-1 0 0,-1 0 1 0 0,1 0 0 0 0,-1 0 0 0 0,-1-1-1 0 0,1 4-90 0 0,-1 10-848 0 0,1-18-7280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12.6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94 6224 0 0,'0'1'32'0'0,"1"-1"0"0"0,-1 0 0 0 0,1 1 0 0 0,-1-1 0 0 0,1 0 0 0 0,-1 1 0 0 0,0-1 0 0 0,1 0 0 0 0,-1 1 0 0 0,0-1 0 0 0,1 1 0 0 0,-1-1 1 0 0,0 1-1 0 0,1-1 0 0 0,-1 1 0 0 0,0-1 0 0 0,0 1 0 0 0,0-1 0 0 0,1 1 0 0 0,-1 0 0 0 0,0-1 0 0 0,0 1 0 0 0,0-1 0 0 0,0 1 0 0 0,0-1 0 0 0,0 1 0 0 0,0-1 0 0 0,0 1 0 0 0,0 0-32 0 0,0 30 1111 0 0,1 2-633 0 0,4-12-330 0 0,1 0 0 0 0,1 0 0 0 0,2 4-148 0 0,0-3 118 0 0,-1 1 0 0 0,3 19-118 0 0,-8-32 41 0 0,0 1 0 0 0,1-1 0 0 0,1 0 0 0 0,-1 0 0 0 0,4 4-41 0 0,5 12 451 0 0,1-1 8 0 0,-10-19-319 0 0,-1-1-1 0 0,0 1 0 0 0,0 0 0 0 0,0-1 0 0 0,0 5-139 0 0,4 10 395 0 0,-5-16-108 0 0,-1 0 1 0 0,1 1-1 0 0,-1 0 1 0 0,0-1-1 0 0,0 1 1 0 0,0 1-288 0 0,-3-33 369 0 0,0 0-1 0 0,-4-13-368 0 0,-3-30 286 0 0,-10-50 344 0 0,22 94-439 0 0,1 4-22 0 0,-3-15 29 0 0,-2 29-139 0 0,1-1 0 0 0,0 1 0 0 0,0-1 0 0 0,1 1 0 0 0,1-1 0 0 0,-1 1 0 0 0,1 0 0 0 0,1 0 1 0 0,1-4-60 0 0,5-17 213 0 0,-8 22-145 0 0,1 0 1 0 0,1 0 0 0 0,-1 0-1 0 0,1 0 1 0 0,1-2-69 0 0,-3 8 25 0 0,0-1 0 0 0,0 1 0 0 0,0 0 1 0 0,0-1-1 0 0,0 1 0 0 0,0 0 0 0 0,0 0 0 0 0,1-1 0 0 0,-1 1 0 0 0,0 0 1 0 0,1 0-1 0 0,-1 0 0 0 0,1 1 0 0 0,-1-1 0 0 0,1 0 0 0 0,-1 1 0 0 0,1-1 1 0 0,-1 1-1 0 0,1-1 0 0 0,0 1 0 0 0,-1 0 0 0 0,1-1 0 0 0,0 1 0 0 0,0 0-25 0 0,45-4 560 0 0,-43 4-536 0 0,1 0 0 0 0,-1 1 0 0 0,1 0 0 0 0,-1 0 0 0 0,0 0 0 0 0,1 0 0 0 0,-1 1 0 0 0,0-1 0 0 0,0 1 0 0 0,0 0 0 0 0,0 0 0 0 0,0 1 0 0 0,-1-1 0 0 0,1 1 0 0 0,-1 0 0 0 0,1 0 0 0 0,-1 0 0 0 0,3 4-24 0 0,17 14 12 0 0,-10-11-14 0 0,-1 1 1 0 0,0 1-1 0 0,-1 0 0 0 0,0 0 1 0 0,-1 1-1 0 0,0 0 0 0 0,0 4 2 0 0,9 18-144 0 0,-2 1 0 0 0,-2 0 0 0 0,-1 1 0 0 0,-1 3 144 0 0,-11-31-24 0 0,0 0-1 0 0,-1 0 1 0 0,0 0-1 0 0,0 1 1 0 0,-1-1-1 0 0,0 1 0 0 0,0-1 1 0 0,-1 0-1 0 0,-1 0 1 0 0,1 1-1 0 0,-2-1 1 0 0,1 0-1 0 0,-1 0 0 0 0,0 0 1 0 0,-1-1-1 0 0,0 1 1 0 0,-1-1-1 0 0,0 0 0 0 0,0 0 1 0 0,0-1-1 0 0,-1 1 1 0 0,0-1-1 0 0,-6 5 25 0 0,7-6-4 0 0,-1-1 0 0 0,0 1 1 0 0,0-2-1 0 0,-1 1 0 0 0,1 0 0 0 0,-1-1 0 0 0,0-1 0 0 0,0 1 0 0 0,-6 2 4 0 0,-8 1 32 0 0,18-5-15 0 0,0-1 1 0 0,0 0 0 0 0,0 1-1 0 0,-1-1 1 0 0,1-1-1 0 0,0 1 1 0 0,-1 0-1 0 0,1-1 1 0 0,-1 0-1 0 0,1 0 1 0 0,-1 0-1 0 0,1 0 1 0 0,-1 0-1 0 0,1-1 1 0 0,-1 1-1 0 0,1-1-17 0 0,0 0 37 0 0,0 0 0 0 0,1 0-1 0 0,-1 0 1 0 0,1 0-1 0 0,-1 0 1 0 0,1-1-1 0 0,0 1 1 0 0,-1-1-1 0 0,1 0 1 0 0,0 0-1 0 0,0 1 1 0 0,0-1-1 0 0,0 0 1 0 0,1-1-1 0 0,-1 1 1 0 0,-1-2-37 0 0,0-2-399 0 0,0 0-1 0 0,0 0 1 0 0,1 0-1 0 0,-1 0 1 0 0,1-1 0 0 0,0-2 399 0 0,-2-8-11132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13.0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0 7232 0 0,'0'0'682'0'0,"0"0"10"0"0,0 0-2 0 0,0 0-50 0 0,0 0-192 0 0,0 0-48 0 0,0 0 0 0 0,0 0-28 0 0,0 0-110 0 0,0 0-19 0 0,-8 1 416 0 0,-13 4-331 0 0,1 0 0 0 0,-14 7-328 0 0,23-8 110 0 0,0 1-43 0 0,0 1 0 0 0,1 0 0 0 0,0 0 0 0 0,0 1 0 0 0,1 0 0 0 0,0 1-1 0 0,0 0 1 0 0,0 0 0 0 0,1 1 0 0 0,0 0 0 0 0,1 0 0 0 0,-4 8-67 0 0,-14 31 220 0 0,21-42-211 0 0,0 1 0 0 0,1 0 0 0 0,0 0-1 0 0,0 1 1 0 0,1-1 0 0 0,0 0 0 0 0,0 1 0 0 0,0-1 0 0 0,1 1 0 0 0,0 5-9 0 0,0 14 37 0 0,1 1 0 0 0,3 9-37 0 0,-2-21 22 0 0,-1-7-2 0 0,1-1-1 0 0,1 1 0 0 0,0-1 1 0 0,0 1-1 0 0,1-1 0 0 0,0 0 1 0 0,0 0-1 0 0,1 0 0 0 0,0 0 1 0 0,0-1-1 0 0,1 1 0 0 0,4 4-19 0 0,-7-10 9 0 0,1 0 0 0 0,-1-1-1 0 0,0 0 1 0 0,1 1 0 0 0,-1-1-1 0 0,0 0 1 0 0,1 0 0 0 0,0 0 0 0 0,-1 0-1 0 0,3 0-8 0 0,-1 0 13 0 0,-1 0 0 0 0,0 0 1 0 0,0 0-1 0 0,1 0 0 0 0,-1 1 0 0 0,0 0 0 0 0,1 0-13 0 0,-1 0 14 0 0,0 0-1 0 0,0 0 1 0 0,0 0-1 0 0,0-1 1 0 0,0 0 0 0 0,1 1-1 0 0,-1-1 1 0 0,0 0 0 0 0,1-1-1 0 0,-1 1 1 0 0,1-1 0 0 0,-1 1-1 0 0,1-1 1 0 0,1 0-14 0 0,7-1 68 0 0,-1 0 0 0 0,1-1-1 0 0,8-3-67 0 0,8 0 102 0 0,-21 3-45 0 0,0-1 1 0 0,0 1 0 0 0,0-1-1 0 0,-1 0 1 0 0,1 0-1 0 0,-1-1 1 0 0,0 0-1 0 0,2-1-57 0 0,-1 0 46 0 0,0 0-1 0 0,0 1 0 0 0,1 0 0 0 0,0 1 1 0 0,7-3-46 0 0,-12 4-46 0 0,0 1 1 0 0,0-1-1 0 0,-1 0 1 0 0,1 1-1 0 0,-1-1 1 0 0,1-1-1 0 0,-1 1 1 0 0,0 0-1 0 0,1-1 1 0 0,-1 1-1 0 0,0-1 1 0 0,-1 1-1 0 0,1-1 1 0 0,0 0 45 0 0,2-3-1379 0 0,-2 4-8821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13.5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38 8536 0 0,'-7'11'370'0'0,"6"-10"-312"0"0,0 0 0 0 0,1 0 0 0 0,-1-1 0 0 0,0 1 0 0 0,1 0 0 0 0,-1 0 0 0 0,1 0 0 0 0,0 1 0 0 0,-1-1-1 0 0,1 0 1 0 0,0 0 0 0 0,-1 0 0 0 0,1 0 0 0 0,0 0 0 0 0,0 0 0 0 0,0 1-58 0 0,3-1 8 0 0,0-1-1 0 0,0 1 1 0 0,0-1-1 0 0,0 1 1 0 0,0-1-1 0 0,0 0 1 0 0,1 0 0 0 0,-1 0-1 0 0,1-1-7 0 0,-1 1 3 0 0,24-1-77 0 0,-1-1 0 0 0,1-1-1 0 0,-1-1 1 0 0,0-2 0 0 0,-1 0 0 0 0,1-2 0 0 0,10-6 74 0 0,34-9-1509 0 0,-65 21-4127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13.8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6632 0 0,'2'1'44'0'0,"-1"0"5"0"0,1 1 0 0 0,-1-1-1 0 0,1 1 1 0 0,-1-1 0 0 0,0 1 0 0 0,1-1 0 0 0,-1 1-1 0 0,0 0 1 0 0,0 0 0 0 0,0 0 0 0 0,-1 0-1 0 0,1-1 1 0 0,0 1 0 0 0,-1 0 0 0 0,1 1-49 0 0,5 10 711 0 0,-5-12-602 0 0,0 1-1 0 0,-1-1 1 0 0,1 0 0 0 0,0 1 0 0 0,-1-1-1 0 0,1 0 1 0 0,-1 1 0 0 0,1-1 0 0 0,-1 1-1 0 0,0-1 1 0 0,1 1 0 0 0,-1-1-109 0 0,9 97 1792 0 0,-19 43-803 0 0,2-97-700 0 0,5-36-227 0 0,1 0 1 0 0,1 1-1 0 0,-1-1 1 0 0,1 0-1 0 0,1 2-62 0 0,-7 95 610 0 0,7-99-576 0 0,0 0 1 0 0,0-1 0 0 0,1 1 0 0 0,0 0-1 0 0,0 0 1 0 0,0-1 0 0 0,1 1 0 0 0,0 0 0 0 0,0-1-1 0 0,0 0 1 0 0,0 1 0 0 0,2-1-35 0 0,2 10 135 0 0,-5-13-97 0 0,0 1 0 0 0,0-1 0 0 0,0 0 0 0 0,0 0-1 0 0,0 0 1 0 0,0 0 0 0 0,1 0 0 0 0,-1 0 0 0 0,1 0-1 0 0,-1 0 1 0 0,1-1 0 0 0,0 1 0 0 0,0 0 0 0 0,-1-1 0 0 0,2 1-38 0 0,9 7 210 0 0,-10-7-190 0 0,-1-1 0 0 0,2 1 1 0 0,-1-1-1 0 0,0 1 1 0 0,0-1-1 0 0,0 0 1 0 0,0 0-1 0 0,1 0 0 0 0,-1 0 1 0 0,1 0-1 0 0,0 0-20 0 0,6 0 98 0 0,0 1 1 0 0,0-2-1 0 0,0 1 0 0 0,0-1 0 0 0,0-1 0 0 0,1 0 1 0 0,3 0-99 0 0,29-3 76 0 0,-37 4-70 0 0,0-1-1 0 0,0 0 1 0 0,-1 0 0 0 0,1 0-1 0 0,0-1 1 0 0,-1 1 0 0 0,1-1-1 0 0,-1 0 1 0 0,0-1 0 0 0,2 0-6 0 0,-2 1 4 0 0,0-1 1 0 0,1 1-1 0 0,0 0 1 0 0,-1 0-1 0 0,1 1 1 0 0,0-1-1 0 0,0 1 1 0 0,0 0 0 0 0,1 0-5 0 0,-1 1 5 0 0,-1 0 0 0 0,1 0 0 0 0,-1-1 0 0 0,1 0 0 0 0,-1 0 0 0 0,1 0 0 0 0,-1-1 0 0 0,0 1 0 0 0,0-1 0 0 0,1 0 0 0 0,-1 0 0 0 0,-1-1 0 0 0,5-2-5 0 0,-6 4 10 0 0,1 0 1 0 0,0 0-1 0 0,0 0 1 0 0,0 0-1 0 0,0 0 1 0 0,0 1-1 0 0,0-1 1 0 0,0 1-1 0 0,0 0 1 0 0,0 0-1 0 0,1 0-10 0 0,12-2-2059 0 0,-13 2-7910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14.2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0 170 8336 0 0,'1'10'142'0'0,"0"1"0"0"0,1-1 0 0 0,0 0 1 0 0,1 1-1 0 0,0-1 0 0 0,3 6-142 0 0,5 16 235 0 0,-8-20-243 0 0,1 0 1 0 0,0 0 0 0 0,1-1-1 0 0,4 8 8 0 0,-7-15-3 0 0,1 0 0 0 0,0 0 0 0 0,0 0 0 0 0,0 0 0 0 0,0-1 0 0 0,1 1 0 0 0,-1-1-1 0 0,1 0 1 0 0,0 0 0 0 0,0 0 0 0 0,0 0 0 0 0,4 1 3 0 0,3 2-17 0 0,-10-5 25 0 0,1 0-1 0 0,0 1 1 0 0,-1-1 0 0 0,1 0 0 0 0,0 0 0 0 0,0-1 0 0 0,0 1 0 0 0,0 0-1 0 0,0 0 1 0 0,0-1 0 0 0,0 0 0 0 0,0 1 0 0 0,0-1 0 0 0,0 0-1 0 0,0 0 1 0 0,0 0 0 0 0,0 0 0 0 0,0 0 0 0 0,0 0 0 0 0,0-1 0 0 0,0 1-1 0 0,0-1 1 0 0,0 1 0 0 0,-1-1 0 0 0,1 0 0 0 0,0 0 0 0 0,0 0-8 0 0,2-1 56 0 0,0 0 0 0 0,1 1 0 0 0,-1-1 1 0 0,0 1-1 0 0,1-1 0 0 0,-1 1 0 0 0,1 1 1 0 0,0-1-57 0 0,27-7 423 0 0,-32 8-416 0 0,59-25 571 0 0,-55 23-506 0 0,1-1-1 0 0,-1 1 1 0 0,0-1-1 0 0,0 0 0 0 0,0 0 1 0 0,0 0-1 0 0,-1-1 1 0 0,1 1-1 0 0,-1-1 0 0 0,0 0 1 0 0,2-4-72 0 0,7-11 498 0 0,-8 13-242 0 0,0 0 0 0 0,-1 0 0 0 0,0-1 0 0 0,0 1 0 0 0,-1-1 0 0 0,2-6-256 0 0,3-9 685 0 0,-6 18-537 0 0,1 0 0 0 0,-1-1 0 0 0,0 1-1 0 0,0 0 1 0 0,0-1 0 0 0,-1-3-148 0 0,-4-107 1508 0 0,4 112-1455 0 0,-1-1 0 0 0,1 1 0 0 0,-1 0-1 0 0,0 0 1 0 0,1 0 0 0 0,-1 0 0 0 0,-1-1 0 0 0,1 1-1 0 0,0 0 1 0 0,-1 1 0 0 0,1-1 0 0 0,-1 0 0 0 0,0 0-1 0 0,0 1 1 0 0,0-1 0 0 0,-1 0-53 0 0,-13-20-2311 0 0,16 22-8733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38.2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153 1 5824 0 0,'0'4'73'0'0,"-1"1"0"0"0,0-1 0 0 0,-1 1-1 0 0,1-1 1 0 0,-1 0 0 0 0,0 0 0 0 0,0 0 0 0 0,0 0 0 0 0,0 0 0 0 0,-1 0 0 0 0,0 0 0 0 0,1-1 0 0 0,-1 1 0 0 0,-1-1 0 0 0,1 0-1 0 0,0 0 1 0 0,-3 1-73 0 0,0 2 137 0 0,1 0-1 0 0,-1 0 0 0 0,1 0 1 0 0,0 1-1 0 0,-4 6-136 0 0,-38 84 277 0 0,42-85-225 0 0,1 0 0 0 0,0 0-1 0 0,1 0 1 0 0,1 1-1 0 0,0-1 1 0 0,-1 13-52 0 0,0 0 76 0 0,2-13-15 0 0,1 0 0 0 0,-1 0 0 0 0,2 0 0 0 0,0 0 1 0 0,0 0-1 0 0,1 0 0 0 0,0 0 0 0 0,2 3-61 0 0,4 9 336 0 0,1-1 0 0 0,1 1 0 0 0,6 9-336 0 0,-9-21 191 0 0,1 0 0 0 0,0 0 0 0 0,1-1 0 0 0,0 0 0 0 0,1 0 0 0 0,0-1 0 0 0,1-1 0 0 0,0 0 0 0 0,5 3-191 0 0,-12-9 127 0 0,0 0 0 0 0,1-1 1 0 0,0 1-1 0 0,-1-1 1 0 0,1 0-1 0 0,0-1 1 0 0,0 1-1 0 0,0-1 0 0 0,0 0 1 0 0,0 0-1 0 0,1 0 1 0 0,-1-1-1 0 0,0 0 1 0 0,1 0-128 0 0,-4-1 49 0 0,1-1 0 0 0,-1 0 1 0 0,0 1-1 0 0,1-1 0 0 0,-1 0 0 0 0,0 0 1 0 0,0 0-1 0 0,0 0 0 0 0,1-2-49 0 0,-3 3 13 0 0,18-19-1709 0 0,-15 18-7000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14.7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7328 0 0,'1'1'15'0'0,"0"-1"1"0"0,0 1-1 0 0,0 0 1 0 0,0-1 0 0 0,-1 1-1 0 0,1 0 1 0 0,0-1-1 0 0,-1 1 1 0 0,1 0-1 0 0,0 0 1 0 0,-1 0 0 0 0,1 0-1 0 0,-1 0 1 0 0,0 0-1 0 0,1 0 1 0 0,-1 0-1 0 0,0 0 1 0 0,1 0-1 0 0,-1 0 1 0 0,0 0 0 0 0,0 0-1 0 0,0 0 1 0 0,0 0-1 0 0,0 0 1 0 0,0 0-1 0 0,0 0 1 0 0,0 0-1 0 0,0 0 1 0 0,-1 0 0 0 0,1 0-1 0 0,0 0 1 0 0,-1 0-1 0 0,1 0-15 0 0,-1 18 1271 0 0,0 12-402 0 0,0-27-751 0 0,1 0-1 0 0,0 0 1 0 0,-1-1 0 0 0,2 1-1 0 0,-1 0 1 0 0,0 0 0 0 0,1 0-1 0 0,0 3-117 0 0,3 11 266 0 0,-1 1-1 0 0,-1-1 1 0 0,-1 1 0 0 0,0 0-1 0 0,-1 0 1 0 0,-2 4-266 0 0,2-23-8948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15.1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0 3808 0 0,'-11'43'1015'0'0,"10"-20"-253"0"0,1-16-636 0 0,-1 1 0 0 0,1-1 0 0 0,1 0 0 0 0,-1 1 0 0 0,1-1 0 0 0,1 0 0 0 0,-1 0 0 0 0,3 6-126 0 0,11 47 403 0 0,0 2-182 0 0,-13-56-209 0 0,0-1-1 0 0,0 1 1 0 0,1-1 0 0 0,0 0-1 0 0,0 0 1 0 0,0 0-1 0 0,0 0 1 0 0,1-1-1 0 0,2 3-11 0 0,1 2 53 0 0,0 0 0 0 0,0 0 0 0 0,0 0 0 0 0,-2 1-1 0 0,1 0 1 0 0,0 1-53 0 0,-5-8 34 0 0,4 4 84 0 0,1-1 1 0 0,-1 1-1 0 0,2-1 0 0 0,-1 0 1 0 0,1 0-1 0 0,0-1 1 0 0,0 1-1 0 0,0-2 1 0 0,0 1-1 0 0,1-1 0 0 0,6 3-118 0 0,13 8 419 0 0,-21-12-302 0 0,0 0-1 0 0,0 0 1 0 0,0-1-1 0 0,0 0 1 0 0,1 0-1 0 0,-1 0 1 0 0,1-1-1 0 0,-1 0 1 0 0,1 0-1 0 0,-1 0 1 0 0,1-1-1 0 0,0 0 1 0 0,-1-1-1 0 0,1 1 0 0 0,0-1 1 0 0,5-2-117 0 0,15 0 384 0 0,-24 3-328 0 0,1 0 0 0 0,-1 0 0 0 0,0-1 0 0 0,1 1 0 0 0,-1-1 0 0 0,0 0 0 0 0,0 0 0 0 0,0 0 0 0 0,3-1-56 0 0,1-2 107 0 0,0-1 1 0 0,0 1-1 0 0,-1-1 0 0 0,1 0 1 0 0,-1-1-1 0 0,0 0 0 0 0,-1 0 1 0 0,1 0-1 0 0,-1 0 0 0 0,-1-1 1 0 0,1 0-1 0 0,2-7-107 0 0,9-15 399 0 0,-12 23-323 0 0,-1 1 0 0 0,0 0 1 0 0,-1-1-1 0 0,1 0 0 0 0,-1 0 0 0 0,0 1 0 0 0,0-1 1 0 0,-1-1-1 0 0,1 1 0 0 0,-2 0 0 0 0,1-5-76 0 0,-2-18 336 0 0,-2 1 0 0 0,-2 0 0 0 0,0 1 0 0 0,-2-1 0 0 0,-5-14-336 0 0,11 39-96 0 0,-2-5-117 0 0,1-1 0 0 0,0 1 0 0 0,0-1 0 0 0,1 1 0 0 0,0-1 0 0 0,1 1 213 0 0,0 8-10704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15.5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322 24 8936 0 0,'0'0'552'0'0,"-25"-16"2973"0"0,18 14-3487 0 0,0 1 1 0 0,1-1 0 0 0,-1 1-1 0 0,0 0 1 0 0,0 1-1 0 0,0 0 1 0 0,0 0-1 0 0,0 0 1 0 0,-4 2-39 0 0,-20-1 33 0 0,23-1-16 0 0,1 0-1 0 0,-1 1 1 0 0,0 0-1 0 0,1 0 1 0 0,-1 1 0 0 0,1-1-1 0 0,0 2 1 0 0,-1-1-1 0 0,1 1 1 0 0,0 0 0 0 0,0 1-1 0 0,1-1 1 0 0,-5 4-17 0 0,8-5 15 0 0,0 0 0 0 0,0-1 0 0 0,0 1 0 0 0,-1-1 0 0 0,1 0 0 0 0,0 0-1 0 0,-1 0 1 0 0,1-1 0 0 0,-2 1-15 0 0,-19 6 143 0 0,23-7-132 0 0,0 1 1 0 0,0 0-1 0 0,0-1 0 0 0,0 1 0 0 0,0 0 0 0 0,1 0 0 0 0,-1 0 1 0 0,0 0-1 0 0,0 0 0 0 0,1 0 0 0 0,-1 0 0 0 0,1 0 0 0 0,-1 0 1 0 0,1 0-1 0 0,-1 0 0 0 0,1 0 0 0 0,0 0 0 0 0,-1 1-11 0 0,1-1 3 0 0,0 0 1 0 0,-1 1-1 0 0,1-1 0 0 0,-1 1 0 0 0,0-1 1 0 0,1 0-1 0 0,-1 0 0 0 0,0 1 0 0 0,0-1 1 0 0,0 0-1 0 0,0 0 0 0 0,0 0-3 0 0,0 0 11 0 0,1 0 1 0 0,-1 0-1 0 0,0 0 0 0 0,1 0 0 0 0,-1 0 0 0 0,1 0 0 0 0,-1 0 0 0 0,1 0 0 0 0,-1 0 1 0 0,1 1-1 0 0,0-1 0 0 0,-1 0 0 0 0,1 0 0 0 0,0 0 0 0 0,0 0 0 0 0,0 1 1 0 0,0-1-1 0 0,0 0 0 0 0,0 0 0 0 0,1 0 0 0 0,-1 0 0 0 0,0 1-11 0 0,1 0 6 0 0,-1 0 0 0 0,1 0 0 0 0,-1 0 0 0 0,1 0 0 0 0,0 0-1 0 0,0 0 1 0 0,0 0 0 0 0,0 0 0 0 0,0 0 0 0 0,0-1 0 0 0,0 1 0 0 0,1 0 0 0 0,1 1-6 0 0,18 12 23 0 0,2 0 1 0 0,0-2-1 0 0,0 0 1 0 0,1-2-1 0 0,6 2-23 0 0,1 0 53 0 0,0 2 0 0 0,-1 1 0 0 0,4 5-53 0 0,-20-12 50 0 0,-9-6-28 0 0,0 0-1 0 0,0 0 1 0 0,-1 0 0 0 0,1 1 0 0 0,-1-1-1 0 0,0 1 1 0 0,0 0 0 0 0,0 1 0 0 0,0-1-1 0 0,-1 1 1 0 0,0-1 0 0 0,0 1-1 0 0,0 0 1 0 0,0 1-22 0 0,1 3 87 0 0,-3-6-48 0 0,1 1 0 0 0,-1 0-1 0 0,0 0 1 0 0,1 0-1 0 0,-2 0 1 0 0,1 0 0 0 0,0 3-39 0 0,-1-6 9 0 0,0 1 0 0 0,-1-1 0 0 0,1 0 0 0 0,0 1 0 0 0,-1-1 0 0 0,1 1 0 0 0,0-1 0 0 0,-1 0 0 0 0,0 0 0 0 0,1 1 0 0 0,-1-1 0 0 0,0 0 0 0 0,0 0 0 0 0,0 0 1 0 0,0 0-1 0 0,1 1 0 0 0,-2-1 0 0 0,1-1 0 0 0,0 1 0 0 0,0 0 0 0 0,0 0 0 0 0,0 0 0 0 0,0-1 0 0 0,-1 1 0 0 0,1 0-9 0 0,-16 9 58 0 0,11-6-30 0 0,1-1-1 0 0,-2 1 0 0 0,1-1 1 0 0,0 0-1 0 0,-1-1 0 0 0,1 1 1 0 0,-4-1-28 0 0,-4 1 29 0 0,-12 3 29 0 0,-1 1 0 0 0,-17 8-58 0 0,38-13 11 0 0,0 0 1 0 0,0-1 0 0 0,0 1-1 0 0,0-1 1 0 0,0-1-1 0 0,-1 1 1 0 0,1-1 0 0 0,-4-1-12 0 0,-35 5 194 0 0,42-4-185 0 0,1 0 1 0 0,0 1 0 0 0,-1-1-1 0 0,1 0 1 0 0,0 0 0 0 0,-1 0 0 0 0,1-1-1 0 0,0 1 1 0 0,-1 0 0 0 0,1-1 0 0 0,0 0-1 0 0,0 1 1 0 0,-1-1 0 0 0,1 0 0 0 0,0 0-1 0 0,0 0 1 0 0,0-1 0 0 0,0 1 0 0 0,0 0-1 0 0,0-1 1 0 0,1 1 0 0 0,-1-1-1 0 0,0 0-9 0 0,-7-8 483 0 0,9 7-1487 0 0,1 3-546 0 0,-1-2-8810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16.0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74 5320 0 0,'0'0'585'0'0,"0"0"4"0"0,0 0-2 0 0,0 0-32 0 0,0 0-143 0 0,0 0-36 0 0,0 0 2 0 0,0 0-23 0 0,0 0-135 0 0,0 0-31 0 0,24-3 1157 0 0,-24-56 862 0 0,0 59-2128 0 0,0 0 0 0 0,0 0 1 0 0,0 0 4 0 0,0 0-11 0 0,0 0-33 0 0,0 0-4 0 0,-4-12 522 0 0,1 13-552 0 0,1 0 0 0 0,-1 0-1 0 0,0 1 1 0 0,1-1 0 0 0,-1 0 0 0 0,1 1 0 0 0,-1 0 0 0 0,1-1 0 0 0,0 1-1 0 0,-1 0 1 0 0,1 0 0 0 0,0 1 0 0 0,0-1 0 0 0,1 0 0 0 0,-1 1 0 0 0,0-1-1 0 0,0 3-6 0 0,-14 13 32 0 0,-14 8 28 0 0,-17 14 20 0 0,44-37-75 0 0,0 0 0 0 0,1 0 0 0 0,-1 1 0 0 0,1-1 0 0 0,0 1-1 0 0,0-1 1 0 0,0 1 0 0 0,0 0 0 0 0,1 0 0 0 0,-1 0 0 0 0,1 0 0 0 0,-1 3-5 0 0,-6 19 20 0 0,6-22-16 0 0,1-1-1 0 0,-1 1 1 0 0,1 0 0 0 0,0-1-1 0 0,0 1 1 0 0,0 0-1 0 0,1 0 1 0 0,-1 3-4 0 0,1 6 3 0 0,0 0 0 0 0,1 0 0 0 0,0 0 0 0 0,1 0 0 0 0,0-1 0 0 0,1 1 0 0 0,2 2-3 0 0,19 80 11 0 0,-18-75-7 0 0,-6-16-3 0 0,1 0 0 0 0,0 0-1 0 0,0-1 1 0 0,0 1 0 0 0,0 0-1 0 0,1-1 1 0 0,-1 1 0 0 0,1-1-1 0 0,0 1 1 0 0,0-1 0 0 0,0 0-1 0 0,1 0 1 0 0,-1 0 0 0 0,1 0 0 0 0,-1-1-1 0 0,1 1 1 0 0,2 1-1 0 0,0-2 9 0 0,0 1 0 0 0,0-1 1 0 0,0-1-1 0 0,0 1 0 0 0,1-1 1 0 0,-1 0-1 0 0,0 0 0 0 0,1 0 0 0 0,-1-1 1 0 0,1 0-1 0 0,-1 0 0 0 0,1 0 1 0 0,-1-1-10 0 0,12-1 61 0 0,0 0 0 0 0,-1-1 0 0 0,11-4-61 0 0,-18 5 51 0 0,-1 0 0 0 0,0-1 0 0 0,0 0 0 0 0,0-1-1 0 0,0 0 1 0 0,0 0 0 0 0,-1-1 0 0 0,0 1 0 0 0,0-2 0 0 0,0 1 0 0 0,3-4-51 0 0,6-6 298 0 0,-14 13-502 0 0,-1 1-1 0 0,1-1 1 0 0,0 1-1 0 0,-1-1 1 0 0,1 1-1 0 0,-1-1 1 0 0,0 0-1 0 0,1 0 1 0 0,-1 0-1 0 0,0-1 205 0 0,1 1-9806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16.5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7 106 8640 0 0,'0'2'85'0'0,"0"-2"-36"0"0,1 1 0 0 0,-1-1 1 0 0,0 0-1 0 0,0 0 0 0 0,0 1 0 0 0,0-1 0 0 0,0 0 0 0 0,0 0 1 0 0,0 1-1 0 0,0-1 0 0 0,0 0 0 0 0,0 0 0 0 0,0 1 0 0 0,0-1 1 0 0,0 0-1 0 0,0 0 0 0 0,0 1 0 0 0,0-1 0 0 0,-1 0 0 0 0,1 0 1 0 0,0 1-1 0 0,0-1 0 0 0,0 0 0 0 0,0 0 0 0 0,0 1 0 0 0,0-1 1 0 0,-1 0-1 0 0,1 0 0 0 0,0 0 0 0 0,0 1 0 0 0,0-1 0 0 0,-1 0 1 0 0,1 0-1 0 0,0 0 0 0 0,0 0 0 0 0,-1 0 0 0 0,1 0 0 0 0,0 1 1 0 0,0-1-1 0 0,-1 0 0 0 0,1 0 0 0 0,0 0 0 0 0,0 0 0 0 0,-1 0 1 0 0,1 0-1 0 0,0 0 0 0 0,0 0 0 0 0,-1 0 0 0 0,1 0-49 0 0,131-12 1492 0 0,-109 8-1492 0 0,0 0-1 0 0,0-2 1 0 0,0 0 0 0 0,-1-1-1 0 0,0-1 1 0 0,3-3 0 0 0,-16 8 102 0 0,0-1 1 0 0,-1-1-1 0 0,0 1 1 0 0,6-6-103 0 0,23-13-1949 0 0,-14 14-5968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16.9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23 149 7936 0 0,'-1'33'1675'0'0,"0"1"0"0"0,-3 2-1675 0 0,1 3 136 0 0,2-23-73 0 0,-1 0 0 0 0,-3 13-63 0 0,3-12-2 0 0,0-1-1 0 0,1 1 1 0 0,0 0 0 0 0,1-1 0 0 0,1 2 2 0 0,1 22-65 0 0,-2-36 62 0 0,0 0 0 0 0,1 0 0 0 0,0 1 0 0 0,0-1 0 0 0,0 0 0 0 0,1 0 1 0 0,-1 0-1 0 0,1 0 0 0 0,0 0 0 0 0,0-1 0 0 0,1 1 0 0 0,-1-1 0 0 0,1 1 0 0 0,-1-1 1 0 0,1 0-1 0 0,0 0 3 0 0,19 27 7 0 0,-18-23 92 0 0,1 0 1 0 0,0 0-1 0 0,0-1 0 0 0,5 5-99 0 0,-10-10 135 0 0,0-1 85 0 0,0 0 25 0 0,0-15 1220 0 0,-2-13-527 0 0,-4-1-630 0 0,2-1 1 0 0,0-22-309 0 0,1 20 291 0 0,0-1 1 0 0,-6-14-292 0 0,7 35 111 0 0,1-1 0 0 0,0 1 0 0 0,1 0 0 0 0,0-1-1 0 0,2-11-110 0 0,0-19 238 0 0,-2 34-184 0 0,0 1 0 0 0,0 0 0 0 0,0 0 0 0 0,1 0 0 0 0,1 0 0 0 0,-1 0 0 0 0,2 0 0 0 0,-1 0 0 0 0,2-3-54 0 0,4-12 105 0 0,-7 17-73 0 0,1 0 0 0 0,0 1 0 0 0,0-1 0 0 0,1 0 0 0 0,-1 1 0 0 0,1-1 0 0 0,1 1 0 0 0,-1 0 0 0 0,1 0-1 0 0,0 1 1 0 0,0-1 0 0 0,1 0-32 0 0,8-14 91 0 0,-12 17-88 0 0,0-1 0 0 0,1 1 0 0 0,-1 0 0 0 0,0 0 0 0 0,1 0 0 0 0,-1 1 0 0 0,1-1 0 0 0,-1 0 0 0 0,1 0 0 0 0,0 1 0 0 0,0-1 0 0 0,-1 1 0 0 0,1 0 0 0 0,0-1 0 0 0,1 1-3 0 0,11-1 3 0 0,-4 0 1 0 0,1 1 0 0 0,0-1-1 0 0,0 2 1 0 0,0-1 0 0 0,0 2 0 0 0,0-1-1 0 0,-1 2 1 0 0,1-1 0 0 0,0 1-1 0 0,4 2-3 0 0,3 3 0 0 0,-1 1 0 0 0,0 0 0 0 0,0 1 0 0 0,-1 1 0 0 0,0 0 0 0 0,4 5 0 0 0,-18-13 0 0 0,11 10 0 0 0,1-1 0 0 0,12 8 0 0 0,-17-13 1 0 0,0 2-1 0 0,-1-1 1 0 0,0 1-1 0 0,0 1 0 0 0,-1-1 1 0 0,4 8-1 0 0,13 13 21 0 0,-11-13 70 0 0,-1 1 0 0 0,5 8-91 0 0,20 29 216 0 0,-31-46-140 0 0,0 1 0 0 0,0 0 0 0 0,-1 0 0 0 0,-1 0 1 0 0,0 1-1 0 0,0-1 0 0 0,1 7-76 0 0,10 21 61 0 0,-14-32-56 0 0,0-1-1 0 0,1 0 1 0 0,-1 1-1 0 0,-1-1 1 0 0,1 0-1 0 0,-1 1 1 0 0,1-1-1 0 0,-1 1 1 0 0,-1-1-1 0 0,1 1 1 0 0,-1-1-1 0 0,1 1 1 0 0,-1-1-1 0 0,-1 0 1 0 0,1 1-1 0 0,0-1 1 0 0,-1 0-1 0 0,0 0 1 0 0,0 0-1 0 0,0 0 1 0 0,-1 0-1 0 0,1-1 1 0 0,-1 1-1 0 0,0-1 1 0 0,0 0-1 0 0,0 1 1 0 0,-4 1-5 0 0,-12 7 8 0 0,-1-2 0 0 0,0-1 1 0 0,-1 0-1 0 0,1-1 0 0 0,-2-2 0 0 0,-14 3-8 0 0,3-2 32 0 0,-1-2 0 0 0,0-1-1 0 0,0-2 1 0 0,-3-2-32 0 0,-7-3-27 0 0,0-2 0 0 0,1-1 1 0 0,0-3-1 0 0,-11-5 27 0 0,45 12 20 0 0,-1-1-1 0 0,1 0 1 0 0,0 0 0 0 0,0-1 0 0 0,-4-3-20 0 0,11 6-135 0 0,0 0 1 0 0,0 0 0 0 0,0-1 0 0 0,0 1-1 0 0,0-1 1 0 0,0 1 0 0 0,1-1 0 0 0,-1 0-1 0 0,1 1 1 0 0,-1-1 0 0 0,1 0 0 0 0,-1 0-1 0 0,1 0 1 0 0,0 0 0 0 0,0 0 0 0 0,0 0-1 0 0,0-1 1 0 0,1 1 0 0 0,-1 0 0 0 0,1 0-1 0 0,-1-1 1 0 0,1 1 0 0 0,0-2 134 0 0,0 3-11585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20.8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265 30 6224 0 0,'0'0'281'0'0,"0"0"4"0"0,0 0-2 0 0,0 0 20 0 0,0 0 65 0 0,0 0 16 0 0,0 0 2 0 0,-6-5-3 0 0,-19-12-54 0 0,24 16-288 0 0,0 0 0 0 0,-1 0-1 0 0,1 0 1 0 0,0 1-1 0 0,-1-1 1 0 0,1 0-1 0 0,-1 1 1 0 0,1 0-1 0 0,-1-1 1 0 0,1 1 0 0 0,-1 0-1 0 0,1-1 1 0 0,-1 1-1 0 0,1 0 1 0 0,-1 0-1 0 0,1 1 1 0 0,-1-1 0 0 0,1 0-1 0 0,-1 0 1 0 0,1 1-1 0 0,-1-1 1 0 0,1 1-1 0 0,-1-1 1 0 0,0 1-41 0 0,-2 1-6 0 0,1 1 0 0 0,0-1 0 0 0,-1 1 0 0 0,1 0 0 0 0,0 0 0 0 0,0 0 0 0 0,-1 2 6 0 0,-5 6 58 0 0,-4 1-48 0 0,-5 5 20 0 0,2 1-1 0 0,-5 6-29 0 0,17-18 4 0 0,0 0 0 0 0,0 0 0 0 0,0 0 0 0 0,1 0 1 0 0,0 1-1 0 0,0-1 0 0 0,0 1 0 0 0,1 0 0 0 0,0 0 0 0 0,0 1-4 0 0,1 0 2 0 0,0-3 0 0 0,1 0 0 0 0,-1-1 0 0 0,0 1 0 0 0,-1 0 0 0 0,1 0 1 0 0,-1-1-1 0 0,0 1 0 0 0,0-1 0 0 0,-1 1 0 0 0,-1 1-2 0 0,-2 5-21 0 0,1 0 0 0 0,0-1 0 0 0,0 2 0 0 0,1-1 0 0 0,1 0 0 0 0,0 1 0 0 0,0 0 0 0 0,1-1 0 0 0,1 1 0 0 0,0 0 0 0 0,0 0 0 0 0,2 5 21 0 0,0-4-60 0 0,1-1 0 0 0,0 0-1 0 0,1 0 1 0 0,0 0 0 0 0,1 0 0 0 0,3 8 60 0 0,-2-7-32 0 0,-3-8 23 0 0,0 0 0 0 0,1 0 0 0 0,0 0 0 0 0,-1 0 0 0 0,1-1 0 0 0,1 1 0 0 0,-1-1 1 0 0,1 0-1 0 0,0 0 0 0 0,0 0 0 0 0,2 2 9 0 0,8 4-29 0 0,0-1 1 0 0,0 0-1 0 0,2 0 29 0 0,12 7-62 0 0,-18-11 54 0 0,0 0 0 0 0,0 0 0 0 0,0-1-1 0 0,1-1 1 0 0,-1 0 0 0 0,1 0-1 0 0,0-1 1 0 0,0 0 0 0 0,0-1 0 0 0,1 0-1 0 0,-1-1 1 0 0,10-1 8 0 0,-8 0 5 0 0,0 0-1 0 0,0-1 1 0 0,0-1 0 0 0,-1 0 0 0 0,1-1-1 0 0,-1 0 1 0 0,1-1 0 0 0,-1-1 0 0 0,-1 1-1 0 0,11-8-4 0 0,-15 8 18 0 0,-1 0 0 0 0,1-1 0 0 0,-1 0 0 0 0,0-1 0 0 0,0 1 0 0 0,-1-1 0 0 0,1 0-1 0 0,0-3-17 0 0,9-15 288 0 0,9-23-288 0 0,12-18 305 0 0,-33 61-269 0 0,-1 0 0 0 0,1 0 0 0 0,-1 0 0 0 0,0 0 0 0 0,-1 0 0 0 0,1-1 0 0 0,-1 1 0 0 0,0-1 0 0 0,0 1 0 0 0,-1 0 0 0 0,0-1 0 0 0,0 0 0 0 0,0 1 0 0 0,0-1 0 0 0,-1 1 0 0 0,-1-4-36 0 0,0-30 338 0 0,1 29-219 0 0,0 0 0 0 0,0 0 0 0 0,-1 0 1 0 0,0 0-1 0 0,-1 0 0 0 0,0 0 0 0 0,-1 1 0 0 0,0 0 1 0 0,-4-9-120 0 0,4 12 68 0 0,1-1 0 0 0,-1 1 0 0 0,-1 0 0 0 0,1 0 0 0 0,-1 0 0 0 0,0 1 1 0 0,0-1-1 0 0,-1 1 0 0 0,0 0 0 0 0,1 1 0 0 0,-2 0 0 0 0,1-1 0 0 0,-6-1-68 0 0,-20-14 342 0 0,29 17-302 0 0,0 0 0 0 0,-1 1-1 0 0,0-1 1 0 0,0 1 0 0 0,0 0 0 0 0,0 0-1 0 0,0 1 1 0 0,0-1 0 0 0,0 1-1 0 0,0 0 1 0 0,-3-1-40 0 0,4 1 22 0 0,-1 1-1 0 0,0-1 1 0 0,0 1 0 0 0,1 0 0 0 0,-1 0 0 0 0,0 0-1 0 0,0 1 1 0 0,0-1 0 0 0,0 1 0 0 0,1 0-1 0 0,-1 0 1 0 0,0 0 0 0 0,1 0 0 0 0,-1 1 0 0 0,1 0-22 0 0,-11 3-1720 0 0,11-4-7136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21.3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6520 0 0,'10'14'788'0'0,"-9"-13"-688"0"0,0 0 1 0 0,0 0 0 0 0,0 1-1 0 0,0-1 1 0 0,0 0-1 0 0,-1 0 1 0 0,1 0 0 0 0,0 1-1 0 0,-1-1 1 0 0,1 0-1 0 0,-1 0 1 0 0,0 1 0 0 0,1-1-1 0 0,-1 1 1 0 0,0-1-1 0 0,0 0 1 0 0,0 1 0 0 0,0-1-1 0 0,0 0 1 0 0,0 1-101 0 0,1 5 139 0 0,0-1 1 0 0,1 1 0 0 0,-1 0 0 0 0,1-1-1 0 0,0 0 1 0 0,1 1 0 0 0,0-1-1 0 0,1 3-139 0 0,10 25 288 0 0,-6-11-233 0 0,-3-5-4 0 0,1 0 0 0 0,1 0 0 0 0,1 1-51 0 0,-6-14 33 0 0,0 1 0 0 0,-1-1 0 0 0,1 0 1 0 0,-1 1-1 0 0,0-1 0 0 0,-1 1 0 0 0,0-1 0 0 0,0 1 0 0 0,0-1 0 0 0,-1 5-33 0 0,1-4 40 0 0,-1-1-1 0 0,1 0 0 0 0,0 1 0 0 0,1-1 0 0 0,-1 1 0 0 0,1-1 0 0 0,0 0 0 0 0,0 1 1 0 0,1-1-1 0 0,1 4-39 0 0,1 0 45 0 0,-3-6 2 0 0,1 0 0 0 0,-1 0 0 0 0,1 0 0 0 0,0 0 0 0 0,0 0 0 0 0,0 0 0 0 0,0 0 0 0 0,0 0 0 0 0,1-1 0 0 0,0 1 0 0 0,-1-1-1 0 0,1 0 1 0 0,0 0 0 0 0,0 1-47 0 0,8 9-1448 0 0,-10-11-6350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21.7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5920 0 0,'0'0'26'0'0,"1"0"1"0"0,0 0-1 0 0,-1 0 1 0 0,1 1-1 0 0,0-1 1 0 0,0 0 0 0 0,-1 0-1 0 0,1 0 1 0 0,0 1-1 0 0,-1-1 1 0 0,1 0-1 0 0,-1 0 1 0 0,1 1-1 0 0,0-1 1 0 0,-1 1-1 0 0,1-1 1 0 0,-1 0-1 0 0,1 1 1 0 0,-1-1-1 0 0,1 1 1 0 0,-1 0 0 0 0,1-1-1 0 0,-1 1 1 0 0,0-1-1 0 0,1 1 1 0 0,-1 0-1 0 0,0-1 1 0 0,0 1-1 0 0,1-1 1 0 0,-1 1-27 0 0,4 26 1578 0 0,-4-23-1404 0 0,0-1 0 0 0,0 1 0 0 0,1 0 0 0 0,-1 0 0 0 0,1-1 0 0 0,0 1 0 0 0,2 3-174 0 0,4 10 39 0 0,-1 0 1 0 0,0 1 0 0 0,-1 0-1 0 0,-1 0 1 0 0,0 5-40 0 0,2 4-34 0 0,8 25 34 0 0,-9-34-36 0 0,1 0-1 0 0,1 0 1 0 0,1-1 0 0 0,1 0 0 0 0,0 0 0 0 0,1-1 0 0 0,0 0 0 0 0,2-1-1 0 0,5 6 37 0 0,-7-13-22 0 0,1 0-1 0 0,0 0 0 0 0,0-1 1 0 0,1 0-1 0 0,2 0 23 0 0,-9-4-7 0 0,2 0 2 0 0,0 0-1 0 0,0-1 1 0 0,0 1-1 0 0,1-1 1 0 0,-1-1-1 0 0,1 1 1 0 0,-1-1-1 0 0,7 0 6 0 0,7-1 115 0 0,-1 0 0 0 0,12-3-115 0 0,-15 4 169 0 0,-16-1-147 0 0,0 0 0 0 0,0 1 0 0 0,1-1 0 0 0,-1 0 1 0 0,0 0-1 0 0,0 0 0 0 0,0 1 0 0 0,0-1 0 0 0,0-1 0 0 0,1 1 0 0 0,-1 0 0 0 0,0 0 0 0 0,0 0 0 0 0,0-1 0 0 0,0 1 0 0 0,0 0 1 0 0,0-1-1 0 0,0 1 0 0 0,0-1 0 0 0,0 1 0 0 0,0-1 0 0 0,0 0 0 0 0,0 1 0 0 0,0-1 0 0 0,0 0 0 0 0,0 0 0 0 0,0 0 1 0 0,-1 1-1 0 0,1-1 0 0 0,0-1-22 0 0,1-1 160 0 0,0 0-1 0 0,-1-1 1 0 0,0 1 0 0 0,1-1 0 0 0,-1 1 0 0 0,0-1 0 0 0,-1 0 0 0 0,1 1 0 0 0,0-1 0 0 0,-1 0-1 0 0,0 1 1 0 0,0-2-160 0 0,-2-12 197 0 0,0 0 0 0 0,-1 0 0 0 0,-1 0 0 0 0,0 0-1 0 0,-2 1 1 0 0,0-1 0 0 0,0 1 0 0 0,-10-14-197 0 0,-11-33 379 0 0,18 39-232 0 0,2 9 17 0 0,1-1 0 0 0,1 1 0 0 0,1-1 0 0 0,0 0 1 0 0,0-6-165 0 0,0 5 178 0 0,-1-8 153 0 0,5 24-314 0 0,0 0-1 0 0,0 0 0 0 0,0 0 1 0 0,1 0-1 0 0,-1 0 1 0 0,0 0-1 0 0,0 0 1 0 0,1 0-1 0 0,-1 1 1 0 0,1-1-1 0 0,-1 0 1 0 0,1 0-1 0 0,-1 0 0 0 0,1 0 1 0 0,0 0-1 0 0,-1 1 1 0 0,1-1-1 0 0,0 0 1 0 0,0 1-1 0 0,-1-1 1 0 0,1 0-1 0 0,0 1 0 0 0,0-1-15 0 0,10-6-1991 0 0,-11 6-8004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22.0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70 413 7232 0 0,'0'0'90'0'0,"-1"0"0"0"0,1 0 1 0 0,-1 0-1 0 0,0 0 0 0 0,1 1 1 0 0,-1-1-1 0 0,0 0 0 0 0,1 0 0 0 0,-1 0 1 0 0,1 1-1 0 0,-1-1 0 0 0,0 0 1 0 0,1 1-1 0 0,-1-1 0 0 0,1 0 0 0 0,-1 1 1 0 0,1-1-1 0 0,-1 1-90 0 0,1-1 13 0 0,0 1 0 0 0,1-1 0 0 0,-1 1 0 0 0,0-1 0 0 0,0 1 1 0 0,0-1-1 0 0,0 1 0 0 0,-1-1 0 0 0,1 0 0 0 0,0 1 0 0 0,0-1 0 0 0,0 1 0 0 0,0-1 0 0 0,0 1 0 0 0,-1-1 0 0 0,1 1 0 0 0,0-1 0 0 0,0 0 1 0 0,0 1-1 0 0,-1-1 0 0 0,1 0 0 0 0,0 1 0 0 0,-1-1 0 0 0,1 0 0 0 0,0 1 0 0 0,-1-1 0 0 0,1 0 0 0 0,-1 0 0 0 0,1 1 0 0 0,0-1 1 0 0,-1 0-1 0 0,1 0 0 0 0,-1 0 0 0 0,1 1 0 0 0,-1-1 0 0 0,1 0 0 0 0,0 0 0 0 0,-1 0 0 0 0,1 0 0 0 0,-1 0 0 0 0,1 0 0 0 0,-1 0-13 0 0,1-3 75 0 0,-1 1-1 0 0,0-1 0 0 0,0 0 0 0 0,0 1 0 0 0,0-1 0 0 0,0 1 1 0 0,-1 0-1 0 0,0-2-74 0 0,-6-17 247 0 0,1-1 0 0 0,1 1 0 0 0,1-1 0 0 0,1 0 0 0 0,1 0 0 0 0,0-1 0 0 0,2 1 0 0 0,1-9-247 0 0,0 27 31 0 0,0-12 263 0 0,0 0 0 0 0,2 0 0 0 0,0-5-294 0 0,-1 15 86 0 0,1 1-1 0 0,-1 0 1 0 0,1 0 0 0 0,0 0-1 0 0,0 0 1 0 0,1 0 0 0 0,-1 0 0 0 0,1 1-1 0 0,0-1 1 0 0,0 1 0 0 0,2-1-86 0 0,12-20 573 0 0,-15 22-477 0 0,-1-1 1 0 0,1 1-1 0 0,0 0 0 0 0,1 0 0 0 0,-1 0 1 0 0,0 0-1 0 0,1 1 0 0 0,0-1 1 0 0,-1 1-1 0 0,1-1 0 0 0,0 1 0 0 0,0 0 1 0 0,1 0-1 0 0,0 0-96 0 0,-1 1 33 0 0,1 0 1 0 0,-1 0-1 0 0,0 1 0 0 0,0 0 1 0 0,1-1-1 0 0,-1 1 0 0 0,0 0 1 0 0,0 1-1 0 0,1-1 0 0 0,-1 1 1 0 0,0-1-1 0 0,0 1 0 0 0,0 0 1 0 0,1 0-1 0 0,-1 0 0 0 0,0 0 1 0 0,0 1-1 0 0,-1-1 0 0 0,1 1 1 0 0,0 0-1 0 0,0 0-33 0 0,10 8 41 0 0,0 0-1 0 0,-1 0 1 0 0,9 11-41 0 0,-7-7 64 0 0,42 43 69 0 0,26 36-133 0 0,-76-85 1 0 0,1 1-6 0 0,-1 0 0 0 0,0 1 0 0 0,5 10 5 0 0,-5-9-7 0 0,6 6-19 0 0,-10-15 10 0 0,0 0 0 0 0,-1 1 0 0 0,1-1 0 0 0,0 1 0 0 0,-1-1 0 0 0,1 1 1 0 0,-1 0-1 0 0,0-1 0 0 0,0 1 0 0 0,0 0 0 0 0,0 2 16 0 0,-1-5-37 0 0,-3 2-2086 0 0,2-1-8163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38.5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7328 0 0,'5'7'201'0'0,"1"-1"0"0"0,0 0 0 0 0,1 0 0 0 0,4 3-201 0 0,-6-6 136 0 0,0 1-1 0 0,-1 0 1 0 0,1 0-1 0 0,-1 1 0 0 0,0-1 1 0 0,0 1-1 0 0,-1 0 1 0 0,1 0-1 0 0,-1 0 0 0 0,1 2-135 0 0,6 12 270 0 0,0-1 0 0 0,2 0 0 0 0,0-1 0 0 0,1 0 0 0 0,10 10-270 0 0,24 30 229 0 0,-35-41-163 0 0,1-1-1 0 0,0-1 1 0 0,2 0-1 0 0,1 0-65 0 0,37 38 223 0 0,31 35 308 0 0,-62-65-324 0 0,-11-11-105 0 0,-6-7-20 0 0,0 1 0 0 0,0 0 0 0 0,0 0 0 0 0,-1 0 0 0 0,0 1 0 0 0,0-1 0 0 0,0 1 0 0 0,-1 0 0 0 0,0 0 0 0 0,1 3-82 0 0,3 6 932 0 0,-14-29-2540 0 0,7 13-7350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22.6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1 207 8032 0 0,'4'-2'115'0'0,"15"-3"1858"0"0,-2 0-1761 0 0,-1-1 1 0 0,1-1 0 0 0,-1 0-1 0 0,-1-1 1 0 0,1 0-1 0 0,1-3-212 0 0,22-11 46 0 0,142-69 65 0 0,-172 87-479 0 0,-1-2 1 0 0,1 1 0 0 0,-1-1-1 0 0,3-4 368 0 0,-7 6-7202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23.0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51 562 4616 0 0,'0'0'327'0'0,"0"0"-5"0"0,0 0 3 0 0,0 0-19 0 0,0 0-65 0 0,0 0-10 0 0,-1-14 849 0 0,-3-1-722 0 0,1 0 0 0 0,0-1 0 0 0,0-10-358 0 0,-6-33 668 0 0,0 14 579 0 0,-1-27-1247 0 0,9 61 139 0 0,-2-8 104 0 0,1 11 2 0 0,1 0-1 0 0,0 1 1 0 0,1-1-1 0 0,0 0 1 0 0,0 0-1 0 0,1-7-244 0 0,-1 15 24 0 0,0-1-1 0 0,0 0 0 0 0,1 1 0 0 0,-1-1 1 0 0,0 0-1 0 0,1 1 0 0 0,-1-1 0 0 0,0 1 0 0 0,1-1 1 0 0,-1 1-1 0 0,1-1 0 0 0,-1 0 0 0 0,1 1 1 0 0,-1-1-1 0 0,1 1 0 0 0,-1 0 0 0 0,1-1 1 0 0,-1 1-1 0 0,1 0 0 0 0,0-1-23 0 0,8-8 515 0 0,-8 8-488 0 0,0-1-1 0 0,0 1 1 0 0,1 0-1 0 0,-1 0 0 0 0,0 1 1 0 0,1-1-1 0 0,-1 0 1 0 0,0 0-1 0 0,1 1 0 0 0,-1-1 1 0 0,1 1-1 0 0,0-1 1 0 0,-1 1-1 0 0,1 0 1 0 0,-1-1-1 0 0,1 1 0 0 0,-1 0 1 0 0,1 0-1 0 0,0 0 1 0 0,-1 0-1 0 0,1 1 1 0 0,0-1-27 0 0,1 1 20 0 0,1 0 1 0 0,-1 0 0 0 0,1 1 0 0 0,-1-1 0 0 0,1 1 0 0 0,-1 0-1 0 0,0 0 1 0 0,0 0 0 0 0,0 1 0 0 0,0-1 0 0 0,0 1-1 0 0,1 1-20 0 0,3 2 65 0 0,35 30 254 0 0,-24-20-165 0 0,0-1 0 0 0,1-1 1 0 0,3 2-155 0 0,51 35 411 0 0,-53-36-378 0 0,0 0 1 0 0,1-2 0 0 0,16 9-34 0 0,-18-13 7 0 0,5 3 17 0 0,1-1-1 0 0,8 1-23 0 0,-25-9 5 0 0,1-1 0 0 0,-1 0-1 0 0,1 0 1 0 0,0-1 0 0 0,-1 0 0 0 0,1-1-1 0 0,0 0 1 0 0,0 0 0 0 0,0-1-5 0 0,-7 1 0 0 0,0 0 0 0 0,0 0 1 0 0,0-1-1 0 0,0 1 0 0 0,0-1 0 0 0,0 1 1 0 0,0-1-1 0 0,0 1 0 0 0,0-1 0 0 0,-1 0 0 0 0,1 0 1 0 0,0 0-1 0 0,-1 0 0 0 0,1 0 0 0 0,0 0 1 0 0,-1-1-1 0 0,1 1 0 0 0,-1 0 0 0 0,0-1 1 0 0,1 1-1 0 0,-1-1 0 0 0,0 0 0 0 0,0 1 1 0 0,0-1-1 0 0,0 0 0 0 0,0 0 0 0 0,-1 1 1 0 0,2-3-1 0 0,-2 4 0 0 0,5-11 6 0 0,0 0 0 0 0,-1-1 1 0 0,0 0-1 0 0,0-1-6 0 0,-4 9 3 0 0,1 0 0 0 0,-1 0 0 0 0,1 0 0 0 0,-1-1 0 0 0,0 1 0 0 0,-1 0 1 0 0,1 0-1 0 0,-1 0 0 0 0,1 0 0 0 0,-1 0 0 0 0,-1 0 0 0 0,1 0 0 0 0,-2-3-3 0 0,-10-23 112 0 0,-17-27-112 0 0,25 48 47 0 0,-1 0 0 0 0,-1 0 0 0 0,1 0 0 0 0,-1 1-1 0 0,-1 0 1 0 0,0 1 0 0 0,-8-7-47 0 0,0-6 424 0 0,15 19-504 0 0,0 0 0 0 0,1 1 0 0 0,0-1 0 0 0,-1 0 1 0 0,1 0-1 0 0,-1 1 0 0 0,1-1 0 0 0,0 0 1 0 0,0 0-1 0 0,-1 0 0 0 0,1 1 0 0 0,0-1 0 0 0,0 0 1 0 0,0 0-1 0 0,0 0 0 0 0,0 0 0 0 0,0 0 0 0 0,0 1 1 0 0,0-1-1 0 0,0 0 0 0 0,0 0 0 0 0,1 0 1 0 0,-1 0-1 0 0,0 1 0 0 0,1-1 0 0 0,-1 0 80 0 0,1 0-10294 0 0</inkml:trace>
  <inkml:trace contextRef="#ctx0" brushRef="#br0" timeOffset="1">1085 1 7936 0 0,'0'0'345'0'0,"0"0"6"0"0,0 22 994 0 0,1-20-1316 0 0,-1-1 1 0 0,0 0-1 0 0,1 0 1 0 0,-1 0-1 0 0,1 0 1 0 0,-1 0-1 0 0,1 0 0 0 0,0 0 1 0 0,-1 0-1 0 0,1 0 1 0 0,0-1-1 0 0,0 1 1 0 0,0 1-30 0 0,0-1 19 0 0,0 0 0 0 0,1 0 1 0 0,-1 0-1 0 0,0 1 0 0 0,0-1 1 0 0,-1 0-1 0 0,1 1 0 0 0,0-1 1 0 0,0 1-1 0 0,-1-1 0 0 0,1 1 1 0 0,0 1-20 0 0,25 123 401 0 0,-4 16-401 0 0,-17-106 448 0 0,-2 1 0 0 0,-2 23-448 0 0,-1-59 21 0 0,0 0 0 0 0,0 0 0 0 0,0-1 0 0 0,0 1 0 0 0,0 0 1 0 0,1 0-1 0 0,-1 0 0 0 0,0-1 0 0 0,0 1 0 0 0,1 0 0 0 0,-1 0 0 0 0,0-1 0 0 0,1 1 0 0 0,-1 0 0 0 0,1 0 0 0 0,-1-1 1 0 0,1 1-1 0 0,-1-1 0 0 0,1 1 0 0 0,-1 0 0 0 0,1-1 0 0 0,0 1 0 0 0,-1-1 0 0 0,1 1 0 0 0,0-1 0 0 0,-1 0 1 0 0,1 1-1 0 0,1-1-21 0 0,-2 1 121 0 0,0-1-10 0 0,0 0-61 0 0,0 0-6 0 0,0-11-1525 0 0,0 11-6620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23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30 6632 0 0,'-6'-8'374'0'0,"3"9"462"0"0,4-1-782 0 0,-1 1 0 0 0,1 0 0 0 0,-1-1 0 0 0,1 1 0 0 0,0-1 0 0 0,-1 1 0 0 0,1-1 0 0 0,0 0-1 0 0,-1 1 1 0 0,1-1 0 0 0,0 1 0 0 0,-1-1 0 0 0,1 0 0 0 0,0 0 0 0 0,0 1 0 0 0,-1-1 0 0 0,1 0 0 0 0,0 0 0 0 0,0 0 0 0 0,0 0 0 0 0,-1 0 0 0 0,1 0 0 0 0,0 0-1 0 0,0 0 1 0 0,0 0-54 0 0,39-1 229 0 0,0-1 0 0 0,14-4-229 0 0,24-2 52 0 0,40 1-52 0 0,-17 2 98 0 0,-69 5 148 0 0,24 2-246 0 0,-2 0-1243 0 0,-50-2-5046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23.8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6016 0 0,'1'8'20'0'0,"-1"0"-1"0"0,2-1 1 0 0,-1 1 0 0 0,1 0 0 0 0,1-1 0 0 0,2 8-20 0 0,6 18 77 0 0,-6-14 36 0 0,-1 3 26 0 0,2-1 0 0 0,1 1 0 0 0,0-2 0 0 0,6 10-139 0 0,-6-15 121 0 0,-1 0-1 0 0,-1 0 1 0 0,2 9-121 0 0,14 35 877 0 0,-20-56-827 0 0,-1-1 0 0 0,1 1 1 0 0,0-1-1 0 0,-1 1 0 0 0,1 0 1 0 0,-1-1-1 0 0,0 1 0 0 0,0 0 1 0 0,0 1-51 0 0,0-1 39 0 0,-1-1 1 0 0,2 0-1 0 0,-1 1 1 0 0,0-1-1 0 0,0 1 1 0 0,1-1-1 0 0,-1 0 1 0 0,1 1-1 0 0,-1-1 1 0 0,2 1-40 0 0,-1 1 124 0 0,1-1 1 0 0,-1 0-1 0 0,0 1 1 0 0,0-1-1 0 0,0 1 1 0 0,0-1-1 0 0,-1 1 1 0 0,0-1-1 0 0,1 1 1 0 0,-1-1-1 0 0,-1 3-124 0 0,1-6 21 0 0,0 1 0 0 0,0-1-1 0 0,1 0 1 0 0,-1 1 0 0 0,0-1 0 0 0,0 1-1 0 0,0-1 1 0 0,0 0 0 0 0,0 1 0 0 0,0-1-1 0 0,0 0 1 0 0,1 1 0 0 0,-1-1 0 0 0,0 0-1 0 0,0 1 1 0 0,0-1 0 0 0,1 0 0 0 0,-1 0-1 0 0,0 1 1 0 0,1-1 0 0 0,-1 0 0 0 0,0 0-1 0 0,0 1 1 0 0,1-1 0 0 0,-1 0 0 0 0,0 0-1 0 0,1 0 1 0 0,-1 1 0 0 0,1-1 0 0 0,-1 0-1 0 0,1 0-20 0 0,-1 0 24 0 0,1 0 0 0 0,-1 0 0 0 0,0 0 0 0 0,1 1 0 0 0,-1-1 0 0 0,1 0 0 0 0,-1 0 0 0 0,1 1 0 0 0,-1-1 0 0 0,0 0 0 0 0,1 1 0 0 0,-1-1-1 0 0,0 0 1 0 0,1 1 0 0 0,-1-1 0 0 0,0 0 0 0 0,1 1 0 0 0,-1-1 0 0 0,0 1 0 0 0,0-1 0 0 0,0 1 0 0 0,1-1 0 0 0,-1 1 0 0 0,0-1 0 0 0,0 1 0 0 0,0-1 0 0 0,0 0 0 0 0,0 1-1 0 0,0-1 1 0 0,0 1 0 0 0,0-1 0 0 0,0 1-24 0 0,0-4-1374 0 0,0 2-6030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24.3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200 0 6728 0 0,'6'29'2192'0'0,"-17"-6"-2040"0"0,9-21-152 0 0,0 0 0 0 0,0 0 0 0 0,-1-1 0 0 0,1 1 0 0 0,-1-1 0 0 0,1 1 0 0 0,-1-1 0 0 0,1 0 0 0 0,-1 0 0 0 0,0 0 0 0 0,0 0 0 0 0,0-1 0 0 0,-3 2 0 0 0,-23 6 30 0 0,0 0 0 0 0,0-3 0 0 0,-10 1-30 0 0,10-6 911 0 0,29 0-754 0 0,0 0 62 0 0,0 0 20 0 0,0 0 2 0 0,0 0-28 0 0,0 0-130 0 0,0 0-28 0 0,0 0 1 0 0,0 0 18 0 0,0 0 77 0 0,0 0 24 0 0,0 23 259 0 0,0-3-400 0 0,0 1 0 0 0,2-1-1 0 0,0 0 1 0 0,5 17-34 0 0,-4-19 12 0 0,-1 0 0 0 0,0 0 0 0 0,-1 0 0 0 0,-1 1-1 0 0,-1 10-11 0 0,1 48 76 0 0,1-72-74 0 0,0 0 1 0 0,0 1 0 0 0,0-1-1 0 0,1 0 1 0 0,2 4-3 0 0,-2-4 9 0 0,-1-1-1 0 0,1 1 1 0 0,-1 0-1 0 0,0-1 1 0 0,0 1-1 0 0,0 0 1 0 0,0 3-9 0 0,-2-6 31 0 0,1 1 0 0 0,0-1 1 0 0,0 1-1 0 0,0 0 0 0 0,1-1 0 0 0,-1 1 1 0 0,0-1-1 0 0,1 1 0 0 0,0-1 0 0 0,-1 1 1 0 0,1-1-1 0 0,0 0 0 0 0,0 1 0 0 0,1-1 1 0 0,-1 0-1 0 0,1 2-31 0 0,-1-2-1564 0 0,-1-2-6621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24.8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0 297 7432 0 0,'0'0'0'0'0,"0"0"0"0"0,0 0 0 0 0,5-5 464 0 0,1 3 16 0 0,1 2-8 0 0,11-4 0 0 0,6-8-232 0 0,1 1-8 0 0,4 9 0 0 0,16-11 0 0 0,2-3-152 0 0,-9 7 0 0 0,-3 0 0 0 0,1 3 8 0 0,-7-1-104 0 0,-4-4 8 0 0,-1-3-7920 0 0</inkml:trace>
  <inkml:trace contextRef="#ctx0" brushRef="#br0" timeOffset="1">659 0 6632 0 0,'0'0'352'0'0,"0"16"686"0"0,0 1-554 0 0,-1-5-370 0 0,1 1-1 0 0,0-1 0 0 0,1 1 0 0 0,1-1 0 0 0,0 0 0 0 0,0 1 1 0 0,2-1-1 0 0,0 2-113 0 0,6 10 42 0 0,-2 2 1 0 0,0-1 0 0 0,2 17-43 0 0,5 4 237 0 0,-12-38-155 0 0,1 0 1 0 0,-1 1-1 0 0,-1 0 0 0 0,2 7-82 0 0,6 34 357 0 0,-9-46-260 0 0,1 1 0 0 0,-1-1 0 0 0,1 0 0 0 0,0 0 0 0 0,0 1 0 0 0,0-1 0 0 0,1-1 0 0 0,-1 1 0 0 0,3 2-97 0 0,-4-3-82 0 0,-1 0 1 0 0,1 0-1 0 0,0-1 1 0 0,-1 1-1 0 0,0 0 1 0 0,0 0-1 0 0,0 2 82 0 0,0-5-7693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25.1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1 7528 0 0,'2'2'39'0'0,"7"6"542"0"0,-9-8-568 0 0,0 0 0 0 0,0 0 1 0 0,0 0-1 0 0,1 0 0 0 0,-1 0 0 0 0,0 0 0 0 0,0 0 0 0 0,0 0 0 0 0,0 0 0 0 0,1 0 0 0 0,-1 0 0 0 0,0 0 0 0 0,0 0 1 0 0,0 0-1 0 0,0 0 0 0 0,1 0 0 0 0,-1 0 0 0 0,0 0 0 0 0,0 0 0 0 0,0 0 0 0 0,0 0 0 0 0,0-1 0 0 0,1 1 0 0 0,-1 0 1 0 0,0 0-1 0 0,0 0 0 0 0,0 0 0 0 0,0 0 0 0 0,0 0 0 0 0,0-1 0 0 0,0 1 0 0 0,1 0 0 0 0,-1 0 0 0 0,0 0 0 0 0,0 0 1 0 0,0 0-1 0 0,0-1 0 0 0,0 1 0 0 0,0 0 0 0 0,0 0 0 0 0,0 0 0 0 0,0 0 0 0 0,0-1 0 0 0,0 1 0 0 0,0 0 0 0 0,0 0 1 0 0,0 0-1 0 0,0 0 0 0 0,0-1 0 0 0,0 1 0 0 0,0 0 0 0 0,0 0 0 0 0,0 0 0 0 0,0 0 0 0 0,0-1 0 0 0,-1 1 0 0 0,1 0-13 0 0,0 0 16 0 0,0 0-1 0 0,0 0 0 0 0,0 0 1 0 0,0 0-1 0 0,0 0 0 0 0,0 0 1 0 0,0 1-1 0 0,0-1 0 0 0,0 0 1 0 0,0 0-1 0 0,0 0 0 0 0,0 0 1 0 0,0 0-1 0 0,0 0 0 0 0,-1 0 1 0 0,1 0-1 0 0,0 0 0 0 0,0 0 1 0 0,0 0-1 0 0,0 0 0 0 0,0 0 1 0 0,0 0-1 0 0,0 0 0 0 0,0 0 1 0 0,0 0-1 0 0,0 0 0 0 0,0 0 1 0 0,-1 0-1 0 0,1 0 0 0 0,0 0 0 0 0,0 0 1 0 0,0 0-1 0 0,0 0 0 0 0,0 0 1 0 0,0 0-1 0 0,0 0 0 0 0,0 0 1 0 0,0 0-1 0 0,0 0 0 0 0,0 0 1 0 0,0 0-1 0 0,0 0 0 0 0,-1-1 1 0 0,1 1-1 0 0,0 0 0 0 0,0 0 1 0 0,0 0-1 0 0,0 0 0 0 0,0 0 1 0 0,0 0-1 0 0,0 0 0 0 0,0 0 1 0 0,0 0-1 0 0,0 0 0 0 0,0 0 1 0 0,0 0-1 0 0,0 0 0 0 0,0-1 1 0 0,0 1-1 0 0,0 0 0 0 0,0 0 1 0 0,0 0-1 0 0,0 0 0 0 0,0 0 1 0 0,0 0-16 0 0,-7 8 717 0 0,1-1 96 0 0,5-7-812 0 0,0 0-1 0 0,-1 0 1 0 0,1 0 0 0 0,0 1 0 0 0,-1-1-1 0 0,1 1 1 0 0,0-1 0 0 0,-1 1 0 0 0,1-1-1 0 0,0 1 1 0 0,0-1 0 0 0,0 1-1 0 0,0 0 1 0 0,-1 0 0 0 0,1 0 0 0 0,0 0-1 0 0,1 0 1 0 0,-1 0 0 0 0,0 0 0 0 0,0 0-1 0 0,0 1 0 0 0,-13 11-130 0 0,5-8 80 0 0,0-1 0 0 0,-1 0-1 0 0,0 0 1 0 0,0-1-1 0 0,0 0 1 0 0,0 0-1 0 0,0-1 1 0 0,-1-1 0 0 0,1 0-1 0 0,0 0 1 0 0,-4-1 50 0 0,-2 1-64 0 0,0 1 1 0 0,0 0 0 0 0,0 1-1 0 0,0 1 64 0 0,13-3-23 0 0,-1 1-1 0 0,0-1 1 0 0,0 0-1 0 0,1 0 1 0 0,-1-1-1 0 0,0 1 1 0 0,0-1-1 0 0,0 1 1 0 0,0-1-1 0 0,0 0 1 0 0,0-1-1 0 0,0 1 1 0 0,0-1-1 0 0,1 0 1 0 0,-1 0-1 0 0,0 0 24 0 0,2 0 13 0 0,1 1 0 0 0,-1-1 0 0 0,1 1 0 0 0,-1 0 0 0 0,1-1 0 0 0,-1 1 0 0 0,1 0 0 0 0,-1 0 0 0 0,0 0 0 0 0,1 0 0 0 0,-1 0 0 0 0,1 0 0 0 0,-1 0 0 0 0,0 1 0 0 0,1-1 0 0 0,-1 0 0 0 0,1 1 0 0 0,-1 0 0 0 0,1-1 0 0 0,0 1 0 0 0,-1 0 0 0 0,0 0-13 0 0,2 0 120 0 0,-1-1 0 0 0,1 1 0 0 0,-1 0 0 0 0,1 0 0 0 0,0 0 0 0 0,-1-1 0 0 0,1 1 0 0 0,0 0 1 0 0,0 0-1 0 0,0 0 0 0 0,0 0 0 0 0,-1 0 0 0 0,1-1 0 0 0,0 1 0 0 0,1 0 0 0 0,-1 0 0 0 0,0 0 0 0 0,0 0 1 0 0,0 0-1 0 0,0-1 0 0 0,1 1 0 0 0,-1 1-120 0 0,8 23-284 0 0,-6-20 523 0 0,6 24-117 0 0,-2 1 0 0 0,-2 0 0 0 0,2 28-122 0 0,1 7 99 0 0,-6-29-10 0 0,-1-30-67 0 0,0 0 0 0 0,0 0 0 0 0,1 0 0 0 0,-1 0 0 0 0,1 0 0 0 0,1-1 0 0 0,1 6-22 0 0,-2-6 13 0 0,0 1 0 0 0,0-1 0 0 0,-1 0 0 0 0,1 1 1 0 0,-1-1-1 0 0,0 0 0 0 0,-1 5-13 0 0,0-7 7 0 0,1 1 0 0 0,0-1 0 0 0,-1 1 0 0 0,1-1 0 0 0,1 1 0 0 0,-1-1 1 0 0,0 1-1 0 0,1-1 0 0 0,0 1 0 0 0,0-1 0 0 0,0 1 0 0 0,0-1 0 0 0,1 0 0 0 0,-1 1 1 0 0,2 0-8 0 0,15 37 8 0 0,-18-40-8 0 0,1 0 0 0 0,0 0 0 0 0,0 0 0 0 0,0 0 0 0 0,0 1 0 0 0,0-1 0 0 0,0 0 0 0 0,0 0 0 0 0,0 0 0 0 0,1-1 0 0 0,-1 1 0 0 0,0 0 0 0 0,1 0 0 0 0,0-1 0 0 0,0 0 0 0 0,0-1 0 0 0,0 1 0 0 0,0-1 0 0 0,-1 1 0 0 0,1-1 0 0 0,0 0 0 0 0,0 0 0 0 0,-1 0 0 0 0,1 0 0 0 0,1 0 0 0 0,7-5-2 0 0,28-9-8 0 0,-1-2-1 0 0,10-8 11 0 0,-12 6-3 0 0,-22 12-3 0 0,-1-1-1 0 0,0-1 1 0 0,1 0 6 0 0,-3 1-27 0 0,0 1 0 0 0,0 0-1 0 0,1 0 1 0 0,8-2 27 0 0,-4 3-1749 0 0,-12 4-6844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25.5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58 8336 0 0,'78'-6'385'0'0,"-65"5"-319"0"0,0-1 0 0 0,0 0 0 0 0,0-1 1 0 0,0 0-1 0 0,0-1 0 0 0,5-2-66 0 0,38-11 43 0 0,16 4-1132 0 0,-66 12-4679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26.1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9 105 3408 0 0,'-1'25'1204'0'0,"0"-17"-359"0"0,1 0 0 0 0,0 0 1 0 0,0 0-1 0 0,1 7-845 0 0,5 52 293 0 0,-5-50-252 0 0,0 0-1 0 0,1 1 1 0 0,2 9-41 0 0,3 5-8 0 0,-2 0 1 0 0,2 29 7 0 0,-1-34-5 0 0,-5-23 4 0 0,1 1 0 0 0,-1-1 1 0 0,0 0-1 0 0,-1 1 0 0 0,1-1 1 0 0,0 3 0 0 0,-1 6 353 0 0,0-9-88 0 0,0-9-97 0 0,0 4-4 0 0,-1 0-2 0 0,-40-205 591 0 0,37 182-711 0 0,2-1 0 0 0,0-17-42 0 0,-1-10 92 0 0,2 43-68 0 0,2-1 1 0 0,-1 0-1 0 0,1 1 1 0 0,2-6-25 0 0,1-26 19 0 0,-4 37-17 0 0,1-1 0 0 0,0 1 0 0 0,0 0 0 0 0,0 0 0 0 0,1 0 0 0 0,-1 0 0 0 0,3-3-2 0 0,-3 5-3 0 0,-1 0-1 0 0,1 0 0 0 0,0 0 0 0 0,0 1 1 0 0,0-1-1 0 0,0 0 0 0 0,1 1 1 0 0,-1-1-1 0 0,0 1 0 0 0,1-1 1 0 0,-1 1-1 0 0,1 0 0 0 0,0 0 0 0 0,-1-1 1 0 0,1 1-1 0 0,0 0 4 0 0,17-3-115 0 0,-7 1 46 0 0,1 1-1 0 0,-1 0 1 0 0,1 1 0 0 0,5 0 69 0 0,41 2-207 0 0,0 2-1 0 0,30 6 208 0 0,-49-4-45 0 0,-28-5 23 0 0,0 2 0 0 0,1 0 1 0 0,-1 0-1 0 0,9 4 22 0 0,-13-3-7 0 0,-1 0-1 0 0,0 0 0 0 0,0 1 0 0 0,0 1 0 0 0,0-1 1 0 0,4 5 7 0 0,-10-8 30 0 0,0 1 0 0 0,0 0 0 0 0,0 0 0 0 0,0-1-1 0 0,0 1 1 0 0,-1 0 0 0 0,1 0 0 0 0,-1 0 0 0 0,1 0 0 0 0,-1 0 0 0 0,0 0 0 0 0,0 0 0 0 0,0 0 0 0 0,0 0 0 0 0,0 0 0 0 0,0 0 0 0 0,0 0 0 0 0,-1 0 0 0 0,1 0 0 0 0,-1-1 0 0 0,1 1 0 0 0,-1 0 0 0 0,0 0-1 0 0,0 0 1 0 0,0-1 0 0 0,-1 2-30 0 0,-88 68 1028 0 0,32-38-817 0 0,31-19 84 0 0,-23 16-295 0 0,42-24 42 0 0,0 0 0 0 0,1 0 0 0 0,0 0 0 0 0,0 1 0 0 0,1 0 1 0 0,0 1-1 0 0,0-1 0 0 0,-1 3-42 0 0,5-6 20 0 0,0-3-6 0 0,1 1 1 0 0,-1 0-1 0 0,1 0 0 0 0,0 0 1 0 0,0 1-1 0 0,-1-1 0 0 0,1 0 0 0 0,1 0 1 0 0,-1 1-1 0 0,0-1 0 0 0,1 0 0 0 0,-1 1 1 0 0,1-1-1 0 0,0 0 0 0 0,-1 1 1 0 0,1-1-1 0 0,1 1 0 0 0,-1-1 0 0 0,0 1 1 0 0,0-1-1 0 0,1 2-14 0 0,0 9 66 0 0,-1-12-64 0 0,0 0 0 0 0,-1 0 1 0 0,1 0-1 0 0,0 0 0 0 0,0 0 0 0 0,0 0 1 0 0,1 0-1 0 0,-1-1 0 0 0,0 1 0 0 0,0 0 1 0 0,0 0-1 0 0,1 0 0 0 0,-1 0 0 0 0,0 0 1 0 0,1 0-1 0 0,-1-1 0 0 0,1 1 0 0 0,-1 0 1 0 0,1 0-1 0 0,-1-1 0 0 0,1 1 0 0 0,0 0 1 0 0,-1-1-1 0 0,1 1 0 0 0,0 0 0 0 0,-1-1 1 0 0,1 1-1 0 0,0-1 0 0 0,0 0 0 0 0,0 1-2 0 0,9 5 8 0 0,0-1-1 0 0,0-1 0 0 0,0 0 1 0 0,1 0-1 0 0,0-1 0 0 0,0 0 1 0 0,0-1-1 0 0,3 0-7 0 0,28 5 22 0 0,-27-4-12 0 0,0 0-1 0 0,0-2 1 0 0,0 0 0 0 0,0 0 0 0 0,7-2-10 0 0,28-2 259 0 0,-29 3-1287 0 0,1-1 1 0 0,17-4 1027 0 0,-34 4-7828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26.6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306 74 9744 0 0,'-25'-20'174'0'0,"-63"-21"533"0"0,84 39-618 0 0,-1 0 0 0 0,0 0 0 0 0,0 1 0 0 0,0-1 0 0 0,0 1 0 0 0,0 1 1 0 0,0-1-1 0 0,0 1 0 0 0,0-1 0 0 0,0 2 0 0 0,-3-1-89 0 0,-27-1 395 0 0,32 1-363 0 0,-1 0 1 0 0,1 0 0 0 0,0 0 0 0 0,-1 0 0 0 0,1 1 0 0 0,-1-1 0 0 0,1 1 0 0 0,0 0-1 0 0,-1 0 1 0 0,1 0 0 0 0,0 0 0 0 0,0 1 0 0 0,0-1 0 0 0,0 1 0 0 0,0 0-1 0 0,0 0 1 0 0,0 0 0 0 0,0 0 0 0 0,1 1 0 0 0,-1-1 0 0 0,1 1 0 0 0,0-1-1 0 0,0 1 1 0 0,0 0 0 0 0,0 0 0 0 0,0 0 0 0 0,1 0 0 0 0,-1 0 0 0 0,1 0-1 0 0,0 0 1 0 0,-1 4-33 0 0,-4 6 164 0 0,5-13-156 0 0,1 1 1 0 0,0-1-1 0 0,-1 1 0 0 0,1 0 0 0 0,-1 0 0 0 0,1-1 0 0 0,0 1 0 0 0,-1 0 0 0 0,1-1 0 0 0,0 1 1 0 0,0 0-1 0 0,0 0 0 0 0,0 0 0 0 0,0-1 0 0 0,0 1 0 0 0,0 0 0 0 0,0 0 0 0 0,0 0 0 0 0,0-1 1 0 0,0 1-1 0 0,0 0 0 0 0,0 0 0 0 0,1 0-8 0 0,3 25 130 0 0,-4-23-115 0 0,1 1-1 0 0,-1-1 0 0 0,1 0 0 0 0,-1 1 1 0 0,1-1-1 0 0,0 1 0 0 0,1-1 0 0 0,-1 0 1 0 0,0 0-1 0 0,1 0 0 0 0,0 0 0 0 0,0 1-14 0 0,9 8 19 0 0,-1-1 1 0 0,2-1-1 0 0,-1 0 0 0 0,2 0 0 0 0,-1-1 0 0 0,1 0 0 0 0,0-1 0 0 0,1-1 1 0 0,6 2-20 0 0,1 2 24 0 0,0 1 1 0 0,0 1 0 0 0,8 8-25 0 0,-16-10-2 0 0,38 32 9 0 0,-46-39-16 0 0,-1 1 0 0 0,1 0 0 0 0,-1 1-1 0 0,0-1 1 0 0,0 1 0 0 0,0 0 0 0 0,-1 0 0 0 0,1 1 9 0 0,0 2-16 0 0,0 1 1 0 0,-1 0 0 0 0,0 1-1 0 0,0-1 1 0 0,-1 0-1 0 0,0 7 16 0 0,-2-15-1 0 0,0 1-1 0 0,0 0 1 0 0,0 0-1 0 0,-1 0 1 0 0,1 0 0 0 0,-1 0-1 0 0,1-1 1 0 0,-1 1-1 0 0,0 0 1 0 0,0 0-1 0 0,0-1 1 0 0,-1 1-1 0 0,1-1 1 0 0,-1 1-1 0 0,1-1 1 0 0,-1 1-1 0 0,0-1 1 0 0,0 0 0 0 0,0 0-1 0 0,0 0 1 0 0,0 0-1 0 0,0 0 1 0 0,-1 0-1 0 0,1-1 1 0 0,-1 1-1 0 0,0-1 2 0 0,-17 16-2 0 0,17-15 7 0 0,1 0 0 0 0,0 1 0 0 0,-1-1 0 0 0,1 0 0 0 0,-1-1 0 0 0,1 1 0 0 0,-1 0 1 0 0,0-1-1 0 0,0 0 0 0 0,0 1 0 0 0,0-1 0 0 0,-2 0-5 0 0,-7 2 48 0 0,-1-1 1 0 0,-1-1-1 0 0,1 0 1 0 0,0 0-1 0 0,0-2 1 0 0,0 0-1 0 0,-1 0-48 0 0,9 0 25 0 0,0 1-1 0 0,0-1 1 0 0,-1-1 0 0 0,1 1-1 0 0,0-1 1 0 0,0 0-1 0 0,1 0 1 0 0,-1 0 0 0 0,0-1-1 0 0,1 0 1 0 0,-1 0-1 0 0,1 0 1 0 0,0 0 0 0 0,0-1-1 0 0,0 1 1 0 0,1-1-1 0 0,-1 0 1 0 0,1 0 0 0 0,-1-1-25 0 0,-37-50 129 0 0,39 51-290 0 0,0 0-1 0 0,0 0 1 0 0,0 0 0 0 0,1 0 0 0 0,0 0 0 0 0,-1-1-1 0 0,2 1 1 0 0,-1 0 0 0 0,0-1 0 0 0,1 1 0 0 0,0-3 161 0 0,0 4-9244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04.1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75 8432 0 0,'0'0'0'0'0,"0"0"0"0"0,0-7 0 0 0,0 2 832 0 0,0 5 0 0 0,5 0-8 0 0,2-2 16 0 0,-1 2-464 0 0,-1 0 8 0 0,-3 0-8 0 0,14-16 8 0 0,4 10-184 0 0,5 3 8 0 0,0-1 0 0 0,18-7-8 0 0,7 2-352 0 0,-3 0 8 0 0,0 6-10216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38.9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348 1 6224 0 0,'-1'6'334'0'0,"-1"1"1"0"0,0-1 0 0 0,0 0 0 0 0,-1 0-1 0 0,0 0 1 0 0,0 0 0 0 0,0-1-1 0 0,-1 1 1 0 0,0 0-335 0 0,2-3 133 0 0,-9 12 43 0 0,-1-1 0 0 0,0 0-1 0 0,-2 0 1 0 0,1-1 0 0 0,-10 6-176 0 0,-23 23 73 0 0,23-21-63 0 0,8-6 11 0 0,0 0 0 0 0,-8 12-21 0 0,14-17 185 0 0,0 0 0 0 0,0-1 0 0 0,-9 7-185 0 0,7-7 145 0 0,0 7-17 0 0,11-15-117 0 0,-1 0 0 0 0,1 0 0 0 0,-1 0 0 0 0,0 0 0 0 0,1 0 0 0 0,-1 0 0 0 0,0 0 0 0 0,1 0 0 0 0,-1 0 0 0 0,0 0 1 0 0,0-1-1 0 0,0 1 0 0 0,0 0 0 0 0,0 0 0 0 0,0-1 0 0 0,0 1 0 0 0,0 0-11 0 0,-1-1 55 0 0,0 1 0 0 0,1-1-1 0 0,-1 1 1 0 0,1 0 0 0 0,-1-1 0 0 0,1 1 0 0 0,-1 0-1 0 0,1 0 1 0 0,0 0 0 0 0,-1 0 0 0 0,1 1 0 0 0,0-1 0 0 0,0 0-1 0 0,0 0 1 0 0,0 1 0 0 0,0-1 0 0 0,0 1 0 0 0,-1 1-55 0 0,2-4-22 0 0,0 1 1 0 0,0 0-1 0 0,0 0 1 0 0,0 0-1 0 0,0 0 1 0 0,0 0-1 0 0,0 0 1 0 0,0 0-1 0 0,0 0 1 0 0,0 0 0 0 0,0-1-1 0 0,0 1 1 0 0,-1 0-1 0 0,1 0 1 0 0,0 0-1 0 0,0 0 1 0 0,0 0-1 0 0,0 0 1 0 0,0 0-1 0 0,0 0 1 0 0,0 0 0 0 0,0 0-1 0 0,0 0 1 0 0,-1 0-1 0 0,1 0 1 0 0,0 0-1 0 0,0 0 1 0 0,0 0-1 0 0,0 0 1 0 0,0 0-1 0 0,0 0 1 0 0,0 0-1 0 0,0 0 1 0 0,-1 0 0 0 0,1 0-1 0 0,0 0 1 0 0,0 0-1 0 0,0 0 1 0 0,0 0-1 0 0,0 0 1 0 0,0 0-1 0 0,0 0 1 0 0,0 0-1 0 0,0 0 1 0 0,-1 0-1 0 0,1 0 1 0 0,0 0 0 0 0,0 1-1 0 0,0-1 1 0 0,0 0-1 0 0,0 0 1 0 0,0 0-1 0 0,0 0 1 0 0,0 0-1 0 0,0 0 1 0 0,0 0-1 0 0,0 0 1 0 0,0 0 0 0 0,0 0-1 0 0,0 1 1 0 0,0-1-1 0 0,0 0 1 0 0,0 0 21 0 0,0-1-7880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27.0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 11152 0 0,'0'0'4'0'0,"0"0"0"0"0,0 0 0 0 0,0-1 1 0 0,0 1-1 0 0,0 0 0 0 0,0 0 0 0 0,0 0 1 0 0,0-1-1 0 0,0 1 0 0 0,0 0 0 0 0,0 0 1 0 0,0 0-1 0 0,0-1 0 0 0,0 1 1 0 0,0 0-1 0 0,0 0 0 0 0,0 0 0 0 0,0-1 1 0 0,1 1-1 0 0,-1 0 0 0 0,0 0 0 0 0,0 0 1 0 0,0 0-1 0 0,0-1 0 0 0,0 1 0 0 0,0 0 1 0 0,1 0-1 0 0,-1 0 0 0 0,0 0 0 0 0,0 0 1 0 0,0 0-1 0 0,0-1 0 0 0,1 1 0 0 0,-1 0 1 0 0,0 0-1 0 0,0 0 0 0 0,0 0 0 0 0,1 0 1 0 0,-1 0-1 0 0,0 0 0 0 0,0 0 0 0 0,0 0 1 0 0,1 0-1 0 0,-1 0 0 0 0,0 0 0 0 0,0 0 1 0 0,1 0-1 0 0,-1 0 0 0 0,0 0 0 0 0,0 0 1 0 0,0 0-1 0 0,1 0 0 0 0,-1 0 1 0 0,0 0-1 0 0,0 1 0 0 0,0-1 0 0 0,0 0 1 0 0,1 0-1 0 0,-1 0 0 0 0,0 0 0 0 0,0 0 1 0 0,0 1-1 0 0,0-1 0 0 0,0 0 0 0 0,1 0 1 0 0,-1 0-1 0 0,0 0 0 0 0,0 1 0 0 0,0-1-4 0 0,1 1 186 0 0,0 0 0 0 0,0-1 0 0 0,-1 1-1 0 0,1 0 1 0 0,0 0 0 0 0,-1 0-1 0 0,1 0 1 0 0,-1 1 0 0 0,1-1 0 0 0,-1 0-1 0 0,1 0 1 0 0,-1 0 0 0 0,0 0-1 0 0,1 0 1 0 0,-1 1 0 0 0,0 0-186 0 0,1 12 572 0 0,-2 16 656 0 0,17-30-3209 0 0,-14 0-8191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1:27.4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 7024 0 0,'0'-1'279'0'0,"0"1"0"0"0,1-1 1 0 0,-1 1-1 0 0,0-1 0 0 0,0 1 1 0 0,0 0-1 0 0,1-1 0 0 0,-1 1 0 0 0,0 0 1 0 0,1-1-1 0 0,-1 1 0 0 0,0 0 1 0 0,1-1-1 0 0,-1 1 0 0 0,1 0 0 0 0,-1 0 1 0 0,0-1-1 0 0,1 1 0 0 0,-1 0 1 0 0,1 0-1 0 0,-1 0 0 0 0,1 0 0 0 0,-1-1 1 0 0,1 1-1 0 0,-1 0 0 0 0,0 0 1 0 0,1 0-1 0 0,-1 0 0 0 0,1 0 0 0 0,-1 0 1 0 0,1 0-1 0 0,-1 0 0 0 0,1 1 1 0 0,-1-1-1 0 0,1 0-279 0 0,3 0-913 0 0,-4 0-10429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0:53.1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2808 0 0,'0'0'145'0'0,"0"0"6"0"0,0 0 1 0 0,0 0 24 0 0,0 0 97 0 0,0 0 30 0 0,0 0 1 0 0,0 0-19 0 0,0 0-73 0 0,0 0-16 0 0,0 0-6 0 0,0 0-9 0 0,0 0-60 0 0,0 0-12 0 0,0 0-1 0 0,0 0-2 0 0,0 0-46 0 0,0 0-12 0 0,0 0 1 0 0,0 0 10 0 0,0 0 17 0 0,0 0 4 0 0,0 0 1 0 0,0 0 19 0 0,0 0 56 0 0,0 0 17 0 0,0 0-1 0 0,0 0 8 0 0,0 0 0 0 0,0 0 8 0 0,0 0-1 0 0,0 0 13 0 0,0 0 41 0 0,0 0 18 0 0,0 0-6 0 0,0 0 2 0 0,0 0-24 0 0,0 0-7 0 0,0 0 0 0 0,0 0-14 0 0,0 0-52 0 0,0 0-14 0 0,0 0 1 0 0,0 6-2 0 0,0 16 15 0 0,1-1 1 0 0,1 1 0 0 0,1-1-1 0 0,2 7-158 0 0,19 81 836 0 0,-22-101-775 0 0,-1 0-1 0 0,0-1 0 0 0,-1 1 0 0 0,0 5-60 0 0,3 24 195 0 0,-1-18 3 0 0,-1 0-1 0 0,-1 0 1 0 0,-1 14-198 0 0,-1 9 270 0 0,2-41-260 0 0,0-1 1 0 0,0 1-1 0 0,0 0 0 0 0,0-1 1 0 0,0 1-1 0 0,-1 0 0 0 0,1-1 1 0 0,0 1-1 0 0,0 0 0 0 0,-1-1 1 0 0,1 1-1 0 0,0-1 0 0 0,-1 1 1 0 0,1-1-1 0 0,-1 1 0 0 0,1-1 1 0 0,-1 1-1 0 0,1-1 0 0 0,-1 1 1 0 0,1-1-1 0 0,-1 1 0 0 0,1-1 1 0 0,-1 0-1 0 0,0 1 0 0 0,1-1 1 0 0,-1 0-1 0 0,0 0 0 0 0,1 1 1 0 0,-1-1-1 0 0,0 0 0 0 0,1 0 1 0 0,-2 0-11 0 0,2 0 68 0 0,0 0 4 0 0,0 0 1 0 0,0 0-2 0 0,0 0-30 0 0,0 0-4 0 0,0 0-2 0 0,0 0 2 0 0,0 0-1 0 0,0 0 7 0 0,3-13-1719 0 0,-2 11-7069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0:53.6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74 96 0 0,'0'0'90'0'0,"1"0"1"0"0,-1 0-1 0 0,0 0 0 0 0,0 0 1 0 0,0 0-1 0 0,1 1 0 0 0,-1-1 0 0 0,0 0 1 0 0,0 0-1 0 0,0 0 0 0 0,0 0 1 0 0,0 0-1 0 0,1 1 0 0 0,-1-1 1 0 0,0 0-1 0 0,0 0 0 0 0,0 0 1 0 0,0 1-1 0 0,0-1 0 0 0,0 0 1 0 0,0 0-1 0 0,0 0 0 0 0,0 1 0 0 0,0-1 1 0 0,0 0-1 0 0,0 0 0 0 0,0 1 1 0 0,0-1-1 0 0,0 0 0 0 0,0 0 1 0 0,0 0-1 0 0,0 1 0 0 0,0-1 1 0 0,0 0-1 0 0,0 0 0 0 0,0 0 0 0 0,0 1 1 0 0,0-1-1 0 0,0 0 0 0 0,0 0 1 0 0,0 0-1 0 0,-1 1 0 0 0,1-1 1 0 0,0 0-1 0 0,0 0 0 0 0,0 0 1 0 0,0 0-1 0 0,0 1 0 0 0,-1-1-90 0 0,2 0-121 0 0,-1 0 180 0 0,1 0 1 0 0,-1 0 0 0 0,0 0 0 0 0,1 0-1 0 0,-1 0 1 0 0,0 0 0 0 0,1 0-1 0 0,-1 0 1 0 0,0 0 0 0 0,1 0 0 0 0,-1 0-1 0 0,0 0 1 0 0,0 0 0 0 0,1 0-1 0 0,-1 0 1 0 0,0 0 0 0 0,1 0 0 0 0,-1 0-1 0 0,0-1 1 0 0,1 1 0 0 0,-1 0-1 0 0,0 0 1 0 0,0 0 0 0 0,1 0 0 0 0,-1-1-1 0 0,0 1 1 0 0,0 0 0 0 0,1 0-1 0 0,-1-1 1 0 0,0 1 0 0 0,0 0 0 0 0,0 0-1 0 0,1-1 1 0 0,-1 1 0 0 0,0 0-1 0 0,0-1 1 0 0,0 1 0 0 0,0 0 0 0 0,0-1-1 0 0,0 1 1 0 0,0 0 0 0 0,0-1-1 0 0,0 1 1 0 0,0 0 0 0 0,0-1 0 0 0,0 1-1 0 0,0 0 1 0 0,0-1 0 0 0,0 1-1 0 0,0 0 1 0 0,0-1 0 0 0,0 1 0 0 0,0 0-1 0 0,0 0 1 0 0,0-1 0 0 0,-1 1-60 0 0,14-1 633 0 0,52-10 25 0 0,-27 4-236 0 0,0 1 1 0 0,18 1-423 0 0,82-4 880 0 0,-94 2-610 0 0,-32 4-188 0 0,-1 1 0 0 0,1 1 0 0 0,-1 0 0 0 0,1 0-82 0 0,82-8 595 0 0,-71 5-474 0 0,-21 3-121 0 0,0 0 0 0 0,0 1 0 0 0,0-1-1 0 0,0 1 1 0 0,0-1 0 0 0,0 1 0 0 0,0 0-1 0 0,0 0 1 0 0,0 0 0 0 0,0 0 0 0 0,0 0-1 0 0,0 0 1 0 0,0 1 0 0 0,0-1 0 0 0,0 1-1 0 0,1 0 1 0 0,4 0-1514 0 0,-6-1-6026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0:54.0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4008 0 0,'1'0'70'0'0,"-1"0"-1"0"0,0 0 1 0 0,1 0-1 0 0,-1 0 1 0 0,0 0 0 0 0,1 0-1 0 0,-1 0 1 0 0,0 0 0 0 0,0 1-1 0 0,1-1 1 0 0,-1 0-1 0 0,0 0 1 0 0,1 0 0 0 0,-1 1-1 0 0,0-1 1 0 0,0 0 0 0 0,1 0-1 0 0,-1 1 1 0 0,0-1 0 0 0,0 0-1 0 0,1 0 1 0 0,-1 1-1 0 0,0-1 1 0 0,0 0 0 0 0,0 1-1 0 0,0-1 1 0 0,0 0 0 0 0,0 1-1 0 0,1-1 1 0 0,-1 0 0 0 0,0 1-1 0 0,0-1 1 0 0,0 0-1 0 0,0 1-69 0 0,-1 1 1647 0 0,1-9-860 0 0,0 6-652 0 0,0 1 1 0 0,0 0-8 0 0,0 0-30 0 0,0 0 1 0 0,3 8 97 0 0,2 3-84 0 0,-4-9-81 0 0,1 1 0 0 0,-1-1 1 0 0,0 1-1 0 0,0-1 1 0 0,0 1-1 0 0,0-1 1 0 0,-1 1-1 0 0,1 0 0 0 0,-1 0 1 0 0,1-1-1 0 0,-1 2-31 0 0,-8 230 892 0 0,8-118-437 0 0,1-109-414 0 0,-1 1 0 0 0,1-1-1 0 0,1 0 1 0 0,-1 1 0 0 0,2 1-41 0 0,-1-4 36 0 0,-1 1 1 0 0,0-1-1 0 0,0 1 0 0 0,0 0 1 0 0,0 0-1 0 0,-1-1 0 0 0,0 1 0 0 0,0 0 1 0 0,-1 1-37 0 0,1-3 27 0 0,-1-1 0 0 0,1 0 0 0 0,0 1 1 0 0,0-1-1 0 0,0 1 0 0 0,0-1 1 0 0,1 0-1 0 0,-1 1 0 0 0,1-1 0 0 0,0 0 1 0 0,0 0-28 0 0,2 9 125 0 0,-3 2 106 0 0,-1-13-221 0 0,1-1 0 0 0,0 1 0 0 0,0 0 0 0 0,0-1 0 0 0,0 1 0 0 0,-1-1 0 0 0,1 1-1 0 0,0 0 1 0 0,0-1 0 0 0,0 1 0 0 0,0-1 0 0 0,0 1 0 0 0,1 0 0 0 0,-1-1 0 0 0,0 1 0 0 0,0-1-1 0 0,0 1 1 0 0,0-1 0 0 0,1 1 0 0 0,-1-1 0 0 0,0 1 0 0 0,1 0 0 0 0,-1-1 0 0 0,0 1 0 0 0,1-1-1 0 0,-1 0 1 0 0,0 1 0 0 0,1-1 0 0 0,-1 1 0 0 0,1-1 0 0 0,-1 0 0 0 0,1 1 0 0 0,-1-1 0 0 0,1 0-1 0 0,-1 1 1 0 0,1-1 0 0 0,-1 0-10 0 0,6 10 604 0 0,-7-18 403 0 0,1-66-2622 0 0,0 71-7643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0:54.6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83 48 3504 0 0,'-24'-1'4936'0'0,"23"0"-4926"0"0,0 0 1 0 0,0 0 0 0 0,-1-1-1 0 0,1 1 1 0 0,0 0 0 0 0,0-1-1 0 0,1 1 1 0 0,-1-1 0 0 0,0 1-1 0 0,0-1 1 0 0,1 1 0 0 0,-1-2-11 0 0,-5-24 336 0 0,6 27-319 0 0,-27 255 948 0 0,23-207-696 0 0,-3 66 482 0 0,6-90-590 0 0,0-16-88 0 0,1-1-1 0 0,0 0 0 0 0,0 1 1 0 0,0-1-1 0 0,1 0 1 0 0,0 1-1 0 0,0-1 0 0 0,1 0 1 0 0,0 0-1 0 0,0 1 1 0 0,2 2-73 0 0,-3-7 51 0 0,1-1 0 0 0,-1 1 0 0 0,0 0 0 0 0,-1 0 0 0 0,1 0 0 0 0,0 0 0 0 0,-1 0 0 0 0,0 0 0 0 0,0-1 0 0 0,0 1 0 0 0,0 0 0 0 0,0 2-51 0 0,0 3 172 0 0,0-8-92 0 0,1-22 453 0 0,10 4-2132 0 0,-10 16-6735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0:55.0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6520 0 0,'0'1'35'0'0,"1"0"0"0"0,-1 0 0 0 0,0 0 1 0 0,1-1-1 0 0,-1 1 0 0 0,1 0 0 0 0,-1-1 1 0 0,0 1-1 0 0,1 0 0 0 0,0-1 0 0 0,-1 1 0 0 0,1-1 1 0 0,-1 1-1 0 0,1-1 0 0 0,0 1 0 0 0,-1-1 1 0 0,1 1-1 0 0,0-1 0 0 0,-1 1 0 0 0,1-1 0 0 0,0 0 1 0 0,0 0-1 0 0,-1 1 0 0 0,1-1 0 0 0,0 0 1 0 0,0 0-1 0 0,0 0 0 0 0,0 0 0 0 0,-1 0 0 0 0,1 0 1 0 0,0 0-1 0 0,0 0 0 0 0,0 0 0 0 0,-1 0 1 0 0,1 0-36 0 0,44-4 1474 0 0,-29 2-1245 0 0,68-1-263 0 0,-43 3-28 0 0,18-3 62 0 0,-47 2-44 0 0,0 1 1 0 0,0 0-1 0 0,9 2 44 0 0,-10 0-25 0 0,0-1 0 0 0,0-1 0 0 0,0 0 0 0 0,8-1 25 0 0,-5-1 19 0 0,0 1-1 0 0,1 1 1 0 0,-1 1-1 0 0,9 1-18 0 0,20 0-1223 0 0,-40-2-4477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0:55.4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89 4912 0 0,'3'-3'168'0'0,"0"-1"0"0"0,0 1 0 0 0,0 0 0 0 0,0 0 0 0 0,1 0 0 0 0,-1 1 0 0 0,1-1 0 0 0,0 1 0 0 0,0-1 0 0 0,0 1 0 0 0,0 0-168 0 0,52-18 179 0 0,-25 9-165 0 0,-15 6 13 0 0,1 0 1 0 0,0 1-1 0 0,1 1 0 0 0,-1 0 1 0 0,6 1-28 0 0,90-1-266 0 0,-113 3 266 0 0,1 0-4880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0:55.8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6 7632 0 0,'-12'1'474'0'0,"11"0"-443"0"0,1-1 1 0 0,0 0 0 0 0,0 0 0 0 0,-1 0-1 0 0,1 0 1 0 0,0 0 0 0 0,0 0 0 0 0,0 0-1 0 0,-1 0 1 0 0,1 0 0 0 0,0 0 0 0 0,0 0-1 0 0,-1 0 1 0 0,1 0 0 0 0,0 0 0 0 0,0 0-1 0 0,0 0 1 0 0,-1-1 0 0 0,1 1 0 0 0,0 0 0 0 0,0 0-1 0 0,-1 0 1 0 0,1 0 0 0 0,0 0 0 0 0,0 0-1 0 0,0-1 1 0 0,0 1 0 0 0,-1 0 0 0 0,1 0-1 0 0,0 0 1 0 0,0 0 0 0 0,0-1 0 0 0,0 1-1 0 0,0 0 1 0 0,0 0 0 0 0,-1 0 0 0 0,1-1-1 0 0,0 1 1 0 0,0 0 0 0 0,0 0 0 0 0,0-1-1 0 0,0 1 1 0 0,0 0 0 0 0,0 0 0 0 0,0-1-1 0 0,0 1 1 0 0,0 0-32 0 0,0-2 32 0 0,-4 9 125 0 0,0 0 0 0 0,1 1-1 0 0,0-1 1 0 0,0 1 0 0 0,1-1-1 0 0,0 3-156 0 0,-2 26 18 0 0,2 0-1 0 0,1 0 1 0 0,3 20-18 0 0,0 40 54 0 0,1 13 5 0 0,3 10-163 0 0,3-24 101 0 0,-9-60 582 0 0,-4-36-1867 0 0,3 0-5800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0:56.3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366 1 8936 0 0,'0'1'22'0'0,"-1"1"0"0"0,0-1 0 0 0,1 0 0 0 0,-1 0 0 0 0,0 0 1 0 0,0 1-1 0 0,0-1 0 0 0,0 0 0 0 0,0 0 0 0 0,0 0 0 0 0,0 0 0 0 0,0-1 1 0 0,0 1-1 0 0,-1 0 0 0 0,1 0 0 0 0,0-1-22 0 0,-28 17 517 0 0,23-13-451 0 0,-23 14 96 0 0,1 1 0 0 0,-6 8-162 0 0,25-20 41 0 0,-25 14 347 0 0,-6 7 136 0 0,-9 6-153 0 0,38-16-162 0 0,4-5-134 0 0,-35 62 361 0 0,39-69-400 0 0,1 0 0 0 0,0 0 0 0 0,1 0-1 0 0,-1 0 1 0 0,1 0 0 0 0,0 1 0 0 0,1-1 0 0 0,0 0 0 0 0,0 1 0 0 0,0 1-36 0 0,0 2 27 0 0,0 1-1 0 0,-1-1 1 0 0,0 0 0 0 0,0 1 0 0 0,-2 4-27 0 0,0-5 12 0 0,2 0 1 0 0,-1 0-1 0 0,1 0 0 0 0,1 8-12 0 0,-4 28 139 0 0,2-34-77 0 0,2-1 0 0 0,-1 1 1 0 0,1-1-1 0 0,1 6-62 0 0,0 12 174 0 0,0-24-162 0 0,0 1 1 0 0,1-1-1 0 0,0 0 0 0 0,0 1 1 0 0,0-1-1 0 0,0 0 1 0 0,1 0-1 0 0,0 0 0 0 0,0 0 1 0 0,0-1-1 0 0,1 1-12 0 0,11 20 40 0 0,-14-23-38 0 0,0 0 1 0 0,0 0-1 0 0,0 0 0 0 0,0 0 1 0 0,0-1-1 0 0,0 1 0 0 0,1-1 1 0 0,-1 1-1 0 0,1-1 0 0 0,-1 1 1 0 0,1-1-1 0 0,0 0 0 0 0,-1 1 1 0 0,1-1-1 0 0,0 0 0 0 0,0 0 1 0 0,0-1-1 0 0,0 1 0 0 0,0 0 1 0 0,0 0-1 0 0,0-1 0 0 0,0 0-2 0 0,2 1 10 0 0,-1-1-1 0 0,1 0 1 0 0,0-1-1 0 0,0 1 1 0 0,0-1-1 0 0,-1 0 1 0 0,1 0-1 0 0,0 0 1 0 0,-1 0-1 0 0,1 0 1 0 0,-1-1-1 0 0,3-1-9 0 0,95-56 26 0 0,-95 56 12 0 0,5-2-622 0 0,0-1-1 0 0,0 0 1 0 0,5-3 584 0 0,-13 6-8573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39.2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4720 0 0,'3'0'129'0'0,"0"0"1"0"0,0 1-1 0 0,0-1 0 0 0,0 1 0 0 0,0 0 1 0 0,-1-1-1 0 0,1 1 0 0 0,0 0 1 0 0,0 1-1 0 0,-1-1 0 0 0,1 0 1 0 0,-1 1-1 0 0,1 0 0 0 0,-1-1 1 0 0,0 1-1 0 0,0 0 0 0 0,0 0 1 0 0,1 1-130 0 0,2 3 241 0 0,0 1 1 0 0,0 0 0 0 0,0 0-1 0 0,-1 0 1 0 0,2 5-242 0 0,-4-9 32 0 0,0 0 1 0 0,0-1-1 0 0,1 1 0 0 0,-1-1 1 0 0,1 1-1 0 0,0-1 1 0 0,0 0-1 0 0,2 1-32 0 0,12 11 126 0 0,127 151 1087 0 0,-137-155-1132 0 0,1 1-1 0 0,-1 0 0 0 0,-1 1 1 0 0,0 0-1 0 0,-1 0 0 0 0,0 0 1 0 0,-1 0-1 0 0,1 4-80 0 0,-2-6 57 0 0,5 15 152 0 0,-1 1 0 0 0,-1-1 0 0 0,-2 1 0 0 0,0 0 0 0 0,-2 1 0 0 0,-1-1-209 0 0,-2-13 91 0 0,-1-1 0 0 0,0 0 1 0 0,-1 0-1 0 0,0 0 1 0 0,-1 0-1 0 0,0-1 0 0 0,-1 0 1 0 0,-1 1-1 0 0,1-2 1 0 0,-2 1-1 0 0,-1 2-91 0 0,-5 13 331 0 0,12-22-281 0 0,-1 0 1 0 0,1-1 0 0 0,-1 1-1 0 0,0-1 1 0 0,0 0-1 0 0,0 1 1 0 0,0-1-1 0 0,-1 0 1 0 0,0 0-1 0 0,1-1 1 0 0,-1 1-1 0 0,0 0-50 0 0,-50 36 970 0 0,38-30-730 0 0,10-6-130 0 0,0 0 1 0 0,0 0 0 0 0,-1 0 0 0 0,1-1 0 0 0,-1 0 0 0 0,1 0-1 0 0,-1 0 1 0 0,0-1-111 0 0,5 0 30 0 0,0-1 1 0 0,1 0-1 0 0,-1 0 0 0 0,0 0 0 0 0,0 0 1 0 0,1-1-1 0 0,-1 1 0 0 0,0 0 0 0 0,0 0 1 0 0,1 0-1 0 0,-1-1 0 0 0,0 1 0 0 0,1 0 1 0 0,-1 0-1 0 0,0-1 0 0 0,1 1 0 0 0,-1-1 1 0 0,0 1-1 0 0,1-1 0 0 0,-1 1 0 0 0,1-1 1 0 0,-1 1-1 0 0,1-1 0 0 0,-1 1 0 0 0,1-1 1 0 0,-1 0-1 0 0,1 1 0 0 0,-1-1 0 0 0,1 0-30 0 0,-5-19-2030 0 0,5 19-8463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0:56.7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85 8240 0 0,'0'0'26'0'0,"0"-1"0"0"0,0 1 1 0 0,1-1-1 0 0,-1 1 0 0 0,0-1 1 0 0,0 1-1 0 0,0-1 0 0 0,1 1 1 0 0,-1 0-1 0 0,0-1 0 0 0,1 1 1 0 0,-1-1-1 0 0,0 1 1 0 0,1 0-1 0 0,-1-1 0 0 0,1 1 1 0 0,-1 0-1 0 0,1 0 0 0 0,-1-1 1 0 0,0 1-1 0 0,1 0 0 0 0,-1 0 1 0 0,1 0-1 0 0,-1-1 0 0 0,1 1 1 0 0,-1 0-1 0 0,1 0 0 0 0,-1 0 1 0 0,1 0-1 0 0,-1 0 0 0 0,1 0 1 0 0,-1 0-1 0 0,1 0-26 0 0,17-6 753 0 0,5-3 20 0 0,-11 5-684 0 0,0 0-80 0 0,0 1 0 0 0,1 0 1 0 0,-1 0-1 0 0,1 2 0 0 0,3-1-9 0 0,25-3 0 0 0,135-29-1429 0 0,-169 32-5248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10:57.3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71 139 8136 0 0,'-34'-2'461'0'0,"31"16"-423"0"0,1-7-19 0 0,1 0-1 0 0,0 0 1 0 0,0 0-1 0 0,1 1 1 0 0,0 2-19 0 0,-1 57-74 0 0,0 13-238 0 0,4 6 312 0 0,10-7-103 0 0,-9-60 80 0 0,0 2-1 0 0,-2-1 1 0 0,1 11 23 0 0,-4 22 130 0 0,0-21 53 0 0,1 0 0 0 0,2-1 0 0 0,2 9-183 0 0,-4-33 52 0 0,1 1 0 0 0,-1 0 0 0 0,0-1 1 0 0,-1 1-1 0 0,0 0 0 0 0,0-1 0 0 0,-1 1 0 0 0,-1 4-52 0 0,0 3 80 0 0,5 0 72 0 0,2-9 185 0 0,-4-7-301 0 0,-10-19 262 0 0,6 5-203 0 0,0-1 0 0 0,0 1 0 0 0,2 0 0 0 0,0-1 1 0 0,0-5-96 0 0,-2-15 133 0 0,0-5 0 0 0,1-1-1 0 0,2 1 1 0 0,1-1-1 0 0,3 1 1 0 0,2-8-133 0 0,2-48 248 0 0,-6 63-86 0 0,2 0 1 0 0,1-1 0 0 0,3-9-163 0 0,-4 29 49 0 0,1 0 0 0 0,1 1 1 0 0,0 0-1 0 0,1 0 0 0 0,0 0 1 0 0,1 1-1 0 0,1-2-49 0 0,4-5 89 0 0,-10 17-65 0 0,-1-1-1 0 0,1 1 0 0 0,0 0 1 0 0,-1 0-1 0 0,2 0 1 0 0,-1 0-1 0 0,0 1 1 0 0,0-1-1 0 0,1 1 0 0 0,0-1 1 0 0,-1 1-1 0 0,1 0 1 0 0,0 0-1 0 0,0 0 1 0 0,0 0-1 0 0,3-1-23 0 0,14-5 51 0 0,1 0-1 0 0,0 1 1 0 0,19-4-51 0 0,7 0 13 0 0,-33 7-8 0 0,0 0-1 0 0,0 1 0 0 0,0 1 0 0 0,1 0 0 0 0,-1 1 1 0 0,14 1-5 0 0,23 0-4 0 0,-33-1 2 0 0,-1 1 0 0 0,15 2 2 0 0,-6 0-11 0 0,-22-2 6 0 0,1-1 0 0 0,-1 2 0 0 0,0-1 0 0 0,1 0 0 0 0,-1 1 0 0 0,0 0 0 0 0,0 0 0 0 0,0 0 0 0 0,1 1 0 0 0,-1-1 0 0 0,-1 1 0 0 0,1 0 0 0 0,0 0-1 0 0,0 1 1 0 0,-1-1 0 0 0,1 1 0 0 0,-1-1 0 0 0,3 4 5 0 0,-3-3-8 0 0,0 1 1 0 0,0-1-1 0 0,0 1 0 0 0,0-1 0 0 0,-1 1 0 0 0,0 0 0 0 0,0 0 0 0 0,0 0 0 0 0,0 0 1 0 0,0 1-1 0 0,0 2 8 0 0,-2-4-1 0 0,0 0 1 0 0,0 0 0 0 0,0 0 0 0 0,0 0 0 0 0,0 0 0 0 0,0 0 0 0 0,-1 0-1 0 0,0-1 1 0 0,1 1 0 0 0,-1 0 0 0 0,0 0 0 0 0,0-1 0 0 0,-1 1 0 0 0,1 0-1 0 0,-1-1 1 0 0,1 1 0 0 0,-1-1 0 0 0,0 1 0 0 0,-17 23 21 0 0,0-2-1 0 0,-1 0 1 0 0,-2-1-1 0 0,0-1 1 0 0,-1-1-1 0 0,-1-1 1 0 0,-10 5-21 0 0,17-15 5 0 0,-5 4 12 0 0,0 0-1 0 0,-1-2 1 0 0,-16 6-17 0 0,9-6-2 0 0,1 2 1 0 0,-1 3 1 0 0,12-7-2 0 0,0 0 0 0 0,0-2 0 0 0,-1 0 0 0 0,-1-1 0 0 0,1 0 0 0 0,-10 0 2 0 0,3-3-94 0 0,0 0-1 0 0,0-2 1 0 0,-2-1 94 0 0,46 0 126 0 0,0 1-1 0 0,0 0 1 0 0,0 1 0 0 0,0 2-1 0 0,15 4-125 0 0,204 61 223 0 0,-211-61-178 0 0,0 0 1 0 0,-1 2 0 0 0,0 1-1 0 0,5 5-45 0 0,-5-4 47 0 0,-16-8-32 0 0,-1-2-8 0 0,-2 1 0 0 0,1 0 1 0 0,0 0-1 0 0,-1 0 1 0 0,0 1-1 0 0,2 2-7 0 0,-7-6 5 0 0,0 0 1 0 0,-1-1-1 0 0,1 1 0 0 0,0 0 0 0 0,0 0 1 0 0,0-1-1 0 0,0 1 0 0 0,0-1 1 0 0,0 1-1 0 0,0 0 0 0 0,0-1 1 0 0,0 0-1 0 0,0 1 0 0 0,0-1 1 0 0,0 0-1 0 0,0 1 0 0 0,0-1 1 0 0,1 0-6 0 0,-2 0 3 0 0,0 0 0 0 0,1 0 0 0 0,-1 0 0 0 0,0 0 0 0 0,0 0 0 0 0,1 0 0 0 0,-1 0 0 0 0,0 0 0 0 0,0 0 0 0 0,0 0 0 0 0,1 1 0 0 0,-1-1 0 0 0,0 0 0 0 0,0 0 0 0 0,0 0 0 0 0,1 0 0 0 0,-1 0 0 0 0,0 1 0 0 0,0-1 0 0 0,0 0 0 0 0,0 0 0 0 0,1 0 0 0 0,-1 1 0 0 0,0-1 0 0 0,0 0 0 0 0,0 0 0 0 0,0 0 0 0 0,0 1 0 0 0,0-1 0 0 0,0 0 0 0 0,0 0 0 0 0,0 1 0 0 0,0-1 0 0 0,0 0 1 0 0,0 0-1 0 0,0 0 0 0 0,0 1 0 0 0,0-1 0 0 0,0 0 0 0 0,0 0 0 0 0,0 1 0 0 0,0-1 0 0 0,0 0 0 0 0,0 0 0 0 0,0 1 0 0 0,0-1 0 0 0,0 0 0 0 0,0 0 0 0 0,-1 0-3 0 0,-1 3 191 0 0,0-3-2105 0 0,2 0-7048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00:12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52 4816 0 0,'0'0'335'0'0,"0"0"-5"0"0,0 0 5 0 0,0 0-11 0 0,-2-5-50 0 0,2 3-185 0 0,-2-5 320 0 0,0-1-1 0 0,1 1 1 0 0,0 0-1 0 0,0-5-408 0 0,1 11 469 0 0,0-2 845 0 0,0 13-1161 0 0,1 0 0 0 0,0 0 0 0 0,1-1 0 0 0,0 1 0 0 0,0 0 1 0 0,1-1-1 0 0,4 9-153 0 0,-1 7 168 0 0,-1 1-1 0 0,0-1 1 0 0,-2 1 0 0 0,0 20-168 0 0,-3-46 2 0 0,0 91 340 0 0,-2-62-225 0 0,2 1 0 0 0,4 22-117 0 0,-3 10 251 0 0,-2-17 49 0 0,-1 78 1116 0 0,2-122-1336 0 0,0-1 0 0 0,0 0-6 0 0,0 0-19 0 0,0 0-3 0 0,0 0-7 0 0,0 0 13 0 0,0 0 18 0 0,0-9-1483 0 0,0 9-8114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00:13.2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1 126 3312 0 0,'0'0'28'0'0,"0"-1"-1"0"0,0 1 1 0 0,-1-1 0 0 0,1 1-1 0 0,0-1 1 0 0,0 1 0 0 0,0-1-1 0 0,0 1 1 0 0,0-1 0 0 0,1 1-1 0 0,-1-1 1 0 0,0 1 0 0 0,0-1-1 0 0,0 1 1 0 0,0-1 0 0 0,1 1 0 0 0,-1-1-1 0 0,0 1 1 0 0,0-1 0 0 0,1 1-1 0 0,-1-1 1 0 0,0 1 0 0 0,1 0-1 0 0,-1-1 1 0 0,0 1 0 0 0,1 0-1 0 0,-1-1 1 0 0,1 1 0 0 0,-1 0-1 0 0,0-1 1 0 0,1 1 0 0 0,-1 0-1 0 0,1 0 1 0 0,-1-1 0 0 0,1 1-1 0 0,-1 0 1 0 0,1 0 0 0 0,-1 0 0 0 0,1 0-1 0 0,-1 0 1 0 0,1 0 0 0 0,-1 0-1 0 0,1 0 1 0 0,0 0 0 0 0,-1 0-1 0 0,1 0 1 0 0,-1 0-28 0 0,14-2 1663 0 0,-13 5-450 0 0,-1-1-799 0 0,0-5-159 0 0,0 3-101 0 0,28-14 264 0 0,-27 14-411 0 0,0-1 0 0 0,0 1 0 0 0,0-1 0 0 0,0 1 0 0 0,0 0 0 0 0,0 0 0 0 0,0-1 0 0 0,0 1 0 0 0,0 0-1 0 0,0 0 1 0 0,0 0 0 0 0,0 0 0 0 0,0 0 0 0 0,0 1 0 0 0,0-1 0 0 0,0 0 0 0 0,0 0 0 0 0,0 1 0 0 0,0-1 0 0 0,0 0-1 0 0,0 1-6 0 0,0 0 28 0 0,0-1-1 0 0,0 0 0 0 0,1 1 0 0 0,-1-1 1 0 0,0 0-1 0 0,0 1 0 0 0,1-1 0 0 0,-1 0 1 0 0,0 0-1 0 0,0 0 0 0 0,1 0 0 0 0,-1 0 1 0 0,0 0-1 0 0,1-1 0 0 0,-1 1 0 0 0,0 0 1 0 0,0-1-1 0 0,0 1 0 0 0,1-1-27 0 0,8-2 154 0 0,-1 0-1 0 0,0 1 1 0 0,0 1-1 0 0,1-1 1 0 0,-1 1-1 0 0,7 1-153 0 0,-5-1 196 0 0,68-5 355 0 0,0-2-1 0 0,-1-5 0 0 0,66-19-550 0 0,-133 30 27 0 0,0 0 1 0 0,0 0-1 0 0,0 1 1 0 0,0 0-1 0 0,7 1-27 0 0,-7 0 31 0 0,1 0 0 0 0,-1-1 0 0 0,0-1 0 0 0,7-1-31 0 0,-5 0 90 0 0,0 0 1 0 0,0 1-1 0 0,8 0-90 0 0,-17 2-145 0 0,1 0 0 0 0,-1 0 1 0 0,0 0-1 0 0,1 0 0 0 0,-1 1 0 0 0,1 0 1 0 0,-1 0-1 0 0,0 0 0 0 0,0 0 1 0 0,0 0-1 0 0,3 2 145 0 0,-5-2-7933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00:13.7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4416 0 0,'9'0'912'0'0,"-9"26"-175"0"0,0-21-682 0 0,0 0-1 0 0,0 0 1 0 0,1-1-1 0 0,-1 1 1 0 0,1 0-1 0 0,0 0 1 0 0,0 0-1 0 0,1-1 1 0 0,-1 1 0 0 0,1-1-1 0 0,1 2-54 0 0,0 2 110 0 0,-1 0 0 0 0,0 0 0 0 0,0 1 0 0 0,0-1 0 0 0,-1 0 0 0 0,0 1 0 0 0,-1-1 0 0 0,0 4-110 0 0,3 29 233 0 0,4 19 567 0 0,-3 0-1 0 0,-2 28-799 0 0,5 55 1431 0 0,-8-129-1158 0 0,1 13 244 0 0,0-26-492 0 0,0 0 1 0 0,1 0 0 0 0,-1 0-1 0 0,0 0 1 0 0,0 0-1 0 0,1 0 1 0 0,-1 0-1 0 0,0 0 1 0 0,1 0-1 0 0,-1 0 1 0 0,1 0-1 0 0,0 0 1 0 0,-1-1 0 0 0,1 1-1 0 0,0 0 1 0 0,-1 0-1 0 0,1-1 1 0 0,0 1-1 0 0,0 0 1 0 0,0-1-1 0 0,0 1-25 0 0,2 1-147 0 0,-3-2 158 0 0,1 0 0 0 0,-1 0 0 0 0,0 0-1 0 0,1 0 1 0 0,-1 0 0 0 0,0 0 0 0 0,1 1 0 0 0,-1-1 0 0 0,1 0 0 0 0,-1 0 0 0 0,0 0 0 0 0,1 1 0 0 0,-1-1 0 0 0,0 0 0 0 0,1 1 0 0 0,-1-1 0 0 0,0 0 0 0 0,0 1 0 0 0,1-1 0 0 0,-1 0 0 0 0,0 1 0 0 0,0-1 0 0 0,0 0 0 0 0,0 1 0 0 0,1-1 0 0 0,-1 0-1 0 0,0 1 1 0 0,0-1 0 0 0,0 1 0 0 0,0-1 0 0 0,0 1 0 0 0,0-1 0 0 0,0 0 0 0 0,0 1-11 0 0,0 1-637 0 0,0-2-7733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00:14.0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 5224 0 0,'0'0'19'0'0,"0"0"0"0"0,0 0 0 0 0,0 0 0 0 0,0-1 0 0 0,0 1 0 0 0,0 0 0 0 0,0 0 0 0 0,0 0 0 0 0,0-1 0 0 0,0 1 0 0 0,0 0 0 0 0,0 0 0 0 0,1 0 0 0 0,-1 0 0 0 0,0-1 0 0 0,0 1 0 0 0,0 0 0 0 0,0 0 0 0 0,0 0 0 0 0,0 0 0 0 0,0-1 0 0 0,1 1 0 0 0,-1 0 0 0 0,0 0 0 0 0,0 0 0 0 0,0 0 0 0 0,0 0 0 0 0,1 0 0 0 0,-1 0 0 0 0,0 0 0 0 0,0-1 0 0 0,0 1 0 0 0,1 0 0 0 0,-1 0 0 0 0,0 0 0 0 0,0 0 0 0 0,0 0 0 0 0,0 0 0 0 0,1 0 0 0 0,-1 0 0 0 0,0 0-19 0 0,12 3 1776 0 0,-1-1-707 0 0,8 22 404 0 0,-15-20-1516 0 0,-1 1 1 0 0,1-1-1 0 0,-1 1 0 0 0,0 0 0 0 0,0-1 1 0 0,-1 1-1 0 0,0 0 0 0 0,1 1 0 0 0,0 4 43 0 0,12 48-362 0 0,-3-2 229 0 0,2 44 133 0 0,2 3 305 0 0,-10-54 11 0 0,1 8 198 0 0,-7-50-430 0 0,0 1 0 0 0,1-1 1 0 0,0 1-1 0 0,1-1 1 0 0,-1 0-1 0 0,1 1 0 0 0,1 0-84 0 0,2 16 231 0 0,-4-21-197 0 0,-1-1 0 0 0,0 1 0 0 0,1 0 0 0 0,0-1 0 0 0,-1 1 0 0 0,1-1 0 0 0,0 1 0 0 0,0-1 0 0 0,1 1 0 0 0,-1 0-34 0 0,0 1 120 0 0,0-1 0 0 0,0 1 1 0 0,0 0-1 0 0,0 0 0 0 0,-1 0 0 0 0,0 2-120 0 0,0-6 119 0 0,0-4-71 0 0,0 4-19 0 0,0 0-1593 0 0,0 0-6358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00:14.4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12 125 6016 0 0,'-11'-3'516'0'0,"10"-1"628"0"0,3 3-1035 0 0,-1 0 1 0 0,0 1-1 0 0,0-1 0 0 0,0 0 0 0 0,0 1 0 0 0,0-1 0 0 0,0 1 0 0 0,1-1 0 0 0,-1 1 0 0 0,0 0 0 0 0,0-1 0 0 0,1 1 0 0 0,-1 0 0 0 0,0 0 0 0 0,1 0 0 0 0,-1 0-109 0 0,9-1 67 0 0,-1 0 1 0 0,0 0-1 0 0,0-1 1 0 0,0 0-1 0 0,4-3-67 0 0,11-1 16 0 0,248-59 144 0 0,-163 44-1316 0 0,-74 15-5118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00:14.9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383 0 2704 0 0,'0'4'136'0'0,"0"-4"-34"0"0,0 0-1 0 0,0 0 1 0 0,1 1 0 0 0,-1-1 0 0 0,0 0-1 0 0,0 1 1 0 0,0-1 0 0 0,0 0 0 0 0,0 0-1 0 0,0 1 1 0 0,0-1 0 0 0,0 0 0 0 0,0 1 0 0 0,0-1-1 0 0,0 0 1 0 0,0 1 0 0 0,0-1 0 0 0,-1 0-1 0 0,1 0 1 0 0,0 1 0 0 0,0-1 0 0 0,0 0-1 0 0,0 0 1 0 0,0 1 0 0 0,-1-1 0 0 0,1 0 0 0 0,0 0-1 0 0,0 1 1 0 0,0-1 0 0 0,-1 0 0 0 0,1 0-1 0 0,0 0 1 0 0,0 1 0 0 0,-1-1 0 0 0,1 0-1 0 0,0 0 1 0 0,0 0 0 0 0,-1 0 0 0 0,1 0 0 0 0,0 0-1 0 0,-1 0 1 0 0,1 1 0 0 0,0-1 0 0 0,0 0-1 0 0,-1 0 1 0 0,1 0-102 0 0,-1 0 319 0 0,-19 0 814 0 0,-20 9-891 0 0,1-2 1 0 0,-1-1-1 0 0,-9-2-242 0 0,28-2 133 0 0,-14-3 112 0 0,30 0-196 0 0,0 0 0 0 0,1 1 0 0 0,-1 0 0 0 0,0 0-1 0 0,0 0 1 0 0,0 1 0 0 0,1-1 0 0 0,-1 1 0 0 0,0 1-49 0 0,0-1 91 0 0,0 0 0 0 0,1-1 0 0 0,-1 1-1 0 0,1-1 1 0 0,-1 1 0 0 0,0-1 0 0 0,0-1-1 0 0,0 1-90 0 0,-9-1 468 0 0,13 1-304 0 0,1 0-147 0 0,0 0 1 0 0,0 0 0 0 0,0 0-1 0 0,-1 0 1 0 0,1 0 0 0 0,0 0-1 0 0,0 0 1 0 0,0-1-1 0 0,-1 1 1 0 0,1 0 0 0 0,0 0-1 0 0,0 0 1 0 0,-1 0 0 0 0,1 0-1 0 0,0 0 1 0 0,0 1 0 0 0,0-1-1 0 0,-1 0 1 0 0,1 0 0 0 0,0 0-1 0 0,0 0 1 0 0,0 0-1 0 0,-1 0 1 0 0,1 0 0 0 0,0 0-1 0 0,0 0 1 0 0,0 1 0 0 0,-1-1-1 0 0,1 0 1 0 0,0 0 0 0 0,0 0-1 0 0,0 0 1 0 0,0 0 0 0 0,0 1-1 0 0,-1-1 1 0 0,1 0 0 0 0,0 0-1 0 0,0 0 1 0 0,0 1-1 0 0,0-1 1 0 0,0 0 0 0 0,0 0-18 0 0,-8 8 233 0 0,5 1-172 0 0,1 0 0 0 0,0 0 0 0 0,0 0-1 0 0,1 0 1 0 0,0 0 0 0 0,1 0 0 0 0,0 0-1 0 0,1 0 1 0 0,0 8-61 0 0,1 16 49 0 0,-2-19-26 0 0,2 1-1 0 0,0 0 0 0 0,0-1 1 0 0,2 1-1 0 0,-1-1 0 0 0,2 0 1 0 0,0 0-1 0 0,1-1 1 0 0,1 2-23 0 0,-6-11 7 0 0,0 0 1 0 0,0 0-1 0 0,0 0 1 0 0,-1 0-1 0 0,1 0 1 0 0,-1 0 0 0 0,0 0-1 0 0,0 0 1 0 0,0 3-8 0 0,-1-1 7 0 0,1 0 1 0 0,0 0-1 0 0,1 0 0 0 0,0-1 1 0 0,0 4-8 0 0,3 11 46 0 0,-1 0-1 0 0,-1-1 1 0 0,0 1 0 0 0,-2 10-46 0 0,0-28 7 0 0,0 0 0 0 0,1 0 1 0 0,-1-1-1 0 0,1 1 0 0 0,-1 0 0 0 0,1 0 1 0 0,0 0-1 0 0,-1-1 0 0 0,1 1 1 0 0,0 0-8 0 0,0 0 4 0 0,0 0 1 0 0,0 0 0 0 0,0 0 0 0 0,0 0 0 0 0,0 0 0 0 0,-1 0-1 0 0,1 0 1 0 0,-1 0 0 0 0,0 0 0 0 0,1 1-5 0 0,-1-2 8 0 0,0 0 1 0 0,0-1-1 0 0,0 1 0 0 0,1 0 1 0 0,-1-1-1 0 0,1 1 0 0 0,-1 0 1 0 0,0-1-1 0 0,1 1 0 0 0,-1-1 1 0 0,1 1-1 0 0,-1-1 0 0 0,1 1 1 0 0,-1-1-1 0 0,1 1 0 0 0,0-1 1 0 0,-1 1-1 0 0,1-1 0 0 0,-1 0 1 0 0,1 1-1 0 0,0-1 0 0 0,-1 0 1 0 0,1 0-1 0 0,0 0 0 0 0,0 1 1 0 0,-1-1-1 0 0,1 0-8 0 0,30 6 69 0 0,-5-1 12 0 0,-21-3-51 0 0,0-1 1 0 0,0 0 0 0 0,1 0-1 0 0,-1 0 1 0 0,0-1 0 0 0,1 0 0 0 0,-1 0-1 0 0,0 0 1 0 0,1-1 0 0 0,1 0-31 0 0,55-15 412 0 0,-8 2-163 0 0,-37 12-134 0 0,-1-2 1 0 0,0 0 0 0 0,1-1-1 0 0,10-4-115 0 0,55-19-1909 0 0,-78 26-8060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00:15.2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50 8936 0 0,'-4'-3'45'0'0,"3"2"10"0"0,0 1 0 0 0,0-1 1 0 0,0 0-1 0 0,1 0 1 0 0,-1 0-1 0 0,0 0 1 0 0,0 0-1 0 0,0 0 0 0 0,1 0 1 0 0,-1 0-1 0 0,0-1 1 0 0,1 1-1 0 0,-1 0 1 0 0,1 0-1 0 0,0-1 0 0 0,-1 1 1 0 0,1 0-1 0 0,0-1-55 0 0,0 2 36 0 0,22-9 47 0 0,4 4-80 0 0,0 2 0 0 0,0 0-1 0 0,26 2-2 0 0,18-2-27 0 0,-44 2-402 0 0,1 1 1 0 0,-1 1-1 0 0,15 3 429 0 0,-11-2-6280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00:15.9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1 392 0 0,'0'0'100'0'0,"0"1"0"0"0,0 0 0 0 0,1 0 0 0 0,-1 0 0 0 0,0 0 0 0 0,0-1 0 0 0,1 1 0 0 0,-1 0 0 0 0,1 0 0 0 0,-1 0 0 0 0,1-1 0 0 0,-1 1 0 0 0,1 0 0 0 0,-1-1-1 0 0,1 1 1 0 0,-1 0 0 0 0,1-1 0 0 0,0 1-100 0 0,8 13 1930 0 0,1 63 147 0 0,-1-43-2008 0 0,-2 1 0 0 0,1 35-69 0 0,-3-28 81 0 0,9 37-81 0 0,-13-78 0 0 0,8 38-5 0 0,1 0-1 0 0,3-1 1 0 0,5 11 5 0 0,-8-28 26 0 0,1 0-1 0 0,0-1 1 0 0,2 0-1 0 0,8 11-25 0 0,-16-24 58 0 0,0-1-1 0 0,1 0 1 0 0,0 0-1 0 0,0-1 1 0 0,0 1 0 0 0,0-1-1 0 0,1 0 1 0 0,0-1-1 0 0,0 0 1 0 0,0 0-1 0 0,0 0 1 0 0,1-1-1 0 0,-1 0 1 0 0,1-1-1 0 0,1 1-57 0 0,-4-2 68 0 0,0-1-1 0 0,0 1 0 0 0,0-1 1 0 0,1 0-1 0 0,-1 0 0 0 0,0 0 1 0 0,0-1-1 0 0,0 0 0 0 0,0 0 1 0 0,0 0-1 0 0,0-1 0 0 0,0 1 1 0 0,0-1-1 0 0,1-1-67 0 0,1-1 128 0 0,0 0-1 0 0,0 0 1 0 0,-1-1-1 0 0,1 0 1 0 0,-1-1-1 0 0,0 1 1 0 0,-1-1-1 0 0,4-4-127 0 0,7-12 386 0 0,-1-1-1 0 0,0 0 0 0 0,-2-2 1 0 0,8-19-386 0 0,-19 40 26 0 0,6-16 214 0 0,-2 1 0 0 0,0-1 0 0 0,-1 0 0 0 0,0-1 0 0 0,-2 1 0 0 0,-1-1 0 0 0,0-8-240 0 0,-2 13 229 0 0,0-1 0 0 0,-1 1 0 0 0,-1-1 0 0 0,0 1 0 0 0,-1 0 0 0 0,-4-10-229 0 0,-6-35 695 0 0,10 46-456 0 0,0 0 0 0 0,-1 1 0 0 0,0 0 0 0 0,-1 0 0 0 0,-1 0 0 0 0,0 0 1 0 0,-6-7-240 0 0,8 11 259 0 0,4 9-227 0 0,-1 1 0 0 0,1-1 0 0 0,0 0-1 0 0,0 0 1 0 0,0 0 0 0 0,-1 1 0 0 0,1-1 0 0 0,0 0 0 0 0,-1 1 0 0 0,1-1 0 0 0,-1 0-1 0 0,1 1 1 0 0,-1-1 0 0 0,1 0 0 0 0,-1 1 0 0 0,1-1 0 0 0,-1 1 0 0 0,1-1-1 0 0,-1 1 1 0 0,0 0 0 0 0,1-1 0 0 0,-1 1 0 0 0,0-1 0 0 0,0 1 0 0 0,1 0 0 0 0,-1 0-1 0 0,0-1-31 0 0,0 1 199 0 0,1 0-16 0 0,0 0-43 0 0,0 0-7 0 0,0 0-4 0 0,0 0-18 0 0,0 0-71 0 0,0 0-2325 0 0,0 0-9212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39.7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101 1 6016 0 0,'21'4'1646'0'0,"-14"-1"-460"0"0,-9-1-530 0 0,-13 27 828 0 0,7-10-1208 0 0,0 1 1 0 0,1 0 0 0 0,-1 10-277 0 0,-14 40 439 0 0,14-51-247 0 0,1 0 0 0 0,1 1 0 0 0,1 0 0 0 0,-2 16-192 0 0,-4 19 357 0 0,5-37-192 0 0,5-17-147 0 0,0 0-1 0 0,0 1 1 0 0,0-1 0 0 0,1 1 0 0 0,-1-1-1 0 0,1 0 1 0 0,-1 1 0 0 0,1-1-1 0 0,0 1 1 0 0,-1-1 0 0 0,1 1 0 0 0,0 0-18 0 0,-2 11 113 0 0,3-7 590 0 0,14-12-415 0 0,40-24-2128 0 0,-49 26-7472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00:16.5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0 719 7328 0 0,'6'0'-497'0'0,"-6"0"595"0"0,1 0 0 0 0,-1 0 0 0 0,1 0 0 0 0,-1 0-1 0 0,1 1 1 0 0,-1-1 0 0 0,0 0 0 0 0,1 0 0 0 0,-1 0 0 0 0,1 0 0 0 0,-1 0-1 0 0,0-1 1 0 0,1 1 0 0 0,-1 0 0 0 0,1 0 0 0 0,-1 0 0 0 0,1 0 0 0 0,-1 0-1 0 0,0 0 1 0 0,1-1 0 0 0,-1 1 0 0 0,0 0 0 0 0,1 0 0 0 0,-1-1-1 0 0,0 1 1 0 0,1 0 0 0 0,-1-1 0 0 0,0 1 0 0 0,1 0 0 0 0,-1-1 0 0 0,0 1-1 0 0,0 0 1 0 0,0-1 0 0 0,1 1 0 0 0,-1 0 0 0 0,0-1 0 0 0,0 1 0 0 0,0-1-1 0 0,0 1 1 0 0,0 0 0 0 0,0-1 0 0 0,1 1 0 0 0,-1-1 0 0 0,0 1-1 0 0,0-1 1 0 0,0 1 0 0 0,0 0 0 0 0,-1-1 0 0 0,1 1 0 0 0,0-1 0 0 0,0 1-1 0 0,0-1 1 0 0,0 1 0 0 0,0 0 0 0 0,-1-1-98 0 0,12-15 254 0 0,-4 7-177 0 0,-2-1-18 0 0,-2-1 0 0 0,1 0 0 0 0,-1 0 0 0 0,-1 0 0 0 0,0-1 0 0 0,0-5-59 0 0,7-31 224 0 0,-4 16 100 0 0,-1 0-1 0 0,-1 0 1 0 0,-2-1-1 0 0,-1-16-323 0 0,-1 17 341 0 0,1 0-1 0 0,2 0 0 0 0,1 0 0 0 0,7-23-340 0 0,-8 44 161 0 0,11-33 183 0 0,-12 41-286 0 0,1 0 0 0 0,-1 0 1 0 0,0 0-1 0 0,1 1 1 0 0,0-1-1 0 0,0 0 0 0 0,-1 1 1 0 0,2 0-1 0 0,-1-1 0 0 0,0 1 1 0 0,0 0-1 0 0,2-1-58 0 0,3-3 253 0 0,-7 5-241 0 0,0 0 1 0 0,1 1-1 0 0,-1-1 1 0 0,1 1-1 0 0,-1 0 1 0 0,1-1 0 0 0,-1 1-1 0 0,1-1 1 0 0,-1 1-1 0 0,1 0 1 0 0,0-1-1 0 0,-1 1 1 0 0,1 0 0 0 0,-1 0-1 0 0,1-1 1 0 0,0 1-1 0 0,-1 0 1 0 0,1 0-1 0 0,0 0 1 0 0,-1 0 0 0 0,1 0-1 0 0,0 0 1 0 0,-1 0-1 0 0,1 0 1 0 0,0 0-13 0 0,5 0 16 0 0,0 0 0 0 0,0 0 0 0 0,0 1 1 0 0,-1 0-1 0 0,1 0 0 0 0,3 1-16 0 0,-6-1 6 0 0,-1 0-1 0 0,1 0 0 0 0,-1 1 1 0 0,0-1-1 0 0,1 1 1 0 0,-1-1-1 0 0,0 1 1 0 0,0 0-1 0 0,0 0 0 0 0,0 0 1 0 0,0 0-1 0 0,0 0 1 0 0,-1 0-1 0 0,1 1 0 0 0,-1-1-5 0 0,26 34-9 0 0,-18-24 2 0 0,0 0 0 0 0,-1 1 0 0 0,0 0 7 0 0,16 34-15 0 0,-10-18-25 0 0,2-1 0 0 0,16 24 40 0 0,-3-8-102 0 0,-22-33 70 0 0,0 1-1 0 0,0-2 0 0 0,1 1 1 0 0,1-1-1 0 0,0 0 0 0 0,0 0 0 0 0,10 6 33 0 0,-10-9-23 0 0,-2-3 0 0 0,0 1 0 0 0,-1 0 1 0 0,1 1-1 0 0,-1 0 0 0 0,0 0 1 0 0,-1 0-1 0 0,3 4 23 0 0,-6-9-7 0 0,-1 1 0 0 0,1-1 0 0 0,0 1 0 0 0,0-1-1 0 0,0 0 1 0 0,-1 1 0 0 0,1-1 0 0 0,0 0 0 0 0,0 0 0 0 0,1-1 0 0 0,-1 1 0 0 0,0 0 0 0 0,0-1 0 0 0,0 1 0 0 0,0-1 0 0 0,1 0 0 0 0,-1 0 0 0 0,0 0 0 0 0,0 0-1 0 0,0 0 1 0 0,1 0 0 0 0,-1 0 7 0 0,1 0-3 0 0,-1-1-1 0 0,1 1 1 0 0,-1 0-1 0 0,0-1 1 0 0,1 1-1 0 0,-1-1 1 0 0,1 0-1 0 0,-1 1 1 0 0,0-1-1 0 0,0 0 1 0 0,0-1-1 0 0,1 1 1 0 0,-1 0-1 0 0,0 0 1 0 0,0-1-1 0 0,-1 0 1 0 0,1 1-1 0 0,0-1 1 0 0,0 0 0 0 0,1-2 2 0 0,-1-1 36 0 0,1 0-1 0 0,-1 0 0 0 0,-1-1 0 0 0,1 1 0 0 0,0-1 1 0 0,-1 1-1 0 0,0-1 0 0 0,-1 1 0 0 0,1-1 0 0 0,-1 0 0 0 0,0-1-34 0 0,-2-34 150 0 0,-1 1-1 0 0,-1 0 0 0 0,-3-1 1 0 0,-1 2-1 0 0,-2-1 0 0 0,-4-4-149 0 0,0-17 99 0 0,4 12 1 0 0,9 47-94 0 0,1 0 0 0 0,0 0 0 0 0,0 0 1 0 0,0 0-1 0 0,0 0 0 0 0,0 0 0 0 0,0 0 0 0 0,0 1 0 0 0,0-1 0 0 0,1 0 0 0 0,-1 0 1 0 0,1 0-1 0 0,0 0 0 0 0,-1 1 0 0 0,1-1 0 0 0,0 0 0 0 0,0 0-6 0 0,0 0 18 0 0,1-1 0 0 0,-1 1 0 0 0,0-1 0 0 0,-1 0 1 0 0,1 1-1 0 0,0-1 0 0 0,-1 0 0 0 0,1 0 0 0 0,-1-1-18 0 0,5 1 22 0 0,0 0 0 0 0,1 1 0 0 0,-1 0 0 0 0,1 0 0 0 0,0 0 0 0 0,-1 0 0 0 0,5 0-22 0 0,16 2-2342 0 0,-23 0-9391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00:16.9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7136 0 0,'0'0'881'0'0,"0"0"4"0"0,0 0-2 0 0,0 0-90 0 0,0 0-369 0 0,0 0-85 0 0,0 22 266 0 0,1-8-673 0 0,1-1 0 0 0,0 1-1 0 0,1-1 1 0 0,0 1 68 0 0,8 42-184 0 0,7 138 720 0 0,-14-142-159 0 0,-4-37-267 0 0,1-1 0 0 0,1 1-1 0 0,0-1 1 0 0,3 11-110 0 0,5 20 302 0 0,-9-36-194 0 0,0 0 1 0 0,1-1-1 0 0,0 1 1 0 0,1 0-1 0 0,-1-1 0 0 0,2 0 1 0 0,-1 1-1 0 0,5 5-108 0 0,15-28 1706 0 0,-8 1-3758 0 0,-14 11-7708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00:17.3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1 170 7432 0 0,'0'2'112'0'0,"1"-1"1"0"0,-1 1-1 0 0,1 0 0 0 0,-1-1 1 0 0,1 1-1 0 0,0-1 1 0 0,0 1-1 0 0,0-1 1 0 0,0 1-1 0 0,0-1 0 0 0,0 0 1 0 0,0 0-1 0 0,0 1 1 0 0,1-1-1 0 0,-1 0 0 0 0,0 0 1 0 0,1 0-1 0 0,-1 0 1 0 0,1 0-1 0 0,0 0-112 0 0,13 12 1169 0 0,-11-7-993 0 0,-1 1 0 0 0,1-1 0 0 0,-1 1 0 0 0,-1 0 0 0 0,0 0 0 0 0,0 0 0 0 0,0 1-176 0 0,7 20 215 0 0,46 100 393 0 0,-49-114-603 0 0,0-1 1 0 0,0 1 0 0 0,1-1 0 0 0,1 0 0 0 0,2 2-6 0 0,2 9 3 0 0,8 9-3 0 0,8-2 76 0 0,17 14-76 0 0,-13-15 476 0 0,-27-25-321 0 0,1 0 1 0 0,-1-1 0 0 0,1 0 0 0 0,1 0 0 0 0,-1-1 0 0 0,0 0 0 0 0,1 0 0 0 0,0 0 0 0 0,0-1 0 0 0,0 0-1 0 0,0 0 1 0 0,0-1 0 0 0,0 0 0 0 0,3 1-156 0 0,1-18 515 0 0,-10 14-488 0 0,-1 1 0 0 0,1 0 0 0 0,-1-1 0 0 0,1 1 0 0 0,-1-1 0 0 0,1 1 0 0 0,-1-1 0 0 0,0 1 0 0 0,0-1 0 0 0,0 1 0 0 0,0-1 0 0 0,0 1 0 0 0,0-1 1 0 0,0 0-28 0 0,0-8 59 0 0,6-19 34 0 0,2-14 8 0 0,-1-188 1031 0 0,-5 184-915 0 0,0-4 382 0 0,4-20-599 0 0,-4 54 112 0 0,2 0 1 0 0,0 0 0 0 0,0 0-1 0 0,2 1 1 0 0,0 0 0 0 0,1-2-113 0 0,0 3 109 0 0,-6 12-74 0 0,0-1 0 0 0,0 1 0 0 0,0 0 0 0 0,1 0 0 0 0,-1 0 0 0 0,1 0 0 0 0,0 0 0 0 0,0 0 0 0 0,0 0-1 0 0,0 1 1 0 0,1-1 0 0 0,-1 1 0 0 0,1-1 0 0 0,-1 1 0 0 0,1 0 0 0 0,0 0 0 0 0,0 0 0 0 0,0 0 0 0 0,1 0-35 0 0,-1 1 4 0 0,-1 0 0 0 0,0 1 0 0 0,0-1 0 0 0,0 1 0 0 0,1 0 0 0 0,-1 0 0 0 0,0 0 0 0 0,1 0 1 0 0,-1 0-1 0 0,0 0 0 0 0,0 0 0 0 0,1 1 0 0 0,-1-1 0 0 0,0 1 0 0 0,0 0 0 0 0,1-1 0 0 0,-1 1 0 0 0,0 0 0 0 0,0 0 0 0 0,0 0 0 0 0,0 1 0 0 0,-1-1 0 0 0,1 0 0 0 0,0 1 0 0 0,0 0 0 0 0,0-1-4 0 0,6 12-2540 0 0,-6-10-10159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00:17.9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382 21 5224 0 0,'0'0'401'0'0,"5"1"954"0"0,-5-7-964 0 0,0 6-367 0 0,0-1 0 0 0,1 1-1 0 0,-1 0 1 0 0,0-1 0 0 0,0 1-1 0 0,0 0 1 0 0,0-1 0 0 0,0 1 0 0 0,0-1-1 0 0,0 1 1 0 0,0 0 0 0 0,0-1 0 0 0,0 1-1 0 0,0 0 1 0 0,0-1 0 0 0,0 1 0 0 0,0-1-1 0 0,0 1 1 0 0,0 0 0 0 0,0-1 0 0 0,-1 1-1 0 0,1 0 1 0 0,0-1 0 0 0,0 1 0 0 0,0 0-1 0 0,-1-1 1 0 0,1 1 0 0 0,0 0 0 0 0,0 0-1 0 0,-1-1 1 0 0,1 1 0 0 0,0 0 0 0 0,-1 0-1 0 0,1-1 1 0 0,0 1 0 0 0,0 0 0 0 0,-1 0-1 0 0,1 0 1 0 0,-1 0 0 0 0,1-1 0 0 0,0 1-1 0 0,-1 0 1 0 0,1 0 0 0 0,0 0-24 0 0,-1 0 208 0 0,-9 0 204 0 0,-8-2-289 0 0,0 2 1 0 0,0 0 0 0 0,0 1 0 0 0,0 1-1 0 0,1 0 1 0 0,-1 2 0 0 0,0 0 0 0 0,1 1-1 0 0,0 0 1 0 0,-14 8-124 0 0,-85 32 1088 0 0,113-43-989 0 0,-1 0 0 0 0,1 0 0 0 0,-1 1-1 0 0,1-1 1 0 0,0 1 0 0 0,0 0 0 0 0,0 0 0 0 0,0 0 0 0 0,0 1 0 0 0,1-1 0 0 0,-1 0-1 0 0,1 1 1 0 0,-1 2-99 0 0,2-1 89 0 0,0 0-1 0 0,0 0 1 0 0,1 0 0 0 0,0 0-1 0 0,0 0 1 0 0,0 0-1 0 0,0 0 1 0 0,1 2-89 0 0,0 9 62 0 0,-2 28 30 0 0,0-18 25 0 0,1-1-1 0 0,3 21-116 0 0,8-7 112 0 0,-8-33-91 0 0,-1 1 0 0 0,0 0 0 0 0,0 0-1 0 0,0 0 1 0 0,0 6-21 0 0,-3 24 45 0 0,0-29-27 0 0,0 0 0 0 0,1 0 0 0 0,0 0 0 0 0,1 0-1 0 0,0 0 1 0 0,1 4-18 0 0,0-7 15 0 0,1 1-1 0 0,0-1 1 0 0,0 0-1 0 0,0 0 1 0 0,4 5-15 0 0,3 4 18 0 0,-7-9-11 0 0,5 7 21 0 0,0 0 1 0 0,1 0-1 0 0,4 4-28 0 0,-9-13 11 0 0,-1 1 0 0 0,0-1 0 0 0,1 0 0 0 0,0 0 0 0 0,0-1 0 0 0,0 1 0 0 0,0-1 0 0 0,0 0 0 0 0,0 0 0 0 0,1 0 0 0 0,-1-1 0 0 0,1 1 0 0 0,-1-1-11 0 0,25 6 105 0 0,-18-4-38 0 0,-1 0 1 0 0,1-1-1 0 0,-1 0 0 0 0,1-1 0 0 0,0 0 0 0 0,-1-1 0 0 0,1 0 0 0 0,4-1-67 0 0,-9 0-93 0 0,10-1-160 0 0,0 0 0 0 0,0-1 0 0 0,0-1 0 0 0,-1-1 0 0 0,1 0 0 0 0,-1-1 0 0 0,1-1 253 0 0,-2-3-9446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00:18.2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0 170 7328 0 0,'1'-2'228'0'0,"0"0"-1"0"0,0 0 1 0 0,0 1 0 0 0,0-1-1 0 0,0 0 1 0 0,1 1 0 0 0,-1-1 0 0 0,1 1-1 0 0,-1-1 1 0 0,1 1 0 0 0,-1 0-1 0 0,1 0 1 0 0,0-1 0 0 0,0 1 0 0 0,0 0-1 0 0,-1 1 1 0 0,1-1 0 0 0,2 0-228 0 0,10-8 151 0 0,1 0-70 0 0,-1 0 0 0 0,1 1 0 0 0,0 1 0 0 0,1 0 0 0 0,0 1 0 0 0,9-2-81 0 0,27-5 128 0 0,23-1-128 0 0,-27 5-78 0 0,45-14 78 0 0,-25 8-23 0 0,-41 10-1558 0 0,-22 4-5937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00:18.8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0 173 4416 0 0,'0'5'376'0'0,"1"0"0"0"0,0 0 0 0 0,-1 0 1 0 0,2 0-1 0 0,-1 0 0 0 0,0-1 0 0 0,2 3-376 0 0,-1-1 107 0 0,0-1 0 0 0,0 1-1 0 0,-1-1 1 0 0,0 1-1 0 0,0-1 1 0 0,0 2-107 0 0,1 19 207 0 0,2-1 0 0 0,1 5-207 0 0,4 19 90 0 0,9 49 115 0 0,0-4 6 0 0,-4-29 504 0 0,-7-44-310 0 0,-5-18-314 0 0,-1 0 0 0 0,0 0-1 0 0,0 0 1 0 0,0 0 0 0 0,-1 0-1 0 0,1 0 1 0 0,-1 0-1 0 0,1 0 1 0 0,-1 2-91 0 0,0-5 21 0 0,0 0-1 0 0,0 1 1 0 0,0-1-1 0 0,0 0 1 0 0,0 0-1 0 0,0 0 1 0 0,0 0-1 0 0,0 1 1 0 0,0-1-1 0 0,0 0 1 0 0,1 0 0 0 0,-1 0-1 0 0,0 1 1 0 0,0-1-1 0 0,0 0 1 0 0,0 0-1 0 0,0 0 1 0 0,0 0-1 0 0,0 0 1 0 0,1 1-1 0 0,-1-1 1 0 0,0 0 0 0 0,0 0-1 0 0,0 0 1 0 0,0 0-1 0 0,1 0 1 0 0,-1 0-1 0 0,0 0 1 0 0,0 0-1 0 0,0 1 1 0 0,1-1-1 0 0,-1 0 1 0 0,0 0 0 0 0,0 0-1 0 0,0 0 1 0 0,1 0-1 0 0,-1 0 1 0 0,0 0-1 0 0,0 0 1 0 0,0 0-1 0 0,1 0 1 0 0,-1 0-1 0 0,0-1 1 0 0,0 1 0 0 0,0 0-1 0 0,1 0 1 0 0,-1 0-21 0 0,0 0 34 0 0,1 0 0 0 0,-1-1 0 0 0,1 1 0 0 0,-1 0 0 0 0,0 0 0 0 0,1-1 0 0 0,-1 1 0 0 0,0-1 1 0 0,1 1-1 0 0,-1 0 0 0 0,0-1 0 0 0,1 1 0 0 0,-1-1 0 0 0,0 1 0 0 0,0 0 0 0 0,1-1 0 0 0,-1 1 1 0 0,0-1-1 0 0,0 1 0 0 0,0-1 0 0 0,0 1 0 0 0,0-1 0 0 0,1 1 0 0 0,-1-1 0 0 0,0 1 1 0 0,0-1-1 0 0,0 0-34 0 0,-7-127 753 0 0,2 31-602 0 0,-1 33-12 0 0,4 45-77 0 0,0-1 0 0 0,1 0 0 0 0,1-9-62 0 0,3-28 58 0 0,-2 30-12 0 0,1 0 0 0 0,1-1 0 0 0,1 1-46 0 0,-2 18 18 0 0,1 0 1 0 0,-1 1 0 0 0,1-1-1 0 0,1 1 1 0 0,-1 0 0 0 0,2-1-1 0 0,-1 2 1 0 0,1-1 0 0 0,0 1 0 0 0,0-1-1 0 0,2 0-18 0 0,-4 5 16 0 0,0-1 1 0 0,1 0-1 0 0,-1 1 0 0 0,1-1 0 0 0,0 1 0 0 0,0 0 0 0 0,0 0 0 0 0,0 1 0 0 0,1-1 1 0 0,-1 1-1 0 0,1 0 0 0 0,0 0 0 0 0,-1 1 0 0 0,1-1 0 0 0,0 1 0 0 0,0 0 1 0 0,0 0-1 0 0,0 1 0 0 0,0-1 0 0 0,2 1-16 0 0,17 0 35 0 0,0 2 1 0 0,-1 0-1 0 0,1 1 1 0 0,-1 2-1 0 0,13 4-35 0 0,-5 1 59 0 0,0 3 0 0 0,-2 0 0 0 0,0 2 0 0 0,0 1 0 0 0,5 5-59 0 0,-32-19 3 0 0,0-1-1 0 0,-1 1 1 0 0,1-1 0 0 0,0 1 0 0 0,-1-1 0 0 0,0 1-1 0 0,1 0 1 0 0,-1 0 0 0 0,0 0 0 0 0,0 0 0 0 0,0 0 0 0 0,0 0-1 0 0,0 0 1 0 0,-1 0 0 0 0,1 0 0 0 0,-1 0 0 0 0,1 1-1 0 0,-1-1 1 0 0,0 0 0 0 0,0 0 0 0 0,0 1 0 0 0,0-1-1 0 0,0 0 1 0 0,0 0 0 0 0,0 0 0 0 0,-1 1 0 0 0,0-1-1 0 0,1 0 1 0 0,-1 1-3 0 0,-2 7 6 0 0,-1-1-1 0 0,0 1 1 0 0,0-1 0 0 0,0 1-1 0 0,-6 6-5 0 0,6-12 0 0 0,1 1 1 0 0,-1-1-1 0 0,0 0 0 0 0,-1 0 1 0 0,1-1-1 0 0,-1 1 0 0 0,-12 11 0 0 0,9-9 0 0 0,0 0 0 0 0,0 0 0 0 0,-1-1 0 0 0,0 0 0 0 0,0 0 0 0 0,0-1 0 0 0,0 0 0 0 0,-1-1 0 0 0,-18 9 0 0 0,-48 27-24 0 0,67-35 14 0 0,-4 5-22 0 0,8-6 26 0 0,0 3-12 0 0,2 4 13 0 0,-1 19-12 0 0,4-25 16 0 0,1-1 0 0 0,-1 0 1 0 0,1 0-1 0 0,-1 0 1 0 0,1 1-1 0 0,0-1 1 0 0,0 0-1 0 0,1 0 1 0 0,-1 0-1 0 0,1-1 1 0 0,-1 1-1 0 0,1 0 0 0 0,0 0 1 0 0,0-1-1 0 0,0 1 1 0 0,7 6-4 0 0,-1 0 0 0 0,2-1-1 0 0,4 4 5 0 0,8 6-2 0 0,-14-11 2 0 0,0 0 0 0 0,1-1 0 0 0,0-1 0 0 0,0 0 0 0 0,0 0 0 0 0,1 0 0 0 0,0-1 0 0 0,0-1 0 0 0,0 0 0 0 0,0 0 0 0 0,0-1 0 0 0,11 1 0 0 0,-9 0 0 0 0,9 1 4 0 0,-1-1 0 0 0,0 0 0 0 0,1-1 0 0 0,-1-1 0 0 0,1-2 0 0 0,12-1-4 0 0,15 1 107 0 0,-40 2-425 0 0,1-1 1 0 0,0-1-1 0 0,-1 1 1 0 0,1-1 0 0 0,0-1-1 0 0,2 0 318 0 0,-8 1-9338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00:19.3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349 131 7528 0 0,'0'-2'103'0'0,"0"0"1"0"0,-1-1-1 0 0,1 1 1 0 0,-1 0-1 0 0,1 0 1 0 0,-1 0-1 0 0,0 0 1 0 0,0 0-1 0 0,0 0 1 0 0,0 0-1 0 0,0 0 1 0 0,0 0-1 0 0,-1 0 1 0 0,1 0-1 0 0,-1 1 1 0 0,1-1-1 0 0,-1 1 1 0 0,0-1-104 0 0,-35-25 2890 0 0,21 17-2330 0 0,-5-2-263 0 0,1 1-1 0 0,-2 0 1 0 0,-1 1-297 0 0,17 7-10 0 0,-2 1 26 0 0,-1 0-1 0 0,1 0 1 0 0,-1 0 0 0 0,1 1 0 0 0,-1 0-1 0 0,0 1 1 0 0,1 0 0 0 0,-1 1 0 0 0,-3 0-16 0 0,-17 0 59 0 0,26-1-54 0 0,-1 1 0 0 0,1-1 0 0 0,0 1 0 0 0,0 0 1 0 0,0 0-1 0 0,0 0 0 0 0,0 1 0 0 0,0-1 0 0 0,1 1 0 0 0,-1-1 0 0 0,0 1 0 0 0,1 0 0 0 0,-1 0 0 0 0,1 0 0 0 0,-1 0 0 0 0,1 1 0 0 0,0-1 0 0 0,0 1 0 0 0,0-1 0 0 0,1 1 0 0 0,-1 0 1 0 0,0 0-1 0 0,1 0 0 0 0,0-1 0 0 0,0 1 0 0 0,0 1 0 0 0,0-1 0 0 0,0 0 0 0 0,0 1-5 0 0,0 23 5 0 0,2 30 9 0 0,-1-53-14 0 0,1 0 1 0 0,0 0 0 0 0,0 0-1 0 0,0 0 1 0 0,0 0 0 0 0,1 0-1 0 0,-1 0 1 0 0,1-1 0 0 0,0 1-1 0 0,0 0 1 0 0,0-1 0 0 0,2 2-1 0 0,36 38-9 0 0,31 24 9 0 0,-3-3-7 0 0,-43-42-13 0 0,1 0 1 0 0,1-2 0 0 0,1-1 0 0 0,0-2 0 0 0,17 8 19 0 0,-28-13-26 0 0,0 0 0 0 0,-1 1 0 0 0,-1 1 0 0 0,0 1 1 0 0,-1 0-1 0 0,1 3 26 0 0,-13-16-11 0 0,-1 0-1 0 0,1 0 1 0 0,-1 0 0 0 0,0 0 0 0 0,0 1-1 0 0,0-1 1 0 0,0 0 0 0 0,0 3 11 0 0,0-3-2 0 0,0 0 0 0 0,-1 0-1 0 0,1 0 1 0 0,0 0 0 0 0,0 0 0 0 0,0 0 0 0 0,0 0 0 0 0,0-1-1 0 0,0 1 1 0 0,1 0 0 0 0,-1-1 0 0 0,2 2 2 0 0,-3-3 1 0 0,1 1 0 0 0,0-1 0 0 0,-1 0 0 0 0,1 1 1 0 0,-1-1-1 0 0,1 1 0 0 0,-1-1 0 0 0,1 1 0 0 0,-1-1 0 0 0,1 1 0 0 0,-1 0 1 0 0,0-1-1 0 0,1 1 0 0 0,-1 0 0 0 0,0-1 0 0 0,1 1 0 0 0,-1 0 0 0 0,0-1 1 0 0,0 1-1 0 0,0 0 0 0 0,0-1 0 0 0,0 1 0 0 0,1 0 0 0 0,-1-1 0 0 0,0 1 0 0 0,0 0 1 0 0,-1 0-1 0 0,1-1 0 0 0,0 1 0 0 0,0 0 0 0 0,0-1 0 0 0,0 1 0 0 0,-1 0 1 0 0,1-1-1 0 0,0 1 0 0 0,-1 0 0 0 0,1-1 0 0 0,0 1 0 0 0,-1 0 0 0 0,1-1 1 0 0,-1 1-1 0 0,1-1 0 0 0,-1 1 0 0 0,1-1 0 0 0,-1 1 0 0 0,1-1 0 0 0,-1 0 0 0 0,0 1-1 0 0,-3 5 57 0 0,2-5-41 0 0,0 0 1 0 0,0 0-1 0 0,0 0 0 0 0,0-1 1 0 0,0 1-1 0 0,0-1 1 0 0,0 1-1 0 0,-1-1 1 0 0,1 0-1 0 0,0 1 1 0 0,0-1-1 0 0,-1 0-16 0 0,-9 1 32 0 0,-11 6-15 0 0,0-1 1 0 0,0-1 0 0 0,-1-1-1 0 0,0-2 1 0 0,-5 0-18 0 0,-2-1 7 0 0,-36-1 23 0 0,60-1-24 0 0,1 1 1 0 0,-1-2 0 0 0,1 1 0 0 0,-1-1 0 0 0,1 1 0 0 0,0-2 0 0 0,0 1 0 0 0,-4-3-7 0 0,-1 0 21 0 0,-21-14 25 0 0,31 19-49 0 0,0-1-1 0 0,-1 0 1 0 0,1 0-1 0 0,0 0 1 0 0,0-1-1 0 0,0 1 1 0 0,0 0-1 0 0,0 0 1 0 0,0-1-1 0 0,0 1 1 0 0,0 0-1 0 0,1-1 1 0 0,-1 1 0 0 0,0-1-1 0 0,1 1 1 0 0,-1-1-1 0 0,1 1 1 0 0,0-1-1 0 0,-1-1 4 0 0,1-10-1793 0 0,0 10-7096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00:19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1 763 6128 0 0,'6'0'288'0'0,"1"0"1"0"0,0-1-1 0 0,-1 1 0 0 0,1-1 1 0 0,0 0-1 0 0,-1-1 0 0 0,5-1-288 0 0,-5-6 1166 0 0,-6 8-1122 0 0,1 0 0 0 0,-1 1 0 0 0,0-1 0 0 0,0 0 0 0 0,1 0 0 0 0,-1 1 0 0 0,0-1 0 0 0,1 0 0 0 0,-1 1 0 0 0,1-1 0 0 0,-1 1 0 0 0,1-1 0 0 0,-1 1 0 0 0,1-1 0 0 0,-1 1 0 0 0,1-1 0 0 0,0 1 0 0 0,0-1-44 0 0,0-1 97 0 0,0-1 0 0 0,1 1 0 0 0,-1-1 0 0 0,0 0 0 0 0,0 1 0 0 0,0-1 0 0 0,-1 0 0 0 0,1 1 0 0 0,-1-1 1 0 0,1-2-98 0 0,2-10 243 0 0,2-2-49 0 0,-2-1 1 0 0,0 0-1 0 0,0 1 0 0 0,-1-17-194 0 0,6-40 337 0 0,11-5 555 0 0,4 0 0 0 0,20-42-892 0 0,-28 85 332 0 0,2 0 1 0 0,6-7-333 0 0,-6 11 232 0 0,-15 27-134 0 0,1-1 0 0 0,1 1 0 0 0,-1-1 0 0 0,1 1 0 0 0,-1 0 0 0 0,2 0 0 0 0,-1 1 0 0 0,0-1 0 0 0,1 1 0 0 0,0 0 0 0 0,0 0 0 0 0,0 0 0 0 0,1 1 0 0 0,-1 0 0 0 0,1 0 0 0 0,2-1-98 0 0,1-1 233 0 0,-9 5-216 0 0,0 0 1 0 0,1-1 0 0 0,-1 1 0 0 0,1 0 0 0 0,-1-1 0 0 0,1 1 0 0 0,-1 0 0 0 0,1 0-1 0 0,-1-1 1 0 0,1 1 0 0 0,-1 0 0 0 0,1 0 0 0 0,-1 0 0 0 0,1 0 0 0 0,-1 0 0 0 0,1-1-1 0 0,-1 1 1 0 0,1 0 0 0 0,0 1 0 0 0,-1-1 0 0 0,1 0 0 0 0,-1 0 0 0 0,1 0 0 0 0,-1 0-1 0 0,1 0 1 0 0,-1 0 0 0 0,1 1 0 0 0,-1-1 0 0 0,1 0 0 0 0,-1 0 0 0 0,1 1 0 0 0,-1-1-1 0 0,1 0-17 0 0,3 4 75 0 0,0-1-1 0 0,-1 1 0 0 0,1-1 0 0 0,-1 1 0 0 0,0 0 0 0 0,0 0 0 0 0,0 1 0 0 0,0-1 0 0 0,-1 1 0 0 0,1-1 0 0 0,-1 1 0 0 0,0 0 0 0 0,-1 0 0 0 0,1 0-74 0 0,7 18 87 0 0,78 177 85 0 0,-75-163-177 0 0,-9-27-1 0 0,1 0-1 0 0,-1 0 0 0 0,1-1 0 0 0,4 6 7 0 0,16 32-67 0 0,-17-32 41 0 0,1 0 0 0 0,0 0 0 0 0,3 1 26 0 0,11 8-46 0 0,-18-21 38 0 0,1 1 0 0 0,-1 0 0 0 0,-1 0 0 0 0,1 1 1 0 0,-1-1-1 0 0,0 1 8 0 0,34 41-48 0 0,-26-24 34 0 0,-11-20 22 0 0,1 1 0 0 0,0-1-1 0 0,0 0 1 0 0,0 0 0 0 0,0 0-1 0 0,0 0 1 0 0,0 0 0 0 0,1 0 0 0 0,-1 0-1 0 0,1 0 1 0 0,-1 0 0 0 0,1-1-1 0 0,0 1-7 0 0,-1-1-60 0 0,-1 0-1 0 0,1 0 1 0 0,-1 1-1 0 0,0-1 0 0 0,1 0 1 0 0,-1 0-1 0 0,0 0 0 0 0,0 0 1 0 0,0 0-1 0 0,0 1 1 0 0,0-1-1 0 0,0 1 61 0 0,0-2-937 0 0,0 0-11142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00:20.2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1 100 6424 0 0,'32'-11'1694'0'0,"1"7"-1070"0"0,0-2 0 0 0,0-1 0 0 0,1-3-624 0 0,-2 2-120 0 0,-1 1 1 0 0,1 1 0 0 0,16 0 119 0 0,43-3-384 0 0,24-1-259 0 0,-38 1 307 0 0,-29 3-1049 0 0,-44 6-3547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00:20.6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 5920 0 0,'10'-1'137'0'0,"-9"0"-117"0"0,-1 1 0 0 0,1 0 0 0 0,0 0 0 0 0,-1-1 0 0 0,1 1 0 0 0,-1 0 0 0 0,1 0 0 0 0,-1 0 0 0 0,1 0 0 0 0,-1 0 0 0 0,1 0 0 0 0,0 0 0 0 0,-1 0 0 0 0,1 0 0 0 0,-1 0 0 0 0,1 0 0 0 0,-1 1 0 0 0,1-1 0 0 0,-1 0 0 0 0,1 0 0 0 0,0 0 0 0 0,-1 1 0 0 0,1-1 0 0 0,-1 0 0 0 0,1 1-20 0 0,-1-1 34 0 0,1 1-1 0 0,-1-1 0 0 0,0 0 1 0 0,1 0-1 0 0,-1 1 0 0 0,1-1 1 0 0,-1 0-1 0 0,1 0 0 0 0,-1 0 1 0 0,1 0-1 0 0,-1 0 1 0 0,1 1-1 0 0,-1-1 0 0 0,1 0 1 0 0,-1 0-1 0 0,1 0 0 0 0,-1 0 1 0 0,1 0-1 0 0,-1-1 1 0 0,1 1-1 0 0,-1 0 0 0 0,1 0 1 0 0,-1 0-1 0 0,1 0-33 0 0,-1 0 13 0 0,0-1 0 0 0,0 1 0 0 0,1 0 0 0 0,-1 0-1 0 0,0 0 1 0 0,0 0 0 0 0,1 0 0 0 0,-1 0 0 0 0,0 0 0 0 0,0 0 0 0 0,1 0 0 0 0,-1 0 0 0 0,0 0-1 0 0,1 0 1 0 0,-1 0 0 0 0,0 0 0 0 0,0 0 0 0 0,1 0 0 0 0,-1 0 0 0 0,0 0 0 0 0,0 0-1 0 0,1 0 1 0 0,-1 0 0 0 0,0 1 0 0 0,0-1 0 0 0,0 0 0 0 0,1 0 0 0 0,-1 0 0 0 0,0 0-1 0 0,0 1 1 0 0,0-1 0 0 0,1 0 0 0 0,-1 0 0 0 0,0 0 0 0 0,0 1 0 0 0,0-1 0 0 0,0 0 0 0 0,1 0-1 0 0,-1 1 1 0 0,0-1 0 0 0,0 0 0 0 0,0 0 0 0 0,0 1 0 0 0,0-1 0 0 0,0 0 0 0 0,0 0-1 0 0,0 1 1 0 0,0-1 0 0 0,0 0 0 0 0,0 0 0 0 0,0 1 0 0 0,0-1 0 0 0,0 0 0 0 0,0 1-1 0 0,0-1 1 0 0,0 0 0 0 0,0 0 0 0 0,-1 1-13 0 0,2 0 19 0 0,-1 0 0 0 0,1 1 0 0 0,-1-1-1 0 0,1 1 1 0 0,0-1 0 0 0,-1 0 0 0 0,1 0 0 0 0,0 1 0 0 0,0-1-1 0 0,0 0 1 0 0,0 0 0 0 0,0 0 0 0 0,1 0-19 0 0,11 18 48 0 0,-2 17 359 0 0,-1 0-1 0 0,-2 0 0 0 0,-1 1 0 0 0,0 21-406 0 0,-6-57 1 0 0,46 329 2299 0 0,-40-306-2049 0 0,-1 6 218 0 0,-6-27-387 0 0,0 1 1 0 0,0 0 0 0 0,0 0-1 0 0,1-1 1 0 0,-1 1 0 0 0,1 0-1 0 0,0-1 1 0 0,0 1 0 0 0,0-1-1 0 0,1 1 1 0 0,-1-1 0 0 0,1 0-1 0 0,0 0 1 0 0,0 1 0 0 0,0-1-1 0 0,0 0 1 0 0,1 0 0 0 0,-1-1-1 0 0,1 1 1 0 0,-1-1 0 0 0,4 3-83 0 0,-4-4 76 0 0,0 1 1 0 0,0-1-1 0 0,0 1 1 0 0,1-1 0 0 0,-1 0-1 0 0,0 0 1 0 0,1 0-1 0 0,-1 0 1 0 0,1-1 0 0 0,-1 1-1 0 0,1 0 1 0 0,0-1-1 0 0,-1 0 1 0 0,1 0 0 0 0,-1 0-1 0 0,1 0 1 0 0,1 0-77 0 0,51-8 342 0 0,-25 3-326 0 0,-10 3 11 0 0,0 0 0 0 0,0-2 0 0 0,4-1-27 0 0,-14 2 32 0 0,-1 2 1 0 0,1-1 0 0 0,9 1-33 0 0,26-4 116 0 0,89-24 597 0 0,-76 19-2861 0 0,-24 3-8784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40.1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262 23 9040 0 0,'-8'0'-71'0'0,"0"-1"0"0"0,0-1 0 0 0,0 0 0 0 0,-7-2 71 0 0,-1 0 332 0 0,-6 0-22 0 0,1 1 1 0 0,-1 1-1 0 0,1 2 1 0 0,-1 0-1 0 0,-5 1-310 0 0,-20 0 1252 0 0,46 0-1187 0 0,1 0 0 0 0,-1 1 1 0 0,0-1-1 0 0,1 0 1 0 0,-1 0-1 0 0,1 1 0 0 0,-1-1 1 0 0,1 0-1 0 0,0 1 1 0 0,-1-1-1 0 0,1 0 0 0 0,0 1 1 0 0,0-1-1 0 0,0 1 1 0 0,0-1-1 0 0,0 0 0 0 0,0 1 1 0 0,1-1-1 0 0,-1 0 1 0 0,0 1-66 0 0,5 5 58 0 0,1 0 1 0 0,-1 0-1 0 0,1-1 0 0 0,0 0 1 0 0,1 0-1 0 0,-1 0 1 0 0,1-1-1 0 0,0 0 1 0 0,1-1-1 0 0,5 4-58 0 0,29 21 64 0 0,-10-1 76 0 0,18 20-140 0 0,-42-38 30 0 0,1 0 0 0 0,-1 0 0 0 0,0 1 0 0 0,-1 0 0 0 0,-1 0 0 0 0,0 1 0 0 0,3 6-30 0 0,-1 21 100 0 0,-7-37-91 0 0,-1 0 1 0 0,0 0-1 0 0,0 0 0 0 0,0 0 1 0 0,0 0-1 0 0,0 0 0 0 0,-1 0 1 0 0,1 0-1 0 0,0 0 0 0 0,-1 0 1 0 0,0 0-1 0 0,1 0 0 0 0,-1 0 1 0 0,0 0-1 0 0,0 0 1 0 0,0 0-1 0 0,0 0-9 0 0,-6 9 82 0 0,0-2-40 0 0,6-9-40 0 0,0 1 0 0 0,-1-1 0 0 0,1 0 1 0 0,0 0-1 0 0,-1 1 0 0 0,1-1 0 0 0,-1 0 0 0 0,1 0 0 0 0,0 0 0 0 0,-1 0 1 0 0,1 0-1 0 0,0-1 0 0 0,-1 1-2 0 0,-10-2 12 0 0,-12 0 13 0 0,1-1-1 0 0,0-1 1 0 0,0-2-1 0 0,1 0 1 0 0,0-1-1 0 0,0-1 1 0 0,-2-2-25 0 0,10 3 28 0 0,13 7-22 0 0,-1 0 0 0 0,0-1-1 0 0,1 1 1 0 0,0-1 0 0 0,-1 0-1 0 0,1 1 1 0 0,-1-1 0 0 0,1 0 0 0 0,0 0-1 0 0,-1 0 1 0 0,1 0 0 0 0,0 0-1 0 0,0 0 1 0 0,0 0 0 0 0,0 0 0 0 0,0 0-1 0 0,0-1 1 0 0,0 1 0 0 0,0 0-1 0 0,0-1 1 0 0,1 1 0 0 0,-1-1 0 0 0,1 1-1 0 0,-1-1 1 0 0,1 1 0 0 0,-1-1-1 0 0,1 1 1 0 0,0-1 0 0 0,0 1-1 0 0,-1-1 1 0 0,1-1-6 0 0,0-13 3 0 0,-1 14-188 0 0,1-1 0 0 0,0 1 0 0 0,0-1 0 0 0,0 1 0 0 0,0 0 0 0 0,0-1 0 0 0,0 1 0 0 0,1-1 1 0 0,-1 1-1 0 0,2-2 185 0 0,-1 1-9400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2:03.6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0 123 3808 0 0,'0'0'705'0'0,"0"0"5"0"0,0 0-4 0 0,0 0-78 0 0,0 0-328 0 0,0 0-79 0 0,0 0-2 0 0,0 0-4 0 0,0 0-29 0 0,0 0 1 0 0,0 0-6 0 0,0 0 13 0 0,0 0 19 0 0,0 0 8 0 0,0 0-2 0 0,0 0-30 0 0,0 0-129 0 0,0 0-25 0 0,0 0-6 0 0,0 0 26 0 0,0 0 72 0 0,0 0 15 0 0,0 0 0 0 0,6 3 16 0 0,-3-1-160 0 0,30 20 403 0 0,-31-21-336 0 0,0 1 1 0 0,0 0 0 0 0,0 0 0 0 0,0 0 0 0 0,0 0-1 0 0,-1 1 1 0 0,1-1 0 0 0,-1 0 0 0 0,1 1 0 0 0,-1-1-1 0 0,0 1 1 0 0,0-1 0 0 0,0 1 0 0 0,0-1 0 0 0,0 3-66 0 0,12 48 981 0 0,-7-32-736 0 0,-4-17-177 0 0,-1 1 0 0 0,0 0 0 0 0,0 0-1 0 0,0-1 1 0 0,0 1 0 0 0,-1 2-68 0 0,1 15 117 0 0,2-1 1 0 0,0 0 0 0 0,1-1-1 0 0,1 1 1 0 0,3 4-118 0 0,4 24 167 0 0,-6-31-45 0 0,1-1 0 0 0,0 0 0 0 0,2 0 1 0 0,-1 0-1 0 0,2-1 0 0 0,0 0 1 0 0,5 3-123 0 0,65 103 848 0 0,-72-110-720 0 0,17 32 357 0 0,-21-38-396 0 0,-1-1 0 0 0,1 1 0 0 0,0-1 1 0 0,0 0-1 0 0,0 0 0 0 0,5 4-89 0 0,19 24 434 0 0,-19-22-419 0 0,1 6 59 0 0,-4-8-23 0 0,-5-9-51 0 0,-1 0 1 0 0,1 1-1 0 0,-1-1 1 0 0,1 0-1 0 0,-1 1 0 0 0,0-1 1 0 0,1 1-1 0 0,-1-1 1 0 0,0 1-1 0 0,1-1 0 0 0,-1 1 1 0 0,0-1-1 0 0,1 1 1 0 0,-1-1-1 0 0,0 1 0 0 0,0-1 1 0 0,0 1-1 0 0,0-1 0 0 0,1 1 1 0 0,-1 0-1 0 0,0-1 1 0 0,0 1-1 0 0,0-1 0 0 0,0 1 0 0 0,0 1-10 0 0,0-1 0 0 0,0 0 0 0 0,0 1 0 0 0,1-1 0 0 0,-1 0 0 0 0,0 1 0 0 0,1-1 0 0 0,-1 0 0 0 0,1 1 0 0 0,0-1 0 0 0,-1 0-1 0 0,1 0 1 0 0,0 0 0 0 0,0 0 0 0 0,-1 0 0 0 0,1 0 0 0 0,0 0 0 0 0,0 0 0 0 0,0 0 0 0 0,1 0 0 0 0,-1 0 0 0 0,0 0 0 0 0,0-1-1 0 0,0 1 1 0 0,0 0 0 0 0,1-1 0 0 0,-1 1 0 0 0,0-1 0 0 0,1 0 0 0 0,-1 1 0 0 0,0-1 0 0 0,1 0 10 0 0,-1 0-18 0 0,-1 0 6 0 0,0 0 16 0 0,0 0 4 0 0,0 0 0 0 0,0 0 27 0 0,0 0 106 0 0,0 0 26 0 0,24-2 801 0 0,-20-4-892 0 0,0 1 1 0 0,0-1-1 0 0,0 0 0 0 0,-1 0 0 0 0,0 0 1 0 0,0-1-1 0 0,-1 1 0 0 0,0-1 0 0 0,0 1 1 0 0,0-1-1 0 0,-1 0 0 0 0,0 0 0 0 0,0-2-76 0 0,1-3 78 0 0,1-1 0 0 0,0 1 0 0 0,3-8-78 0 0,5-12 96 0 0,-2 0-1 0 0,-1 0 0 0 0,1-12-95 0 0,-4 20 33 0 0,-1 5 15 0 0,2 0 0 0 0,1 1-1 0 0,7-16-47 0 0,-5 13 38 0 0,-1-1 0 0 0,5-16-38 0 0,49-174 133 0 0,-53 181-107 0 0,2 0 0 0 0,0 1 0 0 0,2 1 0 0 0,2 0-1 0 0,11-16-25 0 0,13 2 48 0 0,-36 34 166 0 0,-5 22-4 0 0,2-2-2778 0 0,0-9-10271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2:04.3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79 1496 0 0,'0'0'1937'0'0,"0"0"5"0"0,0 0-3 0 0,0 0-283 0 0,0 0-1168 0 0,0 0-284 0 0,0 0-1 0 0,0 0-34 0 0,0 0-161 0 0,0 0-90 0 0,0 0-16 0 0,0 0-3 0 0,0 0 1 0 0,0 0-11 0 0,0 0-7 0 0,0 0-1 0 0,0 0 19 0 0,0 0 57 0 0,0 0 23 0 0,0 0-1 0 0,0 2 34 0 0,0 0-1 0 0,0 0 1 0 0,1 0-1 0 0,-1 1 1 0 0,1-1 0 0 0,-1 0-1 0 0,1 0 1 0 0,0 0-1 0 0,0 0-12 0 0,0-2 22 0 0,1 0 0 0 0,0 0 0 0 0,-1 0 0 0 0,1-1 0 0 0,-1 1 0 0 0,1-1 0 0 0,-1 1-1 0 0,1-1 1 0 0,-1 0 0 0 0,1 0 0 0 0,-1 1 0 0 0,0-1 0 0 0,1 0 0 0 0,-1-1-22 0 0,15-6 331 0 0,13 1 334 0 0,1 2 1 0 0,11 0-666 0 0,46-8 359 0 0,15-3 175 0 0,-67 8-210 0 0,-21 4-221 0 0,0 1 1 0 0,1 1-1 0 0,-1 0 0 0 0,11 0-103 0 0,-24 2 19 0 0,0 0-1 0 0,0 0 1 0 0,0 0-1 0 0,0 0 1 0 0,0-1 0 0 0,0 1-1 0 0,0 0 1 0 0,0-1 0 0 0,0 1-1 0 0,0-1 1 0 0,0 1-1 0 0,-1-1 1 0 0,1 0 0 0 0,0 1-1 0 0,0-2-18 0 0,0 2-54 0 0,0-1 0 0 0,0 0 0 0 0,0 0 0 0 0,1 0 0 0 0,-1 1 0 0 0,0-1-1 0 0,0 1 1 0 0,0-1 0 0 0,0 1 0 0 0,1-1 0 0 0,-1 1 0 0 0,0 0 0 0 0,1-1 0 0 0,-1 1-1 0 0,0 0 1 0 0,1 0 54 0 0,-2 0-8758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00:21.3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617 37 3712 0 0,'-3'-8'-225'0'0,"2"4"3306"0"0,2 3-2963 0 0,-1 1-1 0 0,0-1 1 0 0,0 0 0 0 0,1 1 0 0 0,-1-1 0 0 0,0 0 0 0 0,0 1-1 0 0,0-1 1 0 0,1 0 0 0 0,-1 1 0 0 0,0-1 0 0 0,0 0-1 0 0,0 0 1 0 0,0 1 0 0 0,-1-1 0 0 0,1 0 0 0 0,0 1 0 0 0,0-1-1 0 0,0 0 1 0 0,0 1 0 0 0,-1-1 0 0 0,1 0 0 0 0,0 1 0 0 0,-1-1-1 0 0,1 0-117 0 0,-2-4 616 0 0,2 4 87 0 0,-24 1 1686 0 0,15 0-2364 0 0,0 0 0 0 0,0 0 1 0 0,0 0-1 0 0,-1 2 0 0 0,2-1 0 0 0,-1 1 0 0 0,0 0 1 0 0,0 1-1 0 0,1 0 0 0 0,-6 2-25 0 0,-38 25-280 0 0,2 2 0 0 0,-28 24 280 0 0,-6 12-420 0 0,68-55 310 0 0,2 0 0 0 0,-9 10 110 0 0,-14 12-113 0 0,26-24 91 0 0,0 0 0 0 0,1 0 0 0 0,0 1 1 0 0,1 1-1 0 0,0-1 0 0 0,1 1 0 0 0,0 1 1 0 0,0 3 21 0 0,-2 6-35 0 0,1 0 1 0 0,0 1-1 0 0,2 1 1 0 0,-2 13 34 0 0,8-31-1 0 0,1 0 1 0 0,-1 0-1 0 0,1 0 1 0 0,0 0 0 0 0,1 0-1 0 0,0 0 1 0 0,0 0-1 0 0,0 0 1 0 0,1 0 0 0 0,2 5 0 0 0,-2-6-1 0 0,-1-1 1 0 0,2 0 0 0 0,-1 0-1 0 0,1 0 1 0 0,0 0 0 0 0,0-1-1 0 0,0 1 1 0 0,0-1 0 0 0,1 1 0 0 0,0-1-1 0 0,0-1 1 0 0,0 1 0 0 0,5 3 0 0 0,5 1-1 0 0,1 0 0 0 0,1-1 0 0 0,-1 0 0 0 0,1-2 0 0 0,0 0 1 0 0,1 0-1 0 0,-1-2 0 0 0,1 0 0 0 0,-1-1 0 0 0,1 0 0 0 0,0-2 1 0 0,0 0-1 0 0,15-2 1 0 0,25-5-4 0 0,0-3 0 0 0,0-2 1 0 0,21-9 3 0 0,-23 6 0 0 0,-1-2 95 0 0,0-3 0 0 0,-1-2 0 0 0,-2-2 0 0 0,6-6-95 0 0,1 1 178 0 0,-47 22-105 0 0,0 0 1 0 0,0 0-1 0 0,0-1 0 0 0,-1-1 1 0 0,0 1-1 0 0,-1-2 1 0 0,0 1-1 0 0,0-1 1 0 0,-1-1-1 0 0,-1 1 1 0 0,7-12-74 0 0,-12 19 20 0 0,-1 0 0 0 0,1 1 1 0 0,-1-1-1 0 0,1 0 0 0 0,-1 0 1 0 0,0 0-1 0 0,0-1 0 0 0,-1 1 1 0 0,1 0-1 0 0,0 0 0 0 0,-1 0 1 0 0,0-1-1 0 0,0 1 0 0 0,0 0 1 0 0,0 0-1 0 0,-1 0 1 0 0,1-1-1 0 0,-1 1 0 0 0,1 0 1 0 0,-1 0-1 0 0,0 0 0 0 0,-1 0 1 0 0,1 0-1 0 0,0 0 0 0 0,-1 0 1 0 0,0 0-1 0 0,1 1 0 0 0,-1-1 1 0 0,0 1-1 0 0,-2-3-20 0 0,-3-2 33 0 0,-1 0-1 0 0,1 1 1 0 0,-1 0 0 0 0,0 0-1 0 0,0 1 1 0 0,-1 0 0 0 0,0 0 0 0 0,0 1-1 0 0,0 0 1 0 0,-2 0-33 0 0,-91-36 156 0 0,20 7 205 0 0,-69-16-361 0 0,134 44 39 0 0,7 3-5 0 0,1 0 0 0 0,-1 0 0 0 0,1-2 1 0 0,0 1-1 0 0,0-1 0 0 0,0 0 0 0 0,1-1 0 0 0,-5-3-34 0 0,8 5 9 0 0,3 1-5 0 0,0-1 0 0 0,-1 2 1 0 0,1-1-1 0 0,-1 0 0 0 0,1 0 0 0 0,-1 1 0 0 0,1-1 0 0 0,-1 1 0 0 0,0 0 0 0 0,0 0 0 0 0,0 0 1 0 0,0 0-1 0 0,0 0 0 0 0,0 1 0 0 0,-3-1-4 0 0,-1-2-1876 0 0,7 2-7517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00:21.7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4312 0 0,'1'0'75'0'0,"0"0"0"0"0,0 0 1 0 0,0 0-1 0 0,1 0 0 0 0,-1 0 1 0 0,0 0-1 0 0,0 1 0 0 0,0-1 1 0 0,0 0-1 0 0,0 0 0 0 0,0 1 0 0 0,0-1 1 0 0,0 1-1 0 0,0-1 0 0 0,0 1-75 0 0,1 9 2296 0 0,-2-9-2169 0 0,0 0 1 0 0,0 1-1 0 0,0-1 0 0 0,0 0 1 0 0,0 0-1 0 0,1 0 0 0 0,-1 1 1 0 0,0-1-1 0 0,0 0 0 0 0,1 0 1 0 0,-1 0-1 0 0,1 0 0 0 0,-1 0 1 0 0,1 0-1 0 0,-1 0 0 0 0,1 1-127 0 0,2 1 102 0 0,4 6 18 0 0,0 1-1 0 0,-1-1 1 0 0,0 1-1 0 0,-1 0 0 0 0,0 1 1 0 0,0-1-1 0 0,-1 1 1 0 0,1 5-120 0 0,40 169 465 0 0,-20-127 247 0 0,-19-50-584 0 0,-6-7-102 0 0,1-1 0 0 0,-1 1 0 0 0,1-1 0 0 0,-1 1 0 0 0,1-1 0 0 0,-1 1 0 0 0,0 0 0 0 0,0-1 1 0 0,1 1-1 0 0,-1-1 0 0 0,0 1 0 0 0,0 0 0 0 0,1-1 0 0 0,-1 1 0 0 0,0 0 0 0 0,0-1 0 0 0,0 1 0 0 0,0 0-26 0 0,1-1 230 0 0,-1 0-218 0 0,1 0 0 0 0,-1 1 0 0 0,0-1 1 0 0,1 0-1 0 0,-1 0 0 0 0,0 0 0 0 0,1 0 1 0 0,-1 0-1 0 0,0 0 0 0 0,1 0 0 0 0,-1 0 1 0 0,1 0-1 0 0,-1 0 0 0 0,0 0 0 0 0,1 0 1 0 0,-1 0-1 0 0,0 0 0 0 0,1 0 0 0 0,-1 0 1 0 0,1 0-1 0 0,-1 0 0 0 0,0 0 0 0 0,1 0 1 0 0,-1-1-1 0 0,0 1 0 0 0,1 0 0 0 0,-1 0 1 0 0,0-1-1 0 0,0 1 0 0 0,1 0 0 0 0,-1 0 0 0 0,0-1 1 0 0,0 1-1 0 0,1 0 0 0 0,-1 0 0 0 0,0-1 1 0 0,0 1-1 0 0,1-1-12 0 0,2-7-1535 0 0,-2 7-6871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00:22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 5824 0 0,'6'9'153'0'0,"-1"0"0"0"0,0 0 1 0 0,-1 1-1 0 0,0 0 0 0 0,-1 0 0 0 0,0 0 0 0 0,-1 0 1 0 0,1 1-154 0 0,2 22 2216 0 0,0 30-2216 0 0,4 22 1030 0 0,-2-50-1126 0 0,1-1 0 0 0,2 0 0 0 0,2 2 96 0 0,-9-29-38 0 0,0 1 0 0 0,0-1 0 0 0,1 1 0 0 0,-1-1 0 0 0,2 0 0 0 0,-1-1-1 0 0,1 1 1 0 0,0-1 0 0 0,0 0 0 0 0,1 0 0 0 0,-1 0 0 0 0,1-1 0 0 0,1 0 0 0 0,-1 0 0 0 0,1 0 0 0 0,0-1 0 0 0,0 0 0 0 0,0-1 0 0 0,0 1 0 0 0,1-1 0 0 0,7 1 38 0 0,10 1 118 0 0,1-1 0 0 0,-1-1 0 0 0,1-1 0 0 0,1-2-118 0 0,-19-1 105 0 0,-1 1 0 0 0,1-2 0 0 0,0 1 0 0 0,0-1 0 0 0,-1 0 0 0 0,8-4-105 0 0,6-1 202 0 0,-9 3 19 0 0,-1-1 0 0 0,0 0-1 0 0,0 0 1 0 0,0-1 0 0 0,-1-1 0 0 0,0 0 0 0 0,0 0 0 0 0,8-9-221 0 0,-13 11 152 0 0,-1-1 0 0 0,0 1 0 0 0,0-1 0 0 0,-1 0 1 0 0,1 0-1 0 0,-1 0 0 0 0,-1-1 0 0 0,1 1 0 0 0,-1-1 0 0 0,1-3-152 0 0,2-12 612 0 0,-1 0 0 0 0,1-10-612 0 0,-5 23 121 0 0,1-1 0 0 0,-1 1 0 0 0,-1-1 0 0 0,0 1-1 0 0,0-1 1 0 0,-1 1 0 0 0,0 0 0 0 0,0 0 0 0 0,-1-1-121 0 0,-8-19 355 0 0,-1 1 1 0 0,-3-5-356 0 0,-19-44 598 0 0,17 43-313 0 0,14 28-242 0 0,0 1 0 0 0,0-1-1 0 0,0 1 1 0 0,1-1 0 0 0,0 0-1 0 0,0 0 1 0 0,0-3-43 0 0,2 8 21 0 0,0 0 0 0 0,0 0 1 0 0,0 0-1 0 0,0 1 0 0 0,1-1 0 0 0,-1 0 0 0 0,0 0 0 0 0,0 0 0 0 0,1 0 1 0 0,-1 1-1 0 0,1-1 0 0 0,-1 0 0 0 0,0 0 0 0 0,1 1 0 0 0,0-1 0 0 0,-1 0 1 0 0,1 0-22 0 0,2-5-2368 0 0,-3 6-9062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00:22.4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2 560 6824 0 0,'-1'24'1139'0'0,"1"-15"2476"0"0,2-25-2387 0 0,5-32-1139 0 0,-3 26-16 0 0,0 0 0 0 0,-1-15-73 0 0,8-108 465 0 0,-5 79-170 0 0,-3 34-11 0 0,1 1 0 0 0,5-17-284 0 0,-6 37 90 0 0,1-1 0 0 0,-1 1-1 0 0,2-1 1 0 0,0 1-1 0 0,0 0 1 0 0,1 1 0 0 0,0 0-1 0 0,2-3-89 0 0,-6 10 63 0 0,0 0 1 0 0,1 1-1 0 0,-1-1 0 0 0,0 0 0 0 0,1 1 1 0 0,0 0-1 0 0,1-1-63 0 0,-3 2 36 0 0,0 1-1 0 0,0-1 1 0 0,0 1 0 0 0,0-1 0 0 0,0 1 0 0 0,0 0 0 0 0,0-1 0 0 0,0 1 0 0 0,0 0 0 0 0,0 0-1 0 0,1 0 1 0 0,-1 0 0 0 0,0 0 0 0 0,0 0 0 0 0,0 0 0 0 0,0 1 0 0 0,0-1 0 0 0,0 0-1 0 0,0 1 1 0 0,0-1 0 0 0,1 1-36 0 0,0 0 51 0 0,0 0 1 0 0,0 0-1 0 0,0 1 0 0 0,-1-1 0 0 0,1 1 0 0 0,0 0 0 0 0,-1-1 1 0 0,1 1-1 0 0,-1 0 0 0 0,0 0 0 0 0,1 0 0 0 0,-1 0 0 0 0,0 0 1 0 0,0 0-1 0 0,0 1-51 0 0,14 40 187 0 0,-10-26-109 0 0,43 131 106 0 0,-42-134-198 0 0,0 0 0 0 0,1-1 0 0 0,0 0 0 0 0,1 0-1 0 0,4 4 15 0 0,5 8-37 0 0,-4-7-40 0 0,0-1-1 0 0,1-1 1 0 0,5 4 77 0 0,32 39-152 0 0,14 34 88 0 0,-59-82 85 0 0,-10-5 7 0 0,3-6-22 0 0,-1 0-1 0 0,1 0 0 0 0,0 0 0 0 0,0 0 1 0 0,-1 0-1 0 0,1 0 0 0 0,0 0 1 0 0,-1 0-1 0 0,1 0 0 0 0,0-1 0 0 0,0 1 1 0 0,-1-1-1 0 0,1 1 0 0 0,0-1 0 0 0,-1 0-5 0 0,-6-2-2117 0 0,6 2-8565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00:22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28 10544 0 0,'0'0'0'0'0,"0"0"0"0"0,21 0 0 0 0,12 0 592 0 0,-5 0 0 0 0,5-2 0 0 0,4-3 0 0 0,-10-2-160 0 0,-3 1 0 0 0,10 1 0 0 0,9 5 0 0 0,0 0-208 0 0,-9-2 8 0 0,7 2-8 0 0,1 7 8 0 0,4-5-368 0 0,-6-2 16 0 0,-4-2-11352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00:23.2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1 637 5920 0 0,'18'-7'558'0'0,"-16"6"-441"0"0,1 1 1 0 0,-1-1-1 0 0,0 0 0 0 0,0 0 0 0 0,0 0 1 0 0,0 0-1 0 0,0 0 0 0 0,0 0 0 0 0,0-1 1 0 0,-1 1-1 0 0,1 0 0 0 0,0-1 0 0 0,0 0-117 0 0,10-13 809 0 0,-9 13-648 0 0,0-1 0 0 0,-1 0 0 0 0,1 0 0 0 0,-1 0 0 0 0,0 0 0 0 0,0 0 0 0 0,0 0 0 0 0,0-1 0 0 0,-1 1 0 0 0,1-1 0 0 0,-1 1 0 0 0,0-1 0 0 0,0 0 0 0 0,0 1 0 0 0,0-1 0 0 0,-1 0 0 0 0,1 0 0 0 0,-1-2-161 0 0,-13-243 1187 0 0,11 216-1020 0 0,3 1 1 0 0,0 0 0 0 0,2 0 0 0 0,2 1-1 0 0,0-1 1 0 0,3-2-168 0 0,-8 32 35 0 0,1 1 0 0 0,-1 0-1 0 0,0 0 1 0 0,1 0 0 0 0,-1 0-1 0 0,0 0 1 0 0,1 0 0 0 0,-1 0-1 0 0,1 0 1 0 0,0 0 0 0 0,-1 0-1 0 0,1 0 1 0 0,0 0 0 0 0,-1 0 0 0 0,1 0-1 0 0,0 0 1 0 0,0 1 0 0 0,0-1-1 0 0,1 0-34 0 0,-1 0 35 0 0,-1 1-1 0 0,1 0 1 0 0,0 0 0 0 0,0 0-1 0 0,0 0 1 0 0,0-1-1 0 0,0 1 1 0 0,-1 0 0 0 0,1 1-1 0 0,0-1 1 0 0,0 0-1 0 0,0 0 1 0 0,0 0 0 0 0,0 0-1 0 0,-1 1 1 0 0,1-1 0 0 0,0 0-1 0 0,0 1 1 0 0,0-1-1 0 0,-1 1-34 0 0,4 1 82 0 0,-1 0 1 0 0,1 1-1 0 0,-1-1 0 0 0,0 1 0 0 0,0 0 0 0 0,0 0 1 0 0,-1 0-1 0 0,1 1 0 0 0,0 1-82 0 0,10 18 239 0 0,-1 0 1 0 0,-1 1-1 0 0,3 9-239 0 0,16 52 333 0 0,-10-26 2 0 0,6 4-335 0 0,-18-45 39 0 0,1 0 0 0 0,1 0 0 0 0,0-1 0 0 0,2-1 0 0 0,5 7-39 0 0,59 74 185 0 0,-70-92-175 0 0,0 1-1 0 0,1-1 0 0 0,0 0 0 0 0,-1-1 0 0 0,8 4-9 0 0,22 16-276 0 0,-34-22 244 0 0,0-1-1 0 0,0 1 1 0 0,0-1 0 0 0,0 1-1 0 0,0-1 1 0 0,0 0 0 0 0,0 1 0 0 0,0-1-1 0 0,1 0 1 0 0,-1-1 0 0 0,0 1 0 0 0,0 0-1 0 0,1-1 1 0 0,-1 1 0 0 0,1-1 0 0 0,-1 1-1 0 0,1-1 1 0 0,-1 0 0 0 0,0 0-1 0 0,1 0 1 0 0,-1-1 0 0 0,1 1 0 0 0,-1-1-1 0 0,1 1 1 0 0,1-2 32 0 0,8-2-234 0 0,-10 4 208 0 0,-1-1 1 0 0,0 1-1 0 0,1-1 0 0 0,-1 1 1 0 0,0-1-1 0 0,1 1 0 0 0,-1-1 1 0 0,0 0-1 0 0,0 0 0 0 0,0 0 1 0 0,0 0-1 0 0,0 1 0 0 0,1-2 26 0 0,1-1-13 0 0,-1 0-1 0 0,0 0 1 0 0,0-1 0 0 0,0 1-1 0 0,0 0 1 0 0,-1-1 0 0 0,1 1-1 0 0,-1-1 1 0 0,0 0 0 0 0,0 1-1 0 0,0-3 14 0 0,6-49-12 0 0,-3 25 17 0 0,-3 19 5 0 0,-1 0 0 0 0,1-1 0 0 0,-2 1 1 0 0,1-1-1 0 0,-3-8-10 0 0,-1-21 94 0 0,3 19 4 0 0,-1 0-1 0 0,-1 0 1 0 0,0 0-1 0 0,-3-5-97 0 0,-2-15 360 0 0,2 1 0 0 0,2-4-360 0 0,2 24 130 0 0,-5-78 595 0 0,7 96-644 0 0,0 1 0 0 0,0 0 1 0 0,0 0-1 0 0,1-1 0 0 0,-1 1 0 0 0,0 0 0 0 0,1-1 0 0 0,0 1 0 0 0,-1 0 1 0 0,1 0-1 0 0,0 0 0 0 0,0 0 0 0 0,0 0 0 0 0,1-1-81 0 0,17 15-2412 0 0,-17-11-9614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00:23.5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6824 0 0,'1'0'82'0'0,"0"0"1"0"0,0 0-1 0 0,0 0 1 0 0,0 1-1 0 0,0-1 1 0 0,0 0-1 0 0,0 0 1 0 0,-1 1-1 0 0,1-1 1 0 0,0 1 0 0 0,0-1-1 0 0,0 1 1 0 0,-1-1-1 0 0,1 1 1 0 0,0-1-1 0 0,-1 1 1 0 0,1 0-1 0 0,0-1 1 0 0,-1 1-1 0 0,1 0-82 0 0,-1 0 155 0 0,1-1 0 0 0,0 1-1 0 0,-1 0 1 0 0,1-1 0 0 0,0 1-1 0 0,-1 0 1 0 0,1-1 0 0 0,0 1-1 0 0,0-1 1 0 0,0 1 0 0 0,0-1-1 0 0,-1 0 1 0 0,1 1 0 0 0,0-1-1 0 0,0 0 1 0 0,0 1 0 0 0,0-1-1 0 0,0 0 1 0 0,0 0 0 0 0,0 0-155 0 0,-1 23 296 0 0,-4 68-321 0 0,1-61 13 0 0,2 0 0 0 0,1 0 1 0 0,1-1-1 0 0,2 7 12 0 0,0 24 241 0 0,-4-50-170 0 0,1 0 0 0 0,0 1 0 0 0,1-1 0 0 0,0 0-1 0 0,1 0 1 0 0,0 0 0 0 0,1 1-71 0 0,0 1 143 0 0,-1-1 1 0 0,0 1-1 0 0,-1 0 1 0 0,0 0-1 0 0,-1 0 1 0 0,-1-1-1 0 0,1 2-143 0 0,-1 16 515 0 0,1-28-475 0 0,0-1 32 0 0,0 0 9 0 0,0 0 4 0 0,0 0 7 0 0,0 0 43 0 0,0 0 14 0 0,0 0-2 0 0,0 0-10 0 0,0 0-50 0 0,0 0-1916 0 0,0 0-7631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2:10.3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1 236 4312 0 0,'0'0'432'0'0,"0"0"0"0"0,0 0 1 0 0,0 0 28 0 0,0 0 91 0 0,0 0 19 0 0,0 0 4 0 0,0 0-35 0 0,0 0-144 0 0,0 0-36 0 0,1-6 1 0 0,4-18-26 0 0,-4 22-300 0 0,0 1 0 0 0,0-1 0 0 0,0 1 1 0 0,0-1-1 0 0,0 1 0 0 0,0 0 0 0 0,1-1 1 0 0,-1 1-1 0 0,0 0 0 0 0,1 0 0 0 0,-1 0 1 0 0,1 0-1 0 0,-1 0 0 0 0,1 0 0 0 0,-1 0 1 0 0,1 0-1 0 0,0 1 0 0 0,-1-1 0 0 0,2 1-35 0 0,7-5 83 0 0,25-14 85 0 0,1 1 0 0 0,0 1 0 0 0,1 2 0 0 0,3 1-168 0 0,-19 7 91 0 0,0-1 0 0 0,16-10-91 0 0,-25 12 80 0 0,0 0-1 0 0,0 0 0 0 0,0 1 0 0 0,1 1 0 0 0,0 0 0 0 0,0 1 0 0 0,0 0 1 0 0,9 0-80 0 0,5 1 253 0 0,0-2 0 0 0,11-3-253 0 0,17-2 356 0 0,-52 9-328 0 0,1 0 1 0 0,0 0-1 0 0,-1 0 0 0 0,1 0 0 0 0,0 1 1 0 0,-1 0-1 0 0,1-1 0 0 0,0 2-28 0 0,-1-1 44 0 0,0 0 0 0 0,0-1-1 0 0,0 1 1 0 0,1-1 0 0 0,-1 1 0 0 0,0-1 0 0 0,0 0 0 0 0,0 0-1 0 0,0-1 1 0 0,2 1-44 0 0,23 0 354 0 0,-25 0-343 0 0,0 1 0 0 0,0-1-1 0 0,0 0 1 0 0,0 0 0 0 0,0 0 0 0 0,0 0-1 0 0,0-1 1 0 0,0 1-11 0 0,-1-1 18 0 0,-1 1 0 0 0,1 0-1 0 0,-1 0 1 0 0,0 0 0 0 0,1 0-1 0 0,-1 1 1 0 0,1-1 0 0 0,-1 0-1 0 0,0 0 1 0 0,1 1 0 0 0,-1-1-1 0 0,0 1 1 0 0,1-1 0 0 0,0 2-18 0 0,12 2-1893 0 0,-13-4-6916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40.6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46 315 5720 0 0,'9'-9'615'0'0,"-9"8"-459"0"0,1 0 0 0 0,0 1 0 0 0,-1-1 0 0 0,1 0 1 0 0,-1 1-1 0 0,1-1 0 0 0,-1 0 0 0 0,1 0 0 0 0,-1 0 0 0 0,1 0 1 0 0,-1 1-1 0 0,0-1 0 0 0,1 0 0 0 0,-1 0 0 0 0,0 0 0 0 0,0 0 1 0 0,0 0-1 0 0,0 0 0 0 0,0 0 0 0 0,0 0 0 0 0,0 0 0 0 0,0 0-156 0 0,-9-26 2344 0 0,5 4-1971 0 0,-1 0-1 0 0,-1 0 1 0 0,-6-11-373 0 0,4 9 161 0 0,5 15-90 0 0,0 3-8 0 0,1 0 1 0 0,0-1 0 0 0,0 1 0 0 0,1 0 0 0 0,0-1 0 0 0,0 1-1 0 0,1 0 1 0 0,0-6-64 0 0,-1-3 72 0 0,1 15-55 0 0,0-1-1 0 0,-1 0 1 0 0,1 1-1 0 0,0-1 1 0 0,0 1-1 0 0,0-1 1 0 0,0 0-1 0 0,0 1 1 0 0,0-1-1 0 0,1 1 1 0 0,-1-1-1 0 0,0 1 1 0 0,1-1-1 0 0,-1 1 1 0 0,1-1-1 0 0,0 1 1 0 0,-1-1-1 0 0,1 1 1 0 0,0-1-17 0 0,0 1 190 0 0,1 1-157 0 0,-1-1 0 0 0,1 1 0 0 0,-1 0 0 0 0,1 0 0 0 0,0-1 0 0 0,-1 1 0 0 0,1 0 0 0 0,-1 0 0 0 0,1 0 0 0 0,0 0 0 0 0,-1 1 0 0 0,1-1 0 0 0,-1 0 0 0 0,1 1 0 0 0,-1-1 0 0 0,2 1-33 0 0,2 3 10 0 0,1 0 0 0 0,-1 0 1 0 0,1 0-1 0 0,-1 1 0 0 0,-1 0 0 0 0,1 0 0 0 0,-1 0 0 0 0,1 0 0 0 0,0 3-10 0 0,13 14 15 0 0,-2-6 2 0 0,14 17-6 0 0,2-2-1 0 0,27 20-10 0 0,-28-22-6 0 0,-24-21 6 0 0,0-1-1 0 0,1-1 0 0 0,0 0 1 0 0,0 0-1 0 0,4 2 1 0 0,-1-2-6 0 0,-1 1 2 0 0,1-2 1 0 0,-1 1-1 0 0,1-2 1 0 0,11 4 3 0 0,-17-6 30 0 0,-1-1 1 0 0,1-1-1 0 0,-1 1 0 0 0,1 0 1 0 0,-1-1-1 0 0,1 0 0 0 0,-1 0 1 0 0,1-1-1 0 0,-1 1 0 0 0,1-1 0 0 0,-1 0 1 0 0,3-1-31 0 0,-4 1 35 0 0,-1 0 1 0 0,0 0-1 0 0,1 0 1 0 0,-1 0-1 0 0,0-1 1 0 0,0 1-1 0 0,0-1 0 0 0,0 1 1 0 0,0-1-1 0 0,0 0 1 0 0,0 0-1 0 0,0 0 1 0 0,-1 0-1 0 0,1 0 1 0 0,-1-1-1 0 0,1 1 1 0 0,-1 0-1 0 0,0-1 0 0 0,0 1 1 0 0,0-1-1 0 0,0 1 1 0 0,-1-1-36 0 0,8-22 270 0 0,-5 16-147 0 0,0 1 0 0 0,-1 0-1 0 0,0-1 1 0 0,-1 1 0 0 0,0-1-1 0 0,0-8-122 0 0,-2-19 463 0 0,-1 24-309 0 0,2-1 0 0 0,0 0 0 0 0,0 1 0 0 0,1-1-1 0 0,2-6-153 0 0,15-4 272 0 0,-18 22-266 0 0,1 0-1 0 0,-1 0 0 0 0,1 0 1 0 0,-1 0-1 0 0,1 0 0 0 0,0 0 1 0 0,0 0-1 0 0,-1 0 0 0 0,1 1 1 0 0,0-1-1 0 0,0 0 0 0 0,0 0 1 0 0,0 1-1 0 0,0-1 0 0 0,1 0-5 0 0,6-1-2401 0 0,-7 2-9405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2:10.9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 3208 0 0,'0'-5'4695'0'0,"0"8"-2388"0"0,0 3-2306 0 0,0 0 0 0 0,1 0 0 0 0,-1 0-1 0 0,1-1 1 0 0,0 1 0 0 0,1 0 0 0 0,-1-1-1 0 0,1 1 1 0 0,1 1-1 0 0,-1-2 3 0 0,0 0-1 0 0,-1 0 0 0 0,0 0 1 0 0,0 0-1 0 0,0 0 1 0 0,-1 0-1 0 0,0 0 1 0 0,0 0-1 0 0,0 2-2 0 0,0 0 7 0 0,0 0 0 0 0,0 0 0 0 0,1 0-1 0 0,0 0 1 0 0,1 1-7 0 0,6 32 18 0 0,-1 0 1 0 0,-3 0-19 0 0,10 49 72 0 0,1 17 99 0 0,-12-79-129 0 0,-2-16-21 0 0,1-1 1 0 0,0-1-1 0 0,0 1 1 0 0,2 3-22 0 0,-3-9 9 0 0,0 0 0 0 0,-1 0-1 0 0,1 1 1 0 0,-1-1 0 0 0,1 0 0 0 0,-1 0-1 0 0,0 0 1 0 0,-1 1-9 0 0,3 24 259 0 0,4-18-139 0 0,-5-10-71 0 0,0 0 1 0 0,-1-1 0 0 0,1 1 0 0 0,-1 0 0 0 0,1 0-1 0 0,-1-1 1 0 0,1 1 0 0 0,-1 0 0 0 0,0 0 0 0 0,1 0 0 0 0,-1 0-1 0 0,0 0 1 0 0,0 0 0 0 0,1-1 0 0 0,-1 1 0 0 0,0 0-1 0 0,0 0 1 0 0,0 0-50 0 0,0-19-1318 0 0,0 17-6334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2:11.5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344 14 5320 0 0,'0'0'15'0'0,"0"1"1"0"0,0-1 0 0 0,1 0-1 0 0,-1 0 1 0 0,0 0-1 0 0,0 0 1 0 0,0 0 0 0 0,0 0-1 0 0,0 0 1 0 0,0 0-1 0 0,1 0 1 0 0,-1 0-1 0 0,0 0 1 0 0,0 0 0 0 0,0 0-1 0 0,0 0 1 0 0,0 0-1 0 0,1 0 1 0 0,-1 0 0 0 0,0 0-1 0 0,0 0 1 0 0,0 0-1 0 0,0 0 1 0 0,0 0 0 0 0,1 0-1 0 0,-1 0 1 0 0,0 0-1 0 0,0 0 1 0 0,0 0-1 0 0,0 0 1 0 0,0-1 0 0 0,0 1-1 0 0,1 0 1 0 0,-1 0-1 0 0,0 0 1 0 0,0 0 0 0 0,0 0-1 0 0,0 0 1 0 0,0 0-1 0 0,0-1 1 0 0,0 1 0 0 0,0 0-1 0 0,0 0 1 0 0,0 0-1 0 0,0 0 1 0 0,0 0-1 0 0,0 0 1 0 0,0-1 0 0 0,0 1-1 0 0,0 0 1 0 0,0 0-1 0 0,0 0 1 0 0,0 0 0 0 0,0 0-1 0 0,0-1 1 0 0,0 1-1 0 0,0 0 1 0 0,0 0 0 0 0,0 0-1 0 0,0 0 1 0 0,0 0-1 0 0,0-1 1 0 0,0 1-1 0 0,0 0-15 0 0,1 2 729 0 0,-7-6-310 0 0,6 4-116 0 0,0 0 2 0 0,0 0-20 0 0,0 0-99 0 0,0 0-26 0 0,0 0 0 0 0,0 0-20 0 0,0 0-79 0 0,0 0-16 0 0,-25-1 1093 0 0,8-2-1006 0 0,1 1 1 0 0,0 1-1 0 0,-1 0 1 0 0,1 1 0 0 0,-8 2-133 0 0,-19-1 246 0 0,36-1-185 0 0,-1 1 0 0 0,1-1 1 0 0,0 1-1 0 0,0 1 0 0 0,0-1 0 0 0,0 1 0 0 0,0 1 1 0 0,0-1-1 0 0,1 1 0 0 0,-1 0 0 0 0,-4 3-61 0 0,3-4 271 0 0,8-2-251 0 0,-1 0 1 0 0,1 0-1 0 0,-1 0 1 0 0,1 0-1 0 0,-1 0 1 0 0,1 0-1 0 0,-1 0 1 0 0,1 0 0 0 0,-1 0-1 0 0,1 0 1 0 0,-1 1-1 0 0,1-1 1 0 0,-1 0-1 0 0,1 0 1 0 0,-1 1-1 0 0,1-1 1 0 0,-1 0 0 0 0,1 1-1 0 0,-1-1 1 0 0,1 1-21 0 0,-9 7 46 0 0,6-6-27 0 0,0 0 1 0 0,1 0-1 0 0,0 1 0 0 0,-1-1 0 0 0,1 0 0 0 0,0 1 1 0 0,0 0-1 0 0,0-1 0 0 0,0 1 0 0 0,1 0 0 0 0,-1 0 0 0 0,1 0 1 0 0,0 0-1 0 0,0 0 0 0 0,0 0 0 0 0,0 0 0 0 0,0 1 1 0 0,0 1-20 0 0,-8 30 90 0 0,3-6-75 0 0,4-21-19 0 0,0-1 1 0 0,1 1-1 0 0,0-1 0 0 0,0 7 4 0 0,1 144 12 0 0,1-153 3 0 0,-1 1 0 0 0,1-1 0 0 0,1 0 0 0 0,-1 1 0 0 0,1-1 0 0 0,0 0 1 0 0,0 1-16 0 0,9 29 110 0 0,-5 21-97 0 0,-3 2 0 0 0,-3 16-13 0 0,-2-46 8 0 0,2-27 1 0 0,0-1 4 0 0,0 0-1 0 0,0 0 10 0 0,0 0 2 0 0,0 0 1 0 0,0 0 4 0 0,0 0-1686 0 0,0 0-6732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2:11.9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3112 0 0,'0'0'34'0'0,"0"1"0"0"0,0-1 0 0 0,0 1 1 0 0,0-1-1 0 0,0 1 0 0 0,0-1 0 0 0,1 1 0 0 0,-1-1 1 0 0,0 1-1 0 0,0-1 0 0 0,0 0 0 0 0,1 1 0 0 0,-1-1 1 0 0,0 1-1 0 0,1-1 0 0 0,-1 0 0 0 0,0 1 0 0 0,1-1 0 0 0,-1 0 1 0 0,0 1-1 0 0,1-1 0 0 0,-1 0 0 0 0,1 1 0 0 0,-1-1 1 0 0,1 0-1 0 0,-1 0 0 0 0,1 0 0 0 0,-1 1 0 0 0,1-1 1 0 0,-1 0-1 0 0,1 0-34 0 0,20 3 2004 0 0,1-1-810 0 0,-4 2-1185 0 0,-1 0-1 0 0,1-2 0 0 0,0 0 0 0 0,0-1 0 0 0,0-1 0 0 0,16-2-8 0 0,8 1-69 0 0,-23 0-901 0 0,-17 0-3594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2:12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4616 0 0,'0'0'103'0'0,"0"0"-6"0"0,18 3 1032 0 0,-18-2-1104 0 0,0 0 1 0 0,0 0-1 0 0,1 0 0 0 0,-1 0 0 0 0,0 0 0 0 0,0 0 0 0 0,1-1 1 0 0,-1 1-1 0 0,0 0 0 0 0,1 0 0 0 0,-1 0 0 0 0,1 0 1 0 0,-1 0-1 0 0,1-1 0 0 0,-1 1 0 0 0,1 0 0 0 0,0-1 1 0 0,-1 1-1 0 0,1 0 0 0 0,0-1 0 0 0,0 1 0 0 0,-1-1 1 0 0,2 1-26 0 0,0 0 25 0 0,-1 1 0 0 0,1-1 1 0 0,-1 0-1 0 0,1 1 1 0 0,-1-1-1 0 0,0 1 1 0 0,0-1-1 0 0,1 1 1 0 0,-1-1-1 0 0,0 1 1 0 0,-1 0-1 0 0,1 0 1 0 0,0-1-1 0 0,0 2-25 0 0,7 23 257 0 0,-2 1 0 0 0,-1-1 0 0 0,-1 1 1 0 0,-1 0-1 0 0,-1 0 0 0 0,-2 18-257 0 0,0 156 854 0 0,3-188-787 0 0,-3 1 362 0 0,0-13-411 0 0,0 0 0 0 0,0-1 0 0 0,0 1 0 0 0,0-1 0 0 0,0 1 0 0 0,0-1 0 0 0,0 1 0 0 0,0-1 0 0 0,0 1 0 0 0,1-1 0 0 0,-1 1 0 0 0,0-1 0 0 0,0 1 0 0 0,0-1 0 0 0,1 1 0 0 0,-1-1 0 0 0,0 1 0 0 0,0-1 0 0 0,1 1 0 0 0,-1-1 0 0 0,1 1 0 0 0,-1-1 0 0 0,0 0 0 0 0,1 1 0 0 0,-1-1 0 0 0,1 0 0 0 0,-1 1 0 0 0,1-1 0 0 0,-1 0 0 0 0,1 1-18 0 0,6 9-429 0 0,-7-10-6632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2:12.8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279 28 5120 0 0,'0'0'65'0'0,"0"1"0"0"0,-1 0 0 0 0,1 0 1 0 0,0 0-1 0 0,-1-1 0 0 0,1 1 0 0 0,-1 0 0 0 0,0-1 1 0 0,1 1-1 0 0,-1 0 0 0 0,1-1 0 0 0,-1 1 0 0 0,0-1 1 0 0,0 1-1 0 0,1-1 0 0 0,-1 1 0 0 0,0-1 0 0 0,0 0 1 0 0,0 1-1 0 0,1-1 0 0 0,-1 0 0 0 0,0 1 0 0 0,0-1 1 0 0,0 0-1 0 0,0 0 0 0 0,0 0 0 0 0,1 0 0 0 0,-1 0 1 0 0,0 0-1 0 0,0 0 0 0 0,0 0 0 0 0,0 0 0 0 0,0-1 1 0 0,0 1-66 0 0,-38-5 318 0 0,36 5-349 0 0,-25-6 346 0 0,12 3 113 0 0,-1 0 0 0 0,0 1 1 0 0,-10 0-429 0 0,26 2 64 0 0,-1-1 0 0 0,0 1 0 0 0,1 0-1 0 0,-1-1 1 0 0,0 0 0 0 0,1 1 0 0 0,-1-1 0 0 0,1 0 0 0 0,-1 1 0 0 0,1-1 0 0 0,-1 0 0 0 0,1 0-64 0 0,-1-1 165 0 0,0 1-1 0 0,0 0 1 0 0,0 0-1 0 0,1 0 1 0 0,-1 0 0 0 0,0 1-1 0 0,0-1 1 0 0,0 0-1 0 0,0 1 1 0 0,0 0 0 0 0,-1-1-1 0 0,0 1-164 0 0,1 0 52 0 0,0 1 0 0 0,0 0 0 0 0,0-1 0 0 0,0 1 0 0 0,0 0 0 0 0,0 0 0 0 0,1 0 0 0 0,-1 1 0 0 0,0-1 0 0 0,1 0 0 0 0,-1 1 0 0 0,0-1 0 0 0,1 1 1 0 0,0-1-1 0 0,-1 1 0 0 0,1 0 0 0 0,0-1 0 0 0,0 1 0 0 0,0 0 0 0 0,0 0 0 0 0,0 0 0 0 0,0 0 0 0 0,1 0 0 0 0,-1 1-52 0 0,-3 8 91 0 0,0-1-1 0 0,1 1 1 0 0,0 0 0 0 0,1 5-91 0 0,-5 72 243 0 0,7-81-220 0 0,0 0 0 0 0,0-1 0 0 0,0 1 0 0 0,1 0-1 0 0,1 6-22 0 0,1 19 66 0 0,-3 167 43 0 0,0-196-106 0 0,1-1 0 0 0,-1 1 0 0 0,1-1 0 0 0,-1 0 0 0 0,1 1 0 0 0,0-1 0 0 0,0 0 0 0 0,0 0 0 0 0,0 1 0 0 0,1-1 0 0 0,-1 0 0 0 0,1 0-3 0 0,-1 0 5 0 0,1 1 0 0 0,-1 0 0 0 0,1-1 0 0 0,-1 1 0 0 0,0 0 1 0 0,0-1-1 0 0,0 1 0 0 0,0 0 0 0 0,0 3-5 0 0,0 14 19 0 0,-1-16-11 0 0,0-1 1 0 0,0 1-1 0 0,0-1 1 0 0,1 1 0 0 0,-1-1-1 0 0,1 1 1 0 0,0-1 0 0 0,0 1-1 0 0,0-1 1 0 0,0 1 0 0 0,1-1-1 0 0,0 1-8 0 0,16 26 135 0 0,-17-28-115 0 0,1 0 0 0 0,0 1 0 0 0,-1-1 0 0 0,1 0 1 0 0,0 0-1 0 0,0-1 0 0 0,0 1 0 0 0,1 0 0 0 0,-1-1 0 0 0,0 1 0 0 0,1-1 0 0 0,-1 0 1 0 0,0 1-1 0 0,1-1 0 0 0,0 0 0 0 0,-1-1 0 0 0,1 1 0 0 0,1 0-20 0 0,4 0 15 0 0,0-1 0 0 0,0 0 0 0 0,-1 0 0 0 0,1-1 0 0 0,5 0-15 0 0,23-2 104 0 0,-26 2-323 0 0,0-1 1 0 0,0 0-1 0 0,0 0 0 0 0,-1-1 0 0 0,1 0 0 0 0,0-1 0 0 0,-1 0 1 0 0,6-3 218 0 0,-13 6-9464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2:13.3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59 6824 0 0,'0'0'470'0'0,"13"2"897"0"0,-12-2-1324 0 0,0 1 1 0 0,0-1-1 0 0,-1 0 0 0 0,1 1 1 0 0,0-1-1 0 0,-1 0 0 0 0,1 1 1 0 0,0-1-1 0 0,-1 1 0 0 0,1-1 0 0 0,-1 1 1 0 0,1-1-1 0 0,-1 1 0 0 0,1-1 1 0 0,-1 1-1 0 0,1 0 0 0 0,-1-1 1 0 0,0 1-1 0 0,1 0 0 0 0,-1-1 0 0 0,0 1 1 0 0,0 0-1 0 0,1-1 0 0 0,-1 1 1 0 0,0 0-44 0 0,0 0 17 0 0,0-1-1 0 0,0 1 1 0 0,1-1 0 0 0,-1 1 0 0 0,0-1 0 0 0,0 1-1 0 0,0-1 1 0 0,1 1 0 0 0,-1-1 0 0 0,0 1 0 0 0,1-1 0 0 0,-1 1-1 0 0,0-1 1 0 0,1 0 0 0 0,-1 1 0 0 0,1-1 0 0 0,-1 1-1 0 0,0-1 1 0 0,1 0 0 0 0,-1 0 0 0 0,1 1 0 0 0,-1-1 0 0 0,1 0-1 0 0,-1 0 1 0 0,1 0 0 0 0,-1 1 0 0 0,1-1 0 0 0,0 0-1 0 0,-1 0 1 0 0,1 0 0 0 0,-1 0 0 0 0,1 0 0 0 0,-1 0 0 0 0,1 0-1 0 0,-1 0 1 0 0,1 0 0 0 0,-1 0 0 0 0,1 0 0 0 0,0-1-17 0 0,59 1 644 0 0,1-3 0 0 0,43-8-644 0 0,-65 3 428 0 0,23-9-428 0 0,-27 7 154 0 0,64-17-1332 0 0,-81 19-6746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2:13.9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0 234 4720 0 0,'0'0'699'0'0,"5"4"708"0"0,-3-1-1263 0 0,0 0-1 0 0,0 0 0 0 0,-1 0 0 0 0,1 1 0 0 0,-1-1 0 0 0,0 1 0 0 0,0-1 0 0 0,0 1 1 0 0,-1 0-1 0 0,1-1 0 0 0,-1 1 0 0 0,0-1 0 0 0,0 4-143 0 0,3 18 10 0 0,2 13-109 0 0,-2 0 1 0 0,-1 1-1 0 0,-1-1 0 0 0,-4 14 99 0 0,1 6 296 0 0,4 20-296 0 0,7-39 520 0 0,-7-34-327 0 0,-1 1-1 0 0,1 0 1 0 0,-1 0-1 0 0,0 0 1 0 0,0 0-1 0 0,-1 2-192 0 0,-1 5 1031 0 0,-2-18 169 0 0,-2-20-592 0 0,5 6-528 0 0,0-52 280 0 0,8-55-360 0 0,-7 119 6 0 0,4-39 264 0 0,2-1 0 0 0,6-13-270 0 0,-3 18 149 0 0,-2 9-14 0 0,0 0 1 0 0,3 0 0 0 0,0 1-1 0 0,2 1 1 0 0,6-10-136 0 0,-17 38 10 0 0,0-1 9 0 0,0 1 0 0 0,0-1 0 0 0,0 0 0 0 0,0 1 1 0 0,0 0-1 0 0,1 0 0 0 0,-1 0 0 0 0,1 0 0 0 0,0 0 0 0 0,0 0 0 0 0,0 0 0 0 0,0 1 1 0 0,0 0-1 0 0,1 0 0 0 0,-1 0 0 0 0,3-1-19 0 0,17-10 65 0 0,-19 10-54 0 0,-1 1 0 0 0,1 0 0 0 0,0 0 1 0 0,0 0-1 0 0,0 1 0 0 0,0-1 0 0 0,0 1 1 0 0,3-1-12 0 0,0 1 8 0 0,20-5 16 0 0,1 2 0 0 0,0 2 0 0 0,-1 0 1 0 0,1 2-1 0 0,7 1-24 0 0,3 1 13 0 0,-29-2 7 0 0,-1 0 0 0 0,1 0 1 0 0,-1 1-1 0 0,1 1 0 0 0,-1-1 0 0 0,0 1 1 0 0,0 0-1 0 0,0 1 0 0 0,0 0 1 0 0,0 1-1 0 0,4 1-20 0 0,-2 2 73 0 0,28 18 153 0 0,-36-23-206 0 0,0 0 0 0 0,0 0 1 0 0,0 1-1 0 0,0-1 0 0 0,0 0 0 0 0,0 1 1 0 0,-1-1-1 0 0,1 1 0 0 0,-1 0 1 0 0,1 0-1 0 0,-1-1 0 0 0,0 1 1 0 0,0 3-21 0 0,4 13 26 0 0,-3-12-17 0 0,0-1 0 0 0,-1 1 0 0 0,0 0 1 0 0,0 0-1 0 0,0 0 0 0 0,-1 0 0 0 0,0 0 1 0 0,-1 6-11 0 0,-2 11-13 0 0,3-21 6 0 0,-1 1 1 0 0,1-1 0 0 0,0 1 0 0 0,-1-1 0 0 0,0 1-1 0 0,0-1 1 0 0,0 0 0 0 0,0 1 0 0 0,0-1-1 0 0,-1 0 1 0 0,1 0 0 0 0,-1 0 0 0 0,0 0 0 0 0,0 0-1 0 0,0 0 1 0 0,0 0 0 0 0,-1-1 0 0 0,1 1 0 0 0,-3 0 7 0 0,-20 17-91 0 0,-2-2 0 0 0,0-1 1 0 0,-1-1-1 0 0,-15 5 91 0 0,10-4-20 0 0,15-9 14 0 0,0-1 1 0 0,-18 5 5 0 0,2-1-21 0 0,-85 25-19 0 0,104-36 362 0 0,24 1 4 0 0,-8-1-321 0 0,0 1 1 0 0,0-1-1 0 0,0 1 0 0 0,0-1 1 0 0,0 1-1 0 0,0 0 1 0 0,0-1-1 0 0,0 1 0 0 0,0 0 1 0 0,0 0-1 0 0,0-1 1 0 0,-1 1-1 0 0,1 0 1 0 0,0 0-1 0 0,-1 0 0 0 0,1 0 1 0 0,0 0-6 0 0,0 1 2 0 0,0 0 1 0 0,0 0-1 0 0,1-1 1 0 0,-1 1 0 0 0,0-1-1 0 0,1 1 1 0 0,0-1-1 0 0,-1 1 1 0 0,1-1-1 0 0,0 0 1 0 0,0 0-3 0 0,19 9 10 0 0,1-2 0 0 0,-1 0 0 0 0,2-2 1 0 0,-1 0-1 0 0,13 0-10 0 0,59 17 19 0 0,-46-4-21 0 0,-36-14 1 0 0,0 0 0 0 0,-1-1 0 0 0,1 0 0 0 0,1-1-1 0 0,10 2 2 0 0,-17-4-10 0 0,1 0 0 0 0,-1 1 0 0 0,0 0 0 0 0,0 1 0 0 0,0-1 0 0 0,0 1-1 0 0,-1 1 1 0 0,1-1 0 0 0,3 3 10 0 0,-2-1-20 0 0,1 0 1 0 0,0 0-1 0 0,1-1 0 0 0,7 3 20 0 0,86 31-179 0 0,-86-27 195 0 0,-15-10-13 0 0,0 0 1 0 0,0 0 0 0 0,0 0 0 0 0,0-1-1 0 0,0 1 1 0 0,1 0 0 0 0,-1 0-1 0 0,0-1 1 0 0,0 1 0 0 0,1 0 0 0 0,-1-1-1 0 0,0 0 1 0 0,1 1 0 0 0,-1-1-1 0 0,0 0 1 0 0,1 1 0 0 0,-1-1-4 0 0,2 0 0 0 0,-2 0 7 0 0,-1-1 1 0 0,1 1-1 0 0,-1 0 1 0 0,1 0-1 0 0,-1 0 0 0 0,1 0 1 0 0,-1 0-1 0 0,1 0 0 0 0,-1 0 1 0 0,1 0-1 0 0,-1 0 1 0 0,1 0-1 0 0,-1 1 0 0 0,1-1 1 0 0,-1 0-1 0 0,1 0 0 0 0,-1 0 1 0 0,1 1-1 0 0,-1-1 1 0 0,0 0-1 0 0,1 0 0 0 0,-1 1 1 0 0,1-1-1 0 0,-1 0 1 0 0,0 1-1 0 0,1-1 0 0 0,-1 0 1 0 0,0 1-1 0 0,1-1 0 0 0,-1 1 1 0 0,0-1-1 0 0,0 1 1 0 0,1-1-1 0 0,-1 0 0 0 0,0 1 1 0 0,0-1-1 0 0,0 1-7 0 0,1 0 10 0 0,-1-1 1 0 0,0 0-1 0 0,0 1 0 0 0,0-1 1 0 0,0 0-1 0 0,1 0 0 0 0,-1 1 1 0 0,0-1-1 0 0,0 0 0 0 0,0 0 0 0 0,1 1 1 0 0,-1-1-1 0 0,0 0 0 0 0,0 0 1 0 0,1 1-1 0 0,-1-1 0 0 0,0 0 0 0 0,1 0 1 0 0,-1 0-1 0 0,0 0 0 0 0,0 0 1 0 0,1 0-1 0 0,-1 1 0 0 0,0-1 1 0 0,1 0-1 0 0,-1 0 0 0 0,0 0 0 0 0,1 0 1 0 0,-1 0-1 0 0,0 0 0 0 0,1 0 1 0 0,-1 0-1 0 0,0 0 0 0 0,1-1 0 0 0,-1 1 1 0 0,0 0-1 0 0,1 0 0 0 0,-1 0 1 0 0,0 0-1 0 0,1 0 0 0 0,-1 0 1 0 0,0-1-1 0 0,0 1 0 0 0,1 0 0 0 0,-1 0 1 0 0,0 0-1 0 0,0-1 0 0 0,1 1 1 0 0,-1 0-1 0 0,0 0 0 0 0,0-1 0 0 0,0 1 1 0 0,1 0-1 0 0,-1-1 0 0 0,0 1 1 0 0,0 0-1 0 0,0-1 0 0 0,0 1 1 0 0,0 0-1 0 0,0-1 0 0 0,0 1-10 0 0,0-1 169 0 0,0 1 1 0 0,0 0-2 0 0,0 0-26 0 0,0 0-6 0 0,0 0 2 0 0,0 0-2 0 0,0 0-26 0 0,0 0-4 0 0,0 0 3 0 0,0 0-2369 0 0,0 0-9462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2:15.4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2808 0 0,'0'0'1427'0'0,"0"0"7"0"0,0 0-5 0 0,0 0-182 0 0,0 0-759 0 0,0 0-187 0 0,6 3-2 0 0,0-1-195 0 0,-4-1-71 0 0,1 0 0 0 0,-1 0 1 0 0,0 0-1 0 0,0 0 0 0 0,1 0 0 0 0,-1 1 1 0 0,0-1-1 0 0,0 0 0 0 0,-1 1 0 0 0,1 0 1 0 0,0-1-1 0 0,0 1 0 0 0,-1 0 1 0 0,1 0-1 0 0,-1 0 0 0 0,1 0-33 0 0,-1 14 371 0 0,-2-16-371 0 0,1 1 1 0 0,0-1 0 0 0,0 1 0 0 0,0 0 0 0 0,0-1-1 0 0,0 1 1 0 0,0 0 0 0 0,0 0 0 0 0,0-1 0 0 0,0 1 0 0 0,0 0-1 0 0,0-1 1 0 0,0 1 0 0 0,0 0 0 0 0,0-1 0 0 0,1 1 0 0 0,-1-1-1 0 0,0 1 1 0 0,1 0 0 0 0,-1-1 0 0 0,0 1 0 0 0,1-1 0 0 0,-1 1-1 0 0,1-1 1 0 0,-1 1 0 0 0,1 0-1 0 0,0 0 0 0 0,0 0 1 0 0,-1-1-1 0 0,1 1 0 0 0,0 1 1 0 0,0-1-1 0 0,-1 0 0 0 0,1 0 1 0 0,-1 0-1 0 0,1 0 0 0 0,-1 0 1 0 0,1 0-1 0 0,-1 1 0 0 0,0-1 1 0 0,1 0-1 0 0,-1 0 0 0 0,0 1 1 0 0,0-1-1 0 0,0 0 0 0 0,0 0 1 0 0,0 1-1 0 0,-5 31 9 0 0,0-4 32 0 0,-2 1 547 0 0,1-4-1833 0 0,6-24-5800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2:15.8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6128 0 0,'0'0'673'0'0,"0"1"-341"0"0,0 1 0 0 0,0-1 0 0 0,0 1 1 0 0,1-1-1 0 0,-1 0 0 0 0,0 1 0 0 0,1-1 0 0 0,-1 0 0 0 0,1 1 0 0 0,-1-1 0 0 0,1 0 0 0 0,0 1-332 0 0,0-2 23 0 0,0 0-1 0 0,0 0 0 0 0,0 1 1 0 0,0-1-1 0 0,-1 0 1 0 0,1 0-1 0 0,0 1 0 0 0,0-1 1 0 0,0 1-1 0 0,0-1 0 0 0,-1 1 1 0 0,1-1-1 0 0,0 1 1 0 0,0 0-1 0 0,-1-1 0 0 0,1 1 1 0 0,0 0-1 0 0,-1-1 1 0 0,1 1-1 0 0,-1 0 0 0 0,1 0 1 0 0,-1 0-1 0 0,1 0 0 0 0,-1-1 1 0 0,0 1-1 0 0,1 0 1 0 0,-1 0-1 0 0,0 0 0 0 0,0 0 1 0 0,0 0-1 0 0,1 0 0 0 0,-1 0 1 0 0,0 0-1 0 0,0 1-22 0 0,-1 42 521 0 0,-1-28-132 0 0,2 22-1612 0 0,0-38-6803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2:16.2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 6328 0 0,'1'0'128'0'0,"-1"-1"1"0"0,1 0-1 0 0,0 0 1 0 0,-1 1-1 0 0,1-1 1 0 0,0 1-1 0 0,0-1 1 0 0,0 0-1 0 0,-1 1 1 0 0,1-1 0 0 0,0 1-1 0 0,0 0 1 0 0,0-1-1 0 0,0 1 1 0 0,0 0-1 0 0,0-1 1 0 0,0 1-1 0 0,0 0 1 0 0,0 0-1 0 0,0 0 1 0 0,0 0-1 0 0,0 0 1 0 0,-1 0-1 0 0,1 0 1 0 0,0 0-1 0 0,0 1 1 0 0,0-1-1 0 0,0 0 1 0 0,0 0-1 0 0,0 1 1 0 0,0-1-1 0 0,0 1 1 0 0,0-1-129 0 0,-1 0 25 0 0,0 1 0 0 0,0-1 0 0 0,1 1-1 0 0,-1-1 1 0 0,0 0 0 0 0,0 1 0 0 0,1-1 0 0 0,-1 0 0 0 0,0 1 0 0 0,1-1 0 0 0,-1 0-1 0 0,0 1 1 0 0,1-1 0 0 0,-1 0 0 0 0,1 0 0 0 0,-1 0 0 0 0,0 1 0 0 0,1-1-1 0 0,-1 0 1 0 0,1 0 0 0 0,-1 0 0 0 0,1 0-25 0 0,-1 0 22 0 0,1 1-1 0 0,-1-1 1 0 0,1 0 0 0 0,-1 0-1 0 0,1 0 1 0 0,-1 0 0 0 0,1 1-1 0 0,-1-1 1 0 0,1 0 0 0 0,-1 0-1 0 0,0 1 1 0 0,1-1 0 0 0,-1 0-1 0 0,0 1 1 0 0,1-1 0 0 0,-1 0-1 0 0,0 1 1 0 0,1-1 0 0 0,-1 1-1 0 0,0-1 1 0 0,1 1 0 0 0,-1-1-1 0 0,0 1 1 0 0,0-1 0 0 0,0 0-1 0 0,0 1 1 0 0,1 0-22 0 0,5 9 79 0 0,-5-9-75 0 0,-1-1 0 0 0,1 1-1 0 0,-1-1 1 0 0,1 1 0 0 0,-1 0-1 0 0,1-1 1 0 0,-1 1 0 0 0,0 0-1 0 0,1-1 1 0 0,-1 1 0 0 0,0 0-1 0 0,1 0 1 0 0,-1-1 0 0 0,0 1-1 0 0,0 0 1 0 0,0 0 0 0 0,1 0-1 0 0,-1 0-3 0 0,0 0 6 0 0,-1 1 0 0 0,1-1-1 0 0,0 0 1 0 0,0 1-1 0 0,0-1 1 0 0,0 0 0 0 0,0 0-1 0 0,0 1 1 0 0,0-1-1 0 0,1 0 1 0 0,-1 0 0 0 0,0 1-1 0 0,1-1 1 0 0,-1 0-1 0 0,1 0 1 0 0,-1 0 0 0 0,1 1-1 0 0,0-1 1 0 0,-1 0-1 0 0,1 0 1 0 0,0 0 0 0 0,0 0-1 0 0,0 0 1 0 0,0 0-1 0 0,0 0-5 0 0,2 24-1309 0 0,-3-25-6320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41.0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362 28 5416 0 0,'14'-3'1225'0'0,"-13"0"-304"0"0,-8 0-335 0 0,-2 2-280 0 0,-1 0 0 0 0,1 1 1 0 0,-1 0-1 0 0,1 1 0 0 0,-1 0 0 0 0,1 0 1 0 0,-1 1-1 0 0,-5 1-306 0 0,1 0 171 0 0,13-3-170 0 0,-15 3 44 0 0,0 0 0 0 0,1 0 0 0 0,-1 2 0 0 0,1 0 0 0 0,0 0 0 0 0,0 1 0 0 0,1 1 0 0 0,-5 3-45 0 0,5-1 38 0 0,0 1 0 0 0,1 0-1 0 0,0 1 1 0 0,0 1-1 0 0,-6 8-37 0 0,15-15 27 0 0,0 0-1 0 0,0 1 0 0 0,1-1 0 0 0,-1 1 0 0 0,1 0 1 0 0,1 0-1 0 0,-1 0 0 0 0,1 0 0 0 0,0 1 1 0 0,1-1-1 0 0,-1 1 0 0 0,1-1 0 0 0,0 1 0 0 0,1 0 1 0 0,0 3-27 0 0,0-4 9 0 0,0-1 0 0 0,0 1 0 0 0,1 0 0 0 0,-1-1 0 0 0,2 1 0 0 0,-1 0 0 0 0,0-1 0 0 0,1 1 0 0 0,0-1 1 0 0,0 0-1 0 0,1 1-9 0 0,0-2 9 0 0,-1-1-1 0 0,1 1 1 0 0,0 0 0 0 0,1-1 0 0 0,-1 1 0 0 0,1-1 0 0 0,-1 0 0 0 0,1 0 0 0 0,0-1 0 0 0,0 1 0 0 0,0-1 0 0 0,1 0 0 0 0,2 2-9 0 0,79 34 113 0 0,-77-34-91 0 0,1 0 1 0 0,-1 0-1 0 0,1-1 1 0 0,0 0-1 0 0,0-1 1 0 0,0 0-1 0 0,1-1 1 0 0,-1 0-1 0 0,4 0-22 0 0,18-2 159 0 0,0-1 1 0 0,10-2-160 0 0,-8 0 118 0 0,-27 4-79 0 0,0-1 0 0 0,0 0 0 0 0,0-1 0 0 0,0 0 0 0 0,0 0 0 0 0,0 0 0 0 0,0-1 1 0 0,5-2-40 0 0,-9 2 47 0 0,1 1 0 0 0,0-1 0 0 0,-1 0-1 0 0,1 0 1 0 0,-1 0 0 0 0,0-1 0 0 0,0 1 0 0 0,0-1 0 0 0,0 0 0 0 0,-1 0 0 0 0,0 1 0 0 0,1-2 0 0 0,-1 1 0 0 0,0-1-47 0 0,5-10 174 0 0,-5 12-87 0 0,0 0-1 0 0,0-1 1 0 0,-1 1 0 0 0,1-1-1 0 0,-1 1 1 0 0,0-1-1 0 0,0 0 1 0 0,0 0 0 0 0,-1 1-1 0 0,1-1 1 0 0,-1 0 0 0 0,0 0-1 0 0,0-1-86 0 0,-3-7 117 0 0,0-1 0 0 0,-1 1 1 0 0,0 0-1 0 0,-1 0 0 0 0,-1 1 0 0 0,0-1 0 0 0,0 1 0 0 0,-1 0 0 0 0,0 1 0 0 0,-5-6-117 0 0,0 1 96 0 0,-62-98 640 0 0,67 103-2767 0 0,6 8-8627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2:16.6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4120 0 0,'0'0'616'0'0,"0"0"1"0"0,1 0-444 0 0,1 0 0 0 0,-1 0 0 0 0,1 0 0 0 0,-1 1 0 0 0,1-1-1 0 0,-1 0 1 0 0,0 1 0 0 0,1-1 0 0 0,-1 1 0 0 0,0-1 0 0 0,0 1 0 0 0,1 0-173 0 0,-2 1 123 0 0,1 1 0 0 0,0-1 0 0 0,0 1 1 0 0,0-1-1 0 0,0 1 0 0 0,0-1 0 0 0,0 1 0 0 0,0-1 0 0 0,1 0 1 0 0,-1 0-1 0 0,1 0 0 0 0,0 0 0 0 0,-1 0 0 0 0,1 0 1 0 0,0 0-1 0 0,0-1 0 0 0,3 2-123 0 0,-3-1 117 0 0,0 0 0 0 0,1 0-1 0 0,-1-1 1 0 0,0 1 0 0 0,0 1 0 0 0,0-1 0 0 0,-1 0 0 0 0,1 0-1 0 0,0 1 1 0 0,-1-1 0 0 0,0 1 0 0 0,1 0 0 0 0,-1-1 0 0 0,0 1-1 0 0,0 0 1 0 0,-1-1 0 0 0,1 1 0 0 0,0 1-117 0 0,-1-1 74 0 0,0-1-1 0 0,0 0 1 0 0,0 0 0 0 0,1 1-1 0 0,-1-1 1 0 0,1 0-1 0 0,-1 0 1 0 0,1 0 0 0 0,0 1-1 0 0,0-1 1 0 0,0 0 0 0 0,0 0-1 0 0,1 1-73 0 0,4 7 242 0 0,-6-9-273 0 0,1 1 1 0 0,-1-1 0 0 0,0 1-1 0 0,0-1 1 0 0,1 1 0 0 0,-1-1-1 0 0,0 1 1 0 0,0-1 0 0 0,0 1 0 0 0,-1-1-1 0 0,1 1 1 0 0,0-1 0 0 0,-1 1-1 0 0,1-1 1 0 0,0 1 0 0 0,-1-1-1 0 0,0 1 1 0 0,1-1 0 0 0,-1 0-1 0 0,0 1 1 0 0,0-1 0 0 0,0 0 0 0 0,0 0-1 0 0,0 1 1 0 0,0-1 0 0 0,0 0 30 0 0,0 0-8604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2:56.9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6016 0 0,'0'0'376'0'0,"0"0"0"0"0,0 0 0 0 0,0 0 8 0 0,0 0 33 0 0,0 0 11 0 0,0 0-7 0 0,0 0-50 0 0,0 0-232 0 0,0 0-59 0 0,0 0 1 0 0,0 0 19 0 0,0 0 56 0 0,0 0 19 0 0,0 0 1 0 0,0 0-27 0 0,0 0-104 0 0,0 0-18 0 0,0 0-7 0 0,5 8 11 0 0,0 3 30 0 0,0-1 0 0 0,-1 1 0 0 0,0 0 0 0 0,-1 0 1 0 0,0 0-1 0 0,0 1 0 0 0,-2-1 0 0 0,1 0 0 0 0,-1 11-61 0 0,-1 311 2306 0 0,-7-260-985 0 0,7-69-2072 0 0,0-4-9091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2:57.4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1 157 5520 0 0,'8'13'331'0'0,"-6"-12"-241"0"0,-1 1 0 0 0,0-1 0 0 0,0 1 0 0 0,0-1 1 0 0,0 0-1 0 0,0 1 0 0 0,-1 0 0 0 0,1-1 0 0 0,0 1 0 0 0,-1-1 1 0 0,1 1-1 0 0,-1 0 0 0 0,0-1 0 0 0,1 3-90 0 0,-1-4 97 0 0,1 1 1 0 0,0-1-1 0 0,-1 0 0 0 0,1 1 1 0 0,-1-1-1 0 0,1 0 0 0 0,0 0 1 0 0,-1 0-1 0 0,1 1 0 0 0,0-1 0 0 0,-1 0 1 0 0,1 0-1 0 0,0 0 0 0 0,0 0 1 0 0,-1 0-1 0 0,1 0 0 0 0,0 0 0 0 0,-1 0 1 0 0,1-1-1 0 0,0 1 0 0 0,-1 0 1 0 0,1 0-1 0 0,0 0 0 0 0,-1-1 1 0 0,1 1-98 0 0,29-8 470 0 0,-23 6-386 0 0,21-4 253 0 0,-15 3-107 0 0,-1 1 0 0 0,1-2 1 0 0,9-3-231 0 0,82-29 456 0 0,-48 17-208 0 0,-26 9-57 0 0,-8 4 101 0 0,-2-2 1 0 0,12-6-293 0 0,-23 11 68 0 0,0-1 1 0 0,0 1-1 0 0,0 1 1 0 0,0 0-1 0 0,7-1-68 0 0,-4 1 49 0 0,0 0-1 0 0,-1-1 1 0 0,8-3-49 0 0,-9 2 17 0 0,2-1 57 0 0,1 0 0 0 0,0 0 0 0 0,0 2-1 0 0,0-1 1 0 0,1 2 0 0 0,-1 0 0 0 0,1 0 0 0 0,2 1-74 0 0,12-3 390 0 0,-25 3-582 0 0,0 1-1 0 0,0-1 1 0 0,0 0-1 0 0,0 1 1 0 0,0 0-1 0 0,0 0 1 0 0,0 0-1 0 0,0 0 1 0 0,-1 0-1 0 0,1 1 1 0 0,1 0 192 0 0,-1 0-8561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2:57.8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65 1 5824 0 0,'0'1'98'0'0,"0"-1"1"0"0,0 1-1 0 0,0-1 1 0 0,0 1-1 0 0,0 0 1 0 0,0-1-1 0 0,0 1 0 0 0,0 0 1 0 0,0-1-1 0 0,0 1 1 0 0,0-1-1 0 0,-1 1 1 0 0,1 0-1 0 0,0-1 1 0 0,0 1-1 0 0,-1-1 1 0 0,1 1-1 0 0,0-1 0 0 0,-1 1 1 0 0,1-1-1 0 0,0 1 1 0 0,-1-1-1 0 0,1 1 1 0 0,-1-1-1 0 0,1 1 1 0 0,-1-1-1 0 0,1 0 1 0 0,-1 1-1 0 0,1-1 0 0 0,-1 0 1 0 0,0 1-1 0 0,1-1 1 0 0,-1 0-1 0 0,1 0 1 0 0,-1 0-1 0 0,0 0 1 0 0,1 1-1 0 0,-1-1-98 0 0,-10 22 532 0 0,2-10-189 0 0,7-11-280 0 0,1 1 0 0 0,-1 0 0 0 0,1-1 0 0 0,0 1 0 0 0,0 0 0 0 0,0 0 0 0 0,0 0 1 0 0,0 0-1 0 0,0 2-63 0 0,-6 33 346 0 0,1 0 0 0 0,2 0 0 0 0,2 1 0 0 0,1-1 0 0 0,4 27-346 0 0,-2 15 292 0 0,-1 126-552 0 0,0-205-8870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2:58.2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86 7232 0 0,'3'2'167'0'0,"0"0"0"0"0,-1 0 1 0 0,1 0-1 0 0,0-1 0 0 0,0 1 0 0 0,0 0 1 0 0,0-1-1 0 0,0 0 0 0 0,1 0 0 0 0,-1 0 1 0 0,0 0-1 0 0,1 0 0 0 0,-1-1 1 0 0,0 0-1 0 0,1 1 0 0 0,-1-1 0 0 0,1 0 1 0 0,-1-1-1 0 0,0 1 0 0 0,1-1 0 0 0,-1 1 1 0 0,1-1-168 0 0,8-1 24 0 0,3-2 0 0 0,1 2 0 0 0,0 0 0 0 0,8 1-24 0 0,-5 0-4 0 0,-1-1 1 0 0,1-1-1 0 0,17-5 4 0 0,0 0-4 0 0,-29 7 3 0 0,0-1 0 0 0,-1-1 0 0 0,1 1 0 0 0,-1-1 0 0 0,6-3 1 0 0,18-9 41 0 0,23-8-14 0 0,-19 9-1455 0 0,-32 14-5456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2:58.5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5520 0 0,'-1'8'642'0'0,"2"-2"65"0"0,5-10-120 0 0,-6 3-338 0 0,0 1 4 0 0,0 0-34 0 0,0 0-124 0 0,0 0-31 0 0,0 0 1 0 0,0 0-2 0 0,0 0-30 0 0,0 0-4 0 0,0 25 438 0 0,7 51-24 0 0,-4-49-60 0 0,0-1 0 0 0,-2 1-383 0 0,-1-10 186 0 0,2 0 0 0 0,0 0 0 0 0,2 1-186 0 0,4 42 456 0 0,-2-19-117 0 0,1 9 60 0 0,-7-31-222 0 0,1 0 0 0 0,1 0 0 0 0,0-1-1 0 0,2 1 1 0 0,0-1 0 0 0,1 0 0 0 0,2 1-177 0 0,-1 10-314 0 0,-6-29-8884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2:59.0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389 1 5520 0 0,'22'0'1974'0'0,"-15"0"-607"0"0,-15 0-726 0 0,7 3-623 0 0,0-1-1 0 0,0 1 0 0 0,0-1 0 0 0,0 0 0 0 0,-1 1 0 0 0,1-1 1 0 0,-1 0-1 0 0,0 2-17 0 0,-12 4 104 0 0,-1 1 1 0 0,1-2 0 0 0,-2 0 0 0 0,1-1-1 0 0,-1 0 1 0 0,1-2 0 0 0,-1 1 0 0 0,-1-2-1 0 0,-10 1-104 0 0,-65 3 914 0 0,83-5-722 0 0,-1-1 1 0 0,1 1 0 0 0,-1 0 0 0 0,0 1-193 0 0,2 0 237 0 0,0-1 1 0 0,-1 0-1 0 0,1-1 1 0 0,-1 0-1 0 0,-4 0-237 0 0,-11 3 562 0 0,23-4-543 0 0,1 1 0 0 0,-1-1-1 0 0,0 0 1 0 0,1 1-1 0 0,-1-1 1 0 0,0 1 0 0 0,1-1-1 0 0,-1 1 1 0 0,1-1 0 0 0,-1 1-1 0 0,1-1 1 0 0,-1 1 0 0 0,1 0-1 0 0,-1-1 1 0 0,1 1 0 0 0,-1 0-1 0 0,1-1 1 0 0,0 1-1 0 0,-1 0 1 0 0,1 0 0 0 0,0-1-1 0 0,0 1 1 0 0,0 0 0 0 0,0 0-1 0 0,-1 0 1 0 0,1-1 0 0 0,0 2-19 0 0,0-2 46 0 0,0 0-11 0 0,0 5 66 0 0,0 43 520 0 0,-1 0 17 0 0,3 16-638 0 0,0-51 71 0 0,1 0 0 0 0,0 0 0 0 0,3 7-71 0 0,4 19 184 0 0,-2-10 37 0 0,0-1 0 0 0,8 18-221 0 0,1 1 5 0 0,-11-35-62 0 0,-1 0 0 0 0,2-1 0 0 0,-1 0 1 0 0,2 0-1 0 0,7 9 57 0 0,-13-19-4 0 0,1 1 0 0 0,-1-1 0 0 0,1 0 0 0 0,-1 0 0 0 0,1-1 0 0 0,0 1 0 0 0,0 0 0 0 0,-1-1 0 0 0,1 0 0 0 0,0 1 1 0 0,0-1-1 0 0,-1 0 0 0 0,1-1 0 0 0,0 1 0 0 0,0 0 4 0 0,4-1 12 0 0,9 1 86 0 0,0-2 0 0 0,0 0 1 0 0,-1-1-1 0 0,1 0 0 0 0,-1-2 0 0 0,1 0 0 0 0,-2 0 0 0 0,1-1 0 0 0,0-1 0 0 0,3-3-98 0 0,60-26 216 0 0,-74 35-199 0 0,-1-1 0 0 0,1 0 0 0 0,-1 0 0 0 0,1 0 0 0 0,-1-1 0 0 0,0 1 0 0 0,0-1 0 0 0,0 0 0 0 0,0 0 0 0 0,-1 0 0 0 0,1 0 0 0 0,0-2-17 0 0,8-15-2274 0 0,-10 18-8879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2:59.4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50 7432 0 0,'0'-1'56'0'0,"0"1"0"0"0,1 0 0 0 0,-1 0-1 0 0,0-1 1 0 0,0 1 0 0 0,1 0 0 0 0,-1-1 0 0 0,0 1 0 0 0,1 0 0 0 0,-1 0 0 0 0,0 0 0 0 0,0-1 0 0 0,1 1 0 0 0,-1 0 0 0 0,0 0-1 0 0,1 0 1 0 0,-1 0 0 0 0,0 0 0 0 0,1 0 0 0 0,-1 0 0 0 0,1 0 0 0 0,-1-1 0 0 0,0 1 0 0 0,1 0 0 0 0,-1 0 0 0 0,0 1 0 0 0,1-1 0 0 0,-1 0-1 0 0,0 0 1 0 0,1 0 0 0 0,-1 0 0 0 0,0 0 0 0 0,1 0 0 0 0,-1 0 0 0 0,0 1 0 0 0,1-1 0 0 0,-1 0 0 0 0,0 0 0 0 0,1 0 0 0 0,-1 1-1 0 0,0-1 1 0 0,0 0 0 0 0,1 0 0 0 0,-1 1 0 0 0,0-1 0 0 0,0 0 0 0 0,1 1 0 0 0,-1-1 0 0 0,0 0 0 0 0,0 0 0 0 0,0 1 0 0 0,0-1 0 0 0,0 1-1 0 0,0-1 1 0 0,1 0 0 0 0,-1 1 0 0 0,0-1 0 0 0,0 0 0 0 0,0 1 0 0 0,0-1 0 0 0,0 0 0 0 0,0 1 0 0 0,0-1 0 0 0,0 0 0 0 0,-1 1-1 0 0,1-1 1 0 0,0 1 0 0 0,0-1-56 0 0,1-1 510 0 0,21 1 562 0 0,111-24-1086 0 0,-118 21-556 0 0,1 0 0 0 0,-1-1 0 0 0,12-4 570 0 0,2-5-7932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00.0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300 78 5016 0 0,'-1'-1'184'0'0,"1"0"0"0"0,0 0 0 0 0,-1 0 0 0 0,0 0 0 0 0,1 0 0 0 0,-1 0 0 0 0,0-1 0 0 0,1 1 1 0 0,-1 1-1 0 0,0-1 0 0 0,0 0 0 0 0,0 0 0 0 0,0 0 0 0 0,0 0 0 0 0,0 1 0 0 0,0-1 0 0 0,0 0 0 0 0,-1 0-184 0 0,-24-12 3409 0 0,26 12-3407 0 0,-79-35 296 0 0,74 34-228 0 0,-1 0 0 0 0,1 0 0 0 0,-1 1 0 0 0,1 0 0 0 0,-1 0 0 0 0,0 0 0 0 0,1 1 0 0 0,-1 0 0 0 0,0 0 0 0 0,1 1 0 0 0,-1-1 0 0 0,1 1 0 0 0,-1 0 0 0 0,0 1 0 0 0,1-1 0 0 0,-2 2-70 0 0,3-2 78 0 0,-1 0-1 0 0,1 0 1 0 0,-1-1 0 0 0,1 1-1 0 0,-1-1 1 0 0,1 0-1 0 0,-1 0 1 0 0,-1-1-78 0 0,-7 1 723 0 0,12 0-688 0 0,-4 0 76 0 0,5 0-108 0 0,0-1 0 0 0,0 1 0 0 0,-1 0 0 0 0,1 0 0 0 0,0 0 0 0 0,0 0 0 0 0,0 0 0 0 0,-1-1 0 0 0,1 1 0 0 0,0 0 0 0 0,0 0 0 0 0,-1 0 0 0 0,1 0 0 0 0,0 0 0 0 0,0 0 0 0 0,-1 0 0 0 0,1 0 0 0 0,0 0 0 0 0,0 0 0 0 0,-1 0 0 0 0,1 0 0 0 0,0 0 1 0 0,0 0-1 0 0,-1 0 0 0 0,1 0 0 0 0,0 0 0 0 0,0 0 0 0 0,-1 1 0 0 0,1-1 0 0 0,0 0 0 0 0,0 0 0 0 0,0 0 0 0 0,-1 0 0 0 0,1 0 0 0 0,0 1 0 0 0,0-1 0 0 0,0 0 0 0 0,0 0 0 0 0,-1 0 0 0 0,1 0 0 0 0,0 1 0 0 0,0-1 0 0 0,0 0 0 0 0,0 0 0 0 0,0 1 0 0 0,0-1 0 0 0,-1 0 0 0 0,1 0 0 0 0,0 1 0 0 0,0-1 0 0 0,0 0 0 0 0,0 0 0 0 0,0 1 0 0 0,0-1 0 0 0,0 0 0 0 0,0 0 0 0 0,0 1 0 0 0,0-1 0 0 0,0 0-3 0 0,3 7 8 0 0,1-1 0 0 0,-1 1 0 0 0,1-1 0 0 0,1 0 0 0 0,-1 0 0 0 0,1 0 0 0 0,0-1 0 0 0,4 4-8 0 0,13 16 14 0 0,87 115 90 0 0,-108-140-104 0 0,15 20 2 0 0,-1 1 1 0 0,0 1 0 0 0,-2 0-1 0 0,0 0 1 0 0,-2 2 0 0 0,8 20-3 0 0,-18-40 0 0 0,0-1 0 0 0,0 1 0 0 0,-1-1 0 0 0,0 1 0 0 0,1-1 0 0 0,-1 1 0 0 0,-1-1 0 0 0,1 1 0 0 0,0-1 0 0 0,-1 1 0 0 0,0-1 0 0 0,0 1 0 0 0,0-1 0 0 0,0 1 0 0 0,1-3 1 0 0,-1 1 1 0 0,0 0-1 0 0,0-1 1 0 0,1 1-1 0 0,-1 0 0 0 0,0-1 1 0 0,0 1-1 0 0,0-1 1 0 0,-1 0-1 0 0,1 1 0 0 0,0-1 1 0 0,0 0-1 0 0,-1 0 1 0 0,1 0-1 0 0,-1 0 1 0 0,1 0-1 0 0,-1 0 0 0 0,1 0 1 0 0,-1 0-1 0 0,0 0 1 0 0,1-1-1 0 0,-1 1 1 0 0,0-1-1 0 0,0 1 0 0 0,0-1 1 0 0,1 0-1 0 0,-2 0-1 0 0,-8 0 87 0 0,3 0-25 0 0,-1 0 0 0 0,0 0 0 0 0,1 1 0 0 0,-1 0 0 0 0,1 0-1 0 0,-1 1 1 0 0,-4 2-62 0 0,5-2 35 0 0,0 0 1 0 0,-1-1-1 0 0,1 0 0 0 0,0-1 1 0 0,-1 1-1 0 0,1-2 0 0 0,0 1 0 0 0,-1-1 1 0 0,1 0-1 0 0,0-1 0 0 0,0 0 1 0 0,0 0-1 0 0,0-1 0 0 0,0 0 1 0 0,-3-2-36 0 0,1 3 43 0 0,10 2-39 0 0,-1 0 0 0 0,1 0 0 0 0,-1 0 0 0 0,0 0 0 0 0,1 0 0 0 0,-1 0 0 0 0,0-1 0 0 0,1 1 0 0 0,-1 0 0 0 0,1 0 0 0 0,-1 0 0 0 0,0-1 0 0 0,1 1 0 0 0,-1 0 0 0 0,1-1 0 0 0,-1 1 0 0 0,1 0 0 0 0,-1-1 0 0 0,1 1 0 0 0,-1-1 0 0 0,1 1 0 0 0,0-1 0 0 0,-1 1 0 0 0,1-1 0 0 0,0 1 0 0 0,-1-1 0 0 0,1 1 0 0 0,0-1 0 0 0,-1 0 0 0 0,1 1 0 0 0,0-1-3 0 0,-4-6-2007 0 0,3 7-8196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00.4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 1 8240 0 0,'0'0'286'0'0,"0"0"-3"0"0,-2 23 1129 0 0,0-18-1371 0 0,0 0-1 0 0,1 0 1 0 0,0 1-1 0 0,0-1 1 0 0,0 0-1 0 0,1 1-40 0 0,-6 23 192 0 0,-5 19 204 0 0,1 1 1 0 0,3-1-1 0 0,1 9-396 0 0,1-12 299 0 0,4-32-214 0 0,-1-1 0 0 0,2 1 1 0 0,0-1-1 0 0,0 1 0 0 0,1-1 1 0 0,1 3-86 0 0,-1-9 41 0 0,0 0 1 0 0,-1 1-1 0 0,0-1 1 0 0,0 1-1 0 0,-1 0-41 0 0,1-1 68 0 0,0 0 0 0 0,0 1 0 0 0,0-1-1 0 0,0 0 1 0 0,2 6-68 0 0,-1-6-118 0 0,0-1 0 0 0,-1 1 0 0 0,0-1-1 0 0,0 1 1 0 0,0 0 0 0 0,-1 0 118 0 0,1-6-8925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41.3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8936 0 0,'3'1'111'0'0,"0"-1"0"0"0,0 0 0 0 0,0 1 0 0 0,0 0 0 0 0,0 0 0 0 0,0 0 0 0 0,0 0 0 0 0,-1 0 0 0 0,1 0 0 0 0,0 1 0 0 0,0-1 0 0 0,-1 1 0 0 0,1 0 0 0 0,-1 0 0 0 0,0 0 0 0 0,1 0 0 0 0,-1 0 0 0 0,0 0 0 0 0,0 1 0 0 0,0-1 0 0 0,-1 1 0 0 0,2 2-111 0 0,-2-2 105 0 0,0-1-1 0 0,0 1 1 0 0,-1 0-1 0 0,0-1 1 0 0,1 1-1 0 0,-1 0 1 0 0,0-1-1 0 0,0 1 1 0 0,-1 0-1 0 0,1 0 1 0 0,-1 1-105 0 0,1 5 182 0 0,-1 6-109 0 0,-1 0 0 0 0,-1 1 0 0 0,0-1-1 0 0,0-1 1 0 0,-4 8-73 0 0,3-8 29 0 0,0 1-1 0 0,1-1 1 0 0,0 1-1 0 0,1 0 1 0 0,0 7-29 0 0,0 95 573 0 0,14-92-298 0 0,-12-25-274 0 0,0 0 1 0 0,0 1 0 0 0,0-1-1 0 0,0 0 1 0 0,0 0-1 0 0,0 1 1 0 0,0-1-1 0 0,0 0 1 0 0,0 1-1 0 0,0-1 1 0 0,0 0-1 0 0,0 0 1 0 0,0 1 0 0 0,0-1-1 0 0,0 0 1 0 0,0 1-1 0 0,1-1 1 0 0,-1 0-1 0 0,0 0 1 0 0,0 1-1 0 0,0-1 1 0 0,0 0-1 0 0,1 0 1 0 0,-1 0 0 0 0,0 1-1 0 0,0-1 1 0 0,1 0-1 0 0,-1 0 1 0 0,0 0-1 0 0,0 0 1 0 0,1 0-1 0 0,-1 1 1 0 0,0-1-1 0 0,0 0 1 0 0,1 0-1 0 0,-1 0 1 0 0,0 0 0 0 0,1 0-1 0 0,-1 0 1 0 0,0 0-1 0 0,0 0 1 0 0,1 0-1 0 0,-1 0 1 0 0,0 0-1 0 0,1 0 1 0 0,-1 0-2 0 0,1-2 159 0 0,-8 4 339 0 0,7-2-519 0 0,0 0-1 0 0,0 0 1 0 0,0 0 0 0 0,0 0 0 0 0,-1 0-1 0 0,1 0 1 0 0,0 0 0 0 0,0 0 0 0 0,0 0 0 0 0,0 0-1 0 0,-1 0 1 0 0,1 0 0 0 0,0-1 0 0 0,0 1-1 0 0,0 0 1 0 0,0 0 0 0 0,0 0 0 0 0,0 0-1 0 0,-1 0 1 0 0,1 0 0 0 0,0-1 0 0 0,0 1 0 0 0,0 0-1 0 0,0 0 1 0 0,0 0 0 0 0,0 0 0 0 0,0-1-1 0 0,0 1 1 0 0,0 0 0 0 0,0 0 0 0 0,0 0-1 0 0,0-1 1 0 0,0 1 0 0 0,0 0 0 0 0,0 0 0 0 0,0 0-1 0 0,0 0 1 0 0,0-1 0 0 0,0 1 0 0 0,0 0-1 0 0,0 0 1 0 0,0 0 0 0 0,0 0 0 0 0,0-1-1 0 0,0 1 1 0 0,0 0 0 0 0,0 0 0 0 0,0 0-1 0 0,1 0 1 0 0,-1 0 0 0 0,0-1 0 0 0,0 1 0 0 0,0 0-1 0 0,0 0 1 0 0,0 0 0 0 0,0 0 0 0 0,1 0-1 0 0,-1 0 1 0 0,0 0 0 0 0,0-1 0 0 0,0 1-1 0 0,0 0 1 0 0,1 0 0 0 0,-1 0 0 0 0,0 0 0 0 0,0 0-1 0 0,0 0 22 0 0,0 0-9546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00.8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48 5720 0 0,'2'0'84'0'0,"-1"0"-1"0"0,1 0 1 0 0,-1 0 0 0 0,1 0-1 0 0,0 1 1 0 0,-1-1 0 0 0,1 0 0 0 0,-1 1-1 0 0,1 0 1 0 0,-1-1 0 0 0,1 1 0 0 0,-1 0-1 0 0,0 0 1 0 0,1 0 0 0 0,-1 0-84 0 0,10 5 1018 0 0,15-15 1028 0 0,5 3-1885 0 0,3-1 55 0 0,-1 1-1 0 0,1 1 1 0 0,23 1-216 0 0,22-2-67 0 0,-14 1-1 0 0,-28 2-1496 0 0,38-7 1564 0 0,-72 10-6541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01.1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16 509 5120 0 0,'0'0'89'0'0,"0"1"1"0"0,-1-1-1 0 0,1 1 1 0 0,0-1-1 0 0,-1 1 1 0 0,1-1-1 0 0,-1 1 1 0 0,1-1-1 0 0,-1 1 1 0 0,1-1-1 0 0,-1 1 1 0 0,1-1-1 0 0,-1 0 1 0 0,1 1-1 0 0,-1-1 1 0 0,0 0-1 0 0,1 0 1 0 0,-1 1-1 0 0,0-1 1 0 0,1 0-1 0 0,-1 0 1 0 0,1 0-1 0 0,-1 0 1 0 0,0 0-1 0 0,1 0 1 0 0,-1 0-90 0 0,-1-16 3494 0 0,3 4-2938 0 0,0-26-242 0 0,2 0-1 0 0,1 1 1 0 0,2-1 0 0 0,5-11-314 0 0,-6 28 210 0 0,1 0 0 0 0,1 0 1 0 0,1 1-1 0 0,1 0 1 0 0,1 0-1 0 0,0 1 0 0 0,2 0 1 0 0,0 1-1 0 0,1 0 1 0 0,1 0-211 0 0,4-5 336 0 0,-16 19-268 0 0,0 0 1 0 0,1 0-1 0 0,0 1 1 0 0,0-1-1 0 0,0 1 1 0 0,0 0-1 0 0,0 0 1 0 0,0 0-1 0 0,1 0 1 0 0,-1 1-1 0 0,1-1 1 0 0,0 1-1 0 0,2-1-68 0 0,-5 3 2 0 0,0-1 9 0 0,1 0 1 0 0,0 0-1 0 0,0 0 0 0 0,0 1 1 0 0,0-1-1 0 0,0 1 1 0 0,0-1-1 0 0,1 1 1 0 0,-1 0-1 0 0,0 0 1 0 0,0 0-1 0 0,0 0 1 0 0,0 0-1 0 0,0 0 1 0 0,0 1-1 0 0,0-1 1 0 0,0 1-1 0 0,1-1-11 0 0,1 3-8 0 0,-1-1 0 0 0,0 1 0 0 0,0 0 0 0 0,0 0 0 0 0,-1 0 0 0 0,1 0 1 0 0,-1 0-1 0 0,0 1 0 0 0,1-1 0 0 0,-1 0 0 0 0,-1 1 0 0 0,1 0 0 0 0,-1 0 0 0 0,1-1 0 0 0,-1 1 0 0 0,0 1 8 0 0,17 36-35 0 0,-13-33 31 0 0,3 3 1 0 0,-1 2 0 0 0,0-1 0 0 0,-1 1 0 0 0,1 3 3 0 0,-5-11 0 0 0,22 61 162 0 0,-2 7-162 0 0,-12-38 247 0 0,2 0-1 0 0,12 25-246 0 0,-23-57 20 0 0,0-1-1 0 0,-1 1 0 0 0,1-1 0 0 0,-1 1 0 0 0,1 0 0 0 0,-1-1 0 0 0,0 1 0 0 0,0-1 0 0 0,0 4-19 0 0,-1-5 8 0 0,1 0-1 0 0,0 0 1 0 0,0 1 0 0 0,0-1-1 0 0,0 0 1 0 0,0 1-1 0 0,0-1 1 0 0,0 0 0 0 0,0 0-1 0 0,0 1 1 0 0,1-1-1 0 0,-1 0 1 0 0,1 0 0 0 0,-1 1-1 0 0,1-1 1 0 0,-1 0-1 0 0,1 0 1 0 0,-1 0 0 0 0,1 0-1 0 0,0 0 1 0 0,0 0-1 0 0,0 0 1 0 0,-1 0 0 0 0,1 0-1 0 0,0 0 1 0 0,0 0-1 0 0,0 0 1 0 0,0-1-1 0 0,1 1-7 0 0,-1 15 36 0 0,-1-16-53 0 0,0 0 5 0 0,0-3-2153 0 0,0 2-8556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01.6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0 253 7528 0 0,'12'18'399'0'0,"2"4"564"0"0,-13-21-942 0 0,0-1-1 0 0,-1 1 0 0 0,1-1 1 0 0,0 0-1 0 0,-1 1 0 0 0,1-1 1 0 0,0 1-1 0 0,-1-1 0 0 0,1 0 1 0 0,0 0-1 0 0,0 0 0 0 0,-1 1 1 0 0,1-1-1 0 0,0 0 1 0 0,0 0-1 0 0,-1 0 0 0 0,1 0 1 0 0,0 0-1 0 0,0 0 0 0 0,-1 0 1 0 0,1 0-1 0 0,0-1 0 0 0,0 1 1 0 0,-1 0-1 0 0,1 0 0 0 0,0-1 1 0 0,0 1-1 0 0,-1 0 0 0 0,1-1 1 0 0,0 1-1 0 0,0-1-20 0 0,18-8 88 0 0,1 0 1 0 0,0 2-1 0 0,1 0 0 0 0,0 1 1 0 0,0 1-1 0 0,0 1 0 0 0,20-1-88 0 0,-8 0 31 0 0,0-1-1 0 0,0-1 0 0 0,3-3-30 0 0,-6-2-515 0 0,0 0 0 0 0,27-17 515 0 0,-22 9-6576 0 0</inkml:trace>
  <inkml:trace contextRef="#ctx0" brushRef="#br0" timeOffset="1">878 1 6424 0 0,'0'0'47'0'0,"-1"0"1"0"0,1 1 0 0 0,-1-1-1 0 0,1 0 1 0 0,-1 1 0 0 0,1-1-1 0 0,-1 1 1 0 0,1-1-1 0 0,0 1 1 0 0,-1-1 0 0 0,1 1-1 0 0,0-1 1 0 0,-1 1 0 0 0,1-1-1 0 0,0 1 1 0 0,0-1 0 0 0,-1 1-1 0 0,1 0 1 0 0,0-1-1 0 0,0 1 1 0 0,0-1 0 0 0,0 1-1 0 0,0 0 1 0 0,0-1 0 0 0,0 1-1 0 0,0-1 1 0 0,0 1-1 0 0,0 0-47 0 0,0 26 2079 0 0,1-19-1675 0 0,-1 14-323 0 0,2-1 1 0 0,1 1 0 0 0,0 0-1 0 0,2-1 1 0 0,1 3-82 0 0,10 26-199 0 0,13 27 199 0 0,-5 1-506 0 0,-19-57 898 0 0,1-1 1 0 0,1 1-1 0 0,8 13-392 0 0,-15-32 53 0 0,1 0 0 0 0,0 0 0 0 0,0-1 0 0 0,-1 1 0 0 0,1 0 0 0 0,-1 0 0 0 0,0 0 1 0 0,1 0-1 0 0,-1 0 0 0 0,0 0 0 0 0,0 0 0 0 0,0 0 0 0 0,-1 0 0 0 0,1 0 0 0 0,0-1 0 0 0,-1 1 1 0 0,1 0-1 0 0,-1 0 0 0 0,0 0 0 0 0,1 0 0 0 0,-1-1 0 0 0,0 1 0 0 0,0 0 0 0 0,0 0-53 0 0,-4 10 580 0 0,3-8-384 0 0,-6-10-1808 0 0,7 5-6650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02.1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81 7136 0 0,'8'-1'379'0'0,"0"-1"-1"0"0,1 0 1 0 0,-1 0 0 0 0,0 0 0 0 0,0-1-1 0 0,1-1-378 0 0,30-9 1342 0 0,125-19-703 0 0,-140 28-629 0 0,-1 2 0 0 0,1 0 0 0 0,18 3-10 0 0,22-3-23 0 0,29-6-1632 0 0,-50 5-5318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02.4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308 1 1704 0 0,'0'0'713'0'0,"0"0"6"0"0,0 0 2 0 0,0 0-45 0 0,0 0-202 0 0,0 0-56 0 0,0 0 5 0 0,0 0-30 0 0,0 0-121 0 0,0 0-27 0 0,0 0-3 0 0,0 0-10 0 0,0 0-32 0 0,0 0-7 0 0,-27 0 2455 0 0,-237 0 1287 0 0,264 1-3914 0 0,0 1 0 0 0,0 0 1 0 0,0-1-1 0 0,-1 1 0 0 0,1 0 1 0 0,-1-1-1 0 0,1 1 0 0 0,-1-1 1 0 0,1 1-1 0 0,-1-1 0 0 0,0 1 1 0 0,0-1-1 0 0,0 1-21 0 0,-1 1 14 0 0,1 1 0 0 0,0 0 0 0 0,-1-1 0 0 0,1 1 0 0 0,1 0 0 0 0,-1 0 0 0 0,0 0 0 0 0,1 0 0 0 0,0 0 0 0 0,0 0 0 0 0,0 0 0 0 0,1 0 0 0 0,-1 0 0 0 0,1 0-14 0 0,0 13 29 0 0,-1-3-9 0 0,0 0 0 0 0,2-1 0 0 0,0 1-1 0 0,0 0 1 0 0,1 0 0 0 0,1-1 0 0 0,3 8-20 0 0,4 14 10 0 0,-8-25-8 0 0,-1 0 0 0 0,2-1 1 0 0,-1 0-1 0 0,2 1 0 0 0,2 4-2 0 0,15 27 5 0 0,-18-30-3 0 0,1-1-1 0 0,1 0 1 0 0,4 5-2 0 0,-7-10 0 0 0,0 1 0 0 0,-1-1 0 0 0,0 0 0 0 0,0 1 0 0 0,0-1 0 0 0,0 1 0 0 0,0 2 0 0 0,7 21 0 0 0,34 61 297 0 0,-43-89-290 0 0,1 0 0 0 0,-1 0 0 0 0,0-1 0 0 0,1 1 0 0 0,-1 0 0 0 0,1-1 0 0 0,-1 1 0 0 0,1-1 0 0 0,-1 1 0 0 0,1-1 0 0 0,-1 1 0 0 0,1-1 0 0 0,0 1 0 0 0,-1-1 0 0 0,1 1 0 0 0,0-1 0 0 0,-1 0 0 0 0,1 1 0 0 0,0-1 0 0 0,-1 0 0 0 0,1 0 0 0 0,0 1 0 0 0,0-1 0 0 0,-1 0 0 0 0,1 0 0 0 0,0 0 0 0 0,0 0 0 0 0,0 0 0 0 0,-1 0 0 0 0,1 0 0 0 0,0 0 0 0 0,0-1-7 0 0,0 1 3 0 0,1 0 0 0 0,-1 0 0 0 0,0 0 0 0 0,1 0 0 0 0,-1 0 0 0 0,0 0 0 0 0,0 1 0 0 0,1-1 0 0 0,-1 0 0 0 0,0 1 0 0 0,0-1 0 0 0,0 1 0 0 0,1-1 0 0 0,-1 1 0 0 0,0 0 0 0 0,0-1-3 0 0,1 2 7 0 0,0-1 1 0 0,0-1-1 0 0,0 1 1 0 0,0 0-1 0 0,0 0 0 0 0,0-1 1 0 0,0 1-1 0 0,0-1 1 0 0,0 0-1 0 0,1 1 0 0 0,-1-1 1 0 0,0 0-1 0 0,0 0 1 0 0,0 0-1 0 0,0-1 0 0 0,1 1 1 0 0,0-1-8 0 0,42-11 6 0 0,-42 11-9 0 0,20-7-504 0 0,-1-1-1 0 0,0 0 0 0 0,-1-2 1 0 0,3-2 507 0 0,-20 10-9684 0 0</inkml:trace>
  <inkml:trace contextRef="#ctx0" brushRef="#br0" timeOffset="1">53 335 9144 0 0,'0'0'0'0'0,"0"0"0"0"0,7 7 0 0 0,-3-5 312 0 0,-2 2 8 0 0,5-4-8 0 0,11 0 0 0 0,0-4-104 0 0,-5 2 8 0 0,-2 2 0 0 0,29-11 0 0 0,5-3-208 0 0,-2 7 8 0 0,-3 3 0 0 0,-2-3 8 0 0,-2 3-56 0 0,-1 2 16 0 0,3-3-8440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03.1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44 609 5120 0 0,'0'0'57'0'0,"1"0"0"0"0,0 0 0 0 0,-1 0 0 0 0,1 0 0 0 0,0 0 0 0 0,0 0 0 0 0,-1 0 0 0 0,1 0 0 0 0,0 0 0 0 0,-1-1 0 0 0,1 1 0 0 0,0 0 0 0 0,-1 0 0 0 0,1-1 0 0 0,0 1 0 0 0,-1 0 0 0 0,1-1 1 0 0,-1 1-1 0 0,1 0 0 0 0,-1-1 0 0 0,1 1 0 0 0,0-1 0 0 0,-1 1 0 0 0,0-1 0 0 0,1 0 0 0 0,0 0-57 0 0,0-18 2334 0 0,-2 7-1845 0 0,0-20-9 0 0,-2 1 0 0 0,-3-8-480 0 0,-2-29 399 0 0,0-3 807 0 0,-4-8-1206 0 0,-7-55 1514 0 0,18 122-1324 0 0,0 1 176 0 0,0 0 0 0 0,1 0 0 0 0,0-8-366 0 0,1 18 36 0 0,-1 0 0 0 0,0 0 1 0 0,0 0-1 0 0,1 1 0 0 0,-1-1 0 0 0,1 0 1 0 0,-1 0-1 0 0,1 0 0 0 0,-1 0 0 0 0,1 0 1 0 0,-1 0-1 0 0,1 1 0 0 0,0-1 1 0 0,0 0-1 0 0,-1 0 0 0 0,1 1-36 0 0,0-1 38 0 0,0 0-1 0 0,-1 1 1 0 0,1-1 0 0 0,0 0 0 0 0,-1 1-1 0 0,1-1 1 0 0,-1 0 0 0 0,1 0 0 0 0,-1 1-1 0 0,1-1 1 0 0,-1 0 0 0 0,1 0-1 0 0,-1 0 1 0 0,0 0 0 0 0,0 1 0 0 0,1-1-1 0 0,-1 0 1 0 0,0 0 0 0 0,0 0 0 0 0,0 0-38 0 0,0 0 20 0 0,1 1 1 0 0,-1 0-1 0 0,0-1 1 0 0,0 1-1 0 0,1 0 1 0 0,-1-1-1 0 0,1 1 1 0 0,-1 0-1 0 0,0-1 1 0 0,1 1-1 0 0,-1 0 1 0 0,1-1 0 0 0,-1 1-1 0 0,1 0 1 0 0,-1 0-1 0 0,1 0 1 0 0,-1 0-1 0 0,1 0 1 0 0,-1-1-1 0 0,1 1 1 0 0,-1 0-1 0 0,1 0 1 0 0,-1 0-1 0 0,1 0 1 0 0,-1 0 0 0 0,1 0-1 0 0,-1 0 1 0 0,1 1-1 0 0,-1-1 1 0 0,0 0-1 0 0,1 0-20 0 0,1 0 12 0 0,-1 0 1 0 0,0 0-1 0 0,1 1 0 0 0,-1-1 0 0 0,1 0 0 0 0,-1 1 0 0 0,1-1 1 0 0,-1 1-1 0 0,0-1 0 0 0,1 1 0 0 0,0 1-12 0 0,30 33 46 0 0,-1 2 0 0 0,-3 2 0 0 0,9 16-46 0 0,-4-6 53 0 0,35 38-53 0 0,-51-67 12 0 0,-4-3 2 0 0,2-2-1 0 0,0 1 1 0 0,14 10-14 0 0,-25-23 0 0 0,0 1-1 0 0,0 0 1 0 0,-1 0 0 0 0,1 0-1 0 0,-1 1 1 0 0,2 2 0 0 0,-2-2-1 0 0,0-1 0 0 0,0 1 1 0 0,0-1-1 0 0,1 0 0 0 0,0 0 0 0 0,1 1 1 0 0,3 1-1 0 0,-7-6-6 0 0,-1 0-2 0 0,0-14-44 0 0,1 10 54 0 0,0 0 0 0 0,1 0 0 0 0,-1-1 0 0 0,1 1 0 0 0,-1 0 0 0 0,3-2-1 0 0,9-27 7 0 0,32-152-6 0 0,-12 47 26 0 0,-32 134-23 0 0,1 0 1 0 0,-1 0-1 0 0,1 0 0 0 0,0 0 0 0 0,0 1 1 0 0,0-1-1 0 0,0 0 0 0 0,1 1 1 0 0,0 0-1 0 0,-1 0 0 0 0,1 0 0 0 0,0 0 1 0 0,1 0-5 0 0,15-19 71 0 0,-17 21-54 0 0,0-1 1 0 0,0 1-1 0 0,0 0 1 0 0,0-1-1 0 0,0 1 1 0 0,0 0-1 0 0,1 0 1 0 0,-1 0-1 0 0,0 1 1 0 0,1-1-1 0 0,-1 1 1 0 0,0-1-1 0 0,1 1 1 0 0,-1 0-1 0 0,1 0 0 0 0,-1 0 1 0 0,1 0-1 0 0,-1 0 1 0 0,0 0-1 0 0,1 1 1 0 0,-1-1-1 0 0,0 1 1 0 0,1 0-1 0 0,-1-1 1 0 0,0 1-1 0 0,0 0 1 0 0,1 1-1 0 0,-1-1 1 0 0,0 0-1 0 0,0 1 1 0 0,0-1-1 0 0,-1 1 1 0 0,1-1-1 0 0,0 1 1 0 0,0 0-1 0 0,0 1-17 0 0,7 20 39 0 0,-1 0 0 0 0,-1 0 0 0 0,-1 1 0 0 0,2 18-39 0 0,-3-14 56 0 0,1-1-1 0 0,1 0 1 0 0,5 10-56 0 0,26 62 110 0 0,-22-27-110 0 0,-4-36 6 0 0,-11-29 2 0 0,1-1-1 0 0,0 0 1 0 0,0 1-1 0 0,1-1 1 0 0,-1 0 0 0 0,1 0-1 0 0,1 1-7 0 0,1 9 241 0 0,-3-3-2799 0 0,-2-13-8903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03.6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477 1 9344 0 0,'-25'0'3110'0'0,"-1"-1"-2959"0"0,0 2-1 0 0,0 1 0 0 0,0 1 0 0 0,0 1 0 0 0,1 1 1 0 0,-1 1-151 0 0,18-3 27 0 0,-1 0 0 0 0,1 1 0 0 0,0 0 0 0 0,0 1 0 0 0,-7 4-27 0 0,4-2 123 0 0,1-1 10 0 0,3-3-48 0 0,0 1 0 0 0,1 1 0 0 0,-1-1 0 0 0,1 1 0 0 0,0 0 0 0 0,0 1 0 0 0,1-1 0 0 0,0 1 0 0 0,-1 1-85 0 0,-28 38 356 0 0,22-31-207 0 0,1 0-1 0 0,1 1 1 0 0,0 0 0 0 0,0 0-1 0 0,2 1 1 0 0,0 0-1 0 0,1 1 1 0 0,-4 12-149 0 0,6-11 112 0 0,4-14-97 0 0,0 1 0 0 0,-1-1 0 0 0,1 1 0 0 0,1-1 0 0 0,-1 1-1 0 0,1 0 1 0 0,-1 0 0 0 0,1-1 0 0 0,1 1 0 0 0,-1 2-15 0 0,5 41 64 0 0,-5-46-62 0 0,0 0 1 0 0,1 0-1 0 0,0-1 0 0 0,-1 1 1 0 0,1 0-1 0 0,0 0 0 0 0,0-1 0 0 0,0 1 1 0 0,0-1-1 0 0,0 1 0 0 0,0-1 1 0 0,1 1-1 0 0,-1-1 0 0 0,0 1 0 0 0,1-1 1 0 0,-1 0-1 0 0,1 0 0 0 0,0 0 1 0 0,-1 0-1 0 0,1 0-2 0 0,37 19 107 0 0,-25-15-84 0 0,0 0-1 0 0,0-1 0 0 0,1 0 1 0 0,0-1-1 0 0,0-1 0 0 0,0 0 1 0 0,0-1-1 0 0,7-1-22 0 0,-12 0 2 0 0,16 1 0 0 0,0-1 0 0 0,0-2 1 0 0,0-1-1 0 0,0 0 0 0 0,21-7-2 0 0,-28 5-27 0 0,0 1 0 0 0,14 0 27 0 0,16-4-66 0 0,-46 7-204 0 0,-1-1 0 0 0,1 1 0 0 0,-1 0 0 0 0,1-1-1 0 0,-1 1 1 0 0,1-1 0 0 0,-1 0 0 0 0,0 0 0 0 0,1-1 270 0 0,-3 3-10144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03.9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 68 8744 0 0,'-8'10'765'0'0,"7"-9"-613"0"0,0 1 1 0 0,0-1-1 0 0,1 0 1 0 0,-1 0-1 0 0,0 0 1 0 0,0 1-1 0 0,0-1 0 0 0,0 0 1 0 0,-1 0-1 0 0,1-1 1 0 0,0 1-1 0 0,0 0 1 0 0,0 0-1 0 0,-1-1 1 0 0,1 1-1 0 0,0 0 0 0 0,-1-1 1 0 0,1 1-1 0 0,-1-1 1 0 0,1 0-1 0 0,-2 1-152 0 0,36-12 439 0 0,115-24-410 0 0,-102 25 28 0 0,19 0-57 0 0,-14 3 29 0 0,76-14-1756 0 0,-120 19-6522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04.3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47 542 5120 0 0,'0'0'296'0'0,"0"0"0"0"0,0-24 2336 0 0,-6 1-2282 0 0,1 1 0 0 0,1-1 1 0 0,1 0-1 0 0,1-4-350 0 0,-1-6 783 0 0,-5-23-783 0 0,2 19 641 0 0,1 0 0 0 0,3-6-641 0 0,0 23 206 0 0,2 4 157 0 0,0 1 1 0 0,1-1 0 0 0,0 1-1 0 0,4-11-363 0 0,-5 24 44 0 0,1 1-1 0 0,-1 0 1 0 0,0 0-1 0 0,1 0 1 0 0,-1 0-1 0 0,1 0 1 0 0,0 0-1 0 0,-1 0 1 0 0,1 0-1 0 0,0 0 1 0 0,0 0-1 0 0,0 1 1 0 0,-1-1-1 0 0,1 0 1 0 0,0 0-1 0 0,0 1 1 0 0,0-1-1 0 0,0 0 1 0 0,0 1-1 0 0,0-1 1 0 0,1 1-1 0 0,-1 0 1 0 0,0-1-1 0 0,0 1 1 0 0,0 0 0 0 0,0-1-1 0 0,0 1 1 0 0,1 0-1 0 0,-1 0 1 0 0,1 0-44 0 0,16-6 1629 0 0,-16 6-1582 0 0,0 0 0 0 0,0 1 0 0 0,0-1 0 0 0,0 1 0 0 0,-1-1 1 0 0,1 1-1 0 0,0 0 0 0 0,-1 0 0 0 0,1 0 0 0 0,0 0 0 0 0,-1 0 0 0 0,0 0 0 0 0,1 0 1 0 0,-1 1-1 0 0,1-1 0 0 0,-1 0 0 0 0,0 1 0 0 0,0 0-47 0 0,23 33 136 0 0,-14-20-14 0 0,82 115 265 0 0,-79-111-335 0 0,1 0 1 0 0,1-1-1 0 0,0-1 0 0 0,2 0 0 0 0,11 8-52 0 0,-24-21-1 0 0,0 1-1 0 0,0-1 1 0 0,0 1-1 0 0,0-1 1 0 0,-1 1-1 0 0,0 1 2 0 0,0-1-4 0 0,1 0 0 0 0,-1-1 0 0 0,1 1 0 0 0,0-1 0 0 0,2 3 4 0 0,5 2 2 0 0,-4-1-34 0 0,1-1-1 0 0,0 0 0 0 0,1-1 1 0 0,-1 0-1 0 0,1 0 1 0 0,1-1-1 0 0,-1 0 0 0 0,8 3 33 0 0,-16-8 24 0 0,1 0 0 0 0,0 0 0 0 0,0 0-1 0 0,-1 0 1 0 0,1 0 0 0 0,0 0 0 0 0,0 0 0 0 0,-1 0-1 0 0,1-1 1 0 0,0 1 0 0 0,-1-1 0 0 0,1 1-1 0 0,0-1 1 0 0,-1 0 0 0 0,1 0 0 0 0,-1 0-1 0 0,1 1 1 0 0,-1-1 0 0 0,1-1 0 0 0,-1 1-1 0 0,0 0 1 0 0,0 0 0 0 0,1 0 0 0 0,-1-1-1 0 0,0 1 1 0 0,0-1 0 0 0,0 1 0 0 0,0-2-24 0 0,8-26 247 0 0,2-9-73 0 0,-7 2 62 0 0,-2-22-236 0 0,-2 30 116 0 0,1 0 0 0 0,2 0 0 0 0,4-19-116 0 0,-2 6 121 0 0,-5 35-107 0 0,0 0 0 0 0,1-1 0 0 0,0 1 0 0 0,0 0-1 0 0,0 0 1 0 0,1 0 0 0 0,0 0 0 0 0,1-2-14 0 0,1-2 107 0 0,-1 0-1 0 0,0 0 1 0 0,2-8-107 0 0,6-21-2721 0 0,-10 37-9692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04.7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 8336 0 0,'0'31'1230'0'0,"2"0"0"0"0,4 21-1230 0 0,-3-26 65 0 0,-2 0 0 0 0,0-1 1 0 0,-2 1-1 0 0,-2 2-65 0 0,1 40 53 0 0,-2 3 264 0 0,1-48 23 0 0,2 1 0 0 0,1-1-1 0 0,1 7-339 0 0,-1-29 31 0 0,1 0 0 0 0,-1 1-1 0 0,0-1 1 0 0,1 0 0 0 0,-1 0-1 0 0,0 0 1 0 0,1 0 0 0 0,0 0-1 0 0,-1 0 1 0 0,1 0 0 0 0,0 0 0 0 0,-1 0-1 0 0,1 0 1 0 0,0 1-31 0 0,0-2 21 0 0,0 1 0 0 0,-1 0 0 0 0,1 0 0 0 0,0-1 0 0 0,-1 1 0 0 0,1 0 0 0 0,-1 0 1 0 0,0 0-1 0 0,1 0 0 0 0,-1 0 0 0 0,1 0 0 0 0,-1 0 0 0 0,0 0 0 0 0,0 0 0 0 0,0 0 0 0 0,0 0 0 0 0,0 0-21 0 0,0-1-15 0 0,2 19 654 0 0,-1-18-665 0 0,-1 0 1 0 0,0-1-1 0 0,0 1 0 0 0,0-1 1 0 0,1 1-1 0 0,-1-1 0 0 0,0 1 1 0 0,0 0-1 0 0,1-1 0 0 0,-1 1 1 0 0,0-1-1 0 0,1 0 0 0 0,-1 1 1 0 0,1-1-1 0 0,-1 1 0 0 0,1-1 1 0 0,-1 0-1 0 0,1 1 0 0 0,-1-1 1 0 0,1 0-1 0 0,-1 1 0 0 0,1-1 1 0 0,-1 0-1 0 0,1 0 0 0 0,0 0 1 0 0,-1 1-1 0 0,1-1 0 0 0,-1 0 1 0 0,1 0-1 0 0,-1 0 0 0 0,1 0 26 0 0,-1 0-9334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41.6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 7632 0 0,'0'0'28'0'0,"0"1"0"0"0,1 0 0 0 0,-1 0 0 0 0,0-1 0 0 0,1 1 1 0 0,-1 0-1 0 0,0 0 0 0 0,1-1 0 0 0,-1 1 0 0 0,1 0 0 0 0,-1-1 0 0 0,1 1 0 0 0,-1-1 1 0 0,1 1-1 0 0,0-1 0 0 0,-1 1 0 0 0,1-1 0 0 0,0 1 0 0 0,-1-1 0 0 0,1 0 0 0 0,0 1 1 0 0,-1-1-1 0 0,1 0 0 0 0,0 1 0 0 0,0-1 0 0 0,0 0 0 0 0,-1 0 0 0 0,1 0 0 0 0,0 0 1 0 0,0 0-1 0 0,-1 0 0 0 0,1 0 0 0 0,1 0-28 0 0,37 0 1507 0 0,-21-1-1134 0 0,417-12 1656 0 0,-397 12-3426 0 0,-20-3-6507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05.1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1 122 6224 0 0,'0'-1'106'0'0,"1"0"-1"0"0,-1 0 1 0 0,0 0 0 0 0,1 0 0 0 0,-1 1-1 0 0,1-1 1 0 0,-1 0 0 0 0,1 0 0 0 0,0 0-1 0 0,-1 1 1 0 0,1-1 0 0 0,0 0 0 0 0,-1 1-1 0 0,1-1 1 0 0,0 1 0 0 0,0-1 0 0 0,0 1-1 0 0,0-1 1 0 0,0 1 0 0 0,-1-1 0 0 0,1 1-1 0 0,0 0 1 0 0,0-1 0 0 0,1 1-106 0 0,13-9 1484 0 0,-8 4-1334 0 0,0-1 1 0 0,0 2-1 0 0,1-1 0 0 0,0 1 0 0 0,0 0 0 0 0,0 0 0 0 0,0 1 0 0 0,4-1-150 0 0,9-4 154 0 0,1 0-32 0 0,1 1 1 0 0,0 1-1 0 0,0 1 1 0 0,10 0-123 0 0,98-9 389 0 0,-91 11-340 0 0,-17 2 37 0 0,0 0 1 0 0,0 2-1 0 0,0 1 1 0 0,0 0-1 0 0,1 2-86 0 0,20 3 115 0 0,-16-3-93 0 0,0 1 1 0 0,9 4-23 0 0,14 2-98 0 0,-32-8-1553 0 0,-1 0-6481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05.5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1 7232 0 0,'0'1'50'0'0,"0"0"0"0"0,0 1 0 0 0,0-1-1 0 0,1 0 1 0 0,-1 0 0 0 0,0 0 0 0 0,0 1 0 0 0,1-1 0 0 0,-1 0 0 0 0,1 0 0 0 0,0 0 0 0 0,-1 0 0 0 0,1 0 0 0 0,0 0 0 0 0,-1 0-1 0 0,1 0 1 0 0,0 0 0 0 0,0 0-50 0 0,0 0 63 0 0,0 0 0 0 0,-1 0 0 0 0,1 0 0 0 0,0 0 1 0 0,0 0-1 0 0,-1 0 0 0 0,1 0 0 0 0,-1 0 0 0 0,1 0 0 0 0,-1 1 0 0 0,1-1 0 0 0,-1 0 0 0 0,0 0 0 0 0,0 0 0 0 0,1 1 0 0 0,-1-1 0 0 0,0 0 0 0 0,0 1-63 0 0,0 2 181 0 0,0 15 306 0 0,0 1 0 0 0,-1 0 0 0 0,-1-1 0 0 0,0 0 0 0 0,-2 1 0 0 0,-4 12-487 0 0,2 8 442 0 0,2-7 60 0 0,0-17 109 0 0,1 1 1 0 0,1 0-1 0 0,0 13-611 0 0,2 2-1582 0 0,0-30-8110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06.7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0 245 7432 0 0,'0'0'969'0'0,"0"0"7"0"0,0 0 5 0 0,0 0-98 0 0,0 0-379 0 0,0 0-89 0 0,0 0 1 0 0,0 0-34 0 0,0 0-131 0 0,0 0-28 0 0,0 0 2 0 0,0 0-32 0 0,0 0-145 0 0,0 0-26 0 0,0 0 3 0 0,0 0 4 0 0,0 0 2 0 0,0 0 21 0 0,0 0 11 0 0,3 7-1 0 0,19 64 130 0 0,-19-63-142 0 0,0 1-1 0 0,1 0 1 0 0,0-1-1 0 0,2 2-49 0 0,-2-3 58 0 0,0 1 0 0 0,-1 0 0 0 0,1 0 0 0 0,-1 0 0 0 0,-1 1-58 0 0,1 0 68 0 0,-1 0 0 0 0,1-1 0 0 0,1 1 0 0 0,-1-1-1 0 0,1 0 1 0 0,1 0 0 0 0,0 0 0 0 0,0-1 0 0 0,6 7-68 0 0,0 4 178 0 0,0 0 0 0 0,0 1-1 0 0,0 4-177 0 0,19 34 286 0 0,-9-19-26 0 0,13 34-260 0 0,-14-29 414 0 0,12 17-414 0 0,-12-20 26 0 0,-14-27 12 0 0,1 0 0 0 0,0-1 0 0 0,8 10-38 0 0,-3-1 114 0 0,-10-19-78 0 0,-1 1 0 0 0,0-1-1 0 0,1 1 1 0 0,-1-1 0 0 0,1 0 0 0 0,-1 0-1 0 0,1 1 1 0 0,0-1 0 0 0,0-1-1 0 0,0 1 1 0 0,0 0 0 0 0,2 0-36 0 0,2 4 183 0 0,-5-6-169 0 0,-1 1 0 0 0,0-1 0 0 0,1 0 0 0 0,-1 1 1 0 0,1-1-1 0 0,-1 0 0 0 0,0 0 0 0 0,1 1 0 0 0,-1-1 1 0 0,1 0-1 0 0,-1 0 0 0 0,1 0 0 0 0,-1 1 0 0 0,1-1 1 0 0,-1 0-1 0 0,1 0 0 0 0,-1 0 0 0 0,1 0 0 0 0,-1 0 1 0 0,1 0-1 0 0,-1 0 0 0 0,1 0 0 0 0,0 0-14 0 0,-1-3 106 0 0,0 1 0 0 0,0 0 0 0 0,0-1 0 0 0,0 1-1 0 0,1 0 1 0 0,-1-1 0 0 0,1 1 0 0 0,0 0 0 0 0,0 0 0 0 0,0-2-106 0 0,1 2 31 0 0,0 1 0 0 0,0-1 0 0 0,0 0-1 0 0,0 0 1 0 0,-1 0 0 0 0,1 0 0 0 0,-1 0 0 0 0,1 0 0 0 0,-1 0 0 0 0,0 0 0 0 0,0-1 0 0 0,0 1 0 0 0,0-1 0 0 0,0 1 0 0 0,0 0 0 0 0,-1-1 0 0 0,1 0 0 0 0,-1 1-1 0 0,0-1 1 0 0,0 0-31 0 0,18-89 247 0 0,-10 35 276 0 0,12-36-523 0 0,-13 62 41 0 0,14-85 118 0 0,5 24 85 0 0,3 1 0 0 0,36-71-244 0 0,-54 136 53 0 0,-7 15-25 0 0,1 0 1 0 0,0 0-1 0 0,1 1 1 0 0,0-1 0 0 0,1 1-29 0 0,8-9 46 0 0,25-37 98 0 0,-28 42-103 0 0,1-4 86 0 0,-13 18-123 0 0,1-1 0 0 0,-1 1 0 0 0,1-1 0 0 0,-1 1-1 0 0,1 0 1 0 0,-1-1 0 0 0,1 1 0 0 0,0 0 0 0 0,-1-1-1 0 0,1 1 1 0 0,-1 0 0 0 0,1 0 0 0 0,0 0 0 0 0,-1-1-1 0 0,1 1 1 0 0,0 0 0 0 0,-1 0 0 0 0,1 0 0 0 0,0 0-4 0 0,3 0 37 0 0,-9 0-11 0 0,4 3-25 0 0,0 0 0 0 0,0 0 0 0 0,1 0 0 0 0,0 0 0 0 0,-1 0-1 0 0,1 1 1 0 0,0-1 0 0 0,0 0 0 0 0,1 2-1 0 0,-1 1 0 0 0,2 9-8 0 0,6-12-12 0 0,6 1 0 0 0,-11 5-2756 0 0,-3-7-10919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07.2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1 103 4120 0 0,'0'-1'59'0'0,"1"0"1"0"0,-1 1-1 0 0,1-1 1 0 0,0 0-1 0 0,0 0 1 0 0,-1 1 0 0 0,1-1-1 0 0,0 0 1 0 0,0 1-1 0 0,0-1 1 0 0,0 1-1 0 0,0-1 1 0 0,-1 1-1 0 0,1 0 1 0 0,0-1-1 0 0,0 1 1 0 0,0 0-1 0 0,0 0 1 0 0,0 0-1 0 0,0 0 1 0 0,0-1-1 0 0,0 1 1 0 0,0 1-1 0 0,0-1 1 0 0,1 0-60 0 0,36-1 1971 0 0,-32 1-1842 0 0,32 0 366 0 0,0-1 0 0 0,0-2 1 0 0,0-2-1 0 0,15-4-495 0 0,33-10 1423 0 0,-80 17-1338 0 0,0 0 0 0 0,0 0 0 0 0,0-1 0 0 0,-1 0 0 0 0,3-2-85 0 0,-1 2 91 0 0,-1 0 1 0 0,0 0-1 0 0,1 0 0 0 0,-1 0 0 0 0,2 1-91 0 0,2 0-80 0 0,-6 1-44 0 0,1 0 1 0 0,-1 0-1 0 0,1 0 0 0 0,-1-1 1 0 0,0 0-1 0 0,1 1 0 0 0,-1-1 0 0 0,0-1 1 0 0,2 0 123 0 0,-5 1-7712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08.5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3408 0 0,'9'13'2185'0'0,"-9"-11"-288"0"0,-2-5 2990 0 0,4 8-4809 0 0,0-1 0 0 0,0 0 1 0 0,1 1-1 0 0,-1-1 0 0 0,1 0 1 0 0,0-1-1 0 0,0 1 0 0 0,0 0 0 0 0,1-1 1 0 0,1 2-79 0 0,42 31 614 0 0,-24-20-340 0 0,27 14 370 0 0,-6-5-154 0 0,-28-14-297 0 0,-1-1 36 0 0,0 1 0 0 0,-1 0 0 0 0,11 11-229 0 0,-3 0 283 0 0,-12-13-122 0 0,0 0 0 0 0,0 1 1 0 0,-2 0-1 0 0,1 1 0 0 0,3 6-161 0 0,10 16 337 0 0,-13-21-200 0 0,-1 1 1 0 0,0 0-1 0 0,-1 0 1 0 0,0 1-1 0 0,2 9-137 0 0,-5-13 109 0 0,0 0-1 0 0,1 0 0 0 0,0 0 1 0 0,3 3-109 0 0,0-1 111 0 0,-7-11-96 0 0,0 0 1 0 0,0 0 0 0 0,0 0-1 0 0,-1 0 1 0 0,1 0 0 0 0,0 1 0 0 0,-1-1-1 0 0,1 0 1 0 0,-1 0 0 0 0,1 1-1 0 0,-1-1 1 0 0,1 0 0 0 0,-1 1-1 0 0,0-1 1 0 0,0 0 0 0 0,0 1-1 0 0,0-1 1 0 0,0 1-16 0 0,0-2 4 0 0,0 1 1 0 0,0-1-1 0 0,0 0 0 0 0,0 1 0 0 0,0-1 0 0 0,0 1 1 0 0,1-1-1 0 0,-1 0 0 0 0,0 1 0 0 0,0-1 1 0 0,0 1-1 0 0,0-1 0 0 0,1 0 0 0 0,-1 1 0 0 0,0-1 1 0 0,0 0-1 0 0,0 1 0 0 0,1-1 0 0 0,-1 0 0 0 0,0 1 1 0 0,1-1-1 0 0,-1 0 0 0 0,0 0 0 0 0,1 1 1 0 0,-1-1-1 0 0,0 0 0 0 0,1 0 0 0 0,-1 0 0 0 0,1 1-3 0 0,-1-1 3 0 0,1 0 1 0 0,-1 0 0 0 0,0 0-1 0 0,1 1 1 0 0,-1-1 0 0 0,1 0 0 0 0,-1 1-1 0 0,0-1 1 0 0,1 0 0 0 0,-1 0 0 0 0,0 1-1 0 0,1-1 1 0 0,-1 1 0 0 0,0-1 0 0 0,0 0-1 0 0,1 1 1 0 0,-1-1 0 0 0,0 1 0 0 0,0-1-1 0 0,0 0 1 0 0,0 1 0 0 0,1-1 0 0 0,-1 1-1 0 0,0-1 1 0 0,0 1 0 0 0,0-1 0 0 0,0 1-1 0 0,0-1 1 0 0,0 1-5 0 0,-1 8-50 0 0,-1-9 629 0 0,-5-10-1967 0 0,6 8 287 0 0,1 0-11265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08.9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402 1 4416 0 0,'0'10'176'0'0,"0"-9"706"0"0,0-1 186 0 0,7 0 1506 0 0,0-1-2473 0 0,-8 7 958 0 0,-3 9-1046 0 0,4-13-13 0 0,0 0 0 0 0,-1 0-1 0 0,1 0 1 0 0,-1 0 0 0 0,0 0 0 0 0,1-1 0 0 0,-1 1 0 0 0,0 0 0 0 0,0 0 0 0 0,0-1 0 0 0,-1 2 0 0 0,-12 17 3 0 0,12-16 8 0 0,-1-1 1 0 0,0 1-1 0 0,1 0 1 0 0,-1-1-1 0 0,-1 1 1 0 0,1-1-1 0 0,0 0 0 0 0,-2 1-11 0 0,-15 11 356 0 0,1 0 0 0 0,1 1 0 0 0,1 1 0 0 0,0 1 0 0 0,-9 13-356 0 0,-13 23 835 0 0,-14 26-835 0 0,33-47 177 0 0,15-22-88 0 0,-2-1-1 0 0,1 1 0 0 0,-1-2 0 0 0,0 1 0 0 0,-1-1 1 0 0,-7 7-89 0 0,11-12 52 0 0,0 0 0 0 0,0 1 0 0 0,0 0 0 0 0,0 0 0 0 0,1 0 0 0 0,0 1 0 0 0,0-1 0 0 0,-2 6-52 0 0,-1 1 74 0 0,-2 1-13 0 0,-2 9 116 0 0,10-22-169 0 0,0 1-2 0 0,0-1 0 0 0,0 1 0 0 0,0 0 0 0 0,0-1-1 0 0,0 1 1 0 0,0-1 0 0 0,0 1 0 0 0,0 0 0 0 0,0-1 0 0 0,0 1 0 0 0,0-1 0 0 0,-1 1 0 0 0,1-1 0 0 0,0 1 0 0 0,0 0 0 0 0,-1-1 0 0 0,1 1 0 0 0,0-1 0 0 0,0 1 0 0 0,-1-1-1 0 0,1 0 1 0 0,-1 1 0 0 0,1-1 0 0 0,0 1 0 0 0,-1-1 0 0 0,1 0 0 0 0,-1 1 0 0 0,1-1 0 0 0,-1 0 0 0 0,1 1 0 0 0,-1-1 0 0 0,0 0 0 0 0,1 0 0 0 0,-1 0 0 0 0,1 1 0 0 0,-1-1-1 0 0,1 0 1 0 0,-1 0 0 0 0,0 0 0 0 0,1 0 0 0 0,-1 0 0 0 0,1 0 0 0 0,-1 0 0 0 0,0 0 0 0 0,1 0 0 0 0,-1 0-6 0 0,0 0 87 0 0,1 0 1 0 0,0 0-1888 0 0,0 0-7552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10.1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110 107 5624 0 0,'0'0'801'0'0,"0"0"4"0"0,18 3 4187 0 0,-19 90-4082 0 0,2 105-345 0 0,5-27-216 0 0,-5-162-318 0 0,0 0-1 0 0,0 0 1 0 0,1-1-1 0 0,0 1 1 0 0,2 3-31 0 0,-2-3 42 0 0,0-1 1 0 0,0 1 0 0 0,0 0-1 0 0,-1-1 1 0 0,0 5-43 0 0,0 23 225 0 0,0-21 88 0 0,-1 0 0 0 0,0 0 0 0 0,-1 0 0 0 0,-1 5-313 0 0,2-20 13 0 0,0-1 0 0 0,0 1 0 0 0,0 0 1 0 0,0 0-1 0 0,0 0 0 0 0,-1 0 0 0 0,1-1 0 0 0,0 1 0 0 0,0 0 1 0 0,0 0-1 0 0,0 0 0 0 0,0 0 0 0 0,-1 0 0 0 0,1 0 0 0 0,0 0 1 0 0,0-1-1 0 0,0 1 0 0 0,-1 0 0 0 0,1 0 0 0 0,0 0 0 0 0,0 0 1 0 0,0 0-1 0 0,0 0 0 0 0,-1 0 0 0 0,1 0 0 0 0,0 0 0 0 0,0 0 1 0 0,0 0-1 0 0,-1 0 0 0 0,1 0 0 0 0,0 0 0 0 0,0 0 0 0 0,0 0 1 0 0,-1 0-1 0 0,1 0 0 0 0,0 1 0 0 0,0-1 0 0 0,0 0 0 0 0,0 0 1 0 0,-1 0-1 0 0,1 0 0 0 0,0 0 0 0 0,0 0 0 0 0,0 1 0 0 0,0-1 1 0 0,0 0-1 0 0,-1 0 0 0 0,1 0 0 0 0,0 0 0 0 0,0 0 0 0 0,0 1 1 0 0,0-1-1 0 0,0 0 0 0 0,0 0 0 0 0,0 0 0 0 0,0 1 1 0 0,0-1-1 0 0,0 0 0 0 0,0 0 0 0 0,0 0 0 0 0,0 1 0 0 0,0-1 1 0 0,0 0-14 0 0,-8-17 214 0 0,-3-30-108 0 0,7 30-72 0 0,0 1 1 0 0,0-1-1 0 0,-3-1-34 0 0,-57-142 115 0 0,49 123-22 0 0,10 26-51 0 0,0 1 0 0 0,1-1 0 0 0,1 0 0 0 0,0 0 0 0 0,0 0 0 0 0,1 0 0 0 0,0-1 0 0 0,0-8-42 0 0,2 18 6 0 0,0-38 223 0 0,6-38-229 0 0,-5 66-5 0 0,1 0 0 0 0,1 0 0 0 0,0 1 0 0 0,1-1 0 0 0,0 1 0 0 0,0-1 0 0 0,1 1 0 0 0,5-6 5 0 0,6-13-14 0 0,-12 23 1 0 0,-1 0-1 0 0,1 0 1 0 0,0 0 0 0 0,1 1 0 0 0,0 0-1 0 0,0 0 1 0 0,0 0 0 0 0,6-4 13 0 0,-6 5-4 0 0,1 1 1 0 0,0 0-1 0 0,1 0 1 0 0,-1 1-1 0 0,0 0 1 0 0,1 0 0 0 0,0 0-1 0 0,0 1 1 0 0,0 0-1 0 0,0 0 1 0 0,0 1-1 0 0,0 0 1 0 0,1 0-1 0 0,-1 1 1 0 0,2 0 3 0 0,48-2-41 0 0,-35 0 14 0 0,-1 2-1 0 0,1 0 0 0 0,0 1 0 0 0,-1 1 1 0 0,1 1-1 0 0,-1 1 0 0 0,0 1 28 0 0,1 0-37 0 0,-18-5 25 0 0,0 1 0 0 0,-1 0 1 0 0,1-1-1 0 0,-1 1 1 0 0,0 1-1 0 0,1-1 0 0 0,-1 0 1 0 0,0 1-1 0 0,1 0 0 0 0,-1 0 1 0 0,0 0 11 0 0,15 11-16 0 0,-16-12 18 0 0,1 1 0 0 0,0-1 0 0 0,-1 1 0 0 0,0 0 0 0 0,1 0-1 0 0,-1 0 1 0 0,0 0 0 0 0,0 0 0 0 0,0 1 0 0 0,0-1 0 0 0,-1 1 0 0 0,1-1 0 0 0,-1 1-1 0 0,2 2-1 0 0,3 8 77 0 0,-5-12-73 0 0,0 1 0 0 0,0 0-1 0 0,1 0 1 0 0,-2 0 0 0 0,1 0 0 0 0,0 0 0 0 0,0 0 0 0 0,-1 0 0 0 0,1 0 0 0 0,-1 0 0 0 0,1 0 0 0 0,-1 0 0 0 0,0 0 0 0 0,0 0 0 0 0,0 0-1 0 0,0 1 1 0 0,0-1 0 0 0,-1 0 0 0 0,1 0 0 0 0,-1 1-4 0 0,-10 25-46 0 0,9-23 33 0 0,0 1 0 0 0,0-1 1 0 0,0 0-1 0 0,-1 0 1 0 0,1 0-1 0 0,-1-1 0 0 0,-1 2 13 0 0,-2 2-18 0 0,1-1-1 0 0,-1 0 0 0 0,0-1 0 0 0,-1 1 0 0 0,1-1 0 0 0,-1-1 0 0 0,-1 1 0 0 0,1-1 0 0 0,-4 2 19 0 0,-92 35-246 0 0,34-16 297 0 0,61-23-19 0 0,-1 0-1 0 0,0-1 1 0 0,0-1-1 0 0,1 1 0 0 0,-4-1-31 0 0,-28 6 283 0 0,34-6-229 0 0,0 0 1 0 0,0-1-1 0 0,-1 1 0 0 0,1-1 1 0 0,-6-1-55 0 0,-1 1 139 0 0,13-2-2324 0 0,0 2-8991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10.6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253 1 5720 0 0,'0'0'584'0'0,"-12"17"1894"0"0,-26 16-1324 0 0,4 2-706 0 0,26-29-371 0 0,1 1 1 0 0,0 0-1 0 0,1 0 1 0 0,0 1-1 0 0,0 0 1 0 0,-2 4-78 0 0,-12 15 695 0 0,16-23-580 0 0,1 1-1 0 0,-1-1 1 0 0,1 0-1 0 0,0 1 1 0 0,1 0 0 0 0,-1 0-1 0 0,-1 4-114 0 0,-6 18 275 0 0,-1 3 2 0 0,0 1 0 0 0,2 0 0 0 0,1 1 0 0 0,-3 29-277 0 0,-3 138 1168 0 0,14-190-1081 0 0,0 0 0 0 0,1 1 0 0 0,0-1 0 0 0,0 0 0 0 0,1 1 0 0 0,3 7-87 0 0,21 55 134 0 0,-26-71-135 0 0,10 19 9 0 0,0 0 0 0 0,1-1 0 0 0,8 9-8 0 0,-6-8 8 0 0,-9-14 0 0 0,0-1 0 0 0,0 0 0 0 0,0 0 1 0 0,1-1-1 0 0,0 1 0 0 0,0-1 1 0 0,0 0-1 0 0,0 0 0 0 0,1-1 0 0 0,4 3-8 0 0,0 0 20 0 0,-7-4-12 0 0,-1 0-1 0 0,1 1 1 0 0,-1-1-1 0 0,1 1 1 0 0,-1-1-1 0 0,0 1 1 0 0,0 0 0 0 0,0 0-8 0 0,-1-1 5 0 0,0 0 1 0 0,0-1-1 0 0,1 1 1 0 0,-1 0-1 0 0,0-1 1 0 0,1 1-1 0 0,-1-1 1 0 0,1 1-1 0 0,0-1 1 0 0,-1 1-1 0 0,1-1 1 0 0,0 0-1 0 0,0 0 1 0 0,0 0-1 0 0,0 0 1 0 0,0 0-1 0 0,0-1 1 0 0,0 1-1 0 0,0 0 1 0 0,1-1-6 0 0,19 6 69 0 0,-18-4-51 0 0,-1-1 1 0 0,0 0-1 0 0,1 0 0 0 0,-1 0 1 0 0,1-1-1 0 0,-1 1 0 0 0,1-1 1 0 0,-1 0-19 0 0,14-2-1949 0 0,-16 2-8151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11.0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8936 0 0,'3'3'314'0'0,"1"-1"1"0"0,0 1-1 0 0,-1 0 1 0 0,1 0-1 0 0,-1 1 1 0 0,0-1-1 0 0,0 1 1 0 0,0-1-1 0 0,-1 1 1 0 0,1 0-1 0 0,-1 0-314 0 0,19 23 1509 0 0,-7-10-1503 0 0,0-1 1 0 0,-1 2 0 0 0,0 0-1 0 0,-2 0 1 0 0,4 9-7 0 0,-11-21 10 0 0,0 0-1 0 0,0 0 1 0 0,0-1 0 0 0,1 0 0 0 0,3 3-10 0 0,16 20 158 0 0,-14-14 10 0 0,0 0 0 0 0,2-1 0 0 0,10 10-168 0 0,21 24 277 0 0,-31-32-124 0 0,1-1 0 0 0,11 9-153 0 0,21 24 271 0 0,5 16 107 0 0,-46-57-243 0 0,-2-5-104 0 0,0 1 0 0 0,-1 0 0 0 0,1 0 0 0 0,-1 0 0 0 0,1 0 0 0 0,-1 0 0 0 0,0 0-1 0 0,0 0 1 0 0,0 0 0 0 0,0 0 0 0 0,0 1 0 0 0,-1-1 0 0 0,1 1-31 0 0,-1-2 17 0 0,0-1 1 0 0,0 0-1 0 0,0 1 1 0 0,1-1-1 0 0,-1 0 1 0 0,0 1-1 0 0,0-1 1 0 0,0 0-1 0 0,1 1 1 0 0,-1-1-1 0 0,0 0 1 0 0,0 0-1 0 0,1 1 1 0 0,-1-1-1 0 0,0 0 1 0 0,0 0-1 0 0,1 1 1 0 0,-1-1-1 0 0,0 0 1 0 0,1 0-1 0 0,-1 0 1 0 0,0 0-1 0 0,1 0 1 0 0,-1 1-1 0 0,0-1 1 0 0,1 0-1 0 0,-1 0 1 0 0,1 0-1 0 0,-1 0 1 0 0,0 0-18 0 0,5 0-122 0 0,-6-2-1377 0 0,0 1-9454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11.4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313 1 7736 0 0,'1'0'19'0'0,"0"0"1"0"0,-1 0 0 0 0,1 0-1 0 0,0 0 1 0 0,0 0-1 0 0,-1 0 1 0 0,1 1 0 0 0,0-1-1 0 0,-1 0 1 0 0,1 0 0 0 0,0 1-1 0 0,-1-1 1 0 0,1 0-1 0 0,-1 1 1 0 0,1-1 0 0 0,0 1-1 0 0,-1-1 1 0 0,1 1-1 0 0,-1-1 1 0 0,1 1 0 0 0,-1-1-1 0 0,1 1 1 0 0,-1-1 0 0 0,0 1-1 0 0,1 0-19 0 0,3 21 1091 0 0,-5-16-751 0 0,0 1 1 0 0,0 0-1 0 0,0-1 0 0 0,-1 1 0 0 0,-1 4-340 0 0,-11 20 307 0 0,-1 0-1 0 0,-2-1 1 0 0,0-1-1 0 0,-4 2-306 0 0,-6 11 677 0 0,-12 25-677 0 0,29-48 166 0 0,0 0 0 0 0,-2-1 0 0 0,0-1 0 0 0,-4 3-166 0 0,7-7 168 0 0,0 1 0 0 0,0 1 1 0 0,-4 12-169 0 0,4-10 254 0 0,-1 0 0 0 0,-8 12-254 0 0,8-9 297 0 0,-1 4 7 0 0,11-23-295 0 0,-1 0 0 0 0,1 0 0 0 0,0 0 0 0 0,-1-1-1 0 0,1 1 1 0 0,-1 0 0 0 0,0-1 0 0 0,1 1 0 0 0,-1-1-1 0 0,1 1 1 0 0,-1 0 0 0 0,0-1 0 0 0,0 1 0 0 0,1-1-1 0 0,-1 0 1 0 0,0 1 0 0 0,0-1 0 0 0,1 0-1 0 0,-1 1 1 0 0,0-1 0 0 0,0 0 0 0 0,0 0-9 0 0,1 0 60 0 0,10 0-1867 0 0,-9 0-7943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42.9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315 179 6728 0 0,'0'0'208'0'0,"0"0"0"0"0,0 0 1 0 0,0 0 66 0 0,0 0 242 0 0,0 0 66 0 0,0 0 2 0 0,0 0-41 0 0,0 0-187 0 0,0 0-51 0 0,0 0-2 0 0,0 0-11 0 0,0 0-40 0 0,0 0-2 0 0,0 0-7 0 0,-7 2-35 0 0,3 0-201 0 0,-1 0-1 0 0,0 0 1 0 0,1 0-1 0 0,-1 1 0 0 0,1-1 1 0 0,-1 1-1 0 0,1 0 1 0 0,0 0-1 0 0,0 1 1 0 0,1-1-1 0 0,-1 1 0 0 0,1 0 1 0 0,-1 0-1 0 0,-1 3-7 0 0,-14 19 70 0 0,0 1-1 0 0,0 5-69 0 0,1-3 121 0 0,-1-1 1 0 0,-7 7-122 0 0,-2 4 276 0 0,-14 23-276 0 0,34-50 37 0 0,4-7 3 0 0,1 1-1 0 0,0-1 1 0 0,0 1-1 0 0,0 0 1 0 0,1 0 0 0 0,0 0-1 0 0,-1 4-39 0 0,-4 0 141 0 0,7-10-135 0 0,-1 0 0 0 0,1 1 0 0 0,-1-1 0 0 0,1 1 0 0 0,-1-1 0 0 0,1 1 0 0 0,-1-1 0 0 0,1 1 0 0 0,0 0 0 0 0,-1-1 0 0 0,1 1 0 0 0,0-1 0 0 0,-1 1 0 0 0,1 0 0 0 0,0-1-1 0 0,0 1 1 0 0,0 0 0 0 0,0-1 0 0 0,0 1 0 0 0,0 0-6 0 0,-1 0 13 0 0,1-1 0 0 0,0 1 0 0 0,0-1 0 0 0,0 1 0 0 0,0-1 0 0 0,-1 1-1 0 0,1-1 1 0 0,0 1 0 0 0,0-1 0 0 0,-1 1 0 0 0,1-1 0 0 0,0 0 0 0 0,-1 1 0 0 0,1-1 0 0 0,0 1-1 0 0,-1-1 1 0 0,1 0 0 0 0,-1 1 0 0 0,1-1 0 0 0,-1 0 0 0 0,1 0-13 0 0,-3 0 123 0 0,5-9-134 0 0,53-118 154 0 0,-27 62-56 0 0,7-29-87 0 0,-34 91 1 0 0,9-24 29 0 0,3 1 0 0 0,12-21-30 0 0,2-3 52 0 0,-16 30-26 0 0,1 1 1 0 0,1 0 0 0 0,14-15-27 0 0,3-13 98 0 0,-30 47-89 0 0,0-1-1 0 0,1 1 1 0 0,-1-1-1 0 0,0 0 1 0 0,0 1-1 0 0,1-1 1 0 0,-1 1-1 0 0,0-1 1 0 0,0 1-1 0 0,0-1 1 0 0,0 0-1 0 0,0 1 1 0 0,0-1-1 0 0,0 0 1 0 0,0 1-1 0 0,0-1 1 0 0,0 1-1 0 0,0-1 1 0 0,0 0-1 0 0,0 0-8 0 0,-2 3 79 0 0,3 10-92 0 0,0-9 14 0 0,0 0 0 0 0,0 0 1 0 0,0 0-1 0 0,0 0 0 0 0,1 0 0 0 0,-1-1 0 0 0,1 1 0 0 0,0 0 0 0 0,0-1 0 0 0,0 1 1 0 0,0-1-1 0 0,0 0 0 0 0,1 1-1 0 0,15 20 4 0 0,-10-8-2 0 0,0 1 0 0 0,-2 0 1 0 0,2 5-3 0 0,6 17 1 0 0,-3-11 0 0 0,7 18-3 0 0,16 27 2 0 0,-13-38-6 0 0,-14-25 9 0 0,-1 1 0 0 0,0 0 0 0 0,-1 1 0 0 0,4 8-3 0 0,-8-13 128 0 0,0-1 1 0 0,-1 1-1 0 0,1-1 0 0 0,-1 1 0 0 0,0-1 0 0 0,-1 1 0 0 0,0 0-128 0 0,1 12-1773 0 0,0-18-8021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12.0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2704 0 0,'3'15'738'0'0,"-2"-15"-672"0"0,-1 0-1 0 0,0 1 1 0 0,0-1 0 0 0,0 0 0 0 0,1 0-1 0 0,-1 0 1 0 0,0 1 0 0 0,0-1-1 0 0,0 0 1 0 0,1 0 0 0 0,-1 0 0 0 0,0 0-1 0 0,1 0 1 0 0,-1 1 0 0 0,0-1-1 0 0,0 0 1 0 0,1 0 0 0 0,-1 0 0 0 0,0 0-1 0 0,0 0 1 0 0,1 0 0 0 0,-1 0-1 0 0,0 0 1 0 0,1 0 0 0 0,-1 0 0 0 0,0 0-1 0 0,0 0 1 0 0,1 0 0 0 0,-1-1-1 0 0,0 1 1 0 0,1 0 0 0 0,-1 0 0 0 0,0 0-1 0 0,0 0 1 0 0,1 0 0 0 0,-1 0-1 0 0,0-1 1 0 0,0 1 0 0 0,0 0-1 0 0,1 0 1 0 0,-1 0 0 0 0,0-1 0 0 0,0 1-1 0 0,0 0 1 0 0,1 0 0 0 0,-1-1-1 0 0,0 1-65 0 0,0 0 56 0 0,0 0-1 0 0,-1 0 1 0 0,1 0-1 0 0,0 1 1 0 0,0-1-1 0 0,0 0 1 0 0,0 0-1 0 0,0 0 1 0 0,0 0-1 0 0,0 1 0 0 0,0-1 1 0 0,0 0-1 0 0,0 0 1 0 0,0 0-1 0 0,-1 0 1 0 0,1 1-1 0 0,0-1 1 0 0,0 0-1 0 0,0 0 0 0 0,0 0 1 0 0,0 0-1 0 0,0 1 1 0 0,0-1-1 0 0,0 0 1 0 0,1 0-1 0 0,-1 0 1 0 0,0 0-1 0 0,0 1 0 0 0,0-1 1 0 0,0 0-1 0 0,0 0 1 0 0,0 0-1 0 0,0 0 1 0 0,0 1-1 0 0,0-1 1 0 0,0 0-1 0 0,1 0 1 0 0,-1 0-1 0 0,0 0 0 0 0,0 0 1 0 0,0 0-1 0 0,0 1 1 0 0,0-1-1 0 0,1 0 1 0 0,-1 0-1 0 0,0 0 1 0 0,0 0-1 0 0,0 0 0 0 0,0 0 1 0 0,1 0-1 0 0,-1 0 1 0 0,0 0-1 0 0,0 0 1 0 0,0 0-1 0 0,0 0 1 0 0,1 0-1 0 0,-1 0 1 0 0,0 0-1 0 0,0 0 0 0 0,0 0 1 0 0,1 0-1 0 0,-1 0-55 0 0,13 1 777 0 0,-10 0-662 0 0,0-1 1 0 0,0 1-1 0 0,0-1 0 0 0,0 1 1 0 0,0 0-1 0 0,-1 1 0 0 0,1-1 1 0 0,0 0-1 0 0,0 1 1 0 0,-1-1-1 0 0,1 1 0 0 0,-1 0 1 0 0,1 0-1 0 0,-1 0 0 0 0,0 0 1 0 0,2 3-116 0 0,34 44 206 0 0,-28-35-163 0 0,7 13 14 0 0,-1 1 1 0 0,-1 0 0 0 0,-1 1 0 0 0,-2 0 0 0 0,0 4-58 0 0,11 26 123 0 0,-13-34-60 0 0,-2 1 0 0 0,0 7-63 0 0,7 19 71 0 0,1 9 167 0 0,2 21-238 0 0,-4-18 118 0 0,-10-43 10 0 0,-1 1 0 0 0,-2-1 0 0 0,0 17-128 0 0,2 18 235 0 0,-2-37-117 0 0,-1 0 0 0 0,-1 0 1 0 0,0-1-1 0 0,-1 1 1 0 0,-2 0-1 0 0,1-1 1 0 0,-2 1-1 0 0,-1-1 1 0 0,0 0-1 0 0,-1-1 1 0 0,-1 1-1 0 0,-1-2 1 0 0,-1 2-119 0 0,-27 33 462 0 0,11-18-103 0 0,23-30-298 0 0,1 0-1 0 0,-1-1 1 0 0,1 0 0 0 0,-1 1 0 0 0,0-1-1 0 0,0 0 1 0 0,0 0 0 0 0,0 0 0 0 0,0-1-1 0 0,-2 2-60 0 0,-16 9 522 0 0,19-11-467 0 0,0 0 1 0 0,0 0-1 0 0,1 0 1 0 0,-1 0-1 0 0,0 0 0 0 0,0 0 1 0 0,0-1-1 0 0,0 1 0 0 0,0-1 1 0 0,0 0-1 0 0,0 1 1 0 0,0-1-1 0 0,0 0 0 0 0,0 0 1 0 0,0 0-56 0 0,1 0 205 0 0,1 0-186 0 0,0 1 0 0 0,0 0 0 0 0,0-1 0 0 0,0 1 0 0 0,0-1 0 0 0,-1 1 0 0 0,1-1 0 0 0,0 1 0 0 0,0-1 0 0 0,-1 1 0 0 0,1-1 0 0 0,0 1 0 0 0,-1-1 0 0 0,1 1-1 0 0,0-1 1 0 0,-1 0 0 0 0,1 1 0 0 0,-1-1 0 0 0,1 0 0 0 0,0 1 0 0 0,-1-1 0 0 0,1 0 0 0 0,-1 1 0 0 0,1-1 0 0 0,-1 0 0 0 0,1 0 0 0 0,-1 0 0 0 0,1 0 0 0 0,-1 1 0 0 0,0-1 0 0 0,1 0 0 0 0,-1 0 0 0 0,1 0 0 0 0,-1 0 0 0 0,1 0 0 0 0,-1 0 0 0 0,1 0 0 0 0,-1 0-1 0 0,0-1 1 0 0,1 1 0 0 0,-1 0-19 0 0,0 0 119 0 0,1 0-4 0 0,-14 0 479 0 0,11 0-2828 0 0,3 0-10855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15.2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 4008 0 0,'1'-11'1717'0'0,"2"18"1725"0"0,4 10-601 0 0,-4-10-2794 0 0,-1 0 0 0 0,0-1 0 0 0,0 1 1 0 0,-1 0-1 0 0,0 0 0 0 0,0 0 0 0 0,0 0 0 0 0,-1 0 1 0 0,0 0-1 0 0,-1 0 0 0 0,1 0 0 0 0,-1 1-47 0 0,-1 17 106 0 0,0 379 2428 0 0,-5-373-4155 0 0,7-31-8100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15.6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0 145 2304 0 0,'11'0'1177'0'0,"-11"0"-1072"0"0,1 1 0 0 0,-1-1 0 0 0,0 0 0 0 0,0 0-1 0 0,0 0 1 0 0,0 1 0 0 0,0-1 0 0 0,1 0 0 0 0,-1 0-1 0 0,0 1 1 0 0,0-1 0 0 0,0 0 0 0 0,0 1 0 0 0,0-1 0 0 0,0 0-1 0 0,0 0 1 0 0,0 1 0 0 0,0-1 0 0 0,0 0 0 0 0,0 1-1 0 0,0-1 1 0 0,0 0 0 0 0,0 0 0 0 0,0 1 0 0 0,0-1 0 0 0,0 0-1 0 0,-1 0 1 0 0,1 1 0 0 0,0-1 0 0 0,0 0 0 0 0,0 0 0 0 0,0 1-1 0 0,0-1 1 0 0,-1 0 0 0 0,1 0-105 0 0,-2 8-48 0 0,2-8 54 0 0,0 0-1 0 0,1 1 1 0 0,-1-1 0 0 0,0 0-1 0 0,0 0 1 0 0,0 0-1 0 0,0 0 1 0 0,1 0 0 0 0,-1 0-1 0 0,0 0 1 0 0,0 0 0 0 0,0 0-1 0 0,0 0 1 0 0,1 0-1 0 0,-1 0 1 0 0,0 0 0 0 0,0 0-1 0 0,0 0 1 0 0,1 0 0 0 0,-1 0-1 0 0,0 0 1 0 0,0 0 0 0 0,0 0-1 0 0,0 0 1 0 0,1 0-1 0 0,-1 0 1 0 0,0 0 0 0 0,0 0-1 0 0,0 0 1 0 0,0 0 0 0 0,1 0-1 0 0,-1 0 1 0 0,0-1-1 0 0,0 1 1 0 0,0 0 0 0 0,0 0-1 0 0,0 0 1 0 0,1 0 0 0 0,-1 0-1 0 0,0-1 1 0 0,0 1-1 0 0,0 0-5 0 0,1 0 3 0 0,0-1 0 0 0,0 1 0 0 0,0 0-1 0 0,-1 0 1 0 0,1-1 0 0 0,0 1 0 0 0,0 0-1 0 0,0 0 1 0 0,0 0 0 0 0,0 0 0 0 0,0 0-1 0 0,0 0 1 0 0,0 0 0 0 0,0 0-1 0 0,0 1 1 0 0,0-1 0 0 0,-1 0 0 0 0,1 0-1 0 0,0 1 1 0 0,0-1 0 0 0,0 1-3 0 0,15 1 5 0 0,173-29 16 0 0,-75 12 280 0 0,-46 7 490 0 0,33-10-791 0 0,-55 9 224 0 0,-26 5-98 0 0,0 0-1 0 0,0-2 1 0 0,-1 0 0 0 0,8-4-126 0 0,-9 3 118 0 0,0 2 0 0 0,1 0-1 0 0,-1 1 1 0 0,1 0 0 0 0,4 1-118 0 0,39-8 123 0 0,-35 5-489 0 0,1 1 0 0 0,-1 2 1 0 0,13-1 365 0 0,-37 4-6328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16.1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372 1 5416 0 0,'0'0'56'0'0,"0"0"0"0"0,18 0 1553 0 0,-21 0-1407 0 0,1 0 1 0 0,0 1-1 0 0,0-1 0 0 0,-1 1 1 0 0,1-1-1 0 0,0 1 0 0 0,0 0 1 0 0,0 0-1 0 0,0 0 0 0 0,0 0 1 0 0,-1 1-203 0 0,0 0 49 0 0,1-1 0 0 0,0 0 1 0 0,0 0-1 0 0,-1 0 1 0 0,1 0-1 0 0,0 0 1 0 0,-1 0-1 0 0,1-1 1 0 0,-1 1-1 0 0,0-1-49 0 0,-53 6 1903 0 0,-52 14-1903 0 0,93-16 204 0 0,12-3-135 0 0,1 0 0 0 0,0-1 0 0 0,-1 1 0 0 0,0 0 0 0 0,1-1 0 0 0,-1 0 0 0 0,1 0 0 0 0,-3 1-69 0 0,4-2 13 0 0,0 1 0 0 0,1 0 1 0 0,-1 0-1 0 0,0 0 1 0 0,1 0-1 0 0,-1-1 1 0 0,0 1-1 0 0,1 0 0 0 0,-1 0 1 0 0,0 1-1 0 0,1-1 1 0 0,-1 0-1 0 0,0 0 1 0 0,1 0-1 0 0,-1 0 0 0 0,1 0 1 0 0,-1 1-1 0 0,0-1 1 0 0,1 0-1 0 0,-1 1 1 0 0,1-1-1 0 0,-1 0 0 0 0,0 1 1 0 0,1-1-1 0 0,-1 1 1 0 0,1-1-1 0 0,0 1 1 0 0,-1-1-1 0 0,0 1-13 0 0,1 0 117 0 0,-6-1 67 0 0,6-1-178 0 0,0 1 1 0 0,0 0-1 0 0,-1 0 0 0 0,1 0 0 0 0,0 0 1 0 0,-1 0-1 0 0,1 0 0 0 0,0 0 1 0 0,0 0-1 0 0,-1 0 0 0 0,1 1 0 0 0,0-1 1 0 0,0 0-1 0 0,-1 0 0 0 0,1 0 0 0 0,0 0 1 0 0,0 0-1 0 0,-1 0 0 0 0,1 0 0 0 0,0 1 1 0 0,0-1-1 0 0,0 0 0 0 0,-1 0 0 0 0,1 0 1 0 0,0 0-1 0 0,0 1 0 0 0,0-1 0 0 0,0 0 1 0 0,-1 0-1 0 0,1 1 0 0 0,0-1 0 0 0,0 0 1 0 0,0 0-1 0 0,0 1 0 0 0,0-1 1 0 0,0 0-1 0 0,0 0 0 0 0,0 1 0 0 0,0-1 1 0 0,0 0-1 0 0,0 0 0 0 0,0 1 0 0 0,0-1 1 0 0,0 0-1 0 0,0 0 0 0 0,0 1 0 0 0,0-1 1 0 0,0 0-1 0 0,0 0 0 0 0,0 1 0 0 0,0-1 1 0 0,0 0-1 0 0,0 0-6 0 0,0 5 40 0 0,-13 17 124 0 0,10-8-130 0 0,1-1 0 0 0,-2 0 0 0 0,0 0 0 0 0,-4 7-34 0 0,-8 27 67 0 0,2 22-11 0 0,10-46-38 0 0,-1-1-1 0 0,-1 1 1 0 0,-4 8-18 0 0,8-21 5 0 0,-1 0 0 0 0,2 0 0 0 0,-1 0 0 0 0,2 1 0 0 0,-1-1 1 0 0,2 9-6 0 0,-2 12 27 0 0,0-16-2 0 0,1 0 1 0 0,0 0-1 0 0,3 14-25 0 0,-3-25 2 0 0,1 0 0 0 0,0 0 1 0 0,0 0-1 0 0,0-1 0 0 0,0 1 0 0 0,1 0 0 0 0,-1-1 0 0 0,1 1 0 0 0,0-1 0 0 0,0 1 0 0 0,0-1 0 0 0,1 0 0 0 0,-1 0 0 0 0,1 0 0 0 0,0 0 0 0 0,-1 0 1 0 0,2 0-3 0 0,14 13 23 0 0,-16-14-19 0 0,0 0 1 0 0,0 0-1 0 0,0 0 0 0 0,0 0 0 0 0,0 0 1 0 0,0-1-1 0 0,0 1 0 0 0,1-1 0 0 0,-1 1 1 0 0,1-1-1 0 0,-1 0 0 0 0,1 0 0 0 0,-1 0 1 0 0,1 0-1 0 0,0-1 0 0 0,-1 1 0 0 0,1-1 1 0 0,0 0-5 0 0,39 1 26 0 0,-24 0-19 0 0,1 0-1 0 0,-1-2 0 0 0,0 0 1 0 0,1-1-1 0 0,14-4-6 0 0,30-4 31 0 0,-36 3-1850 0 0,-25 7-7183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16.5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65 7136 0 0,'31'6'2483'0'0,"-17"-3"-1422"0"0,8-6 391 0 0,-9 0-1304 0 0,211-36-412 0 0,-218 38 60 0 0,0 0 1 0 0,0-1-1 0 0,0 0 0 0 0,0 0 1 0 0,0 0-1 0 0,-1 0 1 0 0,1-1-1 0 0,-1 0 1 0 0,5-3 203 0 0,-5 2-7288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17.0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0 8032 0 0,'2'3'67'0'0,"0"-1"1"0"0,0 1 0 0 0,0-1-1 0 0,0 1 1 0 0,0 0 0 0 0,-1 0 0 0 0,0-1-1 0 0,1 1 1 0 0,-1 0 0 0 0,0 1-1 0 0,0-1 1 0 0,-1 0 0 0 0,1 0-1 0 0,-1 0 1 0 0,1 0 0 0 0,-1 1-1 0 0,0 1-67 0 0,0-4 17 0 0,0-1-1 0 0,0 0 1 0 0,0 1-1 0 0,0-1 1 0 0,0 1-1 0 0,0-1 1 0 0,0 0-1 0 0,0 1 0 0 0,1-1 1 0 0,-1 1-1 0 0,0-1 1 0 0,0 0-1 0 0,0 1 1 0 0,1-1-1 0 0,-1 0 1 0 0,0 1-1 0 0,0-1 0 0 0,1 0 1 0 0,-1 1-1 0 0,0-1 1 0 0,0 0-1 0 0,1 0 1 0 0,-1 1-1 0 0,1-1 1 0 0,-1 0-1 0 0,0 0-16 0 0,8 11 486 0 0,-10 16 27 0 0,-1 1 1 0 0,-5 26-514 0 0,3-30 189 0 0,2 1 1 0 0,0 0 0 0 0,2 22-190 0 0,0-26 218 0 0,0-1 1 0 0,-1 1 0 0 0,-3 13-219 0 0,1-11 211 0 0,1 0 0 0 0,1 17-211 0 0,-2 8 185 0 0,3-32-58 0 0,-1 0 0 0 0,2 17-127 0 0,-6 53 775 0 0,6-79-769 0 0,-1-6 1 0 0,1 0 0 0 0,0 1 0 0 0,0-1 0 0 0,0 1 0 0 0,0-1 0 0 0,0 1 0 0 0,0-1 0 0 0,0 0 0 0 0,1 1 0 0 0,-1-1 0 0 0,0 1 0 0 0,1-1 0 0 0,-1 0 0 0 0,1 0 0 0 0,0 1 0 0 0,-1-1 0 0 0,1 0 0 0 0,0 0 0 0 0,0 1 0 0 0,0-1 0 0 0,0 0 0 0 0,0 0 0 0 0,0 0 0 0 0,0 0-7 0 0,14 11 55 0 0,-14-10-42 0 0,1-1 0 0 0,-1 1 0 0 0,1-1-1 0 0,0 0 1 0 0,0 1 0 0 0,0-1 0 0 0,0 0 0 0 0,0 0 0 0 0,0 0 0 0 0,0 0 0 0 0,0-1 0 0 0,0 1 0 0 0,0-1 0 0 0,0 1 0 0 0,1-1-1 0 0,-1 0 1 0 0,0 1 0 0 0,0-1 0 0 0,2-1-13 0 0,49-5 90 0 0,-17 1 8 0 0,-31 4-88 0 0,0 0 0 0 0,0 0 0 0 0,0-1 0 0 0,0 0 0 0 0,4-2-10 0 0,19-5 24 0 0,-1-3-1859 0 0,-24 11-7370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17.5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0 5224 0 0,'0'1'70'0'0,"0"0"1"0"0,1 0 0 0 0,-1-1-1 0 0,0 1 1 0 0,0 0-1 0 0,1-1 1 0 0,-1 1 0 0 0,0 0-1 0 0,1-1 1 0 0,-1 1-1 0 0,0 0 1 0 0,1-1 0 0 0,-1 1-1 0 0,1-1 1 0 0,-1 1-1 0 0,1-1 1 0 0,-1 1 0 0 0,2 0-71 0 0,-2-1 119 0 0,1 1 1 0 0,0-1 0 0 0,-1 1-1 0 0,1-1 1 0 0,-1 1 0 0 0,1 0 0 0 0,-1-1-1 0 0,1 1 1 0 0,-1 0 0 0 0,1-1-1 0 0,-1 1 1 0 0,0 0 0 0 0,1 0 0 0 0,-1-1-1 0 0,0 1 1 0 0,0 0 0 0 0,1 0-1 0 0,-1 0 1 0 0,0 0-120 0 0,0-1 421 0 0,0 0-2 0 0,0 0-35 0 0,0 0-155 0 0,0 0-42 0 0,0 23 220 0 0,-7 123 641 0 0,2-84-618 0 0,-1 17-38 0 0,5-54-174 0 0,-2 1 1 0 0,-4 19-219 0 0,4-27 137 0 0,0 0 0 0 0,1 1 0 0 0,1-1 1 0 0,0 1-1 0 0,1-1 0 0 0,2 7-137 0 0,-2 7 162 0 0,0-29-99 0 0,-1 1-1 0 0,1 0 1 0 0,0-1 0 0 0,0 1-1 0 0,0-1 1 0 0,1 1-1 0 0,-1 0 1 0 0,1-1 0 0 0,0 1-1 0 0,0-1 1 0 0,0 1 0 0 0,0-1-1 0 0,2 2-62 0 0,6 12 255 0 0,-8-14-211 0 0,0-1 0 0 0,0 0 1 0 0,1 1-1 0 0,-1-1 1 0 0,1 0-1 0 0,-1 0 0 0 0,1 0 1 0 0,0 0-1 0 0,0 0 0 0 0,0 0 1 0 0,0 0-45 0 0,7 6 201 0 0,-8-7-196 0 0,0-1 0 0 0,-1 1 1 0 0,1 0-1 0 0,0-1 1 0 0,-1 1-1 0 0,1 0 0 0 0,0-1 1 0 0,0 1-1 0 0,0-1 0 0 0,0 0 1 0 0,0 1-1 0 0,0-1 0 0 0,-1 0 1 0 0,1 1-1 0 0,0-1 0 0 0,0 0 1 0 0,0 0-1 0 0,0 0 0 0 0,0 0 1 0 0,0 0-1 0 0,0 0 0 0 0,0 0 1 0 0,0 0-1 0 0,0 0 0 0 0,0 0 1 0 0,0-1-6 0 0,54 4 264 0 0,-16-6-224 0 0,-1 2 1 0 0,29 3-41 0 0,-1-1 2 0 0,-62-1-258 0 0,0 0 0 0 0,0-1 1 0 0,0 0-1 0 0,0 0 0 0 0,0 0 1 0 0,0 0-1 0 0,0 0 0 0 0,2-2 256 0 0,-2 1-10226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17.9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468 79 9040 0 0,'0'-1'121'0'0,"0"-1"1"0"0,-1 1 0 0 0,1 0-1 0 0,0 0 1 0 0,-1-1 0 0 0,1 1 0 0 0,-1 0-1 0 0,1 0 1 0 0,-1 0 0 0 0,0 0-1 0 0,1 0 1 0 0,-1 0 0 0 0,0 0-1 0 0,0 0 1 0 0,0 0 0 0 0,0 0-1 0 0,0 0-121 0 0,-9-10 1004 0 0,6 6-887 0 0,0 1 0 0 0,-1 0 0 0 0,0 1 0 0 0,0-1 0 0 0,0 1 1 0 0,0 0-1 0 0,-1 0 0 0 0,1 1 0 0 0,-2-1-117 0 0,4 2 51 0 0,-5-2 2 0 0,1 1 1 0 0,0 0-1 0 0,-1 1 0 0 0,1 0 1 0 0,-1 0-1 0 0,1 0 0 0 0,-1 1 1 0 0,-1 1-54 0 0,-15-2 41 0 0,-55 0 208 0 0,77 1-235 0 0,-1 1 0 0 0,0-1 0 0 0,1 1 0 0 0,-1 0-1 0 0,1 0 1 0 0,-1 0 0 0 0,1 0 0 0 0,-1 1 0 0 0,1-1 0 0 0,0 0-1 0 0,-1 1 1 0 0,1 0 0 0 0,0 0 0 0 0,0-1 0 0 0,0 1 0 0 0,0 1-14 0 0,-28 33 142 0 0,28-33-136 0 0,1-1 0 0 0,-1 1 0 0 0,1 0 0 0 0,-1 0 0 0 0,1 0 0 0 0,0 0 0 0 0,0 0 0 0 0,0 0 0 0 0,0 0 0 0 0,1 0 0 0 0,-1 0 0 0 0,1 0 0 0 0,0 1 0 0 0,-1-1 0 0 0,2 0 0 0 0,-1 0 0 0 0,0 0 0 0 0,1 1 0 0 0,-1-1 0 0 0,1 0 0 0 0,0 0 0 0 0,0 0 0 0 0,0 0 0 0 0,1 1-6 0 0,4 7 11 0 0,1 1 1 0 0,0-1-1 0 0,1 0 0 0 0,0-1 1 0 0,5 5-12 0 0,14 19 6 0 0,-13-15 13 0 0,0 0 1 0 0,2-2-1 0 0,0 0 1 0 0,1 0-1 0 0,3 0-19 0 0,-1 0 12 0 0,0 0 0 0 0,-2 1 0 0 0,0 1 0 0 0,0 1 0 0 0,-2 0 0 0 0,5 9-12 0 0,-2 9 55 0 0,-17-35-53 0 0,0 0 0 0 0,1-1 0 0 0,-1 1 0 0 0,0-1 0 0 0,-1 1 0 0 0,1 0 0 0 0,0 0 0 0 0,-1 0 0 0 0,0-1-1 0 0,1 1 1 0 0,-1 0 0 0 0,0 0 0 0 0,-1 0 0 0 0,1 0 0 0 0,0-1 0 0 0,-1 1 0 0 0,0 0 0 0 0,1 0 0 0 0,-1-1 0 0 0,0 1 0 0 0,-1 0 0 0 0,1-1 0 0 0,0 1 0 0 0,-1-1 0 0 0,1 0 0 0 0,-1 1 0 0 0,0-1 0 0 0,0 0 0 0 0,1 0 0 0 0,-2 0 0 0 0,1 0 0 0 0,-1 1-2 0 0,-5 3 0 0 0,-10 7 0 0 0,0 0 0 0 0,0-1 0 0 0,-20 9 0 0 0,25-16 0 0 0,-1-1 0 0 0,1-1 0 0 0,-1 0 0 0 0,0 0 0 0 0,0-2 0 0 0,0 0 0 0 0,-3 0 0 0 0,-48 6 0 0 0,51-5 45 0 0,0 0 0 0 0,0 0 0 0 0,0-2 0 0 0,0 1 0 0 0,0-2 1 0 0,0 0-1 0 0,0-1 0 0 0,0 0 0 0 0,-4-2-45 0 0,17 4-51 0 0,0 0 0 0 0,0 0-1 0 0,1-1 1 0 0,-1 1 0 0 0,0 0-1 0 0,0-1 1 0 0,0 1 0 0 0,0-1 0 0 0,1 1-1 0 0,-1-1 1 0 0,0 1 0 0 0,0-1-1 0 0,1 1 1 0 0,-1-1 0 0 0,0 0-1 0 0,1 1 1 0 0,-1-1 0 0 0,1 0 0 0 0,-1 0-1 0 0,1 1 1 0 0,-1-1 0 0 0,1 0-1 0 0,-1 0 1 0 0,1 0 0 0 0,0 0 0 0 0,0 0-1 0 0,-1 1 1 0 0,1-1 0 0 0,0 0-1 0 0,0 0 1 0 0,0 0 0 0 0,0 0-1 0 0,0 0 1 0 0,0 0 0 0 0,0 0 0 0 0,0 0 51 0 0,0-2-9544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18.3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5120 0 0,'1'5'797'0'0,"-1"-4"-638"0"0,0 0 0 0 0,1 1 0 0 0,-1-1 0 0 0,0 0-1 0 0,0 0 1 0 0,1 0 0 0 0,-1 0 0 0 0,1 1 0 0 0,-1-1-1 0 0,1 0 1 0 0,-1 0 0 0 0,1 0 0 0 0,0 0 0 0 0,-1 0-1 0 0,1 0 1 0 0,0 0 0 0 0,1 0-159 0 0,-2 0 62 0 0,1 0 0 0 0,0 1 0 0 0,0-1 0 0 0,-1 0 0 0 0,1 1 0 0 0,-1-1 0 0 0,1 0 0 0 0,-1 1 0 0 0,1-1 0 0 0,-1 0-1 0 0,0 1 1 0 0,0-1 0 0 0,0 1 0 0 0,0-1 0 0 0,0 0 0 0 0,0 1 0 0 0,0-1 0 0 0,0 1 0 0 0,0-1 0 0 0,-1 1-62 0 0,1 13 80 0 0,8 42 170 0 0,-3-34-82 0 0,-2 1 0 0 0,0 12-168 0 0,-2 6 33 0 0,-1-7 50 0 0,1 0-1 0 0,2 0 1 0 0,1 0-1 0 0,2-1 1 0 0,2 5-83 0 0,-6-31 68 0 0,1 0 0 0 0,0-1 0 0 0,0 0 0 0 0,0 0 0 0 0,1 0 0 0 0,0 0 0 0 0,0 0 1 0 0,1-1-1 0 0,-1 1 0 0 0,2-1 0 0 0,-1-1 0 0 0,4 4-68 0 0,31 32 685 0 0,-38-40-645 0 0,-1-1 0 0 0,1 1 0 0 0,0-1 1 0 0,0 0-1 0 0,0 1 0 0 0,0-1 0 0 0,0 0 0 0 0,0 0 0 0 0,0 0 0 0 0,0-1 0 0 0,0 1 0 0 0,0 0 0 0 0,0-1 0 0 0,-1 1 0 0 0,1-1 0 0 0,0 0 0 0 0,0 1 0 0 0,0-1 0 0 0,-1 0 0 0 0,1 0 1 0 0,0 0-1 0 0,0-1-40 0 0,6-4 109 0 0,-1 0 0 0 0,0 0 1 0 0,0-1-1 0 0,-1 0 1 0 0,1 0-1 0 0,-2 0 1 0 0,1-1-1 0 0,-1 0 1 0 0,0 0-1 0 0,-1 0 0 0 0,0-1 1 0 0,2-4-110 0 0,2-14 299 0 0,-1-1 0 0 0,-2 0 0 0 0,2-19-299 0 0,-2 18 194 0 0,-4 12-92 0 0,0 1 0 0 0,-1-1 0 0 0,-1 0 0 0 0,0 0 1 0 0,-2 1-1 0 0,-1-8-102 0 0,0 0 99 0 0,1 1 0 0 0,0-20-99 0 0,1 21 47 0 0,1 19-39 0 0,0 1-1 0 0,0-1 1 0 0,1 1 0 0 0,-1 0 0 0 0,1-1-1 0 0,0 0 1 0 0,0 1 0 0 0,0-1-1 0 0,0 1 1 0 0,0-1 0 0 0,1 1-1 0 0,-1-1 1 0 0,1 1 0 0 0,0 0 0 0 0,-1-1-1 0 0,1 1 1 0 0,0 0 0 0 0,0-1-1 0 0,1 1 1 0 0,-1 0 0 0 0,0 0 0 0 0,2-1-9 0 0,9-10 54 0 0,-11 12-197 0 0,0-1 1 0 0,1 0-1 0 0,-1 0 0 0 0,1 1 0 0 0,0-1 0 0 0,0 1 0 0 0,-1 0 0 0 0,1-1 1 0 0,0 1-1 0 0,0 0 0 0 0,0 0 0 0 0,0 0 0 0 0,0 0 0 0 0,2 0 144 0 0,-2 1-10590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19.0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351 162 4120 0 0,'1'-1'114'0'0,"0"0"0"0"0,0 0 0 0 0,0 0-1 0 0,0 1 1 0 0,0-1 0 0 0,0 1 0 0 0,1-1 0 0 0,-1 1 0 0 0,0-1 0 0 0,0 1 0 0 0,1 0 0 0 0,-1-1 0 0 0,0 1-1 0 0,1 0 1 0 0,-1 0 0 0 0,1 0-114 0 0,18-5 1595 0 0,-12-6-248 0 0,-8 11-1338 0 0,0-1-1 0 0,0 1 0 0 0,0 0 1 0 0,0-1-1 0 0,1 1 1 0 0,-1 0-1 0 0,0-1 0 0 0,0 1 1 0 0,0-1-1 0 0,1 1 0 0 0,-1 0 1 0 0,0 0-1 0 0,0-1 1 0 0,1 1-1 0 0,-1 0 0 0 0,0-1 1 0 0,1 1-1 0 0,-1 0 0 0 0,0 0 1 0 0,1 0-1 0 0,-1-1 1 0 0,0 1-1 0 0,1 0 0 0 0,-1 0 1 0 0,1 0-1 0 0,-1 0 0 0 0,1 0-8 0 0,-1-1 18 0 0,1 1-1 0 0,-1-1 0 0 0,1 1 1 0 0,-1-1-1 0 0,0 0 0 0 0,1 1 0 0 0,-1-1 1 0 0,0 0-1 0 0,0 1 0 0 0,1-1 1 0 0,-1 0-1 0 0,0 1 0 0 0,0-1 0 0 0,0 0 1 0 0,0 0-1 0 0,0 1 0 0 0,0-1 1 0 0,0 0-18 0 0,3-11 79 0 0,-2 11-29 0 0,-1 0 1 0 0,0 0-1 0 0,1 0 0 0 0,-1 0 1 0 0,0 0-1 0 0,0-1 0 0 0,0 1 1 0 0,0 0-1 0 0,0 0 0 0 0,0 0 0 0 0,0 0 1 0 0,0 0-1 0 0,0 0 0 0 0,0 0 1 0 0,-1 0-1 0 0,1 0 0 0 0,0 0 1 0 0,-1 0-1 0 0,1 0 0 0 0,0 0 1 0 0,-1 0-1 0 0,0 1 0 0 0,0-2-50 0 0,-15-23 630 0 0,11 20-553 0 0,-1 0-1 0 0,1 0 1 0 0,-1 1 0 0 0,-1 0 0 0 0,1 0 0 0 0,0 0 0 0 0,-1 1 0 0 0,0 0 0 0 0,0 0 0 0 0,0 0 0 0 0,0 1 0 0 0,-2 0-77 0 0,-4-1 149 0 0,0 1 0 0 0,0 0 0 0 0,0 1 0 0 0,-1 0 0 0 0,1 1 0 0 0,-9 2-149 0 0,20-2 15 0 0,0 1 0 0 0,0 0 1 0 0,0 0-1 0 0,0 0 0 0 0,0 0 0 0 0,0 0 0 0 0,0 0 1 0 0,1 0-1 0 0,-1 1 0 0 0,0-1 0 0 0,1 1 1 0 0,-1-1-1 0 0,1 1 0 0 0,-1 0 0 0 0,1-1 0 0 0,0 1 1 0 0,0 0-1 0 0,-1 0-15 0 0,-13 16 117 0 0,13-16-102 0 0,0 0 0 0 0,0 0 0 0 0,1 1 0 0 0,-1-1 0 0 0,0 0 0 0 0,1 1 0 0 0,0 0 0 0 0,0-1 0 0 0,-1 1 0 0 0,1 0 0 0 0,1-1 0 0 0,-1 1 0 0 0,0 0 0 0 0,1 0 0 0 0,-1 0 0 0 0,1-1 0 0 0,0 1 0 0 0,0 0 0 0 0,0 0 0 0 0,1 0-1 0 0,-1 0 1 0 0,1 1-14 0 0,-1 13 75 0 0,1-16-70 0 0,-1 1-1 0 0,0-1 1 0 0,1 1-1 0 0,-1-1 1 0 0,1 1 0 0 0,0-1-1 0 0,-1 1 1 0 0,1-1-1 0 0,0 1 1 0 0,0-1-1 0 0,0 0 1 0 0,0 0-1 0 0,0 1 1 0 0,0-1-1 0 0,0 0 1 0 0,1 0-6 0 0,23 20 11 0 0,-11-10 4 0 0,132 133 125 0 0,-138-134-128 0 0,1 1 0 0 0,-1 0 0 0 0,-1 0 1 0 0,4 8-13 0 0,10 15 28 0 0,-19-30-22 0 0,0-1 0 0 0,0 1 0 0 0,0 0 0 0 0,0 0 0 0 0,-1 0 0 0 0,1 0 0 0 0,-1 0 0 0 0,0 0-1 0 0,0 0 1 0 0,-1 0 0 0 0,1 0 0 0 0,-1 0 0 0 0,0 1 0 0 0,0-1 0 0 0,0 0 0 0 0,-1 0 0 0 0,0 0 0 0 0,1 0 0 0 0,-1 1 0 0 0,-1-1-1 0 0,1 0 1 0 0,-1-1 0 0 0,1 1 0 0 0,-1 0 0 0 0,0 0 0 0 0,0-1 0 0 0,-1 1 0 0 0,1-1 0 0 0,-1 0 0 0 0,0 1 0 0 0,0-1 0 0 0,-1 0-6 0 0,2-1 4 0 0,0 0 0 0 0,-1 0-1 0 0,0-1 1 0 0,1 0 0 0 0,-1 1 0 0 0,0-1 0 0 0,0 0 0 0 0,0 0 0 0 0,0-1 0 0 0,0 1 0 0 0,0 0 0 0 0,0-1-4 0 0,-16 5 23 0 0,0 1-8 0 0,0 0-1 0 0,-1 0 1 0 0,1-2-1 0 0,-1-1 1 0 0,-1 0-1 0 0,1-2 1 0 0,0 0-1 0 0,-7-1-14 0 0,24 0-4 0 0,-12 0 132 0 0,1-1 0 0 0,-1 0-1 0 0,0-1 1 0 0,1-1 0 0 0,0 0 0 0 0,-12-5-128 0 0,-9-10-1493 0 0,34 18-8419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43.2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1 147 6632 0 0,'2'0'0'0'0,"7"0"0"0"0,-7 0 0 0 0,3 0 696 0 0,-3 0 16 0 0,7 0 0 0 0,11-11-8 0 0,12 0-720 0 0,4-3 8 0 0,5-4 0 0 0,33-7 0 0 0,-6-2-128 0 0,-12 5 8 0 0,5 4-6736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19.3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128 9 5416 0 0,'-15'-9'3856'0'0,"15"10"-3798"0"0,0-1 0 0 0,0 1 1 0 0,0-1-1 0 0,0 1 0 0 0,0-1 0 0 0,0 1 1 0 0,0-1-1 0 0,0 1 0 0 0,0-1 1 0 0,0 0-1 0 0,0 1 0 0 0,0-1 0 0 0,-1 1 1 0 0,1-1-1 0 0,0 1 0 0 0,0-1 0 0 0,-1 0 1 0 0,1 1-1 0 0,0-1 0 0 0,0 1 1 0 0,-1-1-1 0 0,1 0 0 0 0,0 1 0 0 0,-1-1 1 0 0,1 0-1 0 0,-1 0 0 0 0,1 1 1 0 0,-1-1-59 0 0,-14 16-28 0 0,12-13 58 0 0,0 0 0 0 0,-1 0 1 0 0,1 1-1 0 0,1-1 0 0 0,-1 1 0 0 0,0 0 1 0 0,1 0-1 0 0,0 0 0 0 0,0 0 1 0 0,-1 4-31 0 0,-13 47 341 0 0,6-16-31 0 0,3-17-148 0 0,1 0 0 0 0,2 1 0 0 0,0-1-1 0 0,1 1 1 0 0,1 0 0 0 0,2 9-162 0 0,-7 172 1492 0 0,8-176-1113 0 0,0-19-197 0 0,0 0 0 0 0,-1 1 0 0 0,0-1 0 0 0,-1 0 0 0 0,-1 6-182 0 0,0-16-1933 0 0,2 0-7820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19.8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1 165 5520 0 0,'15'-2'627'0'0,"-1"0"0"0"0,1-1 0 0 0,0 0-1 0 0,11-4-626 0 0,-23 6 26 0 0,199-48 257 0 0,-183 45-276 0 0,-1 1 1 0 0,12-1-8 0 0,-14 3 4 0 0,0-2 0 0 0,-1 0-1 0 0,13-4-3 0 0,-8 0 38 0 0,-1 1 0 0 0,1 1 0 0 0,0 1 0 0 0,1 1 0 0 0,13-1-38 0 0,-22 3 102 0 0,1-1 0 0 0,-1 0 1 0 0,0-1-1 0 0,8-3-102 0 0,-9 3 70 0 0,-1 0 0 0 0,1 1 0 0 0,0 0 1 0 0,0 1-1 0 0,5-1-70 0 0,-10 2 67 0 0,1 0 1 0 0,-1-1-1 0 0,1 0 1 0 0,-1-1-1 0 0,0 0 1 0 0,1 0-1 0 0,-1 0 1 0 0,1-1-68 0 0,2 0 162 0 0,-9 3-143 0 0,1 0 0 0 0,-1 0 0 0 0,0 0-1 0 0,1 0 1 0 0,-1 0 0 0 0,1 0 0 0 0,-1 0 0 0 0,0 0-1 0 0,1 0 1 0 0,-1 0 0 0 0,1 0 0 0 0,-1 0-1 0 0,0 0 1 0 0,1 0 0 0 0,-1 1 0 0 0,1-1-1 0 0,-1 0 1 0 0,0 0 0 0 0,1 0 0 0 0,-1 1 0 0 0,0-1-1 0 0,1 0 1 0 0,-1 1 0 0 0,0-1 0 0 0,0 0-1 0 0,1 1 1 0 0,-1-1 0 0 0,0 0 0 0 0,0 1-19 0 0,1-1 25 0 0,-1 1 0 0 0,1-1 0 0 0,-1 1 1 0 0,1 0-1 0 0,-1-1 0 0 0,1 0 0 0 0,-1 1 1 0 0,1-1-1 0 0,-1 1 0 0 0,1-1 0 0 0,-1 0 1 0 0,1 1-1 0 0,0-1 0 0 0,-1 0 0 0 0,1 0 1 0 0,0 1-1 0 0,-1-1 0 0 0,1 0 0 0 0,0 0-25 0 0,0 0 176 0 0,-1 0-38 0 0,0 0-12 0 0,0 0-3 0 0,0 0 2 0 0,0 0-2 0 0,0 0 1 0 0,-9 24 312 0 0,7 13-1 0 0,-1-1-1 0 0,-9 36-434 0 0,5-26 147 0 0,-1 21-147 0 0,0-4 85 0 0,4-42-33 0 0,1 1 0 0 0,1 17-52 0 0,-1 2 59 0 0,2-30-38 0 0,0-1 0 0 0,1 1-1 0 0,0 0 1 0 0,1-1 0 0 0,0 2-21 0 0,0-8 20 0 0,-1 0-1 0 0,0 0 1 0 0,0 0-1 0 0,0 1 1 0 0,-1-1 0 0 0,0 0-1 0 0,1 0 1 0 0,-1 0 0 0 0,-1 0-1 0 0,1 0 1 0 0,-1 1-20 0 0,1 1 70 0 0,-1 0 0 0 0,1 0 0 0 0,1 0 0 0 0,-1 1 0 0 0,1-1 0 0 0,0 0 0 0 0,1 0 0 0 0,0 4-70 0 0,1 15 312 0 0,-2-22-226 0 0,0-5 553 0 0,0-6-2557 0 0,0 8-7850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20.1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8032 0 0,'38'36'3481'0'0,"-28"-25"-3081"0"0,-3-3-338 0 0,-1 0 0 0 0,1 1 0 0 0,-1-1-1 0 0,0 1 1 0 0,-1 0 0 0 0,0 1 0 0 0,-1-1 0 0 0,0 1-1 0 0,0 0 1 0 0,-1 0 0 0 0,1 6-62 0 0,5 38 33 0 0,-3-1-1 0 0,-1 42-32 0 0,-5-78 52 0 0,-1-1 0 0 0,-1 1 0 0 0,-2 5-52 0 0,-2 43 203 0 0,1 12 226 0 0,-1-14 403 0 0,6-62-823 0 0,0-1-1 0 0,0 1 1 0 0,0 0 0 0 0,0-1-1 0 0,0 1 1 0 0,0-1-1 0 0,0 1 1 0 0,0 0 0 0 0,0-1-1 0 0,0 1 1 0 0,0-1-1 0 0,0 1 1 0 0,-1 0 0 0 0,1-1-1 0 0,0 1 1 0 0,0-1-1 0 0,-1 1 1 0 0,1-1 0 0 0,0 1-1 0 0,-1-1 1 0 0,1 1-1 0 0,0-1 1 0 0,-1 1 0 0 0,1-1-1 0 0,-1 0 1 0 0,1 1-1 0 0,-1-1 1 0 0,1 1 0 0 0,-1-1-1 0 0,1 0 1 0 0,-1 0-1 0 0,1 1 1 0 0,-1-1 0 0 0,1 0-1 0 0,-1 0 1 0 0,1 0-1 0 0,-1 1 1 0 0,0-1 0 0 0,1 0-1 0 0,-1 0-8 0 0,0 0 31 0 0,1 0-10 0 0,0 0-1837 0 0,0 0-7378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20.6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8 105 7136 0 0,'-8'-1'796'0'0,"24"-2"966"0"0,28-3 910 0 0,187-31-2144 0 0,-131 19-460 0 0,-46 11-59 0 0,-34 5-6 0 0,0-1 0 0 0,-1-1-1 0 0,1 0 1 0 0,-1-2-3 0 0,-11 3-270 0 0,1 1-1 0 0,-1-1 1 0 0,0 2 0 0 0,1-1-1 0 0,-1 1 1 0 0,2 0 270 0 0,16 1-8120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21.0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6 565 6520 0 0,'-3'10'223'0'0,"3"-9"-198"0"0,-1-1 0 0 0,1 1 0 0 0,0-1 1 0 0,-1 1-1 0 0,1-1 0 0 0,0 1 0 0 0,0-1 0 0 0,0 1 0 0 0,-1-1 1 0 0,1 1-1 0 0,0-1 0 0 0,0 1 0 0 0,0-1 0 0 0,0 1 0 0 0,0 0 1 0 0,0-1-1 0 0,0 1 0 0 0,0-1 0 0 0,0 1 0 0 0,0-1 0 0 0,1 1 1 0 0,-1-1-1 0 0,0 1 0 0 0,0-1 0 0 0,0 1 0 0 0,1-1 0 0 0,-1 1-25 0 0,0-1 62 0 0,1 1 0 0 0,-1-1 0 0 0,1 1 0 0 0,-1-1 0 0 0,1 1 0 0 0,-1-1 0 0 0,0 1 0 0 0,1 0 0 0 0,-1-1 0 0 0,0 1 0 0 0,0 0 0 0 0,1-1 0 0 0,-1 1 0 0 0,0-1 0 0 0,0 1-1 0 0,0 0 1 0 0,0-1 0 0 0,0 1 0 0 0,0 0 0 0 0,0 0 0 0 0,0-1 0 0 0,0 1-62 0 0,1 3 1132 0 0,11-7-808 0 0,-6 1-291 0 0,-4 1-4 0 0,0 1 0 0 0,0-1 0 0 0,0 0 0 0 0,0 1 0 0 0,0-1 0 0 0,0 0 0 0 0,0 0 0 0 0,-1 0 0 0 0,1 0 0 0 0,0-1 0 0 0,-1 1 0 0 0,1 0 0 0 0,-1-1 0 0 0,1 0-29 0 0,12-14 316 0 0,-10 13-262 0 0,-1 0-1 0 0,0-1 1 0 0,-1 1-1 0 0,1-1 0 0 0,-1 1 1 0 0,1-1-1 0 0,1-4-53 0 0,9-28 322 0 0,-1-1-1 0 0,-2 0 0 0 0,-1-1 0 0 0,-1-6-321 0 0,6-25 409 0 0,-11 59-311 0 0,1-1 0 0 0,0 1 0 0 0,0 0 1 0 0,1 1-1 0 0,4-6-98 0 0,-4 6 93 0 0,0 0 1 0 0,0-1-1 0 0,-1 1 1 0 0,-1-1-1 0 0,1 0 1 0 0,-2 0-94 0 0,0 0 53 0 0,-1 5-9 0 0,-1 1 0 0 0,1-1 0 0 0,0 1 1 0 0,0-1-1 0 0,1 1 0 0 0,-1-1 0 0 0,1 1 0 0 0,0 0 0 0 0,0 0 0 0 0,0 0 1 0 0,1 0-1 0 0,-1 0 0 0 0,1 0 0 0 0,0 1 0 0 0,0-1 0 0 0,1 1 1 0 0,1-2-45 0 0,44-34 677 0 0,-46 37-588 0 0,1 0 1 0 0,0 0 0 0 0,0 1-1 0 0,0-1 1 0 0,0 1-1 0 0,0 0 1 0 0,3-1-90 0 0,-2 1 24 0 0,3-1 7 0 0,-1 0 1 0 0,1 1 0 0 0,0 0 0 0 0,0 0 0 0 0,0 1 0 0 0,-1-1 0 0 0,4 2-32 0 0,-8-1 4 0 0,0 1-1 0 0,0-1 1 0 0,0 1-1 0 0,0-1 1 0 0,0 1-1 0 0,0 0 1 0 0,0 1-1 0 0,-1-1 1 0 0,1 0-1 0 0,0 1 1 0 0,-1 0-1 0 0,1-1 1 0 0,-1 1-1 0 0,1 0 1 0 0,-1 0-1 0 0,0 0 1 0 0,0 1-1 0 0,2 1-3 0 0,18 26 20 0 0,13 26-20 0 0,-29-45 2 0 0,0 1 0 0 0,-1 0 1 0 0,0 0-1 0 0,-1 0 0 0 0,0 1 0 0 0,1 8-1 0 0,4 21-2 0 0,-5-31 1 0 0,-2 0 0 0 0,1 0 0 0 0,-2 0 0 0 0,1 0 0 0 0,-2 0 0 0 0,1 8 0 0 0,-2-1 2 0 0,2 0 0 0 0,0 0 0 0 0,1 1 0 0 0,2 2-2 0 0,-1 2 2 0 0,15 27 172 0 0,-11-29 35 0 0,-6-18-149 0 0,1-1 1 0 0,-1 1-1 0 0,0 0 1 0 0,-1-1-1 0 0,1 1 1 0 0,0 0 0 0 0,-1 0-1 0 0,1-1 1 0 0,-1 3-61 0 0,0 26-1748 0 0,0-31-9513 0 0</inkml:trace>
  <inkml:trace contextRef="#ctx0" brushRef="#br0" timeOffset="1">176 220 8136 0 0,'0'0'15'0'0,"0"1"1"0"0,0-1 0 0 0,0 1-1 0 0,0 0 1 0 0,-1-1 0 0 0,1 1-1 0 0,0-1 1 0 0,0 1-1 0 0,0-1 1 0 0,-1 1 0 0 0,1-1-1 0 0,0 1 1 0 0,-1 0 0 0 0,1-1-1 0 0,0 0 1 0 0,-1 1-1 0 0,1-1 1 0 0,0 1 0 0 0,-1-1-1 0 0,1 1 1 0 0,-1-1 0 0 0,1 0-1 0 0,-1 1 1 0 0,1-1-1 0 0,-1 0 1 0 0,1 0 0 0 0,-1 1-1 0 0,0-1-15 0 0,1 0 35 0 0,-1 1-1 0 0,0-1 1 0 0,1 0-1 0 0,-1 1 1 0 0,0-1-1 0 0,1 1 1 0 0,-1-1-1 0 0,0 1 1 0 0,1 0-1 0 0,-1-1 1 0 0,1 1-1 0 0,-1 0 1 0 0,1-1-1 0 0,-1 1 1 0 0,1 0-1 0 0,0-1 1 0 0,-1 2-35 0 0,1-2 27 0 0,0 0 1 0 0,0 0 0 0 0,-1 1-1 0 0,1-1 1 0 0,0 0 0 0 0,0 0-1 0 0,0 0 1 0 0,0 1-1 0 0,-1-1 1 0 0,1 0 0 0 0,0 0-1 0 0,0 0 1 0 0,-1 0 0 0 0,1 0-1 0 0,0 0 1 0 0,0 1 0 0 0,-1-1-1 0 0,1 0 1 0 0,0 0-1 0 0,0 0 1 0 0,-1 0 0 0 0,1 0-1 0 0,0 0 1 0 0,0 0 0 0 0,-1 0-1 0 0,1 0 1 0 0,0 0 0 0 0,-1 0-1 0 0,1 0 1 0 0,0 0-1 0 0,0 0 1 0 0,-1-1 0 0 0,1 1-1 0 0,0 0-27 0 0,0 0 28 0 0,0 0 0 0 0,-1 0 0 0 0,1 0 0 0 0,0 0 0 0 0,0 0 0 0 0,0 0 0 0 0,-1 0-1 0 0,1 0 1 0 0,0-1 0 0 0,0 1 0 0 0,-1 0 0 0 0,1 0 0 0 0,0 0 0 0 0,0 0-1 0 0,-1 1 1 0 0,1-1 0 0 0,0 0 0 0 0,0 0 0 0 0,0 0 0 0 0,-1 0 0 0 0,1 0 0 0 0,0 0-1 0 0,0 0 1 0 0,0 0 0 0 0,-1 0 0 0 0,1 0 0 0 0,0 1 0 0 0,0-1 0 0 0,0 0-1 0 0,0 0 1 0 0,-1 0 0 0 0,1 0 0 0 0,0 1 0 0 0,0-1 0 0 0,0 0 0 0 0,0 0 0 0 0,0 0-1 0 0,-1 0 1 0 0,1 1 0 0 0,0-1 0 0 0,0 0 0 0 0,0 0 0 0 0,0 1 0 0 0,0-1-1 0 0,0 0 1 0 0,0 0 0 0 0,0 0 0 0 0,0 1 0 0 0,0-1-28 0 0,0 1 8 0 0,1 0 1 0 0,-1-1-1 0 0,0 1 0 0 0,1 0 1 0 0,-1 0-1 0 0,0-1 1 0 0,1 1-1 0 0,-1 0 0 0 0,1-1 1 0 0,-1 1-1 0 0,1 0 0 0 0,-1-1 1 0 0,1 1-1 0 0,0-1 1 0 0,-1 1-1 0 0,1-1 0 0 0,0 0 1 0 0,-1 1-1 0 0,1-1 0 0 0,0 1 1 0 0,0-1-1 0 0,-1 0 1 0 0,1 0-1 0 0,0 1 0 0 0,0-1 1 0 0,0 0-1 0 0,-1 0 0 0 0,1 0 1 0 0,0 0-1 0 0,0 0 1 0 0,0 0-1 0 0,0 0-8 0 0,40 0-18 0 0,-18 0 37 0 0,22 3-17 0 0,-23 0-2 0 0,-1-2 0 0 0,1 0 0 0 0,0-1 0 0 0,-1-2 0 0 0,10-1 0 0 0,90-27 0 0 0,-73 17-2 0 0,106-31-1472 0 0,-147 42-5866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21.5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352 114 6824 0 0,'0'0'344'0'0,"0"25"1198"0"0,0-15-1500 0 0,1 1-1 0 0,1 0 1 0 0,0 0-1 0 0,0-1 0 0 0,1 1-41 0 0,9 46 245 0 0,11 104 394 0 0,-18-122 56 0 0,-1 1 1 0 0,-2 29-696 0 0,-2-67 37 0 0,0 0-1 0 0,0 1 1 0 0,0-1 0 0 0,1 0 0 0 0,-1 0 0 0 0,1 0 0 0 0,-1 0 0 0 0,1 0 0 0 0,0 0 0 0 0,0 0-1 0 0,0 0 1 0 0,0 0 0 0 0,0-1 0 0 0,1 1-37 0 0,4 10 242 0 0,-5-10-200 0 0,0 1 0 0 0,-1-1 0 0 0,0 0 0 0 0,1 1 0 0 0,-1-1 0 0 0,0 0 0 0 0,0 1 0 0 0,0-1 0 0 0,0 1 1 0 0,-1-1-43 0 0,1 7 149 0 0,0-8-31 0 0,0-1 2 0 0,0 0 26 0 0,0 0 6 0 0,0 0 2 0 0,0 0-12 0 0,0 0-94 0 0,0 0-1707 0 0,0 0-6730 0 0</inkml:trace>
  <inkml:trace contextRef="#ctx0" brushRef="#br0" timeOffset="1">1 99 6224 0 0,'0'0'-3'0'0,"0"0"0"0"0,0 0 0 0 0,0 1-1 0 0,0-1 1 0 0,-1 0 0 0 0,1 1 0 0 0,0-1 0 0 0,0 0 0 0 0,0 0 0 0 0,0 1 0 0 0,0-1 0 0 0,0 0 0 0 0,0 1-1 0 0,0-1 1 0 0,0 0 0 0 0,0 0 0 0 0,0 1 0 0 0,1-1 0 0 0,-1 0 0 0 0,0 1 0 0 0,0-1 0 0 0,0 0 0 0 0,0 0-1 0 0,0 1 1 0 0,1-1 0 0 0,-1 0 0 0 0,0 0 0 0 0,0 1 0 0 0,0-1 0 0 0,0 0 0 0 0,1 0 0 0 0,-1 0 0 0 0,0 1-1 0 0,0-1 1 0 0,1 0 3 0 0,6-8 1362 0 0,-6 6-1194 0 0,0 1 0 0 0,0-1-1 0 0,0 1 1 0 0,0 0 0 0 0,0-1-1 0 0,0 1 1 0 0,0 0 0 0 0,0 0-1 0 0,1 0 1 0 0,-1 0 0 0 0,0 0-1 0 0,1 0 1 0 0,-1 1 0 0 0,1-1-1 0 0,-1 0 1 0 0,1 1 0 0 0,0-1-168 0 0,0 1 70 0 0,1-1 1 0 0,-1 1 0 0 0,1-1-1 0 0,-1 1 1 0 0,0-1 0 0 0,1 0 0 0 0,-1 0-1 0 0,0 0 1 0 0,0 0 0 0 0,1 0-1 0 0,-1 0 1 0 0,0-1-71 0 0,2 0 83 0 0,1-1 0 0 0,0 1-1 0 0,0 0 1 0 0,0 0 0 0 0,0 0 0 0 0,1 0-83 0 0,25-5 117 0 0,9-4-79 0 0,1 3 1 0 0,0 1-1 0 0,0 1 1 0 0,25 2-39 0 0,438-7-62 0 0,-499 11-8420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22.6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 0 6728 0 0,'0'0'657'0'0,"0"0"6"0"0,0 0 1 0 0,0 0-27 0 0,0 0-105 0 0,0 0-23 0 0,0 0-2 0 0,0 0-35 0 0,0 0-155 0 0,0 0-42 0 0,0 0 5 0 0,0 0-32 0 0,0 0-152 0 0,0 0-36 0 0,0 0-7 0 0,0 0 7 0 0,0 0-2 0 0,0 0-4 0 0,-6 7-2 0 0,2-2-39 0 0,1-2-6 0 0,1-1 0 0 0,-1 1-1 0 0,1-1 1 0 0,0 1 0 0 0,0 0-1 0 0,1 0 1 0 0,-1 0 0 0 0,0 0-1 0 0,1 0 1 0 0,0 0 0 0 0,0 1-1 0 0,0-1 1 0 0,0 0 0 0 0,0 1 0 0 0,1-1-1 0 0,-1 0 1 0 0,1 1-7 0 0,1 79 505 0 0,9 61-505 0 0,-10-112 68 0 0,0-28-41 0 0,-1 0 1 0 0,1 0-1 0 0,0 0 1 0 0,0 1-1 0 0,1-1 0 0 0,0 0 1 0 0,-1 0-1 0 0,1 0 1 0 0,0 0-1 0 0,1 0 0 0 0,-1 0 1 0 0,1 0-1 0 0,1 3-27 0 0,-1-2 37 0 0,0 1-1 0 0,-1-1 0 0 0,0 0 1 0 0,0 1-1 0 0,0-1 0 0 0,-1 0 1 0 0,0 1-1 0 0,0-1 0 0 0,0 1 1 0 0,-1 1-37 0 0,1-1-800 0 0,0-6-8878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23.2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0 297 6928 0 0,'0'0'672'0'0,"14"-11"1297"0"0,2 0-1252 0 0,-1-1 0 0 0,-1-1 0 0 0,1-2-717 0 0,21-18 394 0 0,-28 28-387 0 0,0 0-1 0 0,1 1 0 0 0,0 0 1 0 0,-1 1-1 0 0,1-1 1 0 0,0 2-1 0 0,0-1 0 0 0,7 0-6 0 0,-4 0 4 0 0,14-3 8 0 0,-1-1 0 0 0,1-1 0 0 0,-1-1 0 0 0,21-12-12 0 0,-13 5-10 0 0,0 2-1 0 0,1 2 1 0 0,0 1 0 0 0,17-3 10 0 0,-49 14-2 0 0,16-6-30 0 0,0-1 0 0 0,15-7 32 0 0,0-1-69 0 0,-31 14 67 0 0,15-4-131 0 0,-17 5 127 0 0,1 0 0 0 0,-1 1 1 0 0,0-1-1 0 0,1 0 0 0 0,-1 0 0 0 0,1 0 1 0 0,-1 0-1 0 0,0 0 0 0 0,1 1 0 0 0,-1-1 0 0 0,0 0 1 0 0,1 0-1 0 0,-1 1 0 0 0,0-1 0 0 0,0 0 0 0 0,1 1 1 0 0,-1-1-1 0 0,0 0 0 0 0,0 1 0 0 0,1-1 1 0 0,-1 0-1 0 0,0 1 0 0 0,0-1 0 0 0,0 0 0 0 0,0 1 1 0 0,1-1-1 0 0,-1 1 0 0 0,0-1 0 0 0,0 0 1 0 0,0 1-1 0 0,0-1 0 0 0,0 1 0 0 0,0-1 0 0 0,0 0 1 0 0,0 1-1 0 0,0-1 0 0 0,0 1 0 0 0,-1-1 6 0 0,-3 23-118 0 0,2 17 40 0 0,1-26 42 0 0,0 0 0 0 0,1 0-1 0 0,1 0 1 0 0,0 0 0 0 0,1 0 0 0 0,3 12 36 0 0,10 43-1 0 0,-6-23 1 0 0,-1-11 38 0 0,-1 0 1 0 0,-1 0 0 0 0,-3 1-1 0 0,0 10-38 0 0,-3 66 1247 0 0,4-101-1027 0 0,-4-10-200 0 0,0-1 0 0 0,1 0 0 0 0,-1 1 0 0 0,0-1 0 0 0,0 1 0 0 0,1-1 0 0 0,-1 0 0 0 0,0 1 0 0 0,0-1 0 0 0,0 1 0 0 0,0-1 0 0 0,0 1 0 0 0,0-1 0 0 0,0 1 0 0 0,0-1 0 0 0,0 1 0 0 0,0-1 0 0 0,0 1 0 0 0,0-1 0 0 0,0 0 0 0 0,0 1 0 0 0,0-1 0 0 0,0 1 0 0 0,0-1 0 0 0,0 1 0 0 0,-1-1 0 0 0,1 1-20 0 0,0-1-7 0 0,0 1 1 0 0,0-1-1 0 0,0 0 1 0 0,1 1-1 0 0,-1-1 0 0 0,0 0 1 0 0,0 1-1 0 0,0-1 1 0 0,1 0-1 0 0,-1 1 1 0 0,0-1-1 0 0,0 0 0 0 0,1 1 1 0 0,-1-1-1 0 0,0 0 1 0 0,0 0-1 0 0,1 0 1 0 0,-1 1-1 0 0,0-1 0 0 0,1 0 1 0 0,-1 0-1 0 0,0 0 1 0 0,1 1-1 0 0,-1-1 0 0 0,0 0 1 0 0,1 0-1 0 0,-1 0 1 0 0,1 0-1 0 0,-1 0 1 0 0,0 0-1 0 0,1 0 0 0 0,-1 0 1 0 0,1 0-1 0 0,-1 0 1 0 0,0 0-1 0 0,1 0 1 0 0,-1 0-1 0 0,0 0 0 0 0,1 0 1 0 0,-1-1-1 0 0,0 1 1 0 0,1 0-1 0 0,-1 0 0 0 0,0 0 1 0 0,1-1-1 0 0,-1 1 1 0 0,0 0-1 0 0,1 0 1 0 0,-1-1-1 0 0,0 1 0 0 0,0 0 1 0 0,1 0-1 0 0,-1-1 1 0 0,0 1-1 0 0,0 0 1 0 0,1-1-1 0 0,-1 1 0 0 0,0 0 1 0 0,0-1-1 0 0,0 1 7 0 0,0-1-9318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23.6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6632 0 0,'12'2'600'0'0,"4"-3"846"0"0,-14 4-1326 0 0,0 0 0 0 0,0 0-1 0 0,0 0 1 0 0,-1 0 0 0 0,1 0-1 0 0,-1 0 1 0 0,0 0-1 0 0,0 1 1 0 0,0-1 0 0 0,0 1-1 0 0,-1 0-119 0 0,2 3-25 0 0,1 5 30 0 0,0 0 0 0 0,-2-1 0 0 0,1 1-1 0 0,-1 6-4 0 0,4 27 134 0 0,10 44 1174 0 0,-2 17-1308 0 0,-13-92 116 0 0,0-11-76 0 0,0-1-1 0 0,0 1 0 0 0,1-1 1 0 0,-1 1-1 0 0,0-1 0 0 0,1 1 1 0 0,0-1-1 0 0,-1 1 0 0 0,1-1 1 0 0,0 1-1 0 0,0-1 0 0 0,0 0 1 0 0,1 0-1 0 0,0 2-39 0 0,16 35 592 0 0,-18-37-547 0 0,1 1 0 0 0,0-1 0 0 0,-1 0 0 0 0,1 0 0 0 0,-1 0 0 0 0,0 1-1 0 0,1-1 1 0 0,-1 0 0 0 0,0 0 0 0 0,0 0 0 0 0,-1 1 0 0 0,1 0-45 0 0,0 5-1450 0 0,0-7-6968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24.0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85 7736 0 0,'0'0'664'0'0,"0"0"0"0"0,20-5 1808 0 0,-10 2-2372 0 0,0 0 0 0 0,1 1 1 0 0,-1 0-1 0 0,8 0-100 0 0,32-6-17 0 0,121-40-207 0 0,-142 38-1291 0 0,-23 8-5770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04.6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66 777 7736 0 0,'0'-1'15'0'0,"0"1"0"0"0,0 0 0 0 0,0-1 1 0 0,0 1-1 0 0,1-1 0 0 0,-1 1 0 0 0,0 0 1 0 0,0-1-1 0 0,0 1 0 0 0,0 0 0 0 0,1-1 1 0 0,-1 1-1 0 0,0 0 0 0 0,0-1 0 0 0,0 1 1 0 0,1 0-1 0 0,-1 0 0 0 0,0-1 0 0 0,1 1 1 0 0,-1 0-1 0 0,0 0 0 0 0,1-1 0 0 0,-1 1 1 0 0,1 0-16 0 0,-1 0 22 0 0,0 0 0 0 0,1-1 1 0 0,-1 1-1 0 0,0 0 0 0 0,1 0 1 0 0,-1-1-1 0 0,0 1 1 0 0,1 0-1 0 0,-1-1 0 0 0,0 1 1 0 0,0 0-1 0 0,1-1 0 0 0,-1 1 1 0 0,0 0-1 0 0,0-1 1 0 0,1 1-1 0 0,-1-1 0 0 0,0 1 1 0 0,0 0-1 0 0,0-1 0 0 0,0 1 1 0 0,0-1-1 0 0,0 1 1 0 0,0-1-1 0 0,0 1 0 0 0,0 0 1 0 0,0-1-1 0 0,0 1 0 0 0,0-1-22 0 0,-3-36 754 0 0,2 0-1 0 0,1-8-753 0 0,1 13 200 0 0,-2-1 1 0 0,-1 1-1 0 0,-3-11-200 0 0,-16-69 778 0 0,-10-60 770 0 0,25 150-1215 0 0,-1-6 116 0 0,7 27-403 0 0,0 0 0 0 0,0 0 0 0 0,0 0 0 0 0,0 0 0 0 0,0 0 0 0 0,0 0 0 0 0,0-1 0 0 0,0 1 0 0 0,1 0 0 0 0,-1 0 0 0 0,0 0 0 0 0,1 0 0 0 0,-1 1 0 0 0,1-1 0 0 0,-1 0 0 0 0,1 0 0 0 0,-1 0 0 0 0,1 0 0 0 0,-1 0 0 0 0,1 1 0 0 0,0-1 0 0 0,0 0 0 0 0,0 0-46 0 0,3-2 642 0 0,-3 3 1719 0 0,2 9-2369 0 0,81 162 766 0 0,-72-146-690 0 0,2 0 0 0 0,0-1 0 0 0,1 0 0 0 0,1-1 0 0 0,1-1 1 0 0,2-1-1 0 0,0 0 0 0 0,1-2 0 0 0,1 0 0 0 0,1 0-68 0 0,16 18 51 0 0,-32-31-44 0 0,0 1 0 0 0,-1-1-1 0 0,2-1 1 0 0,-1 1 0 0 0,1-1 0 0 0,0 0 0 0 0,0-1-1 0 0,3 2-6 0 0,132 61 11 0 0,-100-51-61 0 0,-38-15 34 0 0,-1 0 1 0 0,0 0-1 0 0,1-1 1 0 0,-1 1-1 0 0,1-1 0 0 0,-1 0 1 0 0,1 0-1 0 0,-1 0 1 0 0,1 0-1 0 0,-1-1 1 0 0,3 0 15 0 0,-4 0-4 0 0,0 0-1 0 0,0 0 1 0 0,0 0 0 0 0,-1-1 0 0 0,1 1-1 0 0,0-1 1 0 0,-1 1 0 0 0,1-1 0 0 0,-1 1 0 0 0,1-1-1 0 0,-1 0 1 0 0,0 0 0 0 0,0 0 0 0 0,0 0 0 0 0,0 0-1 0 0,0 0 1 0 0,0-1 4 0 0,11-40 26 0 0,-6 20 36 0 0,-4 15-30 0 0,0-1 0 0 0,-1 1 1 0 0,0-1-1 0 0,0 1 1 0 0,0-1-1 0 0,-1 1 0 0 0,-1-1 1 0 0,0-2-33 0 0,-13-68 244 0 0,10 62-173 0 0,-5-19 277 0 0,-12-27-348 0 0,-2-11 236 0 0,-1-3 3 0 0,10 31 105 0 0,-3-16-344 0 0,6 26 166 0 0,8 28-86 0 0,1 0 1 0 0,-1 0 0 0 0,1-1 0 0 0,1 1 0 0 0,0-1 0 0 0,0-1-81 0 0,1 9 61 0 0,0 0-55 0 0,0 1-1 0 0,0 0 1 0 0,0 0 0 0 0,0-1 0 0 0,0 1-1 0 0,0 0 1 0 0,0 0 0 0 0,0-1 0 0 0,0 1-1 0 0,0 0 1 0 0,0 0 0 0 0,0 0-1 0 0,0-1 1 0 0,0 1 0 0 0,1 0 0 0 0,-1 0-1 0 0,0-1 1 0 0,0 1 0 0 0,0 0-1 0 0,0 0 1 0 0,0 0 0 0 0,1 0 0 0 0,-1-1-1 0 0,0 1 1 0 0,0 0 0 0 0,1 0 0 0 0,-1 0-1 0 0,0 0 1 0 0,0 0 0 0 0,0 0-1 0 0,1-1 1 0 0,-1 1 0 0 0,0 0 0 0 0,1 0-6 0 0,1 2 12 0 0,0-1 3 0 0,1 0 0 0 0,-1 1-1 0 0,1 0 1 0 0,-1-1 0 0 0,0 1 0 0 0,0 0-1 0 0,0 0 1 0 0,0 0 0 0 0,0 1 0 0 0,0-1-1 0 0,0 2-14 0 0,26 29-184 0 0,-15-18-2400 0 0,10 8-11295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43.6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1 5320 0 0,'-1'13'39'0'0,"-3"2"88"0"0,1-7-84 0 0,2-2 52 0 0,0 1 0 0 0,0-1 0 0 0,0 0 0 0 0,1 1 0 0 0,0-1 0 0 0,1 1 0 0 0,0 4-95 0 0,0 11 238 0 0,0-11-118 0 0,0 0-1 0 0,0 1 1 0 0,1-2 0 0 0,2 4-120 0 0,2 22 249 0 0,-1-4 520 0 0,8 27-769 0 0,-6-28 319 0 0,-1 2 64 0 0,-5-24-190 0 0,1 0-1 0 0,-1 0 0 0 0,2 0 1 0 0,-1 0-1 0 0,4 5-192 0 0,-5-10 142 0 0,0 0 0 0 0,0 0 1 0 0,0 0-1 0 0,0 0 0 0 0,-1 0 0 0 0,1 0 1 0 0,-1 1-1 0 0,0-1 0 0 0,-1 4-142 0 0,1 4 463 0 0,-12 11 1466 0 0,11-39-1859 0 0,0 0 0 0 0,-4-14-70 0 0,-2-12 4 0 0,3 17-925 0 0,0-1 1 0 0,-6-11 920 0 0,-3-3-8280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24.4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338 1 6016 0 0,'-5'21'615'0'0,"3"-15"-488"0"0,1-3 11 0 0,-1 0 0 0 0,1 0 0 0 0,-1 0-1 0 0,0 0 1 0 0,0 0 0 0 0,-1 0 0 0 0,1-1-1 0 0,0 1 1 0 0,-1-1 0 0 0,0 0-1 0 0,1 1 1 0 0,-1-1 0 0 0,0 0 0 0 0,0-1-1 0 0,0 1 1 0 0,0 0 0 0 0,-1-1 0 0 0,1 0-1 0 0,0 0 1 0 0,-1 0-138 0 0,2-1 81 0 0,0 1 1 0 0,0-1-1 0 0,0 0 1 0 0,0 1-1 0 0,0-1 1 0 0,0 1-1 0 0,0 0 0 0 0,0 0 1 0 0,-2 1-82 0 0,2-1 80 0 0,0 0 1 0 0,0 0 0 0 0,0 0 0 0 0,0-1-1 0 0,-1 1 1 0 0,1 0 0 0 0,0-1 0 0 0,-1 0-1 0 0,1 1 1 0 0,-1-1-81 0 0,2 0 55 0 0,-1 0 0 0 0,0 0 0 0 0,0 1 0 0 0,0-1 0 0 0,0 1 0 0 0,0-1 0 0 0,1 1 0 0 0,-1 0 0 0 0,0-1 0 0 0,1 1 0 0 0,-1 0-55 0 0,0 0 44 0 0,1 0 0 0 0,-1 0 0 0 0,0 0 0 0 0,1 0 0 0 0,-1-1 0 0 0,0 1 0 0 0,0-1 0 0 0,0 0 0 0 0,1 1 0 0 0,-1-1 0 0 0,0 0-44 0 0,0 1 37 0 0,-1 0 0 0 0,1 0-1 0 0,0 0 1 0 0,-1 0 0 0 0,1 0 0 0 0,0 0-1 0 0,0 1 1 0 0,0-1 0 0 0,0 1-1 0 0,0 0 1 0 0,1-1 0 0 0,-1 1 0 0 0,0 0-1 0 0,0 1-36 0 0,-9 9 218 0 0,5-8-170 0 0,1 1 0 0 0,1 0-1 0 0,-1 0 1 0 0,1 0 0 0 0,0 1-1 0 0,0-1 1 0 0,0 1 0 0 0,1 0-1 0 0,0 0 1 0 0,0 0 0 0 0,1 1-1 0 0,-1 2-47 0 0,-3 13 101 0 0,4-15-84 0 0,1-1 1 0 0,-1 0-1 0 0,1 1 1 0 0,1-1-1 0 0,-1 4-17 0 0,-1 11 52 0 0,1-18-43 0 0,1 0 0 0 0,-1 0 0 0 0,1-1 0 0 0,0 1-1 0 0,0 0 1 0 0,0 0 0 0 0,0 0 0 0 0,1-1 0 0 0,-1 1-1 0 0,1 0 1 0 0,-1 0 0 0 0,1-1 0 0 0,0 1-9 0 0,14 35 62 0 0,-9-20-37 0 0,0-1-1 0 0,2 0 1 0 0,1 0-25 0 0,6 17 60 0 0,-14-30-56 0 0,0 0 1 0 0,1 0-1 0 0,-1 0 1 0 0,1 0-1 0 0,0 0 1 0 0,0-1-1 0 0,1 1 1 0 0,-1 0-1 0 0,1-1 1 0 0,-1 0-1 0 0,1 1 0 0 0,0-1 1 0 0,0 0-1 0 0,1-1 1 0 0,-1 1-1 0 0,1 0 1 0 0,1 0-5 0 0,-2-1 3 0 0,1 0 0 0 0,0 0-1 0 0,-1 1 1 0 0,1 0 0 0 0,-1 0 0 0 0,0 0 0 0 0,0 0 0 0 0,0 0-3 0 0,21 18 32 0 0,-21-19-25 0 0,0-1 0 0 0,0 1 1 0 0,0-1-1 0 0,0 0 0 0 0,0 0 1 0 0,0 0-1 0 0,1-1 0 0 0,-1 1 1 0 0,0-1-1 0 0,1 0 0 0 0,-1 0 1 0 0,1 0-1 0 0,-1 0 0 0 0,0 0 1 0 0,1-1-1 0 0,0 0-7 0 0,12-3 26 0 0,-1 0-1 0 0,0-1 1 0 0,1-1-26 0 0,4-1 20 0 0,9-5-1800 0 0,-27 11-7198 0 0</inkml:trace>
  <inkml:trace contextRef="#ctx0" brushRef="#br0" timeOffset="1">0 319 7632 0 0,'1'1'37'0'0,"-1"0"1"0"0,0 0-1 0 0,1 0 0 0 0,-1 0 1 0 0,0-1-1 0 0,1 1 1 0 0,-1 0-1 0 0,1 0 0 0 0,-1-1 1 0 0,1 1-1 0 0,0 0 1 0 0,-1-1-1 0 0,1 1 0 0 0,0-1 1 0 0,-1 1-1 0 0,1-1 1 0 0,0 1-1 0 0,0-1 0 0 0,0 1 1 0 0,-1-1-1 0 0,1 0 1 0 0,0 1-1 0 0,0-1 0 0 0,0 0 1 0 0,0 0-1 0 0,0 1 1 0 0,-1-1-1 0 0,1 0 0 0 0,0 0 1 0 0,0 0-1 0 0,0 0 1 0 0,0 0-1 0 0,0-1 0 0 0,0 1-37 0 0,4 0 255 0 0,1 0 0 0 0,0 0 0 0 0,0-1-1 0 0,-1 0 1 0 0,6-1-255 0 0,13-4-12 0 0,1 2 1 0 0,8 0 11 0 0,-9 1-41 0 0,0-1 0 0 0,22-7 41 0 0,-31 7-57 0 0,18-7-287 0 0,1 2-1 0 0,16-2 345 0 0,39-5-1381 0 0,-85 15-4308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25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25 96 0 0,'15'-3'2042'0'0,"-12"-12"-272"0"0,-3 13-1581 0 0,0 2-230 0 0,0 0-1 0 0,1 0 1 0 0,-1 0-1 0 0,1 1 0 0 0,-1-1 1 0 0,1 0-1 0 0,-1 0 1 0 0,1 0-1 0 0,-1 0 1 0 0,1 0-1 0 0,-1 0 1 0 0,1 0-1 0 0,-1 0 0 0 0,1 0 1 0 0,-1 0-1 0 0,1 0 1 0 0,-1 0-1 0 0,1 0 1 0 0,-1-1-1 0 0,1 1 1 0 0,-1 0-1 0 0,1 0 0 0 0,-1 0 1 0 0,1-1 41 0 0,7-2 935 0 0,-8 2 2923 0 0,0 1-9503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25.8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 6728 0 0,'0'3'-187'0'0,"-1"0"575"0"0,1 0 0 0 0,0 1 1 0 0,0-1-1 0 0,0 0 0 0 0,1 1 1 0 0,-1-1-1 0 0,1 0 0 0 0,0 1 0 0 0,0-1 1 0 0,0 0-1 0 0,0 0 0 0 0,0 0 1 0 0,1 0-1 0 0,1 3-388 0 0,1 4 119 0 0,0 1 0 0 0,-1-1 0 0 0,0 1 0 0 0,-1 0 0 0 0,0 0 0 0 0,0 0 0 0 0,-1 1 0 0 0,-1 3-119 0 0,3 19 201 0 0,-1-13-104 0 0,2 19 153 0 0,2 0 0 0 0,2 0 0 0 0,10 33-250 0 0,-8-32 123 0 0,-8-31-76 0 0,0 0 0 0 0,1 0 0 0 0,0 0 0 0 0,2 3-47 0 0,-1 9 131 0 0,-4-20 50 0 0,0-4 171 0 0,0 2-349 0 0,0 0 0 0 0,0 0 0 0 0,0 0 1 0 0,0 0-1 0 0,0 0 0 0 0,0 0 1 0 0,0 0-1 0 0,0 0 0 0 0,0 0 0 0 0,0 0 1 0 0,0 0-1 0 0,0 0 0 0 0,0 0 1 0 0,-1 0-1 0 0,1 0 0 0 0,0 0 0 0 0,0 0 1 0 0,0 0-1 0 0,0 1 0 0 0,0-1 1 0 0,0 0-1 0 0,0 0 0 0 0,0 0 0 0 0,0 0 1 0 0,0 0-1 0 0,-1 0 0 0 0,1 0 1 0 0,0 0-1 0 0,0 0 0 0 0,0-1 0 0 0,0 1 1 0 0,0 0-1 0 0,0 0 0 0 0,0 0 1 0 0,0 0-1 0 0,0 0 0 0 0,0 0 0 0 0,-1 0 1 0 0,1 0-1 0 0,0 0 0 0 0,0 0 1 0 0,0 0-1 0 0,0 0 0 0 0,0 0 0 0 0,0 0 1 0 0,0 0-4 0 0,0 0 3 0 0,0-1 0 0 0,0 1 1 0 0,0 0-1 0 0,0 0 0 0 0,0 0 1 0 0,0 0-1 0 0,0 0 0 0 0,-1 0 1 0 0,1 0-1 0 0,0 0 0 0 0,0 0 1 0 0,0 0-1 0 0,0 0 0 0 0,0 0 1 0 0,0 0-1 0 0,0 0 0 0 0,0 0 1 0 0,0 0-1 0 0,0 0 0 0 0,0 0 1 0 0,-1 0-1 0 0,1 0 0 0 0,0 0 1 0 0,0 0-1 0 0,0 0 0 0 0,0 0 1 0 0,0 0-1 0 0,0 0 0 0 0,0 0 1 0 0,0 0-1 0 0,0 0 0 0 0,0 0 1 0 0,-1 0-1 0 0,1 0 0 0 0,0 0 1 0 0,0 0-1 0 0,0 0 0 0 0,0 0 1 0 0,0 0-1 0 0,0 0 1 0 0,0 0-1 0 0,0 1 0 0 0,0-1 1 0 0,0 0-1 0 0,0 0 0 0 0,0 0 1 0 0,0 0-4 0 0,0-1 106 0 0,0-10 240 0 0,0 9-2312 0 0,0 2-7860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26.3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1 162 6016 0 0,'9'-11'903'0'0,"18"-20"908"0"0,-22 25-1711 0 0,0 0 0 0 0,0-1-1 0 0,1 2 1 0 0,0-1-1 0 0,0 1 1 0 0,1 0-1 0 0,0 0 1 0 0,0 0-1 0 0,6-2-99 0 0,15-6 56 0 0,-13 6-31 0 0,0 1 0 0 0,0 0 0 0 0,1 1 1 0 0,-1 0-1 0 0,10 0-25 0 0,5-1 13 0 0,30-3 111 0 0,-55 9-89 0 0,0 0 0 0 0,0 0 0 0 0,0 0 0 0 0,0 0 0 0 0,0 1 1 0 0,0 0-1 0 0,0 0 0 0 0,0 0 0 0 0,0 1 0 0 0,1 0-35 0 0,7 4 106 0 0,-2 0 1 0 0,1 1 0 0 0,9 6-107 0 0,-18-10 30 0 0,1 0 1 0 0,0 1 0 0 0,-1-1 0 0 0,1 1-1 0 0,-1 0 1 0 0,0 0 0 0 0,0 0 0 0 0,-1 0 0 0 0,1 0-1 0 0,-1 1 1 0 0,0-1 0 0 0,0 1-31 0 0,8 14 205 0 0,1 7-41 0 0,-11-21-134 0 0,1 0 0 0 0,-1 0 0 0 0,0 0 0 0 0,0 0 0 0 0,0 0 0 0 0,-1-1 0 0 0,0 1-1 0 0,0 0 1 0 0,0 0 0 0 0,0-1 0 0 0,-1 1 0 0 0,0-1 0 0 0,0 1 0 0 0,0-1 0 0 0,0 0 0 0 0,-1 1 0 0 0,0-1-1 0 0,0-1 1 0 0,-1 2-30 0 0,0 0 13 0 0,0 0 0 0 0,-1 0 1 0 0,1-1-1 0 0,-1 0 0 0 0,0 0 0 0 0,0 0 0 0 0,-1-1 0 0 0,1 0 0 0 0,-1 0 0 0 0,1 0 0 0 0,-1 0 0 0 0,0-1 0 0 0,0 0 0 0 0,-5 1-13 0 0,0-1 14 0 0,1 1 0 0 0,-1 1 0 0 0,1 0 0 0 0,-8 4-14 0 0,10-4 10 0 0,0 0 0 0 0,0-1 0 0 0,-1 0 0 0 0,0 0 0 0 0,1-1 0 0 0,-1 0 0 0 0,0-1 0 0 0,0 1-10 0 0,-126 2 1248 0 0,134-4-1165 0 0,1 0-122 0 0,0 0 1 0 0,0 0 0 0 0,0 0 0 0 0,0 0 0 0 0,0 0 0 0 0,0 0 0 0 0,0 0 0 0 0,-1 0-1 0 0,1 0 1 0 0,0 0 0 0 0,0 0 0 0 0,0 0 0 0 0,0 0 0 0 0,0 0 0 0 0,0 0 0 0 0,0 0-1 0 0,0-1 1 0 0,0 1 0 0 0,0 0 0 0 0,-1 0 0 0 0,1 0 0 0 0,0 0 0 0 0,0 0 0 0 0,0 0-1 0 0,0 0 1 0 0,0 0 0 0 0,0-1 0 0 0,0 1 0 0 0,0 0 0 0 0,0 0 0 0 0,0 0 0 0 0,0 0-1 0 0,0 0 1 0 0,0 0 0 0 0,0-1 0 0 0,0 1 0 0 0,0 0 0 0 0,0 0 0 0 0,0 0 0 0 0,0 0-1 0 0,0 0 1 0 0,0 0 38 0 0,0-1-8554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26.9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55 7528 0 0,'5'15'1417'0'0,"-5"-15"-1391"0"0,0 1 0 0 0,1-1-1 0 0,-1 0 1 0 0,0 0 0 0 0,0 1-1 0 0,0-1 1 0 0,0 0-1 0 0,1 1 1 0 0,-1-1 0 0 0,0 0-1 0 0,0 0 1 0 0,1 0 0 0 0,-1 1-1 0 0,0-1 1 0 0,0 0-1 0 0,1 0 1 0 0,-1 0 0 0 0,0 1-1 0 0,1-1 1 0 0,-1 0 0 0 0,0 0-1 0 0,0 0 1 0 0,1 0 0 0 0,-1 0-1 0 0,0 0 1 0 0,1 0-1 0 0,-1 0 1 0 0,0 0 0 0 0,1 0-1 0 0,-1 0 1 0 0,0 0 0 0 0,1 0-1 0 0,-1 0 1 0 0,0 0-1 0 0,1 0 1 0 0,-1 0 0 0 0,0 0-1 0 0,1 0 1 0 0,-1-1 0 0 0,0 1-1 0 0,0 0 1 0 0,1 0 0 0 0,-1 0-1 0 0,0-1 1 0 0,0 1-1 0 0,1 0 1 0 0,-1 0 0 0 0,0 0-26 0 0,0 32 1330 0 0,1-17-1303 0 0,1 0 0 0 0,0 0 0 0 0,1-1-1 0 0,3 12-26 0 0,-1-9 99 0 0,-1 0-1 0 0,-1 1 1 0 0,-1 3-99 0 0,5 63 1636 0 0,12 52-1636 0 0,-10-114 226 0 0,-8-20-199 0 0,0 1 0 0 0,1 0 0 0 0,-1-1 1 0 0,0 1-1 0 0,-1 0 0 0 0,1-1 0 0 0,0 1 0 0 0,-1 0 1 0 0,1 1-28 0 0,-1 15 105 0 0,0-16-2 0 0,0-14-55 0 0,6-22-15 0 0,0-4-5 0 0,-7 2-17 0 0,-3 0-1 0 0,0-1-10 0 0,-1 2 7 0 0,2-1 0 0 0,1-1-7 0 0,1 24-101 0 0,0-1 1 0 0,-1 0-1 0 0,0 1 1 0 0,-4-10 100 0 0,3 11-126 0 0,1-1 1 0 0,0 0 0 0 0,0 0 0 0 0,1-7 125 0 0,0 6-161 0 0,1 9 83 0 0,0 0-1 0 0,0 1 1 0 0,0-1-1 0 0,0 0 1 0 0,0 0 0 0 0,1 1-1 0 0,0-1 1 0 0,0 1-1 0 0,0-1 1 0 0,0 0 0 0 0,0 1-1 0 0,1 0 1 0 0,-1-1-1 0 0,1 1 79 0 0,4-12-492 0 0,-6 14 469 0 0,0 0 0 0 0,0 0 0 0 0,0 1 1 0 0,0-1-1 0 0,0 0 0 0 0,1 0 1 0 0,-1 0-1 0 0,0 1 0 0 0,0-1 0 0 0,1 0 1 0 0,-1 0-1 0 0,1 1 0 0 0,-1-1 1 0 0,1 0-1 0 0,-1 1 0 0 0,1-1 0 0 0,-1 0 1 0 0,1 1-1 0 0,-1-1 0 0 0,1 1 0 0 0,0-1 1 0 0,-1 1-1 0 0,1-1 0 0 0,0 1 1 0 0,0-1-1 0 0,-1 1 0 0 0,1 0 0 0 0,0-1 1 0 0,0 1-1 0 0,0 0 0 0 0,-1 0 1 0 0,1 0-1 0 0,0 0 0 0 0,0 0 0 0 0,0-1 1 0 0,0 2 22 0 0,14-6-263 0 0,-13 4 247 0 0,-1 0-1 0 0,1 0 0 0 0,-1 0 0 0 0,1 1 1 0 0,0-1-1 0 0,-1 1 0 0 0,1-1 0 0 0,0 1 1 0 0,0 0-1 0 0,0-1 0 0 0,0 1 17 0 0,76-11-248 0 0,-63 10 239 0 0,1 1 0 0 0,-1 1 1 0 0,0 0-1 0 0,1 1 0 0 0,-1 1 0 0 0,0 0 0 0 0,0 1 0 0 0,1 1 9 0 0,-12-3 3 0 0,0 0-1 0 0,0 0 0 0 0,0 1 0 0 0,0-1 1 0 0,-1 1-1 0 0,1-1 0 0 0,-1 1 0 0 0,0 0 1 0 0,0 1-1 0 0,0-1 0 0 0,0 0 0 0 0,1 3-2 0 0,25 45 187 0 0,-27-47-146 0 0,-2-2-14 0 0,1 0 0 0 0,-1 0 0 0 0,1-1 0 0 0,-1 1 0 0 0,0 0 0 0 0,1 0 0 0 0,-1 0 0 0 0,0 0 0 0 0,-1 0 0 0 0,1 0 0 0 0,0 0 0 0 0,0 0 0 0 0,-1 0 0 0 0,1 0 0 0 0,-1 0 0 0 0,0 0 0 0 0,0-1 0 0 0,0 3-27 0 0,-4 12 47 0 0,3-12-36 0 0,1 0-1 0 0,0 0 0 0 0,-1 0 0 0 0,0-1 0 0 0,0 1 1 0 0,0-1-1 0 0,0 1 0 0 0,0-1 0 0 0,-1 0 0 0 0,0 0 1 0 0,1 0-1 0 0,-1 0 0 0 0,-1 0-10 0 0,-6 6 37 0 0,0 0 0 0 0,-1-2 0 0 0,-4 4-37 0 0,-4-2 193 0 0,0 0 1 0 0,0-2-1 0 0,0 0 0 0 0,-1-1 0 0 0,-20 3-193 0 0,17-4 294 0 0,19-3-223 0 0,0 0-1 0 0,0 0 1 0 0,0 0-1 0 0,0 1 1 0 0,0-1-1 0 0,0 1 0 0 0,1 0 1 0 0,-2 1-71 0 0,-12 9 431 0 0,16-12-421 0 0,1-1-1 0 0,0 1 1 0 0,0-1-1 0 0,-1 1 1 0 0,1 0 0 0 0,0-1-1 0 0,0 1 1 0 0,0 0-1 0 0,0-1 1 0 0,0 1 0 0 0,0 0-1 0 0,0-1 1 0 0,0 1-1 0 0,0 0 1 0 0,0-1 0 0 0,0 1-1 0 0,0 0 1 0 0,0-1-1 0 0,0 1 1 0 0,1 0 0 0 0,-1-1-1 0 0,0 1 1 0 0,1 0-10 0 0,7 15 180 0 0,2-6-154 0 0,1 0-1 0 0,0-1 0 0 0,0 0 1 0 0,1-1-1 0 0,0-1 0 0 0,0 0 1 0 0,1 0-1 0 0,0-1 0 0 0,0-1 1 0 0,0 0-1 0 0,11 2-25 0 0,1 1 21 0 0,0 1 0 0 0,18 9-21 0 0,-25-10-6 0 0,0 0 0 0 0,0-1 0 0 0,1-1 0 0 0,0-1-1 0 0,0 0 1 0 0,4-1 6 0 0,27 4-121 0 0,-35-5-194 0 0,1 0 0 0 0,-1-1 0 0 0,1-1 0 0 0,0 0 1 0 0,0-1-1 0 0,1-1 315 0 0,2-5-8652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27.4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182 20 5224 0 0,'-3'0'129'0'0,"0"1"-1"0"0,-1 0 1 0 0,1-1 0 0 0,0 1-1 0 0,0 0 1 0 0,0 1 0 0 0,0-1 0 0 0,0 0-1 0 0,0 1 1 0 0,0 0 0 0 0,0 0-1 0 0,1-1 1 0 0,-1 2 0 0 0,1-1-1 0 0,-2 2-128 0 0,-5 4 644 0 0,1 1 0 0 0,0 1-1 0 0,-5 8-643 0 0,-4 7-49 0 0,0 1 0 0 0,-8 21 49 0 0,20-35-20 0 0,-1-1 1 0 0,2 1-1 0 0,0 0 1 0 0,1 1-1 0 0,0-1 0 0 0,0 1 1 0 0,1-1-1 0 0,1 2 20 0 0,-1 13-130 0 0,1-22 125 0 0,0 0-1 0 0,0 0 1 0 0,1 0 0 0 0,0 1 0 0 0,0-1 0 0 0,0 0 0 0 0,0 0-1 0 0,1 0 1 0 0,0 0 0 0 0,0 0 0 0 0,1 0 0 0 0,-1 0 0 0 0,1 0-1 0 0,0 0 1 0 0,0-1 0 0 0,1 1 5 0 0,-3-5 0 0 0,9 14 26 0 0,1-1 0 0 0,0 0 1 0 0,0-1-1 0 0,4 3-26 0 0,-9-11 19 0 0,-1-1-1 0 0,1 1 1 0 0,-1-1 0 0 0,1 0 0 0 0,0 0 0 0 0,0-1-1 0 0,0 1 1 0 0,1-1 0 0 0,-1 0 0 0 0,0-1 0 0 0,1 1-1 0 0,0-1 1 0 0,-1 0 0 0 0,3 0-19 0 0,3-1 56 0 0,1 0 1 0 0,0 0-1 0 0,-1-1 1 0 0,0-1-1 0 0,1 0 0 0 0,-1 0 1 0 0,0-1-1 0 0,0-1 1 0 0,0 0-1 0 0,0 0 0 0 0,-1-1 1 0 0,0 0-1 0 0,0-1 1 0 0,0 0-1 0 0,0-1 0 0 0,-1 0 1 0 0,5-5-57 0 0,6-5 49 0 0,-9 9 67 0 0,-1-1 0 0 0,0 0-1 0 0,-1 0 1 0 0,0-1 0 0 0,0-1 0 0 0,2-3-116 0 0,-7 7 94 0 0,0 0 1 0 0,0 0-1 0 0,0 0 1 0 0,-1-1-1 0 0,0 1 1 0 0,-1-1-1 0 0,1-1-94 0 0,-2 4 57 0 0,0 1 0 0 0,-1-1 0 0 0,0 1-1 0 0,0-1 1 0 0,0 0 0 0 0,0 1 0 0 0,0-1 0 0 0,-1 0-1 0 0,0 1 1 0 0,0-1 0 0 0,-1 1 0 0 0,1 0 0 0 0,-2-5-57 0 0,-2 1 80 0 0,1-1 1 0 0,-1 1 0 0 0,0 0 0 0 0,-1 0-1 0 0,0 1 1 0 0,0 0 0 0 0,0 0 0 0 0,-1 0-1 0 0,-5-3-80 0 0,-11-8 379 0 0,0 2 0 0 0,-14-7-379 0 0,21 14-236 0 0,0-1 1 0 0,1-1-1 0 0,0 0 0 0 0,0-1 1 0 0,1 0-1 0 0,-9-12 236 0 0,21 22-8686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27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51 93 7328 0 0,'0'0'10'0'0,"1"0"1"0"0,-1 0-1 0 0,1 1 0 0 0,0-1 1 0 0,-1 0-1 0 0,1 0 0 0 0,-1 0 1 0 0,1 0-1 0 0,-1 1 1 0 0,1-1-1 0 0,-1 0 0 0 0,1 1 1 0 0,-1-1-1 0 0,1 0 0 0 0,-1 1 1 0 0,1-1-1 0 0,-1 1 1 0 0,1-1-1 0 0,-1 1 0 0 0,0-1 1 0 0,1 0-1 0 0,-1 1 1 0 0,0 0-1 0 0,1-1 0 0 0,-1 1 1 0 0,0-1-1 0 0,0 1 0 0 0,0-1 1 0 0,0 1-1 0 0,1-1 1 0 0,-1 1-11 0 0,3 24 1430 0 0,-1-4-973 0 0,22 68 294 0 0,-14-21-657 0 0,-8-41-74 0 0,3 0 0 0 0,5 22-20 0 0,-3-20 1 0 0,-1 0-1 0 0,-2 1 0 0 0,-1 0 0 0 0,-1-7 269 0 0,0-1 0 0 0,2 0 0 0 0,1 0 0 0 0,0 0 0 0 0,8 17-269 0 0,-10-34 47 0 0,2 4 861 0 0,-5-9-896 0 0,0 0-1 0 0,0 0 1 0 0,0 0 0 0 0,0 1 0 0 0,0-1-1 0 0,0 0 1 0 0,0 0 0 0 0,0 0 0 0 0,0 0 0 0 0,0 0-1 0 0,0 0 1 0 0,0 1 0 0 0,0-1 0 0 0,0 0-1 0 0,0 0 1 0 0,0 0 0 0 0,0 0 0 0 0,0 0 0 0 0,0 0-1 0 0,0 0 1 0 0,0 0 0 0 0,-1 1 0 0 0,1-1 0 0 0,0 0-1 0 0,0 0 1 0 0,0 0 0 0 0,0 0 0 0 0,0 0-1 0 0,0 0 1 0 0,0 0 0 0 0,-1 0 0 0 0,1 0 0 0 0,0 0-1 0 0,0 0 1 0 0,0 0 0 0 0,0 0 0 0 0,0 0-1 0 0,0 0 1 0 0,-1 0 0 0 0,1 0 0 0 0,0 0 0 0 0,0 0-1 0 0,0 0 1 0 0,0 0 0 0 0,0 0 0 0 0,0 0-1 0 0,-1 0 1 0 0,1 0 0 0 0,0 0 0 0 0,0 0 0 0 0,0 0-1 0 0,0 0 1 0 0,0 0 0 0 0,0 0 0 0 0,0-1-1 0 0,-1 1 1 0 0,1 0 0 0 0,0 0 0 0 0,0 0 0 0 0,0 0-1 0 0,0 0 1 0 0,0 0 0 0 0,0 0-12 0 0,-18-25 552 0 0,-2-2-359 0 0,1-1 0 0 0,2-1 0 0 0,0-1-1 0 0,3-1 1 0 0,0 0 0 0 0,2 0 0 0 0,1-1 0 0 0,1-1 0 0 0,-1-17-193 0 0,7 30 93 0 0,1 0 0 0 0,1 0 0 0 0,1-1 1 0 0,1 1-1 0 0,1 0 0 0 0,0-1 0 0 0,2 1 0 0 0,0 0 0 0 0,3-7-93 0 0,-3 19 0 0 0,1 0 0 0 0,0 0 0 0 0,0 1 0 0 0,1-1 0 0 0,0 1 0 0 0,0 0 0 0 0,1 1 0 0 0,0-1 0 0 0,0 1 0 0 0,0 0 0 0 0,7-7 0 0 0,-9 9-17 0 0,1 0 0 0 0,0 0-1 0 0,0 1 1 0 0,0 0-1 0 0,0 0 1 0 0,0 0-1 0 0,1 0 1 0 0,-1 1-1 0 0,1 0 1 0 0,0 0-1 0 0,5 0 19 0 0,6-2-68 0 0,0 1 0 0 0,1 1 1 0 0,7 0 66 0 0,-24 2-1 0 0,26-1-22 0 0,0 1 0 0 0,11 1 23 0 0,-29 0-2 0 0,1 1 1 0 0,-1 0 0 0 0,0 0 0 0 0,0 1 0 0 0,0 0 0 0 0,0 0 0 0 0,0 1 0 0 0,5 3 1 0 0,-11-4 5 0 0,1-1 1 0 0,0 1 0 0 0,-1 0 0 0 0,0 0-1 0 0,0 1 1 0 0,0-1 0 0 0,0 1 0 0 0,0 0 0 0 0,-1-1-1 0 0,1 1 1 0 0,-1 0 0 0 0,0 1 0 0 0,-1-1-1 0 0,2 4-5 0 0,1 2 77 0 0,-1 1 0 0 0,-1 0-1 0 0,1 0 1 0 0,-2 0-1 0 0,1 3-76 0 0,-3-10 32 0 0,1 0 0 0 0,0 0-1 0 0,-1 0 1 0 0,0-1-1 0 0,0 1 1 0 0,0 0 0 0 0,0-1-1 0 0,-1 1 1 0 0,1-1-1 0 0,-1 1 1 0 0,0-1 0 0 0,0 0-1 0 0,0 0 1 0 0,-1 0-1 0 0,1 0 1 0 0,-1 0 0 0 0,1 0-1 0 0,-1-1 1 0 0,0 1-1 0 0,-1-1-31 0 0,-7 7 66 0 0,-1 0 0 0 0,0-1 0 0 0,0-1 0 0 0,-9 4-66 0 0,1-2 48 0 0,0-1 0 0 0,-1-1-1 0 0,0-1 1 0 0,0 0 0 0 0,0-2-1 0 0,-11 1-47 0 0,-2-2 180 0 0,-1 0-1 0 0,1-3 0 0 0,-25-2-179 0 0,48 0-2274 0 0,9 2-9195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28.4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311 20 6016 0 0,'-8'-1'453'0'0,"0"1"0"0"0,0-2 0 0 0,0 1 0 0 0,0-1 0 0 0,-4-2-453 0 0,5 2 421 0 0,0 0 1 0 0,0 0 0 0 0,1 1 0 0 0,-1 0-1 0 0,-1 0 1 0 0,1 0 0 0 0,-6 1-422 0 0,10 1 32 0 0,0 1 0 0 0,0-1 0 0 0,1 1 0 0 0,-1 0 0 0 0,0 0 0 0 0,1-1 0 0 0,-1 2 1 0 0,1-1-1 0 0,0 0 0 0 0,0 0 0 0 0,0 1 0 0 0,0-1 0 0 0,0 1 0 0 0,0 0 0 0 0,1-1 0 0 0,-1 2-32 0 0,-9 10-16 0 0,-1 1 7 0 0,-15 15-40 0 0,3 1 0 0 0,0 1 49 0 0,16-19-19 0 0,1-1-1 0 0,0 1 1 0 0,0 0 0 0 0,2 1-1 0 0,0 0 1 0 0,0 0 0 0 0,1 2 19 0 0,0-1 8 0 0,1 0 0 0 0,1-1 0 0 0,0 1 1 0 0,1 0-1 0 0,1 3-8 0 0,0-12 29 0 0,1 1 0 0 0,-1-1 0 0 0,1 0 0 0 0,0-1 0 0 0,1 1 0 0 0,0 0 0 0 0,0 0 0 0 0,0-1 0 0 0,0 1 0 0 0,1-1 1 0 0,0 1-1 0 0,0-1 0 0 0,0 0 0 0 0,2 1-29 0 0,10 13 102 0 0,-9-11-81 0 0,-1 0-1 0 0,1-1 1 0 0,0 0 0 0 0,1 0-1 0 0,-1-1 1 0 0,1 0 0 0 0,1 0 0 0 0,-1 0-1 0 0,1-1 1 0 0,0 0 0 0 0,0-1-1 0 0,1 1-20 0 0,1-2 11 0 0,51 14 6 0 0,-56-16-7 0 0,0 0 1 0 0,0-1 0 0 0,0 0 0 0 0,0 0-1 0 0,1 0 1 0 0,-1 0 0 0 0,0-1-1 0 0,0 0 1 0 0,0 0 0 0 0,0 0 0 0 0,0-1-11 0 0,25-8 123 0 0,-18 6-92 0 0,-1 0 0 0 0,1 0 0 0 0,0-1 0 0 0,-1-1-1 0 0,0 1 1 0 0,-1-2 0 0 0,1 0 0 0 0,-1 0 0 0 0,0-1 0 0 0,1-2-31 0 0,-3 3 46 0 0,-1 0-1 0 0,0-1 1 0 0,-1 0 0 0 0,0 0 0 0 0,0 0 0 0 0,-1-1 0 0 0,1-1-46 0 0,-4 5 46 0 0,0 0 1 0 0,-1 0-1 0 0,1 0 0 0 0,-1 0 1 0 0,0 0-1 0 0,-1 0 0 0 0,1 0 0 0 0,-1 0 1 0 0,0 0-1 0 0,0-1 0 0 0,-1 1 0 0 0,1 0 1 0 0,-1 0-1 0 0,-1-5-46 0 0,-2-3 78 0 0,-1 0 1 0 0,0 0 0 0 0,-1 0-1 0 0,0 1 1 0 0,-1-1-1 0 0,-1 2 1 0 0,0-1-1 0 0,0 1 1 0 0,-1 0-1 0 0,0 1 1 0 0,-1 0 0 0 0,0 0-1 0 0,-1 1-78 0 0,-28-22 341 0 0,0 2 1 0 0,-2 1-1 0 0,-2 2-341 0 0,40 25-190 0 0,1 0-1 0 0,0 0 1 0 0,0 0-1 0 0,0 0 1 0 0,-1 0-1 0 0,1 1 0 0 0,0-1 1 0 0,-1 1-1 0 0,1 0 1 0 0,-2 0 190 0 0,2 0-9981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29.3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325 71 7136 0 0,'-29'-34'3416'0'0,"24"30"-3283"0"0,0 1 1 0 0,-1-1-1 0 0,1 1 1 0 0,-1 1 0 0 0,0-1-1 0 0,0 1 1 0 0,0 0-1 0 0,0 1 1 0 0,0-1-1 0 0,0 1 1 0 0,-1 0 0 0 0,1 1-1 0 0,0-1 1 0 0,0 1-1 0 0,-1 0 1 0 0,0 1-134 0 0,-17-5 106 0 0,22 3-85 0 0,-1 0-1 0 0,1 0 1 0 0,-1 1-1 0 0,1-1 1 0 0,-1 1 0 0 0,0 0-1 0 0,1 0 1 0 0,-3 0-21 0 0,-11 2 83 0 0,1 0 0 0 0,0 1 0 0 0,0 1 1 0 0,0 0-1 0 0,0 1 0 0 0,1 1 0 0 0,-1 1-83 0 0,13-7 15 0 0,1 1-1 0 0,-1 0 0 0 0,1 0 1 0 0,-1 0-1 0 0,1-1 1 0 0,-1 2-1 0 0,1-1 0 0 0,0 0 1 0 0,0 0-1 0 0,-1 0 0 0 0,1 1 1 0 0,0-1-1 0 0,0 0 1 0 0,0 1-1 0 0,1-1 0 0 0,-1 1 1 0 0,0-1-1 0 0,0 2-14 0 0,0 0 21 0 0,1 0 1 0 0,0 0-1 0 0,0 0 0 0 0,0 0 1 0 0,0 0-1 0 0,0 0 0 0 0,0 0 1 0 0,1 0-1 0 0,0 2-21 0 0,0 0 6 0 0,-1 0 1 0 0,1 0-1 0 0,0-1 1 0 0,1 1-1 0 0,-1 0 0 0 0,1-1 1 0 0,0 0-1 0 0,0 1 1 0 0,0-1-1 0 0,1 0 0 0 0,-1 0 1 0 0,1 0-1 0 0,0 0 1 0 0,0 0-1 0 0,1 0-6 0 0,19 18 42 0 0,0-1 0 0 0,14 9-42 0 0,4 3 20 0 0,17 11 2 0 0,-31-24 1 0 0,22 20-23 0 0,-45-36 1 0 0,42 43 24 0 0,-43-43-24 0 0,1 1 0 0 0,-1-1 0 0 0,0 1-1 0 0,0 0 1 0 0,0 0 0 0 0,-1 0 0 0 0,0 1 0 0 0,0-1 0 0 0,2 6-1 0 0,-4-10 0 0 0,0 0 0 0 0,0 0 0 0 0,0 0 0 0 0,0 1 0 0 0,0-1 0 0 0,-1 0 0 0 0,1 0 0 0 0,0 0 0 0 0,0 0 0 0 0,-1 0 0 0 0,1 0 0 0 0,-1 0 0 0 0,1 0 0 0 0,-1 0 0 0 0,1 0 0 0 0,-1 1 0 0 0,-5 14 0 0 0,6-15 0 0 0,-1 1 0 0 0,1-1 1 0 0,-1 1-1 0 0,1-1 0 0 0,-1 0 1 0 0,0 1-1 0 0,1-1 0 0 0,-1 0 1 0 0,0 1-1 0 0,0-1 1 0 0,0 0-1 0 0,0 0 0 0 0,0 0 1 0 0,0 0-1 0 0,-1 0 0 0 0,1 0 1 0 0,0 0-1 0 0,-1 0 0 0 0,-23 14 2 0 0,-57 23 32 0 0,77-37-15 0 0,1 0 0 0 0,-1 0-1 0 0,1-1 1 0 0,-1 1 0 0 0,0-1 0 0 0,1 0-1 0 0,-1 0 1 0 0,1-1 0 0 0,-1 1 0 0 0,1-1 0 0 0,-1 0-1 0 0,1 0 1 0 0,-1-1 0 0 0,1 1 0 0 0,-4-3-19 0 0,-26-6 84 0 0,31 9-215 0 0,-1-1 1 0 0,1 0 0 0 0,-1 0 0 0 0,1 0 0 0 0,0 0-1 0 0,0-1 1 0 0,0 1 0 0 0,1-1 0 0 0,-1 1 0 0 0,0-1 0 0 0,1 0-1 0 0,0 0 1 0 0,0 0 0 0 0,-1-2 130 0 0,1 2-9193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29.7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0 5120 0 0,'25'19'143'0'0,"-13"-3"1522"0"0,-10-14-1535 0 0,0-1 1 0 0,0 1-1 0 0,-1 0 1 0 0,1 0-1 0 0,-1 1 1 0 0,1-1-1 0 0,-1 0 1 0 0,0 0-1 0 0,0 1 0 0 0,0-1 1 0 0,0 0-1 0 0,-1 1 1 0 0,1-1-1 0 0,-1 1 1 0 0,1-1-1 0 0,-1 1 1 0 0,0 0-1 0 0,0-1 1 0 0,0 1-1 0 0,0 0-130 0 0,-1 24 240 0 0,-2 0-1 0 0,-1 0 1 0 0,-1 0-1 0 0,-1 0 1 0 0,-2-1-1 0 0,-1 1-239 0 0,1 20 623 0 0,7-38-419 0 0,0 0 0 0 0,0 0-1 0 0,-1-1 1 0 0,-1 1 0 0 0,0 2-204 0 0,1-5 150 0 0,0-1 0 0 0,1 0 1 0 0,0 0-1 0 0,0 0 1 0 0,1 1-1 0 0,-1 4-150 0 0,1-9 100 0 0,0-1-22 0 0,0 0-6 0 0,0 0 1 0 0,0 0 0 0 0,0 0-21 0 0,0 0-1769 0 0,0 0-7036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43.9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1 157 6928 0 0,'1'-2'19'0'0,"-1"1"0"0"0,1-1 0 0 0,0 1 0 0 0,0 0 0 0 0,0-1 0 0 0,0 1 0 0 0,0 0 0 0 0,0 0 0 0 0,0 0 0 0 0,0 0 0 0 0,1 0 0 0 0,-1 0 0 0 0,0 0 0 0 0,1 0 0 0 0,0 0-19 0 0,10-8 208 0 0,-6 3-147 0 0,0 0 1 0 0,1 1-1 0 0,0 0 0 0 0,0 0 1 0 0,1 0-1 0 0,-1 1 0 0 0,1 0 1 0 0,0 0-1 0 0,0 1 0 0 0,0 0 1 0 0,7-1-62 0 0,-3-1 24 0 0,1 1 1 0 0,-1-2 0 0 0,4-2-25 0 0,-3 1 4 0 0,-1 1 1 0 0,1 1 0 0 0,12-4-5 0 0,-20 8 1 0 0,16-6-1 0 0,0 2-1 0 0,0 0 0 0 0,1 2 0 0 0,11-1 1 0 0,-26 4 5 0 0,1 0-1 0 0,-1 1 1 0 0,0-1-1 0 0,0 1 1 0 0,0 1-1 0 0,1-1 1 0 0,-1 1 0 0 0,0 1-1 0 0,-1-1 1 0 0,1 1-1 0 0,0 0 1 0 0,-1 1-1 0 0,0-1 1 0 0,0 1-1 0 0,5 4-4 0 0,-8-6 23 0 0,0 0-1 0 0,-1 1 0 0 0,1-1 0 0 0,-1 0 0 0 0,0 1 1 0 0,1 0-1 0 0,-1-1 0 0 0,0 1 0 0 0,0 0 0 0 0,-1 0 1 0 0,1 0-1 0 0,-1 0 0 0 0,1 1 0 0 0,-1-1 0 0 0,0 0 1 0 0,0 0-1 0 0,-1 1 0 0 0,1-1 0 0 0,-1 1 0 0 0,1-1 1 0 0,-1 0-1 0 0,0 1 0 0 0,-1 1-22 0 0,1-1 46 0 0,0 0-1 0 0,-1-1 1 0 0,1 1-1 0 0,-1 0 1 0 0,0-1-1 0 0,0 1 1 0 0,0-1-1 0 0,-1 1 1 0 0,1-1-1 0 0,-1 0 1 0 0,0 0-1 0 0,0 1 1 0 0,0-1-1 0 0,0 0 1 0 0,0-1-1 0 0,-1 1 1 0 0,0 0 0 0 0,1-1-1 0 0,-1 1 1 0 0,-1-1-46 0 0,-8 7 109 0 0,-1 0 0 0 0,-1-1 0 0 0,1-1 1 0 0,-8 2-110 0 0,-19 12 199 0 0,28-16-57 0 0,0 1 0 0 0,-1-1 1 0 0,0-1-1 0 0,-7 1-142 0 0,-22 8 341 0 0,8-2-104 0 0,21-7-95 0 0,0 0 1 0 0,1 1-1 0 0,0 0 1 0 0,-2 1-143 0 0,12-4-79 0 0,-1-1 0 0 0,1 0 0 0 0,-1 0 0 0 0,0 0 0 0 0,1-1 0 0 0,-1 1 0 0 0,0 0 0 0 0,0-1 0 0 0,1 0 0 0 0,-1 0 0 0 0,0 0 0 0 0,-1 0 79 0 0,1 0-420 0 0,3 0-7197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30.2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250 21 6224 0 0,'0'0'912'0'0,"12"15"2290"0"0,-10-13-3057 0 0,0 0 0 0 0,0 0-1 0 0,0 1 1 0 0,-1-1 0 0 0,1 0 0 0 0,-1 1-1 0 0,1 0 1 0 0,-1-1 0 0 0,0 1-1 0 0,1 0 1 0 0,-2-1 0 0 0,1 1-1 0 0,0 0 1 0 0,0 0 0 0 0,-1 1-145 0 0,2 50 593 0 0,0-8-482 0 0,5 17 315 0 0,-4 0 1 0 0,-2 45-427 0 0,-2-55 67 0 0,-10-21 54 0 0,4-21-53 0 0,7-11-68 0 0,0 0 1 0 0,0 0-1 0 0,0 0 1 0 0,0 0-1 0 0,0 1 1 0 0,0-1 0 0 0,0 0-1 0 0,0 0 1 0 0,0 0-1 0 0,0 0 1 0 0,0 0-1 0 0,0 0 1 0 0,0 1-1 0 0,0-1 1 0 0,-1 0-1 0 0,1 0 1 0 0,0 0-1 0 0,0 0 1 0 0,0 0-1 0 0,0 0 1 0 0,0 0-1 0 0,0 0 1 0 0,-1 0-1 0 0,1 0 1 0 0,0 1-1 0 0,0-1 1 0 0,0 0-1 0 0,0 0 1 0 0,0 0-1 0 0,-1 0 1 0 0,1 0-1 0 0,0 0 1 0 0,0 0-1 0 0,0 0 1 0 0,0 0-1 0 0,0 0 1 0 0,-1 0-1 0 0,1 0 1 0 0,0 0-1 0 0,0-1 1 0 0,0 1-1 0 0,0 0 1 0 0,0 0-1 0 0,-1 0 1 0 0,1 0-1 0 0,0 0 1 0 0,0 0-1 0 0,0 0 1 0 0,0 0-1 0 0,0 0 1 0 0,0 0-1 0 0,0 0 1 0 0,-1-1-1 0 0,1 1 1 0 0,0 0-1 0 0,0 0 1 0 0,0 0-1 0 0,0 0 1 0 0,0 0-1 0 0,0-1 1 0 0,0 1-1 0 0,0 0 1 0 0,0 0-1 0 0,0 0 1 0 0,0 0-1 0 0,0 0 1 0 0,0-1-1 0 0,0 1 1 0 0,0 0-1 0 0,-4-6-1788 0 0,3 5-7197 0 0</inkml:trace>
  <inkml:trace contextRef="#ctx0" brushRef="#br0" timeOffset="1">0 132 6328 0 0,'2'2'49'0'0,"0"-1"0"0"0,0 1 0 0 0,0-1 0 0 0,0 0 0 0 0,0 0 0 0 0,0 0 0 0 0,0 0 0 0 0,0 0 1 0 0,1 0-1 0 0,-1-1 0 0 0,0 1 0 0 0,0-1 0 0 0,1 1 0 0 0,-1-1 0 0 0,0 0 0 0 0,1 0 0 0 0,-1 0 0 0 0,0 0 0 0 0,2-1-49 0 0,7 0 520 0 0,-1-1 1 0 0,1-1-1 0 0,8-2-520 0 0,1-2 419 0 0,57-19 803 0 0,-28 8-584 0 0,156-44 254 0 0,-179 55-866 0 0,28-4-26 0 0,-45 9-3 0 0,1 1 1 0 0,-1 1 0 0 0,1 0-1 0 0,-1 0 1 0 0,1 1-1 0 0,-1 0 1 0 0,6 2 2 0 0,-4 0 8 0 0,-5-2-29 0 0,1 0 0 0 0,-1 0 0 0 0,1 1 1 0 0,-1 0-1 0 0,0 1 0 0 0,0-1 0 0 0,0 1 0 0 0,0 0 1 0 0,0 0-1 0 0,-1 1 0 0 0,0 0 0 0 0,1 0 0 0 0,1 2 21 0 0,1 3-27 0 0,-4-5 23 0 0,-1 0 0 0 0,0-1 0 0 0,0 1-1 0 0,0 0 1 0 0,0 1 0 0 0,0-1 0 0 0,-1 0 0 0 0,0 1-1 0 0,0-1 1 0 0,0 1 0 0 0,0 0 4 0 0,34 89 85 0 0,-29-74-47 0 0,-2-9-4 0 0,-1-1 0 0 0,-1 1 0 0 0,0 0 0 0 0,-1 0 0 0 0,1 8-34 0 0,13 71 164 0 0,-15-74-55 0 0,2-1 0 0 0,0 1 0 0 0,4 10-109 0 0,2 15 144 0 0,-8-36-107 0 0,1 0 0 0 0,-1-1 0 0 0,1 1 0 0 0,-1-1 0 0 0,1 1 0 0 0,1-1 0 0 0,-1 1-37 0 0,2 2 161 0 0,-3 4-1021 0 0,-1-11-7821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30.6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275 32 6128 0 0,'0'0'116'0'0,"0"1"0"0"0,0-1 0 0 0,0 1 0 0 0,0 0 0 0 0,-1-1 0 0 0,1 1-1 0 0,0-1 1 0 0,0 1 0 0 0,-1-1 0 0 0,1 1 0 0 0,0 0 0 0 0,-1-1 0 0 0,1 1 0 0 0,0-1 0 0 0,-1 0 0 0 0,1 1 0 0 0,-1-1 0 0 0,1 1 0 0 0,-1-1 0 0 0,1 0 0 0 0,-1 1 0 0 0,1-1 0 0 0,-1 0 0 0 0,1 1 0 0 0,-1-1-1 0 0,1 0 1 0 0,-1 0 0 0 0,0 0 0 0 0,1 1 0 0 0,-1-1-116 0 0,-24 3 1393 0 0,7-1-919 0 0,16-2-447 0 0,-2 1 11 0 0,0 0 0 0 0,-1 0 1 0 0,1 0-1 0 0,0 0 1 0 0,1 1-1 0 0,-1 0 1 0 0,0-1-1 0 0,0 1 0 0 0,1 1 1 0 0,-1-1-1 0 0,1 0 1 0 0,0 1-1 0 0,-1 0 1 0 0,1 0-1 0 0,0 0 1 0 0,1 0-1 0 0,-1 0-38 0 0,-1 2 18 0 0,1-1-1 0 0,-1 0 1 0 0,0 0-1 0 0,-1 0 1 0 0,1-1-1 0 0,-1 1-17 0 0,-21 20 50 0 0,16-12-34 0 0,0 0 1 0 0,1 0-1 0 0,0 1 1 0 0,2 0-1 0 0,-1 1 1 0 0,1 0-1 0 0,1 0 1 0 0,0 2-17 0 0,-3 14 88 0 0,4-17-28 0 0,1 0-1 0 0,1 0 0 0 0,-1 4-59 0 0,4-12 19 0 0,-1-1 0 0 0,1 0-1 0 0,0 0 1 0 0,0 1-1 0 0,0-1 1 0 0,1 0-1 0 0,-1 0 1 0 0,1 1-1 0 0,0-1 1 0 0,1 0-1 0 0,-1 0 1 0 0,1 2-19 0 0,1 0 16 0 0,0-1 0 0 0,1 1 0 0 0,-1-1 0 0 0,1 0 0 0 0,0 0 0 0 0,0 0 0 0 0,1-1 1 0 0,-1 1-1 0 0,1-1 0 0 0,0 0 0 0 0,0 0 0 0 0,1-1 0 0 0,-1 0 0 0 0,1 0 0 0 0,-1 0 0 0 0,1 0 0 0 0,0-1 0 0 0,0 0 0 0 0,2 0-16 0 0,4 1 6 0 0,0-1 0 0 0,0 0 0 0 0,0-1 0 0 0,0 0 0 0 0,0-1 0 0 0,0 0 0 0 0,0-1 0 0 0,0-1 0 0 0,9-2-6 0 0,-13 2 3 0 0,-1 0 1 0 0,0-1 0 0 0,0 0-1 0 0,0 0 1 0 0,0-1 0 0 0,3-2-4 0 0,12-6 18 0 0,-18 10 7 0 0,0 0 0 0 0,0 0 1 0 0,0-1-1 0 0,0 1 1 0 0,0-1-1 0 0,0 0 0 0 0,-1 0 1 0 0,1-1-1 0 0,-1 1 1 0 0,0-1-1 0 0,0 0 1 0 0,0 1-1 0 0,-1-1 0 0 0,1-1 1 0 0,-1 1-1 0 0,0 0 1 0 0,0 0-1 0 0,-1-1 0 0 0,1 1 1 0 0,-1-1-1 0 0,1-2-25 0 0,-2 0 77 0 0,1 0 0 0 0,-1 0 0 0 0,0 0 0 0 0,0 0 0 0 0,-1 0 0 0 0,0 1 0 0 0,0-1 0 0 0,-1 0 0 0 0,0 0 0 0 0,0 1-1 0 0,0-1 1 0 0,-1 1 0 0 0,0 0 0 0 0,-2-4-77 0 0,-5-6 142 0 0,0-1 0 0 0,-1 2 0 0 0,0-1 0 0 0,-2 1-1 0 0,1 1 1 0 0,-2 0 0 0 0,0 1 0 0 0,-11-8-142 0 0,5 5 231 0 0,0-1 0 0 0,2-1 1 0 0,0 0-1 0 0,-5-8-231 0 0,16 19 106 0 0,6 6-85 0 0,-1 0-1 0 0,1 0 0 0 0,0-1 0 0 0,0 1 1 0 0,0 0-1 0 0,-1-1 0 0 0,1 1 0 0 0,0 0 1 0 0,0-1-1 0 0,1 1 0 0 0,-1-1 0 0 0,0 1 0 0 0,0-2-20 0 0,1 2 16 0 0,0 1-2178 0 0,0 0-8715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3:31.1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0 379 8536 0 0,'0'2'58'0'0,"0"0"1"0"0,0-1-1 0 0,0 1 1 0 0,0 0-1 0 0,0-1 0 0 0,1 1 1 0 0,-1 0-1 0 0,1-1 1 0 0,-1 1-1 0 0,1-1 1 0 0,-1 1-1 0 0,1-1 1 0 0,0 1-1 0 0,0-1 1 0 0,-1 1-1 0 0,1-1 0 0 0,0 1 1 0 0,1-1-1 0 0,-1 0-58 0 0,4 13 1118 0 0,-5-13-1090 0 0,0 0-1 0 0,0-1 1 0 0,0 1 0 0 0,0-1 0 0 0,0 1-1 0 0,0 0 1 0 0,0-1 0 0 0,1 1 0 0 0,-1-1-1 0 0,0 1 1 0 0,0-1 0 0 0,0 1 0 0 0,1-1-1 0 0,-1 1 1 0 0,0-1 0 0 0,1 1 0 0 0,-1-1-1 0 0,0 1 1 0 0,1-1 0 0 0,-1 1 0 0 0,1-1-1 0 0,-1 1 1 0 0,1-1 0 0 0,-1 0 0 0 0,1 1-1 0 0,-1-1 1 0 0,1 0 0 0 0,-1 0 0 0 0,1 1-1 0 0,-1-1 1 0 0,1 0 0 0 0,-1 0 0 0 0,1 0-1 0 0,0 0 1 0 0,-1 0 0 0 0,1 0 0 0 0,-1 0-1 0 0,1 0-27 0 0,1 0 315 0 0,-2 0-170 0 0,0 0-47 0 0,0 0 0 0 0,0 0 4 0 0,0 0-30 0 0,0 0-10 0 0,0 0-2 0 0,0 0 14 0 0,0 0 18 0 0,0-1-70 0 0,0 0 0 0 0,0 0 0 0 0,0 0 0 0 0,0 0 0 0 0,0-1 0 0 0,1 1 0 0 0,-1 0 0 0 0,0 0 0 0 0,1 0 0 0 0,-1 0 0 0 0,1 0 0 0 0,0 0 0 0 0,-1 0 0 0 0,1 0 0 0 0,0 0 0 0 0,-1 0 1 0 0,1 0-23 0 0,9-16 98 0 0,-7 5-47 0 0,0-1-1 0 0,-2 1 1 0 0,1-1-1 0 0,-1 0 1 0 0,-1-3-51 0 0,1-5 67 0 0,-2-41 144 0 0,0 47-111 0 0,1 0 0 0 0,0 0 0 0 0,2-14-100 0 0,9-38 593 0 0,-11 66-554 0 0,0 0 0 0 0,1 0-1 0 0,-1 0 1 0 0,0 0 0 0 0,1 0 0 0 0,-1 0 0 0 0,1 0-1 0 0,-1 1 1 0 0,1-1 0 0 0,-1 0 0 0 0,1 0 0 0 0,0 0 0 0 0,-1 1-1 0 0,1-1 1 0 0,0 0 0 0 0,0 1 0 0 0,-1-1 0 0 0,1 1-1 0 0,0-1 1 0 0,0 1 0 0 0,0-1 0 0 0,0 1 0 0 0,0-1 0 0 0,0 1-39 0 0,25-2 686 0 0,-15 3-523 0 0,-10-1-154 0 0,0 0 0 0 0,0 1-1 0 0,0-1 1 0 0,0 1 0 0 0,0-1 0 0 0,0 1-1 0 0,0 0 1 0 0,0-1 0 0 0,0 1 0 0 0,-1 0-1 0 0,1 0 1 0 0,0 0 0 0 0,0 0 0 0 0,0-1-1 0 0,-1 1 1 0 0,1 0 0 0 0,-1 0 0 0 0,1 1-9 0 0,12 21 99 0 0,-10-18-57 0 0,11 19 110 0 0,-4-3-88 0 0,1 0-1 0 0,1-2 0 0 0,1 1 1 0 0,1-2-1 0 0,0 0 0 0 0,2 0 1 0 0,9 8-64 0 0,11 7 20 0 0,-29-25-14 0 0,0 0 0 0 0,1-1-1 0 0,0 0 1 0 0,0-1 0 0 0,1 0 0 0 0,0 0 0 0 0,0-1-1 0 0,9 4-5 0 0,-13-7-27 0 0,0 0 0 0 0,1-1 0 0 0,-1 0 0 0 0,0 0 0 0 0,1-1 0 0 0,-1 1 0 0 0,0-1 0 0 0,2-1 27 0 0,-6-29 99 0 0,-2-41 267 0 0,0 10-6 0 0,2 0 1 0 0,9-58-361 0 0,-9 112 70 0 0,1-1 0 0 0,0 0 0 0 0,1 0 1 0 0,-1 1-1 0 0,1-1 0 0 0,1 1-70 0 0,-3-4 8 0 0,-1 8-2192 0 0,0 2-9814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03.1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269 51 2808 0 0,'0'0'673'0'0,"0"0"5"0"0,0 0-2 0 0,0 0-21 0 0,0 0-112 0 0,0 0-26 0 0,0 0-2 0 0,0 0 6 0 0,0 0 15 0 0,-6-5 11 0 0,-20-20-7 0 0,22 22-445 0 0,0 1 0 0 0,0-1 0 0 0,0 1 1 0 0,0 0-1 0 0,0 1 0 0 0,-1-1 0 0 0,1 1 0 0 0,-1 0 0 0 0,1 0 0 0 0,-1 0 1 0 0,0 0-1 0 0,1 1 0 0 0,-1 0 0 0 0,0 0 0 0 0,1 0 0 0 0,-1 1 0 0 0,1-1 1 0 0,-1 1-96 0 0,-17 1 342 0 0,18-2-308 0 0,1 1 1 0 0,0-1 0 0 0,0 1 0 0 0,0 0 0 0 0,-1 0 0 0 0,1 0-1 0 0,0 0 1 0 0,0 1 0 0 0,1-1 0 0 0,-1 1 0 0 0,0 0-1 0 0,0 0 1 0 0,1 0 0 0 0,-1 0 0 0 0,1 0 0 0 0,0 1 0 0 0,-2 1-35 0 0,-19 16 78 0 0,20-18-51 0 0,0 0 1 0 0,0 1-1 0 0,1-1 0 0 0,-1 1 0 0 0,0 0 0 0 0,1 0 0 0 0,0 0 0 0 0,0 0 0 0 0,0 0 0 0 0,0 1 0 0 0,0-1 1 0 0,1 1-1 0 0,-1-1 0 0 0,1 3-27 0 0,-3 8 155 0 0,0 1 1 0 0,1 0-1 0 0,1 2-155 0 0,-1 5 10 0 0,1-14 8 0 0,1 1-1 0 0,0 0 0 0 0,0 0 1 0 0,1 0-1 0 0,0 0 1 0 0,1 0-1 0 0,0 0 0 0 0,0 0 1 0 0,1 0-1 0 0,0 0 1 0 0,1 0-1 0 0,-1-1 0 0 0,2 1 1 0 0,-1-1-1 0 0,1 0 1 0 0,1 0-1 0 0,-1 0 0 0 0,2-1 1 0 0,-1 1-1 0 0,2 1-17 0 0,2 2 15 0 0,0-1 0 0 0,1 1 0 0 0,0-2-1 0 0,0 1 1 0 0,1-1 0 0 0,0-1-1 0 0,0 0 1 0 0,10 4-15 0 0,-13-7-25 0 0,1-1 0 0 0,0 0 0 0 0,0-1 0 0 0,0 0 0 0 0,0 0 0 0 0,0-1 0 0 0,1 0 0 0 0,-1-1 0 0 0,1 0 1 0 0,-1 0-1 0 0,1-1 0 0 0,-1 0 0 0 0,1-1 25 0 0,-6 1-4 0 0,4-1-4 0 0,1 0 1 0 0,-1 0-1 0 0,0 0 0 0 0,1-1 1 0 0,-1 0-1 0 0,0-1 0 0 0,0 0 1 0 0,0 0-1 0 0,0-1 1 0 0,5-3 7 0 0,17-10-4 0 0,-26 15 5 0 0,0 0 1 0 0,1 0 0 0 0,-1-1-1 0 0,0 1 1 0 0,-1-1 0 0 0,1 1 0 0 0,0-1-1 0 0,-1-1 1 0 0,0 1 0 0 0,1 0-1 0 0,-1-1 1 0 0,0 1 0 0 0,-1-1 0 0 0,2-2-2 0 0,11-25 38 0 0,-11 24-8 0 0,0-1 0 0 0,0 1 0 0 0,-1-1 0 0 0,0 1 1 0 0,-1-1-1 0 0,0 0 0 0 0,0 0 0 0 0,0 0 0 0 0,-1 0 1 0 0,0-5-31 0 0,-1 3 4 0 0,1 4 54 0 0,-1 0 0 0 0,0-1 0 0 0,0 1 0 0 0,-1 0 0 0 0,1 0 0 0 0,-1 0 1 0 0,-1 0-1 0 0,1 0 0 0 0,-1 0 0 0 0,0 0 0 0 0,0 0 0 0 0,-1 0 0 0 0,1 1 0 0 0,-1-1 1 0 0,-3-3-59 0 0,-24-32 283 0 0,11 15 163 0 0,-16-18-446 0 0,14 14-1620 0 0,20 29-7809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03.6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 6928 0 0,'14'-2'624'0'0,"-14"2"-556"0"0,1 0-1 0 0,-1 0 1 0 0,1 0-1 0 0,0 0 0 0 0,-1 0 1 0 0,1 0-1 0 0,-1 0 0 0 0,1 0 1 0 0,0 0-1 0 0,-1 0 1 0 0,1 0-1 0 0,0 0 0 0 0,-1 1 1 0 0,1-1-1 0 0,-1 0 1 0 0,1 0-1 0 0,-1 1 0 0 0,1-1 1 0 0,-1 0-1 0 0,1 1 0 0 0,-1-1 1 0 0,1 0-1 0 0,-1 1 1 0 0,1-1-1 0 0,-1 1 0 0 0,1-1 1 0 0,-1 1-68 0 0,3 2 202 0 0,0 0 0 0 0,-1 0 0 0 0,1 0 1 0 0,-1 0-1 0 0,0 0 0 0 0,0 1 0 0 0,0-1 0 0 0,0 1 1 0 0,-1 0-1 0 0,0-1 0 0 0,1 2-202 0 0,10 44-345 0 0,-9-35 526 0 0,4 16-63 0 0,-1 1 1 0 0,-2 0-1 0 0,0 1 0 0 0,-3-1 1 0 0,0 0-1 0 0,-3 9-118 0 0,2-33 56 0 0,0 0-1 0 0,1 0 1 0 0,0 0-1 0 0,0 0 1 0 0,1 0-1 0 0,-1 0 1 0 0,1-1 0 0 0,1 1-1 0 0,1 4-55 0 0,-1-4 65 0 0,0 1 0 0 0,0 0-1 0 0,-1 0 1 0 0,0 0 0 0 0,-1 0 0 0 0,0 0 0 0 0,0 0-65 0 0,8 3 342 0 0,-5-8-502 0 0,-5-5-1204 0 0,0 1-7150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04.0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 7024 0 0,'1'1'7'0'0,"0"0"1"0"0,0 0 0 0 0,0-1-1 0 0,0 1 1 0 0,0 0 0 0 0,0-1-1 0 0,1 1 1 0 0,-1-1-1 0 0,0 1 1 0 0,0-1 0 0 0,1 0-1 0 0,-1 0 1 0 0,0 1-1 0 0,1-1 1 0 0,-1 0 0 0 0,0 0-1 0 0,1 0 1 0 0,-1 0 0 0 0,0 0-1 0 0,2-1-7 0 0,29-8 275 0 0,-7 1-150 0 0,114-16-125 0 0,-96 20 0 0 0,-32 4 0 0 0,-1-1 0 0 0,0 0 0 0 0,0-1 0 0 0,1 0 0 0 0,-3 0-94 0 0,0 1 0 0 0,0 0 1 0 0,0 0-1 0 0,0 1 0 0 0,5 0 94 0 0,-6 0-607 0 0,-5 0-4045 0 0</inkml:trace>
  <inkml:trace contextRef="#ctx0" brushRef="#br0" timeOffset="1">43 237 5016 0 0,'9'14'0'0'0,"-7"-9"0"0"0,1 0 0 0 0,0-1 0 0 0,0 1 0 0 0,0-1 0 0 0,1 0 0 0 0,0 0 0 0 0,-1 0 0 0 0,5 3 0 0 0,-5-6 3 0 0,0-1 0 0 0,1 1 0 0 0,-1 0 0 0 0,0-1-1 0 0,0 0 1 0 0,0 0 0 0 0,0 0 0 0 0,1 0 0 0 0,-1 0 0 0 0,0-1 0 0 0,0 1 0 0 0,0-1 0 0 0,0 0 0 0 0,2 0-3 0 0,7-2 14 0 0,132-11 354 0 0,-81 2-795 0 0,-58 11-3153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05.2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7832 0 0,'0'0'192'0'0,"0"0"0"0"0,0 0 1 0 0,0 0 14 0 0,0 0 35 0 0,0 0 18 0 0,27 0 1768 0 0,-22 0-1850 0 0,-1 1 1 0 0,1-1-1 0 0,0 1 0 0 0,-1 1 0 0 0,1-1 0 0 0,-1 0 0 0 0,1 1 0 0 0,-1 0 1 0 0,0 0-1 0 0,3 2-178 0 0,42 30 266 0 0,-19-13-42 0 0,-15-10-147 0 0,-1 0 0 0 0,0 1 0 0 0,-1 0-1 0 0,0 1 1 0 0,10 14-77 0 0,44 51 174 0 0,-60-72-147 0 0,-1 1 1 0 0,1 0-1 0 0,0-1 1 0 0,3 1-28 0 0,24 23 187 0 0,-29-24-113 0 0,0-1 0 0 0,1 0-1 0 0,0 0 1 0 0,1 0 0 0 0,0 0-74 0 0,21 18 230 0 0,-18-9-115 0 0,-10-13-100 0 0,1 0 0 0 0,-1 0 0 0 0,1 0 0 0 0,-1 0 0 0 0,1 0 0 0 0,0 0 0 0 0,0 0-1 0 0,-1 0 1 0 0,1 0 0 0 0,0 0 0 0 0,0-1 0 0 0,0 1 0 0 0,0 0 0 0 0,0-1-1 0 0,0 1 1 0 0,0 0 0 0 0,0-1 0 0 0,0 1 0 0 0,0-1 0 0 0,1 1-15 0 0,0-1 27 0 0,0 1-1 0 0,0 0 1 0 0,0 0 0 0 0,-1 0 0 0 0,1 0-1 0 0,0 0 1 0 0,0 0 0 0 0,-1 0 0 0 0,1 0 0 0 0,-1 1-1 0 0,1-1 1 0 0,-1 1 0 0 0,1 1-27 0 0,6 4 73 0 0,2-1 252 0 0,-5-4-65 0 0,-3 11-232 0 0,-2-9-1853 0 0,0-4-8533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05.6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490 1 6824 0 0,'-4'0'1834'0'0,"3"0"-1556"0"0,1 0 2 0 0,0 0-28 0 0,0 0-111 0 0,0 0-22 0 0,-14 18 295 0 0,-24 15 361 0 0,2 2 0 0 0,-24 30-775 0 0,15-19 293 0 0,30-32-127 0 0,1 1-1 0 0,-7 10-165 0 0,7-9 261 0 0,-1 0 0 0 0,0-1 0 0 0,-16 12-261 0 0,-14 13 478 0 0,36-29-333 0 0,0-1-1 0 0,1 1 1 0 0,0 0 0 0 0,-3 7-145 0 0,-12 18 442 0 0,4-17-162 0 0,18-18-252 0 0,-1 0 1 0 0,0 0-1 0 0,1 1 0 0 0,0-1 1 0 0,-1 0-1 0 0,1 1 1 0 0,0-1-1 0 0,0 1 0 0 0,-1-1 1 0 0,1 1-1 0 0,1-1 0 0 0,-1 1 1 0 0,0 0-1 0 0,0 0 1 0 0,0-1-1 0 0,1 1 0 0 0,-1 0 1 0 0,1 0-1 0 0,0 0 0 0 0,-1 0 1 0 0,1 0-1 0 0,0 0-28 0 0,0 0-113 0 0,-1 0 1 0 0,1-1-1 0 0,-1 1 0 0 0,1-1 0 0 0,-1 1 1 0 0,0-1-1 0 0,0 1 0 0 0,0-1 0 0 0,0 0 1 0 0,0 1-1 0 0,0-1 0 0 0,0 0 0 0 0,0 0 1 0 0,0 0 112 0 0,0-1-9948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06.0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5016 0 0,'4'2'224'0'0,"0"1"0"0"0,-1 0 0 0 0,1 0 0 0 0,0 1 0 0 0,-1-1 1 0 0,0 1-1 0 0,0-1 0 0 0,0 1 0 0 0,0 0 0 0 0,1 4-224 0 0,0 2 76 0 0,0 0 0 0 0,0 0 0 0 0,-1 1 0 0 0,-1-1 1 0 0,0 1-1 0 0,0 0 0 0 0,0 4-76 0 0,0 79 119 0 0,-3-62-12 0 0,0 12 399 0 0,0-25-165 0 0,0-1 0 0 0,2 1 0 0 0,0-1 0 0 0,1 1-341 0 0,9 9 700 0 0,-10-25-519 0 0,1-1 1 0 0,-1 1-1 0 0,0 0 1 0 0,1 1-1 0 0,-1-1 1 0 0,-1 0-1 0 0,1 0 1 0 0,0 0-1 0 0,-1 1 1 0 0,1 1-182 0 0,-1-4 43 0 0,0-1 0 0 0,0 0 1 0 0,0 0-1 0 0,0 0 0 0 0,0 1 0 0 0,1-1 1 0 0,-1 0-1 0 0,0 0 0 0 0,0 0 0 0 0,0 1 1 0 0,1-1-1 0 0,-1 0 0 0 0,0 0 0 0 0,0 0 0 0 0,0 0 1 0 0,1 0-1 0 0,-1 1 0 0 0,0-1 0 0 0,0 0 1 0 0,1 0-1 0 0,-1 0 0 0 0,0 0 0 0 0,0 0 1 0 0,1 0-1 0 0,-1 0 0 0 0,0 0 0 0 0,1 0 0 0 0,-1 0 1 0 0,0 0-1 0 0,0 0 0 0 0,1 0 0 0 0,-1 0 1 0 0,0 0-1 0 0,0 0 0 0 0,1 0 0 0 0,-1 0 1 0 0,0-1-1 0 0,0 1 0 0 0,1 0 0 0 0,-1 0 0 0 0,0 0-43 0 0,10-6-1524 0 0,-9 5-7509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06.5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1 415 9440 0 0,'1'-52'3477'0'0,"1"24"-3292"0"0,1 0 0 0 0,1 0 0 0 0,2 0-185 0 0,-4 19 47 0 0,-1 0 1 0 0,-1 0 0 0 0,1 0-1 0 0,-2-7-47 0 0,1 9 59 0 0,-1 1 0 0 0,2-1-1 0 0,-1 0 1 0 0,1 0 0 0 0,0 0-1 0 0,0 1 1 0 0,2-5-59 0 0,20-45 1272 0 0,-23 56-1221 0 0,0-1 1 0 0,1 1-1 0 0,-1-1 1 0 0,0 0-1 0 0,0 1 1 0 0,1-1-1 0 0,-1 1 1 0 0,0-1-1 0 0,1 1 1 0 0,-1-1-1 0 0,1 1 1 0 0,-1 0-1 0 0,1-1 1 0 0,-1 1-1 0 0,1-1 1 0 0,-1 1-1 0 0,1 0 1 0 0,-1 0-1 0 0,1-1 1 0 0,-1 1-1 0 0,1 0 1 0 0,-1 0-1 0 0,1-1 1 0 0,0 1-1 0 0,-1 0 1 0 0,1 0-1 0 0,0 0-51 0 0,0 0 65 0 0,1 0 0 0 0,-1 1 0 0 0,1-1 0 0 0,-1 0 0 0 0,1 1-1 0 0,-1-1 1 0 0,1 1 0 0 0,-1-1 0 0 0,1 1 0 0 0,-1 0 0 0 0,1 0-65 0 0,34 29 342 0 0,-30-24-310 0 0,3 1 29 0 0,0-1 0 0 0,0 1-1 0 0,8 3-60 0 0,-9-6 34 0 0,0 1 0 0 0,-1-1-1 0 0,0 2 1 0 0,0-1 0 0 0,0 1-1 0 0,-1 0 1 0 0,1 1-34 0 0,15 23 19 0 0,-18-23-17 0 0,1 0 0 0 0,0 0 0 0 0,0-1-1 0 0,0 0 1 0 0,1 0 0 0 0,0 0 0 0 0,4 2-2 0 0,39 31 12 0 0,-40-30-14 0 0,1-1 0 0 0,0 0 0 0 0,0-1 0 0 0,1 0 0 0 0,-1-1 0 0 0,1 0 0 0 0,10 3 2 0 0,-11-4-1 0 0,28 6 7 0 0,-36-10-3 0 0,0-1 0 0 0,0 0 0 0 0,1 0 0 0 0,-1 0 0 0 0,0 0-1 0 0,1 0 1 0 0,-1-1 0 0 0,0 1 0 0 0,0-1 0 0 0,1 1 0 0 0,-1-1 0 0 0,0 0 0 0 0,0 0 0 0 0,0 0-1 0 0,1 0-2 0 0,12-7 20 0 0,-14 8-11 0 0,1-1 1 0 0,0 0-1 0 0,0 0 0 0 0,0 0 1 0 0,-1 0-1 0 0,1 0 1 0 0,0 0-1 0 0,-1 0 1 0 0,1-1-1 0 0,-1 1 1 0 0,0 0-1 0 0,1-1 0 0 0,-1 1 1 0 0,0-1-1 0 0,0 0 1 0 0,0 1-1 0 0,0-1 1 0 0,0 0-1 0 0,0-2-9 0 0,4-8 71 0 0,0 0-1 0 0,-1-1 1 0 0,-1 0-1 0 0,0 0 1 0 0,-1 0 0 0 0,-1 0-1 0 0,0-1 1 0 0,0 1-1 0 0,-2 0 1 0 0,1-1-1 0 0,-2 1 1 0 0,1 0 0 0 0,-2 0-1 0 0,0 0 1 0 0,-5-12-71 0 0,3-3 224 0 0,5 23-148 0 0,-1 0 1 0 0,0 0 0 0 0,0 0-1 0 0,-1 0 1 0 0,1 0 0 0 0,-1-1-77 0 0,0 0-186 0 0,0 0 1 0 0,1-1-1 0 0,0 1 1 0 0,0-1-1 0 0,0 1 1 0 0,1-1-1 0 0,1-5 186 0 0,-1 8-961 0 0,0 3-11896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44.2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0 4912 0 0,'0'15'252'0'0,"-1"-11"11"0"0,1 1 0 0 0,0 0 0 0 0,0 0 0 0 0,0-1 1 0 0,1 1-1 0 0,-1 0 0 0 0,1 0 0 0 0,0-1 0 0 0,1 1 0 0 0,-1-1 0 0 0,1 1 0 0 0,2 3-263 0 0,-1-2 116 0 0,1 1 0 0 0,-1 0 0 0 0,0-1 0 0 0,0 2 0 0 0,-1-1 0 0 0,1 3-116 0 0,8 24 95 0 0,6-1-22 0 0,-6-10 110 0 0,0 0-1 0 0,4 18-182 0 0,-1-4 206 0 0,-10-29-129 0 0,-1-1-1 0 0,0 1 0 0 0,-1 0 0 0 0,0 0 1 0 0,0 0-1 0 0,0 0 0 0 0,-1 0 0 0 0,0 7-76 0 0,0 7 263 0 0,0-15 4 0 0,-1 0 0 0 0,1-1 0 0 0,-1 1 0 0 0,-1 0 0 0 0,1 0 1 0 0,-3 7-268 0 0,-5 17 1673 0 0,8-33-3352 0 0,0 2-7059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07.1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 1 6632 0 0,'0'0'449'0'0,"0"0"6"0"0,0 0 2 0 0,0 0-21 0 0,0 0-105 0 0,0 0-27 0 0,0 0 1 0 0,0 0-17 0 0,0 0-91 0 0,-2 24 755 0 0,-3 36-112 0 0,-6 35-14 0 0,7-57-403 0 0,3-30-277 0 0,0 0 1 0 0,0 0-1 0 0,1 0 1 0 0,0 6-147 0 0,0 68 1383 0 0,-2-82-3229 0 0,2 0-7460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07.5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1 164 7136 0 0,'0'0'152'0'0,"0"0"0"0"0,8-3 145 0 0,57-21-4 0 0,-37 13-272 0 0,1 1 1 0 0,0 2-1 0 0,5-1-21 0 0,32-7 42 0 0,-42 9 174 0 0,0 1 0 0 0,18-1-216 0 0,-23 4 156 0 0,-1-1 1 0 0,0 0 0 0 0,0-2-1 0 0,1-1-156 0 0,-4 2 145 0 0,0 0 0 0 0,0 1 0 0 0,1 0 0 0 0,0 1-1 0 0,9 0-144 0 0,-3 3 159 0 0,-19 0-134 0 0,0 1 0 0 0,1-1 0 0 0,-1 0-1 0 0,0 0 1 0 0,0-1 0 0 0,1 1 0 0 0,-1-1 0 0 0,0 0-1 0 0,0 0 1 0 0,0 0 0 0 0,0 0 0 0 0,0 0 0 0 0,2-1-25 0 0,-4 1 2 0 0,1 0 0 0 0,-1 0 1 0 0,1 1-1 0 0,0-1 1 0 0,-1 0-1 0 0,1 1 0 0 0,-1 0 1 0 0,1-1-1 0 0,0 1 0 0 0,-1 0 1 0 0,1 0-1 0 0,0 0 1 0 0,0 0-1 0 0,-1 0 0 0 0,1 0 1 0 0,0 0-1 0 0,-1 1 0 0 0,1-1 1 0 0,0 0-1 0 0,-1 1 0 0 0,1 0 1 0 0,-1-1-1 0 0,1 1 1 0 0,-1 0-1 0 0,1 0 0 0 0,-1 0 1 0 0,2 1-3 0 0,5 2 25 0 0,17-8 244 0 0,-24 6-210 0 0,0-1 0 0 0,-1 1 0 0 0,1-1 0 0 0,0 1 0 0 0,-1 0 0 0 0,1-1 0 0 0,-1 1 0 0 0,0 0-1 0 0,1 0 1 0 0,-1-1 0 0 0,0 1 0 0 0,0 0 0 0 0,0 0 0 0 0,0 0 0 0 0,-1 0-59 0 0,3 20 142 0 0,7 15-125 0 0,-2-1 1 0 0,-2 1 0 0 0,-1 1 0 0 0,-2 29-18 0 0,2 2 22 0 0,-5 14 250 0 0,0-30 1875 0 0,3-53-2059 0 0,0 0 1 0 0,0 0 0 0 0,0 0 0 0 0,0 0 0 0 0,0 0 0 0 0,0-1 0 0 0,0 1 0 0 0,0-1 0 0 0,0 1 0 0 0,2-2-89 0 0,2-4-1784 0 0,-5 5-7785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08.0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398 0 8536 0 0,'1'0'14'0'0,"0"0"0"0"0,-1 0 0 0 0,1 0 0 0 0,0 0 0 0 0,0 0 0 0 0,-1 1 0 0 0,1-1 0 0 0,0 0 0 0 0,-1 0 0 0 0,1 0 1 0 0,0 1-1 0 0,-1-1 0 0 0,1 0 0 0 0,0 1 0 0 0,-1-1 0 0 0,1 1 0 0 0,-1-1 0 0 0,1 0 0 0 0,0 1 0 0 0,-1-1 0 0 0,1 1 0 0 0,-1 0 0 0 0,0-1 1 0 0,1 1-1 0 0,-1-1 0 0 0,1 1 0 0 0,-1 0 0 0 0,0-1 0 0 0,0 1 0 0 0,1 0 0 0 0,-1-1 0 0 0,0 2-14 0 0,1 27 810 0 0,-1-10-472 0 0,6 30 198 0 0,2-1-1 0 0,8 19-535 0 0,0 5 364 0 0,-8-39-190 0 0,2 21 279 0 0,-3-39-204 0 0,-7-14-212 0 0,1 0-1 0 0,0 0 1 0 0,-1 0-1 0 0,1 0 1 0 0,0 0-1 0 0,-1 0 1 0 0,0 0-1 0 0,1 0 1 0 0,-1 0-1 0 0,0 0 1 0 0,1 1-1 0 0,-1-1 1 0 0,0 0-1 0 0,0 0 1 0 0,0 0-37 0 0,0 1 20 0 0,1-1 0 0 0,-1 0 1 0 0,1 0-1 0 0,-1 0 0 0 0,1 1 1 0 0,-1-1-1 0 0,1 0 0 0 0,0 0 0 0 0,-1 0 1 0 0,1 0-1 0 0,0 0 0 0 0,0 0 0 0 0,0 0 1 0 0,0 0-1 0 0,0 0 0 0 0,0 0-20 0 0,2 2 67 0 0,-2-3 13 0 0,-1 0 1 0 0,0 0-1 0 0,0 0-27 0 0,0 0-10 0 0,-4-3-1686 0 0,3 2-6995 0 0</inkml:trace>
  <inkml:trace contextRef="#ctx0" brushRef="#br0" timeOffset="1">3 288 9744 0 0,'-1'1'12'0'0,"1"-1"1"0"0,0 1-1 0 0,-1 0 1 0 0,1 0-1 0 0,0 0 1 0 0,0-1-1 0 0,0 1 1 0 0,-1 0-1 0 0,1 0 1 0 0,0 0-1 0 0,0 0 1 0 0,0 0 0 0 0,0 0-1 0 0,0 0 1 0 0,1-1-1 0 0,-1 1 1 0 0,0 0-1 0 0,0 0 1 0 0,1 0-1 0 0,-1 0 1 0 0,0-1-1 0 0,1 1 1 0 0,-1 0-1 0 0,1 0 1 0 0,-1-1-1 0 0,1 1 1 0 0,-1 0-1 0 0,1-1 1 0 0,-1 1-1 0 0,1 0 1 0 0,0-1 0 0 0,-1 1-1 0 0,1-1-12 0 0,0 1 21 0 0,0 1 0 0 0,0-1 1 0 0,0 0-1 0 0,0 0 0 0 0,1 0 0 0 0,-1 0 0 0 0,0-1 1 0 0,0 1-1 0 0,1 0 0 0 0,-1-1 0 0 0,1 1 0 0 0,-1 0 1 0 0,0-1-1 0 0,1 0 0 0 0,-1 1 0 0 0,1-1 1 0 0,-1 0-1 0 0,1 0 0 0 0,-1 1 0 0 0,1-1 0 0 0,0-1-21 0 0,75-17 23 0 0,22 1-23 0 0,56-14-9 0 0,-79 15 312 0 0,-38 8-1928 0 0,22-7 1625 0 0,-52 12-6638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08.4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344 0 7736 0 0,'0'0'536'0'0,"4"0"2872"0"0,-28 16-2584 0 0,-74 19-432 0 0,-9 20 65 0 0,102-53-417 0 0,0 1 1 0 0,1 1-1 0 0,-1-1 1 0 0,1 1-1 0 0,0-1 1 0 0,0 1-1 0 0,1 0 0 0 0,-1 1 1 0 0,-1 2-41 0 0,-28 46 68 0 0,20-31-31 0 0,10-15-16 0 0,-1 0 1 0 0,1 0-1 0 0,1 0 0 0 0,-1 0 0 0 0,1 0 0 0 0,0 6-21 0 0,-6 17 211 0 0,7-26-190 0 0,0 0 0 0 0,1 1 1 0 0,-1-1-1 0 0,1 0 1 0 0,0 0-1 0 0,1 1 1 0 0,-1-1-1 0 0,1 0 1 0 0,0 0-1 0 0,0 1 0 0 0,0-1 1 0 0,0 0-1 0 0,1 0 1 0 0,-1 0-1 0 0,1 0 1 0 0,0-1-1 0 0,0 1 0 0 0,1 0 1 0 0,-1-1-1 0 0,1 0 1 0 0,0 1-1 0 0,0-1 1 0 0,0 0-1 0 0,0 0 1 0 0,2 0-22 0 0,14 14 136 0 0,-14-13-106 0 0,-1 0-1 0 0,1 0 1 0 0,0-1 0 0 0,0 1 0 0 0,1-1 0 0 0,-1 0 0 0 0,1 0 0 0 0,-1-1 0 0 0,1 1 0 0 0,0-1 0 0 0,4 0-30 0 0,7 2 39 0 0,8 3-12 0 0,0-2 1 0 0,1 0-1 0 0,-1-2 0 0 0,4-1-27 0 0,-19-3 7 0 0,-1-1 1 0 0,0 1 0 0 0,0-2-1 0 0,1 0 1 0 0,-2 0 0 0 0,3-1-8 0 0,-3 1-9 0 0,-6 2-105 0 0,0 0 0 0 0,0 0 0 0 0,0 0-1 0 0,0 0 1 0 0,0 0 0 0 0,0 0 0 0 0,-1 0 0 0 0,1-1-1 0 0,-1 1 1 0 0,1-1 0 0 0,-1 1 0 0 0,1-1 0 0 0,-1 0 0 0 0,0 0-1 0 0,0 0 1 0 0,0 1 0 0 0,1-2 114 0 0,-1 1-9581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08.8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 9344 0 0,'0'0'193'0'0,"0"0"6"0"0,-1 0-170 0 0,1 1-1 0 0,-1-1 1 0 0,1 1 0 0 0,-1-1 0 0 0,1 1 0 0 0,-1 0-1 0 0,1-1 1 0 0,-1 1 0 0 0,1 0 0 0 0,-1-1 0 0 0,1 1-1 0 0,0 0 1 0 0,-1 0 0 0 0,1-1 0 0 0,0 1 0 0 0,0 0 0 0 0,-1 0-1 0 0,1 0-28 0 0,5 0 32 0 0,-1 0 0 0 0,0 0 0 0 0,1 0 0 0 0,-1 0-1 0 0,1-1 1 0 0,-1 0 0 0 0,1 0 0 0 0,-1 0 0 0 0,1-1 0 0 0,1 0-32 0 0,11 0 59 0 0,18 2 82 0 0,19-1-1612 0 0,8-3 1471 0 0,-25-1-6646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09.4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72 6016 0 0,'1'-11'1606'0'0,"1"16"1448"0"0,4 8-1185 0 0,-4-9-1833 0 0,0 0 1 0 0,-1 1-1 0 0,0-1 0 0 0,0 1 1 0 0,0-1-1 0 0,-1 1 0 0 0,1-1 1 0 0,-1 1-1 0 0,0-1 0 0 0,0 1 0 0 0,-1 0 1 0 0,1-1-1 0 0,-1 1 0 0 0,-1 3-36 0 0,-2 21 52 0 0,7 108 251 0 0,-2-125-242 0 0,0-1 0 0 0,1 1 0 0 0,0-1-1 0 0,1 0 1 0 0,1 5-61 0 0,4 13 73 0 0,-4-14-25 0 0,-2-10 46 0 0,-1 1 1 0 0,0 0-1 0 0,0 0 0 0 0,0 0 1 0 0,0 3-95 0 0,-1-9 107 0 0,0 0-15 0 0,0 0-4 0 0,0 0 1 0 0,0 0 7 0 0,0 0 9 0 0,0 0 11 0 0,0 0-1 0 0,0 0-6 0 0,0 0-35 0 0,0 0-12 0 0,0-2-2 0 0,0-2-41 0 0,1 0 0 0 0,-1-1-1 0 0,1 1 1 0 0,1 0 0 0 0,-1 0-1 0 0,0 0 1 0 0,1 0 0 0 0,1-3-19 0 0,10-27 58 0 0,-8 3 23 0 0,-2-1 1 0 0,0 0-82 0 0,2-21 116 0 0,-2 8-53 0 0,-3 32-47 0 0,1 1 0 0 0,0-1 0 0 0,1 0 0 0 0,1 1 0 0 0,0-3-16 0 0,-2 10-6 0 0,1 0 0 0 0,-1 0 0 0 0,1 0 0 0 0,0 0 0 0 0,0 1 0 0 0,1-1 0 0 0,-1 1 0 0 0,1-1 0 0 0,0 1 0 0 0,0 0 0 0 0,0 0 0 0 0,1 0 0 0 0,-1 0 0 0 0,1 1 0 0 0,0 0 0 0 0,3-2 6 0 0,2-2-75 0 0,0 0-14 0 0,0 0 0 0 0,0 1-1 0 0,0 0 1 0 0,9-3 89 0 0,-14 8-14 0 0,0-1 1 0 0,0 1 0 0 0,-1 0 0 0 0,1 0-1 0 0,0 1 1 0 0,0-1 0 0 0,0 1 0 0 0,0 0-1 0 0,0 0 1 0 0,-1 0 0 0 0,1 1 0 0 0,0-1-1 0 0,0 1 1 0 0,0 0 0 0 0,2 1 13 0 0,3 1-15 0 0,0 1 1 0 0,-1 0-1 0 0,0 0 1 0 0,0 1 0 0 0,0 0-1 0 0,4 4 15 0 0,28 17-73 0 0,-26-17 61 0 0,-1 0-1 0 0,0 1 1 0 0,-1 0 0 0 0,0 1-1 0 0,-1 0 1 0 0,0 1 0 0 0,3 5 12 0 0,37 36-75 0 0,-45-48 66 0 0,-1 1 0 0 0,1 0 1 0 0,-1 0-1 0 0,0 1 0 0 0,-1-1 1 0 0,1 1-1 0 0,-1 0 0 0 0,-1 0 1 0 0,1 0-1 0 0,-1 1 0 0 0,-1-1 1 0 0,1 1-1 0 0,-1 0 0 0 0,1 7 9 0 0,-3-11-4 0 0,1 0 0 0 0,-1-1 0 0 0,0 1 0 0 0,-1 0 0 0 0,1-1 0 0 0,0 1-1 0 0,-1-1 1 0 0,0 1 0 0 0,0-1 0 0 0,0 1 0 0 0,0-1 0 0 0,-1 1 0 0 0,1-1 0 0 0,-1 0-1 0 0,0 0 1 0 0,0 0 0 0 0,0 0 0 0 0,0 0 0 0 0,-1 0 0 0 0,1 0 0 0 0,-1-1 0 0 0,1 1 0 0 0,-3 0 4 0 0,-7 6 15 0 0,0 0-1 0 0,-1-1 1 0 0,-1-1 0 0 0,1 0 0 0 0,-1-1 0 0 0,0 0 0 0 0,0-1 0 0 0,-1-1 0 0 0,-13 2-15 0 0,3-2 69 0 0,-1-1-1 0 0,-17 0-68 0 0,35-3 18 0 0,0 0 1 0 0,-1-1 0 0 0,1 0-1 0 0,0 0 1 0 0,-1-1-1 0 0,1 0 1 0 0,0-1 0 0 0,0 0-1 0 0,1 0 1 0 0,-4-2-19 0 0,1 1 30 0 0,9 4-28 0 0,-1-1-1 0 0,1 0 1 0 0,-1 1-1 0 0,1-1 1 0 0,-1 0-1 0 0,1 0 1 0 0,0 1-1 0 0,-1-1 1 0 0,1 0-1 0 0,0 0 1 0 0,0-1-1 0 0,-1 1 1 0 0,1 0-1 0 0,0 0 1 0 0,0 0-1 0 0,1-1 1 0 0,-1 1-2 0 0,-6-11-1908 0 0,6 9-7657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09.8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166 1 7432 0 0,'0'14'590'0'0,"-4"-5"-428"0"0,-1 0 0 0 0,0-1 0 0 0,-1 0 0 0 0,-4 4-162 0 0,-7 9 20 0 0,5-7 32 0 0,1 0 0 0 0,1 0 0 0 0,0 1 0 0 0,1 0 0 0 0,0 1 0 0 0,0 2-52 0 0,4-4 39 0 0,-3 2 23 0 0,1 1 0 0 0,1 1 1 0 0,0-1-1 0 0,2 1 0 0 0,-2 9-62 0 0,4-11 45 0 0,1-12 1 0 0,0 1 1 0 0,0-1-1 0 0,0 1 1 0 0,1-1 0 0 0,0 1-1 0 0,0 0 1 0 0,0-1-1 0 0,1 1 1 0 0,-1-1 0 0 0,1 1-1 0 0,0-1 1 0 0,1 1-1 0 0,-1-1 1 0 0,2 4-47 0 0,1 0 43 0 0,1 0 0 0 0,0-1 0 0 0,0 0 0 0 0,0 0 0 0 0,1 0 0 0 0,0 0 0 0 0,0-1 0 0 0,0 0 0 0 0,1-1 0 0 0,0 1 0 0 0,1-1 0 0 0,-1-1 0 0 0,1 1 0 0 0,-1-1 0 0 0,1-1 0 0 0,1 1 0 0 0,-1-1 0 0 0,0-1 0 0 0,9 2-43 0 0,7 2 189 0 0,-1 0 0 0 0,1-2 0 0 0,14 0-189 0 0,-28-3 77 0 0,1-1-1 0 0,-1-1 1 0 0,0 1-1 0 0,0-1 1 0 0,0-1 0 0 0,0 0-1 0 0,-1 0 1 0 0,1-1-1 0 0,6-3-76 0 0,16-6 182 0 0,-24 10-117 0 0,0 0 0 0 0,-1-1-1 0 0,0 0 1 0 0,1-1 0 0 0,-1 1 0 0 0,0-1-1 0 0,-1-1 1 0 0,6-3-65 0 0,3-9 284 0 0,-1 0 0 0 0,11-16-284 0 0,-21 27 67 0 0,-2 4-37 0 0,-1 0 0 0 0,0 0-1 0 0,0-1 1 0 0,0 1 0 0 0,0 0 0 0 0,-1-1 0 0 0,1 1-1 0 0,-1-1 1 0 0,1 1 0 0 0,-1-1 0 0 0,0 1 0 0 0,0-1-1 0 0,0 0 1 0 0,0 1-30 0 0,-6-38 195 0 0,4 28-139 0 0,-1 4-13 0 0,0-1-1 0 0,0 1 1 0 0,-1 0 0 0 0,0 0-1 0 0,0 1 1 0 0,-1-1-1 0 0,0 1 1 0 0,0 0 0 0 0,-4-3-43 0 0,-7-11 121 0 0,-1-1 6 0 0,-2 1 1 0 0,-1 0-1 0 0,0 2 0 0 0,-7-4-127 0 0,-39-39 333 0 0,63 59-302 0 0,0 1 1 0 0,0-1-1 0 0,0 1 1 0 0,-1 0-1 0 0,1 0 1 0 0,-1 0-1 0 0,1 0 1 0 0,-1 0 0 0 0,0 1-1 0 0,1 0 1 0 0,-1 0-1 0 0,0 0 1 0 0,0 0-1 0 0,0 0 1 0 0,0 1-1 0 0,0 0 1 0 0,0 0 0 0 0,-2 0-32 0 0,-1 18-1946 0 0,7-18-8132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10.5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21 444 6520 0 0,'-2'10'63'0'0,"-1"-12"80"0"0,0 0-4 0 0,2 9-52 0 0,1-7-65 0 0,0 0-1 0 0,0 0 1 0 0,-1 0 0 0 0,1 0 0 0 0,0 0 0 0 0,0 0-1 0 0,0 0 1 0 0,0-1 0 0 0,0 1 0 0 0,0 0 0 0 0,0 0 0 0 0,0 0-1 0 0,0 0 1 0 0,0 0 0 0 0,0 0 0 0 0,0 0 0 0 0,-1 0-1 0 0,1 0 1 0 0,0 0 0 0 0,0 0 0 0 0,0 0 0 0 0,0 0-1 0 0,0 0 1 0 0,0 0 0 0 0,0 0 0 0 0,0 0 0 0 0,-1 0-1 0 0,1 0 1 0 0,0 0 0 0 0,0 0 0 0 0,0 0 0 0 0,0 0 0 0 0,0 0-1 0 0,0 0 1 0 0,0 0 0 0 0,0 0 0 0 0,-1 0 0 0 0,1 0-1 0 0,0 0 1 0 0,0 0 0 0 0,0 0 0 0 0,0 0 0 0 0,0 0-1 0 0,0 0 1 0 0,0 0 0 0 0,0 1 0 0 0,0-1 0 0 0,0 0-1 0 0,0 0 1 0 0,-1 0 0 0 0,1 0 0 0 0,0 0 0 0 0,0 0 0 0 0,0 0-1 0 0,0 0 1 0 0,0 0 0 0 0,0 0-22 0 0,-4-10 570 0 0,1-237 2897 0 0,5 233-3230 0 0,0-1 0 0 0,0 1-1 0 0,1 0 1 0 0,1 0 0 0 0,0 1 0 0 0,1-1 0 0 0,0 1 0 0 0,1 0 0 0 0,3-4-237 0 0,-5 10 148 0 0,0 0 105 0 0,1 0 0 0 0,0 0 0 0 0,0 1 0 0 0,1-1-1 0 0,0 1 1 0 0,1-1-253 0 0,-6 6 65 0 0,0 1-19 0 0,-1-1 0 0 0,1 1 0 0 0,0-1 0 0 0,0 1 0 0 0,-1 0 0 0 0,1-1 0 0 0,0 1 0 0 0,0 0-1 0 0,0 0 1 0 0,0-1 0 0 0,-1 1 0 0 0,1 0 0 0 0,0 0 0 0 0,0 0 0 0 0,0 0 0 0 0,0 0 0 0 0,-1 0 0 0 0,1 0 0 0 0,0 1 0 0 0,0-1-1 0 0,0 0 1 0 0,0 0 0 0 0,-1 1 0 0 0,1-1 0 0 0,0 0 0 0 0,0 1 0 0 0,-1-1 0 0 0,1 1-46 0 0,18 13 794 0 0,3 13-475 0 0,-2-3-312 0 0,0 1-1 0 0,-2 0 1 0 0,-1 2 0 0 0,-1 0-1 0 0,-1 1-6 0 0,-7-14-66 0 0,0 0 0 0 0,1 0 1 0 0,0-1-1 0 0,8 9 66 0 0,-7-10-96 0 0,0 1 1 0 0,-2-1-1 0 0,1 2 1 0 0,1 4 95 0 0,-9-15-25 0 0,1 0 1 0 0,1 1-1 0 0,-1-1 1 0 0,0 0 0 0 0,1 0-1 0 0,-1 0 1 0 0,1 0-1 0 0,0-1 25 0 0,0 1-15 0 0,0-1 0 0 0,-1 1 0 0 0,0 0 1 0 0,1 0-1 0 0,-1 0 0 0 0,0 0 0 0 0,0 0 15 0 0,18 24-213 0 0,-20-27 217 0 0,1 1 0 0 0,-1-1 0 0 0,0 1 0 0 0,1-1 0 0 0,-1 1 0 0 0,1-1 0 0 0,0 1 0 0 0,-1-1 0 0 0,1 1 0 0 0,-1-1-1 0 0,1 0 1 0 0,-1 1 0 0 0,1-1 0 0 0,0 0 0 0 0,-1 1 0 0 0,1-1 0 0 0,0 0 0 0 0,0 0 0 0 0,-1 0 0 0 0,1 0 0 0 0,0 1-1 0 0,-1-1 1 0 0,1 0 0 0 0,0 0 0 0 0,-1-1 0 0 0,1 1 0 0 0,0 0 0 0 0,0 0 0 0 0,-1 0 0 0 0,1 0 0 0 0,0-1 0 0 0,-1 1 0 0 0,1 0-1 0 0,0 0 1 0 0,-1-1 0 0 0,1 1 0 0 0,-1-1 0 0 0,1 1 0 0 0,-1 0 0 0 0,1-1 0 0 0,0 0-4 0 0,18-21 641 0 0,-15 19-595 0 0,-1-1 1 0 0,1 0 0 0 0,-1 0 0 0 0,0 0 0 0 0,0 0 0 0 0,0 0 0 0 0,-1-1 0 0 0,0 1 0 0 0,1-1 0 0 0,-1 0 0 0 0,0 0-47 0 0,23-100 451 0 0,-11 47-293 0 0,3-3-158 0 0,-10 36 98 0 0,-6 18-71 0 0,1 0 0 0 0,0 0 1 0 0,0 0-1 0 0,1 0 0 0 0,0 1 0 0 0,0-1 1 0 0,1 1-1 0 0,-1 0 0 0 0,3-2-27 0 0,12-8 107 0 0,-18 15-105 0 0,1 1 0 0 0,-1-1 0 0 0,1 1 1 0 0,-1-1-1 0 0,1 1 0 0 0,0-1 0 0 0,-1 1 1 0 0,1 0-1 0 0,-1-1 0 0 0,1 1 0 0 0,0 0 1 0 0,-1-1-1 0 0,1 1 0 0 0,0 0 0 0 0,0 0 0 0 0,-1 0 1 0 0,1 0-1 0 0,0 0 0 0 0,0 0 0 0 0,-1 0 1 0 0,1 0-1 0 0,0 0 0 0 0,-1 0 0 0 0,1 0 1 0 0,0 0-1 0 0,0 0 0 0 0,-1 1 0 0 0,1-1 1 0 0,0 0-1 0 0,-1 0 0 0 0,1 1 0 0 0,0 0-2 0 0,1-1 5 0 0,0 1-1 0 0,0 1 1 0 0,1-1-1 0 0,-1 0 1 0 0,-1 1-1 0 0,1-1 1 0 0,0 1-1 0 0,0-1 1 0 0,0 2-5 0 0,4 6 16 0 0,-1 1 0 0 0,0 0 1 0 0,0 0-1 0 0,-1 0 0 0 0,0 0 1 0 0,-1 1-1 0 0,0 1-16 0 0,1 2 19 0 0,1 0 0 0 0,0 1 1 0 0,3 3-20 0 0,9 19 21 0 0,-12-25-9 0 0,1 1-1 0 0,0-1 0 0 0,1-1 0 0 0,1 2-11 0 0,34 54 47 0 0,-27-42-52 0 0,-11-18-207 0 0,5 7 359 0 0,2-10-2953 0 0,-11-4-9532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10.9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1 503 8136 0 0,'0'-10'391'0'0,"0"-3"1283"0"0,0 12-1632 0 0,0 1 1 0 0,0 0-1 0 0,0-1 1 0 0,1 1 0 0 0,-1 0-1 0 0,0-1 1 0 0,0 1 0 0 0,1 0-1 0 0,-1-1 1 0 0,0 1 0 0 0,0 0-1 0 0,1 0 1 0 0,-1-1-1 0 0,0 1 1 0 0,1 0 0 0 0,-1 0-1 0 0,0 0 1 0 0,1-1 0 0 0,-1 1-1 0 0,0 0 1 0 0,1 0 0 0 0,-1 0-1 0 0,0 0 1 0 0,1 0-1 0 0,-1 0 1 0 0,0 0 0 0 0,1 0-1 0 0,-1 0 1 0 0,1 0 0 0 0,-1 0-1 0 0,1 0-42 0 0,1-1 145 0 0,1 1 0 0 0,0-1-1 0 0,-1 0 1 0 0,1 0-1 0 0,-1 0 1 0 0,1 0 0 0 0,-1 0-1 0 0,0 0 1 0 0,1-1 0 0 0,-1 1-1 0 0,0-1 1 0 0,0 1-1 0 0,0-1 1 0 0,0 0 0 0 0,0 0-1 0 0,0-1-144 0 0,33-40 498 0 0,-24 28-204 0 0,11-10-94 0 0,-15 18-129 0 0,0-1 0 0 0,-1 1 1 0 0,0-1-1 0 0,0 0 0 0 0,-1-1 1 0 0,2-4-72 0 0,10-25 226 0 0,6-15 393 0 0,3 2-1 0 0,9-12-618 0 0,-30 54 126 0 0,1 0 0 0 0,1 1 0 0 0,-1 0 0 0 0,1 0 0 0 0,1 1-1 0 0,-1 0 1 0 0,1 0 0 0 0,8-5-126 0 0,-12 9 104 0 0,-1 1 0 0 0,0-1 0 0 0,0 0 1 0 0,0-1-1 0 0,0 1 0 0 0,1-3-104 0 0,-2 3 120 0 0,26 14 928 0 0,-8 42-546 0 0,-16-39-469 0 0,1 0 0 0 0,1 0 1 0 0,1 2-34 0 0,9 16 50 0 0,10 32-50 0 0,-18-44-5 0 0,0 0-1 0 0,1-1 1 0 0,0 0-1 0 0,2 0 1 0 0,0-1-1 0 0,11 13 6 0 0,0 1-45 0 0,-18-24 18 0 0,1-1 1 0 0,0 1 0 0 0,1-1-1 0 0,0 0 1 0 0,4 4 26 0 0,-2-3-19 0 0,0 0 1 0 0,-1 1 0 0 0,0 0-1 0 0,1 3 19 0 0,-6 7 364 0 0,-3-11-1144 0 0,-3-7-1738 0 0,3-2-9603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11.3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1 268 9744 0 0,'0'0'54'0'0,"0"0"0"0"0,0 1 0 0 0,0-1 1 0 0,0 1-1 0 0,0-1 0 0 0,0 1 0 0 0,0-1 0 0 0,0 1 1 0 0,0-1-1 0 0,0 1 0 0 0,0-1 0 0 0,0 1 0 0 0,0-1 1 0 0,0 0-1 0 0,1 1 0 0 0,-1-1 0 0 0,0 1 0 0 0,0-1 1 0 0,0 1-1 0 0,1-1 0 0 0,-1 0 0 0 0,0 1 0 0 0,0-1 1 0 0,1 0-1 0 0,-1 1 0 0 0,1-1 0 0 0,-1 0 0 0 0,0 1 1 0 0,1-1-1 0 0,-1 0 0 0 0,0 0 0 0 0,1 0 0 0 0,-1 1 1 0 0,1-1-1 0 0,-1 0 0 0 0,1 0 0 0 0,-1 0 0 0 0,1 0 1 0 0,-1 0-1 0 0,0 0 0 0 0,1 0 0 0 0,-1 0 0 0 0,1 0 1 0 0,-1 0-55 0 0,16 5 985 0 0,-5-2-936 0 0,2 1-1 0 0,-1-2 1 0 0,0 0 0 0 0,0 0-1 0 0,1-1 1 0 0,-1-1-1 0 0,0 0 1 0 0,8-1-49 0 0,5 1 25 0 0,-3 0-25 0 0,53 0 0 0 0,34-7 0 0 0,-100 6-281 0 0,-1 0 0 0 0,-1-1 0 0 0,1 0 0 0 0,0 0 0 0 0,0-1 0 0 0,2-1 281 0 0,-5 1-8458 0 0</inkml:trace>
  <inkml:trace contextRef="#ctx0" brushRef="#br0" timeOffset="1">776 0 8032 0 0,'0'0'278'0'0,"0"26"1101"0"0,1-4-1140 0 0,1 0 1 0 0,0 0-1 0 0,2 0 1 0 0,0 0-1 0 0,7 18-239 0 0,-3-9 49 0 0,-5-18 56 0 0,1-1-1 0 0,0 1 1 0 0,0-1-1 0 0,3 4-104 0 0,-2-4 133 0 0,0 0 0 0 0,-1 0-1 0 0,-1 0 1 0 0,0 0 0 0 0,2 11-133 0 0,5 24 485 0 0,5 2 351 0 0,-3-30-534 0 0,-12-19-295 0 0,1 1 1 0 0,-1-1-1 0 0,0 0 0 0 0,1 1 0 0 0,-1-1 1 0 0,1 1-1 0 0,-1-1 0 0 0,1 0 0 0 0,0 1 1 0 0,-1-1-1 0 0,1 0 0 0 0,-1 0 0 0 0,1 1 1 0 0,-1-1-1 0 0,1 0 0 0 0,0 0 0 0 0,-1 0 1 0 0,1 0-1 0 0,0 0 0 0 0,-1 0 0 0 0,1 0 1 0 0,-1 0-1 0 0,1 0 0 0 0,0 0 0 0 0,-1 0 1 0 0,1 0-1 0 0,0-1 0 0 0,-1 1 0 0 0,1 0 1 0 0,-1 0-1 0 0,1-1-7 0 0,15-5-1660 0 0,-14 6-7065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44.6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93 7328 0 0,'5'0'131'0'0,"0"0"0"0"0,0 1 0 0 0,0 0 0 0 0,-1 0 0 0 0,1 0 0 0 0,0 1-131 0 0,-2-1 51 0 0,1 0 0 0 0,-1 0 0 0 0,1 0-1 0 0,0-1 1 0 0,-1 1 0 0 0,1-1 0 0 0,-1 0 0 0 0,1 0-1 0 0,-1 0 1 0 0,1 0 0 0 0,3-1-51 0 0,10-4 129 0 0,1-1 0 0 0,-1-1 0 0 0,0 0-1 0 0,16-10-128 0 0,-18 9 52 0 0,1 0 0 0 0,1 1-1 0 0,-1 0 1 0 0,1 1-1 0 0,17-3-51 0 0,29 1 42 0 0,10 1-42 0 0,-65 7-3 0 0,0 0 0 0 0,0 1 0 0 0,0 0 0 0 0,0 0 1 0 0,0 1-1 0 0,0 0 0 0 0,-1 0 0 0 0,1 1 3 0 0,25 6-8 0 0,-32-8 8 0 0,0-1 0 0 0,1 0-1 0 0,-1 1 1 0 0,1-1 0 0 0,-1 1 0 0 0,0 0-1 0 0,1-1 1 0 0,-1 1 0 0 0,0 0 0 0 0,0 0 0 0 0,0-1-1 0 0,0 1 1 0 0,1 0 0 0 0,-1 0 0 0 0,0 1-1 0 0,-1-1 1 0 0,1 0 0 0 0,0 0 0 0 0,0 0 0 0 0,0 1-1 0 0,-1-1 1 0 0,1 0 0 0 0,0 2 0 0 0,0 0 9 0 0,-1 0 1 0 0,1 0 0 0 0,-1 0-1 0 0,0 0 1 0 0,0 0-1 0 0,0 0 1 0 0,0 0-1 0 0,0 0 1 0 0,-1 0-1 0 0,1 0 1 0 0,-1 2-10 0 0,-2 3 32 0 0,1-1 1 0 0,-1 1-1 0 0,0-1 1 0 0,-1 1-1 0 0,0-1 1 0 0,0 0 0 0 0,0 0-1 0 0,-4 4-32 0 0,-5 1 98 0 0,-1 0 0 0 0,0 0 1 0 0,0-2-1 0 0,-1 0 0 0 0,-1 0 0 0 0,-15 6-98 0 0,1 1 259 0 0,-61 25 349 0 0,68-34-421 0 0,21-8-167 0 0,-1 0 0 0 0,1 1 0 0 0,0-1 0 0 0,-1 1 0 0 0,1 0-1 0 0,0-1 1 0 0,-1 1 0 0 0,1 0 0 0 0,0 1 0 0 0,0-1 0 0 0,0 0 0 0 0,0 0 0 0 0,0 1 0 0 0,0 0 0 0 0,0-1-1 0 0,0 1 1 0 0,1 0 0 0 0,-2 1-20 0 0,2-1 11 0 0,1-1-1 0 0,0 1 1 0 0,0-1-1 0 0,0 1 1 0 0,-1-1-1 0 0,1 1 1 0 0,1-1-1 0 0,-1 1 1 0 0,0-1-1 0 0,0 1 1 0 0,0-1-1 0 0,1 1 1 0 0,-1-1-1 0 0,1 1 1 0 0,-1-1-1 0 0,1 0 1 0 0,0 1-1 0 0,-1-1 1 0 0,1 0-1 0 0,0 1 1 0 0,0-1-1 0 0,0 0 1 0 0,0 0-1 0 0,0 0 1 0 0,0 0-1 0 0,1 0 1 0 0,-1 0-1 0 0,0 0 1 0 0,0 0-1 0 0,1 0 1 0 0,-1-1-1 0 0,0 1 1 0 0,1 0-1 0 0,-1-1 1 0 0,1 1-11 0 0,9 3 47 0 0,-1 0 1 0 0,1-1-1 0 0,0 0 0 0 0,7 1-47 0 0,-6-1 66 0 0,30 6 55 0 0,0-1 1 0 0,1-3-1 0 0,-1-1 0 0 0,1-2 1 0 0,2-2-122 0 0,14 2 121 0 0,14-1-1 0 0,78-13-1725 0 0,-116 9-6743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11.8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0 640 7936 0 0,'0'0'24'0'0,"1"-1"1"0"0,-1 0 0 0 0,1 1 0 0 0,-1-1-1 0 0,1 0 1 0 0,-1 1 0 0 0,1-1-1 0 0,-1 1 1 0 0,1-1 0 0 0,0 1-1 0 0,-1-1 1 0 0,1 1 0 0 0,0-1-1 0 0,0 1 1 0 0,-1 0 0 0 0,1-1-1 0 0,0 1 1 0 0,0 0 0 0 0,-1 0-1 0 0,1-1 1 0 0,0 1 0 0 0,0 0 0 0 0,-1 0-1 0 0,2 0-24 0 0,11-5 408 0 0,-12 3-265 0 0,-1-1 0 0 0,1 0 1 0 0,-1 1-1 0 0,1-1 0 0 0,-1 1 1 0 0,0-1-1 0 0,0 0 0 0 0,-1 1 1 0 0,1-1-1 0 0,0 1 0 0 0,-1-1 1 0 0,0 0-144 0 0,-7-34 562 0 0,1-1 1 0 0,2 0 0 0 0,2 0-1 0 0,1 0 1 0 0,3-33-563 0 0,-1 48 234 0 0,0 18-150 0 0,0 1-1 0 0,-1-1 1 0 0,2 1 0 0 0,-1-1 0 0 0,0 0-1 0 0,1 1 1 0 0,0-1 0 0 0,0 1-1 0 0,1-1 1 0 0,-1 1 0 0 0,1 0 0 0 0,1-4-84 0 0,1 2 198 0 0,-1 1 1 0 0,1-1 0 0 0,0 1-1 0 0,1-1 1 0 0,0 1-199 0 0,-2 3 75 0 0,0 0 0 0 0,-1 0 0 0 0,1 1 0 0 0,0-1 1 0 0,0 1-1 0 0,0 0 0 0 0,0 0 0 0 0,1 0 0 0 0,-1 0 0 0 0,0 1 0 0 0,0-1 0 0 0,1 1 1 0 0,-1 0-1 0 0,0 0 0 0 0,0 0 0 0 0,1 0 0 0 0,-1 0 0 0 0,3 1-75 0 0,-2 0 20 0 0,0-1 1 0 0,0 1-1 0 0,-1 0 0 0 0,1 0 0 0 0,-1 0 0 0 0,1 1 0 0 0,0-1 0 0 0,-1 1 1 0 0,0 0-1 0 0,1 0 0 0 0,-1 0 0 0 0,0 0 0 0 0,0 1 0 0 0,0-1 0 0 0,-1 1 0 0 0,2 0-20 0 0,18 26 221 0 0,1-1 0 0 0,3 1-221 0 0,-21-24 34 0 0,9 9 129 0 0,1 0 1 0 0,16 10-164 0 0,21 21 213 0 0,-45-38-184 0 0,1 0-1 0 0,0 0 0 0 0,0-1 1 0 0,0 0-1 0 0,1 0 0 0 0,-1-1 1 0 0,1 0-1 0 0,1-1 0 0 0,-1 1 1 0 0,1-2-1 0 0,-1 0 0 0 0,1 0 1 0 0,0 0-1 0 0,0-1 0 0 0,0-1 0 0 0,1 0 1 0 0,6 0-29 0 0,0 0 68 0 0,-11 0-49 0 0,1-1 1 0 0,0 0-1 0 0,-1 0 0 0 0,1-1 0 0 0,0 1 1 0 0,0-1-20 0 0,-6 0 14 0 0,-1 1 0 0 0,1-1 0 0 0,-1 1 0 0 0,1-1 0 0 0,-1 0 0 0 0,1 1 0 0 0,-1-1 0 0 0,1 0 0 0 0,-1 1 0 0 0,0-1 0 0 0,1 0 0 0 0,-1 1 0 0 0,0-1 0 0 0,0 0 0 0 0,1 0 0 0 0,-1 1 1 0 0,0-1-1 0 0,0 0 0 0 0,0 0 0 0 0,0 1 0 0 0,0-1 0 0 0,0 0 0 0 0,0 0 0 0 0,0 1 0 0 0,0-1 0 0 0,-1 0 0 0 0,1 0 0 0 0,0 0-14 0 0,-7-30 261 0 0,4 20-221 0 0,-6-27 75 0 0,-2 1-1 0 0,-2 0 0 0 0,-1 1 1 0 0,-18-31-115 0 0,1 0 190 0 0,24 49-135 0 0,-4-4 98 0 0,2-1 1 0 0,0-4-154 0 0,7 19-198 0 0,-8-22 630 0 0,-1 13-3181 0 0,10 17-10289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12.5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213 58 6632 0 0,'0'0'449'0'0,"0"0"6"0"0,-11 9 666 0 0,8-7-1053 0 0,0 0-1 0 0,0 0 1 0 0,0 0-1 0 0,0 0 1 0 0,0-1-1 0 0,0 1 1 0 0,0-1-1 0 0,-1 0 1 0 0,1 0-68 0 0,-19 8 120 0 0,8 1-61 0 0,1-1 0 0 0,1 1 0 0 0,0 1 0 0 0,0 0 0 0 0,1 1 0 0 0,0 0 0 0 0,0 2-59 0 0,4-2 128 0 0,0 0 0 0 0,0 1 0 0 0,2 0 0 0 0,-1 0 0 0 0,2 1 0 0 0,0-1 0 0 0,0 1 0 0 0,1 0 0 0 0,1 0 0 0 0,0 0 0 0 0,1 0 0 0 0,1 0 0 0 0,0 8-128 0 0,0-19 29 0 0,0 1 0 0 0,0-1 0 0 0,1 0-1 0 0,-1 0 1 0 0,1 1 0 0 0,0-1 0 0 0,0 0 0 0 0,0 0-1 0 0,0 0 1 0 0,0 0 0 0 0,1 0 0 0 0,0 0-1 0 0,-1 0 1 0 0,1-1 0 0 0,0 1 0 0 0,2 2-29 0 0,1-2 44 0 0,-1 1 0 0 0,0-1 0 0 0,1-1 1 0 0,0 1-1 0 0,0-1 0 0 0,0 1 0 0 0,0-1 1 0 0,0-1-1 0 0,0 1 0 0 0,1-1-44 0 0,10 4 94 0 0,0-2 0 0 0,0 0 0 0 0,0 0 0 0 0,1-2 0 0 0,-1 0 0 0 0,1 0 0 0 0,-1-2 1 0 0,1 0-1 0 0,9-3-94 0 0,-1 1 35 0 0,-1-1 22 0 0,1-1 0 0 0,20-6-57 0 0,-36 8 18 0 0,-1 0 1 0 0,0-1-1 0 0,0 1 0 0 0,-1-1 0 0 0,1-1 1 0 0,-1 0-1 0 0,0 0 0 0 0,0 0 0 0 0,0-1 1 0 0,2-2-19 0 0,9-13 125 0 0,0 0 0 0 0,-1-1 1 0 0,1-5-126 0 0,-16 25 13 0 0,5-7 56 0 0,-1-1 0 0 0,0 0 0 0 0,0 0 0 0 0,-1-1 0 0 0,1-4-69 0 0,-5 10 22 0 0,0 1 0 0 0,0 0 0 0 0,0 0 0 0 0,-1-1 0 0 0,0 1 0 0 0,0 0 0 0 0,0-1 1 0 0,0 1-1 0 0,-1 0 0 0 0,1 0 0 0 0,-1-1 0 0 0,0 1 0 0 0,0 0 0 0 0,-1 0 0 0 0,0 0 1 0 0,0-1-23 0 0,-2-4 50 0 0,-1 0 1 0 0,0 0-1 0 0,-1 0 1 0 0,1 1 0 0 0,-2 0-1 0 0,1 0 1 0 0,-1 1 0 0 0,0 0-1 0 0,-1 0 1 0 0,0 1 0 0 0,0 0-1 0 0,0 0 1 0 0,-1 1-1 0 0,1 0 1 0 0,-1 0 0 0 0,-1 1-1 0 0,0-1-50 0 0,-19-4 297 0 0,1 0-1 0 0,-1 2 0 0 0,0 1 1 0 0,-1 1-1 0 0,-2 2-296 0 0,29 3 49 0 0,0 0 0 0 0,0 1-1 0 0,0-1 1 0 0,1 1 0 0 0,-1 0-1 0 0,0 0 1 0 0,0 0 0 0 0,1 0-1 0 0,-1 1 1 0 0,0-1 0 0 0,1 0-1 0 0,0 1 1 0 0,-1 0 0 0 0,1 0-1 0 0,0 0 1 0 0,0 0-49 0 0,-17 11 296 0 0,18-3-111 0 0,1-7-2610 0 0,0-3-8872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12.9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1 10448 0 0,'-7'128'1331'0'0,"3"-88"-1285"0"0,2 0-1 0 0,1 0 1 0 0,2 0-1 0 0,3 6-45 0 0,-2-29 90 0 0,2 0 0 0 0,0-1 0 0 0,1 0-1 0 0,0 0 1 0 0,6 10-90 0 0,3 13 307 0 0,-11-29-132 0 0,1 0 0 0 0,0 0 0 0 0,1 0 0 0 0,1 1-175 0 0,-4-1-1192 0 0,-2-11-7545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13.2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98 8432 0 0,'0'-1'17'0'0,"1"0"0"0"0,-1 1 0 0 0,0-1 0 0 0,1 0 1 0 0,-1 0-1 0 0,0 1 0 0 0,1-1 0 0 0,-1 0 0 0 0,1 0 0 0 0,-1 1 1 0 0,1-1-1 0 0,-1 0 0 0 0,1 1 0 0 0,-1-1 0 0 0,1 1 0 0 0,0-1 1 0 0,-1 1-1 0 0,1-1 0 0 0,0 1 0 0 0,0-1 0 0 0,-1 1 0 0 0,1 0 1 0 0,0-1-1 0 0,0 1 0 0 0,0 0 0 0 0,-1 0 0 0 0,1 0 0 0 0,0-1-17 0 0,35-6 898 0 0,-6 1-403 0 0,-6-2-443 0 0,8-4-2 0 0,0 3-1 0 0,14-3-49 0 0,-39 11 3 0 0,36-9-538 0 0,1 3 1 0 0,0 2 0 0 0,24 0 534 0 0,-66 5-6336 0 0</inkml:trace>
  <inkml:trace contextRef="#ctx0" brushRef="#br0" timeOffset="1">195 214 8744 0 0,'1'1'11'0'0,"1"1"0"0"0,-1-1-1 0 0,0 1 1 0 0,1 0 0 0 0,-1-1 0 0 0,0 1 0 0 0,0 0 0 0 0,0 0 0 0 0,0-1 0 0 0,0 1 0 0 0,0 0-11 0 0,1 1 28 0 0,0-1 0 0 0,1 0 0 0 0,-1 0 0 0 0,1 0-1 0 0,0 0 1 0 0,0 0 0 0 0,0-1 0 0 0,-1 1 0 0 0,2-1 0 0 0,-1 0 0 0 0,0 0 0 0 0,0 0 0 0 0,3 0-28 0 0,9 5-3 0 0,-8-4 4 0 0,1 0 0 0 0,0 0 1 0 0,0 0-1 0 0,-1-1 0 0 0,1 0 1 0 0,0-1-1 0 0,0 0 0 0 0,2 0-1 0 0,9 0-9 0 0,64 2 66 0 0,-73-3-273 0 0,1 0-1 0 0,-1 0 0 0 0,1-1 1 0 0,-1 0-1 0 0,0-1 0 0 0,8-3 217 0 0,3-3-5702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13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7328 0 0,'20'22'457'0'0,"-18"-20"-363"0"0,-1 0 0 0 0,0 0-1 0 0,0 0 1 0 0,1 1 0 0 0,-1-1 0 0 0,0 1-1 0 0,-1-1 1 0 0,1 1 0 0 0,0-1-1 0 0,-1 1 1 0 0,0 0 0 0 0,1-1-1 0 0,-1 1 1 0 0,0 1-94 0 0,0 0 181 0 0,0 0 1 0 0,1 1-1 0 0,0-1 1 0 0,0 0-1 0 0,0 0 0 0 0,0 0 1 0 0,1-1-1 0 0,0 2-181 0 0,-1-1 86 0 0,1 0-1 0 0,-1 0 1 0 0,0-1 0 0 0,0 1-1 0 0,0 1 1 0 0,0-1-1 0 0,-1 0 1 0 0,1 1-86 0 0,-3 80 753 0 0,0-26-249 0 0,3 0-1 0 0,2 1-503 0 0,3 14 2221 0 0,-4 21-2221 0 0,-2-95 8 0 0,0 1 0 0 0,0-1 1 0 0,1 0-1 0 0,-1 1 0 0 0,0-1 0 0 0,0 0 0 0 0,0 1 0 0 0,0-1 1 0 0,0 1-1 0 0,0-1 0 0 0,0 0 0 0 0,1 1 0 0 0,-1-1 0 0 0,0 0 0 0 0,0 1 1 0 0,1-1-1 0 0,-1 0 0 0 0,0 1 0 0 0,0-1 0 0 0,1 0 0 0 0,-1 0 0 0 0,0 1 1 0 0,1-1-1 0 0,-1 0 0 0 0,0 0 0 0 0,1 1 0 0 0,-1-1 0 0 0,0 0 0 0 0,1 0-8 0 0,-1 0 6 0 0,1 0 0 0 0,-1 1 0 0 0,1-1 0 0 0,-1 0 0 0 0,0 0 0 0 0,1 1 1 0 0,-1-1-1 0 0,0 0 0 0 0,1 0 0 0 0,-1 1 0 0 0,0-1 0 0 0,1 0 0 0 0,-1 1 0 0 0,0-1 0 0 0,0 0 0 0 0,1 1 0 0 0,-1-1 0 0 0,0 1 0 0 0,0-1 0 0 0,0 0 0 0 0,1 1 0 0 0,-1-1 0 0 0,0 1 0 0 0,0-1 0 0 0,0 1 0 0 0,0-1 0 0 0,0 1 0 0 0,0-1 0 0 0,0 1-6 0 0,-7-27-2005 0 0,7 25-7735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14.2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0 217 6328 0 0,'0'-7'83'0'0,"1"1"0"0"0,0-1 0 0 0,0 1 0 0 0,0 0 0 0 0,1 0 0 0 0,2-5-83 0 0,3-14 288 0 0,-6 9 1 0 0,-2 15-255 0 0,1-1-1 0 0,0 1 0 0 0,0-1 0 0 0,0 1 1 0 0,0-1-1 0 0,0 1 0 0 0,1-1 0 0 0,-1 1 1 0 0,0 0-1 0 0,1-1 0 0 0,-1 1 1 0 0,1-1-1 0 0,-1 1 0 0 0,1 0 0 0 0,0-1 1 0 0,-1 1-34 0 0,12-14 127 0 0,0 0 0 0 0,0 1 0 0 0,4-2-127 0 0,-12 12 10 0 0,1 0-1 0 0,0 0 0 0 0,0 0 0 0 0,0 1 0 0 0,0 0 0 0 0,1 0 0 0 0,-1 1 0 0 0,1-1 0 0 0,0 1 0 0 0,0 0 0 0 0,4 0-9 0 0,1-1 114 0 0,-1 2 0 0 0,1 0 1 0 0,-1 0-1 0 0,1 0 0 0 0,-1 2 0 0 0,1-1 0 0 0,-1 1 1 0 0,11 3-115 0 0,-15-3 93 0 0,0 1 1 0 0,0 0-1 0 0,0 1 1 0 0,-1-1 0 0 0,1 1-1 0 0,-1 0 1 0 0,1 0-1 0 0,-1 1 1 0 0,0 0-1 0 0,-1 0 1 0 0,1 0 0 0 0,0 0-1 0 0,-1 1 1 0 0,0 0-1 0 0,3 5-93 0 0,49 75 995 0 0,-14-31-212 0 0,-34-44-694 0 0,-1 1 0 0 0,0 1 0 0 0,-1-1 0 0 0,1 2-89 0 0,-5-7 38 0 0,0-1 1 0 0,0 1-1 0 0,0 0 0 0 0,-1 0 1 0 0,0 0-1 0 0,0 0 0 0 0,-1 1 1 0 0,1-1-1 0 0,-1 0 1 0 0,-1 2-39 0 0,1-2 22 0 0,-1 1 1 0 0,-1-1-1 0 0,1 1 0 0 0,-1-1 1 0 0,0 0-1 0 0,-1 0 1 0 0,1 0-1 0 0,-1 0 1 0 0,0 0-1 0 0,-1 0 1 0 0,0-1-1 0 0,1 0 0 0 0,-2 0 1 0 0,1 0-1 0 0,0 0 1 0 0,-1 0-1 0 0,0-1 1 0 0,0 0-1 0 0,-1 0 1 0 0,1 0-1 0 0,-1-1 1 0 0,1 0-1 0 0,-1 0 0 0 0,0 0 1 0 0,-2-1-23 0 0,-12 8 60 0 0,4-3 14 0 0,-1 0 0 0 0,1-1 0 0 0,-1 0 0 0 0,-10 1-74 0 0,-15 1 157 0 0,-60 15 5 0 0,98-23-143 0 0,-1 1 0 0 0,1 0 0 0 0,-1-1 1 0 0,1 0-1 0 0,-1 0 0 0 0,1-1 1 0 0,-1 1-1 0 0,1-1 0 0 0,0 0 0 0 0,-4-1-19 0 0,-15-2 132 0 0,22 4-125 0 0,0 0 0 0 0,0 0 0 0 0,0 0 1 0 0,0 0-1 0 0,0 0 0 0 0,0-1 1 0 0,0 1-1 0 0,0 0 0 0 0,0-1 0 0 0,0 1 1 0 0,0 0-1 0 0,0-1 0 0 0,0 1 1 0 0,0-1-1 0 0,1 0 0 0 0,-1 1 0 0 0,0-1 1 0 0,0 1-1 0 0,1-1 0 0 0,-1 0 1 0 0,0 0-1 0 0,1 0 0 0 0,-1 1 0 0 0,1-1 1 0 0,-1 0-1 0 0,1 0 0 0 0,-1 0 1 0 0,1 0-1 0 0,-1 0 0 0 0,1 0 0 0 0,0 0 1 0 0,0 0-8 0 0,-1-1-202 0 0,1-1 1 0 0,0 1 0 0 0,0 0 0 0 0,1-1-1 0 0,-1 1 1 0 0,0 0 0 0 0,1-1-1 0 0,0 1 1 0 0,-1 0 0 0 0,2-2 201 0 0,-1 1-9312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14.6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8136 0 0,'0'0'281'0'0,"0"0"6"0"0,0 5 301 0 0,1 20-217 0 0,2 0-1 0 0,1-1 1 0 0,1 3-371 0 0,4 28 218 0 0,8 24-100 0 0,-11-53 99 0 0,-1 0 0 0 0,2 21-217 0 0,-6 30 844 0 0,-1-48-261 0 0,0 1 0 0 0,3 3-583 0 0,-1-22 282 0 0,0 0 0 0 0,1 0 1 0 0,0 0-1 0 0,5 8-282 0 0,15 27 1559 0 0,-23-45-1375 0 0,0-1 0 0 0,0 0-23 0 0,0 0-92 0 0,0 0-26 0 0,1-2-36 0 0,0 1 0 0 0,0 0 0 0 0,0-1-1 0 0,0 1 1 0 0,1 0 0 0 0,-1 0 0 0 0,0 0 0 0 0,0 0 0 0 0,1 0 0 0 0,-1 0 0 0 0,1 0 0 0 0,0 0-7 0 0,3-3-3 0 0,7-6-2078 0 0,-10 7-8287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15.0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349 46 9744 0 0,'0'-3'247'0'0,"0"2"-97"0"0,0 1 1 0 0,1-1 0 0 0,-1 0-1 0 0,0 0 1 0 0,0 0 0 0 0,0 0 0 0 0,0 0-1 0 0,0 0 1 0 0,0 1 0 0 0,-1-1-1 0 0,1 0 1 0 0,0 0 0 0 0,0 0 0 0 0,-1 0-1 0 0,1 0 1 0 0,0 1 0 0 0,-1-1 0 0 0,1 0-1 0 0,-1 0-150 0 0,-41-20 959 0 0,29 19-830 0 0,0 0 1 0 0,0 2-1 0 0,0-1 1 0 0,0 2-1 0 0,-1 0 1 0 0,1 0-1 0 0,1 1 0 0 0,-1 1 1 0 0,0 0-1 0 0,0 1 1 0 0,1 0-1 0 0,-5 3-129 0 0,15-6 73 0 0,-1 1 0 0 0,1 0 0 0 0,-1 0 0 0 0,1 0 0 0 0,0 0 0 0 0,0 1 0 0 0,0-1-1 0 0,0 0 1 0 0,0 1 0 0 0,0-1 0 0 0,1 1 0 0 0,-1 1-73 0 0,-15 35 238 0 0,15-33-255 0 0,0-1 18 0 0,1 0 0 0 0,-1-1 0 0 0,2 1 0 0 0,-1 0 0 0 0,0 0-1 0 0,1 0 1 0 0,0 0 0 0 0,0 0 0 0 0,0 0 0 0 0,1 0 0 0 0,-1 0 0 0 0,1 0 0 0 0,1 0-1 0 0,-1-1 1 0 0,1 1 0 0 0,-1 0 0 0 0,1-1 0 0 0,1 1 0 0 0,-1-1 0 0 0,1 0-1 0 0,-1 0 1 0 0,1 0 0 0 0,0 0 0 0 0,1 0 0 0 0,-1 0 0 0 0,1-1 0 0 0,-1 0 0 0 0,1 0-1 0 0,1 1 0 0 0,30 27-17 0 0,-26-22-1 0 0,1 0 0 0 0,0-1 1 0 0,7 4 17 0 0,-5-5-42 0 0,48 29-288 0 0,-51-31 293 0 0,0 0-1 0 0,0 1 1 0 0,-1 0 0 0 0,0 0-1 0 0,0 1 1 0 0,-1 0 0 0 0,0 0-1 0 0,0 1 1 0 0,0 1 37 0 0,-6-8-6 0 0,-1 0 0 0 0,1 0 0 0 0,0 0 0 0 0,0 0 0 0 0,0 0 0 0 0,-1 0 0 0 0,1 0 0 0 0,-1 0 0 0 0,1 0 0 0 0,-1 1 0 0 0,1-1 0 0 0,-1 0 0 0 0,0 0-1 0 0,1 1 1 0 0,-1-1 0 0 0,0 0 0 0 0,0 1 0 0 0,0-1 0 0 0,0 0 0 0 0,0 0 0 0 0,0 1 0 0 0,0-1 0 0 0,-1 0 0 0 0,1 1 0 0 0,0-1 0 0 0,-1 0 0 0 0,1 0 0 0 0,-1 0 0 0 0,1 0 0 0 0,-1 1 0 0 0,0-1 0 0 0,1 0 0 0 0,-1 0 0 0 0,0 0 0 0 0,0 0 0 0 0,0 0 0 0 0,0 0 0 0 0,0-1 0 0 0,0 1 0 0 0,0 0 0 0 0,0 0 0 0 0,-1 0 6 0 0,-6 4-17 0 0,0 0 1 0 0,-1-1-1 0 0,1 0 1 0 0,-1 0-1 0 0,-5 1 17 0 0,5-2 3 0 0,-5 3-3 0 0,0-1 0 0 0,0 0 0 0 0,-1-1 0 0 0,1-1 0 0 0,-1 0 0 0 0,0-1 0 0 0,0 0 0 0 0,0-1 1 0 0,0-1-1 0 0,0 0 0 0 0,0-1 0 0 0,-3-2 0 0 0,10 2-142 0 0,-42-10 572 0 0,48 10-528 0 0,0 0 1 0 0,0 0 0 0 0,-1 1 0 0 0,1-1 0 0 0,0-1 0 0 0,0 1-1 0 0,0 0 1 0 0,0 0 0 0 0,1-1 0 0 0,-1 1 0 0 0,0-1-1 0 0,0 1 1 0 0,1-1 0 0 0,-1 0 0 0 0,1 0 0 0 0,0 0 0 0 0,-1 0-1 0 0,1 0 1 0 0,0-1 97 0 0,0 2-9874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15.4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380 0 6424 0 0,'-25'3'4138'0'0,"23"-1"-4044"0"0,-1 0 0 0 0,1-1-1 0 0,-1 1 1 0 0,0-1 0 0 0,0 0 0 0 0,1 0-1 0 0,-1 0 1 0 0,0 0 0 0 0,0 0-1 0 0,-2 0-93 0 0,-12 3 115 0 0,12-2-87 0 0,-26 7 244 0 0,2 1 0 0 0,-17 9-272 0 0,36-13 82 0 0,-1 0 0 0 0,1 0 0 0 0,1 0 0 0 0,-1 1-1 0 0,1 1 1 0 0,0 0 0 0 0,1 0 0 0 0,-6 7-82 0 0,2-1 101 0 0,2-3-5 0 0,1 0-1 0 0,0 0 0 0 0,1 1 0 0 0,0 0 1 0 0,1 1-1 0 0,0 0 0 0 0,-2 5-95 0 0,4-4 80 0 0,1-6-58 0 0,1 1 0 0 0,0 0 0 0 0,0-1 0 0 0,1 1 0 0 0,0 0 0 0 0,1 0 0 0 0,0 0 0 0 0,0 5-22 0 0,1-1 16 0 0,-1-7 1 0 0,1-1 0 0 0,0 1 0 0 0,0 0 0 0 0,1-1 0 0 0,0 1 0 0 0,0 0 0 0 0,0-1 0 0 0,0 0 0 0 0,1 1 0 0 0,0-1-1 0 0,0 0 1 0 0,0 1 0 0 0,1-1 0 0 0,2 3-17 0 0,-1-2 17 0 0,1-1 1 0 0,-1 1-1 0 0,1-1 0 0 0,1 0 0 0 0,-1 0 1 0 0,1-1-1 0 0,-1 0 0 0 0,1 0 0 0 0,1 0 0 0 0,-1 0 1 0 0,0-1-1 0 0,1 0 0 0 0,0-1 0 0 0,0 0 0 0 0,0 0 1 0 0,4 1-18 0 0,5 0-310 0 0,1 0 1 0 0,-1-2 0 0 0,1 0 0 0 0,-1 0 0 0 0,1-2-1 0 0,11-1 310 0 0,2-2-8962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15.8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309 101 7736 0 0,'0'0'610'0'0,"-16"-2"2493"0"0,13-1-2954 0 0,-1 1 1 0 0,1 0-1 0 0,-1 0 0 0 0,0 1 1 0 0,0-1-1 0 0,0 1 0 0 0,1-1 1 0 0,-2 1-1 0 0,1 1 0 0 0,-2-1-149 0 0,1 0 26 0 0,-1 0 0 0 0,1 1 0 0 0,0 0 0 0 0,0 0 0 0 0,0 1 0 0 0,-1-1 0 0 0,1 1 1 0 0,0 0-1 0 0,0 0 0 0 0,0 1 0 0 0,0 0 0 0 0,0 0 0 0 0,1 0 0 0 0,-1 0 0 0 0,0 1 0 0 0,1-1 0 0 0,0 1 0 0 0,0 0 0 0 0,-1 1 0 0 0,2-1 0 0 0,-4 4-26 0 0,-24 25 203 0 0,1 1 1 0 0,0 3-204 0 0,13-15 38 0 0,12-14-8 0 0,1 0-1 0 0,1 0 0 0 0,-1 0 1 0 0,1 0-1 0 0,0 1 1 0 0,0-1-1 0 0,1 1 1 0 0,0 0-1 0 0,1 0 0 0 0,0 0 1 0 0,0 0-1 0 0,0 0 1 0 0,1 0-1 0 0,1 0 1 0 0,-1 1-30 0 0,1-6 8 0 0,-1-1 0 0 0,1 1 0 0 0,-1 0 1 0 0,1-1-1 0 0,0 1 0 0 0,0-1 0 0 0,0 1 1 0 0,1-1-1 0 0,-1 1 0 0 0,0-1 0 0 0,1 0 1 0 0,0 0-1 0 0,-1 1 0 0 0,1-1 0 0 0,0 0 1 0 0,0-1-1 0 0,0 1 0 0 0,2 1-8 0 0,8 6 22 0 0,-1-2 0 0 0,1 1 0 0 0,2 0-22 0 0,-11-7 2 0 0,4 3 0 0 0,1-1 0 0 0,0 0 0 0 0,-1-1 0 0 0,1 0 0 0 0,0 0 0 0 0,0-1 0 0 0,0 0 0 0 0,0 0 0 0 0,4-1-2 0 0,20 0 13 0 0,25-4-13 0 0,-40 3 1 0 0,8-3 8 0 0,1-1 1 0 0,-2 0-1 0 0,1-2 1 0 0,-1-1 0 0 0,0-1-1 0 0,0-2 1 0 0,-1 0 0 0 0,-1-1-1 0 0,21-14-9 0 0,-40 23 17 0 0,0 1 0 0 0,0 0 0 0 0,0-1 1 0 0,-1 0-1 0 0,1 0 0 0 0,-1 0 0 0 0,1 0 0 0 0,-1 0 0 0 0,0 0 0 0 0,0 0 0 0 0,0-1 0 0 0,-1 1 0 0 0,1-1 0 0 0,-1 1 0 0 0,0-1 0 0 0,0 0 1 0 0,0 1-1 0 0,0-1 0 0 0,-1 0 0 0 0,0 0 0 0 0,1-1-17 0 0,-1-1 53 0 0,0 1 1 0 0,-1-1-1 0 0,1 1 1 0 0,-1 0-1 0 0,0-1 1 0 0,0 1-1 0 0,-1 0 1 0 0,0 0-1 0 0,0 0 1 0 0,0 0-1 0 0,0 0 1 0 0,-1 0-1 0 0,1 1 1 0 0,-1-1 0 0 0,-2-1-54 0 0,-9-11 53 0 0,0 0 3 0 0,0 0 0 0 0,-2 0 0 0 0,0 1 0 0 0,-11-7-56 0 0,-1-1 68 0 0,21 17-31 0 0,-2 0 1 0 0,1 1-1 0 0,-10-6-37 0 0,14 9-222 0 0,-1 0 1 0 0,1 0-1 0 0,0 0 0 0 0,0-1 1 0 0,0 1-1 0 0,1-1 0 0 0,-1 0 1 0 0,1 0-1 0 0,-1-2 222 0 0,3 5-10246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44.9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272 81 4720 0 0,'-22'-4'1304'0'0,"20"4"-1225"0"0,0-1-1 0 0,0 0 1 0 0,0 1 0 0 0,0 0 0 0 0,0-1-1 0 0,-1 1 1 0 0,1 0 0 0 0,0 0 0 0 0,0 0-1 0 0,0 0 1 0 0,0 0 0 0 0,-1 1-1 0 0,1-1 1 0 0,0 1 0 0 0,0-1 0 0 0,0 1-1 0 0,0 0 1 0 0,0 0-79 0 0,-31 20 291 0 0,0 1 1 0 0,0 4-292 0 0,22-16 1 0 0,1 0 1 0 0,-1 1 0 0 0,1 0 0 0 0,1 0-1 0 0,0 1 1 0 0,1 1 0 0 0,0-1 0 0 0,1 1-1 0 0,1 1 1 0 0,-4 8-2 0 0,7-14 4 0 0,1-1 0 0 0,0 1 0 0 0,1-1 0 0 0,-1 1 0 0 0,1 0 0 0 0,1-1 0 0 0,0 4-4 0 0,0-8 10 0 0,0 0 1 0 0,0 0-1 0 0,1 0 0 0 0,0 0 1 0 0,-1 0-1 0 0,1 0 0 0 0,0 0 1 0 0,1 0-1 0 0,-1 0 0 0 0,0 0 1 0 0,1-1-1 0 0,0 1 0 0 0,-1-1 1 0 0,1 1-1 0 0,0-1 0 0 0,0 1 0 0 0,1-1 1 0 0,-1 0-1 0 0,0 0-10 0 0,5 4 85 0 0,0-1 1 0 0,0 0-1 0 0,1 0 0 0 0,-1-1 0 0 0,1 1 0 0 0,0-2 1 0 0,0 1-1 0 0,1-1 0 0 0,-1 0 0 0 0,1-1 1 0 0,-1 0-1 0 0,7 0-85 0 0,23 5 193 0 0,25 1 103 0 0,-58-8-242 0 0,0 0 0 0 0,1-1 0 0 0,-1 1 0 0 0,0-1 0 0 0,1 0 1 0 0,-1 0-1 0 0,0-1 0 0 0,0 0 0 0 0,0 0 0 0 0,3-1-54 0 0,137-73 1882 0 0,-143 74-1834 0 0,1 0 1 0 0,-1 0 0 0 0,0 0-1 0 0,0 0 1 0 0,0 0 0 0 0,0-1-1 0 0,0 1 1 0 0,0-1 0 0 0,-1 1 0 0 0,1-1-1 0 0,-1 0 1 0 0,0 1 0 0 0,0-1-1 0 0,0 0 1 0 0,0 0 0 0 0,0-1-49 0 0,8-49 678 0 0,-9 48-594 0 0,0 0 1 0 0,0 0-1 0 0,-1 0 1 0 0,1 1-1 0 0,-1-1 1 0 0,0 0-1 0 0,0 0 0 0 0,-1 1 1 0 0,0-1-1 0 0,1 1 1 0 0,-2-1-1 0 0,1 1 1 0 0,0 0-1 0 0,-1-1-84 0 0,-8-9 236 0 0,0 0 0 0 0,0 0 0 0 0,-6-3-236 0 0,6 5 129 0 0,0 0-1 0 0,1 0 1 0 0,-6-11-129 0 0,11 16-157 0 0,0-1 0 0 0,1 0 0 0 0,0 1 0 0 0,0-1 0 0 0,1-1-1 0 0,0 1 1 0 0,1-1 0 0 0,0 1 0 0 0,0-1 0 0 0,0-5 157 0 0,2 13-10266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16.3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90 7232 0 0,'0'238'4256'0'0,"1"-228"-4260"0"0,-1 0 0 0 0,2 1 0 0 0,-1-1 0 0 0,2 2 4 0 0,-2-8-1 0 0,0 0 0 0 0,1 0 1 0 0,-1 0-1 0 0,1 0 0 0 0,0-1 1 0 0,0 1-1 0 0,0-1 0 0 0,0 1 1 0 0,1-1-1 0 0,-1 0 0 0 0,1 0 1 0 0,3 3 0 0 0,-5-5 0 0 0,7 6 64 0 0,0 0 0 0 0,1 0 0 0 0,0-1 0 0 0,0 0 0 0 0,1-1 0 0 0,-1 1 0 0 0,9 1-64 0 0,-3-1 89 0 0,0-1 0 0 0,0-1-1 0 0,0 0 1 0 0,0-1 0 0 0,1-1 0 0 0,-1 0 0 0 0,1-2-89 0 0,-1 1 110 0 0,1-1 0 0 0,-1-1 1 0 0,0-1-1 0 0,0 0 0 0 0,0-1 0 0 0,0 0 0 0 0,-1-2 0 0 0,1 1 0 0 0,-1-2 0 0 0,0 0 0 0 0,0-1 0 0 0,-1 0 0 0 0,0-1 0 0 0,0 0 0 0 0,-1-1 1 0 0,8-7-111 0 0,-16 12 88 0 0,0 0 1 0 0,-1 1-1 0 0,0-1 1 0 0,0 0-1 0 0,0-1 1 0 0,0 1-1 0 0,0 0 1 0 0,-1-1-1 0 0,0 1 1 0 0,0-1-1 0 0,0 0 0 0 0,-1 0 1 0 0,2-4-89 0 0,-2 1 99 0 0,0 0 0 0 0,-1 0 0 0 0,0-1-1 0 0,0 1 1 0 0,0 0 0 0 0,-1-1 0 0 0,-1 1 0 0 0,0-1-99 0 0,-1-5 127 0 0,-2 1 0 0 0,1 1 1 0 0,-2-1-1 0 0,1 1 0 0 0,-8-11-127 0 0,-11-24 173 0 0,7 8-117 0 0,-15-41 89 0 0,22 54-2251 0 0,9 23-8715 0 0</inkml:trace>
  <inkml:trace contextRef="#ctx0" brushRef="#br0" timeOffset="1">734 410 4120 0 0,'0'0'0'0'0,"0"0"0"0"0,0 0 0 0 0,0 0-3104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17.0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57 4912 0 0,'2'29'-2769'0'0,"0"8"3233"0"0,-2 6-49 0 0,-1 10 1048 0 0,3 0-1 0 0,1-1 0 0 0,6 22-1462 0 0,-7-65 309 0 0,-2 0-1 0 0,1 0 0 0 0,-2 1 1 0 0,1 3-309 0 0,-1-5 347 0 0,1 0-1 0 0,0 0 1 0 0,0 0 0 0 0,1 0 0 0 0,1 6-347 0 0,-1-12 94 0 0,0 0 0 0 0,0-1 0 0 0,0 1-1 0 0,0 0 1 0 0,0 0 0 0 0,1-1 0 0 0,-1 1 0 0 0,1-1 0 0 0,0 2-94 0 0,0-2 66 0 0,-1 0 0 0 0,0 0 0 0 0,0 0 0 0 0,0 0 0 0 0,0 0 0 0 0,0 0 0 0 0,0 1 0 0 0,-1-1 1 0 0,1 0-1 0 0,0 0 0 0 0,-1 1 0 0 0,1-1 0 0 0,0 1-66 0 0,-1-1 169 0 0,0-1 2 0 0,0 0-7 0 0,0 0 3 0 0,0 0 3 0 0,0 0 9 0 0,-9-4 688 0 0,7-30-75 0 0,-5-32-792 0 0,3 27 157 0 0,-1-3 18 0 0,1 17-70 0 0,1 1 0 0 0,2-1 0 0 0,1 0 0 0 0,2-18-105 0 0,1 5 41 0 0,-3 26-27 0 0,1 0 0 0 0,0 0 0 0 0,1 0 0 0 0,2-3-14 0 0,-3 11 2 0 0,0 0-1 0 0,1 0 1 0 0,0 0 0 0 0,0-1 0 0 0,0 2-1 0 0,1-1 1 0 0,-1 0 0 0 0,1 0 0 0 0,0 1-1 0 0,0 0 1 0 0,0-1 0 0 0,0 1 0 0 0,2-1-2 0 0,4-2-25 0 0,1-1 0 0 0,-1 2 1 0 0,1-1-1 0 0,0 1 1 0 0,1 1-1 0 0,-1 0 1 0 0,1 0-1 0 0,0 1 1 0 0,0 0-1 0 0,0 1 1 0 0,7 0 24 0 0,22-2-196 0 0,1 2 0 0 0,23 3 196 0 0,-22-1-49 0 0,-39 0 39 0 0,-1 0 1 0 0,1 1 0 0 0,-1-1-1 0 0,1 1 1 0 0,-1-1-1 0 0,1 1 1 0 0,-1 0 0 0 0,1 0-1 0 0,-1 0 1 0 0,0 0-1 0 0,1 0 1 0 0,-1 0 0 0 0,0 1-1 0 0,0-1 1 0 0,0 1-1 0 0,0 0 1 0 0,0 0 0 0 0,0-1-1 0 0,-1 1 1 0 0,1 0-1 0 0,0 0 1 0 0,-1 1 0 0 0,1 0 9 0 0,3 6-19 0 0,-1 0-1 0 0,0 0 1 0 0,-1 1 0 0 0,0-1 0 0 0,1 5 19 0 0,-3-9-3 0 0,0 0 0 0 0,-1 1 0 0 0,0-1 0 0 0,0 0 0 0 0,0 0 0 0 0,0 1 0 0 0,-1-1 0 0 0,0 0 0 0 0,0 0 0 0 0,0 0 0 0 0,-1 0 0 0 0,0 0 0 0 0,0 0 0 0 0,0 0 0 0 0,0-1 0 0 0,-1 1 0 0 0,0-1 0 0 0,0 0 0 0 0,0 1 0 0 0,-3 2 3 0 0,-6 7-9 0 0,-1-1 0 0 0,-1 0 0 0 0,0-1 0 0 0,0 0 0 0 0,-5 1 9 0 0,-57 39 9 0 0,54-41 16 0 0,19-9-12 0 0,-1-1 0 0 0,1 1 1 0 0,0 0-1 0 0,-1 0 1 0 0,1 0-1 0 0,0 0 1 0 0,-1 2-14 0 0,-5 3 54 0 0,8-6-47 0 0,1-1-1 0 0,-1 1 1 0 0,0 0 0 0 0,1-1-1 0 0,-1 1 1 0 0,1-1-1 0 0,-1 1 1 0 0,1 0 0 0 0,-1 0-1 0 0,1-1 1 0 0,-1 1 0 0 0,1 0-1 0 0,-1 0 1 0 0,1 0-1 0 0,0-1 1 0 0,0 1 0 0 0,-1 0-1 0 0,1 0 1 0 0,0 0-1 0 0,0 0 1 0 0,0 0 0 0 0,0 0-7 0 0,0 1 11 0 0,-1-1 0 0 0,1 1 1 0 0,0 0-1 0 0,0 0 1 0 0,0-1-1 0 0,0 1 1 0 0,0 0-1 0 0,0 0 1 0 0,1-1-1 0 0,-1 1 1 0 0,0 0-1 0 0,1-1 1 0 0,0 1-1 0 0,-1-1 1 0 0,1 1-1 0 0,0 0 0 0 0,0-1 1 0 0,0 1-12 0 0,2 1 5 0 0,0 0 0 0 0,0 0 0 0 0,0 0 1 0 0,0-1-1 0 0,1 1 0 0 0,2 1-5 0 0,4 2 19 0 0,-4-2-11 0 0,1 0 1 0 0,0-1-1 0 0,0 0 1 0 0,0 0 0 0 0,0-1-1 0 0,1 0 1 0 0,-1 0 0 0 0,2-1-9 0 0,36 12 20 0 0,-24-4-9 0 0,-1-1 1 0 0,2-1 0 0 0,-1-1-1 0 0,1 0 1 0 0,0-2-1 0 0,19 1-11 0 0,1 4 9 0 0,-37-8-7 0 0,1 1-1 0 0,-1-1 0 0 0,0 1 0 0 0,0-2 0 0 0,1 1 0 0 0,-1-1 0 0 0,1 1 1 0 0,-1-1-1 0 0,0-1 0 0 0,1 1 0 0 0,-1-1 0 0 0,1 0 0 0 0,-1 0 1 0 0,5-2-2 0 0,30-11-1943 0 0,-38 13-7586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17.4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473 139 8432 0 0,'-2'0'122'0'0,"-1"-1"0"0"0,1 0 0 0 0,-1 1 0 0 0,1-1 0 0 0,0 0 0 0 0,-1 0 0 0 0,1 0 0 0 0,0 0 0 0 0,0 0 0 0 0,-1-1 0 0 0,1 1 0 0 0,0-1 0 0 0,0 0 0 0 0,1 1 0 0 0,-1-1 0 0 0,0 0 0 0 0,-1-2-122 0 0,-12-10 750 0 0,2 4-500 0 0,1 1 0 0 0,-1 0 0 0 0,-1 0 1 0 0,0 2-1 0 0,0 0 0 0 0,0 0 0 0 0,-1 1 0 0 0,1 1 1 0 0,-2 0-251 0 0,-20-4 101 0 0,25 5-55 0 0,0 1-1 0 0,0 0 0 0 0,0 0 1 0 0,-1 1-1 0 0,1 1 0 0 0,-1 0 0 0 0,1 1 1 0 0,-1 0-1 0 0,-11 2-45 0 0,-4 1 120 0 0,24-4-104 0 0,0 1-1 0 0,0 1 0 0 0,0-1 1 0 0,0 0-1 0 0,0 1 1 0 0,0 0-1 0 0,0-1 0 0 0,0 1 1 0 0,0 1-1 0 0,0-1 0 0 0,1 0 1 0 0,-1 0-1 0 0,0 1 0 0 0,1 0 1 0 0,-2 0-16 0 0,-1 2 51 0 0,0 0 0 0 0,1 0 0 0 0,-1 1 0 0 0,1-1 1 0 0,0 1-1 0 0,0 0 0 0 0,-2 4-51 0 0,5-6 12 0 0,0-1 0 0 0,0 0 0 0 0,0 0 0 0 0,1 1 0 0 0,-1-1 0 0 0,0 0 0 0 0,1 1 0 0 0,0-1 0 0 0,-1 1 0 0 0,1-1 0 0 0,0 1 0 0 0,1-1 0 0 0,-1 1 0 0 0,0-1 0 0 0,1 0 0 0 0,-1 1 0 0 0,1-1 0 0 0,0 1 0 0 0,-1-1 0 0 0,1 0 0 0 0,1 2-12 0 0,5 7 24 0 0,0 0-1 0 0,1 0 1 0 0,0 0-1 0 0,0-1 0 0 0,1-1 1 0 0,2 2-24 0 0,15 18 33 0 0,12 11 25 0 0,2-2 1 0 0,1-1 0 0 0,24 14-59 0 0,-24-21 70 0 0,-28-21-17 0 0,0-1 1 0 0,-1 2-1 0 0,0 0 0 0 0,0 0 1 0 0,-1 1-1 0 0,-1 0 0 0 0,0 1 1 0 0,0 1-54 0 0,-8-9-12 0 0,0-1 0 0 0,0 0 0 0 0,-1 1 1 0 0,0 0-1 0 0,0-1 0 0 0,0 1 0 0 0,0 0 0 0 0,0 3 12 0 0,-9-2 29 0 0,0 0 0 0 0,-1-1 0 0 0,1 0 0 0 0,-1 0 0 0 0,0-1 0 0 0,0 0 0 0 0,0 0 0 0 0,0-1 0 0 0,0 0 0 0 0,-1-1 0 0 0,1 0 0 0 0,-2-1-29 0 0,-24 1 111 0 0,0-2 0 0 0,-22-3-111 0 0,34 2 41 0 0,16 2-33 0 0,-1-1 1 0 0,1 0-1 0 0,-1 0 1 0 0,1-1-1 0 0,-1 0 0 0 0,1 0 1 0 0,0 0-1 0 0,0-1 1 0 0,0 0-1 0 0,0-1 1 0 0,1 1-1 0 0,-5-4-8 0 0,-2 1 57 0 0,12 6-137 0 0,0-1 1 0 0,1 1-1 0 0,-1 0 1 0 0,0 0-1 0 0,0-1 1 0 0,0 1-1 0 0,1 0 1 0 0,-1-1-1 0 0,0 1 0 0 0,1 0 1 0 0,-1-1-1 0 0,0 1 1 0 0,1-1-1 0 0,-1 0 1 0 0,0 1-1 0 0,1-1 1 0 0,-1 1-1 0 0,1-1 1 0 0,-1 0-1 0 0,1 1 0 0 0,-1-1 1 0 0,1 0-1 0 0,0 0 1 0 0,-1 1-1 0 0,1-2 80 0 0,0 1-10366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17.9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347 1 7632 0 0,'13'0'2073'0'0,"-19"2"35"0"0,-19 7-1257 0 0,-84 51-307 0 0,90-50-474 0 0,6-3-7 0 0,1-1-1 0 0,0 2 1 0 0,0 0-1 0 0,0 0 1 0 0,1 1-1 0 0,1 0 1 0 0,-1 1-1 0 0,-5 7-62 0 0,0 2 100 0 0,11-15-73 0 0,0 1 0 0 0,1 0 0 0 0,0 0 0 0 0,0 0 0 0 0,0 0 0 0 0,0 1 0 0 0,1 0 0 0 0,0-1 0 0 0,-2 6-27 0 0,-10 28 176 0 0,6-20-32 0 0,7-13-116 0 0,0 0 0 0 0,0 0-1 0 0,1 1 1 0 0,-1-1 0 0 0,2 0 0 0 0,-1 0 0 0 0,1 1 0 0 0,0-1 0 0 0,0 1-1 0 0,0-1 1 0 0,1 0 0 0 0,0 1 0 0 0,1 1-28 0 0,2 6 47 0 0,0-1 1 0 0,0 1-1 0 0,2-1 0 0 0,-1-1 1 0 0,6 9-48 0 0,3 14 140 0 0,-13-30-120 0 0,1 1-1 0 0,0-1 1 0 0,0 0-1 0 0,0 0 1 0 0,1 0 0 0 0,-1-1-1 0 0,1 1 1 0 0,1 1-20 0 0,2 1 8 0 0,-4-4-3 0 0,1 1-1 0 0,0-1 1 0 0,0 1 0 0 0,0-1 0 0 0,1 0 0 0 0,-1 0 0 0 0,1 0-1 0 0,-1-1 1 0 0,1 1 0 0 0,0-1 0 0 0,0 0 0 0 0,0 0 0 0 0,4 1-5 0 0,27 16-10 0 0,-29-14 7 0 0,1-1 1 0 0,0 0-1 0 0,-1-1 1 0 0,2 0-1 0 0,-1 0 0 0 0,1 0 3 0 0,9 2-3 0 0,-12-3 4 0 0,1 0-1 0 0,-1 0 1 0 0,1-1 0 0 0,0 0-1 0 0,0 0 1 0 0,0-1 0 0 0,0 1-1 0 0,0-1 1 0 0,5-1-1 0 0,2-1-157 0 0,-2 1 304 0 0,-1 0 0 0 0,0-1 0 0 0,1-1 0 0 0,2-1-147 0 0,-11 4-88 0 0,0-1 1 0 0,0 0-1 0 0,0 0 1 0 0,0 0-1 0 0,0 0 1 0 0,0 0-1 0 0,-1 0 1 0 0,1 0-1 0 0,0-1 0 0 0,-1 1 1 0 0,1-1-1 0 0,-1 1 1 0 0,1-1-1 0 0,-1 1 1 0 0,0-1-1 0 0,0 0 1 0 0,0 0-1 0 0,0 1 0 0 0,0-1 1 0 0,0 0-1 0 0,0 0 1 0 0,0 0-1 0 0,-1-1 88 0 0,1 1-9866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18.8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0 388 10752 0 0,'2'12'130'0'0,"6"-16"162"0"0,-7 3-261 0 0,0 1 0 0 0,0-1 0 0 0,1 0 1 0 0,-1 0-1 0 0,0 1 0 0 0,1-1 0 0 0,-1 0 1 0 0,0 1-1 0 0,1-1 0 0 0,-1 1 0 0 0,1 0 0 0 0,-1 0 1 0 0,2-1-32 0 0,63-1 1604 0 0,20-6-1604 0 0,-22 2-135 0 0,19 2 135 0 0,-63 3-28 0 0,1 0 0 0 0,-1-2 0 0 0,13-3 28 0 0,-11 1-35 0 0,0 2 1 0 0,12 0 34 0 0,-20 1-116 0 0,0 0 0 0 0,0-1 1 0 0,0 0-1 0 0,-1-1 0 0 0,4-2 116 0 0,-1 1-1183 0 0,4-3-6775 0 0</inkml:trace>
  <inkml:trace contextRef="#ctx0" brushRef="#br0" timeOffset="1">1396 1 10040 0 0,'0'0'440'0'0,"27"3"2526"0"0,-27-3-2943 0 0,1 1 0 0 0,-1-1-1 0 0,1 1 1 0 0,-1 0 0 0 0,1-1-1 0 0,-1 1 1 0 0,0 0 0 0 0,1-1-1 0 0,-1 1 1 0 0,0 0 0 0 0,0 0 0 0 0,1-1-1 0 0,-1 1 1 0 0,0 0 0 0 0,0 0-1 0 0,0 0 1 0 0,0-1 0 0 0,0 1-1 0 0,0 0 1 0 0,0 0 0 0 0,0 0-1 0 0,0-1 1 0 0,-1 2-23 0 0,-6 22 167 0 0,2-10-148 0 0,-22 67 355 0 0,-14 23-374 0 0,-3 7 417 0 0,28-73 12 0 0,-2 0 1 0 0,-16 24-430 0 0,-18 37 666 0 0,42-78-401 0 0,-2-1-1 0 0,-7 10-264 0 0,5-9 304 0 0,2 0-1 0 0,-4 10-303 0 0,2 5 243 0 0,11-27-166 0 0,0 0 0 0 0,0 0 0 0 0,-1-1 0 0 0,0 1-1 0 0,-1-1 1 0 0,0 0-77 0 0,-9 15 276 0 0,12-19-214 0 0,0-1 0 0 0,-1 1 1 0 0,1-1-1 0 0,-1 1 0 0 0,1-1 0 0 0,-1 0 1 0 0,0 0-1 0 0,0 0 0 0 0,-2 1-62 0 0,4-4 18 0 0,1 1-1 0 0,-1 0 1 0 0,0 0-1 0 0,1 0 1 0 0,-1 0 0 0 0,0 0-1 0 0,1 0 1 0 0,-1-1-1 0 0,1 1 1 0 0,0 0-1 0 0,-1 1 1 0 0,1-1 0 0 0,0 0-1 0 0,0 0 1 0 0,-1 0-1 0 0,1 0 1 0 0,0 0-1 0 0,0 0 1 0 0,0 0 0 0 0,0 0-1 0 0,0 0 1 0 0,0 0-1 0 0,1 0-17 0 0,-1 4 25 0 0,-4-2-690 0 0,3-3-995 0 0,1 0-10662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19.4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17 214 5624 0 0,'-2'8'289'0'0,"0"-1"0"0"0,0 1-1 0 0,1-1 1 0 0,0 1 0 0 0,1 0 0 0 0,0 5-289 0 0,-4 30 1579 0 0,2-24-1172 0 0,0 1 0 0 0,1-1 1 0 0,1 1-1 0 0,2 17-407 0 0,0-16 67 0 0,-1-14-69 0 0,0 0 1 0 0,1 0-1 0 0,-1 0 0 0 0,2 0 1 0 0,1 5 1 0 0,4 12-15 0 0,-7-21 8 0 0,1 1 0 0 0,-1-1 0 0 0,1 0 0 0 0,0 1 0 0 0,0-1 0 0 0,0 0 0 0 0,0 0 0 0 0,0 0 0 0 0,1 0 0 0 0,0 0 0 0 0,-1-1-1 0 0,1 1 1 0 0,0-1 0 0 0,0 0 0 0 0,0 1 0 0 0,1-1 0 0 0,-1-1 0 0 0,0 1 0 0 0,1 0 0 0 0,-1-1 0 0 0,1 0 0 0 0,0 0 0 0 0,-1 0 0 0 0,1 0 0 0 0,0-1 0 0 0,-1 1 0 0 0,2-1 7 0 0,7 1 121 0 0,-1 0 1 0 0,1-1 0 0 0,0 0-1 0 0,0-1 1 0 0,-1 0-1 0 0,1-1 1 0 0,-1 0 0 0 0,3-2-122 0 0,19-4 316 0 0,-22 5-211 0 0,1 0-1 0 0,-1 0 1 0 0,1-1 0 0 0,-1 0 0 0 0,1-2-105 0 0,3-1 151 0 0,-12 5-111 0 0,1 1-1 0 0,-1 0 1 0 0,0-1-1 0 0,0 0 0 0 0,0 0 1 0 0,0 0-1 0 0,0 0 1 0 0,0 0-1 0 0,0 0 1 0 0,-1-1-1 0 0,1 1 1 0 0,-1-1-1 0 0,0 0 0 0 0,0 0 1 0 0,0 0-1 0 0,0 0-39 0 0,16-25 354 0 0,-16 26-320 0 0,0 0-1 0 0,0 0 1 0 0,-1-1-1 0 0,1 1 0 0 0,-1 0 1 0 0,1-1-1 0 0,-1 1 1 0 0,0-1-1 0 0,0 0 1 0 0,0 1-1 0 0,0-1 0 0 0,0 0 1 0 0,-1 0-1 0 0,1 0 1 0 0,-1 0-1 0 0,0 1 0 0 0,1-1 1 0 0,-1 0-1 0 0,-1 0 1 0 0,1 0-1 0 0,0 0 0 0 0,-1 0 1 0 0,0 0-34 0 0,-52-152 539 0 0,29 90-259 0 0,-12-54-280 0 0,34 110-162 0 0,-7-28 555 0 0,9 37-445 0 0,0-1 0 0 0,-1 1 0 0 0,1-1 0 0 0,0 0 0 0 0,0 1 0 0 0,0-1 0 0 0,0 0 0 0 0,0 1 0 0 0,-1-1 0 0 0,1 0 0 0 0,1 1 0 0 0,-1-1 0 0 0,0 0 0 0 0,0 0 0 0 0,0 1 0 0 0,0-1 0 0 0,0 0 0 0 0,0 1 0 0 0,1-1 0 0 0,-1 1 0 0 0,0-1 0 0 0,1 0 0 0 0,-1 1 0 0 0,0-1 0 0 0,1 1 0 0 0,-1-1 0 0 0,1 1 0 0 0,-1-1 0 0 0,1 1 0 0 0,-1-1 0 0 0,1 1 0 0 0,-1-1 0 0 0,1 1 0 0 0,-1 0 1 0 0,1-1-1 0 0,0 1 0 0 0,-1 0 0 0 0,1 0 0 0 0,0-1 52 0 0,0 1-9400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19.9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4 453 5824 0 0,'0'0'512'0'0,"0"0"0"0"0,0 0 1 0 0,0 0-28 0 0,0 0-130 0 0,0 0-30 0 0,0 0-1 0 0,0 0-14 0 0,0 0-93 0 0,0 0-18 0 0,0 0 1 0 0,0 0-6 0 0,0 0-22 0 0,0 0-10 0 0,0-15 1015 0 0,-2-5-926 0 0,1-1 0 0 0,0 0 0 0 0,3-19-251 0 0,2-8 201 0 0,-3 29-64 0 0,0 1 1 0 0,2-1 0 0 0,0 1 0 0 0,0-1 0 0 0,2 1 0 0 0,0 0 0 0 0,2 0-138 0 0,-6 15 43 0 0,0 0 1 0 0,1 0-1 0 0,0 0 1 0 0,0 0-1 0 0,0 1 1 0 0,0-1 0 0 0,0 0-1 0 0,0 1 1 0 0,1-1-1 0 0,0 0-43 0 0,-2 3 16 0 0,0-1 0 0 0,0 1-1 0 0,0-1 1 0 0,0 1 0 0 0,0-1-1 0 0,0 1 1 0 0,0-1 0 0 0,0 1-1 0 0,0 0 1 0 0,0 0 0 0 0,0-1-1 0 0,1 1 1 0 0,-1 0-1 0 0,0 0 1 0 0,0 0 0 0 0,0 0-1 0 0,0 0 1 0 0,0 1 0 0 0,0-1-1 0 0,1 0 1 0 0,-1 0 0 0 0,0 1-1 0 0,0-1 1 0 0,0 1 0 0 0,0-1-1 0 0,0 1 1 0 0,0-1 0 0 0,0 1-1 0 0,0 0 1 0 0,0 0-16 0 0,19 8 350 0 0,-19-8-342 0 0,1-1 1 0 0,0 1-1 0 0,-1-1 1 0 0,1 1-1 0 0,-1 0 1 0 0,1 0-1 0 0,-1 0 0 0 0,1 0 1 0 0,-1 0-1 0 0,1 0 1 0 0,-1 0-1 0 0,0 0 1 0 0,0 1-1 0 0,0-1 0 0 0,1 0 1 0 0,-1 1-1 0 0,0-1 1 0 0,-1 1-1 0 0,1-1 1 0 0,0 1-1 0 0,0 0 0 0 0,-1-1 1 0 0,1 2-9 0 0,35 87 119 0 0,-18-42-47 0 0,3 0 0 0 0,15 26-72 0 0,-29-64 33 0 0,1 0 0 0 0,0 0 0 0 0,1-1 0 0 0,0 0 0 0 0,0 0 0 0 0,1-1 0 0 0,0 0 0 0 0,0 0 0 0 0,1-2 0 0 0,0 1 0 0 0,0-1 0 0 0,1-1 0 0 0,-1 0 0 0 0,1 0 1 0 0,10 1-34 0 0,11 7 162 0 0,-30-11-143 0 0,1 0 0 0 0,-1 0 0 0 0,1-1 0 0 0,0 1 0 0 0,0-1 0 0 0,0 0 0 0 0,0 0 1 0 0,0 0-1 0 0,0-1 0 0 0,0 0 0 0 0,0 1 0 0 0,0-1 0 0 0,0-1 0 0 0,1 1 0 0 0,-1-1 1 0 0,3 0-20 0 0,2-2 63 0 0,-1 0 0 0 0,0-1 0 0 0,0 0 1 0 0,0 0-1 0 0,0-1 0 0 0,-1 0 1 0 0,0 0-1 0 0,0-1 0 0 0,0 0 0 0 0,-1 0 1 0 0,0 0-1 0 0,0-1 0 0 0,0 0 1 0 0,-1 0-1 0 0,1-2-63 0 0,-3 4 28 0 0,-1 0 0 0 0,1 0-1 0 0,-1 0 1 0 0,0 0 0 0 0,-1 0 0 0 0,1-1 0 0 0,-1 1 0 0 0,0 0 0 0 0,0-6-28 0 0,2-51 315 0 0,-3 29-113 0 0,-2 0-1 0 0,-3-14-201 0 0,3 33 76 0 0,-1-1 1 0 0,-1 0 0 0 0,0 1 0 0 0,-1 0-1 0 0,-1 0 1 0 0,-4-8-77 0 0,-3-7 128 0 0,9 20-55 0 0,0 0 0 0 0,0 0 0 0 0,-1 1 0 0 0,-4-6-73 0 0,2 1 137 0 0,7 11-127 0 0,-1 1 1 0 0,1-1-1 0 0,-1 0 0 0 0,0 1 0 0 0,1-1 0 0 0,-1 1 0 0 0,0-1 0 0 0,0 1 1 0 0,0-1-1 0 0,0 1 0 0 0,0-1 0 0 0,-1 1 0 0 0,1 0 0 0 0,0 0 1 0 0,-1 0-1 0 0,1 0 0 0 0,0 0 0 0 0,-1 0 0 0 0,1 0 0 0 0,-1 0 0 0 0,0 0 1 0 0,1 1-1 0 0,-1-1 0 0 0,0 0 0 0 0,1 1 0 0 0,-1 0 0 0 0,0-1 0 0 0,0 1-10 0 0,1-4-2689 0 0,1 4-9189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20.3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8032 0 0,'0'5'265'0'0,"0"-1"1"0"0,1 0-1 0 0,0 1 1 0 0,0-1-1 0 0,0 0 1 0 0,0 0-1 0 0,1 1 1 0 0,0-1-1 0 0,0 1-265 0 0,4 8 531 0 0,-6-9-458 0 0,1-1 1 0 0,0 0-1 0 0,-1 1 1 0 0,0-1-1 0 0,1 0 1 0 0,-2 1-1 0 0,1-1 1 0 0,0 0-1 0 0,0 1-73 0 0,-1 9 84 0 0,2 8 66 0 0,1-1-1 0 0,1 1 1 0 0,5 19-150 0 0,-2-13 124 0 0,2 28-124 0 0,4 17 129 0 0,-7-49 10 0 0,-1 0-1 0 0,-2 1 0 0 0,0 7-138 0 0,-2 1 223 0 0,-1-13 642 0 0,1 0-1 0 0,1 12-864 0 0,1-37-1777 0 0,-1 5-7508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20.7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0 190 6632 0 0,'1'11'182'0'0,"1"0"1"0"0,0-1 0 0 0,1 1-1 0 0,0 0 1 0 0,1-1 0 0 0,0 0-1 0 0,0 1 1 0 0,1-2-1 0 0,0 1 1 0 0,5 5-183 0 0,-1 0 360 0 0,-1 1 0 0 0,-1 0 0 0 0,5 15-360 0 0,-7-16 157 0 0,0 0-1 0 0,1 0 0 0 0,0 0 0 0 0,2 0 0 0 0,-1-1 0 0 0,2 0 1 0 0,6 9-157 0 0,3-3 222 0 0,1 0 1 0 0,0-1 0 0 0,1-1-1 0 0,1 0 1 0 0,3-1-223 0 0,-18-11 48 0 0,2-1 48 0 0,0 1-1 0 0,-1-1 1 0 0,2 0-1 0 0,-1-1 1 0 0,4 2-96 0 0,-9-5 116 0 0,1 1 1 0 0,-1-1-1 0 0,1 0 0 0 0,-1 0 0 0 0,1-1 1 0 0,0 1-1 0 0,-1-1 0 0 0,1 0 1 0 0,0 0-1 0 0,-1 0 0 0 0,1 0 1 0 0,0 0-1 0 0,-1-1 0 0 0,1 0 1 0 0,1 0-117 0 0,-3 0 72 0 0,1 0 0 0 0,0 0 1 0 0,0 0-1 0 0,-1-1 1 0 0,1 1-1 0 0,0-1 0 0 0,-1 1 1 0 0,0-1-1 0 0,1 0 1 0 0,-1 0-1 0 0,0 0 0 0 0,0 0 1 0 0,0-1-1 0 0,0 1 1 0 0,0 0-1 0 0,-1-1 0 0 0,1 0 1 0 0,-1 1-1 0 0,0-1 1 0 0,1 0-1 0 0,-1 1 1 0 0,-1-1-1 0 0,2-2-72 0 0,0-6 173 0 0,-1 0-1 0 0,0 0 1 0 0,-1 0 0 0 0,0 0 0 0 0,-2-10-173 0 0,1-15 286 0 0,-1-189 978 0 0,3 209-1141 0 0,1 0-1 0 0,1 0 0 0 0,0 1 0 0 0,5-14-122 0 0,-1 4 175 0 0,-5 19-154 0 0,1 0 0 0 0,-1-1 0 0 0,1 1 0 0 0,0 1 0 0 0,1-1 0 0 0,-1 0 0 0 0,1 1 0 0 0,0 0 0 0 0,1 0 0 0 0,-1 0 0 0 0,1 0 0 0 0,0 1-1 0 0,0-1 1 0 0,0 1 0 0 0,1 1 0 0 0,0-1 0 0 0,-1 1 0 0 0,1 0 0 0 0,0 0 0 0 0,1 0 0 0 0,-1 1 0 0 0,0 0 0 0 0,3 0-21 0 0,41-13 14 0 0,26-6-72 0 0,-63 19-759 0 0,0-2 1 0 0,0 0-1 0 0,7-3 817 0 0,-15 4-11963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21.2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321 0 7736 0 0,'0'0'160'0'0,"0"0"0"0"0,0 0 2 0 0,0 0-2 0 0,0 0-50 0 0,0 0-13 0 0,0 0 6 0 0,0 0 30 0 0,0 0 118 0 0,0 0 29 0 0,-11 1 2088 0 0,7 3-2274 0 0,0 0-1 0 0,-1 0 1 0 0,1-1 0 0 0,-1 0 0 0 0,0 1 0 0 0,0-2 0 0 0,0 1 0 0 0,0-1 0 0 0,0 1-1 0 0,-4 0-93 0 0,-16 8 183 0 0,-18 8 97 0 0,25-11-110 0 0,-1 1 0 0 0,2 0 0 0 0,-8 6-170 0 0,20-12 42 0 0,1 0-1 0 0,0 1 0 0 0,-1 0 0 0 0,1-1 1 0 0,0 1-1 0 0,1 1 0 0 0,-1-1 0 0 0,1 0 1 0 0,0 1-1 0 0,0 0 0 0 0,0 0 0 0 0,1 0 1 0 0,-1 0-1 0 0,0 3-41 0 0,-19 45 229 0 0,17-44-190 0 0,0 0 0 0 0,1 1 1 0 0,1-1-1 0 0,-1 1 0 0 0,2-1 1 0 0,-1 1-1 0 0,1 0 0 0 0,1 0 1 0 0,-1 4-40 0 0,2 17 115 0 0,-1-3 26 0 0,2-1 0 0 0,2 20-141 0 0,-2-40 18 0 0,0 0-1 0 0,1 0 1 0 0,0-1 0 0 0,0 1-1 0 0,0 0 1 0 0,1 0 0 0 0,0-1-1 0 0,0 0 1 0 0,0 0 0 0 0,1 0-1 0 0,0 0 1 0 0,3 3-18 0 0,31 33 56 0 0,-36-39-42 0 0,1-1 0 0 0,0 1 0 0 0,0-1 0 0 0,1 0 0 0 0,-1-1 0 0 0,0 1 0 0 0,1 0 0 0 0,-1-1 0 0 0,1 0 0 0 0,1 1-14 0 0,7 2 83 0 0,-6-2-35 0 0,0-1 1 0 0,0 1 0 0 0,0-2 0 0 0,0 1 0 0 0,0-1 0 0 0,0 0 0 0 0,0 0 0 0 0,0 0 0 0 0,2-1-49 0 0,12 0 134 0 0,-7 1-66 0 0,1-1 0 0 0,-1 0 0 0 0,0-1 0 0 0,1-1 0 0 0,-1 0 0 0 0,0 0-1 0 0,0-1 1 0 0,-1-1 0 0 0,1 0 0 0 0,-1-1 0 0 0,0 0 0 0 0,-1-1 0 0 0,6-4-68 0 0,-13 8-206 0 0,0 0 0 0 0,0 0-1 0 0,-1-1 1 0 0,1 1 0 0 0,-1-1 0 0 0,0 0 0 0 0,0 0 0 0 0,0 0 0 0 0,-1 0 0 0 0,1-1 206 0 0,-2 2-10772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45.3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1 372 8240 0 0,'6'7'213'0'0,"0"0"1"0"0,0 1 0 0 0,-1-1-1 0 0,1 4-213 0 0,24 30 1139 0 0,-7-18-384 0 0,-14-15-443 0 0,-1 0 0 0 0,0 1 1 0 0,-1 0-1 0 0,1 1 0 0 0,0 1-312 0 0,37 45 1153 0 0,-37-44-969 0 0,-5-10-113 0 0,-1 1 1 0 0,0 0 0 0 0,-1-1-1 0 0,1 1 1 0 0,0 0-1 0 0,-1 0 1 0 0,1 0 0 0 0,-1 0-1 0 0,1 3-71 0 0,-2-5 199 0 0,0-1 16 0 0,0 0 1 0 0,0 0-2 0 0,0 0-3 0 0,0 0 1 0 0,-2-1-146 0 0,1 0-1 0 0,0 1 1 0 0,0-1 0 0 0,0 0 0 0 0,-1 1 0 0 0,1-1-1 0 0,0 0 1 0 0,0 0 0 0 0,0 0 0 0 0,1 0-1 0 0,-1 0 1 0 0,0 0 0 0 0,0 0 0 0 0,0 0-1 0 0,0-1-65 0 0,-40-65 504 0 0,3-2 0 0 0,-19-49-504 0 0,53 106 76 0 0,0 0-1 0 0,0 0 0 0 0,1-1 0 0 0,1 1 0 0 0,0-1 0 0 0,1 0 0 0 0,0-6-75 0 0,-1-12 76 0 0,1 21-48 0 0,1 1 0 0 0,1 0 0 0 0,0 0 0 0 0,0 0 0 0 0,0 1 0 0 0,1-1 0 0 0,1 0 0 0 0,-1 0 0 0 0,1 1 0 0 0,1-1 0 0 0,0 1 1 0 0,0 0-1 0 0,0 0 0 0 0,1 1 0 0 0,5-7-28 0 0,-5 7 27 0 0,1 0 1 0 0,0 1 0 0 0,0-1-1 0 0,0 1 1 0 0,1 1-1 0 0,0-1 1 0 0,0 1 0 0 0,0 0-1 0 0,1 1 1 0 0,-1-1-1 0 0,1 2 1 0 0,0-1 0 0 0,0 1-1 0 0,1 0 1 0 0,-1 1-1 0 0,3-1-27 0 0,0 3 39 0 0,-1 0 0 0 0,1 0 0 0 0,-1 1-1 0 0,1 0 1 0 0,-1 1 0 0 0,0 0-1 0 0,0 1 1 0 0,1 0-39 0 0,9 2 21 0 0,-7-1 11 0 0,-1 1-1 0 0,0 0 1 0 0,0 1 0 0 0,-1 0-1 0 0,0 1 1 0 0,0 0 0 0 0,-1 1-1 0 0,9 7-31 0 0,0 0 90 0 0,-14-11-70 0 0,-1 0 0 0 0,0 0 0 0 0,0 0-1 0 0,-1 0 1 0 0,1 1 0 0 0,-1-1 0 0 0,0 1 0 0 0,0 0 0 0 0,-1 0 0 0 0,1 0 0 0 0,-1 0 0 0 0,0 2-20 0 0,-1-5 9 0 0,0 0 0 0 0,-1 0 0 0 0,1 0 0 0 0,-1 0 0 0 0,1 0-1 0 0,-1 0 1 0 0,0 0 0 0 0,0 1 0 0 0,0-1 0 0 0,0 0 0 0 0,0 0 0 0 0,-1 0 0 0 0,1 0 0 0 0,0 0 0 0 0,-1 0 0 0 0,0 1 0 0 0,1-1 0 0 0,-1 0-1 0 0,0-1 1 0 0,0 1 0 0 0,0 0 0 0 0,-1 0 0 0 0,1 0 0 0 0,0 0 0 0 0,-1-1 0 0 0,1 1 0 0 0,-1-1 0 0 0,1 1 0 0 0,-1-1 0 0 0,0 0 0 0 0,1 1 0 0 0,-1-1-1 0 0,0 0 1 0 0,-1 0-9 0 0,-20 9 37 0 0,0-2 1 0 0,0 0-1 0 0,-1-2 0 0 0,-3 0-37 0 0,-59 18-59 0 0,64-20 142 0 0,22-4-172 0 0,-1 0 0 0 0,1 0 0 0 0,-1 0 0 0 0,1 0-1 0 0,-1 0 1 0 0,1 0 0 0 0,-1 0 0 0 0,1 0-1 0 0,-1 0 1 0 0,1 0 0 0 0,-1 0 0 0 0,1 0 0 0 0,-1 0-1 0 0,1 0 1 0 0,-1-1 0 0 0,1 1 0 0 0,-1 0 0 0 0,1 0-1 0 0,-1-1 1 0 0,1 1 0 0 0,0 0 0 0 0,-1-1 0 0 0,1 1-1 0 0,0 0 1 0 0,-1-1 0 0 0,1 1 0 0 0,0 0-1 0 0,-1-1 1 0 0,1 1 0 0 0,0-1 0 0 0,0 1 0 0 0,-1-1-1 0 0,1 1 1 0 0,0-1 0 0 0,0 1 0 0 0,0-1 89 0 0,0 0-12465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21.7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1 234 10752 0 0,'2'14'528'0'0,"4"-17"504"0"0,9-5-303 0 0,17 0-661 0 0,1 2-1 0 0,10 0-67 0 0,-15 3-64 0 0,0-2 1 0 0,0 0-1 0 0,-1-2 0 0 0,15-6 64 0 0,-12 2-505 0 0,28-6 505 0 0,-7 3-120 0 0,-38 11 115 0 0,0 1 0 0 0,0 0-1 0 0,0 1 1 0 0,0 1 0 0 0,0 0 0 0 0,0 1 0 0 0,1 0 0 0 0,10 3 5 0 0,4 0-6 0 0,-23-4 16 0 0,-1 1 1 0 0,1 0-1 0 0,0 0 0 0 0,-1 0 1 0 0,1 0-1 0 0,-1 1 0 0 0,4 1-10 0 0,-6-2 11 0 0,0 1 0 0 0,0-1-1 0 0,-1 0 1 0 0,1 0 0 0 0,-1 1-1 0 0,1-1 1 0 0,-1 1 0 0 0,0-1-1 0 0,1 1 1 0 0,-1 0-1 0 0,0-1 1 0 0,0 1 0 0 0,0 0-1 0 0,0 0 1 0 0,0 0 0 0 0,-1 0-1 0 0,1 0 1 0 0,0 0-11 0 0,2 11 119 0 0,10 33 47 0 0,3 30-166 0 0,-5-11 23 0 0,-2-21 215 0 0,-3 0 0 0 0,-1 1 1 0 0,-2 12-239 0 0,-3-103 1467 0 0,1-156-1094 0 0,2 179-339 0 0,1 1 0 0 0,1 0 0 0 0,1 0 1 0 0,1 1-1 0 0,1-1 0 0 0,1 2 1 0 0,9-18-35 0 0,-12 28 45 0 0,1-1 1 0 0,0 1 0 0 0,1 0-1 0 0,0 1 1 0 0,0 0 0 0 0,1 0 0 0 0,0 1-1 0 0,1 0 1 0 0,0 1 0 0 0,0-1 0 0 0,0 2-1 0 0,1 0 1 0 0,3-1-46 0 0,-5 3 25 0 0,0 1 1 0 0,0 0-1 0 0,1 0 0 0 0,-1 1 0 0 0,0 1 1 0 0,1 0-1 0 0,0 0 0 0 0,-1 1 0 0 0,1 0 1 0 0,-1 0-1 0 0,1 1 0 0 0,5 1-25 0 0,35 1 55 0 0,-46-2-57 0 0,-1-1 1 0 0,1 1-1 0 0,0 0 1 0 0,-1 0 0 0 0,0 1-1 0 0,1-1 1 0 0,-1 1 0 0 0,0-1-1 0 0,0 1 1 0 0,0 0 0 0 0,0 0-1 0 0,0 1 1 0 0,0-1 0 0 0,0 1-1 0 0,-1-1 2 0 0,4 4-4 0 0,-1-1-1 0 0,1 1 1 0 0,-1 1 0 0 0,-1-1-1 0 0,1 0 1 0 0,1 6 4 0 0,-5-10-1 0 0,1 1-1 0 0,-1 0 1 0 0,-1 0 0 0 0,1-1-1 0 0,0 1 1 0 0,-1 0 0 0 0,1 0-1 0 0,-1 0 1 0 0,0 0 0 0 0,0 0-1 0 0,0 0 1 0 0,0 0 0 0 0,0 0-1 0 0,-1 0 1 0 0,1-1 0 0 0,-2 3 1 0 0,1 0-5 0 0,-2 1 0 0 0,1-1 0 0 0,0 0 0 0 0,-1 0 1 0 0,0 0-1 0 0,-1 0 0 0 0,1-1 0 0 0,-2 3 5 0 0,-8 6-13 0 0,0 0-1 0 0,-1-1 1 0 0,0 0-1 0 0,-16 9 14 0 0,6-6 5 0 0,0-1 0 0 0,-2-2-1 0 0,-3 1-4 0 0,-20 10 9 0 0,-2 10 26 0 0,28-16-20 0 0,19-15-10 0 0,1 1 1 0 0,0 0 0 0 0,0 0 0 0 0,1 0 0 0 0,-1 1 0 0 0,1-1 0 0 0,-1 0 0 0 0,1 1 0 0 0,0 0 0 0 0,0 0 0 0 0,1 0 0 0 0,-1-1 0 0 0,1 1-1 0 0,0 1 1 0 0,0-1 0 0 0,0 0 0 0 0,0 0 0 0 0,1 0 0 0 0,0 0 0 0 0,0 1 0 0 0,0-1 0 0 0,0 0 0 0 0,1 0 0 0 0,-1 0 0 0 0,1 0 0 0 0,0 1-1 0 0,1 1-5 0 0,0-4 2 0 0,-1 1-1 0 0,1-1 0 0 0,0 0 0 0 0,0 1 0 0 0,0-1 0 0 0,0 0 1 0 0,1 0-1 0 0,-1 0 0 0 0,0 0 0 0 0,1-1 0 0 0,-1 1 0 0 0,1-1 1 0 0,1 1-2 0 0,39 15 6 0 0,-35-14-2 0 0,9 2 5 0 0,0 0 0 0 0,0-1-1 0 0,1-1 1 0 0,5-1-9 0 0,18 4 19 0 0,-1-1 173 0 0,1-2-1 0 0,-1-2 0 0 0,25-3-191 0 0,-39 1 157 0 0,0-1 0 0 0,0-1 1 0 0,0-1-1 0 0,23-7-157 0 0,-47 11-190 0 0,0-1 0 0 0,-1 0 0 0 0,1 1 0 0 0,-1-1 0 0 0,1 0-1 0 0,-1 0 1 0 0,1 0 0 0 0,-1 0 0 0 0,1 0 0 0 0,-1-1 0 0 0,0 1 0 0 0,1-1 190 0 0,-1 1-11185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22.8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378 4 96 0 0,'1'0'78'0'0,"-1"0"1"0"0,1 0-1 0 0,0 0 0 0 0,0 1 1 0 0,0-1-1 0 0,0 0 0 0 0,-1 0 1 0 0,1 1-1 0 0,0-1 0 0 0,0 1 1 0 0,-1-1-1 0 0,1 1 0 0 0,0-1 1 0 0,-1 1-1 0 0,1-1 0 0 0,0 1 1 0 0,-1 0-1 0 0,1-1 1 0 0,-1 1-1 0 0,1 0 0 0 0,-1-1 1 0 0,1 1-1 0 0,-1 0 0 0 0,0 0 1 0 0,1 0-1 0 0,-1-1 0 0 0,0 1 1 0 0,0 0-1 0 0,1 0-78 0 0,-1 1 681 0 0,0-2-313 0 0,0 0-74 0 0,0 0-4 0 0,0 0-122 0 0,0 0-506 0 0,0 0-132 0 0,0 0 5 0 0,0 0 21 0 0,0 0 81 0 0,0 0 27 0 0,0 0 6 0 0,0 0 30 0 0,0 0 137 0 0,0 0 34 0 0,0 0-5 0 0,0 0 16 0 0,0 0 46 0 0,0 0 20 0 0,0 0-3 0 0,0 0 26 0 0,0 0 106 0 0,0 0 28 0 0,0 0 5 0 0,0 0 36 0 0,0 0 166 0 0,0 0 47 0 0,0 0 0 0 0,0 0-7 0 0,0 0-7 0 0,0 0-2 0 0,0 0-5 0 0,0 0-6 0 0,0 0-40 0 0,0 0-5 0 0,0 0 1 0 0,0 0-8 0 0,0 0-31 0 0,0 0-2 0 0,0 0 1 0 0,0 0-14 0 0,0 0-50 0 0,0 0-5 0 0,0 0-6 0 0,0 0-3 0 0,0 0-44 0 0,0 0-3 0 0,0 0-6 0 0,0 0 13 0 0,0 0 18 0 0,0 0 4 0 0,0 0 0 0 0,0 0-16 0 0,0 0-64 0 0,0 0-16 0 0,0 0 0 0 0,0 0 22 0 0,0 0 92 0 0,0 0 20 0 0,0 0-3 0 0,0 0 8 0 0,0 0 17 0 0,0 0 4 0 0,-38-2 1332 0 0,0-1 0 0 0,0-2-1548 0 0,-1 0 98 0 0,1 1 0 0 0,-2 3-98 0 0,3 0 39 0 0,-42 2 143 0 0,77-1-172 0 0,1 1-1 0 0,-1-1 1 0 0,1 1-1 0 0,0-1 1 0 0,-1 1 0 0 0,1 0-1 0 0,0 0 1 0 0,0-1-1 0 0,0 1 1 0 0,0 0 0 0 0,-1 0-1 0 0,1 0 1 0 0,0 0-1 0 0,0 0 1 0 0,1 1 0 0 0,-1-1-1 0 0,0 0 1 0 0,0 0 0 0 0,0 1-10 0 0,-13 27 148 0 0,11-21-66 0 0,2-6-66 0 0,0 0 0 0 0,0 0 1 0 0,0 0-1 0 0,0 1 0 0 0,0-1 0 0 0,0 0 0 0 0,1 0 0 0 0,-1 1 0 0 0,1-1 0 0 0,0 1 0 0 0,0-1 1 0 0,0 0-1 0 0,0 1 0 0 0,0-1 0 0 0,0 1 0 0 0,0-1 0 0 0,1 0 0 0 0,-1 1 0 0 0,1-1 0 0 0,0 0 1 0 0,0 0-1 0 0,0 1 0 0 0,0-1 0 0 0,0 0 0 0 0,1 1-16 0 0,1 4 18 0 0,0 0 0 0 0,1-1 1 0 0,0 1-1 0 0,0-1 0 0 0,1 0 0 0 0,0 0 0 0 0,0 0 1 0 0,0-1-1 0 0,6 5-18 0 0,5 6 25 0 0,-1-1 6 0 0,0-1 1 0 0,0-1-1 0 0,1 0 0 0 0,1-1 0 0 0,0 0 1 0 0,1-2-1 0 0,9 5-31 0 0,-16-9 14 0 0,1 0 1 0 0,-2 1-1 0 0,1 0 1 0 0,0 1-1 0 0,-1 0 1 0 0,8 9-15 0 0,-7-6 16 0 0,1-1 0 0 0,1 0 1 0 0,12 7-17 0 0,-22-15 6 0 0,0 0 1 0 0,0 0-1 0 0,0 1 0 0 0,0-1 1 0 0,0 1-1 0 0,0-1 0 0 0,-1 1 1 0 0,0 0-1 0 0,1 0 0 0 0,-1 0 1 0 0,0 0-1 0 0,0 1 0 0 0,0-1 1 0 0,-1 0-1 0 0,1 1 0 0 0,-1-1 1 0 0,0 1-1 0 0,0 0 0 0 0,0 1-6 0 0,3 9 13 0 0,-3-12 3 0 0,-1-1-1 0 0,0 1 1 0 0,0 0 0 0 0,0 0-1 0 0,0 0 1 0 0,0 0-1 0 0,0 0 1 0 0,-1-1-1 0 0,1 1 1 0 0,0 0 0 0 0,-1 0-1 0 0,0 0 1 0 0,1-1-1 0 0,-1 1 1 0 0,0 0-1 0 0,0-1 1 0 0,0 1 0 0 0,0-1-1 0 0,0 1 1 0 0,0-1-1 0 0,0 1 1 0 0,-1-1-1 0 0,1 0 1 0 0,-1 0 0 0 0,1 1-1 0 0,-1-1 1 0 0,0 0-16 0 0,-3 3 68 0 0,0-1 0 0 0,0 1 1 0 0,-1-1-1 0 0,1-1 0 0 0,-1 1 1 0 0,0-1-1 0 0,-5 2-68 0 0,-119 30 673 0 0,118-32-636 0 0,-1 0 0 0 0,0-1 1 0 0,0-1-1 0 0,0 0 0 0 0,1 0 0 0 0,-1-2 0 0 0,0 1 0 0 0,1-2 0 0 0,-5-1-37 0 0,-10-1 121 0 0,24 5-102 0 0,0 0-1 0 0,0-1 1 0 0,0 1 0 0 0,1-1 0 0 0,-1 0-1 0 0,0 0 1 0 0,1 0 0 0 0,-1 0 0 0 0,0 0-1 0 0,1-1 1 0 0,0 1 0 0 0,-1-1-19 0 0,2 1 1 0 0,0-1 0 0 0,0 0 1 0 0,0 1-1 0 0,0-1 0 0 0,0 0 0 0 0,0 1 1 0 0,1-1-1 0 0,-1 0 0 0 0,1 0 1 0 0,-1 0-1 0 0,1 0 0 0 0,0 1 0 0 0,-1-1 1 0 0,1 0-1 0 0,0 0 0 0 0,0 0 1 0 0,1-1-2 0 0,-1-25-2019 0 0,0 25-8106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23.4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307 1 6928 0 0,'0'0'24'0'0,"1"0"-1"0"0,-1 0 1 0 0,1 0 0 0 0,-1 0 0 0 0,0 0 0 0 0,1 0 0 0 0,-1 0 0 0 0,1 0-1 0 0,-1 0 1 0 0,1 0 0 0 0,-1 0 0 0 0,1 0 0 0 0,-1 0 0 0 0,0 0-1 0 0,1 0 1 0 0,-1 0 0 0 0,1 1 0 0 0,-1-1 0 0 0,0 0 0 0 0,1 0-1 0 0,-1 0 1 0 0,1 1 0 0 0,-1-1 0 0 0,0 0 0 0 0,1 1 0 0 0,-1-1-1 0 0,0 0 1 0 0,1 1 0 0 0,-1-1 0 0 0,0 0 0 0 0,0 1 0 0 0,1-1-1 0 0,-1 0 1 0 0,0 1 0 0 0,0-1 0 0 0,0 1 0 0 0,0-1 0 0 0,0 1 0 0 0,1-1-1 0 0,-1 0 1 0 0,0 1 0 0 0,0-1 0 0 0,0 1 0 0 0,0-1 0 0 0,0 1-1 0 0,0-1 1 0 0,0 1 0 0 0,-1-1 0 0 0,1 0 0 0 0,0 1-24 0 0,0 0 600 0 0,0-1-39 0 0,0 0-154 0 0,0 0-39 0 0,-15 18 1048 0 0,-16-6-984 0 0,25-9-373 0 0,1-1 0 0 0,-1 1-1 0 0,1-1 1 0 0,-1-1 0 0 0,1 1 0 0 0,-4 0-59 0 0,-23 3 240 0 0,14-1 7 0 0,0-1 0 0 0,1-2 0 0 0,-7 1-247 0 0,23-2 14 0 0,0 0 0 0 0,0 0 0 0 0,0 0 0 0 0,0 0 1 0 0,0 1-1 0 0,0-1 0 0 0,0 0 0 0 0,0 1 0 0 0,0-1 0 0 0,0 1 0 0 0,1-1 0 0 0,-1 1 0 0 0,0-1 0 0 0,0 1 0 0 0,0-1 0 0 0,0 1-14 0 0,0 0 42 0 0,0 0 0 0 0,1-1 0 0 0,-1 1 0 0 0,0 0 0 0 0,0-1 0 0 0,0 1 0 0 0,0-1 0 0 0,0 1 0 0 0,0-1 0 0 0,0 0 0 0 0,0 1 0 0 0,0-1 1 0 0,0 0-1 0 0,0 0 0 0 0,-1 0 0 0 0,1 0-42 0 0,-1 2 58 0 0,-1-1-1 0 0,1 1 1 0 0,0 0 0 0 0,0 0 0 0 0,1-1 0 0 0,-1 1 0 0 0,0 1 0 0 0,1-1 0 0 0,-1 0 0 0 0,1 0 0 0 0,-1 0 0 0 0,1 1 0 0 0,0 0-58 0 0,-6 24 73 0 0,1 0 0 0 0,-2 22-73 0 0,2-12 29 0 0,-3 26-27 0 0,-11 48 4 0 0,16-84-11 0 0,1 1 0 0 0,1-1 0 0 0,1 1 0 0 0,2-1 1 0 0,1 11 4 0 0,-1-33 0 0 0,0 0 1 0 0,0-1 0 0 0,1 1 0 0 0,-1-1-1 0 0,1 1 1 0 0,0-1 0 0 0,0 0 0 0 0,1 2-1 0 0,9 22 7 0 0,-9-22 0 0 0,0 0 1 0 0,0-1-1 0 0,0 1 1 0 0,1-1-1 0 0,-1 0 1 0 0,1 0-1 0 0,1 0 0 0 0,-1 0 1 0 0,1-1-1 0 0,-1 0 1 0 0,1 0-1 0 0,1 0-7 0 0,-2-1 12 0 0,1-1 1 0 0,0 0-1 0 0,-1 0 0 0 0,1-1 1 0 0,0 1-1 0 0,2-1-12 0 0,21 8 62 0 0,-18-4-47 0 0,-4-2 0 0 0,0 0 0 0 0,1-1 0 0 0,-1 1-1 0 0,0-1 1 0 0,1-1 0 0 0,-1 1 0 0 0,1-1-1 0 0,0 0 1 0 0,2 0-15 0 0,2-2 56 0 0,1 0 0 0 0,-1-1 0 0 0,0 0 0 0 0,7-2-56 0 0,35-6 111 0 0,-44 10-85 0 0,-1-1 1 0 0,1-1-1 0 0,0 1 0 0 0,0-1 1 0 0,-1-1-1 0 0,1 1 1 0 0,-1-1-1 0 0,0-1 0 0 0,0 0 1 0 0,0 0-1 0 0,0 0 0 0 0,-1-1 1 0 0,0 0-1 0 0,2-3-26 0 0,-8 8-106 0 0,0-1 1 0 0,0 0-1 0 0,-1 1 0 0 0,1-1 1 0 0,-1 0-1 0 0,1 0 0 0 0,-1 0 1 0 0,1 0-1 0 0,-1 0 0 0 0,1 1 1 0 0,-1-1-1 0 0,0 0 0 0 0,0 0 1 0 0,1 0-1 0 0,-1 0 0 0 0,0 0 1 0 0,0 0-1 0 0,0 0 0 0 0,0 0 106 0 0,0-1-10098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23.7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0 107 8840 0 0,'2'-1'147'0'0,"0"-1"1"0"0,0 1 0 0 0,-1-1 0 0 0,1 1-1 0 0,0 0 1 0 0,0 0 0 0 0,1 0 0 0 0,-1 0-1 0 0,0 0 1 0 0,0 0 0 0 0,0 1 0 0 0,1-1-1 0 0,1 0-147 0 0,37-4 848 0 0,-24 3-639 0 0,112-22 975 0 0,-56 9-1080 0 0,18 1-104 0 0,-42 7-111 0 0,-24 3-82 0 0,0 1 0 0 0,14 1 193 0 0,47-7-403 0 0,-84 9 241 0 0,0 0 0 0 0,0 0 0 0 0,0 0 0 0 0,0-1 0 0 0,-1 1 0 0 0,1-1 0 0 0,0 1 0 0 0,0-1 0 0 0,0 0 0 0 0,1 0 162 0 0,-1-1-7569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4:24.1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10040 0 0,'3'15'395'0'0,"11"-13"-261"0"0,-13-2-121 0 0,-1 0 26 0 0,0 0 117 0 0,0 0 33 0 0,0 23-1203 0 0,0-23-6098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14.1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582 23 2904 0 0,'0'0'657'0'0,"0"0"5"0"0,0 0-4 0 0,0 0-17 0 0,0 0-82 0 0,0 0-18 0 0,0 0-3 0 0,0 0-38 0 0,0 0-144 0 0,0 0-38 0 0,0 0-2 0 0,0 0-6 0 0,0 0-62 0 0,0 0-16 0 0,0 0 2 0 0,0 0-22 0 0,-6-4-128 0 0,1 1-68 0 0,3 2-10 0 0,1-1 0 0 0,-1 1-1 0 0,0 0 1 0 0,0 0 0 0 0,0 0 0 0 0,0 0-1 0 0,0 0 1 0 0,0 0 0 0 0,0 1 0 0 0,0-1 0 0 0,0 1-1 0 0,0-1 1 0 0,0 1 0 0 0,0 0 0 0 0,-1 0-1 0 0,1 0 1 0 0,0 0 0 0 0,0 0 0 0 0,-2 1-6 0 0,-23 2 44 0 0,-1-2 1 0 0,0-1 0 0 0,1-1-1 0 0,-9-2-44 0 0,-48-1 71 0 0,79 4-66 0 0,-1 1 1 0 0,1-1-1 0 0,0 1 1 0 0,0 1-1 0 0,0-1 0 0 0,-2 2-5 0 0,2-2 8 0 0,0 1 0 0 0,0-1 0 0 0,0 0 0 0 0,0 0 0 0 0,-1 0 0 0 0,-1-1-8 0 0,-49 0 680 0 0,53 5-211 0 0,2-4-456 0 0,1-1 1 0 0,0 0-1 0 0,0 1 0 0 0,0-1 1 0 0,0 1-1 0 0,-1-1 1 0 0,1 1-1 0 0,0-1 0 0 0,0 0 1 0 0,-1 1-1 0 0,1-1 1 0 0,0 0-1 0 0,0 1 0 0 0,-1-1 1 0 0,1 0-1 0 0,-1 1 1 0 0,1-1-1 0 0,0 0 0 0 0,-1 0 1 0 0,1 1-1 0 0,-1-1 1 0 0,1 0-1 0 0,0 0 0 0 0,-1 0 1 0 0,1 0-1 0 0,-1 1 1 0 0,1-1-1 0 0,-1 0 0 0 0,1 0-13 0 0,-1-1 39 0 0,1 1-1 0 0,0-1 0 0 0,-1 1 1 0 0,1-1-1 0 0,-1 1 0 0 0,1-1 0 0 0,0 1 1 0 0,-1 0-1 0 0,1-1 0 0 0,-1 1 1 0 0,1 0-1 0 0,-1-1 0 0 0,1 1 1 0 0,-1 0-1 0 0,1 0 0 0 0,-1-1 0 0 0,0 1 1 0 0,1 0-1 0 0,-1 0 0 0 0,1 0 1 0 0,-1 0-1 0 0,0 0-38 0 0,-2 6 164 0 0,1-3-136 0 0,0 1-1 0 0,0-1 0 0 0,0 1 0 0 0,0 0 1 0 0,1 0-1 0 0,0-1 0 0 0,0 1 1 0 0,-1 3-28 0 0,2 223-1163 0 0,0-230 1264 0 0,0 0-91 0 0,1 0 0 0 0,-1 0 0 0 0,0 1 0 0 0,0-1 0 0 0,0 0-1 0 0,0 0 1 0 0,1 0 0 0 0,-1 0 0 0 0,0 1 0 0 0,0-1 0 0 0,0 0 0 0 0,0 0-1 0 0,0 1 1 0 0,0-1 0 0 0,0 0 0 0 0,1 0 0 0 0,-1 0 0 0 0,0 1 0 0 0,0-1-1 0 0,0 0 1 0 0,0 0 0 0 0,0 1 0 0 0,0-1 0 0 0,0 0 0 0 0,0 0 0 0 0,0 1-1 0 0,0-1 1 0 0,0 0 0 0 0,-1 0 0 0 0,1 1 0 0 0,0-1 0 0 0,0 0 0 0 0,0 0-1 0 0,0 0 1 0 0,0 1 0 0 0,0-1 0 0 0,0 0 0 0 0,-1 0 0 0 0,1 0 0 0 0,0 1-1 0 0,0-1 1 0 0,0 0 0 0 0,-1 0-10 0 0,-6 7 492 0 0,7-7-488 0 0,-1 1 0 0 0,1-1 0 0 0,-1 0 0 0 0,1 1 0 0 0,0-1 0 0 0,-1 1 0 0 0,1-1 0 0 0,0 0 0 0 0,0 1 0 0 0,-1-1 0 0 0,1 1 0 0 0,0-1 0 0 0,0 1 0 0 0,0-1 0 0 0,-1 1 0 0 0,1-1 0 0 0,0 1 0 0 0,0-1 0 0 0,0 1 0 0 0,0-1 0 0 0,0 1 0 0 0,0 0 0 0 0,0-1 0 0 0,0 1 0 0 0,0-1 0 0 0,0 1 0 0 0,0-1 0 0 0,1 1 0 0 0,-1 0-4 0 0,0-1 3 0 0,0 0 1 0 0,0 0 0 0 0,0 1-1 0 0,1-1 1 0 0,-1 0 0 0 0,0 0-1 0 0,0 1 1 0 0,0-1 0 0 0,0 0-1 0 0,0 1 1 0 0,0-1 0 0 0,0 0-1 0 0,0 1 1 0 0,0-1 0 0 0,0 0 0 0 0,0 0-1 0 0,0 1 1 0 0,0-1 0 0 0,0 0-1 0 0,0 1 1 0 0,-1-1 0 0 0,1 0-1 0 0,0 0 1 0 0,0 1 0 0 0,0-1-1 0 0,0 0 1 0 0,0 0 0 0 0,-1 1-1 0 0,1-1 1 0 0,0 0 0 0 0,0 0-1 0 0,-1 0 1 0 0,1 1 0 0 0,0-1 0 0 0,0 0-1 0 0,-1 0-3 0 0,1 1-12 0 0,-1-1-1 0 0,0 1 1 0 0,0-1-1 0 0,0 1 0 0 0,1-1 1 0 0,-1 1-1 0 0,0 0 1 0 0,1-1-1 0 0,-1 1 1 0 0,0 0-1 0 0,1 0 1 0 0,-1 0-1 0 0,1-1 0 0 0,-1 1 1 0 0,1 0-1 0 0,0 0 1 0 0,-1 0-1 0 0,1 0 1 0 0,0 0-1 0 0,-1 0 1 0 0,1 0-1 0 0,0 0 0 0 0,0 0 1 0 0,0 0-1 0 0,0 0 13 0 0,-3 30-240 0 0,-3 6 68 0 0,4-29 118 0 0,0 0 151 0 0,1-1-1 0 0,0 1 1 0 0,0-1-1 0 0,1 1 1 0 0,0 0-97 0 0,-6 4 76 0 0,5-11-68 0 0,0 0 0 0 0,1 0 1 0 0,-1 0-1 0 0,0 1 0 0 0,1-1 1 0 0,-1 0-1 0 0,0 1 0 0 0,1-1 0 0 0,0 0 1 0 0,-1 1-1 0 0,1-1 0 0 0,0 0 1 0 0,-1 1-1 0 0,1-1-8 0 0,0 2 72 0 0,-1 22 117 0 0,1-25-185 0 0,0 1 0 0 0,-1 0 0 0 0,1-1-1 0 0,0 1 1 0 0,0 0 0 0 0,0-1-1 0 0,0 1 1 0 0,-1-1 0 0 0,1 1-1 0 0,0 0 1 0 0,-1-1 0 0 0,1 1-1 0 0,0-1 1 0 0,-1 1 0 0 0,1-1 0 0 0,-1 1-1 0 0,1-1 1 0 0,0 1 0 0 0,-1-1-1 0 0,0 0 1 0 0,1 1 0 0 0,-1-1-1 0 0,1 1 1 0 0,-1-1 0 0 0,1 0-1 0 0,-1 0 1 0 0,0 1 0 0 0,1-1 0 0 0,-1 0-1 0 0,1 0 1 0 0,-2 0-4 0 0,2 0 37 0 0,0 0-2 0 0,0 0 2 0 0,0 0-7 0 0,0 0-17 0 0,0 0 3 0 0,0 83-769 0 0,-1-83 820 0 0,1 0-61 0 0,0 0 0 0 0,0 0 0 0 0,-1 0 0 0 0,1 0 0 0 0,0 0 0 0 0,-1 0 0 0 0,1 0 0 0 0,0 0 0 0 0,-1 0 0 0 0,1 0 0 0 0,0 0 0 0 0,0 0 0 0 0,-1 0 0 0 0,1 0 0 0 0,0 0 0 0 0,-1-1 1 0 0,1 1-1 0 0,0 0 0 0 0,0 0 0 0 0,-1 0 0 0 0,1 0 0 0 0,0-1 0 0 0,0 1 0 0 0,-1 0 0 0 0,1 0 0 0 0,0 0 0 0 0,0-1 0 0 0,0 1 0 0 0,0 0 0 0 0,-1 0 0 0 0,1-1 0 0 0,0 1 0 0 0,0 0 0 0 0,0 0 0 0 0,0-1-6 0 0,0 1 3 0 0,-1-1-1 0 0,1 1 0 0 0,0-1 0 0 0,0 1 1 0 0,-1-1-1 0 0,1 1 0 0 0,0 0 1 0 0,0-1-1 0 0,-1 1 0 0 0,1 0 0 0 0,0-1 1 0 0,-1 1-1 0 0,1 0 0 0 0,-1-1 1 0 0,1 1-1 0 0,-1 0 0 0 0,1-1 0 0 0,0 1 1 0 0,-1 0-1 0 0,1 0 0 0 0,-1 0 1 0 0,1 0-1 0 0,-1-1 0 0 0,1 1 0 0 0,-1 0 1 0 0,1 0-1 0 0,-1 0 0 0 0,1 0 1 0 0,-1 0-1 0 0,1 0 0 0 0,-1 0 0 0 0,1 0 1 0 0,-1 0-1 0 0,0 1-2 0 0,0-1 3 0 0,1 0 1 0 0,-1 0-1 0 0,0 0 1 0 0,0 0-1 0 0,0 0 1 0 0,0 0-1 0 0,0 0 1 0 0,1 0 0 0 0,-1 1-1 0 0,0-1 1 0 0,0 0-1 0 0,0 0 1 0 0,1 1-1 0 0,-1-1 1 0 0,0 1-1 0 0,1-1 1 0 0,-1 1-4 0 0,1-1-1 0 0,0 1 0 0 0,0-1 0 0 0,0 1 0 0 0,0-1 0 0 0,0 1 0 0 0,0-1 0 0 0,0 1 0 0 0,0-1 0 0 0,0 1 0 0 0,0-1 1 0 0,0 1-1 0 0,0-1 0 0 0,0 1 0 0 0,0-1 0 0 0,0 1 0 0 0,0-1 0 0 0,-1 1 0 0 0,1-1 0 0 0,0 1 0 0 0,0-1 0 0 0,-1 0 1 0 0,1 1-1 0 0,0-1 0 0 0,0 1 0 0 0,-1-1 0 0 0,1 0 0 0 0,-1 1 0 0 0,1-1 0 0 0,0 0 0 0 0,-1 1 0 0 0,1-1 0 0 0,-1 0 0 0 0,1 0 1 0 0,-1 0 0 0 0,-3 3-9 0 0,1 12-87 0 0,3-9-60 0 0,0-9-74 0 0,0 4 224 0 0,0 1 2 0 0,0-1 0 0 0,-1 0 1 0 0,1 0-1 0 0,0 1 0 0 0,0-1 0 0 0,0 0 1 0 0,0 1-1 0 0,0-1 0 0 0,1 0 1 0 0,-1 0-1 0 0,0 1 0 0 0,0-1 0 0 0,1 0 1 0 0,-1 0-1 0 0,1 0 0 0 0,-1 1 1 0 0,1-1-1 0 0,0 0 0 0 0,-1 0 0 0 0,1 0 1 0 0,0 0-1 0 0,0 0 0 0 0,0 0 1 0 0,0 0-1 0 0,0 0 0 0 0,0 0 0 0 0,0-1 1 0 0,1 2 3 0 0,13 4 1 0 0,-13-5 0 0 0,1 0-1 0 0,0 0 1 0 0,-1 0 0 0 0,1 0-1 0 0,0 0 1 0 0,0-1 0 0 0,0 1-1 0 0,2-1 0 0 0,12 7 11 0 0,-3-1-4 0 0,18 1-8 0 0,-27-5 1 0 0,0-1 1 0 0,-1 0-1 0 0,1 0 0 0 0,0 0 1 0 0,0-1-1 0 0,0 1 0 0 0,0-1 1 0 0,0-1-1 0 0,-1 1 0 0 0,2-1 0 0 0,33-3 30 0 0,-29 4-12 0 0,0-1 0 0 0,-1 0 1 0 0,1-1-1 0 0,0 0 0 0 0,-1-1 0 0 0,1 0 1 0 0,1-1-19 0 0,-6 3 6 0 0,0-1 0 0 0,-1 1 0 0 0,1 0 0 0 0,0 0 0 0 0,0 1 0 0 0,0 0 0 0 0,3-1-6 0 0,26-3 36 0 0,-33 4-23 0 0,0 0 0 0 0,0 0 0 0 0,0 0 0 0 0,0 0 0 0 0,0 0 0 0 0,0 0-1 0 0,0 1 1 0 0,0-1 0 0 0,0 0 0 0 0,-1 0 0 0 0,1 1 0 0 0,0-1 0 0 0,0 0 0 0 0,1 1-13 0 0,9 2-1787 0 0,-11-3-6373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14.6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16 163 3712 0 0,'-10'-9'16'0'0,"10"9"131"0"0,-1 0 0 0 0,1 0-1 0 0,0 0 1 0 0,-1-1 0 0 0,1 1-1 0 0,0 0 1 0 0,-1 0-1 0 0,1-1 1 0 0,0 1 0 0 0,0 0-1 0 0,-1-1 1 0 0,1 1 0 0 0,0 0-1 0 0,0-1 1 0 0,-1 1 0 0 0,1 0-1 0 0,0-1 1 0 0,0 1 0 0 0,0 0-1 0 0,0-1 1 0 0,0 1 0 0 0,0 0-1 0 0,0-1 1 0 0,0 1-1 0 0,0-1 1 0 0,0 1 0 0 0,0-1-147 0 0,0 1 386 0 0,0 0-18 0 0,0 0-113 0 0,0 0-24 0 0,5-5 201 0 0,6 0-383 0 0,0-1 0 0 0,0 2 0 0 0,0-1 0 0 0,1 2 0 0 0,7-3-49 0 0,-3 2 84 0 0,26-10 102 0 0,-27 8-117 0 0,0 1-1 0 0,0 1 0 0 0,0 0 1 0 0,0 1-1 0 0,5 0-68 0 0,15-2 127 0 0,-1-1-1 0 0,1-2 1 0 0,16-6-127 0 0,-8 2 115 0 0,34-4 142 0 0,-58 10-1618 0 0,-15 5-5503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14.9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4120 0 0,'0'0'793'0'0,"21"0"2371"0"0,-18 0-3144 0 0,-1 1 0 0 0,0-1-1 0 0,0 1 1 0 0,1 0 0 0 0,-1 0 0 0 0,0 0-1 0 0,0 0 1 0 0,0 0 0 0 0,0 0 0 0 0,0 1-1 0 0,0-1 1 0 0,0 1 0 0 0,-1 0 0 0 0,1-1-1 0 0,0 1 1 0 0,-1 0 0 0 0,1 0 0 0 0,-1 0 0 0 0,1 1-20 0 0,16 16 9 0 0,-11-12-17 0 0,0 1-1 0 0,0-1 0 0 0,-1 1 0 0 0,0 1 0 0 0,0-1 0 0 0,-1 1 0 0 0,3 6 9 0 0,20 31-59 0 0,-15-28 74 0 0,-1 1 0 0 0,-2 0-1 0 0,5 11-14 0 0,3 5 95 0 0,-11-22-13 0 0,2-1 1 0 0,-1 0 0 0 0,2 0-1 0 0,1 1-82 0 0,-3-3 109 0 0,0 0 0 0 0,-1 1-1 0 0,-1 0 1 0 0,2 3-109 0 0,20 32 196 0 0,-23-39-165 0 0,0 1 0 0 0,-1-1 1 0 0,0 1-1 0 0,0 0 0 0 0,-1 0 0 0 0,0 1 0 0 0,0-1 0 0 0,0 5-31 0 0,-1 18 145 0 0,-2-30-204 0 0,0 0-1 0 0,0 1 0 0 0,0-1 1 0 0,0 1-1 0 0,0-1 0 0 0,0 1 1 0 0,0-1-1 0 0,-1 1 0 0 0,1-1 1 0 0,-1 0-1 0 0,1 1 0 0 0,-1-1 1 0 0,1 0-1 0 0,-1 1 0 0 0,0-1 0 0 0,1 0 1 0 0,-1 0-1 0 0,0 1 60 0 0,0-2-6257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15.3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358 1 4816 0 0,'0'8'440'0'0,"-1"0"1"0"0,0-1-1 0 0,-1 1 1 0 0,0 0-1 0 0,0 0 1 0 0,0-1-1 0 0,-1 1 1 0 0,-2 4-441 0 0,-35 59-118 0 0,13-24 240 0 0,-36 61-129 0 0,40-60-60 0 0,19-38 49 0 0,0-1 0 0 0,-1 0 0 0 0,1 0 0 0 0,-7 8 18 0 0,-28 38 126 0 0,-31 57-126 0 0,34-62 436 0 0,29-39-355 0 0,6-11-131 0 0,0 1 1 0 0,1 0-1 0 0,-1 0 1 0 0,1 0-1 0 0,-1 0 0 0 0,1-1 1 0 0,-1 1-1 0 0,1 0 1 0 0,0 0-1 0 0,-1 0 1 0 0,1 0-1 0 0,0 0 1 0 0,0 0-1 0 0,0 0 1 0 0,0 0-1 0 0,0 0 1 0 0,0 0-1 0 0,0 1 50 0 0,0-2-5685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15.7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6520 0 0,'0'4'171'0'0,"1"-1"0"0"0,-1 0 0 0 0,0 1-1 0 0,1-1 1 0 0,0 0 0 0 0,0 0 0 0 0,0 1 0 0 0,0-1 0 0 0,0 0 0 0 0,1 0 0 0 0,0 1-171 0 0,-1-4 270 0 0,-2 1-192 0 0,1 0-1 0 0,0 0 0 0 0,-1-1 0 0 0,1 1 1 0 0,0 0-1 0 0,0 0 0 0 0,0-1 0 0 0,0 1 1 0 0,0 0-1 0 0,0 0 0 0 0,0 0 0 0 0,0-1 0 0 0,0 1 1 0 0,0 0-1 0 0,0 0 0 0 0,1 0 0 0 0,-1-1 1 0 0,0 1-1 0 0,1 0 0 0 0,-1 0 0 0 0,0-1 1 0 0,1 1-1 0 0,-1 0 0 0 0,1-1 0 0 0,-1 1 1 0 0,1-1-1 0 0,-1 1 0 0 0,1 0 0 0 0,-1-1 0 0 0,1 1 1 0 0,0-1-78 0 0,-1 1-39 0 0,1-1 1 0 0,0 1 0 0 0,-1 0 0 0 0,1-1-1 0 0,-1 1 1 0 0,1 0 0 0 0,-1-1-1 0 0,1 1 1 0 0,-1 0 0 0 0,1 0 0 0 0,-1 0-1 0 0,0-1 1 0 0,0 1 0 0 0,1 0-1 0 0,-1 1 39 0 0,0-2-7490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45.7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223 0 7232 0 0,'1'6'512'0'0,"-1"-6"-473"0"0,0 0 1 0 0,0 1-1 0 0,0-1 1 0 0,0 0 0 0 0,0 1-1 0 0,1-1 1 0 0,-1 1 0 0 0,0-1-1 0 0,0 0 1 0 0,0 1 0 0 0,0-1-1 0 0,0 0 1 0 0,0 1-1 0 0,0-1 1 0 0,0 1 0 0 0,-1-1-1 0 0,1 0 1 0 0,0 1 0 0 0,0-1-1 0 0,0 0 1 0 0,0 1 0 0 0,0-1-1 0 0,0 0 1 0 0,-1 1 0 0 0,1-1-1 0 0,0 0 1 0 0,0 0-1 0 0,-1 1 1 0 0,1-1 0 0 0,0 0-1 0 0,0 1 1 0 0,-1-1 0 0 0,1 0-1 0 0,0 0 1 0 0,-1 0 0 0 0,1 1-1 0 0,0-1 1 0 0,-1 0-1 0 0,1 0 1 0 0,0 0 0 0 0,-1 0-1 0 0,1 0 1 0 0,0 0 0 0 0,-1 0-40 0 0,1 0 304 0 0,-12 4 264 0 0,5 1-540 0 0,0 0 1 0 0,1 0 0 0 0,0 0 0 0 0,0 1-1 0 0,0 0 1 0 0,1 0 0 0 0,0 1-1 0 0,0-1 1 0 0,1 1 0 0 0,-1 0-1 0 0,-1 5-28 0 0,-13 18 14 0 0,-5 5 16 0 0,1 1 0 0 0,2 1-1 0 0,-10 23-29 0 0,28-48 12 0 0,-1-1 0 0 0,1 1 0 0 0,1 0 0 0 0,0 0 0 0 0,0 0 0 0 0,2 2-12 0 0,-2 4 6 0 0,2-14-6 0 0,0 0 1 0 0,0-1 0 0 0,1 1 0 0 0,-1-1-1 0 0,1 0 1 0 0,0 1 0 0 0,0-1-1 0 0,0 1 1 0 0,1-1 0 0 0,-1 0-1 0 0,1 0 1 0 0,-1 0 0 0 0,1 0 0 0 0,0 0-1 0 0,1 0 1 0 0,-1 0 0 0 0,0-1-1 0 0,1 1 1 0 0,-1-1 0 0 0,1 0 0 0 0,0 0-1 0 0,0 1 0 0 0,7 4 5 0 0,1 0 1 0 0,0 0-1 0 0,0-1 0 0 0,0 0 0 0 0,6 1-5 0 0,-6-3 21 0 0,0-1 1 0 0,1-1-1 0 0,-1 0 1 0 0,1 0-1 0 0,0-1 0 0 0,0 0 1 0 0,0-1-1 0 0,0-1 1 0 0,-1 0-1 0 0,1 0 0 0 0,11-4-21 0 0,23-1 140 0 0,-33 5-49 0 0,1-1 0 0 0,-1-1 1 0 0,1 0-1 0 0,-1-1 0 0 0,0-1 1 0 0,0 0-1 0 0,0 0 0 0 0,-1-1 1 0 0,0-1-1 0 0,0 0 0 0 0,-1-1 1 0 0,0 0-1 0 0,0-1 0 0 0,7-7-91 0 0,-17 14 45 0 0,1 0-1 0 0,-1 0 1 0 0,1 0-1 0 0,-1 0 1 0 0,0 0-1 0 0,0 0 1 0 0,0 0-1 0 0,0 0 0 0 0,-1 0 1 0 0,1 0-1 0 0,0-1 1 0 0,-1 1-1 0 0,0 0 1 0 0,1-1-1 0 0,-1 1 1 0 0,0 0-1 0 0,0-2-44 0 0,-1 0 69 0 0,0-1 0 0 0,1 0-1 0 0,-2 1 1 0 0,1-1 0 0 0,0 1 0 0 0,-1 0-1 0 0,0-1 1 0 0,-2-2-69 0 0,-4-7 184 0 0,-2 0 0 0 0,1 0 1 0 0,-2 1-1 0 0,-5-5-184 0 0,-3-2 236 0 0,-1 2 0 0 0,0 0 0 0 0,-1 1 0 0 0,-1 1 0 0 0,-1 2 0 0 0,-20-11-236 0 0,8 5 367 0 0,18 9-127 0 0,-2 1 1 0 0,1 1-1 0 0,-4 0-240 0 0,-22-13-1599 0 0,43 22-9475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16.2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5824 0 0,'4'0'506'0'0,"-1"1"1"0"0,1-1-1 0 0,-1 1 1 0 0,1-1-1 0 0,-1 1 1 0 0,0 0-1 0 0,2 1-506 0 0,-1-1 609 0 0,10 1-619 0 0,-12-2-28 0 0,0 1 0 0 0,-1-1 0 0 0,1 0 0 0 0,0 0 0 0 0,0 1 0 0 0,-1 0 0 0 0,1-1 0 0 0,0 1 0 0 0,-1 0 0 0 0,1-1 1 0 0,0 2 37 0 0,-1-1-23 0 0,0 0 0 0 0,-1 0 0 0 0,1 0 0 0 0,0 0 0 0 0,-1 1 0 0 0,1-1 0 0 0,-1 0 0 0 0,0 0 0 0 0,1 1 0 0 0,-1-1 0 0 0,0 0 0 0 0,0 1 0 0 0,0-1 0 0 0,0 0 0 0 0,0 1 0 0 0,0-1 0 0 0,0 1 23 0 0,0 11-30 0 0,1-1-1 0 0,0 1 1 0 0,1-1 0 0 0,1 1 0 0 0,1 2 30 0 0,4 44 36 0 0,-1-7 88 0 0,-5-35-62 0 0,-1-1 0 0 0,0 0 0 0 0,-2 1 0 0 0,1-1 0 0 0,-2 0 0 0 0,-1 6-62 0 0,-3 51 216 0 0,6 184 1487 0 0,0-257-1698 0 0,0 1 0 0 0,0 0 1 0 0,0 0-1 0 0,0 0 0 0 0,0 0 1 0 0,0-1-1 0 0,1 1 1 0 0,-1 0-1 0 0,0 0 0 0 0,0-1 1 0 0,1 1-1 0 0,-1 0 0 0 0,1 0 1 0 0,-1-1-1 0 0,1 1 0 0 0,-1 0 1 0 0,1-1-1 0 0,-1 1 0 0 0,1 0 1 0 0,-1-1-1 0 0,1 1 1 0 0,0-1-1 0 0,0 1 0 0 0,-1-1 1 0 0,1 1-1 0 0,0-1 0 0 0,0 0-5 0 0,0 1 7 0 0,0-1 0 0 0,-1 1 0 0 0,1-1 0 0 0,0 0 0 0 0,-1 1 0 0 0,1 0 0 0 0,0-1 0 0 0,-1 1 0 0 0,1-1 0 0 0,0 1 0 0 0,-1 0 0 0 0,1-1 0 0 0,-1 1-1 0 0,1 0 1 0 0,-1 0 0 0 0,0-1 0 0 0,1 1 0 0 0,-1 0 0 0 0,0 0 0 0 0,1 0 0 0 0,-1-1 0 0 0,0 1 0 0 0,0 0 0 0 0,0 0 0 0 0,0 0 0 0 0,0 0 0 0 0,0 0-7 0 0,0 0 3 0 0,0 0 0 0 0,1 0 0 0 0,-1 0 1 0 0,0 0-1 0 0,0 0 0 0 0,0 0 0 0 0,1 0 1 0 0,-1 0-1 0 0,1 0 0 0 0,-1 0 0 0 0,1 0 1 0 0,-1-1-1 0 0,1 1 0 0 0,-1 0 0 0 0,1 0 1 0 0,0 0-1 0 0,-1-1 0 0 0,1 1 0 0 0,0 0 1 0 0,-1-1-1 0 0,1 1 0 0 0,0-1 0 0 0,0 1 1 0 0,0-1-1 0 0,0 1 0 0 0,0-1 0 0 0,0 0 1 0 0,0 1-1 0 0,0-1 0 0 0,-1 0 0 0 0,1 0 1 0 0,1 1-4 0 0,38 1 129 0 0,-29-3-74 0 0,39-1 455 0 0,22-4-510 0 0,-28 1 202 0 0,-32 5-404 0 0,1 1 1 0 0,-1 0 0 0 0,0 1 0 0 0,0 0 0 0 0,0 1 0 0 0,-1 0 0 0 0,8 4 201 0 0,-16-6-8136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16.8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187 8 3808 0 0,'4'-7'121'0'0,"-3"10"586"0"0,-1-3-672 0 0,0 0 0 0 0,1 0 0 0 0,-1 0-1 0 0,0 0 1 0 0,0 0 0 0 0,0 1 0 0 0,0-1 0 0 0,0 0 0 0 0,0 0 0 0 0,0 0 0 0 0,0 0-1 0 0,0 1 1 0 0,0-1 0 0 0,0 0 0 0 0,0 0 0 0 0,0 0 0 0 0,0 0 0 0 0,0 1-1 0 0,0-1 1 0 0,0 0 0 0 0,0 0 0 0 0,0 0 0 0 0,0 0 0 0 0,0 1 0 0 0,0-1 0 0 0,0 0-1 0 0,0 0 1 0 0,0 0 0 0 0,-1 0 0 0 0,1 0 0 0 0,0 1 0 0 0,0-1 0 0 0,0 0-1 0 0,0 0 1 0 0,0 0 0 0 0,0 0 0 0 0,0 0 0 0 0,-1 0 0 0 0,1 0 0 0 0,0 0 0 0 0,0 1-1 0 0,0-1 1 0 0,0 0 0 0 0,-1 0 0 0 0,1 0 0 0 0,0 0 0 0 0,0 0 0 0 0,0 0 0 0 0,0 0-1 0 0,-1 0 1 0 0,1 0 0 0 0,0 0-35 0 0,0 0 15 0 0,0 1 0 0 0,0-1 0 0 0,0 1 0 0 0,0-1 0 0 0,0 1 0 0 0,0-1 0 0 0,0 1 1 0 0,0-1-1 0 0,0 1 0 0 0,0-1 0 0 0,0 0 0 0 0,-1 1 0 0 0,1-1 0 0 0,0 1 0 0 0,0-1 0 0 0,-1 1 0 0 0,1-1 0 0 0,0 0 0 0 0,0 1 0 0 0,-1-1 0 0 0,1 0 0 0 0,0 1 0 0 0,-1-1 0 0 0,1 0 0 0 0,-1 1 0 0 0,1-1 0 0 0,0 0 0 0 0,-1 0 1 0 0,1 0-1 0 0,-1 1 0 0 0,1-1 0 0 0,-1 0 0 0 0,1 0 0 0 0,0 0 0 0 0,-1 0 0 0 0,1 0 0 0 0,-1 0 0 0 0,1 0 0 0 0,-1 0 0 0 0,1 0 0 0 0,-1 0 0 0 0,1 0 0 0 0,-1 0 0 0 0,1 0 0 0 0,-1 0 0 0 0,1 0 0 0 0,0 0 0 0 0,-1-1-15 0 0,-3 1 53 0 0,3 0-45 0 0,-11 0 60 0 0,-128 0 1752 0 0,140 0-1590 0 0,0 0 61 0 0,0 0 20 0 0,0 0 2 0 0,0 0-9 0 0,0 0-56 0 0,0 0-11 0 0,0 0-1 0 0,0 0-2 0 0,0 0-46 0 0,0 0-11 0 0,-1 8 180 0 0,-6 46-42 0 0,1 1 0 0 0,3 0-1 0 0,4 41-314 0 0,-1-38 152 0 0,1-55-149 0 0,-1 0-1 0 0,1 0 1 0 0,-1-1-1 0 0,1 1 0 0 0,0 0 1 0 0,0-1-1 0 0,0 1 1 0 0,1 0-1 0 0,-1-1 1 0 0,1 0-1 0 0,-1 1 0 0 0,1-1 1 0 0,1 1-3 0 0,29 32-33 0 0,-16-18-6 0 0,2 12-176 0 0,-17-26 199 0 0,1-1 0 0 0,-1 1 0 0 0,1 0 0 0 0,-1 0 0 0 0,1-1-1 0 0,0 1 1 0 0,0-1 0 0 0,0 1 0 0 0,0-1 0 0 0,1 0 0 0 0,-1 0 0 0 0,1 0 0 0 0,-1 0 0 0 0,2 1 16 0 0,8 3-36 0 0,0 0 0 0 0,0-1 0 0 0,0-1 0 0 0,4 2 36 0 0,-10-5-11 0 0,-1 0 0 0 0,1 0 0 0 0,0 0 0 0 0,-1-1 0 0 0,1 1 0 0 0,0-1 0 0 0,-1-1 0 0 0,1 1 0 0 0,-1-1 0 0 0,1 0 0 0 0,1-1 11 0 0,15 0-1749 0 0,-20 2-6011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17.2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21 7232 0 0,'0'0'262'0'0,"-1"1"-164"0"0,1 0 1 0 0,0 1-1 0 0,0-1 0 0 0,0 1 0 0 0,0-1 0 0 0,0 0 0 0 0,1 1 0 0 0,-1-1 0 0 0,0 1 0 0 0,1-1 0 0 0,-1 1-98 0 0,5-4-11 0 0,1 0-1 0 0,-1 1 1 0 0,0-1-1 0 0,1 1 1 0 0,-1 1-1 0 0,0-1 1 0 0,2 1 11 0 0,0-1-25 0 0,0 1 0 0 0,0-1 0 0 0,0-1 0 0 0,0 1 0 0 0,3-2 25 0 0,1-2-316 0 0,0 2 1 0 0,1-1 0 0 0,-1 1-1 0 0,4 1 316 0 0,16-1-5090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17.6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357 33 3208 0 0,'-6'58'1252'0'0,"-3"7"-752"0"0,9-38 140 0 0,2 1 0 0 0,1-1 0 0 0,4 19-640 0 0,-1-14 973 0 0,-3-1 0 0 0,0 1 1 0 0,-3 26-974 0 0,-6-36 421 0 0,2-12-1706 0 0,3-9-5107 0 0</inkml:trace>
  <inkml:trace contextRef="#ctx0" brushRef="#br0" timeOffset="1">0 109 4616 0 0,'96'-41'4686'0'0,"-30"22"-4591"0"0,0 3 0 0 0,0 4-1 0 0,2 2 1 0 0,-1 3 0 0 0,4 3-95 0 0,-53 4 79 0 0,1 1 1 0 0,15 3-80 0 0,6-1-1317 0 0,-34-3-4845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18.6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0 160 6520 0 0,'0'0'224'0'0,"0"0"0"0"0,2 0-111 0 0,-1 0 0 0 0,1 0 0 0 0,-1 0 0 0 0,0 0 0 0 0,1 0 0 0 0,-1 0 1 0 0,0 0-1 0 0,0 1 0 0 0,1-1 0 0 0,-1 1 0 0 0,0-1 0 0 0,1 1-113 0 0,-1 13 297 0 0,1 1 0 0 0,0-1 1 0 0,0 0-1 0 0,2 2-297 0 0,-1-5 43 0 0,0 0 0 0 0,-1 0 0 0 0,-1 0 0 0 0,0 0 0 0 0,-1 1 1 0 0,0-1-1 0 0,-1 6-43 0 0,-9 119 789 0 0,10-127-695 0 0,0 0 0 0 0,1-1-1 0 0,0 1 1 0 0,0 0 0 0 0,1 0 0 0 0,0 1-94 0 0,1 0 174 0 0,-1 1 0 0 0,-1 0 0 0 0,1 10-174 0 0,-2 13 386 0 0,1 10 451 0 0,-2-32-507 0 0,1-11-233 0 0,-1-3-61 0 0,-9-64-164 0 0,3 0 0 0 0,2-26 128 0 0,5 62-622 0 0,1 0 1 0 0,1 0 0 0 0,1 0-1 0 0,2 0 1 0 0,6-21 621 0 0,-10 46-252 0 0,0 0 0 0 0,-1 0 0 0 0,1 0 0 0 0,-1 0 0 0 0,-1-5 252 0 0,1 7-109 0 0,0 0-1 0 0,0-1 1 0 0,0 1-1 0 0,0 0 1 0 0,0 0-1 0 0,1-1 1 0 0,-1 1-1 0 0,1 0 0 0 0,0 0 1 0 0,0 0-1 0 0,0-1 1 0 0,0 1-1 0 0,1-1 110 0 0,3-3-206 0 0,0-1 1 0 0,1 0-1 0 0,-1 1 0 0 0,2 0 0 0 0,-1 0 1 0 0,1 1-1 0 0,0 0 0 0 0,0 0 1 0 0,0 1-1 0 0,9-5 206 0 0,1-1-53 0 0,-11 6 50 0 0,1 0 0 0 0,0 1-1 0 0,0 0 1 0 0,0 1-1 0 0,0-1 1 0 0,1 1-1 0 0,-1 1 1 0 0,3-1 3 0 0,-3 1 37 0 0,-1 0 0 0 0,0 0 0 0 0,1-1 0 0 0,-1 0 0 0 0,3-1-37 0 0,-4 1 75 0 0,1 0 1 0 0,-1 0-1 0 0,1 1 0 0 0,0 0 1 0 0,0 0-1 0 0,3 0-75 0 0,14-4 178 0 0,-21 5-160 0 0,0 0-1 0 0,1 0 1 0 0,-1 0 0 0 0,0 1 0 0 0,1-1 0 0 0,-1 1-1 0 0,1 0 1 0 0,-1-1 0 0 0,1 1 0 0 0,-1 0-1 0 0,1 0 1 0 0,-1 1 0 0 0,1-1 0 0 0,1 1-18 0 0,11 3 181 0 0,-7-3-31 0 0,1 1-1 0 0,-1 0 0 0 0,0 1 0 0 0,1 0 0 0 0,-1 0 0 0 0,0 1 1 0 0,-1 0-1 0 0,1 0 0 0 0,-1 1 0 0 0,7 5-149 0 0,-13-8 35 0 0,1 0 0 0 0,-1 1 0 0 0,1-1 0 0 0,-1 1 0 0 0,0-1 0 0 0,0 1 0 0 0,0-1-1 0 0,0 1 1 0 0,0 0 0 0 0,-1-1 0 0 0,1 3-35 0 0,7 20 239 0 0,-6-20-192 0 0,0 0 0 0 0,0 0 0 0 0,0 1 0 0 0,-1-1 0 0 0,0 1 0 0 0,0-1 1 0 0,0 1-1 0 0,-1 0 0 0 0,1-1 0 0 0,-1 1 0 0 0,-1 0 0 0 0,1-1 0 0 0,-1 1 0 0 0,0-1 1 0 0,0 1-1 0 0,-1 1-47 0 0,-3 7 191 0 0,1-1 1 0 0,-1 0 0 0 0,-1-1-1 0 0,-1 1 1 0 0,0-1 0 0 0,0 0-192 0 0,0-4 76 0 0,0-1 1 0 0,0 0 0 0 0,-1 0 0 0 0,1-1-1 0 0,-1 0 1 0 0,-1-1 0 0 0,1 0 0 0 0,-1 0-1 0 0,-7 3-76 0 0,2-1 63 0 0,-10 7 30 0 0,0-2 0 0 0,-1-1 0 0 0,-1 0 0 0 0,0-2 1 0 0,0-1-1 0 0,-11 1-93 0 0,23-7 0 0 0,10-2 0 0 0,0 1 0 0 0,0 0 0 0 0,0 0 0 0 0,0 0 0 0 0,0 0 0 0 0,-3 1 0 0 0,6-1-2 0 0,0-1 0 0 0,-1 1 0 0 0,1-1 0 0 0,0 0 0 0 0,-1 0 1 0 0,1 0-1 0 0,-1 0 0 0 0,1 0 0 0 0,0 0 0 0 0,-1 0 0 0 0,1 0 0 0 0,-1-1 1 0 0,1 1-1 0 0,0 0 0 0 0,-1-1 0 0 0,1 1 0 0 0,0-1 0 0 0,-1 0 1 0 0,1 1-1 0 0,-1-1 2 0 0,-8-4-1543 0 0,9 5-5741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19.1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 1 4512 0 0,'0'1'1'0'0,"1"21"1013"0"0,-1-21-876 0 0,1 1 0 0 0,-1 0 1 0 0,1-1-1 0 0,0 1 0 0 0,-1 0 1 0 0,1-1-1 0 0,0 1 1 0 0,0-1-1 0 0,0 1 0 0 0,0-1 1 0 0,0 0-1 0 0,0 1 0 0 0,1-1 1 0 0,0 1-139 0 0,-1-1 288 0 0,-1-1-34 0 0,0 0-130 0 0,0 0-25 0 0,-5 6 99 0 0,1 5-203 0 0,3-3 7 0 0,0 1 0 0 0,0-1 0 0 0,-1 0 0 0 0,0 0 0 0 0,-3 7-2 0 0,-3 16 1 0 0,-5 19-4 0 0,8-34 54 0 0,1-1 0 0 0,1 1-1 0 0,0 0 1 0 0,1 4-51 0 0,-1 11 299 0 0,1-24-217 0 0,1-1 0 0 0,1 1-1 0 0,-1 0 1 0 0,1 0 0 0 0,0-1-1 0 0,1 4-81 0 0,1 4 160 0 0,-1 0-1 0 0,-1 0 1 0 0,-1 4-160 0 0,1-5 167 0 0,0 0-1 0 0,1 0 1 0 0,1 11-167 0 0,1-16 55 0 0,0-1 0 0 0,0 1 0 0 0,0-1 0 0 0,1 0 0 0 0,0 0 0 0 0,0 0-1 0 0,5 5-54 0 0,12 23 93 0 0,5 29-62 0 0,-18-41-20 0 0,-6-18 8 0 0,0-1 0 0 0,1 1-1 0 0,0-1 1 0 0,0 0 0 0 0,0 0 0 0 0,0 0 0 0 0,1 0 0 0 0,-1 0 0 0 0,1-1 0 0 0,0 1 0 0 0,0-1 0 0 0,1 0 0 0 0,-1-1 0 0 0,1 1 0 0 0,-1-1 0 0 0,1 0 0 0 0,0 0-1 0 0,0 0 1 0 0,0 0 0 0 0,0-1-19 0 0,30 12 136 0 0,-31-11-128 0 0,0 0 0 0 0,0 0-1 0 0,1 0 1 0 0,-1 0 0 0 0,1-1-1 0 0,-1 0 1 0 0,1 0 0 0 0,0 0 0 0 0,0-1-8 0 0,1-2-1434 0 0,-5 1-5764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19.5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5824 0 0,'2'0'42'0'0,"-1"-1"1"0"0,0 1 0 0 0,1 0-1 0 0,-1 0 1 0 0,0 0 0 0 0,1 1-1 0 0,-1-1 1 0 0,0 0 0 0 0,1 0-1 0 0,-1 1 1 0 0,0-1-1 0 0,1 1 1 0 0,-1-1 0 0 0,0 1-1 0 0,0 0 1 0 0,0-1 0 0 0,1 1-1 0 0,-1 0 1 0 0,0 0 0 0 0,0 0-1 0 0,0-1 1 0 0,0 1 0 0 0,-1 0-1 0 0,1 1 1 0 0,0-1-1 0 0,0 1-42 0 0,0-2 12 0 0,1 2 8 0 0,0 0 1 0 0,0-1-1 0 0,1 0 1 0 0,-1 0 0 0 0,0 1-1 0 0,1-1 1 0 0,-1 0-1 0 0,0-1 1 0 0,1 1-1 0 0,-1 0 1 0 0,1-1-1 0 0,0 0 1 0 0,-1 1 0 0 0,1-1-1 0 0,-1 0 1 0 0,1 0-21 0 0,18 3 221 0 0,-8 3-92 0 0,-1 0 0 0 0,0 1 0 0 0,7 4-129 0 0,12 9 23 0 0,-21-13 195 0 0,-1 0 1 0 0,0 1-1 0 0,0 0 1 0 0,-1 1-1 0 0,0 0 1 0 0,0 0-1 0 0,-1 1 0 0 0,0 0 1 0 0,2 5-219 0 0,32 41 1111 0 0,-24-37-664 0 0,0 2-1 0 0,-2 0 1 0 0,2 4-447 0 0,-13-19 107 0 0,1 0-1 0 0,-1-1 1 0 0,1 0-1 0 0,0 0 1 0 0,1 0-1 0 0,0 0-106 0 0,0 0 136 0 0,-1 0 1 0 0,1 0-1 0 0,-1 1 0 0 0,0 0 0 0 0,0 0-136 0 0,-4-2 131 0 0,2 8-31 0 0,-3-12-93 0 0,0 0 0 0 0,0 0 1 0 0,1 0-1 0 0,-1 1 0 0 0,0-1 0 0 0,0 0 0 0 0,0 0 1 0 0,0 0-1 0 0,1 0 0 0 0,-1 1 0 0 0,0-1 0 0 0,0 0 1 0 0,0 0-1 0 0,1 0 0 0 0,-1 0 0 0 0,0 0 0 0 0,0 0 1 0 0,1 0-1 0 0,-1 0 0 0 0,0 0 0 0 0,0 0 0 0 0,1 0 1 0 0,-1 0-1 0 0,0 0 0 0 0,0 0 0 0 0,1 0 0 0 0,-1 0 1 0 0,0 0-1 0 0,0 0 0 0 0,0 0 0 0 0,1 0 0 0 0,-1 0 1 0 0,0 0-1 0 0,0 0 0 0 0,1 0 0 0 0,-1-1 0 0 0,0 1 1 0 0,0 0-1 0 0,0 0 0 0 0,0 0 0 0 0,1 0 0 0 0,-1 0 1 0 0,0-1-1 0 0,0 1 0 0 0,0 0 0 0 0,0 0 0 0 0,0 0 1 0 0,1-1-1 0 0,-1 1-7 0 0,0-7-1592 0 0,0 7-7433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20.0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278 1 7936 0 0,'0'0'618'0'0,"8"16"1492"0"0,-8-16-2082 0 0,0 0 1 0 0,-1 0-1 0 0,1 0 0 0 0,0 0 1 0 0,-1 1-1 0 0,1-1 1 0 0,0 0-1 0 0,-1 0 1 0 0,1 0-1 0 0,0 0 0 0 0,0 0 1 0 0,-1 0-1 0 0,1 1 1 0 0,0-1-1 0 0,-1 0 0 0 0,1 0 1 0 0,0 1-1 0 0,0-1 1 0 0,-1 0-1 0 0,1 0 1 0 0,0 1-1 0 0,0-1 0 0 0,0 0 1 0 0,-1 0-1 0 0,1 1 1 0 0,0-1-1 0 0,0 0 1 0 0,0 1-1 0 0,0-1 0 0 0,0 0 1 0 0,0 1-1 0 0,0-1 1 0 0,0 0-29 0 0,-9 22 11 0 0,-3 7-96 0 0,-79 72-130 0 0,-22 39 240 0 0,103-129 36 0 0,8-10-45 0 0,1 0 0 0 0,0 0-1 0 0,0 1 1 0 0,-1-1 0 0 0,1 0 0 0 0,0 1 0 0 0,0-1-1 0 0,1 1 1 0 0,-1-1 0 0 0,0 1 0 0 0,0-1-1 0 0,1 1 1 0 0,-1 0 0 0 0,1-1 0 0 0,-1 2-16 0 0,0 0 66 0 0,-1 1 1 0 0,1 0 0 0 0,-1-1-1 0 0,0 0 1 0 0,0 1 0 0 0,0-1-1 0 0,-1 0 1 0 0,1 0 0 0 0,-1 0-1 0 0,1 0 1 0 0,-3 1-67 0 0,4-3-1508 0 0,1 0-6249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20.3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 15 3208 0 0,'1'0'25'0'0,"-1"0"0"0"0,1 0 0 0 0,-1 0 0 0 0,1 0 0 0 0,-1 0 0 0 0,1 0 0 0 0,-1 0 0 0 0,1 0 0 0 0,-1 0 0 0 0,1 0 0 0 0,-1 0 0 0 0,1 0 0 0 0,-1 0 0 0 0,1 0 0 0 0,-1 0-1 0 0,1-1 1 0 0,-1 1 0 0 0,1 0 0 0 0,-1 0 0 0 0,1 0 0 0 0,-1-1 0 0 0,0 1 0 0 0,1 0 0 0 0,-1-1 0 0 0,1 1 0 0 0,-1 0 0 0 0,0-1 0 0 0,1 1 0 0 0,-1-1 0 0 0,0 1 0 0 0,0 0 0 0 0,1-1 0 0 0,-1 1 0 0 0,0-1 0 0 0,0 1 0 0 0,0-1 0 0 0,1 1 0 0 0,-1-1 0 0 0,0 1 0 0 0,0-1 0 0 0,0 0-25 0 0,0 1 82 0 0,0 0 0 0 0,0-1 0 0 0,1 1 0 0 0,-1 0 0 0 0,0 0 0 0 0,0-1 0 0 0,0 1 0 0 0,1 0 0 0 0,-1 0 0 0 0,0 0 0 0 0,0-1 0 0 0,1 1 0 0 0,-1 0 0 0 0,0 0 0 0 0,0 0 0 0 0,1 0 0 0 0,-1 0 0 0 0,0 0 0 0 0,1-1 0 0 0,-1 1 0 0 0,0 0 0 0 0,0 0 0 0 0,1 0 0 0 0,-1 0 0 0 0,0 0 0 0 0,1 0 0 0 0,-1 0 0 0 0,0 0 0 0 0,1 0 0 0 0,-1 0 0 0 0,0 0 0 0 0,0 1 0 0 0,1-1 0 0 0,-1 0 0 0 0,0 0 0 0 0,1 0 0 0 0,-1 0 0 0 0,0 0 0 0 0,0 0 0 0 0,1 1 0 0 0,-1-1 0 0 0,0 0 0 0 0,0 0-82 0 0,10 6 1311 0 0,0-6-911 0 0,-8-1-368 0 0,-1 1 1 0 0,1 0-1 0 0,0-1 0 0 0,-1 1 1 0 0,1 0-1 0 0,0 0 1 0 0,0 0-1 0 0,-1 0 1 0 0,1 1-1 0 0,0-1 1 0 0,-1 0-1 0 0,1 1 1 0 0,0-1-1 0 0,-1 1 1 0 0,1 0-1 0 0,-1-1 1 0 0,1 1-1 0 0,0 0 1 0 0,-1 0-1 0 0,0 0 1 0 0,1 0-1 0 0,-1 0 1 0 0,0 0-1 0 0,1 1 1 0 0,-1-1-1 0 0,1 1-32 0 0,39 54 160 0 0,-35-46-107 0 0,-1-1 0 0 0,0 1 0 0 0,-1 0 0 0 0,3 10-53 0 0,2 4 153 0 0,-5-12-75 0 0,0 0-1 0 0,-1 0 1 0 0,0 0-1 0 0,-1 1 1 0 0,-1 2-78 0 0,7 33 127 0 0,-4-34-13 0 0,-2 1-1 0 0,1 0 1 0 0,-2 0-1 0 0,0 0 1 0 0,-1 1 0 0 0,-1-1-1 0 0,0 0 1 0 0,-1 0 0 0 0,-2 7-114 0 0,-2 24 264 0 0,6-35-197 0 0,-1 0 1 0 0,-1 1 0 0 0,0-1-1 0 0,-1 1-67 0 0,-2 1 86 0 0,0 0 0 0 0,-1-1 0 0 0,0 0-1 0 0,-6 9-85 0 0,-8 15 201 0 0,15-24-118 0 0,4-11-66 0 0,1 1-1 0 0,-1-1 1 0 0,1 1-1 0 0,-1 0 1 0 0,0-1-1 0 0,0 0 1 0 0,0 1 0 0 0,0-1-1 0 0,0 1 1 0 0,0-1-1 0 0,0 0 1 0 0,0 0-1 0 0,-1 1 1 0 0,1-1-17 0 0,-1 1 23 0 0,0-1 0 0 0,0 1 0 0 0,0 0 0 0 0,1 0 0 0 0,-1 0 0 0 0,1 0 1 0 0,0 0-1 0 0,-1 0 0 0 0,1 1-23 0 0,-12 15 185 0 0,-4-4 94 0 0,15-11-256 0 0,-1-1 1 0 0,0 1-1 0 0,1 0 0 0 0,-1-1 1 0 0,0 0-1 0 0,-1 0 1 0 0,1 0-1 0 0,0 0 1 0 0,-1 0-1 0 0,1 0 0 0 0,-1-1 1 0 0,1 0-1 0 0,-1 0 1 0 0,1 0-1 0 0,-1 0 1 0 0,-1 0-24 0 0,4-1 13 0 0,0 0 1 0 0,1 0-1 0 0,-1 0 1 0 0,0 0-1 0 0,1 0 1 0 0,-1 0-1 0 0,0 1 1 0 0,1-1-1 0 0,-1 0 1 0 0,0 0-1 0 0,1 1 1 0 0,-1-1-1 0 0,1 0 1 0 0,-1 1-1 0 0,1-1 1 0 0,-1 0-1 0 0,1 1 1 0 0,-1-1 0 0 0,1 1-1 0 0,-1-1 1 0 0,1 1-1 0 0,-1-1 1 0 0,1 1-14 0 0,-1 0-86 0 0,1-1 1 0 0,-1 1-1 0 0,1 0 1 0 0,-1-1-1 0 0,0 1 1 0 0,1-1-1 0 0,-1 1 0 0 0,0-1 1 0 0,1 1-1 0 0,-1-1 1 0 0,0 1-1 0 0,0-1 1 0 0,1 0-1 0 0,-1 1 1 0 0,0-1-1 0 0,0 0 1 0 0,0 0-1 0 0,1 0 1 0 0,-1 0-1 0 0,0 1 1 0 0,0-1-1 0 0,0 0 1 0 0,0-1 85 0 0,1 1-9400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21.0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4616 0 0,'1'0'201'0'0,"1"1"0"0"0,-1-1 1 0 0,0 0-1 0 0,1 1 0 0 0,-1-1 1 0 0,0 1-1 0 0,1-1 0 0 0,-1 1 1 0 0,0 0-1 0 0,0-1 0 0 0,0 1 1 0 0,1 0-1 0 0,-1 0 0 0 0,0 0 0 0 0,0 0 1 0 0,0 0-1 0 0,0 0 0 0 0,-1 0 1 0 0,2 1-202 0 0,4 5 679 0 0,-4-4-593 0 0,-1 0 1 0 0,1 0 0 0 0,-1 0-1 0 0,0 0 1 0 0,0 0 0 0 0,0 0-1 0 0,-1 0 1 0 0,1 2-87 0 0,0 0 76 0 0,4 16 201 0 0,-2 0 1 0 0,1 20-278 0 0,-2-15 5 0 0,-1-1 25 0 0,-1 1 0 0 0,0-1 0 0 0,-5 18-30 0 0,0 38 310 0 0,15 13 177 0 0,-10-56-256 0 0,0-24 41 0 0,0-12 38 0 0,0-6 167 0 0,0 3-417 0 0,0-1-1420 0 0,0 2-6726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46.9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244 3 2208 0 0,'0'0'186'0'0,"0"1"0"0"0,0-1 0 0 0,0 1 0 0 0,0-1 0 0 0,0 0 1 0 0,0 1-1 0 0,0-1 0 0 0,0 1 0 0 0,0-1 0 0 0,0 1 0 0 0,0-1 0 0 0,0 1 0 0 0,0-1 0 0 0,1 0 1 0 0,-1 1-1 0 0,0-1 0 0 0,0 1 0 0 0,0-1 0 0 0,1 0 0 0 0,-1 1 0 0 0,0-1 0 0 0,0 0 0 0 0,1 1 0 0 0,-1-1 1 0 0,0 0-1 0 0,1 1 0 0 0,-1-1 0 0 0,0 0 0 0 0,1 0 0 0 0,-1 1 0 0 0,1-1 0 0 0,-1 0 0 0 0,0 0 1 0 0,1 0-1 0 0,-1 1 0 0 0,1-1 0 0 0,-1 0 0 0 0,1 0 0 0 0,-1 0 0 0 0,1 0 0 0 0,-1 0 0 0 0,0 0 1 0 0,1 0-1 0 0,-1 0 0 0 0,1 0 0 0 0,-1 0 0 0 0,1 0 0 0 0,-1 0 0 0 0,0-1 0 0 0,1 1 0 0 0,-1 0 0 0 0,1 0 1 0 0,-1 0-187 0 0,10-1-1040 0 0,-10 0 974 0 0,0 0 123 0 0,0 1 0 0 0,1 0 0 0 0,-1-1-1 0 0,0 1 1 0 0,0-1 0 0 0,0 1 0 0 0,0 0 0 0 0,0-1-1 0 0,0 1 1 0 0,0-1 0 0 0,0 1 0 0 0,0 0 0 0 0,-1-1-1 0 0,1 1 1 0 0,0 0 0 0 0,0-1 0 0 0,0 1 0 0 0,0-1-1 0 0,0 1 1 0 0,-1 0 0 0 0,1-1 0 0 0,0 1 0 0 0,0 0-1 0 0,-1 0 1 0 0,1-1 0 0 0,0 1 0 0 0,0 0 0 0 0,-1-1-1 0 0,1 1 1 0 0,0 0 0 0 0,-1 0 0 0 0,1 0 0 0 0,0-1-1 0 0,-1 1 1 0 0,1 0 0 0 0,0 0 0 0 0,-1 0 0 0 0,1 0-1 0 0,0 0 1 0 0,-1 0-57 0 0,-14-1 107 0 0,0 2 0 0 0,0 0 1 0 0,0 1-1 0 0,1 0 0 0 0,-1 1 0 0 0,0 1 0 0 0,1 0 0 0 0,0 1 0 0 0,-1 1-107 0 0,-5 1 88 0 0,15-6-57 0 0,1 1-1 0 0,-1-1 1 0 0,0 1 0 0 0,1 0-1 0 0,0 0 1 0 0,-1 1 0 0 0,1 0 0 0 0,0-1-1 0 0,-3 4-30 0 0,5-4 11 0 0,0 0 0 0 0,0 1 0 0 0,0-1-1 0 0,0 1 1 0 0,0-1 0 0 0,0 1 0 0 0,1 0 0 0 0,-1 0-1 0 0,1-1 1 0 0,0 1 0 0 0,0 0 0 0 0,0 0 0 0 0,0 1-1 0 0,1-1 1 0 0,-1 0 0 0 0,1 0 0 0 0,-1 0 0 0 0,1 0-1 0 0,0 0 1 0 0,1 1 0 0 0,-1-1 0 0 0,0 1-11 0 0,0 0 12 0 0,15 11 6 0 0,26 13-4 0 0,-7-6-6 0 0,-11-5-8 0 0,0-1 0 0 0,1-1 0 0 0,1-1 0 0 0,0-1 0 0 0,1-2 0 0 0,21 8 0 0 0,-27-12 1 0 0,-1 2 0 0 0,11 6-1 0 0,-24-12 0 0 0,0 1 1 0 0,-1-1-1 0 0,1 1 1 0 0,-1 0 0 0 0,0 1-1 0 0,0-1 1 0 0,0 1-1 0 0,-1 0 1 0 0,0 0 0 0 0,2 3-1 0 0,-6-7 0 0 0,1 0 1 0 0,0 1 0 0 0,-1-1 0 0 0,1 1 0 0 0,-1-1-1 0 0,0 1 1 0 0,1-1 0 0 0,-1 1 0 0 0,0-1 0 0 0,0 1-1 0 0,0-1 1 0 0,0 1 0 0 0,0-1 0 0 0,0 1 0 0 0,0-1-1 0 0,-1 1 1 0 0,1-1 0 0 0,0 1 0 0 0,-1-1 0 0 0,1 1-1 0 0,-1-1 1 0 0,0 1 0 0 0,1-1 0 0 0,-1 0 0 0 0,0 1-1 0 0,0-1 1 0 0,0 0 0 0 0,0 0 0 0 0,0 0 0 0 0,0 0-1 0 0,-59 28 80 0 0,38-21-13 0 0,1-1 0 0 0,-1-1 0 0 0,0-1 0 0 0,0-1 0 0 0,0-1 0 0 0,-1 0 0 0 0,1-2 0 0 0,-14-1-67 0 0,-118-1 833 0 0,154 1-788 0 0,0 0-2 0 0,0 0 2 0 0,0-1-1 0 0,0-2 1 0 0,0 3-2103 0 0,0 0-8307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21.5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1 131 6224 0 0,'15'-13'347'0'0,"1"0"0"0"0,0 1 0 0 0,7-4-347 0 0,20-14 415 0 0,-34 24-385 0 0,0 0 0 0 0,0 1 0 0 0,0 0 0 0 0,1 1 0 0 0,0 0 0 0 0,0 0 0 0 0,0 1 0 0 0,0 0 0 0 0,1 1 0 0 0,-1 0 0 0 0,1 1 0 0 0,0 0 0 0 0,-1 1 0 0 0,1 0 0 0 0,-1 0 0 0 0,1 1 0 0 0,0 1 0 0 0,-1-1 0 0 0,1 2 0 0 0,-1 0 0 0 0,0 0 0 0 0,0 1 0 0 0,0 0 0 0 0,6 4-30 0 0,-13-6 17 0 0,0 0 1 0 0,0 0 0 0 0,0 1-1 0 0,0 0 1 0 0,0-1 0 0 0,0 1-1 0 0,-1 0 1 0 0,0 1 0 0 0,1-1 0 0 0,-1 0-1 0 0,0 0 1 0 0,-1 1 0 0 0,1 0-1 0 0,-1-1 1 0 0,1 1 0 0 0,-1 0-1 0 0,0-1 1 0 0,0 1 0 0 0,-1 0-1 0 0,1 0 1 0 0,-1 0 0 0 0,0 0-1 0 0,0 0 1 0 0,0 0 0 0 0,-1 1-18 0 0,0 7 35 0 0,-1 0 0 0 0,0 0 1 0 0,-1-1-1 0 0,0 1 0 0 0,0-1 1 0 0,-2 0-1 0 0,-3 8-35 0 0,-3 0 26 0 0,0 0 1 0 0,-1 0-1 0 0,-7 6-26 0 0,7-9 37 0 0,8-11-25 0 0,-1 0 0 0 0,0 0 0 0 0,0-1 0 0 0,0 1 0 0 0,-1-1 0 0 0,-5 3-12 0 0,-22 19 28 0 0,29-22-24 0 0,-1-1 1 0 0,0 1-1 0 0,0-1 1 0 0,0 0-1 0 0,0 0 1 0 0,0 0-1 0 0,-1-1 1 0 0,-3 1-5 0 0,2 0 13 0 0,-1 0 0 0 0,1 1 1 0 0,0-1-1 0 0,-3 4-13 0 0,8-6 17 0 0,0 1-1 0 0,1-1 0 0 0,-1 0 0 0 0,0 0 1 0 0,0 0-1 0 0,0 0 0 0 0,1 0 1 0 0,-1-1-1 0 0,0 1 0 0 0,0-1 0 0 0,0 1 1 0 0,0-1-1 0 0,0 0 0 0 0,0 1 0 0 0,-1-1-16 0 0,2 0 58 0 0,0-1-12 0 0,-3 1 878 0 0,7 4-293 0 0,24 11-504 0 0,1-1 0 0 0,0 0-1 0 0,0-3 1 0 0,6 2-127 0 0,59 25 146 0 0,10 11 302 0 0,-85-41-303 0 0,-13-6-118 0 0,-1 0-1 0 0,1 0 0 0 0,-1 1 1 0 0,1-1-1 0 0,-1 1 0 0 0,0 0 1 0 0,0 1-1 0 0,2 1-26 0 0,-3-2 14 0 0,0-1 1 0 0,0 1-1 0 0,0-1 0 0 0,0 0 0 0 0,0 0 0 0 0,1 0 0 0 0,-1 0 0 0 0,1-1 0 0 0,-1 1 1 0 0,2 0-15 0 0,-4-6-1583 0 0,-1 3-6506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21.9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320 12 6016 0 0,'0'-1'26'0'0,"0"1"0"0"0,0-1 0 0 0,0 1 0 0 0,0-1 0 0 0,0 1 0 0 0,0 0 1 0 0,0-1-1 0 0,0 1 0 0 0,0-1 0 0 0,-1 1 0 0 0,1-1 0 0 0,0 1 0 0 0,0-1 0 0 0,0 1 0 0 0,-1 0 1 0 0,1-1-1 0 0,0 1 0 0 0,-1 0 0 0 0,1-1 0 0 0,0 1 0 0 0,-1 0 0 0 0,1-1 0 0 0,0 1 0 0 0,-1 0 1 0 0,1-1-1 0 0,0 1 0 0 0,-1 0-26 0 0,1 0 15 0 0,0 0 1 0 0,0 0 0 0 0,0 0-1 0 0,0 0 1 0 0,0 0 0 0 0,0 0-1 0 0,1 1 1 0 0,-1-1-1 0 0,0 0 1 0 0,0 0 0 0 0,0 0-1 0 0,0 0 1 0 0,0 0 0 0 0,0 0-1 0 0,0 0 1 0 0,0 0-1 0 0,0 0 1 0 0,0 0 0 0 0,0 0-1 0 0,0 1 1 0 0,0-1 0 0 0,0 0-1 0 0,0 0 1 0 0,0 0-1 0 0,0 0 1 0 0,0 0 0 0 0,0 0-1 0 0,0 0 1 0 0,0 0 0 0 0,-1 0-1 0 0,1 0 1 0 0,0 1-1 0 0,0-1 1 0 0,0 0 0 0 0,0 0-1 0 0,0 0 1 0 0,0 0 0 0 0,0 0-1 0 0,0 0 1 0 0,0 0-1 0 0,0 0 1 0 0,0 0 0 0 0,0 0-1 0 0,0 0 1 0 0,0 0 0 0 0,-1 0-1 0 0,1 0 1 0 0,0 0-1 0 0,0 0 1 0 0,0 0 0 0 0,0 0-1 0 0,0 0 1 0 0,0 0 0 0 0,0 0-1 0 0,0 0 1 0 0,0 0-16 0 0,0 1 301 0 0,0-1-16 0 0,0 0-2 0 0,0 0 1 0 0,0 0-8 0 0,0 0 3 0 0,-1 0-201 0 0,-1 0 0 0 0,1 1 0 0 0,-1-1 0 0 0,1 1 0 0 0,0-1 0 0 0,-1 1 0 0 0,1-1 1 0 0,0 1-1 0 0,-1 0 0 0 0,1-1 0 0 0,0 1 0 0 0,0 0 0 0 0,0 0 0 0 0,-1 0 0 0 0,1 0-78 0 0,-15 9 367 0 0,-12 4-7 0 0,22-10-275 0 0,-1-1 1 0 0,1 0-1 0 0,-1 0 1 0 0,0 0-1 0 0,0-1 0 0 0,-5 1-85 0 0,3-2 65 0 0,-1 1-1 0 0,1 0 0 0 0,0 0 0 0 0,0 1 1 0 0,0 0-1 0 0,0 1 0 0 0,1 0 1 0 0,0 0-1 0 0,-3 2-64 0 0,-7 1 66 0 0,16-6-56 0 0,1-1-1 0 0,-1 1 1 0 0,0 0-1 0 0,0-1 1 0 0,0 1-1 0 0,0 0 1 0 0,0 0-1 0 0,1 0 0 0 0,-1 0 1 0 0,0 1-1 0 0,1-1 1 0 0,-1 0-1 0 0,0 1-9 0 0,-4 4 41 0 0,5-5-33 0 0,0-1 1 0 0,0 1-1 0 0,0-1 0 0 0,0 1 0 0 0,1 0 0 0 0,-1 0 1 0 0,0 0-1 0 0,1-1 0 0 0,-1 1 0 0 0,0 0 0 0 0,1 0 1 0 0,-1 0-1 0 0,1 0 0 0 0,-1 0 0 0 0,1 0-8 0 0,-17 45 131 0 0,12-36-120 0 0,1 0-1 0 0,1 0 1 0 0,-1 1-1 0 0,1-1 1 0 0,1 1-1 0 0,0 0 0 0 0,1 0 1 0 0,0 3-11 0 0,0 7 3 0 0,0-15-2 0 0,0 0 1 0 0,1-1-1 0 0,0 1 1 0 0,1 0-1 0 0,-1-1 1 0 0,1 1-1 0 0,0 1-1 0 0,3 11 32 0 0,-2 0 0 0 0,0 0 0 0 0,-1 1 0 0 0,-1 15-32 0 0,0-20 11 0 0,1-8-8 0 0,0 1 0 0 0,1 0 1 0 0,0-1-1 0 0,0 0 0 0 0,0 1 1 0 0,1-1-1 0 0,0 0 0 0 0,0 0 0 0 0,1 0 1 0 0,0-1-1 0 0,1 3-3 0 0,16 27 100 0 0,-19-32-86 0 0,-1 0 0 0 0,1 0 0 0 0,0 0-1 0 0,0 0 1 0 0,1-1 0 0 0,-1 1 0 0 0,0-1 0 0 0,1 0 0 0 0,0 1 0 0 0,-1-1-1 0 0,1 0 1 0 0,0-1 0 0 0,0 1-14 0 0,41 17 69 0 0,-40-19-67 0 0,-1 0 0 0 0,0 0 0 0 0,1 0 0 0 0,-1 0 0 0 0,1 0 0 0 0,-1-1 0 0 0,0 0 0 0 0,0 1 0 0 0,1-1 0 0 0,1-1-2 0 0,10-2 15 0 0,-8 3-9 0 0,0 0 0 0 0,-1-1-1 0 0,1 0 1 0 0,-1 0 0 0 0,1 0 0 0 0,-1 0 0 0 0,0-1-1 0 0,0 0 1 0 0,0-1 0 0 0,0 1 0 0 0,4-5-6 0 0,11-5-61 0 0,-11 7-516 0 0,0-1 1 0 0,-1 1-1 0 0,5-6 577 0 0,-12 10-8370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22.6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1 474 7432 0 0,'1'1'40'0'0,"1"-1"1"0"0,0 1 0 0 0,0-1-1 0 0,0 0 1 0 0,-1 0 0 0 0,1 0-1 0 0,0 0 1 0 0,0 0-1 0 0,0 0 1 0 0,0 0 0 0 0,-1-1-1 0 0,1 1 1 0 0,0-1 0 0 0,0 0-41 0 0,29-10 897 0 0,-22 8-721 0 0,36-13 365 0 0,27-11-274 0 0,-33 9-223 0 0,-16 6-29 0 0,0 1 0 0 0,0 2-1 0 0,1 0 1 0 0,8-1-15 0 0,-14 5-38 0 0,0-1 0 0 0,-1-1 1 0 0,6-4 37 0 0,-12 6-87 0 0,-1 0 1 0 0,2 0 0 0 0,-1 1 0 0 0,1 0 0 0 0,-1 1 0 0 0,1 0 0 0 0,0 1-1 0 0,6 0 87 0 0,45-7-669 0 0,-50 45 420 0 0,-11-25 235 0 0,0 0 1 0 0,-1 0-1 0 0,-1 0 1 0 0,1 0-1 0 0,-2 0 1 0 0,1 0 0 0 0,-2 0-1 0 0,0 3 14 0 0,1-4-12 0 0,-4 67 56 0 0,3 57-44 0 0,3-79 644 0 0,-1-54-492 0 0,0-1 0 0 0,0 0 24 0 0,0 0 96 0 0,0 0 24 0 0,0-29 2162 0 0,-2-83-1682 0 0,0 3 55 0 0,7-27-831 0 0,-3 122 75 0 0,0 0 0 0 0,1 0 0 0 0,1 0 0 0 0,0 0 0 0 0,1 1 0 0 0,1-1 0 0 0,0 1 0 0 0,1 0-75 0 0,7-14 274 0 0,2 2 0 0 0,1 0 1 0 0,8-8-275 0 0,-21 29 45 0 0,0 0 1 0 0,0 0-1 0 0,1 0 1 0 0,-1 1-1 0 0,1 0 1 0 0,0 0-1 0 0,0 0 1 0 0,0 0-1 0 0,1 1 1 0 0,-1 0 0 0 0,1 0-1 0 0,0 0-45 0 0,36-18 188 0 0,-37 18-171 0 0,-1 0 0 0 0,1 0 0 0 0,0 1 0 0 0,0-1 1 0 0,0 1-1 0 0,0 0 0 0 0,0 1 0 0 0,0-1 0 0 0,0 1 0 0 0,0 0 0 0 0,0 0 0 0 0,0 0 0 0 0,1 1-17 0 0,2 0 22 0 0,-1 0-1 0 0,0 0 1 0 0,0 1-1 0 0,0 0 1 0 0,0 0 0 0 0,0 0-1 0 0,0 1 1 0 0,5 3-22 0 0,-7-2 14 0 0,1 0 1 0 0,-1 0-1 0 0,0 0 1 0 0,0 1-1 0 0,0 0 1 0 0,-1 0-1 0 0,1 0 1 0 0,-1 0-1 0 0,0 1 1 0 0,-1-1 0 0 0,0 1-1 0 0,0 0 1 0 0,0 0-1 0 0,0 1 1 0 0,-1-1-1 0 0,0 0 1 0 0,0 1-1 0 0,-1 0-14 0 0,-1-3 11 0 0,1 0 1 0 0,-1-1-1 0 0,0 1 0 0 0,-1 0 0 0 0,1-1 0 0 0,-1 1 1 0 0,1 0-1 0 0,-1-1 0 0 0,0 1 0 0 0,-1-1 0 0 0,0 4-11 0 0,-5 14 128 0 0,4-13-69 0 0,0 1 0 0 0,-1-1 0 0 0,0 0 0 0 0,-1 0 0 0 0,1-1 0 0 0,-2 1 0 0 0,1-1 0 0 0,-1 0 0 0 0,0 0 0 0 0,-4 3-59 0 0,-68 57 414 0 0,73-62-389 0 0,-1-1-1 0 0,0 1 1 0 0,-1-1 0 0 0,1 0 0 0 0,-1-1 0 0 0,0 0 0 0 0,0 0-1 0 0,0 0 1 0 0,0-1 0 0 0,0 1 0 0 0,0-2 0 0 0,-1 1 0 0 0,-4-1-25 0 0,-38 12 135 0 0,36-6 178 0 0,2-1-2739 0 0,10-6-9260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23.3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24 128 5720 0 0,'0'0'560'0'0,"0"0"-2"0"0,0 22 1642 0 0,1 51-1382 0 0,0-6-434 0 0,-7 64-384 0 0,3-82 181 0 0,4-36-87 0 0,-2-1 0 0 0,0 1-1 0 0,0-1 1 0 0,-1 0 0 0 0,0 1 0 0 0,-2 2-94 0 0,2-8 78 0 0,0 0 1 0 0,1 0 0 0 0,0 0 0 0 0,1 0 0 0 0,-1 0-1 0 0,1 0 1 0 0,1 0 0 0 0,-1 0 0 0 0,1 0 0 0 0,0 0-1 0 0,2 3-78 0 0,-2 17 691 0 0,-1-21-159 0 0,-1-20-101 0 0,1-15-331 0 0,5-180 204 0 0,-1 162-212 0 0,1 1 1 0 0,3-1-1 0 0,8-23-92 0 0,-9 45 43 0 0,-4 10-19 0 0,0 1-1 0 0,2 0 1 0 0,-1 0-1 0 0,2 0 0 0 0,0 1 1 0 0,8-12-24 0 0,-2 5 26 0 0,-10 16-21 0 0,0 0 1 0 0,1 0-1 0 0,0-1 1 0 0,0 1-1 0 0,0 1 1 0 0,0-1-1 0 0,0 0 1 0 0,1 1-1 0 0,0 0 1 0 0,0 0-1 0 0,0 0 1 0 0,0 0-1 0 0,4-2-5 0 0,-3 3 14 0 0,0 0-1 0 0,0 0 1 0 0,0 1-1 0 0,1 0 0 0 0,-1 0 1 0 0,0 0-1 0 0,0 0 1 0 0,1 1-1 0 0,-1 0 1 0 0,1 0-1 0 0,1 0-13 0 0,7 2 12 0 0,1 1 0 0 0,-1 1 1 0 0,6 2-13 0 0,-6-2 5 0 0,-5-1 1 0 0,0 0 0 0 0,0 1 0 0 0,-1 0 0 0 0,1 0 0 0 0,-1 1 0 0 0,0 0 0 0 0,0 1 0 0 0,2 2-6 0 0,-7-3 7 0 0,0 0 0 0 0,0 0 0 0 0,-1 1 1 0 0,0-1-1 0 0,0 1 0 0 0,0-1 1 0 0,-1 1-1 0 0,0 0 0 0 0,0 0 0 0 0,0-1 1 0 0,-1 1-1 0 0,0 0 0 0 0,0 2-7 0 0,0-3 3 0 0,-1-1-1 0 0,0 1 0 0 0,0-1 1 0 0,0 1-1 0 0,0-1 1 0 0,-1 1-1 0 0,1-1 1 0 0,-1 0-1 0 0,0 0 0 0 0,-1 0 1 0 0,1 0-1 0 0,-1 0 1 0 0,1-1-1 0 0,-3 3-2 0 0,-7 8 6 0 0,-1-1 1 0 0,-1-1-1 0 0,0 1-6 0 0,3-4 3 0 0,-54 48 7 0 0,20-15-2 0 0,44-40-10 0 0,-1 0 1 0 0,1 0 0 0 0,0 0 0 0 0,0 1 0 0 0,-1-1 0 0 0,1 1 0 0 0,1-1 0 0 0,-1 1-1 0 0,0-1 1 0 0,1 1 0 0 0,-1-1 0 0 0,1 2 1 0 0,-5 16-12 0 0,3-17 9 0 0,1 0 0 0 0,-1 1 0 0 0,1-1 0 0 0,0 1 0 0 0,1 0 0 0 0,-1-1 0 0 0,1 1 0 0 0,-1 0 0 0 0,1-1 0 0 0,0 1 0 0 0,1 0 0 0 0,-1-1 0 0 0,1 1 0 0 0,-1 0 0 0 0,1-1 0 0 0,0 1 0 0 0,0-1 0 0 0,1 1 3 0 0,1 4-6 0 0,0-1 0 0 0,1 0 0 0 0,0 0 0 0 0,1 0 0 0 0,-1 0 0 0 0,1-1 0 0 0,3 3 6 0 0,4 8-34 0 0,-11-14 29 0 0,1 0 1 0 0,0-1-1 0 0,0 1 0 0 0,-1-1 1 0 0,1 1-1 0 0,1-1 1 0 0,-1 0-1 0 0,0 0 0 0 0,2 1 5 0 0,17 11-17 0 0,0-1 0 0 0,1 0-1 0 0,9 2 18 0 0,-14-8-3 0 0,0-2-1 0 0,1-1 1 0 0,-1 0-1 0 0,3-1 4 0 0,11 3-7 0 0,12-3-1828 0 0,-41-3-7291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23.8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365 23 6128 0 0,'0'-1'46'0'0,"0"0"1"0"0,0 1 0 0 0,-1-1-1 0 0,1 0 1 0 0,0 0-1 0 0,0 0 1 0 0,0 1 0 0 0,-1-1-1 0 0,1 0 1 0 0,0 1 0 0 0,-1-1-1 0 0,1 0 1 0 0,-1 0-1 0 0,1 1 1 0 0,-1-1 0 0 0,1 1-1 0 0,-1-1 1 0 0,1 0-1 0 0,-1 1 1 0 0,0-1 0 0 0,1 1-1 0 0,-1 0 1 0 0,0-1-1 0 0,1 1 1 0 0,-1-1 0 0 0,0 1-1 0 0,0 0 1 0 0,1 0-1 0 0,-1-1 1 0 0,0 1-47 0 0,-28-4 2143 0 0,18 3-1755 0 0,3 1-348 0 0,0 0-1 0 0,0 0 1 0 0,1 1-1 0 0,-1 0 1 0 0,0 1-1 0 0,1-1 1 0 0,-1 1-1 0 0,1 1 1 0 0,0-1 0 0 0,0 1-1 0 0,-2 2-39 0 0,-12 5 110 0 0,2 1 0 0 0,-1 1 0 0 0,-1 3-110 0 0,17-12 35 0 0,0 0 0 0 0,1 1 0 0 0,-1 0 0 0 0,1 0-1 0 0,0 0 1 0 0,0 0 0 0 0,1 0 0 0 0,-1 0 0 0 0,1 1-1 0 0,0 1-34 0 0,-12 18 100 0 0,3-4-1 0 0,2 1 0 0 0,0 0 0 0 0,1 1 0 0 0,1 0-1 0 0,1 0 1 0 0,-2 15-99 0 0,2-10 89 0 0,-2 2 5 0 0,2 1 1 0 0,1-1 0 0 0,2 1-1 0 0,0 18-94 0 0,3-30 26 0 0,0 1 1 0 0,2-1-1 0 0,1 2-26 0 0,-3-15 13 0 0,1 0-1 0 0,1 0 1 0 0,-1 0 0 0 0,1 0-1 0 0,0 0 1 0 0,0 0 0 0 0,0 0-1 0 0,1 0 1 0 0,0-1 0 0 0,0 1-1 0 0,0-1 1 0 0,3 3-13 0 0,9 10 23 0 0,-11-13-15 0 0,-1 0 0 0 0,1 0 0 0 0,0-1 0 0 0,0 1 0 0 0,0-1 0 0 0,0 0 0 0 0,0 0 0 0 0,5 2-8 0 0,6 2 28 0 0,-13-5-23 0 0,1 0 1 0 0,1-1-1 0 0,-1 1 1 0 0,0-1-1 0 0,0 0 0 0 0,0 0 1 0 0,1 0-1 0 0,-1 0 1 0 0,0-1-1 0 0,1 1 0 0 0,-1-1 1 0 0,1 0-1 0 0,-1 0 0 0 0,1 0 1 0 0,-1-1-1 0 0,1 1-5 0 0,12-3-127 0 0,-4 2-52 0 0,-1 0 0 0 0,1-2 0 0 0,0 1 0 0 0,-1-1 0 0 0,1-1 0 0 0,-1 0 1 0 0,0-1-1 0 0,7-4 179 0 0,-15 7-8012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24.2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96 8840 0 0,'-11'3'857'0'0,"18"3"-307"0"0,-4-5-481 0 0,0 1 1 0 0,-1-1 0 0 0,1 0 0 0 0,1 0 0 0 0,-1 0 0 0 0,0 0 0 0 0,3 0-70 0 0,9-3 2 0 0,0 0 0 0 0,1 0 0 0 0,-1-2 1 0 0,0 0-1 0 0,0-1 0 0 0,11-5-2 0 0,12-3-5 0 0,11-1 104 0 0,12-1-99 0 0,44-11-1527 0 0,-58 9-5133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24.6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351 25 4008 0 0,'13'-3'1142'0'0,"-10"2"-293"0"0,-8 0-328 0 0,5 1-195 0 0,0 0-67 0 0,0-1-195 0 0,-1 0 1 0 0,1 0-1 0 0,-1 0 1 0 0,0 0-1 0 0,1 0 0 0 0,-1 1 1 0 0,0-1-1 0 0,1 0 0 0 0,-1 0 1 0 0,0 1-1 0 0,0-1 0 0 0,0 0 1 0 0,0 1-1 0 0,1-1 0 0 0,-1 1 1 0 0,0-1-1 0 0,0 1 1 0 0,0-1-1 0 0,0 1 0 0 0,0 0 1 0 0,0-1-1 0 0,0 1 0 0 0,-1 0 1 0 0,1 0-1 0 0,0 0 0 0 0,0 0 1 0 0,0 0-1 0 0,0 0 0 0 0,-1 0-64 0 0,-44-1 734 0 0,35 2-678 0 0,-26-3 221 0 0,26 0-144 0 0,-1 2-1 0 0,0 0 1 0 0,1 0-1 0 0,-1 1 1 0 0,1 0-1 0 0,-2 1-132 0 0,5 0 81 0 0,-1-1 87 0 0,1 1 0 0 0,0 0 1 0 0,0 1-1 0 0,0 0 1 0 0,0 0-1 0 0,0 0 0 0 0,0 1 1 0 0,1 0-1 0 0,0 1 1 0 0,0 0-1 0 0,0 0 0 0 0,-1 2-168 0 0,6-4 41 0 0,1 0 0 0 0,0 0 0 0 0,0 0 0 0 0,0 0 0 0 0,1 0-1 0 0,-1 0 1 0 0,1 0 0 0 0,-1 0 0 0 0,1 0 0 0 0,0 0 0 0 0,0 0 0 0 0,1 3-41 0 0,-1 6 100 0 0,0-2-74 0 0,0-1 0 0 0,1 0 0 0 0,0 1-1 0 0,1-1 1 0 0,0 0 0 0 0,1 0 0 0 0,-1 0 0 0 0,2 0 0 0 0,-1-1 0 0 0,1 1-1 0 0,1-1 1 0 0,-1 0-26 0 0,3 4 16 0 0,0-1-1 0 0,1 0 1 0 0,0-1-1 0 0,0 0 1 0 0,1 0 0 0 0,1-1-1 0 0,0 0 1 0 0,2 1-16 0 0,1 1 24 0 0,0 1 0 0 0,0 0 0 0 0,-1 1 0 0 0,-1 0 0 0 0,0 1 1 0 0,-1 1-1 0 0,0-1 0 0 0,2 7-24 0 0,-7-10 11 0 0,0 1 0 0 0,0 0 0 0 0,-2 0 0 0 0,1 0 0 0 0,-1 2-11 0 0,-3-11 2 0 0,0 0 0 0 0,0 1 1 0 0,0-1-1 0 0,-1 0 0 0 0,1 0 1 0 0,-1 1-1 0 0,0-1 0 0 0,1 0 1 0 0,-2 0-1 0 0,1 0 0 0 0,0 0 1 0 0,-1 0-1 0 0,1 0 1 0 0,-3 2-3 0 0,0 3 13 0 0,1-3-5 0 0,0 0-1 0 0,-1 0 1 0 0,0-1-1 0 0,0 1 0 0 0,0-1 1 0 0,0 0-1 0 0,-1 0 1 0 0,1-1-1 0 0,-1 1 1 0 0,0-1-1 0 0,0 0 0 0 0,0-1 1 0 0,-1 1-1 0 0,1-1 1 0 0,-5 2-8 0 0,-7 1 52 0 0,1 0 0 0 0,-1-1 0 0 0,0-1 0 0 0,-15 1-52 0 0,27-3 8 0 0,0-1-1 0 0,0 0 1 0 0,-1 0 0 0 0,1 0-1 0 0,0-1 1 0 0,0 1-1 0 0,0-1 1 0 0,0-1-1 0 0,1 1 1 0 0,-1-1 0 0 0,0 0-1 0 0,0 0 1 0 0,1 0-1 0 0,-1 0 1 0 0,1-1 0 0 0,-2-1-8 0 0,1 2-1839 0 0,4 1-7354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24.9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312 58 5416 0 0,'-1'-1'93'0'0,"-1"1"0"0"0,1 0 1 0 0,0-1-1 0 0,0 1 0 0 0,0-1 1 0 0,0 0-1 0 0,-1 1 0 0 0,1-1 1 0 0,0 0-1 0 0,0 1 0 0 0,0-1 1 0 0,1 0-1 0 0,-1 0 0 0 0,0 0 1 0 0,0 0-1 0 0,0 0 0 0 0,1 0 1 0 0,-1 0-1 0 0,0 0 0 0 0,1 0 1 0 0,-1-1-94 0 0,-7-9 626 0 0,8 11-566 0 0,-1-2 43 0 0,0 1-1 0 0,0 0 0 0 0,0 0 0 0 0,0-1 1 0 0,0 1-1 0 0,0 0 0 0 0,-1 0 1 0 0,1 0-1 0 0,0 1 0 0 0,-1-1 0 0 0,1 0 1 0 0,0 0-1 0 0,-1 1 0 0 0,-1-1-102 0 0,-23-10 675 0 0,19 10-582 0 0,0 0-1 0 0,0 0 1 0 0,0 1-1 0 0,0 0 1 0 0,-1 1-1 0 0,1-1 1 0 0,0 1-1 0 0,0 1 1 0 0,0-1-1 0 0,0 1 1 0 0,0 1 0 0 0,1-1-1 0 0,-1 1 1 0 0,1 0-1 0 0,-1 0 1 0 0,1 1-1 0 0,0 0 1 0 0,0 0-1 0 0,-2 3-92 0 0,1-2 73 0 0,0 2-1 0 0,1-1 1 0 0,0 1-1 0 0,0 0 0 0 0,0 0 1 0 0,0 1-1 0 0,1 0 1 0 0,1 0-1 0 0,-1 0 0 0 0,1 0 1 0 0,1 1-1 0 0,-1-1 1 0 0,2 1-1 0 0,-2 6-72 0 0,-16 92 315 0 0,18-98-294 0 0,1 0 1 0 0,0 1 0 0 0,0-1 0 0 0,1 0-1 0 0,0 1 1 0 0,1-1 0 0 0,0 0 0 0 0,1 0-1 0 0,0 1 1 0 0,0-1 0 0 0,1 0 0 0 0,0-1-1 0 0,0 1 1 0 0,1-1 0 0 0,0 1 0 0 0,1-1-1 0 0,0 0 1 0 0,0 0 0 0 0,1-1-22 0 0,3 5 19 0 0,-5-7 0 0 0,0 0 0 0 0,1 1 1 0 0,-1-2-1 0 0,1 1 0 0 0,0 0 0 0 0,1-1 0 0 0,-1 0 0 0 0,5 2-19 0 0,16 8 21 0 0,-16-8-6 0 0,0 0 0 0 0,0-1 0 0 0,0-1 0 0 0,1 0 0 0 0,11 3-15 0 0,1-1 40 0 0,19 2 15 0 0,-39-7-52 0 0,0-1-1 0 0,0 0 1 0 0,0 0-1 0 0,-1 0 1 0 0,1-1-1 0 0,0 1 1 0 0,0-1-1 0 0,0 1 1 0 0,-1-1-1 0 0,1 0 1 0 0,0 0-1 0 0,-1 0 1 0 0,2-1-3 0 0,17-4-1761 0 0,-19 6-7039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25.4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81 8032 0 0,'-12'-4'812'0'0,"12"3"-232"0"0,6 3-268 0 0,-3-2-296 0 0,0 0 1 0 0,0 0-1 0 0,0 0 0 0 0,0-1 1 0 0,0 1-1 0 0,0-1 1 0 0,0 1-1 0 0,0-1 0 0 0,-1 0 1 0 0,1 0-1 0 0,0-1 1 0 0,0 1-1 0 0,-1-1 1 0 0,2 0-17 0 0,8-3 11 0 0,33-8 65 0 0,0 3 0 0 0,24-2-76 0 0,-19 3-1353 0 0,15-5 1353 0 0,-58 12-6272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25.8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1 351 4720 0 0,'4'36'148'0'0,"14"15"1511"0"0,-9-30-1082 0 0,-9-20-522 0 0,0 0 0 0 0,0 0-1 0 0,0 0 1 0 0,1 0 0 0 0,-1 0 0 0 0,1-1 0 0 0,-1 1 0 0 0,0 0 0 0 0,1 0 0 0 0,0-1-1 0 0,-1 1 1 0 0,1 0 0 0 0,-1 0 0 0 0,1-1 0 0 0,0 1 0 0 0,-1-1 0 0 0,1 1 0 0 0,0-1 0 0 0,0 1-1 0 0,-1-1 1 0 0,1 1 0 0 0,0-1 0 0 0,0 1 0 0 0,0-1 0 0 0,0 0 0 0 0,0 0 0 0 0,0 1-55 0 0,1-2 161 0 0,0 1 1 0 0,0 0 0 0 0,-1-1-1 0 0,1 1 1 0 0,0-1 0 0 0,0 1-1 0 0,-1-1 1 0 0,1 0 0 0 0,0 0-1 0 0,0 0-161 0 0,3-2 143 0 0,-3 2-38 0 0,0 0 0 0 0,0-1 1 0 0,0 0-1 0 0,-1 1 0 0 0,1-1 0 0 0,0 0 1 0 0,-1 0-1 0 0,1 0 0 0 0,-1 0 0 0 0,0 0 0 0 0,1 0 1 0 0,-1 0-1 0 0,0-1 0 0 0,0 1 0 0 0,-1 0 1 0 0,1-2-106 0 0,10-43 454 0 0,-8 30-177 0 0,6-29 229 0 0,-5 23-63 0 0,1 0 1 0 0,6-19-444 0 0,5-10 522 0 0,-8 24-209 0 0,1 0 1 0 0,9-16-314 0 0,-15 37 55 0 0,1-1 1 0 0,0 1 0 0 0,0 0 0 0 0,1 1 0 0 0,0-1 0 0 0,0 1 0 0 0,0 0 0 0 0,1 0 0 0 0,0 1 0 0 0,0-1 0 0 0,4-1-56 0 0,-8 6 25 0 0,-1 0 1 0 0,0 1 0 0 0,0-1-1 0 0,1 1 1 0 0,-1-1-1 0 0,1 1 1 0 0,-1 0 0 0 0,0-1-1 0 0,1 1 1 0 0,-1 0-1 0 0,1 0 1 0 0,-1 0-1 0 0,0 0 1 0 0,1 0 0 0 0,-1 1-1 0 0,1-1 1 0 0,-1 0-1 0 0,0 1 1 0 0,1-1 0 0 0,-1 1-1 0 0,0-1 1 0 0,1 1-1 0 0,-1 0 1 0 0,0-1-1 0 0,0 1 1 0 0,0 0 0 0 0,1 0-26 0 0,5 4 42 0 0,-1 0-1 0 0,0 1 1 0 0,0 0 0 0 0,2 3-42 0 0,2 1 72 0 0,5 5 13 0 0,-1 0 0 0 0,-1 0-1 0 0,0 1 1 0 0,-1 1-1 0 0,4 8-84 0 0,-1-2 201 0 0,2 0 0 0 0,0-1 1 0 0,20 19-202 0 0,28 21 279 0 0,-52-52-273 0 0,1 0 0 0 0,0-1 0 0 0,12 6-6 0 0,22 15 4 0 0,-40-25-10 0 0,0 0 0 0 0,0-1-1 0 0,0 1 1 0 0,0-2 0 0 0,1 1-1 0 0,-1-1 1 0 0,1 0-1 0 0,1-1 7 0 0,-4 0-44 0 0,0-1 0 0 0,1 0 0 0 0,-1-1-1 0 0,0 1 1 0 0,1-1 0 0 0,-1 0-1 0 0,0-1 1 0 0,1 0 0 0 0,-1 0-1 0 0,0 0 1 0 0,0 0 0 0 0,2-2 44 0 0,-4 2-24 0 0,0-1-1 0 0,0-1 1 0 0,0 1 0 0 0,-1 0 0 0 0,1-1 0 0 0,0 0-1 0 0,-1 0 1 0 0,0 0 0 0 0,0 0 0 0 0,0-1 0 0 0,0 1-1 0 0,0-1 1 0 0,-1 0 0 0 0,1 0 0 0 0,-1 0-1 0 0,0 0 1 0 0,0 0 0 0 0,-1 0 0 0 0,1 0 0 0 0,-1-1-1 0 0,0 1 1 0 0,0 0 0 0 0,0-1 0 0 0,-1 1 0 0 0,1-5 24 0 0,-1-11-14 0 0,0 0 0 0 0,-1 0 1 0 0,0 0-1 0 0,-2 1 0 0 0,-2-6 14 0 0,-16-76-117 0 0,5 63-2052 0 0,16 36-8296 0 0</inkml:trace>
  <inkml:trace contextRef="#ctx0" brushRef="#br0" timeOffset="1">1274 63 7328 0 0,'1'1'38'0'0,"-1"-1"1"0"0,1 1-1 0 0,0-1 1 0 0,-1 1-1 0 0,1 0 0 0 0,0-1 1 0 0,-1 1-1 0 0,1 0 1 0 0,-1-1-1 0 0,1 1 1 0 0,-1 0-1 0 0,1 0 0 0 0,-1-1 1 0 0,0 1-1 0 0,1 0 1 0 0,-1 0-1 0 0,0 0 1 0 0,0 0-1 0 0,1-1 0 0 0,-1 1 1 0 0,0 0-1 0 0,0 0 1 0 0,0 0-1 0 0,0 0 1 0 0,0 0-1 0 0,0 0 0 0 0,-1 0 1 0 0,1-1-1 0 0,0 1 1 0 0,0 0-1 0 0,-1 0 1 0 0,1 0-1 0 0,0 0 0 0 0,-1-1 1 0 0,1 1-1 0 0,-1 0 1 0 0,1 0-1 0 0,-1-1 1 0 0,1 1-1 0 0,-1 0-38 0 0,0 0 107 0 0,0 0-1 0 0,1 1 1 0 0,-1-1-1 0 0,0 0 1 0 0,1 1 0 0 0,-1-1-1 0 0,1 1 1 0 0,-1-1-1 0 0,1 0 1 0 0,0 1 0 0 0,0-1-1 0 0,-1 1 1 0 0,1-1-1 0 0,0 1 1 0 0,0-1-1 0 0,1 1 1 0 0,-1-1 0 0 0,0 1-1 0 0,1 0-106 0 0,7 33 824 0 0,-4-21-621 0 0,2 22-186 0 0,-2 1 0 0 0,-2 0 1 0 0,-1 0-1 0 0,-1 0-17 0 0,0-15-2 0 0,-1 10 23 0 0,1 25 46 0 0,-1-23-4 0 0,0-29-31 0 0,0 1-1 0 0,1-1 0 0 0,0 1 0 0 0,0-1 0 0 0,0 1 1 0 0,1-1-1 0 0,0 1 0 0 0,1 3-31 0 0,-1-4 61 0 0,0 0 0 0 0,0 0 0 0 0,0 0 0 0 0,0 0 0 0 0,-1 0-1 0 0,0 0 1 0 0,0 0 0 0 0,-1-1 0 0 0,1 1 0 0 0,-1 0 0 0 0,0 0 0 0 0,-1 0 0 0 0,1 1-61 0 0,0 4 148 0 0,1-9-139 0 0,0-1 1 0 0,0 0-1 0 0,0 0 0 0 0,1 1 0 0 0,-1-1 0 0 0,0 0 1 0 0,0 1-1 0 0,0-1 0 0 0,0 0 0 0 0,0 1 0 0 0,0-1 1 0 0,0 0-1 0 0,0 0 0 0 0,0 1 0 0 0,-1-1 0 0 0,1 0 1 0 0,0 1-1 0 0,0-1 0 0 0,0 0 0 0 0,0 0 0 0 0,0 1 1 0 0,0-1-1 0 0,-1 0 0 0 0,1 0 0 0 0,0 1 0 0 0,0-1 1 0 0,0 0-1 0 0,0 0 0 0 0,-1 1 0 0 0,1-1 0 0 0,0 0 1 0 0,0 0-1 0 0,-1 0 0 0 0,1 0 0 0 0,0 1 0 0 0,0-1 0 0 0,-1 0 1 0 0,1 0-1 0 0,0 0 0 0 0,-1 0 0 0 0,1 0 0 0 0,0 0 1 0 0,-1 0-1 0 0,1 0 0 0 0,0 0 0 0 0,0 0 0 0 0,-1 0 1 0 0,1 0-1 0 0,0 0 0 0 0,-1 0 0 0 0,1 0-9 0 0,-1 0-1704 0 0,1 0-6930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47.2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8032 0 0,'2'0'54'0'0,"-1"0"0"0"0,0 0 0 0 0,0 0 0 0 0,0 0 0 0 0,0 0 0 0 0,0 0 0 0 0,0 0 0 0 0,0 1 0 0 0,1-1 0 0 0,-1 0 0 0 0,0 1 0 0 0,0-1 0 0 0,0 1 0 0 0,0-1 0 0 0,0 1 0 0 0,0 0 0 0 0,-1-1 0 0 0,1 1 0 0 0,0 0 0 0 0,0 0 0 0 0,0-1 0 0 0,-1 1 0 0 0,1 0 0 0 0,0 0 0 0 0,-1 0 0 0 0,1 0 0 0 0,0 0 0 0 0,-1 0 0 0 0,0 0 0 0 0,1 0 1 0 0,-1 0-1 0 0,1 0 0 0 0,-1 0 0 0 0,0 0 0 0 0,0 1 0 0 0,0-1 0 0 0,0 1-54 0 0,0 5 629 0 0,0 0 0 0 0,0 0 0 0 0,-1 1 1 0 0,-1-1-1 0 0,-1 6-629 0 0,-1 10 671 0 0,2 120-518 0 0,1-141-143 0 0,1 0 0 0 0,0 1 0 0 0,0-1 0 0 0,0 0 0 0 0,1 1 0 0 0,-1-1 0 0 0,1 0 0 0 0,-1 1 0 0 0,1-1 0 0 0,0 0 0 0 0,-1 0 0 0 0,1 0 0 0 0,0 0 0 0 0,1 0 0 0 0,-1 0 0 0 0,0 1-10 0 0,0-2 17 0 0,0 0 0 0 0,-1 0 0 0 0,1 1 0 0 0,-1-1 0 0 0,1 0 0 0 0,-1 1 0 0 0,1-1 1 0 0,-1 0-1 0 0,0 1 0 0 0,0-1 0 0 0,0 0 0 0 0,0 1 0 0 0,0-1 0 0 0,0 1 0 0 0,0-1 0 0 0,0 0 0 0 0,-1 1-17 0 0,1-1 36 0 0,0 0 0 0 0,0 1 0 0 0,0-1 0 0 0,-1 0 0 0 0,1 0 0 0 0,0 0 0 0 0,1 1 0 0 0,-1-1 0 0 0,0 0 0 0 0,0 0 0 0 0,0 0 0 0 0,1 1 0 0 0,-1-1 0 0 0,1 0 0 0 0,-1 0 1 0 0,1 0-1 0 0,-1 0 0 0 0,1 0 0 0 0,0 0-36 0 0,0 1 72 0 0,0-1 1 0 0,0 0-1 0 0,-1 0 1 0 0,1 1-1 0 0,0-1 1 0 0,-1 1-1 0 0,1-1 1 0 0,0 0-1 0 0,-1 1 1 0 0,0-1 0 0 0,1 1-1 0 0,-1-1 1 0 0,0 1-1 0 0,0 0 1 0 0,0-1-1 0 0,0 1 1 0 0,0 0-73 0 0,0-2 165 0 0,23 0-1925 0 0,-23 0-8798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26.2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25 8336 0 0,'0'0'83'0'0,"0"1"0"0"0,-1 0 1 0 0,1-1-1 0 0,0 1 0 0 0,0 0 0 0 0,0 0 1 0 0,1-1-1 0 0,-1 1 0 0 0,0 0 1 0 0,0-1-1 0 0,0 1 0 0 0,0 0 0 0 0,1-1 1 0 0,-1 1-1 0 0,0 0 0 0 0,0-1 1 0 0,1 1-1 0 0,-1-1 0 0 0,1 1 0 0 0,-1-1 1 0 0,0 1-1 0 0,1-1 0 0 0,-1 1 1 0 0,1-1-1 0 0,-1 1 0 0 0,1-1 0 0 0,0 1 1 0 0,-1-1-1 0 0,1 0 0 0 0,-1 1 1 0 0,1-1-1 0 0,0 0 0 0 0,-1 1 0 0 0,1-1 1 0 0,0 0-1 0 0,-1 0 0 0 0,1 0 0 0 0,0 0 1 0 0,-1 0-1 0 0,1 0 0 0 0,0 0 1 0 0,0 0-1 0 0,-1 0 0 0 0,1 0 0 0 0,0 0 1 0 0,-1 0-1 0 0,1 0 0 0 0,0-1 1 0 0,-1 1-1 0 0,1 0-83 0 0,17 0-40 0 0,9 6 99 0 0,-18-4-54 0 0,0 0 0 0 0,-1-1 0 0 0,1 1 1 0 0,0-2-1 0 0,1 1-5 0 0,61-5-19 0 0,30 1-115 0 0,-66 3 137 0 0,-1-1 0 0 0,1-2 0 0 0,6-2-3 0 0,25 2 279 0 0,-9 2-50 0 0,-10-2-69 0 0,-37 3-118 0 0,0 0 0 0 0,0-1 0 0 0,0 0 0 0 0,-1 0 0 0 0,1-1 0 0 0,-1 0 1 0 0,4-2-43 0 0,39-14-1460 0 0,-29 13-7044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27.0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 1 5416 0 0,'0'0'1297'0'0,"0"0"3"0"0,0 0-7 0 0,-3 7-127 0 0,0 0-882 0 0,1 0 0 0 0,-1 1 0 0 0,1-1 0 0 0,1 1 1 0 0,-1 0-1 0 0,1 0 0 0 0,0 2-284 0 0,-5 30 56 0 0,2-21-108 0 0,3 6-3071 0 0,1-25-3563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27.4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1 5016 0 0,'-1'0'3'0'0,"1"0"1"0"0,0 1-1 0 0,0-1 0 0 0,-1 0 1 0 0,1 0-1 0 0,0 1 1 0 0,0-1-1 0 0,0 0 0 0 0,-1 1 1 0 0,1-1-1 0 0,0 1 0 0 0,0-1 1 0 0,0 0-1 0 0,0 1 1 0 0,0-1-1 0 0,0 0 0 0 0,0 1 1 0 0,0-1-1 0 0,0 1 1 0 0,0-1-1 0 0,0 0 0 0 0,0 1 1 0 0,0-1-1 0 0,0 0 1 0 0,0 1-1 0 0,0-1 0 0 0,0 1 1 0 0,1-1-1 0 0,-1 0 0 0 0,0 1 1 0 0,0-1-1 0 0,0 0 1 0 0,1 1-4 0 0,0 16 145 0 0,-5 7 406 0 0,4-21-417 0 0,0 1-1 0 0,-1-1 1 0 0,1 0-1 0 0,-1 0 1 0 0,0 1-1 0 0,0-1 1 0 0,0 0 0 0 0,0 0-1 0 0,-1 0 1 0 0,0 1-134 0 0,1 0 90 0 0,-1 0 0 0 0,1 0 1 0 0,1 0-1 0 0,-1 0 0 0 0,1 0 0 0 0,-1 0 1 0 0,1 1-1 0 0,0-1 0 0 0,0 0 0 0 0,1 3-90 0 0,0 7-570 0 0,-1-14-4778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27.8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6328 0 0,'7'1'254'0'0,"0"0"0"0"0,1 1 0 0 0,-1 0 0 0 0,0 0 0 0 0,0 1 0 0 0,0 0 0 0 0,0 0 0 0 0,0 0 0 0 0,0 1 0 0 0,-1 0 0 0 0,0 0 0 0 0,2 3-254 0 0,-5-5 120 0 0,0 1 1 0 0,0 0-1 0 0,0 0 1 0 0,0 0-1 0 0,-1 1 1 0 0,1-1-1 0 0,1 4-120 0 0,8 10 222 0 0,0-1 17 0 0,0 1 0 0 0,-1 0-1 0 0,-1 0 1 0 0,-1 1 0 0 0,0 1 0 0 0,2 7-239 0 0,10 22 360 0 0,-3-4-20 0 0,-15-33-243 0 0,1 0 0 0 0,0-1 0 0 0,1 0 0 0 0,1 0 1 0 0,-1 0-98 0 0,26 39 684 0 0,24 52-684 0 0,-29-63 189 0 0,-22-34-169 0 0,-1 0 0 0 0,1 1 1 0 0,-1 0-1 0 0,0-1 0 0 0,0 1 0 0 0,0 1 1 0 0,-1-1-1 0 0,0 0 0 0 0,0 0 1 0 0,0 1-21 0 0,9 19 197 0 0,-10-23-134 0 0,0 1 1 0 0,1-1 0 0 0,-1 0-1 0 0,0 1 1 0 0,0-1 0 0 0,-1 0-1 0 0,1 1 1 0 0,0-1 0 0 0,-1 1-1 0 0,0-1 1 0 0,1 3-64 0 0,-1-5 45 0 0,0 0-1 0 0,0 0 32 0 0,0 0 92 0 0,0 0 19 0 0,0 0 2 0 0,0 0-10 0 0,0 0-28 0 0,0 0-7 0 0,0 0 0 0 0,0 0-15 0 0,0 0-57 0 0,0 0-11 0 0,-9-4-2014 0 0,9 4-8524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28.1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416 2 6424 0 0,'7'-2'929'0'0,"-8"4"-184"0"0,4 4-185 0 0,5-1 846 0 0,-16-4-224 0 0,5 25-1323 0 0,1-22 122 0 0,-1 1 0 0 0,1 0 0 0 0,-1 0 0 0 0,0-1 0 0 0,0 1 0 0 0,-1-1 0 0 0,1 0-1 0 0,-1 0 1 0 0,0 0 0 0 0,-3 1 19 0 0,-15 18-10 0 0,-25 49 2 0 0,27-46 67 0 0,1 1-1 0 0,2 1 1 0 0,-7 15-59 0 0,6-11 257 0 0,-1-1 0 0 0,-11 13-257 0 0,-59 89 1070 0 0,76-106-885 0 0,11-24-130 0 0,1 1 0 0 0,-1 0 0 0 0,0-1 0 0 0,1 1 0 0 0,-2-1 0 0 0,1 1 0 0 0,0-1 0 0 0,-1 0 0 0 0,1 0 1 0 0,-2 1-56 0 0,0-1 70 0 0,0 1-1 0 0,1 1 1 0 0,-1-1 0 0 0,1 0 0 0 0,0 1 0 0 0,0 0 0 0 0,1-1 0 0 0,-1 2-70 0 0,-6 10 122 0 0,5-3-1442 0 0,4-13-7793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28.7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0 7432 0 0,'0'0'266'0'0,"0"0"10"0"0,0 0-1 0 0,0 0-16 0 0,0 0-79 0 0,0 0-20 0 0,7 6 148 0 0,1 1-283 0 0,0-1-1 0 0,0 0 1 0 0,0 0 0 0 0,1-1 0 0 0,3 2-25 0 0,44 18 686 0 0,8 0-686 0 0,-24-8 532 0 0,-29-13-417 0 0,-1 0-1 0 0,1 0 0 0 0,-1 1 0 0 0,0 1 1 0 0,1 0-115 0 0,38 20 576 0 0,-43-24-502 0 0,0 1 0 0 0,0 0-1 0 0,0 0 1 0 0,-1 1 0 0 0,1-1-1 0 0,-1 1 1 0 0,0 1 0 0 0,0-1 0 0 0,-1 1-1 0 0,1-1 1 0 0,0 3-74 0 0,5 6 198 0 0,-9-12-160 0 0,0 1 1 0 0,1 0 0 0 0,-1 0-1 0 0,0-1 1 0 0,0 1 0 0 0,1 0 0 0 0,-2 0-1 0 0,1 0 1 0 0,0 0 0 0 0,0 1 0 0 0,-1-1-1 0 0,1 0 1 0 0,-1 0 0 0 0,1 0-1 0 0,-1 1 1 0 0,0-1 0 0 0,0 0 0 0 0,0 1-39 0 0,0 2 45 0 0,0-3-9 0 0,0 1 0 0 0,0-1 0 0 0,0 1-1 0 0,0-1 1 0 0,0 1 0 0 0,-1-1 0 0 0,1 0 0 0 0,-1 1 0 0 0,1-1 0 0 0,-1 0 0 0 0,0 1 0 0 0,0-1 0 0 0,-1 1-36 0 0,2-2 15 0 0,-1 0 1 0 0,0 0 0 0 0,1 0 0 0 0,-1 0 0 0 0,1 1-1 0 0,-1-1 1 0 0,1 0 0 0 0,0 0 0 0 0,0 1 0 0 0,-1-1-1 0 0,1 0 1 0 0,0 1 0 0 0,0-1-16 0 0,0 0 8 0 0,0 0 0 0 0,0 1-1 0 0,0-1 1 0 0,0 0 0 0 0,0 0-1 0 0,0 0 1 0 0,-1 0 0 0 0,1 0 0 0 0,0 0-1 0 0,-1 0 1 0 0,1 0 0 0 0,-1 0-1 0 0,1 0 1 0 0,-1 0 0 0 0,0 0 0 0 0,1 0-1 0 0,-1-1 1 0 0,0 1 0 0 0,1 0 0 0 0,-1 0-8 0 0,-2 2 34 0 0,0 0 0 0 0,0 0 0 0 0,0 0 0 0 0,1 0 0 0 0,-1 1 0 0 0,1 0 0 0 0,0-1 0 0 0,-1 3-34 0 0,1-2 19 0 0,0 0 0 0 0,0 0 0 0 0,0 0-1 0 0,-1-1 1 0 0,0 1 0 0 0,0-1-1 0 0,0 1 1 0 0,0-1 0 0 0,-1 1-19 0 0,-23 24 186 0 0,23-23-131 0 0,0 0 0 0 0,0 0-1 0 0,-1-1 1 0 0,1 1 0 0 0,-1-1 0 0 0,0 0 0 0 0,0-1 0 0 0,-2 1-55 0 0,-48 30 231 0 0,52-32-210 0 0,-1 0 0 0 0,1 0 0 0 0,0 0 0 0 0,0 1-1 0 0,1 0 1 0 0,-1 0 0 0 0,0-1 0 0 0,1 1 0 0 0,0 1 0 0 0,-1 0-21 0 0,-19 22 196 0 0,7-14-109 0 0,1 0 1 0 0,-2-1-1 0 0,1 0 0 0 0,-2-1 0 0 0,-14 6-87 0 0,14-11 39 0 0,15-4-39 0 0,-1-1-1 0 0,1 1 0 0 0,-1 0 0 0 0,1 0 1 0 0,-1-1-1 0 0,1 2 0 0 0,0-1 0 0 0,0 0 1 0 0,-1 0-1 0 0,1 1 0 0 0,0-1 0 0 0,0 1 1 0 0,0 0-1 0 0,1-1 0 0 0,-1 2 1 0 0,1-3 2 0 0,1 0-1 0 0,-1 1 1 0 0,1-1-1 0 0,-1 0 1 0 0,0 1-1 0 0,1-1 1 0 0,-1 0-1 0 0,1 0 1 0 0,-1 1-1 0 0,0-1 1 0 0,1 0 0 0 0,-1 0-1 0 0,0 0 1 0 0,1 0-1 0 0,-1 0 1 0 0,1 0-1 0 0,-1 0 1 0 0,0 0-1 0 0,1 0 1 0 0,-1 0-1 0 0,0 0-1 0 0,-2-3 101 0 0,9 0-55 0 0,-1 2-2107 0 0,-3 1-8303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30.0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419 59 4312 0 0,'-7'-17'2176'0'0,"7"15"-2038"0"0,0 0 1 0 0,-1 0-1 0 0,1 0 1 0 0,-1 0-1 0 0,1 0 1 0 0,-1 0-1 0 0,0 1 1 0 0,0-1-1 0 0,0 0 1 0 0,0 0-1 0 0,0 1 1 0 0,0-1-1 0 0,0 1 1 0 0,-1-1-1 0 0,1 1 1 0 0,-1-1-1 0 0,1 1 1 0 0,-1 0-1 0 0,1 0 1 0 0,-1 0-1 0 0,0 0 1 0 0,1 0-1 0 0,-1 0 1 0 0,0 0-1 0 0,0 1 1 0 0,0-1-1 0 0,0 0 1 0 0,1 1-1 0 0,-1 0 1 0 0,0-1-1 0 0,-1 1-138 0 0,-3 0 172 0 0,-2 0-30 0 0,0-1-1 0 0,1 1 1 0 0,-1 1 0 0 0,0 0-1 0 0,1 0 1 0 0,-1 0 0 0 0,1 1 0 0 0,-1 0-1 0 0,1 1 1 0 0,0-1 0 0 0,-2 2-142 0 0,-24 13 290 0 0,-18 10-198 0 0,47-24-75 0 0,0 0 1 0 0,1 0-1 0 0,-1 0 0 0 0,1 0 0 0 0,-1 1 0 0 0,1-1 0 0 0,0 1 0 0 0,0 0 0 0 0,1 0 0 0 0,-2 3-17 0 0,-31 45 286 0 0,5-7-191 0 0,19-25-87 0 0,0-3 1 0 0,2 0 0 0 0,0 1 0 0 0,0 0 1 0 0,2 1-1 0 0,0 0 0 0 0,2 0 0 0 0,0 0 1 0 0,0 2-10 0 0,3-4-7 0 0,0-5-16 0 0,0 1 0 0 0,1-1 0 0 0,1 0 0 0 0,0 0 0 0 0,0 0 0 0 0,1 1 0 0 0,2 2 23 0 0,-1-4-44 0 0,-1-3 6 0 0,0-1 0 0 0,1 0 1 0 0,0 1-1 0 0,0-1 0 0 0,0 0 0 0 0,1 0 1 0 0,0 0-1 0 0,1 0 0 0 0,0-1 0 0 0,0 1 0 0 0,0-1 1 0 0,0 0-1 0 0,3 2 38 0 0,5 5-49 0 0,-10-10 36 0 0,0-1 1 0 0,1 1-1 0 0,-1-1 1 0 0,0 1-1 0 0,1-1 1 0 0,0 0-1 0 0,-1 0 0 0 0,1-1 1 0 0,0 1-1 0 0,1 0 13 0 0,16 11-121 0 0,-17-10 97 0 0,0-1-1 0 0,-1 0 1 0 0,1-1 0 0 0,0 1 0 0 0,0 0 0 0 0,0-1 0 0 0,0 1 0 0 0,1-1 0 0 0,1 0 24 0 0,0 1-13 0 0,3 0-6 0 0,0-1 0 0 0,1 1 1 0 0,-1-1-1 0 0,0-1 0 0 0,0 1 0 0 0,0-2 1 0 0,7 0 18 0 0,16-2 1 0 0,-19 3 14 0 0,-1-1-1 0 0,0-1 1 0 0,0 0 0 0 0,-1 0-1 0 0,1-1 1 0 0,2-1-15 0 0,-2-1 121 0 0,-1 1-1 0 0,1-2 1 0 0,-1 1 0 0 0,-1-1 0 0 0,1-1 0 0 0,-1 0-1 0 0,6-5-120 0 0,6-8 186 0 0,-8 8 36 0 0,0-1 1 0 0,8-10-223 0 0,-18 18 51 0 0,1 1 0 0 0,-1-1 0 0 0,0 1 1 0 0,-1-1-1 0 0,1 0 0 0 0,-1 0 0 0 0,0 0 0 0 0,0-1 0 0 0,-1 1 0 0 0,1 0 1 0 0,-1-2-52 0 0,2-8 97 0 0,-1 0 1 0 0,-1 0 0 0 0,0 0-1 0 0,0 0 1 0 0,-2 0 0 0 0,0 0 0 0 0,-1 0-1 0 0,0 0 1 0 0,-1 1 0 0 0,-3-9-98 0 0,-10-18 276 0 0,-2 0 1 0 0,-2 1-1 0 0,-11-14-276 0 0,24 41 79 0 0,6 10-38 0 0,-1 0 0 0 0,1-1 0 0 0,-1 1 1 0 0,0 0-1 0 0,0 0 0 0 0,-1 0 0 0 0,1 0 0 0 0,0 1 0 0 0,-1-1 1 0 0,0 0-1 0 0,0 1 0 0 0,1 0 0 0 0,-1 0 0 0 0,-1 0 0 0 0,1 0 1 0 0,0 0-1 0 0,-2 0-41 0 0,4 1-77 0 0,1 1-1 0 0,-1-1 1 0 0,0 0 0 0 0,0 1-1 0 0,1-1 1 0 0,-1 0 0 0 0,0 1 0 0 0,1-1-1 0 0,-1 0 1 0 0,1 0 0 0 0,-1 0 0 0 0,1 0-1 0 0,0 0 1 0 0,-1 0 0 0 0,1 0-1 0 0,0 1 1 0 0,0-1 0 0 0,-1 0 0 0 0,1 0-1 0 0,0 0 1 0 0,0 0 0 0 0,0 0 0 0 0,0-1 77 0 0,0 1-10792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30.4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16 8032 0 0,'-1'0'53'0'0,"1"1"-1"0"0,0-1 1 0 0,0 0 0 0 0,0 0 0 0 0,0 1 0 0 0,0-1-1 0 0,0 0 1 0 0,-1 1 0 0 0,1-1 0 0 0,0 1 0 0 0,0-1-1 0 0,0 0 1 0 0,0 1 0 0 0,0-1 0 0 0,0 0 0 0 0,0 1-1 0 0,1-1 1 0 0,-1 0 0 0 0,0 1 0 0 0,0-1 0 0 0,0 0 0 0 0,0 1-1 0 0,0-1 1 0 0,0 0 0 0 0,1 1 0 0 0,-1-1 0 0 0,0 0-1 0 0,0 0 1 0 0,1 1 0 0 0,-1-1 0 0 0,0 0 0 0 0,0 0-1 0 0,1 1 1 0 0,-1-1 0 0 0,0 0 0 0 0,0 0 0 0 0,1 0-1 0 0,-1 0 1 0 0,0 1 0 0 0,1-1 0 0 0,-1 0 0 0 0,0 0-1 0 0,1 0 1 0 0,-1 0 0 0 0,0 0 0 0 0,1 0 0 0 0,-1 0-1 0 0,0 0 1 0 0,1 0-53 0 0,8 2 1101 0 0,-8 0-1018 0 0,-1 0 1 0 0,1 0-1 0 0,-1 1 1 0 0,0-1-1 0 0,0 0 1 0 0,1 0 0 0 0,-1 0-1 0 0,-1 0 1 0 0,1 1-1 0 0,0 1-83 0 0,-1 0 107 0 0,2 10 96 0 0,0 0-1 0 0,1-1 0 0 0,1 4-202 0 0,0-3 41 0 0,-1 0 0 0 0,-1 0 0 0 0,0 3-41 0 0,-12 18-1478 0 0,11-35-7036 0 0</inkml:trace>
  <inkml:trace contextRef="#ctx0" brushRef="#br0" timeOffset="1">140 0 5416 0 0,'0'0'568'0'0,"15"11"1512"0"0,-13-9-1967 0 0,0 0 1 0 0,-1 0 0 0 0,1 1-1 0 0,-1-1 1 0 0,1 0 0 0 0,-1 0 0 0 0,0 1-1 0 0,0-1 1 0 0,0 0 0 0 0,0 1-1 0 0,-1-1 1 0 0,1 1 0 0 0,-1 0-1 0 0,1-1 1 0 0,-1 1 0 0 0,0-1-1 0 0,0 1 1 0 0,0 0 0 0 0,-1 1-114 0 0,1 5-20 0 0,0-6 7 0 0,0 1 0 0 0,-1-1 0 0 0,1 0 0 0 0,1 1 1 0 0,-1-1-1 0 0,0 0 0 0 0,1 0 0 0 0,0 1 0 0 0,0-1 0 0 0,0 0 0 0 0,0 0 0 0 0,0 0 1 0 0,0 0-1 0 0,2 3 13 0 0,-2-5-8 0 0,0-1 0 0 0,-1 1 1 0 0,0 0-1 0 0,1 0 0 0 0,-1 0 1 0 0,1 0-1 0 0,-1 0 1 0 0,0 0-1 0 0,0 0 0 0 0,1 0 1 0 0,-1 0-1 0 0,0 0 0 0 0,0 1 1 0 0,0-1-1 0 0,0 0 0 0 0,-1 0 8 0 0,1 0-3 0 0,0 1 0 0 0,0-1-1 0 0,0 0 1 0 0,0 0 0 0 0,0 0-1 0 0,0 0 1 0 0,1 0 0 0 0,-1 0-1 0 0,0 0 1 0 0,0 0-1 0 0,1 0 1 0 0,-1 0 0 0 0,1 0-1 0 0,-1 0 1 0 0,1 0 0 0 0,0 0 3 0 0,0 0-70 0 0,-1 1 0 0 0,1-1 0 0 0,0 0 0 0 0,0 0 0 0 0,0 0 0 0 0,-1 1 0 0 0,1-1 0 0 0,-1 0 0 0 0,1 1 0 0 0,-1-1 0 0 0,1 1 0 0 0,-1-1 0 0 0,0 0 0 0 0,0 1 0 0 0,0-1 0 0 0,0 1 0 0 0,0-1 0 0 0,0 2 70 0 0,0-3-6140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35.2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5624 0 0,'0'0'478'0'0,"0"0"-3"0"0,0 0 2 0 0,0 0-67 0 0,0 0-258 0 0,0 0-63 0 0,0 0 4 0 0,0 0-13 0 0,0 0-37 0 0,0 0-6 0 0,0 0-1 0 0,0 0-6 0 0,0 0-61 0 0,0 0-12 0 0,0 0-2 0 0,0 0-974 0 0,0 0-3907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35.9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2608 0 0,'0'0'465'0'0,"0"0"5"0"0,0 0-5 0 0,0 0-30 0 0,0 0-118 0 0,0 0-29 0 0,0 0 0 0 0,0 0-20 0 0,0 0-79 0 0,0 0-16 0 0,0 0-3 0 0,0 0-12 0 0,0 0-36 0 0,0 0-9 0 0,0 0 6 0 0,0 0 9 0 0,0 0 32 0 0,0 0 9 0 0,0 0 6 0 0,0 0 3 0 0,0 0 10 0 0,0 0-1 0 0,0 0 4 0 0,0 0 6 0 0,0 0 24 0 0,0 0 15 0 0,0 0-2 0 0,0 0-13 0 0,0 0-41 0 0,0 0-7 0 0,0 0-3 0 0,0 0-5 0 0,0 0-8 0 0,0 0 6 0 0,0 0-7 0 0,0 0-8 0 0,0 0-39 0 0,0 0-1 0 0,0 0-1 0 0,0 0 14 0 0,0 0 45 0 0,0 0 11 0 0,0 0 6 0 0,0 0-1 0 0,0 0-6 0 0,0 0-6 0 0,0 0-1 0 0,0 0-6 0 0,0 0-46 0 0,1 8-8 0 0,4 19-4 0 0,2-1 0 0 0,1 1 0 0 0,2-1-105 0 0,-1 0 79 0 0,0 1 1 0 0,-2 0 0 0 0,-1 1 0 0 0,-1 2-80 0 0,11 113 354 0 0,-16-138-339 0 0,1-1 0 0 0,0 1 1 0 0,0-1-1 0 0,0 1 0 0 0,1-1 0 0 0,0 2-15 0 0,0-2 15 0 0,-1 0 1 0 0,1 0-1 0 0,-1 0 1 0 0,0 0-1 0 0,0 0 1 0 0,-1 1-1 0 0,1-1 1 0 0,-1 0-16 0 0,0 0-4 0 0,0-1 17 0 0,1-1 1 0 0,-1 1-1 0 0,-1-1 0 0 0,1 1 1 0 0,0 0-1 0 0,0-1 0 0 0,-1 1 1 0 0,0-1-1 0 0,1 1 0 0 0,-1-1 1 0 0,0 1-1 0 0,0-1 0 0 0,0 1 1 0 0,-1 0-14 0 0,1 8-1640 0 0,1-11-7112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48.3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6824 0 0,'0'0'822'0'0,"0"0"-4"0"0,0 0-1 0 0,0 0-74 0 0,0 0-321 0 0,0 0-83 0 0,0 0 4 0 0,0 0-30 0 0,0 0-122 0 0,0 0-31 0 0,0 22 177 0 0,0-19-337 0 0,1-1 1 0 0,-1 0-1 0 0,1 0 1 0 0,-1 1-1 0 0,1-1 1 0 0,0 0-1 0 0,0 0 1 0 0,0 0-1 0 0,0 0 1 0 0,0 1-1 0 0,8 19 2 0 0,-7-14 3 0 0,2 10 98 0 0,-1 1-1 0 0,-1-1 1 0 0,0 1 0 0 0,-1 0-1 0 0,-2 18-102 0 0,-1 50 586 0 0,2-85-569 0 0,-1 0 0 0 0,1 1 1 0 0,1-1-1 0 0,-1 0 0 0 0,0 0 1 0 0,1 0-1 0 0,-1 1 0 0 0,1-1 1 0 0,-1 0-1 0 0,1 0-17 0 0,0-1 14 0 0,-1 1 1 0 0,1-1-1 0 0,-1 0 0 0 0,0 0 1 0 0,1 1-1 0 0,-1-1 0 0 0,0 0 1 0 0,0 1-1 0 0,0-1 1 0 0,0 0-1 0 0,0 0 0 0 0,0 1 1 0 0,0-1-1 0 0,0 0 0 0 0,0 1 1 0 0,-1-1-1 0 0,1 0 0 0 0,-1 0 1 0 0,1 1-1 0 0,-1-1 1 0 0,1 0-1 0 0,-1 0-14 0 0,-3 10 124 0 0,2-6 651 0 0,-10-4-2210 0 0,12-1-7990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36.3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99 5920 0 0,'22'-2'360'0'0,"-1"-1"0"0"0,1 0 0 0 0,-1-2 0 0 0,0 0 0 0 0,0-1 0 0 0,0-2 0 0 0,2-1-360 0 0,51-16 774 0 0,-67 23-760 0 0,-1 1 0 0 0,0 0 0 0 0,1 0 0 0 0,-1 1 0 0 0,0 0 0 0 0,1 0 0 0 0,1 1-14 0 0,-2-1 11 0 0,0 1 1 0 0,0-1-1 0 0,0 0 1 0 0,0-1-1 0 0,-1 0 0 0 0,1 0 1 0 0,5-1-12 0 0,39-9 149 0 0,-38 10-541 0 0,0-1 0 0 0,0-1 0 0 0,9-4 392 0 0,-19 7-5981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37.2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1 297 4120 0 0,'0'1'72'0'0,"0"0"0"0"0,0 0 1 0 0,0 0-1 0 0,1 0 0 0 0,-1 1 0 0 0,0-1 0 0 0,1 0 1 0 0,-1 0-1 0 0,1 0 0 0 0,-1 0 0 0 0,1 0 0 0 0,0 0 1 0 0,-1 0-1 0 0,1 0 0 0 0,0 0 0 0 0,0-1 1 0 0,0 1-1 0 0,-1 0 0 0 0,1 0 0 0 0,0-1 0 0 0,0 1 1 0 0,0 0-1 0 0,0-1 0 0 0,0 1 0 0 0,1-1 0 0 0,-1 1 1 0 0,0-1-1 0 0,0 0 0 0 0,0 1 0 0 0,0-1 0 0 0,1 0-72 0 0,6 3 235 0 0,-4-2-100 0 0,0 0 0 0 0,1-1 0 0 0,-1 1 0 0 0,0-1 0 0 0,0 0 0 0 0,1 0 0 0 0,-1 0 0 0 0,0 0 0 0 0,1-1-135 0 0,15 0 449 0 0,79-6-108 0 0,-77 5-456 0 0,0 0-1 0 0,0-1 1 0 0,0-2-1 0 0,-1 0 1 0 0,1-1-1 0 0,-1-1 1 0 0,-1-1-1 0 0,2-2 116 0 0,-19 9-5490 0 0</inkml:trace>
  <inkml:trace contextRef="#ctx0" brushRef="#br0" timeOffset="1">718 0 5824 0 0,'-5'14'1421'0'0,"4"-10"-1360"0"0,-1 0-1 0 0,1 0 1 0 0,0 0-1 0 0,0 0 0 0 0,0 0 1 0 0,1 1-1 0 0,0-1 1 0 0,-1 0-1 0 0,1 1 1 0 0,1-1-1 0 0,-1 0 1 0 0,1 4-61 0 0,1 14 58 0 0,-1-1 20 0 0,1 0 0 0 0,1 0 0 0 0,1 0-1 0 0,2 5-77 0 0,5 28 228 0 0,-7-15 32 0 0,-3-27-67 0 0,0-1 0 0 0,0 0 0 0 0,1 0 0 0 0,2 5-193 0 0,35 141 1616 0 0,-37-147-1544 0 0,2 5 198 0 0,0 0 0 0 0,-1 0 1 0 0,-1 1-1 0 0,0 10-270 0 0,-2-26 7 0 0,0 1-1 0 0,0 0 1 0 0,0-1 0 0 0,0 1 0 0 0,0-1 0 0 0,0 1-1 0 0,0-1 1 0 0,0 1 0 0 0,0-1 0 0 0,0 1-1 0 0,0-1 1 0 0,1 1 0 0 0,-1-1 0 0 0,0 1-1 0 0,0-1 1 0 0,1 1 0 0 0,-1-1 0 0 0,0 1 0 0 0,1-1-1 0 0,-1 1 1 0 0,0-1 0 0 0,1 0 0 0 0,-1 1-1 0 0,1-1 1 0 0,-1 0 0 0 0,1 1 0 0 0,-1-1-1 0 0,1 0 1 0 0,-1 0 0 0 0,0 1 0 0 0,1-1-1 0 0,0 0 1 0 0,-1 0 0 0 0,1 0 0 0 0,-1 0 0 0 0,1 0-1 0 0,-1 0 1 0 0,1 0 0 0 0,-1 0 0 0 0,1 0-7 0 0,-1 0-1542 0 0,0 0-6388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37.7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0 682 7024 0 0,'0'0'753'0'0,"0"0"4"0"0,10-13 2979 0 0,-9 12-3673 0 0,0-1 0 0 0,0 1 0 0 0,0-1 0 0 0,0 1 0 0 0,0-1 0 0 0,0 0 0 0 0,-1 1 0 0 0,1-1 0 0 0,0 0 0 0 0,-1 0 0 0 0,1 1 0 0 0,-1-1 0 0 0,0 0 0 0 0,0 0-1 0 0,1 0 1 0 0,-1 1 0 0 0,0-1 0 0 0,-1 0 0 0 0,1 0 0 0 0,0 0-63 0 0,1-16 128 0 0,3-14-5 0 0,-1 1 0 0 0,-1-26-123 0 0,0-14 169 0 0,12-49 453 0 0,-13 108-490 0 0,2-1 1 0 0,0 1-1 0 0,0 0 0 0 0,1 1 0 0 0,0-1 1 0 0,3-3-133 0 0,-4 8 121 0 0,1-1 0 0 0,1 1 0 0 0,0 0 0 0 0,0 1 0 0 0,0-1 0 0 0,0 1 0 0 0,1 0 0 0 0,0 0 0 0 0,2 0-121 0 0,35-13 560 0 0,-42 18-556 0 0,1 1 0 0 0,-1-1 0 0 0,0 0 0 0 0,1 0 0 0 0,-1 1 0 0 0,0-1 0 0 0,1 1 0 0 0,-1-1-1 0 0,0 1 1 0 0,1 0 0 0 0,-1-1 0 0 0,1 1 0 0 0,-1 0 0 0 0,1 0 0 0 0,-1 0 0 0 0,1 0 0 0 0,-1 0 0 0 0,1 0 0 0 0,-1 1 0 0 0,1-1 0 0 0,-1 0-4 0 0,2 1 12 0 0,0 1-1 0 0,0-1 0 0 0,0 1 1 0 0,0-1-1 0 0,0 1 1 0 0,-1 0-1 0 0,1 0 1 0 0,-1 0-1 0 0,1 0 0 0 0,-1 0-11 0 0,6 7 31 0 0,-1 0-1 0 0,0 0 0 0 0,-1 0 1 0 0,1 1-1 0 0,-1 2-30 0 0,58 79 81 0 0,-42-61-97 0 0,-17-23 8 0 0,-1-1 0 0 0,1 0 0 0 0,-1 1 0 0 0,2 4 8 0 0,-4-6-8 0 0,1-1 0 0 0,0 1 0 0 0,0-1-1 0 0,0 0 1 0 0,1 0 0 0 0,1 2 8 0 0,-1-2-21 0 0,0 0 0 0 0,0 1 1 0 0,-1-1-1 0 0,1 1 0 0 0,1 4 21 0 0,-4-6-38 0 0,1-1 0 0 0,-1 1 0 0 0,1 0 0 0 0,0-1 0 0 0,0 0 0 0 0,0 1 0 0 0,0-1 0 0 0,1 1 38 0 0,-3-2-13 0 0,1-1 1 0 0,0 1-1 0 0,0 0 1 0 0,0-1 0 0 0,0 1-1 0 0,0-1 1 0 0,0 0-1 0 0,0 1 1 0 0,0-1-1 0 0,0 0 1 0 0,0 1-1 0 0,0-1 1 0 0,1 0 0 0 0,-1 0-1 0 0,0 0 1 0 0,0 0-1 0 0,0 0 1 0 0,0 0-1 0 0,0 0 1 0 0,0 0-1 0 0,0-1 1 0 0,0 1-1 0 0,1-1 13 0 0,1 1 17 0 0,0-1-1 0 0,1 0 1 0 0,-1 0-1 0 0,0 0 0 0 0,0 0 1 0 0,-1-1-1 0 0,1 1 0 0 0,0-1 1 0 0,0 0-1 0 0,-1 0 0 0 0,1 0 1 0 0,-1 0-1 0 0,1 0 1 0 0,-1 0-1 0 0,0-1 0 0 0,0 1 1 0 0,0-1-1 0 0,0 0 0 0 0,-1 1 1 0 0,1-1-1 0 0,-1 0 0 0 0,1 0 1 0 0,-1 0-1 0 0,0 0 0 0 0,0 0 1 0 0,0 0-17 0 0,6-40 225 0 0,-2 0 0 0 0,-2 0 0 0 0,-1 0 0 0 0,-4-33-225 0 0,1 3-14 0 0,1 73 14 0 0,0-1-5 0 0,-1 0 1 0 0,1 0-1 0 0,0 0 1 0 0,0 0-1 0 0,0 0 1 0 0,0 0-1 0 0,0 0 1 0 0,1 0-1 0 0,-1 0 1 0 0,0 0-1 0 0,0 0 1 0 0,1 0-1 0 0,-1 0 1 0 0,0 0-1 0 0,1 0 1 0 0,-1 1-1 0 0,1-1 1 0 0,-1 0-1 0 0,1 0 1 0 0,0 0-1 0 0,-1 1 1 0 0,1-1-1 0 0,0 0 1 0 0,-1 1-1 0 0,1-1 1 0 0,0 0-1 0 0,0 1 1 0 0,0-1 4 0 0,0 0-15 0 0,0-1 1 0 0,-1 1-1 0 0,1-1 0 0 0,0 0 1 0 0,0 1-1 0 0,-1-1 0 0 0,1 0 1 0 0,-1 1-1 0 0,1-1 0 0 0,-1 0 1 0 0,0 0-1 0 0,0 1 1 0 0,0-1-1 0 0,0 0 15 0 0,5-20-2703 0 0,-4 21-8062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38.0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0 170 5120 0 0,'0'0'369'0'0,"5"2"388"0"0,-1 4-649 0 0,-1 1-1 0 0,1-1 0 0 0,-1 1 0 0 0,-1-1 1 0 0,1 1-1 0 0,-1 0 0 0 0,0 0 0 0 0,-1 0 1 0 0,0 0-1 0 0,0 1 0 0 0,0 5-107 0 0,6 30 239 0 0,4 12 200 0 0,0 20-439 0 0,-10-71 66 0 0,0 1 0 0 0,1-1 1 0 0,0 0-1 0 0,-1 0 0 0 0,1 0 1 0 0,0 0-1 0 0,1 0 1 0 0,-1 0-1 0 0,3 2-66 0 0,12 24 827 0 0,-15-26-535 0 0,-1 0 0 0 0,0 0 0 0 0,0 0 0 0 0,0 0 0 0 0,0 1 0 0 0,0-1 0 0 0,-1 0 0 0 0,0 5-292 0 0,-15-170 1777 0 0,13 135-1616 0 0,1 1 0 0 0,2 0 0 0 0,0-1 0 0 0,2 1 0 0 0,0 0 1 0 0,7-21-162 0 0,-5 26 119 0 0,-3 13-62 0 0,-1-1 0 0 0,1 1-1 0 0,0 0 1 0 0,1 0 0 0 0,0 1-1 0 0,0-1 1 0 0,1 1 0 0 0,-1-1 0 0 0,1 1-1 0 0,3-3-56 0 0,53-57 320 0 0,-58 65-319 0 0,0-1-1 0 0,1 1 1 0 0,-1 0 0 0 0,0 0-1 0 0,1 0 1 0 0,-1 0-1 0 0,1 0 1 0 0,0 0-1 0 0,-1 1 1 0 0,1-1 0 0 0,0 1-1 0 0,-1-1 1 0 0,4 1-1 0 0,11-2 2 0 0,-6-1-2 0 0,0 0 1 0 0,0 1 0 0 0,0 0 0 0 0,0 1 0 0 0,0 0 0 0 0,0 1 0 0 0,0 1 0 0 0,0-1 0 0 0,0 2-1 0 0,1-1 1 0 0,-2 2 0 0 0,1-1 0 0 0,0 2 0 0 0,-1-1 0 0 0,1 1 0 0 0,-1 1 0 0 0,0 0 0 0 0,0 0-1 0 0,-1 1 1 0 0,1 0 0 0 0,1 3-1 0 0,-2-2 7 0 0,-1 0 1 0 0,0 0-1 0 0,0 1 0 0 0,-1 0 1 0 0,1 1-1 0 0,-2-1 0 0 0,1 1 0 0 0,-2 1 1 0 0,1-1-1 0 0,-1 1 0 0 0,0 0 1 0 0,-1 0-1 0 0,1 4-7 0 0,3 12 23 0 0,0 1 0 0 0,1 18-23 0 0,-7-34 4 0 0,-1 1 1 0 0,-1 0-1 0 0,0 0 1 0 0,0 0-1 0 0,-1 0 1 0 0,0 0-1 0 0,-2 2-4 0 0,0 4 4 0 0,-1 5 6 0 0,-1-1-1 0 0,-1 0 1 0 0,-1 0 0 0 0,-5 8-10 0 0,10-26 15 0 0,0-1-1 0 0,-1 1 1 0 0,0-1 0 0 0,0 1-1 0 0,0-1 1 0 0,0 0 0 0 0,0-1 0 0 0,-1 1-1 0 0,1 0 1 0 0,-1-1 0 0 0,0 0 0 0 0,0 0-1 0 0,0 0 1 0 0,-4 1-15 0 0,-1 1 62 0 0,0-1 0 0 0,0 0 0 0 0,0 0-1 0 0,-1-1 1 0 0,1-1 0 0 0,-6 1-62 0 0,0-1 102 0 0,1-1-1 0 0,-1-1 1 0 0,1 0 0 0 0,-1-1-1 0 0,1 0 1 0 0,0-2-1 0 0,-12-3-101 0 0,20 5-27 0 0,0 0-1 0 0,1 0 1 0 0,-1-1-1 0 0,1 1 1 0 0,0-1-1 0 0,0-1 1 0 0,0 1 0 0 0,0-1-1 0 0,0 0 1 0 0,1 0-1 0 0,0 0 1 0 0,0 0-1 0 0,0-1 1 0 0,0 0-1 0 0,1 0 1 0 0,0 0-1 0 0,0 0 1 0 0,0 0 0 0 0,-1-5 26 0 0,-3-2-2173 0 0,6 10-8155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38.5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401 0 4512 0 0,'3'0'86'0'0,"25"2"1836"0"0,-27-2-1883 0 0,-1 0 0 0 0,1 0 1 0 0,-1 0-1 0 0,1 0 0 0 0,-1 0 1 0 0,1 0-1 0 0,0 0 0 0 0,-1 0 0 0 0,1 1 1 0 0,-1-1-1 0 0,1 0 0 0 0,-1 0 1 0 0,1 1-1 0 0,-1-1 0 0 0,1 0 0 0 0,-1 1 1 0 0,0-1-1 0 0,1 0 0 0 0,-1 1 1 0 0,1-1-1 0 0,-1 1 0 0 0,0-1 0 0 0,1 1 1 0 0,-1-1-1 0 0,0 1 0 0 0,0-1 1 0 0,1 1-1 0 0,-1-1 0 0 0,0 1 0 0 0,0-1 1 0 0,0 1-1 0 0,1-1 0 0 0,-1 1 1 0 0,0-1-1 0 0,0 1 0 0 0,0-1 0 0 0,0 1 1 0 0,0 0-1 0 0,0-1 0 0 0,0 1 1 0 0,0-1-1 0 0,-1 1 0 0 0,1-1-39 0 0,0 1 31 0 0,0-1 0 0 0,0 0 0 0 0,0 1 0 0 0,-1-1-1 0 0,1 0 1 0 0,0 0 0 0 0,0 1 0 0 0,0-1 0 0 0,-1 0 0 0 0,1 0 0 0 0,0 0-1 0 0,0 1 1 0 0,-1-1 0 0 0,1 0 0 0 0,0 0 0 0 0,0 0 0 0 0,-1 0 0 0 0,1 1-1 0 0,0-1 1 0 0,-1 0 0 0 0,1 0 0 0 0,0 0 0 0 0,-1 0 0 0 0,1 0 0 0 0,0 0 0 0 0,-1 0-1 0 0,1 0 1 0 0,0 0 0 0 0,0 0 0 0 0,-1 0 0 0 0,1 0 0 0 0,0 0 0 0 0,-1 0-1 0 0,1 0 1 0 0,0 0-31 0 0,-14 1 933 0 0,-29 10-561 0 0,4 0 219 0 0,-33 3-591 0 0,1 3 404 0 0,49-11-102 0 0,-1-1 0 0 0,1-1-1 0 0,-8 0-301 0 0,26-3 89 0 0,-1 0 1 0 0,1 0-1 0 0,-1 0 0 0 0,1 0 0 0 0,-1 1 0 0 0,1 0 0 0 0,0 0 1 0 0,0 0-1 0 0,0 0 0 0 0,0 1 0 0 0,0-1 0 0 0,1 1 0 0 0,-1 0 1 0 0,1 0-1 0 0,0 1 0 0 0,-1 0-89 0 0,-4-1 388 0 0,8-3-380 0 0,0 0 1 0 0,-1 0 0 0 0,1 0 0 0 0,-1 0 0 0 0,1 0 0 0 0,-1 0 0 0 0,1 1 0 0 0,0-1 0 0 0,-1 0 0 0 0,1 0 0 0 0,-1 0 0 0 0,1 1 0 0 0,0-1-1 0 0,-1 0 1 0 0,1 0 0 0 0,0 1 0 0 0,-1-1 0 0 0,1 0 0 0 0,0 1 0 0 0,-1-1 0 0 0,1 0 0 0 0,0 1 0 0 0,0-1 0 0 0,-1 0 0 0 0,1 1-1 0 0,0-1 1 0 0,0 1 0 0 0,0-1 0 0 0,0 1 0 0 0,0-1 0 0 0,0 0 0 0 0,-1 1 0 0 0,1-1 0 0 0,0 1 0 0 0,0-1 0 0 0,0 1 0 0 0,0-1 0 0 0,0 1-9 0 0,-13 53 281 0 0,12 130-105 0 0,2-95-91 0 0,0-76-80 0 0,1 0 0 0 0,0 0 0 0 0,1 0-1 0 0,0-1 1 0 0,1 0 0 0 0,2 4-5 0 0,5 18 5 0 0,-3 0-3 0 0,-7-27-1 0 0,0 0 0 0 0,1 0 0 0 0,0 0 0 0 0,0 0 0 0 0,1 0 0 0 0,-1 0 0 0 0,2 0 0 0 0,-1-1 0 0 0,1 0 1 0 0,0 1-1 0 0,0-1 0 0 0,0-1 0 0 0,1 1 0 0 0,1 0-1 0 0,3 3 1 0 0,-8-7 3 0 0,1-1-1 0 0,-1 1 1 0 0,0-1-1 0 0,1 1 1 0 0,-1-1-1 0 0,1 0 1 0 0,0 0 0 0 0,-1 1-1 0 0,1-1 1 0 0,0 0-1 0 0,0-1 1 0 0,-1 1 0 0 0,1 0-1 0 0,0 0 1 0 0,0-1-1 0 0,0 1 1 0 0,0-1 0 0 0,0 0-1 0 0,0 0 1 0 0,0 1-1 0 0,0-1 1 0 0,1 0-4 0 0,30-7 49 0 0,0-1 0 0 0,0-1 1 0 0,2-3-50 0 0,4-1 33 0 0,-17 5 11 0 0,-1-1 0 0 0,14-8-44 0 0,-3 1 51 0 0,-27 13-158 0 0,-1 0 1 0 0,1-1-1 0 0,-1 1 0 0 0,0-1 1 0 0,1 0-1 0 0,-2-1 0 0 0,1 1 1 0 0,0-1-1 0 0,1-2 107 0 0,-2 3-941 0 0,-2 2-8879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38.9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69 9344 0 0,'15'0'417'0'0,"0"-2"0"0"0,0 1 0 0 0,-1-2 0 0 0,1 0 0 0 0,0-1 0 0 0,1-1-417 0 0,46-11 1162 0 0,-34 11-1090 0 0,14-4 65 0 0,0 2-1 0 0,0 2 0 0 0,20 1-136 0 0,94-1-1996 0 0,-137 5-6225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39.4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1 437 5320 0 0,'0'14'1287'0'0,"0"7"1231"0"0,0-20-2249 0 0,0-1-18 0 0,0 0-103 0 0,0 0-24 0 0,17-11 628 0 0,-12 6-638 0 0,0 0-1 0 0,0 0 1 0 0,-1-1 0 0 0,1 1-1 0 0,-1-1 1 0 0,-1 0-1 0 0,1 0 1 0 0,2-6-114 0 0,20-54 368 0 0,-22 53-277 0 0,13-35 182 0 0,-5 10 433 0 0,13-24-706 0 0,-14 36 222 0 0,-8 18-115 0 0,0-1 0 0 0,1 1 0 0 0,0 0-1 0 0,0 1 1 0 0,1-1 0 0 0,0 1 0 0 0,0 0 0 0 0,1 0 0 0 0,0 0-107 0 0,22-25 611 0 0,-25 27-476 0 0,1 0 1 0 0,0 0 0 0 0,0 1 0 0 0,1-1-1 0 0,-1 1 1 0 0,1 0 0 0 0,4-3-136 0 0,-5 6 137 0 0,-1 0 0 0 0,1 0 1 0 0,-1 0-1 0 0,1 0 0 0 0,-1 1 0 0 0,1-1 1 0 0,-1 1-1 0 0,1 0 0 0 0,-1 0 0 0 0,1 0 0 0 0,0 1 1 0 0,0 0-138 0 0,10-1 503 0 0,1 18-303 0 0,-10-11-162 0 0,0 0-1 0 0,0 0 0 0 0,-1 0 1 0 0,0 1-1 0 0,0-1 0 0 0,-1 1 1 0 0,0 0-1 0 0,0 0 0 0 0,0 4-37 0 0,11 26 114 0 0,-5-14-47 0 0,-1 0 1 0 0,4 23-68 0 0,8 24 46 0 0,-14-51-19 0 0,-1 0 0 0 0,0 1 0 0 0,-2 0 0 0 0,0-1 0 0 0,-1 1-1 0 0,-1 0-26 0 0,3 10-64 0 0,-3-28 50 0 0,0 0 0 0 0,-1 0 0 0 0,1 0-1 0 0,-1 1 1 0 0,1-1 0 0 0,-1 0 0 0 0,0 0 0 0 0,-1 1-1 0 0,1-1 1 0 0,0 0 0 0 0,-1 0 0 0 0,0 3 14 0 0,0 24-2891 0 0,1-29-8391 0 0</inkml:trace>
  <inkml:trace contextRef="#ctx0" brushRef="#br0" timeOffset="1">97 259 10448 0 0,'14'-1'934'0'0,"0"-1"1"0"0,1-1 0 0 0,-1 1 0 0 0,11-5-935 0 0,33-6-53 0 0,13 5-352 0 0,27 3 405 0 0,-65 3-192 0 0,0-2 0 0 0,9-4 192 0 0,14-1-1892 0 0,-16 6-6297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39.8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265 49 6824 0 0,'6'0'27'0'0,"-6"0"6"0"0,0 0 0 0 0,1 1 0 0 0,-1-1-1 0 0,0 0 1 0 0,1 0 0 0 0,-1 0 0 0 0,0 0 0 0 0,1 0-1 0 0,-1 0 1 0 0,0 0 0 0 0,1 0 0 0 0,-1 0 0 0 0,0 0-1 0 0,1 0 1 0 0,-1 0 0 0 0,1 0 0 0 0,-1 0 0 0 0,0 0 0 0 0,1 0-1 0 0,-1 0 1 0 0,0-1 0 0 0,1 1 0 0 0,-1 0 0 0 0,0 0-1 0 0,0 0 1 0 0,1-1 0 0 0,-1 1 0 0 0,0 0 0 0 0,1 0 0 0 0,-1-1-1 0 0,0 1 1 0 0,0 0 0 0 0,0 0 0 0 0,1-1 0 0 0,-1 1-1 0 0,0 0 1 0 0,0-1 0 0 0,0 1 0 0 0,0 0 0 0 0,1-1-1 0 0,-1 1 1 0 0,0 0 0 0 0,0-1 0 0 0,0 1 0 0 0,0 0-33 0 0,0-1 232 0 0,0 1 0 0 0,0 0-16 0 0,0 0-64 0 0,0 0-16 0 0,-12-18 1344 0 0,9 16-1395 0 0,1 0 1 0 0,0 0 0 0 0,-1 0 0 0 0,0 0-1 0 0,1 1 1 0 0,-1-1 0 0 0,0 1-1 0 0,0 0 1 0 0,1 0 0 0 0,-1 0-1 0 0,0 0 1 0 0,-1 0-86 0 0,-3 0 157 0 0,1 0-1 0 0,-1 0 0 0 0,1 0 1 0 0,-1 0-1 0 0,-4 1-156 0 0,6 1 64 0 0,0 0 1 0 0,0 0-1 0 0,1 1 0 0 0,-1-1 0 0 0,0 1 0 0 0,1 0 1 0 0,0 0-1 0 0,-1 1 0 0 0,1-1 0 0 0,0 1 0 0 0,0 0 1 0 0,-1 1-65 0 0,-7 6 169 0 0,1 1 0 0 0,0 0 0 0 0,-2 4-169 0 0,2 0 82 0 0,2 0 0 0 0,0 1 0 0 0,0 0 0 0 0,2 0 0 0 0,0 1 0 0 0,0 2-82 0 0,-2 2 110 0 0,5-7-52 0 0,0 0-1 0 0,1 1 1 0 0,1-1-1 0 0,0 1 1 0 0,1 0-1 0 0,0 0 0 0 0,1-1 1 0 0,1 1-1 0 0,0 0 1 0 0,2 2-58 0 0,-2-9 28 0 0,0 1 1 0 0,1-1-1 0 0,0 0 1 0 0,0 0-1 0 0,1 0 0 0 0,0 0 1 0 0,0 0-1 0 0,1-1 1 0 0,0 1-1 0 0,0-1 0 0 0,1 0 1 0 0,0 0-1 0 0,3 3-28 0 0,9 7 30 0 0,-13-12-20 0 0,1-1 0 0 0,-1 0 0 0 0,1 1 0 0 0,0-2 0 0 0,4 4-10 0 0,-3-3 12 0 0,1-1 0 0 0,-1 0 0 0 0,1 0 1 0 0,-1 0-1 0 0,1-1 0 0 0,0 0 0 0 0,0 0 0 0 0,0-1 0 0 0,0 0 0 0 0,0 0 0 0 0,1-1 0 0 0,-1 1 0 0 0,0-2 0 0 0,0 1 1 0 0,0-1-13 0 0,-2 0 0 0 0,0-1 0 0 0,0 0 0 0 0,0 0 1 0 0,-1-1-1 0 0,1 1 0 0 0,-1-1 0 0 0,0 0 1 0 0,2-2-1 0 0,7-3-1969 0 0,-10 6-7824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40.2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 6928 0 0,'0'-8'376'0'0,"0"16"552"0"0,3 57 2313 0 0,29 196-1892 0 0,-24-126 125 0 0,-2-39-1584 0 0,-6-96-10028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40.7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557 1 8640 0 0,'0'0'512'0'0,"0"25"1965"0"0,3 28-2296 0 0,-1-35-202 0 0,-1 1 0 0 0,-1 16 21 0 0,-10 138-22 0 0,10-129 110 0 0,0-31 7 0 0,0-1 1 0 0,0 1-1 0 0,-2 0 1 0 0,1 0-96 0 0,-2 4 117 0 0,2 0 1 0 0,0 0 0 0 0,1 0 0 0 0,0 2-118 0 0,1 11 426 0 0,-1-28-394 0 0,0-1 1 0 0,-1 1-1 0 0,1 0 0 0 0,0-1 1 0 0,-1 1-1 0 0,1 0 0 0 0,-1-1 1 0 0,0 1-1 0 0,1-1 0 0 0,-2 2-32 0 0,1-2-85 0 0,1 1-1 0 0,-1-1 0 0 0,0 0 0 0 0,1 1 1 0 0,-1-1-1 0 0,1 0 0 0 0,-1 1 1 0 0,1-1-1 0 0,0 1 0 0 0,0-1 0 0 0,0 1 1 0 0,0 0 85 0 0,0-2-8864 0 0</inkml:trace>
  <inkml:trace contextRef="#ctx0" brushRef="#br0" timeOffset="1">1 244 6520 0 0,'0'0'12'0'0,"0"0"0"0"0,0 1 0 0 0,0-1 1 0 0,0 1-1 0 0,0-1 0 0 0,0 1 0 0 0,0-1 1 0 0,0 0-1 0 0,1 1 0 0 0,-1-1 0 0 0,0 1 1 0 0,0-1-1 0 0,0 0 0 0 0,1 1 0 0 0,-1-1 0 0 0,0 0 1 0 0,1 1-1 0 0,-1-1 0 0 0,0 0 0 0 0,1 1 1 0 0,-1-1-1 0 0,0 0 0 0 0,1 0 0 0 0,-1 1 0 0 0,0-1 1 0 0,1 0-1 0 0,-1 0 0 0 0,1 0-12 0 0,17 2 828 0 0,29-9 1085 0 0,-24 3-1404 0 0,67-6-324 0 0,0-4 0 0 0,15-7-185 0 0,-80 16 165 0 0,0 2 0 0 0,18-1-165 0 0,-13 2 97 0 0,12 3 139 0 0,-37 0-189 0 0,0-1 0 0 0,0 1 1 0 0,0-1-1 0 0,0 0 0 0 0,0 0 1 0 0,0-1-1 0 0,0 1 0 0 0,0-1 0 0 0,0 0 1 0 0,0-1-1 0 0,1 1-47 0 0,12-4-1055 0 0,-17 5-6523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18.9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4816 0 0,'0'0'120'0'0,"0"0"0"0"0,0 0 1 0 0,0 0 3 0 0,0 0-6 0 0,0 0 5 0 0,0 0-1 0 0,0 0-21 0 0,0 0-72 0 0,0 0-9 0 0,4 6-2 0 0,-2-2 4 0 0,1 0-1 0 0,-1 1 1 0 0,0 0 0 0 0,-1 0 0 0 0,1-1 0 0 0,-1 1 0 0 0,0 0-1 0 0,0 0 1 0 0,0 0 0 0 0,-1 0 0 0 0,1 2-22 0 0,-1-6 3 0 0,0 1 1 0 0,0-1-1 0 0,0 0 1 0 0,1 0 0 0 0,-1 0-1 0 0,1 0 1 0 0,-1 1-1 0 0,1-1 1 0 0,-1 0-1 0 0,1 0 1 0 0,0 0-1 0 0,-1 0 1 0 0,1 0-1 0 0,0 0-3 0 0,0 0 9 0 0,0 0 0 0 0,0 0-1 0 0,0 0 1 0 0,-1 0 0 0 0,1 0-1 0 0,-1 1 1 0 0,1-1 0 0 0,0 0-1 0 0,-1 0 1 0 0,0 0 0 0 0,1 1-1 0 0,-1-1 1 0 0,0 0-1 0 0,0 1-8 0 0,1 6 220 0 0,0 0-1 0 0,0 0 0 0 0,1 0 1 0 0,0-1-1 0 0,0 1 0 0 0,2 2-219 0 0,8 33 548 0 0,-2 33 46 0 0,-3-16-260 0 0,3 0 0 0 0,6 15-334 0 0,-14-62 21 0 0,0-1 1 0 0,-1 1-1 0 0,0-1 1 0 0,-1 1-1 0 0,-1-1 1 0 0,0 4-22 0 0,-1 20 464 0 0,-2-26 52 0 0,4-9-492 0 0,-1-1 0 0 0,1 1 0 0 0,-1-1 0 0 0,1 1 1 0 0,0-1-1 0 0,-1 1 0 0 0,1-1 0 0 0,0 1 0 0 0,-1-1 0 0 0,1 1 0 0 0,0 0 1 0 0,0-1-1 0 0,0 1 0 0 0,0-1 0 0 0,-1 1 0 0 0,1 0 0 0 0,0-1 0 0 0,0 1 1 0 0,0 0-1 0 0,0-1-24 0 0,0 1 134 0 0,0-1 2 0 0,0 0 26 0 0,0 0-1468 0 0,0 0-5892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48.8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1 106 5520 0 0,'0'1'40'0'0,"0"-1"1"0"0,0 1-1 0 0,0 0 0 0 0,0-1 1 0 0,0 1-1 0 0,1 0 0 0 0,-1-1 1 0 0,0 1-1 0 0,0 0 0 0 0,1-1 1 0 0,-1 1-1 0 0,0 0 0 0 0,1-1 1 0 0,-1 1-1 0 0,1 0 0 0 0,-1-1 1 0 0,1 1-1 0 0,-1-1 1 0 0,1 1-1 0 0,-1-1 0 0 0,1 0 1 0 0,0 1-1 0 0,-1-1 0 0 0,1 1 1 0 0,0-1-1 0 0,-1 0 0 0 0,1 0 1 0 0,0 1-1 0 0,-1-1 0 0 0,1 0 1 0 0,0 0-1 0 0,-1 0 0 0 0,1 0 1 0 0,0 0-1 0 0,0 0 0 0 0,-1 0-40 0 0,35-1 2349 0 0,-18-1-1765 0 0,-6 2-598 0 0,-1-1 1 0 0,0-1-1 0 0,11-2 14 0 0,12-1-74 0 0,-27 4 58 0 0,21-1-68 0 0,1-2-1 0 0,-1-1 1 0 0,0 0 0 0 0,11-6 84 0 0,20-6-941 0 0,27-3 941 0 0,4-1-431 0 0,2 3 336 0 0,-88 18 93 0 0,1-1 0 0 0,-1 0 0 0 0,0 1-1 0 0,0 0 1 0 0,1 0 0 0 0,-1 0 0 0 0,0 0-1 0 0,1 1 1 0 0,-1-1 0 0 0,0 1 0 0 0,0 0-1 0 0,0 0 1 0 0,3 1 2 0 0,-4-1-1 0 0,0 0 0 0 0,0 0 0 0 0,0 1-1 0 0,0-1 1 0 0,0 1 0 0 0,0 0 0 0 0,-1-1 0 0 0,1 1-1 0 0,0 0 1 0 0,-1 0 0 0 0,0 0 0 0 0,1 0 0 0 0,-1 0-1 0 0,0 0 1 0 0,0 0 0 0 0,0 1 0 0 0,0-1 0 0 0,0 2 1 0 0,0 0 1 0 0,0 0 0 0 0,0-1 1 0 0,0 1-1 0 0,0 1 0 0 0,0-1 1 0 0,-1 0-1 0 0,0 0 0 0 0,0 0 1 0 0,0 0-1 0 0,0 0 0 0 0,-1 0 1 0 0,0 4-2 0 0,-4 22 236 0 0,2 0 0 0 0,1 0 0 0 0,1 0 0 0 0,4 23-236 0 0,-2 10 290 0 0,-1-59-202 0 0,0 0 0 0 0,0 1 0 0 0,0-1 0 0 0,1 0 0 0 0,-1 0 0 0 0,1 0 0 0 0,0 0 0 0 0,0 0 0 0 0,1 0 0 0 0,-1 0-1 0 0,1 0 1 0 0,0 0 0 0 0,0 0 0 0 0,0-1 0 0 0,0 1 0 0 0,1-1 0 0 0,2 3-88 0 0,17 39 805 0 0,-17-34-579 0 0,-5-11-204 0 0,0 1 1 0 0,1 0-1 0 0,-1-1 1 0 0,0 1-1 0 0,0 0 1 0 0,0-1-1 0 0,1 1 1 0 0,-1-1-1 0 0,0 1 1 0 0,1 0-1 0 0,-1-1 1 0 0,0 1-1 0 0,1-1 1 0 0,-1 1-1 0 0,1-1 1 0 0,-1 1-1 0 0,1-1 1 0 0,-1 0-1 0 0,1 1 1 0 0,0-1-1 0 0,-1 0 1 0 0,1 1-1 0 0,-1-1 1 0 0,1 0-1 0 0,0 1 0 0 0,-1-1 1 0 0,1 0-1 0 0,-1 0 1 0 0,1 0-1 0 0,0 0 1 0 0,0 0-23 0 0,0 16-684 0 0,-1-16-7681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42.3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 4416 0 0,'0'0'961'0'0,"0"0"6"0"0,0 0 1 0 0,0 0-71 0 0,0 0-284 0 0,0 0-75 0 0,0 0-1 0 0,0 0-26 0 0,0 0-126 0 0,0 0-26 0 0,0 0 1 0 0,0 8-26 0 0,-1-2-285 0 0,0 3 38 0 0,0 0 0 0 0,0-1 1 0 0,1 1-1 0 0,1 0 0 0 0,-1-1 0 0 0,1 1 0 0 0,2 8-87 0 0,15 47 397 0 0,2 30-397 0 0,-3-18 266 0 0,5 62 260 0 0,-19-120-403 0 0,-2 0-1 0 0,1 0 0 0 0,-2 0 1 0 0,-1 0-1 0 0,-2 13-122 0 0,-4-14 349 0 0,7-17-319 0 0,-1 1 1 0 0,1-1-1 0 0,0 1 0 0 0,-1 0 1 0 0,1-1-1 0 0,0 1 0 0 0,-1 0 1 0 0,1 0-1 0 0,0-1 0 0 0,-1 1 1 0 0,1 0-1 0 0,0 0 0 0 0,0-1 1 0 0,0 1-1 0 0,0 0 0 0 0,0 0 1 0 0,0 0-1 0 0,0-1 1 0 0,0 2-31 0 0,-1-6-1867 0 0,0 3-7690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42.8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 6928 0 0,'2'0'87'0'0,"-1"0"0"0"0,0 1 0 0 0,0-1 0 0 0,1 0 0 0 0,-1 1 0 0 0,0-1 0 0 0,0 0 0 0 0,0 1 0 0 0,0-1 0 0 0,0 1 0 0 0,0 0 0 0 0,0-1 0 0 0,0 1 0 0 0,0 0 0 0 0,0 0 0 0 0,1 0-87 0 0,-1 0 100 0 0,-1 0 1 0 0,1 0-1 0 0,0-1 1 0 0,1 1-1 0 0,-1 0 1 0 0,0-1-1 0 0,0 1 1 0 0,0 0-1 0 0,0-1 1 0 0,0 1-1 0 0,1-1 1 0 0,-1 0-1 0 0,0 1 1 0 0,0-1-1 0 0,1 0 1 0 0,0 0-101 0 0,30 3 372 0 0,-27-3-304 0 0,0 1 1 0 0,0-1-1 0 0,0 1 0 0 0,1-1 0 0 0,-1-1 1 0 0,0 1-1 0 0,0-1 0 0 0,0 0 0 0 0,4-1-68 0 0,16-4 11 0 0,1 0-1 0 0,-1 2 0 0 0,1 1 0 0 0,9 0-10 0 0,106 2 86 0 0,-77 2-47 0 0,-59-1 8 0 0,0 1 1 0 0,0 0-1 0 0,0 0 0 0 0,0 0 1 0 0,0 0-1 0 0,-1 1 1 0 0,3 1-48 0 0,19 4-1514 0 0,-23-6-5560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43.2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6016 0 0,'0'2'30'0'0,"0"-1"0"0"0,0 0-1 0 0,0 1 1 0 0,0-1 0 0 0,0 0 0 0 0,0 1 0 0 0,1-1 0 0 0,-1 0 0 0 0,0 0 0 0 0,1 1 0 0 0,-1-1 0 0 0,1 0-1 0 0,-1 0 1 0 0,1 0 0 0 0,-1 1 0 0 0,1-1 0 0 0,0 0 0 0 0,0 0 0 0 0,0 0 0 0 0,-1 0 0 0 0,1 0-1 0 0,0-1 1 0 0,0 1 0 0 0,1 0-30 0 0,3 4 107 0 0,-1 1-1 0 0,0 1 1 0 0,-1-1-1 0 0,1 1 1 0 0,-1-1-1 0 0,0 1 1 0 0,-1 0-1 0 0,0 0 0 0 0,0 1 1 0 0,0-1-1 0 0,-1 3-106 0 0,5 14-4 0 0,22 88-258 0 0,-24-94 238 0 0,-2 0 0 0 0,0 0-1 0 0,0 10 25 0 0,2 19-27 0 0,0-6 25 0 0,-2-17 142 0 0,1 0 0 0 0,1-1 0 0 0,1 0 0 0 0,6 18-140 0 0,-3-11 308 0 0,-7-23-107 0 0,1 0-1 0 0,-1 0 1 0 0,2 0 0 0 0,-1-1 0 0 0,1 1 0 0 0,1 2-201 0 0,-3-7 112 0 0,-1 0 0 0 0,1 0-1 0 0,0 0 1 0 0,-1 0 0 0 0,1 0 0 0 0,-1 0 0 0 0,0 1-1 0 0,0-1 1 0 0,0 0 0 0 0,0 0 0 0 0,0 0 0 0 0,0 2-112 0 0,-1 5 1765 0 0,4-4-1145 0 0,-7-21-315 0 0,-10-29-197 0 0,2-1 0 0 0,2 1 0 0 0,2-2 0 0 0,2 1 0 0 0,2-1 0 0 0,2 0 0 0 0,3 0 0 0 0,2-19-108 0 0,-1 57 28 0 0,0 0 1 0 0,1 1-1 0 0,0-1 0 0 0,0 0 0 0 0,1 1 1 0 0,0-1-1 0 0,0 1 0 0 0,1 0 1 0 0,0 1-1 0 0,0-1 0 0 0,5-4-28 0 0,5-8 38 0 0,-9 13-4 0 0,1 0 0 0 0,0 1 0 0 0,1-1 0 0 0,-1 1 0 0 0,1 1 0 0 0,1 0 0 0 0,-1 0 0 0 0,1 0 0 0 0,0 1-34 0 0,8-5 97 0 0,-10 5-82 0 0,0 1 0 0 0,0 1 0 0 0,0-1 0 0 0,0 1 0 0 0,0 1 0 0 0,1-1 0 0 0,-1 1 0 0 0,0 1 0 0 0,1-1 0 0 0,-1 1 0 0 0,1 0 0 0 0,1 1-15 0 0,6-1 19 0 0,-14 0-19 0 0,1 0 1 0 0,0 0 0 0 0,0 0 0 0 0,0 1-1 0 0,-1-1 1 0 0,1 0 0 0 0,0 1 0 0 0,-1-1-1 0 0,1 1 1 0 0,0 0 0 0 0,-1-1 0 0 0,1 1 0 0 0,0 0-1 0 0,-1 0 1 0 0,1 0 0 0 0,-1 0 0 0 0,0 0-1 0 0,1 1 1 0 0,-1-1 0 0 0,0 0 0 0 0,0 1-1 0 0,0-1 1 0 0,0 0 0 0 0,0 1 0 0 0,0 0-1 0 0,0-1 1 0 0,0 1 0 0 0,-1-1 0 0 0,1 1 0 0 0,0 0-1 0 0,5 10 1 0 0,-5-9-2 0 0,1 1 0 0 0,-1-1 1 0 0,0 0-1 0 0,0 1 0 0 0,-1-1 1 0 0,1 1-1 0 0,-1-1 1 0 0,0 1-1 0 0,0-1 0 0 0,0 1 1 0 0,0-1-1 0 0,0 1 1 0 0,-1 0 0 0 0,-1 6-4 0 0,0 0 0 0 0,0 0 0 0 0,-1-1 0 0 0,-1 1 4 0 0,1-1-14 0 0,-1 0 1 0 0,-1 0 0 0 0,1-1 0 0 0,-1 0 0 0 0,-1 0-1 0 0,0 0 1 0 0,0-1 0 0 0,-3 3 13 0 0,-10 8-66 0 0,0-1 0 0 0,-10 5 66 0 0,-14 13-105 0 0,3 14-15 0 0,39-47 122 0 0,1-1-1 0 0,-1 1 1 0 0,0-1-1 0 0,0 1 1 0 0,1-1 0 0 0,-1 1-1 0 0,1-1 1 0 0,0 1 0 0 0,-1-1-1 0 0,1 1 1 0 0,0 0 0 0 0,0-1-1 0 0,0 1 1 0 0,0 0 0 0 0,0-1-1 0 0,0 1 1 0 0,1-1 0 0 0,-1 1-1 0 0,0-1 1 0 0,1 1 0 0 0,-1 0-1 0 0,1-1 1 0 0,0 1 0 0 0,0-1-1 0 0,-1 0 1 0 0,1 1 0 0 0,0-1-1 0 0,0 0 1 0 0,0 1-2 0 0,2 0 13 0 0,-1 0 0 0 0,0 0 0 0 0,0 1 0 0 0,0-1 0 0 0,0 1 0 0 0,0-1 0 0 0,-1 1 0 0 0,1 0 0 0 0,-1 0 0 0 0,0 0 0 0 0,1 0-13 0 0,0 0 6 0 0,0 0 0 0 0,0 0 0 0 0,0 0 1 0 0,0-1-1 0 0,1 1 0 0 0,-1-1 0 0 0,1 1 1 0 0,0-1-1 0 0,0 0 0 0 0,-1 0 1 0 0,1 0-1 0 0,1-1 0 0 0,0 1-6 0 0,12 8 9 0 0,0 2 6 0 0,-4-2 2 0 0,0-1 0 0 0,1-1 0 0 0,0 0 0 0 0,0-1-1 0 0,1 0 1 0 0,5 1-17 0 0,22 8 55 0 0,-33-12-53 0 0,0 0 0 0 0,1-1 0 0 0,-1 0 0 0 0,1-1 0 0 0,0 0 0 0 0,4 0-2 0 0,38 10-29 0 0,8 1 66 0 0,-55-12-239 0 0,0-1-1 0 0,0 0 1 0 0,0 1-1 0 0,0-2 0 0 0,0 1 1 0 0,0 0-1 0 0,0-1 1 0 0,0 0-1 0 0,0 0 0 0 0,0 0 1 0 0,-1 0-1 0 0,2-1 203 0 0,-2 1-9322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43.6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6728 0 0,'0'0'281'0'0,"15"8"562"0"0,-14-7-802 0 0,0-1 1 0 0,0 1-1 0 0,0 0 1 0 0,0 0-1 0 0,0-1 1 0 0,0 1-1 0 0,-1 0 1 0 0,1 0-1 0 0,0 0 1 0 0,0 0-1 0 0,-1 0 1 0 0,1 0-1 0 0,0 0 1 0 0,-1 0-1 0 0,1 0 1 0 0,-1 1-1 0 0,1-1 1 0 0,-1 1-42 0 0,7 27 17 0 0,6 33 163 0 0,-8-43 14 0 0,-1 0 0 0 0,2 20-194 0 0,-4-8 220 0 0,1-1 1 0 0,2 0-1 0 0,1-1 1 0 0,1 1-1 0 0,8 19-220 0 0,-7-27 164 0 0,-6-14-77 0 0,1 0 0 0 0,0 0 1 0 0,0 0-1 0 0,1 0 0 0 0,0-1 1 0 0,0 0-1 0 0,1 0 0 0 0,0 0 1 0 0,3 3-88 0 0,-6-8 19 0 0,5 6 146 0 0,1-1 0 0 0,0 1 0 0 0,1-1 0 0 0,8 5-165 0 0,-13-10 54 0 0,-1 0 0 0 0,1-1 0 0 0,0 1 0 0 0,0-1 1 0 0,-1 0-1 0 0,1 0 0 0 0,0 0 0 0 0,0-1 0 0 0,0 0 0 0 0,0 1 0 0 0,0-1 1 0 0,0 0-1 0 0,0-1 0 0 0,3 0-54 0 0,-1 0 66 0 0,0 0 1 0 0,0-1 0 0 0,0 0-1 0 0,0 0 1 0 0,0 0-1 0 0,0-1 1 0 0,-1 0-1 0 0,1 0 1 0 0,-1-1-1 0 0,0 1 1 0 0,0-1-1 0 0,0 0 1 0 0,0-1-1 0 0,-1 1 1 0 0,1-1-1 0 0,-1 0 1 0 0,0 0-1 0 0,-1 0 1 0 0,3-5-67 0 0,-4 5 35 0 0,0-1 0 0 0,0 1 0 0 0,0-1 1 0 0,-1 1-1 0 0,0-1 0 0 0,0 0 0 0 0,-1 0 0 0 0,0 1 1 0 0,0-1-1 0 0,0 0 0 0 0,0 0 0 0 0,-2-4-35 0 0,1-15 171 0 0,1-23 300 0 0,-1 0 0 0 0,-3 0-1 0 0,-4-14-470 0 0,7 53 117 0 0,0 0 0 0 0,1 0 0 0 0,0 0 0 0 0,1 0-1 0 0,0-1 1 0 0,0 1 0 0 0,2-4-117 0 0,4-40 767 0 0,-7 50-898 0 0,0 1 0 0 0,0-1 0 0 0,1 1-1 0 0,-1 0 1 0 0,1-1 0 0 0,0 1 0 0 0,0-1-1 0 0,-1 1 1 0 0,2 0 0 0 0,-1 0-1 0 0,0-1 1 0 0,0 1 0 0 0,1-1 131 0 0,0 1-11301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44.0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7528 0 0,'0'0'0'0'0,"-1"29"829"0"0,2-1 0 0 0,1 1 1 0 0,5 21-830 0 0,3 5 112 0 0,1 52-112 0 0,-10-91 108 0 0,-1 1-1 0 0,-1-1 1 0 0,-1 4-108 0 0,0-8 149 0 0,1 0-1 0 0,0 0 1 0 0,1 0-1 0 0,1 0 1 0 0,0 0-1 0 0,0 3-148 0 0,8 9 383 0 0,-8-20-285 0 0,1-1 1 0 0,-1 1 0 0 0,0 0 0 0 0,0-1-1 0 0,0 1 1 0 0,0 0 0 0 0,-1-1-1 0 0,1 5-98 0 0,-1-3 27 0 0,0 4 283 0 0,0-7-462 0 0,0-4-471 0 0,0 1-8013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44.4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89 8032 0 0,'1'-1'56'0'0,"1"0"0"0"0,-1 0 0 0 0,0 0 1 0 0,0 1-1 0 0,1-1 0 0 0,-1 0 0 0 0,0 1 0 0 0,1-1 1 0 0,-1 1-1 0 0,1-1 0 0 0,-1 1 0 0 0,1 0 0 0 0,-1-1 1 0 0,1 1-1 0 0,-1 0 0 0 0,1 0 0 0 0,-1 0 0 0 0,1 0-56 0 0,26-5 631 0 0,48-17-598 0 0,3 0-20 0 0,-64 17-24 0 0,1 1 0 0 0,0 1 0 0 0,0 1 1 0 0,0 0-1 0 0,12 0 11 0 0,38-4-38 0 0,-52 3 9 0 0,1 1 1 0 0,-1 1 0 0 0,1 0 0 0 0,-1 1-1 0 0,1 1 1 0 0,-1 0 0 0 0,1 1-1 0 0,-1 1 1 0 0,11 3 28 0 0,-12-4-14 0 0,-12-2 15 0 0,0 0-1 0 0,0 0 0 0 0,0 0 1 0 0,-1 0-1 0 0,1 0 0 0 0,0 1 1 0 0,0-1-1 0 0,0 0 1 0 0,-1 0-1 0 0,1 1 0 0 0,0-1 1 0 0,0 1-1 0 0,-1-1 1 0 0,1 0-1 0 0,0 1 0 0 0,-1-1 1 0 0,1 1-1 0 0,0 0 1 0 0,-1-1-1 0 0,1 1 0 0 0,-1-1 1 0 0,1 1-1 0 0,-1 0 0 0 0,0-1 1 0 0,1 0 0 0 0,-1 1-1 0 0,1-1 1 0 0,-1 0 0 0 0,1 1 0 0 0,-1-1-1 0 0,1 0 1 0 0,-1 1 0 0 0,1-1-1 0 0,-1 0 1 0 0,1 0 0 0 0,-1 0-1 0 0,1 0 1 0 0,-1 0 0 0 0,1 1 0 0 0,-1-1-1 0 0,1 0 1 0 0,0 0 0 0 0,-1 0-1 0 0,1-1 1 0 0,-1 1 0 0 0,1 0-1 0 0,0 0 3 0 0,-1 0 0 0 0,1 0 0 0 0,-1 0 1 0 0,1 0-1 0 0,0 0 0 0 0,-1 0 0 0 0,1 0 1 0 0,-1 0-1 0 0,1 0 0 0 0,-1 0 0 0 0,1 1 1 0 0,-1-1-1 0 0,1 0 0 0 0,0 0 0 0 0,-1 0 1 0 0,1 1-1 0 0,-1-1 0 0 0,1 0 0 0 0,-1 1 1 0 0,0-1-1 0 0,1 0 0 0 0,-1 1 0 0 0,1-1-3 0 0,0 3 39 0 0,1-1-1 0 0,-1 0 1 0 0,0 0-1 0 0,0 0 0 0 0,0 1 1 0 0,0-1-1 0 0,-1 0 1 0 0,1 1-1 0 0,-1-1 0 0 0,1 1 1 0 0,-1-1-1 0 0,0 1 1 0 0,0-1-1 0 0,0 1 0 0 0,0-1 1 0 0,0 2-39 0 0,-1-1 62 0 0,1 1 1 0 0,0 0 0 0 0,1 0 0 0 0,-1-1-1 0 0,1 1 1 0 0,-1 0 0 0 0,1-1-1 0 0,1 2-62 0 0,4 17 186 0 0,0-1 0 0 0,-2 1-1 0 0,0 0 1 0 0,-2 0 0 0 0,0 11-186 0 0,8 53 399 0 0,-3-18-56 0 0,-6-54-260 0 0,0 1 0 0 0,1-1-1 0 0,0 1 1 0 0,1-1 0 0 0,1 0 0 0 0,0 0 0 0 0,1 0-83 0 0,-3-10 35 0 0,-1 0 1 0 0,0 0-1 0 0,-1 0 1 0 0,1 0-1 0 0,-1 1 1 0 0,1-1 0 0 0,-1 0-1 0 0,-1 0 1 0 0,1 3-36 0 0,-1-2 38 0 0,1-1 0 0 0,0 0 0 0 0,0 0 0 0 0,0 0 0 0 0,1 0 0 0 0,-1 0 0 0 0,1 0 0 0 0,1 3-38 0 0,-2-6-39 0 0,1-1-1 0 0,0 1 1 0 0,-1-1-1 0 0,1 1 1 0 0,0-1-1 0 0,-1 1 1 0 0,1-1 0 0 0,0 1-1 0 0,-1-1 1 0 0,1 0-1 0 0,0 1 1 0 0,0-1 0 0 0,0 0-1 0 0,-1 0 1 0 0,1 0-1 0 0,0 1 1 0 0,0-1 0 0 0,0 0-1 0 0,-1 0 1 0 0,1 0-1 0 0,0 0 1 0 0,0 0 0 0 0,0-1-1 0 0,0 1 1 0 0,-1 0-1 0 0,1 0 1 0 0,0-1 0 0 0,0 1-1 0 0,-1 0 1 0 0,1-1-1 0 0,0 1 1 0 0,0 0 0 0 0,-1-1-1 0 0,1 1 1 0 0,0-1-1 0 0,-1 0 40 0 0,1 1-8598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44.8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353 0 8744 0 0,'11'11'1624'0'0,"-7"-5"-1330"0"0,-1 0 1 0 0,1 1 0 0 0,-2-1-1 0 0,1 1 1 0 0,-1 0-1 0 0,0 0 1 0 0,0 0 0 0 0,0 6-295 0 0,2 7 33 0 0,11 60-8 0 0,-8-33-16 0 0,-1 15-16 0 0,-5-47 3 0 0,0 0 1 0 0,1 0-1 0 0,1 0 0 0 0,1 4 4 0 0,9 31 326 0 0,2 25-326 0 0,-14-71 33 0 0,-1-2-74 0 0,1 0-1 0 0,0 1 1 0 0,-1-1 0 0 0,0 0 0 0 0,0 1-1 0 0,0-1 1 0 0,0 1 0 0 0,0-1-1 0 0,0 0 1 0 0,0 1 0 0 0,-1-1 0 0 0,1 0-1 0 0,-1 1 1 0 0,0-1 0 0 0,1 0 0 0 0,-1 0-1 0 0,0 0 1 0 0,-1 1 0 0 0,1-1 0 0 0,0 0-1 0 0,0 0 1 0 0,-1 0 41 0 0,1-2-8733 0 0</inkml:trace>
  <inkml:trace contextRef="#ctx0" brushRef="#br0" timeOffset="1">0 214 8744 0 0,'1'1'60'0'0,"-1"0"0"0"0,1 0 0 0 0,-1 0 0 0 0,0 0 0 0 0,1 0 0 0 0,0 0 0 0 0,-1 0 0 0 0,1 0 0 0 0,0 0 0 0 0,-1 0 0 0 0,1-1 0 0 0,0 1 0 0 0,0 0-60 0 0,5 0 192 0 0,0-1 0 0 0,0 0 0 0 0,0-1 0 0 0,0 1 0 0 0,0-1 0 0 0,0 0 1 0 0,4-2-193 0 0,17-2 43 0 0,-10 3-9 0 0,46-6-22 0 0,7 4-12 0 0,-58 3-352 0 0,-1 0 0 0 0,0-1 0 0 0,0 0 0 0 0,5-2 352 0 0,-11 3-6822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45.3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 6328 0 0,'1'-7'280'0'0,"3"9"335"0"0,8 6 216 0 0,-11-7-773 0 0,0 0 0 0 0,0 0 0 0 0,0 0 0 0 0,0 0 0 0 0,0 0 0 0 0,0 0-1 0 0,0 0 1 0 0,-1 1 0 0 0,1-1 0 0 0,0 0 0 0 0,-1 0 0 0 0,1 1 0 0 0,-1-1 0 0 0,1 1-58 0 0,6 12 208 0 0,2-2-40 0 0,0 0-1 0 0,-1 0 1 0 0,0 1-1 0 0,-1 0 1 0 0,0 0 0 0 0,0 4-168 0 0,1 1 180 0 0,1 0 1 0 0,10 15-181 0 0,-1-4 303 0 0,-1 1 1 0 0,-2 1-1 0 0,4 13-303 0 0,-13-31 128 0 0,1 1 25 0 0,2 0 1 0 0,-1 0-1 0 0,2 0 0 0 0,2 1-153 0 0,0 2 206 0 0,-5-9 9 0 0,1 1 0 0 0,-1-2 0 0 0,1 1-1 0 0,0-1 1 0 0,1 0 0 0 0,0 0 0 0 0,1-1-215 0 0,-5-1 844 0 0,-4-5-239 0 0,-2-14 73 0 0,7-34-422 0 0,2-49 63 0 0,6-52 123 0 0,-14 145-431 0 0,0-4 23 0 0,0-1-1 0 0,1 1 1 0 0,0 0 0 0 0,0-1 0 0 0,1 1 0 0 0,0 0 0 0 0,0 0 0 0 0,1 0 0 0 0,0 0-1 0 0,1 0 1 0 0,0 1 0 0 0,0-1-34 0 0,-3 7 4 0 0,1-2 14 0 0,0 0-1 0 0,0 0 0 0 0,1 0 1 0 0,-1 0-1 0 0,1 1 1 0 0,-1-1-1 0 0,1 1 1 0 0,0 0-1 0 0,0-1 1 0 0,1 1-18 0 0,11-15-2125 0 0,-14 17-8891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45.8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0 548 8640 0 0,'0'3'474'0'0,"0"0"0"0"0,0 0 0 0 0,1-1 0 0 0,-1 1 0 0 0,1 0 0 0 0,0 0 0 0 0,-1-1 0 0 0,2 2-474 0 0,0-4 57 0 0,0-1 0 0 0,-1 0 0 0 0,1 1 0 0 0,0-1 1 0 0,-1 0-1 0 0,1 0 0 0 0,-1 0 0 0 0,1 0 0 0 0,-1 0 1 0 0,1-1-1 0 0,-1 1 0 0 0,1 0 0 0 0,-1-1 0 0 0,0 1 1 0 0,0-1-1 0 0,0 1 0 0 0,0-1 0 0 0,0 0 1 0 0,0-1-58 0 0,18-35 148 0 0,-18 36-138 0 0,16-45 178 0 0,-2-1 1 0 0,5-29-189 0 0,-8 32 144 0 0,-1-11 57 0 0,-9 41-121 0 0,1 1 0 0 0,0 0 0 0 0,1-1 0 0 0,0 1 0 0 0,2 1 0 0 0,-1-1 1 0 0,3-2-81 0 0,7-13 220 0 0,-13 23-161 0 0,0 1 0 0 0,1-1 0 0 0,0 1 0 0 0,0 0 0 0 0,1-1-1 0 0,-1 1 1 0 0,1 1 0 0 0,0-1 0 0 0,0 1 0 0 0,2-2-59 0 0,37-28 744 0 0,-43 34-742 0 0,0 0 0 0 0,1 0-1 0 0,-1 0 1 0 0,0-1 0 0 0,0 1 0 0 0,1 0 0 0 0,-1 0 0 0 0,0 0 0 0 0,0 0 0 0 0,1 0-1 0 0,-1 1 1 0 0,0-1 0 0 0,1 0 0 0 0,-1 0 0 0 0,0 0 0 0 0,0 0 0 0 0,1 0 0 0 0,-1 0-1 0 0,0 0 1 0 0,0 0 0 0 0,0 0 0 0 0,1 1 0 0 0,-1-1 0 0 0,0 0 0 0 0,0 0-1 0 0,0 0 1 0 0,1 1 0 0 0,-1-1 0 0 0,0 0 0 0 0,0 0 0 0 0,0 0 0 0 0,0 1 0 0 0,1-1-1 0 0,-1 0 1 0 0,0 0 0 0 0,0 1 0 0 0,0-1 0 0 0,0 0 0 0 0,0 0 0 0 0,0 1-2 0 0,5 13 22 0 0,-3-10-3 0 0,5 2-16 0 0,3 3-2 0 0,17 43 0 0 0,16 32-4 0 0,-36-68 2 0 0,1 0 0 0 0,1 0 0 0 0,0-1 0 0 0,1 0 0 0 0,9 9 1 0 0,-12-16 12 0 0,0 0 19 0 0,0 0 0 0 0,0 0 0 0 0,-1 1 1 0 0,0 0-1 0 0,0 0 0 0 0,-1 1 0 0 0,-1 0 0 0 0,3 6-31 0 0,5 1 209 0 0,-11-16-187 0 0,0 0 0 0 0,0 0-1 0 0,0 0 1 0 0,0 1 0 0 0,0-1 0 0 0,0 0-1 0 0,0 0 1 0 0,-1 1 0 0 0,1-1-1 0 0,0 0 1 0 0,-1 1 0 0 0,1-1 0 0 0,-1 1-1 0 0,1-1 1 0 0,-1 1-22 0 0,0-1 13 0 0,0 0 0 0 0,0 0 0 0 0,0 0 0 0 0,0 0 0 0 0,0-1 0 0 0,0 1 0 0 0,0 0 0 0 0,0 0 0 0 0,1 0 0 0 0,-1 0 0 0 0,0 0 0 0 0,1 0 0 0 0,-1-1 0 0 0,0 1 0 0 0,1 0 0 0 0,-1 0 0 0 0,1-1 0 0 0,-1 1 0 0 0,1 0 0 0 0,0-1 0 0 0,-1 1 0 0 0,2 0-13 0 0,1 3 45 0 0,2 4-1849 0 0,-5-8-9601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46.3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1 175 8936 0 0,'0'-1'9'0'0,"0"1"1"0"0,0-1-1 0 0,0 1 0 0 0,0-1 1 0 0,1 1-1 0 0,-1 0 1 0 0,0-1-1 0 0,1 1 1 0 0,-1-1-1 0 0,0 1 1 0 0,1 0-1 0 0,-1-1 0 0 0,0 1 1 0 0,1 0-1 0 0,-1-1 1 0 0,0 1-1 0 0,1 0 1 0 0,-1-1-1 0 0,1 1 1 0 0,-1 0-1 0 0,1 0 0 0 0,-1 0 1 0 0,1 0-1 0 0,-1-1 1 0 0,1 1-1 0 0,-1 0 1 0 0,1 0-1 0 0,-1 0 0 0 0,1 0 1 0 0,-1 0-1 0 0,1 0 1 0 0,-1 0-1 0 0,1 0 1 0 0,-1 0-1 0 0,1 1-9 0 0,28 2 598 0 0,-8-1-317 0 0,11-8-341 0 0,0 0 1 0 0,0-3-1 0 0,17-6 60 0 0,-38 11-32 0 0,13-5-96 0 0,-1-1 0 0 0,7-4 128 0 0,34-15-328 0 0,-17 10 61 0 0,-27 11 170 0 0,-1 0 0 0 0,2 2 0 0 0,6-2 97 0 0,27-10-1234 0 0,-50 16-4172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49.2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183 116 6632 0 0,'0'1'83'0'0,"0"0"0"0"0,0 0 0 0 0,0 0 0 0 0,0 0 0 0 0,0 0-1 0 0,0 0 1 0 0,0 0 0 0 0,0 0 0 0 0,-1 0 0 0 0,1 0 0 0 0,0 0 0 0 0,-1 0 0 0 0,1 0 0 0 0,-1-1 0 0 0,1 1 0 0 0,-1 0 0 0 0,0 0 0 0 0,1 0 0 0 0,-1 0 0 0 0,0-1 0 0 0,1 1 0 0 0,-1 0 0 0 0,0 0-83 0 0,-11 11 961 0 0,-40 42 599 0 0,31-29-1519 0 0,12-16-63 0 0,1 0 0 0 0,-1 1 0 0 0,2 0 0 0 0,0 0 0 0 0,0 1 0 0 0,1-1 0 0 0,0 2 0 0 0,1-1 0 0 0,0 1 22 0 0,-2 14-283 0 0,2-1 0 0 0,-1 18 283 0 0,5-37-10 0 0,1-5 8 0 0,0 1 1 0 0,0 0-1 0 0,0 0 1 0 0,0 0-1 0 0,0-1 1 0 0,0 1-1 0 0,0 0 1 0 0,1 0-1 0 0,-1-1 1 0 0,1 1-1 0 0,-1 0 1 0 0,1-1-1 0 0,0 1 1 0 0,0 0-1 0 0,-1-1 0 0 0,1 1 1 0 0,0-1-1 0 0,0 1 1 0 0,1 0 1 0 0,1 0-5 0 0,-1 1 0 0 0,1-1 0 0 0,0 0 0 0 0,0 0 0 0 0,0 0 0 0 0,0 0 0 0 0,0-1 0 0 0,0 1 1 0 0,0-1-1 0 0,1 0 5 0 0,7 2-7 0 0,0 0 0 0 0,1 0 0 0 0,-1-1 0 0 0,1-1 1 0 0,7 0 6 0 0,-1-1 111 0 0,1-1 1 0 0,-1-1 0 0 0,0 0 0 0 0,0-2 0 0 0,0 0 0 0 0,0-1-1 0 0,11-4-111 0 0,73-40 1203 0 0,-100 49-1138 0 0,1-1 1 0 0,-1 0-1 0 0,0 0 0 0 0,1 0 0 0 0,-1 0 1 0 0,0 0-1 0 0,0 0 0 0 0,0-1 0 0 0,0 1 1 0 0,0-1-1 0 0,0 0 0 0 0,-1 1 0 0 0,1-1 1 0 0,0 0-1 0 0,-1 0 0 0 0,0 0 1 0 0,1 0-1 0 0,-1 0 0 0 0,0 0 0 0 0,0 0 1 0 0,1-2-66 0 0,-2 0 71 0 0,1 1 1 0 0,-1 0-1 0 0,0 0 1 0 0,0 0-1 0 0,0-1 1 0 0,0 1 0 0 0,-1 0-1 0 0,1 0 1 0 0,-1 0-1 0 0,0-1 1 0 0,0 1-1 0 0,0 0 1 0 0,0 0 0 0 0,-1-1-72 0 0,-6-11 167 0 0,-1 0 1 0 0,0 1-1 0 0,-1 1 1 0 0,0 0-1 0 0,-8-7-167 0 0,15 16-1 0 0,-15-18 160 0 0,1-1 0 0 0,2-1 0 0 0,-11-20-159 0 0,7 10 114 0 0,-5 2 21 0 0,21 29-118 0 0,0 0-1 0 0,0 0 0 0 0,1-1 0 0 0,-1 0 1 0 0,1 1-1 0 0,0-1 0 0 0,0 0 1 0 0,0 0-1 0 0,0 0 0 0 0,0 0 1 0 0,1-1-1 0 0,0 1 0 0 0,0 0 1 0 0,0-1-1 0 0,1-1-16 0 0,-1 6 4 0 0,1 0 0 0 0,0 0 1 0 0,0 0-1 0 0,0 0 0 0 0,0 0 1 0 0,0 0-1 0 0,0 0 0 0 0,0 0 0 0 0,0 0 1 0 0,0 0-1 0 0,0 0 0 0 0,0 0 0 0 0,-1 0 1 0 0,1 0-1 0 0,0 0 0 0 0,0 0 1 0 0,0 0-1 0 0,0 0 0 0 0,0 0 0 0 0,0 0 1 0 0,0 0-1 0 0,0 0 0 0 0,0 0 1 0 0,0 0-1 0 0,0 0 0 0 0,0-1 0 0 0,0 1 1 0 0,0 0-1 0 0,-1 0 0 0 0,1 0 0 0 0,0 0 1 0 0,0 0-1 0 0,0 0 0 0 0,0 0 1 0 0,0 0-1 0 0,0 0 0 0 0,0 0 0 0 0,0 0 1 0 0,0 0-1 0 0,0-1 0 0 0,0 1 1 0 0,0 0-1 0 0,0 0 0 0 0,0 0 0 0 0,0 0 1 0 0,0 0-1 0 0,0 0 0 0 0,0 0 1 0 0,0 0-1 0 0,0 0 0 0 0,0 0-4 0 0,-2 6-2230 0 0,2-6-8043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46.8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4120 0 0,'0'0'339'0'0,"0"0"9"0"0,0 0-3 0 0,0 0-13 0 0,0 0-47 0 0,0 0-8 0 0,0 28 918 0 0,6 241 1496 0 0,-6-171-1799 0 0,0-54-479 0 0,0-29-124 0 0,0-1 1 0 0,1 0-1 0 0,2 14-289 0 0,1-2 354 0 0,-3-16-191 0 0,0-1-1 0 0,1 0 1 0 0,0 0-1 0 0,1 1 1 0 0,1 2-163 0 0,-1-2 102 0 0,-3-9-63 0 0,0-1-1 0 0,0 1 0 0 0,0 0 1 0 0,0-1-1 0 0,0 1 0 0 0,0-1 1 0 0,1 1-1 0 0,-1 0 0 0 0,0-1 1 0 0,0 1-1 0 0,1-1 0 0 0,-1 1 1 0 0,0-1-1 0 0,0 1 0 0 0,1-1 1 0 0,-1 1-1 0 0,1-1 0 0 0,-1 0 1 0 0,0 1-1 0 0,1-1 0 0 0,-1 1 1 0 0,1-1-1 0 0,-1 0 0 0 0,1 1 1 0 0,-1-1-1 0 0,1 0 0 0 0,-1 0 1 0 0,1 1-1 0 0,-1-1 1 0 0,1 0-1 0 0,0 0 0 0 0,-1 0 1 0 0,1 0-1 0 0,-1 0 0 0 0,1 1 1 0 0,-1-1-1 0 0,2-1-38 0 0,-2 1 196 0 0,0 0-7 0 0,0 0 10 0 0,0 0 9 0 0,0 0 5 0 0,25 0 710 0 0,-12-1-860 0 0,0-1 0 0 0,0-1 0 0 0,-1 0 0 0 0,1 0 0 0 0,-1-1 0 0 0,0-1 0 0 0,0 0 0 0 0,5-4-63 0 0,-6 3 30 0 0,1 0 0 0 0,0 1 0 0 0,0 0 0 0 0,0 1 0 0 0,1 0 0 0 0,-1 1 0 0 0,1 0 0 0 0,7 0-30 0 0,-14 1-73 0 0,0 0-1 0 0,0 0 1 0 0,-1 0 0 0 0,1-1-1 0 0,-1 0 1 0 0,4-3 73 0 0,-1 2-1724 0 0,-5 2-9209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47.2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 5520 0 0,'0'0'490'0'0,"0"0"10"0"0,0 0-1 0 0,0 0-28 0 0,0 0-127 0 0,0 0-31 0 0,2 8 299 0 0,2-1-521 0 0,-2 1 0 0 0,1 0 0 0 0,-1 0-1 0 0,-1 0 1 0 0,1 0 0 0 0,-1 1 0 0 0,-1-1 0 0 0,1 0-1 0 0,-2 6-90 0 0,1 19 247 0 0,1 0-1 0 0,2 0 0 0 0,0-1 1 0 0,3 1-1 0 0,1-1 1 0 0,1-1-1 0 0,1 1 0 0 0,2-1 1 0 0,11 22-247 0 0,-18-48 79 0 0,0 1 0 0 0,-1-1-1 0 0,2 0 1 0 0,-1 0 0 0 0,1-1 0 0 0,-1 1 0 0 0,1-1 0 0 0,0 0 0 0 0,1 0 0 0 0,-1-1 0 0 0,1 0 0 0 0,0 0 0 0 0,0 0 0 0 0,0 0 0 0 0,0-1 0 0 0,0 0 0 0 0,0 0 0 0 0,0-1 0 0 0,1 0-1 0 0,-1 0 1 0 0,1 0 0 0 0,-1-1 0 0 0,1 0 0 0 0,4-1-79 0 0,-9 1 43 0 0,1 0 0 0 0,0 0 0 0 0,-1-1 1 0 0,1 1-1 0 0,0-1 0 0 0,-1 0 0 0 0,1 1 0 0 0,-1-1 0 0 0,0-1 0 0 0,1 1 0 0 0,-1 0 0 0 0,0 0 0 0 0,1-1 0 0 0,-1 0 0 0 0,0 1 1 0 0,0-1-1 0 0,0 0 0 0 0,-1 0 0 0 0,1 0-43 0 0,8-7 175 0 0,4-4 113 0 0,-1 1 0 0 0,0-2 0 0 0,0-1-288 0 0,-9 9 86 0 0,1 0 0 0 0,-2 0 0 0 0,1 0 0 0 0,-1 0 0 0 0,0-1 0 0 0,0 0 0 0 0,0 0 0 0 0,-1 1 0 0 0,0-3-86 0 0,12-45 556 0 0,-8 37-343 0 0,-2 0 1 0 0,0-1-1 0 0,-1 0 0 0 0,0 0 1 0 0,-1-12-214 0 0,-3 1 250 0 0,0 20-182 0 0,1 0-1 0 0,0 0 0 0 0,0 0 1 0 0,0 0-1 0 0,1 0 1 0 0,1 0-1 0 0,0 1 0 0 0,0-1 1 0 0,0 0-1 0 0,1 1 1 0 0,1-2-68 0 0,11-16 261 0 0,2-4-2732 0 0,-16 28-9468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47.6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276 1 7936 0 0,'0'0'569'0'0,"0"0"6"0"0,0 0 2 0 0,0 0-34 0 0,0 0-161 0 0,0 0-43 0 0,0 0 2 0 0,0 0-27 0 0,0 0-97 0 0,0 0-21 0 0,-22 0 440 0 0,12 0-508 0 0,0 1-1 0 0,-1 1 1 0 0,1 0 0 0 0,-6 2-128 0 0,6-2 96 0 0,0 0 1 0 0,0 0 0 0 0,0-1-1 0 0,-6 0-96 0 0,-76-1 1183 0 0,74 28-1019 0 0,12-8-89 0 0,1 0-1 0 0,-3 21-74 0 0,3-14 12 0 0,2-1 7 0 0,0 0-1 0 0,2 0 0 0 0,1 0 0 0 0,2 9-18 0 0,0 22 19 0 0,-2-40-13 0 0,-1-9 3 0 0,1 0 1 0 0,0 1-1 0 0,1-1 1 0 0,1 8-10 0 0,-1-14 1 0 0,-1 0 0 0 0,1 1 1 0 0,0-1-1 0 0,0 0 0 0 0,0 0 1 0 0,0 0-1 0 0,0 0 0 0 0,0 0 0 0 0,0-1 1 0 0,1 1-1 0 0,-1 0 0 0 0,1 0 1 0 0,-1-1-1 0 0,1 1 0 0 0,0-1 0 0 0,0 1 1 0 0,-1-1-1 0 0,1 0 0 0 0,0 0 1 0 0,0 0-2 0 0,0 0 0 0 0,-1 0 0 0 0,0 0 0 0 0,0-1 0 0 0,0 1 0 0 0,0 0 0 0 0,0 0 0 0 0,0 0 0 0 0,-1 0 0 0 0,1 1 0 0 0,0-1 0 0 0,0 0 0 0 0,0 1 0 0 0,11 12 0 0 0,3-3 7 0 0,-14-10-5 0 0,0 1-1 0 0,1-1 0 0 0,-1 0 0 0 0,0 0 1 0 0,1 0-1 0 0,-1 0 0 0 0,0 0 0 0 0,1-1 1 0 0,-1 1-1 0 0,1 0 0 0 0,0-1 1 0 0,-1 1-1 0 0,1-1 0 0 0,-1 1 0 0 0,1-1 1 0 0,0 0-1 0 0,-1 0 0 0 0,1 0-1 0 0,10 1 11 0 0,-1 0-1 0 0,0 0 1 0 0,0 1 0 0 0,6 2-11 0 0,9 2 63 0 0,-23-5-24 0 0,-1-1 0 0 0,0 0 0 0 0,0 1 0 0 0,0-1 1 0 0,0 0-1 0 0,0 0 0 0 0,0 0 0 0 0,1 0 1 0 0,-1-1-1 0 0,0 1 0 0 0,0-1 0 0 0,0 1 1 0 0,0-1-1 0 0,0 0 0 0 0,0 1 0 0 0,0-1 1 0 0,0 0-1 0 0,0 0 0 0 0,0-1 0 0 0,-1 1 1 0 0,2-1-40 0 0,15 1 104 0 0,9-11-2007 0 0,-25 11-8354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5:48.0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86 8336 0 0,'86'-4'2959'0'0,"-51"1"-2841"0"0,0-2 0 0 0,0-2 0 0 0,-1-1-1 0 0,18-7-117 0 0,-8 2 159 0 0,17-6-1554 0 0,-36 8-6135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6:00.4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334 0 1496 0 0,'0'0'487'0'0,"0"0"-5"0"0,0 0 4 0 0,0 0-16 0 0,0 0-43 0 0,0 0-12 0 0,2 6-3 0 0,3 5-317 0 0,-3-8 134 0 0,0 1 1 0 0,0 1 0 0 0,0-1-1 0 0,-1 0 1 0 0,1 0 0 0 0,-1 1-1 0 0,0-1 1 0 0,0 0 0 0 0,-1 1-1 0 0,1-1 1 0 0,-1 1 0 0 0,0-1-1 0 0,0 1 1 0 0,-1 1-230 0 0,1-6 31 0 0,-1 1 0 0 0,1 0 0 0 0,-1-1 0 0 0,1 1 0 0 0,-1 0 0 0 0,0-1 0 0 0,1 1 0 0 0,-1-1 0 0 0,0 1 0 0 0,1-1 0 0 0,-1 0 0 0 0,0 1 0 0 0,1-1 0 0 0,-1 1 0 0 0,0-1 0 0 0,0 0-1 0 0,0 0 1 0 0,1 0 0 0 0,-1 1 0 0 0,0-1 0 0 0,0 0 0 0 0,0 0 0 0 0,0 0-31 0 0,-30 1 298 0 0,8 0-207 0 0,-96 28 400 0 0,58 2 93 0 0,56-29-517 0 0,0 0 1 0 0,0 1-1 0 0,0 0 0 0 0,0 0 1 0 0,0 0-1 0 0,0 1 0 0 0,1-1 1 0 0,0 1-1 0 0,-1 0 0 0 0,-2 4-67 0 0,-8 7 150 0 0,7-8 32 0 0,6-6-150 0 0,0 0 1 0 0,1 1 0 0 0,-1-1 0 0 0,0 1 0 0 0,0 0-1 0 0,1 0 1 0 0,-1-1 0 0 0,1 1 0 0 0,-1 0 0 0 0,1 0-1 0 0,0 0 1 0 0,0 1 0 0 0,0-1 0 0 0,0 0 0 0 0,0 0 0 0 0,1 0-1 0 0,-1 1 1 0 0,0-1 0 0 0,1 1 0 0 0,0-1 0 0 0,0 0-1 0 0,0 1 1 0 0,0-1 0 0 0,0 1-33 0 0,1 7-55 0 0,0 0 0 0 0,1 0 0 0 0,0 0 0 0 0,0 0 0 0 0,4 6 55 0 0,4 23-38 0 0,-3-11 32 0 0,-4-15 4 0 0,0 0-1 0 0,-1 0 0 0 0,0 1 1 0 0,-1 7 2 0 0,0-8 0 0 0,0 0 0 0 0,0 0 0 0 0,2 0 0 0 0,-1 0 0 0 0,2 1 0 0 0,-2-5 1 0 0,-1 1 0 0 0,-1-1 0 0 0,1 0 0 0 0,-2 1 0 0 0,1-1-1 0 0,-2 9 0 0 0,-1 18 3 0 0,0 12 30 0 0,-14-65-12 0 0,17 15-99 0 0,7 2-1103 0 0,-5 0 706 0 0,-1 0-6645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6:00.8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0 232 3408 0 0,'4'5'178'0'0,"-1"-1"0"0"0,0 1 0 0 0,1-1 0 0 0,0 0 0 0 0,0 0 0 0 0,3 1-178 0 0,-5-3 117 0 0,1 0 0 0 0,0 0 1 0 0,0 0-1 0 0,0-1 1 0 0,0 0-1 0 0,0 1 1 0 0,0-1-1 0 0,0 0 0 0 0,0-1 1 0 0,0 1-1 0 0,1 0 1 0 0,-1-1-1 0 0,0 0 1 0 0,1 0-1 0 0,-1 0 0 0 0,0 0 1 0 0,2 0-118 0 0,13-3 35 0 0,1 1 11 0 0,0 0 0 0 0,0-2 0 0 0,9-3-46 0 0,-13 2 4 0 0,1 1 0 0 0,-1 0-1 0 0,1 1 1 0 0,0 1 0 0 0,8 0-4 0 0,-5 2 3 0 0,-11 0 0 0 0,1 0 0 0 0,0 0 1 0 0,-1-1-1 0 0,1 0 1 0 0,0-1-1 0 0,-1 0 0 0 0,7-2-3 0 0,5-5 8 0 0,-14 6-140 0 0,-1 1 0 0 0,1-1 0 0 0,0 1 0 0 0,0 0 0 0 0,0 1 0 0 0,5-1 132 0 0,28 0-4226 0 0</inkml:trace>
  <inkml:trace contextRef="#ctx0" brushRef="#br0" timeOffset="1">570 25 5184 0 0,'7'0'0'0'0,"11"-7"0"0"0,15-11 0 0 0,-33 18-3896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6:01.1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129 0 3504 0 0,'0'10'363'0'0,"-1"0"-1"0"0,-1-1 1 0 0,0 1 0 0 0,0-1-1 0 0,-1 1 1 0 0,-1 2-363 0 0,-4 35 152 0 0,-13 12-84 0 0,2 1 1 0 0,-4 37-69 0 0,5-36 110 0 0,12-43 24 0 0,1 0 0 0 0,0 0 0 0 0,0 12-134 0 0,5-28 8 0 0,-2 7 49 0 0,1 0-1 0 0,0 0 1 0 0,0 0 0 0 0,1 0 0 0 0,1 0-1 0 0,-1 0 1 0 0,2-1 0 0 0,-1 1 0 0 0,1 0-1 0 0,0 0 1 0 0,3 4-57 0 0,1 0 100 0 0,1-2-1 0 0,0 1 1 0 0,1-1 0 0 0,0 0-1 0 0,1 1-99 0 0,-5-8 7 0 0,-2-3 1 0 0,-1 1 1 0 0,1-1-1 0 0,0 0 0 0 0,0 0 0 0 0,0 1 0 0 0,1-2 0 0 0,-1 1 0 0 0,0 0 0 0 0,0 0 0 0 0,1-1 0 0 0,-1 1 0 0 0,0-1 0 0 0,0 0 0 0 0,1 1 0 0 0,-1-1-8 0 0,20 4 31 0 0,-17-2-24 0 0,0 0-1 0 0,0 0 1 0 0,0-1-1 0 0,0 0 1 0 0,0 0-1 0 0,0-1 1 0 0,1 1-1 0 0,-1-1 1 0 0,0 0-1 0 0,0 0 1 0 0,0-1-1 0 0,1 0 1 0 0,-1 1-1 0 0,4-3-6 0 0,7-2 16 0 0,0-1-1 0 0,0-1 1 0 0,12-7-16 0 0,35-14 236 0 0,-59 27-220 0 0,-1-1 0 0 0,1 1 0 0 0,0-1 0 0 0,-1 0 0 0 0,1 0 0 0 0,-1-1 0 0 0,0 1 0 0 0,0-1 0 0 0,0 1 0 0 0,0-1 0 0 0,0 0 0 0 0,-1 0 0 0 0,1 0 0 0 0,-1-1 0 0 0,0 1 0 0 0,0 0 0 0 0,0-1 0 0 0,0 0 0 0 0,0 1 0 0 0,-1-1 0 0 0,1-1-16 0 0,21-53 584 0 0,-23 56-568 0 0,0 1 0 0 0,1 0 1 0 0,-1-1-1 0 0,0 1 0 0 0,0-1 0 0 0,0 1 1 0 0,0-1-1 0 0,0 1 0 0 0,0-1 1 0 0,-1 1-1 0 0,1 0 0 0 0,0-1 0 0 0,-1 1 1 0 0,1 0-1 0 0,-1-1 0 0 0,1 1 1 0 0,-1 0-1 0 0,0-1 0 0 0,1 1 0 0 0,-1 0 1 0 0,0 0-1 0 0,0 0 0 0 0,0-1-16 0 0,-28-23 304 0 0,11 11-200 0 0,-11-13 157 0 0,-1 1-1 0 0,-22-13-260 0 0,45 34 33 0 0,-3-2 40 0 0,0 0 0 0 0,0-1 0 0 0,1-1 0 0 0,0 1 0 0 0,0-1 0 0 0,-1-3-73 0 0,9 10-46 0 0,-1 0 1 0 0,1 0-1 0 0,0 0 0 0 0,1 0 0 0 0,-1-1 0 0 0,0 1 0 0 0,0 0 0 0 0,1 0 0 0 0,0 0 0 0 0,-1-1 0 0 0,1 1 1 0 0,0 0-1 0 0,0 0 0 0 0,0-1 0 0 0,0 1 0 0 0,0 0 0 0 0,1 0 0 0 0,-1-1 0 0 0,1 1 0 0 0,0 0 1 0 0,-1 0-1 0 0,1 0 0 0 0,0 0 0 0 0,0 0 0 0 0,0 0 0 0 0,2-2 46 0 0,-2 2-6893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6:01.7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1 197 2808 0 0,'6'13'-2'0'0,"-4"-11"27"0"0,-1 0 0 0 0,1 1 0 0 0,-1-1 0 0 0,0 1 0 0 0,0-1 0 0 0,0 1 0 0 0,0 0 0 0 0,-1-1 0 0 0,1 1 0 0 0,-1 0 0 0 0,0-1 0 0 0,1 1 0 0 0,-1 0-25 0 0,-1 4 145 0 0,2-1 0 0 0,-1 1 0 0 0,1 0 0 0 0,0-1 1 0 0,0 1-1 0 0,1-1 0 0 0,1 4-145 0 0,-1-2 157 0 0,15 37 323 0 0,9 39-351 0 0,-25-79-129 0 0,0 2 65 0 0,0 0-1 0 0,1-1 0 0 0,0 1 1 0 0,0 0-1 0 0,0-1 1 0 0,1 1-1 0 0,0-1 0 0 0,0 0 1 0 0,1 0-1 0 0,3 5-64 0 0,17 25 569 0 0,-19-28-87 0 0,0 0 1 0 0,0 0-1 0 0,1-1 1 0 0,6 7-483 0 0,-9-4 624 0 0,-1-5 5 0 0,3-10-120 0 0,-5 3-469 0 0,1 1 0 0 0,-1-1 0 0 0,0 0 0 0 0,0 0-1 0 0,0 0 1 0 0,0 0 0 0 0,0 0 0 0 0,0 0 0 0 0,0 0 0 0 0,0 0-1 0 0,-1 0 1 0 0,1 0 0 0 0,-1 0 0 0 0,0 0-40 0 0,-1-10 69 0 0,-6-66 317 0 0,3-1 0 0 0,5-19-386 0 0,1 74 189 0 0,1 0 1 0 0,2-5-190 0 0,2-41 236 0 0,-5 63-188 0 0,-1-1 0 0 0,1 0 0 0 0,1 0 0 0 0,0 1 0 0 0,0-1 1 0 0,0 1-1 0 0,1 0 0 0 0,0 0 0 0 0,1 0 0 0 0,-1 0 0 0 0,1 0 1 0 0,1 1-1 0 0,-1-1 0 0 0,1 1 0 0 0,0 0 0 0 0,1 1 0 0 0,-1-1-48 0 0,-2 2 41 0 0,1 1 1 0 0,-1-1-1 0 0,1 1 0 0 0,0 0 0 0 0,-1 0 0 0 0,1 0 1 0 0,1 0-1 0 0,-1 1 0 0 0,0-1 0 0 0,1 1 0 0 0,-1 0 1 0 0,1 1-1 0 0,-1-1 0 0 0,1 1 0 0 0,0 0 0 0 0,0 0 1 0 0,0 0-1 0 0,0 0 0 0 0,0 1-41 0 0,2 0 19 0 0,0 0-1 0 0,0 0 1 0 0,0 1 0 0 0,-1-1-1 0 0,1 2 1 0 0,0-1 0 0 0,0 1-1 0 0,-1 0 1 0 0,1 0 0 0 0,-1 1-1 0 0,1-1 1 0 0,4 5-19 0 0,10 2 33 0 0,-17-8-30 0 0,-1 0 0 0 0,1 0 1 0 0,-1 1-1 0 0,0-1 0 0 0,0 1 1 0 0,1 0-1 0 0,-1 0 0 0 0,-1 0 1 0 0,4 3-4 0 0,5 2 14 0 0,-10-7-13 0 0,-1 1 0 0 0,1-1 1 0 0,-1 0-1 0 0,1 1 0 0 0,0-1 1 0 0,-1 0-1 0 0,1 1 0 0 0,-1-1 0 0 0,1 1 1 0 0,-1-1-1 0 0,1 1 0 0 0,-1-1 1 0 0,1 1-1 0 0,-1-1 0 0 0,0 1 1 0 0,1-1-1 0 0,-1 1 0 0 0,0-1 1 0 0,1 1-1 0 0,-1 0 0 0 0,0-1 0 0 0,0 1 1 0 0,0 0-1 0 0,1-1 0 0 0,-1 1 1 0 0,0 0-1 0 0,0-1 0 0 0,0 1 1 0 0,0 0-1 0 0,0 0-1 0 0,0 10 2 0 0,0-7-2 0 0,0 0 0 0 0,0 0 0 0 0,0 0 0 0 0,0-1 0 0 0,-1 1 0 0 0,0 0 0 0 0,1 0 0 0 0,-1-1 1 0 0,-1 1-1 0 0,1-1 0 0 0,-1 2 0 0 0,-13 33 0 0 0,12-29 0 0 0,0 1 0 0 0,-1-1 0 0 0,0 0 0 0 0,0 0 0 0 0,-1-1 0 0 0,-1 1 0 0 0,1-1 0 0 0,-4 4 0 0 0,-50 48 9 0 0,29-32 18 0 0,26-25-20 0 0,-1 1 0 0 0,1-1 0 0 0,0 1 0 0 0,0 0 0 0 0,1 1 0 0 0,-1-1 0 0 0,-1 3-7 0 0,-13 18 9 0 0,4-7 17 0 0,14-18-23 0 0,0 1 0 0 0,-1-1 0 0 0,1 1 0 0 0,0-1 1 0 0,0 1-1 0 0,-1 0 0 0 0,1-1 0 0 0,0 1 0 0 0,0 0 1 0 0,0-1-1 0 0,0 1 0 0 0,0 0 0 0 0,0-1 0 0 0,0 1 0 0 0,0 0 1 0 0,0-1-1 0 0,1 1 0 0 0,-1-1 0 0 0,0 1 0 0 0,0 0 1 0 0,1-1-1 0 0,-1 1 0 0 0,0-1 0 0 0,0 1 0 0 0,1-1 1 0 0,-1 1-1 0 0,1 0 0 0 0,-1-1 0 0 0,1 1-3 0 0,17 9 95 0 0,0-2-98 0 0,-3-1 12 0 0,1 0 0 0 0,0 0 0 0 0,0-1 0 0 0,1-1 0 0 0,14 2-9 0 0,9 3 9 0 0,-13-1-2 0 0,-19-6-5 0 0,1 0-1 0 0,0-1 0 0 0,1 0 1 0 0,-1 0-1 0 0,0-1 0 0 0,1 0 0 0 0,-1 0 1 0 0,1-1-2 0 0,3 0 9 0 0,0 0 1 0 0,1 1 0 0 0,2 1-10 0 0,28 2 19 0 0,-43-4-93 0 0,0 0 0 0 0,-1 0 0 0 0,1 0 0 0 0,0 0 0 0 0,0 0 0 0 0,0 0 0 0 0,0 1 0 0 0,-1-1 0 0 0,1 0 0 0 0,0 1 0 0 0,0-1 0 0 0,-1 0 0 0 0,1 1 0 0 0,0-1 0 0 0,0 1 0 0 0,-1-1 0 0 0,1 1 0 0 0,0-1 0 0 0,-1 1 0 0 0,1 0 0 0 0,-1-1 0 0 0,1 1 0 0 0,-1 0 0 0 0,1 0 74 0 0,0 0-8880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7:51.2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377 1 3912 0 0,'0'0'232'0'0,"0"0"0"0"0,0 0 3 0 0,0 0 34 0 0,0 0 99 0 0,0 0 25 0 0,0 0 6 0 0,0 0 39 0 0,0 0 154 0 0,0 0 35 0 0,0 0 5 0 0,0 0-31 0 0,0 0-146 0 0,6 3-32 0 0,10 6-192 0 0,-10-6-13 0 0,-9-4 422 0 0,-2-1-526 0 0,-1 1 1 0 0,1 0-1 0 0,0 1 0 0 0,-1-1 0 0 0,1 1 1 0 0,0 0-1 0 0,-1 0 0 0 0,1 1 0 0 0,-2 0-114 0 0,-2-1 116 0 0,3 1-30 0 0,0 0-1 0 0,0 0 1 0 0,-1 1 0 0 0,1 0-1 0 0,-5 2-85 0 0,-10 3 123 0 0,8-3-29 0 0,0 1 0 0 0,0 1 0 0 0,1 0 0 0 0,0 0-1 0 0,0 1 1 0 0,0 1 0 0 0,-7 6-94 0 0,-20 13 203 0 0,35-25-183 0 0,1 1 0 0 0,-1 0 1 0 0,1 0-1 0 0,0 0 0 0 0,0 0 1 0 0,0 1-1 0 0,1-1 1 0 0,-2 4-21 0 0,1-4 20 0 0,1 1 0 0 0,0-1 0 0 0,-1 0 0 0 0,0 1 0 0 0,0-1 0 0 0,0-1 0 0 0,0 1 1 0 0,-1 0-21 0 0,-6 3 39 0 0,8-5-28 0 0,0 0 1 0 0,0 1 0 0 0,0-1 0 0 0,0 0 0 0 0,0 1-1 0 0,0-1 1 0 0,0 1 0 0 0,1 0 0 0 0,-1 0 0 0 0,1-1 0 0 0,-1 1-1 0 0,1 0 1 0 0,-1 0 0 0 0,1 1 0 0 0,0-1 0 0 0,0 0 0 0 0,0 0-12 0 0,-9 16 71 0 0,8-16-63 0 0,1-1-1 0 0,0 1 1 0 0,-1 0-1 0 0,1 0 1 0 0,0 0 0 0 0,0 0-1 0 0,0 0 1 0 0,0 1 0 0 0,1-1-1 0 0,-1 0 1 0 0,0 0-1 0 0,1 1 1 0 0,0-1 0 0 0,-1 0-1 0 0,1 0 1 0 0,0 2-8 0 0,0 0 11 0 0,0-1 1 0 0,0 1-1 0 0,-1-1 0 0 0,1 1 1 0 0,-1-1-1 0 0,0 1 1 0 0,-1 2-12 0 0,-4 26 45 0 0,6-31-44 0 0,-1-1-1 0 0,1 1 1 0 0,0 0 0 0 0,1 0 0 0 0,-1 0 0 0 0,0 0 0 0 0,0 0 0 0 0,0 0 0 0 0,0 0 0 0 0,1-1 0 0 0,-1 1 0 0 0,0 0 0 0 0,1 0 0 0 0,-1 0 0 0 0,1-1 0 0 0,-1 1 0 0 0,1 0 0 0 0,-1 0 0 0 0,1-1 0 0 0,-1 1 0 0 0,1-1 0 0 0,0 1 0 0 0,-1 0 0 0 0,1-1 0 0 0,0 1 0 0 0,0-1 0 0 0,-1 1 0 0 0,2-1-1 0 0,20 12 224 0 0,-19-10-183 0 0,0 1 1 0 0,0-2 0 0 0,0 1-1 0 0,0 0 1 0 0,1-1 0 0 0,-1 1-1 0 0,1-1 1 0 0,-1 0 0 0 0,1 0-1 0 0,-1-1 1 0 0,1 1 0 0 0,1 0-42 0 0,2-2 75 0 0,0 0 0 0 0,0-1 0 0 0,0 1 0 0 0,0-1 0 0 0,-1 0 0 0 0,1-1 0 0 0,-1 0-1 0 0,1 0 1 0 0,-1 0 0 0 0,0-1 0 0 0,4-3-75 0 0,10-7 169 0 0,-1 0 1 0 0,14-16-170 0 0,1 1 103 0 0,-26 24-94 0 0,0-1 0 0 0,0 0 0 0 0,-1-1 0 0 0,0 0 0 0 0,-1 0 0 0 0,1-1 0 0 0,-1 1 0 0 0,-1-1-1 0 0,1-2-8 0 0,4-4 94 0 0,2-5 52 0 0,-11 14-144 0 0,1 0-1 0 0,0 0 1 0 0,1 0 0 0 0,-1 1-1 0 0,1-1 1 0 0,0 1-1 0 0,2-2-1 0 0,12-21 149 0 0,-9 14 77 0 0,-7 12-218 0 0,0-1 1 0 0,0 1 0 0 0,0 0-1 0 0,-1-1 1 0 0,1 1 0 0 0,0-1-1 0 0,-1 1 1 0 0,1-1 0 0 0,-1 1-1 0 0,1-1 1 0 0,-1 1 0 0 0,0-1-1 0 0,0 1 1 0 0,0-1 0 0 0,0 0-1 0 0,0 1 1 0 0,0-1 0 0 0,0 0-9 0 0,0-16-476 0 0,0 26 184 0 0,4 30 65 0 0,9-1 72 0 0,-9-28 123 0 0,-1 0 0 0 0,1 0 0 0 0,-2 1 0 0 0,1-1-1 0 0,-1 1 1 0 0,-1 0 0 0 0,0 0 0 0 0,0 0 32 0 0,-1-7-3 0 0,0 8-27 0 0,0 0-1 0 0,0 0 1 0 0,1 0-1 0 0,1 0 1 0 0,0 0 0 0 0,0 0-1 0 0,1-1 31 0 0,11 33-173 0 0,-2-23 354 0 0,-12-20-153 0 0,0 1 0 0 0,1 0 0 0 0,-1-1 0 0 0,0 1 0 0 0,1-1 0 0 0,-1 1 0 0 0,0 0 1 0 0,0-1-1 0 0,1 1 0 0 0,-1 0 0 0 0,0 0 0 0 0,0-1 0 0 0,0 1 0 0 0,0 0 0 0 0,0-1 0 0 0,0 1 0 0 0,0 0 0 0 0,0-1 0 0 0,0 1 0 0 0,-1 0 0 0 0,1 0 0 0 0,0-1 0 0 0,0 1 0 0 0,-1 0-28 0 0,0 14-1803 0 0,1-14-8529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7:51.7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10448 0 0,'0'0'49'0'0,"0"0"1"0"0,0 0 0 0 0,0 1-1 0 0,0-1 1 0 0,0 0-1 0 0,0 0 1 0 0,0 1 0 0 0,0-1-1 0 0,0 0 1 0 0,0 0-1 0 0,0 1 1 0 0,0-1 0 0 0,0 0-1 0 0,0 0 1 0 0,0 1-1 0 0,0-1 1 0 0,0 0 0 0 0,0 0-1 0 0,0 1 1 0 0,0-1 0 0 0,0 0-1 0 0,0 0 1 0 0,1 1-1 0 0,-1-1 1 0 0,0 0 0 0 0,0 0-1 0 0,0 0 1 0 0,0 1-1 0 0,1-1 1 0 0,-1 0 0 0 0,0 0-1 0 0,0 0 1 0 0,0 0 0 0 0,1 1-1 0 0,-1-1 1 0 0,0 0-1 0 0,0 0 1 0 0,1 0 0 0 0,-1 0-1 0 0,0 0 1 0 0,0 0-1 0 0,1 0 1 0 0,-1 0 0 0 0,0 0-1 0 0,0 1 1 0 0,1-1-1 0 0,-1 0-49 0 0,1 0 94 0 0,-1 0-1 0 0,1 0 0 0 0,0 0 0 0 0,-1 0 0 0 0,1 0 0 0 0,0 0 0 0 0,-1 1 0 0 0,1-1 0 0 0,0 0 0 0 0,-1 0 0 0 0,1 1 0 0 0,-1-1 0 0 0,1 0 0 0 0,-1 1 1 0 0,1-1-1 0 0,-1 1 0 0 0,1-1 0 0 0,-1 1 0 0 0,1-1 0 0 0,-1 1-93 0 0,6 5-1827 0 0,-5-5-7331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49.7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0 406 6728 0 0,'56'0'4984'0'0,"-56"-23"-3607"0"0,-7-11-677 0 0,2 10-262 0 0,0 0 0 0 0,2-1 1 0 0,-1-23-439 0 0,4 29 176 0 0,-1 12-59 0 0,1 0 1 0 0,0-1-1 0 0,0 1 1 0 0,1 0-1 0 0,0 0 0 0 0,0 0 1 0 0,1-2-118 0 0,-1 7 41 0 0,0 0 0 0 0,-1 1-1 0 0,1-1 1 0 0,0 0 0 0 0,0 1 0 0 0,0-1 0 0 0,1 1 0 0 0,-1 0 0 0 0,0-1-1 0 0,0 1 1 0 0,1 0 0 0 0,-1-1 0 0 0,1 1 0 0 0,-1 0 0 0 0,1 0 0 0 0,-1 0-1 0 0,1 1 1 0 0,0-1 0 0 0,0 0 0 0 0,-1 1 0 0 0,1-1 0 0 0,0 1-1 0 0,0-1 1 0 0,0 1 0 0 0,-1 0 0 0 0,1 0 0 0 0,0-1 0 0 0,0 1 0 0 0,0 1-1 0 0,0-1-40 0 0,0 0 35 0 0,0 0 0 0 0,0 1 0 0 0,0-1 0 0 0,0 1 0 0 0,-1-1 0 0 0,1 1 0 0 0,0 0 0 0 0,0 0 0 0 0,0 0 0 0 0,-1 0 0 0 0,1 0-1 0 0,-1 0 1 0 0,1 0 0 0 0,-1 0 0 0 0,1 1 0 0 0,-1-1 0 0 0,1 1 0 0 0,-1-1-35 0 0,26 37 144 0 0,-8-10 3 0 0,3 0-71 0 0,-4-5 96 0 0,2 0-1 0 0,19 17-171 0 0,-32-33 35 0 0,1 0-1 0 0,1-1 0 0 0,-1 0 0 0 0,1-1 0 0 0,0 0 0 0 0,0 0 0 0 0,0-1 0 0 0,1 0 0 0 0,0 0 0 0 0,6 0-34 0 0,7 2 46 0 0,68 13 175 0 0,-71-18-175 0 0,1-1-1 0 0,-1 0 0 0 0,0-2 1 0 0,0-1-1 0 0,0 0 1 0 0,-1-2-1 0 0,1 0 1 0 0,-1-1-1 0 0,0-1 1 0 0,2-1-46 0 0,-17 6 12 0 0,-1 1 0 0 0,1-1 0 0 0,-1 0 0 0 0,0 0-1 0 0,1 0 1 0 0,-1 0 0 0 0,0-1 0 0 0,0 1 0 0 0,-1-1 0 0 0,1 0 0 0 0,2-3-12 0 0,-4 5 10 0 0,0-1 0 0 0,0 1 0 0 0,0-1-1 0 0,0 1 1 0 0,-1-1 0 0 0,1 0 0 0 0,-1 1 0 0 0,1-1 0 0 0,-1 0-1 0 0,1 0 1 0 0,-1 1 0 0 0,0-1 0 0 0,0 0 0 0 0,0 0-1 0 0,0 0 1 0 0,0 1 0 0 0,0-1 0 0 0,0 0 0 0 0,-1 0 0 0 0,1 1-1 0 0,-1-1 1 0 0,1 0 0 0 0,-1-1-10 0 0,-4-7 25 0 0,-3-9 38 0 0,-1 0 0 0 0,0 0-1 0 0,-2 1 1 0 0,0 1 0 0 0,-3-2-63 0 0,-15-14 61 0 0,-1 2-1 0 0,-2 1 1 0 0,-14-9-61 0 0,40 33 13 0 0,0 1-1 0 0,-1 0 1 0 0,1 1 0 0 0,-1-1-1 0 0,-7-2-12 0 0,13 3-2565 0 0,1 3-10372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7:53.1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4912 0 0,'3'0'2027'0'0,"8"5"-1302"0"0,-3 3 103 0 0,0 0 0 0 0,-1 0 1 0 0,0 0-1 0 0,2 4-828 0 0,-6-1 77 0 0,-2-10-78 0 0,-1 1 0 0 0,1-1 0 0 0,-1 0 0 0 0,1 1 0 0 0,-1-1 0 0 0,0 0 0 0 0,0 0 0 0 0,0 1 0 0 0,0-1 0 0 0,0 0 0 0 0,0 1 0 0 0,0-1 1 0 0,0 0-1 0 0,0 1 0 0 0,-1-1 0 0 0,1 0 0 0 0,0 1 0 0 0,-1-1 0 0 0,1 0 0 0 0,-1 0 0 0 0,0 0 0 0 0,1 1 1 0 0,-6 17-9 0 0,-6 40 239 0 0,8-45-96 0 0,1 1 0 0 0,0-1 0 0 0,0 14-134 0 0,2-5 164 0 0,0-6-5 0 0,0 1 0 0 0,2-1 0 0 0,1 10-159 0 0,3 41 352 0 0,-1-24-123 0 0,-4-34-172 0 0,0 0 0 0 0,1 0 0 0 0,0-1 0 0 0,1 1 0 0 0,0-1 0 0 0,0 1 0 0 0,1-1 0 0 0,2 4-57 0 0,-3-7 11 0 0,0-1 1 0 0,0 1-1 0 0,-1 0 0 0 0,1-1 0 0 0,-2 1 0 0 0,1 0 0 0 0,0 2-11 0 0,-1-1 23 0 0,1 1 1 0 0,0 0-1 0 0,1-1 0 0 0,1 5-23 0 0,30 85 320 0 0,-31-92-305 0 0,0 0 0 0 0,0 0 0 0 0,1 0 0 0 0,0 0 0 0 0,0 0-1 0 0,1 1-14 0 0,-1-2 10 0 0,0 0 1 0 0,-1 0-1 0 0,1 1 0 0 0,-1-1 0 0 0,0 1 0 0 0,0-1 0 0 0,0 4-10 0 0,0-4 5 0 0,-1 0 0 0 0,1 0 0 0 0,-1-1 1 0 0,1 1-1 0 0,0 0 0 0 0,1-1 0 0 0,-1 1 0 0 0,1 0-5 0 0,0-1 5 0 0,-1 0-1 0 0,1 1 1 0 0,-1-1-1 0 0,0 1 1 0 0,-1-1-1 0 0,1 1 1 0 0,-1 0-1 0 0,1 1-4 0 0,-1-1 4 0 0,0 1 0 0 0,1-1 0 0 0,0 0 0 0 0,0 0 1 0 0,0 1-1 0 0,0-1 0 0 0,0-1 0 0 0,1 1 0 0 0,0 0 0 0 0,0 0 0 0 0,2 1-4 0 0,5 4 9 0 0,0 0 0 0 0,1-1-1 0 0,3 3-8 0 0,-9-8 3 0 0,-3-1-1 0 0,0-1 1 0 0,-1 1 0 0 0,1-1 0 0 0,-1 1 0 0 0,1 0 0 0 0,-1 0 0 0 0,0 0-1 0 0,0 0 1 0 0,1 1-3 0 0,-1-1 2 0 0,-1-1 0 0 0,1 0-1 0 0,-1 0 1 0 0,1 0 0 0 0,0 0-1 0 0,-1 0 1 0 0,1 0 0 0 0,0 0-1 0 0,0 0 1 0 0,0 0-1 0 0,0 0 1 0 0,0 0 0 0 0,0 0-1 0 0,0-1 1 0 0,0 1 0 0 0,0 0-1 0 0,0-1 1 0 0,0 1 0 0 0,0-1-1 0 0,0 1 1 0 0,1-1 0 0 0,-1 0-1 0 0,0 1 1 0 0,0-1 0 0 0,1 0-1 0 0,-1 0 1 0 0,0 0 0 0 0,1 0-2 0 0,5 0 15 0 0,-1-1 1 0 0,0 0-1 0 0,1 0 1 0 0,-1-1 0 0 0,0 0-1 0 0,0 0 1 0 0,0 0 0 0 0,0-1-1 0 0,0 0 1 0 0,-1 0-1 0 0,0 0 1 0 0,1-1 0 0 0,-1 0-1 0 0,0 0 1 0 0,2-2-16 0 0,38-25 87 0 0,-36 25-15 0 0,0-1 0 0 0,0 0 0 0 0,-1 0 0 0 0,0-1 0 0 0,0 0 0 0 0,0 0 0 0 0,3-7-72 0 0,-7 11 102 0 0,-1 0-1 0 0,1-1 1 0 0,0 1-1 0 0,1 1 1 0 0,-1-1 0 0 0,1 0-102 0 0,16-13 349 0 0,-12 6-287 0 0,-1-1 1 0 0,0 0 0 0 0,0 0 0 0 0,-1 0 0 0 0,-1-1 0 0 0,3-7-63 0 0,-4 10-2 0 0,0-2 0 0 0,0-1-1 0 0,-1 1 1 0 0,0-1-1 0 0,-1 1 1 0 0,-1-1-1 0 0,0 0 1 0 0,0 0-1 0 0,-1 0 1 0 0,-1 0-1 0 0,-1-2 3 0 0,2-16-10 0 0,-1-25-14 0 0,-6-47 24 0 0,6 98 15 0 0,-1 1 0 0 0,1 0 0 0 0,1-1 0 0 0,-1 1 0 0 0,1 0 0 0 0,0-1 0 0 0,0 1 0 0 0,0 0 0 0 0,0-1-15 0 0,3-8 79 0 0,-4 9-51 0 0,1 1-1 0 0,-1 0 1 0 0,0 0 0 0 0,0-1-1 0 0,-1 1 1 0 0,1 0-1 0 0,-1-4-27 0 0,-2-16 358 0 0,-1 2-159 0 0,3 19-183 0 0,0 0 1 0 0,1 0 0 0 0,-1 0 0 0 0,1-1-1 0 0,-1 1 1 0 0,1 0 0 0 0,0 0-1 0 0,0-1 1 0 0,0 1 0 0 0,0 0-1 0 0,0-1-16 0 0,0-3 40 0 0,1 1-1 0 0,-1-1 0 0 0,0 1 0 0 0,-1 0 0 0 0,0-1 0 0 0,1 1 1 0 0,-2-1-1 0 0,0-3-39 0 0,-6 0 136 0 0,8 8-141 0 0,0 1 0 0 0,-1 0 1 0 0,1 0-1 0 0,-1-1 1 0 0,1 1-1 0 0,0 0 0 0 0,-1-1 1 0 0,1 1-1 0 0,0-1 1 0 0,0 1-1 0 0,-1 0 1 0 0,1-1-1 0 0,0 1 0 0 0,0-1 1 0 0,-1 1-1 0 0,1 0 1 0 0,0-1-1 0 0,0 1 1 0 0,0-1-1 0 0,0 1 0 0 0,0-1 1 0 0,0 1-1 0 0,0-1 1 0 0,0 1-1 0 0,0-1 5 0 0,0 0-104 0 0,0 1-8 0 0,0-1-204 0 0,0 3 217 0 0,0 9-211 0 0,0-11 322 0 0,0 0 1 0 0,0 0 0 0 0,1 1-1 0 0,-1-1 1 0 0,0 0 0 0 0,0 0 0 0 0,0 1-1 0 0,0-1 1 0 0,0 0 0 0 0,0 0 0 0 0,0 1-1 0 0,0-1 1 0 0,0 0 0 0 0,0 0-1 0 0,0 1 1 0 0,0-1 0 0 0,0 0 0 0 0,0 0-1 0 0,0 1 1 0 0,0-1 0 0 0,0 0-1 0 0,0 0 1 0 0,0 1 0 0 0,-1-1 0 0 0,1 0-1 0 0,0 0 1 0 0,0 1 0 0 0,0-1 0 0 0,0 0-1 0 0,-1 0 1 0 0,1 0 0 0 0,0 1-1 0 0,0-1 1 0 0,0 0 0 0 0,0 0 0 0 0,-1 0-1 0 0,1 0 1 0 0,0 0 0 0 0,0 1-1 0 0,-1-1 1 0 0,1 0 0 0 0,0 0 0 0 0,0 0-1 0 0,-1 0 1 0 0,1 0 0 0 0,0 0 0 0 0,0 0-1 0 0,-1 0 1 0 0,1 0 0 0 0,0 0-1 0 0,0 0 1 0 0,-1 0 0 0 0,1 0 0 0 0,0 0-1 0 0,0 0 1 0 0,-1 0 0 0 0,1 0-1 0 0,0 0 1 0 0,0 0 0 0 0,-1-1-13 0 0,-2 1 141 0 0,2 0-48 0 0,1 0-33 0 0,0 0 1 0 0,0 0 3 0 0,0 0-8 0 0,0 0-30 0 0,0 0-4 0 0,0 0 2 0 0,0 0 12 0 0,0 0 50 0 0,0 0 15 0 0,0 0-4 0 0,0 0-21 0 0,0 0-80 0 0,0 0-21 0 0,0 0-3 0 0,0 0-2300 0 0,0 0-9234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7:54.0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5520 0 0,'1'-1'124'0'0,"0"1"0"0"0,0 0-1 0 0,0 0 1 0 0,0 0 0 0 0,0 1 0 0 0,0-1 0 0 0,0 0 0 0 0,0 0 0 0 0,0 0 0 0 0,0 1 0 0 0,0-1-1 0 0,0 0 1 0 0,0 1 0 0 0,0-1 0 0 0,-1 1 0 0 0,1-1 0 0 0,0 1 0 0 0,0 0 0 0 0,0-1 0 0 0,-1 1-1 0 0,1 0 1 0 0,0-1 0 0 0,-1 1 0 0 0,1 0 0 0 0,0 0 0 0 0,-1 0 0 0 0,1 0 0 0 0,-1 0 0 0 0,1-1-1 0 0,-1 1 1 0 0,0 0 0 0 0,1 0 0 0 0,-1 0 0 0 0,0 0 0 0 0,0 0 0 0 0,0 0 0 0 0,0 1-124 0 0,3 12 1236 0 0,-3-13-1241 0 0,0 0 0 0 0,0 0 0 0 0,0 0 1 0 0,1 0-1 0 0,-1 0 0 0 0,0 0 1 0 0,0 0-1 0 0,1 0 0 0 0,-1 0 0 0 0,1 0 1 0 0,-1 0-1 0 0,1 0 0 0 0,-1 0 0 0 0,1 0 1 0 0,0 0-1 0 0,-1 0 0 0 0,1 0 0 0 0,1 0 5 0 0,0 2-25 0 0,0-1 0 0 0,-1 1 0 0 0,1 0 0 0 0,0 0 0 0 0,-1 0 0 0 0,1 0 0 0 0,-1 0 0 0 0,0 0 0 0 0,0 3 25 0 0,6 12-165 0 0,-6-15 142 0 0,1 0 0 0 0,-1-1 0 0 0,-1 1 0 0 0,1-1 0 0 0,0 1 0 0 0,-1 0 0 0 0,1 0 0 0 0,-1-1 0 0 0,0 1-1 0 0,0 0 1 0 0,0 0 0 0 0,0 0 23 0 0,0 0-16 0 0,0 1-1 0 0,0-1 0 0 0,0 1 1 0 0,0-1-1 0 0,1 0 0 0 0,0 1 0 0 0,0 2 17 0 0,1 0-15 0 0,0-1-1 0 0,0 1 1 0 0,-1-1-1 0 0,0 1 1 0 0,0 0-1 0 0,0 0 1 0 0,-1-1-1 0 0,0 1 1 0 0,0 0-1 0 0,0 0 1 0 0,-1 0-1 0 0,0-1 1 0 0,0 1-1 0 0,-1 3 16 0 0,1-7 3 0 0,1-1 0 0 0,0 1 1 0 0,0 0-1 0 0,0 0 0 0 0,0-1 0 0 0,0 1 0 0 0,0 0 0 0 0,0 0 1 0 0,1 0-1 0 0,-1-1 0 0 0,1 3-3 0 0,0-2 7 0 0,-1 0 0 0 0,1 0-1 0 0,-1 0 1 0 0,0 0 0 0 0,0 0 0 0 0,0 0-1 0 0,0 0 1 0 0,0 0 0 0 0,0 2-7 0 0,-4 14 464 0 0,1 0 1 0 0,1 0-1 0 0,1 0 0 0 0,0 5-464 0 0,1-22 18 0 0,0-1-1536 0 0,0 0-6132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7:54.6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31 5624 0 0,'0'0'54'0'0,"0"0"-1"0"0,0-1 1 0 0,0 1 0 0 0,0-1-1 0 0,0 1 1 0 0,0 0 0 0 0,0-1-1 0 0,0 1 1 0 0,1 0 0 0 0,-1-1-1 0 0,0 1 1 0 0,0 0 0 0 0,0 0-1 0 0,1-1 1 0 0,-1 1 0 0 0,0 0 0 0 0,0 0-1 0 0,1-1 1 0 0,-1 1 0 0 0,0 0-1 0 0,1 0 1 0 0,-1 0 0 0 0,0-1-1 0 0,1 1 1 0 0,-1 0 0 0 0,0 0-54 0 0,1 0 73 0 0,-1-1 0 0 0,1 1 0 0 0,-1 0 0 0 0,1 0 0 0 0,-1-1 0 0 0,1 1 0 0 0,-1 0 0 0 0,0-1 0 0 0,1 1 0 0 0,-1-1 0 0 0,0 1 0 0 0,1 0 0 0 0,-1-1 0 0 0,0 1 0 0 0,1-1 0 0 0,-1 1 0 0 0,0-1 0 0 0,0 1 0 0 0,0-1 0 0 0,1 1 1 0 0,-1-1-1 0 0,0 1 0 0 0,0-1 0 0 0,0 0 0 0 0,0 1 0 0 0,0-1 0 0 0,0 1-73 0 0,0-1 88 0 0,0 1 26 0 0,0 0 106 0 0,0 0 22 0 0,-9-8 432 0 0,4 7-589 0 0,0 0 0 0 0,0 1 0 0 0,0-1 0 0 0,0 1 0 0 0,0 0 0 0 0,1 1 0 0 0,-1-1 0 0 0,0 1 0 0 0,0 0 0 0 0,0 0 0 0 0,0 0 0 0 0,1 1 0 0 0,-1 0-85 0 0,-2 0 97 0 0,1 0 0 0 0,0-1 0 0 0,0 1 1 0 0,-1-1-1 0 0,-6 0-97 0 0,12-1 37 0 0,-1 0 0 0 0,0 1 0 0 0,1-1 0 0 0,-1 1 0 0 0,0-1 0 0 0,1 1 0 0 0,-1 0-1 0 0,1-1 1 0 0,-1 1 0 0 0,1 0 0 0 0,-1 0 0 0 0,1 0 0 0 0,0 0 0 0 0,-1 0 0 0 0,1 0 0 0 0,0 1 0 0 0,0-1 0 0 0,0 0 0 0 0,0 1 0 0 0,0-1 0 0 0,0 1 0 0 0,0-1 0 0 0,0 1 0 0 0,1-1-1 0 0,-1 1-36 0 0,-1 3 34 0 0,0-1 0 0 0,1 1-1 0 0,-1-1 1 0 0,1 1-1 0 0,0-1 1 0 0,1 1-1 0 0,-1 0 1 0 0,1 1-34 0 0,-1 7 75 0 0,3 17 40 0 0,-1-28-110 0 0,-1 0-1 0 0,1-1 0 0 0,-1 1 1 0 0,1-1-1 0 0,0 0 1 0 0,0 1-1 0 0,0-1 0 0 0,0 0 1 0 0,0 1-1 0 0,0-1 0 0 0,0 0 1 0 0,0 0-1 0 0,1 0 1 0 0,-1 0-1 0 0,0 0 0 0 0,1 0 1 0 0,-1 0-1 0 0,1 0-4 0 0,8 5 22 0 0,0 0 0 0 0,-1 0 0 0 0,1 1 0 0 0,1 3-22 0 0,38 25 35 0 0,-26-18-15 0 0,-15-12-13 0 0,-1 0 0 0 0,0 1 0 0 0,0 1 0 0 0,4 3-7 0 0,11 14 7 0 0,-21-22-11 0 0,0 1 1 0 0,0-1 0 0 0,0 1 0 0 0,-1-1 0 0 0,1 1 0 0 0,-1 0-1 0 0,1-1 1 0 0,-1 1 0 0 0,0 0 0 0 0,0-1 0 0 0,0 1 0 0 0,0 0-1 0 0,-1 0 1 0 0,1-1 0 0 0,-1 1 0 0 0,1-1 0 0 0,-1 2 3 0 0,-18 42 0 0 0,14-40 6 0 0,1-1 0 0 0,-1-1 0 0 0,1 1 0 0 0,-1-1 0 0 0,0 1 0 0 0,-1-1 0 0 0,1-1 0 0 0,-1 1 0 0 0,0-1 0 0 0,0 0 0 0 0,0 0 0 0 0,-4 1-6 0 0,-5 1 16 0 0,6-2 3 0 0,-1 0 1 0 0,2 1-1 0 0,-1 0 1 0 0,-2 2-20 0 0,8-5 11 0 0,-1 1 1 0 0,1-1 0 0 0,-1 0 0 0 0,1 0 0 0 0,-1 0 0 0 0,0 0-1 0 0,1-1 1 0 0,-1 1 0 0 0,0-1 0 0 0,1 0 0 0 0,-1 0 0 0 0,0 0-1 0 0,1-1 1 0 0,-1 1 0 0 0,0-1 0 0 0,1 0 0 0 0,-1 0 0 0 0,0-1-13 0 0,-9-2 28 0 0,1-2 0 0 0,-1 1-1 0 0,1-2 1 0 0,-1 0-27 0 0,10 5-9 0 0,-1 0-63 0 0,0 0-1 0 0,1-1 1 0 0,-1 0-1 0 0,0 1 1 0 0,1-1-1 0 0,-3-3 73 0 0,-1-1-1307 0 0,2 3-7445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7:55.1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8536 0 0,'1'0'82'0'0,"1"0"0"0"0,0 1 0 0 0,-1-1 0 0 0,1 1 0 0 0,-1-1 0 0 0,0 1 0 0 0,1 0 0 0 0,-1-1 0 0 0,0 1 0 0 0,1 0 0 0 0,-1 0 1 0 0,0 0-1 0 0,0 0 0 0 0,1 0 0 0 0,-1 0 0 0 0,0 0 0 0 0,0 1 0 0 0,0-1 0 0 0,-1 0 0 0 0,1 1 0 0 0,0-1 0 0 0,0 0 0 0 0,-1 1 0 0 0,1-1 0 0 0,-1 1-82 0 0,1 0 12 0 0,-1-1 0 0 0,1 1-1 0 0,0 0 1 0 0,0-1 0 0 0,0 1-1 0 0,0-1 1 0 0,0 0-1 0 0,0 1 1 0 0,0-1 0 0 0,0 0-1 0 0,0 1 1 0 0,0-1 0 0 0,1 0-1 0 0,-1 0 1 0 0,1 0 0 0 0,-1 0-1 0 0,0 0 1 0 0,1-1 0 0 0,0 1-1 0 0,-1 0 1 0 0,1-1-1 0 0,-1 1 1 0 0,1-1 0 0 0,0 1-1 0 0,1-1-11 0 0,14-4-2066 0 0,-17 4-4242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7:58.5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 5920 0 0,'0'0'314'0'0,"0"0"9"0"0,0 0-7 0 0,0 0 9 0 0,0 0 29 0 0,0 0 6 0 0,0 0 1 0 0,0 0-33 0 0,6-1-153 0 0,2-1-126 0 0,5-1 17 0 0,3 2 59 0 0,-5 19-127 0 0,-8-15 6 0 0,1-1 0 0 0,0 1 0 0 0,0-1 0 0 0,0 0 0 0 0,0 0-1 0 0,1 0 1 0 0,-1 0 0 0 0,0-1 0 0 0,1 0 0 0 0,-1 0-1 0 0,2 0-3 0 0,51 2 124 0 0,-26-2-18 0 0,2-1 134 0 0,26-3-240 0 0,15 0 103 0 0,-63 3-85 0 0,0 0 1 0 0,0-1-1 0 0,-1-1 1 0 0,1 0-1 0 0,-1 0 1 0 0,9-4-19 0 0,-8 4 43 0 0,-1-1 0 0 0,1 1 1 0 0,0 1-1 0 0,0 0 1 0 0,-1 0-1 0 0,3 1-43 0 0,-1 0 57 0 0,0-1 0 0 0,-1 0 1 0 0,1 0-1 0 0,7-3-57 0 0,-8 2 19 0 0,0 0 0 0 0,0 1 0 0 0,0 0 0 0 0,10 1-19 0 0,-12 0 13 0 0,0-1 1 0 0,0 1 0 0 0,1-1-1 0 0,-1-1 1 0 0,6-1-14 0 0,-7 1 42 0 0,0 0 0 0 0,-1 1-1 0 0,1 0 1 0 0,0 0 0 0 0,2 1-42 0 0,30-5 226 0 0,-39 5-222 0 0,0 0 1 0 0,1-1 0 0 0,-1 1-1 0 0,0 0 1 0 0,1 0-1 0 0,-1 0 1 0 0,0 0 0 0 0,1 0-1 0 0,-1 0 1 0 0,1 0 0 0 0,-1 1-1 0 0,0-1 1 0 0,1 0 0 0 0,-1 1-1 0 0,0-1 1 0 0,1 1-1 0 0,-1-1 1 0 0,0 1 0 0 0,0 0-1 0 0,0-1 1 0 0,1 1-5 0 0,-2-1 7 0 0,0 1-1 0 0,0-1 1 0 0,1 0 0 0 0,-1 0 0 0 0,0 0-1 0 0,0 0 1 0 0,1 1 0 0 0,-1-1-1 0 0,0 0 1 0 0,0 0 0 0 0,1 0 0 0 0,-1 0-1 0 0,0 0 1 0 0,1 0 0 0 0,-1 0-1 0 0,0 0 1 0 0,0 0 0 0 0,1 0 0 0 0,-1 0-1 0 0,0 0 1 0 0,1 0 0 0 0,-1 0 0 0 0,0 0-1 0 0,1 0 1 0 0,-1 0 0 0 0,0-1-1 0 0,0 1 1 0 0,1 0 0 0 0,-1 0 0 0 0,0 0-1 0 0,0 0 1 0 0,1-1 0 0 0,-1 1-1 0 0,0 0 1 0 0,0 0 0 0 0,0 0 0 0 0,1-1-1 0 0,-1 1 1 0 0,0 0 0 0 0,0 0-1 0 0,0-1 1 0 0,0 1 0 0 0,1 0 0 0 0,-1 0-1 0 0,0-1 1 0 0,0 1 0 0 0,0 0-1 0 0,0-1 1 0 0,0 1 0 0 0,0 0 0 0 0,0-1-7 0 0,0 1 72 0 0,0 0-3 0 0,0 0-9 0 0,0 0 3 0 0,0 0 2 0 0,0 0 0 0 0,0 0-19 0 0,0 0-6 0 0,0 0 0 0 0,0 0 18 0 0,0 0 76 0 0,0 0 19 0 0,-1 22 383 0 0,-10 21-83 0 0,10-36-392 0 0,0 1 0 0 0,-1 0 0 0 0,-1-1 1 0 0,1 1-1 0 0,-1-1 0 0 0,-2 3-61 0 0,-1 14 117 0 0,5-21-107 0 0,1 0 1 0 0,-1 0-1 0 0,1 0 0 0 0,-1 0 1 0 0,0 0-1 0 0,0 0 1 0 0,0 0-1 0 0,-1 1-10 0 0,-18 34 163 0 0,-11 31-163 0 0,4-8 54 0 0,-57 107 85 0 0,65-123-93 0 0,15-33-30 0 0,-1-1 0 0 0,0 0 0 0 0,-1 0-1 0 0,-4 7-15 0 0,-1-1 28 0 0,2 0 0 0 0,0 1-1 0 0,0 2-27 0 0,-17 31 67 0 0,21-41-35 0 0,0 1 1 0 0,0 0 0 0 0,1 0 0 0 0,1 0-33 0 0,0-3 21 0 0,1-1 0 0 0,-1 1 1 0 0,0-1-1 0 0,-1 1 0 0 0,0-1 0 0 0,0 0 1 0 0,0-1-1 0 0,-4 5-21 0 0,5-7 12 0 0,-1 1-1 0 0,1 0 1 0 0,0 0 0 0 0,0 0-1 0 0,1 1 1 0 0,-1 1-12 0 0,-9 17 35 0 0,-4 14-5 0 0,13-30-17 0 0,0 1 0 0 0,-1-1-1 0 0,0-1 1 0 0,0 1 0 0 0,-1 0-13 0 0,2-3 15 0 0,0-1 1 0 0,1 1 0 0 0,-1 0-1 0 0,1 0 1 0 0,0 0 0 0 0,0 0 0 0 0,1 0-1 0 0,0 0 1 0 0,-1 1 0 0 0,1 4-16 0 0,-9 19 164 0 0,9-26-437 0 0,1-2 338 0 0,0-1-1 0 0,0 1 1 0 0,0-1-1 0 0,0 1 0 0 0,0-1 1 0 0,0 0-1 0 0,0 1 1 0 0,0-1-1 0 0,-1 1 1 0 0,1-1-1 0 0,0 1 1 0 0,0-1-1 0 0,0 0 0 0 0,-1 1 1 0 0,1-1-1 0 0,0 0 1 0 0,-1 1-1 0 0,1-1 1 0 0,0 0-1 0 0,-1 1 1 0 0,1-1-1 0 0,0 0 1 0 0,-1 0-1 0 0,1 1 0 0 0,0-1 1 0 0,-1 0-1 0 0,1 0 1 0 0,-1 0-1 0 0,1 0 1 0 0,-1 0-1 0 0,1 1-64 0 0,-1-1 107 0 0,1 0-2148 0 0,0 0-8607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7:59.4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466 0 5824 0 0,'0'0'790'0'0,"23"0"2396"0"0,-22 0-3164 0 0,-1 0 1 0 0,1 0-1 0 0,0 0 1 0 0,0 0-1 0 0,0 0 1 0 0,-1 0-1 0 0,1 0 1 0 0,0 0-1 0 0,0 1 1 0 0,0-1-1 0 0,-1 0 1 0 0,1 0-1 0 0,0 1 1 0 0,0-1-1 0 0,-1 0 1 0 0,1 1-1 0 0,0-1 1 0 0,-1 1-1 0 0,1-1 1 0 0,0 1-1 0 0,-1-1 1 0 0,1 1-1 0 0,-1-1 1 0 0,1 1-1 0 0,-1-1 1 0 0,1 1-23 0 0,0 20 617 0 0,-1-7-515 0 0,0 12-101 0 0,1-14 2 0 0,-1 1-1 0 0,0-1 0 0 0,-1 1 1 0 0,-1-1-1 0 0,0 0 1 0 0,-1 4-3 0 0,-5 22 16 0 0,6-27-5 0 0,0 0-1 0 0,-1-1 1 0 0,0 0-1 0 0,-4 8-10 0 0,-45 119 255 0 0,44-116-202 0 0,4-12-18 0 0,1 1 0 0 0,-2-1 0 0 0,1 0 0 0 0,-1-1 0 0 0,-5 7-35 0 0,4-5 68 0 0,0 0 1 0 0,1 0-1 0 0,0 0 1 0 0,0 2-69 0 0,1-3 52 0 0,0 0-1 0 0,0-1 1 0 0,-1 0 0 0 0,0 0-1 0 0,0 0 1 0 0,-1 0-52 0 0,-6 7 100 0 0,1 1-1 0 0,-8 14-99 0 0,-20 26 148 0 0,39-55-146 0 0,-5 5 25 0 0,0-1 0 0 0,0 1 1 0 0,1 0-1 0 0,0 1 0 0 0,0-1 1 0 0,0 1-1 0 0,1-1 0 0 0,0 1 1 0 0,-1 4-28 0 0,3-7 16 0 0,0 0-1 0 0,-1 0 1 0 0,1 0 0 0 0,-1 0 0 0 0,0 0 0 0 0,0 0 0 0 0,0 0 0 0 0,-1-1 0 0 0,1 1 0 0 0,-1-1 0 0 0,0 0 0 0 0,0 0 0 0 0,0 0 0 0 0,0 0 0 0 0,-1 0 0 0 0,1-1-1 0 0,-1 1 1 0 0,1-1 0 0 0,-1 0 0 0 0,-3 1-16 0 0,4-1 11 0 0,-1 1-1 0 0,2-1 1 0 0,-1 1-1 0 0,0-1 1 0 0,0 1 0 0 0,1 0-1 0 0,-1 0 1 0 0,1 0-1 0 0,0 0 1 0 0,0 0-1 0 0,-1 3-10 0 0,-11 16 51 0 0,6-13-21 0 0,1 1-1 0 0,1 0 1 0 0,0 1-1 0 0,1 0 1 0 0,-4 9-30 0 0,8-18 8 0 0,0-1-1 0 0,0 1 1 0 0,0-1 0 0 0,0 1-1 0 0,0-1 1 0 0,-1 0 0 0 0,1 0-1 0 0,0 1 1 0 0,-1-1 0 0 0,1 0 0 0 0,-1 0-8 0 0,1-1 10 0 0,0 1 0 0 0,0 0 0 0 0,0 0 1 0 0,0-1-1 0 0,1 1 0 0 0,-1 0 1 0 0,0 0-1 0 0,0 0 0 0 0,0 0 0 0 0,1 0 1 0 0,-1 0-1 0 0,0 0 0 0 0,1 0 1 0 0,-1 0-1 0 0,1 0 0 0 0,-1 1 0 0 0,1-1 1 0 0,0 0-1 0 0,-1 1-10 0 0,-8 16 88 0 0,9-17-82 0 0,-1 0 0 0 0,0-1 0 0 0,1 1 0 0 0,-1 0 0 0 0,1 0 0 0 0,-1 0 0 0 0,1 0 0 0 0,-1 0 0 0 0,1 0 0 0 0,-1 0 0 0 0,1 0 0 0 0,0 0 0 0 0,0 0 0 0 0,-1 0 0 0 0,1 0 0 0 0,0 1-6 0 0,0-2 6 0 0,0 1 0 0 0,0-1 1 0 0,0 0-1 0 0,0 0 0 0 0,0 1 1 0 0,0-1-1 0 0,0 0 0 0 0,0 0 1 0 0,0 1-1 0 0,-1-1 0 0 0,1 0 0 0 0,0 0 1 0 0,0 0-1 0 0,0 1 0 0 0,0-1 1 0 0,-1 0-1 0 0,1 0 0 0 0,0 0 1 0 0,0 1-1 0 0,0-1 0 0 0,-1 0 0 0 0,1 0 1 0 0,0 0-1 0 0,0 0 0 0 0,0 0 1 0 0,-1 0-1 0 0,1 0 0 0 0,0 0 1 0 0,0 1-1 0 0,-1-1 0 0 0,1 0 0 0 0,0 0 1 0 0,0 0-1 0 0,-1 0 0 0 0,1 0 1 0 0,0 0-1 0 0,0 0 0 0 0,-1 0 0 0 0,1-1 1 0 0,0 1-1 0 0,0 0 0 0 0,-1 0 1 0 0,1 0-1 0 0,0 0-6 0 0,-5 0 319 0 0,10-1-179 0 0,-5 1-97 0 0,0 0 18 0 0,2 4 69 0 0,-2-4-119 0 0,0 1 0 0 0,0-1 1 0 0,0 0-1 0 0,0 1 1 0 0,1-1-1 0 0,-1 0 0 0 0,0 1 1 0 0,0-1-1 0 0,1 0 0 0 0,-1 0 1 0 0,0 1-1 0 0,0-1 0 0 0,1 0 1 0 0,-1 0-1 0 0,0 1 0 0 0,1-1 1 0 0,-1 0-1 0 0,0 0 0 0 0,1 0 1 0 0,-1 1-1 0 0,0-1 0 0 0,1 0 1 0 0,-1 0-1 0 0,0 0 1 0 0,1 0-1 0 0,-1 0 0 0 0,0 0 1 0 0,1 0-1 0 0,-1 0 0 0 0,1 0 1 0 0,-1 0-1 0 0,0 0 0 0 0,1 0 1 0 0,-1 0-1 0 0,0 0 0 0 0,1 0 1 0 0,-1 0-1 0 0,0-1 0 0 0,1 1-11 0 0,1 0-3 0 0,8 0 107 0 0,0-1 1 0 0,0-1-1 0 0,-1 1 0 0 0,10-4-104 0 0,29-5 205 0 0,10 3-7 0 0,-27 2-26 0 0,1 2 0 0 0,6 1-172 0 0,-23 1 71 0 0,-1 0 0 0 0,1-1 0 0 0,-1 0 0 0 0,0-1 0 0 0,0-1-1 0 0,10-4-70 0 0,-15 6 51 0 0,1 0 0 0 0,-1 0 0 0 0,1 1 0 0 0,0 0 0 0 0,4 1-51 0 0,33-4 155 0 0,29-8-108 0 0,29-6 19 0 0,-97 17-53 0 0,0 0 0 0 0,0 0 0 0 0,1 0-1 0 0,-1 1 1 0 0,3 1-13 0 0,31-3 55 0 0,-28 0-33 0 0,-1 1 0 0 0,1 0 0 0 0,-1 1 0 0 0,7 1-22 0 0,7-1 142 0 0,-11 0 7 0 0,-1-1 0 0 0,1 0 0 0 0,7-3-149 0 0,-11 3 135 0 0,-11 1-172 0 0,-1 0 0 0 0,0 0 1 0 0,1 0-1 0 0,-1 0 0 0 0,0 0 0 0 0,1 0 0 0 0,-1 0 1 0 0,0 0-1 0 0,0 0 0 0 0,1 0 0 0 0,-1 0 0 0 0,0 0 1 0 0,1 0-1 0 0,-1 0 0 0 0,0 0 0 0 0,1 0 0 0 0,-1-1 1 0 0,0 1-1 0 0,0 0 0 0 0,1 0 0 0 0,-1 0 0 0 0,0 0 1 0 0,1-1-1 0 0,-1 1 0 0 0,0 0 0 0 0,0 0 0 0 0,0-1 1 0 0,1 1-1 0 0,-1 0 0 0 0,0 0 0 0 0,0-1 0 0 0,0 1 1 0 0,0 0-1 0 0,0 0 0 0 0,1-1 0 0 0,-1 1 1 0 0,0 0-1 0 0,0-1 0 0 0,0 1 0 0 0,0 0 0 0 0,0-1 1 0 0,0 1-1 0 0,0 0 0 0 0,0-1 0 0 0,0 1 0 0 0,0 0 1 0 0,0-1-1 0 0,0 1 0 0 0,0 0 0 0 0,0 0 0 0 0,-1-1 1 0 0,1 1 35 0 0,0-1-11770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8:00.9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5120 0 0,'0'0'200'0'0,"6"3"-2"0"0,-3-2-170 0 0,20 12 187 0 0,-22-12-156 0 0,0 0-1 0 0,0 0 0 0 0,0 0 0 0 0,1 0 1 0 0,-1 0-1 0 0,0 0 0 0 0,-1 0 1 0 0,1 0-1 0 0,0 0 0 0 0,0 1 1 0 0,0-1-1 0 0,-1 0 0 0 0,1 1 1 0 0,-1-1-1 0 0,1 0 0 0 0,-1 1 0 0 0,1-1 1 0 0,-1 0-1 0 0,0 2-58 0 0,0 3 93 0 0,0-2 93 0 0,0-1 0 0 0,0 1 0 0 0,0 0 0 0 0,1 0 1 0 0,-1 0-1 0 0,1-1 0 0 0,0 1 0 0 0,0 0 0 0 0,0-1 0 0 0,1 1 0 0 0,0 2-186 0 0,14 29 94 0 0,-3 1-1 0 0,2 9-93 0 0,-6-17 76 0 0,12 34 291 0 0,-2 1 1 0 0,-4 1 0 0 0,-2 0-1 0 0,-3 4-367 0 0,-8-32 218 0 0,-2-26-75 0 0,1 1 0 0 0,0-1 0 0 0,0 1-1 0 0,1-1 1 0 0,0 1 0 0 0,1-1-143 0 0,-1 11 456 0 0,-2-21-434 0 0,0 1 0 0 0,0-1 0 0 0,0 1-1 0 0,0-1 1 0 0,0 1 0 0 0,0-1 0 0 0,0 1 0 0 0,-1-1 0 0 0,1 1 0 0 0,0-1 0 0 0,0 1 0 0 0,-1-1 0 0 0,1 1 0 0 0,0-1-1 0 0,-1 1 1 0 0,1-1 0 0 0,0 0 0 0 0,-1 1 0 0 0,1-1 0 0 0,-1 0 0 0 0,1 1 0 0 0,0-1 0 0 0,-1 0 0 0 0,1 1 0 0 0,-1-1-1 0 0,1 0 1 0 0,-1 0 0 0 0,1 0 0 0 0,-1 0 0 0 0,1 1 0 0 0,-1-1 0 0 0,0 0 0 0 0,1 0 0 0 0,-1 0 0 0 0,0 0-22 0 0,1 0 142 0 0,0 0-35 0 0,0 0-6 0 0,-1-43 1157 0 0,1 34-1206 0 0,0 1 0 0 0,0 0 1 0 0,1-1-1 0 0,1 1 0 0 0,-1 0 1 0 0,1 0-1 0 0,2-6-52 0 0,33-42 418 0 0,-35 49-386 0 0,0 4 6 0 0,-1-1 1 0 0,1 1 0 0 0,-1 0-1 0 0,1 0 1 0 0,0-1 0 0 0,0 1-1 0 0,0 0 1 0 0,1 0 0 0 0,-1 1-1 0 0,1-1 1 0 0,0 1 0 0 0,0-1-1 0 0,2-1-38 0 0,12-15 208 0 0,-16 17-177 0 0,1 0-1 0 0,0-1 1 0 0,0 1 0 0 0,0 0 0 0 0,0 0 0 0 0,0 0 0 0 0,0 0 0 0 0,0 0 0 0 0,1 1 0 0 0,-1-1-1 0 0,1 1 1 0 0,-1-1 0 0 0,1 1 0 0 0,2-1-31 0 0,7-2 206 0 0,2 1 0 0 0,-1 0-1 0 0,9 0-205 0 0,-18 2 64 0 0,1 1 0 0 0,-1 0-1 0 0,1 0 1 0 0,-1 0-1 0 0,1 1 1 0 0,-1-1-1 0 0,1 1 1 0 0,-1 0-1 0 0,1 0 1 0 0,-1 0 0 0 0,0 1-1 0 0,4 1-63 0 0,6 5 140 0 0,-12-7-141 0 0,1 0-1 0 0,-1 0 1 0 0,0 0-1 0 0,1 0 1 0 0,-1 0-1 0 0,0 1 1 0 0,0 0-1 0 0,0-1 1 0 0,0 1 0 0 0,0 0-1 0 0,0 0 1 0 0,0 0-1 0 0,-1 0 1 0 0,1 0-1 0 0,-1 0 1 0 0,1 0-1 0 0,-1 1 1 0 0,0-1-1 0 0,0 0 1 0 0,1 3 1 0 0,0 1-26 0 0,-1 0 1 0 0,1 0-1 0 0,-1 0 1 0 0,0 0 0 0 0,-1 0-1 0 0,1 0 1 0 0,-1 1-1 0 0,0-1 1 0 0,-1 0-1 0 0,1 0 1 0 0,-1 1-1 0 0,-2 4 26 0 0,0-1-44 0 0,0-1 0 0 0,0 1 0 0 0,-1-1-1 0 0,-1 1 1 0 0,0-1 0 0 0,0-1 0 0 0,0 1-1 0 0,-2 0 45 0 0,5-6-15 0 0,-1 1-1 0 0,0-1 0 0 0,0 0 0 0 0,0 0 0 0 0,-1 0 0 0 0,1-1 0 0 0,-1 1 0 0 0,1-1 0 0 0,-1 1 0 0 0,0-1 1 0 0,0 0-1 0 0,0-1 0 0 0,0 1 0 0 0,0-1 0 0 0,0 0 0 0 0,-1 0 0 0 0,1 0 0 0 0,0 0 0 0 0,-1-1 0 0 0,0 0 16 0 0,-55-9 23 0 0,58 9-20 0 0,-1-1 1 0 0,1 1-1 0 0,0-1 1 0 0,0 0-1 0 0,0 0 0 0 0,0 0 1 0 0,0 0-1 0 0,0-1 0 0 0,0 1 1 0 0,0 0-1 0 0,1-1 0 0 0,-1 1 1 0 0,-1-2-4 0 0,-15-10 72 0 0,-4 0-2198 0 0,22 13-8694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8:01.4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8136 0 0,'0'0'0'0'0,"0"0"-6112"0"0</inkml:trace>
  <inkml:trace contextRef="#ctx0" brushRef="#br0" timeOffset="1">0 7 10384 0 0,'0'0'0'0'0,"5"5"0"0"0,-3 8 0 0 0,-2-6 440 0 0,0-7 8 0 0,0 0-8 0 0,0 4 8 0 0,0-2-184 0 0,0 3 0 0 0,0-1 0 0 0,0-1 0 0 0,0 1-496 0 0,0-2 0 0 0,0 3 0 0 0,4-3 0 0 0,-4-2-8992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8:02.1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 3208 0 0,'2'27'959'0'0,"6"10"653"0"0,-4-23-833 0 0,24 49-132 0 0,-20-39-668 0 0,-6-19 19 0 0,0 0 0 0 0,-1 0 0 0 0,1 0-1 0 0,-1 1 1 0 0,0-1 0 0 0,0 0 0 0 0,-1 2 2 0 0,1 0-1 0 0,0 0-1 0 0,0 0 1 0 0,0 0-1 0 0,1 1 1 0 0,0-2-1 0 0,1 1 1 0 0,2 6 1 0 0,-2-7 27 0 0,-1 1 1 0 0,1 0-1 0 0,-1 0 1 0 0,0 0 0 0 0,-1 0-1 0 0,0 1 1 0 0,0 5-28 0 0,-1-2 89 0 0,0-2-14 0 0,0 0 0 0 0,0 0-1 0 0,1 0 1 0 0,0-1 0 0 0,0 1 0 0 0,1 0 0 0 0,0 0 0 0 0,3 5-75 0 0,-2-5 99 0 0,0 0 0 0 0,-1 1 1 0 0,1-1-1 0 0,-1 7-99 0 0,-1-8 136 0 0,1 0 1 0 0,0 1-1 0 0,0-1 0 0 0,0 0 0 0 0,4 7-136 0 0,2 2 386 0 0,-1 2-1 0 0,-1-1 0 0 0,0 0 1 0 0,-1 6-386 0 0,-2-15 124 0 0,-2-4-59 0 0,1-1 1 0 0,-1 1-1 0 0,1-1 1 0 0,1 0 0 0 0,-1 0-1 0 0,2 2-65 0 0,8 18 201 0 0,-5-5-47 0 0,-5-11-67 0 0,1 0 0 0 0,0 0 0 0 0,1 0 0 0 0,0-1 1 0 0,3 6-88 0 0,10 13 198 0 0,-13-18-126 0 0,1 0-1 0 0,1 0 0 0 0,-1-1 0 0 0,1 0 0 0 0,0 0 1 0 0,1 0-1 0 0,4 3-71 0 0,18 20 131 0 0,-2-1 34 0 0,-20-23-102 0 0,-2-1-34 0 0,0-1 1 0 0,0-1-1 0 0,0 1 1 0 0,0-1-1 0 0,0 0 1 0 0,1 0-1 0 0,-1 0 0 0 0,1-1 1 0 0,0 1-1 0 0,1-1-29 0 0,-5-2 7 0 0,3 2 28 0 0,1-1 0 0 0,-1 1 0 0 0,1 0 0 0 0,-1 0 1 0 0,0 1-1 0 0,1 0-35 0 0,-5-3 13 0 0,1 1 0 0 0,-1-1 0 0 0,1 0 0 0 0,0 0 0 0 0,-1 0 0 0 0,1 0 0 0 0,-1 0 0 0 0,1 0 0 0 0,0 0 0 0 0,-1 0 0 0 0,1 0 0 0 0,-1-1 0 0 0,1 1 0 0 0,1-1-13 0 0,14-2 40 0 0,-10 4-15 0 0,0 0-1 0 0,1-1 0 0 0,-1 0 0 0 0,0-1 1 0 0,0 0-1 0 0,0 0 0 0 0,0 0 1 0 0,5-2-25 0 0,54-22 283 0 0,-13 4-71 0 0,-50 21-195 0 0,-1-1 1 0 0,1 0 0 0 0,-1 1-1 0 0,0-1 1 0 0,1 0 0 0 0,-1 0-1 0 0,1 0 1 0 0,-1-1 0 0 0,0 1-1 0 0,0-1 1 0 0,0 1 0 0 0,0-1-1 0 0,0 1 1 0 0,0-1 0 0 0,0 0-1 0 0,-1 0 1 0 0,1 0 0 0 0,-1 0 0 0 0,2-2-18 0 0,12-15 304 0 0,-13 18-272 0 0,0-1 0 0 0,0 0-1 0 0,0 0 1 0 0,0 0 0 0 0,0-1 0 0 0,-1 1 0 0 0,1 0 0 0 0,-1-1-1 0 0,0 1 1 0 0,0-1 0 0 0,0 0-32 0 0,7-16 89 0 0,-2-1 0 0 0,-1 0 0 0 0,0-1 0 0 0,-2 0-1 0 0,0 1 1 0 0,-1-1 0 0 0,-1 0 0 0 0,-1 0 0 0 0,-1 0 0 0 0,-1 0-1 0 0,-1-3-87 0 0,1 14 60 0 0,1-1 1 0 0,1 0-1 0 0,0-8-61 0 0,0 12 33 0 0,0-1 0 0 0,0 1-1 0 0,0 0 1 0 0,-1-1-1 0 0,0 1 1 0 0,-1 0-1 0 0,1 0 1 0 0,-3-5-33 0 0,0 4 19 0 0,1 1 1 0 0,0-1 0 0 0,1 0-1 0 0,0 0 1 0 0,0 0 0 0 0,0 0-1 0 0,1 0 1 0 0,0-4-20 0 0,0 6 14 0 0,0 0 0 0 0,0 1 0 0 0,-1-1-1 0 0,0 1 1 0 0,0-1 0 0 0,0 1 0 0 0,-2-2-14 0 0,-9-26 92 0 0,9 24-45 0 0,0-1-1 0 0,0 1 1 0 0,-1 0-1 0 0,0 1 0 0 0,-1-1 1 0 0,-2-2-47 0 0,4 5 19 0 0,-18-40 181 0 0,-48-59 6 0 0,68 102-204 0 0,0-1-1 0 0,0 1 0 0 0,0 0 0 0 0,1-1 0 0 0,-1 1 0 0 0,1-1 0 0 0,0 1 0 0 0,0-1 0 0 0,1 0 0 0 0,-1 0 0 0 0,1 1 0 0 0,-1-1 0 0 0,1 0 0 0 0,0 0 0 0 0,1-1-1 0 0,1-12 425 0 0,-2 15-551 0 0,-1 1 0 0 0,1 0-1 0 0,0 0 1 0 0,0 0 0 0 0,1 0 0 0 0,-1 0 0 0 0,0 0 0 0 0,0-1 0 0 0,0 1-1 0 0,1 0 1 0 0,-1 0 0 0 0,1 0 0 0 0,-1 0 0 0 0,1 0 0 0 0,-1 0 0 0 0,1 0 0 0 0,-1 0-1 0 0,1 0 1 0 0,0 0 0 0 0,-1 1 0 0 0,1-1 0 0 0,0 0 126 0 0,1 0-11137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8:02.6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7432 0 0,'5'14'1569'0'0,"-2"-10"-1436"0"0,-1 1 0 0 0,0 0 1 0 0,0-1-1 0 0,-1 1 0 0 0,1 0 0 0 0,-1 0 1 0 0,0 0-1 0 0,0 0 0 0 0,-1 0 0 0 0,1 0 0 0 0,-1 0 1 0 0,0 1-134 0 0,0-3-7 0 0,0 0 1 0 0,1 0 0 0 0,-1 1-1 0 0,1-1 1 0 0,0 0 0 0 0,0 0-1 0 0,0 0 1 0 0,1 0 0 0 0,-1 0-1 0 0,1 0 1 0 0,0 1 6 0 0,1 0-11 0 0,-1-1 0 0 0,0 2 0 0 0,0-1 1 0 0,-1 0-1 0 0,1 0 0 0 0,-1 0 0 0 0,0 1 11 0 0,1 7-12 0 0,0 0 0 0 0,1 0 0 0 0,0-1 0 0 0,1 1-1 0 0,0-1 1 0 0,0 0 0 0 0,7 11 12 0 0,-9-19 1 0 0,-1 0-1 0 0,0 0 1 0 0,0 0-1 0 0,0 0 1 0 0,0 0 0 0 0,0 1-1 0 0,-1-1 1 0 0,1 2-1 0 0,-1-2 6 0 0,1 1 1 0 0,-1-1-1 0 0,1 0 0 0 0,0 1 1 0 0,0-1-1 0 0,0 0 0 0 0,2 2-6 0 0,2 4 228 0 0,-1 1 0 0 0,1-1-1 0 0,-2 1 1 0 0,1 0 0 0 0,-1-1-1 0 0,-1 2 1 0 0,0-1 0 0 0,1 5-228 0 0,0-1 563 0 0,-2-13-598 0 0,0 0 0 0 0,-1 0 1 0 0,0 0-1 0 0,1 0 0 0 0,-1 0 1 0 0,0 0-1 0 0,1 0 0 0 0,-1 0 0 0 0,0 0 1 0 0,0 1-1 0 0,0-1 0 0 0,0 0 1 0 0,0 0-1 0 0,0 0 0 0 0,-1 1 35 0 0,1-2-8778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59.5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81 4416 0 0,'0'0'305'0'0,"0"0"6"0"0,0 0 2 0 0,0 0 18 0 0,0 0 50 0 0,3 6 19 0 0,-3-6-398 0 0,6 10 238 0 0,-1 0 1 0 0,0 0 0 0 0,-1 0 0 0 0,0 1 0 0 0,0-1 0 0 0,1 12-241 0 0,-1-2 79 0 0,1 0 0 0 0,0 0-1 0 0,4 5-78 0 0,4 18 77 0 0,-10-35-18 0 0,0 0 0 0 0,0-1 0 0 0,1 1 0 0 0,0-1-1 0 0,0 0 1 0 0,1 0 0 0 0,0-1 0 0 0,0 1 0 0 0,1-1 0 0 0,-1 0 0 0 0,1 0 0 0 0,0-1-1 0 0,1 0 1 0 0,0 0 0 0 0,-1 0 0 0 0,1-1 0 0 0,1 0 0 0 0,-1 0 0 0 0,5 1-59 0 0,-9-4 65 0 0,0 0 0 0 0,1 0 0 0 0,-1 0 0 0 0,0 0 1 0 0,0-1-1 0 0,1 0 0 0 0,-1 1 0 0 0,0-1 0 0 0,0 0 0 0 0,1-1 1 0 0,-1 1-1 0 0,0 0 0 0 0,1-1 0 0 0,-1 0 0 0 0,0 0 0 0 0,0 0 1 0 0,0 0-1 0 0,0 0 0 0 0,0-1 0 0 0,0 1 0 0 0,0-1 0 0 0,0 0 1 0 0,0-1-66 0 0,6-5 225 0 0,0 0 1 0 0,0 0 0 0 0,-1-2-1 0 0,0 1 1 0 0,4-8-226 0 0,-3 5 99 0 0,2-5 109 0 0,-1-1-1 0 0,-1 0 1 0 0,0-1-1 0 0,-2 0 1 0 0,0 0-1 0 0,-1-1 0 0 0,3-18-207 0 0,-2 15 451 0 0,-6 18-371 0 0,-1 0 0 0 0,1 0 0 0 0,-1 0 0 0 0,0 1 0 0 0,0-1 0 0 0,-1 0 0 0 0,1 0 0 0 0,-1 0 0 0 0,0 0 0 0 0,0 0 1 0 0,-1 1-1 0 0,1-1 0 0 0,-1 1 0 0 0,-2-4-80 0 0,1 1 172 0 0,-1 0 0 0 0,0 0 0 0 0,-1 0 1 0 0,1 1-1 0 0,-1 0 0 0 0,-1 0 0 0 0,1 0 1 0 0,-5-4-173 0 0,-8 3-1612 0 0,18 7-9000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8:03.1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214 26 4912 0 0,'0'0'30'0'0,"0"1"0"0"0,0-1 0 0 0,0 0 0 0 0,0 1 0 0 0,0-1 1 0 0,0 0-1 0 0,0 1 0 0 0,0-1 0 0 0,0 1 0 0 0,0-1 0 0 0,-1 0 0 0 0,1 1 0 0 0,0-1 0 0 0,0 0 1 0 0,0 1-1 0 0,0-1 0 0 0,-1 0 0 0 0,1 0 0 0 0,0 1 0 0 0,0-1 0 0 0,-1 0 0 0 0,1 1 0 0 0,0-1 1 0 0,0 0-1 0 0,-1 0 0 0 0,1 0 0 0 0,0 1 0 0 0,-1-1 0 0 0,1 0 0 0 0,0 0 0 0 0,-1 0 0 0 0,1 0 0 0 0,0 0 1 0 0,-1 1-1 0 0,1-1 0 0 0,0 0 0 0 0,-1 0 0 0 0,1 0 0 0 0,0 0 0 0 0,-1 0 0 0 0,1 0 0 0 0,-1 0-30 0 0,-18-7 1557 0 0,-1-7 87 0 0,19 13-1545 0 0,0-1 1 0 0,-1 1-1 0 0,1 0 0 0 0,-1 0 1 0 0,1-1-1 0 0,-1 1 0 0 0,0 0 0 0 0,0 1 1 0 0,1-1-1 0 0,-1 0 0 0 0,0 0 1 0 0,0 1-1 0 0,-1-1-99 0 0,1 1-5 0 0,0 0-1 0 0,1 0 1 0 0,-1 0 0 0 0,0 1-1 0 0,1-1 1 0 0,-1 1 0 0 0,1-1-1 0 0,-1 1 1 0 0,0-1-1 0 0,1 1 1 0 0,-1 0 0 0 0,1 0-1 0 0,-2 0 6 0 0,-26 11 28 0 0,26-11-22 0 0,0-1 0 0 0,0 1-1 0 0,0 0 1 0 0,0 0-1 0 0,1 0 1 0 0,-1 0 0 0 0,0 0-1 0 0,1 1 1 0 0,-1-1-1 0 0,1 1 1 0 0,-1 0 0 0 0,1-1-1 0 0,0 1 1 0 0,0 0-1 0 0,0 0 1 0 0,0 1 0 0 0,0-1-1 0 0,0 0 1 0 0,0 1-1 0 0,0 1-5 0 0,-11 21 7 0 0,11-23-7 0 0,0 1 0 0 0,0 0 0 0 0,0 0-1 0 0,1 0 1 0 0,-1 0 0 0 0,1 0 0 0 0,0 0 0 0 0,0 1 0 0 0,0-1 0 0 0,-2 14-3 0 0,1 1-1 0 0,0-1 1 0 0,2 10 3 0 0,0-22 0 0 0,-1-2-1 0 0,1 0-1 0 0,0 0 1 0 0,0 0-1 0 0,0 1 1 0 0,1-1-1 0 0,-1 0 1 0 0,1 0-1 0 0,-1 0 1 0 0,1 0-1 0 0,0 0 1 0 0,0 0-1 0 0,1 0 1 0 0,-1 0-1 0 0,1 0 1 0 0,-1-1-1 0 0,2 3 2 0 0,14 12-14 0 0,0 0-1 0 0,1-1 0 0 0,6 3 15 0 0,34 31-26 0 0,-50-43 34 0 0,0-1 1 0 0,1-1-1 0 0,-1 0 1 0 0,2 0-1 0 0,-1 0 1 0 0,0-1-1 0 0,1-1 1 0 0,1 1-9 0 0,21 8 28 0 0,-28-10-1 0 0,0 0 1 0 0,0 0 0 0 0,1 0 0 0 0,-1-1 0 0 0,1 0-1 0 0,4 1-27 0 0,-9-2 12 0 0,0 0 0 0 0,0 0-1 0 0,-1 0 1 0 0,1 0 0 0 0,0 0-1 0 0,0 0 1 0 0,0 0 0 0 0,0 1-1 0 0,0-1 1 0 0,-1 0 0 0 0,1 0-1 0 0,0 0 1 0 0,0 0 0 0 0,0 0-1 0 0,0 0 1 0 0,-1 0 0 0 0,1 0-1 0 0,0 0 1 0 0,0 0 0 0 0,0 0-1 0 0,0 0 1 0 0,-1 0 0 0 0,1 0-1 0 0,0 0 1 0 0,0 0 0 0 0,0 0-1 0 0,0 0 1 0 0,0-1 0 0 0,-1 1-1 0 0,1 0 1 0 0,0 0 0 0 0,0 0-1 0 0,0 0 1 0 0,0 0 0 0 0,0 0-1 0 0,-1 0 1 0 0,1 0 0 0 0,0-1-1 0 0,0 1 1 0 0,0 0 0 0 0,0 0-1 0 0,0 0 1 0 0,0 0 0 0 0,0 0-1 0 0,0-1 1 0 0,0 1 0 0 0,0 0-1 0 0,0 0 1 0 0,0 0 0 0 0,-1 0-1 0 0,1-1 1 0 0,0 1 0 0 0,0 0-1 0 0,0 0 1 0 0,0 0 0 0 0,0 0-1 0 0,0-1 1 0 0,1 1 0 0 0,-1 0-1 0 0,0 0-11 0 0,-8 8 63 0 0,1 0 0 0 0,-1-1 0 0 0,0 0 0 0 0,-1-1 0 0 0,1 1-1 0 0,-1-1 1 0 0,-1-1 0 0 0,1 0 0 0 0,-1 0 0 0 0,0-1 0 0 0,0 0-1 0 0,0-1 1 0 0,0 0 0 0 0,-1-1 0 0 0,-4 1-63 0 0,-25-2-1484 0 0,38-1-6417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8:04.0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0 6224 0 0,'0'0'37'0'0,"0"1"0"0"0,-1-1 1 0 0,1 0-1 0 0,0 0 0 0 0,0 0 1 0 0,-1 1-1 0 0,1-1 0 0 0,0 0 1 0 0,0 0-1 0 0,-1 1 0 0 0,1-1 1 0 0,0 0-1 0 0,0 0 0 0 0,0 1 1 0 0,0-1-1 0 0,-1 0 0 0 0,1 1 1 0 0,0-1-1 0 0,0 0 0 0 0,0 1 1 0 0,0-1-1 0 0,0 0 0 0 0,0 0 1 0 0,0 1-1 0 0,0-1 0 0 0,0 0 1 0 0,0 1-1 0 0,0-1 0 0 0,0 0 1 0 0,0 1-1 0 0,0-1 0 0 0,0 0 1 0 0,0 1-1 0 0,0-1 0 0 0,0 0 1 0 0,1 1-1 0 0,-1-1 0 0 0,0 0 1 0 0,0 0-1 0 0,0 1 0 0 0,1-1 1 0 0,-1 0-1 0 0,0 0 0 0 0,0 1-37 0 0,0-1 34 0 0,0 0 1 0 0,0 0-1 0 0,0 0 0 0 0,0 0 1 0 0,0 0-1 0 0,0 0 0 0 0,0 0 0 0 0,0 0 1 0 0,-1 0-1 0 0,1 0 0 0 0,0 0 0 0 0,0 0 1 0 0,0 0-1 0 0,0 0 0 0 0,0 0 1 0 0,0 0-1 0 0,0 0 0 0 0,0 0 0 0 0,0 0 1 0 0,0 0-1 0 0,0 0 0 0 0,-1 0 0 0 0,1 1 1 0 0,0-1-1 0 0,0 0 0 0 0,0 0 1 0 0,0 0-1 0 0,0 0 0 0 0,0 0 0 0 0,0 0-34 0 0,4 10 936 0 0,-4-8-895 0 0,0-1 1 0 0,0 1-1 0 0,1 0 0 0 0,-1-1 1 0 0,1 1-1 0 0,0-1 0 0 0,-1 1 1 0 0,1 0-1 0 0,0-1 0 0 0,0 0 1 0 0,0 1-1 0 0,0-1 1 0 0,0 0-1 0 0,0 1 0 0 0,0-1 1 0 0,0 0-1 0 0,0 0 0 0 0,1 0 1 0 0,0 1-42 0 0,-1-2 1 0 0,-1 1 0 0 0,0-1 0 0 0,0 0 1 0 0,1 1-1 0 0,-1-1 0 0 0,0 0 0 0 0,0 1 1 0 0,1-1-1 0 0,-1 1 0 0 0,0-1 0 0 0,0 0 0 0 0,0 1 1 0 0,0-1-1 0 0,0 1 0 0 0,0-1 0 0 0,0 0 1 0 0,0 1-1 0 0,0-1 0 0 0,0 1 0 0 0,0-1 1 0 0,0 0-1 0 0,0 1 0 0 0,0-1 0 0 0,0 1 0 0 0,0-1 1 0 0,0 1-1 0 0,0-1 0 0 0,0 0 0 0 0,-1 1 1 0 0,1-1-2 0 0,0 1 1 0 0,0-1 1 0 0,-1 1 0 0 0,1 0 0 0 0,0-1 0 0 0,0 1 0 0 0,0-1-1 0 0,0 1 1 0 0,0 0 0 0 0,0-1 0 0 0,0 1 0 0 0,0 0 0 0 0,0-1-1 0 0,0 1 1 0 0,0 0 0 0 0,0-1 0 0 0,0 1 0 0 0,1 0 0 0 0,-1-1-1 0 0,0 1 1 0 0,0-1 0 0 0,1 1 0 0 0,-1-1 0 0 0,0 1 0 0 0,1-1-1 0 0,-1 1-1 0 0,14 20 148 0 0,-7-8-1576 0 0,-6-12-5302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8:04.9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71 6424 0 0,'-1'0'34'0'0,"0"0"0"0"0,1 0 1 0 0,-1 0-1 0 0,0 0 0 0 0,1 0 1 0 0,-1 0-1 0 0,1 0 0 0 0,-1 1 0 0 0,0-1 1 0 0,1 0-1 0 0,-1 0 0 0 0,1 1 1 0 0,-1-1-1 0 0,1 0 0 0 0,-1 1 1 0 0,1-1-1 0 0,-1 1 0 0 0,1-1 0 0 0,-1 1 1 0 0,1-1-1 0 0,0 1 0 0 0,-1-1 1 0 0,1 1-1 0 0,0-1 0 0 0,-1 1 0 0 0,1-1 1 0 0,0 1-1 0 0,0 0 0 0 0,0-1 1 0 0,-1 1-1 0 0,1-1 0 0 0,0 1 1 0 0,0 0-1 0 0,0-1 0 0 0,0 1 0 0 0,0 0 1 0 0,0-1-1 0 0,0 1 0 0 0,0-1 1 0 0,0 1-1 0 0,1 0 0 0 0,-1-1 1 0 0,0 1-1 0 0,0 0-34 0 0,0 0 19 0 0,-2 0 694 0 0,6-1-485 0 0,-4 2-188 0 0,0 0 1 0 0,0 0-1 0 0,0-1 0 0 0,0 1 1 0 0,1 0-1 0 0,-1 0 0 0 0,1 0 1 0 0,-1 0-1 0 0,1 0 0 0 0,-1-1 1 0 0,1 1-1 0 0,0 0-40 0 0,2-1 35 0 0,-1 0 1 0 0,0 0-1 0 0,1-1 0 0 0,-1 1 1 0 0,1 0-1 0 0,-1-1 0 0 0,1 0 1 0 0,-1 0-1 0 0,1 0 0 0 0,-1 0 1 0 0,1 0-1 0 0,-1 0 0 0 0,2-1-35 0 0,39-7 71 0 0,-15 2-4 0 0,106-19 148 0 0,-3 0-12 0 0,-46 15 102 0 0,-20 3 576 0 0,53-13-881 0 0,-30 5 522 0 0,-81 13-450 0 0,0 1 1 0 0,0 0 0 0 0,0 1 0 0 0,0 0-1 0 0,0 0 1 0 0,2 0-73 0 0,18 0 982 0 0,-34 28-670 0 0,5-19-247 0 0,-1 0 1 0 0,0 1-1 0 0,-1-1 0 0 0,0-1 0 0 0,-1 1 0 0 0,-1 2-65 0 0,2-3 36 0 0,-2 2-13 0 0,-7 14 37 0 0,0 1 1 0 0,2 0 0 0 0,1 1-1 0 0,-4 16-60 0 0,-37 127 151 0 0,-8-23-42 0 0,55-133-97 0 0,-2-1-1 0 0,0 0 0 0 0,0 0 1 0 0,-1 0-1 0 0,-1-1 0 0 0,-5 7-11 0 0,3-4 10 0 0,0 1 0 0 0,0 0 0 0 0,-5 14-10 0 0,2-3 45 0 0,-15 22-45 0 0,11-21 163 0 0,-9 24-163 0 0,20-41 37 0 0,1 0 0 0 0,-1-1 0 0 0,-1 1 0 0 0,-5 5-37 0 0,5-6 23 0 0,0 0 0 0 0,0 1 0 0 0,1 0 0 0 0,-4 7-23 0 0,-10 11 42 0 0,18-25-34 0 0,-1 0 1 0 0,1 0 0 0 0,0-1-1 0 0,0 1 1 0 0,0 0-1 0 0,0 1 1 0 0,0-1 0 0 0,0 0-1 0 0,1 1 1 0 0,0-1-1 0 0,0 0 1 0 0,-1 3-9 0 0,2-5 4 0 0,0 1-1 0 0,0-1 1 0 0,0 0 0 0 0,0 0 0 0 0,0 0 0 0 0,-1 0-1 0 0,1 0 1 0 0,0 0 0 0 0,-1 0 0 0 0,1 0-1 0 0,0 0 1 0 0,-1 0 0 0 0,1 0 0 0 0,-1 0 0 0 0,0 0-1 0 0,1 0 1 0 0,-1 0 0 0 0,0-1 0 0 0,0 1-1 0 0,1 0 1 0 0,-1 0 0 0 0,0-1 0 0 0,0 1 0 0 0,0 0-1 0 0,0-1 1 0 0,0 1 0 0 0,0-1 0 0 0,0 1 0 0 0,0-1-1 0 0,0 0 1 0 0,0 1-4 0 0,-2 0 8 0 0,-17 27 154 0 0,19-26-148 0 0,1-2-7 0 0,-11-2-2158 0 0,11 2-7599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8:05.7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409 0 3808 0 0,'0'0'729'0'0,"0"0"5"0"0,14 18 2011 0 0,-14-3-2001 0 0,0 8 25 0 0,0-23-569 0 0,0 0-3 0 0,0 0-35 0 0,-1 6 143 0 0,-1 13-148 0 0,-1 0-1 0 0,-1-1 1 0 0,-1 1-1 0 0,-1-1 1 0 0,-5 11-157 0 0,6-16 68 0 0,-1 0 1 0 0,1 1 0 0 0,1 0 0 0 0,1-1 0 0 0,-1 7-69 0 0,3-11 42 0 0,-1 1 1 0 0,0 0-1 0 0,0-1 1 0 0,-1 1-1 0 0,0-1 1 0 0,-1 0-1 0 0,0 0 1 0 0,-2 3-43 0 0,0 0 53 0 0,0-1 0 0 0,2 1 1 0 0,-1 1-1 0 0,-1 10-53 0 0,4-14 27 0 0,-1 0 1 0 0,0 0-1 0 0,0 0 0 0 0,-1-1 0 0 0,0 1 0 0 0,0-1 0 0 0,-1 0 0 0 0,-2 2-27 0 0,-32 50 167 0 0,29-42-89 0 0,-1 0 0 0 0,-7 6-78 0 0,12-14 13 0 0,-1 0-1 0 0,1 0 1 0 0,1 0 0 0 0,0 1-1 0 0,-1 3-12 0 0,-19 37 44 0 0,9-24 31 0 0,1 2 0 0 0,-9 23-75 0 0,-13 25 228 0 0,-2 1 144 0 0,37-74-260 0 0,1 1-1 0 0,0 0 1 0 0,1-1-1 0 0,-1 1 1 0 0,1 0-1 0 0,0 0 1 0 0,0-1-1 0 0,0 1 1 0 0,1 4-112 0 0,0 6 164 0 0,-1-14-129 0 0,0-1 8 0 0,0 0 18 0 0,0 0 7 0 0,0 0-7 0 0,0 0 7 0 0,0 0-2 0 0,0 0-2 0 0,25 0 352 0 0,-12 1-240 0 0,-7-1-155 0 0,-1 0 1 0 0,0 0-1 0 0,0 0 0 0 0,0 0 0 0 0,0-1 0 0 0,0 0 0 0 0,0 0 0 0 0,0 0 0 0 0,3-2-21 0 0,-6 2 2 0 0,1 0 1 0 0,-1 1-1 0 0,1-1 0 0 0,-1 0 1 0 0,1 1-1 0 0,-1 0 0 0 0,1 0 1 0 0,0 0-1 0 0,1 0-2 0 0,20-3 15 0 0,14-6-9 0 0,-24 5-6 0 0,0 0 0 0 0,0 1 0 0 0,0 1 0 0 0,1 0 0 0 0,8 1 0 0 0,29-1 0 0 0,-24 1 0 0 0,0 1 0 0 0,25 2 0 0 0,-46 0 0 0 0,1-1 1 0 0,-1-1 0 0 0,1 1-1 0 0,-1-2 1 0 0,1 1 0 0 0,-1-1 0 0 0,1 0-1 0 0,-1 0 1 0 0,2-1-1 0 0,-1 0 13 0 0,1 1 0 0 0,-1-1 0 0 0,0 2 0 0 0,0-1-1 0 0,1 1 1 0 0,5 1-13 0 0,-6 0 15 0 0,0-1 0 0 0,1 0-1 0 0,-1-1 1 0 0,0 0 0 0 0,4-1-15 0 0,-6 1 24 0 0,1 0-1 0 0,0 0 1 0 0,-1 0 0 0 0,1 1-1 0 0,0 0 1 0 0,-1 0 0 0 0,1 1-1 0 0,0 0 1 0 0,0 0-24 0 0,16-1 89 0 0,-21-1-70 0 0,0 1 0 0 0,0 0 0 0 0,1-1-1 0 0,-1 1 1 0 0,0 0 0 0 0,1 1 0 0 0,-1-1 0 0 0,0 0 0 0 0,1 1-1 0 0,-1-1 1 0 0,1 1-19 0 0,-1 0 28 0 0,0-1-1 0 0,0 1 0 0 0,1-1 1 0 0,-1 0-1 0 0,0 0 1 0 0,1 0-1 0 0,-1 0 1 0 0,0 0-1 0 0,3-1-27 0 0,11 0 105 0 0,-16 1-133 0 0,0 0-9 0 0,0 0 2 0 0,0 0-10 0 0,0 0-27 0 0,0 0-3 0 0,31 0-2409 0 0,-30 0-7654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8:06.3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5520 0 0,'1'0'146'0'0,"0"0"0"0"0,0 0 1 0 0,0 0-1 0 0,0 0 0 0 0,0 0 0 0 0,0 0 1 0 0,1 0-1 0 0,-1 1 0 0 0,0-1 1 0 0,-1 0-1 0 0,1 1 0 0 0,0-1 0 0 0,0 1 1 0 0,0-1-1 0 0,0 1 0 0 0,0 0 1 0 0,0-1-1 0 0,-1 1 0 0 0,1 0 0 0 0,0 0 1 0 0,0-1-1 0 0,-1 1 0 0 0,1 1-146 0 0,4 3 581 0 0,-1-4-373 0 0,0 0 0 0 0,0-1 0 0 0,1 1 0 0 0,-1-1 0 0 0,0 0 0 0 0,0-1 0 0 0,0 1 0 0 0,0 0 0 0 0,0-1 0 0 0,3-1-208 0 0,6 0 13 0 0,-1 1 0 0 0,0 0 0 0 0,1 1 1 0 0,3 1-14 0 0,40-2 67 0 0,69-13 293 0 0,-21-3 261 0 0,-62 17-498 0 0,-41 0-84 0 0,-1 0 5 0 0,0 0 16 0 0,0 0 4 0 0,0-11-1511 0 0,0 10-6794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8:06.7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6824 0 0,'0'0'694'0'0,"6"10"1341"0"0,-3 17-1314 0 0,-2 0 1 0 0,-1 0-1 0 0,-2 8-721 0 0,1 22 345 0 0,1-52-322 0 0,-1 0 18 0 0,1 0 0 0 0,0 1 0 0 0,1-1 0 0 0,-1 0 0 0 0,1 0 0 0 0,0 1 0 0 0,0-1 0 0 0,1 0 0 0 0,0 0 0 0 0,-1 0 0 0 0,2 0-41 0 0,25 75 681 0 0,-27-77-626 0 0,0-1 0 0 0,-1 1 0 0 0,1 0 0 0 0,-1 0 0 0 0,0 0 1 0 0,0 0-1 0 0,0 0 0 0 0,0 0-55 0 0,0 0 72 0 0,0 0 0 0 0,0-1 0 0 0,0 1 0 0 0,0 0 1 0 0,0-1-1 0 0,1 1 0 0 0,-1-1 0 0 0,1 1 0 0 0,0-1 1 0 0,0 1-73 0 0,-1 4-1266 0 0,0-7-8112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8:33.5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 5920 0 0,'0'0'872'0'0,"0"0"0"0"0,0 0 0 0 0,0 0-54 0 0,0 0-211 0 0,0 0-50 0 0,0 0-2 0 0,5 6-35 0 0,2 1-494 0 0,25 27 992 0 0,-16-8-33 0 0,-16-24-957 0 0,1 0-1 0 0,0 0 1 0 0,0-1-1 0 0,0 1 0 0 0,0 0 1 0 0,0-1-1 0 0,0 1 1 0 0,0-1-1 0 0,0 1 1 0 0,0-1-1 0 0,1 0 1 0 0,-1 1-1 0 0,1-1 0 0 0,-1 0 1 0 0,1 0-1 0 0,0 0-27 0 0,3 3 100 0 0,-4-4-84 0 0,-1 1 0 0 0,0-1 0 0 0,1 1 0 0 0,-1-1 0 0 0,1 1 0 0 0,-1-1 0 0 0,0 1 1 0 0,1 0-1 0 0,-1-1 0 0 0,0 1 0 0 0,0-1 0 0 0,1 1 0 0 0,-1 0 0 0 0,0-1 0 0 0,0 1 0 0 0,0 0 0 0 0,0-1 0 0 0,0 1 0 0 0,0 0 1 0 0,0 0-17 0 0,0-1 8 0 0,0 1 1 0 0,0-1-1 0 0,0 1 1 0 0,0 0-1 0 0,0-1 0 0 0,0 1 1 0 0,0 0-1 0 0,1-1 1 0 0,-1 1-1 0 0,0-1 1 0 0,0 1-1 0 0,0-1 1 0 0,1 1-1 0 0,-1 0 1 0 0,0-1-1 0 0,1 1 1 0 0,-1-1-1 0 0,0 1 1 0 0,1-1-1 0 0,-1 0 1 0 0,1 1-1 0 0,-1-1 1 0 0,1 1-1 0 0,-1-1 1 0 0,1 0-1 0 0,-1 1 1 0 0,1-1-1 0 0,-1 0 1 0 0,1 0-9 0 0,3 5 80 0 0,1-1-1 0 0,-1 1 1 0 0,0 0 0 0 0,-1 0 0 0 0,1 0 0 0 0,-1 0-1 0 0,2 3-79 0 0,5 8 159 0 0,7 3-88 0 0,-15-18-54 0 0,0 1 0 0 0,0 0-1 0 0,0 0 1 0 0,0 1 0 0 0,0-1 0 0 0,-1 0 0 0 0,1 0 0 0 0,-1 1 0 0 0,1-1-1 0 0,-1 1 1 0 0,0-1 0 0 0,0 1 0 0 0,0 0 0 0 0,1 2-17 0 0,0 3 50 0 0,0 0 1 0 0,1-1-1 0 0,0 1 1 0 0,0-1-1 0 0,2 2-50 0 0,7 18 112 0 0,2 12 486 0 0,14 26-598 0 0,-5-4 411 0 0,-6-13-112 0 0,4 16-39 0 0,-17-49-191 0 0,1-1 0 0 0,0 1 0 0 0,1-1 0 0 0,2 4-69 0 0,9 16 352 0 0,12 34-352 0 0,1 4 112 0 0,15-1-39 0 0,-40-65-66 0 0,-1 0 0 0 0,1 0 1 0 0,0 0-1 0 0,0 0 0 0 0,0-1 0 0 0,1 0 0 0 0,0 0 1 0 0,0-1-1 0 0,4 3-7 0 0,0 0 6 0 0,-2 0 6 0 0,-8-6 1 0 0,1-1 1 0 0,0 1-1 0 0,0 0 0 0 0,-1-1 0 0 0,1 1 1 0 0,0-1-1 0 0,0 1 0 0 0,0-1 0 0 0,-1 0 1 0 0,1 1-1 0 0,0-1 0 0 0,0 0 0 0 0,0 0 1 0 0,0 1-1 0 0,0-1 0 0 0,0 0 0 0 0,0 0 1 0 0,0 0-1 0 0,0 0 0 0 0,0 0 1 0 0,0 0-1 0 0,0-1-13 0 0,-1 1 4 0 0,-1 0 1 0 0,1 0-1 0 0,0 0 1 0 0,0 0-1 0 0,0 0 1 0 0,0-1-1 0 0,0 1 1 0 0,0 0-1 0 0,0 0 1 0 0,0 0-1 0 0,0-1 1 0 0,0 1-1 0 0,0 0 1 0 0,0 0-1 0 0,0 0 1 0 0,0 0-1 0 0,0-1 1 0 0,0 1-1 0 0,0 0 1 0 0,0 0-1 0 0,0 0 1 0 0,0 0-1 0 0,0-1 1 0 0,1 1-1 0 0,-1 0 1 0 0,0 0-1 0 0,0 0 1 0 0,0 0-1 0 0,0-1 1 0 0,0 1-1 0 0,0 0 1 0 0,0 0-1 0 0,1 0 1 0 0,-1 0-1 0 0,0 0 1 0 0,0 0-1 0 0,0 0 1 0 0,0 0-1 0 0,0-1 1 0 0,1 1-1 0 0,-1 0 1 0 0,0 0-1 0 0,0 0 1 0 0,0 0-1 0 0,1 0 1 0 0,-1 0-1 0 0,0 0-4 0 0,8-7 61 0 0,-5 5-59 0 0,1-1 0 0 0,-1 0 0 0 0,1 0 0 0 0,-1 0 0 0 0,0-1 0 0 0,-1 1 0 0 0,1-1 0 0 0,0 0 0 0 0,-1 1 0 0 0,1-2-2 0 0,6-10 18 0 0,-7 11-5 0 0,1 0 0 0 0,-1-1 0 0 0,0 0 0 0 0,0 1-1 0 0,-1-1 1 0 0,0 0 0 0 0,0 0 0 0 0,1-4-13 0 0,4-18 67 0 0,3-11-7 0 0,-7 28-45 0 0,0 0-1 0 0,0 0 0 0 0,1 1 0 0 0,0-1 1 0 0,2-1-15 0 0,1-2 20 0 0,-2 1 0 0 0,0 0 1 0 0,0-1-1 0 0,-1 0 1 0 0,2-12-21 0 0,-3 11 31 0 0,1 0 0 0 0,0 1 0 0 0,1-1 0 0 0,4-8-31 0 0,32-67 140 0 0,-32 70-128 0 0,0 2 0 0 0,1-1-1 0 0,4-5-11 0 0,-5 10 9 0 0,-1-1-1 0 0,0 1 1 0 0,-1-1-1 0 0,0 0 1 0 0,1-8-9 0 0,-3 10 10 0 0,0 0 1 0 0,1 0 0 0 0,1 1-1 0 0,0 0 1 0 0,4-7-11 0 0,-2 6 19 0 0,-2-1 0 0 0,1 0 0 0 0,3-10-19 0 0,-7 13 18 0 0,1 0-1 0 0,0 1 0 0 0,0-1 0 0 0,1 1 0 0 0,1 0 0 0 0,3-5-17 0 0,-7 10 5 0 0,1 0-1 0 0,-2 0 1 0 0,1 0-1 0 0,0 0 1 0 0,-1 0 0 0 0,1 0-1 0 0,-1-1-4 0 0,-1 2 0 0 0,1 0 0 0 0,0 0 1 0 0,0 0-1 0 0,0 0 0 0 0,0 0 0 0 0,1 0 0 0 0,-1 0 0 0 0,1 0 0 0 0,0 1 0 0 0,1-2 0 0 0,4-4 5 0 0,-7 7-3 0 0,1 0-1 0 0,0 0 1 0 0,0 0 0 0 0,0 0 0 0 0,0 0-1 0 0,0 0 1 0 0,0 0 0 0 0,0 0 0 0 0,1 0-1 0 0,-1 0 1 0 0,0 0 0 0 0,0 1 0 0 0,1-1-1 0 0,-1 0 1 0 0,1 1-2 0 0,-2-1 1 0 0,0 1 0 0 0,0 0-1 0 0,0 0 1 0 0,1-1 0 0 0,-1 1 0 0 0,0 0-1 0 0,0 0 1 0 0,0-1 0 0 0,0 1 0 0 0,0 0-1 0 0,0-1 1 0 0,0 1 0 0 0,0 0 0 0 0,0 0-1 0 0,0-1 1 0 0,0 1 0 0 0,-1 0 0 0 0,1-1-1 0 0,0 1 1 0 0,0 0 0 0 0,0 0 0 0 0,0-1-1 0 0,0 1 1 0 0,0 0 0 0 0,-1 0 0 0 0,1-1-1 0 0,0 1 1 0 0,0 0 0 0 0,0 0 0 0 0,-1 0-1 0 0,1-1 1 0 0,0 1 0 0 0,0 0-1 0 0,-4-7 18 0 0,4-18 100 0 0,0 29-73 0 0,0 1-2636 0 0,0-4-10142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8:34.0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94 1896 0 0,'0'1'273'0'0,"1"1"-1"0"0,-1-1 1 0 0,1 0 0 0 0,0 1-1 0 0,0-1 1 0 0,0 0 0 0 0,0 1-1 0 0,0-1 1 0 0,0 0 0 0 0,0 0 0 0 0,0 0-1 0 0,0 0 1 0 0,1 0 0 0 0,-1 0-1 0 0,0 0 1 0 0,1 0 0 0 0,-1 0-1 0 0,1-1-272 0 0,1 1 258 0 0,-1-1 0 0 0,1 0 1 0 0,0 0-1 0 0,0 0 0 0 0,0 0 0 0 0,0-1 0 0 0,-1 1 0 0 0,1-1 0 0 0,0 1 0 0 0,2-2-258 0 0,66-12 997 0 0,-26 1-774 0 0,-18 5-189 0 0,0 0 0 0 0,23-12-34 0 0,-36 15 49 0 0,0 0 1 0 0,-1 1-1 0 0,1 1 1 0 0,1 0-1 0 0,-1 1 0 0 0,3 0-49 0 0,-3 1 170 0 0,1-1-1 0 0,0-1 0 0 0,-1 0 0 0 0,0-1 1 0 0,11-5-170 0 0,-21 8-4 0 0,0 1 0 0 0,0-1 1 0 0,0 0-1 0 0,1 1 0 0 0,-1 0 1 0 0,0 0-1 0 0,0 1 1 0 0,0-1-1 0 0,1 1 0 0 0,-1 0 1 0 0,3 1 3 0 0,0-1-1071 0 0,-2 0-6578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8:34.5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9144 0 0,'7'9'38'0'0,"-7"-8"-23"0"0,1-1 0 0 0,-1 1 0 0 0,0 0 0 0 0,1 0 0 0 0,0 0 0 0 0,-1-1-1 0 0,1 1 1 0 0,-1 0 0 0 0,1 0 0 0 0,0-1 0 0 0,0 1 0 0 0,-1-1 0 0 0,1 1-1 0 0,0 0 1 0 0,0-1 0 0 0,0 0 0 0 0,-1 1 0 0 0,1-1 0 0 0,0 1 0 0 0,1-1-15 0 0,7 17 1232 0 0,-5-9-811 0 0,-4-8-389 0 0,0 1 1 0 0,0-1 0 0 0,0 0 0 0 0,0 0-1 0 0,0 1 1 0 0,0-1 0 0 0,0 0-1 0 0,0 0 1 0 0,0 0 0 0 0,0 1-1 0 0,0-1 1 0 0,1 0 0 0 0,-1 0 0 0 0,0 1-1 0 0,0-1 1 0 0,0 0 0 0 0,0 0-1 0 0,0 0 1 0 0,0 0 0 0 0,1 1 0 0 0,-1-1-1 0 0,0 0 1 0 0,0 0 0 0 0,0 0-1 0 0,1 0 1 0 0,-1 0 0 0 0,0 1 0 0 0,0-1-1 0 0,0 0 1 0 0,1 0 0 0 0,-1 0-1 0 0,0 0 1 0 0,0 0 0 0 0,1 0-1 0 0,-1 0 1 0 0,0 0 0 0 0,0 0 0 0 0,1 0-33 0 0,0 0 13 0 0,1 1 0 0 0,-1-1 1 0 0,1 0-1 0 0,-1 1 1 0 0,0 0-1 0 0,1-1 1 0 0,-1 1-1 0 0,1 0 0 0 0,-1-1 1 0 0,0 1-1 0 0,0 0 1 0 0,1 0-1 0 0,-1 0 0 0 0,0 0 1 0 0,0 0-1 0 0,0 0 1 0 0,0 1-1 0 0,0-1 1 0 0,0 1-14 0 0,15 26 89 0 0,-6-5 50 0 0,-2 0 0 0 0,4 16-139 0 0,-7-22 63 0 0,0 1-1 0 0,1-2 0 0 0,1 1 1 0 0,0-1-1 0 0,8 12-62 0 0,-12-23 13 0 0,-1 0 0 0 0,1 1 0 0 0,-1-1-1 0 0,0 1 1 0 0,0-1 0 0 0,0 2-13 0 0,-1-2 16 0 0,0-1 1 0 0,0 1-1 0 0,1-1 1 0 0,0 0-1 0 0,0 0 1 0 0,0 0 0 0 0,0 0-1 0 0,0 0 1 0 0,3 3-17 0 0,5 5 54 0 0,-1 1 0 0 0,-1 1 0 0 0,0 0 0 0 0,1 4-54 0 0,24 37 294 0 0,-23-30-96 0 0,-9-23-183 0 0,-1 1-1 0 0,1-1 1 0 0,-1 0-1 0 0,1 0 1 0 0,0 0-1 0 0,0 0 1 0 0,0 0-1 0 0,0 0 1 0 0,1 0-1 0 0,-1 0 1 0 0,0-1 0 0 0,1 1-1 0 0,-1 0 1 0 0,2 0-15 0 0,3 4 62 0 0,-1 0 0 0 0,0 0 0 0 0,0 0 0 0 0,0 0 0 0 0,-1 1 0 0 0,0 0 0 0 0,0 0 0 0 0,0 3-62 0 0,-3-10 8 0 0,-1 0 0 0 0,0 0 9 0 0,0 0 38 0 0,0 0 9 0 0,0 0 1 0 0,0 0-5 0 0,0 0-40 0 0,0 0-5 0 0,0 0 2 0 0,0 0-1910 0 0,0 0-7663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8:35.0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408 1 4616 0 0,'0'1'54'0'0,"0"0"1"0"0,0 0 0 0 0,0 0-1 0 0,0 0 1 0 0,0 0 0 0 0,0 0-1 0 0,0 0 1 0 0,1 0 0 0 0,-1-1-1 0 0,0 1 1 0 0,1 0 0 0 0,-1 0-1 0 0,0 0 1 0 0,1 0-1 0 0,-1 0 1 0 0,1 0 0 0 0,-1-1-1 0 0,1 1 1 0 0,0 0 0 0 0,-1 0-1 0 0,1 0-54 0 0,14 21 1814 0 0,-15-22-1703 0 0,1 0-74 0 0,-1 1-1 0 0,1-1 1 0 0,-1 1 0 0 0,1-1-1 0 0,-1 1 1 0 0,1-1 0 0 0,-1 1 0 0 0,0-1-1 0 0,1 1 1 0 0,-1-1 0 0 0,0 1 0 0 0,1 0-1 0 0,-1-1 1 0 0,0 1 0 0 0,0 0 0 0 0,1-1-1 0 0,-1 1 1 0 0,0 0 0 0 0,0-1 0 0 0,0 1-1 0 0,0 0 1 0 0,0 0 0 0 0,0-1 0 0 0,0 1-1 0 0,0 0 1 0 0,0-1 0 0 0,0 1 0 0 0,-1 0-1 0 0,1-1 1 0 0,0 1 0 0 0,0 0 0 0 0,-1 0-37 0 0,-1 6 182 0 0,2-1-103 0 0,-1 0 0 0 0,0 0-1 0 0,1 0 1 0 0,-2 0-1 0 0,1 0 1 0 0,-2 3-79 0 0,-2 5 60 0 0,-2-1 0 0 0,0 1 0 0 0,-4 5-60 0 0,11-18 7 0 0,-27 36 113 0 0,-4 7 61 0 0,26-35-137 0 0,-1 1 0 0 0,-1-2-1 0 0,0 1 1 0 0,0-1 0 0 0,-1 0-1 0 0,-4 4-43 0 0,0-1 81 0 0,1 0 0 0 0,1 2-1 0 0,-1 0-80 0 0,10-12 5 0 0,-7 11 65 0 0,0-1 1 0 0,-1 0 0 0 0,-1-1-1 0 0,0 0 1 0 0,0 0-1 0 0,-1-1-70 0 0,3-2 78 0 0,1 0-1 0 0,-1 1 1 0 0,1-1-1 0 0,0 2 1 0 0,1-1-1 0 0,-1 3-77 0 0,0-1 62 0 0,-1-1-1 0 0,0 1 1 0 0,0-1-1 0 0,-2 1-61 0 0,-3 3 161 0 0,0 0 0 0 0,2 1 0 0 0,0 0 0 0 0,0 1-1 0 0,1 0 1 0 0,1 2-161 0 0,8-15 49 0 0,0 0 0 0 0,0 1 0 0 0,1-1 1 0 0,0 0-1 0 0,-1 1 0 0 0,1-1 0 0 0,0 1 0 0 0,0-1 0 0 0,0 0 0 0 0,0 1-49 0 0,1 4 512 0 0,6-7-2143 0 0,-5 0-6939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0.0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64 401 7832 0 0,'0'0'721'0'0,"-15"-5"3743"0"0,10-2-4393 0 0,1 0 0 0 0,-1-1 0 0 0,2 0 0 0 0,-1 0 0 0 0,1 0 1 0 0,0 0-1 0 0,-1-8-71 0 0,-10-60 380 0 0,13 67-307 0 0,0 2-32 0 0,-1-21 264 0 0,3 27-271 0 0,-1 0 0 0 0,0-1 0 0 0,1 1 0 0 0,-1 0 0 0 0,1 0 0 0 0,-1-1 0 0 0,1 1 0 0 0,0 0-1 0 0,-1 0 1 0 0,1 0 0 0 0,0 0 0 0 0,0 0 0 0 0,0 0 0 0 0,0 0 0 0 0,0 0 0 0 0,0 0-1 0 0,0 0 1 0 0,0 1 0 0 0,1-2-34 0 0,7-5 398 0 0,-9 7-382 0 0,0-1-1 0 0,0 1 1 0 0,1 0 0 0 0,-1-1 0 0 0,0 1 0 0 0,1-1 0 0 0,-1 1 0 0 0,0-1 0 0 0,1 1 0 0 0,-1 0-1 0 0,0-1 1 0 0,1 1 0 0 0,-1 0 0 0 0,1 0 0 0 0,-1-1 0 0 0,1 1 0 0 0,-1 0 0 0 0,1 0 0 0 0,-1-1 0 0 0,1 1-1 0 0,-1 0 1 0 0,1 0 0 0 0,-1 0 0 0 0,1 0 0 0 0,-1 0 0 0 0,1 0 0 0 0,-1 0 0 0 0,1 0 0 0 0,-1 0-1 0 0,1 0 1 0 0,-1 0 0 0 0,1 0 0 0 0,-1 0 0 0 0,1 0 0 0 0,-1 1 0 0 0,1-1 0 0 0,-1 0 0 0 0,1 0-1 0 0,-1 1 1 0 0,1-1 0 0 0,-1 0 0 0 0,1 0 0 0 0,-1 1 0 0 0,0-1 0 0 0,1 1 0 0 0,-1-1 0 0 0,0 0 0 0 0,1 1-1 0 0,-1-1 1 0 0,0 1 0 0 0,1-1-16 0 0,0 2 28 0 0,1 0-1 0 0,0-1 1 0 0,0 1 0 0 0,0-1-1 0 0,0 1 1 0 0,0-1 0 0 0,0 0-1 0 0,1 0 1 0 0,-1 0 0 0 0,0 0-1 0 0,0 0 1 0 0,1 0 0 0 0,-1-1-1 0 0,1 1-27 0 0,18 7 113 0 0,-7 1-44 0 0,-1 1 0 0 0,-1 0 0 0 0,1 0 1 0 0,-2 2-1 0 0,0-1 0 0 0,0 2 0 0 0,-1-1 0 0 0,7 12-69 0 0,0-1 67 0 0,1-1 0 0 0,5 3-67 0 0,-16-18 6 0 0,0-1 0 0 0,0 0 1 0 0,0 0-1 0 0,1-1 0 0 0,0 0 0 0 0,0-1 0 0 0,0 1 0 0 0,8 2-6 0 0,0-1 14 0 0,0 2-1 0 0,0 0 1 0 0,-1 0 0 0 0,4 4-14 0 0,34 12-116 0 0,-52-24 114 0 0,0 0 0 0 0,-1 0 0 0 0,1 0 1 0 0,0 0-1 0 0,0 1 0 0 0,-1-1 0 0 0,1 0 0 0 0,0 0 1 0 0,-1 0-1 0 0,1 0 0 0 0,0-1 0 0 0,-1 1 0 0 0,1 0 1 0 0,0 0-1 0 0,-1 0 0 0 0,1-1 0 0 0,0 1 0 0 0,-1 0 1 0 0,1 0-1 0 0,0-1 0 0 0,-1 1 0 0 0,1-1 0 0 0,-1 1 1 0 0,1 0-1 0 0,-1-1 0 0 0,1 1 0 0 0,-1-1 0 0 0,1 1 1 0 0,-1-1-1 0 0,1 0 2 0 0,0 0 4 0 0,0-1 1 0 0,0 1 0 0 0,0-1-1 0 0,0 1 1 0 0,0-1 0 0 0,0 1-1 0 0,-1-1 1 0 0,1 1-1 0 0,-1-1 1 0 0,1 0 0 0 0,-1 1-1 0 0,1-1 1 0 0,-1 0-1 0 0,0 0-4 0 0,-2-53 256 0 0,-2 0 0 0 0,-2 1 0 0 0,-5-8-256 0 0,-5 4 289 0 0,11 46-223 0 0,1-1-1 0 0,1 0 1 0 0,0-1-1 0 0,0-6-65 0 0,-4-19 124 0 0,5 27-88 0 0,-1 0 0 0 0,2 0 0 0 0,0-1 0 0 0,0-5-36 0 0,1 18-12 0 0,6-6-2373 0 0,-5 5-9436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8:35.9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53 6424 0 0,'1'0'45'0'0,"-1"0"1"0"0,0-1 0 0 0,0 1-1 0 0,1 0 1 0 0,-1 0 0 0 0,0 0-1 0 0,0 0 1 0 0,1 0 0 0 0,-1 0-1 0 0,0 0 1 0 0,0 0 0 0 0,1 0-1 0 0,-1 0 1 0 0,0 0 0 0 0,1 0-1 0 0,-1 0 1 0 0,0 0 0 0 0,0 0-1 0 0,1 0 1 0 0,-1 0 0 0 0,0 0-1 0 0,1 0 1 0 0,-1 0 0 0 0,0 0-1 0 0,0 1 1 0 0,1-1 0 0 0,-1 0-1 0 0,0 0 1 0 0,0 0 0 0 0,0 0-1 0 0,1 1 1 0 0,-1-1 0 0 0,0 0-1 0 0,0 0 1 0 0,0 0 0 0 0,1 1-1 0 0,-1-1 1 0 0,0 0 0 0 0,0 0-1 0 0,0 1 1 0 0,0-1 0 0 0,0 0-1 0 0,0 1 1 0 0,0-1 0 0 0,1 0-1 0 0,-1 0 1 0 0,0 1 0 0 0,0-1-46 0 0,2 6 1238 0 0,-2-5-977 0 0,0 1 0 0 0,0 0 0 0 0,0-1 0 0 0,0 1 0 0 0,0 0 0 0 0,-1-1 0 0 0,1 1 0 0 0,0 0 0 0 0,-1-1 0 0 0,1 1 0 0 0,-1-1 0 0 0,1 1-1 0 0,-1-1 1 0 0,0 1 0 0 0,-1 1-261 0 0,-1 5-231 0 0,-2 9 244 0 0,4-11-7 0 0,-1 1 1 0 0,1-1 0 0 0,0 0 0 0 0,0 1 0 0 0,0 2-7 0 0,0 17 3 0 0,1-19-1 0 0,-1 0 0 0 0,1 1 0 0 0,1-1 1 0 0,-1 1-1 0 0,1-1 0 0 0,0 1-2 0 0,3 8-3 0 0,-2 0 1 0 0,0 1-1 0 0,-1-1 1 0 0,-1 11 2 0 0,3 42-6 0 0,-2-63 6 0 0,1 15 0 0 0,0 0 0 0 0,-1 1 0 0 0,-1 6 0 0 0,0-10 0 0 0,0 0 0 0 0,3 11 0 0 0,-1-16 0 0 0,-1-1 0 0 0,0 1 0 0 0,-1 0 0 0 0,-1-1 0 0 0,-1 8 0 0 0,2-15-1 0 0,-1-1 1 0 0,1 1 0 0 0,0 0 0 0 0,0-1 0 0 0,1 1 0 0 0,0-1 0 0 0,-1 1 0 0 0,1-1 0 0 0,1 1 0 0 0,-1-1 0 0 0,1 0 0 0 0,-1 0 0 0 0,1 0 0 0 0,-1-1 1 0 0,0 1-1 0 0,0 0 1 0 0,-1 0-1 0 0,1 0 1 0 0,-1-1-1 0 0,0 1 0 0 0,0 0 1 0 0,0 0-1 0 0,0 0 1 0 0,-1 1-1 0 0,0 0 6 0 0,0-1 0 0 0,0 0 1 0 0,1 1-1 0 0,0-1 0 0 0,-1 0 1 0 0,2 1-1 0 0,-1-1 0 0 0,0 0 1 0 0,1 0-1 0 0,0 1 0 0 0,1 1-6 0 0,1 10 31 0 0,-2 30 264 0 0,-1-28-96 0 0,0-17-163 0 0,0-1 7 0 0,0 0-6 0 0,0 0 6 0 0,0 0-6 0 0,0 0 2 0 0,0 0-23 0 0,0 0-1 0 0,0-18 129 0 0,-1 6-103 0 0,0 0 0 0 0,-1 0 0 0 0,-2-8-41 0 0,-1-13 22 0 0,-4-109 82 0 0,8 134-102 0 0,0-1 0 0 0,0 0 1 0 0,1 0-1 0 0,1 0 0 0 0,-1 0 0 0 0,2-8-2 0 0,-1 13 1 0 0,0-1-1 0 0,-1 0 1 0 0,0 1-1 0 0,0-1 1 0 0,0 0-1 0 0,0 0 1 0 0,-1 1-1 0 0,0-1 0 0 0,0 1 1 0 0,0-1-1 0 0,0 0 1 0 0,-1 1-1 0 0,0-1 0 0 0,0 0 1 0 0,0 0-1 0 0,1 0 0 0 0,-1 0 1 0 0,1-1-1 0 0,1 1 0 0 0,-1 0 1 0 0,1-1-1 0 0,-1 1 1 0 0,2-2-1 0 0,-1-3-2 0 0,1-1 1 0 0,-1 1-1 0 0,-1 0 1 0 0,0-1 0 0 0,-1-5 1 0 0,1 10-1 0 0,3-48-39 0 0,-3 39-19 0 0,1 0 0 0 0,0 1 0 0 0,1-1 0 0 0,2-7 59 0 0,-1 6-20 0 0,-2 13 10 0 0,1 0 1 0 0,0-1-1 0 0,-1 1 1 0 0,2 0-1 0 0,-1 0 1 0 0,0 0-1 0 0,1 0 1 0 0,0-2 9 0 0,0 3-24 0 0,-1 0 1 0 0,1-1-1 0 0,-1 0 1 0 0,0 1-1 0 0,0-1 0 0 0,0 0 1 0 0,-1 0-1 0 0,1 1 1 0 0,-1-1-1 0 0,1 0 1 0 0,-1-2 23 0 0,0 3-15 0 0,0-1 1 0 0,0 0-1 0 0,0 0 1 0 0,1 0-1 0 0,-1 1 1 0 0,1-1-1 0 0,-1 0 1 0 0,1 0-1 0 0,0 1 1 0 0,0-1-1 0 0,1 1 0 0 0,-1-1 1 0 0,0 1-1 0 0,1-1 1 0 0,-1 1-1 0 0,1 0 1 0 0,0 0-1 0 0,0-1 1 0 0,0 1-1 0 0,0 1 1 0 0,2-3 14 0 0,16-19-67 0 0,6-6-26 0 0,-13 19-11 0 0,0 1 0 0 0,0 0 0 0 0,11-5 104 0 0,-20 12-2 0 0,0 1 1 0 0,0 1 0 0 0,0-1-1 0 0,0 0 1 0 0,0 1 0 0 0,1 0 0 0 0,-1 0-1 0 0,0 0 1 0 0,4 1 1 0 0,15 0-4 0 0,-11-1-11 0 0,-1 0 0 0 0,0 0 1 0 0,1 1-1 0 0,-1 0 0 0 0,0 1 1 0 0,0 1-1 0 0,0 0 0 0 0,2 1 15 0 0,10 4-52 0 0,-1 2-1 0 0,0 1 1 0 0,5 3 52 0 0,-20-10-71 0 0,-6-4 55 0 0,0 1 1 0 0,0-1 0 0 0,0 1 0 0 0,0-1 0 0 0,0 1-1 0 0,0 0 1 0 0,0-1 0 0 0,-1 1 0 0 0,1 0 0 0 0,0-1-1 0 0,0 1 1 0 0,-1 0 0 0 0,1 0 0 0 0,0 0-1 0 0,-1 0 1 0 0,1 0 15 0 0,-1 0-8 0 0,1-1-1 0 0,0 1 0 0 0,-1 0 0 0 0,1-1 0 0 0,0 1 1 0 0,-1 0-1 0 0,1-1 0 0 0,0 1 0 0 0,0-1 1 0 0,0 1-1 0 0,0-1 0 0 0,-1 1 0 0 0,1-1 1 0 0,0 0-1 0 0,0 1 0 0 0,0-1 0 0 0,0 0 1 0 0,1 0 8 0 0,-1 0-7 0 0,0 1 1 0 0,0-1 0 0 0,0 0 0 0 0,0 0-1 0 0,0 1 1 0 0,0-1 0 0 0,0 1 0 0 0,0-1 0 0 0,-1 0-1 0 0,1 1 1 0 0,0 0 0 0 0,0-1 0 0 0,0 1 0 0 0,0 0-1 0 0,-1-1 1 0 0,1 1 0 0 0,0 0 0 0 0,-1 0 0 0 0,1 0-1 0 0,-1-1 1 0 0,1 2 6 0 0,20 59-50 0 0,-19-55 50 0 0,-1-1 0 0 0,1 1 0 0 0,-1-1 0 0 0,1 1 0 0 0,-2 0 0 0 0,1-1 0 0 0,-1 1 0 0 0,1 0 0 0 0,-2 0 0 0 0,1-1 0 0 0,-1 1 0 0 0,0 0 0 0 0,0-1 0 0 0,0 1 0 0 0,-1-1 0 0 0,0 3 0 0 0,-7 26-1 0 0,9-31 2 0 0,0 1 1 0 0,-1 0-1 0 0,0-1 1 0 0,0 1-1 0 0,0 0 1 0 0,0-1-1 0 0,-1 1 1 0 0,1-1-1 0 0,-1 1 1 0 0,0-1-1 0 0,0 0 1 0 0,-1 2-2 0 0,-99 92 390 0 0,78-75-295 0 0,15-15-60 0 0,1 0 1 0 0,-2-1-1 0 0,1-1 0 0 0,0 1 0 0 0,-1-1 1 0 0,-6 1-36 0 0,4-1 17 0 0,1 1 1 0 0,0 0 0 0 0,0 0 0 0 0,-7 7-18 0 0,14-11 5 0 0,1 1 0 0 0,-1-1 0 0 0,1 0 0 0 0,-1 0 0 0 0,0 0 0 0 0,0-1 0 0 0,0 0 0 0 0,0 1 0 0 0,0-1 0 0 0,0-1 0 0 0,0 1 0 0 0,0 0 0 0 0,0-1 0 0 0,0 0 0 0 0,-4 0-5 0 0,-14 1 20 0 0,20-1-17 0 0,0 1 0 0 0,-1-1 0 0 0,1 1 1 0 0,0-1-1 0 0,0 1 0 0 0,0 0 1 0 0,0 0-1 0 0,0 0 0 0 0,1 0 0 0 0,-2 1-3 0 0,2-1 4 0 0,-1 0-1 0 0,1 0 0 0 0,-1-1 0 0 0,1 1 0 0 0,-1 0 1 0 0,1-1-1 0 0,-1 1 0 0 0,0-1 0 0 0,1 1 1 0 0,-1-1-1 0 0,0 0 0 0 0,1 0 0 0 0,-1 0-3 0 0,-47 4 238 0 0,29-14-1721 0 0,20 10-7250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8:36.6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192 0 4720 0 0,'2'16'1136'0'0,"-2"-14"-959"0"0,0-1-1 0 0,1 1 0 0 0,-1 0 1 0 0,0-1-1 0 0,0 1 0 0 0,0 0 1 0 0,0-1-1 0 0,0 1 1 0 0,0 0-1 0 0,0-1 0 0 0,0 1 1 0 0,-1 0-1 0 0,1-1 0 0 0,-1 1 1 0 0,1-1-1 0 0,-1 1 0 0 0,1-1-176 0 0,-18 21 1320 0 0,15-17-1206 0 0,0 0 0 0 0,0-1-1 0 0,-1 1 1 0 0,0-1-1 0 0,0 0 1 0 0,-4 3-114 0 0,3-3 67 0 0,1 1 1 0 0,-1-1 0 0 0,1 1 0 0 0,0 1-1 0 0,0-1 1 0 0,1 0 0 0 0,-1 1-1 0 0,1 0 1 0 0,-2 5-68 0 0,-20 56 383 0 0,-5 59 10 0 0,17-83-282 0 0,3 1 1 0 0,2 0-1 0 0,2 0 1 0 0,1 1-1 0 0,2 25-111 0 0,1-14 63 0 0,1-38-29 0 0,0 1 0 0 0,1-1 0 0 0,1 1 1 0 0,1-1-1 0 0,1 3-34 0 0,2 4 64 0 0,-4-12-12 0 0,2-1 0 0 0,0 0 1 0 0,3 10-53 0 0,4 5 151 0 0,-1 1-1 0 0,4 21-150 0 0,-12-44 13 0 0,0 0-1 0 0,0-1 0 0 0,1 1 1 0 0,-1-1-1 0 0,1 0 0 0 0,0 1 1 0 0,0-1-1 0 0,1 0 0 0 0,-1 0 0 0 0,1 0 1 0 0,0-1-1 0 0,0 2-12 0 0,3 0 12 0 0,1 1 0 0 0,-1-1 0 0 0,1 0 0 0 0,0-1 0 0 0,0 1 0 0 0,2-1-12 0 0,27 13 177 0 0,-33-16-294 0 0,-1-1-1 0 0,0 0 1 0 0,0 1 0 0 0,0-1-1 0 0,0 0 1 0 0,1 0-1 0 0,-1 0 1 0 0,0 0 0 0 0,0 0-1 0 0,0-1 1 0 0,0 1 0 0 0,0-1-1 0 0,1 1 1 0 0,-1-1-1 0 0,0 0 1 0 0,1 0 117 0 0,-3 0-8633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8:37.0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7024 0 0,'0'3'136'0'0,"0"0"-1"0"0,-1-1 1 0 0,1 1 0 0 0,1 0-1 0 0,-1-1 1 0 0,0 1 0 0 0,1 0 0 0 0,-1 0-1 0 0,1-1 1 0 0,0 1 0 0 0,0-1-1 0 0,0 1 1 0 0,0-1 0 0 0,0 1 0 0 0,0-1-1 0 0,1 1 1 0 0,0-1 0 0 0,-1 0-1 0 0,2 1-135 0 0,23 27 309 0 0,-1 1-1 0 0,-1 0 1 0 0,-2 2-1 0 0,-1 1 1 0 0,8 20-309 0 0,-17-32-66 0 0,0 0 0 0 0,1-1 0 0 0,4 3 66 0 0,-2-2-158 0 0,-1 1-1 0 0,6 12 159 0 0,-11-16-9 0 0,0-1-1 0 0,2 0 0 0 0,0-1 1 0 0,8 9 9 0 0,-3-5-2 0 0,-13-17 4 0 0,0 1 1 0 0,0-1 0 0 0,0 0 0 0 0,1 0-1 0 0,0 0 1 0 0,0-1 0 0 0,0 1 0 0 0,0-1-1 0 0,1 0 1 0 0,0 0-3 0 0,0 1 62 0 0,1 0-1 0 0,-1 0 1 0 0,1 0-1 0 0,-1 1 1 0 0,0 0-1 0 0,3 4-61 0 0,20 17 278 0 0,-24-22-143 0 0,0 0 1 0 0,0-1 0 0 0,0 2 0 0 0,-1-1 0 0 0,1 0 0 0 0,-1 1-1 0 0,0-1 1 0 0,2 5-136 0 0,-5-8 131 0 0,0-1-2 0 0,0 0-21 0 0,0 0-10 0 0,0 0 0 0 0,0 0 14 0 0,0 0 12 0 0,0 0-1 0 0,-6-11-1542 0 0,5 10-7051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8:37.4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393 1 7024 0 0,'2'30'792'0'0,"6"13"714"0"0,-7-41-1490 0 0,-1 0 0 0 0,0 0 0 0 0,1 1 0 0 0,-1-1-1 0 0,0 0 1 0 0,0 0 0 0 0,-1 1 0 0 0,1-1 0 0 0,0 0-1 0 0,-1 0 1 0 0,1 1 0 0 0,-1-1 0 0 0,0 0-1 0 0,0 0 1 0 0,0 1-16 0 0,-20 30 63 0 0,2-3-83 0 0,-96 206-149 0 0,83-185 148 0 0,6-12 17 0 0,20-29 27 0 0,-1-1 0 0 0,0 0 1 0 0,0 0-1 0 0,-8 7-23 0 0,7-9 26 0 0,1 1 1 0 0,1 0-1 0 0,-1 0 1 0 0,1 0-1 0 0,-1 4-26 0 0,4-7 66 0 0,-1 0-1 0 0,1 0 1 0 0,-1 0-1 0 0,0 0 1 0 0,-1-1-1 0 0,1 0 1 0 0,-1 0-66 0 0,-20 22 552 0 0,9-9-243 0 0,14-16-251 0 0,0 0 0 0 0,0 1 0 0 0,0-1 0 0 0,0 1 0 0 0,1 0 1 0 0,-1-1-1 0 0,1 1 0 0 0,-1 0 0 0 0,1 0 0 0 0,-1 0 0 0 0,1 0 1 0 0,0 0-1 0 0,0 0 0 0 0,0 1 0 0 0,0-1 0 0 0,1 0 0 0 0,-1 0 1 0 0,0 2-59 0 0,1-4 81 0 0,0 0-10 0 0,-3 0-1478 0 0,2 0-6274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28:37.8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2608 0 0,'0'2'124'0'0,"0"-1"0"0"0,0 1 0 0 0,0 0 0 0 0,1-1 0 0 0,-1 1 0 0 0,1 0 0 0 0,-1-1 0 0 0,1 1-1 0 0,-1-1 1 0 0,1 1 0 0 0,0-1 0 0 0,0 1 0 0 0,0-1 0 0 0,0 1 0 0 0,0-1 0 0 0,0 0 0 0 0,0 1 0 0 0,0-1 0 0 0,0 0 0 0 0,1 0 0 0 0,-1 0 0 0 0,0 0 0 0 0,1 0 0 0 0,-1 0 0 0 0,1-1 0 0 0,-1 1 0 0 0,1 0 0 0 0,0-1 0 0 0,-1 1-1 0 0,2-1-123 0 0,24 19 1219 0 0,-25-18-1157 0 0,0 0-1 0 0,0 0 0 0 0,0 0 1 0 0,0 0-1 0 0,0 1 1 0 0,0-1-1 0 0,-1 1 1 0 0,1 0-1 0 0,0-1 1 0 0,-1 1-62 0 0,17 13 382 0 0,-12-11-274 0 0,1 0 0 0 0,-1 0-1 0 0,0 1 1 0 0,0-1-1 0 0,-1 1 1 0 0,0 1 0 0 0,1-1-1 0 0,-2 1 1 0 0,1 0-108 0 0,37 57 884 0 0,-41-62-863 0 0,7 15 265 0 0,-1 1-1 0 0,0 0 1 0 0,-1 0 0 0 0,3 15-286 0 0,7 17 411 0 0,-10-31-309 0 0,0-3-13 0 0,0 0-1 0 0,-2-1 1 0 0,0 2 0 0 0,0-1 0 0 0,-2 0-1 0 0,0 1 1 0 0,0 0-89 0 0,1 42 339 0 0,-2-44-257 0 0,0 0 0 0 0,0 0 1 0 0,-2 1-1 0 0,0-1 0 0 0,0 0 0 0 0,-2 3-82 0 0,0 2 103 0 0,0 1 1 0 0,1-1-1 0 0,2 3-103 0 0,-1-9 55 0 0,1 1 0 0 0,-2-1 0 0 0,0 0 0 0 0,0 0 0 0 0,-1 0 0 0 0,-3 6-55 0 0,2-6 86 0 0,0 0 0 0 0,2 0 0 0 0,-2 11-86 0 0,3-15 49 0 0,-1 0 0 0 0,0 0 0 0 0,0 0 0 0 0,-1 0 0 0 0,0 0 0 0 0,0 0 0 0 0,-3 4-49 0 0,1-2 56 0 0,0 0 1 0 0,0 1-1 0 0,2-1 0 0 0,-2 5-56 0 0,2-5 48 0 0,0 0 0 0 0,-1 0 0 0 0,-1 0 1 0 0,0 1-49 0 0,0-3 35 0 0,-6 10 183 0 0,2 0-1 0 0,-3 8-217 0 0,8-18 80 0 0,-1-1-1 0 0,1 0 1 0 0,-1 0-1 0 0,-1-1 1 0 0,1 1-1 0 0,-1-1 0 0 0,0-1 1 0 0,-1 1-1 0 0,0-1 1 0 0,-6 5-80 0 0,5-2 176 0 0,8-8-163 0 0,0 0 0 0 0,-1 0-1 0 0,1-1 1 0 0,0 1-1 0 0,-1 0 1 0 0,1 0 0 0 0,-1-1-1 0 0,1 1 1 0 0,-1 0-1 0 0,0-1 1 0 0,1 1 0 0 0,-1-1-1 0 0,0 1 1 0 0,1-1-1 0 0,-1 1 1 0 0,0-1-1 0 0,0 1-12 0 0,0 0 51 0 0,-1 0-1 0 0,0 1 1 0 0,1-1-1 0 0,-1 1 0 0 0,1-1 1 0 0,0 1-1 0 0,-1-1 0 0 0,1 1 1 0 0,0 0-1 0 0,0 0 0 0 0,0 0 1 0 0,0-1-1 0 0,0 3-50 0 0,-16-4 1338 0 0,12 0-3475 0 0,5 0-9798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20.8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92 2400 0 0,'0'0'305'0'0,"0"0"5"0"0,0 0-5 0 0,0 0 2 0 0,0 0 11 0 0,0 0 8 0 0,0 0-2 0 0,0 0 4 0 0,0 0-18 0 0,0 0 1 0 0,0 0 2 0 0,0 0 50 0 0,0 0 178 0 0,0 0 48 0 0,0 0-2 0 0,0 0-86 0 0,0 0-353 0 0,0 0-78 0 0,0 0 2 0 0,0 0 46 0 0,0 0 189 0 0,0 6 52 0 0,1 10 133 0 0,0 0 0 0 0,1 0 1 0 0,1 0-1 0 0,3 9-492 0 0,12 45 594 0 0,-2 0 0 0 0,-3 1 1 0 0,0 36-595 0 0,-9-61 313 0 0,0 32-313 0 0,-4-72 21 0 0,1 0-1 0 0,-1-1 1 0 0,1 1 0 0 0,1-1-1 0 0,-1 1 1 0 0,1-1-21 0 0,0 1 24 0 0,0-1 0 0 0,-1 1 1 0 0,0-1-1 0 0,0 1 0 0 0,-1-1 0 0 0,1 1-24 0 0,-1 27 244 0 0,0-33-136 0 0,0 0-1 0 0,0 0-7 0 0,0 0-40 0 0,0 0-5 0 0,0 31 162 0 0,-15-115-97 0 0,-10 7-113 0 0,14 47-10 0 0,2-1 0 0 0,0-1 1 0 0,3 0 2 0 0,-2 3-15 0 0,6 24 8 0 0,1 0 0 0 0,-1-1 0 0 0,1 1 0 0 0,0 0 0 0 0,1 0 1 0 0,-1-4 6 0 0,0-42-148 0 0,-3 0 1 0 0,-3-2 147 0 0,7 41-30 0 0,1 0-1 0 0,-1 1 1 0 0,2-1 0 0 0,0 0 0 0 0,0 1-1 0 0,1-1 1 0 0,2-2 30 0 0,-5 12 1 0 0,5-10-19 0 0,0 1 0 0 0,0 0 1 0 0,1 1-1 0 0,1-1 0 0 0,-1 1 0 0 0,2 0 0 0 0,0 1 0 0 0,0 0 0 0 0,4-4 18 0 0,4-4-16 0 0,-13 14 12 0 0,1 0 0 0 0,0 0 0 0 0,-1 0-1 0 0,1 1 1 0 0,1 0 0 0 0,-1-1 0 0 0,0 1 0 0 0,0 1 0 0 0,1-1 0 0 0,0 1 4 0 0,45-11-24 0 0,-31 10-6 0 0,-1 2 0 0 0,0 0 0 0 0,4 2 30 0 0,15-1-114 0 0,-36-1 106 0 0,1 0 0 0 0,-1 0 0 0 0,0 0 0 0 0,0 0 1 0 0,0 0-1 0 0,0 1 0 0 0,1-1 0 0 0,-1 0 0 0 0,0 0 1 0 0,0 1-1 0 0,0-1 0 0 0,0 1 0 0 0,0-1 0 0 0,0 1 1 0 0,0 0-1 0 0,0-1 0 0 0,0 1 0 0 0,0 0 0 0 0,0 0 1 0 0,-1 0-1 0 0,1 0 0 0 0,0-1 0 0 0,0 1 0 0 0,-1 0 1 0 0,1 0-1 0 0,0 0 0 0 0,-1 0 0 0 0,1 1 8 0 0,-1-1-14 0 0,1 1 0 0 0,0-1 0 0 0,-1 0 0 0 0,1 0 0 0 0,0 0 0 0 0,0 0 0 0 0,-1 0 0 0 0,1 0 0 0 0,0 0 0 0 0,0 0-1 0 0,0-1 1 0 0,0 1 0 0 0,0 0 0 0 0,0 0 0 0 0,1-1 14 0 0,-1 1-5 0 0,1 0 0 0 0,-1 0-1 0 0,0 1 1 0 0,1-1-1 0 0,-1 0 1 0 0,0 1 0 0 0,0-1-1 0 0,0 0 1 0 0,0 1 0 0 0,0 0-1 0 0,0-1 1 0 0,0 1 0 0 0,0-1-1 0 0,-1 1 1 0 0,1 0 0 0 0,-1-1-1 0 0,1 1 1 0 0,-1 0-1 0 0,0 0 1 0 0,0 0 0 0 0,0-1-1 0 0,0 1 1 0 0,0 0 0 0 0,0 0-1 0 0,0 0 1 0 0,0-1 0 0 0,-1 1-1 0 0,1 0 1 0 0,-1 0 5 0 0,-1 9-26 0 0,0-1 0 0 0,-1 1 0 0 0,-1-1 1 0 0,-1 4 25 0 0,0-1 0 0 0,3-6 0 0 0,-1-1 0 0 0,1 0 0 0 0,-1 1 0 0 0,0-1 0 0 0,-1 0 0 0 0,1-1 0 0 0,-1 1 0 0 0,0 0 1 0 0,-1-1-1 0 0,1 0 0 0 0,-1 0 0 0 0,0-1 0 0 0,-1 1 0 0 0,-13 7 7 0 0,13-8-2 0 0,0-1 1 0 0,0 1 0 0 0,1 0 0 0 0,-1 0 0 0 0,1 1-1 0 0,0 0-5 0 0,3-3 7 0 0,-1 1 0 0 0,1-1-1 0 0,-1 0 1 0 0,0 0-1 0 0,1-1 1 0 0,-1 1 0 0 0,0 0-1 0 0,0-1 1 0 0,0 0-1 0 0,0 1 1 0 0,0-1 0 0 0,0 0-1 0 0,-1-1 1 0 0,1 1 0 0 0,0-1-1 0 0,0 1 1 0 0,-1-1-7 0 0,-7 1 30 0 0,10 0-26 0 0,0 0 0 0 0,1 0 0 0 0,-1 0 0 0 0,0 0 0 0 0,0 0 0 0 0,0 0 0 0 0,0 0 0 0 0,1 0 0 0 0,-1 0 0 0 0,0 0 0 0 0,1 0 0 0 0,-1 0 0 0 0,1 0 0 0 0,-1 1 0 0 0,1-1 0 0 0,0 0 0 0 0,-1 1-4 0 0,-1 5 4 0 0,-15 8 8 0 0,17-14-17 0 0,-1-1-3 0 0,-3 0-1676 0 0,4 0-6704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21.2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85 0 2904 0 0,'0'2'111'0'0,"0"-1"0"0"0,0 0 0 0 0,0 0 0 0 0,0 0 0 0 0,0 0 0 0 0,0 0 0 0 0,0 0 0 0 0,0 1 0 0 0,0-1 0 0 0,0 0-1 0 0,-1 0 1 0 0,1 0 0 0 0,0 0 0 0 0,-1 0 0 0 0,1 0 0 0 0,-1 0 0 0 0,1 0 0 0 0,-1 0 0 0 0,0 0 0 0 0,1 0 0 0 0,-1 0 0 0 0,0 0 0 0 0,0-1 0 0 0,0 1 0 0 0,0 0 0 0 0,1 0 0 0 0,-2 0-111 0 0,-2 9 1090 0 0,3-4-760 0 0,-3 0-86 0 0,3-6-231 0 0,0 1-1 0 0,1 0 1 0 0,-1-1-1 0 0,1 1 1 0 0,-1 0-1 0 0,1 0 0 0 0,-1-1 1 0 0,1 1-1 0 0,0 0 1 0 0,-1 0-1 0 0,1 0 1 0 0,0-1-1 0 0,0 1 0 0 0,-1 0 1 0 0,1 0-1 0 0,0 0 1 0 0,0 0-13 0 0,0 1 0 0 0,-1-1 0 0 0,1 0 0 0 0,-1 0 0 0 0,0 0 0 0 0,1 0 0 0 0,-1 0 0 0 0,0 0 0 0 0,0 0 0 0 0,0 0 0 0 0,1 0 0 0 0,-1 0 0 0 0,0-1 0 0 0,0 1 0 0 0,0 0 0 0 0,-1 0 0 0 0,-13 15 0 0 0,8 4 8 0 0,2 0 0 0 0,0 1 0 0 0,1 0 0 0 0,1 0 0 0 0,0 17-8 0 0,1 28 56 0 0,4 15-56 0 0,0-63 129 0 0,1 0 1 0 0,1 0-1 0 0,0-1 0 0 0,1 0 1 0 0,6 14-130 0 0,2 7 265 0 0,-10-31-175 0 0,0 1 1 0 0,1-1 0 0 0,0 0-1 0 0,0 0 1 0 0,1 0-1 0 0,1 2-90 0 0,14 22 266 0 0,-17-27-213 0 0,-1-1 1 0 0,1 0-1 0 0,0-1 0 0 0,0 1 0 0 0,0 0 1 0 0,0-1-1 0 0,1 0 0 0 0,-1 0 0 0 0,2 1-53 0 0,15 11 261 0 0,-15-9-217 0 0,-3-3-18 0 0,-1 0 0 0 0,1 0 0 0 0,0 0 0 0 0,-1 0 0 0 0,1-1 0 0 0,0 1 0 0 0,0-1 0 0 0,0 1 0 0 0,1-1 0 0 0,-1 0 0 0 0,0 0 0 0 0,0 0-1 0 0,1 0 1 0 0,-1 0 0 0 0,3 0-26 0 0,-2-5-1309 0 0,-3 3-5452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21.5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4416 0 0,'14'8'568'0'0,"-12"-6"-473"0"0,0-1 1 0 0,0 0-1 0 0,0 1 0 0 0,1-1 0 0 0,-1 0 1 0 0,1 0-1 0 0,-1 0 0 0 0,1-1 0 0 0,-1 1 1 0 0,1-1-1 0 0,-1 1 0 0 0,1-1 0 0 0,0 0-95 0 0,3 1 86 0 0,0 1 0 0 0,0-1-1 0 0,-1 1 1 0 0,1 0 0 0 0,-1 0-1 0 0,1 1 1 0 0,1 1-86 0 0,6 2 96 0 0,12 6 110 0 0,0 2 0 0 0,-1 0 0 0 0,-1 2-1 0 0,0 0 1 0 0,-1 2 0 0 0,-1 0 0 0 0,0 2-1 0 0,-2 0 1 0 0,0 1 0 0 0,3 7-206 0 0,-7-9 381 0 0,18 26 662 0 0,-27-36-645 0 0,-4-7-336 0 0,0 0 0 0 0,-1 1 0 0 0,1-1 0 0 0,-1 1 0 0 0,0 0 0 0 0,1-1 0 0 0,-1 1 0 0 0,0 0 0 0 0,-1 0 0 0 0,1 0 0 0 0,0 2-62 0 0,-1-5 134 0 0,0 12-1359 0 0,0-11-6196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21.9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220 0 5224 0 0,'-1'13'587'0'0,"0"0"1"0"0,-1 0 0 0 0,-1-1-1 0 0,0 1 1 0 0,0-1 0 0 0,-2 3-588 0 0,3-10 11 0 0,-3 14-6 0 0,-2 0 0 0 0,0-1-1 0 0,-1 0 1 0 0,-1 0 0 0 0,-4 5-5 0 0,-1-1-10 0 0,-3 6-26 0 0,-1-1 1 0 0,-15 14 35 0 0,2 2-36 0 0,28-40 33 0 0,1 1 0 0 0,0 0 0 0 0,0 0 1 0 0,1 0-1 0 0,-1 0 0 0 0,1 0 0 0 0,0 0 0 0 0,0 1 1 0 0,0-1-1 0 0,0 3 3 0 0,1-5-1 0 0,0 1 0 0 0,-1-1 0 0 0,1 0 0 0 0,-1 0 0 0 0,0 0 1 0 0,1 1-1 0 0,-1-1 0 0 0,0 0 0 0 0,0 0 0 0 0,0 0 0 0 0,-2 1 1 0 0,2-1-1 0 0,0 0 0 0 0,-1 0-1 0 0,1 0 1 0 0,0 1 0 0 0,0-1-1 0 0,1 0 1 0 0,-1 1 0 0 0,0-1-1 0 0,1 1 1 0 0,-1-1 0 0 0,1 3 1 0 0,0 2-1086 0 0,0-7-4300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22.2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4816 0 0,'0'0'184'0'0,"0"0"0"0"0,6 13 257 0 0,-4-10-419 0 0,1-1 0 0 0,-1 1 0 0 0,0 0 0 0 0,1 1 0 0 0,-2-1-1 0 0,1 0 1 0 0,0 0 0 0 0,-1 1 0 0 0,1-1 0 0 0,-1 1 0 0 0,0 0 0 0 0,0 0-22 0 0,1 1 8 0 0,1 1 1 0 0,-1-1 0 0 0,1 1-1 0 0,0-1 1 0 0,1 0 0 0 0,-1 0-1 0 0,1-1 1 0 0,0 1 0 0 0,4 3-9 0 0,15 21 26 0 0,3 9 31 0 0,15 14-57 0 0,-12-14 32 0 0,-20-25 14 0 0,-2 0 0 0 0,1 0 0 0 0,-2 1 0 0 0,0-1 0 0 0,0 2 0 0 0,-1 1-46 0 0,1 0 115 0 0,-4-9-70 0 0,0 1 1 0 0,-1-1-1 0 0,1 0 1 0 0,-2 1 0 0 0,1-1-1 0 0,-1 6-45 0 0,4 25 73 0 0,0-6 10 0 0,-1 0 0 0 0,-1 0 0 0 0,-3 12-83 0 0,1-32 45 0 0,0-2-1 0 0,-1 0 1 0 0,-1-1 0 0 0,0 1-1 0 0,0 0 1 0 0,-1-1-1 0 0,-1 1 1 0 0,1-1-1 0 0,-1 0 1 0 0,-1 0 0 0 0,0-1-1 0 0,0 1 1 0 0,-2 1-45 0 0,-10 20 122 0 0,14-25-52 0 0,-1 0 0 0 0,1 0 0 0 0,-1 0 1 0 0,0-1-1 0 0,0 0 0 0 0,-1 1-70 0 0,-15 16 443 0 0,-53 52-843 0 0,72-71-5481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0.4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0 5624 0 0,'0'0'224'0'0,"1"2"-148"0"0,-1-1 0 0 0,1 1 1 0 0,-1-1-1 0 0,1 1 0 0 0,-1-1 0 0 0,1 0 1 0 0,0 1-1 0 0,0-1 0 0 0,0 0 0 0 0,0 0 0 0 0,1 1-76 0 0,-1 0 52 0 0,1 1 0 0 0,0-1-1 0 0,-1 1 1 0 0,0-1-1 0 0,1 1 1 0 0,-1-1 0 0 0,0 1-1 0 0,0 0 1 0 0,-1 0-1 0 0,1-1 1 0 0,-1 1 0 0 0,1 3-52 0 0,6 39 78 0 0,-6-21-12 0 0,-1 0 0 0 0,-1 0 0 0 0,-1 3-66 0 0,-2 40 206 0 0,-1 7 1087 0 0,-1-42-675 0 0,4-26-404 0 0,0-1 0 0 0,1 1-1 0 0,0 0 1 0 0,1-1 0 0 0,-1 4-214 0 0,1-8 38 0 0,0 0 0 0 0,0 0 0 0 0,0 0 1 0 0,0 0-1 0 0,-1 0 0 0 0,1 0 0 0 0,0 0 1 0 0,-1 0-1 0 0,1 0 0 0 0,0 0 0 0 0,-1-1 1 0 0,1 1-1 0 0,-1 0 0 0 0,0 0 0 0 0,1 0 1 0 0,-1-1-1 0 0,1 1 0 0 0,-1 0-38 0 0,0-1-66 0 0,1 1 0 0 0,-1 0 0 0 0,1-1-1 0 0,-1 1 1 0 0,1 0 0 0 0,-1-1 0 0 0,1 1 0 0 0,-1 0 0 0 0,1 0 0 0 0,0-1 0 0 0,-1 1-1 0 0,1 0 1 0 0,0 0 0 0 0,0 0 0 0 0,0-1 0 0 0,0 1 0 0 0,-1 1 66 0 0,1-2-7380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22.8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28 562 5824 0 0,'0'17'1954'0'0,"0"-27"140"0"0,-4-82-418 0 0,-3-5-1676 0 0,-3-33 732 0 0,7 102-535 0 0,2 22-141 0 0,0 1 1 0 0,0 0 0 0 0,1-1-1 0 0,-1 1 1 0 0,1-1-1 0 0,1 1 1 0 0,-1-1-1 0 0,1 1 1 0 0,0 0-1 0 0,0-1 1 0 0,0 1 0 0 0,2-2-57 0 0,0-1 64 0 0,-1 0 0 0 0,0 0 0 0 0,0 0 1 0 0,0 0-1 0 0,-1 0 0 0 0,0-3-64 0 0,0 2 54 0 0,0 1 1 0 0,1-1-1 0 0,0 1 0 0 0,3-8-54 0 0,-1-2 154 0 0,-4 18-146 0 0,0-1 0 0 0,0 0 0 0 0,-1 1 0 0 0,1-1 0 0 0,1 1 0 0 0,-1-1 0 0 0,0 1 0 0 0,0-1 0 0 0,0 1 0 0 0,0-1 0 0 0,0 1 0 0 0,0-1 0 0 0,1 1 0 0 0,-1-1 0 0 0,0 1 0 0 0,0-1 0 0 0,1 1-1 0 0,-1-1 1 0 0,0 1 0 0 0,1-1 0 0 0,-1 1 0 0 0,0 0 0 0 0,1-1 0 0 0,-1 1 0 0 0,1 0 0 0 0,-1-1 0 0 0,1 1 0 0 0,-1 0 0 0 0,1 0 0 0 0,-1-1 0 0 0,1 1 0 0 0,-1 0 0 0 0,1 0 0 0 0,-1 0 0 0 0,1-1 0 0 0,-1 1 0 0 0,1 0 0 0 0,-1 0 0 0 0,1 0-1 0 0,-1 0 1 0 0,1 0 0 0 0,0 0 0 0 0,-1 0 0 0 0,1 1 0 0 0,-1-1 0 0 0,1 0-8 0 0,1-2 79 0 0,-2 1-77 0 0,0 1 0 0 0,0 0 1 0 0,0 0-1 0 0,1-1 0 0 0,-1 1 0 0 0,0 0 1 0 0,0-1-1 0 0,0 1 0 0 0,0 0 1 0 0,0 0-1 0 0,1-1 0 0 0,-1 1 1 0 0,0 0-1 0 0,0 0 0 0 0,1 0 0 0 0,-1-1 1 0 0,0 1-1 0 0,0 0 0 0 0,1 0 1 0 0,-1 0-1 0 0,0 0 0 0 0,0-1 0 0 0,1 1 1 0 0,-1 0-1 0 0,0 0 0 0 0,1 0 1 0 0,-1 0-1 0 0,0 0 0 0 0,1 0 0 0 0,-1 0 1 0 0,0 0-1 0 0,1 0 0 0 0,-1 0 1 0 0,0 0-1 0 0,0 0 0 0 0,1 0 1 0 0,-1 0-1 0 0,0 0 0 0 0,1 0 0 0 0,-1 1 1 0 0,0-1-1 0 0,0 0 0 0 0,1 0 1 0 0,-1 0-1 0 0,0 0 0 0 0,1 1 0 0 0,-1-1 1 0 0,0 0-1 0 0,0 0 0 0 0,0 0 1 0 0,1 1-1 0 0,-1-1 0 0 0,0 0-2 0 0,1 3 9 0 0,-1 0 0 0 0,1-1 1 0 0,-1 1-1 0 0,1 0 0 0 0,-1 0 0 0 0,0-1 0 0 0,0 1 0 0 0,-1 0 0 0 0,1 0 0 0 0,0-1-9 0 0,-1 8 5 0 0,2 1-2 0 0,1-1 0 0 0,-1 0 0 0 0,2 0 0 0 0,0 0 0 0 0,0 0 0 0 0,1 0 0 0 0,0 0 0 0 0,0-1 0 0 0,1 0 0 0 0,1 0 0 0 0,0 1-3 0 0,3 5 10 0 0,-1 0 0 0 0,-1 1 0 0 0,3 7-10 0 0,26 86 37 0 0,-32-101 15 0 0,1 0 0 0 0,0 0 0 0 0,0 0 0 0 0,1 0 0 0 0,0-1-1 0 0,2 2-51 0 0,5 6 183 0 0,-13-14-163 0 0,1 0 1 0 0,0 0-1 0 0,0 0 1 0 0,-1-1 0 0 0,1 1-1 0 0,0 0 1 0 0,0 0-1 0 0,0 0 1 0 0,0-1 0 0 0,0 1-1 0 0,0-1 1 0 0,0 1-1 0 0,0-1 1 0 0,1 1 0 0 0,-1-1-1 0 0,0 1 1 0 0,0-1-1 0 0,0 0 1 0 0,0 0 0 0 0,1 1-1 0 0,-1-1 1 0 0,1 0-21 0 0,-1 0 52 0 0,-1 0 0 0 0,0 0-7 0 0,0-1-43 0 0,0 0 1 0 0,0 1-1 0 0,0-1 0 0 0,1 0 0 0 0,-1 1 1 0 0,0-1-1 0 0,0 0 0 0 0,1 1 0 0 0,-1-1 1 0 0,1 1-1 0 0,-1-1 0 0 0,0 0 0 0 0,1 1 0 0 0,-1-1 1 0 0,1 1-1 0 0,-1-1 0 0 0,1 1 0 0 0,-1 0 1 0 0,1-1-1 0 0,0 1 0 0 0,-1-1-2 0 0,9-8-8 0 0,-4-2-1 0 0,-1 0 0 0 0,0-1-1 0 0,-1 0 1 0 0,0 0 0 0 0,0 0 0 0 0,-2 0 0 0 0,1 0 0 0 0,-2-1 0 0 0,0 0 9 0 0,6-46-30 0 0,-2 38 24 0 0,2-14-7 0 0,1 0 0 0 0,7-18 13 0 0,-13 50 10 0 0,0 0 1 0 0,1 1-1 0 0,-1-1 1 0 0,1 0-1 0 0,0 0 1 0 0,0 1-1 0 0,0-1 1 0 0,0 1-1 0 0,0 0 0 0 0,1 0 1 0 0,-1-1-1 0 0,1 1 1 0 0,-1 1-1 0 0,1-1-10 0 0,-2 1 7 0 0,0 1-1 0 0,0-1 1 0 0,0 1-1 0 0,-1-1 0 0 0,1 1 1 0 0,0 0-1 0 0,0-1 1 0 0,0 1-1 0 0,0 0 1 0 0,0 0-1 0 0,0 0 0 0 0,0 0 1 0 0,0 0-1 0 0,0 0 1 0 0,-1 0-1 0 0,1 0 0 0 0,0 0 1 0 0,0 0-1 0 0,0 0 1 0 0,0 1-1 0 0,0-1 1 0 0,0 0-1 0 0,0 1 0 0 0,-1-1 1 0 0,1 0-1 0 0,0 1 1 0 0,0-1-1 0 0,0 1 1 0 0,-1 0-1 0 0,1-1 0 0 0,0 1 1 0 0,-1-1-1 0 0,1 1 1 0 0,0 0-1 0 0,-1 0 0 0 0,1-1 1 0 0,-1 1-1 0 0,1 0 1 0 0,-1 0-1 0 0,0 0 1 0 0,1 0-1 0 0,-1 0 0 0 0,0-1 1 0 0,1 1-1 0 0,-1 0 1 0 0,0 0-1 0 0,0 0 1 0 0,0 0-7 0 0,3 8 13 0 0,1 0 1 0 0,0-1-1 0 0,0 0 1 0 0,0 1-1 0 0,3 1-13 0 0,10 21 39 0 0,9 30 49 0 0,-15-32 66 0 0,2 0 0 0 0,5 6-154 0 0,-14-25 55 0 0,1 0 0 0 0,-1 0 0 0 0,-1 1 0 0 0,2 6-55 0 0,6 19 7 0 0,-14-11 6 0 0,10-9-11 0 0,-6-15-3 0 0,0 0 0 0 0,0 1 1 0 0,-1-1-1 0 0,1 0 0 0 0,0 1 1 0 0,-1-1-1 0 0,1 1 0 0 0,-1-1 1 0 0,0 0-1 0 0,1 1 0 0 0,-1-1 0 0 0,0 2 1 0 0,0 32-2422 0 0,0-35-7891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23.2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1 239 7736 0 0,'11'10'262'0'0,"-1"1"0"0"0,0 1-1 0 0,5 8-261 0 0,-11-14 113 0 0,-1 1 0 0 0,1-1 0 0 0,-1 1 0 0 0,-1-1 0 0 0,1 1 0 0 0,-1 0 0 0 0,0 0 0 0 0,0 3-113 0 0,-1-4 77 0 0,1 0 1 0 0,0-1-1 0 0,0 1 0 0 0,0-1 1 0 0,1 0-1 0 0,0 0 1 0 0,0 0-1 0 0,0 0 0 0 0,2 1-77 0 0,-1 0 48 0 0,0 0-1 0 0,0 0 1 0 0,0 1-1 0 0,-1 0 0 0 0,0 0-47 0 0,0-1 60 0 0,1 1 1 0 0,-1-1-1 0 0,1 0 0 0 0,1-1 0 0 0,-1 1 0 0 0,1-1 0 0 0,0 0 0 0 0,0 0 0 0 0,0 0 1 0 0,1-1-1 0 0,-1 1 0 0 0,1-1 0 0 0,3 1-60 0 0,10 9 166 0 0,-13-12-97 0 0,0 1 0 0 0,-1-1 0 0 0,1 0 0 0 0,0 0 0 0 0,1-1 0 0 0,-1 0 0 0 0,0 0-1 0 0,0 0 1 0 0,0-1 0 0 0,1 0 0 0 0,-1 0 0 0 0,3 0-69 0 0,-4 0 116 0 0,-3-1-88 0 0,0 1 0 0 0,-1-1 0 0 0,1 0 0 0 0,-1 1 0 0 0,1-1 0 0 0,0 0 0 0 0,-1 0 0 0 0,0 0 0 0 0,1 0 0 0 0,-1 0-1 0 0,0-1 1 0 0,1 1 0 0 0,-1 0 0 0 0,0-1 0 0 0,0 1 0 0 0,0 0 0 0 0,0-1 0 0 0,0 0 0 0 0,0 1 0 0 0,-1-1 0 0 0,1 1 0 0 0,0-1-28 0 0,1-3 71 0 0,0 1 0 0 0,0-1 0 0 0,-1 1 0 0 0,1-1 1 0 0,-1 0-1 0 0,0 1 0 0 0,-1-1 0 0 0,1-1-71 0 0,-14-200 1333 0 0,10 134-959 0 0,1 54-280 0 0,1-1 1 0 0,1 1-1 0 0,0 0 1 0 0,1-1-1 0 0,1 1 1 0 0,1 0-1 0 0,1 0 1 0 0,1-2-95 0 0,-4 18 12 0 0,0 0 1 0 0,0 1-1 0 0,0-1 1 0 0,0 0 0 0 0,1 1-1 0 0,-1-1 1 0 0,0 1-1 0 0,1 0 1 0 0,-1-1 0 0 0,1 1-1 0 0,0 0 1 0 0,-1 0 0 0 0,1 0-1 0 0,0 0 1 0 0,0 0-1 0 0,0 0 1 0 0,0 0 0 0 0,0 1-1 0 0,0-1-12 0 0,17-10-2107 0 0,-17 10-7921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23.6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273 85 7136 0 0,'-3'-3'81'0'0,"1"0"0"0"0,-1 1 0 0 0,1-1 0 0 0,0 0 0 0 0,0 0 1 0 0,0 0-1 0 0,-1-2-81 0 0,-6-10 264 0 0,2 9-83 0 0,0 0 0 0 0,-1 1 0 0 0,0 0 0 0 0,0 0 0 0 0,0 1 0 0 0,-3-1-181 0 0,7 3 136 0 0,0 1-58 0 0,0-1 1 0 0,0 1-1 0 0,0 0 0 0 0,0 1 0 0 0,-1-1 0 0 0,1 1 0 0 0,0 0 0 0 0,-1 0 0 0 0,1 0 0 0 0,0 0 0 0 0,-1 1 0 0 0,1 0 0 0 0,0 0 1 0 0,0 0-1 0 0,-2 1-78 0 0,-5 1 177 0 0,1 1 1 0 0,0 0-1 0 0,0 1 1 0 0,0 0-1 0 0,-6 5-177 0 0,12-7 67 0 0,1 0 0 0 0,-1 0 1 0 0,0 0-1 0 0,1 0 0 0 0,0 1 0 0 0,-1 0 1 0 0,1 0-1 0 0,1 0 0 0 0,-1 0 0 0 0,1 0 1 0 0,-1 1-1 0 0,1-1 0 0 0,1 1 0 0 0,-2 1-67 0 0,2-3 30 0 0,0 1 1 0 0,1-1-1 0 0,-1 0 0 0 0,1 1 0 0 0,-1-1 1 0 0,1 0-1 0 0,0 1 0 0 0,0-1 0 0 0,1 1 0 0 0,-1-1 1 0 0,1 0-1 0 0,-1 0 0 0 0,1 1 0 0 0,0-1 1 0 0,1 0-1 0 0,-1 0 0 0 0,0 0 0 0 0,1 0 0 0 0,0 0 1 0 0,-1 0-1 0 0,2 1-30 0 0,50 78 327 0 0,-6-31-143 0 0,-33-38-110 0 0,-1 1 0 0 0,0 1 0 0 0,-1 0 0 0 0,-1 0-74 0 0,6 32 97 0 0,-16-47-91 0 0,-1 1 0 0 0,0 0 0 0 0,0 0 0 0 0,1 0 1 0 0,-1 0-1 0 0,0 0 0 0 0,0 0 0 0 0,0 0 0 0 0,0 0 0 0 0,0-1 0 0 0,0 1 0 0 0,0 0 1 0 0,0 0-1 0 0,0 0 0 0 0,-1 0 0 0 0,1 0 0 0 0,0 0 0 0 0,-1 0 0 0 0,1-1 0 0 0,0 1 1 0 0,-1 0-1 0 0,1 0 0 0 0,-1 0 0 0 0,1-1 0 0 0,-1 1-6 0 0,-18 19 65 0 0,8-10-19 0 0,9-8-43 0 0,0 0 1 0 0,-1 0-1 0 0,1 0 0 0 0,0 0 1 0 0,-1 0-1 0 0,0 0 1 0 0,1 0-1 0 0,-1-1 0 0 0,0 1 1 0 0,0-1-1 0 0,0 0 1 0 0,0 0-1 0 0,0 0 0 0 0,0-1 1 0 0,0 1-1 0 0,-3 0-3 0 0,-5 1 10 0 0,1 1-2 0 0,9-2-118 0 0,0-1 0 0 0,0 0 0 0 0,0 1 0 0 0,1-1 0 0 0,-1 0 0 0 0,0 0-1 0 0,0 0 1 0 0,0 1 0 0 0,0-1 0 0 0,0 0 0 0 0,0 0 0 0 0,1 0 0 0 0,-1-1 0 0 0,0 1 0 0 0,0 0 0 0 0,-1 0 110 0 0,1-1-8800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23.9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6520 0 0,'2'2'120'0'0,"-1"1"-1"0"0,1-1 1 0 0,-1 1 0 0 0,0-1-1 0 0,0 1 1 0 0,0 0 0 0 0,0-1 0 0 0,0 1-1 0 0,-1 0 1 0 0,1 0 0 0 0,-1-1 0 0 0,0 1-1 0 0,1 0 1 0 0,-1 0 0 0 0,-1 0 0 0 0,1 0-1 0 0,0 0 1 0 0,-1-1 0 0 0,1 1 0 0 0,-1 1-120 0 0,-1 17 203 0 0,2 47 281 0 0,1 11-334 0 0,-4 9-150 0 0,2-85-2 0 0,2 1 0 0 0,-1 0 0 0 0,0 0 0 0 0,1 0 0 0 0,0 0 0 0 0,0-1 0 0 0,0 1 0 0 0,0 0 0 0 0,0 0 2 0 0,1 0-7 0 0,0 0 1 0 0,-1 1 0 0 0,0-1-1 0 0,0 1 1 0 0,-1-1-1 0 0,1 1 1 0 0,-1 1 6 0 0,0 80 199 0 0,0-85-189 0 0,0-1-1 0 0,0 1 1 0 0,0-1 0 0 0,0 1 0 0 0,1 0 0 0 0,-1-1 0 0 0,0 1-1 0 0,0 0 1 0 0,0-1 0 0 0,1 1 0 0 0,-1-1 0 0 0,0 1 0 0 0,1-1 0 0 0,-1 1-1 0 0,0-1 1 0 0,1 1 0 0 0,-1-1 0 0 0,1 1 0 0 0,-1-1 0 0 0,1 1-1 0 0,-1-1 1 0 0,1 1 0 0 0,-1-1 0 0 0,1 0 0 0 0,-1 1 0 0 0,1-1 0 0 0,-1 0-1 0 0,1 0 1 0 0,0 0 0 0 0,-1 1 0 0 0,1-1 0 0 0,0 0 0 0 0,-1 0-1 0 0,1 0 1 0 0,-1 0 0 0 0,1 0 0 0 0,0 0 0 0 0,-1 0 0 0 0,1 0-10 0 0,0 0 121 0 0,-1 0-1332 0 0,0 0-5347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24.3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1 172 7136 0 0,'13'-1'169'0'0,"0"1"-1"0"0,1-1 1 0 0,-1-1 0 0 0,0-1 0 0 0,1 0 0 0 0,-1 0 0 0 0,-1-1 0 0 0,1-1-1 0 0,-1 0 1 0 0,0-1 0 0 0,1-1-169 0 0,16-6 107 0 0,0 1 0 0 0,1 1 0 0 0,1 1-1 0 0,25-4-106 0 0,44-14 12 0 0,-68 18-26 0 0,1 2 0 0 0,0 1 0 0 0,0 1 0 0 0,25 0 14 0 0,-22 1-1186 0 0,-29 4-4676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24.7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14 4216 0 0,'14'10'-8'0'0,"-12"-9"37"0"0,-1-1 0 0 0,0 1 0 0 0,0-1 1 0 0,0 1-1 0 0,0 0 0 0 0,0-1 0 0 0,0 1 1 0 0,0 0-1 0 0,0 0 0 0 0,0 0 0 0 0,-1 0 0 0 0,1-1 1 0 0,0 1-1 0 0,0 0 0 0 0,-1 0 0 0 0,1 1 1 0 0,-1-1-1 0 0,1 0 0 0 0,-1 0 0 0 0,1 0 1 0 0,-1 0-1 0 0,0 0 0 0 0,1 1 0 0 0,-1-1 1 0 0,0 0-1 0 0,0 1-29 0 0,1 2 123 0 0,-1 1 0 0 0,1 0 1 0 0,1-1-1 0 0,-1 1 0 0 0,0 0 1 0 0,1-1-1 0 0,0 0 0 0 0,0 1 1 0 0,3 3-124 0 0,11 27 644 0 0,-11-15-288 0 0,0 0 0 0 0,0 13-356 0 0,3 16 443 0 0,-5-38-355 0 0,-2-8-45 0 0,0 0-1 0 0,0 0 1 0 0,0 0 0 0 0,0 1 0 0 0,-1-1-1 0 0,1 0 1 0 0,-1 0 0 0 0,0 0 0 0 0,0 0-1 0 0,0 0 1 0 0,0 1 0 0 0,-1-1-1 0 0,1 0 1 0 0,-1 0 0 0 0,0 0 0 0 0,0 0-1 0 0,0 0 1 0 0,0 0 0 0 0,-1 0 0 0 0,1 0-1 0 0,-1-1 1 0 0,0 1-43 0 0,1-2 38 0 0,0 0-1 0 0,0 0 1 0 0,0 0-1 0 0,0 1 0 0 0,1-1 1 0 0,-1 0-1 0 0,0 0 1 0 0,0 0-1 0 0,1 1 1 0 0,-1-1-1 0 0,0 0 1 0 0,1 1-1 0 0,0-1 1 0 0,-1 1-1 0 0,1-1 1 0 0,0 0-1 0 0,-1 1 1 0 0,1 0-38 0 0,0 0 38 0 0,0-1 0 0 0,-1 0 0 0 0,1 1 0 0 0,0-1 0 0 0,-1 0 0 0 0,0 1 0 0 0,1-1 0 0 0,-1 0 0 0 0,0 1 0 0 0,1-1 0 0 0,-1 0-1 0 0,0 0 1 0 0,0 0 0 0 0,0 0 0 0 0,0 0 0 0 0,0 0 0 0 0,0 0 0 0 0,-2 1-38 0 0,-7 10 465 0 0,9-11-438 0 0,0-1 0 0 0,-1 1 0 0 0,1-1 0 0 0,0 1 0 0 0,0-1 0 0 0,0 0 0 0 0,0 1 0 0 0,-1-1 0 0 0,1 0 0 0 0,0 0 0 0 0,0 0 0 0 0,0 0 0 0 0,-1 0 0 0 0,1 0 0 0 0,0 0 0 0 0,0 0 0 0 0,0 0-1 0 0,-1-1 1 0 0,1 1 0 0 0,0 0 0 0 0,-1-1-27 0 0,-7 0 212 0 0,9 0-207 0 0,-1 1-1 0 0,1 0 0 0 0,-1 0 1 0 0,1 0-1 0 0,-1 0 0 0 0,1 0 1 0 0,-1-1-1 0 0,1 1 0 0 0,-1 0 1 0 0,1 0-1 0 0,-1-1 0 0 0,1 1 1 0 0,-1 0-1 0 0,1-1 0 0 0,0 1 1 0 0,-1 0-1 0 0,1-1 0 0 0,-1 1 1 0 0,1-1-1 0 0,0 1 1 0 0,-1-1-1 0 0,1 1 0 0 0,0-1 1 0 0,0 1-1 0 0,-1-1 0 0 0,1 1 1 0 0,0-1-1 0 0,0 1-4 0 0,-4-24 95 0 0,8-29 10 0 0,-2 42-96 0 0,-1-3 4 0 0,1 0-1 0 0,1 0 1 0 0,0 0 0 0 0,1 0-1 0 0,1 1 1 0 0,0-1 0 0 0,0 1-1 0 0,2-2-12 0 0,-4 11 5 0 0,9-20 38 0 0,2 0-1 0 0,1 1 1 0 0,0 0-1 0 0,2 1 1 0 0,1 1-1 0 0,4-3-42 0 0,-20 23 8 0 0,0 0 0 0 0,0-1 0 0 0,1 1-1 0 0,-1 0 1 0 0,1 0 0 0 0,-1 0 0 0 0,1 0 0 0 0,0 1-1 0 0,-1-1 1 0 0,1 1 0 0 0,0 0 0 0 0,-1-1 0 0 0,1 1-1 0 0,0 0 1 0 0,-1 1 0 0 0,3-1-8 0 0,4 0 19 0 0,-7 1-11 0 0,0 0 0 0 0,1 0 0 0 0,-1 0 0 0 0,0 0 0 0 0,1 0 0 0 0,-1 0 0 0 0,0 0 0 0 0,0 1 0 0 0,0-1 0 0 0,0 1 0 0 0,0-1 0 0 0,-1 1 0 0 0,1 0 0 0 0,0 0 0 0 0,-1 0 0 0 0,1 0 0 0 0,-1 0 0 0 0,0 0 0 0 0,0 0 0 0 0,0 1 0 0 0,0-1 0 0 0,1 2-8 0 0,-1 1 22 0 0,0 0-1 0 0,0 1 1 0 0,-1-1-1 0 0,0 0 0 0 0,0 0 1 0 0,0 1-1 0 0,-1-1 1 0 0,1 0-1 0 0,-1 0 1 0 0,0 1-1 0 0,-1-1 0 0 0,1 0 1 0 0,-1 0-1 0 0,-2 4-21 0 0,0-3 23 0 0,0 0-1 0 0,0 1 1 0 0,1-1 0 0 0,0 1-1 0 0,0 0 1 0 0,1 0-1 0 0,-2 6-22 0 0,3-8 10 0 0,0 0 0 0 0,-1 0-1 0 0,0 0 1 0 0,1-1-1 0 0,-2 1 1 0 0,1 0-1 0 0,0-1 1 0 0,-1 0-1 0 0,0 1 1 0 0,0-1-1 0 0,0 0 1 0 0,-1-1 0 0 0,1 1-1 0 0,-1 0 1 0 0,-2 0-10 0 0,5-3-3 0 0,1-1 1 0 0,-1 1-1 0 0,0-1 0 0 0,0 0 1 0 0,0 1-1 0 0,1-1 1 0 0,-1 1-1 0 0,0 0 1 0 0,1-1-1 0 0,-1 1 1 0 0,0 0-1 0 0,1-1 1 0 0,-1 1-1 0 0,1 0 1 0 0,-1 0-1 0 0,1-1 0 0 0,-1 1 1 0 0,1 0-1 0 0,-1 0 1 0 0,1 0-1 0 0,0 0 1 0 0,0 0-1 0 0,-1-1 1 0 0,1 1-1 0 0,0 0 1 0 0,0 0-1 0 0,0 0 1 0 0,0 0-1 0 0,0 0 0 0 0,0 0 1 0 0,0 0 2 0 0,24-9-232 0 0,41-2 231 0 0,0 2-1 0 0,20 3 2 0 0,-75 4 4 0 0,1 1 0 0 0,-1 1 0 0 0,1 0 0 0 0,-1 1-1 0 0,1 0 1 0 0,-1 0 0 0 0,0 1 0 0 0,0 0 0 0 0,0 1-1 0 0,0 1 1 0 0,-1-1 0 0 0,1 1 0 0 0,-1 1 0 0 0,0 0 0 0 0,2 2-4 0 0,5 2 12 0 0,-12-8-2 0 0,-1 0 0 0 0,1 1 0 0 0,0-1 0 0 0,0 1 0 0 0,-1 0 0 0 0,1 1-10 0 0,-3-3 3 0 0,0 0 0 0 0,0 0 0 0 0,-1 0 0 0 0,1 0 0 0 0,0 1 0 0 0,-1-1 0 0 0,1 0 0 0 0,-1 0 0 0 0,1 1 0 0 0,-1-1 0 0 0,0 0-1 0 0,1 1 1 0 0,-1-1 0 0 0,0 0 0 0 0,0 1 0 0 0,0-1 0 0 0,0 0 0 0 0,0 1 0 0 0,0-1 0 0 0,0 0 0 0 0,-1 1 0 0 0,1-1 0 0 0,-1 1-3 0 0,-1 10 68 0 0,1-8-37 0 0,1-1-1 0 0,-1 0 1 0 0,0 0-1 0 0,0 0 1 0 0,0 0 0 0 0,0 0-1 0 0,-1 0 1 0 0,1 0 0 0 0,-1-1-1 0 0,-1 3-30 0 0,0-2 9 0 0,1 0 0 0 0,-1 0 0 0 0,1 0 0 0 0,-1-1-1 0 0,0 1 1 0 0,0-1 0 0 0,0 1 0 0 0,-1-1 0 0 0,1 0 0 0 0,0-1-1 0 0,-1 1 1 0 0,1-1 0 0 0,-1 1 0 0 0,0-1 0 0 0,1 0 0 0 0,-4 0-9 0 0,-48 16 87 0 0,29-8 25 0 0,-1-2 1 0 0,-22 4-113 0 0,31-8 50 0 0,14-2-40 0 0,0 0 0 0 0,0-1 1 0 0,0 1-1 0 0,0-1 1 0 0,-1 0-1 0 0,1 0 0 0 0,0 0 1 0 0,0 0-1 0 0,0-1 1 0 0,0 0-1 0 0,0 0 0 0 0,0 0 1 0 0,-2-1-11 0 0,-7-2-45 0 0,11 4-43 0 0,1 0-1 0 0,-1-1 1 0 0,1 1-1 0 0,0-1 0 0 0,-1 1 1 0 0,1-1-1 0 0,0 1 1 0 0,0-1-1 0 0,0 0 0 0 0,-1 1 1 0 0,1-1-1 0 0,0 0 1 0 0,0 0-1 0 0,0 0 0 0 0,0 0 1 0 0,0 0-1 0 0,0 0 1 0 0,0 0-1 0 0,1 0 89 0 0,-1-1-8785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25.1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288 1 8640 0 0,'0'0'306'0'0,"19"1"1309"0"0,-23 6-1549 0 0,-1 0 0 0 0,0 1-1 0 0,-1-2 1 0 0,0 1 0 0 0,0 0 0 0 0,0-1 0 0 0,-1-1-1 0 0,0 1 1 0 0,-4 2-66 0 0,-30 27 109 0 0,-7 13 251 0 0,3 2 0 0 0,-11 18-360 0 0,50-59 55 0 0,1 1 1 0 0,0 0-1 0 0,0-1 0 0 0,1 2 0 0 0,-1 4-55 0 0,-2 4 150 0 0,-2 38 179 0 0,7-55-317 0 0,1 1 0 0 0,0-1 0 0 0,0 1 0 0 0,1 0 0 0 0,-1 0 0 0 0,1-1-1 0 0,-1 1 1 0 0,1 0 0 0 0,0 0 0 0 0,0 0 0 0 0,0 0 0 0 0,0-1 0 0 0,0 1 0 0 0,1 0 0 0 0,0 0 0 0 0,-1-1 0 0 0,1 1 0 0 0,0 0 0 0 0,0 0 0 0 0,1 0-12 0 0,10 31 224 0 0,-12-30-211 0 0,2 1 0 0 0,-1-1-1 0 0,0 0 1 0 0,1 0 0 0 0,0 1-1 0 0,0-1 1 0 0,0 0 0 0 0,1 0-1 0 0,-1-1 1 0 0,1 1 0 0 0,0 0-1 0 0,0-1 1 0 0,0 0 0 0 0,0 0-1 0 0,1 1-12 0 0,2-1 20 0 0,-1 1-1 0 0,1-1 0 0 0,-1 0 0 0 0,1-1 1 0 0,0 0-1 0 0,0 1 0 0 0,0-2 0 0 0,0 1 1 0 0,6 0-20 0 0,24 8 69 0 0,-28-9-46 0 0,-1 1 0 0 0,1-2 1 0 0,0 1-1 0 0,0-1 0 0 0,-1 0 0 0 0,1-1 1 0 0,0 1-1 0 0,-1-2 0 0 0,1 1 0 0 0,-1-1-23 0 0,39-4 120 0 0,-42 7-201 0 0,0-1 0 0 0,0 0 0 0 0,-1-1 0 0 0,1 1 0 0 0,0-1 0 0 0,0 0 0 0 0,-1 0 0 0 0,1 0 0 0 0,-1 0 0 0 0,1 0 0 0 0,-1-1 0 0 0,1 1 0 0 0,-1-1 0 0 0,0 0 0 0 0,0 0 0 0 0,0-1 0 0 0,0 1 0 0 0,0-1 0 0 0,0 1 0 0 0,-1-1 0 0 0,1 0 81 0 0,-2 2-8780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25.5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84 8136 0 0,'20'-2'536'0'0,"0"0"-1"0"0,0-1 1 0 0,-1-1 0 0 0,1-1 0 0 0,15-5-536 0 0,17-5 330 0 0,-12 5-370 0 0,69-20-1287 0 0,-103 28-5659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38.0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22 4912 0 0,'0'0'585'0'0,"7"-1"7"0"0,41-17 991 0 0,-48 18-1517 0 0,1 0-1 0 0,-1-1 1 0 0,0 1 0 0 0,1 0 0 0 0,-1 0 0 0 0,1 0 0 0 0,-1-1 0 0 0,1 1-1 0 0,-1 0 1 0 0,1 0 0 0 0,-1 0 0 0 0,0 0 0 0 0,1 0 0 0 0,-1 0 0 0 0,1 0-1 0 0,-1 0 1 0 0,1 0 0 0 0,-1 0 0 0 0,1 0 0 0 0,-1 0 0 0 0,1 0 0 0 0,-1 1-1 0 0,0-1 1 0 0,1 0 0 0 0,-1 0 0 0 0,1 0 0 0 0,-1 1-66 0 0,2 10 1756 0 0,-2-9-1734 0 0,0 0-1 0 0,0 0 0 0 0,0 0 1 0 0,0 1-1 0 0,0-1 0 0 0,1 0 1 0 0,-1 0-1 0 0,1 0 0 0 0,0 0 1 0 0,-1-1-1 0 0,1 2-21 0 0,6 11 103 0 0,-2 1 0 0 0,0 0 0 0 0,-1 1 0 0 0,0-1 1 0 0,-1 1-1 0 0,-1-1 0 0 0,0 16-103 0 0,2-2 195 0 0,4 75 1248 0 0,-4 77-1443 0 0,-4-181 6 0 0,0 1 1 0 0,-1 0-1 0 0,1 0 1 0 0,0 0-1 0 0,0 0 1 0 0,-1-1-1 0 0,1 1 1 0 0,0 0-1 0 0,-1 0 1 0 0,1 0-1 0 0,-1-1 1 0 0,1 1-1 0 0,-1 0 1 0 0,1-1-1 0 0,-1 2-6 0 0,0-2 3 0 0,0 1 0 0 0,1 0 0 0 0,-1-1 0 0 0,1 1 0 0 0,-1 0 0 0 0,1 0 0 0 0,-1-1 0 0 0,1 1 0 0 0,0 0-1 0 0,-1 0 1 0 0,1 0 0 0 0,0 0 0 0 0,0 0 0 0 0,-1-1 0 0 0,1 1 0 0 0,0 0-3 0 0,0 1-62 0 0,0-1 0 0 0,0 1 0 0 0,-1-1 0 0 0,1 0-1 0 0,0 1 1 0 0,-1-1 0 0 0,1 0 0 0 0,-1 1 0 0 0,0-1 0 0 0,1 0 0 0 0,-1 0 0 0 0,0 1 0 0 0,0-1 0 0 0,0 0-1 0 0,0 0 1 0 0,0 0 0 0 0,0 0 0 0 0,0 0 0 0 0,0 0 0 0 0,0-1 0 0 0,0 1 0 0 0,-1 0 0 0 0,1 0-1 0 0,0-1 1 0 0,0 1 0 0 0,-1-1 62 0 0,2 0-8818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38.4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0 138 6424 0 0,'4'-3'158'0'0,"0"0"0"0"0,0 0 0 0 0,1 1 0 0 0,-1-1 1 0 0,1 1-1 0 0,-1 0 0 0 0,1 0 0 0 0,0 1 0 0 0,0-1 0 0 0,1 1-158 0 0,27-11 1068 0 0,-22 6-711 0 0,-1 1 1 0 0,1 0-1 0 0,0 0 0 0 0,1 1 1 0 0,10-3-358 0 0,35-9 238 0 0,-45 11-195 0 0,-1 2 1 0 0,1-1-1 0 0,0 2 0 0 0,-1-1 1 0 0,1 2-1 0 0,0-1 0 0 0,0 2 0 0 0,0-1 1 0 0,5 2-44 0 0,1-1 6 0 0,-1 0 0 0 0,0-1 0 0 0,1-1 0 0 0,-1-1 1 0 0,11-3-7 0 0,43-5 31 0 0,42 0 121 0 0,-109 11-123 0 0,1 0-1 0 0,0 1 1 0 0,0 0-1 0 0,0 0 1 0 0,-1 0 0 0 0,1 0-1 0 0,0 1 1 0 0,3 1-29 0 0,-3-1-246 0 0,0 0 0 0 0,-1-1 1 0 0,1 1-1 0 0,0-1 1 0 0,0 0-1 0 0,1-1 1 0 0,0 1 245 0 0,-5-1-7300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0.7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0 129 6632 0 0,'33'-2'3252'0'0,"-25"1"-2955"0"0,0 0 1 0 0,-1-1 0 0 0,1 0-1 0 0,0 0 1 0 0,1-2-298 0 0,44-14 448 0 0,37-8-448 0 0,-32 10 68 0 0,-15 6 110 0 0,1 1 0 0 0,11 1-178 0 0,-17 3-935 0 0,0-1 0 0 0,23-9 935 0 0,-55 14-7414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38.9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69 5824 0 0,'0'0'288'0'0,"0"2"-137"0"0,0-1 0 0 0,0 1 1 0 0,0-1-1 0 0,0 1 0 0 0,1-1 0 0 0,-1 1 1 0 0,1-1-1 0 0,-1 0 0 0 0,1 1 0 0 0,0-1 1 0 0,0 1-152 0 0,1-1-1 0 0,-1 0 0 0 0,0 0 0 0 0,1 0 1 0 0,-1 0-1 0 0,0 1 0 0 0,1-1 0 0 0,-1 0 0 0 0,0 1 1 0 0,0-1-1 0 0,0 0 0 0 0,0 1 0 0 0,0-1 0 0 0,-1 1 0 0 0,1-1 1 0 0,0 1-1 0 0,-1 0 0 0 0,1-1 0 0 0,-1 1 0 0 0,1 0 1 0 0,-1 0 0 0 0,5 44-34 0 0,-2-22 13 0 0,4 10 13 0 0,-2 1 0 0 0,-1 0-1 0 0,-2-1 1 0 0,-1 1 0 0 0,-2 4 8 0 0,-4-7 39 0 0,-1 14 251 0 0,2-17-82 0 0,3-25-123 0 0,0 1 0 0 0,1 0 0 0 0,-1-1 1 0 0,1 1-1 0 0,0 0 0 0 0,0 0 0 0 0,1-1 0 0 0,-1 1 1 0 0,1 2-86 0 0,1 0 299 0 0,-1 1-1 0 0,0-1 1 0 0,-1 1 0 0 0,0 7-299 0 0,1 7 1926 0 0,-6-27-1581 0 0,4 5-332 0 0,1 0 1 0 0,-1 0-1 0 0,1-1 1 0 0,0 1-1 0 0,-1 0 0 0 0,1 0 1 0 0,-1-1-1 0 0,1 1 1 0 0,0 0-1 0 0,-1-1 1 0 0,1 1-1 0 0,0 0 1 0 0,-1-1-1 0 0,1 1 1 0 0,0 0-1 0 0,-1-1 1 0 0,1 1-1 0 0,0-1 0 0 0,0 1 1 0 0,0 0-1 0 0,-1-1 1 0 0,1 1-1 0 0,0-1 1 0 0,0 1-1 0 0,0-1 1 0 0,0 1-14 0 0,-4-28 251 0 0,-1-10 83 0 0,2 1 1 0 0,1-21-335 0 0,4 5 307 0 0,3 0 1 0 0,2 0 0 0 0,3 1-1 0 0,8-24-307 0 0,-17 68 61 0 0,1 1 0 0 0,0 0 0 0 0,0 0 0 0 0,1 0 1 0 0,0 1-1 0 0,0-1 0 0 0,0 1 0 0 0,1-1 0 0 0,0 1 0 0 0,0 0 0 0 0,0 1 0 0 0,1-1 0 0 0,0 1 0 0 0,0-1 0 0 0,5-2-61 0 0,4-7 166 0 0,-13 14-144 0 0,0-1 0 0 0,0 1 0 0 0,0-1 0 0 0,0 1 0 0 0,0-1 0 0 0,0 1 1 0 0,1 0-1 0 0,-1 0 0 0 0,0 0 0 0 0,1 0 0 0 0,-1 0 0 0 0,1 0 0 0 0,-1 0 0 0 0,1 0 0 0 0,0 0 0 0 0,0 0-22 0 0,3 1 10 0 0,-1 0 0 0 0,0-1 0 0 0,0 0 0 0 0,0 0 0 0 0,0 0-1 0 0,0 0 1 0 0,0-1 0 0 0,0 0 0 0 0,0 0 0 0 0,-1 0 0 0 0,3-1-10 0 0,-3 2-5 0 0,0 0 0 0 0,0 0 0 0 0,0 1 0 0 0,0-1 0 0 0,0 1 0 0 0,0-1 0 0 0,0 1 0 0 0,0 0 0 0 0,0 0 0 0 0,0 1 0 0 0,0-1 0 0 0,0 0 0 0 0,0 1 0 0 0,0 0 0 0 0,0 0 0 0 0,0 0 0 0 0,-1 0 0 0 0,1 0 0 0 0,0 1 5 0 0,8 2-31 0 0,-4-3 8 0 0,1 0 1 0 0,0 0 0 0 0,-1-1 0 0 0,1 0 0 0 0,0 0 0 0 0,1-1 22 0 0,2 1-47 0 0,0-1-1 0 0,-1 2 1 0 0,1-1 0 0 0,3 2 47 0 0,-12-2-11 0 0,0 1 0 0 0,1-1-1 0 0,-1 1 1 0 0,0 0 0 0 0,0 0 0 0 0,0-1 0 0 0,0 1-1 0 0,0 1 1 0 0,0-1 0 0 0,0 0 0 0 0,0 0 0 0 0,0 1 0 0 0,0-1-1 0 0,-1 1 1 0 0,1 0 0 0 0,-1-1 0 0 0,1 1 0 0 0,-1 0-1 0 0,0 0 1 0 0,2 2 11 0 0,6 8-54 0 0,-8-11 47 0 0,0 0 0 0 0,0 0 1 0 0,-1 0-1 0 0,1 0 0 0 0,0 0 0 0 0,0 0 1 0 0,0 0-1 0 0,-1 0 0 0 0,1 0 0 0 0,-1 0 1 0 0,1 1-1 0 0,-1-1 0 0 0,1 0 1 0 0,-1 0-1 0 0,0 1 0 0 0,1-1 0 0 0,-1 0 1 0 0,0 0-1 0 0,0 1 0 0 0,0-1 0 0 0,0 0 1 0 0,0 1-1 0 0,0-1 0 0 0,-1 0 1 0 0,1 1 6 0 0,-5 13-21 0 0,-2 0 1 0 0,1 0 0 0 0,-2-1 0 0 0,0 1 0 0 0,0-2 0 0 0,-2 1 0 0 0,1-1 0 0 0,-2-1 0 0 0,0 0 0 0 0,0 0-1 0 0,-1-1 1 0 0,0-1 0 0 0,-1 0 0 0 0,-6 3 20 0 0,15-10 1 0 0,-9 5 1 0 0,0 1-1 0 0,1 1 1 0 0,1-1 0 0 0,-1 2 0 0 0,-8 10-2 0 0,10-10 71 0 0,-1 0 1 0 0,1-1 0 0 0,-2 0-1 0 0,0-1 1 0 0,-12 7-72 0 0,23-15 3 0 0,1-1 0 0 0,-1 1 0 0 0,0-1 0 0 0,0 1 0 0 0,1 0 0 0 0,-1-1 0 0 0,0 1 0 0 0,1 0 0 0 0,-1 0 0 0 0,1 0 0 0 0,-1-1 1 0 0,1 1-1 0 0,-1 0 0 0 0,1 0 0 0 0,0 0 0 0 0,-1 0 0 0 0,1 0 0 0 0,0 0 0 0 0,0 0 0 0 0,0 0 0 0 0,-1 0 0 0 0,1 0 0 0 0,0 0 0 0 0,0 0 0 0 0,1 0 0 0 0,-1 0 0 0 0,0 0 0 0 0,0 0 0 0 0,0 0 0 0 0,1 0 0 0 0,-1-1 0 0 0,0 1 0 0 0,1 0 0 0 0,-1 0 0 0 0,1 0-3 0 0,0 2 3 0 0,0-1 1 0 0,0 0-1 0 0,1 1 0 0 0,-1-1 1 0 0,1 0-1 0 0,-1 0 0 0 0,1 0 0 0 0,0 0 1 0 0,0 0-1 0 0,0 0 0 0 0,0-1 1 0 0,1 1-4 0 0,12 6 11 0 0,0-1 1 0 0,1 0 0 0 0,0-1 0 0 0,0-1 0 0 0,0-1 0 0 0,1 0 0 0 0,14 1-12 0 0,16-1 26 0 0,0-1 1 0 0,8-2-27 0 0,43-14-1982 0 0,-95 13-8004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39.3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6016 0 0,'3'0'92'0'0,"-1"1"1"0"0,1-1-1 0 0,-1 1 0 0 0,0 0 1 0 0,1-1-1 0 0,-1 1 0 0 0,0 0 1 0 0,1 0-1 0 0,-1 1 1 0 0,0-1-1 0 0,0 0 0 0 0,0 1 1 0 0,0-1-1 0 0,-1 1 0 0 0,1 0 1 0 0,0-1-1 0 0,0 1 1 0 0,-1 0-1 0 0,1 0 0 0 0,-1 0 1 0 0,1 2-93 0 0,1-1 60 0 0,2 5 48 0 0,0 0 0 0 0,0 0 0 0 0,-1 0 0 0 0,0 1 0 0 0,0 0 1 0 0,-1 2-109 0 0,8 14 95 0 0,5 14 41 0 0,-11-26-98 0 0,0 0 0 0 0,0-1 0 0 0,2 1 0 0 0,-1-1 0 0 0,1 0 0 0 0,1-1 0 0 0,0 0 0 0 0,1 0 0 0 0,10 9-38 0 0,8 6 21 0 0,-21-19 4 0 0,0-1 0 0 0,1 0 0 0 0,-1 0 0 0 0,2 0 0 0 0,1 0-25 0 0,15 10 63 0 0,-14-10 34 0 0,1 1 1 0 0,-1-1-1 0 0,1 0 1 0 0,0-1-1 0 0,0-1 1 0 0,1 0-1 0 0,2 1-97 0 0,-10-4 100 0 0,0 0-1 0 0,-1 0 1 0 0,1-1 0 0 0,0 1-1 0 0,0-1 1 0 0,0 0 0 0 0,-1 0 0 0 0,1 0-1 0 0,0 0 1 0 0,0-1 0 0 0,-1 1-1 0 0,1-1 1 0 0,3-1-100 0 0,-6 2 50 0 0,0-1-1 0 0,-1 1 1 0 0,1 0 0 0 0,0-1-1 0 0,0 1 1 0 0,-1 0 0 0 0,1-1-1 0 0,0 1 1 0 0,-1-1 0 0 0,1 1-1 0 0,0-1 1 0 0,-1 1 0 0 0,1-1-1 0 0,-1 0 1 0 0,1 1 0 0 0,-1-1-1 0 0,1 0 1 0 0,-1 1 0 0 0,1-1-1 0 0,-1 0 1 0 0,0 0 0 0 0,1 1-1 0 0,-1-1 1 0 0,0 0 0 0 0,0 0-1 0 0,1 0 1 0 0,-1 0 0 0 0,0 1-1 0 0,0-1 1 0 0,0 0 0 0 0,0 0-1 0 0,0 0 1 0 0,0 0 0 0 0,0 1 0 0 0,-1-1-1 0 0,1 0 1 0 0,0 0-50 0 0,-1-10 226 0 0,1-2-30 0 0,-1 0 0 0 0,-1 0 0 0 0,0 0 0 0 0,-1 0 0 0 0,0 0 0 0 0,-3-4-196 0 0,-31-74 337 0 0,13 37-117 0 0,12 27-92 0 0,9 21-83 0 0,0 0 0 0 0,0 0-1 0 0,0 0 1 0 0,1-1 0 0 0,0-2-45 0 0,2 8 18 0 0,0 0-1 0 0,0-1 1 0 0,0 1-1 0 0,0 0 0 0 0,0 0 1 0 0,0-1-1 0 0,1 1 1 0 0,-1 0-1 0 0,0 0 1 0 0,1 0-1 0 0,-1 0 1 0 0,1-1-1 0 0,-1 1 1 0 0,1 0-1 0 0,0 0 1 0 0,0 0-18 0 0,4-11 139 0 0,-4 10-148 0 0,0 1 0 0 0,-1-1 0 0 0,1 1 0 0 0,0-1 0 0 0,1 1 0 0 0,-1-1 0 0 0,0 1 0 0 0,0 0 0 0 0,0 0 0 0 0,1 0 0 0 0,-1 0 0 0 0,1 0 0 0 0,-1 0 0 0 0,1 0 0 0 0,-1 0 0 0 0,1 0 0 0 0,0 0 0 0 0,-1 1 0 0 0,1-1 0 0 0,0 1 0 0 0,-1-1 0 0 0,1 1 0 0 0,0 0 0 0 0,1 0 9 0 0,5-3-1649 0 0,-5 2-8447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39.6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247 18 8240 0 0,'1'0'24'0'0,"-1"-1"1"0"0,0 0-1 0 0,0 1 1 0 0,0-1-1 0 0,1 1 0 0 0,-1-1 1 0 0,0 0-1 0 0,1 1 1 0 0,-1-1-1 0 0,0 1 1 0 0,1-1-1 0 0,-1 1 1 0 0,1-1-1 0 0,-1 1 0 0 0,1-1 1 0 0,-1 1-1 0 0,1-1 1 0 0,-1 1-1 0 0,1 0 1 0 0,0-1-1 0 0,-1 1 1 0 0,1 0-1 0 0,-1-1 0 0 0,1 1 1 0 0,0 0-1 0 0,-1 0 1 0 0,1 0-1 0 0,0 0 1 0 0,-1-1-1 0 0,1 1 1 0 0,0 0-1 0 0,-1 0 0 0 0,1 0 1 0 0,0 1-1 0 0,-1-1 1 0 0,1 0-25 0 0,-1 0 40 0 0,0 0 0 0 0,0 0 0 0 0,0 0 0 0 0,0-1 0 0 0,0 1 0 0 0,0 0 0 0 0,0 0 1 0 0,0 0-1 0 0,0 0 0 0 0,0 0 0 0 0,0 0 0 0 0,0 0 0 0 0,0 0 0 0 0,0 0 0 0 0,0 0 0 0 0,0-1 1 0 0,0 1-1 0 0,0 0 0 0 0,0 0 0 0 0,0 0 0 0 0,0 0 0 0 0,0 0 0 0 0,0 0 0 0 0,0 0 0 0 0,0 0 0 0 0,0 0 1 0 0,0 0-1 0 0,0-1 0 0 0,0 1-40 0 0,-11-2 46 0 0,-11 2-50 0 0,-1 1-1 0 0,1 1 1 0 0,-7 2 4 0 0,21-3 29 0 0,0 1 1 0 0,0 0 0 0 0,0 1-1 0 0,0 0 1 0 0,0 0-1 0 0,1 1 1 0 0,0-1-1 0 0,-1 2 1 0 0,1-1 0 0 0,-4 4-30 0 0,8-4 28 0 0,-1-1 0 0 0,1 1 0 0 0,0 0 0 0 0,0 0 1 0 0,1 0-1 0 0,-1 0 0 0 0,0 2-28 0 0,-13 19 112 0 0,14-22-97 0 0,0 1 1 0 0,0-1-1 0 0,0 1 1 0 0,1-1-1 0 0,-1 1 0 0 0,1 0 1 0 0,-1 1-16 0 0,-4 13 45 0 0,3-8-30 0 0,1 0 0 0 0,0 0-1 0 0,1 0 1 0 0,0 0-1 0 0,0 0 1 0 0,1 1 0 0 0,0-1-1 0 0,1 5-14 0 0,0 12 9 0 0,-1-24-8 0 0,-1 5 2 0 0,1 1 1 0 0,0-1-1 0 0,1 0 1 0 0,-1 0-1 0 0,1 0 0 0 0,1 0 1 0 0,0 0-1 0 0,0 0 0 0 0,0 0 1 0 0,1 0-1 0 0,0-1 1 0 0,1 0-1 0 0,0 2-3 0 0,4 5 2 0 0,-6-11-2 0 0,-1 1 0 0 0,1 0 0 0 0,0-1 0 0 0,1 0 0 0 0,-1 1 0 0 0,0-1 0 0 0,1 0 0 0 0,0 0 0 0 0,0 0 0 0 0,0-1 0 0 0,0 1 0 0 0,0-1 0 0 0,0 1 1 0 0,1-1-1 0 0,-1 0 0 0 0,1 0 0 0 0,2 0 0 0 0,0 1 0 0 0,0 0 0 0 0,0 0 0 0 0,0 0 0 0 0,0 1 0 0 0,5 3 0 0 0,-9-4 0 0 0,1-1 0 0 0,-1 0 0 0 0,1 0 0 0 0,-1-1 0 0 0,1 1 0 0 0,0 0 0 0 0,0-1 0 0 0,0 0 0 0 0,-1 0 0 0 0,1 0 0 0 0,0 0 0 0 0,0 0 0 0 0,1 0 0 0 0,-1-1 0 0 0,0 1 0 0 0,0-1 0 0 0,0 0 0 0 0,0 0 0 0 0,0 0 0 0 0,1-1 0 0 0,-1 1 0 0 0,0-1 0 0 0,0 0 0 0 0,2 0 0 0 0,2-1 0 0 0,0 0 0 0 0,0 1 0 0 0,0-1 0 0 0,0 2 0 0 0,0-1 0 0 0,0 1 0 0 0,7 0 0 0 0,-1 0 0 0 0,-10 0 19 0 0,1 0 1 0 0,-1-1-1 0 0,1 0 1 0 0,-1 0-1 0 0,0 0 1 0 0,0 0-1 0 0,3-2-19 0 0,11-3-1498 0 0,-15 5-5564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40.0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1 101 6328 0 0,'1'0'68'0'0,"0"0"1"0"0,0 0 0 0 0,0 0-1 0 0,1 0 1 0 0,-1 1 0 0 0,0-1-1 0 0,0 0 1 0 0,0 1 0 0 0,0-1-1 0 0,0 1 1 0 0,0-1-1 0 0,0 1 1 0 0,0-1 0 0 0,0 1-1 0 0,0 0-68 0 0,0 0 74 0 0,-1-1-1 0 0,1 1 0 0 0,0-1 1 0 0,0 1-1 0 0,0-1 0 0 0,-1 0 1 0 0,1 1-1 0 0,0-1 0 0 0,0 0 1 0 0,0 1-1 0 0,0-1 0 0 0,0 0 1 0 0,-1 0-1 0 0,1 0 0 0 0,0 0 0 0 0,0 0 1 0 0,0 0-1 0 0,0 0 0 0 0,0 0 1 0 0,0 0-1 0 0,0 0 0 0 0,0 0 1 0 0,0-1-74 0 0,83-19 1885 0 0,92-21-1463 0 0,-91 24-432 0 0,-79 16-171 0 0,0-1 0 0 0,-1 0 1 0 0,1 0-1 0 0,-1 0 0 0 0,1 0 0 0 0,-1-1 0 0 0,0 0 0 0 0,1 0 181 0 0,12-10-7070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40.3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282 1 6016 0 0,'14'2'264'0'0,"-14"-2"-242"0"0,1 1 0 0 0,-1-1 0 0 0,0 1 0 0 0,1-1 0 0 0,-1 1 0 0 0,0-1 0 0 0,0 1 0 0 0,1 0 0 0 0,-1-1 0 0 0,0 1 0 0 0,0-1 0 0 0,0 1 0 0 0,0-1 0 0 0,0 1 0 0 0,0 0 0 0 0,0-1 0 0 0,0 1 0 0 0,0-1 0 0 0,0 1 0 0 0,0 0-22 0 0,0 0 352 0 0,0-1-24 0 0,0 0-92 0 0,0 0-12 0 0,-18 0 476 0 0,-36 19-606 0 0,-85 5-67 0 0,111-12 110 0 0,25-10-8 0 0,-1 0 0 0 0,1-1 0 0 0,-1 1 0 0 0,0-1 0 0 0,1 0 0 0 0,-1 0-1 0 0,0 0 1 0 0,0 0 0 0 0,-3 0-129 0 0,6-1 39 0 0,0 0 1 0 0,0 1-1 0 0,0-1 0 0 0,0 0 0 0 0,0 1 0 0 0,0-1 0 0 0,1 1 0 0 0,-1-1 0 0 0,0 1 0 0 0,0 0 1 0 0,1-1-1 0 0,-1 1 0 0 0,0 0 0 0 0,1-1 0 0 0,-1 1 0 0 0,0 0 0 0 0,1 0 0 0 0,-1 0 0 0 0,1 0 1 0 0,0-1-1 0 0,-1 1 0 0 0,1 0 0 0 0,0 0 0 0 0,-1 0 0 0 0,1 0 0 0 0,0 0 0 0 0,0 0 1 0 0,0 0-1 0 0,0 0 0 0 0,0 0 0 0 0,0 1-39 0 0,-1 41 706 0 0,1-32-562 0 0,-1 6-102 0 0,1-1 0 0 0,1 1 0 0 0,0-1 0 0 0,1 1 0 0 0,1-1 0 0 0,0 0-1 0 0,1 0 1 0 0,1 0 0 0 0,2 3-42 0 0,0 0 4 0 0,-2 0 1 0 0,0 0-1 0 0,-1 1 0 0 0,0 2-4 0 0,0 3 6 0 0,1-1-1 0 0,4 11-5 0 0,15 11 2 0 0,-22-29-12 0 0,-2-16 8 0 0,0-1 1 0 0,0 0 0 0 0,0 1-1 0 0,0-1 1 0 0,0 1 0 0 0,0-1-1 0 0,0 1 1 0 0,0-1 0 0 0,0 0 0 0 0,0 1-1 0 0,0-1 1 0 0,0 1 0 0 0,0-1-1 0 0,0 0 1 0 0,1 1 0 0 0,-1-1-1 0 0,0 1 1 0 0,0-1 0 0 0,0 0-1 0 0,1 1 1 0 0,-1-1 0 0 0,0 1-1 0 0,0-1 1 0 0,1 0 0 0 0,-1 0-1 0 0,0 1 1 0 0,1-1 0 0 0,-1 0-1 0 0,0 1 1 0 0,1-1 0 0 0,-1 0-1 0 0,0 0 1 0 0,1 0 0 0 0,-1 1-1 0 0,1-1 1 0 0,-1 0 0 0 0,0 0-1 0 0,1 0 1 0 0,-1 0 0 0 0,1 0 0 0 0,-1 0-1 0 0,1 0 1 0 0,-1 0 0 0 0,0 0-1 0 0,1 0 1 0 0,-1 0 0 0 0,1 0-1 0 0,-1 0 1 0 0,1 0 0 0 0,-1 0-1 0 0,0 0 1 0 0,1-1 1 0 0,-1 1-27 0 0,0 0-2 0 0,0 0-1530 0 0,0 0-6131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40.7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84 5920 0 0,'0'0'0'0'0,"0"0"0"0"0,8 0 0 0 0,9 0 240 0 0,-1 0 8 0 0,-1-5-8 0 0,38-5 0 0 0,2-3-240 0 0,-2-2 0 0 0,-10 7 0 0 0,-3-4 8 0 0,0 7-80 0 0,1 5 8 0 0,-6 0-8 0 0,0-15 8 0 0,-35 15-4912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41.1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202 57 4416 0 0,'-40'45'0'0'0,"28"-29"0"0"0,-1-2 0 0 0,-14 14 0 0 0,1-7 177 0 0,19-17-78 0 0,0 2 0 0 0,1-1 0 0 0,-1 1 0 0 0,1 0 0 0 0,0 0 0 0 0,1 0 0 0 0,-1 1 0 0 0,1 0 0 0 0,-1 3-99 0 0,2-2 121 0 0,1 0 1 0 0,-1 0-1 0 0,2 0 1 0 0,-1 1-1 0 0,1-1 1 0 0,0 1-1 0 0,1-1 1 0 0,0 1-1 0 0,1 0 1 0 0,0-1-1 0 0,0 1 1 0 0,0 0-1 0 0,2 3-121 0 0,-2-8 66 0 0,1 1 0 0 0,0 0 0 0 0,1 0-1 0 0,-1-1 1 0 0,1 1 0 0 0,0-1 0 0 0,0 1-1 0 0,0-1 1 0 0,1 0 0 0 0,-1 0 0 0 0,1 0 0 0 0,0 0-1 0 0,0-1 1 0 0,1 1 0 0 0,-1-1 0 0 0,1 1-1 0 0,-1-1 1 0 0,1 0 0 0 0,0-1 0 0 0,0 1 0 0 0,1-1-1 0 0,-1 0 1 0 0,0 0 0 0 0,1 0 0 0 0,1 0-66 0 0,10 3 127 0 0,0-1 1 0 0,1 0 0 0 0,-1-2 0 0 0,1 0 0 0 0,0-1-1 0 0,0 0 1 0 0,12-2-128 0 0,-17 0 66 0 0,0-1 0 0 0,-1 0 1 0 0,1 0-1 0 0,-1-1 0 0 0,0-1 0 0 0,0 0 1 0 0,0 0-1 0 0,0-1 0 0 0,-1-1 0 0 0,1 1 0 0 0,2-4-66 0 0,-7 5 64 0 0,0 0 0 0 0,0-1 0 0 0,0 0 0 0 0,-1 0 0 0 0,1 0 0 0 0,-2-1 0 0 0,1 1-1 0 0,0-1 1 0 0,-1 0 0 0 0,0-1 0 0 0,0 1 0 0 0,-1-1 0 0 0,0 0 0 0 0,0 1 0 0 0,-1-1 0 0 0,0 0-1 0 0,0-1 1 0 0,0 1 0 0 0,-1 0 0 0 0,0-1 0 0 0,0 1 0 0 0,-1 0 0 0 0,0-1 0 0 0,-1-7-64 0 0,-1 7 63 0 0,0-1 0 0 0,-1 0 0 0 0,0 1 0 0 0,0-1 0 0 0,-1 1 0 0 0,0 0 0 0 0,0 0 1 0 0,-1 1-1 0 0,0-1 0 0 0,-1 0-63 0 0,-9-14 121 0 0,5 6-23 0 0,-2 1 0 0 0,0 0 0 0 0,0 1 0 0 0,-2 0 0 0 0,1 1 1 0 0,-2 0-1 0 0,0 1 0 0 0,-7-3-98 0 0,2 8 90 0 0,19 7-76 0 0,0 0 1 0 0,-1-1-1 0 0,1 1 0 0 0,-1 0 0 0 0,1-1 0 0 0,0 1 0 0 0,-1 0 0 0 0,1-1 1 0 0,0 0-1 0 0,-1 1 0 0 0,1-1 0 0 0,0 0 0 0 0,0 0 0 0 0,0 1 1 0 0,0-1-1 0 0,-1 0 0 0 0,1 0 0 0 0,0 0 0 0 0,1 0 0 0 0,-2-1-14 0 0,2 2 6 0 0,0 0 1 0 0,0 0-1 0 0,0 0 0 0 0,0-1 0 0 0,0 1 0 0 0,0 0 0 0 0,0 0 0 0 0,0 0 1 0 0,0 0-1 0 0,0 0 0 0 0,0 0 0 0 0,0-1 0 0 0,0 1 0 0 0,0 0 1 0 0,0 0-1 0 0,-1 0 0 0 0,1 0 0 0 0,0 0 0 0 0,0 0 0 0 0,0 0 0 0 0,0-1 1 0 0,0 1-1 0 0,0 0 0 0 0,-1 0 0 0 0,1 0 0 0 0,0 0 0 0 0,0 0 1 0 0,0 0-1 0 0,0 0 0 0 0,0 0 0 0 0,-1 0 0 0 0,1 0 0 0 0,0 0 0 0 0,0 0 1 0 0,0 0-1 0 0,0 0 0 0 0,-1 0 0 0 0,1 0 0 0 0,0 0 0 0 0,0 0 1 0 0,0 0-1 0 0,0 0 0 0 0,0 0 0 0 0,-1 0 0 0 0,1 0 0 0 0,0 0 0 0 0,0 1 1 0 0,0-1-1 0 0,0 0 0 0 0,0 0 0 0 0,0 0 0 0 0,-1 0 0 0 0,1 0 1 0 0,0 0-7 0 0,-6 8-1881 0 0,6-7-6857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41.4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4 336 6328 0 0,'-2'44'832'0'0,"1"-23"110"0"0,1 0 0 0 0,1 0 0 0 0,1 10-942 0 0,1-21 169 0 0,0 0 0 0 0,0-1-1 0 0,1 1 1 0 0,0 0-169 0 0,3 8 264 0 0,-6-16-246 0 0,1 1 11 0 0,-1 0-1 0 0,0 1 1 0 0,0-1-1 0 0,0 0 1 0 0,-1 0-1 0 0,1 1 1 0 0,-1-1-1 0 0,0 0 1 0 0,0 2-29 0 0,0-5 88 0 0,0 0 17 0 0,0 0 71 0 0,0 0 21 0 0,0-3-89 0 0,0 0 0 0 0,0-1 0 0 0,0 1 0 0 0,-1 0 0 0 0,0 0-1 0 0,1 0 1 0 0,-2-2-108 0 0,2 3 37 0 0,-3-18 98 0 0,1 0-1 0 0,1 0 0 0 0,1 0 0 0 0,1-15-134 0 0,1-8 57 0 0,-2-151 287 0 0,1 186-307 0 0,1 0 0 0 0,0 0 0 0 0,0-1 1 0 0,0 1-1 0 0,1 1 0 0 0,1-1 0 0 0,-1 0 1 0 0,5-5-38 0 0,1-6 92 0 0,-7 15-66 0 0,1-1 0 0 0,0 1 0 0 0,0 0 0 0 0,1 0 0 0 0,-1 0 0 0 0,1 1 0 0 0,-1 0 0 0 0,1-1-1 0 0,0 1 1 0 0,1 0-26 0 0,45-27 383 0 0,-42 26-299 0 0,0 0 0 0 0,1 0 0 0 0,-1 1 1 0 0,1 0-1 0 0,0 0 0 0 0,0 1 0 0 0,0 0 0 0 0,0 1 1 0 0,1 0-1 0 0,-1 1 0 0 0,5-1-84 0 0,1 1 165 0 0,17 0 197 0 0,-30 0-344 0 0,-1 1-1 0 0,1-1 0 0 0,-1 0 1 0 0,1 1-1 0 0,-1-1 1 0 0,0 1-1 0 0,1 0 0 0 0,-1-1 1 0 0,0 1-1 0 0,0 0 0 0 0,1 0 1 0 0,-1-1-1 0 0,0 1 1 0 0,0 0-1 0 0,0 0 0 0 0,0 0 1 0 0,0 1-1 0 0,0-1 0 0 0,0 1-16 0 0,2 2 42 0 0,0 2 1 0 0,0-1 0 0 0,-1 0 0 0 0,0 0 0 0 0,0 1-1 0 0,1 2-43 0 0,-3-6 1 0 0,1 0-1 0 0,-1 1 0 0 0,0-1 0 0 0,0 0 0 0 0,0 0 0 0 0,0 0 0 0 0,0 1 0 0 0,-1-1 0 0 0,1 0 0 0 0,0 0 0 0 0,-1 0 0 0 0,0 0 0 0 0,0 1 0 0 0,1-1 0 0 0,-1 0 0 0 0,0 0 0 0 0,-1 1 0 0 0,-8 12-42 0 0,3-3-1 0 0,0-1 0 0 0,-1 0 1 0 0,-1 0-1 0 0,0-1 0 0 0,-1 1 43 0 0,-6 3-56 0 0,10-9 29 0 0,1-1 0 0 0,0 1-1 0 0,0 0 1 0 0,0 1-1 0 0,1-1 1 0 0,0 1 0 0 0,-1 0 27 0 0,-26 35-194 0 0,25-35 141 0 0,0 0 0 0 0,0 1 0 0 0,1 0 0 0 0,0 0 0 0 0,1 0 0 0 0,0 1 0 0 0,0-1 0 0 0,0 1 0 0 0,0 4 53 0 0,3-5-27 0 0,0 0-1 0 0,1 1 1 0 0,0-1 0 0 0,0 0-1 0 0,1 0 28 0 0,-1 12-80 0 0,0-18 78 0 0,1 0 1 0 0,-1-1 0 0 0,0 1 0 0 0,0 0-1 0 0,1 0 1 0 0,-1 0 0 0 0,0 0 0 0 0,1 0 0 0 0,-1-1-1 0 0,1 1 1 0 0,-1 0 0 0 0,1 0 0 0 0,-1-1-1 0 0,1 1 1 0 0,0 0 0 0 0,-1-1 0 0 0,1 1-1 0 0,0-1 1 0 0,-1 1 0 0 0,1-1 0 0 0,0 1 0 0 0,0-1 1 0 0,24 11-27 0 0,-6-2 17 0 0,-11-4 10 0 0,0-1 1 0 0,0 1 0 0 0,1-2 0 0 0,-1 1 0 0 0,1-1 0 0 0,0 0-1 0 0,0-1 1 0 0,1 0-1 0 0,78 10 12 0 0,-16-3-6 0 0,-31-1-635 0 0,1-2 0 0 0,0-1 0 0 0,19-2 629 0 0,-29-5-9473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41.8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1 637 8136 0 0,'15'-7'521'0'0,"-13"7"-406"0"0,0-1 0 0 0,0 0 0 0 0,0 0 0 0 0,0 1 0 0 0,-1-1 0 0 0,1 0 0 0 0,0-1 0 0 0,-1 1 0 0 0,1 0 0 0 0,-1 0-1 0 0,1-1 1 0 0,-1 1 0 0 0,1-1 0 0 0,0-1-115 0 0,22-29 881 0 0,-16 24-706 0 0,-1 0 0 0 0,-1-1 0 0 0,1 0 0 0 0,-1-1 1 0 0,-1 1-1 0 0,0-1 0 0 0,0 0 0 0 0,-1-1 0 0 0,0 1 1 0 0,-1-1-1 0 0,0 0 0 0 0,1-8-175 0 0,23-120 411 0 0,-22 111-351 0 0,1 1 1 0 0,1 0 0 0 0,2 0 0 0 0,0 1 0 0 0,2 0 0 0 0,13-24-61 0 0,-10 19 42 0 0,-12 24 12 0 0,1 0 1 0 0,0 0 0 0 0,1 0-1 0 0,3-6-54 0 0,-6 11 17 0 0,0 1 1 0 0,1 0-1 0 0,-1-1 0 0 0,0 1 1 0 0,0 0-1 0 0,1-1 0 0 0,-1 1 1 0 0,1 0-1 0 0,-1 0 0 0 0,1 0 1 0 0,-1 1-1 0 0,1-1 0 0 0,0 0 1 0 0,-1 0-1 0 0,1 1 0 0 0,0-1 1 0 0,0 1-1 0 0,0 0 0 0 0,-1-1 1 0 0,1 1-1 0 0,2 0-17 0 0,12-2 407 0 0,17 0 173 0 0,-32 2-574 0 0,0 0 0 0 0,0 0 0 0 0,1 0 0 0 0,-1 1 0 0 0,0-1 0 0 0,0 0 0 0 0,0 0 0 0 0,0 1 0 0 0,0-1 0 0 0,0 0 0 0 0,0 1 0 0 0,-1-1 0 0 0,1 1 0 0 0,0-1 0 0 0,0 1 0 0 0,0 0 0 0 0,0-1 0 0 0,-1 1 0 0 0,1 0 0 0 0,0 0 0 0 0,0-1 0 0 0,-1 1 0 0 0,1 0 0 0 0,-1 0 0 0 0,1 0-6 0 0,3 8 43 0 0,1 0-1 0 0,1 0 0 0 0,-1-1 1 0 0,7 7-43 0 0,8 14 101 0 0,41 56 162 0 0,-39-55-110 0 0,-19-26-116 0 0,1 0-1 0 0,-1 0 0 0 0,0 1 1 0 0,0-1-1 0 0,-1 1 0 0 0,1-1 1 0 0,-1 1-1 0 0,0 0 0 0 0,0 0 1 0 0,0 1-37 0 0,4 11 136 0 0,0 0 1 0 0,1-1 0 0 0,1 0-1 0 0,4 5-136 0 0,-11-17 54 0 0,1 0-1 0 0,-1 0 1 0 0,0 0-1 0 0,0 0 0 0 0,0 0 1 0 0,0 0-1 0 0,0 3-53 0 0,5 20 202 0 0,-5-24-170 0 0,0 1 0 0 0,0-1 0 0 0,0 0 0 0 0,-1 0-1 0 0,1 0 1 0 0,-1 1 0 0 0,0-1 0 0 0,0 3-32 0 0,0-5 3 0 0,-1 1 0 0 0,1 0 0 0 0,0 0 1 0 0,0-1-1 0 0,0 1 0 0 0,1 0 0 0 0,-1-1 0 0 0,0 1 0 0 0,1 0 1 0 0,-1-1-1 0 0,1 1 0 0 0,-1 0 0 0 0,1-1 0 0 0,0 1 1 0 0,0-1-1 0 0,0 1 0 0 0,0-1 0 0 0,0 0 0 0 0,0 1 1 0 0,0-1-1 0 0,1 1-3 0 0,-1 0-206 0 0,-1-1 0 0 0,1 1 0 0 0,-1-1 0 0 0,1 1-1 0 0,-1-1 1 0 0,0 0 0 0 0,0 1 0 0 0,1 0 0 0 0,-1-1 0 0 0,0 1 0 0 0,0 0 206 0 0,0-1-11446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42.2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0 101 8936 0 0,'2'0'15'0'0,"0"0"0"0"0,0 0-1 0 0,-1 0 1 0 0,1 0 0 0 0,0-1 0 0 0,-1 1 0 0 0,1-1 0 0 0,0 1 0 0 0,-1-1 0 0 0,1 1 0 0 0,-1-1-1 0 0,1 0-14 0 0,12-5 272 0 0,21-6 231 0 0,0 1 0 0 0,1 2 0 0 0,0 2 0 0 0,0 1 0 0 0,9 1-503 0 0,-27 3-15 0 0,0 0 0 0 0,14-5 15 0 0,-17 4-152 0 0,1 0 0 0 0,-1 1-1 0 0,16-1 153 0 0,-27 3-164 0 0,0 0 0 0 0,0 0 0 0 0,0-1-1 0 0,0 0 1 0 0,0 0 0 0 0,0 0 0 0 0,0 0-1 0 0,0-1 1 0 0,0 0 0 0 0,0 1 0 0 0,2-3 164 0 0,-1 1-6880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1.1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4912 0 0,'0'3'212'0'0,"0"1"0"0"0,1-1 0 0 0,0 0-1 0 0,0 0 1 0 0,0 0 0 0 0,0 0 0 0 0,0 0 0 0 0,0 0 0 0 0,1 0 0 0 0,0 0 0 0 0,-1 0 0 0 0,3 2-212 0 0,-2-2 266 0 0,1 1 0 0 0,-1 0 0 0 0,0-1 0 0 0,0 1 0 0 0,-1 0 0 0 0,1 0 0 0 0,-1 0 0 0 0,0 0 0 0 0,1 3-266 0 0,4 33 98 0 0,-2-19-85 0 0,-1 0 0 0 0,-1 0 0 0 0,-1 0 1 0 0,-1 13-14 0 0,-1 55 908 0 0,1-51-570 0 0,0-37-175 0 0,0-1-8 0 0,0 0-45 0 0,0 0-1492 0 0,0 0-5966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42.5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5224 0 0,'0'0'346'0'0,"0"4"365"0"0,0 3-561 0 0,0 0 1 0 0,0 1-1 0 0,1-1 0 0 0,0 0 0 0 0,1 0 0 0 0,-1 0 1 0 0,1 0-1 0 0,1 0 0 0 0,-1 0-150 0 0,1 1 76 0 0,-1 1-1 0 0,0 0 1 0 0,0 0-1 0 0,-1 0 1 0 0,0 0-1 0 0,-1 0 1 0 0,0 0-1 0 0,0 0 1 0 0,-2 8-76 0 0,1 14 151 0 0,1 8 33 0 0,-1-5 84 0 0,2 0 0 0 0,1 0 0 0 0,1 0 0 0 0,4 8-268 0 0,-1-2 333 0 0,-5-31-210 0 0,0 0 0 0 0,1 0 0 0 0,0 0 0 0 0,1 4-123 0 0,-1-8 80 0 0,-1 0-1 0 0,0 0 1 0 0,0 0 0 0 0,-1-1 0 0 0,0 1-1 0 0,0 0 1 0 0,0 0 0 0 0,-1 3-80 0 0,1-2 227 0 0,0-1 0 0 0,0 1 0 0 0,0 0 0 0 0,0-1 0 0 0,1 1 0 0 0,0 0-227 0 0,0-4 31 0 0,-1-1-1 0 0,0 0 1 0 0,1 0 0 0 0,-1 0-1 0 0,1 0 1 0 0,0 1 0 0 0,-1-1-1 0 0,1 0 1 0 0,0 0 0 0 0,0 0-1 0 0,-1 0 1 0 0,1 0 0 0 0,0 0-1 0 0,0-1 1 0 0,0 1 0 0 0,0 0-1 0 0,1 0-30 0 0,-1 0 132 0 0,31-1 750 0 0,-19-2-804 0 0,-1 0 0 0 0,0 0 0 0 0,0-1 0 0 0,0-1 1 0 0,0 0-1 0 0,-1 0 0 0 0,1-1 0 0 0,-1-1 1 0 0,9-5-79 0 0,7-5-1815 0 0,-1-1-7450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42.9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 7136 0 0,'20'-4'2813'0'0,"-12"1"-1788"0"0,-8 2-964 0 0,1 1 0 0 0,0 0 0 0 0,0-1 0 0 0,-1 1 0 0 0,1 0 0 0 0,0 0 0 0 0,0-1 0 0 0,-1 1-1 0 0,1 0 1 0 0,0 0 0 0 0,0 0 0 0 0,0 0 0 0 0,-1 0 0 0 0,1 0 0 0 0,0 0 0 0 0,0 0 0 0 0,-1 0 0 0 0,1 1-1 0 0,0-1 1 0 0,0 0 0 0 0,-1 0 0 0 0,1 1 0 0 0,0-1 0 0 0,0 0 0 0 0,-1 1 0 0 0,1-1 0 0 0,0 1 0 0 0,-1-1-1 0 0,1 1 1 0 0,-1-1 0 0 0,1 1 0 0 0,-1 0 0 0 0,1-1 0 0 0,-1 1 0 0 0,1-1 0 0 0,-1 1 0 0 0,1 0 0 0 0,-1 0-1 0 0,0-1 1 0 0,1 1 0 0 0,-1 0 0 0 0,0 0 0 0 0,0 0-61 0 0,1 4-19 0 0,0 1 0 0 0,-1 0 0 0 0,0 0 0 0 0,0-1 0 0 0,0 1 0 0 0,-1 1 19 0 0,0 12 206 0 0,1 370 758 0 0,1-380-922 0 0,-1 0 1 0 0,2 0 0 0 0,0 0-1 0 0,0 0 1 0 0,0 0-1 0 0,2 2-42 0 0,-1-1 58 0 0,0 0 1 0 0,0 0-1 0 0,-1 1 0 0 0,0 2-58 0 0,-1-9 31 0 0,0 0 0 0 0,0 1 0 0 0,0-1 0 0 0,1 0 0 0 0,0 0 0 0 0,0 0 0 0 0,0-1 0 0 0,0 1 0 0 0,0 0-1 0 0,4 2-30 0 0,-5-3 14 0 0,1-1-1 0 0,0 1 0 0 0,1-1 0 0 0,-1 0 0 0 0,0 0 0 0 0,1 1 0 0 0,-1-2 0 0 0,1 1 0 0 0,-1 0 0 0 0,1 0 0 0 0,0-1 0 0 0,0 0 0 0 0,0 0 0 0 0,0 1 0 0 0,1-1-13 0 0,23 6 75 0 0,-23-5-61 0 0,1-1 0 0 0,-1 0 0 0 0,1 0 0 0 0,0 0-1 0 0,-1 0 1 0 0,1-1 0 0 0,2 1-14 0 0,19-4 25 0 0,1 0 0 0 0,0-2 0 0 0,-1-1 0 0 0,0-1 0 0 0,6-3-25 0 0,-27 8 3 0 0,6-1-285 0 0,0 0 0 0 0,-1-1 0 0 0,1-1 1 0 0,-1 0-1 0 0,0 0 0 0 0,0-1 0 0 0,4-4 282 0 0,-12 9-9985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43.3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58 3312 0 0,'15'3'444'0'0,"-13"11"3032"0"0,-2-13-2286 0 0,0-1-483 0 0,0 0-118 0 0,3 0-309 0 0,0-1 0 0 0,0 1 0 0 0,0-1-1 0 0,0 0 1 0 0,0 1 0 0 0,0-1 0 0 0,0-1-1 0 0,0 1 1 0 0,0 0-280 0 0,23-8 318 0 0,147-7 240 0 0,-137 12-554 0 0,63-6 134 0 0,61 2-138 0 0,-121 6 121 0 0,28-5-121 0 0,-25 2 143 0 0,34 1-143 0 0,5 3 77 0 0,-2 0 117 0 0,-1 3 1 0 0,70 11-195 0 0,-86-6-1724 0 0,-56-7-7040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45.0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20 129 4616 0 0,'0'0'399'0'0,"0"0"-5"0"0,0 0 5 0 0,0 0 21 0 0,0 0 81 0 0,0 0 24 0 0,0 0-1 0 0,0 0-78 0 0,0 0-349 0 0,0 0-82 0 0,0 0 2 0 0,0 0 54 0 0,0 0 193 0 0,0 0 48 0 0,-3 8 1 0 0,0-3-248 0 0,1-1-38 0 0,0-1-1 0 0,0 1 1 0 0,1-1 0 0 0,-1 1 0 0 0,1 0 0 0 0,0-1-1 0 0,0 1 1 0 0,0 0 0 0 0,1 0 0 0 0,-1 0 0 0 0,1 0-1 0 0,0-1 1 0 0,0 1 0 0 0,1 4-27 0 0,7 28 378 0 0,9 21-378 0 0,5 18 227 0 0,1-4 21 0 0,0-7-22 0 0,-21-58-201 0 0,0 0 1 0 0,1 0 0 0 0,0 0 0 0 0,0-1-1 0 0,0 1 1 0 0,1-1 0 0 0,-1 0 0 0 0,1 0-1 0 0,1 0 1 0 0,2 2-26 0 0,20 26 167 0 0,-25-30-150 0 0,0 0 0 0 0,0-1 0 0 0,1 0 1 0 0,-1 0-1 0 0,0 0 0 0 0,1 0 0 0 0,0 0 0 0 0,-1 0 1 0 0,1 0-1 0 0,0-1 0 0 0,2 1-17 0 0,7 5 156 0 0,-12-7-143 0 0,1 0 0 0 0,0 1 0 0 0,-1-1 0 0 0,1 0 0 0 0,0 0 0 0 0,-1 0 0 0 0,1 1 1 0 0,0-1-1 0 0,-1 0 0 0 0,1 0 0 0 0,0 0 0 0 0,0 0 0 0 0,-1 0 0 0 0,1-1 0 0 0,0 1 0 0 0,-1 0 0 0 0,1 0 0 0 0,0 0 0 0 0,-1 0 0 0 0,1-1 0 0 0,-1 1 1 0 0,1 0-1 0 0,0-1 0 0 0,-1 1 0 0 0,1-1-13 0 0,17-17 250 0 0,-12 9-93 0 0,0 0 0 0 0,-1-1 0 0 0,4-7-157 0 0,-3 3 78 0 0,6-12 60 0 0,-2 0-1 0 0,0-1 0 0 0,-1 0 1 0 0,-2-1-1 0 0,2-16-137 0 0,-1-2 180 0 0,-5 35-148 0 0,-1-1-1 0 0,0 0 1 0 0,-1 0-1 0 0,0 1 1 0 0,-1-1 0 0 0,-1-1-32 0 0,1 0 38 0 0,0 1 0 0 0,0 0 0 0 0,1 0 0 0 0,1 0 0 0 0,0-2-38 0 0,4-43 187 0 0,-6 53-172 0 0,0-4 20 0 0,0-1 1 0 0,1 1-1 0 0,-1 0 1 0 0,3-6-36 0 0,-2 10 10 0 0,0 1 1 0 0,0 0-1 0 0,1-1 1 0 0,0 1-1 0 0,-1 0 1 0 0,1 0-1 0 0,1 0 1 0 0,-1 0-1 0 0,0 0 0 0 0,0 1 1 0 0,3-3-11 0 0,22-18-1675 0 0,-26 23-7443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45.4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4 496 8032 0 0,'0'0'553'0'0,"0"0"6"0"0,-1-10 2681 0 0,0 5-3152 0 0,0-1 1 0 0,0 1 0 0 0,1-1 0 0 0,0 0 0 0 0,0 1 0 0 0,1-1 0 0 0,0 0 0 0 0,0 1 0 0 0,0-1-89 0 0,2-19 141 0 0,0-6 134 0 0,2 1 0 0 0,2-1-275 0 0,3-20 322 0 0,-5 31-144 0 0,0 0 0 0 0,2 1 0 0 0,1 0 0 0 0,0 0 0 0 0,1 1 0 0 0,11-17-178 0 0,-12 23 142 0 0,0-1 1 0 0,1 2-1 0 0,0-1 1 0 0,0 1-1 0 0,1 0 1 0 0,1 1-1 0 0,4-3-142 0 0,-9 7 107 0 0,-5 6-96 0 0,-1-1 1 0 0,1 0-1 0 0,-1 1 0 0 0,1-1 0 0 0,0 1 0 0 0,-1-1 0 0 0,1 1 0 0 0,0-1 0 0 0,0 1 0 0 0,-1 0 1 0 0,1-1-1 0 0,0 1 0 0 0,0 0 0 0 0,-1 0 0 0 0,1-1 0 0 0,0 1 0 0 0,0 0 0 0 0,0 0 0 0 0,-1 0 1 0 0,2 0-12 0 0,15-3-2 0 0,6 0-6 0 0,-22 3 7 0 0,0 1 0 0 0,0-1 1 0 0,0 0-1 0 0,0 0 1 0 0,0 1-1 0 0,0-1 0 0 0,0 0 1 0 0,0 1-1 0 0,-1-1 0 0 0,1 1 1 0 0,0-1-1 0 0,0 1 1 0 0,-1-1-1 0 0,1 1 0 0 0,0 0 1 0 0,0-1-1 0 0,-1 1 1 0 0,1 0-1 0 0,-1 0 0 0 0,1-1 1 0 0,-1 1-1 0 0,1 0 0 0 0,-1 1 1 0 0,26 36-105 0 0,-21-32 77 0 0,0 0-1 0 0,-1 0 1 0 0,0 0 0 0 0,0 1-1 0 0,0 0 1 0 0,-1 0 0 0 0,2 7 28 0 0,23 61-132 0 0,-18-49 72 0 0,0 0-1 0 0,-2 1 0 0 0,5 26 61 0 0,2 3-103 0 0,-2-17 17 0 0,-1-8 40 0 0,-9-27 41 0 0,-1 0 0 0 0,0 0 0 0 0,-1 0 0 0 0,1 0-1 0 0,-1 0 1 0 0,0 1 0 0 0,0-1 0 0 0,0 0 0 0 0,-1 0 0 0 0,1 2 5 0 0,-1-5 41 0 0,0 1 1 0 0,0-1 0 0 0,1 0 0 0 0,-1 0 0 0 0,0 0 0 0 0,1 1 0 0 0,-1-1 0 0 0,1 0 0 0 0,-1 0 0 0 0,1 0 0 0 0,0 0 0 0 0,-1 0 0 0 0,1 0 0 0 0,0 0 0 0 0,0 0-42 0 0,0 0-155 0 0,0 1-1 0 0,0-1 1 0 0,0 0 0 0 0,0 0-1 0 0,-1 0 1 0 0,1 1-1 0 0,0-1 1 0 0,-1 0 0 0 0,1 1-1 0 0,-1-1 1 0 0,1 0-1 0 0,-1 1 1 0 0,0-1 0 0 0,0 1-1 0 0,1 0 156 0 0,-1-2-9978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45.8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96 7736 0 0,'0'0'512'0'0,"0"0"0"0"0,0 0 1 0 0,0 0-32 0 0,0 0-147 0 0,0 0-38 0 0,8-8 256 0 0,2 3-539 0 0,1 0 1 0 0,-1 1-1 0 0,1 0 0 0 0,0 1 1 0 0,-1 0-1 0 0,2 1 1 0 0,-1 0-1 0 0,0 0 1 0 0,1 1-14 0 0,17-3-1 0 0,52-9-6 0 0,97-19-217 0 0,-151 26-1177 0 0,-21 4-5343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46.2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 1 4816 0 0,'0'1'136'0'0,"-1"1"0"0"0,1 0 0 0 0,0-1 0 0 0,-1 1 0 0 0,1-1 0 0 0,-1 1 0 0 0,0-1 0 0 0,1 1 0 0 0,-1-1 0 0 0,0 0 0 0 0,0 1 1 0 0,0-1-1 0 0,0 0 0 0 0,0 0 0 0 0,0 1 0 0 0,0-1-136 0 0,-1 0 61 0 0,1 1 0 0 0,0-1 0 0 0,0 0 1 0 0,0 1-1 0 0,0-1 0 0 0,0 1 0 0 0,0-1 0 0 0,0 1 0 0 0,1-1 1 0 0,-1 1-1 0 0,0 0 0 0 0,1-1 0 0 0,-1 1 0 0 0,1 0 1 0 0,0 0-1 0 0,-1 0-61 0 0,-2 87 315 0 0,0-48 6 0 0,2 0 0 0 0,2 5-321 0 0,5-7 158 0 0,0 8 53 0 0,-6-32-90 0 0,2 0-1 0 0,0 1 0 0 0,1-1 0 0 0,1 2-120 0 0,-1-1 194 0 0,0-1-1 0 0,0 1 1 0 0,-2 0-1 0 0,0 2-193 0 0,-1-12 83 0 0,1 0-1 0 0,0-1 0 0 0,0 1 1 0 0,0-1-1 0 0,1 1 1 0 0,1 4-83 0 0,5 16 433 0 0,-6-14-161 0 0,-2-10-170 0 0,1 1 0 0 0,-1 0-1 0 0,1 0 1 0 0,0-1 0 0 0,0 1-1 0 0,0 0 1 0 0,0-1 0 0 0,1 2-102 0 0,-1-3 39 0 0,0 0 1 0 0,0 0-1 0 0,0 0 1 0 0,-1-1-1 0 0,1 1 0 0 0,0 0 1 0 0,1 0-1 0 0,-1-1 1 0 0,0 1-1 0 0,0-1 1 0 0,0 1-1 0 0,0-1 0 0 0,0 1 1 0 0,1-1-1 0 0,-1 0 1 0 0,0 1-1 0 0,0-1 1 0 0,1 0-1 0 0,-1 0 0 0 0,0 0 1 0 0,0 0-1 0 0,1 0-39 0 0,46-10 664 0 0,-40 9-647 0 0,-1 0 1 0 0,0 0-1 0 0,0 0 0 0 0,0-1 0 0 0,0 0 0 0 0,0 0 0 0 0,-1-1 1 0 0,4-1-18 0 0,54-31 66 0 0,-28 15-11 0 0,-8 5-907 0 0,0-2 0 0 0,-1 0 852 0 0,-24 15-9037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46.6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53 7024 0 0,'2'2'138'0'0,"0"0"1"0"0,1 0 0 0 0,-1 0-1 0 0,-1 0 1 0 0,1 0-1 0 0,0 1 1 0 0,0-1-1 0 0,-1 0 1 0 0,0 1 0 0 0,1-1-1 0 0,-1 1 1 0 0,0 0-1 0 0,0-1 1 0 0,0 1 0 0 0,-1 0-1 0 0,1-1 1 0 0,-1 1-1 0 0,1 0 1 0 0,-1 2-139 0 0,6 17 472 0 0,9 18 269 0 0,-6-17-492 0 0,-1 0 0 0 0,2 8-249 0 0,-2 9 141 0 0,-6-28-137 0 0,0-1 0 0 0,0 0 1 0 0,2 0-1 0 0,-1 0 0 0 0,1 0 0 0 0,1 0 0 0 0,0-1 0 0 0,2 3-4 0 0,3 2 17 0 0,0-1 0 0 0,1 0 0 0 0,12 12-17 0 0,-18-22 48 0 0,1 1-1 0 0,-1 0 0 0 0,1-1 1 0 0,0 0-1 0 0,0 0 1 0 0,1-1-1 0 0,-1 0 0 0 0,0 0 1 0 0,1 0-1 0 0,0-1 0 0 0,0 0-47 0 0,-5-2 26 0 0,0 0 0 0 0,0 0 0 0 0,0 0 0 0 0,-1 0 0 0 0,1 0 0 0 0,0 0 0 0 0,0-1 0 0 0,-1 1 0 0 0,1 0 0 0 0,0-1 0 0 0,-1 0 0 0 0,1 1 0 0 0,0-1 0 0 0,-1 0 0 0 0,1 0 0 0 0,-1 0-1 0 0,1 0 1 0 0,-1 0 0 0 0,0 0 0 0 0,1 0 0 0 0,-1-1 0 0 0,0 1 0 0 0,0 0 0 0 0,0-1 0 0 0,0 1 0 0 0,1-2-26 0 0,5-7 166 0 0,-1-1-1 0 0,0 0 1 0 0,3-8-166 0 0,0 1 140 0 0,-3 4-49 0 0,-1 0-1 0 0,0 0 1 0 0,-1-1 0 0 0,-1 1-1 0 0,0-1 1 0 0,-1 0 0 0 0,0-13-91 0 0,0 10 71 0 0,0 0 0 0 0,1 0 0 0 0,1 0 0 0 0,1 1 0 0 0,1-6-71 0 0,-3 15 50 0 0,0 0 0 0 0,-1 0 1 0 0,-1-1-1 0 0,0 1 1 0 0,1-4-51 0 0,-2 4 26 0 0,1 0 0 0 0,1 0 0 0 0,-1 1 0 0 0,1-1 1 0 0,1 0-1 0 0,0 0-26 0 0,15-45-1837 0 0,-17 51-7447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50.4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268 1 5824 0 0,'0'0'384'0'0,"0"0"1"0"0,0 0 6 0 0,0 0-11 0 0,0 0-47 0 0,0 0-8 0 0,0 0-1 0 0,0 0 4 0 0,0 0-17 0 0,0 0 0 0 0,0 0 2 0 0,0 0-2 0 0,0 0-29 0 0,0 0 2 0 0,0 0-1 0 0,0 0-36 0 0,0 0-161 0 0,0 0-43 0 0,0 0 2 0 0,0 0 21 0 0,-7 5 92 0 0,1 0-131 0 0,-3 3 82 0 0,0-2 0 0 0,0 1 0 0 0,-1-1 0 0 0,1-1 0 0 0,-1 0 1 0 0,-6 2-110 0 0,12-5 46 0 0,-1 0 0 0 0,1 0 1 0 0,0 0-1 0 0,0 1 0 0 0,0-1 1 0 0,0 1-1 0 0,1 0 1 0 0,-4 3-47 0 0,4-3 24 0 0,0 0 1 0 0,-1 0 0 0 0,1-1 0 0 0,-1 1 0 0 0,0-1-1 0 0,0 0 1 0 0,0 0 0 0 0,-4 2-25 0 0,4-3 34 0 0,0 1 0 0 0,0-1 0 0 0,0 1 0 0 0,0 1 0 0 0,1-1 0 0 0,-1 0 0 0 0,1 1 0 0 0,-1 0 0 0 0,1 0 0 0 0,0 0-1 0 0,0 0 1 0 0,0 0 0 0 0,1 0 0 0 0,-2 3-34 0 0,-5 8 160 0 0,1 0-1 0 0,1 1 0 0 0,-2 5-159 0 0,-5 10 147 0 0,12-23-135 0 0,0 0-1 0 0,1 0 1 0 0,0 0 0 0 0,0 0 0 0 0,0 0-1 0 0,1 0 1 0 0,0 0 0 0 0,1 0-1 0 0,0 7-11 0 0,1 12 24 0 0,-2 187 151 0 0,0-210-173 0 0,1 1 0 0 0,0-1 1 0 0,0 1-1 0 0,0-1 0 0 0,1 0 0 0 0,-1 1 1 0 0,1-1-1 0 0,-1 0 0 0 0,1 0 0 0 0,0 0 0 0 0,1 1-2 0 0,3 4 5 0 0,-5-6-2 0 0,1-1-1 0 0,-1 1 0 0 0,1-1 1 0 0,0 1-1 0 0,0-1 1 0 0,-1 0-1 0 0,1 0 0 0 0,0 0 1 0 0,0 0-1 0 0,0 0 0 0 0,0 0 1 0 0,0-1-1 0 0,2 1-2 0 0,30 6 8 0 0,39-8 0 0 0,-40-3 2 0 0,-28 3-8 0 0,0 0 0 0 0,0 0 0 0 0,1 0 0 0 0,-1 1 0 0 0,0 0 0 0 0,0 0 0 0 0,2 0-2 0 0,-5 1 2 0 0,1-1 0 0 0,0 1 1 0 0,0-1-1 0 0,0 0 0 0 0,-1 0 0 0 0,1 0 0 0 0,0 0 1 0 0,0-1-1 0 0,0 1 0 0 0,-1-1 0 0 0,1 0 1 0 0,0 0-1 0 0,-1 0 0 0 0,1 0 0 0 0,-1 0 0 0 0,1-1 1 0 0,-1 1-1 0 0,1-1 0 0 0,-1 1 0 0 0,2-3-2 0 0,-1 2 4 0 0,-2 2-1 0 0,1-1 1 0 0,-1 0-1 0 0,0 1 1 0 0,0 0-1 0 0,1-1 1 0 0,-1 1-1 0 0,0 0 1 0 0,1-1-1 0 0,-1 1 1 0 0,0 0-1 0 0,1 0 1 0 0,-1 0-1 0 0,0 0 0 0 0,2 0-3 0 0,10-1 20 0 0,-6-1-195 0 0,-1-1 0 0 0,1-1 1 0 0,-1 1-1 0 0,0-1 0 0 0,0 0 0 0 0,0-1 0 0 0,-1 1 1 0 0,1-1-1 0 0,-1 0 0 0 0,4-6 175 0 0,-7 9-8961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50.8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93 8536 0 0,'0'0'28'0'0,"0"-1"1"0"0,0 0-1 0 0,0 0 1 0 0,0 1-1 0 0,0-1 1 0 0,1 0-1 0 0,-1 0 1 0 0,0 1-1 0 0,0-1 1 0 0,1 0-1 0 0,-1 1 1 0 0,0-1-1 0 0,1 0 1 0 0,-1 1-1 0 0,1-1 1 0 0,-1 1-1 0 0,1-1 1 0 0,-1 1-1 0 0,1-1 1 0 0,-1 1-1 0 0,1-1 1 0 0,-1 1-1 0 0,1-1 1 0 0,0 1-1 0 0,-1-1 1 0 0,1 1-1 0 0,0 0 1 0 0,-1 0-1 0 0,1-1 1 0 0,0 1-1 0 0,0 0 1 0 0,0 0-29 0 0,12-8 1429 0 0,-2 7-1236 0 0,-1-1 0 0 0,1 0 1 0 0,0-1-1 0 0,-1-1 0 0 0,1 1 0 0 0,3-3-193 0 0,1 0 93 0 0,2 1-75 0 0,-1 1-1 0 0,1 0 1 0 0,-1 1 0 0 0,1 2 0 0 0,0-1-1 0 0,15 2-17 0 0,43-4 78 0 0,-9-11-1561 0 0,-59 12-6251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1.4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6128 0 0,'3'0'112'0'0,"-1"0"0"0"0,0 1 1 0 0,1-1-1 0 0,-1 1 0 0 0,0 0 1 0 0,0 0-1 0 0,0 0 0 0 0,0 0 0 0 0,0 0 1 0 0,0 0-1 0 0,0 1 0 0 0,0-1 1 0 0,0 1-1 0 0,-1-1 0 0 0,1 1 0 0 0,0 0 1 0 0,-1-1-1 0 0,0 1 0 0 0,1 0 1 0 0,-1 0-1 0 0,0 0 0 0 0,0 0 0 0 0,0 0 1 0 0,0 0-1 0 0,0 1 0 0 0,0 0-112 0 0,3 9 805 0 0,1 1-1 0 0,-2 0 1 0 0,0 0-1 0 0,-1 1-804 0 0,-1-11 21 0 0,2 11 128 0 0,1-1 0 0 0,1 0-1 0 0,3 8-148 0 0,-3-9 153 0 0,0 0 1 0 0,-1 0-1 0 0,2 13-153 0 0,0 2 145 0 0,-4-19-94 0 0,0 0 0 0 0,0 1 0 0 0,-1-1 0 0 0,0 6-51 0 0,-1-3 48 0 0,1-1 0 0 0,1 0 0 0 0,2 9-48 0 0,-2-9 67 0 0,0 0 1 0 0,-1 1 0 0 0,0 8-68 0 0,-1-11 20 0 0,0 1 0 0 0,0-1 0 0 0,1 1 0 0 0,0-1 0 0 0,0 0 0 0 0,1 1 1 0 0,0-1-1 0 0,0 0 0 0 0,1 0 0 0 0,0 0-20 0 0,-2-6 25 0 0,-1-1 1 0 0,1 0-1 0 0,-1 1 1 0 0,1-1-1 0 0,-1 0 0 0 0,0 1 1 0 0,0-1-1 0 0,0 1 1 0 0,0-1-1 0 0,0 1 1 0 0,0-1-1 0 0,0 0 0 0 0,0 1-25 0 0,0-1 20 0 0,0-1 0 0 0,-1 1 0 0 0,1 0 0 0 0,0 0 0 0 0,0-1-1 0 0,0 1 1 0 0,0 0 0 0 0,0-1 0 0 0,0 1 0 0 0,1 0-1 0 0,-1 0 1 0 0,0-1 0 0 0,0 1 0 0 0,0 0 0 0 0,1-1 0 0 0,-1 1-1 0 0,0 0 1 0 0,1-1 0 0 0,-1 1 0 0 0,0-1 0 0 0,1 1 0 0 0,-1 0-1 0 0,1-1 1 0 0,-1 1 0 0 0,1-1 0 0 0,-1 1 0 0 0,1-1 0 0 0,-1 1-1 0 0,1-1 1 0 0,0 1-20 0 0,2 0 87 0 0,-1 0 0 0 0,1 0-1 0 0,0 0 1 0 0,-1-1-1 0 0,1 1 1 0 0,0-1 0 0 0,0 1-1 0 0,0-1 1 0 0,-1 0 0 0 0,1 0-1 0 0,0 0 1 0 0,2 0-87 0 0,39-8 293 0 0,-21 3-127 0 0,77-5 133 0 0,-47 5-2411 0 0,42-10 2112 0 0,-54 6-10500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3T21:49:51.2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534 101 5416 0 0,'0'-2'188'0'0,"-1"0"-1"0"0,0 0 1 0 0,1 0 0 0 0,-1 0-1 0 0,0 0 1 0 0,0 0 0 0 0,-1 0 0 0 0,1 0-1 0 0,0 0 1 0 0,0 1 0 0 0,-1-1-1 0 0,1 0 1 0 0,-1 1-188 0 0,-27-28 618 0 0,18 19-36 0 0,7 6-468 0 0,-1 1-1 0 0,1 0 1 0 0,-1 0 0 0 0,1 0 0 0 0,-1 1 0 0 0,0-1 0 0 0,0 1-1 0 0,0 0 1 0 0,-1 1 0 0 0,1-1 0 0 0,0 1 0 0 0,-6-1-114 0 0,-9 0 636 0 0,-1 0 0 0 0,-16 2-636 0 0,33 0 58 0 0,-1 0 1 0 0,1 1-1 0 0,0 0 0 0 0,-1 0 0 0 0,1 0 0 0 0,0 0 0 0 0,0 1 0 0 0,0 0 0 0 0,0 0 1 0 0,0 0-1 0 0,0 0 0 0 0,0 0 0 0 0,0 1 0 0 0,1 0 0 0 0,0 0 0 0 0,-2 1-58 0 0,-7 8 201 0 0,1 1 0 0 0,0 0 0 0 0,-6 11-201 0 0,3-4 107 0 0,12-17-90 0 0,1-1 0 0 0,0 1-1 0 0,0 0 1 0 0,0 0 0 0 0,0 0 0 0 0,0 0-1 0 0,1 0 1 0 0,-1 0 0 0 0,1 0 0 0 0,0 0-1 0 0,0 0 1 0 0,0 0 0 0 0,0 0 0 0 0,1 1-17 0 0,-1 1 24 0 0,1 1 0 0 0,0 0 0 0 0,0-1 0 0 0,0 1 0 0 0,1-1 0 0 0,2 6-24 0 0,1-4 15 0 0,0 0 1 0 0,0 0-1 0 0,1 0 1 0 0,-1-1-1 0 0,2 0 1 0 0,-1 0-1 0 0,1 0 0 0 0,0-1 1 0 0,0 0-1 0 0,0-1 1 0 0,7 4-16 0 0,-1 0 12 0 0,0 1 0 0 0,-1 0 1 0 0,4 4-13 0 0,-7-5 3 0 0,0 0 0 0 0,0-1 1 0 0,1 0-1 0 0,-1-1 0 0 0,1 0 1 0 0,1 0-1 0 0,-1-1 0 0 0,8 2-3 0 0,-12-4 3 0 0,-1 0 1 0 0,1 0-1 0 0,-1 1 0 0 0,0 0 0 0 0,0 0 0 0 0,0 0 0 0 0,-1 1 0 0 0,1-1 0 0 0,2 5-3 0 0,20 18 8 0 0,-25-25-7 0 0,0-1-1 0 0,0 1 1 0 0,0 0-1 0 0,0-1 1 0 0,0 1-1 0 0,-1 0 1 0 0,1 0-1 0 0,-1 1 1 0 0,1-1-1 0 0,-1 0 1 0 0,0 0-1 0 0,0 1 1 0 0,0-1-1 0 0,0 0 1 0 0,-1 1-1 0 0,1-1 1 0 0,0 1-1 0 0,-1-1 1 0 0,0 1-1 0 0,0-1 1 0 0,0 1-1 0 0,0 0 1 0 0,0-1-1 0 0,0 1 1 0 0,0-1-1 0 0,-1 1 1 0 0,1-1-1 0 0,-1 1 0 0 0,0-1 1 0 0,0 1-1 0 0,0-1 1 0 0,0 0-1 0 0,0 0 1 0 0,-1 1-1 0 0,1-1 1 0 0,-1 0-1 0 0,1 0 1 0 0,-2 1-1 0 0,0 0 3 0 0,0 0-1 0 0,1 0 1 0 0,-1 0 0 0 0,1 0 0 0 0,0 0-1 0 0,0 1 1 0 0,0 0-3 0 0,0-1 3 0 0,0 0 1 0 0,1 0-1 0 0,-1-1 0 0 0,0 1 1 0 0,0 0-1 0 0,-1-1 0 0 0,1 1 0 0 0,-1-1 1 0 0,1 0-1 0 0,-1 1 0 0 0,0-1 1 0 0,-1 0-4 0 0,-14 7 34 0 0,0-2 1 0 0,-1 0-1 0 0,0-2 1 0 0,0 0-1 0 0,-9 1-34 0 0,-18 2 130 0 0,-35 0-130 0 0,62-8 53 0 0,-1 0-1 0 0,1-2 0 0 0,0 0 1 0 0,-1-1-53 0 0,-15-2 106 0 0,-10-6 87 0 0,42 10-173 0 0,-1 0 0 0 0,1 0 0 0 0,-1 0 0 0 0,1-1 0 0 0,0 0 0 0 0,0 1 0 0 0,0-1 0 0 0,0-1 0 0 0,0 1 1 0 0,-3-2-21 0 0,1-11-1787 0 0,4 14-7706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36.5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34 96 0 0,'0'-21'145'0'0,"0"9"3318"0"0,1 43 696 0 0,2 30-3381 0 0,3 1-778 0 0,4 30 607 0 0,-5 1-1 0 0,-3 13-606 0 0,-1-101 18 0 0,-1 0 1 0 0,1 0-1 0 0,0 0 0 0 0,0 0 0 0 0,1 0 0 0 0,-1 0 0 0 0,1 0 0 0 0,0 0-18 0 0,0 0 77 0 0,0-1 0 0 0,0 1 0 0 0,0 0 0 0 0,-1 0 0 0 0,0 0 0 0 0,0 0 0 0 0,0 6-77 0 0,-1 23 1971 0 0,0-35-10904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37.0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0 139 2400 0 0,'8'-1'1192'0'0,"-8"1"-1150"0"0,0 0 0 0 0,1 0 0 0 0,-1 0 0 0 0,0 0 0 0 0,0-1 0 0 0,1 1 0 0 0,-1 0 0 0 0,0 0 0 0 0,0 0 0 0 0,1 0 0 0 0,-1 0 0 0 0,0 0 0 0 0,0 0 0 0 0,1 0 0 0 0,-1 0 0 0 0,0 0 0 0 0,0 0 0 0 0,1 0 0 0 0,-1 0 0 0 0,0 0 0 0 0,1 0 0 0 0,-1 0 0 0 0,0 0 0 0 0,0 0 0 0 0,1 0 0 0 0,-1 0 0 0 0,0 0 0 0 0,0 1 0 0 0,0-1 0 0 0,1 0 0 0 0,-1 0 0 0 0,0 0 0 0 0,0 0 0 0 0,0 1 0 0 0,1-1 0 0 0,-1 0 0 0 0,0 0 0 0 0,0 0 0 0 0,0 1 0 0 0,0-1 0 0 0,1 0 0 0 0,-1 0 0 0 0,0 1 0 0 0,0-1 0 0 0,0 0 0 0 0,0 0 0 0 0,0 1 0 0 0,0-1 0 0 0,0 0 0 0 0,0 0 0 0 0,0 1 0 0 0,0-1-42 0 0,0 1 376 0 0,0-1-72 0 0,0 0-290 0 0,0 0-76 0 0,18-11-68 0 0,6 2 127 0 0,1 2 0 0 0,0 0 0 0 0,18-1 3 0 0,19-6 163 0 0,124-32 755 0 0,-165 40-768 0 0,1 2 0 0 0,-1 1 0 0 0,3 0-150 0 0,33-5 321 0 0,76-6 315 0 0,-122 12-547 0 0,0 1-1 0 0,1 0 1 0 0,-1 1 0 0 0,0 0-1 0 0,1 1 1 0 0,-1 0 0 0 0,0 1-1 0 0,1 0 1 0 0,-1 1 0 0 0,0 0-1 0 0,-1 1 1 0 0,1 0 0 0 0,0 0-1 0 0,3 4-88 0 0,8 5-1040 0 0,-22-12-5366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37.5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1 4216 0 0,'0'0'504'0'0,"-6"25"1249"0"0,6 322-394 0 0,0-339-1230 0 0,1 0-1 0 0,1 0 1 0 0,-1 0 0 0 0,1 0 0 0 0,1-1-1 0 0,0 1 1 0 0,0-1 0 0 0,0 1 0 0 0,1-1-1 0 0,0 0 1 0 0,0 0 0 0 0,1 0-129 0 0,-4-6 37 0 0,0 0 0 0 0,-1 1 0 0 0,1-1 0 0 0,0 1 0 0 0,-1-1 0 0 0,1 1 1 0 0,-1-1-1 0 0,0 1 0 0 0,1-1 0 0 0,-1 1 0 0 0,0 0 0 0 0,0-1 0 0 0,0 1 0 0 0,0-1 0 0 0,-1 2-37 0 0,1-2 32 0 0,0 1 0 0 0,0-1 1 0 0,0 0-1 0 0,0 1 0 0 0,0-1 0 0 0,0 0 0 0 0,0 1 1 0 0,0-1-1 0 0,1 0 0 0 0,-1 1 0 0 0,0-1 0 0 0,1 0 1 0 0,-1 0-1 0 0,1 1 0 0 0,-1-1 0 0 0,1 0 0 0 0,0 0 0 0 0,0 0 1 0 0,-1 0-1 0 0,1 0 0 0 0,0 0-32 0 0,0 0 23 0 0,-1-1 1 0 0,1 1-1 0 0,-1-1 0 0 0,1 1 0 0 0,-1-1 1 0 0,0 1-1 0 0,1 0 0 0 0,-1-1 1 0 0,0 1-1 0 0,1-1 0 0 0,-1 1 0 0 0,0 0 1 0 0,0-1-1 0 0,0 1 0 0 0,0-1 1 0 0,0 1-1 0 0,1 0 0 0 0,-1-1 0 0 0,0 1 1 0 0,0 0-1 0 0,-1-1 0 0 0,1 2-23 0 0,0-2 28 0 0,0 1 0 0 0,0 0 0 0 0,0-1 0 0 0,0 1 0 0 0,0-1 0 0 0,0 1 0 0 0,0 0 0 0 0,0-1 0 0 0,0 1-1 0 0,1 0 1 0 0,-1-1 0 0 0,0 1 0 0 0,0 0 0 0 0,1-1 0 0 0,-1 1 0 0 0,0-1 0 0 0,1 1 0 0 0,-1-1 0 0 0,0 1 0 0 0,1-1 0 0 0,-1 1 0 0 0,1 0-28 0 0,3 3 66 0 0,-1 0 88 0 0,-1-6-1045 0 0,-2 2-7006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37.8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4512 0 0,'1'0'28'0'0,"-1"0"0"0"0,0-1 0 0 0,1 1-1 0 0,-1 0 1 0 0,0 0 0 0 0,1 0 0 0 0,-1 0 0 0 0,0 0 0 0 0,1 0 0 0 0,-1 0 0 0 0,0 0 0 0 0,1 0 0 0 0,-1 0-1 0 0,0 0 1 0 0,1 0 0 0 0,-1 0 0 0 0,0 0 0 0 0,1 0 0 0 0,-1 0 0 0 0,0 0 0 0 0,1 0 0 0 0,-1 1 0 0 0,0-1 0 0 0,1 0-1 0 0,-1 0 1 0 0,0 0 0 0 0,1 1 0 0 0,-1-1 0 0 0,0 0 0 0 0,0 0 0 0 0,1 1 0 0 0,-1-1 0 0 0,0 0 0 0 0,0 0-1 0 0,0 1 1 0 0,1-1 0 0 0,-1 0 0 0 0,0 1 0 0 0,0-1 0 0 0,0 1-28 0 0,2 4 522 0 0,-1-4-457 0 0,-1-1 0 0 0,0 0 0 0 0,1 1 0 0 0,-1-1 0 0 0,0 0 0 0 0,1 1 0 0 0,-1-1 0 0 0,0 0 0 0 0,1 0 0 0 0,-1 0 0 0 0,1 1 0 0 0,-1-1 0 0 0,1 0 0 0 0,-1 0 0 0 0,0 0 0 0 0,1 0 0 0 0,-1 0 0 0 0,1 0 0 0 0,-1 0 0 0 0,1 0 0 0 0,-1 0 0 0 0,1 0-1 0 0,-1 0 1 0 0,1 0 0 0 0,-1 0 0 0 0,1 0-65 0 0,-1 0 19 0 0,1 0-1 0 0,-1 0 1 0 0,1 0-1 0 0,-1 0 1 0 0,1 0-1 0 0,-1 0 1 0 0,1 0-1 0 0,0 0 0 0 0,-1 0 1 0 0,1 0-1 0 0,-1 0 1 0 0,1 0-1 0 0,-1 0 1 0 0,1 1-1 0 0,-1-1 1 0 0,1 0-1 0 0,-1 0 1 0 0,1 1-1 0 0,-1-1 1 0 0,1 0-1 0 0,-1 1 0 0 0,0-1 1 0 0,1 0-1 0 0,0 1-18 0 0,20 26 11 0 0,-16-21-29 0 0,1 0 0 0 0,-1 1 0 0 0,0 0 0 0 0,-1-1-1 0 0,3 7 19 0 0,81 191-701 0 0,-85-198 672 0 0,-1 0 0 0 0,0 0 1 0 0,-1 0-1 0 0,1 0 0 0 0,-1 0 0 0 0,0 5 29 0 0,4 18-16 0 0,37 100 25 0 0,-27-81 94 0 0,-11-30-37 0 0,-4-18-50 0 0,0 1 1 0 0,0-1 0 0 0,0 0-1 0 0,0 1 1 0 0,0-1 0 0 0,0 1-1 0 0,0-1 1 0 0,0 0 0 0 0,0 1-1 0 0,0-1 1 0 0,0 0 0 0 0,0 1-1 0 0,0-1 1 0 0,-1 0-1 0 0,1 1 1 0 0,0-1 0 0 0,0 0-1 0 0,0 1 1 0 0,-1-1 0 0 0,1 0-1 0 0,0 0 1 0 0,0 1 0 0 0,-1-1-1 0 0,1 0 1 0 0,0 0 0 0 0,0 1-1 0 0,-1-1 1 0 0,1 0 0 0 0,0 0-1 0 0,-1 0 1 0 0,1 0-1 0 0,0 1 1 0 0,-1-1 0 0 0,1 0-1 0 0,0 0 1 0 0,-1 0-17 0 0,0 0 149 0 0,-9 0-737 0 0,9 0-4878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38.2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1 197 4008 0 0,'0'1'12'0'0,"1"-1"0"0"0,0 1 0 0 0,0 0 0 0 0,0-1 0 0 0,0 1 0 0 0,0-1 0 0 0,0 1 0 0 0,0-1 0 0 0,0 0 0 0 0,0 1 0 0 0,0-1 0 0 0,0 0 0 0 0,0 0 0 0 0,0 1 0 0 0,0-1 0 0 0,0 0 0 0 0,0 0 0 0 0,0 0 0 0 0,1 0 0 0 0,-1-1 0 0 0,0 1 0 0 0,0 0 0 0 0,1-1-11 0 0,27-11 601 0 0,-2 0-43 0 0,-10 8-186 0 0,-9 2-184 0 0,0 0 0 0 0,-1 0 0 0 0,1 0 0 0 0,-1-1 0 0 0,1 0 0 0 0,-1-1 0 0 0,0 1-1 0 0,3-4-188 0 0,1 0 298 0 0,0 1-1 0 0,1 0 0 0 0,0 0 0 0 0,-1 1 0 0 0,10-2-297 0 0,35-17 744 0 0,-28 13-629 0 0,0 0 1 0 0,0 1-1 0 0,1 2 1 0 0,0 1 0 0 0,7 1-116 0 0,2-2-718 0 0,0-2 0 0 0,1-1 718 0 0,-33 9-6222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38.7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358 1 5720 0 0,'-7'0'260'0'0,"0"0"0"0"0,0 0 0 0 0,0 0 0 0 0,0 1 0 0 0,0 0 1 0 0,0 1-1 0 0,0-1 0 0 0,0 1 0 0 0,0 1 0 0 0,-2 1-260 0 0,-16 6 127 0 0,0-1 0 0 0,-7 1-127 0 0,-21 7 67 0 0,45-14-50 0 0,-2 0 32 0 0,1 1 0 0 0,-1-1 1 0 0,1 2-1 0 0,0-1 0 0 0,0 1 0 0 0,1 1 1 0 0,-1 0-1 0 0,-4 4-49 0 0,11-8 59 0 0,-1 0 0 0 0,0 0 0 0 0,0 0 0 0 0,0 0 0 0 0,0-1 0 0 0,0 1 0 0 0,0-1 0 0 0,0 1 0 0 0,0-1 1 0 0,-1 0-1 0 0,1 0 0 0 0,-1-1 0 0 0,1 1 0 0 0,-3-1-59 0 0,6 24 1708 0 0,1-6-1591 0 0,1 0 1 0 0,2 0-1 0 0,-1 0 1 0 0,2 0 0 0 0,4 10-118 0 0,2 9 56 0 0,-5-11-42 0 0,-1 0 0 0 0,-1 1 1 0 0,-2-1-1 0 0,-1 1 1 0 0,-1 14-15 0 0,7 17 15 0 0,-5-43 3 0 0,1 1 1 0 0,-1 14-19 0 0,-2-23 5 0 0,-1-3 14 0 0,1 1-1 0 0,0 0 1 0 0,0-1 0 0 0,1 1-1 0 0,-1-1 1 0 0,1 1 0 0 0,0-1-1 0 0,0 1 1 0 0,1-1 0 0 0,-1 0-1 0 0,1 1 1 0 0,0 0-19 0 0,7 19 250 0 0,-8-22-235 0 0,-1 0 0 0 0,0 0 1 0 0,1 0-1 0 0,-1-1 0 0 0,1 1 1 0 0,0 0-1 0 0,-1 0 0 0 0,1-1 1 0 0,0 1-1 0 0,0 0 0 0 0,0-1 1 0 0,0 1-1 0 0,0-1 1 0 0,1 0-1 0 0,-1 1 0 0 0,0-1 1 0 0,1 0-16 0 0,6 5 29 0 0,-7-6-17 0 0,0 1 1 0 0,0 0-1 0 0,0 0 1 0 0,1-1-1 0 0,-1 1 0 0 0,0-1 1 0 0,1 1-1 0 0,-1-1 0 0 0,0 1 1 0 0,1-1-1 0 0,-1 0 1 0 0,1 0-1 0 0,-1 0 0 0 0,0 0 1 0 0,1 0-1 0 0,-1 0 1 0 0,1 0-13 0 0,14 0 62 0 0,-1-1 0 0 0,1 0 1 0 0,-1-1-1 0 0,8-3-62 0 0,14-1 98 0 0,20-6 236 0 0,-44 8-280 0 0,1 2 1 0 0,0-1-1 0 0,0 2 1 0 0,4-1-55 0 0,15-1-1822 0 0,-30 3-7047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39.1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49 4512 0 0,'-6'0'188'0'0,"7"-2"313"0"0,17-4 1076 0 0,37-7 1286 0 0,-47 11-2739 0 0,29-6-595 0 0,-1 0 0 0 0,1 3 0 0 0,14 0 471 0 0,-45 5-5976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39.7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289 7 5520 0 0,'-60'-6'2568'0'0,"-102"6"464"0"0,160 0-2979 0 0,-1 0 1 0 0,1 1-1 0 0,0-1 1 0 0,0 1-1 0 0,0 0 1 0 0,0 0-1 0 0,0 0 1 0 0,0 0-1 0 0,0 0 1 0 0,0 0-1 0 0,0 0 1 0 0,0 1-1 0 0,0-1 1 0 0,1 1 0 0 0,-1-1-1 0 0,-1 2-53 0 0,-12 10 206 0 0,13-11-231 0 0,0 1 0 0 0,0 0 0 0 0,1 0 0 0 0,-1 0-1 0 0,1 0 1 0 0,0 0 0 0 0,-1 1 0 0 0,1-1 0 0 0,1 0 0 0 0,-1 0-1 0 0,0 1 1 0 0,1-1 0 0 0,0 1 0 0 0,0-1 0 0 0,0 0-1 0 0,0 1 1 0 0,0 0 25 0 0,2 2-3 0 0,-1 0 0 0 0,0 1-1 0 0,0-1 1 0 0,-1 0-1 0 0,0 0 1 0 0,0 0 0 0 0,0 1 3 0 0,-1 0-1 0 0,1 1 0 0 0,1-1 1 0 0,-1 1-1 0 0,1-1 1 0 0,1 2 0 0 0,18 65 6 0 0,-9-37 3 0 0,-1 1-1 0 0,-2 0 0 0 0,-2 0 0 0 0,-1 1 1 0 0,-1 14-9 0 0,9 68-288 0 0,-13 19 649 0 0,0-139-278 0 0,0-1 19 0 0,0 0 16 0 0,0 0 0 0 0,0 0-19 0 0,0 0-58 0 0,0 0-6 0 0,18-9 182 0 0,-13 8-195 0 0,0 0-1 0 0,0 0 1 0 0,-1-1 0 0 0,1 1-1 0 0,0-1 1 0 0,-1 0-1 0 0,2-2-21 0 0,5-1-1544 0 0,-8 4-6509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40.1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1 150 3808 0 0,'0'-4'1119'0'0,"1"3"-1037"0"0,-1 0 1 0 0,1 0 0 0 0,-1-1-1 0 0,1 1 1 0 0,-1 0 0 0 0,1 0-1 0 0,0 0 1 0 0,0-1 0 0 0,0 1 0 0 0,0 0-1 0 0,0 0 1 0 0,0 0 0 0 0,0 1-1 0 0,0-1 1 0 0,0 0 0 0 0,0 0-1 0 0,0 0 1 0 0,1 1 0 0 0,-1-1-83 0 0,31-12 409 0 0,-15 6-432 0 0,1 0 28 0 0,0 1 0 0 0,0 1 0 0 0,1 1 1 0 0,6-1-6 0 0,30-7 23 0 0,4-3 89 0 0,1 1 0 0 0,22 1-112 0 0,12-8-791 0 0,-73 18-3762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1.8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35 5416 0 0,'-3'-10'576'0'0,"3"10"-553"0"0,-1 0 0 0 0,1 0 0 0 0,0 0 0 0 0,0 0 0 0 0,0-1 0 0 0,0 1-1 0 0,0 0 1 0 0,0 0 0 0 0,0 0 0 0 0,0 0 0 0 0,0 0 0 0 0,-1 0 0 0 0,1-1 0 0 0,0 1-1 0 0,0 0 1 0 0,0 0 0 0 0,0 0 0 0 0,0 0 0 0 0,0 0 0 0 0,0-1 0 0 0,0 1-1 0 0,0 0 1 0 0,0 0 0 0 0,0 0 0 0 0,0 0 0 0 0,0 0 0 0 0,0-1 0 0 0,0 1 0 0 0,0 0-1 0 0,0 0 1 0 0,1 0 0 0 0,-1 0 0 0 0,0 0 0 0 0,0 0 0 0 0,0-1 0 0 0,0 1-1 0 0,0 0 1 0 0,0 0 0 0 0,0 0 0 0 0,0 0 0 0 0,0 0 0 0 0,0 0 0 0 0,1 0-1 0 0,-1-1 1 0 0,0 1 0 0 0,0 0 0 0 0,0 0 0 0 0,0 0 0 0 0,0 0 0 0 0,1 0 0 0 0,-1 0-1 0 0,0 0 1 0 0,0 0 0 0 0,0 0 0 0 0,0 0 0 0 0,0 0 0 0 0,1 0 0 0 0,-1 0-1 0 0,0 0 1 0 0,0 0 0 0 0,0 0 0 0 0,0 0 0 0 0,0 0 0 0 0,1 0-23 0 0,-1 0 63 0 0,1 0 1 0 0,-1-1 0 0 0,0 1-1 0 0,1 0 1 0 0,-1-1-1 0 0,1 1 1 0 0,-1 0 0 0 0,1-1-1 0 0,-1 1 1 0 0,0 0-1 0 0,1-1 1 0 0,-1 1 0 0 0,0-1-1 0 0,0 1 1 0 0,1-1-1 0 0,-1 1 1 0 0,0-1 0 0 0,0 1-1 0 0,0-1 1 0 0,1 1-1 0 0,-1-1 1 0 0,0 1 0 0 0,0-1-1 0 0,0 1 1 0 0,0-1-1 0 0,0 0 1 0 0,0 1 0 0 0,0-1-1 0 0,0 1 1 0 0,0-1-1 0 0,0 1 1 0 0,-1-1 0 0 0,1 1-1 0 0,0-1 1 0 0,0 1-1 0 0,0-1 1 0 0,-1 1-1 0 0,1-1 1 0 0,0 1 0 0 0,-1-1-64 0 0,15 1 3232 0 0,-14 4-3198 0 0,1 0-1 0 0,0 0 1 0 0,0 0 0 0 0,0 0 0 0 0,1 0 0 0 0,-1-1 0 0 0,1 1 0 0 0,0 0 0 0 0,0-1-34 0 0,9 22 83 0 0,-7-15-58 0 0,4 17 185 0 0,0 1 0 0 0,1 16-210 0 0,-4-8 353 0 0,-3 0 1 0 0,-1 23-354 0 0,-1-56 12 0 0,0 0 1 0 0,1 0-1 0 0,-1 0 1 0 0,1 0-1 0 0,0 0 1 0 0,0-1 0 0 0,0 1-1 0 0,0 0 1 0 0,1-1-1 0 0,-1 1 1 0 0,2 1-13 0 0,-2-2 30 0 0,1 1 0 0 0,0 0 0 0 0,-1 0 0 0 0,0 0 0 0 0,0 0 0 0 0,0 0 0 0 0,0 0 1 0 0,0 0-1 0 0,0 0 0 0 0,-1 0 0 0 0,0 3-30 0 0,0 7-1321 0 0,0-13-8623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40.6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2504 0 0,'1'1'77'0'0,"0"0"24"0"0,0 0-1 0 0,0 1 1 0 0,0-1-1 0 0,0 0 1 0 0,1 0 0 0 0,-1 0-1 0 0,0 1 1 0 0,1-1 0 0 0,-1-1-1 0 0,1 1 1 0 0,-1 0 0 0 0,1 0-1 0 0,0-1 1 0 0,-1 1 0 0 0,1-1-1 0 0,0 1 1 0 0,-1-1 0 0 0,1 0-1 0 0,0 1 1 0 0,-1-1 0 0 0,1 0-1 0 0,0 0 1 0 0,1 0-101 0 0,16 21 174 0 0,-9-9-171 0 0,63 62 109 0 0,-3 2-1 0 0,18 31-111 0 0,-44-57 204 0 0,2-3-1 0 0,23 17-203 0 0,-54-50 90 0 0,28 31 579 0 0,4 8 246 0 0,-44-46-263 0 0,-3-7-6385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40.9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315 0 3616 0 0,'1'1'65'0'0,"0"0"0"0"0,0 0 1 0 0,0-1-1 0 0,0 1 0 0 0,0 0 1 0 0,0 0-1 0 0,0 0 0 0 0,0 0 0 0 0,0 0 1 0 0,0 0-1 0 0,0 0 0 0 0,-1 1 1 0 0,1-1-1 0 0,0 0 0 0 0,-1 0 0 0 0,1 0 1 0 0,-1 1-1 0 0,1-1 0 0 0,-1 0 1 0 0,0 1-1 0 0,0-1 0 0 0,1 0 0 0 0,-1 1 1 0 0,0-1-1 0 0,0 1 0 0 0,0-1 1 0 0,-1 1-66 0 0,0 5 41 0 0,0 1 1 0 0,0-1-1 0 0,-1 1 1 0 0,-3 5-42 0 0,-1 9 47 0 0,1 2-39 0 0,-2 1 1 0 0,0-2-1 0 0,-2 1 0 0 0,-7 14-8 0 0,7-17 0 0 0,-2 0 8 0 0,0-1-1 0 0,-1 0 0 0 0,-1 0 1 0 0,-3 1-8 0 0,-30 48 457 0 0,41-62-373 0 0,0 0 0 0 0,0-1 0 0 0,-1 1 0 0 0,0-2 1 0 0,0 1-1 0 0,-1 1-84 0 0,0-2 114 0 0,1 1 1 0 0,0 0 0 0 0,1 0 0 0 0,-1 0-1 0 0,1 1 1 0 0,0 0 0 0 0,0 1-115 0 0,3-3 87 0 0,-1 0 0 0 0,0 0-1 0 0,0-1 1 0 0,-1 1 0 0 0,1-1 0 0 0,-1 1 0 0 0,0-1 0 0 0,0-1 0 0 0,-1 1 0 0 0,1 0 0 0 0,-1-1-1 0 0,-1 1-86 0 0,-2 4 479 0 0,8-7-452 0 0,0-1 0 0 0,0 0 0 0 0,0 1 0 0 0,0-1 0 0 0,0 0 0 0 0,-1 0 0 0 0,1 1 0 0 0,0-1 0 0 0,0 0 0 0 0,0 1 0 0 0,-1-1 0 0 0,1 0 0 0 0,0 0 1 0 0,0 1-1 0 0,-1-1 0 0 0,1 0 0 0 0,0 0 0 0 0,-1 0 0 0 0,1 0 0 0 0,0 1 0 0 0,-1-1 0 0 0,1 0 0 0 0,0 0 0 0 0,-1 0 0 0 0,1 0 0 0 0,0 0 0 0 0,-1 0 0 0 0,1 0 0 0 0,0 0 0 0 0,-1 0 0 0 0,1 0 1 0 0,0 0-1 0 0,-1 0 0 0 0,1 0 0 0 0,0 0-27 0 0,10-11-928 0 0,-10 11-5480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41.3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3208 0 0,'1'2'107'0'0,"-1"-1"0"0"0,1 1 0 0 0,-1-1 1 0 0,1 0-1 0 0,-1 1 0 0 0,1-1 0 0 0,0 0 0 0 0,0 1 1 0 0,-1-1-1 0 0,1 0 0 0 0,0 0 0 0 0,0 0 0 0 0,2 1-107 0 0,7 14 961 0 0,6 18 224 0 0,-14-29-1150 0 0,1 0 1 0 0,-1 0-1 0 0,1 0 0 0 0,-1 0 0 0 0,-1 0 0 0 0,2 3-35 0 0,19 80 34 0 0,12 2-84 0 0,-27-68 25 0 0,33 95-126 0 0,-38-112 149 0 0,1-1 0 0 0,-1 0 0 0 0,1 0 0 0 0,0 0 0 0 0,0 0-1 0 0,1-1 1 0 0,1 2 2 0 0,15 19 258 0 0,-14-10 95 0 0,-5-12-284 0 0,0 1 1 0 0,-1-1-1 0 0,1 0 0 0 0,0 0 0 0 0,1 0 1 0 0,-1 0-1 0 0,0 0 0 0 0,0-1 0 0 0,1 1 1 0 0,-1 0-1 0 0,1-1 0 0 0,0 1-69 0 0,3 6 371 0 0,-5-8-341 0 0,0 1-1 0 0,0-1 1 0 0,0 0-1 0 0,0 1 0 0 0,0-1 1 0 0,0 0-1 0 0,1 1 1 0 0,-1-1-1 0 0,0 0 1 0 0,0 1-1 0 0,0-1 1 0 0,0 0-1 0 0,1 1 1 0 0,-1-1-1 0 0,0 0 1 0 0,0 0-1 0 0,1 1 0 0 0,-1-1 1 0 0,0 0-1 0 0,0 0 1 0 0,1 0-1 0 0,-1 1 1 0 0,0-1-1 0 0,1 0 1 0 0,-1 0-1 0 0,0 0 1 0 0,1 0-1 0 0,-1 0-29 0 0,1 1 23 0 0,-1-1-1 0 0,1 0 1 0 0,-1 0 0 0 0,0 0-1 0 0,1 0 1 0 0,-1 1 0 0 0,1-1-1 0 0,-1 0 1 0 0,0 1 0 0 0,1-1-1 0 0,-1 0 1 0 0,0 1 0 0 0,0-1-1 0 0,1 0 1 0 0,-1 1 0 0 0,0-1-1 0 0,1 0 1 0 0,-1 1 0 0 0,0-1-1 0 0,0 1 1 0 0,0-1 0 0 0,0 0-1 0 0,1 1-22 0 0,4 4-801 0 0,-5-5-5708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41.9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394 21 4216 0 0,'-53'-9'3553'0'0,"-1"-2"-2154"0"0,45 11-1363 0 0,2-1-54 0 0,-1 1 0 0 0,0 0 0 0 0,1 1 1 0 0,-1-1-1 0 0,1 1 0 0 0,-1 1 1 0 0,1 0-1 0 0,0 0 0 0 0,0 0 0 0 0,0 1 1 0 0,0-1-1 0 0,0 2 0 0 0,0-1 18 0 0,-28 15-33 0 0,26-15 31 0 0,0 1 1 0 0,0 1-1 0 0,1 0 1 0 0,-1 0-1 0 0,1 0 1 0 0,1 1-1 0 0,-2 2 2 0 0,-3 3 23 0 0,7-7-8 0 0,0 1-1 0 0,0 0 1 0 0,0 0 0 0 0,0 1-1 0 0,1-1 1 0 0,0 1 0 0 0,0 0-1 0 0,0 0 1 0 0,1 1-1 0 0,0-1 1 0 0,0 1 0 0 0,0 1-15 0 0,3-6 1 0 0,0-1 1 0 0,0 1 0 0 0,0 0-1 0 0,1-1 1 0 0,-1 1 0 0 0,0-1-1 0 0,1 1 1 0 0,-1-1 0 0 0,1 1 0 0 0,-1-1-1 0 0,1 1 1 0 0,0-1 0 0 0,0 1-1 0 0,0 0-1 0 0,6 14 9 0 0,-6-13-9 0 0,-1 0 0 0 0,1 0 0 0 0,0 0 0 0 0,0 0 0 0 0,0 0 0 0 0,1 0 0 0 0,-1 0 0 0 0,1 0 0 0 0,-1-1 0 0 0,1 1 0 0 0,0-1 0 0 0,0 1 0 0 0,0-1 0 0 0,1 0 0 0 0,-1 0 0 0 0,0 0 0 0 0,1 0 0 0 0,-1 0 0 0 0,1 0 0 0 0,0 0 0 0 0,0-1 0 0 0,2 1 0 0 0,14 8-12 0 0,0-1 1 0 0,1-1 0 0 0,0 0-1 0 0,1-2 1 0 0,-1-1 0 0 0,9 1 11 0 0,62 19-35 0 0,-40-9 21 0 0,-29-10-1 0 0,-1 0-1 0 0,1 2 1 0 0,-1 1 0 0 0,-1 1-1 0 0,9 5 16 0 0,-8-2-55 0 0,-16-11 38 0 0,-1 0 1 0 0,1 1 0 0 0,0 0 0 0 0,-1 0-1 0 0,0 0 1 0 0,0 1 0 0 0,0-1 0 0 0,0 1-1 0 0,0 0 1 0 0,-1 0 0 0 0,0 1-1 0 0,0-1 1 0 0,0 1 0 0 0,0-1 0 0 0,0 1-1 0 0,0 4 17 0 0,-3-7-7 0 0,0 0 0 0 0,0-1 0 0 0,0 1 0 0 0,0 0 0 0 0,0 0 0 0 0,-1 0 0 0 0,1 0 0 0 0,-1 0 0 0 0,1 0 0 0 0,-1 0 0 0 0,0-1 0 0 0,0 1 0 0 0,0 0 0 0 0,0 0 0 0 0,0-1 0 0 0,0 1 0 0 0,0-1 0 0 0,-1 1-1 0 0,1-1 1 0 0,-1 0 0 0 0,1 1 0 0 0,-1-1 0 0 0,1 0 0 0 0,-1 0 7 0 0,-4 4 33 0 0,0 0 0 0 0,0-1 0 0 0,0 0 1 0 0,-1 0-1 0 0,1 0 0 0 0,-3 0-33 0 0,-3-1 97 0 0,1 0 1 0 0,0 0 0 0 0,-1-1-1 0 0,-8 0-97 0 0,-10 2 114 0 0,-13 1 109 0 0,-1-1 0 0 0,0-2 1 0 0,0-3-1 0 0,-12-2-223 0 0,34 2 239 0 0,0-1 0 0 0,0-1 0 0 0,0-1 0 0 0,1-1 0 0 0,-9-4-239 0 0,-11-14-1127 0 0,39 22-6122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42.4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3912 0 0,'1'0'44'0'0,"-1"0"0"0"0,1 0 0 0 0,0 0 0 0 0,0 0 0 0 0,-1 0 1 0 0,1 0-1 0 0,0 1 0 0 0,0-1 0 0 0,-1 0 0 0 0,1 1 0 0 0,0-1 0 0 0,-1 0 0 0 0,1 1 1 0 0,-1-1-1 0 0,1 1 0 0 0,0-1 0 0 0,-1 1 0 0 0,1-1 0 0 0,-1 1 0 0 0,1-1 0 0 0,-1 1 0 0 0,1-1 1 0 0,-1 1-1 0 0,0 0 0 0 0,1-1 0 0 0,-1 1 0 0 0,0 0 0 0 0,1 0 0 0 0,-1-1 0 0 0,0 1 0 0 0,0 0 1 0 0,0 0-45 0 0,3 33 2120 0 0,-4-28-1898 0 0,1 0 0 0 0,1-1 0 0 0,-1 1 0 0 0,1 0 0 0 0,0-1 0 0 0,0 2-222 0 0,17 52-624 0 0,7 45 624 0 0,-13-50-158 0 0,-7-37-18 0 0,0-1 0 0 0,8 15 176 0 0,-9-22-52 0 0,1 1 1 0 0,-1 1-1 0 0,-1-1 0 0 0,0 1 0 0 0,-1-1 0 0 0,0 1 1 0 0,0 0-1 0 0,-1 3 52 0 0,-1-10-2 0 0,1 1 1 0 0,0 0-1 0 0,-1-1 0 0 0,2 1 1 0 0,-1-1-1 0 0,0 0 0 0 0,1 1 1 0 0,2 3 1 0 0,1 5 35 0 0,-4-7 14 0 0,0 0-1 0 0,0-1 0 0 0,0 1 0 0 0,-1 0 0 0 0,0 0 0 0 0,0 0 0 0 0,-1 0 0 0 0,0 2-48 0 0,0 13 459 0 0,1 8 341 0 0,0-29-749 0 0,0 0-2 0 0,0 0-18 0 0,0 0-2 0 0,-2-3-1118 0 0,2 2-4612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42.8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0 121 4512 0 0,'32'-6'556'0'0,"0"1"-1"0"0,5 1-555 0 0,-8 1 657 0 0,1-2 0 0 0,10-3-657 0 0,160-33 1186 0 0,-162 34-1135 0 0,149-16 95 0 0,-45 7-256 0 0,-116 14 48 0 0,0 2-1 0 0,0 0 0 0 0,1 1 1 0 0,-2 2-1 0 0,1 0 1 0 0,6 3 62 0 0,3 0-777 0 0,-31-5-4273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43.6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397 1 3208 0 0,'0'2'114'0'0,"0"0"0"0"0,-1-1 0 0 0,1 1-1 0 0,-1 0 1 0 0,1 0 0 0 0,-1 0 0 0 0,0-1 0 0 0,0 1 0 0 0,0 0 0 0 0,0-1 0 0 0,0 1-1 0 0,0-1 1 0 0,0 1 0 0 0,0-1 0 0 0,-1 0 0 0 0,1 1 0 0 0,-1-1 0 0 0,1 0 0 0 0,-1 0 0 0 0,1 0-1 0 0,-2 1-113 0 0,-45 21 640 0 0,17-9-423 0 0,15-5-113 0 0,-1-1 0 0 0,-1 0 1 0 0,1-2-1 0 0,-19 5-104 0 0,0 0 88 0 0,29-9 6 0 0,0 0 1 0 0,0-1-1 0 0,0 0 0 0 0,0 0 0 0 0,0 0 0 0 0,0-1 1 0 0,-2-1-95 0 0,2 1 219 0 0,3 5 205 0 0,4-5-399 0 0,0 1 1 0 0,0-1 0 0 0,0 1 0 0 0,-1-1 0 0 0,1 1-1 0 0,0-1 1 0 0,0 0 0 0 0,-1 1 0 0 0,1-1 0 0 0,0 1-1 0 0,0-1 1 0 0,-1 0 0 0 0,1 1 0 0 0,0-1 0 0 0,-1 0 0 0 0,1 1-1 0 0,-1-1 1 0 0,1 0 0 0 0,0 0 0 0 0,-1 1 0 0 0,1-1-1 0 0,-1 0 1 0 0,1 0 0 0 0,-1 0 0 0 0,1 0 0 0 0,-1 1-1 0 0,1-1 1 0 0,0 0 0 0 0,-1 0 0 0 0,1 0 0 0 0,-1 0-26 0 0,-2 6 207 0 0,0 0 0 0 0,0 0 1 0 0,0 0-1 0 0,1 0 0 0 0,0 1 1 0 0,0-1-1 0 0,0 1 0 0 0,0 5-207 0 0,2-3 73 0 0,-2-1 0 0 0,1 0 0 0 0,-1 0 0 0 0,0 1 0 0 0,-4 6-73 0 0,-1 5 50 0 0,1 4-23 0 0,0 1-1 0 0,1-1 1 0 0,0 19-27 0 0,-1-22-54 0 0,5-20 49 0 0,1 0 0 0 0,-1 1 0 0 0,0-1 0 0 0,1 1 0 0 0,0-1 1 0 0,-1 1-1 0 0,1-1 0 0 0,0 1 0 0 0,-1-1 0 0 0,1 1 0 0 0,0-1 0 0 0,0 1 0 0 0,0-1 1 0 0,1 1-1 0 0,-1-1 0 0 0,0 1 0 0 0,1-1 0 0 0,-1 0 0 0 0,0 1 5 0 0,3 4-31 0 0,-2 0 0 0 0,1 1-1 0 0,-1-1 1 0 0,0 0 0 0 0,0 1-1 0 0,-1-1 1 0 0,0 1-1 0 0,0 4 32 0 0,0-5-26 0 0,0-5 20 0 0,1 1 0 0 0,-1 0 0 0 0,0 0 0 0 0,1-1 0 0 0,0 1 0 0 0,-1 0 0 0 0,1 0 0 0 0,0-1 1 0 0,0 1-1 0 0,0-1 0 0 0,0 1 0 0 0,0-1 0 0 0,0 1 0 0 0,0-1 0 0 0,1 0 0 0 0,-1 0 0 0 0,0 1 0 0 0,1-1 6 0 0,32 23-69 0 0,-23-18 42 0 0,2 1 22 0 0,0-1 1 0 0,0-1-1 0 0,1 0 0 0 0,-1 0 0 0 0,1-2 0 0 0,0 0 0 0 0,0 0 0 0 0,11 0 5 0 0,37 8-25 0 0,-49-9 15 0 0,-1-1-1 0 0,0 0 1 0 0,1-1-1 0 0,-1 0 1 0 0,1-1-1 0 0,-1 0 1 0 0,6-2 10 0 0,17-6-38 0 0,-27 7 22 0 0,0 0 1 0 0,0 0-1 0 0,-1 1 1 0 0,1-1-1 0 0,7 1 16 0 0,-9 1 0 0 0,0-1 0 0 0,0 0 0 0 0,0 0 1 0 0,0-1-1 0 0,-1 1 0 0 0,1-1 0 0 0,0-1 0 0 0,-1 1 0 0 0,2-2 0 0 0,44-26-1410 0 0,-51 30 1392 0 0,2-2-6356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43.9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0 144 7024 0 0,'15'-1'123'0'0,"-1"-1"0"0"0,-1 0 0 0 0,1-1 0 0 0,0-1 0 0 0,-1 0 0 0 0,1-1 0 0 0,-1 0 0 0 0,8-5-123 0 0,46-17 354 0 0,6 8-422 0 0,1 4-1 0 0,0 2 1 0 0,36 1 68 0 0,-14 0-355 0 0,-73 8 350 0 0,19-1-964 0 0,-21 8-3915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44.3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18 580 4120 0 0,'0'-5'282'0'0,"1"0"-1"0"0,0 0 1 0 0,-1 0 0 0 0,2 1 0 0 0,-1-1 0 0 0,1 0-1 0 0,0 0-281 0 0,0 0 313 0 0,-1 0-1 0 0,1 0 1 0 0,-1 0-1 0 0,0 0 1 0 0,0 0-1 0 0,-1 0 1 0 0,1-2-313 0 0,-1 4 92 0 0,0-44 614 0 0,-1 0-1 0 0,-3 0 1 0 0,-2-2-706 0 0,-4 2 206 0 0,5 23 118 0 0,0 0-1 0 0,0-16-323 0 0,12-28 1564 0 0,-6 67-1519 0 0,1 0 1 0 0,-1 1-1 0 0,1-1 0 0 0,-1 0 0 0 0,1 1 0 0 0,0 0 0 0 0,-1-1 1 0 0,1 1-1 0 0,-1 0 0 0 0,1 0 0 0 0,0 0 0 0 0,-1 0 0 0 0,1 0 0 0 0,0 0 1 0 0,-1 0-1 0 0,1 1 0 0 0,0-1 0 0 0,-1 1 0 0 0,1-1 0 0 0,-1 1 1 0 0,1 0-1 0 0,-1-1 0 0 0,1 1-45 0 0,12 23 36 0 0,-8-13-16 0 0,0-1-1 0 0,0 0 1 0 0,1 0-1 0 0,0-1 1 0 0,1 0-1 0 0,8 8-19 0 0,43 44 54 0 0,-41-41-37 0 0,1 0-1 0 0,0-2 1 0 0,1 0-1 0 0,4 1-16 0 0,8 3 75 0 0,23 17 198 0 0,16 5-273 0 0,-40-23 17 0 0,-21-14-5 0 0,1 0 1 0 0,-1-1-1 0 0,1 0 1 0 0,1-1-13 0 0,-5-2 2 0 0,-5-1-1 0 0,1-1 0 0 0,-1 0-1 0 0,1 0 1 0 0,-1 0-1 0 0,1 0 1 0 0,-1 0 0 0 0,1 0-1 0 0,0-1 1 0 0,-1 0-1 0 0,1 1 1 0 0,0-1 0 0 0,0 0-1 0 0,-1 0 1 0 0,1 0-1 0 0,0-1 1 0 0,0 1 0 0 0,-1-1-1 0 0,1 1 1 0 0,0-1 0 0 0,0 0-1 0 0,32-15 6 0 0,-32 16-4 0 0,-1-1 0 0 0,1 0 0 0 0,-1 0 0 0 0,0 0 0 0 0,0 0 0 0 0,1 0-1 0 0,-1 0 1 0 0,0-1 0 0 0,0 1 0 0 0,0-1 0 0 0,0 1 0 0 0,-1-1 0 0 0,1 0 0 0 0,0 0-1 0 0,-1 0 1 0 0,1 0 0 0 0,-1 0 0 0 0,0 0 0 0 0,0 0 0 0 0,1 0 0 0 0,-2-1 0 0 0,1 1 0 0 0,0 0-1 0 0,0-1 1 0 0,-1 1 0 0 0,1-1 0 0 0,-1 1 0 0 0,1-1 0 0 0,-1 1 0 0 0,0 0 0 0 0,0-1-1 0 0,-1 1 1 0 0,1-1 0 0 0,-1-2-2 0 0,-12-203 642 0 0,4 85-90 0 0,8 108-477 0 0,1 10-42 0 0,0 0 1 0 0,-1 0-1 0 0,1 0 1 0 0,-1 0-1 0 0,0 1 0 0 0,-1-1 1 0 0,1 0-1 0 0,-1 0-33 0 0,1 4 18 0 0,1-1 0 0 0,-1 1 0 0 0,1 0 0 0 0,-1 0-1 0 0,1 0 1 0 0,0 0 0 0 0,-1-1 0 0 0,1 1 0 0 0,0 0 0 0 0,0 0-1 0 0,0 0 1 0 0,0-1 0 0 0,0 1 0 0 0,0 0 0 0 0,0 0 0 0 0,1 0 0 0 0,-1-1-1 0 0,0 1 1 0 0,1 0 0 0 0,-1 0 0 0 0,1 0 0 0 0,-1 0 0 0 0,1 0-1 0 0,-1 0 1 0 0,1 0 0 0 0,0-1-18 0 0,0-16-1765 0 0,-1 18-8916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44.7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5720 0 0,'0'0'310'0'0,"0"23"780"0"0,1 33-1083 0 0,3 1 0 0 0,8 32-7 0 0,-9-63 117 0 0,-2 1 0 0 0,0 8-117 0 0,-2-17 156 0 0,1-1 0 0 0,1 1 0 0 0,1-1 0 0 0,1 0 0 0 0,0 1 0 0 0,2 2-156 0 0,17 77 1246 0 0,-21-93-1088 0 0,0 0-1 0 0,0 0 1 0 0,-1 0-1 0 0,0 0 0 0 0,0 0 1 0 0,0 4-158 0 0,0 0 337 0 0,0-8-177 0 0,0 0-2 0 0,0 0-3 0 0,0 0 2 0 0,0 0-3 0 0,0 0-20 0 0,0 0-66 0 0,0 0-1502 0 0,0 0-5982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21.3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366 4 2904 0 0,'-1'0'65'0'0,"1"0"0"0"0,-1 0 0 0 0,1 0 0 0 0,0 0 0 0 0,-1 1 1 0 0,1-1-1 0 0,-1 0 0 0 0,1 0 0 0 0,0 0 0 0 0,-1 0 0 0 0,1 1 0 0 0,-1-1 0 0 0,1 0 0 0 0,0 0 0 0 0,-1 0 1 0 0,1 1-1 0 0,0-1 0 0 0,-1 0 0 0 0,1 1 0 0 0,0-1 0 0 0,0 0 0 0 0,-1 1 0 0 0,1-1 0 0 0,0 0 0 0 0,0 1 1 0 0,0-1-1 0 0,-1 1 0 0 0,1-1 0 0 0,0 0 0 0 0,0 1 0 0 0,0-1 0 0 0,0 1 0 0 0,0-1 0 0 0,0 1 0 0 0,0-1 1 0 0,0 0-1 0 0,0 1 0 0 0,0-1 0 0 0,0 1 0 0 0,0-1 0 0 0,0 1 0 0 0,0-1 0 0 0,0 0 0 0 0,1 1-65 0 0,-1 2 393 0 0,0-2 587 0 0,-10-7 871 0 0,10 5-1861 0 0,-1 0-1 0 0,0-1 1 0 0,1 1 0 0 0,-1 0 0 0 0,0 0 0 0 0,0 0-1 0 0,1 0 1 0 0,-1 0 0 0 0,0 1 0 0 0,0-1 0 0 0,0 0-1 0 0,0 0 1 0 0,-1 1 0 0 0,1-1 0 0 0,0 0 0 0 0,0 1 10 0 0,0 0-21 0 0,1 0 1 0 0,-1 0 0 0 0,1 0-1 0 0,-1 0 1 0 0,0 0-1 0 0,1 0 1 0 0,-1 0 0 0 0,1 0-1 0 0,-1 0 1 0 0,1 0 0 0 0,-1 0-1 0 0,1 1 1 0 0,-1-1-1 0 0,1 0 1 0 0,-1 0 0 0 0,1 1-1 0 0,-1-1 1 0 0,1 0 0 0 0,-1 1-1 0 0,1-1 1 0 0,0 0-1 0 0,-1 1 1 0 0,1-1 0 0 0,-1 1-1 0 0,1-1 21 0 0,-3 5-175 0 0,0 0 1 0 0,0 1-1 0 0,1-1 0 0 0,-1 1 0 0 0,1-1 0 0 0,0 3 175 0 0,-2 2-86 0 0,-11 23 86 0 0,0-1-1 0 0,-14 17 1 0 0,-12 27 2 0 0,19-21 12 0 0,17-41-3 0 0,-1 1 1 0 0,0-1-1 0 0,0 0 0 0 0,-2-1 1 0 0,-3 5-12 0 0,-11 16 155 0 0,2 0 0 0 0,-11 27-155 0 0,29-58 8 0 0,-17 46 132 0 0,15-37-8 0 0,0-1 1 0 0,-1 1 0 0 0,-4 6-133 0 0,2-1 308 0 0,3-9 188 0 0,4-8-447 0 0,0 0 1 0 0,0 0-1 0 0,0 0 1 0 0,0 0-1 0 0,0 0 1 0 0,0 0-1 0 0,0 0 0 0 0,0 0 1 0 0,0 0-1 0 0,0 0 1 0 0,0 0-1 0 0,0 0 1 0 0,0 0-1 0 0,0 0 1 0 0,0 0-1 0 0,0 0 1 0 0,-1 0-1 0 0,1 0 1 0 0,0 0-1 0 0,0 0 0 0 0,0 0 1 0 0,0 0-1 0 0,0 0 1 0 0,0 0-1 0 0,0 0 1 0 0,0 0-1 0 0,0 0 1 0 0,0 0-1 0 0,0 0 1 0 0,0 0-1 0 0,0 0 1 0 0,0 0-1 0 0,0 0 0 0 0,0 0 1 0 0,0 0-1 0 0,0 0 1 0 0,0 0-1 0 0,0 0 1 0 0,0 0-1 0 0,0 0 1 0 0,0 0-50 0 0,-4-12-1268 0 0,3 11-5648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2.1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7528 0 0,'2'-1'134'0'0,"0"1"1"0"0,0 1 0 0 0,0-1-1 0 0,0 0 1 0 0,0 0 0 0 0,0 1-1 0 0,0-1 1 0 0,0 1 0 0 0,0 0-1 0 0,0-1 1 0 0,0 1 0 0 0,0 0-1 0 0,0 0 1 0 0,-1 0 0 0 0,1 0-1 0 0,0 1 1 0 0,-1-1 0 0 0,1 1-135 0 0,1 2 356 0 0,0 0 1 0 0,0-1-1 0 0,-1 2 1 0 0,0-1-1 0 0,0 0 1 0 0,0 0 0 0 0,1 4-357 0 0,-1 0 70 0 0,0-1 1 0 0,0 1 0 0 0,-1 0-1 0 0,-1-1 1 0 0,1 1 0 0 0,-1 0 0 0 0,0 0-1 0 0,-2 5-70 0 0,2-3 52 0 0,-1 0-1 0 0,1 0 0 0 0,1 0 1 0 0,0 0-1 0 0,0 1-51 0 0,3 11 108 0 0,-1 0-1 0 0,-1 12-107 0 0,0 1 155 0 0,5-13 0 0 0,-6-20-139 0 0,0 0 0 0 0,0 0-1 0 0,0 0 1 0 0,-1 0-1 0 0,1 0 1 0 0,-1 1-1 0 0,1-1 1 0 0,-1 0 0 0 0,0 2-16 0 0,5 34 416 0 0,-3-30-352 0 0,-4-3-1730 0 0,2-5-7444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45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95 5520 0 0,'12'-1'446'0'0,"0"0"0"0"0,1-1 0 0 0,-1 0 0 0 0,0-1-446 0 0,0 0 478 0 0,0 0-1 0 0,0 2 1 0 0,0-1-1 0 0,1 2-477 0 0,0-1 151 0 0,0-1 0 0 0,0 0 0 0 0,0 0 0 0 0,0-1 0 0 0,5-3-151 0 0,-4 2 86 0 0,1 0 0 0 0,0 1 0 0 0,0 1 0 0 0,0 0-86 0 0,60 2 122 0 0,-52 0-184 0 0,1 0-1 0 0,-1-1 1 0 0,1-1-1 0 0,-1-1 0 0 0,3-2 63 0 0,-11 2-74 0 0,0 1-1 0 0,0 0 0 0 0,0 1 0 0 0,1 1 1 0 0,5 1 74 0 0,-2-1-34 0 0,1 0-1 0 0,-1-1 1 0 0,1-1 34 0 0,-6-1-457 0 0,1 0 0 0 0,-1 0-1 0 0,8-4 458 0 0,-4-1-5914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45.4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5016 0 0,'0'2'100'0'0,"0"0"1"0"0,-1 0 0 0 0,1-1-1 0 0,1 1 1 0 0,-1 0-1 0 0,0 0 1 0 0,0 0-1 0 0,1 0 1 0 0,-1-1-1 0 0,1 1 1 0 0,-1 0 0 0 0,1 0-1 0 0,0-1 1 0 0,0 1-1 0 0,0-1 1 0 0,0 1-1 0 0,0-1 1 0 0,0 1-1 0 0,1 0-100 0 0,-1 0 56 0 0,0-1 0 0 0,-1 0 0 0 0,1 0-1 0 0,0 0 1 0 0,0 1 0 0 0,-1-1-1 0 0,1 0 1 0 0,-1 1 0 0 0,1-1 0 0 0,-1 1-1 0 0,1-1 1 0 0,-1 0 0 0 0,0 1-1 0 0,0 1-55 0 0,3 11 167 0 0,47 112 70 0 0,2 2-231 0 0,-34-90-45 0 0,-13-31 35 0 0,-1 1 1 0 0,-1-1-1 0 0,1 1 0 0 0,-1 0 0 0 0,1 6 4 0 0,18 68 796 0 0,-21-76-669 0 0,0-1-1 0 0,-1 0 0 0 0,1 1 0 0 0,-1 0 0 0 0,0-1 1 0 0,-1 1-1 0 0,1 0-126 0 0,-1 14-537 0 0,1-20-6040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45.7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0 569 6424 0 0,'0'-1'46'0'0,"0"1"0"0"0,1-1 0 0 0,-1 1 0 0 0,0-1 0 0 0,0 1 0 0 0,1-1 0 0 0,-1 1 0 0 0,0 0 0 0 0,0-1 0 0 0,1 1 0 0 0,-1 0 0 0 0,0-1-1 0 0,1 1 1 0 0,-1 0 0 0 0,1-1 0 0 0,-1 1 0 0 0,0 0 0 0 0,1 0 0 0 0,-1-1 0 0 0,1 1 0 0 0,-1 0 0 0 0,1 0 0 0 0,-1 0 0 0 0,1 0 0 0 0,-1 0 0 0 0,1-1 0 0 0,-1 1 0 0 0,1 0 0 0 0,0 0-46 0 0,0 0 85 0 0,0 0 0 0 0,0 0 0 0 0,0-1 0 0 0,0 1-1 0 0,0 0 1 0 0,0-1 0 0 0,0 1 0 0 0,0-1 0 0 0,0 0 0 0 0,0 1-1 0 0,0-1 1 0 0,0 0 0 0 0,-1 1 0 0 0,1-1-85 0 0,3-5 79 0 0,-2 1 0 0 0,1-1-1 0 0,-1 0 1 0 0,0 0 0 0 0,0 0 0 0 0,-1 0-1 0 0,1 0 1 0 0,-1 0 0 0 0,-1 0 0 0 0,1 0 0 0 0,-1-7-79 0 0,4-23 317 0 0,1-4 266 0 0,-1-1 1 0 0,-2-7-584 0 0,-1 14 462 0 0,1-1 0 0 0,2 0 0 0 0,4-12-462 0 0,-6 38 95 0 0,8-30 1309 0 0,12-35-1404 0 0,-21 72 46 0 0,0 0 1 0 0,0 1-1 0 0,0-1 1 0 0,0 0-1 0 0,0 1 1 0 0,1-1-1 0 0,-1 0 1 0 0,1 1-1 0 0,-1 0 1 0 0,1-1-1 0 0,0 1 1 0 0,-1 0-1 0 0,1 0 0 0 0,0 0 1 0 0,0 0-1 0 0,0 0 1 0 0,0 0-47 0 0,15-10 547 0 0,-16 11-515 0 0,0 0 0 0 0,-1 0-1 0 0,1 0 1 0 0,0 0 0 0 0,0 0-1 0 0,0 0 1 0 0,0 0 0 0 0,0 0-1 0 0,0 0 1 0 0,-1 1 0 0 0,1-1 0 0 0,0 0-1 0 0,0 1 1 0 0,0-1 0 0 0,0 0-1 0 0,-1 1 1 0 0,1-1 0 0 0,0 1-1 0 0,0-1 1 0 0,-1 1 0 0 0,1-1 0 0 0,0 1-1 0 0,-1 0 1 0 0,1-1 0 0 0,-1 1-1 0 0,1 0 1 0 0,-1-1 0 0 0,1 1-1 0 0,-1 0 1 0 0,1 0-32 0 0,18 26 105 0 0,2 12-13 0 0,8 17 30 0 0,3-2 0 0 0,37 49-122 0 0,-46-78 16 0 0,-17-20-15 0 0,-1 0-1 0 0,1 1 1 0 0,-2 0-1 0 0,1 0 0 0 0,0 0 1 0 0,1 4-1 0 0,-1-1 0 0 0,0-1 1 0 0,0 1 0 0 0,1-1-1 0 0,0 0 1 0 0,1 0 0 0 0,-1-1-1 0 0,1 0 1 0 0,1 0 0 0 0,0-1-1 0 0,3 3 0 0 0,6 4 7 0 0,-1 1 0 0 0,0 1-1 0 0,-1 1 1 0 0,9 13-7 0 0,-15-20 19 0 0,-1 0-1 0 0,1-1 1 0 0,1 0 0 0 0,0 0-1 0 0,10 6-18 0 0,-13-4 18 0 0,-7-9-17 0 0,0 0 0 0 0,1 0-1 0 0,-1-1 1 0 0,0 1 0 0 0,0 0 0 0 0,1-1 0 0 0,-1 1 0 0 0,1 0 0 0 0,-1-1-1 0 0,1 1 1 0 0,-1-1 0 0 0,1 1 0 0 0,-1-1 0 0 0,1 1 0 0 0,-1-1 0 0 0,1 1-1 0 0,0-1 0 0 0,3 4 3 0 0,-3-4 12 0 0,-1 0 6 0 0,0 0-2 0 0,0 0 5 0 0,0 0 6 0 0,0 0 1 0 0,0 0-3 0 0,0 0-2161 0 0,0 0-8680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46.1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1 105 7528 0 0,'41'-9'1968'0'0,"68"-14"29"0"0,-33 11-1928 0 0,-46 7-146 0 0,1 0 1 0 0,14 2 76 0 0,-19 2-302 0 0,-1 0-1 0 0,0-2 1 0 0,1 0-1 0 0,-1-2 1 0 0,0-1-1 0 0,-1-1 1 0 0,2-2 302 0 0,0-4-6660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46.5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4512 0 0,'6'0'31'0'0,"-4"0"56"0"0,1 0-1 0 0,-1-1 1 0 0,1 1 0 0 0,0 0-1 0 0,-1 0 1 0 0,1 1-1 0 0,-1-1 1 0 0,1 0-1 0 0,-1 1 1 0 0,1 0 0 0 0,-1 0-1 0 0,1-1 1 0 0,-1 1-1 0 0,1 0 1 0 0,-1 1-1 0 0,0-1 1 0 0,0 0-1 0 0,0 1 1 0 0,0-1 0 0 0,0 1-1 0 0,1 1-86 0 0,10 11 523 0 0,-11-12-507 0 0,0 0 1 0 0,-1 0-1 0 0,1 0 1 0 0,0 0-1 0 0,-1 0 1 0 0,0 0-1 0 0,1 0 1 0 0,-1 0-1 0 0,0 1 1 0 0,0-1-1 0 0,0 0 1 0 0,-1 1-1 0 0,1 0-16 0 0,12 34 142 0 0,-10-29-97 0 0,0 0 0 0 0,0 1 0 0 0,0-1-1 0 0,-1 1 1 0 0,-1 0 0 0 0,1 7-45 0 0,-1 30 130 0 0,-1-23 10 0 0,0 1-1 0 0,2-1 1 0 0,3 13-140 0 0,-4-30 47 0 0,-1-1 0 0 0,0 1-1 0 0,0-1 1 0 0,0 1-1 0 0,-1-1 1 0 0,0 1-1 0 0,0-1 1 0 0,0 1-47 0 0,-3 24 146 0 0,3 69 253 0 0,0-52 38 0 0,0-39-357 0 0,1 0 0 0 0,-1 0 0 0 0,1-1 1 0 0,1 1-1 0 0,0 0 0 0 0,1 7-80 0 0,1 3 313 0 0,-3-16-267 0 0,0 0-1 0 0,0 0 0 0 0,0 1 1 0 0,1-1-1 0 0,-1 0 0 0 0,1 0 1 0 0,0 0-1 0 0,-1 0 1 0 0,1 0-1 0 0,0 0 0 0 0,0 0 1 0 0,0 0-46 0 0,8 15 666 0 0,-1-3 148 0 0,-6-13-785 0 0,0 0 1 0 0,-1-1 0 0 0,1 1 0 0 0,0 0-1 0 0,0-1 1 0 0,0 0 0 0 0,0 1 0 0 0,0-1 0 0 0,-1 0-1 0 0,1 0 1 0 0,0 0 0 0 0,1 0-30 0 0,50-3 278 0 0,1-2-1 0 0,-1-3 1 0 0,11-4-278 0 0,-10 2 234 0 0,7-2 39 0 0,-21 3 246 0 0,18 0-519 0 0,-1 1 313 0 0,-30 3 66 0 0,1 2-1 0 0,17 0-378 0 0,-40 3-272 0 0,-1 0 0 0 0,1 0 0 0 0,0-1 0 0 0,-1 1 0 0 0,1-1 0 0 0,2-1 272 0 0,-5 1-9918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47.6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 1496 0 0,'0'1'19'0'0,"0"0"0"0"0,1-1 0 0 0,-1 1-1 0 0,0 0 1 0 0,0-1 0 0 0,1 1 0 0 0,-1-1 0 0 0,0 1 0 0 0,1-1 0 0 0,-1 1 0 0 0,1-1-1 0 0,-1 1 1 0 0,0-1 0 0 0,1 1 0 0 0,-1-1 0 0 0,1 1 0 0 0,-1-1 0 0 0,1 0-1 0 0,0 1 1 0 0,-1-1 0 0 0,1 0 0 0 0,-1 1 0 0 0,1-1 0 0 0,0 0 0 0 0,-1 0 0 0 0,1 0-1 0 0,-1 0 1 0 0,1 0 0 0 0,0 1-19 0 0,-1-2 111 0 0,0 1 0 0 0,1 0 0 0 0,-1 0 0 0 0,0 0 0 0 0,1 0 0 0 0,-1 0 0 0 0,0 0 0 0 0,0-1 0 0 0,0 1 0 0 0,1 0 0 0 0,-1 0 0 0 0,0 0 0 0 0,0-1 0 0 0,0 1 0 0 0,1 0 0 0 0,-1 0 0 0 0,0-1 0 0 0,0 1 0 0 0,0 0 0 0 0,0 0 0 0 0,0-1 0 0 0,0 1-1 0 0,0 0 1 0 0,1-1 0 0 0,-1 1 0 0 0,0 0 0 0 0,0 0 0 0 0,0-1 0 0 0,0 1 0 0 0,0 0 0 0 0,0-1 0 0 0,0 1 0 0 0,-1 0-111 0 0,2 1-18 0 0,0 0 0 0 0,-1-1 1 0 0,1 1-1 0 0,0 0 0 0 0,0 0 0 0 0,0 0 0 0 0,0 0 0 0 0,-1-1 0 0 0,1 1 1 0 0,0 0-1 0 0,0-1 0 0 0,0 1 0 0 0,0-1 0 0 0,1 1 0 0 0,-1-1 0 0 0,0 0 1 0 0,0 1-1 0 0,0-1 0 0 0,0 0 0 0 0,0 0 0 0 0,0 0 0 0 0,1 0 0 0 0,-1 0 0 0 0,0 0 18 0 0,36 0-1123 0 0,-25-1 947 0 0,-4 2 77 0 0,-1-1 1 0 0,1 1-1 0 0,0 1 0 0 0,6 2 99 0 0,-7-2-11 0 0,1-1 0 0 0,-1 1-1 0 0,1-1 1 0 0,-1 0 0 0 0,1-1 0 0 0,1 0 11 0 0,64-1 56 0 0,-45 2 174 0 0,-1-1 0 0 0,0-2 0 0 0,0-1 0 0 0,-1-1 0 0 0,7-2-230 0 0,-16 4 141 0 0,-15 2-130 0 0,0 0 0 0 0,0 0-1 0 0,0-1 1 0 0,0 1 0 0 0,0 0 0 0 0,0-1 0 0 0,0 1 0 0 0,0-1 0 0 0,0 0 0 0 0,0 1 0 0 0,0-1 0 0 0,0 0 0 0 0,-1 0 0 0 0,2-1-11 0 0,7-2 116 0 0,-10 4-86 0 0,1 0 0 0 0,0 0 0 0 0,-1 0 0 0 0,1 0 0 0 0,0 0 0 0 0,-1 0 1 0 0,1 0-1 0 0,-1-1 0 0 0,1 1 0 0 0,-1 0 0 0 0,1 0 0 0 0,0-1 0 0 0,-1 1 0 0 0,1 0 0 0 0,-1-1 1 0 0,1 1-1 0 0,-1-1 0 0 0,1 1 0 0 0,-1-1 0 0 0,0 1 0 0 0,1-1 0 0 0,-1 1 0 0 0,1-1 0 0 0,-1 1 1 0 0,0-1-1 0 0,0 1 0 0 0,1-1-30 0 0,-1 1 121 0 0,0 0-4 0 0,0 0-2 0 0,0 0 1 0 0,0 0-7 0 0,0 0 9 0 0,0 0 0 0 0,0 0-12 0 0,0 0-33 0 0,0 0-2 0 0,2 1-834 0 0,-2 0-3698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48.7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440 19 3408 0 0,'0'0'560'0'0,"0"0"0"0"0,0 0 0 0 0,0 0-43 0 0,0 0-170 0 0,0 0-43 0 0,0 0 0 0 0,0 0-48 0 0,0 0-190 0 0,-7-3-38 0 0,3 0-25 0 0,0 1 0 0 0,-1 0-1 0 0,1 0 1 0 0,-1 1-1 0 0,1-1 1 0 0,-1 1 0 0 0,0 0-1 0 0,0 0 1 0 0,0 1-1 0 0,1 0 1 0 0,-1-1 0 0 0,0 2-1 0 0,0-1 1 0 0,0 0-1 0 0,0 1 1 0 0,1 0 0 0 0,-1 0-1 0 0,0 1 1 0 0,-3 1-3 0 0,-14 6-21 0 0,1 1 0 0 0,1 0 0 0 0,0 2 1 0 0,0 1-1 0 0,1 0 0 0 0,1 2 0 0 0,0 0 1 0 0,1 1-1 0 0,1 0 0 0 0,0 1 0 0 0,1 1 0 0 0,-11 18 21 0 0,8-7 18 0 0,3-6 146 0 0,2 0-1 0 0,-12 24-163 0 0,22-39 31 0 0,0 0 1 0 0,0 0 0 0 0,1 1-1 0 0,0-1 1 0 0,1 0-1 0 0,0 1 1 0 0,0 0 0 0 0,0-1-1 0 0,1 1 1 0 0,1-1-1 0 0,0 5-31 0 0,-1-4 60 0 0,2-1-1 0 0,-1 1 0 0 0,1 0 0 0 0,1 0 1 0 0,-1-1-1 0 0,2 1 0 0 0,-1-1 1 0 0,1 0-1 0 0,3 4-59 0 0,-2-4 19 0 0,-2-2-6 0 0,0-1 0 0 0,1 1 0 0 0,0-1 0 0 0,0 0 0 0 0,1 0 0 0 0,-1 0 1 0 0,1-1-1 0 0,0 0 0 0 0,0 0 0 0 0,1 0 0 0 0,-1 0 0 0 0,4 1-13 0 0,15 7 12 0 0,0-1 1 0 0,0-1-1 0 0,1-1 0 0 0,1-1 1 0 0,0-1-1 0 0,0-1 0 0 0,19 1-12 0 0,-14-5 42 0 0,1 0 0 0 0,-1-3-1 0 0,1 0 1 0 0,-1-2-1 0 0,30-7-41 0 0,-14-1 226 0 0,1-2-1 0 0,-2-2 0 0 0,36-17-225 0 0,-73 27 45 0 0,0-1 0 0 0,0-1-1 0 0,0 1 1 0 0,0-2 0 0 0,-1 1-1 0 0,-1-1 1 0 0,1 0 0 0 0,-1 0-1 0 0,-1-1 1 0 0,3-4-45 0 0,6-6 181 0 0,-10 12-87 0 0,0 1 0 0 0,0-1 0 0 0,0 0 0 0 0,-1-1-1 0 0,0 1 1 0 0,-1-1 0 0 0,0 1 0 0 0,0-1 0 0 0,1-7-94 0 0,-3 9 58 0 0,0 1 0 0 0,-1 0 0 0 0,0 0 1 0 0,0-1-1 0 0,0 1 0 0 0,0 0 0 0 0,-1 0 0 0 0,0-1 0 0 0,0 1 1 0 0,-1 0-1 0 0,0 0 0 0 0,1 0 0 0 0,-2 0 0 0 0,1 1 1 0 0,-3-5-59 0 0,-7-9 106 0 0,-1 0 1 0 0,-1 1 0 0 0,0 1-1 0 0,-1 0 1 0 0,-1 1 0 0 0,-1 1-1 0 0,0 0 1 0 0,0 1 0 0 0,-2 1-1 0 0,-14-7-106 0 0,5 6 89 0 0,0 2-1 0 0,-1 1 0 0 0,-1 2 0 0 0,1 1 1 0 0,-26-3-89 0 0,-16-4 152 0 0,55 9-98 0 0,-1 2 0 0 0,0 0 1 0 0,-1 1-1 0 0,1 1 1 0 0,0 1-1 0 0,0 0 0 0 0,0 1 1 0 0,0 1-1 0 0,-1 0 1 0 0,-10 4-55 0 0,10-2 58 0 0,13-3-35 0 0,0 0 0 0 0,1 0 0 0 0,-1 1 0 0 0,0-1 0 0 0,1 1 0 0 0,-1 0-23 0 0,4-1 3 0 0,0-1 0 0 0,-1 1 0 0 0,1 0 0 0 0,0 0 0 0 0,1-1 0 0 0,-1 1 0 0 0,0 0 0 0 0,0 0 0 0 0,0 0 0 0 0,0 0 0 0 0,1 0 1 0 0,-1 0-1 0 0,0 0 0 0 0,1 1 0 0 0,-1-1 0 0 0,1 0 0 0 0,-1 0 0 0 0,1 0 0 0 0,0 1 0 0 0,-1-1 0 0 0,1 0 0 0 0,0 0 0 0 0,0 1 0 0 0,0-1 0 0 0,0 1-3 0 0,0 6-1739 0 0,0-6-6954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49.1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4512 0 0,'0'0'665'0'0,"4"6"678"0"0,1 5-1007 0 0,0-1 0 0 0,-1 1 1 0 0,0 0-1 0 0,1 5-336 0 0,11 28 239 0 0,13 47-185 0 0,-28-89-49 0 0,0 0 0 0 0,1 0 0 0 0,-1 0 0 0 0,0-1 0 0 0,1 1 0 0 0,-1 0 0 0 0,1-1 0 0 0,0 1 0 0 0,1 0-5 0 0,-2-2 7 0 0,0 1 1 0 0,0 0-1 0 0,0 0 0 0 0,1 0 1 0 0,-1 0-1 0 0,0 0 1 0 0,0 1-1 0 0,0-1 1 0 0,-1 0-1 0 0,1 0 0 0 0,0 1 1 0 0,0-1-1 0 0,-1 0 1 0 0,1 1-1 0 0,0-1 1 0 0,-1 1-1 0 0,0-1-7 0 0,2 3 63 0 0,-1 0 1 0 0,0-1-1 0 0,1 1 0 0 0,0-1 0 0 0,0 0 1 0 0,0 0-1 0 0,0 0 0 0 0,0 0 0 0 0,1 0 0 0 0,-1 0 1 0 0,1 0-1 0 0,2 1-63 0 0,36 30 601 0 0,-39-33-665 0 0,-1 0 0 0 0,0 0 0 0 0,1-1 0 0 0,-1 1 0 0 0,0 0 0 0 0,1-1 0 0 0,-1 1 0 0 0,1-1 0 0 0,-1 1 0 0 0,1-1 0 0 0,-1 0 0 0 0,1 0 0 0 0,-1 0 0 0 0,1 0 0 0 0,1 0 64 0 0,-2 0-6241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49.5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1 103 5920 0 0,'0'7'5'0'0,"0"3"65"0"0,0 1 0 0 0,0 0 0 0 0,2 0 0 0 0,-1 0 0 0 0,1 0 0 0 0,2 2-70 0 0,0 5 37 0 0,-1 0 0 0 0,0 16-37 0 0,-2-19 2 0 0,1 1 1 0 0,1-1 0 0 0,0 0-1 0 0,0 0 1 0 0,5 10-3 0 0,41 103 0 0 0,-44-118-4 0 0,1 0-1 0 0,0-1 1 0 0,0 1 0 0 0,0-1 0 0 0,2-1-1 0 0,-1 1 1 0 0,1-1 0 0 0,0 0-1 0 0,7 5 5 0 0,0-2-8 0 0,0-1 0 0 0,0 0 0 0 0,1-1 0 0 0,0 0 0 0 0,12 3 8 0 0,-18-8 23 0 0,0 0 1 0 0,0-1-1 0 0,0 0 0 0 0,0-1 0 0 0,0 0 0 0 0,1-1 1 0 0,-1 0-1 0 0,0-1 0 0 0,1 0 0 0 0,7-1-23 0 0,-1 0 154 0 0,-12 1-98 0 0,-1 0 0 0 0,1 0 0 0 0,0-1 0 0 0,0 0 0 0 0,-1 0 0 0 0,1 0 0 0 0,-1 0 0 0 0,1-1 0 0 0,-1 1-1 0 0,5-3-55 0 0,-4 0 56 0 0,3 0 51 0 0,0 0 0 0 0,0-1 0 0 0,0 0 0 0 0,-1 0 0 0 0,0-1 0 0 0,0 0 0 0 0,0 0 0 0 0,-1-1 0 0 0,0 0 0 0 0,1-1-107 0 0,3-7 264 0 0,-4 6-159 0 0,0 1 0 0 0,-1 0-1 0 0,0-1 1 0 0,0 0-1 0 0,-1 0 1 0 0,0-1 0 0 0,0 1-1 0 0,-1-1 1 0 0,0 0-1 0 0,-1 1 1 0 0,0-1 0 0 0,-1-5-105 0 0,0-12 364 0 0,-1 1 0 0 0,-2-1 1 0 0,-1 1-1 0 0,-1-1 1 0 0,-1 1-1 0 0,-9-25-364 0 0,-8-17 1907 0 0,-31-61-1907 0 0,53 127 45 0 0,-1 0 1 0 0,1 0-1 0 0,-1 1 1 0 0,0-1-1 0 0,0 1 1 0 0,1-1-1 0 0,-1 0 1 0 0,0 1-1 0 0,0-1 1 0 0,0 1-1 0 0,-1 0 1 0 0,1-1-1 0 0,0 1 1 0 0,0 0-1 0 0,-1 0 1 0 0,1 0-1 0 0,-1 0 1 0 0,1 0-1 0 0,-1 0 1 0 0,1 0-1 0 0,-1 0 1 0 0,0 1 0 0 0,1-1-1 0 0,-1 0 1 0 0,0 1-1 0 0,1 0 1 0 0,-1-1-1 0 0,0 1 1 0 0,0 0-1 0 0,0 0 1 0 0,0 0-46 0 0,2 4-1806 0 0,0-4-7940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50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0 676 8032 0 0,'0'0'250'0'0,"18"-10"1233"0"0,-17 7-1348 0 0,-1 0 0 0 0,1-1 0 0 0,-1 1 0 0 0,1 0-1 0 0,0 0 1 0 0,0-1 0 0 0,0 1 0 0 0,1 0 0 0 0,0-1-135 0 0,1-1 57 0 0,-1 1 0 0 0,-1-1-1 0 0,1 1 1 0 0,-1-1 0 0 0,1 0 0 0 0,-1-4-57 0 0,5-27 459 0 0,8-26-459 0 0,-6 29 265 0 0,-1 0 0 0 0,1-24-265 0 0,-6 14 151 0 0,0 5 197 0 0,5-24-348 0 0,-5 52 48 0 0,0-1 0 0 0,0 1 0 0 0,1 0 0 0 0,0 1 0 0 0,1-1 0 0 0,1 0 0 0 0,-1 1 0 0 0,3-2-48 0 0,16-33 248 0 0,-18 34-136 0 0,0 0 0 0 0,0 0 0 0 0,1 0 0 0 0,0 1 0 0 0,5-5-112 0 0,-3 4 164 0 0,-7 8-132 0 0,0 1-1 0 0,-1 0 1 0 0,1 0 0 0 0,0 0-1 0 0,0 0 1 0 0,0 0 0 0 0,0 0 0 0 0,0 0-1 0 0,0 0 1 0 0,0 0 0 0 0,0 0-1 0 0,0 0 1 0 0,0 0 0 0 0,1 1-1 0 0,-1-1 1 0 0,0 1 0 0 0,0-1 0 0 0,1 1-1 0 0,0-1-31 0 0,15-2 746 0 0,-15 3-699 0 0,0-1 1 0 0,-1 0-1 0 0,1 1 1 0 0,0 0-1 0 0,0-1 1 0 0,-1 1-1 0 0,1 0 1 0 0,0 0-1 0 0,0 0 1 0 0,-1 0-1 0 0,1 0 1 0 0,0 0-1 0 0,0 0 1 0 0,-1 1-1 0 0,1-1 1 0 0,0 1-1 0 0,0-1 1 0 0,-1 1-1 0 0,1 0 1 0 0,-1-1-1 0 0,1 1 1 0 0,-1 0-1 0 0,1 0 1 0 0,-1 0-1 0 0,1 1-47 0 0,40 44 677 0 0,-23-27-510 0 0,-2 1 0 0 0,0 2-167 0 0,37 43 191 0 0,-30-36-91 0 0,12 17-100 0 0,-28-35 3 0 0,1-1 0 0 0,0-1-1 0 0,1 1 1 0 0,3 2-3 0 0,25 25-125 0 0,-33-30 76 0 0,0-1-14 0 0,0 0-1 0 0,0 0 0 0 0,0-1 1 0 0,1 0-1 0 0,-1 0 0 0 0,1 0 1 0 0,0 0-1 0 0,4 1 64 0 0,-6-3-53 0 0,-1-1 1 0 0,1 1-1 0 0,-1 0 0 0 0,1 1 1 0 0,-1-1-1 0 0,0 1 1 0 0,-1-1-1 0 0,1 1 0 0 0,1 2 53 0 0,12 15-352 0 0,-15-21 291 0 0,-1 0 9 0 0,0 0-1 0 0,0 0 4 0 0,0 0 1 0 0,0 0 6 0 0,0 0 28 0 0,0 0 6 0 0,0 0-11 0 0,0 0-42 0 0,0 0-11 0 0,0-6-2110 0 0,0 6-7716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2.5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1 111 7632 0 0,'58'-6'3400'0'0,"-52"6"-3303"0"0,-1-1 1 0 0,1 1 0 0 0,0-1 0 0 0,0 0-1 0 0,0 0 1 0 0,4-2-98 0 0,15-3 128 0 0,81-11 167 0 0,42-7 32 0 0,-111 18-388 0 0,0 1 0 0 0,6 2 61 0 0,-12 1-109 0 0,0-2 0 0 0,0-1 1 0 0,6-2 108 0 0,5-4-1622 0 0,2 4-5748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50.4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0 132 7328 0 0,'1'-1'132'0'0,"0"0"0"0"0,-1 0-1 0 0,1 0 1 0 0,0 0 0 0 0,0 0 0 0 0,0 0 0 0 0,0 0 0 0 0,0 0 0 0 0,0 1 0 0 0,0-1 0 0 0,0 0-1 0 0,0 1 1 0 0,1-1 0 0 0,-1 1 0 0 0,0-1 0 0 0,0 1 0 0 0,1-1 0 0 0,-1 1 0 0 0,0 0 0 0 0,0 0-1 0 0,1 0 1 0 0,-1 0 0 0 0,0 0-132 0 0,42-7 30 0 0,-39 7 49 0 0,50-9 8 0 0,7-3-87 0 0,-17 3 124 0 0,40-4-124 0 0,-46 8 28 0 0,-1-2 1 0 0,24-7-29 0 0,24-5-4 0 0,-18 5-1345 0 0,-39 6-5364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50.9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34 522 4512 0 0,'0'0'617'0'0,"0"0"4"0"0,0-9 1877 0 0,0 3-2193 0 0,1 0-1 0 0,0 0 1 0 0,0 0 0 0 0,1 0 0 0 0,1-4-305 0 0,-1 5 126 0 0,-1-1-1 0 0,1 1 1 0 0,-1 0 0 0 0,0-1 0 0 0,-1 1-1 0 0,1-1 1 0 0,-1 1 0 0 0,0-1 0 0 0,-1-4-126 0 0,-3-19 293 0 0,3 16-127 0 0,-1 0-1 0 0,0 1 1 0 0,-1-1 0 0 0,-2-5-166 0 0,-3-7 293 0 0,1 0 0 0 0,1 0 1 0 0,2-1-1 0 0,0 1 0 0 0,2-6-293 0 0,1-18 1572 0 0,1 49-1337 0 0,0 0-7 0 0,0 0-4 0 0,0 0-23 0 0,0 0 3 0 0,4 0 198 0 0,2-1-341 0 0,-1 1 0 0 0,1 0 0 0 0,0 1 0 0 0,-1-1 0 0 0,1 1 0 0 0,0 0 0 0 0,-1 0 0 0 0,1 1 0 0 0,-1 0 0 0 0,0 0 0 0 0,1 0 0 0 0,-1 0 1 0 0,0 1-1 0 0,0 0 0 0 0,-1 0 0 0 0,1 1-61 0 0,41 34-233 0 0,-1 1 1 0 0,-2 3-1 0 0,31 40 233 0 0,-51-52-182 0 0,-15-19 64 0 0,1-1 1 0 0,0 0 0 0 0,10 9 117 0 0,80 79-424 0 0,-96-96 411 0 0,0 0 0 0 0,0 0 0 0 0,0-1-1 0 0,0 1 1 0 0,0-1 0 0 0,0 1 0 0 0,1-1 0 0 0,2 0 13 0 0,16 7-152 0 0,-20-7 143 0 0,1 0 1 0 0,-1 0-1 0 0,1 0 1 0 0,-1 0-1 0 0,1-1 1 0 0,0 1-1 0 0,-1-1 1 0 0,1 0 0 0 0,-1 0-1 0 0,1 0 1 0 0,0 0-1 0 0,-1 0 1 0 0,1-1-1 0 0,-1 1 1 0 0,1-1-1 0 0,-1 1 1 0 0,1-1 0 0 0,-1 0-1 0 0,1 0 1 0 0,-1 0-1 0 0,1-1 1 0 0,-1 1-1 0 0,0 0 1 0 0,0-1-1 0 0,0 0 1 0 0,0 1 0 0 0,0-1-1 0 0,0 0 1 0 0,0 0-1 0 0,-1 0 1 0 0,1 0-1 0 0,-1 0 1 0 0,1-1 8 0 0,1-5-8 0 0,0-1 1 0 0,-1 0 0 0 0,0-1-1 0 0,0 1 1 0 0,-1 0 0 0 0,0-1-1 0 0,0 1 1 0 0,-1-1-1 0 0,-1 1 1 0 0,1 0 0 0 0,-2-1-1 0 0,1 1 1 0 0,-3-5 7 0 0,4 10 0 0 0,-20-97 63 0 0,8 43 485 0 0,-1-30-548 0 0,11 73 107 0 0,-1 0 0 0 0,-1 1 0 0 0,0-1 0 0 0,-6-11-107 0 0,8 18 60 0 0,-3-14 96 0 0,5 21-145 0 0,0 1-1 0 0,0 0 1 0 0,0-1 0 0 0,0 1-1 0 0,0-1 1 0 0,0 1-1 0 0,0-1 1 0 0,0 1 0 0 0,0-1-1 0 0,1 1 1 0 0,-1-1 0 0 0,0 1-1 0 0,0 0 1 0 0,0-1 0 0 0,1 1-1 0 0,-1-1 1 0 0,0 1 0 0 0,0 0-1 0 0,1-1 1 0 0,-1 1 0 0 0,0 0-1 0 0,1-1 1 0 0,-1 1 0 0 0,0 0-1 0 0,1-1 1 0 0,-1 1 0 0 0,1 0-1 0 0,-1 0 1 0 0,0-1 0 0 0,1 1-1 0 0,-1 0 1 0 0,1 0 0 0 0,-1 0-1 0 0,1 0 1 0 0,-1 0-1 0 0,1 0 1 0 0,-1 0 0 0 0,1 0-1 0 0,-1 0-10 0 0,6-1-256 0 0,0 1 0 0 0,0 1 0 0 0,0-1 0 0 0,0 1 0 0 0,0 0-1 0 0,0 0 1 0 0,0 1 256 0 0,-4-1-10686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51.3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1 5016 0 0,'0'0'593'0'0,"0"25"2446"0"0,-2 31-3038 0 0,1-29-116 0 0,1 1-1 0 0,1-1 1 0 0,1 1 0 0 0,1-1 0 0 0,3 6 115 0 0,-2-13-12 0 0,-1 0 0 0 0,0 14 12 0 0,-2-17-6 0 0,1-1 1 0 0,0 1-1 0 0,5 14 6 0 0,0-15 0 0 0,-6-14 1 0 0,0 0 0 0 0,-1 0 1 0 0,1 0-1 0 0,0 0 0 0 0,0 0 0 0 0,-1 0 0 0 0,1 0 0 0 0,-1 0 1 0 0,0 0-1 0 0,0 2-1 0 0,0 40 449 0 0,0-44-381 0 0,0 0 1 0 0,0 0-2 0 0,0 0 10 0 0,0 0 30 0 0,0 0 12 0 0,-6 0-1042 0 0,6 0-4850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51.7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89 3712 0 0,'3'0'183'0'0,"1"-1"1"0"0,-1 0-1 0 0,1 0 1 0 0,-1 0-1 0 0,1-1 1 0 0,-1 1-1 0 0,0-1 1 0 0,0 0-1 0 0,0 0 1 0 0,0 0-1 0 0,0 0 1 0 0,2-1-184 0 0,-2 0 128 0 0,1 0-1 0 0,-1 1 1 0 0,1-1 0 0 0,0 1 0 0 0,0 0 0 0 0,0 0-1 0 0,0 1 1 0 0,1-1 0 0 0,0 1-128 0 0,76-9 608 0 0,-65 9-514 0 0,-1 0 0 0 0,1 0 1 0 0,0 2-1 0 0,8 1-94 0 0,28 0 72 0 0,-7-3-45 0 0,-20 2 65 0 0,-1-2 1 0 0,1-1-1 0 0,15-3-92 0 0,9-3 223 0 0,0 3 0 0 0,35 2-223 0 0,-75 2 17 0 0,24 0 79 0 0,0-1 1 0 0,33-7-97 0 0,-63 8-59 0 0,-1 0-1 0 0,1 1 1 0 0,0 0 0 0 0,-1-1 0 0 0,1 1-1 0 0,-1 0 1 0 0,1 0 0 0 0,0 1-1 0 0,-1-1 1 0 0,1 0 0 0 0,0 1 0 0 0,-1 0-1 0 0,1-1 1 0 0,-1 1 0 0 0,2 1 59 0 0,-2-1-5856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52.0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4416 0 0,'3'2'135'0'0,"-1"0"0"0"0,1 0-1 0 0,0 0 1 0 0,-1 1 0 0 0,1-1 0 0 0,-1 1 0 0 0,0-1 0 0 0,0 1-1 0 0,0 0 1 0 0,0 0 0 0 0,0 2-135 0 0,19 39 2110 0 0,-16-32-1877 0 0,3 7-232 0 0,0 0 0 0 0,-1 1-1 0 0,-1 0 1 0 0,3 20-1 0 0,-7-32-43 0 0,0 0 0 0 0,1 0 0 0 0,0 0 0 0 0,0-1 0 0 0,1 2 43 0 0,12 34-192 0 0,11 56 91 0 0,-26-95 115 0 0,1 0 1 0 0,-1 0-1 0 0,1 0 0 0 0,0 0 0 0 0,0 0 1 0 0,0-1-1 0 0,0 1 0 0 0,2 1-14 0 0,-2-2 105 0 0,0-1-1 0 0,0 1 1 0 0,-1 0-1 0 0,1 0 1 0 0,-1 0-1 0 0,1 0 1 0 0,-1 1-1 0 0,0-1 1 0 0,0 0-1 0 0,0 0 1 0 0,-1 1-1 0 0,1-1 1 0 0,-1 0-1 0 0,0 2-104 0 0,0-5 7 0 0,0 0 0 0 0,0 1-1 0 0,0-1 1 0 0,0 1-1 0 0,0-1 1 0 0,0 0 0 0 0,0 1-1 0 0,0-1 1 0 0,0 1-1 0 0,0-1 1 0 0,0 0-1 0 0,0 1 1 0 0,1-1 0 0 0,-1 1-1 0 0,0-1 1 0 0,0 0-1 0 0,0 1 1 0 0,0-1 0 0 0,1 0-1 0 0,-1 1 1 0 0,0-1-1 0 0,0 0 1 0 0,1 1 0 0 0,-1-1-1 0 0,0 0 1 0 0,0 0-1 0 0,1 1 1 0 0,-1-1-1 0 0,0 0 1 0 0,1 0 0 0 0,-1 0-1 0 0,0 1 1 0 0,1-1-1 0 0,-1 0 1 0 0,0 0 0 0 0,1 0-1 0 0,-1 0 1 0 0,1 0-1 0 0,-1 0 1 0 0,0 0 0 0 0,1 0-1 0 0,-1 0 1 0 0,1 0-1 0 0,-1 0 1 0 0,0 0 0 0 0,1 0-1 0 0,-1 0 1 0 0,1 0-1 0 0,-1 0 1 0 0,0 0-1 0 0,1 0 1 0 0,-1 0 0 0 0,0-1-1 0 0,1 1-6 0 0,-1 0-9 0 0,0 0-6900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52.5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461 10 4008 0 0,'-50'-5'2198'0'0,"41"3"-2073"0"0,-1 1 0 0 0,1 0 0 0 0,0 1-1 0 0,-1 0 1 0 0,1 0 0 0 0,-1 1 0 0 0,-2 1-125 0 0,-15 2 166 0 0,0-1 1 0 0,-20-1-167 0 0,11 0 68 0 0,24-1-35 0 0,1 1-1 0 0,-1 0 1 0 0,0 1-1 0 0,-3 2-32 0 0,5-2 71 0 0,0 0 1 0 0,0-1-1 0 0,0 0 0 0 0,0 0 1 0 0,-9-1-72 0 0,17-1 10 0 0,0 0-1 0 0,1 1 1 0 0,-1-1 0 0 0,0 0 0 0 0,1 1-1 0 0,-1-1 1 0 0,0 1 0 0 0,1 0 0 0 0,-1-1-1 0 0,1 1 1 0 0,-1 0 0 0 0,1 0 0 0 0,-1 0-1 0 0,1 0 1 0 0,0 0 0 0 0,-1 1 0 0 0,1-1-1 0 0,0 0 1 0 0,0 0 0 0 0,0 1 0 0 0,0-1-1 0 0,0 1 1 0 0,0 0-10 0 0,-3 5 74 0 0,0 1-1 0 0,1-1 0 0 0,0 1 1 0 0,-1 4-74 0 0,-2 5 90 0 0,4-12-68 0 0,1 1 0 0 0,0-1 0 0 0,0 1 0 0 0,0-1 0 0 0,0 1 0 0 0,1 0 0 0 0,0-1 0 0 0,0 1 0 0 0,1 0 0 0 0,0-1 0 0 0,0 1-22 0 0,1 30 78 0 0,-2-27-77 0 0,-1 1 54 0 0,1-1 1 0 0,0 1-1 0 0,0-1 1 0 0,1 1-1 0 0,0-1 0 0 0,1 1 1 0 0,0-1-1 0 0,1 1 1 0 0,0-1-1 0 0,0 0 0 0 0,1 0 1 0 0,0-1-1 0 0,0 1-55 0 0,38 71-8 0 0,-30-63 24 0 0,-11-16-11 0 0,0 1 1 0 0,1-1-1 0 0,-1 1 1 0 0,0-1-1 0 0,0 1 1 0 0,0-1-1 0 0,0 1 1 0 0,0 0-1 0 0,0 0 1 0 0,-1 0 0 0 0,1-1-1 0 0,0 1 1 0 0,-1 0-1 0 0,0 0 1 0 0,1 0-1 0 0,-1 0-5 0 0,0-1 15 0 0,0 1 1 0 0,0-1-1 0 0,0 0 0 0 0,0 0 0 0 0,0 0 1 0 0,0 1-1 0 0,0-1 0 0 0,1 0 0 0 0,-1 0 1 0 0,1 0-1 0 0,-1 0 0 0 0,1 1 0 0 0,-1-1 1 0 0,1 0-1 0 0,-1 0 0 0 0,1 0 0 0 0,0 0 1 0 0,0 0-16 0 0,7 11 260 0 0,-7 13 896 0 0,-2-16-1678 0 0,1-9-7256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52.9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41 6328 0 0,'26'-1'419'0'0,"1"-2"0"0"0,-1-1 0 0 0,4-2-419 0 0,-6 2 167 0 0,26-4-122 0 0,0 3 0 0 0,1 2 1 0 0,4 2-46 0 0,26 0-143 0 0,0-3-1114 0 0,-78 4-3383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53.2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 5224 0 0,'4'0'2'0'0,"-4"0"-2"0"0,0 0 1 0 0,1 0 0 0 0,-1 0-1 0 0,1 0 1 0 0,-1 1 0 0 0,1-1-1 0 0,-1 0 1 0 0,1 0-1 0 0,-1 0 1 0 0,1 0 0 0 0,-1 0-1 0 0,1 0 1 0 0,-1-1-1 0 0,1 1 1 0 0,-1 0 0 0 0,1 0-1 0 0,-1 0 1 0 0,0 0 0 0 0,1 0-1 0 0,-1-1 1 0 0,1 1-1 0 0,-1 0 1 0 0,1 0 0 0 0,-1-1-1 0 0,0 1 1 0 0,1 0-1 0 0,-1-1 1 0 0,0 1 0 0 0,1 0-1 0 0,-1-1 1 0 0,0 1 0 0 0,0-1-1 0 0,1 1 1 0 0,-1-1-1 0 0,0 1 1 0 0,0 0 0 0 0,0-1-1 0 0,1 0 0 0 0,-1 1 40 0 0,1 0 0 0 0,-1 0 0 0 0,1-1 0 0 0,-1 1 0 0 0,0 0 0 0 0,1 0 0 0 0,-1 0 0 0 0,1 0 0 0 0,-1 0 0 0 0,1 0 0 0 0,0 0 0 0 0,-1 0-1 0 0,1 0 1 0 0,-1 0 0 0 0,1 0 0 0 0,-1 0 0 0 0,1 0 0 0 0,-1 0 0 0 0,1 0 0 0 0,-1 0 0 0 0,0 0 0 0 0,1 1 0 0 0,-1-1 0 0 0,1 0 0 0 0,-1 0 0 0 0,1 1-40 0 0,6 49 470 0 0,0-5-118 0 0,0 8 80 0 0,1 22 139 0 0,1-5 16 0 0,-6-47-105 0 0,0 0 0 0 0,0 15-482 0 0,-3-26 165 0 0,0 0 1 0 0,1 0 0 0 0,1-1 0 0 0,0 1-1 0 0,0 0 1 0 0,1-1 0 0 0,4 10-166 0 0,-6-17 80 0 0,0 0-1 0 0,0 1 1 0 0,-1-1 0 0 0,0 0 0 0 0,0 1 0 0 0,0-1 0 0 0,0 1-80 0 0,0 6-566 0 0,0-11-7163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53.6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26 6520 0 0,'0'0'37'0'0,"0"0"1"0"0,0 0 0 0 0,0 0-1 0 0,0 0 1 0 0,0 0 0 0 0,0-1-1 0 0,0 1 1 0 0,0 0 0 0 0,1 0-1 0 0,-1 0 1 0 0,0 0-1 0 0,0 0 1 0 0,0-1 0 0 0,0 1-1 0 0,0 0 1 0 0,0 0 0 0 0,0 0-1 0 0,0 0 1 0 0,0 0 0 0 0,0-1-1 0 0,0 1 1 0 0,0 0-1 0 0,0 0 1 0 0,0 0 0 0 0,0 0-1 0 0,0 0 1 0 0,0-1 0 0 0,0 1-1 0 0,0 0 1 0 0,0 0 0 0 0,0 0-1 0 0,-1 0 1 0 0,1 0 0 0 0,0-1-1 0 0,0 1 1 0 0,0 0-1 0 0,0 0 1 0 0,0 0 0 0 0,0 0-1 0 0,0 0 1 0 0,0 0 0 0 0,-1 0-1 0 0,1 0 1 0 0,0 0 0 0 0,0-1-1 0 0,0 1 1 0 0,0 0-1 0 0,0 0 1 0 0,0 0 0 0 0,-1 0-1 0 0,1 0 1 0 0,0 0 0 0 0,0 0-1 0 0,0 0-37 0 0,-14-4 1054 0 0,-5-3 362 0 0,15 6-1258 0 0,-1 0 0 0 0,1 0-1 0 0,-1 0 1 0 0,1 0-1 0 0,-1 1 1 0 0,-2 0-158 0 0,-8-2 257 0 0,7 2-178 0 0,0-1 0 0 0,0 1-1 0 0,0 1 1 0 0,-6 0-79 0 0,7 0 17 0 0,0 0-1 0 0,0-1 0 0 0,0 0 0 0 0,0 0 1 0 0,0 0-1 0 0,0-1 0 0 0,-2-1-16 0 0,4 1 2 0 0,0 1-1 0 0,-1-1 1 0 0,1 1-1 0 0,0 0 0 0 0,0 1 1 0 0,0-1-1 0 0,0 1 1 0 0,-3 0-2 0 0,-21 2-2 0 0,27-2-2 0 0,0 0 1 0 0,0 0 0 0 0,0 0 0 0 0,0 0-1 0 0,0 0 1 0 0,1 1 0 0 0,-1-1-1 0 0,0 0 1 0 0,0 1 0 0 0,1 0 0 0 0,-1-1-1 0 0,1 1 1 0 0,0 0 0 0 0,-1 1 3 0 0,-6 6-26 0 0,6-7 9 0 0,1 1 1 0 0,-1-1 0 0 0,1 1 0 0 0,0 0 0 0 0,-1 0 0 0 0,1-1 0 0 0,1 1 0 0 0,-1 0-1 0 0,0 0 1 0 0,1 0 0 0 0,-1 0 0 0 0,1 1 16 0 0,-2 37-284 0 0,2 351 674 0 0,0-392-310 0 0,0 0-12 0 0,0 0-47 0 0,0 0-5 0 0,32 0 149 0 0,107-11-211 0 0,-132 10 44 0 0,1 0 1 0 0,-1-1 0 0 0,0 0 0 0 0,0 0 0 0 0,1-1 0 0 0,-2 0 0 0 0,1 0-1 0 0,0-1 2 0 0,-1 1 1 0 0,1 0 0 0 0,-1 0 0 0 0,1 0 0 0 0,0 1 1 0 0,0 0-1 0 0,0 0 0 0 0,0 1 0 0 0,0 0 0 0 0,2 0-1 0 0,14 1 58 0 0,0-1 0 0 0,0-1 1 0 0,0-1-1 0 0,0-1 1 0 0,-1-1-1 0 0,13-4-58 0 0,-32 8-131 0 0,-1 0 0 0 0,0 1-1 0 0,0-1 1 0 0,0 0 0 0 0,0-1-1 0 0,0 1 1 0 0,0 0 0 0 0,0-1-1 0 0,0 1 1 0 0,-1-1 0 0 0,1 1-1 0 0,1-3 132 0 0,-3 4-8286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54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 7024 0 0,'9'-1'301'0'0,"1"1"0"0"0,-1-2 0 0 0,0 1 0 0 0,0-1 0 0 0,0-1 0 0 0,1 0-301 0 0,-1 0 116 0 0,1 1 5 0 0,1 0 0 0 0,0 1 0 0 0,-1 0-1 0 0,1 1 1 0 0,2 0-121 0 0,23-1 99 0 0,11-3-73 0 0,0 0-552 0 0,0-2-1 0 0,18-6 527 0 0,-60 11-6166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2.8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77 39 6128 0 0,'0'-3'216'0'0,"-1"-19"3050"0"0,1 22-3181 0 0,0-1 0 0 0,0 1 0 0 0,0-1 0 0 0,0 1 0 0 0,0-1 0 0 0,0 0 0 0 0,0 1 0 0 0,0-1 0 0 0,0 1 0 0 0,0-1 0 0 0,-1 1 0 0 0,1-1 0 0 0,0 1 0 0 0,0-1 0 0 0,-1 1 0 0 0,1-1 0 0 0,0 1 0 0 0,-1-1 1 0 0,1 1-1 0 0,-1 0 0 0 0,1-1 0 0 0,0 1 0 0 0,-1-1 0 0 0,1 1 0 0 0,-1 0 0 0 0,1-1 0 0 0,-1 1 0 0 0,1 0 0 0 0,-1 0 0 0 0,1-1-85 0 0,-1 2 30 0 0,0 1 1 0 0,0-1-1 0 0,0 0 0 0 0,0 0 0 0 0,0 0 1 0 0,1 0-1 0 0,-1 1 0 0 0,0-1 1 0 0,1 0-1 0 0,-1 1 0 0 0,1-1 1 0 0,-1 0-1 0 0,1 1 0 0 0,0-1 1 0 0,0 1-1 0 0,0 0-30 0 0,-2 3 64 0 0,-16 62 369 0 0,0 13-433 0 0,8-33 131 0 0,6-22 37 0 0,1 0-1 0 0,1 0 1 0 0,2 0-1 0 0,0 0 0 0 0,4 21-167 0 0,-2-20 114 0 0,-1-21-89 0 0,0 1 0 0 0,0-1 1 0 0,0 0-1 0 0,1 1 0 0 0,1 2-25 0 0,-1-3 11 0 0,-1-1 0 0 0,1 1 0 0 0,-1 0 0 0 0,0-1 0 0 0,0 1 0 0 0,-1 0 0 0 0,1 1-11 0 0,-1-1 9 0 0,1 11 216 0 0,-1-16-217 0 0,0 0-1 0 0,1 1 1 0 0,-1-1-1 0 0,0 1 1 0 0,0-1 0 0 0,1 0-1 0 0,-1 1 1 0 0,0-1-1 0 0,0 0 1 0 0,1 1 0 0 0,-1-1-1 0 0,0 0 1 0 0,1 1 0 0 0,-1-1-1 0 0,1 0 1 0 0,-1 0-1 0 0,1 1 1 0 0,-1-1 0 0 0,0 0-1 0 0,1 0 1 0 0,-1 0-1 0 0,1 0 1 0 0,-1 0 0 0 0,1 1-1 0 0,-1-1 1 0 0,1 0-1 0 0,-1 0 1 0 0,1 0 0 0 0,-1 0-1 0 0,0 0-7 0 0,1 0 27 0 0,-1 10 92 0 0,15-17-215 0 0,-9 5-1684 0 0,-4 1-7620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54.6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0 238 4008 0 0,'1'1'25'0'0,"-1"0"1"0"0,1 0 0 0 0,0 0-1 0 0,-1 0 1 0 0,1 0-1 0 0,0 0 1 0 0,0-1 0 0 0,0 1-1 0 0,0 0 1 0 0,0-1-1 0 0,0 1 1 0 0,0 0 0 0 0,0-1-1 0 0,0 1 1 0 0,1-1-26 0 0,0 1 49 0 0,-1 0 0 0 0,1 0 0 0 0,0 0 0 0 0,-1 0-1 0 0,1 0 1 0 0,-1 0 0 0 0,1 0 0 0 0,-1 0 0 0 0,0 1 0 0 0,1 0-49 0 0,1 2 59 0 0,1 0 0 0 0,-1 1 0 0 0,-1 0 0 0 0,1-1 1 0 0,-1 1-1 0 0,1 0 0 0 0,-1 0 0 0 0,-1 1 0 0 0,1-1 0 0 0,-1 0 0 0 0,0 1 0 0 0,0-1 0 0 0,0 3-59 0 0,0 1 38 0 0,0 0 0 0 0,1-1 0 0 0,0 1 0 0 0,0-1-1 0 0,2 5-37 0 0,0-3 11 0 0,-1 1-1 0 0,0 0 0 0 0,-1 0 1 0 0,1 3-11 0 0,22 171 417 0 0,-24-151-188 0 0,-2-30-155 0 0,1 1-1 0 0,0-1 1 0 0,0 1-1 0 0,0-1 1 0 0,0 1-1 0 0,1-1 1 0 0,0 0-1 0 0,0 1 0 0 0,0-1 1 0 0,0 0-1 0 0,1 0 1 0 0,1 3-74 0 0,-2-5 86 0 0,0 0 0 0 0,0 1 0 0 0,0-1 1 0 0,0 0-1 0 0,-1 0 0 0 0,1 1 0 0 0,-1-1 1 0 0,0 0-1 0 0,1 1 0 0 0,-1-1 0 0 0,0 1 0 0 0,0 0-86 0 0,0-3 196 0 0,0 0-32 0 0,0 0 0 0 0,-1-1-80 0 0,0 0 0 0 0,0 0-1 0 0,0-1 1 0 0,0 1 0 0 0,0-1-1 0 0,0 1 1 0 0,1-1-1 0 0,-1 1 1 0 0,1-1 0 0 0,-1 1-1 0 0,1-1-83 0 0,-1-4 70 0 0,0 0 0 0 0,0 1 0 0 0,0-1 0 0 0,-1 1 0 0 0,0 0 0 0 0,0-1 0 0 0,-2-3-70 0 0,-5-14 102 0 0,-2-23 266 0 0,2 0 0 0 0,-2-30-368 0 0,5 26 219 0 0,3 18 54 0 0,1 1 1 0 0,3-18-274 0 0,-1 16 109 0 0,1 26-77 0 0,0 0 0 0 0,0 1 0 0 0,1-1 1 0 0,0 0-1 0 0,0 0 0 0 0,0 1 0 0 0,1-1 0 0 0,0 1 1 0 0,1-3-33 0 0,13-31 187 0 0,-16 34-160 0 0,0 0-1 0 0,1 0 0 0 0,-1 0 1 0 0,2 1-1 0 0,-1-1 1 0 0,1 1-1 0 0,-1 0 0 0 0,1-1 1 0 0,1 1-1 0 0,-1 1 0 0 0,1-1 1 0 0,0 0-1 0 0,0 1 0 0 0,0 0 1 0 0,0 0-1 0 0,1 0 1 0 0,0 0-1 0 0,4-2-26 0 0,16-10 63 0 0,-14 8-37 0 0,1 0 0 0 0,0 1-1 0 0,0 0 1 0 0,1 1 0 0 0,0 0 0 0 0,0 1-1 0 0,0 0 1 0 0,7 0-26 0 0,16-3 11 0 0,65-12 4 0 0,-96 20-16 0 0,0 0 1 0 0,0 0-1 0 0,0 1 1 0 0,-1-1-1 0 0,1 1 1 0 0,1 0 0 0 0,17 2-4 0 0,-18-2 3 0 0,0 0 0 0 0,0 0 1 0 0,0 1-1 0 0,0 0 0 0 0,-1-1 1 0 0,1 2-1 0 0,0-1 0 0 0,-1 0 0 0 0,1 1 1 0 0,-1 0-1 0 0,0 0 0 0 0,0 0 0 0 0,0 1 1 0 0,-1-1-1 0 0,1 1 1 0 0,8 6-5 0 0,-7-4 6 0 0,1 0-1 0 0,-2-1 1 0 0,1 2 0 0 0,-1-1-1 0 0,0 0 1 0 0,0 1 0 0 0,-1 0-1 0 0,0 0 1 0 0,0 0 0 0 0,-1 0-1 0 0,1 1 1 0 0,-1 3-1 0 0,-2-9 0 0 0,0 1 0 0 0,0 0 0 0 0,-1-1-1 0 0,1 1 1 0 0,-1-1 0 0 0,1 1 0 0 0,-1-1 0 0 0,0 1 0 0 0,0-1 0 0 0,-1 2 0 0 0,-4 12 0 0 0,5-11 0 0 0,-1-1 1 0 0,0 0 0 0 0,0 1 0 0 0,0-1-1 0 0,0 0 1 0 0,-1 0 0 0 0,1 0 0 0 0,-1 0-1 0 0,0-1 1 0 0,0 1 0 0 0,-1-1 0 0 0,1 0 0 0 0,-4 3-1 0 0,-10 7 6 0 0,0 0 1 0 0,-9 4-7 0 0,13-9 1 0 0,-22 18-3 0 0,23-17 0 0 0,0-1 1 0 0,0 0-1 0 0,-10 4 2 0 0,13-7-1 0 0,-18 8-16 0 0,0-2 0 0 0,-12 4 17 0 0,38-15-4 0 0,-1 1 0 0 0,1 0 0 0 0,-1 0 0 0 0,1 0 0 0 0,-1 0 0 0 0,1 0-1 0 0,-1 0 1 0 0,1 0 0 0 0,0 0 0 0 0,0 1 0 0 0,-1 0 4 0 0,-10 9-120 0 0,9-8 78 0 0,1 0 1 0 0,0 1 0 0 0,0-1-1 0 0,0 1 1 0 0,1-1-1 0 0,-1 1 1 0 0,1 0-1 0 0,0 0 1 0 0,0 0-1 0 0,-1 2 42 0 0,3-4-14 0 0,-1 0 0 0 0,1-1 0 0 0,0 1 0 0 0,-1 0 0 0 0,1-1 0 0 0,0 1 0 0 0,0-1 0 0 0,0 1 0 0 0,0-1 0 0 0,0 0 0 0 0,0 1 0 0 0,0-1 0 0 0,1 0 0 0 0,-1 0 0 0 0,1 0 0 0 0,-1 0 0 0 0,0 0 0 0 0,1 0 0 0 0,-1 0 0 0 0,1 0 0 0 0,0 0 0 0 0,1 0 14 0 0,43 16 42 0 0,-46-17-42 0 0,43 11 8 0 0,-30-9-10 0 0,0 1 1 0 0,-1 1 0 0 0,0 0-1 0 0,1 1 1 0 0,7 4 1 0 0,-11-5 3 0 0,2 0 0 0 0,-1 0 0 0 0,0-1-1 0 0,2 1-2 0 0,27 8 41 0 0,2 2 151 0 0,1-2 1 0 0,0-1-1 0 0,0-3 0 0 0,4-1-192 0 0,70 15 320 0 0,-102-18-288 0 0,0 2 1 0 0,-1-1-1 0 0,1 2 0 0 0,-1 0 0 0 0,0 1-32 0 0,13 6-1651 0 0,-22-12-7001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55.3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4416 0 0,'0'0'483'0'0,"0"0"9"0"0,0 0-3 0 0,0 0-52 0 0,0 0-202 0 0,0 0-50 0 0,0 0 4 0 0,0 0-30 0 0,0 0-108 0 0,0 0-29 0 0,0 15 28 0 0,0 115-1273 0 0,0-130-3058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55.6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5 4008 0 0,'0'0'15'0'0,"0"0"-1"0"0,1 0 1 0 0,-1 0 0 0 0,0 1 0 0 0,0-1-1 0 0,0 0 1 0 0,1 0 0 0 0,-1 0-1 0 0,0 0 1 0 0,0 0 0 0 0,0 0 0 0 0,1 1-1 0 0,-1-1 1 0 0,0 0 0 0 0,0 0 0 0 0,1 0-1 0 0,-1 0 1 0 0,0 0 0 0 0,0 0-1 0 0,1 0 1 0 0,-1 0 0 0 0,0 0 0 0 0,0 0-1 0 0,0 0 1 0 0,1 0 0 0 0,-1 0 0 0 0,0 0-1 0 0,0 0 1 0 0,1 0 0 0 0,-1-1-1 0 0,0 1 1 0 0,0 0 0 0 0,0 0 0 0 0,1 0-1 0 0,-1 0 1 0 0,0 0 0 0 0,0 0 0 0 0,0-1-1 0 0,1 1 1 0 0,-1 0 0 0 0,0 0 0 0 0,0 0-1 0 0,0-1 1 0 0,0 1 0 0 0,0 0-1 0 0,1 0 1 0 0,-1 0 0 0 0,0-1 0 0 0,0 1-1 0 0,0 0 1 0 0,0 0 0 0 0,0-1 0 0 0,0 1-1 0 0,0 0 1 0 0,0 0 0 0 0,0 0-1 0 0,0-1 1 0 0,0 1-15 0 0,1 0 28 0 0,-1 1 1 0 0,0-1-1 0 0,1 1 0 0 0,-1 0 0 0 0,0-1 1 0 0,1 1-1 0 0,-1-1 0 0 0,0 1 1 0 0,1 0-1 0 0,-1-1 0 0 0,0 1 0 0 0,0-1 1 0 0,0 1-1 0 0,0 0 0 0 0,0-1 0 0 0,0 1 1 0 0,0 0-1 0 0,0-1 0 0 0,0 1 0 0 0,0 0 1 0 0,0-1-1 0 0,0 1 0 0 0,0 0 0 0 0,0-1 1 0 0,-1 1-1 0 0,1 0 0 0 0,0-1 0 0 0,-1 1 1 0 0,1-1-1 0 0,0 1 0 0 0,-1-1 0 0 0,1 1-28 0 0,-7 18 122 0 0,3-5-98 0 0,3-11-4 0 0,0 0 1 0 0,-1-1-1 0 0,1 1 1 0 0,1 1-1 0 0,-1-1 1 0 0,0 0-1 0 0,1 0 1 0 0,-1 2-21 0 0,1-4 19 0 0,0 0 0 0 0,0 0 0 0 0,0 0-1 0 0,0-1 1 0 0,0 1 0 0 0,1 0 0 0 0,-1 0 0 0 0,0 0 0 0 0,0 0 0 0 0,0 0-1 0 0,1 0 1 0 0,-1 0 0 0 0,1 0 0 0 0,-1 0 0 0 0,1-1 0 0 0,-1 1 0 0 0,1 0-1 0 0,-1 0 1 0 0,1-1 0 0 0,-1 1 0 0 0,1 0 0 0 0,0-1 0 0 0,0 1 0 0 0,-1 0-1 0 0,1-1 1 0 0,0 1 0 0 0,0-1-19 0 0,16 10-583 0 0,-15-9-3707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56.7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40 2304 0 0,'125'-7'1159'0'0,"-41"3"-533"0"0,-49 1-562 0 0,-1 2-1 0 0,8 2-63 0 0,-12-1 500 0 0,1-2 0 0 0,-1 0 0 0 0,22-6-500 0 0,-16 3 1382 0 0,1 1 0 0 0,12 1-1382 0 0,-47 3 25 0 0,0-1 102 0 0,1 1 0 0 0,0 0 0 0 0,-1 0 0 0 0,1 0 0 0 0,0 0 0 0 0,-1 0 0 0 0,1 0 0 0 0,-1 1 0 0 0,1-1 0 0 0,0 1 0 0 0,-1 0 0 0 0,1 0 0 0 0,-1 0 0 0 0,0 0 0 0 0,1 0 0 0 0,-1 0 0 0 0,0 1 0 0 0,0-1 0 0 0,1 1 0 0 0,-1 0 0 0 0,0-1 0 0 0,-1 1 0 0 0,1 0 0 0 0,0 0 0 0 0,1 2-127 0 0,9 9 89 0 0,-10-12-75 0 0,0 1 0 0 0,-1 0 0 0 0,1 0 0 0 0,0 0 0 0 0,-1 0-1 0 0,1 0 1 0 0,-1 0 0 0 0,0 0 0 0 0,0 0 0 0 0,1 1 0 0 0,-2-1-1 0 0,1 0 1 0 0,0 1 0 0 0,0-1 0 0 0,0 3-14 0 0,5 18-3 0 0,-5-19-1 0 0,1 0 0 0 0,-1 0-1 0 0,0 0 1 0 0,-1 0-1 0 0,1 0 1 0 0,-1 0 0 0 0,1 1 4 0 0,-2 1-18 0 0,2 0 0 0 0,-1 0 0 0 0,0 0 1 0 0,1 1-1 0 0,0-1 0 0 0,1 0 1 0 0,-1 0-1 0 0,1-1 0 0 0,0 1 0 0 0,2 3 18 0 0,1 3-34 0 0,-1 1 0 0 0,0 0 0 0 0,-1 0 0 0 0,0 0 0 0 0,1 12 34 0 0,2 11-91 0 0,19 80-261 0 0,-16-62 215 0 0,-6-34 84 0 0,1 0 0 0 0,0-1 0 0 0,4 8 53 0 0,-5-17-50 0 0,0 0 0 0 0,-1 0-1 0 0,0 1 1 0 0,-1 4 50 0 0,8 34-122 0 0,-6-41 105 0 0,1-1-1 0 0,-1 0 0 0 0,1 0 0 0 0,0 0 1 0 0,1-1 17 0 0,-1 2 25 0 0,1-1 0 0 0,-1 0 0 0 0,0 1 0 0 0,0 3-25 0 0,10 15 52 0 0,-11-22-49 0 0,0 0-1 0 0,-1 0 1 0 0,0 0-1 0 0,0 1 1 0 0,0-1-1 0 0,0 1 1 0 0,-1-1 0 0 0,1 1-1 0 0,-1-1 1 0 0,0 3-3 0 0,-1-6 9 0 0,0 0-1 0 0,0 0 1 0 0,0 0 0 0 0,1 0 0 0 0,-1-1 0 0 0,0 1 0 0 0,0 0 0 0 0,1 0 0 0 0,-1 0 0 0 0,1-1-1 0 0,-1 1 1 0 0,0 0 0 0 0,1 0 0 0 0,0-1 0 0 0,-1 1 0 0 0,1 0-9 0 0,0 0 29 0 0,0 0 1 0 0,-1-1 0 0 0,1 1-1 0 0,0 0 1 0 0,-1 0-1 0 0,1 0 1 0 0,-1 0 0 0 0,1 0-1 0 0,-1 0 1 0 0,0 0-1 0 0,1 0 1 0 0,-1 0 0 0 0,0 0-1 0 0,0 0 1 0 0,0 0-1 0 0,0 0 1 0 0,0 1-30 0 0,0-2 16 0 0,0 1 1 0 0,0-1-1 0 0,0 1 1 0 0,0-1-1 0 0,0 1 0 0 0,-1-1 1 0 0,1 1-1 0 0,0 0 0 0 0,0-1 1 0 0,0 1-1 0 0,1-1 1 0 0,-1 1-1 0 0,0-1 0 0 0,0 1 1 0 0,0 0-1 0 0,0-1 0 0 0,0 1 1 0 0,1-1-1 0 0,-1 1 1 0 0,0-1-1 0 0,0 1 0 0 0,1-1 1 0 0,-1 1-1 0 0,0-1 0 0 0,1 0 1 0 0,-1 1-1 0 0,1-1 1 0 0,-1 1-1 0 0,0-1 0 0 0,1 0 1 0 0,-1 1-1 0 0,1-1 1 0 0,-1 0-1 0 0,1 1 0 0 0,-1-1 1 0 0,1 0-1 0 0,-1 0 0 0 0,1 0 1 0 0,0 0-1 0 0,-1 1 1 0 0,1-1-1 0 0,-1 0 0 0 0,1 0 1 0 0,-1 0-1 0 0,1 0 0 0 0,0 0 1 0 0,-1 0-1 0 0,1 0 1 0 0,-1-1-17 0 0,1 1 98 0 0,-1 0 20 0 0,0 0 34 0 0,0 0 8 0 0,0 0 2 0 0,0 0 4 0 0,0 0-28 0 0,0 0 2 0 0,0 0-1 0 0,0 0-11 0 0,0 0-56 0 0,0 0-9 0 0,0 0-1 0 0,0 0-4 0 0,0 0-1 0 0,0 0 4 0 0,0 0-2 0 0,0 0-2 0 0,0 0-17 0 0,0 0 4 0 0,0 0-1 0 0,0 0-3 0 0,0 0-24 0 0,0 0 0 0 0,0 0 5 0 0,0 0-5 0 0,0 0-6 0 0,0 0-2 0 0,-25 0 17 0 0,-143 9 73 0 0,123-5-67 0 0,-86 7 200 0 0,33-3 2046 0 0,-80-4-2277 0 0,178-4 139 0 0,0 0-19 0 0,0 0-90 0 0,0 0-22 0 0,0 0-5 0 0,0-1-1 0 0,0 1 0 0 0,0-1 1 0 0,1 1-1 0 0,-1-1 0 0 0,0 1 1 0 0,1-1-1 0 0,-1 1 0 0 0,0-1 0 0 0,1 1 1 0 0,-1 0-1 0 0,0-1 0 0 0,1 1 1 0 0,-1 0-1 0 0,1-1 0 0 0,-1 1 1 0 0,1 0-1 0 0,-1 0 0 0 0,1-1 0 0 0,-1 1 1 0 0,1 0-1 0 0,-1 0 0 0 0,1 0 1 0 0,0 0-3 0 0,19-5-10 0 0,-10 2 12 0 0,36-14-2156 0 0,-41 14-8619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57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516 1 3408 0 0,'0'0'18'0'0,"1"0"0"0"0,-1 0 0 0 0,0 0 1 0 0,0 0-1 0 0,0 0 0 0 0,1-1 0 0 0,-1 1 0 0 0,0 0 1 0 0,0 0-1 0 0,0 0 0 0 0,1 0 0 0 0,-1 0 0 0 0,0 0 1 0 0,0 0-1 0 0,0 0 0 0 0,1 0 0 0 0,-1 0 0 0 0,0 0 1 0 0,0 1-1 0 0,0-1 0 0 0,1 0 0 0 0,-1 0 0 0 0,0 0 1 0 0,0 0-1 0 0,0 0 0 0 0,1 0 0 0 0,-1 0 0 0 0,0 0 1 0 0,0 1-1 0 0,0-1 0 0 0,0 0 0 0 0,0 0 0 0 0,1 0 1 0 0,-1 0-1 0 0,0 1 0 0 0,0-1 0 0 0,0 0 0 0 0,0 0 0 0 0,0 0 1 0 0,0 0-1 0 0,0 1 0 0 0,0-1 0 0 0,1 0 0 0 0,-1 0-18 0 0,-8 9 425 0 0,6-6-441 0 0,1-3 27 0 0,1 0-1 0 0,-1 0 1 0 0,1 1-1 0 0,-1-1 1 0 0,1 0-1 0 0,-1 0 1 0 0,1 0-1 0 0,-1 1 1 0 0,1-1-1 0 0,-1 0 1 0 0,1 0-1 0 0,-1 0 0 0 0,1 0 1 0 0,-1 0-1 0 0,1 0 1 0 0,-1 0-1 0 0,1 0 1 0 0,-1 0-1 0 0,1 0 1 0 0,-1 0-1 0 0,0-1-10 0 0,-15 2 132 0 0,-19 10 91 0 0,-1-3-1 0 0,-27 4-222 0 0,-21 5 156 0 0,51-11 83 0 0,-32 3-239 0 0,32-5 832 0 0,-25 6-832 0 0,44-8 500 0 0,-1 0-1 0 0,1 0 1 0 0,-1-2 0 0 0,-5 0-500 0 0,19 0 229 0 0,1 0-10 0 0,0 0-3 0 0,0 0 1 0 0,0 0-26 0 0,0 0-129 0 0,0 0-36 0 0,6-2-1204 0 0,-5 2-4988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57.4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4816 0 0,'1'2'49'0'0,"0"-1"0"0"0,0 1 1 0 0,0-1-1 0 0,1 1 0 0 0,-1-1 0 0 0,1 0 0 0 0,-1 1 1 0 0,1-1-1 0 0,-1 0 0 0 0,1 0 0 0 0,0 0 1 0 0,-1 0-1 0 0,1-1 0 0 0,0 1 0 0 0,0 0 0 0 0,0-1-49 0 0,16 9 307 0 0,-16-7-217 0 0,3 1-70 0 0,-1 0 1 0 0,0 1-1 0 0,0-1 0 0 0,0 1 1 0 0,-1 0-1 0 0,1 0 0 0 0,-1 0 1 0 0,0 0-1 0 0,0 1 0 0 0,0-1 1 0 0,0 2-21 0 0,-2-4-2 0 0,-1-1-1 0 0,1 1 1 0 0,-1-1 0 0 0,1 0-1 0 0,0 1 1 0 0,0-1 0 0 0,-1 0 0 0 0,1 1-1 0 0,0-1 1 0 0,0 0 0 0 0,0 0-1 0 0,0 0 1 0 0,1 0 0 0 0,-1 0 0 0 0,0 0-1 0 0,0 0 1 0 0,1 0 0 0 0,-1-1-1 0 0,0 1 1 0 0,1 0 0 0 0,0 0 2 0 0,5 4 14 0 0,-6-5-12 0 0,-1 1-1 0 0,1 0 1 0 0,-1-1 0 0 0,1 1-1 0 0,-1-1 1 0 0,1 1 0 0 0,-1-1-1 0 0,1 1 1 0 0,0-1 0 0 0,-1 1-1 0 0,1-1 1 0 0,0 0 0 0 0,-1 1-1 0 0,1-1 1 0 0,0 0 0 0 0,0 0-1 0 0,-1 1 1 0 0,1-1 0 0 0,0 0-1 0 0,-1 0 1 0 0,1 0-1 0 0,0 0-1 0 0,9 0-730 0 0,-9 0-3198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4:57.8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 2208 0 0,'14'-1'231'0'0,"-11"1"-133"0"0,-1-1 1 0 0,1 1 0 0 0,0 0-1 0 0,-1 0 1 0 0,1 0 0 0 0,0 0-1 0 0,-1 0 1 0 0,1 0 0 0 0,0 1-1 0 0,-1-1 1 0 0,1 1 0 0 0,-1 0-1 0 0,1 0 1 0 0,-1 0 0 0 0,1 0-1 0 0,-1 0 1 0 0,0 1 0 0 0,1-1-1 0 0,0 2-98 0 0,3 4 41 0 0,0 0 0 0 0,-1 1 0 0 0,0 0 0 0 0,0 0-1 0 0,-1 0 1 0 0,0 0 0 0 0,0 1 0 0 0,1 5-41 0 0,-5-12 46 0 0,1 0-1 0 0,0 0 1 0 0,0 0 0 0 0,0 0-1 0 0,0 0 1 0 0,1 0 0 0 0,-1 0-1 0 0,0 0 1 0 0,1 0-46 0 0,-1-1 19 0 0,0 0-1 0 0,0 0 1 0 0,0 1-1 0 0,0-1 0 0 0,0 0 1 0 0,0 0-1 0 0,-1 1 1 0 0,1-1-1 0 0,-1 0 1 0 0,1 1-1 0 0,-1-1 1 0 0,1 0-1 0 0,-1 1 1 0 0,0-1-1 0 0,0 1 1 0 0,1 0-19 0 0,-1-2 98 0 0,0 0-6 0 0,0 0 4 0 0,0 0 7 0 0,0 0 2 0 0,0 0 4 0 0,0 0-17 0 0,0 0-52 0 0,0 0-775 0 0,0 0-3092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6016 0 0,'0'0'376'0'0,"0"0"0"0"0,0 0 0 0 0,0 0 8 0 0,0 0 33 0 0,0 0 11 0 0,0 0-7 0 0,0 0-50 0 0,0 0-232 0 0,0 0-59 0 0,0 0 1 0 0,0 0 19 0 0,0 0 56 0 0,0 0 19 0 0,0 0 1 0 0,0 0-27 0 0,0 0-104 0 0,0 0-18 0 0,0 0-7 0 0,5 8 11 0 0,0 3 30 0 0,0-1 0 0 0,-1 1 0 0 0,0 0 0 0 0,-1 0 1 0 0,0 0-1 0 0,0 1 0 0 0,-2-1 0 0 0,1 0 0 0 0,-1 11-61 0 0,-1 311 2306 0 0,-7-260-985 0 0,7-69-2072 0 0,0-4-9091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1 157 5520 0 0,'8'13'331'0'0,"-6"-12"-241"0"0,-1 1 0 0 0,0-1 0 0 0,0 1 0 0 0,0-1 1 0 0,0 0-1 0 0,0 1 0 0 0,-1 0 0 0 0,1-1 0 0 0,0 1 0 0 0,-1-1 1 0 0,1 1-1 0 0,-1 0 0 0 0,0-1 0 0 0,1 3-90 0 0,-1-4 97 0 0,1 1 1 0 0,0-1-1 0 0,-1 0 0 0 0,1 1 1 0 0,-1-1-1 0 0,1 0 0 0 0,0 0 1 0 0,-1 0-1 0 0,1 1 0 0 0,0-1 0 0 0,-1 0 1 0 0,1 0-1 0 0,0 0 0 0 0,0 0 1 0 0,-1 0-1 0 0,1 0 0 0 0,0 0 0 0 0,-1 0 1 0 0,1-1-1 0 0,0 1 0 0 0,-1 0 1 0 0,1 0-1 0 0,0 0 0 0 0,-1-1 1 0 0,1 1-98 0 0,29-8 470 0 0,-23 6-386 0 0,21-4 253 0 0,-15 3-107 0 0,-1 1 0 0 0,1-2 1 0 0,9-3-231 0 0,82-29 456 0 0,-48 17-208 0 0,-26 9-57 0 0,-8 4 101 0 0,-2-2 1 0 0,12-6-293 0 0,-23 11 68 0 0,0-1 1 0 0,0 1-1 0 0,0 1 1 0 0,0 0-1 0 0,7-1-68 0 0,-4 1 49 0 0,0 0-1 0 0,-1-1 1 0 0,8-3-49 0 0,-9 2 17 0 0,2-1 57 0 0,1 0 0 0 0,0 0 0 0 0,0 2-1 0 0,0-1 1 0 0,1 2 0 0 0,-1 0 0 0 0,1 0 0 0 0,2 1-74 0 0,12-3 390 0 0,-25 3-582 0 0,0 1-1 0 0,0-1 1 0 0,0 0-1 0 0,0 1 1 0 0,0 0-1 0 0,0 0 1 0 0,0 0-1 0 0,0 0 1 0 0,-1 0-1 0 0,1 1 1 0 0,1 0 192 0 0,-1 0-8561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65 1 5824 0 0,'0'1'98'0'0,"0"-1"1"0"0,0 1-1 0 0,0-1 1 0 0,0 1-1 0 0,0 0 1 0 0,0-1-1 0 0,0 1 0 0 0,0 0 1 0 0,0-1-1 0 0,0 1 1 0 0,0-1-1 0 0,-1 1 1 0 0,1 0-1 0 0,0-1 1 0 0,0 1-1 0 0,-1-1 1 0 0,1 1-1 0 0,0-1 0 0 0,-1 1 1 0 0,1-1-1 0 0,0 1 1 0 0,-1-1-1 0 0,1 1 1 0 0,-1-1-1 0 0,1 1 1 0 0,-1-1-1 0 0,1 0 1 0 0,-1 1-1 0 0,1-1 0 0 0,-1 0 1 0 0,0 1-1 0 0,1-1 1 0 0,-1 0-1 0 0,1 0 1 0 0,-1 0-1 0 0,0 0 1 0 0,1 1-1 0 0,-1-1-98 0 0,-10 22 532 0 0,2-10-189 0 0,7-11-280 0 0,1 1 0 0 0,-1 0 0 0 0,1-1 0 0 0,0 1 0 0 0,0 0 0 0 0,0 0 0 0 0,0 0 1 0 0,0 0-1 0 0,0 2-63 0 0,-6 33 346 0 0,1 0 0 0 0,2 0 0 0 0,2 1 0 0 0,1-1 0 0 0,4 27-346 0 0,-2 15 292 0 0,-1 126-552 0 0,0-205-8870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3.2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8336 0 0,'0'6'386'0'0,"0"16"237"0"0,0 0 1 0 0,2 0-1 0 0,0 0 1 0 0,6 21-624 0 0,0 9 248 0 0,-7-43-223 0 0,0 0 0 0 0,0 1 0 0 0,1-1 0 0 0,0-1 0 0 0,1 1-1 0 0,0 0 1 0 0,0 1-25 0 0,11 22 363 0 0,-3 1 0 0 0,8 33-363 0 0,3-7 518 0 0,-19-43-399 0 0,-2-13-69 0 0,0 1 0 0 0,0 0 0 0 0,0-1-1 0 0,-1 1 1 0 0,0 0 0 0 0,0 0 0 0 0,0-1 0 0 0,0 3-50 0 0,0 9 199 0 0,0 6 253 0 0,0-20-505 0 0,0-1 0 0 0,0 1 1 0 0,0-1-1 0 0,0 1 0 0 0,-1-1 1 0 0,1 1-1 0 0,0-1 0 0 0,0 0 1 0 0,0 1-1 0 0,0-1 0 0 0,-1 1 1 0 0,1-1-1 0 0,0 0 0 0 0,-1 1 1 0 0,1-1-1 0 0,0 1 0 0 0,0-1 1 0 0,-1 0-1 0 0,1 0 0 0 0,-1 1 0 0 0,1-1 1 0 0,0 0-1 0 0,-1 0 0 0 0,1 1 1 0 0,-1-1-1 0 0,1 0 0 0 0,0 0 1 0 0,-1 0-1 0 0,1 1 0 0 0,-1-1 1 0 0,1 0-1 0 0,-1 0 0 0 0,1 0 1 0 0,-1 0 52 0 0,0 0-8764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86 7232 0 0,'3'2'167'0'0,"0"0"0"0"0,-1 0 1 0 0,1 0-1 0 0,0-1 0 0 0,0 1 0 0 0,0 0 1 0 0,0-1-1 0 0,0 0 0 0 0,1 0 0 0 0,-1 0 1 0 0,0 0-1 0 0,1 0 0 0 0,-1-1 1 0 0,0 0-1 0 0,1 1 0 0 0,-1-1 0 0 0,1 0 1 0 0,-1-1-1 0 0,0 1 0 0 0,1-1 0 0 0,-1 1 1 0 0,1-1-168 0 0,8-1 24 0 0,3-2 0 0 0,1 2 0 0 0,0 0 0 0 0,8 1-24 0 0,-5 0-4 0 0,-1-1 1 0 0,1-1-1 0 0,17-5 4 0 0,0 0-4 0 0,-29 7 3 0 0,0-1 0 0 0,-1-1 0 0 0,1 1 0 0 0,-1-1 0 0 0,6-3 1 0 0,18-9 41 0 0,23-8-14 0 0,-19 9-1455 0 0,-32 14-5456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5520 0 0,'-1'8'642'0'0,"2"-2"65"0"0,5-10-120 0 0,-6 3-338 0 0,0 1 4 0 0,0 0-34 0 0,0 0-124 0 0,0 0-31 0 0,0 0 1 0 0,0 0-2 0 0,0 0-30 0 0,0 0-4 0 0,0 25 438 0 0,7 51-24 0 0,-4-49-60 0 0,0-1 0 0 0,-2 1-383 0 0,-1-10 186 0 0,2 0 0 0 0,0 0 0 0 0,2 1-186 0 0,4 42 456 0 0,-2-19-117 0 0,1 9 60 0 0,-7-31-222 0 0,1 0 0 0 0,1 0 0 0 0,0-1-1 0 0,2 1 1 0 0,0-1 0 0 0,1 0 0 0 0,2 1-177 0 0,-1 10-314 0 0,-6-29-8884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389 1 5520 0 0,'22'0'1974'0'0,"-15"0"-607"0"0,-15 0-726 0 0,7 3-623 0 0,0-1-1 0 0,0 1 0 0 0,0-1 0 0 0,0 0 0 0 0,-1 1 0 0 0,1-1 1 0 0,-1 0-1 0 0,0 2-17 0 0,-12 4 104 0 0,-1 1 1 0 0,1-2 0 0 0,-2 0 0 0 0,1-1-1 0 0,-1 0 1 0 0,1-2 0 0 0,-1 1 0 0 0,-1-2-1 0 0,-10 1-104 0 0,-65 3 914 0 0,83-5-722 0 0,-1-1 1 0 0,1 1 0 0 0,-1 0 0 0 0,0 1-193 0 0,2 0 237 0 0,0-1 1 0 0,-1 0-1 0 0,1-1 1 0 0,-1 0-1 0 0,-4 0-237 0 0,-11 3 562 0 0,23-4-543 0 0,1 1 0 0 0,-1-1-1 0 0,0 0 1 0 0,1 1-1 0 0,-1-1 1 0 0,0 1 0 0 0,1-1-1 0 0,-1 1 1 0 0,1-1 0 0 0,-1 1-1 0 0,1-1 1 0 0,-1 1 0 0 0,1 0-1 0 0,-1-1 1 0 0,1 1 0 0 0,-1 0-1 0 0,1-1 1 0 0,0 1-1 0 0,-1 0 1 0 0,1 0 0 0 0,0-1-1 0 0,0 1 1 0 0,0 0 0 0 0,0 0-1 0 0,-1 0 1 0 0,1-1 0 0 0,0 2-19 0 0,0-2 46 0 0,0 0-11 0 0,0 5 66 0 0,0 43 520 0 0,-1 0 17 0 0,3 16-638 0 0,0-51 71 0 0,1 0 0 0 0,0 0 0 0 0,3 7-71 0 0,4 19 184 0 0,-2-10 37 0 0,0-1 0 0 0,8 18-221 0 0,1 1 5 0 0,-11-35-62 0 0,-1 0 0 0 0,2-1 0 0 0,-1 0 1 0 0,2 0-1 0 0,7 9 57 0 0,-13-19-4 0 0,1 1 0 0 0,-1-1 0 0 0,1 0 0 0 0,-1 0 0 0 0,1-1 0 0 0,0 1 0 0 0,0 0 0 0 0,-1-1 0 0 0,1 0 0 0 0,0 1 1 0 0,0-1-1 0 0,-1 0 0 0 0,1-1 0 0 0,0 1 0 0 0,0 0 4 0 0,4-1 12 0 0,9 1 86 0 0,0-2 0 0 0,0 0 1 0 0,-1-1-1 0 0,1 0 0 0 0,-1-2 0 0 0,1 0 0 0 0,-2 0 0 0 0,1-1 0 0 0,0-1 0 0 0,3-3-98 0 0,60-26 216 0 0,-74 35-199 0 0,-1-1 0 0 0,1 0 0 0 0,-1 0 0 0 0,1 0 0 0 0,-1-1 0 0 0,0 1 0 0 0,0-1 0 0 0,0 0 0 0 0,0 0 0 0 0,-1 0 0 0 0,1 0 0 0 0,0-2-17 0 0,8-15-2274 0 0,-10 18-8879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50 7432 0 0,'0'-1'56'0'0,"0"1"0"0"0,1 0 0 0 0,-1 0-1 0 0,0-1 1 0 0,0 1 0 0 0,1 0 0 0 0,-1-1 0 0 0,0 1 0 0 0,1 0 0 0 0,-1 0 0 0 0,0 0 0 0 0,0-1 0 0 0,1 1 0 0 0,-1 0 0 0 0,0 0-1 0 0,1 0 1 0 0,-1 0 0 0 0,0 0 0 0 0,1 0 0 0 0,-1 0 0 0 0,1 0 0 0 0,-1-1 0 0 0,0 1 0 0 0,1 0 0 0 0,-1 0 0 0 0,0 1 0 0 0,1-1 0 0 0,-1 0-1 0 0,0 0 1 0 0,1 0 0 0 0,-1 0 0 0 0,0 0 0 0 0,1 0 0 0 0,-1 0 0 0 0,0 1 0 0 0,1-1 0 0 0,-1 0 0 0 0,0 0 0 0 0,1 0 0 0 0,-1 1-1 0 0,0-1 1 0 0,0 0 0 0 0,1 0 0 0 0,-1 1 0 0 0,0-1 0 0 0,0 0 0 0 0,1 1 0 0 0,-1-1 0 0 0,0 0 0 0 0,0 0 0 0 0,0 1 0 0 0,0-1 0 0 0,0 1-1 0 0,0-1 1 0 0,1 0 0 0 0,-1 1 0 0 0,0-1 0 0 0,0 0 0 0 0,0 1 0 0 0,0-1 0 0 0,0 0 0 0 0,0 1 0 0 0,0-1 0 0 0,0 0 0 0 0,-1 1-1 0 0,1-1 1 0 0,0 1 0 0 0,0-1-56 0 0,1-1 510 0 0,21 1 562 0 0,111-24-1086 0 0,-118 21-556 0 0,1 0 0 0 0,-1-1 0 0 0,12-4 570 0 0,2-5-7932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300 78 5016 0 0,'-1'-1'184'0'0,"1"0"0"0"0,0 0 0 0 0,-1 0 0 0 0,0 0 0 0 0,1 0 0 0 0,-1 0 0 0 0,0-1 0 0 0,1 1 1 0 0,-1 1-1 0 0,0-1 0 0 0,0 0 0 0 0,0 0 0 0 0,0 0 0 0 0,0 0 0 0 0,0 1 0 0 0,0-1 0 0 0,0 0 0 0 0,-1 0-184 0 0,-24-12 3409 0 0,26 12-3407 0 0,-79-35 296 0 0,74 34-228 0 0,-1 0 0 0 0,1 0 0 0 0,-1 1 0 0 0,1 0 0 0 0,-1 0 0 0 0,0 0 0 0 0,1 1 0 0 0,-1 0 0 0 0,0 0 0 0 0,1 1 0 0 0,-1-1 0 0 0,1 1 0 0 0,-1 0 0 0 0,0 1 0 0 0,1-1 0 0 0,-2 2-70 0 0,3-2 78 0 0,-1 0-1 0 0,1 0 1 0 0,-1-1 0 0 0,1 1-1 0 0,-1-1 1 0 0,1 0-1 0 0,-1 0 1 0 0,-1-1-78 0 0,-7 1 723 0 0,12 0-688 0 0,-4 0 76 0 0,5 0-108 0 0,0-1 0 0 0,0 1 0 0 0,-1 0 0 0 0,1 0 0 0 0,0 0 0 0 0,0 0 0 0 0,0 0 0 0 0,-1-1 0 0 0,1 1 0 0 0,0 0 0 0 0,0 0 0 0 0,-1 0 0 0 0,1 0 0 0 0,0 0 0 0 0,0 0 0 0 0,-1 0 0 0 0,1 0 0 0 0,0 0 0 0 0,0 0 0 0 0,-1 0 0 0 0,1 0 0 0 0,0 0 1 0 0,0 0-1 0 0,-1 0 0 0 0,1 0 0 0 0,0 0 0 0 0,0 0 0 0 0,-1 1 0 0 0,1-1 0 0 0,0 0 0 0 0,0 0 0 0 0,0 0 0 0 0,-1 0 0 0 0,1 0 0 0 0,0 1 0 0 0,0-1 0 0 0,0 0 0 0 0,0 0 0 0 0,-1 0 0 0 0,1 0 0 0 0,0 1 0 0 0,0-1 0 0 0,0 0 0 0 0,0 0 0 0 0,0 1 0 0 0,0-1 0 0 0,-1 0 0 0 0,1 0 0 0 0,0 1 0 0 0,0-1 0 0 0,0 0 0 0 0,0 0 0 0 0,0 1 0 0 0,0-1 0 0 0,0 0 0 0 0,0 0 0 0 0,0 1 0 0 0,0-1 0 0 0,0 0-3 0 0,3 7 8 0 0,1-1 0 0 0,-1 1 0 0 0,1-1 0 0 0,1 0 0 0 0,-1 0 0 0 0,1 0 0 0 0,0-1 0 0 0,4 4-8 0 0,13 16 14 0 0,87 115 90 0 0,-108-140-104 0 0,15 20 2 0 0,-1 1 1 0 0,0 1 0 0 0,-2 0-1 0 0,0 0 1 0 0,-2 2 0 0 0,8 20-3 0 0,-18-40 0 0 0,0-1 0 0 0,0 1 0 0 0,-1-1 0 0 0,0 1 0 0 0,1-1 0 0 0,-1 1 0 0 0,-1-1 0 0 0,1 1 0 0 0,0-1 0 0 0,-1 1 0 0 0,0-1 0 0 0,0 1 0 0 0,0-1 0 0 0,0 1 0 0 0,1-3 1 0 0,-1 1 1 0 0,0 0-1 0 0,0-1 1 0 0,1 1-1 0 0,-1 0 0 0 0,0-1 1 0 0,0 1-1 0 0,0-1 1 0 0,-1 0-1 0 0,1 1 0 0 0,0-1 1 0 0,0 0-1 0 0,-1 0 1 0 0,1 0-1 0 0,-1 0 1 0 0,1 0-1 0 0,-1 0 0 0 0,1 0 1 0 0,-1 0-1 0 0,0 0 1 0 0,1-1-1 0 0,-1 1 1 0 0,0-1-1 0 0,0 1 0 0 0,0-1 1 0 0,1 0-1 0 0,-2 0-1 0 0,-8 0 87 0 0,3 0-25 0 0,-1 0 0 0 0,0 0 0 0 0,1 1 0 0 0,-1 0 0 0 0,1 0-1 0 0,-1 1 1 0 0,-4 2-62 0 0,5-2 35 0 0,0 0 1 0 0,-1-1-1 0 0,1 0 0 0 0,0-1 1 0 0,-1 1-1 0 0,1-2 0 0 0,0 1 0 0 0,-1-1 1 0 0,1 0-1 0 0,0-1 0 0 0,0 0 1 0 0,0 0-1 0 0,0-1 0 0 0,0 0 1 0 0,-3-2-36 0 0,1 3 43 0 0,10 2-39 0 0,-1 0 0 0 0,1 0 0 0 0,-1 0 0 0 0,0 0 0 0 0,1 0 0 0 0,-1 0 0 0 0,0-1 0 0 0,1 1 0 0 0,-1 0 0 0 0,1 0 0 0 0,-1 0 0 0 0,0-1 0 0 0,1 1 0 0 0,-1 0 0 0 0,1-1 0 0 0,-1 1 0 0 0,1 0 0 0 0,-1-1 0 0 0,1 1 0 0 0,-1-1 0 0 0,1 1 0 0 0,0-1 0 0 0,-1 1 0 0 0,1-1 0 0 0,0 1 0 0 0,-1-1 0 0 0,1 1 0 0 0,0-1 0 0 0,-1 0 0 0 0,1 1 0 0 0,0-1-3 0 0,-4-6-2007 0 0,3 7-8196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 1 8240 0 0,'0'0'286'0'0,"0"0"-3"0"0,-2 23 1129 0 0,0-18-1371 0 0,0 0-1 0 0,1 0 1 0 0,0 1-1 0 0,0-1 1 0 0,0 0-1 0 0,1 1-40 0 0,-6 23 192 0 0,-5 19 204 0 0,1 1 1 0 0,3-1-1 0 0,1 9-396 0 0,1-12 299 0 0,4-32-214 0 0,-1-1 0 0 0,2 1 1 0 0,0-1-1 0 0,0 1 0 0 0,1-1 1 0 0,1 3-86 0 0,-1-9 41 0 0,0 0 1 0 0,-1 1-1 0 0,0-1 1 0 0,0 1-1 0 0,-1 0-41 0 0,1-1 68 0 0,0 0 0 0 0,0 1 0 0 0,0-1-1 0 0,0 0 1 0 0,2 6-68 0 0,-1-6-118 0 0,0-1 0 0 0,-1 1 0 0 0,0-1-1 0 0,0 1 1 0 0,0 0 0 0 0,-1 0 118 0 0,1-6-8925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48 5720 0 0,'2'0'84'0'0,"-1"0"-1"0"0,1 0 1 0 0,-1 0 0 0 0,1 0-1 0 0,0 1 1 0 0,-1-1 0 0 0,1 0 0 0 0,-1 1-1 0 0,1 0 1 0 0,-1-1 0 0 0,1 1 0 0 0,-1 0-1 0 0,0 0 1 0 0,1 0 0 0 0,-1 0-84 0 0,10 5 1018 0 0,15-15 1028 0 0,5 3-1885 0 0,3-1 55 0 0,-1 1-1 0 0,1 1 1 0 0,23 1-216 0 0,22-2-67 0 0,-14 1-1 0 0,-28 2-1496 0 0,38-7 1564 0 0,-72 10-6541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16 509 5120 0 0,'0'0'89'0'0,"0"1"1"0"0,-1-1-1 0 0,1 1 1 0 0,0-1-1 0 0,-1 1 1 0 0,1-1-1 0 0,-1 1 1 0 0,1-1-1 0 0,-1 1 1 0 0,1-1-1 0 0,-1 1 1 0 0,1-1-1 0 0,-1 0 1 0 0,1 1-1 0 0,-1-1 1 0 0,0 0-1 0 0,1 0 1 0 0,-1 1-1 0 0,0-1 1 0 0,1 0-1 0 0,-1 0 1 0 0,1 0-1 0 0,-1 0 1 0 0,0 0-1 0 0,1 0 1 0 0,-1 0-90 0 0,-1-16 3494 0 0,3 4-2938 0 0,0-26-242 0 0,2 0-1 0 0,1 1 1 0 0,2-1 0 0 0,5-11-314 0 0,-6 28 210 0 0,1 0 0 0 0,1 0 1 0 0,1 1-1 0 0,1 0 1 0 0,1 0-1 0 0,0 1 0 0 0,2 0 1 0 0,0 1-1 0 0,1 0 1 0 0,1 0-211 0 0,4-5 336 0 0,-16 19-268 0 0,0 0 1 0 0,1 0-1 0 0,0 1 1 0 0,0-1-1 0 0,0 1 1 0 0,0 0-1 0 0,0 0 1 0 0,0 0-1 0 0,1 0 1 0 0,-1 1-1 0 0,1-1 1 0 0,0 1-1 0 0,2-1-68 0 0,-5 3 2 0 0,0-1 9 0 0,1 0 1 0 0,0 0-1 0 0,0 0 0 0 0,0 1 1 0 0,0-1-1 0 0,0 1 1 0 0,0-1-1 0 0,1 1 1 0 0,-1 0-1 0 0,0 0 1 0 0,0 0-1 0 0,0 0 1 0 0,0 0-1 0 0,0 0 1 0 0,0 1-1 0 0,0-1 1 0 0,0 1-1 0 0,1-1-11 0 0,1 3-8 0 0,-1-1 0 0 0,0 1 0 0 0,0 0 0 0 0,0 0 0 0 0,-1 0 0 0 0,1 0 1 0 0,-1 0-1 0 0,0 1 0 0 0,1-1 0 0 0,-1 0 0 0 0,-1 1 0 0 0,1 0 0 0 0,-1 0 0 0 0,1-1 0 0 0,-1 1 0 0 0,0 1 8 0 0,17 36-35 0 0,-13-33 31 0 0,3 3 1 0 0,-1 2 0 0 0,0-1 0 0 0,-1 1 0 0 0,1 3 3 0 0,-5-11 0 0 0,22 61 162 0 0,-2 7-162 0 0,-12-38 247 0 0,2 0-1 0 0,12 25-246 0 0,-23-57 20 0 0,0-1-1 0 0,-1 1 0 0 0,1-1 0 0 0,-1 1 0 0 0,1 0 0 0 0,-1-1 0 0 0,0 1 0 0 0,0-1 0 0 0,0 4-19 0 0,-1-5 8 0 0,1 0-1 0 0,0 0 1 0 0,0 1 0 0 0,0-1-1 0 0,0 0 1 0 0,0 1-1 0 0,0-1 1 0 0,0 0 0 0 0,0 0-1 0 0,0 1 1 0 0,1-1-1 0 0,-1 0 1 0 0,1 0 0 0 0,-1 1-1 0 0,1-1 1 0 0,-1 0-1 0 0,1 0 1 0 0,-1 0 0 0 0,1 0-1 0 0,0 0 1 0 0,0 0-1 0 0,0 0 1 0 0,-1 0 0 0 0,1 0-1 0 0,0 0 1 0 0,0 0-1 0 0,0 0 1 0 0,0-1-1 0 0,1 1-7 0 0,-1 15 36 0 0,-1-16-53 0 0,0 0 5 0 0,0-3-2153 0 0,0 2-8556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0 253 7528 0 0,'12'18'399'0'0,"2"4"564"0"0,-13-21-942 0 0,0-1-1 0 0,-1 1 0 0 0,1-1 1 0 0,0 0-1 0 0,-1 1 0 0 0,1-1 1 0 0,0 1-1 0 0,-1-1 0 0 0,1 0 1 0 0,0 0-1 0 0,0 0 0 0 0,-1 1 1 0 0,1-1-1 0 0,0 0 1 0 0,0 0-1 0 0,-1 0 0 0 0,1 0 1 0 0,0 0-1 0 0,0 0 0 0 0,-1 0 1 0 0,1 0-1 0 0,0-1 0 0 0,0 1 1 0 0,-1 0-1 0 0,1 0 0 0 0,0-1 1 0 0,0 1-1 0 0,-1 0 0 0 0,1-1 1 0 0,0 1-1 0 0,0-1-20 0 0,18-8 88 0 0,1 0 1 0 0,0 2-1 0 0,1 0 0 0 0,0 1 1 0 0,0 1-1 0 0,0 1 0 0 0,20-1-88 0 0,-8 0 31 0 0,0-1-1 0 0,0-1 0 0 0,3-3-30 0 0,-6-2-515 0 0,0 0 0 0 0,27-17 515 0 0,-22 9-6576 0 0</inkml:trace>
  <inkml:trace contextRef="#ctx0" brushRef="#br0" timeOffset="1">878 1 6424 0 0,'0'0'47'0'0,"-1"0"1"0"0,1 1 0 0 0,-1-1-1 0 0,1 0 1 0 0,-1 1 0 0 0,1-1-1 0 0,-1 1 1 0 0,1-1-1 0 0,0 1 1 0 0,-1-1 0 0 0,1 1-1 0 0,0-1 1 0 0,-1 1 0 0 0,1-1-1 0 0,0 1 1 0 0,0-1 0 0 0,-1 1-1 0 0,1 0 1 0 0,0-1-1 0 0,0 1 1 0 0,0-1 0 0 0,0 1-1 0 0,0 0 1 0 0,0-1 0 0 0,0 1-1 0 0,0-1 1 0 0,0 1-1 0 0,0 0-47 0 0,0 26 2079 0 0,1-19-1675 0 0,-1 14-323 0 0,2-1 1 0 0,1 1 0 0 0,0 0-1 0 0,2-1 1 0 0,1 3-82 0 0,10 26-199 0 0,13 27 199 0 0,-5 1-506 0 0,-19-57 898 0 0,1-1 1 0 0,1 1-1 0 0,8 13-392 0 0,-15-32 53 0 0,1 0 0 0 0,0 0 0 0 0,0-1 0 0 0,-1 1 0 0 0,1 0 0 0 0,-1 0 0 0 0,0 0 1 0 0,1 0-1 0 0,-1 0 0 0 0,0 0 0 0 0,0 0 0 0 0,0 0 0 0 0,-1 0 0 0 0,1 0 0 0 0,0-1 0 0 0,-1 1 1 0 0,1 0-1 0 0,-1 0 0 0 0,0 0 0 0 0,1 0 0 0 0,-1-1 0 0 0,0 1 0 0 0,0 0 0 0 0,0 0-53 0 0,-4 10 580 0 0,3-8-384 0 0,-6-10-1808 0 0,7 5-6650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81 7136 0 0,'8'-1'379'0'0,"0"-1"-1"0"0,1 0 1 0 0,-1 0 0 0 0,0 0 0 0 0,0-1-1 0 0,1-1-378 0 0,30-9 1342 0 0,125-19-703 0 0,-140 28-629 0 0,-1 2 0 0 0,1 0 0 0 0,18 3-10 0 0,22-3-23 0 0,29-6-1632 0 0,-50 5-5318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3.6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73 8240 0 0,'12'2'460'0'0,"-12"-2"-439"0"0,0 0 1 0 0,1 0-1 0 0,-1 0 1 0 0,0 1 0 0 0,0-1-1 0 0,0 0 1 0 0,0 0-1 0 0,1 0 1 0 0,-1 0-1 0 0,0 0 1 0 0,0 0-1 0 0,0 0 1 0 0,1 0-1 0 0,-1 0 1 0 0,0 0-1 0 0,0 0 1 0 0,0 0-1 0 0,1 0 1 0 0,-1 0-1 0 0,0 0 1 0 0,0 0 0 0 0,0 0-1 0 0,1 0 1 0 0,-1-1-1 0 0,0 1 1 0 0,0 0-1 0 0,0 0 1 0 0,0 0-1 0 0,1 0 1 0 0,-1 0-1 0 0,0 0 1 0 0,0 0-1 0 0,0-1 1 0 0,0 1-1 0 0,0 0 1 0 0,1 0-1 0 0,-1 0 1 0 0,0 0 0 0 0,0-1-1 0 0,0 1-21 0 0,3-2 162 0 0,0 0 0 0 0,0 0 0 0 0,0 1 0 0 0,1-1 0 0 0,-1 1 0 0 0,0 0 0 0 0,1 0 0 0 0,1 0-162 0 0,5-2 88 0 0,21-9 6 0 0,-14 5-46 0 0,1 1 0 0 0,0 0 1 0 0,15-1-49 0 0,-20 5-98 0 0,30-5-533 0 0,1 1 1 0 0,10 3 630 0 0,-49 3-7017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308 1 1704 0 0,'0'0'713'0'0,"0"0"6"0"0,0 0 2 0 0,0 0-45 0 0,0 0-202 0 0,0 0-56 0 0,0 0 5 0 0,0 0-30 0 0,0 0-121 0 0,0 0-27 0 0,0 0-3 0 0,0 0-10 0 0,0 0-32 0 0,0 0-7 0 0,-27 0 2455 0 0,-237 0 1287 0 0,264 1-3914 0 0,0 1 0 0 0,0 0 1 0 0,0-1-1 0 0,-1 1 0 0 0,1 0 1 0 0,-1-1-1 0 0,1 1 0 0 0,-1-1 1 0 0,1 1-1 0 0,-1-1 0 0 0,0 1 1 0 0,0-1-1 0 0,0 1-21 0 0,-1 1 14 0 0,1 1 0 0 0,0 0 0 0 0,-1-1 0 0 0,1 1 0 0 0,1 0 0 0 0,-1 0 0 0 0,0 0 0 0 0,1 0 0 0 0,0 0 0 0 0,0 0 0 0 0,0 0 0 0 0,1 0 0 0 0,-1 0 0 0 0,1 0-14 0 0,0 13 29 0 0,-1-3-9 0 0,0 0 0 0 0,2-1 0 0 0,0 1-1 0 0,0 0 1 0 0,1 0 0 0 0,1-1 0 0 0,3 8-20 0 0,4 14 10 0 0,-8-25-8 0 0,-1 0 0 0 0,2-1 1 0 0,-1 0-1 0 0,2 1 0 0 0,2 4-2 0 0,15 27 5 0 0,-18-30-3 0 0,1-1-1 0 0,1 0 1 0 0,4 5-2 0 0,-7-10 0 0 0,0 1 0 0 0,-1-1 0 0 0,0 0 0 0 0,0 1 0 0 0,0-1 0 0 0,0 1 0 0 0,0 2 0 0 0,7 21 0 0 0,34 61 297 0 0,-43-89-290 0 0,1 0 0 0 0,-1 0 0 0 0,0-1 0 0 0,1 1 0 0 0,-1 0 0 0 0,1-1 0 0 0,-1 1 0 0 0,1-1 0 0 0,-1 1 0 0 0,1-1 0 0 0,-1 1 0 0 0,1-1 0 0 0,0 1 0 0 0,-1-1 0 0 0,1 1 0 0 0,0-1 0 0 0,-1 0 0 0 0,1 1 0 0 0,0-1 0 0 0,-1 0 0 0 0,1 0 0 0 0,0 1 0 0 0,0-1 0 0 0,-1 0 0 0 0,1 0 0 0 0,0 0 0 0 0,0 0 0 0 0,0 0 0 0 0,-1 0 0 0 0,1 0 0 0 0,0 0 0 0 0,0-1-7 0 0,0 1 3 0 0,1 0 0 0 0,-1 0 0 0 0,0 0 0 0 0,1 0 0 0 0,-1 0 0 0 0,0 0 0 0 0,0 1 0 0 0,1-1 0 0 0,-1 0 0 0 0,0 1 0 0 0,0-1 0 0 0,0 1 0 0 0,1-1 0 0 0,-1 1 0 0 0,0 0 0 0 0,0-1-3 0 0,1 2 7 0 0,0-1 1 0 0,0-1-1 0 0,0 1 1 0 0,0 0-1 0 0,0 0 0 0 0,0-1 1 0 0,0 1-1 0 0,0-1 1 0 0,0 0-1 0 0,1 1 0 0 0,-1-1 1 0 0,0 0-1 0 0,0 0 1 0 0,0 0-1 0 0,0-1 0 0 0,1 1 1 0 0,0-1-8 0 0,42-11 6 0 0,-42 11-9 0 0,20-7-504 0 0,-1-1-1 0 0,0 0 0 0 0,-1-2 1 0 0,3-2 507 0 0,-20 10-9684 0 0</inkml:trace>
  <inkml:trace contextRef="#ctx0" brushRef="#br0" timeOffset="1">53 335 9144 0 0,'0'0'0'0'0,"0"0"0"0"0,7 7 0 0 0,-3-5 312 0 0,-2 2 8 0 0,5-4-8 0 0,11 0 0 0 0,0-4-104 0 0,-5 2 8 0 0,-2 2 0 0 0,29-11 0 0 0,5-3-208 0 0,-2 7 8 0 0,-3 3 0 0 0,-2-3 8 0 0,-2 3-56 0 0,-1 2 16 0 0,3-3-8440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44 609 5120 0 0,'0'0'57'0'0,"1"0"0"0"0,0 0 0 0 0,-1 0 0 0 0,1 0 0 0 0,0 0 0 0 0,0 0 0 0 0,-1 0 0 0 0,1 0 0 0 0,0 0 0 0 0,-1-1 0 0 0,1 1 0 0 0,0 0 0 0 0,-1 0 0 0 0,1-1 0 0 0,0 1 0 0 0,-1 0 0 0 0,1-1 1 0 0,-1 1-1 0 0,1 0 0 0 0,-1-1 0 0 0,1 1 0 0 0,0-1 0 0 0,-1 1 0 0 0,0-1 0 0 0,1 0 0 0 0,0 0-57 0 0,0-18 2334 0 0,-2 7-1845 0 0,0-20-9 0 0,-2 1 0 0 0,-3-8-480 0 0,-2-29 399 0 0,0-3 807 0 0,-4-8-1206 0 0,-7-55 1514 0 0,18 122-1324 0 0,0 1 176 0 0,0 0 0 0 0,1 0 0 0 0,0-8-366 0 0,1 18 36 0 0,-1 0 0 0 0,0 0 1 0 0,0 0-1 0 0,1 1 0 0 0,-1-1 0 0 0,1 0 1 0 0,-1 0-1 0 0,1 0 0 0 0,-1 0 0 0 0,1 0 1 0 0,-1 0-1 0 0,1 1 0 0 0,0-1 1 0 0,0 0-1 0 0,-1 0 0 0 0,1 1-36 0 0,0-1 38 0 0,0 0-1 0 0,-1 1 1 0 0,1-1 0 0 0,0 0 0 0 0,-1 1-1 0 0,1-1 1 0 0,-1 0 0 0 0,1 0 0 0 0,-1 1-1 0 0,1-1 1 0 0,-1 0 0 0 0,1 0-1 0 0,-1 0 1 0 0,0 0 0 0 0,0 1 0 0 0,1-1-1 0 0,-1 0 1 0 0,0 0 0 0 0,0 0 0 0 0,0 0-38 0 0,0 0 20 0 0,1 1 1 0 0,-1 0-1 0 0,0-1 1 0 0,0 1-1 0 0,1 0 1 0 0,-1-1-1 0 0,1 1 1 0 0,-1 0-1 0 0,0-1 1 0 0,1 1-1 0 0,-1 0 1 0 0,1-1 0 0 0,-1 1-1 0 0,1 0 1 0 0,-1 0-1 0 0,1 0 1 0 0,-1 0-1 0 0,1 0 1 0 0,-1-1-1 0 0,1 1 1 0 0,-1 0-1 0 0,1 0 1 0 0,-1 0-1 0 0,1 0 1 0 0,-1 0 0 0 0,1 0-1 0 0,-1 0 1 0 0,1 1-1 0 0,-1-1 1 0 0,0 0-1 0 0,1 0-20 0 0,1 0 12 0 0,-1 0 1 0 0,0 0-1 0 0,1 1 0 0 0,-1-1 0 0 0,1 0 0 0 0,-1 1 0 0 0,1-1 1 0 0,-1 1-1 0 0,0-1 0 0 0,1 1 0 0 0,0 1-12 0 0,30 33 46 0 0,-1 2 0 0 0,-3 2 0 0 0,9 16-46 0 0,-4-6 53 0 0,35 38-53 0 0,-51-67 12 0 0,-4-3 2 0 0,2-2-1 0 0,0 1 1 0 0,14 10-14 0 0,-25-23 0 0 0,0 1-1 0 0,0 0 1 0 0,-1 0 0 0 0,1 0-1 0 0,-1 1 1 0 0,2 2 0 0 0,-2-2-1 0 0,0-1 0 0 0,0 1 1 0 0,0-1-1 0 0,1 0 0 0 0,0 0 0 0 0,1 1 1 0 0,3 1-1 0 0,-7-6-6 0 0,-1 0-2 0 0,0-14-44 0 0,1 10 54 0 0,0 0 0 0 0,1 0 0 0 0,-1-1 0 0 0,1 1 0 0 0,-1 0 0 0 0,3-2-1 0 0,9-27 7 0 0,32-152-6 0 0,-12 47 26 0 0,-32 134-23 0 0,1 0 1 0 0,-1 0-1 0 0,1 0 0 0 0,0 0 0 0 0,0 1 1 0 0,0-1-1 0 0,0 0 0 0 0,1 1 1 0 0,0 0-1 0 0,-1 0 0 0 0,1 0 0 0 0,0 0 1 0 0,1 0-5 0 0,15-19 71 0 0,-17 21-54 0 0,0-1 1 0 0,0 1-1 0 0,0 0 1 0 0,0-1-1 0 0,0 1 1 0 0,0 0-1 0 0,1 0 1 0 0,-1 0-1 0 0,0 1 1 0 0,1-1-1 0 0,-1 1 1 0 0,0-1-1 0 0,1 1 1 0 0,-1 0-1 0 0,1 0 0 0 0,-1 0 1 0 0,1 0-1 0 0,-1 0 1 0 0,0 0-1 0 0,1 1 1 0 0,-1-1-1 0 0,0 1 1 0 0,1 0-1 0 0,-1-1 1 0 0,0 1-1 0 0,0 0 1 0 0,1 1-1 0 0,-1-1 1 0 0,0 0-1 0 0,0 1 1 0 0,0-1-1 0 0,-1 1 1 0 0,1-1-1 0 0,0 1 1 0 0,0 0-1 0 0,0 1-17 0 0,7 20 39 0 0,-1 0 0 0 0,-1 0 0 0 0,-1 1 0 0 0,2 18-39 0 0,-3-14 56 0 0,1-1-1 0 0,1 0 1 0 0,5 10-56 0 0,26 62 110 0 0,-22-27-110 0 0,-4-36 6 0 0,-11-29 2 0 0,1-1-1 0 0,0 0 1 0 0,0 1-1 0 0,1-1 1 0 0,-1 0 0 0 0,1 0-1 0 0,1 1-7 0 0,1 9 241 0 0,-3-3-2799 0 0,-2-13-8903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477 1 9344 0 0,'-25'0'3110'0'0,"-1"-1"-2959"0"0,0 2-1 0 0,0 1 0 0 0,0 1 0 0 0,0 1 0 0 0,1 1 1 0 0,-1 1-151 0 0,18-3 27 0 0,-1 0 0 0 0,1 1 0 0 0,0 0 0 0 0,0 1 0 0 0,-7 4-27 0 0,4-2 123 0 0,1-1 10 0 0,3-3-48 0 0,0 1 0 0 0,1 1 0 0 0,-1-1 0 0 0,1 1 0 0 0,0 0 0 0 0,0 1 0 0 0,1-1 0 0 0,0 1 0 0 0,-1 1-85 0 0,-28 38 356 0 0,22-31-207 0 0,1 0-1 0 0,1 1 1 0 0,0 0 0 0 0,0 0-1 0 0,2 1 1 0 0,0 0-1 0 0,1 1 1 0 0,-4 12-149 0 0,6-11 112 0 0,4-14-97 0 0,0 1 0 0 0,-1-1 0 0 0,1 1 0 0 0,1-1 0 0 0,-1 1-1 0 0,1 0 1 0 0,-1 0 0 0 0,1-1 0 0 0,1 1 0 0 0,-1 2-15 0 0,5 41 64 0 0,-5-46-62 0 0,0 0 1 0 0,1 0-1 0 0,0-1 0 0 0,-1 1 1 0 0,1 0-1 0 0,0 0 0 0 0,0-1 0 0 0,0 1 1 0 0,0-1-1 0 0,0 1 0 0 0,0-1 1 0 0,1 1-1 0 0,-1-1 0 0 0,0 1 0 0 0,1-1 1 0 0,-1 0-1 0 0,1 0 0 0 0,0 0 1 0 0,-1 0-1 0 0,1 0-2 0 0,37 19 107 0 0,-25-15-84 0 0,0 0-1 0 0,0-1 0 0 0,1 0 1 0 0,0-1-1 0 0,0-1 0 0 0,0 0 1 0 0,0-1-1 0 0,7-1-22 0 0,-12 0 2 0 0,16 1 0 0 0,0-1 0 0 0,0-2 1 0 0,0-1-1 0 0,0 0 0 0 0,21-7-2 0 0,-28 5-27 0 0,0 1 0 0 0,14 0 27 0 0,16-4-66 0 0,-46 7-204 0 0,-1-1 0 0 0,1 1 0 0 0,-1 0 0 0 0,1-1-1 0 0,-1 1 1 0 0,1-1 0 0 0,-1 0 0 0 0,0 0 0 0 0,1-1 270 0 0,-3 3-10144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 68 8744 0 0,'-8'10'765'0'0,"7"-9"-613"0"0,0 1 1 0 0,0-1-1 0 0,1 0 1 0 0,-1 0-1 0 0,0 0 1 0 0,0 1-1 0 0,0-1 0 0 0,0 0 1 0 0,-1 0-1 0 0,1-1 1 0 0,0 1-1 0 0,0 0 1 0 0,0 0-1 0 0,-1-1 1 0 0,1 1-1 0 0,0 0 0 0 0,-1-1 1 0 0,1 1-1 0 0,-1-1 1 0 0,1 0-1 0 0,-2 1-152 0 0,36-12 439 0 0,115-24-410 0 0,-102 25 28 0 0,19 0-57 0 0,-14 3 29 0 0,76-14-1756 0 0,-120 19-6522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47 542 5120 0 0,'0'0'296'0'0,"0"0"0"0"0,0-24 2336 0 0,-6 1-2282 0 0,1 1 0 0 0,1-1 1 0 0,1 0-1 0 0,1-4-350 0 0,-1-6 783 0 0,-5-23-783 0 0,2 19 641 0 0,1 0 0 0 0,3-6-641 0 0,0 23 206 0 0,2 4 157 0 0,0 1 1 0 0,1-1 0 0 0,0 1-1 0 0,4-11-363 0 0,-5 24 44 0 0,1 1-1 0 0,-1 0 1 0 0,0 0-1 0 0,1 0 1 0 0,-1 0-1 0 0,1 0 1 0 0,0 0-1 0 0,-1 0 1 0 0,1 0-1 0 0,0 0 1 0 0,0 0-1 0 0,0 1 1 0 0,-1-1-1 0 0,1 0 1 0 0,0 0-1 0 0,0 1 1 0 0,0-1-1 0 0,0 0 1 0 0,0 1-1 0 0,0-1 1 0 0,1 1-1 0 0,-1 0 1 0 0,0-1-1 0 0,0 1 1 0 0,0 0 0 0 0,0-1-1 0 0,0 1 1 0 0,1 0-1 0 0,-1 0 1 0 0,1 0-44 0 0,16-6 1629 0 0,-16 6-1582 0 0,0 0 0 0 0,0 1 0 0 0,0-1 0 0 0,0 1 0 0 0,-1-1 1 0 0,1 1-1 0 0,0 0 0 0 0,-1 0 0 0 0,1 0 0 0 0,0 0 0 0 0,-1 0 0 0 0,0 0 0 0 0,1 0 1 0 0,-1 1-1 0 0,1-1 0 0 0,-1 0 0 0 0,0 1 0 0 0,0 0-47 0 0,23 33 136 0 0,-14-20-14 0 0,82 115 265 0 0,-79-111-335 0 0,1 0 1 0 0,1-1-1 0 0,0-1 0 0 0,2 0 0 0 0,11 8-52 0 0,-24-21-1 0 0,0 1-1 0 0,0-1 1 0 0,0 1-1 0 0,0-1 1 0 0,-1 1-1 0 0,0 1 2 0 0,0-1-4 0 0,1 0 0 0 0,-1-1 0 0 0,1 1 0 0 0,0-1 0 0 0,2 3 4 0 0,5 2 2 0 0,-4-1-34 0 0,1-1-1 0 0,0 0 0 0 0,1-1 1 0 0,-1 0-1 0 0,1 0 1 0 0,1-1-1 0 0,-1 0 0 0 0,8 3 33 0 0,-16-8 24 0 0,1 0 0 0 0,0 0 0 0 0,0 0-1 0 0,-1 0 1 0 0,1 0 0 0 0,0 0 0 0 0,0 0 0 0 0,-1 0-1 0 0,1-1 1 0 0,0 1 0 0 0,-1-1 0 0 0,1 1-1 0 0,0-1 1 0 0,-1 0 0 0 0,1 0 0 0 0,-1 0-1 0 0,1 1 1 0 0,-1-1 0 0 0,1-1 0 0 0,-1 1-1 0 0,0 0 1 0 0,0 0 0 0 0,1 0 0 0 0,-1-1-1 0 0,0 1 1 0 0,0-1 0 0 0,0 1 0 0 0,0-2-24 0 0,8-26 247 0 0,2-9-73 0 0,-7 2 62 0 0,-2-22-236 0 0,-2 30 116 0 0,1 0 0 0 0,2 0 0 0 0,4-19-116 0 0,-2 6 121 0 0,-5 35-107 0 0,0 0 0 0 0,1-1 0 0 0,0 1 0 0 0,0 0-1 0 0,0 0 1 0 0,1 0 0 0 0,0 0 0 0 0,1-2-14 0 0,1-2 107 0 0,-1 0-1 0 0,0 0 1 0 0,2-8-107 0 0,6-21-2721 0 0,-10 37-9692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 8336 0 0,'0'31'1230'0'0,"2"0"0"0"0,4 21-1230 0 0,-3-26 65 0 0,-2 0 0 0 0,0-1 1 0 0,-2 1-1 0 0,-2 2-65 0 0,1 40 53 0 0,-2 3 264 0 0,1-48 23 0 0,2 1 0 0 0,1-1-1 0 0,1 7-339 0 0,-1-29 31 0 0,1 0 0 0 0,-1 1-1 0 0,0-1 1 0 0,1 0 0 0 0,-1 0-1 0 0,0 0 1 0 0,1 0 0 0 0,0 0-1 0 0,-1 0 1 0 0,1 0 0 0 0,0 0 0 0 0,-1 0-1 0 0,1 0 1 0 0,0 1-31 0 0,0-2 21 0 0,0 1 0 0 0,-1 0 0 0 0,1 0 0 0 0,0-1 0 0 0,-1 1 0 0 0,1 0 0 0 0,-1 0 1 0 0,0 0-1 0 0,1 0 0 0 0,-1 0 0 0 0,1 0 0 0 0,-1 0 0 0 0,0 0 0 0 0,0 0 0 0 0,0 0 0 0 0,0 0 0 0 0,0 0-21 0 0,0-1-15 0 0,2 19 654 0 0,-1-18-665 0 0,-1 0 1 0 0,0-1-1 0 0,0 1 0 0 0,0-1 1 0 0,1 1-1 0 0,-1-1 0 0 0,0 1 1 0 0,0 0-1 0 0,1-1 0 0 0,-1 1 1 0 0,0-1-1 0 0,1 0 0 0 0,-1 1 1 0 0,1-1-1 0 0,-1 1 0 0 0,1-1 1 0 0,-1 0-1 0 0,1 1 0 0 0,-1-1 1 0 0,1 0-1 0 0,-1 1 0 0 0,1-1 1 0 0,-1 0-1 0 0,1 0 0 0 0,0 0 1 0 0,-1 1-1 0 0,1-1 0 0 0,-1 0 1 0 0,1 0-1 0 0,-1 0 0 0 0,1 0 26 0 0,-1 0-9334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1 122 6224 0 0,'0'-1'106'0'0,"1"0"-1"0"0,-1 0 1 0 0,0 0 0 0 0,1 0 0 0 0,-1 1-1 0 0,1-1 1 0 0,-1 0 0 0 0,1 0 0 0 0,0 0-1 0 0,-1 1 1 0 0,1-1 0 0 0,0 0 0 0 0,-1 1-1 0 0,1-1 1 0 0,0 1 0 0 0,0-1 0 0 0,0 1-1 0 0,0-1 1 0 0,0 1 0 0 0,-1-1 0 0 0,1 1-1 0 0,0 0 1 0 0,0-1 0 0 0,1 1-106 0 0,13-9 1484 0 0,-8 4-1334 0 0,0-1 1 0 0,0 2-1 0 0,1-1 0 0 0,0 1 0 0 0,0 0 0 0 0,0 0 0 0 0,0 1 0 0 0,4-1-150 0 0,9-4 154 0 0,1 0-32 0 0,1 1 1 0 0,0 1-1 0 0,0 1 1 0 0,10 0-123 0 0,98-9 389 0 0,-91 11-340 0 0,-17 2 37 0 0,0 0 1 0 0,0 2-1 0 0,0 1 1 0 0,0 0-1 0 0,1 2-86 0 0,20 3 115 0 0,-16-3-93 0 0,0 1 1 0 0,9 4-23 0 0,14 2-98 0 0,-32-8-1553 0 0,-1 0-6481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1 7232 0 0,'0'1'50'0'0,"0"0"0"0"0,0 1 0 0 0,0-1-1 0 0,1 0 1 0 0,-1 0 0 0 0,0 0 0 0 0,0 1 0 0 0,1-1 0 0 0,-1 0 0 0 0,1 0 0 0 0,0 0 0 0 0,-1 0 0 0 0,1 0 0 0 0,0 0 0 0 0,-1 0-1 0 0,1 0 1 0 0,0 0 0 0 0,0 0-50 0 0,0 0 63 0 0,0 0 0 0 0,-1 0 0 0 0,1 0 0 0 0,0 0 1 0 0,0 0-1 0 0,-1 0 0 0 0,1 0 0 0 0,-1 0 0 0 0,1 0 0 0 0,-1 1 0 0 0,1-1 0 0 0,-1 0 0 0 0,0 0 0 0 0,0 0 0 0 0,1 1 0 0 0,-1-1 0 0 0,0 0 0 0 0,0 1-63 0 0,0 2 181 0 0,0 15 306 0 0,0 1 0 0 0,-1 0 0 0 0,-1-1 0 0 0,0 0 0 0 0,-2 1 0 0 0,-4 12-487 0 0,2 8 442 0 0,2-7 60 0 0,0-17 109 0 0,1 1 1 0 0,1 0-1 0 0,0 13-611 0 0,2 2-1582 0 0,0-30-8110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3408 0 0,'9'13'2185'0'0,"-9"-11"-288"0"0,-2-5 2990 0 0,4 8-4809 0 0,0-1 0 0 0,0 0 1 0 0,1 1-1 0 0,-1-1 0 0 0,1 0 1 0 0,0-1-1 0 0,0 1 0 0 0,0 0 0 0 0,1-1 1 0 0,1 2-79 0 0,42 31 614 0 0,-24-20-340 0 0,27 14 370 0 0,-6-5-154 0 0,-28-14-297 0 0,-1-1 36 0 0,0 1 0 0 0,-1 0 0 0 0,11 11-229 0 0,-3 0 283 0 0,-12-13-122 0 0,0 0 0 0 0,0 1 1 0 0,-2 0-1 0 0,1 1 0 0 0,3 6-161 0 0,10 16 337 0 0,-13-21-200 0 0,-1 1 1 0 0,0 0-1 0 0,-1 0 1 0 0,0 1-1 0 0,2 9-137 0 0,-5-13 109 0 0,0 0-1 0 0,1 0 0 0 0,0 0 1 0 0,3 3-109 0 0,0-1 111 0 0,-7-11-96 0 0,0 0 1 0 0,0 0 0 0 0,0 0-1 0 0,-1 0 1 0 0,1 0 0 0 0,0 1 0 0 0,-1-1-1 0 0,1 0 1 0 0,-1 0 0 0 0,1 1-1 0 0,-1-1 1 0 0,1 0 0 0 0,-1 1-1 0 0,0-1 1 0 0,0 0 0 0 0,0 1-1 0 0,0-1 1 0 0,0 1-16 0 0,0-2 4 0 0,0 1 1 0 0,0-1-1 0 0,0 0 0 0 0,0 1 0 0 0,0-1 0 0 0,0 1 1 0 0,1-1-1 0 0,-1 0 0 0 0,0 1 0 0 0,0-1 1 0 0,0 1-1 0 0,0-1 0 0 0,1 0 0 0 0,-1 1 0 0 0,0-1 1 0 0,0 0-1 0 0,0 1 0 0 0,1-1 0 0 0,-1 0 0 0 0,0 1 1 0 0,1-1-1 0 0,-1 0 0 0 0,0 0 0 0 0,1 1 1 0 0,-1-1-1 0 0,0 0 0 0 0,1 0 0 0 0,-1 0 0 0 0,1 1-3 0 0,-1-1 3 0 0,1 0 1 0 0,-1 0 0 0 0,0 0-1 0 0,1 1 1 0 0,-1-1 0 0 0,1 0 0 0 0,-1 1-1 0 0,0-1 1 0 0,1 0 0 0 0,-1 0 0 0 0,0 1-1 0 0,1-1 1 0 0,-1 1 0 0 0,0-1 0 0 0,0 0-1 0 0,1 1 1 0 0,-1-1 0 0 0,0 1 0 0 0,0-1-1 0 0,0 0 1 0 0,0 1 0 0 0,1-1 0 0 0,-1 1-1 0 0,0-1 1 0 0,0 1 0 0 0,0-1 0 0 0,0 1-1 0 0,0-1 1 0 0,0 1-5 0 0,-1 8-50 0 0,-1-9 629 0 0,-5-10-1967 0 0,6 8 287 0 0,1 0-11265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402 1 4416 0 0,'0'10'176'0'0,"0"-9"706"0"0,0-1 186 0 0,7 0 1506 0 0,0-1-2473 0 0,-8 7 958 0 0,-3 9-1046 0 0,4-13-13 0 0,0 0 0 0 0,-1 0-1 0 0,1 0 1 0 0,-1 0 0 0 0,0 0 0 0 0,1-1 0 0 0,-1 1 0 0 0,0 0 0 0 0,0 0 0 0 0,0-1 0 0 0,-1 2 0 0 0,-12 17 3 0 0,12-16 8 0 0,-1-1 1 0 0,0 1-1 0 0,1 0 1 0 0,-1-1-1 0 0,-1 1 1 0 0,1-1-1 0 0,0 0 0 0 0,-2 1-11 0 0,-15 11 356 0 0,1 0 0 0 0,1 1 0 0 0,1 1 0 0 0,0 1 0 0 0,-9 13-356 0 0,-13 23 835 0 0,-14 26-835 0 0,33-47 177 0 0,15-22-88 0 0,-2-1-1 0 0,1 1 0 0 0,-1-2 0 0 0,0 1 0 0 0,-1-1 1 0 0,-7 7-89 0 0,11-12 52 0 0,0 0 0 0 0,0 1 0 0 0,0 0 0 0 0,0 0 0 0 0,1 0 0 0 0,0 1 0 0 0,0-1 0 0 0,-2 6-52 0 0,-1 1 74 0 0,-2 1-13 0 0,-2 9 116 0 0,10-22-169 0 0,0 1-2 0 0,0-1 0 0 0,0 1 0 0 0,0 0 0 0 0,0-1-1 0 0,0 1 1 0 0,0-1 0 0 0,0 1 0 0 0,0 0 0 0 0,0-1 0 0 0,0 1 0 0 0,0-1 0 0 0,-1 1 0 0 0,1-1 0 0 0,0 1 0 0 0,0 0 0 0 0,-1-1 0 0 0,1 1 0 0 0,0-1 0 0 0,0 1 0 0 0,-1-1-1 0 0,1 0 1 0 0,-1 1 0 0 0,1-1 0 0 0,0 1 0 0 0,-1-1 0 0 0,1 0 0 0 0,-1 1 0 0 0,1-1 0 0 0,-1 0 0 0 0,1 1 0 0 0,-1-1 0 0 0,0 0 0 0 0,1 0 0 0 0,-1 0 0 0 0,1 1 0 0 0,-1-1-1 0 0,1 0 1 0 0,-1 0 0 0 0,0 0 0 0 0,1 0 0 0 0,-1 0 0 0 0,1 0 0 0 0,-1 0 0 0 0,0 0 0 0 0,1 0 0 0 0,-1 0-6 0 0,0 0 87 0 0,1 0 1 0 0,0 0-1888 0 0,0 0-7552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3.9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1 406 6328 0 0,'14'3'1290'0'0,"-14"-3"-1264"0"0,0 0 1 0 0,0 0-1 0 0,0 0 1 0 0,0 0-1 0 0,0 0 0 0 0,0 0 1 0 0,0 0-1 0 0,0 0 1 0 0,1 1-1 0 0,-1-1 1 0 0,0 0-1 0 0,0 0 1 0 0,0 0-1 0 0,0 0 1 0 0,0 0-1 0 0,0 0 0 0 0,0 0 1 0 0,0 0-1 0 0,0 0 1 0 0,1 0-1 0 0,-1 0 1 0 0,0 0-1 0 0,0 0 1 0 0,0 0-1 0 0,0 0 0 0 0,0 0 1 0 0,0 0-1 0 0,0 0 1 0 0,0 0-1 0 0,1 0 1 0 0,-1 0-1 0 0,0 0 1 0 0,0 0-1 0 0,0 0 1 0 0,0 0-1 0 0,0-1 0 0 0,0 1 1 0 0,0 0-1 0 0,0 0 1 0 0,0 0-1 0 0,0 0 1 0 0,0 0-1 0 0,1 0 1 0 0,-1 0-1 0 0,0 0 0 0 0,0 0 1 0 0,0 0-1 0 0,0 0 1 0 0,0-1-1 0 0,0 1 1 0 0,0 0-1 0 0,0 0 1 0 0,0 0-1 0 0,0 0 1 0 0,0 0-1 0 0,0 0 0 0 0,0 0 1 0 0,0 0-1 0 0,0-1 1 0 0,0 1-1 0 0,0 0 1 0 0,0 0-1 0 0,0 0 1 0 0,0 0-1 0 0,0 0-26 0 0,0-4 184 0 0,1 1 0 0 0,0-1 0 0 0,0 1 0 0 0,0 0 0 0 0,0-1 0 0 0,0 1 0 0 0,1 0 0 0 0,0-2-184 0 0,6-13 183 0 0,3-29 791 0 0,1-22-974 0 0,-8 40 282 0 0,1 0 0 0 0,2 1 0 0 0,0 0 1 0 0,2 0-1 0 0,8-15-282 0 0,-15 37 85 0 0,1 1 0 0 0,0-1 0 0 0,0 1 0 0 0,1 0-1 0 0,0 1 1 0 0,-1-1 0 0 0,4-2-85 0 0,-6 6 41 0 0,0-1-1 0 0,1 1 0 0 0,-1 0 1 0 0,0 0-1 0 0,1 0 1 0 0,-1 1-1 0 0,1-1 1 0 0,-1 0-1 0 0,1 0 0 0 0,-1 1 1 0 0,1-1-1 0 0,0 1 1 0 0,-1 0-1 0 0,1-1 0 0 0,0 1 1 0 0,-1 0-1 0 0,1 0 1 0 0,0 0-1 0 0,-1 0 0 0 0,1 0 1 0 0,0 0-1 0 0,-1 0 1 0 0,1 1-1 0 0,0-1 0 0 0,-1 1 1 0 0,1-1-1 0 0,-1 1 1 0 0,1 0-1 0 0,-1-1 1 0 0,1 1-41 0 0,4 4 46 0 0,-1 0 1 0 0,0 0 0 0 0,-1 0 0 0 0,1 1-1 0 0,-1 0 1 0 0,0-1 0 0 0,0 1-1 0 0,0 1-46 0 0,-2-3 27 0 0,21 36 223 0 0,-2 0 0 0 0,-1 2 1 0 0,-3 0-1 0 0,6 23-250 0 0,-18-52 47 0 0,0 0-1 0 0,1 0 1 0 0,3 4-47 0 0,-2-6 75 0 0,-2 0 0 0 0,0 1 0 0 0,0 0 0 0 0,3 12-75 0 0,10 40 134 0 0,-13-43-100 0 0,-3-16 9 0 0,-1 0 1 0 0,1-1-1 0 0,-1 1 0 0 0,-1 0 0 0 0,1 0 1 0 0,-1 4-44 0 0,0 1-1920 0 0,0-10-9181 0 0</inkml:trace>
  <inkml:trace contextRef="#ctx0" brushRef="#br0" timeOffset="1">19 265 7736 0 0,'0'4'0'0'0,"0"-4"-5808"0"0</inkml:trace>
  <inkml:trace contextRef="#ctx0" brushRef="#br0" timeOffset="2">5 265 9088 0 0,'0'0'0'0'0,"0"0"0"0"0,0 0 0 0 0,0 0 512 0 0,0 0 0 0 0,3 0 0 0 0,8-3 0 0 0,2-1-392 0 0,3 4-8 0 0,-7 0 8 0 0,32-7-8 0 0,13 0-112 0 0,-4 3 0 0 0,-1 2 0 0 0,1-7 0 0 0,-7 0-88 0 0,-2-3 8 0 0,1 8-8504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110 107 5624 0 0,'0'0'801'0'0,"0"0"4"0"0,18 3 4187 0 0,-19 90-4082 0 0,2 105-345 0 0,5-27-216 0 0,-5-162-318 0 0,0 0-1 0 0,0 0 1 0 0,1-1-1 0 0,0 1 1 0 0,2 3-31 0 0,-2-3 42 0 0,0-1 1 0 0,0 1 0 0 0,0 0-1 0 0,-1-1 1 0 0,0 5-43 0 0,0 23 225 0 0,0-21 88 0 0,-1 0 0 0 0,0 0 0 0 0,-1 0 0 0 0,-1 5-313 0 0,2-20 13 0 0,0-1 0 0 0,0 1 0 0 0,0 0 1 0 0,0 0-1 0 0,0 0 0 0 0,-1 0 0 0 0,1-1 0 0 0,0 1 0 0 0,0 0 1 0 0,0 0-1 0 0,0 0 0 0 0,0 0 0 0 0,-1 0 0 0 0,1 0 0 0 0,0 0 1 0 0,0-1-1 0 0,0 1 0 0 0,-1 0 0 0 0,1 0 0 0 0,0 0 0 0 0,0 0 1 0 0,0 0-1 0 0,0 0 0 0 0,-1 0 0 0 0,1 0 0 0 0,0 0 0 0 0,0 0 1 0 0,0 0-1 0 0,-1 0 0 0 0,1 0 0 0 0,0 0 0 0 0,0 0 0 0 0,0 0 1 0 0,-1 0-1 0 0,1 0 0 0 0,0 1 0 0 0,0-1 0 0 0,0 0 0 0 0,0 0 1 0 0,-1 0-1 0 0,1 0 0 0 0,0 0 0 0 0,0 0 0 0 0,0 1 0 0 0,0-1 1 0 0,0 0-1 0 0,-1 0 0 0 0,1 0 0 0 0,0 0 0 0 0,0 0 0 0 0,0 1 1 0 0,0-1-1 0 0,0 0 0 0 0,0 0 0 0 0,0 0 0 0 0,0 1 1 0 0,0-1-1 0 0,0 0 0 0 0,0 0 0 0 0,0 0 0 0 0,0 1 0 0 0,0-1 1 0 0,0 0-14 0 0,-8-17 214 0 0,-3-30-108 0 0,7 30-72 0 0,0 1 1 0 0,0-1-1 0 0,-3-1-34 0 0,-57-142 115 0 0,49 123-22 0 0,10 26-51 0 0,0 1 0 0 0,1-1 0 0 0,1 0 0 0 0,0 0 0 0 0,0 0 0 0 0,1 0 0 0 0,0-1 0 0 0,0-8-42 0 0,2 18 6 0 0,0-38 223 0 0,6-38-229 0 0,-5 66-5 0 0,1 0 0 0 0,1 0 0 0 0,0 1 0 0 0,1-1 0 0 0,0 1 0 0 0,0-1 0 0 0,1 1 0 0 0,5-6 5 0 0,6-13-14 0 0,-12 23 1 0 0,-1 0-1 0 0,1 0 1 0 0,0 0 0 0 0,1 1 0 0 0,0 0-1 0 0,0 0 1 0 0,0 0 0 0 0,6-4 13 0 0,-6 5-4 0 0,1 1 1 0 0,0 0-1 0 0,1 0 1 0 0,-1 1-1 0 0,0 0 1 0 0,1 0 0 0 0,0 0-1 0 0,0 1 1 0 0,0 0-1 0 0,0 0 1 0 0,0 1-1 0 0,0 0 1 0 0,1 0-1 0 0,-1 1 1 0 0,2 0 3 0 0,48-2-41 0 0,-35 0 14 0 0,-1 2-1 0 0,1 0 0 0 0,0 1 0 0 0,-1 1 1 0 0,1 1-1 0 0,-1 1 0 0 0,0 1 28 0 0,1 0-37 0 0,-18-5 25 0 0,0 1 0 0 0,-1 0 1 0 0,1-1-1 0 0,-1 1 1 0 0,0 1-1 0 0,1-1 0 0 0,-1 0 1 0 0,0 1-1 0 0,1 0 0 0 0,-1 0 1 0 0,0 0 11 0 0,15 11-16 0 0,-16-12 18 0 0,1 1 0 0 0,0-1 0 0 0,-1 1 0 0 0,0 0 0 0 0,1 0-1 0 0,-1 0 1 0 0,0 0 0 0 0,0 0 0 0 0,0 1 0 0 0,0-1 0 0 0,-1 1 0 0 0,1-1 0 0 0,-1 1-1 0 0,2 2-1 0 0,3 8 77 0 0,-5-12-73 0 0,0 1 0 0 0,0 0-1 0 0,1 0 1 0 0,-2 0 0 0 0,1 0 0 0 0,0 0 0 0 0,0 0 0 0 0,-1 0 0 0 0,1 0 0 0 0,-1 0 0 0 0,1 0 0 0 0,-1 0 0 0 0,0 0 0 0 0,0 0 0 0 0,0 0-1 0 0,0 1 1 0 0,0-1 0 0 0,-1 0 0 0 0,1 0 0 0 0,-1 1-4 0 0,-10 25-46 0 0,9-23 33 0 0,0 1 0 0 0,0-1 1 0 0,0 0-1 0 0,-1 0 1 0 0,1 0-1 0 0,-1-1 0 0 0,-1 2 13 0 0,-2 2-18 0 0,1-1-1 0 0,-1 0 0 0 0,0-1 0 0 0,-1 1 0 0 0,1-1 0 0 0,-1-1 0 0 0,-1 1 0 0 0,1-1 0 0 0,-4 2 19 0 0,-92 35-246 0 0,34-16 297 0 0,61-23-19 0 0,-1 0-1 0 0,0-1 1 0 0,0-1-1 0 0,1 1 0 0 0,-4-1-31 0 0,-28 6 283 0 0,34-6-229 0 0,0 0 1 0 0,0-1-1 0 0,-1 1 0 0 0,1-1 1 0 0,-6-1-55 0 0,-1 1 139 0 0,13-2-2324 0 0,0 2-8991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253 1 5720 0 0,'0'0'584'0'0,"-12"17"1894"0"0,-26 16-1324 0 0,4 2-706 0 0,26-29-371 0 0,1 1 1 0 0,0 0-1 0 0,1 0 1 0 0,0 1-1 0 0,0 0 1 0 0,-2 4-78 0 0,-12 15 695 0 0,16-23-580 0 0,1 1-1 0 0,-1-1 1 0 0,1 0-1 0 0,0 1 1 0 0,1 0 0 0 0,-1 0-1 0 0,-1 4-114 0 0,-6 18 275 0 0,-1 3 2 0 0,0 1 0 0 0,2 0 0 0 0,1 1 0 0 0,-3 29-277 0 0,-3 138 1168 0 0,14-190-1081 0 0,0 0 0 0 0,1 1 0 0 0,0-1 0 0 0,0 0 0 0 0,1 1 0 0 0,3 7-87 0 0,21 55 134 0 0,-26-71-135 0 0,10 19 9 0 0,0 0 0 0 0,1-1 0 0 0,8 9-8 0 0,-6-8 8 0 0,-9-14 0 0 0,0-1 0 0 0,0 0 0 0 0,0 0 1 0 0,1-1-1 0 0,0 1 0 0 0,0-1 1 0 0,0 0-1 0 0,0 0 0 0 0,1-1 0 0 0,4 3-8 0 0,0 0 20 0 0,-7-4-12 0 0,-1 0-1 0 0,1 1 1 0 0,-1-1-1 0 0,1 1 1 0 0,-1-1-1 0 0,0 1 1 0 0,0 0 0 0 0,0 0-8 0 0,-1-1 5 0 0,0 0 1 0 0,0-1-1 0 0,1 1 1 0 0,-1 0-1 0 0,0-1 1 0 0,1 1-1 0 0,-1-1 1 0 0,1 1-1 0 0,0-1 1 0 0,-1 1-1 0 0,1-1 1 0 0,0 0-1 0 0,0 0 1 0 0,0 0-1 0 0,0 0 1 0 0,0 0-1 0 0,0-1 1 0 0,0 1-1 0 0,0 0 1 0 0,1-1-6 0 0,19 6 69 0 0,-18-4-51 0 0,-1-1 1 0 0,0 0-1 0 0,1 0 0 0 0,-1 0 1 0 0,1-1-1 0 0,-1 1 0 0 0,1-1 1 0 0,-1 0-19 0 0,14-2-1949 0 0,-16 2-8151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8936 0 0,'3'3'314'0'0,"1"-1"1"0"0,0 1-1 0 0,-1 0 1 0 0,1 0-1 0 0,-1 1 1 0 0,0-1-1 0 0,0 1 1 0 0,0-1-1 0 0,-1 1 1 0 0,1 0-1 0 0,-1 0-314 0 0,19 23 1509 0 0,-7-10-1503 0 0,0-1 1 0 0,-1 2 0 0 0,0 0-1 0 0,-2 0 1 0 0,4 9-7 0 0,-11-21 10 0 0,0 0-1 0 0,0 0 1 0 0,0-1 0 0 0,1 0 0 0 0,3 3-10 0 0,16 20 158 0 0,-14-14 10 0 0,0 0 0 0 0,2-1 0 0 0,10 10-168 0 0,21 24 277 0 0,-31-32-124 0 0,1-1 0 0 0,11 9-153 0 0,21 24 271 0 0,5 16 107 0 0,-46-57-243 0 0,-2-5-104 0 0,0 1 0 0 0,-1 0 0 0 0,1 0 0 0 0,-1 0 0 0 0,1 0 0 0 0,-1 0 0 0 0,0 0-1 0 0,0 0 1 0 0,0 0 0 0 0,0 0 0 0 0,0 1 0 0 0,-1-1 0 0 0,1 1-31 0 0,-1-2 17 0 0,0-1 1 0 0,0 0-1 0 0,0 1 1 0 0,1-1-1 0 0,-1 0 1 0 0,0 1-1 0 0,0-1 1 0 0,0 0-1 0 0,1 1 1 0 0,-1-1-1 0 0,0 0 1 0 0,0 0-1 0 0,1 1 1 0 0,-1-1-1 0 0,0 0 1 0 0,0 0-1 0 0,1 1 1 0 0,-1-1-1 0 0,0 0 1 0 0,1 0-1 0 0,-1 0 1 0 0,0 0-1 0 0,1 0 1 0 0,-1 1-1 0 0,0-1 1 0 0,1 0-1 0 0,-1 0 1 0 0,1 0-1 0 0,-1 0 1 0 0,0 0-18 0 0,5 0-122 0 0,-6-2-1377 0 0,0 1-9454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313 1 7736 0 0,'1'0'19'0'0,"0"0"1"0"0,-1 0 0 0 0,1 0-1 0 0,0 0 1 0 0,0 0-1 0 0,-1 0 1 0 0,1 1 0 0 0,0-1-1 0 0,-1 0 1 0 0,1 0 0 0 0,0 1-1 0 0,-1-1 1 0 0,1 0-1 0 0,-1 1 1 0 0,1-1 0 0 0,0 1-1 0 0,-1-1 1 0 0,1 1-1 0 0,-1-1 1 0 0,1 1 0 0 0,-1-1-1 0 0,1 1 1 0 0,-1-1 0 0 0,0 1-1 0 0,1 0-19 0 0,3 21 1091 0 0,-5-16-751 0 0,0 1 1 0 0,0 0-1 0 0,0-1 0 0 0,-1 1 0 0 0,-1 4-340 0 0,-11 20 307 0 0,-1 0-1 0 0,-2-1 1 0 0,0-1-1 0 0,-4 2-306 0 0,-6 11 677 0 0,-12 25-677 0 0,29-48 166 0 0,0 0 0 0 0,-2-1 0 0 0,0-1 0 0 0,-4 3-166 0 0,7-7 168 0 0,0 1 0 0 0,0 1 1 0 0,-4 12-169 0 0,4-10 254 0 0,-1 0 0 0 0,-8 12-254 0 0,8-9 297 0 0,-1 4 7 0 0,11-23-295 0 0,-1 0 0 0 0,1 0 0 0 0,0 0 0 0 0,-1-1-1 0 0,1 1 1 0 0,-1 0 0 0 0,0-1 0 0 0,1 1 0 0 0,-1-1-1 0 0,1 1 1 0 0,-1 0 0 0 0,0-1 0 0 0,0 1 0 0 0,1-1-1 0 0,-1 0 1 0 0,0 1 0 0 0,0-1 0 0 0,1 0-1 0 0,-1 1 1 0 0,0-1 0 0 0,0 0 0 0 0,0 0-9 0 0,1 0 60 0 0,10 0-1867 0 0,-9 0-7943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2704 0 0,'3'15'738'0'0,"-2"-15"-672"0"0,-1 0-1 0 0,0 1 1 0 0,0-1 0 0 0,0 0 0 0 0,1 0-1 0 0,-1 0 1 0 0,0 1 0 0 0,0-1-1 0 0,0 0 1 0 0,1 0 0 0 0,-1 0 0 0 0,0 0-1 0 0,1 0 1 0 0,-1 1 0 0 0,0-1-1 0 0,0 0 1 0 0,1 0 0 0 0,-1 0 0 0 0,0 0-1 0 0,0 0 1 0 0,1 0 0 0 0,-1 0-1 0 0,0 0 1 0 0,1 0 0 0 0,-1 0 0 0 0,0 0-1 0 0,0 0 1 0 0,1 0 0 0 0,-1-1-1 0 0,0 1 1 0 0,1 0 0 0 0,-1 0 0 0 0,0 0-1 0 0,0 0 1 0 0,1 0 0 0 0,-1 0-1 0 0,0-1 1 0 0,0 1 0 0 0,0 0-1 0 0,1 0 1 0 0,-1 0 0 0 0,0-1 0 0 0,0 1-1 0 0,0 0 1 0 0,1 0 0 0 0,-1-1-1 0 0,0 1-65 0 0,0 0 56 0 0,0 0-1 0 0,-1 0 1 0 0,1 0-1 0 0,0 1 1 0 0,0-1-1 0 0,0 0 1 0 0,0 0-1 0 0,0 0 1 0 0,0 0-1 0 0,0 1 0 0 0,0-1 1 0 0,0 0-1 0 0,0 0 1 0 0,0 0-1 0 0,-1 0 1 0 0,1 1-1 0 0,0-1 1 0 0,0 0-1 0 0,0 0 0 0 0,0 0 1 0 0,0 0-1 0 0,0 1 1 0 0,0-1-1 0 0,0 0 1 0 0,1 0-1 0 0,-1 0 1 0 0,0 0-1 0 0,0 1 0 0 0,0-1 1 0 0,0 0-1 0 0,0 0 1 0 0,0 0-1 0 0,0 0 1 0 0,0 1-1 0 0,0-1 1 0 0,0 0-1 0 0,1 0 1 0 0,-1 0-1 0 0,0 0 0 0 0,0 0 1 0 0,0 0-1 0 0,0 1 1 0 0,0-1-1 0 0,1 0 1 0 0,-1 0-1 0 0,0 0 1 0 0,0 0-1 0 0,0 0 0 0 0,0 0 1 0 0,1 0-1 0 0,-1 0 1 0 0,0 0-1 0 0,0 0 1 0 0,0 0-1 0 0,0 0 1 0 0,1 0-1 0 0,-1 0 1 0 0,0 0-1 0 0,0 0 0 0 0,0 0 1 0 0,1 0-1 0 0,-1 0-55 0 0,13 1 777 0 0,-10 0-662 0 0,0-1 1 0 0,0 1-1 0 0,0-1 0 0 0,0 1 1 0 0,0 0-1 0 0,-1 1 0 0 0,1-1 1 0 0,0 0-1 0 0,0 1 1 0 0,-1-1-1 0 0,1 1 0 0 0,-1 0 1 0 0,1 0-1 0 0,-1 0 0 0 0,0 0 1 0 0,2 3-116 0 0,34 44 206 0 0,-28-35-163 0 0,7 13 14 0 0,-1 1 1 0 0,-1 0 0 0 0,-1 1 0 0 0,-2 0 0 0 0,0 4-58 0 0,11 26 123 0 0,-13-34-60 0 0,-2 1 0 0 0,0 7-63 0 0,7 19 71 0 0,1 9 167 0 0,2 21-238 0 0,-4-18 118 0 0,-10-43 10 0 0,-1 1 0 0 0,-2-1 0 0 0,0 17-128 0 0,2 18 235 0 0,-2-37-117 0 0,-1 0 0 0 0,-1 0 1 0 0,0-1-1 0 0,-1 1 1 0 0,-2 0-1 0 0,1-1 1 0 0,-2 1-1 0 0,-1-1 1 0 0,0 0-1 0 0,-1-1 1 0 0,-1 1-1 0 0,-1-2 1 0 0,-1 2-119 0 0,-27 33 462 0 0,11-18-103 0 0,23-30-298 0 0,1 0-1 0 0,-1-1 1 0 0,1 0 0 0 0,-1 1 0 0 0,0-1-1 0 0,0 0 1 0 0,0 0 0 0 0,0 0 0 0 0,0-1-1 0 0,-2 2-60 0 0,-16 9 522 0 0,19-11-467 0 0,0 0 1 0 0,0 0-1 0 0,1 0 1 0 0,-1 0-1 0 0,0 0 0 0 0,0 0 1 0 0,0-1-1 0 0,0 1 0 0 0,0-1 1 0 0,0 0-1 0 0,0 1 1 0 0,0-1-1 0 0,0 0 0 0 0,0 0 1 0 0,0 0-56 0 0,1 0 205 0 0,1 0-186 0 0,0 1 0 0 0,0 0 0 0 0,0-1 0 0 0,0 1 0 0 0,0-1 0 0 0,-1 1 0 0 0,1-1 0 0 0,0 1 0 0 0,0-1 0 0 0,-1 1 0 0 0,1-1 0 0 0,0 1 0 0 0,-1-1 0 0 0,1 1-1 0 0,0-1 1 0 0,-1 0 0 0 0,1 1 0 0 0,-1-1 0 0 0,1 0 0 0 0,0 1 0 0 0,-1-1 0 0 0,1 0 0 0 0,-1 1 0 0 0,1-1 0 0 0,-1 0 0 0 0,1 0 0 0 0,-1 0 0 0 0,1 0 0 0 0,-1 1 0 0 0,0-1 0 0 0,1 0 0 0 0,-1 0 0 0 0,1 0 0 0 0,-1 0 0 0 0,1 0 0 0 0,-1 0 0 0 0,1 0 0 0 0,-1 0-1 0 0,0-1 1 0 0,1 1 0 0 0,-1 0-19 0 0,0 0 119 0 0,1 0-4 0 0,-14 0 479 0 0,11 0-2828 0 0,3 0-10855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94 1 4216 0 0,'0'0'801'0'0,"0"0"4"0"0,0 0-2 0 0,0 0-78 0 0,0 0-323 0 0,0 6-81 0 0,0 5-162 0 0,1 17 134 0 0,-2 0-1 0 0,-1 0 1 0 0,-1 0-1 0 0,-3 10-292 0 0,-17 40 1734 0 0,-29 66-1734 0 0,50-138 17 0 0,1 0 1 0 0,-1 0-1 0 0,1 1 1 0 0,0-1-1 0 0,1 0 1 0 0,0 1-1 0 0,0 2-17 0 0,0-8-8042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 4008 0 0,'1'-11'1717'0'0,"2"18"1725"0"0,4 10-601 0 0,-4-10-2794 0 0,-1 0 0 0 0,0-1 0 0 0,0 1 1 0 0,-1 0-1 0 0,0 0 0 0 0,0 0 0 0 0,0 0 0 0 0,-1 0 1 0 0,0 0-1 0 0,-1 0 0 0 0,1 0 0 0 0,-1 1-47 0 0,-1 17 106 0 0,0 379 2428 0 0,-5-373-4155 0 0,7-31-8100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0 145 2304 0 0,'11'0'1177'0'0,"-11"0"-1072"0"0,1 1 0 0 0,-1-1 0 0 0,0 0 0 0 0,0 0-1 0 0,0 0 1 0 0,0 1 0 0 0,0-1 0 0 0,1 0 0 0 0,-1 0-1 0 0,0 1 1 0 0,0-1 0 0 0,0 0 0 0 0,0 1 0 0 0,0-1 0 0 0,0 0-1 0 0,0 0 1 0 0,0 1 0 0 0,0-1 0 0 0,0 0 0 0 0,0 1-1 0 0,0-1 1 0 0,0 0 0 0 0,0 0 0 0 0,0 1 0 0 0,0-1 0 0 0,0 0-1 0 0,-1 0 1 0 0,1 1 0 0 0,0-1 0 0 0,0 0 0 0 0,0 0 0 0 0,0 1-1 0 0,0-1 1 0 0,-1 0 0 0 0,1 0-105 0 0,-2 8-48 0 0,2-8 54 0 0,0 0-1 0 0,1 1 1 0 0,-1-1 0 0 0,0 0-1 0 0,0 0 1 0 0,0 0-1 0 0,0 0 1 0 0,1 0 0 0 0,-1 0-1 0 0,0 0 1 0 0,0 0 0 0 0,0 0-1 0 0,0 0 1 0 0,1 0-1 0 0,-1 0 1 0 0,0 0 0 0 0,0 0-1 0 0,0 0 1 0 0,1 0 0 0 0,-1 0-1 0 0,0 0 1 0 0,0 0 0 0 0,0 0-1 0 0,0 0 1 0 0,1 0-1 0 0,-1 0 1 0 0,0 0 0 0 0,0 0-1 0 0,0 0 1 0 0,0 0 0 0 0,1 0-1 0 0,-1 0 1 0 0,0-1-1 0 0,0 1 1 0 0,0 0 0 0 0,0 0-1 0 0,0 0 1 0 0,1 0 0 0 0,-1 0-1 0 0,0-1 1 0 0,0 1-1 0 0,0 0-5 0 0,1 0 3 0 0,0-1 0 0 0,0 1 0 0 0,0 0-1 0 0,-1 0 1 0 0,1-1 0 0 0,0 1 0 0 0,0 0-1 0 0,0 0 1 0 0,0 0 0 0 0,0 0 0 0 0,0 0-1 0 0,0 0 1 0 0,0 0 0 0 0,0 0-1 0 0,0 1 1 0 0,0-1 0 0 0,-1 0 0 0 0,1 0-1 0 0,0 1 1 0 0,0-1 0 0 0,0 1-3 0 0,15 1 5 0 0,173-29 16 0 0,-75 12 280 0 0,-46 7 490 0 0,33-10-791 0 0,-55 9 224 0 0,-26 5-98 0 0,0 0-1 0 0,0-2 1 0 0,-1 0 0 0 0,8-4-126 0 0,-9 3 118 0 0,0 2 0 0 0,1 0-1 0 0,-1 1 1 0 0,1 0 0 0 0,4 1-118 0 0,39-8 123 0 0,-35 5-489 0 0,1 1 0 0 0,-1 2 1 0 0,13-1 365 0 0,-37 4-6328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372 1 5416 0 0,'0'0'56'0'0,"0"0"0"0"0,18 0 1553 0 0,-21 0-1407 0 0,1 0 1 0 0,0 1-1 0 0,0-1 0 0 0,-1 1 1 0 0,1-1-1 0 0,0 1 0 0 0,0 0 1 0 0,0 0-1 0 0,0 0 0 0 0,0 0 1 0 0,-1 1-203 0 0,0 0 49 0 0,1-1 0 0 0,0 0 1 0 0,0 0-1 0 0,-1 0 1 0 0,1 0-1 0 0,0 0 1 0 0,-1 0-1 0 0,1-1 1 0 0,-1 1-1 0 0,0-1-49 0 0,-53 6 1903 0 0,-52 14-1903 0 0,93-16 204 0 0,12-3-135 0 0,1 0 0 0 0,0-1 0 0 0,-1 1 0 0 0,0 0 0 0 0,1-1 0 0 0,-1 0 0 0 0,1 0 0 0 0,-3 1-69 0 0,4-2 13 0 0,0 1 0 0 0,1 0 1 0 0,-1 0-1 0 0,0 0 1 0 0,1 0-1 0 0,-1-1 1 0 0,0 1-1 0 0,1 0 0 0 0,-1 0 1 0 0,0 1-1 0 0,1-1 1 0 0,-1 0-1 0 0,0 0 1 0 0,1 0-1 0 0,-1 0 0 0 0,1 0 1 0 0,-1 1-1 0 0,0-1 1 0 0,1 0-1 0 0,-1 1 1 0 0,1-1-1 0 0,-1 0 0 0 0,0 1 1 0 0,1-1-1 0 0,-1 1 1 0 0,1-1-1 0 0,0 1 1 0 0,-1-1-1 0 0,0 1-13 0 0,1 0 117 0 0,-6-1 67 0 0,6-1-178 0 0,0 1 1 0 0,0 0-1 0 0,-1 0 0 0 0,1 0 0 0 0,0 0 1 0 0,-1 0-1 0 0,1 0 0 0 0,0 0 1 0 0,0 0-1 0 0,-1 0 0 0 0,1 1 0 0 0,0-1 1 0 0,0 0-1 0 0,-1 0 0 0 0,1 0 0 0 0,0 0 1 0 0,0 0-1 0 0,-1 0 0 0 0,1 0 0 0 0,0 1 1 0 0,0-1-1 0 0,0 0 0 0 0,-1 0 0 0 0,1 0 1 0 0,0 0-1 0 0,0 1 0 0 0,0-1 0 0 0,0 0 1 0 0,-1 0-1 0 0,1 1 0 0 0,0-1 0 0 0,0 0 1 0 0,0 0-1 0 0,0 1 0 0 0,0-1 1 0 0,0 0-1 0 0,0 0 0 0 0,0 1 0 0 0,0-1 1 0 0,0 0-1 0 0,0 0 0 0 0,0 1 0 0 0,0-1 1 0 0,0 0-1 0 0,0 0 0 0 0,0 1 0 0 0,0-1 1 0 0,0 0-1 0 0,0 0 0 0 0,0 1 0 0 0,0-1 1 0 0,0 0-1 0 0,0 0-6 0 0,0 5 40 0 0,-13 17 124 0 0,10-8-130 0 0,1-1 0 0 0,-2 0 0 0 0,0 0 0 0 0,-4 7-34 0 0,-8 27 67 0 0,2 22-11 0 0,10-46-38 0 0,-1-1-1 0 0,-1 1 1 0 0,-4 8-18 0 0,8-21 5 0 0,-1 0 0 0 0,2 0 0 0 0,-1 0 0 0 0,2 1 0 0 0,-1-1 1 0 0,2 9-6 0 0,-2 12 27 0 0,0-16-2 0 0,1 0 1 0 0,0 0-1 0 0,3 14-25 0 0,-3-25 2 0 0,1 0 0 0 0,0 0 1 0 0,0 0-1 0 0,0-1 0 0 0,0 1 0 0 0,1 0 0 0 0,-1-1 0 0 0,1 1 0 0 0,0-1 0 0 0,0 1 0 0 0,0-1 0 0 0,1 0 0 0 0,-1 0 0 0 0,1 0 0 0 0,0 0 0 0 0,-1 0 1 0 0,2 0-3 0 0,14 13 23 0 0,-16-14-19 0 0,0 0 1 0 0,0 0-1 0 0,0 0 0 0 0,0 0 0 0 0,0 0 1 0 0,0-1-1 0 0,0 1 0 0 0,1-1 0 0 0,-1 1 1 0 0,1-1-1 0 0,-1 0 0 0 0,1 0 0 0 0,-1 0 1 0 0,1 0-1 0 0,0-1 0 0 0,-1 1 0 0 0,1-1 1 0 0,0 0-5 0 0,39 1 26 0 0,-24 0-19 0 0,1 0-1 0 0,-1-2 0 0 0,0 0 1 0 0,1-1-1 0 0,14-4-6 0 0,30-4 31 0 0,-36 3-1850 0 0,-25 7-7183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65 7136 0 0,'31'6'2483'0'0,"-17"-3"-1422"0"0,8-6 391 0 0,-9 0-1304 0 0,211-36-412 0 0,-218 38 60 0 0,0 0 1 0 0,0-1-1 0 0,0 0 0 0 0,0 0 1 0 0,0 0-1 0 0,-1 0 1 0 0,1-1-1 0 0,-1 0 1 0 0,5-3 203 0 0,-5 2-7288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4.2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323 85 4120 0 0,'0'-1'180'0'0,"0"-1"0"0"0,0 0 0 0 0,0 0 1 0 0,0 1-1 0 0,-1-1 0 0 0,1 0 0 0 0,-1 1 0 0 0,1-1 0 0 0,-1 1 1 0 0,0-1-1 0 0,1 0 0 0 0,-1 1 0 0 0,0-1 0 0 0,0 1 1 0 0,0 0-1 0 0,0-1 0 0 0,0 1 0 0 0,-1 0 0 0 0,1 0 0 0 0,0 0 1 0 0,0-1-1 0 0,-1 1 0 0 0,1 1 0 0 0,-1-1 0 0 0,1 0 1 0 0,-2 0-181 0 0,1-1 35 0 0,-7-3 110 0 0,1-1 1 0 0,-2 1-1 0 0,1 1 1 0 0,-1-1-1 0 0,0 2 0 0 0,1-1 1 0 0,-2 2-1 0 0,1-1 1 0 0,0 1-1 0 0,0 1 1 0 0,-2 0-146 0 0,-17-2 296 0 0,1 2 0 0 0,-1 0 0 0 0,1 3 0 0 0,-6 1-296 0 0,32-3 38 0 0,1 1 1 0 0,-1 0-1 0 0,1-1 1 0 0,-1 1 0 0 0,1 0-1 0 0,-1 0 1 0 0,1 0-1 0 0,-1 0 1 0 0,1 0-1 0 0,0 1 1 0 0,0-1 0 0 0,0 0-1 0 0,-1 1 1 0 0,1-1-1 0 0,1 1 1 0 0,-1-1 0 0 0,0 1-1 0 0,0-1 1 0 0,0 1-1 0 0,1-1 1 0 0,-1 1-1 0 0,1 0 1 0 0,-1 1-39 0 0,0-1 25 0 0,1 1 1 0 0,-1-1-1 0 0,1 0 1 0 0,-1 1-1 0 0,1-1 1 0 0,0 1-1 0 0,0-1 1 0 0,0 0-1 0 0,0 1 0 0 0,0-1 1 0 0,0 1-1 0 0,1-1 1 0 0,-1 0-1 0 0,1 1 1 0 0,0-1-1 0 0,-1 0 1 0 0,2 2-26 0 0,28 33 196 0 0,1-1 0 0 0,1-2 1 0 0,2-1-1 0 0,5 1-196 0 0,-16-12 252 0 0,17 22-252 0 0,5 5 275 0 0,-37-41-183 0 0,1 0 1 0 0,-1 1 0 0 0,-1 0 0 0 0,0 1 0 0 0,0 0 0 0 0,-1 0-1 0 0,0 0 1 0 0,3 11-93 0 0,-9-19 15 0 0,0 0 0 0 0,0 0 0 0 0,-1 1 0 0 0,1-1 0 0 0,-1 0 0 0 0,1 0 0 0 0,-1 0 1 0 0,0 0-1 0 0,0 0 0 0 0,0 0 0 0 0,0 0 0 0 0,0 0 0 0 0,-1 0 0 0 0,1 0 0 0 0,0 0 0 0 0,-1-1 0 0 0,1 1 0 0 0,-1 0 0 0 0,0-1 0 0 0,0 0 0 0 0,1 1 0 0 0,-1-1 0 0 0,0 0 0 0 0,0 0 0 0 0,-2 1-15 0 0,0-2 5 0 0,-21 1 7 0 0,0-2-1 0 0,-1 0 1 0 0,1-1 0 0 0,0-2-1 0 0,0-1 1 0 0,-4-2-12 0 0,1-1 8 0 0,17 5-1 0 0,0 0 0 0 0,0 0 0 0 0,1-2-1 0 0,-1 1 1 0 0,1-1 0 0 0,0-1 0 0 0,0 1 0 0 0,0-2-7 0 0,9 6-108 0 0,0 0 1 0 0,0 0 0 0 0,1 0 0 0 0,-1 1 0 0 0,0-1 0 0 0,1 0 0 0 0,-1 0 0 0 0,1-1 0 0 0,-1 1-1 0 0,1 0 1 0 0,0 0 0 0 0,-1 0 0 0 0,1 0 0 0 0,0 0 0 0 0,0 0 0 0 0,-1 0 0 0 0,1-1 0 0 0,0 1 107 0 0,0-1-9712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0 8032 0 0,'2'3'67'0'0,"0"-1"1"0"0,0 1 0 0 0,0-1-1 0 0,0 1 1 0 0,0 0 0 0 0,-1 0 0 0 0,0-1-1 0 0,1 1 1 0 0,-1 0 0 0 0,0 1-1 0 0,0-1 1 0 0,-1 0 0 0 0,1 0-1 0 0,-1 0 1 0 0,1 0 0 0 0,-1 1-1 0 0,0 1-67 0 0,0-4 17 0 0,0-1-1 0 0,0 0 1 0 0,0 1-1 0 0,0-1 1 0 0,0 1-1 0 0,0-1 1 0 0,0 0-1 0 0,0 1 0 0 0,1-1 1 0 0,-1 1-1 0 0,0-1 1 0 0,0 0-1 0 0,0 1 1 0 0,1-1-1 0 0,-1 0 1 0 0,0 1-1 0 0,0-1 0 0 0,1 0 1 0 0,-1 1-1 0 0,0-1 1 0 0,0 0-1 0 0,1 0 1 0 0,-1 1-1 0 0,1-1 1 0 0,-1 0-1 0 0,0 0-16 0 0,8 11 486 0 0,-10 16 27 0 0,-1 1 1 0 0,-5 26-514 0 0,3-30 189 0 0,2 1 1 0 0,0 0 0 0 0,2 22-190 0 0,0-26 218 0 0,0-1 1 0 0,-1 1 0 0 0,-3 13-219 0 0,1-11 211 0 0,1 0 0 0 0,1 17-211 0 0,-2 8 185 0 0,3-32-58 0 0,-1 0 0 0 0,2 17-127 0 0,-6 53 775 0 0,6-79-769 0 0,-1-6 1 0 0,1 0 0 0 0,0 1 0 0 0,0-1 0 0 0,0 1 0 0 0,0-1 0 0 0,0 1 0 0 0,0-1 0 0 0,0 0 0 0 0,1 1 0 0 0,-1-1 0 0 0,0 1 0 0 0,1-1 0 0 0,-1 0 0 0 0,1 0 0 0 0,0 1 0 0 0,-1-1 0 0 0,1 0 0 0 0,0 0 0 0 0,0 1 0 0 0,0-1 0 0 0,0 0 0 0 0,0 0 0 0 0,0 0 0 0 0,0 0-7 0 0,14 11 55 0 0,-14-10-42 0 0,1-1 0 0 0,-1 1 0 0 0,1-1-1 0 0,0 0 1 0 0,0 1 0 0 0,0-1 0 0 0,0 0 0 0 0,0 0 0 0 0,0 0 0 0 0,0 0 0 0 0,0-1 0 0 0,0 1 0 0 0,0-1 0 0 0,0 1 0 0 0,1-1-1 0 0,-1 0 1 0 0,0 1 0 0 0,0-1 0 0 0,2-1-13 0 0,49-5 90 0 0,-17 1 8 0 0,-31 4-88 0 0,0 0 0 0 0,0 0 0 0 0,0-1 0 0 0,0 0 0 0 0,4-2-10 0 0,19-5 24 0 0,-1-3-1859 0 0,-24 11-7370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0 5224 0 0,'0'1'70'0'0,"0"0"1"0"0,1 0 0 0 0,-1-1-1 0 0,0 1 1 0 0,0 0-1 0 0,1-1 1 0 0,-1 1 0 0 0,0 0-1 0 0,1-1 1 0 0,-1 1-1 0 0,0 0 1 0 0,1-1 0 0 0,-1 1-1 0 0,1-1 1 0 0,-1 1-1 0 0,1-1 1 0 0,-1 1 0 0 0,2 0-71 0 0,-2-1 119 0 0,1 1 1 0 0,0-1 0 0 0,-1 1-1 0 0,1-1 1 0 0,-1 1 0 0 0,1 0 0 0 0,-1-1-1 0 0,1 1 1 0 0,-1 0 0 0 0,1-1-1 0 0,-1 1 1 0 0,0 0 0 0 0,1 0 0 0 0,-1-1-1 0 0,0 1 1 0 0,0 0 0 0 0,1 0-1 0 0,-1 0 1 0 0,0 0-120 0 0,0-1 421 0 0,0 0-2 0 0,0 0-35 0 0,0 0-155 0 0,0 0-42 0 0,0 23 220 0 0,-7 123 641 0 0,2-84-618 0 0,-1 17-38 0 0,5-54-174 0 0,-2 1 1 0 0,-4 19-219 0 0,4-27 137 0 0,0 0 0 0 0,1 1 0 0 0,1-1 1 0 0,0 1-1 0 0,1-1 0 0 0,2 7-137 0 0,-2 7 162 0 0,0-29-99 0 0,-1 1-1 0 0,1 0 1 0 0,0-1 0 0 0,0 1-1 0 0,0-1 1 0 0,1 1-1 0 0,-1 0 1 0 0,1-1 0 0 0,0 1-1 0 0,0-1 1 0 0,0 1 0 0 0,0-1-1 0 0,2 2-62 0 0,6 12 255 0 0,-8-14-211 0 0,0-1 0 0 0,0 0 1 0 0,1 1-1 0 0,-1-1 1 0 0,1 0-1 0 0,-1 0 0 0 0,1 0 1 0 0,0 0-1 0 0,0 0 0 0 0,0 0 1 0 0,0 0-45 0 0,7 6 201 0 0,-8-7-196 0 0,0-1 0 0 0,-1 1 1 0 0,1 0-1 0 0,0-1 1 0 0,-1 1-1 0 0,1 0 0 0 0,0-1 1 0 0,0 1-1 0 0,0-1 0 0 0,0 0 1 0 0,0 1-1 0 0,0-1 0 0 0,-1 0 1 0 0,1 1-1 0 0,0-1 0 0 0,0 0 1 0 0,0 0-1 0 0,0 0 0 0 0,0 0 1 0 0,0 0-1 0 0,0 0 0 0 0,0 0 1 0 0,0 0-1 0 0,0 0 0 0 0,0 0 1 0 0,0-1-6 0 0,54 4 264 0 0,-16-6-224 0 0,-1 2 1 0 0,29 3-41 0 0,-1-1 2 0 0,-62-1-258 0 0,0 0 0 0 0,0-1 1 0 0,0 0-1 0 0,0 0 0 0 0,0 0 1 0 0,0 0-1 0 0,0 0 0 0 0,2-2 256 0 0,-2 1-10226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468 79 9040 0 0,'0'-1'121'0'0,"0"-1"1"0"0,-1 1 0 0 0,1 0-1 0 0,0 0 1 0 0,-1-1 0 0 0,1 1 0 0 0,-1 0-1 0 0,1 0 1 0 0,-1 0 0 0 0,0 0-1 0 0,1 0 1 0 0,-1 0 0 0 0,0 0-1 0 0,0 0 1 0 0,0 0 0 0 0,0 0-1 0 0,0 0-121 0 0,-9-10 1004 0 0,6 6-887 0 0,0 1 0 0 0,-1 0 0 0 0,0 1 0 0 0,0-1 0 0 0,0 1 1 0 0,0 0-1 0 0,-1 0 0 0 0,1 1 0 0 0,-2-1-117 0 0,4 2 51 0 0,-5-2 2 0 0,1 1 1 0 0,0 0-1 0 0,-1 1 0 0 0,1 0 1 0 0,-1 0-1 0 0,1 0 0 0 0,-1 1 1 0 0,-1 1-54 0 0,-15-2 41 0 0,-55 0 208 0 0,77 1-235 0 0,-1 1 0 0 0,0-1 0 0 0,1 1 0 0 0,-1 0-1 0 0,1 0 1 0 0,-1 0 0 0 0,1 0 0 0 0,-1 1 0 0 0,1-1 0 0 0,0 0-1 0 0,-1 1 1 0 0,1 0 0 0 0,0 0 0 0 0,0-1 0 0 0,0 1 0 0 0,0 1-14 0 0,-28 33 142 0 0,28-33-136 0 0,1-1 0 0 0,-1 1 0 0 0,1 0 0 0 0,-1 0 0 0 0,1 0 0 0 0,0 0 0 0 0,0 0 0 0 0,0 0 0 0 0,0 0 0 0 0,1 0 0 0 0,-1 0 0 0 0,1 0 0 0 0,0 1 0 0 0,-1-1 0 0 0,2 0 0 0 0,-1 0 0 0 0,0 0 0 0 0,1 1 0 0 0,-1-1 0 0 0,1 0 0 0 0,0 0 0 0 0,0 0 0 0 0,0 0 0 0 0,1 1-6 0 0,4 7 11 0 0,1 1 1 0 0,0-1-1 0 0,1 0 0 0 0,0-1 1 0 0,5 5-12 0 0,14 19 6 0 0,-13-15 13 0 0,0 0 1 0 0,2-2-1 0 0,0 0 1 0 0,1 0-1 0 0,3 0-19 0 0,-1 0 12 0 0,0 0 0 0 0,-2 1 0 0 0,0 1 0 0 0,0 1 0 0 0,-2 0 0 0 0,5 9-12 0 0,-2 9 55 0 0,-17-35-53 0 0,0 0 0 0 0,1-1 0 0 0,-1 1 0 0 0,0-1 0 0 0,-1 1 0 0 0,1 0 0 0 0,0 0 0 0 0,-1 0 0 0 0,0-1-1 0 0,1 1 1 0 0,-1 0 0 0 0,0 0 0 0 0,-1 0 0 0 0,1 0 0 0 0,0-1 0 0 0,-1 1 0 0 0,0 0 0 0 0,1 0 0 0 0,-1-1 0 0 0,0 1 0 0 0,-1 0 0 0 0,1-1 0 0 0,0 1 0 0 0,-1-1 0 0 0,1 0 0 0 0,-1 1 0 0 0,0-1 0 0 0,0 0 0 0 0,1 0 0 0 0,-2 0 0 0 0,1 0 0 0 0,-1 1-2 0 0,-5 3 0 0 0,-10 7 0 0 0,0 0 0 0 0,0-1 0 0 0,-20 9 0 0 0,25-16 0 0 0,-1-1 0 0 0,1-1 0 0 0,-1 0 0 0 0,0 0 0 0 0,0-2 0 0 0,0 0 0 0 0,-3 0 0 0 0,-48 6 0 0 0,51-5 45 0 0,0 0 0 0 0,0 0 0 0 0,0-2 0 0 0,0 1 0 0 0,0-2 1 0 0,0 0-1 0 0,0-1 0 0 0,0 0 0 0 0,-4-2-45 0 0,17 4-51 0 0,0 0 0 0 0,0 0-1 0 0,1-1 1 0 0,-1 1 0 0 0,0 0-1 0 0,0-1 1 0 0,0 1 0 0 0,0-1 0 0 0,1 1-1 0 0,-1-1 1 0 0,0 1 0 0 0,0-1-1 0 0,1 1 1 0 0,-1-1 0 0 0,0 0-1 0 0,1 1 1 0 0,-1-1 0 0 0,1 0 0 0 0,-1 0-1 0 0,1 1 1 0 0,-1-1 0 0 0,1 0-1 0 0,-1 0 1 0 0,1 0 0 0 0,0 0 0 0 0,0 0-1 0 0,-1 1 1 0 0,1-1 0 0 0,0 0-1 0 0,0 0 1 0 0,0 0 0 0 0,0 0-1 0 0,0 0 1 0 0,0 0 0 0 0,0 0 0 0 0,0 0 51 0 0,0-2-9544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5120 0 0,'1'5'797'0'0,"-1"-4"-638"0"0,0 0 0 0 0,1 1 0 0 0,-1-1 0 0 0,0 0-1 0 0,0 0 1 0 0,1 0 0 0 0,-1 0 0 0 0,1 1 0 0 0,-1-1-1 0 0,1 0 1 0 0,-1 0 0 0 0,1 0 0 0 0,0 0 0 0 0,-1 0-1 0 0,1 0 1 0 0,0 0 0 0 0,1 0-159 0 0,-2 0 62 0 0,1 0 0 0 0,0 1 0 0 0,0-1 0 0 0,-1 0 0 0 0,1 1 0 0 0,-1-1 0 0 0,1 0 0 0 0,-1 1 0 0 0,1-1 0 0 0,-1 0-1 0 0,0 1 1 0 0,0-1 0 0 0,0 1 0 0 0,0-1 0 0 0,0 0 0 0 0,0 1 0 0 0,0-1 0 0 0,0 1 0 0 0,0-1 0 0 0,-1 1-62 0 0,1 13 80 0 0,8 42 170 0 0,-3-34-82 0 0,-2 1 0 0 0,0 12-168 0 0,-2 6 33 0 0,-1-7 50 0 0,1 0-1 0 0,2 0 1 0 0,1 0-1 0 0,2-1 1 0 0,2 5-83 0 0,-6-31 68 0 0,1 0 0 0 0,0-1 0 0 0,0 0 0 0 0,0 0 0 0 0,1 0 0 0 0,0 0 0 0 0,0 0 1 0 0,1-1-1 0 0,-1 1 0 0 0,2-1 0 0 0,-1-1 0 0 0,4 4-68 0 0,31 32 685 0 0,-38-40-645 0 0,-1-1 0 0 0,1 1 0 0 0,0-1 1 0 0,0 0-1 0 0,0 1 0 0 0,0-1 0 0 0,0 0 0 0 0,0 0 0 0 0,0 0 0 0 0,0-1 0 0 0,0 1 0 0 0,0 0 0 0 0,0-1 0 0 0,-1 1 0 0 0,1-1 0 0 0,0 0 0 0 0,0 1 0 0 0,0-1 0 0 0,-1 0 0 0 0,1 0 1 0 0,0 0-1 0 0,0-1-40 0 0,6-4 109 0 0,-1 0 0 0 0,0 0 1 0 0,0-1-1 0 0,-1 0 1 0 0,1 0-1 0 0,-2 0 1 0 0,1-1-1 0 0,-1 0 1 0 0,0 0-1 0 0,-1 0 0 0 0,0-1 1 0 0,2-4-110 0 0,2-14 299 0 0,-1-1 0 0 0,-2 0 0 0 0,2-19-299 0 0,-2 18 194 0 0,-4 12-92 0 0,0 1 0 0 0,-1-1 0 0 0,-1 0 0 0 0,0 0 1 0 0,-2 1-1 0 0,-1-8-102 0 0,0 0 99 0 0,1 1 0 0 0,0-20-99 0 0,1 21 47 0 0,1 19-39 0 0,0 1-1 0 0,0-1 1 0 0,1 1 0 0 0,-1 0 0 0 0,1-1-1 0 0,0 0 1 0 0,0 1 0 0 0,0-1-1 0 0,0 1 1 0 0,0-1 0 0 0,1 1-1 0 0,-1-1 1 0 0,1 1 0 0 0,0 0 0 0 0,-1-1-1 0 0,1 1 1 0 0,0 0 0 0 0,0-1-1 0 0,1 1 1 0 0,-1 0 0 0 0,0 0 0 0 0,2-1-9 0 0,9-10 54 0 0,-11 12-197 0 0,0-1 1 0 0,1 0-1 0 0,-1 0 0 0 0,1 1 0 0 0,0-1 0 0 0,0 1 0 0 0,-1 0 0 0 0,1-1 1 0 0,0 1-1 0 0,0 0 0 0 0,0 0 0 0 0,0 0 0 0 0,0 0 0 0 0,2 0 144 0 0,-2 1-10590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351 162 4120 0 0,'1'-1'114'0'0,"0"0"0"0"0,0 0 0 0 0,0 0-1 0 0,0 1 1 0 0,0-1 0 0 0,0 1 0 0 0,1-1 0 0 0,-1 1 0 0 0,0-1 0 0 0,0 1 0 0 0,1 0 0 0 0,-1-1 0 0 0,0 1-1 0 0,1 0 1 0 0,-1 0 0 0 0,1 0-114 0 0,18-5 1595 0 0,-12-6-248 0 0,-8 11-1338 0 0,0-1-1 0 0,0 1 0 0 0,0 0 1 0 0,0-1-1 0 0,1 1 1 0 0,-1 0-1 0 0,0-1 0 0 0,0 1 1 0 0,0-1-1 0 0,1 1 0 0 0,-1 0 1 0 0,0 0-1 0 0,0-1 1 0 0,1 1-1 0 0,-1 0 0 0 0,0-1 1 0 0,1 1-1 0 0,-1 0 0 0 0,0 0 1 0 0,1 0-1 0 0,-1-1 1 0 0,0 1-1 0 0,1 0 0 0 0,-1 0 1 0 0,1 0-1 0 0,-1 0 0 0 0,1 0-8 0 0,-1-1 18 0 0,1 1-1 0 0,-1-1 0 0 0,1 1 1 0 0,-1-1-1 0 0,0 0 0 0 0,1 1 0 0 0,-1-1 1 0 0,0 0-1 0 0,0 1 0 0 0,1-1 1 0 0,-1 0-1 0 0,0 1 0 0 0,0-1 0 0 0,0 0 1 0 0,0 0-1 0 0,0 1 0 0 0,0-1 1 0 0,0 0-18 0 0,3-11 79 0 0,-2 11-29 0 0,-1 0 1 0 0,0 0-1 0 0,1 0 0 0 0,-1 0 1 0 0,0 0-1 0 0,0-1 0 0 0,0 1 1 0 0,0 0-1 0 0,0 0 0 0 0,0 0 0 0 0,0 0 1 0 0,0 0-1 0 0,0 0 0 0 0,0 0 1 0 0,-1 0-1 0 0,1 0 0 0 0,0 0 1 0 0,-1 0-1 0 0,1 0 0 0 0,0 0 1 0 0,-1 0-1 0 0,0 1 0 0 0,0-2-50 0 0,-15-23 630 0 0,11 20-553 0 0,-1 0-1 0 0,1 0 1 0 0,-1 1 0 0 0,-1 0 0 0 0,1 0 0 0 0,0 0 0 0 0,-1 1 0 0 0,0 0 0 0 0,0 0 0 0 0,0 0 0 0 0,0 1 0 0 0,-2 0-77 0 0,-4-1 149 0 0,0 1 0 0 0,0 0 0 0 0,0 1 0 0 0,-1 0 0 0 0,1 1 0 0 0,-9 2-149 0 0,20-2 15 0 0,0 1 0 0 0,0 0 1 0 0,0 0-1 0 0,0 0 0 0 0,0 0 0 0 0,0 0 0 0 0,0 0 1 0 0,1 0-1 0 0,-1 1 0 0 0,0-1 0 0 0,1 1 1 0 0,-1-1-1 0 0,1 1 0 0 0,-1 0 0 0 0,1-1 0 0 0,0 1 1 0 0,0 0-1 0 0,-1 0-15 0 0,-13 16 117 0 0,13-16-102 0 0,0 0 0 0 0,0 0 0 0 0,1 1 0 0 0,-1-1 0 0 0,0 0 0 0 0,1 1 0 0 0,0 0 0 0 0,0-1 0 0 0,-1 1 0 0 0,1 0 0 0 0,1-1 0 0 0,-1 1 0 0 0,0 0 0 0 0,1 0 0 0 0,-1 0 0 0 0,1-1 0 0 0,0 1 0 0 0,0 0 0 0 0,0 0 0 0 0,1 0-1 0 0,-1 0 1 0 0,1 1-14 0 0,-1 13 75 0 0,1-16-70 0 0,-1 1-1 0 0,0-1 1 0 0,1 1-1 0 0,-1-1 1 0 0,1 1 0 0 0,0-1-1 0 0,-1 1 1 0 0,1-1-1 0 0,0 1 1 0 0,0-1-1 0 0,0 0 1 0 0,0 0-1 0 0,0 1 1 0 0,0-1-1 0 0,0 0 1 0 0,1 0-6 0 0,23 20 11 0 0,-11-10 4 0 0,132 133 125 0 0,-138-134-128 0 0,1 1 0 0 0,-1 0 0 0 0,-1 0 1 0 0,4 8-13 0 0,10 15 28 0 0,-19-30-22 0 0,0-1 0 0 0,0 1 0 0 0,0 0 0 0 0,0 0 0 0 0,-1 0 0 0 0,1 0 0 0 0,-1 0 0 0 0,0 0-1 0 0,0 0 1 0 0,-1 0 0 0 0,1 0 0 0 0,-1 0 0 0 0,0 1 0 0 0,0-1 0 0 0,0 0 0 0 0,-1 0 0 0 0,0 0 0 0 0,1 0 0 0 0,-1 1 0 0 0,-1-1-1 0 0,1 0 1 0 0,-1-1 0 0 0,1 1 0 0 0,-1 0 0 0 0,0 0 0 0 0,0-1 0 0 0,-1 1 0 0 0,1-1 0 0 0,-1 0 0 0 0,0 1 0 0 0,0-1 0 0 0,-1 0-6 0 0,2-1 4 0 0,0 0 0 0 0,-1 0-1 0 0,0-1 1 0 0,1 0 0 0 0,-1 1 0 0 0,0-1 0 0 0,0 0 0 0 0,0 0 0 0 0,0-1 0 0 0,0 1 0 0 0,0 0 0 0 0,0-1-4 0 0,-16 5 23 0 0,0 1-8 0 0,0 0-1 0 0,-1 0 1 0 0,1-2-1 0 0,-1-1 1 0 0,-1 0-1 0 0,1-2 1 0 0,0 0-1 0 0,-7-1-14 0 0,24 0-4 0 0,-12 0 132 0 0,1-1 0 0 0,-1 0-1 0 0,0-1 1 0 0,1-1 0 0 0,0 0 0 0 0,-12-5-128 0 0,-9-10-1493 0 0,34 18-8419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128 9 5416 0 0,'-15'-9'3856'0'0,"15"10"-3798"0"0,0-1 0 0 0,0 1 1 0 0,0-1-1 0 0,0 1 0 0 0,0-1 0 0 0,0 1 1 0 0,0-1-1 0 0,0 1 0 0 0,0-1 1 0 0,0 0-1 0 0,0 1 0 0 0,0-1 0 0 0,-1 1 1 0 0,1-1-1 0 0,0 1 0 0 0,0-1 0 0 0,-1 0 1 0 0,1 1-1 0 0,0-1 0 0 0,0 1 1 0 0,-1-1-1 0 0,1 0 0 0 0,0 1 0 0 0,-1-1 1 0 0,1 0-1 0 0,-1 0 0 0 0,1 1 1 0 0,-1-1-59 0 0,-14 16-28 0 0,12-13 58 0 0,0 0 0 0 0,-1 0 1 0 0,1 1-1 0 0,1-1 0 0 0,-1 1 0 0 0,0 0 1 0 0,1 0-1 0 0,0 0 0 0 0,0 0 1 0 0,-1 4-31 0 0,-13 47 341 0 0,6-16-31 0 0,3-17-148 0 0,1 0 0 0 0,2 1 0 0 0,0-1-1 0 0,1 1 1 0 0,1 0 0 0 0,2 9-162 0 0,-7 172 1492 0 0,8-176-1113 0 0,0-19-197 0 0,0 0 0 0 0,-1 1 0 0 0,0-1 0 0 0,-1 0 0 0 0,-1 6-182 0 0,0-16-1933 0 0,2 0-7820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1 165 5520 0 0,'15'-2'627'0'0,"-1"0"0"0"0,1-1 0 0 0,0 0-1 0 0,11-4-626 0 0,-23 6 26 0 0,199-48 257 0 0,-183 45-276 0 0,-1 1 1 0 0,12-1-8 0 0,-14 3 4 0 0,0-2 0 0 0,-1 0-1 0 0,13-4-3 0 0,-8 0 38 0 0,-1 1 0 0 0,1 1 0 0 0,0 1 0 0 0,1 1 0 0 0,13-1-38 0 0,-22 3 102 0 0,1-1 0 0 0,-1 0 1 0 0,0-1-1 0 0,8-3-102 0 0,-9 3 70 0 0,-1 0 0 0 0,1 1 0 0 0,0 0 1 0 0,0 1-1 0 0,5-1-70 0 0,-10 2 67 0 0,1 0 1 0 0,-1-1-1 0 0,1 0 1 0 0,-1-1-1 0 0,0 0 1 0 0,1 0-1 0 0,-1 0 1 0 0,1-1-68 0 0,2 0 162 0 0,-9 3-143 0 0,1 0 0 0 0,-1 0 0 0 0,0 0-1 0 0,1 0 1 0 0,-1 0 0 0 0,1 0 0 0 0,-1 0 0 0 0,0 0-1 0 0,1 0 1 0 0,-1 0 0 0 0,1 0 0 0 0,-1 0-1 0 0,0 0 1 0 0,1 0 0 0 0,-1 1 0 0 0,1-1-1 0 0,-1 0 1 0 0,0 0 0 0 0,1 0 0 0 0,-1 1 0 0 0,0-1-1 0 0,1 0 1 0 0,-1 1 0 0 0,0-1 0 0 0,0 0-1 0 0,1 1 1 0 0,-1-1 0 0 0,0 0 0 0 0,0 1-19 0 0,1-1 25 0 0,-1 1 0 0 0,1-1 0 0 0,-1 1 1 0 0,1 0-1 0 0,-1-1 0 0 0,1 0 0 0 0,-1 1 1 0 0,1-1-1 0 0,-1 1 0 0 0,1-1 0 0 0,-1 0 1 0 0,1 1-1 0 0,0-1 0 0 0,-1 0 0 0 0,1 0 1 0 0,0 1-1 0 0,-1-1 0 0 0,1 0 0 0 0,0 0-25 0 0,0 0 176 0 0,-1 0-38 0 0,0 0-12 0 0,0 0-3 0 0,0 0 2 0 0,0 0-2 0 0,0 0 1 0 0,-9 24 312 0 0,7 13-1 0 0,-1-1-1 0 0,-9 36-434 0 0,5-26 147 0 0,-1 21-147 0 0,0-4 85 0 0,4-42-33 0 0,1 1 0 0 0,1 17-52 0 0,-1 2 59 0 0,2-30-38 0 0,0-1 0 0 0,1 1-1 0 0,0 0 1 0 0,1-1 0 0 0,0 2-21 0 0,0-8 20 0 0,-1 0-1 0 0,0 0 1 0 0,0 0-1 0 0,0 1 1 0 0,-1-1 0 0 0,0 0-1 0 0,1 0 1 0 0,-1 0 0 0 0,-1 0-1 0 0,1 0 1 0 0,-1 1-20 0 0,1 1 70 0 0,-1 0 0 0 0,1 0 0 0 0,1 0 0 0 0,-1 1 0 0 0,1-1 0 0 0,0 0 0 0 0,1 0 0 0 0,0 4-70 0 0,1 15 312 0 0,-2-22-226 0 0,0-5 553 0 0,0-6-2557 0 0,0 8-7850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8032 0 0,'38'36'3481'0'0,"-28"-25"-3081"0"0,-3-3-338 0 0,-1 0 0 0 0,1 1 0 0 0,-1-1-1 0 0,0 1 1 0 0,-1 0 0 0 0,0 1 0 0 0,-1-1 0 0 0,0 1-1 0 0,0 0 1 0 0,-1 0 0 0 0,1 6-62 0 0,5 38 33 0 0,-3-1-1 0 0,-1 42-32 0 0,-5-78 52 0 0,-1-1 0 0 0,-1 1 0 0 0,-2 5-52 0 0,-2 43 203 0 0,1 12 226 0 0,-1-14 403 0 0,6-62-823 0 0,0-1-1 0 0,0 1 1 0 0,0 0 0 0 0,0-1-1 0 0,0 1 1 0 0,0-1-1 0 0,0 1 1 0 0,0 0 0 0 0,0-1-1 0 0,0 1 1 0 0,0-1-1 0 0,0 1 1 0 0,-1 0 0 0 0,1-1-1 0 0,0 1 1 0 0,0-1-1 0 0,-1 1 1 0 0,1-1 0 0 0,0 1-1 0 0,-1-1 1 0 0,1 1-1 0 0,0-1 1 0 0,-1 1 0 0 0,1-1-1 0 0,-1 0 1 0 0,1 1-1 0 0,-1-1 1 0 0,1 1 0 0 0,-1-1-1 0 0,1 0 1 0 0,-1 0-1 0 0,1 1 1 0 0,-1-1 0 0 0,1 0-1 0 0,-1 0 1 0 0,1 0-1 0 0,-1 1 1 0 0,0-1 0 0 0,1 0-1 0 0,-1 0-8 0 0,0 0 31 0 0,1 0-10 0 0,0 0-1837 0 0,0 0-7378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8 105 7136 0 0,'-8'-1'796'0'0,"24"-2"966"0"0,28-3 910 0 0,187-31-2144 0 0,-131 19-460 0 0,-46 11-59 0 0,-34 5-6 0 0,0-1 0 0 0,-1-1-1 0 0,1 0 1 0 0,-1-2-3 0 0,-11 3-270 0 0,1 1-1 0 0,-1-1 1 0 0,0 2 0 0 0,1-1-1 0 0,-1 1 1 0 0,2 0 270 0 0,16 1-8120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6 565 6520 0 0,'-3'10'223'0'0,"3"-9"-198"0"0,-1-1 0 0 0,1 1 0 0 0,0-1 1 0 0,-1 1-1 0 0,1-1 0 0 0,0 1 0 0 0,0-1 0 0 0,0 1 0 0 0,-1-1 1 0 0,1 1-1 0 0,0-1 0 0 0,0 1 0 0 0,0-1 0 0 0,0 1 0 0 0,0 0 1 0 0,0-1-1 0 0,0 1 0 0 0,0-1 0 0 0,0 1 0 0 0,0-1 0 0 0,1 1 1 0 0,-1-1-1 0 0,0 1 0 0 0,0-1 0 0 0,0 1 0 0 0,1-1 0 0 0,-1 1-25 0 0,0-1 62 0 0,1 1 0 0 0,-1-1 0 0 0,1 1 0 0 0,-1-1 0 0 0,1 1 0 0 0,-1-1 0 0 0,0 1 0 0 0,1 0 0 0 0,-1-1 0 0 0,0 1 0 0 0,0 0 0 0 0,1-1 0 0 0,-1 1 0 0 0,0-1 0 0 0,0 1-1 0 0,0 0 1 0 0,0-1 0 0 0,0 1 0 0 0,0 0 0 0 0,0 0 0 0 0,0-1 0 0 0,0 1-62 0 0,1 3 1132 0 0,11-7-808 0 0,-6 1-291 0 0,-4 1-4 0 0,0 1 0 0 0,0-1 0 0 0,0 0 0 0 0,0 1 0 0 0,0-1 0 0 0,0 0 0 0 0,0 0 0 0 0,-1 0 0 0 0,1 0 0 0 0,0-1 0 0 0,-1 1 0 0 0,1 0 0 0 0,-1-1 0 0 0,1 0-29 0 0,12-14 316 0 0,-10 13-262 0 0,-1 0-1 0 0,0-1 1 0 0,-1 1-1 0 0,1-1 0 0 0,-1 1 1 0 0,1-1-1 0 0,1-4-53 0 0,9-28 322 0 0,-1-1-1 0 0,-2 0 0 0 0,-1-1 0 0 0,-1-6-321 0 0,6-25 409 0 0,-11 59-311 0 0,1-1 0 0 0,0 1 0 0 0,0 0 1 0 0,1 1-1 0 0,4-6-98 0 0,-4 6 93 0 0,0 0 1 0 0,0-1-1 0 0,-1 1 1 0 0,-1-1-1 0 0,1 0 1 0 0,-2 0-94 0 0,0 0 53 0 0,-1 5-9 0 0,-1 1 0 0 0,1-1 0 0 0,0 1 1 0 0,0-1-1 0 0,1 1 0 0 0,-1-1 0 0 0,1 1 0 0 0,0 0 0 0 0,0 0 0 0 0,0 0 1 0 0,1 0-1 0 0,-1 0 0 0 0,1 0 0 0 0,0 1 0 0 0,0-1 0 0 0,1 1 1 0 0,1-2-45 0 0,44-34 677 0 0,-46 37-588 0 0,1 0 1 0 0,0 0 0 0 0,0 1-1 0 0,0-1 1 0 0,0 1-1 0 0,0 0 1 0 0,3-1-90 0 0,-2 1 24 0 0,3-1 7 0 0,-1 0 1 0 0,1 1 0 0 0,0 0 0 0 0,0 0 0 0 0,0 1 0 0 0,-1-1 0 0 0,4 2-32 0 0,-8-1 4 0 0,0 1-1 0 0,0-1 1 0 0,0 1-1 0 0,0-1 1 0 0,0 1-1 0 0,0 0 1 0 0,0 1-1 0 0,-1-1 1 0 0,1 0-1 0 0,0 1 1 0 0,-1 0-1 0 0,1-1 1 0 0,-1 1-1 0 0,1 0 1 0 0,-1 0-1 0 0,0 0 1 0 0,0 1-1 0 0,2 1-3 0 0,18 26 20 0 0,13 26-20 0 0,-29-45 2 0 0,0 1 0 0 0,-1 0 1 0 0,0 0-1 0 0,-1 0 0 0 0,0 1 0 0 0,1 8-1 0 0,4 21-2 0 0,-5-31 1 0 0,-2 0 0 0 0,1 0 0 0 0,-2 0 0 0 0,1 0 0 0 0,-2 0 0 0 0,1 8 0 0 0,-2-1 2 0 0,2 0 0 0 0,0 0 0 0 0,1 1 0 0 0,2 2-2 0 0,-1 2 2 0 0,15 27 172 0 0,-11-29 35 0 0,-6-18-149 0 0,1-1 1 0 0,-1 1-1 0 0,0 0 1 0 0,-1-1-1 0 0,1 1 1 0 0,0 0 0 0 0,-1 0-1 0 0,1-1 1 0 0,-1 3-61 0 0,0 26-1748 0 0,0-31-9513 0 0</inkml:trace>
  <inkml:trace contextRef="#ctx0" brushRef="#br0" timeOffset="1">176 220 8136 0 0,'0'0'15'0'0,"0"1"1"0"0,0-1 0 0 0,0 1-1 0 0,0 0 1 0 0,-1-1 0 0 0,1 1-1 0 0,0-1 1 0 0,0 1-1 0 0,0-1 1 0 0,-1 1 0 0 0,1-1-1 0 0,0 1 1 0 0,-1 0 0 0 0,1-1-1 0 0,0 0 1 0 0,-1 1-1 0 0,1-1 1 0 0,0 1 0 0 0,-1-1-1 0 0,1 1 1 0 0,-1-1 0 0 0,1 0-1 0 0,-1 1 1 0 0,1-1-1 0 0,-1 0 1 0 0,1 0 0 0 0,-1 1-1 0 0,0-1-15 0 0,1 0 35 0 0,-1 1-1 0 0,0-1 1 0 0,1 0-1 0 0,-1 1 1 0 0,0-1-1 0 0,1 1 1 0 0,-1-1-1 0 0,0 1 1 0 0,1 0-1 0 0,-1-1 1 0 0,1 1-1 0 0,-1 0 1 0 0,1-1-1 0 0,-1 1 1 0 0,1 0-1 0 0,0-1 1 0 0,-1 2-35 0 0,1-2 27 0 0,0 0 1 0 0,0 0 0 0 0,-1 1-1 0 0,1-1 1 0 0,0 0 0 0 0,0 0-1 0 0,0 0 1 0 0,0 1-1 0 0,-1-1 1 0 0,1 0 0 0 0,0 0-1 0 0,0 0 1 0 0,-1 0 0 0 0,1 0-1 0 0,0 0 1 0 0,0 1 0 0 0,-1-1-1 0 0,1 0 1 0 0,0 0-1 0 0,0 0 1 0 0,-1 0 0 0 0,1 0-1 0 0,0 0 1 0 0,0 0 0 0 0,-1 0-1 0 0,1 0 1 0 0,0 0 0 0 0,-1 0-1 0 0,1 0 1 0 0,0 0-1 0 0,0 0 1 0 0,-1-1 0 0 0,1 1-1 0 0,0 0-27 0 0,0 0 28 0 0,0 0 0 0 0,-1 0 0 0 0,1 0 0 0 0,0 0 0 0 0,0 0 0 0 0,0 0 0 0 0,-1 0-1 0 0,1 0 1 0 0,0-1 0 0 0,0 1 0 0 0,-1 0 0 0 0,1 0 0 0 0,0 0 0 0 0,0 0-1 0 0,-1 1 1 0 0,1-1 0 0 0,0 0 0 0 0,0 0 0 0 0,0 0 0 0 0,-1 0 0 0 0,1 0 0 0 0,0 0-1 0 0,0 0 1 0 0,0 0 0 0 0,-1 0 0 0 0,1 0 0 0 0,0 1 0 0 0,0-1 0 0 0,0 0-1 0 0,0 0 1 0 0,-1 0 0 0 0,1 0 0 0 0,0 1 0 0 0,0-1 0 0 0,0 0 0 0 0,0 0 0 0 0,0 0-1 0 0,-1 0 1 0 0,1 1 0 0 0,0-1 0 0 0,0 0 0 0 0,0 0 0 0 0,0 1 0 0 0,0-1-1 0 0,0 0 1 0 0,0 0 0 0 0,0 0 0 0 0,0 1 0 0 0,0-1-28 0 0,0 1 8 0 0,1 0 1 0 0,-1-1-1 0 0,0 1 0 0 0,1 0 1 0 0,-1 0-1 0 0,0-1 1 0 0,1 1-1 0 0,-1 0 0 0 0,1-1 1 0 0,-1 1-1 0 0,1 0 0 0 0,-1-1 1 0 0,1 1-1 0 0,0-1 1 0 0,-1 1-1 0 0,1-1 0 0 0,0 0 1 0 0,-1 1-1 0 0,1-1 0 0 0,0 1 1 0 0,0-1-1 0 0,-1 0 1 0 0,1 0-1 0 0,0 1 0 0 0,0-1 1 0 0,0 0-1 0 0,-1 0 0 0 0,1 0 1 0 0,0 0-1 0 0,0 0 1 0 0,0 0-1 0 0,0 0-8 0 0,40 0-18 0 0,-18 0 37 0 0,22 3-17 0 0,-23 0-2 0 0,-1-2 0 0 0,1 0 0 0 0,0-1 0 0 0,-1-2 0 0 0,10-1 0 0 0,90-27 0 0 0,-73 17-2 0 0,106-31-1472 0 0,-147 42-5866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4.7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0 485 6016 0 0,'0'0'44'0'0,"0"1"0"0"0,0-1 0 0 0,0 1 0 0 0,0-1 0 0 0,0 1 0 0 0,0-1 0 0 0,1 1 1 0 0,-1-1-1 0 0,0 1 0 0 0,0-1 0 0 0,0 1 0 0 0,0-1 0 0 0,1 1 0 0 0,-1-1 0 0 0,0 0 0 0 0,0 1 0 0 0,1-1 1 0 0,-1 1-1 0 0,0-1 0 0 0,1 0 0 0 0,-1 1 0 0 0,0-1 0 0 0,1 1 0 0 0,-1-1 0 0 0,1 0 0 0 0,-1 0 0 0 0,0 1 1 0 0,1-1-1 0 0,-1 0 0 0 0,1 0 0 0 0,-1 1 0 0 0,1-1 0 0 0,-1 0 0 0 0,1 0 0 0 0,-1 0 0 0 0,1 0 0 0 0,-1 0 0 0 0,1 0 1 0 0,-1 0-1 0 0,1 0 0 0 0,0 0-44 0 0,-1 0 561 0 0,0 0-153 0 0,0 0-32 0 0,0 0 5 0 0,0 0-26 0 0,0 0-92 0 0,0 0-22 0 0,0-15 1078 0 0,0 11-1232 0 0,1 0 1 0 0,-1 0 0 0 0,1 0-1 0 0,0 0 1 0 0,0 0 0 0 0,1 0-1 0 0,0-2-87 0 0,8-25 316 0 0,-1-15-38 0 0,22-100 647 0 0,-24 122-626 0 0,0-1 0 0 0,1 1 0 0 0,2 1 0 0 0,0-1 0 0 0,1 2 0 0 0,12-17-299 0 0,-16 25 157 0 0,-6 12-111 0 0,0 1 1 0 0,-1-1-1 0 0,1 0 0 0 0,0 1 1 0 0,0-1-1 0 0,0 0 0 0 0,0 1 1 0 0,0 0-1 0 0,0-1 0 0 0,0 1 1 0 0,0-1-1 0 0,0 1 0 0 0,1 0 1 0 0,-1 0-1 0 0,1 0 0 0 0,-1 0 1 0 0,1 0-1 0 0,-1 0 0 0 0,1 0 1 0 0,0 0-1 0 0,-1 1 0 0 0,1-1 1 0 0,0 1-1 0 0,0-1 0 0 0,-1 1 1 0 0,1 0-1 0 0,1-1-46 0 0,-2 2 45 0 0,0-1-1 0 0,0 1 1 0 0,-1-1-1 0 0,1 1 1 0 0,0-1-1 0 0,0 1 1 0 0,0 0-1 0 0,0-1 1 0 0,-1 1-1 0 0,1 0 1 0 0,0-1 0 0 0,-1 1-1 0 0,1 0 1 0 0,0 0-1 0 0,-1 0 1 0 0,1 0-1 0 0,-1 0 1 0 0,1 0-1 0 0,-1 0 1 0 0,0 0-1 0 0,1 0 1 0 0,-1 0-1 0 0,0 0 1 0 0,0 0-45 0 0,9 34 72 0 0,-7-26 36 0 0,13 54 442 0 0,12 26-550 0 0,-17-62 147 0 0,1 0 0 0 0,1-1 0 0 0,2-1 0 0 0,8 12-147 0 0,-4-5 359 0 0,-1-1 0 0 0,12 30-359 0 0,-19-43 88 0 0,-9-16-83 0 0,1 0 1 0 0,-1 0 0 0 0,0-1-1 0 0,0 1 1 0 0,0 0-1 0 0,0 1 1 0 0,0-1-1 0 0,0 0 1 0 0,-1 0 0 0 0,1 0-1 0 0,-1 0 1 0 0,0 1-1 0 0,1 1-5 0 0,-1-3-21 0 0,0-1-54 0 0,0 0-14 0 0,0 0-4 0 0,0 0-1 0 0,0 0-14 0 0,0 0-2 0 0,0 0 3 0 0,0 0-10 0 0,0 0-29 0 0,0 0-2383 0 0,0 0-9509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352 114 6824 0 0,'0'0'344'0'0,"0"25"1198"0"0,0-15-1500 0 0,1 1-1 0 0,1 0 1 0 0,0 0-1 0 0,0-1 0 0 0,1 1-41 0 0,9 46 245 0 0,11 104 394 0 0,-18-122 56 0 0,-1 1 1 0 0,-2 29-696 0 0,-2-67 37 0 0,0 0-1 0 0,0 1 1 0 0,0-1 0 0 0,1 0 0 0 0,-1 0 0 0 0,1 0 0 0 0,-1 0 0 0 0,1 0 0 0 0,0 0 0 0 0,0 0-1 0 0,0 0 1 0 0,0 0 0 0 0,0-1 0 0 0,1 1-37 0 0,4 10 242 0 0,-5-10-200 0 0,0 1 0 0 0,-1-1 0 0 0,0 0 0 0 0,1 1 0 0 0,-1-1 0 0 0,0 0 0 0 0,0 1 0 0 0,0-1 0 0 0,0 1 1 0 0,-1-1-43 0 0,1 7 149 0 0,0-8-31 0 0,0-1 2 0 0,0 0 26 0 0,0 0 6 0 0,0 0 2 0 0,0 0-12 0 0,0 0-94 0 0,0 0-1707 0 0,0 0-6730 0 0</inkml:trace>
  <inkml:trace contextRef="#ctx0" brushRef="#br0" timeOffset="1">1 99 6224 0 0,'0'0'-3'0'0,"0"0"0"0"0,0 0 0 0 0,0 1-1 0 0,0-1 1 0 0,-1 0 0 0 0,1 1 0 0 0,0-1 0 0 0,0 0 0 0 0,0 0 0 0 0,0 1 0 0 0,0-1 0 0 0,0 0 0 0 0,0 1-1 0 0,0-1 1 0 0,0 0 0 0 0,0 0 0 0 0,0 1 0 0 0,1-1 0 0 0,-1 0 0 0 0,0 1 0 0 0,0-1 0 0 0,0 0 0 0 0,0 0-1 0 0,0 1 1 0 0,1-1 0 0 0,-1 0 0 0 0,0 0 0 0 0,0 1 0 0 0,0-1 0 0 0,0 0 0 0 0,1 0 0 0 0,-1 0 0 0 0,0 1-1 0 0,0-1 1 0 0,1 0 3 0 0,6-8 1362 0 0,-6 6-1194 0 0,0 1 0 0 0,0-1-1 0 0,0 1 1 0 0,0 0 0 0 0,0-1-1 0 0,0 1 1 0 0,0 0 0 0 0,0 0-1 0 0,1 0 1 0 0,-1 0 0 0 0,0 0-1 0 0,1 0 1 0 0,-1 1 0 0 0,1-1-1 0 0,-1 0 1 0 0,1 1 0 0 0,0-1-168 0 0,0 1 70 0 0,1-1 1 0 0,-1 1 0 0 0,1-1-1 0 0,-1 1 1 0 0,0-1 0 0 0,1 0 0 0 0,-1 0-1 0 0,0 0 1 0 0,0 0 0 0 0,1 0-1 0 0,-1 0 1 0 0,0-1-71 0 0,2 0 83 0 0,1-1 0 0 0,0 1-1 0 0,0 0 1 0 0,0 0 0 0 0,0 0 0 0 0,1 0-83 0 0,25-5 117 0 0,9-4-79 0 0,1 3 1 0 0,0 1-1 0 0,0 1 1 0 0,25 2-39 0 0,438-7-62 0 0,-499 11-8420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 0 6728 0 0,'0'0'657'0'0,"0"0"6"0"0,0 0 1 0 0,0 0-27 0 0,0 0-105 0 0,0 0-23 0 0,0 0-2 0 0,0 0-35 0 0,0 0-155 0 0,0 0-42 0 0,0 0 5 0 0,0 0-32 0 0,0 0-152 0 0,0 0-36 0 0,0 0-7 0 0,0 0 7 0 0,0 0-2 0 0,0 0-4 0 0,-6 7-2 0 0,2-2-39 0 0,1-2-6 0 0,1-1 0 0 0,-1 1-1 0 0,1-1 1 0 0,0 1 0 0 0,0 0-1 0 0,1 0 1 0 0,-1 0 0 0 0,0 0-1 0 0,1 0 1 0 0,0 0 0 0 0,0 1-1 0 0,0-1 1 0 0,0 0 0 0 0,0 1 0 0 0,1-1-1 0 0,-1 0 1 0 0,1 1-7 0 0,1 79 505 0 0,9 61-505 0 0,-10-112 68 0 0,0-28-41 0 0,-1 0 1 0 0,1 0-1 0 0,0 0 1 0 0,0 1-1 0 0,1-1 0 0 0,0 0 1 0 0,-1 0-1 0 0,1 0 1 0 0,0 0-1 0 0,1 0 0 0 0,-1 0 1 0 0,1 0-1 0 0,1 3-27 0 0,-1-2 37 0 0,0 1-1 0 0,-1-1 0 0 0,0 0 1 0 0,0 1-1 0 0,0-1 0 0 0,-1 0 1 0 0,0 1-1 0 0,0-1 0 0 0,0 1 1 0 0,-1 1-37 0 0,1-1-800 0 0,0-6-8878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0 297 6928 0 0,'0'0'672'0'0,"14"-11"1297"0"0,2 0-1252 0 0,-1-1 0 0 0,-1-1 0 0 0,1-2-717 0 0,21-18 394 0 0,-28 28-387 0 0,0 0-1 0 0,1 1 0 0 0,0 0 1 0 0,-1 1-1 0 0,1-1 1 0 0,0 2-1 0 0,0-1 0 0 0,7 0-6 0 0,-4 0 4 0 0,14-3 8 0 0,-1-1 0 0 0,1-1 0 0 0,-1-1 0 0 0,21-12-12 0 0,-13 5-10 0 0,0 2-1 0 0,1 2 1 0 0,0 1 0 0 0,17-3 10 0 0,-49 14-2 0 0,16-6-30 0 0,0-1 0 0 0,15-7 32 0 0,0-1-69 0 0,-31 14 67 0 0,15-4-131 0 0,-17 5 127 0 0,1 0 0 0 0,-1 1 1 0 0,0-1-1 0 0,1 0 0 0 0,-1 0 0 0 0,1 0 1 0 0,-1 0-1 0 0,0 0 0 0 0,1 1 0 0 0,-1-1 0 0 0,0 0 1 0 0,1 0-1 0 0,-1 1 0 0 0,0-1 0 0 0,0 0 0 0 0,1 1 1 0 0,-1-1-1 0 0,0 0 0 0 0,0 1 0 0 0,1-1 1 0 0,-1 0-1 0 0,0 1 0 0 0,0-1 0 0 0,0 0 0 0 0,0 1 1 0 0,1-1-1 0 0,-1 1 0 0 0,0-1 0 0 0,0 0 1 0 0,0 1-1 0 0,0-1 0 0 0,0 1 0 0 0,0-1 0 0 0,0 0 1 0 0,0 1-1 0 0,0-1 0 0 0,0 1 0 0 0,-1-1 6 0 0,-3 23-118 0 0,2 17 40 0 0,1-26 42 0 0,0 0 0 0 0,1 0-1 0 0,1 0 1 0 0,0 0 0 0 0,1 0 0 0 0,3 12 36 0 0,10 43-1 0 0,-6-23 1 0 0,-1-11 38 0 0,-1 0 1 0 0,-1 0 0 0 0,-3 1-1 0 0,0 10-38 0 0,-3 66 1247 0 0,4-101-1027 0 0,-4-10-200 0 0,0-1 0 0 0,1 0 0 0 0,-1 1 0 0 0,0-1 0 0 0,0 1 0 0 0,1-1 0 0 0,-1 0 0 0 0,0 1 0 0 0,0-1 0 0 0,0 1 0 0 0,0-1 0 0 0,0 1 0 0 0,0-1 0 0 0,0 1 0 0 0,0-1 0 0 0,0 1 0 0 0,0-1 0 0 0,0 1 0 0 0,0-1 0 0 0,0 0 0 0 0,0 1 0 0 0,0-1 0 0 0,0 1 0 0 0,0-1 0 0 0,0 1 0 0 0,-1-1 0 0 0,1 1-20 0 0,0-1-7 0 0,0 1 1 0 0,0-1-1 0 0,0 0 1 0 0,1 1-1 0 0,-1-1 0 0 0,0 0 1 0 0,0 1-1 0 0,0-1 1 0 0,1 0-1 0 0,-1 1 1 0 0,0-1-1 0 0,0 0 0 0 0,1 1 1 0 0,-1-1-1 0 0,0 0 1 0 0,0 0-1 0 0,1 0 1 0 0,-1 1-1 0 0,0-1 0 0 0,1 0 1 0 0,-1 0-1 0 0,0 0 1 0 0,1 1-1 0 0,-1-1 0 0 0,0 0 1 0 0,1 0-1 0 0,-1 0 1 0 0,1 0-1 0 0,-1 0 1 0 0,0 0-1 0 0,1 0 0 0 0,-1 0 1 0 0,1 0-1 0 0,-1 0 1 0 0,0 0-1 0 0,1 0 1 0 0,-1 0-1 0 0,0 0 0 0 0,1 0 1 0 0,-1-1-1 0 0,0 1 1 0 0,1 0-1 0 0,-1 0 0 0 0,0 0 1 0 0,1-1-1 0 0,-1 1 1 0 0,0 0-1 0 0,1 0 1 0 0,-1-1-1 0 0,0 1 0 0 0,0 0 1 0 0,1 0-1 0 0,-1-1 1 0 0,0 1-1 0 0,0 0 1 0 0,1-1-1 0 0,-1 1 0 0 0,0 0 1 0 0,0-1-1 0 0,0 1 7 0 0,0-1-9318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6632 0 0,'12'2'600'0'0,"4"-3"846"0"0,-14 4-1326 0 0,0 0 0 0 0,0 0-1 0 0,0 0 1 0 0,-1 0 0 0 0,1 0-1 0 0,-1 0 1 0 0,0 0-1 0 0,0 1 1 0 0,0-1 0 0 0,0 1-1 0 0,-1 0-119 0 0,2 3-25 0 0,1 5 30 0 0,0 0 0 0 0,-2-1 0 0 0,1 1-1 0 0,-1 6-4 0 0,4 27 134 0 0,10 44 1174 0 0,-2 17-1308 0 0,-13-92 116 0 0,0-11-76 0 0,0-1-1 0 0,0 1 0 0 0,1-1 1 0 0,-1 1-1 0 0,0-1 0 0 0,1 1 1 0 0,0-1-1 0 0,-1 1 0 0 0,1-1 1 0 0,0 1-1 0 0,0-1 0 0 0,0 0 1 0 0,1 0-1 0 0,0 2-39 0 0,16 35 592 0 0,-18-37-547 0 0,1 1 0 0 0,0-1 0 0 0,-1 0 0 0 0,1 0 0 0 0,-1 0 0 0 0,0 1-1 0 0,1-1 1 0 0,-1 0 0 0 0,0 0 0 0 0,0 0 0 0 0,-1 1 0 0 0,1 0-45 0 0,0 5-1450 0 0,0-7-6968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85 7736 0 0,'0'0'664'0'0,"0"0"0"0"0,20-5 1808 0 0,-10 2-2372 0 0,0 0 0 0 0,1 1 1 0 0,-1 0-1 0 0,8 0-100 0 0,32-6-17 0 0,121-40-207 0 0,-142 38-1291 0 0,-23 8-5770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338 1 6016 0 0,'-5'21'615'0'0,"3"-15"-488"0"0,1-3 11 0 0,-1 0 0 0 0,1 0 0 0 0,-1 0-1 0 0,0 0 1 0 0,0 0 0 0 0,-1 0 0 0 0,1-1-1 0 0,0 1 1 0 0,-1-1 0 0 0,0 0-1 0 0,1 1 1 0 0,-1-1 0 0 0,0 0 0 0 0,0-1-1 0 0,0 1 1 0 0,0 0 0 0 0,-1-1 0 0 0,1 0-1 0 0,0 0 1 0 0,-1 0-138 0 0,2-1 81 0 0,0 1 1 0 0,0-1-1 0 0,0 0 1 0 0,0 1-1 0 0,0-1 1 0 0,0 1-1 0 0,0 0 0 0 0,0 0 1 0 0,-2 1-82 0 0,2-1 80 0 0,0 0 1 0 0,0 0 0 0 0,0 0 0 0 0,0-1-1 0 0,-1 1 1 0 0,1 0 0 0 0,0-1 0 0 0,-1 0-1 0 0,1 1 1 0 0,-1-1-81 0 0,2 0 55 0 0,-1 0 0 0 0,0 0 0 0 0,0 1 0 0 0,0-1 0 0 0,0 1 0 0 0,0-1 0 0 0,1 1 0 0 0,-1 0 0 0 0,0-1 0 0 0,1 1 0 0 0,-1 0-55 0 0,0 0 44 0 0,1 0 0 0 0,-1 0 0 0 0,0 0 0 0 0,1 0 0 0 0,-1-1 0 0 0,0 1 0 0 0,0-1 0 0 0,0 0 0 0 0,1 1 0 0 0,-1-1 0 0 0,0 0-44 0 0,0 1 37 0 0,-1 0 0 0 0,1 0-1 0 0,0 0 1 0 0,-1 0 0 0 0,1 0 0 0 0,0 0-1 0 0,0 1 1 0 0,0-1 0 0 0,0 1-1 0 0,0 0 1 0 0,1-1 0 0 0,-1 1 0 0 0,0 0-1 0 0,0 1-36 0 0,-9 9 218 0 0,5-8-170 0 0,1 1 0 0 0,1 0-1 0 0,-1 0 1 0 0,1 0 0 0 0,0 1-1 0 0,0-1 1 0 0,0 1 0 0 0,1 0-1 0 0,0 0 1 0 0,0 0 0 0 0,1 1-1 0 0,-1 2-47 0 0,-3 13 101 0 0,4-15-84 0 0,1-1 1 0 0,-1 0-1 0 0,1 1 1 0 0,1-1-1 0 0,-1 4-17 0 0,-1 11 52 0 0,1-18-43 0 0,1 0 0 0 0,-1 0 0 0 0,1-1 0 0 0,0 1-1 0 0,0 0 1 0 0,0 0 0 0 0,0 0 0 0 0,1-1 0 0 0,-1 1-1 0 0,1 0 1 0 0,-1 0 0 0 0,1-1 0 0 0,0 1-9 0 0,14 35 62 0 0,-9-20-37 0 0,0-1-1 0 0,2 0 1 0 0,1 0-25 0 0,6 17 60 0 0,-14-30-56 0 0,0 0 1 0 0,1 0-1 0 0,-1 0 1 0 0,1 0-1 0 0,0 0 1 0 0,0-1-1 0 0,1 1 1 0 0,-1 0-1 0 0,1-1 1 0 0,-1 0-1 0 0,1 1 0 0 0,0-1 1 0 0,0 0-1 0 0,1-1 1 0 0,-1 1-1 0 0,1 0 1 0 0,1 0-5 0 0,-2-1 3 0 0,1 0 0 0 0,0 0-1 0 0,-1 1 1 0 0,1 0 0 0 0,-1 0 0 0 0,0 0 0 0 0,0 0 0 0 0,0 0-3 0 0,21 18 32 0 0,-21-19-25 0 0,0-1 0 0 0,0 1 1 0 0,0-1-1 0 0,0 0 0 0 0,0 0 1 0 0,0 0-1 0 0,1-1 0 0 0,-1 1 1 0 0,0-1-1 0 0,1 0 0 0 0,-1 0 1 0 0,1 0-1 0 0,-1 0 0 0 0,0 0 1 0 0,1-1-1 0 0,0 0-7 0 0,12-3 26 0 0,-1 0-1 0 0,0-1 1 0 0,1-1-26 0 0,4-1 20 0 0,9-5-1800 0 0,-27 11-7198 0 0</inkml:trace>
  <inkml:trace contextRef="#ctx0" brushRef="#br0" timeOffset="1">0 319 7632 0 0,'1'1'37'0'0,"-1"0"1"0"0,0 0-1 0 0,1 0 0 0 0,-1 0 1 0 0,0-1-1 0 0,1 1 1 0 0,-1 0-1 0 0,1 0 0 0 0,-1-1 1 0 0,1 1-1 0 0,0 0 1 0 0,-1-1-1 0 0,1 1 0 0 0,0-1 1 0 0,-1 1-1 0 0,1-1 1 0 0,0 1-1 0 0,0-1 0 0 0,0 1 1 0 0,-1-1-1 0 0,1 0 1 0 0,0 1-1 0 0,0-1 0 0 0,0 0 1 0 0,0 0-1 0 0,0 1 1 0 0,-1-1-1 0 0,1 0 0 0 0,0 0 1 0 0,0 0-1 0 0,0 0 1 0 0,0 0-1 0 0,0-1 0 0 0,0 1-37 0 0,4 0 255 0 0,1 0 0 0 0,0 0 0 0 0,0-1-1 0 0,-1 0 1 0 0,6-1-255 0 0,13-4-12 0 0,1 2 1 0 0,8 0 11 0 0,-9 1-41 0 0,0-1 0 0 0,22-7 41 0 0,-31 7-57 0 0,18-7-287 0 0,1 2-1 0 0,16-2 345 0 0,39-5-1381 0 0,-85 15-4308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25 96 0 0,'15'-3'2042'0'0,"-12"-12"-272"0"0,-3 13-1581 0 0,0 2-230 0 0,0 0-1 0 0,1 0 1 0 0,-1 0-1 0 0,1 1 0 0 0,-1-1 1 0 0,1 0-1 0 0,-1 0 1 0 0,1 0-1 0 0,-1 0 1 0 0,1 0-1 0 0,-1 0 1 0 0,1 0-1 0 0,-1 0 0 0 0,1 0 1 0 0,-1 0-1 0 0,1 0 1 0 0,-1 0-1 0 0,1 0 1 0 0,-1-1-1 0 0,1 1 1 0 0,-1 0-1 0 0,1 0 0 0 0,-1 0 1 0 0,1-1 41 0 0,7-2 935 0 0,-8 2 2923 0 0,0 1-9503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 6728 0 0,'0'3'-187'0'0,"-1"0"575"0"0,1 0 0 0 0,0 1 1 0 0,0-1-1 0 0,0 0 0 0 0,1 1 1 0 0,-1-1-1 0 0,1 0 0 0 0,0 1 0 0 0,0-1 1 0 0,0 0-1 0 0,0 0 0 0 0,0 0 1 0 0,1 0-1 0 0,1 3-388 0 0,1 4 119 0 0,0 1 0 0 0,-1-1 0 0 0,0 1 0 0 0,-1 0 0 0 0,0 0 0 0 0,0 0 0 0 0,-1 1 0 0 0,-1 3-119 0 0,3 19 201 0 0,-1-13-104 0 0,2 19 153 0 0,2 0 0 0 0,2 0 0 0 0,10 33-250 0 0,-8-32 123 0 0,-8-31-76 0 0,0 0 0 0 0,1 0 0 0 0,0 0 0 0 0,2 3-47 0 0,-1 9 131 0 0,-4-20 50 0 0,0-4 171 0 0,0 2-349 0 0,0 0 0 0 0,0 0 0 0 0,0 0 1 0 0,0 0-1 0 0,0 0 0 0 0,0 0 1 0 0,0 0-1 0 0,0 0 0 0 0,0 0 0 0 0,0 0 1 0 0,0 0-1 0 0,0 0 0 0 0,0 0 1 0 0,-1 0-1 0 0,1 0 0 0 0,0 0 0 0 0,0 0 1 0 0,0 0-1 0 0,0 1 0 0 0,0-1 1 0 0,0 0-1 0 0,0 0 0 0 0,0 0 0 0 0,0 0 1 0 0,0 0-1 0 0,-1 0 0 0 0,1 0 1 0 0,0 0-1 0 0,0 0 0 0 0,0-1 0 0 0,0 1 1 0 0,0 0-1 0 0,0 0 0 0 0,0 0 1 0 0,0 0-1 0 0,0 0 0 0 0,0 0 0 0 0,-1 0 1 0 0,1 0-1 0 0,0 0 0 0 0,0 0 1 0 0,0 0-1 0 0,0 0 0 0 0,0 0 0 0 0,0 0 1 0 0,0 0-4 0 0,0 0 3 0 0,0-1 0 0 0,0 1 1 0 0,0 0-1 0 0,0 0 0 0 0,0 0 1 0 0,0 0-1 0 0,0 0 0 0 0,-1 0 1 0 0,1 0-1 0 0,0 0 0 0 0,0 0 1 0 0,0 0-1 0 0,0 0 0 0 0,0 0 1 0 0,0 0-1 0 0,0 0 0 0 0,0 0 1 0 0,0 0-1 0 0,0 0 0 0 0,0 0 1 0 0,-1 0-1 0 0,1 0 0 0 0,0 0 1 0 0,0 0-1 0 0,0 0 0 0 0,0 0 1 0 0,0 0-1 0 0,0 0 0 0 0,0 0 1 0 0,0 0-1 0 0,0 0 0 0 0,0 0 1 0 0,-1 0-1 0 0,1 0 0 0 0,0 0 1 0 0,0 0-1 0 0,0 0 0 0 0,0 0 1 0 0,0 0-1 0 0,0 0 1 0 0,0 0-1 0 0,0 1 0 0 0,0-1 1 0 0,0 0-1 0 0,0 0 0 0 0,0 0 1 0 0,0 0-4 0 0,0-1 106 0 0,0-10 240 0 0,0 9-2312 0 0,0 2-7860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1 162 6016 0 0,'9'-11'903'0'0,"18"-20"908"0"0,-22 25-1711 0 0,0 0 0 0 0,0-1-1 0 0,1 2 1 0 0,0-1-1 0 0,0 1 1 0 0,1 0-1 0 0,0 0 1 0 0,0 0-1 0 0,6-2-99 0 0,15-6 56 0 0,-13 6-31 0 0,0 1 0 0 0,0 0 0 0 0,1 1 1 0 0,-1 0-1 0 0,10 0-25 0 0,5-1 13 0 0,30-3 111 0 0,-55 9-89 0 0,0 0 0 0 0,0 0 0 0 0,0 0 0 0 0,0 0 0 0 0,0 1 1 0 0,0 0-1 0 0,0 0 0 0 0,0 0 0 0 0,0 1 0 0 0,1 0-35 0 0,7 4 106 0 0,-2 0 1 0 0,1 1 0 0 0,9 6-107 0 0,-18-10 30 0 0,1 0 1 0 0,0 1 0 0 0,-1-1 0 0 0,1 1-1 0 0,-1 0 1 0 0,0 0 0 0 0,0 0 0 0 0,-1 0 0 0 0,1 0-1 0 0,-1 1 1 0 0,0-1 0 0 0,0 1-31 0 0,8 14 205 0 0,1 7-41 0 0,-11-21-134 0 0,1 0 0 0 0,-1 0 0 0 0,0 0 0 0 0,0 0 0 0 0,0 0 0 0 0,-1-1 0 0 0,0 1-1 0 0,0 0 1 0 0,0 0 0 0 0,0-1 0 0 0,-1 1 0 0 0,0-1 0 0 0,0 1 0 0 0,0-1 0 0 0,0 0 0 0 0,-1 1 0 0 0,0-1-1 0 0,0-1 1 0 0,-1 2-30 0 0,0 0 13 0 0,0 0 0 0 0,-1 0 1 0 0,1-1-1 0 0,-1 0 0 0 0,0 0 0 0 0,0 0 0 0 0,-1-1 0 0 0,1 0 0 0 0,-1 0 0 0 0,1 0 0 0 0,-1 0 0 0 0,0-1 0 0 0,0 0 0 0 0,-5 1-13 0 0,0-1 14 0 0,1 1 0 0 0,-1 1 0 0 0,1 0 0 0 0,-8 4-14 0 0,10-4 10 0 0,0 0 0 0 0,0-1 0 0 0,-1 0 0 0 0,0 0 0 0 0,1-1 0 0 0,-1 0 0 0 0,0-1 0 0 0,0 1-10 0 0,-126 2 1248 0 0,134-4-1165 0 0,1 0-122 0 0,0 0 1 0 0,0 0 0 0 0,0 0 0 0 0,0 0 0 0 0,0 0 0 0 0,0 0 0 0 0,0 0 0 0 0,-1 0-1 0 0,1 0 1 0 0,0 0 0 0 0,0 0 0 0 0,0 0 0 0 0,0 0 0 0 0,0 0 0 0 0,0 0 0 0 0,0 0-1 0 0,0-1 1 0 0,0 1 0 0 0,0 0 0 0 0,-1 0 0 0 0,1 0 0 0 0,0 0 0 0 0,0 0 0 0 0,0 0-1 0 0,0 0 1 0 0,0 0 0 0 0,0-1 0 0 0,0 1 0 0 0,0 0 0 0 0,0 0 0 0 0,0 0 0 0 0,0 0-1 0 0,0 0 1 0 0,0 0 0 0 0,0-1 0 0 0,0 1 0 0 0,0 0 0 0 0,0 0 0 0 0,0 0 0 0 0,0 0-1 0 0,0 0 1 0 0,0 0 38 0 0,0-1-8554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55 7528 0 0,'5'15'1417'0'0,"-5"-15"-1391"0"0,0 1 0 0 0,1-1-1 0 0,-1 0 1 0 0,0 0 0 0 0,0 1-1 0 0,0-1 1 0 0,0 0-1 0 0,1 1 1 0 0,-1-1 0 0 0,0 0-1 0 0,0 0 1 0 0,1 0 0 0 0,-1 1-1 0 0,0-1 1 0 0,0 0-1 0 0,1 0 1 0 0,-1 0 0 0 0,0 1-1 0 0,1-1 1 0 0,-1 0 0 0 0,0 0-1 0 0,0 0 1 0 0,1 0 0 0 0,-1 0-1 0 0,0 0 1 0 0,1 0-1 0 0,-1 0 1 0 0,0 0 0 0 0,1 0-1 0 0,-1 0 1 0 0,0 0 0 0 0,1 0-1 0 0,-1 0 1 0 0,0 0-1 0 0,1 0 1 0 0,-1 0 0 0 0,0 0-1 0 0,1 0 1 0 0,-1-1 0 0 0,0 1-1 0 0,0 0 1 0 0,1 0 0 0 0,-1 0-1 0 0,0-1 1 0 0,0 1-1 0 0,1 0 1 0 0,-1 0 0 0 0,0 0-26 0 0,0 32 1330 0 0,1-17-1303 0 0,1 0 0 0 0,0 0 0 0 0,1-1-1 0 0,3 12-26 0 0,-1-9 99 0 0,-1 0-1 0 0,-1 1 1 0 0,-1 3-99 0 0,5 63 1636 0 0,12 52-1636 0 0,-10-114 226 0 0,-8-20-199 0 0,0 1 0 0 0,1 0 0 0 0,-1-1 1 0 0,0 1-1 0 0,-1 0 0 0 0,1-1 0 0 0,0 1 0 0 0,-1 0 1 0 0,1 1-28 0 0,-1 15 105 0 0,0-16-2 0 0,0-14-55 0 0,6-22-15 0 0,0-4-5 0 0,-7 2-17 0 0,-3 0-1 0 0,0-1-10 0 0,-1 2 7 0 0,2-1 0 0 0,1-1-7 0 0,1 24-101 0 0,0-1 1 0 0,-1 0-1 0 0,0 1 1 0 0,-4-10 100 0 0,3 11-126 0 0,1-1 1 0 0,0 0 0 0 0,0 0 0 0 0,1-7 125 0 0,0 6-161 0 0,1 9 83 0 0,0 0-1 0 0,0 1 1 0 0,0-1-1 0 0,0 0 1 0 0,0 0 0 0 0,1 1-1 0 0,0-1 1 0 0,0 1-1 0 0,0-1 1 0 0,0 0 0 0 0,0 1-1 0 0,1 0 1 0 0,-1-1-1 0 0,1 1 79 0 0,4-12-492 0 0,-6 14 469 0 0,0 0 0 0 0,0 0 0 0 0,0 1 1 0 0,0-1-1 0 0,0 0 0 0 0,1 0 1 0 0,-1 0-1 0 0,0 1 0 0 0,0-1 0 0 0,1 0 1 0 0,-1 0-1 0 0,1 1 0 0 0,-1-1 1 0 0,1 0-1 0 0,-1 1 0 0 0,1-1 0 0 0,-1 0 1 0 0,1 1-1 0 0,-1-1 0 0 0,1 1 0 0 0,0-1 1 0 0,-1 1-1 0 0,1-1 0 0 0,0 1 1 0 0,0-1-1 0 0,-1 1 0 0 0,1 0 0 0 0,0-1 1 0 0,0 1-1 0 0,0 0 0 0 0,-1 0 1 0 0,1 0-1 0 0,0 0 0 0 0,0 0 0 0 0,0-1 1 0 0,0 2 22 0 0,14-6-263 0 0,-13 4 247 0 0,-1 0-1 0 0,1 0 0 0 0,-1 0 0 0 0,1 1 1 0 0,0-1-1 0 0,-1 1 0 0 0,1-1 0 0 0,0 1 1 0 0,0 0-1 0 0,0-1 0 0 0,0 1 17 0 0,76-11-248 0 0,-63 10 239 0 0,1 1 0 0 0,-1 1 1 0 0,0 0-1 0 0,1 1 0 0 0,-1 1 0 0 0,0 0 0 0 0,0 1 0 0 0,1 1 9 0 0,-12-3 3 0 0,0 0-1 0 0,0 0 0 0 0,0 1 0 0 0,0-1 1 0 0,-1 1-1 0 0,1-1 0 0 0,-1 1 0 0 0,0 0 1 0 0,0 1-1 0 0,0-1 0 0 0,0 0 0 0 0,1 3-2 0 0,25 45 187 0 0,-27-47-146 0 0,-2-2-14 0 0,1 0 0 0 0,-1 0 0 0 0,1-1 0 0 0,-1 1 0 0 0,0 0 0 0 0,1 0 0 0 0,-1 0 0 0 0,0 0 0 0 0,-1 0 0 0 0,1 0 0 0 0,0 0 0 0 0,0 0 0 0 0,-1 0 0 0 0,1 0 0 0 0,-1 0 0 0 0,0 0 0 0 0,0-1 0 0 0,0 3-27 0 0,-4 12 47 0 0,3-12-36 0 0,1 0-1 0 0,0 0 0 0 0,-1 0 0 0 0,0-1 0 0 0,0 1 1 0 0,0-1-1 0 0,0 1 0 0 0,0-1 0 0 0,-1 0 0 0 0,0 0 1 0 0,1 0-1 0 0,-1 0 0 0 0,-1 0-10 0 0,-6 6 37 0 0,0 0 0 0 0,-1-2 0 0 0,-4 4-37 0 0,-4-2 193 0 0,0 0 1 0 0,0-2-1 0 0,0 0 0 0 0,-1-1 0 0 0,-20 3-193 0 0,17-4 294 0 0,19-3-223 0 0,0 0-1 0 0,0 0 1 0 0,0 0-1 0 0,0 1 1 0 0,0-1-1 0 0,0 1 0 0 0,1 0 1 0 0,-2 1-71 0 0,-12 9 431 0 0,16-12-421 0 0,1-1-1 0 0,0 1 1 0 0,0-1-1 0 0,-1 1 1 0 0,1 0 0 0 0,0-1-1 0 0,0 1 1 0 0,0 0-1 0 0,0-1 1 0 0,0 1 0 0 0,0 0-1 0 0,0-1 1 0 0,0 1-1 0 0,0 0 1 0 0,0-1 0 0 0,0 1-1 0 0,0 0 1 0 0,0-1-1 0 0,0 1 1 0 0,1 0 0 0 0,-1-1-1 0 0,0 1 1 0 0,1 0-10 0 0,7 15 180 0 0,2-6-154 0 0,1 0-1 0 0,0-1 0 0 0,0 0 1 0 0,1-1-1 0 0,0-1 0 0 0,0 0 1 0 0,1 0-1 0 0,0-1 0 0 0,0-1 1 0 0,0 0-1 0 0,11 2-25 0 0,1 1 21 0 0,0 1 0 0 0,18 9-21 0 0,-25-10-6 0 0,0 0 0 0 0,0-1 0 0 0,1-1 0 0 0,0-1-1 0 0,0 0 1 0 0,4-1 6 0 0,27 4-121 0 0,-35-5-194 0 0,1 0 0 0 0,-1-1 0 0 0,1-1 0 0 0,0 0 1 0 0,0-1-1 0 0,1-1 315 0 0,2-5-8652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5.0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61 11352 0 0,'16'0'663'0'0,"-1"-2"1"0"0,1 0-1 0 0,0-1 1 0 0,1-1-664 0 0,24-4 532 0 0,-7 1-394 0 0,0 3 0 0 0,0 0 0 0 0,8 2-138 0 0,146-7-56 0 0,-179 9-225 0 0,-1-1 0 0 0,1 0 0 0 0,-1 0 1 0 0,0-1-1 0 0,1 0 0 0 0,-1 0 0 0 0,1-2 281 0 0,-2 2-9242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182 20 5224 0 0,'-3'0'129'0'0,"0"1"-1"0"0,-1 0 1 0 0,1-1 0 0 0,0 1-1 0 0,0 0 1 0 0,0 1 0 0 0,0-1 0 0 0,0 0-1 0 0,0 1 1 0 0,0 0 0 0 0,0 0-1 0 0,1-1 1 0 0,-1 2 0 0 0,1-1-1 0 0,-2 2-128 0 0,-5 4 644 0 0,1 1 0 0 0,0 1-1 0 0,-5 8-643 0 0,-4 7-49 0 0,0 1 0 0 0,-8 21 49 0 0,20-35-20 0 0,-1-1 1 0 0,2 1-1 0 0,0 0 1 0 0,1 1-1 0 0,0-1 0 0 0,0 1 1 0 0,1-1-1 0 0,1 2 20 0 0,-1 13-130 0 0,1-22 125 0 0,0 0-1 0 0,0 0 1 0 0,1 0 0 0 0,0 1 0 0 0,0-1 0 0 0,0 0 0 0 0,0 0-1 0 0,1 0 1 0 0,0 0 0 0 0,0 0 0 0 0,1 0 0 0 0,-1 0 0 0 0,1 0-1 0 0,0 0 1 0 0,0-1 0 0 0,1 1 5 0 0,-3-5 0 0 0,9 14 26 0 0,1-1 0 0 0,0 0 1 0 0,0-1-1 0 0,4 3-26 0 0,-9-11 19 0 0,-1-1-1 0 0,1 1 1 0 0,-1-1 0 0 0,1 0 0 0 0,0 0 0 0 0,0-1-1 0 0,0 1 1 0 0,1-1 0 0 0,-1 0 0 0 0,0-1 0 0 0,1 1-1 0 0,0-1 1 0 0,-1 0 0 0 0,3 0-19 0 0,3-1 56 0 0,1 0 1 0 0,0 0-1 0 0,-1-1 1 0 0,0-1-1 0 0,1 0 0 0 0,-1 0 1 0 0,0-1-1 0 0,0-1 1 0 0,0 0-1 0 0,0 0 0 0 0,-1-1 1 0 0,0 0-1 0 0,0-1 1 0 0,0 0-1 0 0,0-1 0 0 0,-1 0 1 0 0,5-5-57 0 0,6-5 49 0 0,-9 9 67 0 0,-1-1 0 0 0,0 0-1 0 0,-1 0 1 0 0,0-1 0 0 0,0-1 0 0 0,2-3-116 0 0,-7 7 94 0 0,0 0 1 0 0,0 0-1 0 0,0 0 1 0 0,-1-1-1 0 0,0 1 1 0 0,-1-1-1 0 0,1-1-94 0 0,-2 4 57 0 0,0 1 0 0 0,-1-1 0 0 0,0 1-1 0 0,0-1 1 0 0,0 0 0 0 0,0 1 0 0 0,0-1 0 0 0,-1 0-1 0 0,0 1 1 0 0,0-1 0 0 0,-1 1 0 0 0,1 0 0 0 0,-2-5-57 0 0,-2 1 80 0 0,1-1 1 0 0,-1 1 0 0 0,0 0 0 0 0,-1 0-1 0 0,0 1 1 0 0,0 0 0 0 0,0 0 0 0 0,-1 0-1 0 0,-5-3-80 0 0,-11-8 379 0 0,0 2 0 0 0,-14-7-379 0 0,21 14-236 0 0,0-1 1 0 0,1-1-1 0 0,0 0 0 0 0,0-1 1 0 0,1 0-1 0 0,-9-12 236 0 0,21 22-8686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51 93 7328 0 0,'0'0'10'0'0,"1"0"1"0"0,-1 0-1 0 0,1 1 0 0 0,0-1 1 0 0,-1 0-1 0 0,1 0 0 0 0,-1 0 1 0 0,1 0-1 0 0,-1 1 1 0 0,1-1-1 0 0,-1 0 0 0 0,1 1 1 0 0,-1-1-1 0 0,1 0 0 0 0,-1 1 1 0 0,1-1-1 0 0,-1 1 1 0 0,1-1-1 0 0,-1 1 0 0 0,0-1 1 0 0,1 0-1 0 0,-1 1 1 0 0,0 0-1 0 0,1-1 0 0 0,-1 1 1 0 0,0-1-1 0 0,0 1 0 0 0,0-1 1 0 0,0 1-1 0 0,1-1 1 0 0,-1 1-11 0 0,3 24 1430 0 0,-1-4-973 0 0,22 68 294 0 0,-14-21-657 0 0,-8-41-74 0 0,3 0 0 0 0,5 22-20 0 0,-3-20 1 0 0,-1 0-1 0 0,-2 1 0 0 0,-1 0 0 0 0,-1-7 269 0 0,0-1 0 0 0,2 0 0 0 0,1 0 0 0 0,0 0 0 0 0,8 17-269 0 0,-10-34 47 0 0,2 4 861 0 0,-5-9-896 0 0,0 0-1 0 0,0 0 1 0 0,0 0 0 0 0,0 1 0 0 0,0-1-1 0 0,0 0 1 0 0,0 0 0 0 0,0 0 0 0 0,0 0 0 0 0,0 0-1 0 0,0 0 1 0 0,0 1 0 0 0,0-1 0 0 0,0 0-1 0 0,0 0 1 0 0,0 0 0 0 0,0 0 0 0 0,0 0 0 0 0,0 0-1 0 0,0 0 1 0 0,0 0 0 0 0,-1 1 0 0 0,1-1 0 0 0,0 0-1 0 0,0 0 1 0 0,0 0 0 0 0,0 0 0 0 0,0 0-1 0 0,0 0 1 0 0,0 0 0 0 0,-1 0 0 0 0,1 0 0 0 0,0 0-1 0 0,0 0 1 0 0,0 0 0 0 0,0 0 0 0 0,0 0-1 0 0,0 0 1 0 0,-1 0 0 0 0,1 0 0 0 0,0 0 0 0 0,0 0-1 0 0,0 0 1 0 0,0 0 0 0 0,0 0 0 0 0,0 0-1 0 0,-1 0 1 0 0,1 0 0 0 0,0 0 0 0 0,0 0 0 0 0,0 0-1 0 0,0 0 1 0 0,0 0 0 0 0,0 0 0 0 0,0-1-1 0 0,-1 1 1 0 0,1 0 0 0 0,0 0 0 0 0,0 0 0 0 0,0 0-1 0 0,0 0 1 0 0,0 0 0 0 0,0 0-12 0 0,-18-25 552 0 0,-2-2-359 0 0,1-1 0 0 0,2-1 0 0 0,0-1-1 0 0,3-1 1 0 0,0 0 0 0 0,2 0 0 0 0,1-1 0 0 0,1-1 0 0 0,-1-17-193 0 0,7 30 93 0 0,1 0 0 0 0,1 0 0 0 0,1-1 1 0 0,1 1-1 0 0,1 0 0 0 0,0-1 0 0 0,2 1 0 0 0,0 0 0 0 0,3-7-93 0 0,-3 19 0 0 0,1 0 0 0 0,0 0 0 0 0,0 1 0 0 0,1-1 0 0 0,0 1 0 0 0,0 0 0 0 0,1 1 0 0 0,0-1 0 0 0,0 1 0 0 0,0 0 0 0 0,7-7 0 0 0,-9 9-17 0 0,1 0 0 0 0,0 0-1 0 0,0 1 1 0 0,0 0-1 0 0,0 0 1 0 0,0 0-1 0 0,1 0 1 0 0,-1 1-1 0 0,1 0 1 0 0,0 0-1 0 0,5 0 19 0 0,6-2-68 0 0,0 1 0 0 0,1 1 1 0 0,7 0 66 0 0,-24 2-1 0 0,26-1-22 0 0,0 1 0 0 0,11 1 23 0 0,-29 0-2 0 0,1 1 1 0 0,-1 0 0 0 0,0 0 0 0 0,0 1 0 0 0,0 0 0 0 0,0 0 0 0 0,0 1 0 0 0,5 3 1 0 0,-11-4 5 0 0,1-1 1 0 0,0 1 0 0 0,-1 0 0 0 0,0 0-1 0 0,0 1 1 0 0,0-1 0 0 0,0 1 0 0 0,0 0 0 0 0,-1-1-1 0 0,1 1 1 0 0,-1 0 0 0 0,0 1 0 0 0,-1-1-1 0 0,2 4-5 0 0,1 2 77 0 0,-1 1 0 0 0,-1 0-1 0 0,1 0 1 0 0,-2 0-1 0 0,1 3-76 0 0,-3-10 32 0 0,1 0 0 0 0,0 0-1 0 0,-1 0 1 0 0,0-1-1 0 0,0 1 1 0 0,0 0 0 0 0,0-1-1 0 0,-1 1 1 0 0,1-1-1 0 0,-1 1 1 0 0,0-1 0 0 0,0 0-1 0 0,0 0 1 0 0,-1 0-1 0 0,1 0 1 0 0,-1 0 0 0 0,1 0-1 0 0,-1-1 1 0 0,0 1-1 0 0,-1-1-31 0 0,-7 7 66 0 0,-1 0 0 0 0,0-1 0 0 0,0-1 0 0 0,-9 4-66 0 0,1-2 48 0 0,0-1 0 0 0,-1-1-1 0 0,0-1 1 0 0,0 0 0 0 0,0-2-1 0 0,-11 1-47 0 0,-2-2 180 0 0,-1 0-1 0 0,1-3 0 0 0,-25-2-179 0 0,48 0-2274 0 0,9 2-9195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311 20 6016 0 0,'-8'-1'453'0'0,"0"1"0"0"0,0-2 0 0 0,0 1 0 0 0,0-1 0 0 0,-4-2-453 0 0,5 2 421 0 0,0 0 1 0 0,0 0 0 0 0,1 1 0 0 0,-1 0-1 0 0,-1 0 1 0 0,1 0 0 0 0,-6 1-422 0 0,10 1 32 0 0,0 1 0 0 0,0-1 0 0 0,1 1 0 0 0,-1 0 0 0 0,0 0 0 0 0,1-1 0 0 0,-1 2 1 0 0,1-1-1 0 0,0 0 0 0 0,0 0 0 0 0,0 1 0 0 0,0-1 0 0 0,0 1 0 0 0,0 0 0 0 0,1-1 0 0 0,-1 2-32 0 0,-9 10-16 0 0,-1 1 7 0 0,-15 15-40 0 0,3 1 0 0 0,0 1 49 0 0,16-19-19 0 0,1-1-1 0 0,0 1 1 0 0,0 0 0 0 0,2 1-1 0 0,0 0 1 0 0,0 0 0 0 0,1 2 19 0 0,0-1 8 0 0,1 0 0 0 0,1-1 0 0 0,0 1 1 0 0,1 0-1 0 0,1 3-8 0 0,0-12 29 0 0,1 1 0 0 0,-1-1 0 0 0,1 0 0 0 0,0-1 0 0 0,1 1 0 0 0,0 0 0 0 0,0 0 0 0 0,0-1 0 0 0,0 1 0 0 0,1-1 1 0 0,0 1-1 0 0,0-1 0 0 0,0 0 0 0 0,2 1-29 0 0,10 13 102 0 0,-9-11-81 0 0,-1 0-1 0 0,1-1 1 0 0,0 0 0 0 0,1 0-1 0 0,-1-1 1 0 0,1 0 0 0 0,1 0 0 0 0,-1 0-1 0 0,1-1 1 0 0,0 0 0 0 0,0-1-1 0 0,1 1-20 0 0,1-2 11 0 0,51 14 6 0 0,-56-16-7 0 0,0 0 1 0 0,0-1 0 0 0,0 0 0 0 0,0 0-1 0 0,1 0 1 0 0,-1 0 0 0 0,0-1-1 0 0,0 0 1 0 0,0 0 0 0 0,0 0 0 0 0,0-1-11 0 0,25-8 123 0 0,-18 6-92 0 0,-1 0 0 0 0,1 0 0 0 0,0-1 0 0 0,-1-1-1 0 0,0 1 1 0 0,-1-2 0 0 0,1 0 0 0 0,-1 0 0 0 0,0-1 0 0 0,1-2-31 0 0,-3 3 46 0 0,-1 0-1 0 0,0-1 1 0 0,-1 0 0 0 0,0 0 0 0 0,0 0 0 0 0,-1-1 0 0 0,1-1-46 0 0,-4 5 46 0 0,0 0 1 0 0,-1 0-1 0 0,1 0 0 0 0,-1 0 1 0 0,0 0-1 0 0,-1 0 0 0 0,1 0 0 0 0,-1 0 1 0 0,0 0-1 0 0,0-1 0 0 0,-1 1 0 0 0,1 0 1 0 0,-1 0-1 0 0,-1-5-46 0 0,-2-3 78 0 0,-1 0 1 0 0,0 0 0 0 0,-1 0-1 0 0,0 1 1 0 0,-1-1-1 0 0,-1 2 1 0 0,0-1-1 0 0,0 1 1 0 0,-1 0-1 0 0,0 1 1 0 0,-1 0 0 0 0,0 0-1 0 0,-1 1-78 0 0,-28-22 341 0 0,0 2 1 0 0,-2 1-1 0 0,-2 2-341 0 0,40 25-190 0 0,1 0-1 0 0,0 0 1 0 0,0 0-1 0 0,0 0 1 0 0,-1 0-1 0 0,1 1 0 0 0,0-1 1 0 0,-1 1-1 0 0,1 0 1 0 0,-2 0 190 0 0,2 0-9981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325 71 7136 0 0,'-29'-34'3416'0'0,"24"30"-3283"0"0,0 1 1 0 0,-1-1-1 0 0,1 1 1 0 0,-1 1 0 0 0,0-1-1 0 0,0 1 1 0 0,0 0-1 0 0,0 1 1 0 0,0-1-1 0 0,0 1 1 0 0,-1 0 0 0 0,1 1-1 0 0,0-1 1 0 0,0 1-1 0 0,-1 0 1 0 0,0 1-134 0 0,-17-5 106 0 0,22 3-85 0 0,-1 0-1 0 0,1 0 1 0 0,-1 1-1 0 0,1-1 1 0 0,-1 1 0 0 0,0 0-1 0 0,1 0 1 0 0,-3 0-21 0 0,-11 2 83 0 0,1 0 0 0 0,0 1 0 0 0,0 1 1 0 0,0 0-1 0 0,0 1 0 0 0,1 1 0 0 0,-1 1-83 0 0,13-7 15 0 0,1 1-1 0 0,-1 0 0 0 0,1 0 1 0 0,-1 0-1 0 0,1-1 1 0 0,-1 2-1 0 0,1-1 0 0 0,0 0 1 0 0,0 0-1 0 0,-1 0 0 0 0,1 1 1 0 0,0-1-1 0 0,0 0 1 0 0,0 1-1 0 0,1-1 0 0 0,-1 1 1 0 0,0-1-1 0 0,0 2-14 0 0,0 0 21 0 0,1 0 1 0 0,0 0-1 0 0,0 0 0 0 0,0 0 1 0 0,0 0-1 0 0,0 0 0 0 0,0 0 1 0 0,1 0-1 0 0,0 2-21 0 0,0 0 6 0 0,-1 0 1 0 0,1 0-1 0 0,0-1 1 0 0,1 1-1 0 0,-1 0 0 0 0,1-1 1 0 0,0 0-1 0 0,0 1 1 0 0,0-1-1 0 0,1 0 0 0 0,-1 0 1 0 0,1 0-1 0 0,0 0 1 0 0,0 0-1 0 0,1 0-6 0 0,19 18 42 0 0,0-1 0 0 0,14 9-42 0 0,4 3 20 0 0,17 11 2 0 0,-31-24 1 0 0,22 20-23 0 0,-45-36 1 0 0,42 43 24 0 0,-43-43-24 0 0,1 1 0 0 0,-1-1 0 0 0,0 1-1 0 0,0 0 1 0 0,0 0 0 0 0,-1 0 0 0 0,0 1 0 0 0,0-1 0 0 0,2 6-1 0 0,-4-10 0 0 0,0 0 0 0 0,0 0 0 0 0,0 0 0 0 0,0 1 0 0 0,0-1 0 0 0,-1 0 0 0 0,1 0 0 0 0,0 0 0 0 0,0 0 0 0 0,-1 0 0 0 0,1 0 0 0 0,-1 0 0 0 0,1 0 0 0 0,-1 0 0 0 0,1 0 0 0 0,-1 1 0 0 0,-5 14 0 0 0,6-15 0 0 0,-1 1 0 0 0,1-1 1 0 0,-1 1-1 0 0,1-1 0 0 0,-1 0 1 0 0,0 1-1 0 0,1-1 0 0 0,-1 0 1 0 0,0 1-1 0 0,0-1 1 0 0,0 0-1 0 0,0 0 0 0 0,0 0 1 0 0,0 0-1 0 0,-1 0 0 0 0,1 0 1 0 0,0 0-1 0 0,-1 0 0 0 0,-23 14 2 0 0,-57 23 32 0 0,77-37-15 0 0,1 0 0 0 0,-1 0-1 0 0,1-1 1 0 0,-1 1 0 0 0,0-1 0 0 0,1 0-1 0 0,-1 0 1 0 0,1-1 0 0 0,-1 1 0 0 0,1-1 0 0 0,-1 0-1 0 0,1 0 1 0 0,-1-1 0 0 0,1 1 0 0 0,-4-3-19 0 0,-26-6 84 0 0,31 9-215 0 0,-1-1 1 0 0,1 0 0 0 0,-1 0 0 0 0,1 0 0 0 0,0 0-1 0 0,0-1 1 0 0,0 1 0 0 0,1-1 0 0 0,-1 1 0 0 0,0-1 0 0 0,1 0-1 0 0,0 0 1 0 0,0 0 0 0 0,-1-2 130 0 0,1 2-9193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0 5120 0 0,'25'19'143'0'0,"-13"-3"1522"0"0,-10-14-1535 0 0,0-1 1 0 0,0 1-1 0 0,-1 0 1 0 0,1 0-1 0 0,-1 1 1 0 0,1-1-1 0 0,-1 0 1 0 0,0 0-1 0 0,0 1 0 0 0,0-1 1 0 0,0 0-1 0 0,-1 1 1 0 0,1-1-1 0 0,-1 1 1 0 0,1-1-1 0 0,-1 1 1 0 0,0 0-1 0 0,0-1 1 0 0,0 1-1 0 0,0 0-130 0 0,-1 24 240 0 0,-2 0-1 0 0,-1 0 1 0 0,-1 0-1 0 0,-1 0 1 0 0,-2-1-1 0 0,-1 1-239 0 0,1 20 623 0 0,7-38-419 0 0,0 0 0 0 0,0 0-1 0 0,-1-1 1 0 0,-1 1 0 0 0,0 2-204 0 0,1-5 150 0 0,0-1 0 0 0,1 0 1 0 0,0 0-1 0 0,0 0 1 0 0,1 1-1 0 0,-1 4-150 0 0,1-9 100 0 0,0-1-22 0 0,0 0-6 0 0,0 0 1 0 0,0 0 0 0 0,0 0-21 0 0,0 0-1769 0 0,0 0-7036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250 21 6224 0 0,'0'0'912'0'0,"12"15"2290"0"0,-10-13-3057 0 0,0 0 0 0 0,0 0-1 0 0,0 1 1 0 0,-1-1 0 0 0,1 0 0 0 0,-1 1-1 0 0,1 0 1 0 0,-1-1 0 0 0,0 1-1 0 0,1 0 1 0 0,-2-1 0 0 0,1 1-1 0 0,0 0 1 0 0,0 0 0 0 0,-1 1-145 0 0,2 50 593 0 0,0-8-482 0 0,5 17 315 0 0,-4 0 1 0 0,-2 45-427 0 0,-2-55 67 0 0,-10-21 54 0 0,4-21-53 0 0,7-11-68 0 0,0 0 1 0 0,0 0-1 0 0,0 0 1 0 0,0 0-1 0 0,0 1 1 0 0,0-1 0 0 0,0 0-1 0 0,0 0 1 0 0,0 0-1 0 0,0 0 1 0 0,0 0-1 0 0,0 0 1 0 0,0 1-1 0 0,0-1 1 0 0,-1 0-1 0 0,1 0 1 0 0,0 0-1 0 0,0 0 1 0 0,0 0-1 0 0,0 0 1 0 0,0 0-1 0 0,0 0 1 0 0,-1 0-1 0 0,1 0 1 0 0,0 1-1 0 0,0-1 1 0 0,0 0-1 0 0,0 0 1 0 0,0 0-1 0 0,-1 0 1 0 0,1 0-1 0 0,0 0 1 0 0,0 0-1 0 0,0 0 1 0 0,0 0-1 0 0,0 0 1 0 0,-1 0-1 0 0,1 0 1 0 0,0 0-1 0 0,0-1 1 0 0,0 1-1 0 0,0 0 1 0 0,0 0-1 0 0,-1 0 1 0 0,1 0-1 0 0,0 0 1 0 0,0 0-1 0 0,0 0 1 0 0,0 0-1 0 0,0 0 1 0 0,0 0-1 0 0,0 0 1 0 0,-1-1-1 0 0,1 1 1 0 0,0 0-1 0 0,0 0 1 0 0,0 0-1 0 0,0 0 1 0 0,0 0-1 0 0,0-1 1 0 0,0 1-1 0 0,0 0 1 0 0,0 0-1 0 0,0 0 1 0 0,0 0-1 0 0,0 0 1 0 0,0-1-1 0 0,0 1 1 0 0,0 0-1 0 0,-4-6-1788 0 0,3 5-7197 0 0</inkml:trace>
  <inkml:trace contextRef="#ctx0" brushRef="#br0" timeOffset="1">0 132 6328 0 0,'2'2'49'0'0,"0"-1"0"0"0,0 1 0 0 0,0-1 0 0 0,0 0 0 0 0,0 0 0 0 0,0 0 0 0 0,0 0 0 0 0,0 0 1 0 0,1 0-1 0 0,-1-1 0 0 0,0 1 0 0 0,0-1 0 0 0,1 1 0 0 0,-1-1 0 0 0,0 0 0 0 0,1 0 0 0 0,-1 0 0 0 0,0 0 0 0 0,2-1-49 0 0,7 0 520 0 0,-1-1 1 0 0,1-1-1 0 0,8-2-520 0 0,1-2 419 0 0,57-19 803 0 0,-28 8-584 0 0,156-44 254 0 0,-179 55-866 0 0,28-4-26 0 0,-45 9-3 0 0,1 1 1 0 0,-1 1 0 0 0,1 0-1 0 0,-1 0 1 0 0,1 1-1 0 0,-1 0 1 0 0,6 2 2 0 0,-4 0 8 0 0,-5-2-29 0 0,1 0 0 0 0,-1 0 0 0 0,1 1 1 0 0,-1 0-1 0 0,0 1 0 0 0,0-1 0 0 0,0 1 0 0 0,0 0 1 0 0,0 0-1 0 0,-1 1 0 0 0,0 0 0 0 0,1 0 0 0 0,1 2 21 0 0,1 3-27 0 0,-4-5 23 0 0,-1 0 0 0 0,0-1 0 0 0,0 1-1 0 0,0 0 1 0 0,0 1 0 0 0,0-1 0 0 0,-1 0 0 0 0,0 1-1 0 0,0-1 1 0 0,0 1 0 0 0,0 0 4 0 0,34 89 85 0 0,-29-74-47 0 0,-2-9-4 0 0,-1-1 0 0 0,-1 1 0 0 0,0 0 0 0 0,-1 0 0 0 0,1 8-34 0 0,13 71 164 0 0,-15-74-55 0 0,2-1 0 0 0,0 1 0 0 0,4 10-109 0 0,2 15 144 0 0,-8-36-107 0 0,1 0 0 0 0,-1-1 0 0 0,1 1 0 0 0,-1-1 0 0 0,1 1 0 0 0,1-1 0 0 0,-1 1-37 0 0,2 2 161 0 0,-3 4-1021 0 0,-1-11-7821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275 32 6128 0 0,'0'0'116'0'0,"0"1"0"0"0,0-1 0 0 0,0 1 0 0 0,0 0 0 0 0,-1-1 0 0 0,1 1-1 0 0,0-1 1 0 0,0 1 0 0 0,-1-1 0 0 0,1 1 0 0 0,0 0 0 0 0,-1-1 0 0 0,1 1 0 0 0,0-1 0 0 0,-1 0 0 0 0,1 1 0 0 0,-1-1 0 0 0,1 1 0 0 0,-1-1 0 0 0,1 0 0 0 0,-1 1 0 0 0,1-1 0 0 0,-1 0 0 0 0,1 1 0 0 0,-1-1-1 0 0,1 0 1 0 0,-1 0 0 0 0,0 0 0 0 0,1 1 0 0 0,-1-1-116 0 0,-24 3 1393 0 0,7-1-919 0 0,16-2-447 0 0,-2 1 11 0 0,0 0 0 0 0,-1 0 1 0 0,1 0-1 0 0,0 0 1 0 0,1 1-1 0 0,-1 0 1 0 0,0-1-1 0 0,0 1 0 0 0,1 1 1 0 0,-1-1-1 0 0,1 0 1 0 0,0 1-1 0 0,-1 0 1 0 0,1 0-1 0 0,0 0 1 0 0,1 0-1 0 0,-1 0-38 0 0,-1 2 18 0 0,1-1-1 0 0,-1 0 1 0 0,0 0-1 0 0,-1 0 1 0 0,1-1-1 0 0,-1 1-17 0 0,-21 20 50 0 0,16-12-34 0 0,0 0 1 0 0,1 0-1 0 0,0 1 1 0 0,2 0-1 0 0,-1 1 1 0 0,1 0-1 0 0,1 0 1 0 0,0 2-17 0 0,-3 14 88 0 0,4-17-28 0 0,1 0-1 0 0,1 0 0 0 0,-1 4-59 0 0,4-12 19 0 0,-1-1 0 0 0,1 0-1 0 0,0 0 1 0 0,0 1-1 0 0,0-1 1 0 0,1 0-1 0 0,-1 0 1 0 0,1 1-1 0 0,0-1 1 0 0,1 0-1 0 0,-1 0 1 0 0,1 2-19 0 0,1 0 16 0 0,0-1 0 0 0,1 1 0 0 0,-1-1 0 0 0,1 0 0 0 0,0 0 0 0 0,0 0 0 0 0,1-1 1 0 0,-1 1-1 0 0,1-1 0 0 0,0 0 0 0 0,0 0 0 0 0,1-1 0 0 0,-1 0 0 0 0,1 0 0 0 0,-1 0 0 0 0,1 0 0 0 0,0-1 0 0 0,0 0 0 0 0,2 0-16 0 0,4 1 6 0 0,0-1 0 0 0,0 0 0 0 0,0-1 0 0 0,0 0 0 0 0,0-1 0 0 0,0 0 0 0 0,0-1 0 0 0,0-1 0 0 0,9-2-6 0 0,-13 2 3 0 0,-1 0 1 0 0,0-1 0 0 0,0 0-1 0 0,0 0 1 0 0,0-1 0 0 0,3-2-4 0 0,12-6 18 0 0,-18 10 7 0 0,0 0 0 0 0,0 0 1 0 0,0-1-1 0 0,0 1 1 0 0,0-1-1 0 0,0 0 0 0 0,-1 0 1 0 0,1-1-1 0 0,-1 1 1 0 0,0-1-1 0 0,0 0 1 0 0,0 1-1 0 0,-1-1 0 0 0,1-1 1 0 0,-1 1-1 0 0,0 0 1 0 0,0 0-1 0 0,-1-1 0 0 0,1 1 1 0 0,-1-1-1 0 0,1-2-25 0 0,-2 0 77 0 0,1 0 0 0 0,-1 0 0 0 0,0 0 0 0 0,0 0 0 0 0,-1 0 0 0 0,0 1 0 0 0,0-1 0 0 0,-1 0 0 0 0,0 0 0 0 0,0 1-1 0 0,0-1 1 0 0,-1 1 0 0 0,0 0 0 0 0,-2-4-77 0 0,-5-6 142 0 0,0-1 0 0 0,-1 2 0 0 0,0-1 0 0 0,-2 1-1 0 0,1 1 1 0 0,-2 0 0 0 0,0 1 0 0 0,-11-8-142 0 0,5 5 231 0 0,0-1 0 0 0,2-1 1 0 0,0 0-1 0 0,-5-8-231 0 0,16 19 106 0 0,6 6-85 0 0,-1 0-1 0 0,1 0 0 0 0,0-1 0 0 0,0 1 1 0 0,0 0-1 0 0,-1-1 0 0 0,1 1 0 0 0,0 0 1 0 0,0-1-1 0 0,1 1 0 0 0,-1-1 0 0 0,0 1 0 0 0,0-2-20 0 0,1 2 16 0 0,0 1-2178 0 0,0 0-8715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0 379 8536 0 0,'0'2'58'0'0,"0"0"1"0"0,0-1-1 0 0,0 1 1 0 0,0 0-1 0 0,0-1 0 0 0,1 1 1 0 0,-1 0-1 0 0,1-1 1 0 0,-1 1-1 0 0,1-1 1 0 0,-1 1-1 0 0,1-1 1 0 0,0 1-1 0 0,0-1 1 0 0,-1 1-1 0 0,1-1 0 0 0,0 1 1 0 0,1-1-1 0 0,-1 0-58 0 0,4 13 1118 0 0,-5-13-1090 0 0,0 0-1 0 0,0-1 1 0 0,0 1 0 0 0,0-1 0 0 0,0 1-1 0 0,0 0 1 0 0,0-1 0 0 0,1 1 0 0 0,-1-1-1 0 0,0 1 1 0 0,0-1 0 0 0,0 1 0 0 0,1-1-1 0 0,-1 1 1 0 0,0-1 0 0 0,1 1 0 0 0,-1-1-1 0 0,0 1 1 0 0,1-1 0 0 0,-1 1 0 0 0,1-1-1 0 0,-1 1 1 0 0,1-1 0 0 0,-1 0 0 0 0,1 1-1 0 0,-1-1 1 0 0,1 0 0 0 0,-1 0 0 0 0,1 1-1 0 0,-1-1 1 0 0,1 0 0 0 0,-1 0 0 0 0,1 0-1 0 0,0 0 1 0 0,-1 0 0 0 0,1 0 0 0 0,-1 0-1 0 0,1 0-27 0 0,1 0 315 0 0,-2 0-170 0 0,0 0-47 0 0,0 0 0 0 0,0 0 4 0 0,0 0-30 0 0,0 0-10 0 0,0 0-2 0 0,0 0 14 0 0,0 0 18 0 0,0-1-70 0 0,0 0 0 0 0,0 0 0 0 0,0 0 0 0 0,0 0 0 0 0,0-1 0 0 0,1 1 0 0 0,-1 0 0 0 0,0 0 0 0 0,1 0 0 0 0,-1 0 0 0 0,1 0 0 0 0,0 0 0 0 0,-1 0 0 0 0,1 0 0 0 0,0 0 0 0 0,-1 0 1 0 0,1 0-23 0 0,9-16 98 0 0,-7 5-47 0 0,0-1-1 0 0,-2 1 1 0 0,1-1-1 0 0,-1 0 1 0 0,-1-3-51 0 0,1-5 67 0 0,-2-41 144 0 0,0 47-111 0 0,1 0 0 0 0,0 0 0 0 0,2-14-100 0 0,9-38 593 0 0,-11 66-554 0 0,0 0 0 0 0,1 0-1 0 0,-1 0 1 0 0,0 0 0 0 0,1 0 0 0 0,-1 0 0 0 0,1 0-1 0 0,-1 1 1 0 0,1-1 0 0 0,-1 0 0 0 0,1 0 0 0 0,0 0 0 0 0,-1 1-1 0 0,1-1 1 0 0,0 0 0 0 0,0 1 0 0 0,-1-1 0 0 0,1 1-1 0 0,0-1 1 0 0,0 1 0 0 0,0-1 0 0 0,0 1 0 0 0,0-1 0 0 0,0 1-39 0 0,25-2 686 0 0,-15 3-523 0 0,-10-1-154 0 0,0 0 0 0 0,0 1-1 0 0,0-1 1 0 0,0 1 0 0 0,0-1 0 0 0,0 1-1 0 0,0 0 1 0 0,0-1 0 0 0,0 1 0 0 0,-1 0-1 0 0,1 0 1 0 0,0 0 0 0 0,0 0 0 0 0,0-1-1 0 0,-1 1 1 0 0,1 0 0 0 0,-1 0 0 0 0,1 1-9 0 0,12 21 99 0 0,-10-18-57 0 0,11 19 110 0 0,-4-3-88 0 0,1 0-1 0 0,1-2 0 0 0,1 1 1 0 0,1-2-1 0 0,0 0 0 0 0,2 0 1 0 0,9 8-64 0 0,11 7 20 0 0,-29-25-14 0 0,0 0 0 0 0,1-1-1 0 0,0 0 1 0 0,0-1 0 0 0,1 0 0 0 0,0 0 0 0 0,0-1-1 0 0,9 4-5 0 0,-13-7-27 0 0,0 0 0 0 0,1-1 0 0 0,-1 0 0 0 0,0 0 0 0 0,1-1 0 0 0,-1 1 0 0 0,0-1 0 0 0,2-1 27 0 0,-6-29 99 0 0,-2-41 267 0 0,0 10-6 0 0,2 0 1 0 0,9-58-361 0 0,-9 112 70 0 0,1-1 0 0 0,0 0 0 0 0,1 0 1 0 0,-1 1-1 0 0,1-1 0 0 0,1 1-70 0 0,-3-4 8 0 0,-1 8-2192 0 0,0 2-9814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125 311 5120 0 0,'0'0'448'0'0,"0"0"1"0"0,0 0 4 0 0,0 0-25 0 0,0 0-32 0 0,0 0 143 0 0,0 0-140 0 0,0 0 41 0 0,0 0 24 0 0,0 0 1 0 0,0 0-24 0 0,0 0-115 0 0,0 0-30 0 0,0 0 1 0 0,0 0-12 0 0,0 0-69 0 0,0 0-21 0 0,0 0 4 0 0,0 0-17 0 0,0 0-67 0 0,0 0-11 0 0,0 0 5 0 0,0 0-1 0 0,0 0 11 0 0,0 0 5 0 0,-3 8-7 0 0,-2 14-58 0 0,1 0 1 0 0,1-1-1 0 0,1 1 0 0 0,1 0 0 0 0,1 12-59 0 0,-1 8 114 0 0,3 1 0 0 0,1-1 0 0 0,7 32-114 0 0,-5-48 66 0 0,2-1 0 0 0,0 1 0 0 0,6 8-66 0 0,-10-25 13 0 0,0 0-1 0 0,0 0 0 0 0,-1 0 0 0 0,0 0 1 0 0,-1 0-1 0 0,1 0 0 0 0,-2 1 0 0 0,0-1 1 0 0,0 0-1 0 0,-1 9-12 0 0,2 3 42 0 0,-1-20-36 0 0,0 1 0 0 0,0 0 1 0 0,1-1-1 0 0,-1 1 0 0 0,0 0 0 0 0,0 0 1 0 0,-1-1-1 0 0,1 1 0 0 0,0 0 0 0 0,-1 0 1 0 0,1 0-7 0 0,0-1 13 0 0,0-1 1 0 0,0 1-1 0 0,0-1 1 0 0,0 1-1 0 0,0-1 1 0 0,0 1-1 0 0,0-1 1 0 0,0 1 0 0 0,0-1-1 0 0,0 1 1 0 0,0-1-1 0 0,1 1 1 0 0,-1-1-1 0 0,0 1 1 0 0,0-1-1 0 0,0 1 1 0 0,1-1-1 0 0,-1 0 1 0 0,0 1 0 0 0,1-1-1 0 0,-1 1 1 0 0,0-1-1 0 0,1 0 1 0 0,-1 1-1 0 0,1-1 1 0 0,-1 0-1 0 0,1 0 1 0 0,-1 1 0 0 0,0-1-1 0 0,1 0 1 0 0,-1 0-1 0 0,1 0 1 0 0,-1 1-1 0 0,1-1 1 0 0,-1 0-1 0 0,1 0 1 0 0,0 0-14 0 0,-17-29 324 0 0,0 4-252 0 0,2 1-1 0 0,0-2 1 0 0,2 0 0 0 0,1-1 0 0 0,-7-25-72 0 0,-6-29 164 0 0,10 33 284 0 0,-4-28-448 0 0,12 48 121 0 0,0-3 67 0 0,1 0 0 0 0,1-9-188 0 0,3 29 26 0 0,1 1 1 0 0,1-1-1 0 0,0 0 1 0 0,0 0-1 0 0,1 0 1 0 0,0 1-1 0 0,1-1 1 0 0,2-5-27 0 0,4-15 70 0 0,-7 23-34 0 0,0 0 1 0 0,1 0 0 0 0,0 0 0 0 0,0 1 0 0 0,0 0 0 0 0,1-1 0 0 0,4-5-37 0 0,6-4 24 0 0,0 0 0 0 0,2 2 0 0 0,0-1 0 0 0,0 2 0 0 0,2 0 0 0 0,0 1 0 0 0,0 1 0 0 0,10-4-24 0 0,-13 7 9 0 0,-6 3-3 0 0,0 1 0 0 0,0 1 0 0 0,0-1 0 0 0,0 2 0 0 0,1-1 0 0 0,6-1-6 0 0,0 2 4 0 0,-3-1 6 0 0,1 0 1 0 0,0 1-1 0 0,-1 1 0 0 0,1 0 1 0 0,0 1-1 0 0,0 1 1 0 0,0 0-1 0 0,0 1 0 0 0,0 0-10 0 0,4 2 9 0 0,-16-3-6 0 0,0 0 1 0 0,1 1-1 0 0,-1-1 1 0 0,0 0-1 0 0,0 1 1 0 0,0-1-1 0 0,1 1 1 0 0,-1 0-1 0 0,0 0 0 0 0,0 0 1 0 0,0 0-1 0 0,0 0 1 0 0,0 0-1 0 0,0 0 1 0 0,0 1-1 0 0,-1-1 1 0 0,1 1-1 0 0,0-1 1 0 0,-1 1-1 0 0,1 0 1 0 0,0 1-4 0 0,3 3 11 0 0,-1 0-1 0 0,0 0 1 0 0,-1 0 0 0 0,1 1 0 0 0,-1-1 0 0 0,0 1-1 0 0,-1 0 1 0 0,1 0 0 0 0,-1 0 0 0 0,-1 0 0 0 0,0 0-1 0 0,0 0 1 0 0,0 1 0 0 0,-1-1 0 0 0,1 0 0 0 0,-2 1 0 0 0,1-1-1 0 0,-1 0 1 0 0,-1 5-11 0 0,-2 4 8 0 0,-1 0-1 0 0,0 0 1 0 0,-1-1-1 0 0,-7 13-7 0 0,9-20 4 0 0,-1 0 0 0 0,0 0 0 0 0,0 0 0 0 0,-1-1 0 0 0,0 0 0 0 0,-1 0 0 0 0,1 0 0 0 0,-1-1-1 0 0,-2 2-3 0 0,-31 29 38 0 0,32-30-23 0 0,1 1 0 0 0,-1-1 0 0 0,0 0 1 0 0,-1-1-1 0 0,-8 6-15 0 0,-18 7 64 0 0,12-6 81 0 0,-1-1-1 0 0,-5 1-144 0 0,20-9 33 0 0,-1-1 0 0 0,1 0 0 0 0,-1-1 0 0 0,0 0 0 0 0,1-1 0 0 0,-1 0 0 0 0,-8 0-33 0 0,3-1-2260 0 0,15 0-9073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141 15 3504 0 0,'2'-12'1389'0'0,"1"9"3847"0"0,-5 8-5121 0 0,1-1 0 0 0,-1 0 1 0 0,0 0-1 0 0,0-1 0 0 0,-1 1 0 0 0,1 0 1 0 0,-1-1-1 0 0,1 1 0 0 0,-1-1 0 0 0,-2 2-115 0 0,-9 13 223 0 0,-3 7 19 0 0,-12 26-242 0 0,24-42 26 0 0,1 0 0 0 0,0 1 0 0 0,1-1 0 0 0,0 1 0 0 0,1 0 0 0 0,0-1 0 0 0,-1 11-26 0 0,-3 39 430 0 0,-2 1 1 0 0,-7 17-431 0 0,14-69 52 0 0,0 1-1 0 0,0 0 1 0 0,1 0 0 0 0,0-1-1 0 0,0 1 1 0 0,1 0 0 0 0,2 6-52 0 0,16 64 347 0 0,-4-27-107 0 0,-12-38-202 0 0,1 0-1 0 0,1-1 1 0 0,0 1-1 0 0,1-1 0 0 0,0 0 1 0 0,1-1-1 0 0,1 0 1 0 0,0 0-1 0 0,1 0 1 0 0,0-1-1 0 0,0 0 0 0 0,1-1 1 0 0,1 0-1 0 0,4 3-37 0 0,20 20 48 0 0,-30-28-39 0 0,0 1 0 0 0,1-1 0 0 0,-1 0 0 0 0,1 0 0 0 0,1 0 0 0 0,-1-1 0 0 0,4 2-9 0 0,-6-4-149 0 0,-1 0 1 0 0,0-1 0 0 0,1 1-1 0 0,-1-1 1 0 0,1 0-1 0 0,-1 0 1 0 0,1-1-1 0 0,-1 1 1 0 0,1-1-1 0 0,0 1 1 0 0,-1-1 0 0 0,1 0 148 0 0,-3 0-9000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5.4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7832 0 0,'0'0'496'0'0,"0"26"1848"0"0,0 249-1072 0 0,1-272-1211 0 0,-1 0 1 0 0,1 0 0 0 0,-1 0 0 0 0,1 0-1 0 0,0 0 1 0 0,0 0 0 0 0,0 0-1 0 0,0-1 1 0 0,2 3-62 0 0,-2-4 28 0 0,0 1 0 0 0,0-1-1 0 0,-1 0 1 0 0,1 1 0 0 0,0-1-1 0 0,-1 1 1 0 0,1-1 0 0 0,-1 1-1 0 0,0-1 1 0 0,1 1 0 0 0,-1-1 0 0 0,0 1-1 0 0,0-1 1 0 0,0 1 0 0 0,0-1-1 0 0,0 1 1 0 0,0-1 0 0 0,0 1 0 0 0,0 0-1 0 0,-1-1 1 0 0,1 1 0 0 0,-1-1-1 0 0,1 0 1 0 0,-1 1 0 0 0,0-1 0 0 0,0 1-28 0 0,-4 9-1024 0 0,5-11-7692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6128 0 0,'0'0'546'0'0,"0"0"12"0"0,0 0 0 0 0,0 0-52 0 0,0 0-194 0 0,0 0-47 0 0,11 11 414 0 0,4 3-453 0 0,-1 0 1 0 0,11 16-227 0 0,-12-14 45 0 0,1 0-1 0 0,10 7-44 0 0,157 149 1090 0 0,-166-159-993 0 0,-3-3 82 0 0,0 1 0 0 0,0 1 0 0 0,8 11-179 0 0,-13-11 160 0 0,-6-10-104 0 0,0 0-1 0 0,0 0 1 0 0,-1 0 0 0 0,2-1 0 0 0,-1 1-1 0 0,0 0 1 0 0,0 0 0 0 0,0-1-1 0 0,1 1 1 0 0,-1-1 0 0 0,1 0 0 0 0,0 1-1 0 0,1 0-55 0 0,14 9-558 0 0,-17-11-8122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432 469 6928 0 0,'-12'7'2543'0'0,"-6"16"-2030"0"0,5-5-279 0 0,-34 34-148 0 0,30-31-70 0 0,-1-1 0 0 0,-13 10-16 0 0,3-2-11 0 0,23-21 10 0 0,-1-1 0 0 0,-1 1 0 0 0,1-2 0 0 0,-1 1 0 0 0,-4 3 1 0 0,2-3 10 0 0,0 1 1 0 0,1 0-1 0 0,0 0 1 0 0,0 1 0 0 0,1 0-1 0 0,0 0 1 0 0,0 1-1 0 0,1 0 1 0 0,-4 8-11 0 0,-21 28 198 0 0,19-32 5 0 0,9-10-114 0 0,0 0 1 0 0,0 0-1 0 0,0 0 1 0 0,1 1-1 0 0,-1-1 1 0 0,-1 4-90 0 0,-2 4 155 0 0,-1 0 0 0 0,-1 0 1 0 0,-7 7-156 0 0,13-14 38 0 0,-5 1 91 0 0,6-4-110 0 0,0-1 0 0 0,1 0 0 0 0,-1 1 1 0 0,0-1-1 0 0,1 1 0 0 0,-1-1 1 0 0,1 1-1 0 0,-1-1 0 0 0,1 1 1 0 0,-1-1-1 0 0,1 1 0 0 0,-1 0 1 0 0,1-1-1 0 0,-1 1 0 0 0,1 0 0 0 0,0-1 1 0 0,0 1-1 0 0,-1 0 0 0 0,1-1 1 0 0,0 2-20 0 0,-7 9-1416 0 0,7-11-6412 0 0</inkml:trace>
  <inkml:trace contextRef="#ctx0" brushRef="#br0" timeOffset="1">758 4 7832 0 0,'11'-3'-35'0'0,"-12"3"46"0"0,1 0 0 0 0,0 0-1 0 0,0 0 1 0 0,0 0 0 0 0,0 0-1 0 0,0 1 1 0 0,0-1-1 0 0,0 0 1 0 0,0 0 0 0 0,0 0-1 0 0,0 0 1 0 0,0 0 0 0 0,0 0-1 0 0,0 0 1 0 0,0 0 0 0 0,0 0-1 0 0,0 1 1 0 0,0-1 0 0 0,0 0-1 0 0,0 0 1 0 0,0 0-1 0 0,0 0 1 0 0,0 0 0 0 0,0 0-1 0 0,0 0 1 0 0,0 0 0 0 0,0 0-1 0 0,1 0 1 0 0,-1 1 0 0 0,0-1-1 0 0,0 0 1 0 0,0 0 0 0 0,0 0-1 0 0,0 0 1 0 0,0 0-1 0 0,0 0 1 0 0,0 0 0 0 0,0 0-1 0 0,0 0 1 0 0,0 0 0 0 0,0 0-1 0 0,1 0 1 0 0,-1 0 0 0 0,0 0-1 0 0,0 0 1 0 0,0 0 0 0 0,0 0-1 0 0,0 0 1 0 0,0 0-1 0 0,0 0 1 0 0,0 0 0 0 0,0 0-1 0 0,1 0 1 0 0,-1 0 0 0 0,0 0-1 0 0,0 0 1 0 0,0 0 0 0 0,0 0-1 0 0,0 0 1 0 0,0 0 0 0 0,0 0-1 0 0,0 0 1 0 0,0 0-1 0 0,0 0 1 0 0,1 0-11 0 0,-1 0 220 0 0,0 0-8 0 0,18 1 652 0 0,-9 12-787 0 0,-5-8-71 0 0,0-1 1 0 0,-1 2 0 0 0,0-1-1 0 0,0 0 1 0 0,0 1-1 0 0,-1 0 1 0 0,0-1-1 0 0,0 1-6 0 0,22 86 349 0 0,26 87 508 0 0,-36-129-256 0 0,4 32-601 0 0,-17-71 57 0 0,0-1 0 0 0,-1 0-1 0 0,0 1 1 0 0,-1 9-57 0 0,0-10 57 0 0,1 0-1 0 0,0 0 1 0 0,0 0-1 0 0,2 8-56 0 0,0-3 98 0 0,-1 0-1 0 0,0 0 1 0 0,-1 0-1 0 0,0 0 1 0 0,-1 1-1 0 0,-1-1 1 0 0,-2 8-98 0 0,-2 3 174 0 0,-1 1-1 0 0,-1-1 1 0 0,-10 19-174 0 0,13-35 59 0 0,-1 0 0 0 0,-1 0-1 0 0,0-1 1 0 0,0 0-1 0 0,-1 0 1 0 0,0 0 0 0 0,-4 2-59 0 0,11-10 3 0 0,-9 18 195 0 0,10-18-236 0 0,-1 0 0 0 0,1 0 0 0 0,0-1-1 0 0,0 1 1 0 0,-1 0 0 0 0,1 0 0 0 0,0 0-1 0 0,-1 0 1 0 0,1 0 0 0 0,-1-1 0 0 0,1 1-1 0 0,-1 0 1 0 0,0 0 0 0 0,1-1 0 0 0,-1 1 0 0 0,0-1-1 0 0,1 1 1 0 0,-1 0 0 0 0,0-1 0 0 0,0 1-1 0 0,1-1 1 0 0,-1 1 0 0 0,0-1 0 0 0,0 0-1 0 0,0 1 1 0 0,0-1 0 0 0,0 0 0 0 0,0 0-1 0 0,0 0 1 0 0,1 1 0 0 0,-1-1 0 0 0,0 0 0 0 0,0 0-1 0 0,-1 0 39 0 0,2 0-9066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7632 0 0,'1'1'157'0'0,"1"1"1"0"0,0-1-1 0 0,-1 1 0 0 0,0 0 1 0 0,1-1-1 0 0,-1 1 1 0 0,0 0-1 0 0,0 0 0 0 0,0-1 1 0 0,0 1-1 0 0,0 0 0 0 0,-1 0 1 0 0,1 0-1 0 0,0 0 1 0 0,-1 0-1 0 0,0 1 0 0 0,1-1 1 0 0,-1 0-1 0 0,0 0 1 0 0,0 0-1 0 0,0 2-157 0 0,0-4 27 0 0,0 1 0 0 0,0 0 0 0 0,0-1 1 0 0,0 1-1 0 0,0 0 0 0 0,1-1 0 0 0,-1 1 0 0 0,0 0 0 0 0,0-1 0 0 0,1 1 0 0 0,-1-1 1 0 0,0 1-1 0 0,1 0 0 0 0,-1-1 0 0 0,0 1 0 0 0,1-1 0 0 0,-1 1 0 0 0,1-1 1 0 0,-1 0-1 0 0,1 1 0 0 0,-1-1 0 0 0,1 1 0 0 0,0-1 0 0 0,-1 0 0 0 0,1 1 1 0 0,-1-1-1 0 0,1 0-27 0 0,0 0 20 0 0,0 1 1 0 0,0-1 0 0 0,-1 1 0 0 0,1-1 0 0 0,0 1-1 0 0,-1-1 1 0 0,1 1 0 0 0,0-1 0 0 0,-1 1-1 0 0,1-1 1 0 0,-1 1 0 0 0,1 0 0 0 0,-1-1 0 0 0,1 1-1 0 0,-1 0 1 0 0,1 0 0 0 0,-1-1 0 0 0,1 2-21 0 0,4 23 61 0 0,-1 0 1 0 0,-1 1-1 0 0,-2-1 1 0 0,0 1-1 0 0,-2 11-61 0 0,1 38 166 0 0,-1-41-54 0 0,0-28-77 0 0,1 0 0 0 0,0 0 0 0 0,0 0 1 0 0,0 0-1 0 0,1 5-35 0 0,1 32 584 0 0,-1-33-445 0 0,0 1 0 0 0,-1 0 0 0 0,-1 0 0 0 0,0 5-139 0 0,0-5-1427 0 0,1-12-7523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246 91 5824 0 0,'2'0'349'0'0,"-2"1"-255"0"0,1-1 0 0 0,-1 0-1 0 0,1 0 1 0 0,0 0 0 0 0,-1 0-1 0 0,1 0 1 0 0,-1 0 0 0 0,1 0 0 0 0,0 0-1 0 0,-1 0 1 0 0,1 0 0 0 0,0 0-1 0 0,-1 0 1 0 0,1-1 0 0 0,-1 1-1 0 0,1 0 1 0 0,-1 0 0 0 0,1-1-1 0 0,0 1 1 0 0,-1 0 0 0 0,1-1 0 0 0,-1 1-1 0 0,1 0 1 0 0,-1-1 0 0 0,0 1-1 0 0,1-1 1 0 0,-1 1 0 0 0,1-1-1 0 0,-1 1-93 0 0,0-1 326 0 0,0 1-94 0 0,-1-1-165 0 0,0 0 0 0 0,0 1-1 0 0,0-1 1 0 0,0 0 0 0 0,0 0 0 0 0,0 0 0 0 0,0 0 0 0 0,1 0 0 0 0,-1 0 0 0 0,0 0 0 0 0,1 0 0 0 0,-1 0 0 0 0,0-1-67 0 0,-9-11 74 0 0,7 12-51 0 0,-1-1 1 0 0,1 0-1 0 0,-1 1 0 0 0,1-2 1 0 0,0 1-1 0 0,0 0 1 0 0,0-1-1 0 0,0 0-23 0 0,0 1 58 0 0,0-1 1 0 0,0 1-1 0 0,0 0 0 0 0,0 0 0 0 0,0 0 0 0 0,0 0 0 0 0,0 0 1 0 0,-1 1-1 0 0,1 0 0 0 0,-1-1-58 0 0,-21-3 504 0 0,-1 0-1 0 0,1 1 1 0 0,-1 2 0 0 0,-16 0-504 0 0,41 2 13 0 0,0 1-1 0 0,0-1 1 0 0,0 0 0 0 0,1 0 0 0 0,-1 1 0 0 0,0-1 0 0 0,0 1 0 0 0,1-1 0 0 0,-1 1 0 0 0,0-1 0 0 0,1 1 0 0 0,-1-1-1 0 0,0 1 1 0 0,1 0 0 0 0,-1-1 0 0 0,1 1 0 0 0,-1 0 0 0 0,1-1 0 0 0,-1 1 0 0 0,1 0 0 0 0,-1 0 0 0 0,1 0 0 0 0,0-1 0 0 0,0 1-1 0 0,-1 0 1 0 0,1 0 0 0 0,0 0 0 0 0,0 0 0 0 0,0-1 0 0 0,0 1 0 0 0,0 1-13 0 0,-2 32 328 0 0,2-28-302 0 0,0-2-14 0 0,1 1-1 0 0,-1-1 1 0 0,1 0 0 0 0,-1 1-1 0 0,1-1 1 0 0,0 0 0 0 0,1 0-1 0 0,-1 1 1 0 0,1-1-1 0 0,0 0 1 0 0,0-1 0 0 0,1 2-12 0 0,3 4 38 0 0,1 0 1 0 0,0-1-1 0 0,0 0 1 0 0,2 0-39 0 0,14 17 105 0 0,-17-18-82 0 0,1-1 1 0 0,1 0-1 0 0,-1 0 0 0 0,3 1-23 0 0,-4-3 7 0 0,1 1-1 0 0,-1-1 1 0 0,0 2-1 0 0,-1-1 0 0 0,1 1 1 0 0,4 5-7 0 0,-6-5 2 0 0,2 0 0 0 0,-1 0 0 0 0,1-1-1 0 0,-1 0 1 0 0,1 0 0 0 0,1-1 0 0 0,4 3-2 0 0,27 23 6 0 0,-27-21-2 0 0,-10-9-2 0 0,0 1-1 0 0,0 0 0 0 0,0 0 0 0 0,0 0 0 0 0,1 0 0 0 0,-1 1 1 0 0,-1-1-1 0 0,1 0 0 0 0,0 0 0 0 0,0 1 0 0 0,0-1 1 0 0,-1 0-1 0 0,1 1 0 0 0,0-1 0 0 0,-1 2-1 0 0,3 4-4 0 0,-2-5 8 0 0,-1-1 1 0 0,1 0-1 0 0,-1 1 1 0 0,1-1-1 0 0,-1 0 1 0 0,1 1-1 0 0,-1-1 1 0 0,0 1-1 0 0,0-1 1 0 0,0 1-1 0 0,0-1 1 0 0,0 1-1 0 0,0-1 1 0 0,0 0-1 0 0,0 1 1 0 0,0-1-1 0 0,-1 1 1 0 0,1-1-1 0 0,-1 1 1 0 0,1-1-1 0 0,-1 0 1 0 0,1 1-1 0 0,-1-1 1 0 0,0 0-1 0 0,0 0 1 0 0,0 1-1 0 0,0-1 1 0 0,1 0-1 0 0,-2 0 1 0 0,1 0-5 0 0,-4 5 22 0 0,0-1 0 0 0,-1-1 1 0 0,0 1-1 0 0,0-1 0 0 0,0 0 0 0 0,0 0 0 0 0,-1 0 1 0 0,1-1-1 0 0,-1 0 0 0 0,0-1 0 0 0,0 1 1 0 0,0-1-1 0 0,0-1 0 0 0,0 1 0 0 0,-2-1-22 0 0,-39 6-848 0 0,0-3 0 0 0,-33-1 848 0 0,79-3-9486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 4 5416 0 0,'1'0'12'0'0,"-1"0"-1"0"0,0 0 1 0 0,0 0 0 0 0,0 0-1 0 0,0-1 1 0 0,0 1 0 0 0,0 0 0 0 0,0 0-1 0 0,0 0 1 0 0,0 0 0 0 0,0 0 0 0 0,0 0-1 0 0,0 0 1 0 0,0 0 0 0 0,0 0-1 0 0,0 0 1 0 0,0-1 0 0 0,0 1 0 0 0,0 0-1 0 0,0 0 1 0 0,0 0 0 0 0,0 0 0 0 0,0 0-1 0 0,0 0 1 0 0,0 0 0 0 0,0 0 0 0 0,0 0-1 0 0,0 0 1 0 0,0 0 0 0 0,0-1-1 0 0,0 1 1 0 0,0 0 0 0 0,0 0 0 0 0,-1 0-1 0 0,1 0 1 0 0,0 0 0 0 0,0 0 0 0 0,0 0-1 0 0,0 0 1 0 0,0 0 0 0 0,0 0-1 0 0,0 0 1 0 0,0 0 0 0 0,0 0 0 0 0,0 0-1 0 0,0 0 1 0 0,0 0 0 0 0,-1 0 0 0 0,1 0-1 0 0,0 0 1 0 0,0 0 0 0 0,0 0-1 0 0,0 0 1 0 0,0 0 0 0 0,0 0 0 0 0,0 0-1 0 0,0 0 1 0 0,0 0 0 0 0,0 0 0 0 0,-1 0-1 0 0,1 0 1 0 0,0 0 0 0 0,0 0-1 0 0,0 0 1 0 0,0 0 0 0 0,0 0 0 0 0,0 0-1 0 0,0 0 1 0 0,0 0 0 0 0,0 0-12 0 0,-6 7 1646 0 0,-1 0-288 0 0,6 15-942 0 0,-2 23-173 0 0,1 0 0 0 0,3 6-243 0 0,0-9 429 0 0,-2 0 0 0 0,-5 29-429 0 0,3-36 645 0 0,1 0-1 0 0,1 1 1 0 0,3 6-645 0 0,-1 20 870 0 0,-1-62-826 0 0,0 0-7 0 0,0 0-1 0 0,0 0 4 0 0,0 0-18 0 0,0 0-1760 0 0,0 0-7012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0 227 6728 0 0,'22'-1'611'0'0,"-1"-1"0"0"0,0-2-1 0 0,0 0 1 0 0,0-1 0 0 0,-1-1 0 0 0,0-1 0 0 0,4-2-611 0 0,44-14 385 0 0,15 0-61 0 0,-6 2-291 0 0,10-7-33 0 0,-54 15-4 0 0,2 3 0 0 0,-1 0 0 0 0,16 0 4 0 0,-35 7-1 0 0,0-1 0 0 0,0 0-1 0 0,-1-1 1 0 0,0-1 0 0 0,13-7 1 0 0,-23 12 0 0 0,1-1 0 0 0,-1 1 0 0 0,0 0 0 0 0,1 0 1 0 0,-1 0-1 0 0,0 1 0 0 0,3-1 0 0 0,23-4-35 0 0,-28 5-5 0 0,-1-1 0 0 0,0 1-1 0 0,0-1 1 0 0,0 1 0 0 0,1 0-1 0 0,-1-1 1 0 0,0 1 0 0 0,0 0-1 0 0,1 0 1 0 0,-1 0 0 0 0,0 0-1 0 0,1 0 1 0 0,-1 0 0 0 0,0 1-1 0 0,0-1 1 0 0,1 0 0 0 0,-1 1-1 0 0,0-1 1 0 0,0 0 0 0 0,0 1-1 0 0,0 0 1 0 0,1-1 0 0 0,-1 1-1 0 0,0 0 41 0 0,0 0-205 0 0,-1-1 10 0 0,0 0 30 0 0,0 0 10 0 0,-1 21-529 0 0,-8 32 257 0 0,0-5 341 0 0,2 0 0 0 0,1 0 0 0 0,3 1-1 0 0,3 8 87 0 0,0-29-30 0 0,-1 0-1 0 0,-3 15 31 0 0,-1 39-1 0 0,4-59 255 0 0,-1 0 0 0 0,-3 7-254 0 0,2-6 450 0 0,0 0 0 0 0,1 9-450 0 0,-4 58 2408 0 0,6-91-2216 0 0,0 0-7 0 0,0 0-24 0 0,0 0 2 0 0,-1 0-150 0 0,1 0 1 0 0,0 0-1 0 0,-1 0 1 0 0,1 0-1 0 0,0 0 0 0 0,0 0 1 0 0,-1 0-1 0 0,1 0 1 0 0,0 0-1 0 0,-1 0 0 0 0,1 0 1 0 0,0 0-1 0 0,-1 0 1 0 0,1 0-1 0 0,0 0 0 0 0,0 0 1 0 0,-1 0-1 0 0,1 0 0 0 0,0 0 1 0 0,-1 0-1 0 0,1-1 1 0 0,0 1-1 0 0,0 0 0 0 0,0 0 1 0 0,-1 0-1 0 0,1-1 1 0 0,0 1-1 0 0,0 0 0 0 0,-1 0 1 0 0,1-1-1 0 0,0 1 1 0 0,0 0-1 0 0,0 0 0 0 0,0-1 1 0 0,0 1-1 0 0,-1 0 1 0 0,1 0-1 0 0,0-1 0 0 0,0 1 1 0 0,0 0-1 0 0,0-1 1 0 0,0 1-1 0 0,0 0-13 0 0,-3-18 179 0 0,2 12-115 0 0,-1-5-27 0 0,1 0 1 0 0,0 0 0 0 0,0 0 0 0 0,1 0 0 0 0,1 0 0 0 0,0 0 0 0 0,1-5-38 0 0,2-19 55 0 0,0-22 153 0 0,2 0 1 0 0,2 0 0 0 0,4 1-1 0 0,1-1-208 0 0,-3 33 138 0 0,0 1-1 0 0,1-1 1 0 0,2 2 0 0 0,0 0-1 0 0,4-4-137 0 0,8-14 192 0 0,-20 34-149 0 0,-1 0 0 0 0,1 0 0 0 0,1 0 0 0 0,-1 0 0 0 0,1 1 0 0 0,0 0 0 0 0,2-1-43 0 0,7-7 42 0 0,-11 11-35 0 0,-1-1 1 0 0,1 1-1 0 0,-1 0 1 0 0,1 0-1 0 0,0 1 0 0 0,0-1 1 0 0,0 1-1 0 0,0-1 1 0 0,0 1-1 0 0,0 1 1 0 0,4-2-8 0 0,46 0 12 0 0,-49 2-11 0 0,1 1-3 0 0,-1 0 1 0 0,0 0 0 0 0,0 0 0 0 0,0 1-1 0 0,0 0 1 0 0,0 0 0 0 0,0 0 0 0 0,-1 0 0 0 0,1 1-1 0 0,-1 0 1 0 0,1 0 0 0 0,-1 0 0 0 0,0 1-1 0 0,0-1 1 0 0,-1 1 0 0 0,3 3 1 0 0,23 18-15 0 0,-25-22 1 0 0,0 0 0 0 0,0 1 0 0 0,-1 0 0 0 0,1 0 1 0 0,-1 0-1 0 0,0 0 0 0 0,0 0 0 0 0,0 1 0 0 0,-1 0 0 0 0,1-1 1 0 0,-1 1-1 0 0,0 0 0 0 0,-1 0 0 0 0,1 0 0 0 0,-1 0 0 0 0,0 0 1 0 0,0 0-1 0 0,-1 1 0 0 0,1-1 0 0 0,-1 0 0 0 0,-1 0 0 0 0,1 0 1 0 0,0 1-1 0 0,-1-1 0 0 0,0 0 0 0 0,-1 2 14 0 0,0 2-34 0 0,0-1-1 0 0,-1 1 1 0 0,0-1-1 0 0,0 0 1 0 0,0 1 0 0 0,-1-2-1 0 0,-1 1 1 0 0,1 0-1 0 0,-1-1 1 0 0,-1 0 0 0 0,1 0-1 0 0,-1 0 1 0 0,0-1-1 0 0,-1 0 1 0 0,-1 1 34 0 0,-8 5-29 0 0,0-2 0 0 0,0 0 0 0 0,-1 0 1 0 0,0-2-1 0 0,-14 5 29 0 0,16-7-10 0 0,1 1 0 0 0,0 0-1 0 0,0 1 1 0 0,1 0 0 0 0,0 1 0 0 0,1 1 0 0 0,0 0 0 0 0,-9 10 10 0 0,20-19 0 0 0,0 1 0 0 0,0-1 0 0 0,1 0 1 0 0,-1 1-1 0 0,0-1 0 0 0,1 1 0 0 0,-1-1 1 0 0,1 1-1 0 0,0-1 0 0 0,-1 1 0 0 0,1-1 1 0 0,0 1-1 0 0,0-1 0 0 0,0 1 0 0 0,0 0 1 0 0,0-1-1 0 0,1 1 0 0 0,-1-1 0 0 0,0 1 1 0 0,1-1-1 0 0,-1 1 0 0 0,1-1 0 0 0,0 1 0 0 0,15 34 10 0 0,-16-35-9 0 0,3 2 0 0 0,-1 1 0 0 0,0-1 1 0 0,1 0-1 0 0,0 0 1 0 0,-1 0-1 0 0,1 0 1 0 0,1-1-1 0 0,-1 1 1 0 0,0-1-1 0 0,0 1 1 0 0,1-1-1 0 0,0 0 0 0 0,-1-1 1 0 0,2 1-2 0 0,9 4 30 0 0,0-1 1 0 0,1-1-1 0 0,4 0-30 0 0,15 5 303 0 0,-20-6-235 0 0,0 0-1 0 0,0 0 1 0 0,0-2-1 0 0,0 1 1 0 0,0-2 0 0 0,0 0-1 0 0,1-1 1 0 0,-1 0-1 0 0,0-1 1 0 0,0-1-1 0 0,0 0 1 0 0,4-2-68 0 0,-2 2-2047 0 0,-13 2-8211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34 4912 0 0,'2'0'91'0'0,"0"0"0"0"0,1 0 0 0 0,-1 0 0 0 0,1 0 0 0 0,-1 1-1 0 0,1-1 1 0 0,-1 1 0 0 0,0-1 0 0 0,1 1 0 0 0,-1 0 0 0 0,0 0 0 0 0,0 0 0 0 0,0 0 0 0 0,0 0 0 0 0,0 1 0 0 0,0-1 0 0 0,2 2-91 0 0,-1 1 207 0 0,0 0-1 0 0,0 0 1 0 0,-1 0 0 0 0,0 0 0 0 0,1 1-1 0 0,-1-1 1 0 0,-1 1 0 0 0,2 2-207 0 0,7 18 386 0 0,32 96-92 0 0,-31-81-30 0 0,2-2 0 0 0,9 19-264 0 0,-17-43 186 0 0,1-1 0 0 0,0 0-1 0 0,1-1 1 0 0,1 1 0 0 0,0-1 0 0 0,0-1 0 0 0,1 1 0 0 0,0-1 0 0 0,3 1-186 0 0,-3-3 187 0 0,1-1 1 0 0,-1 0-1 0 0,2 0 1 0 0,-1-1-1 0 0,1 0 1 0 0,1 0-188 0 0,-8-6 58 0 0,0 1 1 0 0,0-1-1 0 0,0 1 1 0 0,0-1-1 0 0,0 0 1 0 0,0-1-1 0 0,0 1 1 0 0,0-1-1 0 0,1 0 1 0 0,-1 0-1 0 0,0 0 1 0 0,0 0-1 0 0,0-1 1 0 0,0 0-1 0 0,0 0 1 0 0,0 0-1 0 0,0 0 1 0 0,0-1-1 0 0,0 1 1 0 0,2-2-59 0 0,1-1 95 0 0,0 0 1 0 0,-1 0 0 0 0,1 0-1 0 0,-1-1 1 0 0,-1 1 0 0 0,1-1-1 0 0,-1-1 1 0 0,1 1 0 0 0,-1-1-1 0 0,-1 0 1 0 0,1 0 0 0 0,-1-1-1 0 0,0 1 1 0 0,-1-1 0 0 0,0 0-1 0 0,0 0 1 0 0,0 0 0 0 0,-1 0-1 0 0,0-1 1 0 0,1-7-96 0 0,3-11 212 0 0,2-9 225 0 0,-2 1 1 0 0,0-15-438 0 0,-4 19 202 0 0,2-1 0 0 0,1 1 0 0 0,2 0 1 0 0,4-12-203 0 0,-5 31-224 0 0,0-1 0 0 0,0 2 0 0 0,1-1 0 0 0,1 1 0 0 0,0 0 0 0 0,1 0 0 0 0,-1 1 0 0 0,2 1 0 0 0,4-5 224 0 0,-10 10-10777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290 1 6328 0 0,'1'0'37'0'0,"0"0"1"0"0,-1 0-1 0 0,1 0 1 0 0,0 0 0 0 0,0 0-1 0 0,0 0 1 0 0,0 0-1 0 0,-1 0 1 0 0,1 1-1 0 0,0-1 1 0 0,0 0-1 0 0,0 1 1 0 0,-1-1-1 0 0,1 0 1 0 0,0 1 0 0 0,-1-1-1 0 0,1 1 1 0 0,0-1-1 0 0,-1 1 1 0 0,1-1-1 0 0,-1 1 1 0 0,1 0-1 0 0,0-1 1 0 0,-1 1-1 0 0,1 0-37 0 0,2 20 1043 0 0,-3-20-838 0 0,0-1-18 0 0,0 0-104 0 0,0 0-27 0 0,0 0 0 0 0,0 0 33 0 0,0 0 132 0 0,0 0 30 0 0,-26 0 1169 0 0,14-1-1154 0 0,1 1 0 0 0,-1 0 1 0 0,0 1-1 0 0,0 0 0 0 0,0 1 1 0 0,0 0-1 0 0,-7 3-266 0 0,15-4 65 0 0,-1 1 1 0 0,1-1-1 0 0,0 1 1 0 0,0 0-1 0 0,0 0 0 0 0,0 0 1 0 0,0 0-1 0 0,0 0 1 0 0,1 1-1 0 0,-1 0 0 0 0,1 0 1 0 0,0 0-1 0 0,0 0 1 0 0,0 1-1 0 0,0-1 0 0 0,0 1 1 0 0,1-1-1 0 0,0 1 1 0 0,0 0-1 0 0,-2 3-65 0 0,-1 4 42 0 0,0 0 1 0 0,-1 0-1 0 0,0-1 1 0 0,-1 1-43 0 0,1-3 12 0 0,1 0 0 0 0,0 0 1 0 0,0 1-1 0 0,1 0 0 0 0,0 0 1 0 0,1 0-1 0 0,-1 3-12 0 0,-36 160 376 0 0,37-156-214 0 0,1 0 1 0 0,1 0-1 0 0,1 0 1 0 0,0 0 0 0 0,2 5-163 0 0,-1 17 282 0 0,-1-37-267 0 0,0 1 1 0 0,1-1-1 0 0,-1 0 1 0 0,0 0-1 0 0,0 0 1 0 0,1 0-1 0 0,-1 0 1 0 0,1 0 0 0 0,-1 0-1 0 0,1 0 1 0 0,0 0-1 0 0,-1 0 1 0 0,1 0-1 0 0,0 0 1 0 0,-1-1 0 0 0,1 1-1 0 0,0 0 1 0 0,0 0-1 0 0,0-1 1 0 0,0 1-16 0 0,25 14 201 0 0,-10-7-127 0 0,-10-4-62 0 0,0-1 0 0 0,-1 0-1 0 0,1-1 1 0 0,0 1-1 0 0,1-1 1 0 0,-1-1 0 0 0,0 1-1 0 0,1-1 1 0 0,-1 0 0 0 0,0 0-1 0 0,5-1-11 0 0,12 0 58 0 0,0-1-1 0 0,16-4-57 0 0,30 0 118 0 0,-65 4-112 0 0,1 1-1 0 0,0 0 1 0 0,-1-1-1 0 0,1 0 1 0 0,0 0-1 0 0,-1-1 0 0 0,1 1 1 0 0,-1-1-1 0 0,0 0 1 0 0,1 0-1 0 0,-1 0 1 0 0,0-1-1 0 0,0 0 0 0 0,1-1-5 0 0,-4 4 11 0 0,1-1 0 0 0,0 0 0 0 0,-1 0 0 0 0,1 1-1 0 0,-1-1 1 0 0,1 1 0 0 0,0-1 0 0 0,-1 1-1 0 0,1 0 1 0 0,0-1 0 0 0,0 1 0 0 0,-1 0-1 0 0,1 0 1 0 0,2 1-11 0 0,10-2-2289 0 0,-13 0-8196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54 6728 0 0,'50'-1'3228'0'0,"-36"1"-2997"0"0,0-2 0 0 0,0 0 0 0 0,0 0 0 0 0,2-2-231 0 0,27-5 66 0 0,1 1 0 0 0,24 0-66 0 0,-17 2-1951 0 0,12-4 1951 0 0,-58 9-6485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4008 0 0,'0'0'16'0'0,"-1"0"0"0"0,1 0 0 0 0,0 1 0 0 0,0-1-1 0 0,0 0 1 0 0,0 1 0 0 0,0-1 0 0 0,0 0 0 0 0,0 0 0 0 0,0 1 0 0 0,0-1 0 0 0,0 0 0 0 0,0 1 0 0 0,0-1 0 0 0,0 0-1 0 0,0 1 1 0 0,0-1 0 0 0,1 0 0 0 0,-1 0 0 0 0,0 1 0 0 0,0-1 0 0 0,0 0 0 0 0,0 0 0 0 0,0 1 0 0 0,1-1 0 0 0,-1 0-1 0 0,0 0 1 0 0,0 1 0 0 0,1-1 0 0 0,-1 0 0 0 0,0 0 0 0 0,0 0 0 0 0,0 0 0 0 0,1 1 0 0 0,-1-1 0 0 0,0 0 0 0 0,1 0-1 0 0,-1 0 1 0 0,0 0 0 0 0,0 0 0 0 0,1 0 0 0 0,-1 0 0 0 0,0 0 0 0 0,1 0 0 0 0,-1 0 0 0 0,0 0 0 0 0,1 0 0 0 0,-1 0-1 0 0,0 0 1 0 0,0 0 0 0 0,1 0 0 0 0,-1 0 0 0 0,0 0 0 0 0,1 0-16 0 0,-1 0 15 0 0,0 0-1 0 0,0-1 1 0 0,0 1 0 0 0,1 0-1 0 0,-1 0 1 0 0,0 0 0 0 0,0 0-1 0 0,0 0 1 0 0,0 0 0 0 0,1 0-1 0 0,-1 0 1 0 0,0 0 0 0 0,0 0-1 0 0,0 0 1 0 0,1 0 0 0 0,-1 0-1 0 0,0 0 1 0 0,0 0-1 0 0,0 0 1 0 0,1 0 0 0 0,-1 0-1 0 0,0 0 1 0 0,0 0 0 0 0,0 1-1 0 0,0-1 1 0 0,1 0 0 0 0,-1 0-1 0 0,0 0 1 0 0,0 0 0 0 0,0 0-1 0 0,0 0 1 0 0,0 1 0 0 0,0-1-1 0 0,1 0 1 0 0,-1 0 0 0 0,0 0-1 0 0,0 0 1 0 0,0 0 0 0 0,0 1-1 0 0,0-1 1 0 0,0 0 0 0 0,0 0-1 0 0,0 0 1 0 0,0 1 0 0 0,0-1-1 0 0,0 0 1 0 0,0 0 0 0 0,0 0-1 0 0,0 0 1 0 0,0 1 0 0 0,0-1-1 0 0,0 0 1 0 0,0 0-15 0 0,1 7 150 0 0,-1 0 0 0 0,1-1 0 0 0,1 1 0 0 0,-1-1 1 0 0,1 1-1 0 0,0-1 0 0 0,0 0 0 0 0,2 3-150 0 0,0 0 131 0 0,0 1 0 0 0,-1-1 0 0 0,-1 1 0 0 0,1 3-131 0 0,6 58 880 0 0,-3 23-880 0 0,-3-54 225 0 0,-3-11 47 0 0,0 0 0 0 0,-3 7-272 0 0,0 29 407 0 0,3-35-42 0 0,1 1 1 0 0,2 0-366 0 0,-2-22 167 0 0,1 1 1 0 0,0 0-1 0 0,1 0 1 0 0,0-1-1 0 0,0 0 1 0 0,1 1-1 0 0,0-1 1 0 0,1 0-168 0 0,-4-8 88 0 0,0 1 1 0 0,0 0 0 0 0,-1 0 0 0 0,1 0-1 0 0,0 1 1 0 0,-1-1 0 0 0,0 0 0 0 0,1 0-1 0 0,-1 0 1 0 0,0 0 0 0 0,0 0 0 0 0,0 1-1 0 0,-1-1 1 0 0,1 1-89 0 0,0 16-685 0 0,0-19-7928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3:21.7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93 5224 0 0,'0'1'14'0'0,"0"0"1"0"0,0-1 0 0 0,-1 1-1 0 0,1 0 1 0 0,0-1 0 0 0,0 1-1 0 0,0 0 1 0 0,1 0-1 0 0,-1-1 1 0 0,0 1 0 0 0,0 0-1 0 0,0-1 1 0 0,0 1 0 0 0,1 0-1 0 0,-1-1 1 0 0,0 1-1 0 0,1 0 1 0 0,-1-1 0 0 0,0 1-1 0 0,1 0 1 0 0,-1-1-1 0 0,1 1 1 0 0,-1-1 0 0 0,1 1-1 0 0,0 0-14 0 0,13-5 1485 0 0,3-2-1022 0 0,-2 4-243 0 0,-10 1-168 0 0,-1 1 1 0 0,1-1-1 0 0,-1 0 1 0 0,1-1-1 0 0,-1 1 1 0 0,4-2-53 0 0,30-13-45 0 0,0 1 0 0 0,1 2 0 0 0,1 2 1 0 0,-1 2-1 0 0,26-2 45 0 0,3-2-1030 0 0,-64 12-3844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6.1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1 122 8640 0 0,'5'0'239'0'0,"1"-1"0"0"0,-1 0 1 0 0,0 0-1 0 0,1 0 0 0 0,-1 0 0 0 0,0-1 1 0 0,5-2-240 0 0,-3 2 119 0 0,0-1 0 0 0,0 1 1 0 0,1 0-1 0 0,-1 1 1 0 0,2 0-120 0 0,35-4 182 0 0,165-15-140 0 0,-171 20-59 0 0,28 2 17 0 0,28 0-9 0 0,-74-3 0 0 0,-1 1 0 0 0,0 1-1 0 0,0 1 1 0 0,0 0 0 0 0,0 1-1 0 0,0 1 1 0 0,12 5 9 0 0,-18-6-16 0 0,-11-2 13 0 0,-1-1 0 0 0,1 0-1 0 0,-1 0 1 0 0,1 1 0 0 0,-1-1 0 0 0,1 1 0 0 0,-1-1-1 0 0,1 1 1 0 0,-1-1 0 0 0,0 1 0 0 0,1 0 0 0 0,-1 0 0 0 0,0 0-1 0 0,0 0 1 0 0,0 0 0 0 0,1 0 0 0 0,-1 0 0 0 0,0 0-1 0 0,0 0 1 0 0,-1 0 0 0 0,1 0 0 0 0,0 1 0 0 0,0-1 3 0 0,7 16-90 0 0,-6-13 76 0 0,0-1-1 0 0,-1 1 0 0 0,1 0 0 0 0,-1 0 0 0 0,0 0 0 0 0,0 0 0 0 0,0 0 0 0 0,0 0 0 0 0,-1 1 0 0 0,1-1 0 0 0,-1 3 15 0 0,6 60-7 0 0,-3-45 26 0 0,0 2 0 0 0,-2 4-19 0 0,1 4 255 0 0,2 0 0 0 0,0 0 1 0 0,3 0-1 0 0,0-1 0 0 0,6 12-255 0 0,-11-34 246 0 0,0 0-1 0 0,-1 1 1 0 0,0-1 0 0 0,-1 0 0 0 0,0 10-246 0 0,0-13 176 0 0,0-5-45 0 0,0-1 8 0 0,0 0 18 0 0,0 0 8 0 0,0-34 1123 0 0,9-150-175 0 0,-2 47-722 0 0,-6 122-368 0 0,1 0-1 0 0,1 0 1 0 0,0 0 0 0 0,1 1-1 0 0,0-1 1 0 0,1 1 0 0 0,1 0-1 0 0,0 1 1 0 0,1-1 0 0 0,0 1-1 0 0,1 1 1 0 0,1-1 0 0 0,6-6-23 0 0,-12 15-7 0 0,1 0 1 0 0,0 0 0 0 0,0 0-1 0 0,0 1 1 0 0,0-1-1 0 0,0 1 1 0 0,1 0 0 0 0,0 0-1 0 0,-1 1 1 0 0,1-1-1 0 0,0 1 1 0 0,0 0 0 0 0,0 1-1 0 0,1-1 1 0 0,-1 1 0 0 0,0 0-1 0 0,1 0 1 0 0,-1 1-1 0 0,0-1 1 0 0,1 1 0 0 0,-1 0-1 0 0,1 1 1 0 0,-1-1-1 0 0,0 1 1 0 0,1 0 0 0 0,-1 1-1 0 0,0-1 1 0 0,0 1-1 0 0,0 0 1 0 0,0 0 0 0 0,0 1-1 0 0,0-1 1 0 0,-1 1-1 0 0,3 2 7 0 0,17 11-16 0 0,-8-5-28 0 0,0 0-1 0 0,-1 1 1 0 0,0 0 0 0 0,6 9 44 0 0,-17-17-16 0 0,0 1-1 0 0,0 0 0 0 0,-1 0 1 0 0,0 0-1 0 0,0 1 0 0 0,0-1 1 0 0,0 1-1 0 0,-1-1 0 0 0,0 1 1 0 0,0 0-1 0 0,-1 0 0 0 0,1 0 0 0 0,-1 0 1 0 0,-1 0-1 0 0,1 0 0 0 0,-1 3 17 0 0,0-6-2 0 0,-1 0-1 0 0,1 0 0 0 0,-1 0 0 0 0,0 0 0 0 0,0 0 0 0 0,0 0 0 0 0,-1 0 0 0 0,1 0 0 0 0,-1 0 0 0 0,1 0 0 0 0,-1-1 0 0 0,0 1 0 0 0,0-1 0 0 0,0 1 0 0 0,0-1 0 0 0,-1 0 0 0 0,1 0 0 0 0,0 0 1 0 0,-1 0-1 0 0,0 0 0 0 0,1 0 0 0 0,-2-1 3 0 0,-10 7 16 0 0,0 0 1 0 0,0-2 0 0 0,-14 5-17 0 0,22-9 6 0 0,-27 9 199 0 0,0-1 0 0 0,-8 0-205 0 0,-7 8 622 0 0,33 4-292 0 0,14-21-321 0 0,1-1 1 0 0,-1 1-1 0 0,1 0 0 0 0,0-1 1 0 0,-1 1-1 0 0,1 0 0 0 0,0 0 1 0 0,0-1-1 0 0,-1 1 0 0 0,1 0 1 0 0,0 0-1 0 0,0 0 1 0 0,0-1-1 0 0,0 1 0 0 0,0 0 1 0 0,0 0-1 0 0,0-1 0 0 0,0 1 1 0 0,0 0-1 0 0,0 0 0 0 0,1 0 1 0 0,-1-1-1 0 0,0 1 1 0 0,0 0-1 0 0,1 0 0 0 0,-1-1 1 0 0,0 1-1 0 0,1 0 0 0 0,-1-1 1 0 0,1 1-1 0 0,-1-1 1 0 0,1 1-10 0 0,18 27 87 0 0,-15-24-85 0 0,0 1 6 0 0,1 0 0 0 0,0-1-1 0 0,0 0 1 0 0,0 0 0 0 0,0 0-1 0 0,1-1 1 0 0,0 0 0 0 0,0 0 0 0 0,-1 0-1 0 0,2-1 1 0 0,-1 0 0 0 0,0 0-1 0 0,0 0 1 0 0,1-1 0 0 0,-1 0-8 0 0,37 12 49 0 0,-34-9-41 0 0,0-1-1 0 0,0 0 0 0 0,0-1 0 0 0,1 0 0 0 0,-1 0 0 0 0,1-1 1 0 0,-1 0-1 0 0,2 0-7 0 0,90-1-121 0 0,-62 0-2394 0 0,-36 0-8742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88 5224 0 0,'9'0'600'0'0,"-1"-1"0"0"0,1-1 0 0 0,-1 1 0 0 0,0-1 0 0 0,0-1 0 0 0,3 0-600 0 0,31-9 696 0 0,-8 6-72 0 0,-1-3 0 0 0,10-4-624 0 0,-21 5 108 0 0,0 2 0 0 0,1 0 0 0 0,0 2 0 0 0,1 0 0 0 0,-1 1 0 0 0,3 2-108 0 0,9-1 66 0 0,-26 1-53 0 0,1 0 0 0 0,-1 1-1 0 0,1 0 1 0 0,-1 1 0 0 0,1 0-1 0 0,-1 0 1 0 0,0 1 0 0 0,2 1-13 0 0,46 14-1347 0 0,-55-16-5970 0 0</inkml:trace>
  <inkml:trace contextRef="#ctx0" brushRef="#br0" timeOffset="1">121 447 5416 0 0,'-11'3'579'0'0,"11"3"721"0"0,0-6-1223 0 0,0 1-1 0 0,1-1 0 0 0,-1 0 1 0 0,1 1-1 0 0,-1-1 0 0 0,1 1 1 0 0,-1-1-1 0 0,1 0 1 0 0,0 1-1 0 0,-1-1 0 0 0,1 0 1 0 0,-1 0-1 0 0,1 0 0 0 0,0 1 1 0 0,-1-1-1 0 0,1 0 0 0 0,0 0 1 0 0,-1 0-1 0 0,1 0 0 0 0,0 0 1 0 0,-1 0-1 0 0,1 0 0 0 0,-1 0 1 0 0,1 0-1 0 0,0-1 0 0 0,-1 1 1 0 0,1 0-1 0 0,0 0-76 0 0,7-3 218 0 0,-1 2 0 0 0,1-1-1 0 0,0 1 1 0 0,0 0 0 0 0,4 1-218 0 0,35-7 279 0 0,-18 0-254 0 0,-5 0-32 0 0,1 1-1 0 0,0 1 1 0 0,1 1 0 0 0,6 1 7 0 0,-15 2-51 0 0,-1-2-1 0 0,1 0 1 0 0,-1 0-1 0 0,8-4 52 0 0,7-1-1370 0 0,-26 7-5227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6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382 8 7832 0 0,'0'0'345'0'0,"-7"-4"1007"0"0,4 3-1179 0 0,0 0 0 0 0,0 1 0 0 0,0-1 0 0 0,-1 1-1 0 0,1 0 1 0 0,0-1 0 0 0,0 2 0 0 0,-1-1 0 0 0,0 0-173 0 0,-2 0 113 0 0,-5 0-98 0 0,-10 0 71 0 0,-1 1 0 0 0,-12 2-86 0 0,26-2 62 0 0,0 1 0 0 0,0 0 0 0 0,0 1 0 0 0,0 0 1 0 0,0 0-1 0 0,1 0 0 0 0,-1 1 0 0 0,-3 3-62 0 0,-1 1 64 0 0,0 0-1 0 0,0 1 0 0 0,1 1 1 0 0,1 0-1 0 0,-1 1 1 0 0,2 0-1 0 0,-5 6-63 0 0,0 3 123 0 0,1 0 1 0 0,1 1-1 0 0,2 0 1 0 0,-3 6-124 0 0,9-16 15 0 0,0 1 1 0 0,1 0 0 0 0,0-1-1 0 0,1 1 1 0 0,0 0 0 0 0,0 0 0 0 0,2 0-1 0 0,-1 0 1 0 0,2 4-16 0 0,0-10 3 0 0,1 0 1 0 0,0 0-1 0 0,0-1 0 0 0,0 1 1 0 0,1 0-1 0 0,0-1 0 0 0,0 1 1 0 0,0-1-1 0 0,1 0 1 0 0,0 0-1 0 0,0 0 0 0 0,0-1 1 0 0,0 1-1 0 0,1-1 0 0 0,-1 0 1 0 0,1 0-1 0 0,0-1 0 0 0,1 0 1 0 0,-1 1-1 0 0,1-2 1 0 0,-1 1-1 0 0,1-1 0 0 0,3 2-3 0 0,14 1 1 0 0,1 0-1 0 0,-1-1 1 0 0,16 0-1 0 0,-32-4 0 0 0,1 0 0 0 0,-1 0 0 0 0,0-1 0 0 0,0 0 0 0 0,1 0 0 0 0,-1-1 0 0 0,0 0 0 0 0,0 0 0 0 0,0 0 0 0 0,-1-1 0 0 0,1 0 0 0 0,0-1 0 0 0,4-2 0 0 0,-8 3 0 0 0,8-4 6 0 0,0 0 1 0 0,-1-1-1 0 0,0 0 1 0 0,0-1-1 0 0,-1 0 0 0 0,0 0 1 0 0,2-4-7 0 0,9-10 29 0 0,-16 19-11 0 0,-1 1-1 0 0,0 0 1 0 0,0-1-1 0 0,0 1 1 0 0,-1-1-1 0 0,1 0 1 0 0,-1 0-1 0 0,0 0 1 0 0,0 0-18 0 0,8-20 183 0 0,-3 9-77 0 0,-2 0 1 0 0,0 0 0 0 0,0 0 0 0 0,0-8-107 0 0,-4 19 28 0 0,0-1 1 0 0,-1 1-1 0 0,0 0 0 0 0,0-1 1 0 0,0 1-1 0 0,0-1 1 0 0,-1 1-1 0 0,0 0 0 0 0,0-1 1 0 0,0 1-1 0 0,0 0 1 0 0,-1 0-1 0 0,1-1 0 0 0,-1 1 1 0 0,0 0-1 0 0,-1 1 1 0 0,1-1-1 0 0,-1 0-28 0 0,-54-87 393 0 0,35 61-2206 0 0,21 28-7456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1 145 9240 0 0,'2'133'2641'0'0,"8"17"-2641"0"0,-12-97 105 0 0,1-44-59 0 0,0 1-1 0 0,1 0 1 0 0,0 0 0 0 0,1 6-46 0 0,3 14 156 0 0,-4-20-97 0 0,1 0-1 0 0,1 0 1 0 0,0 0 0 0 0,0 0-1 0 0,2 3-58 0 0,1 3 105 0 0,-5-14-71 0 0,0-1-1 0 0,0 1 0 0 0,1 0 0 0 0,-1-1 1 0 0,1 1-1 0 0,-1-1 0 0 0,1 1 0 0 0,0-1 1 0 0,-1 1-1 0 0,1-1 0 0 0,0 1 1 0 0,0-1-1 0 0,0 0 0 0 0,0 0 0 0 0,0 1 1 0 0,2 0-34 0 0,0 1 457 0 0,-3-3 853 0 0,0-10-619 0 0,6-20-156 0 0,-4 25-480 0 0,-1 0-1 0 0,0 0 0 0 0,1-1 1 0 0,-2 1-1 0 0,1 0 0 0 0,0-4-54 0 0,-9-98 417 0 0,4 76-263 0 0,2 0-1 0 0,1 0 1 0 0,1-1-1 0 0,2 1 0 0 0,1-8-153 0 0,2 15 56 0 0,-2 3 10 0 0,1-1 0 0 0,1 1 0 0 0,1 0 0 0 0,6-14-66 0 0,0 0 2 0 0,5-10 2 0 0,-16 43-4 0 0,1-1 0 0 0,0 0 1 0 0,-1 1-1 0 0,1-1 0 0 0,0 1 0 0 0,0 0 0 0 0,1-1 1 0 0,-1 1-1 0 0,0 0 0 0 0,1 1 0 0 0,-1-1 0 0 0,1 0 0 0 0,2-1 0 0 0,11-3-3 0 0,-1 0-1 0 0,1 0 0 0 0,-1 2 0 0 0,2 0 0 0 0,-1 0 0 0 0,0 2 0 0 0,1 0 0 0 0,-1 1 0 0 0,1 1 0 0 0,-1 0 1 0 0,1 1-1 0 0,-1 1 0 0 0,0 0 0 0 0,7 3 4 0 0,-11-3-4 0 0,0 0-20 0 0,1 0 1 0 0,0 1-1 0 0,-1 0 1 0 0,0 1-1 0 0,0 1 1 0 0,0-1-1 0 0,0 2 0 0 0,-1 0 1 0 0,7 4 23 0 0,24 24-271 0 0,-40-33 260 0 0,-1 1-1 0 0,1-1 1 0 0,-1 1-1 0 0,1-1 1 0 0,-1 1 0 0 0,0 0-1 0 0,1 0 1 0 0,-1 0-1 0 0,0 0 1 0 0,0 0-1 0 0,0 0 1 0 0,-1 0-1 0 0,1 0 1 0 0,0 0 0 0 0,-1 0-1 0 0,1 0 1 0 0,-1 0-1 0 0,0 0 1 0 0,0 1-1 0 0,0-1 1 0 0,0 0 0 0 0,0 0-1 0 0,0 2 12 0 0,-1 0-17 0 0,1-1 1 0 0,-1 0-1 0 0,1 0 0 0 0,-1 0 0 0 0,0 0 0 0 0,0 1 1 0 0,-1-1-1 0 0,1-1 0 0 0,-1 1 0 0 0,1 0 1 0 0,-1 0-1 0 0,0 0 0 0 0,0-1 0 0 0,0 1 0 0 0,-1 0 17 0 0,-21 18-121 0 0,17-13 115 0 0,-1-1-1 0 0,0-1 1 0 0,0 1-1 0 0,0-1 1 0 0,-1 0 0 0 0,0-1-1 0 0,0 0 1 0 0,0-1-1 0 0,0 0 1 0 0,-1 0-1 0 0,-1 0 7 0 0,-3 0 71 0 0,0 2 0 0 0,1 0 0 0 0,0 1 0 0 0,0 0 0 0 0,0 1 0 0 0,1 0 0 0 0,0 1 0 0 0,-1 2-71 0 0,-2 0 168 0 0,11-8-125 0 0,0 1-1 0 0,1-1 1 0 0,-1 1-1 0 0,1 0 0 0 0,0 0 1 0 0,0 0-1 0 0,0 0 1 0 0,0 0-1 0 0,1 1 0 0 0,-1-1 1 0 0,1 1-1 0 0,1 0 1 0 0,-1-1-1 0 0,1 1 0 0 0,-1 1-42 0 0,-1 9 133 0 0,1 0 0 0 0,1 0-1 0 0,0-1 1 0 0,1 8-133 0 0,0-21-1 0 0,1 1 0 0 0,-1-1 0 0 0,1 0 0 0 0,-1 0 0 0 0,1 0 0 0 0,-1 0 0 0 0,1 0 1 0 0,0 0-1 0 0,-1 0 0 0 0,1 0 0 0 0,0 0 0 0 0,0 0 0 0 0,0 0 0 0 0,0-1 0 0 0,0 1 0 0 0,0 0 0 0 0,0 0 0 0 0,0-1 0 0 0,0 1 0 0 0,0-1 0 0 0,0 1 1 0 0,30 13-128 0 0,-22-11 91 0 0,7 5-55 0 0,-7-4-7 0 0,1 1 0 0 0,0-2 0 0 0,0 1 0 0 0,0-1 0 0 0,10 2 99 0 0,32 4-15 0 0,-22-4 31 0 0,1 0-1 0 0,10-1-15 0 0,131 8 257 0 0,-144-8-287 0 0,-20-3-292 0 0,-1 1 0 0 0,0-2 0 0 0,0 1 0 0 0,1-1 0 0 0,-1 0 0 0 0,0 0 1 0 0,1-1 321 0 0,-4 0-11400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269 51 2808 0 0,'0'0'673'0'0,"0"0"5"0"0,0 0-2 0 0,0 0-21 0 0,0 0-112 0 0,0 0-26 0 0,0 0-2 0 0,0 0 6 0 0,0 0 15 0 0,-6-5 11 0 0,-20-20-7 0 0,22 22-445 0 0,0 1 0 0 0,0-1 0 0 0,0 1 1 0 0,0 0-1 0 0,0 1 0 0 0,-1-1 0 0 0,1 1 0 0 0,-1 0 0 0 0,1 0 0 0 0,-1 0 1 0 0,0 0-1 0 0,1 1 0 0 0,-1 0 0 0 0,0 0 0 0 0,1 0 0 0 0,-1 1 0 0 0,1-1 1 0 0,-1 1-96 0 0,-17 1 342 0 0,18-2-308 0 0,1 1 1 0 0,0-1 0 0 0,0 1 0 0 0,0 0 0 0 0,-1 0 0 0 0,1 0-1 0 0,0 0 1 0 0,0 1 0 0 0,1-1 0 0 0,-1 1 0 0 0,0 0-1 0 0,0 0 1 0 0,1 0 0 0 0,-1 0 0 0 0,1 0 0 0 0,0 1 0 0 0,-2 1-35 0 0,-19 16 78 0 0,20-18-51 0 0,0 0 1 0 0,0 1-1 0 0,1-1 0 0 0,-1 1 0 0 0,0 0 0 0 0,1 0 0 0 0,0 0 0 0 0,0 0 0 0 0,0 0 0 0 0,0 1 0 0 0,0-1 1 0 0,1 1-1 0 0,-1-1 0 0 0,1 3-27 0 0,-3 8 155 0 0,0 1 1 0 0,1 0-1 0 0,1 2-155 0 0,-1 5 10 0 0,1-14 8 0 0,1 1-1 0 0,0 0 0 0 0,0 0 1 0 0,1 0-1 0 0,0 0 1 0 0,1 0-1 0 0,0 0 0 0 0,0 0 1 0 0,1 0-1 0 0,0 0 1 0 0,1 0-1 0 0,-1-1 0 0 0,2 1 1 0 0,-1-1-1 0 0,1 0 1 0 0,1 0-1 0 0,-1 0 0 0 0,2-1 1 0 0,-1 1-1 0 0,2 1-17 0 0,2 2 15 0 0,0-1 0 0 0,1 1 0 0 0,0-2-1 0 0,0 1 1 0 0,1-1 0 0 0,0-1-1 0 0,0 0 1 0 0,10 4-15 0 0,-13-7-25 0 0,1-1 0 0 0,0 0 0 0 0,0-1 0 0 0,0 0 0 0 0,0 0 0 0 0,0-1 0 0 0,1 0 0 0 0,-1-1 0 0 0,1 0 1 0 0,-1 0-1 0 0,1-1 0 0 0,-1 0 0 0 0,1-1 25 0 0,-6 1-4 0 0,4-1-4 0 0,1 0 1 0 0,-1 0-1 0 0,0 0 0 0 0,1-1 1 0 0,-1 0-1 0 0,0-1 0 0 0,0 0 1 0 0,0 0-1 0 0,0-1 1 0 0,5-3 7 0 0,17-10-4 0 0,-26 15 5 0 0,0 0 1 0 0,1 0 0 0 0,-1-1-1 0 0,0 1 1 0 0,-1-1 0 0 0,1 1 0 0 0,0-1-1 0 0,-1-1 1 0 0,0 1 0 0 0,1 0-1 0 0,-1-1 1 0 0,0 1 0 0 0,-1-1 0 0 0,2-2-2 0 0,11-25 38 0 0,-11 24-8 0 0,0-1 0 0 0,0 1 0 0 0,-1-1 0 0 0,0 1 1 0 0,-1-1-1 0 0,0 0 0 0 0,0 0 0 0 0,0 0 0 0 0,-1 0 1 0 0,0-5-31 0 0,-1 3 4 0 0,1 4 54 0 0,-1 0 0 0 0,0-1 0 0 0,0 1 0 0 0,-1 0 0 0 0,1 0 0 0 0,-1 0 1 0 0,-1 0-1 0 0,1 0 0 0 0,-1 0 0 0 0,0 0 0 0 0,0 0 0 0 0,-1 0 0 0 0,1 1 0 0 0,-1-1 1 0 0,-3-3-59 0 0,-24-32 283 0 0,11 15 163 0 0,-16-18-446 0 0,14 14-1620 0 0,20 29-7809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 6928 0 0,'14'-2'624'0'0,"-14"2"-556"0"0,1 0-1 0 0,-1 0 1 0 0,1 0-1 0 0,0 0 0 0 0,-1 0 1 0 0,1 0-1 0 0,-1 0 0 0 0,1 0 1 0 0,0 0-1 0 0,-1 0 1 0 0,1 0-1 0 0,0 0 0 0 0,-1 1 1 0 0,1-1-1 0 0,-1 0 1 0 0,1 0-1 0 0,-1 1 0 0 0,1-1 1 0 0,-1 0-1 0 0,1 1 0 0 0,-1-1 1 0 0,1 0-1 0 0,-1 1 1 0 0,1-1-1 0 0,-1 1 0 0 0,1-1 1 0 0,-1 1-68 0 0,3 2 202 0 0,0 0 0 0 0,-1 0 0 0 0,1 0 1 0 0,-1 0-1 0 0,0 0 0 0 0,0 1 0 0 0,0-1 0 0 0,0 1 1 0 0,-1 0-1 0 0,0-1 0 0 0,1 2-202 0 0,10 44-345 0 0,-9-35 526 0 0,4 16-63 0 0,-1 1 1 0 0,-2 0-1 0 0,0 1 0 0 0,-3-1 1 0 0,0 0-1 0 0,-3 9-118 0 0,2-33 56 0 0,0 0-1 0 0,1 0 1 0 0,0 0-1 0 0,0 0 1 0 0,1 0-1 0 0,-1 0 1 0 0,1-1 0 0 0,1 1-1 0 0,1 4-55 0 0,-1-4 65 0 0,0 1 0 0 0,0 0-1 0 0,-1 0 1 0 0,0 0 0 0 0,-1 0 0 0 0,0 0 0 0 0,0 0-65 0 0,8 3 342 0 0,-5-8-502 0 0,-5-5-1204 0 0,0 1-7150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 7024 0 0,'1'1'7'0'0,"0"0"1"0"0,0 0 0 0 0,0-1-1 0 0,0 1 1 0 0,0 0 0 0 0,0-1-1 0 0,1 1 1 0 0,-1-1-1 0 0,0 1 1 0 0,0-1 0 0 0,1 0-1 0 0,-1 0 1 0 0,0 1-1 0 0,1-1 1 0 0,-1 0 0 0 0,0 0-1 0 0,1 0 1 0 0,-1 0 0 0 0,0 0-1 0 0,2-1-7 0 0,29-8 275 0 0,-7 1-150 0 0,114-16-125 0 0,-96 20 0 0 0,-32 4 0 0 0,-1-1 0 0 0,0 0 0 0 0,0-1 0 0 0,1 0 0 0 0,-3 0-94 0 0,0 1 0 0 0,0 0 1 0 0,0 0-1 0 0,0 1 0 0 0,5 0 94 0 0,-6 0-607 0 0,-5 0-4045 0 0</inkml:trace>
  <inkml:trace contextRef="#ctx0" brushRef="#br0" timeOffset="1">43 237 5016 0 0,'9'14'0'0'0,"-7"-9"0"0"0,1 0 0 0 0,0-1 0 0 0,0 1 0 0 0,0-1 0 0 0,1 0 0 0 0,0 0 0 0 0,-1 0 0 0 0,5 3 0 0 0,-5-6 3 0 0,0-1 0 0 0,1 1 0 0 0,-1 0 0 0 0,0-1-1 0 0,0 0 1 0 0,0 0 0 0 0,0 0 0 0 0,1 0 0 0 0,-1 0 0 0 0,0-1 0 0 0,0 1 0 0 0,0-1 0 0 0,0 0 0 0 0,2 0-3 0 0,7-2 14 0 0,132-11 354 0 0,-81 2-795 0 0,-58 11-3153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7832 0 0,'0'0'192'0'0,"0"0"0"0"0,0 0 1 0 0,0 0 14 0 0,0 0 35 0 0,0 0 18 0 0,27 0 1768 0 0,-22 0-1850 0 0,-1 1 1 0 0,1-1-1 0 0,0 1 0 0 0,-1 1 0 0 0,1-1 0 0 0,-1 0 0 0 0,1 1 0 0 0,-1 0 1 0 0,0 0-1 0 0,3 2-178 0 0,42 30 266 0 0,-19-13-42 0 0,-15-10-147 0 0,-1 0 0 0 0,0 1 0 0 0,-1 0-1 0 0,0 1 1 0 0,10 14-77 0 0,44 51 174 0 0,-60-72-147 0 0,-1 1 1 0 0,1 0-1 0 0,0-1 1 0 0,3 1-28 0 0,24 23 187 0 0,-29-24-113 0 0,0-1 0 0 0,1 0-1 0 0,0 0 1 0 0,1 0 0 0 0,0 0-74 0 0,21 18 230 0 0,-18-9-115 0 0,-10-13-100 0 0,1 0 0 0 0,-1 0 0 0 0,1 0 0 0 0,-1 0 0 0 0,1 0 0 0 0,0 0 0 0 0,0 0-1 0 0,-1 0 1 0 0,1 0 0 0 0,0 0 0 0 0,0-1 0 0 0,0 1 0 0 0,0 0 0 0 0,0-1-1 0 0,0 1 1 0 0,0 0 0 0 0,0-1 0 0 0,0 1 0 0 0,0-1 0 0 0,1 1-15 0 0,0-1 27 0 0,0 1-1 0 0,0 0 1 0 0,0 0 0 0 0,-1 0 0 0 0,1 0-1 0 0,0 0 1 0 0,0 0 0 0 0,-1 0 0 0 0,1 0 0 0 0,-1 1-1 0 0,1-1 1 0 0,-1 1 0 0 0,1 1-27 0 0,6 4 73 0 0,2-1 252 0 0,-5-4-65 0 0,-3 11-232 0 0,-2-9-1853 0 0,0-4-8533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490 1 6824 0 0,'-4'0'1834'0'0,"3"0"-1556"0"0,1 0 2 0 0,0 0-28 0 0,0 0-111 0 0,0 0-22 0 0,-14 18 295 0 0,-24 15 361 0 0,2 2 0 0 0,-24 30-775 0 0,15-19 293 0 0,30-32-127 0 0,1 1-1 0 0,-7 10-165 0 0,7-9 261 0 0,-1 0 0 0 0,0-1 0 0 0,-16 12-261 0 0,-14 13 478 0 0,36-29-333 0 0,0-1-1 0 0,1 1 1 0 0,0 0 0 0 0,-3 7-145 0 0,-12 18 442 0 0,4-17-162 0 0,18-18-252 0 0,-1 0 1 0 0,0 0-1 0 0,1 1 0 0 0,0-1 1 0 0,-1 0-1 0 0,1 1 1 0 0,0-1-1 0 0,0 1 0 0 0,-1-1 1 0 0,1 1-1 0 0,1-1 0 0 0,-1 1 1 0 0,0 0-1 0 0,0 0 1 0 0,0-1-1 0 0,1 1 0 0 0,-1 0 1 0 0,1 0-1 0 0,0 0 0 0 0,-1 0 1 0 0,1 0-1 0 0,0 0-28 0 0,0 0-113 0 0,-1 0 1 0 0,1-1-1 0 0,-1 1 0 0 0,1-1 0 0 0,-1 1 1 0 0,0-1-1 0 0,0 1 0 0 0,0-1 0 0 0,0 0 1 0 0,0 1-1 0 0,0-1 0 0 0,0 0 0 0 0,0 0 1 0 0,0 0 112 0 0,0-1-9948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5016 0 0,'4'2'224'0'0,"0"1"0"0"0,-1 0 0 0 0,1 0 0 0 0,0 1 0 0 0,-1-1 1 0 0,0 1-1 0 0,0-1 0 0 0,0 1 0 0 0,0 0 0 0 0,1 4-224 0 0,0 2 76 0 0,0 0 0 0 0,0 0 0 0 0,-1 1 0 0 0,-1-1 1 0 0,0 1-1 0 0,0 0 0 0 0,0 4-76 0 0,0 79 119 0 0,-3-62-12 0 0,0 12 399 0 0,0-25-165 0 0,0-1 0 0 0,2 1 0 0 0,0-1 0 0 0,1 1-341 0 0,9 9 700 0 0,-10-25-519 0 0,1-1 1 0 0,-1 1-1 0 0,0 0 1 0 0,1 1-1 0 0,-1-1 1 0 0,-1 0-1 0 0,1 0 1 0 0,0 0-1 0 0,-1 1 1 0 0,1 1-182 0 0,-1-4 43 0 0,0-1 0 0 0,0 0 1 0 0,0 0-1 0 0,0 0 0 0 0,0 1 0 0 0,1-1 1 0 0,-1 0-1 0 0,0 0 0 0 0,0 0 0 0 0,0 1 1 0 0,1-1-1 0 0,-1 0 0 0 0,0 0 0 0 0,0 0 0 0 0,0 0 1 0 0,1 0-1 0 0,-1 1 0 0 0,0-1 0 0 0,0 0 1 0 0,1 0-1 0 0,-1 0 0 0 0,0 0 0 0 0,0 0 1 0 0,1 0-1 0 0,-1 0 0 0 0,0 0 0 0 0,1 0 0 0 0,-1 0 1 0 0,0 0-1 0 0,0 0 0 0 0,1 0 0 0 0,-1 0 1 0 0,0 0-1 0 0,0 0 0 0 0,1 0 0 0 0,-1 0 1 0 0,0-1-1 0 0,0 1 0 0 0,1 0 0 0 0,-1 0 0 0 0,0 0-43 0 0,10-6-1524 0 0,-9 5-7509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1 415 9440 0 0,'1'-52'3477'0'0,"1"24"-3292"0"0,1 0 0 0 0,1 0 0 0 0,2 0-185 0 0,-4 19 47 0 0,-1 0 1 0 0,-1 0 0 0 0,1 0-1 0 0,-2-7-47 0 0,1 9 59 0 0,-1 1 0 0 0,2-1-1 0 0,-1 0 1 0 0,1 0 0 0 0,0 0-1 0 0,0 1 1 0 0,2-5-59 0 0,20-45 1272 0 0,-23 56-1221 0 0,0-1 1 0 0,1 1-1 0 0,-1-1 1 0 0,0 0-1 0 0,0 1 1 0 0,1-1-1 0 0,-1 1 1 0 0,0-1-1 0 0,1 1 1 0 0,-1-1-1 0 0,1 1 1 0 0,-1 0-1 0 0,1-1 1 0 0,-1 1-1 0 0,1-1 1 0 0,-1 1-1 0 0,1 0 1 0 0,-1 0-1 0 0,1-1 1 0 0,-1 1-1 0 0,1 0 1 0 0,-1 0-1 0 0,1-1 1 0 0,0 1-1 0 0,-1 0 1 0 0,1 0-1 0 0,0 0-51 0 0,0 0 65 0 0,1 0 0 0 0,-1 1 0 0 0,1-1 0 0 0,-1 0 0 0 0,1 1-1 0 0,-1-1 1 0 0,1 1 0 0 0,-1-1 0 0 0,1 1 0 0 0,-1 0 0 0 0,1 0-65 0 0,34 29 342 0 0,-30-24-310 0 0,3 1 29 0 0,0-1 0 0 0,0 1-1 0 0,8 3-60 0 0,-9-6 34 0 0,0 1 0 0 0,-1-1-1 0 0,0 2 1 0 0,0-1 0 0 0,0 1-1 0 0,-1 0 1 0 0,1 1-34 0 0,15 23 19 0 0,-18-23-17 0 0,1 0 0 0 0,0 0 0 0 0,0-1-1 0 0,0 0 1 0 0,1 0 0 0 0,0 0 0 0 0,4 2-2 0 0,39 31 12 0 0,-40-30-14 0 0,1-1 0 0 0,0 0 0 0 0,0-1 0 0 0,1 0 0 0 0,-1-1 0 0 0,1 0 0 0 0,10 3 2 0 0,-11-4-1 0 0,28 6 7 0 0,-36-10-3 0 0,0-1 0 0 0,0 0 0 0 0,1 0 0 0 0,-1 0 0 0 0,0 0-1 0 0,1 0 1 0 0,-1-1 0 0 0,0 1 0 0 0,0-1 0 0 0,1 1 0 0 0,-1-1 0 0 0,0 0 0 0 0,0 0 0 0 0,0 0-1 0 0,1 0-2 0 0,12-7 20 0 0,-14 8-11 0 0,1-1 1 0 0,0 0-1 0 0,0 0 0 0 0,0 0 1 0 0,-1 0-1 0 0,1 0 1 0 0,0 0-1 0 0,-1 0 1 0 0,1-1-1 0 0,-1 1 1 0 0,0 0-1 0 0,1-1 0 0 0,-1 1 1 0 0,0-1-1 0 0,0 0 1 0 0,0 1-1 0 0,0-1 1 0 0,0 0-1 0 0,0-2-9 0 0,4-8 71 0 0,0 0-1 0 0,-1-1 1 0 0,-1 0-1 0 0,0 0 1 0 0,-1 0 0 0 0,-1 0-1 0 0,0-1 1 0 0,0 1-1 0 0,-2 0 1 0 0,1-1-1 0 0,-2 1 1 0 0,1 0 0 0 0,-2 0-1 0 0,0 0 1 0 0,-5-12-71 0 0,3-3 224 0 0,5 23-148 0 0,-1 0 1 0 0,0 0 0 0 0,0 0-1 0 0,-1 0 1 0 0,1 0 0 0 0,-1-1-77 0 0,0 0-186 0 0,0 0 1 0 0,1-1-1 0 0,0 1 1 0 0,0-1-1 0 0,0 1 1 0 0,1-1-1 0 0,1-5 186 0 0,-1 8-961 0 0,0 3-11896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6.5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3 8536 0 0,'0'2'83'0'0,"-1"0"0"0"0,1 0 0 0 0,0 0 0 0 0,-1 0 0 0 0,0 0 1 0 0,1 0-1 0 0,-1 0 0 0 0,0 0 0 0 0,0 0 0 0 0,0 0 0 0 0,0 0 0 0 0,-1 1-83 0 0,0-1 47 0 0,1 0-1 0 0,0 0 0 0 0,0 0 1 0 0,0 0-1 0 0,0 0 0 0 0,0 0 0 0 0,1 0 1 0 0,-1 0-1 0 0,0 1 0 0 0,1-1 1 0 0,0 0-1 0 0,-1 3-46 0 0,1 6 155 0 0,0 12 119 0 0,1-1-1 0 0,0 1 1 0 0,5 18-274 0 0,-5-34 9 0 0,1 0 0 0 0,0 0 0 0 0,0-1 0 0 0,1 1 0 0 0,-1-1 0 0 0,2 0 0 0 0,-1 0 0 0 0,1 0-1 0 0,0 0 1 0 0,0 0 0 0 0,0-1 0 0 0,1 0 0 0 0,0 0 0 0 0,3 3-9 0 0,5 3 29 0 0,1 0 0 0 0,1-1 0 0 0,-1-1 0 0 0,2 0 0 0 0,-1-1 0 0 0,10 4-29 0 0,-14-8 128 0 0,0-1 1 0 0,0 0-1 0 0,0-1 0 0 0,0 0 0 0 0,0 0 0 0 0,0-1 1 0 0,1 0-1 0 0,-1-1 0 0 0,0-1 0 0 0,8-1-128 0 0,23 0 628 0 0,21-3 418 0 0,-58 4-960 0 0,-1 0 0 0 0,0 0 0 0 0,1 0 0 0 0,-1-1 0 0 0,1 1 0 0 0,-1-1 0 0 0,0 0 0 0 0,0 0 0 0 0,0-1 0 0 0,0 1 0 0 0,2-3-86 0 0,1-3 231 0 0,1 0 0 0 0,-1 0 0 0 0,-1-1-1 0 0,1-1-230 0 0,0 0 354 0 0,-6 7-283 0 0,1 1-1 0 0,-2-1 0 0 0,1 1 1 0 0,0-1-1 0 0,0 0 0 0 0,-1 0 0 0 0,0 1 1 0 0,1-1-1 0 0,-1 0 0 0 0,0 0 0 0 0,0 0 1 0 0,-1 1-1 0 0,1-1 0 0 0,-1 0 0 0 0,1 0 1 0 0,-1 1-1 0 0,0-1 0 0 0,0-1-70 0 0,-4-9 222 0 0,0 1-1 0 0,0 0 1 0 0,-3-5-222 0 0,1 5 131 0 0,-1 1 0 0 0,-1-1 0 0 0,-5-5-131 0 0,8 10 60 0 0,-1-1 1 0 0,1 1-1 0 0,1-1 0 0 0,0 0 0 0 0,0-1 1 0 0,0 1-1 0 0,1-1 0 0 0,0 0 1 0 0,1-1-61 0 0,2 7-149 0 0,-5-17 405 0 0,2 12-2615 0 0,3 7-9902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 1 6632 0 0,'0'0'449'0'0,"0"0"6"0"0,0 0 2 0 0,0 0-21 0 0,0 0-105 0 0,0 0-27 0 0,0 0 1 0 0,0 0-17 0 0,0 0-91 0 0,-2 24 755 0 0,-3 36-112 0 0,-6 35-14 0 0,7-57-403 0 0,3-30-277 0 0,0 0 1 0 0,0 0-1 0 0,1 0 1 0 0,0 6-147 0 0,0 68 1383 0 0,-2-82-3229 0 0,2 0-7460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1 164 7136 0 0,'0'0'152'0'0,"0"0"0"0"0,8-3 145 0 0,57-21-4 0 0,-37 13-272 0 0,1 1 1 0 0,0 2-1 0 0,5-1-21 0 0,32-7 42 0 0,-42 9 174 0 0,0 1 0 0 0,18-1-216 0 0,-23 4 156 0 0,-1-1 1 0 0,0 0 0 0 0,0-2-1 0 0,1-1-156 0 0,-4 2 145 0 0,0 0 0 0 0,0 1 0 0 0,1 0 0 0 0,0 1-1 0 0,9 0-144 0 0,-3 3 159 0 0,-19 0-134 0 0,0 1 0 0 0,1-1 0 0 0,-1 0-1 0 0,0 0 1 0 0,0-1 0 0 0,1 1 0 0 0,-1-1 0 0 0,0 0-1 0 0,0 0 1 0 0,0 0 0 0 0,0 0 0 0 0,0 0 0 0 0,2-1-25 0 0,-4 1 2 0 0,1 0 0 0 0,-1 0 1 0 0,1 1-1 0 0,0-1 1 0 0,-1 0-1 0 0,1 1 0 0 0,-1 0 1 0 0,1-1-1 0 0,0 1 0 0 0,-1 0 1 0 0,1 0-1 0 0,0 0 1 0 0,0 0-1 0 0,-1 0 0 0 0,1 0 1 0 0,0 0-1 0 0,-1 1 0 0 0,1-1 1 0 0,0 0-1 0 0,-1 1 0 0 0,1 0 1 0 0,-1-1-1 0 0,1 1 1 0 0,-1 0-1 0 0,1 0 0 0 0,-1 0 1 0 0,2 1-3 0 0,5 2 25 0 0,17-8 244 0 0,-24 6-210 0 0,0-1 0 0 0,-1 1 0 0 0,1-1 0 0 0,0 1 0 0 0,-1 0 0 0 0,1-1 0 0 0,-1 1 0 0 0,0 0-1 0 0,1 0 1 0 0,-1-1 0 0 0,0 1 0 0 0,0 0 0 0 0,0 0 0 0 0,0 0 0 0 0,-1 0-59 0 0,3 20 142 0 0,7 15-125 0 0,-2-1 1 0 0,-2 1 0 0 0,-1 1 0 0 0,-2 29-18 0 0,2 2 22 0 0,-5 14 250 0 0,0-30 1875 0 0,3-53-2059 0 0,0 0 1 0 0,0 0 0 0 0,0 0 0 0 0,0 0 0 0 0,0 0 0 0 0,0-1 0 0 0,0 1 0 0 0,0-1 0 0 0,0 1 0 0 0,2-2-89 0 0,2-4-1784 0 0,-5 5-7785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398 0 8536 0 0,'1'0'14'0'0,"0"0"0"0"0,-1 0 0 0 0,1 0 0 0 0,0 0 0 0 0,0 0 0 0 0,-1 1 0 0 0,1-1 0 0 0,0 0 0 0 0,-1 0 0 0 0,1 0 1 0 0,0 1-1 0 0,-1-1 0 0 0,1 0 0 0 0,0 1 0 0 0,-1-1 0 0 0,1 1 0 0 0,-1-1 0 0 0,1 0 0 0 0,0 1 0 0 0,-1-1 0 0 0,1 1 0 0 0,-1 0 0 0 0,0-1 1 0 0,1 1-1 0 0,-1-1 0 0 0,1 1 0 0 0,-1 0 0 0 0,0-1 0 0 0,0 1 0 0 0,1 0 0 0 0,-1-1 0 0 0,0 2-14 0 0,1 27 810 0 0,-1-10-472 0 0,6 30 198 0 0,2-1-1 0 0,8 19-535 0 0,0 5 364 0 0,-8-39-190 0 0,2 21 279 0 0,-3-39-204 0 0,-7-14-212 0 0,1 0-1 0 0,0 0 1 0 0,-1 0-1 0 0,1 0 1 0 0,0 0-1 0 0,-1 0 1 0 0,0 0-1 0 0,1 0 1 0 0,-1 0-1 0 0,0 0 1 0 0,1 1-1 0 0,-1-1 1 0 0,0 0-1 0 0,0 0 1 0 0,0 0-37 0 0,0 1 20 0 0,1-1 0 0 0,-1 0 1 0 0,1 0-1 0 0,-1 0 0 0 0,1 1 1 0 0,-1-1-1 0 0,1 0 0 0 0,0 0 0 0 0,-1 0 1 0 0,1 0-1 0 0,0 0 0 0 0,0 0 0 0 0,0 0 1 0 0,0 0-1 0 0,0 0 0 0 0,0 0-20 0 0,2 2 67 0 0,-2-3 13 0 0,-1 0 1 0 0,0 0-1 0 0,0 0-27 0 0,0 0-10 0 0,-4-3-1686 0 0,3 2-6995 0 0</inkml:trace>
  <inkml:trace contextRef="#ctx0" brushRef="#br0" timeOffset="1">3 288 9744 0 0,'-1'1'12'0'0,"1"-1"1"0"0,0 1-1 0 0,-1 0 1 0 0,1 0-1 0 0,0 0 1 0 0,0-1-1 0 0,0 1 1 0 0,-1 0-1 0 0,1 0 1 0 0,0 0-1 0 0,0 0 1 0 0,0 0 0 0 0,0 0-1 0 0,0 0 1 0 0,1-1-1 0 0,-1 1 1 0 0,0 0-1 0 0,0 0 1 0 0,1 0-1 0 0,-1 0 1 0 0,0-1-1 0 0,1 1 1 0 0,-1 0-1 0 0,1 0 1 0 0,-1-1-1 0 0,1 1 1 0 0,-1 0-1 0 0,1-1 1 0 0,-1 1-1 0 0,1 0 1 0 0,0-1 0 0 0,-1 1-1 0 0,1-1-12 0 0,0 1 21 0 0,0 1 0 0 0,0-1 1 0 0,0 0-1 0 0,0 0 0 0 0,1 0 0 0 0,-1 0 0 0 0,0-1 1 0 0,0 1-1 0 0,1 0 0 0 0,-1-1 0 0 0,1 1 0 0 0,-1 0 1 0 0,0-1-1 0 0,1 0 0 0 0,-1 1 0 0 0,1-1 1 0 0,-1 0-1 0 0,1 0 0 0 0,-1 1 0 0 0,1-1 0 0 0,0-1-21 0 0,75-17 23 0 0,22 1-23 0 0,56-14-9 0 0,-79 15 312 0 0,-38 8-1928 0 0,22-7 1625 0 0,-52 12-6638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344 0 7736 0 0,'0'0'536'0'0,"4"0"2872"0"0,-28 16-2584 0 0,-74 19-432 0 0,-9 20 65 0 0,102-53-417 0 0,0 1 1 0 0,1 1-1 0 0,-1-1 1 0 0,1 1-1 0 0,0-1 1 0 0,0 1-1 0 0,1 0 0 0 0,-1 1 1 0 0,-1 2-41 0 0,-28 46 68 0 0,20-31-31 0 0,10-15-16 0 0,-1 0 1 0 0,1 0-1 0 0,1 0 0 0 0,-1 0 0 0 0,1 0 0 0 0,0 6-21 0 0,-6 17 211 0 0,7-26-190 0 0,0 0 0 0 0,1 1 1 0 0,-1-1-1 0 0,1 0 1 0 0,0 0-1 0 0,1 1 1 0 0,-1-1-1 0 0,1 0 1 0 0,0 0-1 0 0,0 1 0 0 0,0-1 1 0 0,0 0-1 0 0,1 0 1 0 0,-1 0-1 0 0,1 0 1 0 0,0-1-1 0 0,0 1 0 0 0,1 0 1 0 0,-1-1-1 0 0,1 0 1 0 0,0 1-1 0 0,0-1 1 0 0,0 0-1 0 0,0 0 1 0 0,2 0-22 0 0,14 14 136 0 0,-14-13-106 0 0,-1 0-1 0 0,1 0 1 0 0,0-1 0 0 0,0 1 0 0 0,1-1 0 0 0,-1 0 0 0 0,1 0 0 0 0,-1-1 0 0 0,1 1 0 0 0,0-1 0 0 0,4 0-30 0 0,7 2 39 0 0,8 3-12 0 0,0-2 1 0 0,1 0-1 0 0,-1-2 0 0 0,4-1-27 0 0,-19-3 7 0 0,-1-1 1 0 0,0 1 0 0 0,0-2-1 0 0,1 0 1 0 0,-2 0 0 0 0,3-1-8 0 0,-3 1-9 0 0,-6 2-105 0 0,0 0 0 0 0,0 0 0 0 0,0 0-1 0 0,0 0 1 0 0,0 0 0 0 0,0 0 0 0 0,-1 0 0 0 0,1-1-1 0 0,-1 1 1 0 0,1-1 0 0 0,-1 1 0 0 0,1-1 0 0 0,-1 0 0 0 0,0 0-1 0 0,0 0 1 0 0,0 1 0 0 0,1-2 114 0 0,-1 1-9581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 9344 0 0,'0'0'193'0'0,"0"0"6"0"0,-1 0-170 0 0,1 1-1 0 0,-1-1 1 0 0,1 1 0 0 0,-1-1 0 0 0,1 1 0 0 0,-1 0-1 0 0,1-1 1 0 0,-1 1 0 0 0,1 0 0 0 0,-1-1 0 0 0,1 1-1 0 0,0 0 1 0 0,-1 0 0 0 0,1-1 0 0 0,0 1 0 0 0,0 0 0 0 0,-1 0-1 0 0,1 0-28 0 0,5 0 32 0 0,-1 0 0 0 0,0 0 0 0 0,1 0 0 0 0,-1 0-1 0 0,1-1 1 0 0,-1 0 0 0 0,1 0 0 0 0,-1 0 0 0 0,1-1 0 0 0,1 0-32 0 0,11 0 59 0 0,18 2 82 0 0,19-1-1612 0 0,8-3 1471 0 0,-25-1-6646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72 6016 0 0,'1'-11'1606'0'0,"1"16"1448"0"0,4 8-1185 0 0,-4-9-1833 0 0,0 0 1 0 0,-1 1-1 0 0,0-1 0 0 0,0 1 1 0 0,0-1-1 0 0,-1 1 0 0 0,1-1 1 0 0,-1 1-1 0 0,0-1 0 0 0,0 1 0 0 0,-1 0 1 0 0,1-1-1 0 0,-1 1 0 0 0,-1 3-36 0 0,-2 21 52 0 0,7 108 251 0 0,-2-125-242 0 0,0-1 0 0 0,1 1 0 0 0,0-1-1 0 0,1 0 1 0 0,1 5-61 0 0,4 13 73 0 0,-4-14-25 0 0,-2-10 46 0 0,-1 1 1 0 0,0 0-1 0 0,0 0 0 0 0,0 0 1 0 0,0 3-95 0 0,-1-9 107 0 0,0 0-15 0 0,0 0-4 0 0,0 0 1 0 0,0 0 7 0 0,0 0 9 0 0,0 0 11 0 0,0 0-1 0 0,0 0-6 0 0,0 0-35 0 0,0 0-12 0 0,0-2-2 0 0,0-2-41 0 0,1 0 0 0 0,-1-1-1 0 0,1 1 1 0 0,1 0 0 0 0,-1 0-1 0 0,0 0 1 0 0,1 0 0 0 0,1-3-19 0 0,10-27 58 0 0,-8 3 23 0 0,-2-1 1 0 0,0 0-82 0 0,2-21 116 0 0,-2 8-53 0 0,-3 32-47 0 0,1 1 0 0 0,0-1 0 0 0,1 0 0 0 0,1 1 0 0 0,0-3-16 0 0,-2 10-6 0 0,1 0 0 0 0,-1 0 0 0 0,1 0 0 0 0,0 0 0 0 0,0 1 0 0 0,1-1 0 0 0,-1 1 0 0 0,1-1 0 0 0,0 1 0 0 0,0 0 0 0 0,0 0 0 0 0,1 0 0 0 0,-1 0 0 0 0,1 1 0 0 0,0 0 0 0 0,3-2 6 0 0,2-2-75 0 0,0 0-14 0 0,0 0 0 0 0,0 1-1 0 0,0 0 1 0 0,9-3 89 0 0,-14 8-14 0 0,0-1 1 0 0,0 1 0 0 0,-1 0 0 0 0,1 0-1 0 0,0 1 1 0 0,0-1 0 0 0,0 1 0 0 0,0 0-1 0 0,0 0 1 0 0,-1 0 0 0 0,1 1 0 0 0,0-1-1 0 0,0 1 1 0 0,0 0 0 0 0,2 1 13 0 0,3 1-15 0 0,0 1 1 0 0,-1 0-1 0 0,0 0 1 0 0,0 1 0 0 0,0 0-1 0 0,4 4 15 0 0,28 17-73 0 0,-26-17 61 0 0,-1 0-1 0 0,0 1 1 0 0,-1 0 0 0 0,0 1-1 0 0,-1 0 1 0 0,0 1 0 0 0,3 5 12 0 0,37 36-75 0 0,-45-48 66 0 0,-1 1 0 0 0,1 0 1 0 0,-1 0-1 0 0,0 1 0 0 0,-1-1 1 0 0,1 1-1 0 0,-1 0 0 0 0,-1 0 1 0 0,1 0-1 0 0,-1 1 0 0 0,-1-1 1 0 0,1 1-1 0 0,-1 0 0 0 0,1 7 9 0 0,-3-11-4 0 0,1 0 0 0 0,-1-1 0 0 0,0 1 0 0 0,-1 0 0 0 0,1-1 0 0 0,0 1-1 0 0,-1-1 1 0 0,0 1 0 0 0,0-1 0 0 0,0 1 0 0 0,0-1 0 0 0,-1 1 0 0 0,1-1 0 0 0,-1 0-1 0 0,0 0 1 0 0,0 0 0 0 0,0 0 0 0 0,0 0 0 0 0,-1 0 0 0 0,1 0 0 0 0,-1-1 0 0 0,1 1 0 0 0,-3 0 4 0 0,-7 6 15 0 0,0 0-1 0 0,-1-1 1 0 0,-1-1 0 0 0,1 0 0 0 0,-1-1 0 0 0,0 0 0 0 0,0-1 0 0 0,-1-1 0 0 0,-13 2-15 0 0,3-2 69 0 0,-1-1-1 0 0,-17 0-68 0 0,35-3 18 0 0,0 0 1 0 0,-1-1 0 0 0,1 0-1 0 0,0 0 1 0 0,-1-1-1 0 0,1 0 1 0 0,0-1 0 0 0,0 0-1 0 0,1 0 1 0 0,-4-2-19 0 0,1 1 30 0 0,9 4-28 0 0,-1-1-1 0 0,1 0 1 0 0,-1 1-1 0 0,1-1 1 0 0,-1 0-1 0 0,1 0 1 0 0,0 1-1 0 0,-1-1 1 0 0,1 0-1 0 0,0 0 1 0 0,0-1-1 0 0,-1 1 1 0 0,1 0-1 0 0,0 0 1 0 0,0 0-1 0 0,1-1 1 0 0,-1 1-2 0 0,-6-11-1908 0 0,6 9-7657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166 1 7432 0 0,'0'14'590'0'0,"-4"-5"-428"0"0,-1 0 0 0 0,0-1 0 0 0,-1 0 0 0 0,-4 4-162 0 0,-7 9 20 0 0,5-7 32 0 0,1 0 0 0 0,1 0 0 0 0,0 1 0 0 0,1 0 0 0 0,0 1 0 0 0,0 2-52 0 0,4-4 39 0 0,-3 2 23 0 0,1 1 0 0 0,1 1 1 0 0,0-1-1 0 0,2 1 0 0 0,-2 9-62 0 0,4-11 45 0 0,1-12 1 0 0,0 1 1 0 0,0-1-1 0 0,0 1 1 0 0,1-1 0 0 0,0 1-1 0 0,0 0 1 0 0,0-1-1 0 0,1 1 1 0 0,-1-1 0 0 0,1 1-1 0 0,0-1 1 0 0,1 1-1 0 0,-1-1 1 0 0,2 4-47 0 0,1 0 43 0 0,1 0 0 0 0,0-1 0 0 0,0 0 0 0 0,0 0 0 0 0,1 0 0 0 0,0 0 0 0 0,0-1 0 0 0,0 0 0 0 0,1-1 0 0 0,0 1 0 0 0,1-1 0 0 0,-1-1 0 0 0,1 1 0 0 0,-1-1 0 0 0,1-1 0 0 0,1 1 0 0 0,-1-1 0 0 0,0-1 0 0 0,9 2-43 0 0,7 2 189 0 0,-1 0 0 0 0,1-2 0 0 0,14 0-189 0 0,-28-3 77 0 0,1-1-1 0 0,-1-1 1 0 0,0 1-1 0 0,0-1 1 0 0,0-1 0 0 0,0 0-1 0 0,-1 0 1 0 0,1-1-1 0 0,6-3-76 0 0,16-6 182 0 0,-24 10-117 0 0,0 0 0 0 0,-1-1-1 0 0,0 0 1 0 0,1-1 0 0 0,-1 1 0 0 0,0-1-1 0 0,-1-1 1 0 0,6-3-65 0 0,3-9 284 0 0,-1 0 0 0 0,11-16-284 0 0,-21 27 67 0 0,-2 4-37 0 0,-1 0 0 0 0,0 0-1 0 0,0-1 1 0 0,0 1 0 0 0,0 0 0 0 0,-1-1 0 0 0,1 1-1 0 0,-1-1 1 0 0,1 1 0 0 0,-1-1 0 0 0,0 1 0 0 0,0-1-1 0 0,0 0 1 0 0,0 1-30 0 0,-6-38 195 0 0,4 28-139 0 0,-1 4-13 0 0,0-1-1 0 0,0 1 1 0 0,-1 0 0 0 0,0 0-1 0 0,0 1 1 0 0,-1-1-1 0 0,0 1 1 0 0,0 0 0 0 0,-4-3-43 0 0,-7-11 121 0 0,-1-1 6 0 0,-2 1 1 0 0,-1 0-1 0 0,0 2 0 0 0,-7-4-127 0 0,-39-39 333 0 0,63 59-302 0 0,0 1 1 0 0,0-1-1 0 0,0 1 1 0 0,-1 0-1 0 0,1 0 1 0 0,-1 0-1 0 0,1 0 1 0 0,-1 0 0 0 0,0 1-1 0 0,1 0 1 0 0,-1 0-1 0 0,0 0 1 0 0,0 0-1 0 0,0 0 1 0 0,0 1-1 0 0,0 0 1 0 0,0 0 0 0 0,-2 0-32 0 0,-1 18-1946 0 0,7-18-8132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21 444 6520 0 0,'-2'10'63'0'0,"-1"-12"80"0"0,0 0-4 0 0,2 9-52 0 0,1-7-65 0 0,0 0-1 0 0,0 0 1 0 0,-1 0 0 0 0,1 0 0 0 0,0 0 0 0 0,0 0-1 0 0,0 0 1 0 0,0-1 0 0 0,0 1 0 0 0,0 0 0 0 0,0 0 0 0 0,0 0-1 0 0,0 0 1 0 0,0 0 0 0 0,0 0 0 0 0,0 0 0 0 0,-1 0-1 0 0,1 0 1 0 0,0 0 0 0 0,0 0 0 0 0,0 0 0 0 0,0 0-1 0 0,0 0 1 0 0,0 0 0 0 0,0 0 0 0 0,0 0 0 0 0,-1 0-1 0 0,1 0 1 0 0,0 0 0 0 0,0 0 0 0 0,0 0 0 0 0,0 0 0 0 0,0 0-1 0 0,0 0 1 0 0,0 0 0 0 0,0 0 0 0 0,-1 0 0 0 0,1 0-1 0 0,0 0 1 0 0,0 0 0 0 0,0 0 0 0 0,0 0 0 0 0,0 0-1 0 0,0 0 1 0 0,0 0 0 0 0,0 1 0 0 0,0-1 0 0 0,0 0-1 0 0,0 0 1 0 0,-1 0 0 0 0,1 0 0 0 0,0 0 0 0 0,0 0 0 0 0,0 0-1 0 0,0 0 1 0 0,0 0 0 0 0,0 0-22 0 0,-4-10 570 0 0,1-237 2897 0 0,5 233-3230 0 0,0-1 0 0 0,0 1-1 0 0,1 0 1 0 0,1 0 0 0 0,0 1 0 0 0,1-1 0 0 0,0 1 0 0 0,1 0 0 0 0,3-4-237 0 0,-5 10 148 0 0,0 0 105 0 0,1 0 0 0 0,0 0 0 0 0,0 1 0 0 0,1-1-1 0 0,0 1 1 0 0,1-1-253 0 0,-6 6 65 0 0,0 1-19 0 0,-1-1 0 0 0,1 1 0 0 0,0-1 0 0 0,0 1 0 0 0,-1 0 0 0 0,1-1 0 0 0,0 1 0 0 0,0 0-1 0 0,0 0 1 0 0,0-1 0 0 0,-1 1 0 0 0,1 0 0 0 0,0 0 0 0 0,0 0 0 0 0,0 0 0 0 0,0 0 0 0 0,-1 0 0 0 0,1 0 0 0 0,0 1 0 0 0,0-1-1 0 0,0 0 1 0 0,0 0 0 0 0,-1 1 0 0 0,1-1 0 0 0,0 0 0 0 0,0 1 0 0 0,-1-1 0 0 0,1 1-46 0 0,18 13 794 0 0,3 13-475 0 0,-2-3-312 0 0,0 1-1 0 0,-2 0 1 0 0,-1 2 0 0 0,-1 0-1 0 0,-1 1-6 0 0,-7-14-66 0 0,0 0 0 0 0,1 0 1 0 0,0-1-1 0 0,8 9 66 0 0,-7-10-96 0 0,0 1 1 0 0,-2-1-1 0 0,1 2 1 0 0,1 4 95 0 0,-9-15-25 0 0,1 0 1 0 0,1 1-1 0 0,-1-1 1 0 0,0 0 0 0 0,1 0-1 0 0,-1 0 1 0 0,1 0-1 0 0,0-1 25 0 0,0 1-15 0 0,0-1 0 0 0,-1 1 0 0 0,0 0 1 0 0,1 0-1 0 0,-1 0 0 0 0,0 0 0 0 0,0 0 15 0 0,18 24-213 0 0,-20-27 217 0 0,1 1 0 0 0,-1-1 0 0 0,0 1 0 0 0,1-1 0 0 0,-1 1 0 0 0,1-1 0 0 0,0 1 0 0 0,-1-1 0 0 0,1 1 0 0 0,-1-1-1 0 0,1 0 1 0 0,-1 1 0 0 0,1-1 0 0 0,0 0 0 0 0,-1 1 0 0 0,1-1 0 0 0,0 0 0 0 0,0 0 0 0 0,-1 0 0 0 0,1 0 0 0 0,0 1-1 0 0,-1-1 1 0 0,1 0 0 0 0,0 0 0 0 0,-1-1 0 0 0,1 1 0 0 0,0 0 0 0 0,0 0 0 0 0,-1 0 0 0 0,1 0 0 0 0,0-1 0 0 0,-1 1 0 0 0,1 0-1 0 0,0 0 1 0 0,-1-1 0 0 0,1 1 0 0 0,-1-1 0 0 0,1 1 0 0 0,-1 0 0 0 0,1-1 0 0 0,0 0-4 0 0,18-21 641 0 0,-15 19-595 0 0,-1-1 1 0 0,1 0 0 0 0,-1 0 0 0 0,0 0 0 0 0,0 0 0 0 0,0 0 0 0 0,-1-1 0 0 0,0 1 0 0 0,1-1 0 0 0,-1 0 0 0 0,0 0-47 0 0,23-100 451 0 0,-11 47-293 0 0,3-3-158 0 0,-10 36 98 0 0,-6 18-71 0 0,1 0 0 0 0,0 0 1 0 0,0 0-1 0 0,1 0 0 0 0,0 1 0 0 0,0-1 1 0 0,1 1-1 0 0,-1 0 0 0 0,3-2-27 0 0,12-8 107 0 0,-18 15-105 0 0,1 1 0 0 0,-1-1 0 0 0,1 1 1 0 0,-1-1-1 0 0,1 1 0 0 0,0-1 0 0 0,-1 1 1 0 0,1 0-1 0 0,-1-1 0 0 0,1 1 0 0 0,0 0 1 0 0,-1-1-1 0 0,1 1 0 0 0,0 0 0 0 0,0 0 0 0 0,-1 0 1 0 0,1 0-1 0 0,0 0 0 0 0,0 0 0 0 0,-1 0 1 0 0,1 0-1 0 0,0 0 0 0 0,-1 0 0 0 0,1 0 1 0 0,0 0-1 0 0,0 0 0 0 0,-1 1 0 0 0,1-1 1 0 0,0 0-1 0 0,-1 0 0 0 0,1 1 0 0 0,0 0-2 0 0,1-1 5 0 0,0 1-1 0 0,0 1 1 0 0,1-1-1 0 0,-1 0 1 0 0,-1 1-1 0 0,1-1 1 0 0,0 1-1 0 0,0-1 1 0 0,0 2-5 0 0,4 6 16 0 0,-1 1 0 0 0,0 0 1 0 0,0 0-1 0 0,-1 0 0 0 0,0 0 1 0 0,-1 1-1 0 0,0 1-16 0 0,1 2 19 0 0,1 0 0 0 0,0 1 1 0 0,3 3-20 0 0,9 19 21 0 0,-12-25-9 0 0,1 1-1 0 0,0-1 0 0 0,1-1 0 0 0,1 2-11 0 0,34 54 47 0 0,-27-42-52 0 0,-11-18-207 0 0,5 7 359 0 0,2-10-2953 0 0,-11-4-9532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1 503 8136 0 0,'0'-10'391'0'0,"0"-3"1283"0"0,0 12-1632 0 0,0 1 1 0 0,0 0-1 0 0,0-1 1 0 0,1 1 0 0 0,-1 0-1 0 0,0-1 1 0 0,0 1 0 0 0,1 0-1 0 0,-1-1 1 0 0,0 1 0 0 0,0 0-1 0 0,1 0 1 0 0,-1-1-1 0 0,0 1 1 0 0,1 0 0 0 0,-1 0-1 0 0,0 0 1 0 0,1-1 0 0 0,-1 1-1 0 0,0 0 1 0 0,1 0 0 0 0,-1 0-1 0 0,0 0 1 0 0,1 0-1 0 0,-1 0 1 0 0,0 0 0 0 0,1 0-1 0 0,-1 0 1 0 0,1 0 0 0 0,-1 0-1 0 0,1 0-42 0 0,1-1 145 0 0,1 1 0 0 0,0-1-1 0 0,-1 0 1 0 0,1 0-1 0 0,-1 0 1 0 0,1 0 0 0 0,-1 0-1 0 0,0 0 1 0 0,1-1 0 0 0,-1 1-1 0 0,0-1 1 0 0,0 1-1 0 0,0-1 1 0 0,0 0 0 0 0,0 0-1 0 0,0-1-144 0 0,33-40 498 0 0,-24 28-204 0 0,11-10-94 0 0,-15 18-129 0 0,0-1 0 0 0,-1 1 1 0 0,0-1-1 0 0,0 0 0 0 0,-1-1 1 0 0,2-4-72 0 0,10-25 226 0 0,6-15 393 0 0,3 2-1 0 0,9-12-618 0 0,-30 54 126 0 0,1 0 0 0 0,1 1 0 0 0,-1 0 0 0 0,1 0 0 0 0,1 1-1 0 0,-1 0 1 0 0,1 0 0 0 0,8-5-126 0 0,-12 9 104 0 0,-1 1 0 0 0,0-1 0 0 0,0 0 1 0 0,0-1-1 0 0,0 1 0 0 0,1-3-104 0 0,-2 3 120 0 0,26 14 928 0 0,-8 42-546 0 0,-16-39-469 0 0,1 0 0 0 0,1 0 1 0 0,1 2-34 0 0,9 16 50 0 0,10 32-50 0 0,-18-44-5 0 0,0 0-1 0 0,1-1 1 0 0,0 0-1 0 0,2 0 1 0 0,0-1-1 0 0,11 13 6 0 0,0 1-45 0 0,-18-24 18 0 0,1-1 1 0 0,0 1 0 0 0,1-1-1 0 0,0 0 1 0 0,4 4 26 0 0,-2-3-19 0 0,0 0 1 0 0,-1 1 0 0 0,0 0-1 0 0,1 3 19 0 0,-6 7 364 0 0,-3-11-1144 0 0,-3-7-1738 0 0,3-2-9603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1 268 9744 0 0,'0'0'54'0'0,"0"0"0"0"0,0 1 0 0 0,0-1 1 0 0,0 1-1 0 0,0-1 0 0 0,0 1 0 0 0,0-1 0 0 0,0 1 1 0 0,0-1-1 0 0,0 1 0 0 0,0-1 0 0 0,0 1 0 0 0,0-1 1 0 0,0 0-1 0 0,1 1 0 0 0,-1-1 0 0 0,0 1 0 0 0,0-1 1 0 0,0 1-1 0 0,1-1 0 0 0,-1 0 0 0 0,0 1 0 0 0,0-1 1 0 0,1 0-1 0 0,-1 1 0 0 0,1-1 0 0 0,-1 0 0 0 0,0 1 1 0 0,1-1-1 0 0,-1 0 0 0 0,0 0 0 0 0,1 0 0 0 0,-1 1 1 0 0,1-1-1 0 0,-1 0 0 0 0,1 0 0 0 0,-1 0 0 0 0,1 0 1 0 0,-1 0-1 0 0,0 0 0 0 0,1 0 0 0 0,-1 0 0 0 0,1 0 1 0 0,-1 0-55 0 0,16 5 985 0 0,-5-2-936 0 0,2 1-1 0 0,-1-2 1 0 0,0 0 0 0 0,0 0-1 0 0,1-1 1 0 0,-1-1-1 0 0,0 0 1 0 0,8-1-49 0 0,5 1 25 0 0,-3 0-25 0 0,53 0 0 0 0,34-7 0 0 0,-100 6-281 0 0,-1 0 0 0 0,-1-1 0 0 0,1 0 0 0 0,0 0 0 0 0,0-1 0 0 0,2-1 281 0 0,-5 1-8458 0 0</inkml:trace>
  <inkml:trace contextRef="#ctx0" brushRef="#br0" timeOffset="1">776 0 8032 0 0,'0'0'278'0'0,"0"26"1101"0"0,1-4-1140 0 0,1 0 1 0 0,0 0-1 0 0,2 0 1 0 0,0 0-1 0 0,7 18-239 0 0,-3-9 49 0 0,-5-18 56 0 0,1-1-1 0 0,0 1 1 0 0,0-1-1 0 0,3 4-104 0 0,-2-4 133 0 0,0 0 0 0 0,-1 0-1 0 0,-1 0 1 0 0,0 0 0 0 0,2 11-133 0 0,5 24 485 0 0,5 2 351 0 0,-3-30-534 0 0,-12-19-295 0 0,1 1 1 0 0,-1-1-1 0 0,0 0 0 0 0,1 1 0 0 0,-1-1 1 0 0,1 1-1 0 0,-1-1 0 0 0,1 0 0 0 0,0 1 1 0 0,-1-1-1 0 0,1 0 0 0 0,-1 0 0 0 0,1 1 1 0 0,-1-1-1 0 0,1 0 0 0 0,0 0 0 0 0,-1 0 1 0 0,1 0-1 0 0,0 0 0 0 0,-1 0 0 0 0,1 0 1 0 0,-1 0-1 0 0,1 0 0 0 0,0 0 0 0 0,-1 0 1 0 0,1 0-1 0 0,0-1 0 0 0,-1 1 0 0 0,1 0 1 0 0,-1 0-1 0 0,1-1-7 0 0,15-5-1660 0 0,-14 6-7065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6.8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10152 0 0,'1'0'92'0'0,"1"1"0"0"0,-1-1 0 0 0,1 1 0 0 0,-1-1-1 0 0,1 1 1 0 0,-1-1 0 0 0,1 1 0 0 0,-1 0 0 0 0,1 0 0 0 0,-1 0 0 0 0,0 0 0 0 0,0 0 0 0 0,1 0 0 0 0,-1 0 0 0 0,0 0 0 0 0,0 0 0 0 0,0 1 0 0 0,0-1 0 0 0,0 0 0 0 0,0 1 0 0 0,-1-1 0 0 0,1 1 0 0 0,0-1 0 0 0,-1 1-92 0 0,13 15 1491 0 0,-10-13-1444 0 0,0 0-1 0 0,0 0 1 0 0,0 0-1 0 0,-1 0 1 0 0,0 1-1 0 0,0-1 0 0 0,0 1 1 0 0,0-1-1 0 0,0 1 1 0 0,-1 0-1 0 0,0 0 1 0 0,0 0-1 0 0,0 0 1 0 0,-1 1-47 0 0,2 15 389 0 0,-2 1 1 0 0,-1 16-390 0 0,-1-3 136 0 0,2 123 997 0 0,-1-158-3181 0 0,0 0-8317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0 640 7936 0 0,'0'0'24'0'0,"1"-1"1"0"0,-1 0 0 0 0,1 1 0 0 0,-1-1-1 0 0,1 0 1 0 0,-1 1 0 0 0,1-1-1 0 0,-1 1 1 0 0,1-1 0 0 0,0 1-1 0 0,-1-1 1 0 0,1 1 0 0 0,0-1-1 0 0,0 1 1 0 0,-1 0 0 0 0,1-1-1 0 0,0 1 1 0 0,0 0 0 0 0,-1 0-1 0 0,1-1 1 0 0,0 1 0 0 0,0 0 0 0 0,-1 0-1 0 0,2 0-24 0 0,11-5 408 0 0,-12 3-265 0 0,-1-1 0 0 0,1 0 1 0 0,-1 1-1 0 0,1-1 0 0 0,-1 1 1 0 0,0-1-1 0 0,0 0 0 0 0,-1 1 1 0 0,1-1-1 0 0,0 1 0 0 0,-1-1 1 0 0,0 0-144 0 0,-7-34 562 0 0,1-1 1 0 0,2 0 0 0 0,2 0-1 0 0,1 0 1 0 0,3-33-563 0 0,-1 48 234 0 0,0 18-150 0 0,0 1-1 0 0,-1-1 1 0 0,2 1 0 0 0,-1-1 0 0 0,0 0-1 0 0,1 1 1 0 0,0-1 0 0 0,0 1-1 0 0,1-1 1 0 0,-1 1 0 0 0,1 0 0 0 0,1-4-84 0 0,1 2 198 0 0,-1 1 1 0 0,1-1 0 0 0,0 1-1 0 0,1-1 1 0 0,0 1-199 0 0,-2 3 75 0 0,0 0 0 0 0,-1 0 0 0 0,1 1 0 0 0,0-1 1 0 0,0 1-1 0 0,0 0 0 0 0,0 0 0 0 0,1 0 0 0 0,-1 0 0 0 0,0 1 0 0 0,0-1 0 0 0,1 1 1 0 0,-1 0-1 0 0,0 0 0 0 0,0 0 0 0 0,1 0 0 0 0,-1 0 0 0 0,3 1-75 0 0,-2 0 20 0 0,0-1 1 0 0,0 1-1 0 0,-1 0 0 0 0,1 0 0 0 0,-1 0 0 0 0,1 1 0 0 0,0-1 0 0 0,-1 1 1 0 0,0 0-1 0 0,1 0 0 0 0,-1 0 0 0 0,0 0 0 0 0,0 1 0 0 0,0-1 0 0 0,-1 1 0 0 0,2 0-20 0 0,18 26 221 0 0,1-1 0 0 0,3 1-221 0 0,-21-24 34 0 0,9 9 129 0 0,1 0 1 0 0,16 10-164 0 0,21 21 213 0 0,-45-38-184 0 0,1 0-1 0 0,0 0 0 0 0,0-1 1 0 0,0 0-1 0 0,1 0 0 0 0,-1-1 1 0 0,1 0-1 0 0,1-1 0 0 0,-1 1 1 0 0,1-2-1 0 0,-1 0 0 0 0,1 0 1 0 0,0 0-1 0 0,0-1 0 0 0,0-1 0 0 0,1 0 1 0 0,6 0-29 0 0,0 0 68 0 0,-11 0-49 0 0,1-1 1 0 0,0 0-1 0 0,-1 0 0 0 0,1-1 0 0 0,0 1 1 0 0,0-1-20 0 0,-6 0 14 0 0,-1 1 0 0 0,1-1 0 0 0,-1 1 0 0 0,1-1 0 0 0,-1 0 0 0 0,1 1 0 0 0,-1-1 0 0 0,1 0 0 0 0,-1 1 0 0 0,0-1 0 0 0,1 0 0 0 0,-1 1 0 0 0,0-1 0 0 0,0 0 0 0 0,1 0 0 0 0,-1 1 1 0 0,0-1-1 0 0,0 0 0 0 0,0 0 0 0 0,0 1 0 0 0,0-1 0 0 0,0 0 0 0 0,0 0 0 0 0,0 1 0 0 0,0-1 0 0 0,-1 0 0 0 0,1 0 0 0 0,0 0-14 0 0,-7-30 261 0 0,4 20-221 0 0,-6-27 75 0 0,-2 1-1 0 0,-2 0 0 0 0,-1 1 1 0 0,-18-31-115 0 0,1 0 190 0 0,24 49-135 0 0,-4-4 98 0 0,2-1 1 0 0,0-4-154 0 0,7 19-198 0 0,-8-22 630 0 0,-1 13-3181 0 0,10 17-10289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213 58 6632 0 0,'0'0'449'0'0,"0"0"6"0"0,-11 9 666 0 0,8-7-1053 0 0,0 0-1 0 0,0 0 1 0 0,0 0-1 0 0,0 0 1 0 0,0-1-1 0 0,0 1 1 0 0,0-1-1 0 0,-1 0 1 0 0,1 0-68 0 0,-19 8 120 0 0,8 1-61 0 0,1-1 0 0 0,1 1 0 0 0,0 1 0 0 0,0 0 0 0 0,1 1 0 0 0,0 0 0 0 0,0 2-59 0 0,4-2 128 0 0,0 0 0 0 0,0 1 0 0 0,2 0 0 0 0,-1 0 0 0 0,2 1 0 0 0,0-1 0 0 0,0 1 0 0 0,1 0 0 0 0,1 0 0 0 0,0 0 0 0 0,1 0 0 0 0,1 0 0 0 0,0 8-128 0 0,0-19 29 0 0,0 1 0 0 0,0-1 0 0 0,1 0-1 0 0,-1 0 1 0 0,1 1 0 0 0,0-1 0 0 0,0 0 0 0 0,0 0-1 0 0,0 0 1 0 0,0 0 0 0 0,1 0 0 0 0,0 0-1 0 0,-1 0 1 0 0,1-1 0 0 0,0 1 0 0 0,2 2-29 0 0,1-2 44 0 0,-1 1 0 0 0,0-1 0 0 0,1-1 1 0 0,0 1-1 0 0,0-1 0 0 0,0 1 0 0 0,0-1 1 0 0,0-1-1 0 0,0 1 0 0 0,1-1-44 0 0,10 4 94 0 0,0-2 0 0 0,0 0 0 0 0,0 0 0 0 0,1-2 0 0 0,-1 0 0 0 0,1 0 0 0 0,-1-2 1 0 0,1 0-1 0 0,9-3-94 0 0,-1 1 35 0 0,-1-1 22 0 0,1-1 0 0 0,20-6-57 0 0,-36 8 18 0 0,-1 0 1 0 0,0-1-1 0 0,0 1 0 0 0,-1-1 0 0 0,1-1 1 0 0,-1 0-1 0 0,0 0 0 0 0,0 0 0 0 0,0-1 1 0 0,2-2-19 0 0,9-13 125 0 0,0 0 0 0 0,-1-1 1 0 0,1-5-126 0 0,-16 25 13 0 0,5-7 56 0 0,-1-1 0 0 0,0 0 0 0 0,0 0 0 0 0,-1-1 0 0 0,1-4-69 0 0,-5 10 22 0 0,0 1 0 0 0,0 0 0 0 0,0 0 0 0 0,-1-1 0 0 0,0 1 0 0 0,0 0 0 0 0,0-1 1 0 0,0 1-1 0 0,-1 0 0 0 0,1 0 0 0 0,-1-1 0 0 0,0 1 0 0 0,0 0 0 0 0,-1 0 0 0 0,0 0 1 0 0,0-1-23 0 0,-2-4 50 0 0,-1 0 1 0 0,0 0-1 0 0,-1 0 1 0 0,1 1 0 0 0,-2 0-1 0 0,1 0 1 0 0,-1 1 0 0 0,0 0-1 0 0,-1 0 1 0 0,0 1 0 0 0,0 0-1 0 0,0 0 1 0 0,-1 1-1 0 0,1 0 1 0 0,-1 0 0 0 0,-1 1-1 0 0,0-1-50 0 0,-19-4 297 0 0,1 0-1 0 0,-1 2 0 0 0,0 1 1 0 0,-1 1-1 0 0,-2 2-296 0 0,29 3 49 0 0,0 0 0 0 0,0 1-1 0 0,0-1 1 0 0,1 1 0 0 0,-1 0-1 0 0,0 0 1 0 0,0 0 0 0 0,1 0-1 0 0,-1 1 1 0 0,0-1 0 0 0,1 0-1 0 0,0 1 1 0 0,-1 0 0 0 0,1 0-1 0 0,0 0 1 0 0,0 0-49 0 0,-17 11 296 0 0,18-3-111 0 0,1-7-2610 0 0,0-3-8872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1 10448 0 0,'-7'128'1331'0'0,"3"-88"-1285"0"0,2 0-1 0 0,1 0 1 0 0,2 0-1 0 0,3 6-45 0 0,-2-29 90 0 0,2 0 0 0 0,0-1 0 0 0,1 0-1 0 0,0 0 1 0 0,6 10-90 0 0,3 13 307 0 0,-11-29-132 0 0,1 0 0 0 0,0 0 0 0 0,1 0 0 0 0,1 1-175 0 0,-4-1-1192 0 0,-2-11-7545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98 8432 0 0,'0'-1'17'0'0,"1"0"0"0"0,-1 1 0 0 0,0-1 0 0 0,1 0 1 0 0,-1 0-1 0 0,0 1 0 0 0,1-1 0 0 0,-1 0 0 0 0,1 0 0 0 0,-1 1 1 0 0,1-1-1 0 0,-1 0 0 0 0,1 1 0 0 0,-1-1 0 0 0,1 1 0 0 0,0-1 1 0 0,-1 1-1 0 0,1-1 0 0 0,0 1 0 0 0,0-1 0 0 0,-1 1 0 0 0,1 0 1 0 0,0-1-1 0 0,0 1 0 0 0,0 0 0 0 0,-1 0 0 0 0,1 0 0 0 0,0-1-17 0 0,35-6 898 0 0,-6 1-403 0 0,-6-2-443 0 0,8-4-2 0 0,0 3-1 0 0,14-3-49 0 0,-39 11 3 0 0,36-9-538 0 0,1 3 1 0 0,0 2 0 0 0,24 0 534 0 0,-66 5-6336 0 0</inkml:trace>
  <inkml:trace contextRef="#ctx0" brushRef="#br0" timeOffset="1">195 214 8744 0 0,'1'1'11'0'0,"1"1"0"0"0,-1-1-1 0 0,0 1 1 0 0,1 0 0 0 0,-1-1 0 0 0,0 1 0 0 0,0 0 0 0 0,0 0 0 0 0,0-1 0 0 0,0 1 0 0 0,0 0-11 0 0,1 1 28 0 0,0-1 0 0 0,1 0 0 0 0,-1 0 0 0 0,1 0-1 0 0,0 0 1 0 0,0 0 0 0 0,0-1 0 0 0,-1 1 0 0 0,2-1 0 0 0,-1 0 0 0 0,0 0 0 0 0,0 0 0 0 0,3 0-28 0 0,9 5-3 0 0,-8-4 4 0 0,1 0 0 0 0,0 0 1 0 0,0 0-1 0 0,-1-1 0 0 0,1 0 1 0 0,0-1-1 0 0,0 0 0 0 0,2 0-1 0 0,9 0-9 0 0,64 2 66 0 0,-73-3-273 0 0,1 0-1 0 0,-1 0 0 0 0,1-1 1 0 0,-1 0-1 0 0,0-1 0 0 0,8-3 217 0 0,3-3-5702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7328 0 0,'20'22'457'0'0,"-18"-20"-363"0"0,-1 0 0 0 0,0 0-1 0 0,0 0 1 0 0,1 1 0 0 0,-1-1 0 0 0,0 1-1 0 0,-1-1 1 0 0,1 1 0 0 0,0-1-1 0 0,-1 1 1 0 0,0 0 0 0 0,1-1-1 0 0,-1 1 1 0 0,0 1-94 0 0,0 0 181 0 0,0 0 1 0 0,1 1-1 0 0,0-1 1 0 0,0 0-1 0 0,0 0 0 0 0,0 0 1 0 0,1-1-1 0 0,0 2-181 0 0,-1-1 86 0 0,1 0-1 0 0,-1 0 1 0 0,0-1 0 0 0,0 1-1 0 0,0 1 1 0 0,0-1-1 0 0,-1 0 1 0 0,1 1-86 0 0,-3 80 753 0 0,0-26-249 0 0,3 0-1 0 0,2 1-503 0 0,3 14 2221 0 0,-4 21-2221 0 0,-2-95 8 0 0,0 1 0 0 0,0-1 1 0 0,1 0-1 0 0,-1 1 0 0 0,0-1 0 0 0,0 0 0 0 0,0 1 0 0 0,0-1 1 0 0,0 1-1 0 0,0-1 0 0 0,0 0 0 0 0,1 1 0 0 0,-1-1 0 0 0,0 0 0 0 0,0 1 1 0 0,1-1-1 0 0,-1 0 0 0 0,0 1 0 0 0,0-1 0 0 0,1 0 0 0 0,-1 0 0 0 0,0 1 1 0 0,1-1-1 0 0,-1 0 0 0 0,0 0 0 0 0,1 1 0 0 0,-1-1 0 0 0,0 0 0 0 0,1 0-8 0 0,-1 0 6 0 0,1 0 0 0 0,-1 1 0 0 0,1-1 0 0 0,-1 0 0 0 0,0 0 0 0 0,1 1 1 0 0,-1-1-1 0 0,0 0 0 0 0,1 0 0 0 0,-1 1 0 0 0,0-1 0 0 0,1 0 0 0 0,-1 1 0 0 0,0-1 0 0 0,0 0 0 0 0,1 1 0 0 0,-1-1 0 0 0,0 1 0 0 0,0-1 0 0 0,0 0 0 0 0,1 1 0 0 0,-1-1 0 0 0,0 1 0 0 0,0-1 0 0 0,0 1 0 0 0,0-1 0 0 0,0 1 0 0 0,0-1 0 0 0,0 1-6 0 0,-7-27-2005 0 0,7 25-7735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0 217 6328 0 0,'0'-7'83'0'0,"1"1"0"0"0,0-1 0 0 0,0 1 0 0 0,0 0 0 0 0,1 0 0 0 0,2-5-83 0 0,3-14 288 0 0,-6 9 1 0 0,-2 15-255 0 0,1-1-1 0 0,0 1 0 0 0,0-1 0 0 0,0 1 1 0 0,0-1-1 0 0,0 1 0 0 0,1-1 0 0 0,-1 1 1 0 0,0 0-1 0 0,1-1 0 0 0,-1 1 1 0 0,1-1-1 0 0,-1 1 0 0 0,1 0 0 0 0,0-1 1 0 0,-1 1-34 0 0,12-14 127 0 0,0 0 0 0 0,0 1 0 0 0,4-2-127 0 0,-12 12 10 0 0,1 0-1 0 0,0 0 0 0 0,0 0 0 0 0,0 1 0 0 0,0 0 0 0 0,1 0 0 0 0,-1 1 0 0 0,1-1 0 0 0,0 1 0 0 0,0 0 0 0 0,4 0-9 0 0,1-1 114 0 0,-1 2 0 0 0,1 0 1 0 0,-1 0-1 0 0,1 0 0 0 0,-1 2 0 0 0,1-1 0 0 0,-1 1 1 0 0,11 3-115 0 0,-15-3 93 0 0,0 1 1 0 0,0 0-1 0 0,0 1 1 0 0,-1-1 0 0 0,1 1-1 0 0,-1 0 1 0 0,1 0-1 0 0,-1 1 1 0 0,0 0-1 0 0,-1 0 1 0 0,1 0 0 0 0,0 0-1 0 0,-1 1 1 0 0,0 0-1 0 0,3 5-93 0 0,49 75 995 0 0,-14-31-212 0 0,-34-44-694 0 0,-1 1 0 0 0,0 1 0 0 0,-1-1 0 0 0,1 2-89 0 0,-5-7 38 0 0,0-1 1 0 0,0 1-1 0 0,0 0 0 0 0,-1 0 1 0 0,0 0-1 0 0,0 0 0 0 0,-1 1 1 0 0,1-1-1 0 0,-1 0 1 0 0,-1 2-39 0 0,1-2 22 0 0,-1 1 1 0 0,-1-1-1 0 0,1 1 0 0 0,-1-1 1 0 0,0 0-1 0 0,-1 0 1 0 0,1 0-1 0 0,-1 0 1 0 0,0 0-1 0 0,-1 0 1 0 0,0-1-1 0 0,1 0 0 0 0,-2 0 1 0 0,1 0-1 0 0,0 0 1 0 0,-1 0-1 0 0,0-1 1 0 0,0 0-1 0 0,-1 0 1 0 0,1 0-1 0 0,-1-1 1 0 0,1 0-1 0 0,-1 0 0 0 0,0 0 1 0 0,-2-1-23 0 0,-12 8 60 0 0,4-3 14 0 0,-1 0 0 0 0,1-1 0 0 0,-1 0 0 0 0,-10 1-74 0 0,-15 1 157 0 0,-60 15 5 0 0,98-23-143 0 0,-1 1 0 0 0,1 0 0 0 0,-1-1 1 0 0,1 0-1 0 0,-1 0 0 0 0,1-1 1 0 0,-1 1-1 0 0,1-1 0 0 0,0 0 0 0 0,-4-1-19 0 0,-15-2 132 0 0,22 4-125 0 0,0 0 0 0 0,0 0 0 0 0,0 0 1 0 0,0 0-1 0 0,0 0 0 0 0,0-1 1 0 0,0 1-1 0 0,0 0 0 0 0,0-1 0 0 0,0 1 1 0 0,0 0-1 0 0,0-1 0 0 0,0 1 1 0 0,0-1-1 0 0,1 0 0 0 0,-1 1 0 0 0,0-1 1 0 0,0 1-1 0 0,1-1 0 0 0,-1 0 1 0 0,0 0-1 0 0,1 0 0 0 0,-1 1 0 0 0,1-1 1 0 0,-1 0-1 0 0,1 0 0 0 0,-1 0 1 0 0,1 0-1 0 0,-1 0 0 0 0,1 0 0 0 0,0 0 1 0 0,0 0-8 0 0,-1-1-202 0 0,1-1 1 0 0,0 1 0 0 0,0 0 0 0 0,1-1-1 0 0,-1 1 1 0 0,0 0 0 0 0,1-1-1 0 0,0 1 1 0 0,-1 0 0 0 0,2-2 201 0 0,-1 1-9312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8136 0 0,'0'0'281'0'0,"0"0"6"0"0,0 5 301 0 0,1 20-217 0 0,2 0-1 0 0,1-1 1 0 0,1 3-371 0 0,4 28 218 0 0,8 24-100 0 0,-11-53 99 0 0,-1 0 0 0 0,2 21-217 0 0,-6 30 844 0 0,-1-48-261 0 0,0 1 0 0 0,3 3-583 0 0,-1-22 282 0 0,0 0 0 0 0,1 0 1 0 0,0 0-1 0 0,5 8-282 0 0,15 27 1559 0 0,-23-45-1375 0 0,0-1 0 0 0,0 0-23 0 0,0 0-92 0 0,0 0-26 0 0,1-2-36 0 0,0 1 0 0 0,0 0 0 0 0,0-1-1 0 0,0 1 1 0 0,1 0 0 0 0,-1 0 0 0 0,0 0 0 0 0,0 0 0 0 0,1 0 0 0 0,-1 0 0 0 0,1 0 0 0 0,0 0-7 0 0,3-3-3 0 0,7-6-2078 0 0,-10 7-8287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349 46 9744 0 0,'0'-3'247'0'0,"0"2"-97"0"0,0 1 1 0 0,1-1 0 0 0,-1 0-1 0 0,0 0 1 0 0,0 0 0 0 0,0 0 0 0 0,0 0-1 0 0,0 0 1 0 0,0 1 0 0 0,-1-1-1 0 0,1 0 1 0 0,0 0 0 0 0,0 0 0 0 0,-1 0-1 0 0,1 0 1 0 0,0 1 0 0 0,-1-1 0 0 0,1 0-1 0 0,-1 0-150 0 0,-41-20 959 0 0,29 19-830 0 0,0 0 1 0 0,0 2-1 0 0,0-1 1 0 0,0 2-1 0 0,-1 0 1 0 0,1 0-1 0 0,1 1 0 0 0,-1 1 1 0 0,0 0-1 0 0,0 1 1 0 0,1 0-1 0 0,-5 3-129 0 0,15-6 73 0 0,-1 1 0 0 0,1 0 0 0 0,-1 0 0 0 0,1 0 0 0 0,0 0 0 0 0,0 1 0 0 0,0-1-1 0 0,0 0 1 0 0,0 1 0 0 0,0-1 0 0 0,1 1 0 0 0,-1 1-73 0 0,-15 35 238 0 0,15-33-255 0 0,0-1 18 0 0,1 0 0 0 0,-1-1 0 0 0,2 1 0 0 0,-1 0 0 0 0,0 0-1 0 0,1 0 1 0 0,0 0 0 0 0,0 0 0 0 0,0 0 0 0 0,1 0 0 0 0,-1 0 0 0 0,1 0 0 0 0,1 0-1 0 0,-1-1 1 0 0,1 1 0 0 0,-1 0 0 0 0,1-1 0 0 0,1 1 0 0 0,-1-1 0 0 0,1 0-1 0 0,-1 0 1 0 0,1 0 0 0 0,0 0 0 0 0,1 0 0 0 0,-1 0 0 0 0,1-1 0 0 0,-1 0 0 0 0,1 0-1 0 0,1 1 0 0 0,30 27-17 0 0,-26-22-1 0 0,1 0 0 0 0,0-1 1 0 0,7 4 17 0 0,-5-5-42 0 0,48 29-288 0 0,-51-31 293 0 0,0 0-1 0 0,0 1 1 0 0,-1 0 0 0 0,0 0-1 0 0,0 1 1 0 0,-1 0 0 0 0,0 0-1 0 0,0 1 1 0 0,0 1 37 0 0,-6-8-6 0 0,-1 0 0 0 0,1 0 0 0 0,0 0 0 0 0,0 0 0 0 0,0 0 0 0 0,-1 0 0 0 0,1 0 0 0 0,-1 0 0 0 0,1 0 0 0 0,-1 1 0 0 0,1-1 0 0 0,-1 0 0 0 0,0 0-1 0 0,1 1 1 0 0,-1-1 0 0 0,0 0 0 0 0,0 1 0 0 0,0-1 0 0 0,0 0 0 0 0,0 0 0 0 0,0 1 0 0 0,0-1 0 0 0,-1 0 0 0 0,1 1 0 0 0,0-1 0 0 0,-1 0 0 0 0,1 0 0 0 0,-1 0 0 0 0,1 0 0 0 0,-1 1 0 0 0,0-1 0 0 0,1 0 0 0 0,-1 0 0 0 0,0 0 0 0 0,0 0 0 0 0,0 0 0 0 0,0 0 0 0 0,0-1 0 0 0,0 1 0 0 0,0 0 0 0 0,0 0 0 0 0,-1 0 6 0 0,-6 4-17 0 0,0 0 1 0 0,-1-1-1 0 0,1 0 1 0 0,-1 0-1 0 0,-5 1 17 0 0,5-2 3 0 0,-5 3-3 0 0,0-1 0 0 0,0 0 0 0 0,-1-1 0 0 0,1-1 0 0 0,-1 0 0 0 0,0-1 0 0 0,0 0 0 0 0,0-1 1 0 0,0-1-1 0 0,0 0 0 0 0,0-1 0 0 0,-3-2 0 0 0,10 2-142 0 0,-42-10 572 0 0,48 10-528 0 0,0 0 1 0 0,0 0 0 0 0,-1 1 0 0 0,1-1 0 0 0,0-1 0 0 0,0 1-1 0 0,0 0 1 0 0,0 0 0 0 0,1-1 0 0 0,-1 1 0 0 0,0-1-1 0 0,0 1 1 0 0,1-1 0 0 0,-1 0 0 0 0,1 0 0 0 0,0 0 0 0 0,-1 0-1 0 0,1 0 1 0 0,0-1 97 0 0,0 2-9874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380 0 6424 0 0,'-25'3'4138'0'0,"23"-1"-4044"0"0,-1 0 0 0 0,1-1-1 0 0,-1 1 1 0 0,0-1 0 0 0,0 0 0 0 0,1 0-1 0 0,-1 0 1 0 0,0 0 0 0 0,0 0-1 0 0,-2 0-93 0 0,-12 3 115 0 0,12-2-87 0 0,-26 7 244 0 0,2 1 0 0 0,-17 9-272 0 0,36-13 82 0 0,-1 0 0 0 0,1 0 0 0 0,1 0 0 0 0,-1 1-1 0 0,1 1 1 0 0,0 0 0 0 0,1 0 0 0 0,-6 7-82 0 0,2-1 101 0 0,2-3-5 0 0,1 0-1 0 0,0 0 0 0 0,1 1 0 0 0,0 0 1 0 0,1 1-1 0 0,0 0 0 0 0,-2 5-95 0 0,4-4 80 0 0,1-6-58 0 0,1 1 0 0 0,0 0 0 0 0,0-1 0 0 0,1 1 0 0 0,0 0 0 0 0,1 0 0 0 0,0 0 0 0 0,0 5-22 0 0,1-1 16 0 0,-1-7 1 0 0,1-1 0 0 0,0 1 0 0 0,0 0 0 0 0,1-1 0 0 0,0 1 0 0 0,0 0 0 0 0,0-1 0 0 0,0 0 0 0 0,1 1 0 0 0,0-1-1 0 0,0 0 1 0 0,0 1 0 0 0,1-1 0 0 0,2 3-17 0 0,-1-2 17 0 0,1-1 1 0 0,-1 1-1 0 0,1-1 0 0 0,1 0 0 0 0,-1 0 1 0 0,1-1-1 0 0,-1 0 0 0 0,1 0 0 0 0,1 0 0 0 0,-1 0 1 0 0,0-1-1 0 0,1 0 0 0 0,0-1 0 0 0,0 0 0 0 0,0 0 1 0 0,4 1-18 0 0,5 0-310 0 0,1 0 1 0 0,-1-2 0 0 0,1 0 0 0 0,-1 0 0 0 0,1-2-1 0 0,11-1 310 0 0,2-2-8962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309 101 7736 0 0,'0'0'610'0'0,"-16"-2"2493"0"0,13-1-2954 0 0,-1 1 1 0 0,1 0-1 0 0,-1 0 0 0 0,0 1 1 0 0,0-1-1 0 0,0 1 0 0 0,1-1 1 0 0,-2 1-1 0 0,1 1 0 0 0,-2-1-149 0 0,1 0 26 0 0,-1 0 0 0 0,1 1 0 0 0,0 0 0 0 0,0 0 0 0 0,0 1 0 0 0,-1-1 0 0 0,1 1 1 0 0,0 0-1 0 0,0 0 0 0 0,0 1 0 0 0,0 0 0 0 0,0 0 0 0 0,1 0 0 0 0,-1 0 0 0 0,0 1 0 0 0,1-1 0 0 0,0 1 0 0 0,0 0 0 0 0,-1 1 0 0 0,2-1 0 0 0,-4 4-26 0 0,-24 25 203 0 0,1 1 1 0 0,0 3-204 0 0,13-15 38 0 0,12-14-8 0 0,1 0-1 0 0,1 0 0 0 0,-1 0 1 0 0,1 0-1 0 0,0 1 1 0 0,0-1-1 0 0,1 1 1 0 0,0 0-1 0 0,1 0 0 0 0,0 0 1 0 0,0 0-1 0 0,0 0 1 0 0,1 0-1 0 0,1 0 1 0 0,-1 1-30 0 0,1-6 8 0 0,-1-1 0 0 0,1 1 0 0 0,-1 0 1 0 0,1-1-1 0 0,0 1 0 0 0,0-1 0 0 0,0 1 1 0 0,1-1-1 0 0,-1 1 0 0 0,0-1 0 0 0,1 0 1 0 0,0 0-1 0 0,-1 1 0 0 0,1-1 0 0 0,0 0 1 0 0,0-1-1 0 0,0 1 0 0 0,2 1-8 0 0,8 6 22 0 0,-1-2 0 0 0,1 1 0 0 0,2 0-22 0 0,-11-7 2 0 0,4 3 0 0 0,1-1 0 0 0,0 0 0 0 0,-1-1 0 0 0,1 0 0 0 0,0 0 0 0 0,0-1 0 0 0,0 0 0 0 0,0 0 0 0 0,4-1-2 0 0,20 0 13 0 0,25-4-13 0 0,-40 3 1 0 0,8-3 8 0 0,1-1 1 0 0,-2 0-1 0 0,1-2 1 0 0,-1-1 0 0 0,0-1-1 0 0,0-2 1 0 0,-1 0 0 0 0,-1-1-1 0 0,21-14-9 0 0,-40 23 17 0 0,0 1 0 0 0,0 0 0 0 0,0-1 1 0 0,-1 0-1 0 0,1 0 0 0 0,-1 0 0 0 0,1 0 0 0 0,-1 0 0 0 0,0 0 0 0 0,0 0 0 0 0,0-1 0 0 0,-1 1 0 0 0,1-1 0 0 0,-1 1 0 0 0,0-1 0 0 0,0 0 1 0 0,0 1-1 0 0,0-1 0 0 0,-1 0 0 0 0,0 0 0 0 0,1-1-17 0 0,-1-1 53 0 0,0 1 1 0 0,-1-1-1 0 0,1 1 1 0 0,-1 0-1 0 0,0-1 1 0 0,0 1-1 0 0,-1 0 1 0 0,0 0-1 0 0,0 0 1 0 0,0 0-1 0 0,0 0 1 0 0,-1 0-1 0 0,1 1 1 0 0,-1-1 0 0 0,-2-1-54 0 0,-9-11 53 0 0,0 0 3 0 0,0 0 0 0 0,-2 0 0 0 0,0 1 0 0 0,-11-7-56 0 0,-1-1 68 0 0,21 17-31 0 0,-2 0 1 0 0,1 1-1 0 0,-10-6-37 0 0,14 9-222 0 0,-1 0 1 0 0,1 0-1 0 0,0 0 0 0 0,0-1 1 0 0,0 1-1 0 0,1-1 0 0 0,-1 0 1 0 0,1 0-1 0 0,-1-2 222 0 0,3 5-10246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7.2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56 9848 0 0,'30'13'1576'0'0,"-12"-10"-1300"0"0,0-2 0 0 0,0 0 0 0 0,0-1 1 0 0,1-1-1 0 0,-1 0 0 0 0,-1-2 0 0 0,14-3-276 0 0,19-1 105 0 0,27-1 55 0 0,-12 1-94 0 0,41-10-66 0 0,-80 11 2 0 0,-1 1 0 0 0,1 2 0 0 0,0 0 0 0 0,4 2-2 0 0,7-2-1 0 0,-31 2 1 0 0,0 0 1 0 0,0 1-1 0 0,-1-1 0 0 0,1 1 0 0 0,0 0 0 0 0,0 0 0 0 0,0 1 0 0 0,-1 0 0 0 0,1 0 0 0 0,0 0 0 0 0,-1 1 1 0 0,1 0-1 0 0,-1 0 0 0 0,1 0 0 0 0,-1 1 0 0 0,1 0 0 0 0,4 4 4 0 0,-7-6-2 0 0,-1 0 1 0 0,1 0 0 0 0,-1 1 0 0 0,0-1-1 0 0,0 1 1 0 0,1-1 0 0 0,-1 1-1 0 0,0 0 1 0 0,0 0 0 0 0,-1 0 0 0 0,1 0-1 0 0,0 0 1 0 0,-1 0 0 0 0,1 1 0 0 0,-1-1-1 0 0,0 0 1 0 0,0 1 0 0 0,0-1 0 0 0,0 1-1 0 0,0-1 1 0 0,0 1 0 0 0,-1 0-1 0 0,1-1 1 0 0,-1 1 0 0 0,0 1-3 0 0,-1 28 77 0 0,-1-1 1 0 0,-2 1-1 0 0,-6 26-77 0 0,8-49 9 0 0,2 1-1 0 0,-1 0 1 0 0,1 0 0 0 0,1-1 0 0 0,0 1 0 0 0,0 3-9 0 0,3 28 18 0 0,-4-32 1 0 0,0 0 0 0 0,0-1 0 0 0,1 1 0 0 0,1 0 0 0 0,0-1 1 0 0,0 1-1 0 0,0-1 0 0 0,2 3-19 0 0,-1-2 47 0 0,-1-4-9 0 0,-1 0 0 0 0,1 0 0 0 0,0 0 0 0 0,0 0 0 0 0,0 0 0 0 0,1-1 0 0 0,0 1 0 0 0,0-1 0 0 0,0 0 0 0 0,0 0 0 0 0,1 0 0 0 0,2 2-38 0 0,-6-5-30 0 0,1-1 0 0 0,-1 1 1 0 0,1-1-1 0 0,-1 1 1 0 0,0-1-1 0 0,1 0 1 0 0,-1 1-1 0 0,0-1 0 0 0,0 1 1 0 0,1 0-1 0 0,-1-1 1 0 0,0 1-1 0 0,0-1 1 0 0,0 1-1 0 0,0-1 1 0 0,0 1-1 0 0,0-1 0 0 0,0 1 1 0 0,0 0-1 0 0,0-1 1 0 0,0 1-1 0 0,0-1 1 0 0,0 1 29 0 0,0-1-10032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90 7232 0 0,'0'238'4256'0'0,"1"-228"-4260"0"0,-1 0 0 0 0,2 1 0 0 0,-1-1 0 0 0,2 2 4 0 0,-2-8-1 0 0,0 0 0 0 0,1 0 1 0 0,-1 0-1 0 0,1 0 0 0 0,0-1 1 0 0,0 1-1 0 0,0-1 0 0 0,0 1 1 0 0,1-1-1 0 0,-1 0 0 0 0,1 0 1 0 0,3 3 0 0 0,-5-5 0 0 0,7 6 64 0 0,0 0 0 0 0,1 0 0 0 0,0-1 0 0 0,0 0 0 0 0,1-1 0 0 0,-1 1 0 0 0,9 1-64 0 0,-3-1 89 0 0,0-1 0 0 0,0-1-1 0 0,0 0 1 0 0,0-1 0 0 0,1-1 0 0 0,-1 0 0 0 0,1-2-89 0 0,-1 1 110 0 0,1-1 0 0 0,-1-1 1 0 0,0-1-1 0 0,0 0 0 0 0,0-1 0 0 0,0 0 0 0 0,-1-2 0 0 0,1 1 0 0 0,-1-2 0 0 0,0 0 0 0 0,0-1 0 0 0,-1 0 0 0 0,0-1 0 0 0,0 0 0 0 0,-1-1 1 0 0,8-7-111 0 0,-16 12 88 0 0,0 0 1 0 0,-1 1-1 0 0,0-1 1 0 0,0 0-1 0 0,0-1 1 0 0,0 1-1 0 0,0 0 1 0 0,-1-1-1 0 0,0 1 1 0 0,0-1-1 0 0,0 0 0 0 0,-1 0 1 0 0,2-4-89 0 0,-2 1 99 0 0,0 0 0 0 0,-1 0 0 0 0,0-1-1 0 0,0 1 1 0 0,0 0 0 0 0,-1-1 0 0 0,-1 1 0 0 0,0-1-99 0 0,-1-5 127 0 0,-2 1 0 0 0,1 1 1 0 0,-2-1-1 0 0,1 1 0 0 0,-8-11-127 0 0,-11-24 173 0 0,7 8-117 0 0,-15-41 89 0 0,22 54-2251 0 0,9 23-8715 0 0</inkml:trace>
  <inkml:trace contextRef="#ctx0" brushRef="#br0" timeOffset="1">734 410 4120 0 0,'0'0'0'0'0,"0"0"0"0"0,0 0 0 0 0,0 0-3104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57 4912 0 0,'2'29'-2769'0'0,"0"8"3233"0"0,-2 6-49 0 0,-1 10 1048 0 0,3 0-1 0 0,1-1 0 0 0,6 22-1462 0 0,-7-65 309 0 0,-2 0-1 0 0,1 0 0 0 0,-2 1 1 0 0,1 3-309 0 0,-1-5 347 0 0,1 0-1 0 0,0 0 1 0 0,0 0 0 0 0,1 0 0 0 0,1 6-347 0 0,-1-12 94 0 0,0 0 0 0 0,0-1 0 0 0,0 1-1 0 0,0 0 1 0 0,0 0 0 0 0,1-1 0 0 0,-1 1 0 0 0,1-1 0 0 0,0 2-94 0 0,0-2 66 0 0,-1 0 0 0 0,0 0 0 0 0,0 0 0 0 0,0 0 0 0 0,0 0 0 0 0,0 0 0 0 0,0 1 0 0 0,-1-1 1 0 0,1 0-1 0 0,0 0 0 0 0,-1 1 0 0 0,1-1 0 0 0,0 1-66 0 0,-1-1 169 0 0,0-1 2 0 0,0 0-7 0 0,0 0 3 0 0,0 0 3 0 0,0 0 9 0 0,-9-4 688 0 0,7-30-75 0 0,-5-32-792 0 0,3 27 157 0 0,-1-3 18 0 0,1 17-70 0 0,1 1 0 0 0,2-1 0 0 0,1 0 0 0 0,2-18-105 0 0,1 5 41 0 0,-3 26-27 0 0,1 0 0 0 0,0 0 0 0 0,1 0 0 0 0,2-3-14 0 0,-3 11 2 0 0,0 0-1 0 0,1 0 1 0 0,0 0 0 0 0,0-1 0 0 0,0 2-1 0 0,1-1 1 0 0,-1 0 0 0 0,1 0 0 0 0,0 1-1 0 0,0 0 1 0 0,0-1 0 0 0,0 1 0 0 0,2-1-2 0 0,4-2-25 0 0,1-1 0 0 0,-1 2 1 0 0,1-1-1 0 0,0 1 1 0 0,1 1-1 0 0,-1 0 1 0 0,1 0-1 0 0,0 1 1 0 0,0 0-1 0 0,0 1 1 0 0,7 0 24 0 0,22-2-196 0 0,1 2 0 0 0,23 3 196 0 0,-22-1-49 0 0,-39 0 39 0 0,-1 0 1 0 0,1 1 0 0 0,-1-1-1 0 0,1 1 1 0 0,-1-1-1 0 0,1 1 1 0 0,-1 0 0 0 0,1 0-1 0 0,-1 0 1 0 0,0 0-1 0 0,1 0 1 0 0,-1 0 0 0 0,0 1-1 0 0,0-1 1 0 0,0 1-1 0 0,0 0 1 0 0,0 0 0 0 0,0-1-1 0 0,-1 1 1 0 0,1 0-1 0 0,0 0 1 0 0,-1 1 0 0 0,1 0 9 0 0,3 6-19 0 0,-1 0-1 0 0,0 0 1 0 0,-1 1 0 0 0,0-1 0 0 0,1 5 19 0 0,-3-9-3 0 0,0 0 0 0 0,-1 1 0 0 0,0-1 0 0 0,0 0 0 0 0,0 0 0 0 0,0 1 0 0 0,-1-1 0 0 0,0 0 0 0 0,0 0 0 0 0,0 0 0 0 0,-1 0 0 0 0,0 0 0 0 0,0 0 0 0 0,0 0 0 0 0,0-1 0 0 0,-1 1 0 0 0,0-1 0 0 0,0 0 0 0 0,0 1 0 0 0,-3 2 3 0 0,-6 7-9 0 0,-1-1 0 0 0,-1 0 0 0 0,0-1 0 0 0,0 0 0 0 0,-5 1 9 0 0,-57 39 9 0 0,54-41 16 0 0,19-9-12 0 0,-1-1 0 0 0,1 1 1 0 0,0 0-1 0 0,-1 0 1 0 0,1 0-1 0 0,0 0 1 0 0,-1 2-14 0 0,-5 3 54 0 0,8-6-47 0 0,1-1-1 0 0,-1 1 1 0 0,0 0 0 0 0,1-1-1 0 0,-1 1 1 0 0,1-1-1 0 0,-1 1 1 0 0,1 0 0 0 0,-1 0-1 0 0,1-1 1 0 0,-1 1 0 0 0,1 0-1 0 0,-1 0 1 0 0,1 0-1 0 0,0-1 1 0 0,0 1 0 0 0,-1 0-1 0 0,1 0 1 0 0,0 0-1 0 0,0 0 1 0 0,0 0 0 0 0,0 0-7 0 0,0 1 11 0 0,-1-1 0 0 0,1 1 1 0 0,0 0-1 0 0,0 0 1 0 0,0-1-1 0 0,0 1 1 0 0,0 0-1 0 0,0 0 1 0 0,1-1-1 0 0,-1 1 1 0 0,0 0-1 0 0,1-1 1 0 0,0 1-1 0 0,-1-1 1 0 0,1 1-1 0 0,0 0 0 0 0,0-1 1 0 0,0 1-12 0 0,2 1 5 0 0,0 0 0 0 0,0 0 0 0 0,0 0 1 0 0,0-1-1 0 0,1 1 0 0 0,2 1-5 0 0,4 2 19 0 0,-4-2-11 0 0,1 0 1 0 0,0-1-1 0 0,0 0 1 0 0,0 0 0 0 0,0-1-1 0 0,1 0 1 0 0,-1 0 0 0 0,2-1-9 0 0,36 12 20 0 0,-24-4-9 0 0,-1-1 1 0 0,2-1 0 0 0,-1-1-1 0 0,1 0 1 0 0,0-2-1 0 0,19 1-11 0 0,1 4 9 0 0,-37-8-7 0 0,1 1-1 0 0,-1-1 0 0 0,0 1 0 0 0,0-2 0 0 0,1 1 0 0 0,-1-1 0 0 0,1 1 1 0 0,-1-1-1 0 0,0-1 0 0 0,1 1 0 0 0,-1-1 0 0 0,1 0 0 0 0,-1 0 1 0 0,5-2-2 0 0,30-11-1943 0 0,-38 13-7586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473 139 8432 0 0,'-2'0'122'0'0,"-1"-1"0"0"0,1 0 0 0 0,-1 1 0 0 0,1-1 0 0 0,0 0 0 0 0,-1 0 0 0 0,1 0 0 0 0,0 0 0 0 0,0 0 0 0 0,-1-1 0 0 0,1 1 0 0 0,0-1 0 0 0,0 0 0 0 0,1 1 0 0 0,-1-1 0 0 0,0 0 0 0 0,-1-2-122 0 0,-12-10 750 0 0,2 4-500 0 0,1 1 0 0 0,-1 0 0 0 0,-1 0 1 0 0,0 2-1 0 0,0 0 0 0 0,0 0 0 0 0,-1 1 0 0 0,1 1 1 0 0,-2 0-251 0 0,-20-4 101 0 0,25 5-55 0 0,0 1-1 0 0,0 0 0 0 0,0 0 1 0 0,-1 1-1 0 0,1 1 0 0 0,-1 0 0 0 0,1 1 1 0 0,-1 0-1 0 0,-11 2-45 0 0,-4 1 120 0 0,24-4-104 0 0,0 1-1 0 0,0 1 0 0 0,0-1 1 0 0,0 0-1 0 0,0 1 1 0 0,0 0-1 0 0,0-1 0 0 0,0 1 1 0 0,0 1-1 0 0,0-1 0 0 0,1 0 1 0 0,-1 0-1 0 0,0 1 0 0 0,1 0 1 0 0,-2 0-16 0 0,-1 2 51 0 0,0 0 0 0 0,1 0 0 0 0,-1 1 0 0 0,1-1 1 0 0,0 1-1 0 0,0 0 0 0 0,-2 4-51 0 0,5-6 12 0 0,0-1 0 0 0,0 0 0 0 0,0 0 0 0 0,1 1 0 0 0,-1-1 0 0 0,0 0 0 0 0,1 1 0 0 0,0-1 0 0 0,-1 1 0 0 0,1-1 0 0 0,0 1 0 0 0,1-1 0 0 0,-1 1 0 0 0,0-1 0 0 0,1 0 0 0 0,-1 1 0 0 0,1-1 0 0 0,0 1 0 0 0,-1-1 0 0 0,1 0 0 0 0,1 2-12 0 0,5 7 24 0 0,0 0-1 0 0,1 0 1 0 0,0 0-1 0 0,0-1 0 0 0,1-1 1 0 0,2 2-24 0 0,15 18 33 0 0,12 11 25 0 0,2-2 1 0 0,1-1 0 0 0,24 14-59 0 0,-24-21 70 0 0,-28-21-17 0 0,0-1 1 0 0,-1 2-1 0 0,0 0 0 0 0,0 0 1 0 0,-1 1-1 0 0,-1 0 0 0 0,0 1 1 0 0,0 1-54 0 0,-8-9-12 0 0,0-1 0 0 0,0 0 0 0 0,-1 1 1 0 0,0 0-1 0 0,0-1 0 0 0,0 1 0 0 0,0 0 0 0 0,0 3 12 0 0,-9-2 29 0 0,0 0 0 0 0,-1-1 0 0 0,1 0 0 0 0,-1 0 0 0 0,0-1 0 0 0,0 0 0 0 0,0 0 0 0 0,0-1 0 0 0,0 0 0 0 0,-1-1 0 0 0,1 0 0 0 0,-2-1-29 0 0,-24 1 111 0 0,0-2 0 0 0,-22-3-111 0 0,34 2 41 0 0,16 2-33 0 0,-1-1 1 0 0,1 0-1 0 0,-1 0 1 0 0,1-1-1 0 0,-1 0 0 0 0,1 0 1 0 0,0 0-1 0 0,0-1 1 0 0,0 0-1 0 0,0-1 1 0 0,1 1-1 0 0,-5-4-8 0 0,-2 1 57 0 0,12 6-137 0 0,0-1 1 0 0,1 1-1 0 0,-1 0 1 0 0,0 0-1 0 0,0-1 1 0 0,0 1-1 0 0,1 0 1 0 0,-1-1-1 0 0,0 1 0 0 0,1 0 1 0 0,-1-1-1 0 0,0 1 1 0 0,1-1-1 0 0,-1 0 1 0 0,0 1-1 0 0,1-1 1 0 0,-1 1-1 0 0,1-1 1 0 0,-1 0-1 0 0,1 1 0 0 0,-1-1 1 0 0,1 0-1 0 0,0 0 1 0 0,-1 1-1 0 0,1-2 80 0 0,0 1-10366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347 1 7632 0 0,'13'0'2073'0'0,"-19"2"35"0"0,-19 7-1257 0 0,-84 51-307 0 0,90-50-474 0 0,6-3-7 0 0,1-1-1 0 0,0 2 1 0 0,0 0-1 0 0,0 0 1 0 0,1 1-1 0 0,1 0 1 0 0,-1 1-1 0 0,-5 7-62 0 0,0 2 100 0 0,11-15-73 0 0,0 1 0 0 0,1 0 0 0 0,0 0 0 0 0,0 0 0 0 0,0 0 0 0 0,0 1 0 0 0,1 0 0 0 0,0-1 0 0 0,-2 6-27 0 0,-10 28 176 0 0,6-20-32 0 0,7-13-116 0 0,0 0 0 0 0,0 0-1 0 0,1 1 1 0 0,-1-1 0 0 0,2 0 0 0 0,-1 0 0 0 0,1 1 0 0 0,0-1 0 0 0,0 1-1 0 0,0-1 1 0 0,1 0 0 0 0,0 1 0 0 0,1 1-28 0 0,2 6 47 0 0,0-1 1 0 0,0 1-1 0 0,2-1 0 0 0,-1-1 1 0 0,6 9-48 0 0,3 14 140 0 0,-13-30-120 0 0,1 1-1 0 0,0-1 1 0 0,0 0-1 0 0,0 0 1 0 0,1 0 0 0 0,-1-1-1 0 0,1 1 1 0 0,1 1-20 0 0,2 1 8 0 0,-4-4-3 0 0,1 1-1 0 0,0-1 1 0 0,0 1 0 0 0,0-1 0 0 0,1 0 0 0 0,-1 0 0 0 0,1 0-1 0 0,-1-1 1 0 0,1 1 0 0 0,0-1 0 0 0,0 0 0 0 0,0 0 0 0 0,4 1-5 0 0,27 16-10 0 0,-29-14 7 0 0,1-1 1 0 0,0 0-1 0 0,-1-1 1 0 0,2 0-1 0 0,-1 0 0 0 0,1 0 3 0 0,9 2-3 0 0,-12-3 4 0 0,1 0-1 0 0,-1 0 1 0 0,1-1 0 0 0,0 0-1 0 0,0 0 1 0 0,0-1 0 0 0,0 1-1 0 0,0-1 1 0 0,5-1-1 0 0,2-1-157 0 0,-2 1 304 0 0,-1 0 0 0 0,0-1 0 0 0,1-1 0 0 0,2-1-147 0 0,-11 4-88 0 0,0-1 1 0 0,0 0-1 0 0,0 0 1 0 0,0 0-1 0 0,0 0 1 0 0,0 0-1 0 0,-1 0 1 0 0,1 0-1 0 0,0-1 0 0 0,-1 1 1 0 0,1-1-1 0 0,-1 1 1 0 0,1-1-1 0 0,-1 1 1 0 0,0-1-1 0 0,0 0 1 0 0,0 0-1 0 0,0 1 0 0 0,0-1 1 0 0,0 0-1 0 0,0 0 1 0 0,0 0-1 0 0,-1-1 88 0 0,1 1-9866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0 388 10752 0 0,'2'12'130'0'0,"6"-16"162"0"0,-7 3-261 0 0,0 1 0 0 0,0-1 0 0 0,1 0 1 0 0,-1 0-1 0 0,0 1 0 0 0,1-1 0 0 0,-1 0 1 0 0,0 1-1 0 0,1-1 0 0 0,-1 1 0 0 0,1 0 0 0 0,-1 0 1 0 0,2-1-32 0 0,63-1 1604 0 0,20-6-1604 0 0,-22 2-135 0 0,19 2 135 0 0,-63 3-28 0 0,1 0 0 0 0,-1-2 0 0 0,13-3 28 0 0,-11 1-35 0 0,0 2 1 0 0,12 0 34 0 0,-20 1-116 0 0,0 0 0 0 0,0-1 1 0 0,0 0-1 0 0,-1-1 0 0 0,4-2 116 0 0,-1 1-1183 0 0,4-3-6775 0 0</inkml:trace>
  <inkml:trace contextRef="#ctx0" brushRef="#br0" timeOffset="1">1396 1 10040 0 0,'0'0'440'0'0,"27"3"2526"0"0,-27-3-2943 0 0,1 1 0 0 0,-1-1-1 0 0,1 1 1 0 0,-1 0 0 0 0,1-1-1 0 0,-1 1 1 0 0,0 0 0 0 0,1-1-1 0 0,-1 1 1 0 0,0 0 0 0 0,0 0 0 0 0,1-1-1 0 0,-1 1 1 0 0,0 0 0 0 0,0 0-1 0 0,0 0 1 0 0,0-1 0 0 0,0 1-1 0 0,0 0 1 0 0,0 0 0 0 0,0 0-1 0 0,0-1 1 0 0,-1 2-23 0 0,-6 22 167 0 0,2-10-148 0 0,-22 67 355 0 0,-14 23-374 0 0,-3 7 417 0 0,28-73 12 0 0,-2 0 1 0 0,-16 24-430 0 0,-18 37 666 0 0,42-78-401 0 0,-2-1-1 0 0,-7 10-264 0 0,5-9 304 0 0,2 0-1 0 0,-4 10-303 0 0,2 5 243 0 0,11-27-166 0 0,0 0 0 0 0,0 0 0 0 0,-1-1 0 0 0,0 1-1 0 0,-1-1 1 0 0,0 0-77 0 0,-9 15 276 0 0,12-19-214 0 0,0-1 0 0 0,-1 1 1 0 0,1-1-1 0 0,-1 1 0 0 0,1-1 0 0 0,-1 0 1 0 0,0 0-1 0 0,0 0 0 0 0,-2 1-62 0 0,4-4 18 0 0,1 1-1 0 0,-1 0 1 0 0,0 0-1 0 0,1 0 1 0 0,-1 0 0 0 0,0 0-1 0 0,1 0 1 0 0,-1-1-1 0 0,1 1 1 0 0,0 0-1 0 0,-1 1 1 0 0,1-1 0 0 0,0 0-1 0 0,0 0 1 0 0,-1 0-1 0 0,1 0 1 0 0,0 0-1 0 0,0 0 1 0 0,0 0 0 0 0,0 0-1 0 0,0 0 1 0 0,0 0-1 0 0,1 0-17 0 0,-1 4 25 0 0,-4-2-690 0 0,3-3-995 0 0,1 0-10662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17 214 5624 0 0,'-2'8'289'0'0,"0"-1"0"0"0,0 1-1 0 0,1-1 1 0 0,0 1 0 0 0,1 0 0 0 0,0 5-289 0 0,-4 30 1579 0 0,2-24-1172 0 0,0 1 0 0 0,1-1 1 0 0,1 1-1 0 0,2 17-407 0 0,0-16 67 0 0,-1-14-69 0 0,0 0 1 0 0,1 0-1 0 0,-1 0 0 0 0,2 0 1 0 0,1 5 1 0 0,4 12-15 0 0,-7-21 8 0 0,1 1 0 0 0,-1-1 0 0 0,1 0 0 0 0,0 1 0 0 0,0-1 0 0 0,0 0 0 0 0,0 0 0 0 0,0 0 0 0 0,1 0 0 0 0,0 0 0 0 0,-1-1-1 0 0,1 1 1 0 0,0-1 0 0 0,0 0 0 0 0,0 1 0 0 0,1-1 0 0 0,-1-1 0 0 0,0 1 0 0 0,1 0 0 0 0,-1-1 0 0 0,1 0 0 0 0,0 0 0 0 0,-1 0 0 0 0,1 0 0 0 0,0-1 0 0 0,-1 1 0 0 0,2-1 7 0 0,7 1 121 0 0,-1 0 1 0 0,1-1 0 0 0,0 0-1 0 0,0-1 1 0 0,-1 0-1 0 0,1-1 1 0 0,-1 0 0 0 0,3-2-122 0 0,19-4 316 0 0,-22 5-211 0 0,1 0-1 0 0,-1 0 1 0 0,1-1 0 0 0,-1 0 0 0 0,1-2-105 0 0,3-1 151 0 0,-12 5-111 0 0,1 1-1 0 0,-1 0 1 0 0,0-1-1 0 0,0 0 0 0 0,0 0 1 0 0,0 0-1 0 0,0 0 1 0 0,0 0-1 0 0,0 0 1 0 0,-1-1-1 0 0,1 1 1 0 0,-1-1-1 0 0,0 0 0 0 0,0 0 1 0 0,0 0-1 0 0,0 0-39 0 0,16-25 354 0 0,-16 26-320 0 0,0 0-1 0 0,0 0 1 0 0,-1-1-1 0 0,1 1 0 0 0,-1 0 1 0 0,1-1-1 0 0,-1 1 1 0 0,0-1-1 0 0,0 0 1 0 0,0 1-1 0 0,0-1 0 0 0,0 0 1 0 0,-1 0-1 0 0,1 0 1 0 0,-1 0-1 0 0,0 1 0 0 0,1-1 1 0 0,-1 0-1 0 0,-1 0 1 0 0,1 0-1 0 0,0 0 0 0 0,-1 0 1 0 0,0 0-34 0 0,-52-152 539 0 0,29 90-259 0 0,-12-54-280 0 0,34 110-162 0 0,-7-28 555 0 0,9 37-445 0 0,0-1 0 0 0,-1 1 0 0 0,1-1 0 0 0,0 0 0 0 0,0 1 0 0 0,0-1 0 0 0,0 0 0 0 0,0 1 0 0 0,-1-1 0 0 0,1 0 0 0 0,1 1 0 0 0,-1-1 0 0 0,0 0 0 0 0,0 0 0 0 0,0 1 0 0 0,0-1 0 0 0,0 0 0 0 0,0 1 0 0 0,1-1 0 0 0,-1 1 0 0 0,0-1 0 0 0,1 0 0 0 0,-1 1 0 0 0,0-1 0 0 0,1 1 0 0 0,-1-1 0 0 0,1 1 0 0 0,-1-1 0 0 0,1 1 0 0 0,-1-1 0 0 0,1 1 0 0 0,-1-1 0 0 0,1 1 0 0 0,-1 0 1 0 0,1-1-1 0 0,0 1 0 0 0,-1 0 0 0 0,1 0 0 0 0,0-1 52 0 0,0 1-9400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4 453 5824 0 0,'0'0'512'0'0,"0"0"0"0"0,0 0 1 0 0,0 0-28 0 0,0 0-130 0 0,0 0-30 0 0,0 0-1 0 0,0 0-14 0 0,0 0-93 0 0,0 0-18 0 0,0 0 1 0 0,0 0-6 0 0,0 0-22 0 0,0 0-10 0 0,0-15 1015 0 0,-2-5-926 0 0,1-1 0 0 0,0 0 0 0 0,3-19-251 0 0,2-8 201 0 0,-3 29-64 0 0,0 1 1 0 0,2-1 0 0 0,0 1 0 0 0,0-1 0 0 0,2 1 0 0 0,0 0 0 0 0,2 0-138 0 0,-6 15 43 0 0,0 0 1 0 0,1 0-1 0 0,0 0 1 0 0,0 0-1 0 0,0 1 1 0 0,0-1 0 0 0,0 0-1 0 0,0 1 1 0 0,1-1-1 0 0,0 0-43 0 0,-2 3 16 0 0,0-1 0 0 0,0 1-1 0 0,0-1 1 0 0,0 1 0 0 0,0-1-1 0 0,0 1 1 0 0,0-1 0 0 0,0 1-1 0 0,0 0 1 0 0,0 0 0 0 0,0-1-1 0 0,1 1 1 0 0,-1 0-1 0 0,0 0 1 0 0,0 0 0 0 0,0 0-1 0 0,0 0 1 0 0,0 1 0 0 0,0-1-1 0 0,1 0 1 0 0,-1 0 0 0 0,0 1-1 0 0,0-1 1 0 0,0 1 0 0 0,0-1-1 0 0,0 1 1 0 0,0-1 0 0 0,0 1-1 0 0,0 0 1 0 0,0 0-16 0 0,19 8 350 0 0,-19-8-342 0 0,1-1 1 0 0,0 1-1 0 0,-1-1 1 0 0,1 1-1 0 0,-1 0 1 0 0,1 0-1 0 0,-1 0 0 0 0,1 0 1 0 0,-1 0-1 0 0,1 0 1 0 0,-1 0-1 0 0,0 0 1 0 0,0 1-1 0 0,0-1 0 0 0,1 0 1 0 0,-1 1-1 0 0,0-1 1 0 0,-1 1-1 0 0,1-1 1 0 0,0 1-1 0 0,0 0 0 0 0,-1-1 1 0 0,1 2-9 0 0,35 87 119 0 0,-18-42-47 0 0,3 0 0 0 0,15 26-72 0 0,-29-64 33 0 0,1 0 0 0 0,0 0 0 0 0,1-1 0 0 0,0 0 0 0 0,0 0 0 0 0,1-1 0 0 0,0 0 0 0 0,0 0 0 0 0,1-2 0 0 0,0 1 0 0 0,0-1 0 0 0,1-1 0 0 0,-1 0 0 0 0,1 0 1 0 0,10 1-34 0 0,11 7 162 0 0,-30-11-143 0 0,1 0 0 0 0,-1 0 0 0 0,1-1 0 0 0,0 1 0 0 0,0-1 0 0 0,0 0 0 0 0,0 0 1 0 0,0 0-1 0 0,0-1 0 0 0,0 0 0 0 0,0 1 0 0 0,0-1 0 0 0,0-1 0 0 0,1 1 0 0 0,-1-1 1 0 0,3 0-20 0 0,2-2 63 0 0,-1 0 0 0 0,0-1 0 0 0,0 0 1 0 0,0 0-1 0 0,0-1 0 0 0,-1 0 1 0 0,0 0-1 0 0,0-1 0 0 0,0 0 0 0 0,-1 0 1 0 0,0 0-1 0 0,0-1 0 0 0,0 0 1 0 0,-1 0-1 0 0,1-2-63 0 0,-3 4 28 0 0,-1 0 0 0 0,1 0-1 0 0,-1 0 1 0 0,0 0 0 0 0,-1 0 0 0 0,1-1 0 0 0,-1 1 0 0 0,0 0 0 0 0,0-6-28 0 0,2-51 315 0 0,-3 29-113 0 0,-2 0-1 0 0,-3-14-201 0 0,3 33 76 0 0,-1-1 1 0 0,-1 0 0 0 0,0 1 0 0 0,-1 0-1 0 0,-1 0 1 0 0,-4-8-77 0 0,-3-7 128 0 0,9 20-55 0 0,0 0 0 0 0,0 0 0 0 0,-1 1 0 0 0,-4-6-73 0 0,2 1 137 0 0,7 11-127 0 0,-1 1 1 0 0,1-1-1 0 0,-1 0 0 0 0,0 1 0 0 0,1-1 0 0 0,-1 1 0 0 0,0-1 0 0 0,0 1 1 0 0,0-1-1 0 0,0 1 0 0 0,0-1 0 0 0,-1 1 0 0 0,1 0 0 0 0,0 0 1 0 0,-1 0-1 0 0,1 0 0 0 0,0 0 0 0 0,-1 0 0 0 0,1 0 0 0 0,-1 0 0 0 0,0 0 1 0 0,1 1-1 0 0,-1-1 0 0 0,0 0 0 0 0,1 1 0 0 0,-1 0 0 0 0,0-1 0 0 0,0 1-10 0 0,1-4-2689 0 0,1 4-9189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8032 0 0,'0'5'265'0'0,"0"-1"1"0"0,1 0-1 0 0,0 1 1 0 0,0-1-1 0 0,0 0 1 0 0,0 0-1 0 0,1 1 1 0 0,0-1-1 0 0,0 1-265 0 0,4 8 531 0 0,-6-9-458 0 0,1-1 1 0 0,0 0-1 0 0,-1 1 1 0 0,0-1-1 0 0,1 0 1 0 0,-2 1-1 0 0,1-1 1 0 0,0 0-1 0 0,0 1-73 0 0,-1 9 84 0 0,2 8 66 0 0,1-1-1 0 0,1 1 1 0 0,5 19-150 0 0,-2-13 124 0 0,2 28-124 0 0,4 17 129 0 0,-7-49 10 0 0,-1 0-1 0 0,-2 1 0 0 0,0 7-138 0 0,-2 1 223 0 0,-1-13 642 0 0,1 0-1 0 0,1 12-864 0 0,1-37-1777 0 0,-1 5-7508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0 190 6632 0 0,'1'11'182'0'0,"1"0"1"0"0,0-1 0 0 0,1 1-1 0 0,0 0 1 0 0,1-1 0 0 0,0 0-1 0 0,0 1 1 0 0,1-2-1 0 0,0 1 1 0 0,5 5-183 0 0,-1 0 360 0 0,-1 1 0 0 0,-1 0 0 0 0,5 15-360 0 0,-7-16 157 0 0,0 0-1 0 0,1 0 0 0 0,0 0 0 0 0,2 0 0 0 0,-1-1 0 0 0,2 0 1 0 0,6 9-157 0 0,3-3 222 0 0,1 0 1 0 0,0-1 0 0 0,1-1-1 0 0,1 0 1 0 0,3-1-223 0 0,-18-11 48 0 0,2-1 48 0 0,0 1-1 0 0,-1-1 1 0 0,2 0-1 0 0,-1-1 1 0 0,4 2-96 0 0,-9-5 116 0 0,1 1 1 0 0,-1-1-1 0 0,1 0 0 0 0,-1 0 0 0 0,1-1 1 0 0,0 1-1 0 0,-1-1 0 0 0,1 0 1 0 0,0 0-1 0 0,-1 0 0 0 0,1 0 1 0 0,0 0-1 0 0,-1-1 0 0 0,1 0 1 0 0,1 0-117 0 0,-3 0 72 0 0,1 0 0 0 0,0 0 1 0 0,0 0-1 0 0,-1-1 1 0 0,1 1-1 0 0,0-1 0 0 0,-1 1 1 0 0,0-1-1 0 0,1 0 1 0 0,-1 0-1 0 0,0 0 0 0 0,0 0 1 0 0,0-1-1 0 0,0 1 1 0 0,0 0-1 0 0,-1-1 0 0 0,1 0 1 0 0,-1 1-1 0 0,0-1 1 0 0,1 0-1 0 0,-1 1 1 0 0,-1-1-1 0 0,2-2-72 0 0,0-6 173 0 0,-1 0-1 0 0,0 0 1 0 0,-1 0 0 0 0,0 0 0 0 0,-2-10-173 0 0,1-15 286 0 0,-1-189 978 0 0,3 209-1141 0 0,1 0-1 0 0,1 0 0 0 0,0 1 0 0 0,5-14-122 0 0,-1 4 175 0 0,-5 19-154 0 0,1 0 0 0 0,-1-1 0 0 0,1 1 0 0 0,0 1 0 0 0,1-1 0 0 0,-1 0 0 0 0,1 1 0 0 0,0 0 0 0 0,1 0 0 0 0,-1 0 0 0 0,1 0 0 0 0,0 1-1 0 0,0-1 1 0 0,0 1 0 0 0,1 1 0 0 0,0-1 0 0 0,-1 1 0 0 0,1 0 0 0 0,0 0 0 0 0,1 0 0 0 0,-1 1 0 0 0,0 0 0 0 0,3 0-21 0 0,41-13 14 0 0,26-6-72 0 0,-63 19-759 0 0,0-2 1 0 0,0 0-1 0 0,7-3 817 0 0,-15 4-11963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321 0 7736 0 0,'0'0'160'0'0,"0"0"0"0"0,0 0 2 0 0,0 0-2 0 0,0 0-50 0 0,0 0-13 0 0,0 0 6 0 0,0 0 30 0 0,0 0 118 0 0,0 0 29 0 0,-11 1 2088 0 0,7 3-2274 0 0,0 0-1 0 0,-1 0 1 0 0,1-1 0 0 0,-1 0 0 0 0,0 1 0 0 0,0-2 0 0 0,0 1 0 0 0,0-1 0 0 0,0 1-1 0 0,-4 0-93 0 0,-16 8 183 0 0,-18 8 97 0 0,25-11-110 0 0,-1 1 0 0 0,2 0 0 0 0,-8 6-170 0 0,20-12 42 0 0,1 0-1 0 0,0 1 0 0 0,-1 0 0 0 0,1-1 1 0 0,0 1-1 0 0,1 1 0 0 0,-1-1 0 0 0,1 0 1 0 0,0 1-1 0 0,0 0 0 0 0,0 0 0 0 0,1 0 1 0 0,-1 0-1 0 0,0 3-41 0 0,-19 45 229 0 0,17-44-190 0 0,0 0 0 0 0,1 1 1 0 0,1-1-1 0 0,-1 1 0 0 0,2-1 1 0 0,-1 1-1 0 0,1 0 0 0 0,1 0 1 0 0,-1 4-40 0 0,2 17 115 0 0,-1-3 26 0 0,2-1 0 0 0,2 20-141 0 0,-2-40 18 0 0,0 0-1 0 0,1 0 1 0 0,0-1 0 0 0,0 1-1 0 0,0 0 1 0 0,1 0 0 0 0,0-1-1 0 0,0 0 1 0 0,0 0 0 0 0,1 0-1 0 0,0 0 1 0 0,3 3-18 0 0,31 33 56 0 0,-36-39-42 0 0,1-1 0 0 0,0 1 0 0 0,0-1 0 0 0,1 0 0 0 0,-1-1 0 0 0,0 1 0 0 0,1 0 0 0 0,-1-1 0 0 0,1 0 0 0 0,1 1-14 0 0,7 2 83 0 0,-6-2-35 0 0,0-1 1 0 0,0 1 0 0 0,0-2 0 0 0,0 1 0 0 0,0-1 0 0 0,0 0 0 0 0,0 0 0 0 0,0 0 0 0 0,2-1-49 0 0,12 0 134 0 0,-7 1-66 0 0,1-1 0 0 0,-1 0 0 0 0,0-1 0 0 0,1-1 0 0 0,-1 0 0 0 0,0 0-1 0 0,0-1 1 0 0,-1-1 0 0 0,1 0 0 0 0,-1-1 0 0 0,0 0 0 0 0,-1-1 0 0 0,6-4-68 0 0,-13 8-206 0 0,0 0 0 0 0,0 0-1 0 0,-1-1 1 0 0,1 1 0 0 0,-1-1 0 0 0,0 0 0 0 0,0 0 0 0 0,0 0 0 0 0,-1 0 0 0 0,1-1 206 0 0,-2 2-10772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7.5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9144 0 0,'0'0'27'0'0,"1"0"0"0"0,0 0 0 0 0,-1 0 1 0 0,1 0-1 0 0,-1 1 0 0 0,1-1 0 0 0,-1 0 0 0 0,1 0 1 0 0,-1 1-1 0 0,1-1 0 0 0,-1 0 0 0 0,1 1 1 0 0,-1-1-1 0 0,1 1 0 0 0,-1-1 0 0 0,1 1 0 0 0,-1-1 1 0 0,0 1-1 0 0,1-1 0 0 0,-1 1 0 0 0,0-1 1 0 0,1 1-1 0 0,-1-1 0 0 0,0 1 0 0 0,0-1 0 0 0,0 1 1 0 0,1-1-1 0 0,-1 1-27 0 0,4 22 1394 0 0,-2-10-748 0 0,6 14-74 0 0,-2 1 0 0 0,4 28-572 0 0,-7-31 267 0 0,1 0 1 0 0,2 0-1 0 0,1-1 1 0 0,1 2-268 0 0,4 23-4 0 0,-10-40 3 0 0,-1 1 0 0 0,2 0 0 0 0,0-1 0 0 0,1 3 1 0 0,3 10-3 0 0,-5-17 3 0 0,-1-1-1 0 0,0 0 0 0 0,1 1 1 0 0,0-1-1 0 0,0 0 0 0 0,0 0 0 0 0,1 0 1 0 0,1 1 0 0 0,-3-1 16 0 0,1-1 0 0 0,-1 0 0 0 0,1 1 0 0 0,-1-1 0 0 0,0 1 0 0 0,0-1 0 0 0,0 1 0 0 0,-1 0 0 0 0,1-1 0 0 0,-1 1 0 0 0,0 0 0 0 0,0-1 0 0 0,0 1 0 0 0,-1 2-16 0 0,1 5 25 0 0,-2-10-1793 0 0,1-1-7249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1 234 10752 0 0,'2'14'528'0'0,"4"-17"504"0"0,9-5-303 0 0,17 0-661 0 0,1 2-1 0 0,10 0-67 0 0,-15 3-64 0 0,0-2 1 0 0,0 0-1 0 0,-1-2 0 0 0,15-6 64 0 0,-12 2-505 0 0,28-6 505 0 0,-7 3-120 0 0,-38 11 115 0 0,0 1 0 0 0,0 0-1 0 0,0 1 1 0 0,0 1 0 0 0,0 0 0 0 0,0 1 0 0 0,1 0 0 0 0,10 3 5 0 0,4 0-6 0 0,-23-4 16 0 0,-1 1 1 0 0,1 0-1 0 0,0 0 0 0 0,-1 0 1 0 0,1 0-1 0 0,-1 1 0 0 0,4 1-10 0 0,-6-2 11 0 0,0 1 0 0 0,0-1-1 0 0,-1 0 1 0 0,1 0 0 0 0,-1 1-1 0 0,1-1 1 0 0,-1 1 0 0 0,0-1-1 0 0,1 1 1 0 0,-1 0-1 0 0,0-1 1 0 0,0 1 0 0 0,0 0-1 0 0,0 0 1 0 0,0 0 0 0 0,-1 0-1 0 0,1 0 1 0 0,0 0-11 0 0,2 11 119 0 0,10 33 47 0 0,3 30-166 0 0,-5-11 23 0 0,-2-21 215 0 0,-3 0 0 0 0,-1 1 1 0 0,-2 12-239 0 0,-3-103 1467 0 0,1-156-1094 0 0,2 179-339 0 0,1 1 0 0 0,1 0 0 0 0,1 0 1 0 0,1 1-1 0 0,1-1 0 0 0,1 2 1 0 0,9-18-35 0 0,-12 28 45 0 0,1-1 1 0 0,0 1 0 0 0,1 0-1 0 0,0 1 1 0 0,0 0 0 0 0,1 0 0 0 0,0 1-1 0 0,1 0 1 0 0,0 1 0 0 0,0-1 0 0 0,0 2-1 0 0,1 0 1 0 0,3-1-46 0 0,-5 3 25 0 0,0 1 1 0 0,0 0-1 0 0,1 0 0 0 0,-1 1 0 0 0,0 1 1 0 0,1 0-1 0 0,0 0 0 0 0,-1 1 0 0 0,1 0 1 0 0,-1 0-1 0 0,1 1 0 0 0,5 1-25 0 0,35 1 55 0 0,-46-2-57 0 0,-1-1 1 0 0,1 1-1 0 0,0 0 1 0 0,-1 0 0 0 0,0 1-1 0 0,1-1 1 0 0,-1 1 0 0 0,0-1-1 0 0,0 1 1 0 0,0 0 0 0 0,0 0-1 0 0,0 1 1 0 0,0-1 0 0 0,0 1-1 0 0,-1-1 2 0 0,4 4-4 0 0,-1-1-1 0 0,1 1 1 0 0,-1 1 0 0 0,-1-1-1 0 0,1 0 1 0 0,1 6 4 0 0,-5-10-1 0 0,1 1-1 0 0,-1 0 1 0 0,-1 0 0 0 0,1-1-1 0 0,0 1 1 0 0,-1 0 0 0 0,1 0-1 0 0,-1 0 1 0 0,0 0 0 0 0,0 0-1 0 0,0 0 1 0 0,0 0 0 0 0,0 0-1 0 0,-1 0 1 0 0,1-1 0 0 0,-2 3 1 0 0,1 0-5 0 0,-2 1 0 0 0,1-1 0 0 0,0 0 0 0 0,-1 0 1 0 0,0 0-1 0 0,-1 0 0 0 0,1-1 0 0 0,-2 3 5 0 0,-8 6-13 0 0,0 0-1 0 0,-1-1 1 0 0,0 0-1 0 0,-16 9 14 0 0,6-6 5 0 0,0-1 0 0 0,-2-2-1 0 0,-3 1-4 0 0,-20 10 9 0 0,-2 10 26 0 0,28-16-20 0 0,19-15-10 0 0,1 1 1 0 0,0 0 0 0 0,0 0 0 0 0,1 0 0 0 0,-1 1 0 0 0,1-1 0 0 0,-1 0 0 0 0,1 1 0 0 0,0 0 0 0 0,0 0 0 0 0,1 0 0 0 0,-1-1 0 0 0,1 1-1 0 0,0 1 1 0 0,0-1 0 0 0,0 0 0 0 0,0 0 0 0 0,1 0 0 0 0,0 0 0 0 0,0 1 0 0 0,0-1 0 0 0,0 0 0 0 0,1 0 0 0 0,-1 0 0 0 0,1 0 0 0 0,0 1-1 0 0,1 1-5 0 0,0-4 2 0 0,-1 1-1 0 0,1-1 0 0 0,0 0 0 0 0,0 1 0 0 0,0-1 0 0 0,0 0 1 0 0,1 0-1 0 0,-1 0 0 0 0,0 0 0 0 0,1-1 0 0 0,-1 1 0 0 0,1-1 1 0 0,1 1-2 0 0,39 15 6 0 0,-35-14-2 0 0,9 2 5 0 0,0 0 0 0 0,0-1-1 0 0,1-1 1 0 0,5-1-9 0 0,18 4 19 0 0,-1-1 173 0 0,1-2-1 0 0,-1-2 0 0 0,25-3-191 0 0,-39 1 157 0 0,0-1 0 0 0,0-1 1 0 0,0-1-1 0 0,23-7-157 0 0,-47 11-190 0 0,0-1 0 0 0,-1 0 0 0 0,1 1 0 0 0,-1-1 0 0 0,1 0-1 0 0,-1 0 1 0 0,1 0 0 0 0,-1 0 0 0 0,1 0 0 0 0,-1-1 0 0 0,0 1 0 0 0,1-1 190 0 0,-1 1-11185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378 4 96 0 0,'1'0'78'0'0,"-1"0"1"0"0,1 0-1 0 0,0 0 0 0 0,0 1 1 0 0,0-1-1 0 0,0 0 0 0 0,-1 0 1 0 0,1 1-1 0 0,0-1 0 0 0,0 1 1 0 0,-1-1-1 0 0,1 1 0 0 0,0-1 1 0 0,-1 1-1 0 0,1-1 0 0 0,0 1 1 0 0,-1 0-1 0 0,1-1 1 0 0,-1 1-1 0 0,1 0 0 0 0,-1-1 1 0 0,1 1-1 0 0,-1 0 0 0 0,0 0 1 0 0,1 0-1 0 0,-1-1 0 0 0,0 1 1 0 0,0 0-1 0 0,1 0-78 0 0,-1 1 681 0 0,0-2-313 0 0,0 0-74 0 0,0 0-4 0 0,0 0-122 0 0,0 0-506 0 0,0 0-132 0 0,0 0 5 0 0,0 0 21 0 0,0 0 81 0 0,0 0 27 0 0,0 0 6 0 0,0 0 30 0 0,0 0 137 0 0,0 0 34 0 0,0 0-5 0 0,0 0 16 0 0,0 0 46 0 0,0 0 20 0 0,0 0-3 0 0,0 0 26 0 0,0 0 106 0 0,0 0 28 0 0,0 0 5 0 0,0 0 36 0 0,0 0 166 0 0,0 0 47 0 0,0 0 0 0 0,0 0-7 0 0,0 0-7 0 0,0 0-2 0 0,0 0-5 0 0,0 0-6 0 0,0 0-40 0 0,0 0-5 0 0,0 0 1 0 0,0 0-8 0 0,0 0-31 0 0,0 0-2 0 0,0 0 1 0 0,0 0-14 0 0,0 0-50 0 0,0 0-5 0 0,0 0-6 0 0,0 0-3 0 0,0 0-44 0 0,0 0-3 0 0,0 0-6 0 0,0 0 13 0 0,0 0 18 0 0,0 0 4 0 0,0 0 0 0 0,0 0-16 0 0,0 0-64 0 0,0 0-16 0 0,0 0 0 0 0,0 0 22 0 0,0 0 92 0 0,0 0 20 0 0,0 0-3 0 0,0 0 8 0 0,0 0 17 0 0,0 0 4 0 0,-38-2 1332 0 0,0-1 0 0 0,0-2-1548 0 0,-1 0 98 0 0,1 1 0 0 0,-2 3-98 0 0,3 0 39 0 0,-42 2 143 0 0,77-1-172 0 0,1 1-1 0 0,-1-1 1 0 0,1 1-1 0 0,0-1 1 0 0,-1 1 0 0 0,1 0-1 0 0,0 0 1 0 0,0-1-1 0 0,0 1 1 0 0,0 0 0 0 0,-1 0-1 0 0,1 0 1 0 0,0 0-1 0 0,0 0 1 0 0,1 1 0 0 0,-1-1-1 0 0,0 0 1 0 0,0 0 0 0 0,0 1-10 0 0,-13 27 148 0 0,11-21-66 0 0,2-6-66 0 0,0 0 0 0 0,0 0 1 0 0,0 0-1 0 0,0 1 0 0 0,0-1 0 0 0,0 0 0 0 0,1 0 0 0 0,-1 1 0 0 0,1-1 0 0 0,0 1 0 0 0,0-1 1 0 0,0 0-1 0 0,0 1 0 0 0,0-1 0 0 0,0 1 0 0 0,0-1 0 0 0,1 0 0 0 0,-1 1 0 0 0,1-1 0 0 0,0 0 1 0 0,0 0-1 0 0,0 1 0 0 0,0-1 0 0 0,0 0 0 0 0,1 1-16 0 0,1 4 18 0 0,0 0 0 0 0,1-1 1 0 0,0 1-1 0 0,0-1 0 0 0,1 0 0 0 0,0 0 0 0 0,0 0 1 0 0,0-1-1 0 0,6 5-18 0 0,5 6 25 0 0,-1-1 6 0 0,0-1 1 0 0,0-1-1 0 0,1 0 0 0 0,1-1 0 0 0,0 0 1 0 0,1-2-1 0 0,9 5-31 0 0,-16-9 14 0 0,1 0 1 0 0,-2 1-1 0 0,1 0 1 0 0,0 1-1 0 0,-1 0 1 0 0,8 9-15 0 0,-7-6 16 0 0,1-1 0 0 0,1 0 1 0 0,12 7-17 0 0,-22-15 6 0 0,0 0 1 0 0,0 0-1 0 0,0 1 0 0 0,0-1 1 0 0,0 1-1 0 0,0-1 0 0 0,-1 1 1 0 0,0 0-1 0 0,1 0 0 0 0,-1 0 1 0 0,0 0-1 0 0,0 1 0 0 0,0-1 1 0 0,-1 0-1 0 0,1 1 0 0 0,-1-1 1 0 0,0 1-1 0 0,0 0 0 0 0,0 1-6 0 0,3 9 13 0 0,-3-12 3 0 0,-1-1-1 0 0,0 1 1 0 0,0 0 0 0 0,0 0-1 0 0,0 0 1 0 0,0 0-1 0 0,0 0 1 0 0,-1-1-1 0 0,1 1 1 0 0,0 0 0 0 0,-1 0-1 0 0,0 0 1 0 0,1-1-1 0 0,-1 1 1 0 0,0 0-1 0 0,0-1 1 0 0,0 1 0 0 0,0-1-1 0 0,0 1 1 0 0,0-1-1 0 0,0 1 1 0 0,-1-1-1 0 0,1 0 1 0 0,-1 0 0 0 0,1 1-1 0 0,-1-1 1 0 0,0 0-16 0 0,-3 3 68 0 0,0-1 0 0 0,0 1 1 0 0,-1-1-1 0 0,1-1 0 0 0,-1 1 1 0 0,0-1-1 0 0,-5 2-68 0 0,-119 30 673 0 0,118-32-636 0 0,-1 0 0 0 0,0-1 1 0 0,0-1-1 0 0,0 0 0 0 0,1 0 0 0 0,-1-2 0 0 0,0 1 0 0 0,1-2 0 0 0,-5-1-37 0 0,-10-1 121 0 0,24 5-102 0 0,0 0-1 0 0,0-1 1 0 0,0 1 0 0 0,1-1 0 0 0,-1 0-1 0 0,0 0 1 0 0,1 0 0 0 0,-1 0 0 0 0,0 0-1 0 0,1-1 1 0 0,0 1 0 0 0,-1-1-19 0 0,2 1 1 0 0,0-1 0 0 0,0 0 1 0 0,0 1-1 0 0,0-1 0 0 0,0 0 0 0 0,0 1 1 0 0,1-1-1 0 0,-1 0 0 0 0,1 0 1 0 0,-1 0-1 0 0,1 0 0 0 0,0 1 0 0 0,-1-1 1 0 0,1 0-1 0 0,0 0 0 0 0,0 0 1 0 0,1-1-2 0 0,-1-25-2019 0 0,0 25-8106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307 1 6928 0 0,'0'0'24'0'0,"1"0"-1"0"0,-1 0 1 0 0,1 0 0 0 0,-1 0 0 0 0,0 0 0 0 0,1 0 0 0 0,-1 0 0 0 0,1 0-1 0 0,-1 0 1 0 0,1 0 0 0 0,-1 0 0 0 0,1 0 0 0 0,-1 0 0 0 0,0 0-1 0 0,1 0 1 0 0,-1 0 0 0 0,1 1 0 0 0,-1-1 0 0 0,0 0 0 0 0,1 0-1 0 0,-1 0 1 0 0,1 1 0 0 0,-1-1 0 0 0,0 0 0 0 0,1 1 0 0 0,-1-1-1 0 0,0 0 1 0 0,1 1 0 0 0,-1-1 0 0 0,0 0 0 0 0,0 1 0 0 0,1-1-1 0 0,-1 0 1 0 0,0 1 0 0 0,0-1 0 0 0,0 1 0 0 0,0-1 0 0 0,0 1 0 0 0,1-1-1 0 0,-1 0 1 0 0,0 1 0 0 0,0-1 0 0 0,0 1 0 0 0,0-1 0 0 0,0 1-1 0 0,0-1 1 0 0,0 1 0 0 0,-1-1 0 0 0,1 0 0 0 0,0 1-24 0 0,0 0 600 0 0,0-1-39 0 0,0 0-154 0 0,0 0-39 0 0,-15 18 1048 0 0,-16-6-984 0 0,25-9-373 0 0,1-1 0 0 0,-1 1-1 0 0,1-1 1 0 0,-1-1 0 0 0,1 1 0 0 0,-4 0-59 0 0,-23 3 240 0 0,14-1 7 0 0,0-1 0 0 0,1-2 0 0 0,-7 1-247 0 0,23-2 14 0 0,0 0 0 0 0,0 0 0 0 0,0 0 0 0 0,0 0 1 0 0,0 1-1 0 0,0-1 0 0 0,0 0 0 0 0,0 1 0 0 0,0-1 0 0 0,0 1 0 0 0,1-1 0 0 0,-1 1 0 0 0,0-1 0 0 0,0 1 0 0 0,0-1 0 0 0,0 1-14 0 0,0 0 42 0 0,0 0 0 0 0,1-1 0 0 0,-1 1 0 0 0,0 0 0 0 0,0-1 0 0 0,0 1 0 0 0,0-1 0 0 0,0 1 0 0 0,0-1 0 0 0,0 0 0 0 0,0 1 0 0 0,0-1 1 0 0,0 0-1 0 0,0 0 0 0 0,-1 0 0 0 0,1 0-42 0 0,-1 2 58 0 0,-1-1-1 0 0,1 1 1 0 0,0 0 0 0 0,0 0 0 0 0,1-1 0 0 0,-1 1 0 0 0,0 1 0 0 0,1-1 0 0 0,-1 0 0 0 0,1 0 0 0 0,-1 0 0 0 0,1 1 0 0 0,0 0-58 0 0,-6 24 73 0 0,1 0 0 0 0,-2 22-73 0 0,2-12 29 0 0,-3 26-27 0 0,-11 48 4 0 0,16-84-11 0 0,1 1 0 0 0,1-1 0 0 0,1 1 0 0 0,2-1 1 0 0,1 11 4 0 0,-1-33 0 0 0,0 0 1 0 0,0-1 0 0 0,1 1 0 0 0,-1-1-1 0 0,1 1 1 0 0,0-1 0 0 0,0 0 0 0 0,1 2-1 0 0,9 22 7 0 0,-9-22 0 0 0,0 0 1 0 0,0-1-1 0 0,0 1 1 0 0,1-1-1 0 0,-1 0 1 0 0,1 0-1 0 0,1 0 0 0 0,-1 0 1 0 0,1-1-1 0 0,-1 0 1 0 0,1 0-1 0 0,1 0-7 0 0,-2-1 12 0 0,1-1 1 0 0,0 0-1 0 0,-1 0 0 0 0,1-1 1 0 0,0 1-1 0 0,2-1-12 0 0,21 8 62 0 0,-18-4-47 0 0,-4-2 0 0 0,0 0 0 0 0,1-1 0 0 0,-1 1-1 0 0,0-1 1 0 0,1-1 0 0 0,-1 1 0 0 0,1-1-1 0 0,0 0 1 0 0,2 0-15 0 0,2-2 56 0 0,1 0 0 0 0,-1-1 0 0 0,0 0 0 0 0,7-2-56 0 0,35-6 111 0 0,-44 10-85 0 0,-1-1 1 0 0,1-1-1 0 0,0 1 0 0 0,0-1 1 0 0,-1-1-1 0 0,1 1 1 0 0,-1-1-1 0 0,0-1 0 0 0,0 0 1 0 0,0 0-1 0 0,0 0 0 0 0,-1-1 1 0 0,0 0-1 0 0,2-3-26 0 0,-8 8-106 0 0,0-1 1 0 0,0 0-1 0 0,-1 1 0 0 0,1-1 1 0 0,-1 0-1 0 0,1 0 0 0 0,-1 0 1 0 0,1 0-1 0 0,-1 0 0 0 0,1 1 1 0 0,-1-1-1 0 0,0 0 0 0 0,0 0 1 0 0,1 0-1 0 0,-1 0 0 0 0,0 0 1 0 0,0 0-1 0 0,0 0 0 0 0,0 0 106 0 0,0-1-10098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0 107 8840 0 0,'2'-1'147'0'0,"0"-1"1"0"0,0 1 0 0 0,-1-1 0 0 0,1 1-1 0 0,0 0 1 0 0,0 0 0 0 0,1 0 0 0 0,-1 0-1 0 0,0 0 1 0 0,0 0 0 0 0,0 1 0 0 0,1-1-1 0 0,1 0-147 0 0,37-4 848 0 0,-24 3-639 0 0,112-22 975 0 0,-56 9-1080 0 0,18 1-104 0 0,-42 7-111 0 0,-24 3-82 0 0,0 1 0 0 0,14 1 193 0 0,47-7-403 0 0,-84 9 241 0 0,0 0 0 0 0,0 0 0 0 0,0 0 0 0 0,0-1 0 0 0,-1 1 0 0 0,1-1 0 0 0,0 1 0 0 0,0-1 0 0 0,0 0 0 0 0,1 0 162 0 0,-1-1-7569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10040 0 0,'3'15'395'0'0,"11"-13"-261"0"0,-13-2-121 0 0,-1 0 26 0 0,0 0 117 0 0,0 0 33 0 0,0 23-1203 0 0,0-23-6098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582 23 2904 0 0,'0'0'657'0'0,"0"0"5"0"0,0 0-4 0 0,0 0-17 0 0,0 0-82 0 0,0 0-18 0 0,0 0-3 0 0,0 0-38 0 0,0 0-144 0 0,0 0-38 0 0,0 0-2 0 0,0 0-6 0 0,0 0-62 0 0,0 0-16 0 0,0 0 2 0 0,0 0-22 0 0,-6-4-128 0 0,1 1-68 0 0,3 2-10 0 0,1-1 0 0 0,-1 1-1 0 0,0 0 1 0 0,0 0 0 0 0,0 0 0 0 0,0 0-1 0 0,0 0 1 0 0,0 0 0 0 0,0 1 0 0 0,0-1 0 0 0,0 1-1 0 0,0-1 1 0 0,0 1 0 0 0,0 0 0 0 0,-1 0-1 0 0,1 0 1 0 0,0 0 0 0 0,0 0 0 0 0,-2 1-6 0 0,-23 2 44 0 0,-1-2 1 0 0,0-1 0 0 0,1-1-1 0 0,-9-2-44 0 0,-48-1 71 0 0,79 4-66 0 0,-1 1 1 0 0,1-1-1 0 0,0 1 1 0 0,0 1-1 0 0,0-1 0 0 0,-2 2-5 0 0,2-2 8 0 0,0 1 0 0 0,0-1 0 0 0,0 0 0 0 0,0 0 0 0 0,-1 0 0 0 0,-1-1-8 0 0,-49 0 680 0 0,53 5-211 0 0,2-4-456 0 0,1-1 1 0 0,0 0-1 0 0,0 1 0 0 0,0-1 1 0 0,0 1-1 0 0,-1-1 1 0 0,1 1-1 0 0,0-1 0 0 0,0 0 1 0 0,-1 1-1 0 0,1-1 1 0 0,0 0-1 0 0,0 1 0 0 0,-1-1 1 0 0,1 0-1 0 0,-1 1 1 0 0,1-1-1 0 0,0 0 0 0 0,-1 0 1 0 0,1 1-1 0 0,-1-1 1 0 0,1 0-1 0 0,0 0 0 0 0,-1 0 1 0 0,1 0-1 0 0,-1 1 1 0 0,1-1-1 0 0,-1 0 0 0 0,1 0-13 0 0,-1-1 39 0 0,1 1-1 0 0,0-1 0 0 0,-1 1 1 0 0,1-1-1 0 0,-1 1 0 0 0,1-1 0 0 0,0 1 1 0 0,-1 0-1 0 0,1-1 0 0 0,-1 1 1 0 0,1 0-1 0 0,-1-1 0 0 0,1 1 1 0 0,-1 0-1 0 0,1 0 0 0 0,-1-1 0 0 0,0 1 1 0 0,1 0-1 0 0,-1 0 0 0 0,1 0 1 0 0,-1 0-1 0 0,0 0-38 0 0,-2 6 164 0 0,1-3-136 0 0,0 1-1 0 0,0-1 0 0 0,0 1 0 0 0,0 0 1 0 0,1 0-1 0 0,0-1 0 0 0,0 1 1 0 0,-1 3-28 0 0,2 223-1163 0 0,0-230 1264 0 0,0 0-91 0 0,1 0 0 0 0,-1 0 0 0 0,0 1 0 0 0,0-1 0 0 0,0 0-1 0 0,0 0 1 0 0,1 0 0 0 0,-1 0 0 0 0,0 1 0 0 0,0-1 0 0 0,0 0 0 0 0,0 0-1 0 0,0 1 1 0 0,0-1 0 0 0,0 0 0 0 0,1 0 0 0 0,-1 0 0 0 0,0 1 0 0 0,0-1-1 0 0,0 0 1 0 0,0 0 0 0 0,0 1 0 0 0,0-1 0 0 0,0 0 0 0 0,0 0 0 0 0,0 1-1 0 0,0-1 1 0 0,0 0 0 0 0,-1 0 0 0 0,1 1 0 0 0,0-1 0 0 0,0 0 0 0 0,0 0-1 0 0,0 0 1 0 0,0 1 0 0 0,0-1 0 0 0,0 0 0 0 0,-1 0 0 0 0,1 0 0 0 0,0 1-1 0 0,0-1 1 0 0,0 0 0 0 0,-1 0-10 0 0,-6 7 492 0 0,7-7-488 0 0,-1 1 0 0 0,1-1 0 0 0,-1 0 0 0 0,1 1 0 0 0,0-1 0 0 0,-1 1 0 0 0,1-1 0 0 0,0 0 0 0 0,0 1 0 0 0,-1-1 0 0 0,1 1 0 0 0,0-1 0 0 0,0 1 0 0 0,0-1 0 0 0,-1 1 0 0 0,1-1 0 0 0,0 1 0 0 0,0-1 0 0 0,0 1 0 0 0,0-1 0 0 0,0 1 0 0 0,0 0 0 0 0,0-1 0 0 0,0 1 0 0 0,0-1 0 0 0,0 1 0 0 0,0-1 0 0 0,1 1 0 0 0,-1 0-4 0 0,0-1 3 0 0,0 0 1 0 0,0 0 0 0 0,0 1-1 0 0,1-1 1 0 0,-1 0 0 0 0,0 0-1 0 0,0 1 1 0 0,0-1 0 0 0,0 0-1 0 0,0 1 1 0 0,0-1 0 0 0,0 0-1 0 0,0 1 1 0 0,0-1 0 0 0,0 0 0 0 0,0 0-1 0 0,0 1 1 0 0,0-1 0 0 0,0 0-1 0 0,0 1 1 0 0,-1-1 0 0 0,1 0-1 0 0,0 0 1 0 0,0 1 0 0 0,0-1-1 0 0,0 0 1 0 0,0 0 0 0 0,-1 1-1 0 0,1-1 1 0 0,0 0 0 0 0,0 0-1 0 0,-1 0 1 0 0,1 1 0 0 0,0-1 0 0 0,0 0-1 0 0,-1 0-3 0 0,1 1-12 0 0,-1-1-1 0 0,0 1 1 0 0,0-1-1 0 0,0 1 0 0 0,1-1 1 0 0,-1 1-1 0 0,0 0 1 0 0,1-1-1 0 0,-1 1 1 0 0,0 0-1 0 0,1 0 1 0 0,-1 0-1 0 0,1-1 0 0 0,-1 1 1 0 0,1 0-1 0 0,0 0 1 0 0,-1 0-1 0 0,1 0 1 0 0,0 0-1 0 0,-1 0 1 0 0,1 0-1 0 0,0 0 0 0 0,0 0 1 0 0,0 0-1 0 0,0 0 13 0 0,-3 30-240 0 0,-3 6 68 0 0,4-29 118 0 0,0 0 151 0 0,1-1-1 0 0,0 1 1 0 0,0-1-1 0 0,1 1 1 0 0,0 0-97 0 0,-6 4 76 0 0,5-11-68 0 0,0 0 0 0 0,1 0 1 0 0,-1 0-1 0 0,0 1 0 0 0,1-1 1 0 0,-1 0-1 0 0,0 1 0 0 0,1-1 0 0 0,0 0 1 0 0,-1 1-1 0 0,1-1 0 0 0,0 0 1 0 0,-1 1-1 0 0,1-1-8 0 0,0 2 72 0 0,-1 22 117 0 0,1-25-185 0 0,0 1 0 0 0,-1 0 0 0 0,1-1-1 0 0,0 1 1 0 0,0 0 0 0 0,0-1-1 0 0,0 1 1 0 0,-1-1 0 0 0,1 1-1 0 0,0 0 1 0 0,-1-1 0 0 0,1 1-1 0 0,0-1 1 0 0,-1 1 0 0 0,1-1 0 0 0,-1 1-1 0 0,1-1 1 0 0,0 1 0 0 0,-1-1-1 0 0,0 0 1 0 0,1 1 0 0 0,-1-1-1 0 0,1 1 1 0 0,-1-1 0 0 0,1 0-1 0 0,-1 0 1 0 0,0 1 0 0 0,1-1 0 0 0,-1 0-1 0 0,1 0 1 0 0,-2 0-4 0 0,2 0 37 0 0,0 0-2 0 0,0 0 2 0 0,0 0-7 0 0,0 0-17 0 0,0 0 3 0 0,0 83-769 0 0,-1-83 820 0 0,1 0-61 0 0,0 0 0 0 0,0 0 0 0 0,-1 0 0 0 0,1 0 0 0 0,0 0 0 0 0,-1 0 0 0 0,1 0 0 0 0,0 0 0 0 0,-1 0 0 0 0,1 0 0 0 0,0 0 0 0 0,0 0 0 0 0,-1 0 0 0 0,1 0 0 0 0,0 0 0 0 0,-1-1 1 0 0,1 1-1 0 0,0 0 0 0 0,0 0 0 0 0,-1 0 0 0 0,1 0 0 0 0,0-1 0 0 0,0 1 0 0 0,-1 0 0 0 0,1 0 0 0 0,0 0 0 0 0,0-1 0 0 0,0 1 0 0 0,0 0 0 0 0,-1 0 0 0 0,1-1 0 0 0,0 1 0 0 0,0 0 0 0 0,0 0 0 0 0,0-1-6 0 0,0 1 3 0 0,-1-1-1 0 0,1 1 0 0 0,0-1 0 0 0,0 1 1 0 0,-1-1-1 0 0,1 1 0 0 0,0 0 1 0 0,0-1-1 0 0,-1 1 0 0 0,1 0 0 0 0,0-1 1 0 0,-1 1-1 0 0,1 0 0 0 0,-1-1 1 0 0,1 1-1 0 0,-1 0 0 0 0,1-1 0 0 0,0 1 1 0 0,-1 0-1 0 0,1 0 0 0 0,-1 0 1 0 0,1 0-1 0 0,-1-1 0 0 0,1 1 0 0 0,-1 0 1 0 0,1 0-1 0 0,-1 0 0 0 0,1 0 1 0 0,-1 0-1 0 0,1 0 0 0 0,-1 0 0 0 0,1 0 1 0 0,-1 0-1 0 0,0 1-2 0 0,0-1 3 0 0,1 0 1 0 0,-1 0-1 0 0,0 0 1 0 0,0 0-1 0 0,0 0 1 0 0,0 0-1 0 0,0 0 1 0 0,1 0 0 0 0,-1 1-1 0 0,0-1 1 0 0,0 0-1 0 0,0 0 1 0 0,1 1-1 0 0,-1-1 1 0 0,0 1-1 0 0,1-1 1 0 0,-1 1-4 0 0,1-1-1 0 0,0 1 0 0 0,0-1 0 0 0,0 1 0 0 0,0-1 0 0 0,0 1 0 0 0,0-1 0 0 0,0 1 0 0 0,0-1 0 0 0,0 1 0 0 0,0-1 1 0 0,0 1-1 0 0,0-1 0 0 0,0 1 0 0 0,0-1 0 0 0,0 1 0 0 0,0-1 0 0 0,-1 1 0 0 0,1-1 0 0 0,0 1 0 0 0,0-1 0 0 0,-1 0 1 0 0,1 1-1 0 0,0-1 0 0 0,0 1 0 0 0,-1-1 0 0 0,1 0 0 0 0,-1 1 0 0 0,1-1 0 0 0,0 0 0 0 0,-1 1 0 0 0,1-1 0 0 0,-1 0 0 0 0,1 0 1 0 0,-1 0 0 0 0,-3 3-9 0 0,1 12-87 0 0,3-9-60 0 0,0-9-74 0 0,0 4 224 0 0,0 1 2 0 0,0-1 0 0 0,-1 0 1 0 0,1 0-1 0 0,0 1 0 0 0,0-1 0 0 0,0 0 1 0 0,0 1-1 0 0,0-1 0 0 0,1 0 1 0 0,-1 0-1 0 0,0 1 0 0 0,0-1 0 0 0,1 0 1 0 0,-1 0-1 0 0,1 0 0 0 0,-1 1 1 0 0,1-1-1 0 0,0 0 0 0 0,-1 0 0 0 0,1 0 1 0 0,0 0-1 0 0,0 0 0 0 0,0 0 1 0 0,0 0-1 0 0,0 0 0 0 0,0 0 0 0 0,0-1 1 0 0,1 2 3 0 0,13 4 1 0 0,-13-5 0 0 0,1 0-1 0 0,0 0 1 0 0,-1 0 0 0 0,1 0-1 0 0,0 0 1 0 0,0-1 0 0 0,0 1-1 0 0,2-1 0 0 0,12 7 11 0 0,-3-1-4 0 0,18 1-8 0 0,-27-5 1 0 0,0-1 1 0 0,-1 0-1 0 0,1 0 0 0 0,0 0 1 0 0,0-1-1 0 0,0 1 0 0 0,0-1 1 0 0,0-1-1 0 0,-1 1 0 0 0,2-1 0 0 0,33-3 30 0 0,-29 4-12 0 0,0-1 0 0 0,-1 0 1 0 0,1-1-1 0 0,0 0 0 0 0,-1-1 0 0 0,1 0 1 0 0,1-1-19 0 0,-6 3 6 0 0,0-1 0 0 0,-1 1 0 0 0,1 0 0 0 0,0 0 0 0 0,0 1 0 0 0,0 0 0 0 0,3-1-6 0 0,26-3 36 0 0,-33 4-23 0 0,0 0 0 0 0,0 0 0 0 0,0 0 0 0 0,0 0 0 0 0,0 0 0 0 0,0 0-1 0 0,0 1 1 0 0,0-1 0 0 0,0 0 0 0 0,-1 0 0 0 0,1 1 0 0 0,0-1 0 0 0,0 0 0 0 0,1 1-13 0 0,9 2-1787 0 0,-11-3-6373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16 163 3712 0 0,'-10'-9'16'0'0,"10"9"131"0"0,-1 0 0 0 0,1 0-1 0 0,0 0 1 0 0,-1-1 0 0 0,1 1-1 0 0,0 0 1 0 0,-1 0-1 0 0,1-1 1 0 0,0 1 0 0 0,0 0-1 0 0,-1-1 1 0 0,1 1 0 0 0,0 0-1 0 0,0-1 1 0 0,-1 1 0 0 0,1 0-1 0 0,0-1 1 0 0,0 1 0 0 0,0 0-1 0 0,0-1 1 0 0,0 1 0 0 0,0 0-1 0 0,0-1 1 0 0,0 1-1 0 0,0-1 1 0 0,0 1 0 0 0,0-1-147 0 0,0 1 386 0 0,0 0-18 0 0,0 0-113 0 0,0 0-24 0 0,5-5 201 0 0,6 0-383 0 0,0-1 0 0 0,0 2 0 0 0,0-1 0 0 0,1 2 0 0 0,7-3-49 0 0,-3 2 84 0 0,26-10 102 0 0,-27 8-117 0 0,0 1-1 0 0,0 1 0 0 0,0 0 1 0 0,0 1-1 0 0,5 0-68 0 0,15-2 127 0 0,-1-1-1 0 0,1-2 1 0 0,16-6-127 0 0,-8 2 115 0 0,34-4 142 0 0,-58 10-1618 0 0,-15 5-5503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4120 0 0,'0'0'793'0'0,"21"0"2371"0"0,-18 0-3144 0 0,-1 1 0 0 0,0-1-1 0 0,0 1 1 0 0,1 0 0 0 0,-1 0 0 0 0,0 0-1 0 0,0 0 1 0 0,0 0 0 0 0,0 0 0 0 0,0 1-1 0 0,0-1 1 0 0,0 1 0 0 0,-1 0 0 0 0,1-1-1 0 0,0 1 1 0 0,-1 0 0 0 0,1 0 0 0 0,-1 0 0 0 0,1 1-20 0 0,16 16 9 0 0,-11-12-17 0 0,0 1-1 0 0,0-1 0 0 0,-1 1 0 0 0,0 1 0 0 0,0-1 0 0 0,-1 1 0 0 0,3 6 9 0 0,20 31-59 0 0,-15-28 74 0 0,-1 1 0 0 0,-2 0-1 0 0,5 11-14 0 0,3 5 95 0 0,-11-22-13 0 0,2-1 1 0 0,-1 0 0 0 0,2 0-1 0 0,1 1-82 0 0,-3-3 109 0 0,0 0 0 0 0,-1 1-1 0 0,-1 0 1 0 0,2 3-109 0 0,20 32 196 0 0,-23-39-165 0 0,0 1 0 0 0,-1-1 1 0 0,0 1-1 0 0,0 0 0 0 0,-1 0 0 0 0,0 1 0 0 0,0-1 0 0 0,0 5-31 0 0,-1 18 145 0 0,-2-30-204 0 0,0 0-1 0 0,0 1 0 0 0,0-1 1 0 0,0 1-1 0 0,0-1 0 0 0,0 1 1 0 0,0-1-1 0 0,-1 1 0 0 0,1-1 1 0 0,-1 0-1 0 0,1 1 0 0 0,-1-1 1 0 0,1 0-1 0 0,-1 1 0 0 0,0-1 0 0 0,1 0 1 0 0,-1 0-1 0 0,0 1 60 0 0,0-2-6257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358 1 4816 0 0,'0'8'440'0'0,"-1"0"1"0"0,0-1-1 0 0,-1 1 1 0 0,0 0-1 0 0,0 0 1 0 0,0-1-1 0 0,-1 1 1 0 0,-2 4-441 0 0,-35 59-118 0 0,13-24 240 0 0,-36 61-129 0 0,40-60-60 0 0,19-38 49 0 0,0-1 0 0 0,-1 0 0 0 0,1 0 0 0 0,-7 8 18 0 0,-28 38 126 0 0,-31 57-126 0 0,34-62 436 0 0,29-39-355 0 0,6-11-131 0 0,0 1 1 0 0,1 0-1 0 0,-1 0 1 0 0,1 0-1 0 0,-1 0 0 0 0,1-1 1 0 0,-1 1-1 0 0,1 0 1 0 0,0 0-1 0 0,-1 0 1 0 0,1 0-1 0 0,0 0 1 0 0,0 0-1 0 0,0 0 1 0 0,0 0-1 0 0,0 0 1 0 0,0 0-1 0 0,0 1 50 0 0,0-2-5685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6520 0 0,'0'4'171'0'0,"1"-1"0"0"0,-1 0 0 0 0,0 1-1 0 0,1-1 1 0 0,0 0 0 0 0,0 0 0 0 0,0 1 0 0 0,0-1 0 0 0,0 0 0 0 0,1 0 0 0 0,0 1-171 0 0,-1-4 270 0 0,-2 1-192 0 0,1 0-1 0 0,0 0 0 0 0,-1-1 0 0 0,1 1 1 0 0,0 0-1 0 0,0 0 0 0 0,0-1 0 0 0,0 1 1 0 0,0 0-1 0 0,0 0 0 0 0,0 0 0 0 0,0-1 0 0 0,0 1 1 0 0,0 0-1 0 0,0 0 0 0 0,1 0 0 0 0,-1-1 1 0 0,0 1-1 0 0,1 0 0 0 0,-1 0 0 0 0,0-1 1 0 0,1 1-1 0 0,-1 0 0 0 0,1-1 0 0 0,-1 1 1 0 0,1-1-1 0 0,-1 1 0 0 0,1 0 0 0 0,-1-1 0 0 0,1 1 1 0 0,0-1-78 0 0,-1 1-39 0 0,1-1 1 0 0,0 1 0 0 0,-1 0 0 0 0,1-1-1 0 0,-1 1 1 0 0,1 0 0 0 0,-1-1-1 0 0,1 1 1 0 0,-1 0 0 0 0,1 0 0 0 0,-1 0-1 0 0,0-1 1 0 0,0 1 0 0 0,1 0-1 0 0,-1 1 39 0 0,0-2-7490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7.9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 10344 0 0,'0'0'0'0'0,"0"0"0"0"0,7 6 0 0 0,4-3 504 0 0,-2 1 0 0 0,3 1 0 0 0,17-10 8 0 0,0 1-208 0 0,-8 1 0 0 0,1 3 0 0 0,3 0 16 0 0,2 0-160 0 0,-4 0 8 0 0,-3 0 0 0 0,16 0 8 0 0,0 0-176 0 0,-7-6 0 0 0,-4-1-10712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5824 0 0,'4'0'506'0'0,"-1"1"1"0"0,1-1-1 0 0,-1 1 1 0 0,1-1-1 0 0,-1 1 1 0 0,0 0-1 0 0,2 1-506 0 0,-1-1 609 0 0,10 1-619 0 0,-12-2-28 0 0,0 1 0 0 0,-1-1 0 0 0,1 0 0 0 0,0 0 0 0 0,0 1 0 0 0,-1 0 0 0 0,1-1 0 0 0,0 1 0 0 0,-1 0 0 0 0,1-1 1 0 0,0 2 37 0 0,-1-1-23 0 0,0 0 0 0 0,-1 0 0 0 0,1 0 0 0 0,0 0 0 0 0,-1 1 0 0 0,1-1 0 0 0,-1 0 0 0 0,0 0 0 0 0,1 1 0 0 0,-1-1 0 0 0,0 0 0 0 0,0 1 0 0 0,0-1 0 0 0,0 0 0 0 0,0 1 0 0 0,0-1 0 0 0,0 1 23 0 0,0 11-30 0 0,1-1-1 0 0,0 1 1 0 0,1-1 0 0 0,1 1 0 0 0,1 2 30 0 0,4 44 36 0 0,-1-7 88 0 0,-5-35-62 0 0,-1-1 0 0 0,0 0 0 0 0,-2 1 0 0 0,1-1 0 0 0,-2 0 0 0 0,-1 6-62 0 0,-3 51 216 0 0,6 184 1487 0 0,0-257-1698 0 0,0 1 0 0 0,0 0 1 0 0,0 0-1 0 0,0 0 0 0 0,0 0 1 0 0,0-1-1 0 0,1 1 1 0 0,-1 0-1 0 0,0 0 0 0 0,0-1 1 0 0,1 1-1 0 0,-1 0 0 0 0,1 0 1 0 0,-1-1-1 0 0,1 1 0 0 0,-1 0 1 0 0,1-1-1 0 0,-1 1 0 0 0,1 0 1 0 0,-1-1-1 0 0,1 1 1 0 0,0-1-1 0 0,0 1 0 0 0,-1-1 1 0 0,1 1-1 0 0,0-1 0 0 0,0 0-5 0 0,0 1 7 0 0,0-1 0 0 0,-1 1 0 0 0,1-1 0 0 0,0 0 0 0 0,-1 1 0 0 0,1 0 0 0 0,0-1 0 0 0,-1 1 0 0 0,1-1 0 0 0,0 1 0 0 0,-1 0 0 0 0,1-1 0 0 0,-1 1-1 0 0,1 0 1 0 0,-1 0 0 0 0,0-1 0 0 0,1 1 0 0 0,-1 0 0 0 0,0 0 0 0 0,1 0 0 0 0,-1-1 0 0 0,0 1 0 0 0,0 0 0 0 0,0 0 0 0 0,0 0 0 0 0,0 0 0 0 0,0 0-7 0 0,0 0 3 0 0,0 0 0 0 0,1 0 0 0 0,-1 0 1 0 0,0 0-1 0 0,0 0 0 0 0,0 0 0 0 0,1 0 1 0 0,-1 0-1 0 0,1 0 0 0 0,-1 0 0 0 0,1 0 1 0 0,-1-1-1 0 0,1 1 0 0 0,-1 0 0 0 0,1 0 1 0 0,0 0-1 0 0,-1-1 0 0 0,1 1 0 0 0,0 0 1 0 0,-1-1-1 0 0,1 1 0 0 0,0-1 0 0 0,0 1 1 0 0,0-1-1 0 0,0 1 0 0 0,0-1 0 0 0,0 0 1 0 0,0 1-1 0 0,0-1 0 0 0,-1 0 0 0 0,1 0 1 0 0,1 1-4 0 0,38 1 129 0 0,-29-3-74 0 0,39-1 455 0 0,22-4-510 0 0,-28 1 202 0 0,-32 5-404 0 0,1 1 1 0 0,-1 0 0 0 0,0 1 0 0 0,0 0 0 0 0,0 1 0 0 0,-1 0 0 0 0,8 4 201 0 0,-16-6-8136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187 8 3808 0 0,'4'-7'121'0'0,"-3"10"586"0"0,-1-3-672 0 0,0 0 0 0 0,1 0 0 0 0,-1 0-1 0 0,0 0 1 0 0,0 0 0 0 0,0 1 0 0 0,0-1 0 0 0,0 0 0 0 0,0 0 0 0 0,0 0 0 0 0,0 0-1 0 0,0 1 1 0 0,0-1 0 0 0,0 0 0 0 0,0 0 0 0 0,0 0 0 0 0,0 0 0 0 0,0 1-1 0 0,0-1 1 0 0,0 0 0 0 0,0 0 0 0 0,0 0 0 0 0,0 0 0 0 0,0 1 0 0 0,0-1 0 0 0,0 0-1 0 0,0 0 1 0 0,0 0 0 0 0,-1 0 0 0 0,1 0 0 0 0,0 1 0 0 0,0-1 0 0 0,0 0-1 0 0,0 0 1 0 0,0 0 0 0 0,0 0 0 0 0,0 0 0 0 0,-1 0 0 0 0,1 0 0 0 0,0 0 0 0 0,0 1-1 0 0,0-1 1 0 0,0 0 0 0 0,-1 0 0 0 0,1 0 0 0 0,0 0 0 0 0,0 0 0 0 0,0 0 0 0 0,0 0-1 0 0,-1 0 1 0 0,1 0 0 0 0,0 0-35 0 0,0 0 15 0 0,0 1 0 0 0,0-1 0 0 0,0 1 0 0 0,0-1 0 0 0,0 1 0 0 0,0-1 0 0 0,0 1 1 0 0,0-1-1 0 0,0 1 0 0 0,0-1 0 0 0,0 0 0 0 0,-1 1 0 0 0,1-1 0 0 0,0 1 0 0 0,0-1 0 0 0,-1 1 0 0 0,1-1 0 0 0,0 0 0 0 0,0 1 0 0 0,-1-1 0 0 0,1 0 0 0 0,0 1 0 0 0,-1-1 0 0 0,1 0 0 0 0,-1 1 0 0 0,1-1 0 0 0,0 0 0 0 0,-1 0 1 0 0,1 0-1 0 0,-1 1 0 0 0,1-1 0 0 0,-1 0 0 0 0,1 0 0 0 0,0 0 0 0 0,-1 0 0 0 0,1 0 0 0 0,-1 0 0 0 0,1 0 0 0 0,-1 0 0 0 0,1 0 0 0 0,-1 0 0 0 0,1 0 0 0 0,-1 0 0 0 0,1 0 0 0 0,-1 0 0 0 0,1 0 0 0 0,0 0 0 0 0,-1-1-15 0 0,-3 1 53 0 0,3 0-45 0 0,-11 0 60 0 0,-128 0 1752 0 0,140 0-1590 0 0,0 0 61 0 0,0 0 20 0 0,0 0 2 0 0,0 0-9 0 0,0 0-56 0 0,0 0-11 0 0,0 0-1 0 0,0 0-2 0 0,0 0-46 0 0,0 0-11 0 0,-1 8 180 0 0,-6 46-42 0 0,1 1 0 0 0,3 0-1 0 0,4 41-314 0 0,-1-38 152 0 0,1-55-149 0 0,-1 0-1 0 0,1 0 1 0 0,-1-1-1 0 0,1 1 0 0 0,0 0 1 0 0,0-1-1 0 0,0 1 1 0 0,1 0-1 0 0,-1-1 1 0 0,1 0-1 0 0,-1 1 0 0 0,1-1 1 0 0,1 1-3 0 0,29 32-33 0 0,-16-18-6 0 0,2 12-176 0 0,-17-26 199 0 0,1-1 0 0 0,-1 1 0 0 0,1 0 0 0 0,-1 0 0 0 0,1-1-1 0 0,0 1 1 0 0,0-1 0 0 0,0 1 0 0 0,0-1 0 0 0,1 0 0 0 0,-1 0 0 0 0,1 0 0 0 0,-1 0 0 0 0,2 1 16 0 0,8 3-36 0 0,0 0 0 0 0,0-1 0 0 0,0-1 0 0 0,4 2 36 0 0,-10-5-11 0 0,-1 0 0 0 0,1 0 0 0 0,0 0 0 0 0,-1-1 0 0 0,1 1 0 0 0,0-1 0 0 0,-1-1 0 0 0,1 1 0 0 0,-1-1 0 0 0,1 0 0 0 0,1-1 11 0 0,15 0-1749 0 0,-20 2-6011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21 7232 0 0,'0'0'262'0'0,"-1"1"-164"0"0,1 0 1 0 0,0 1-1 0 0,0-1 0 0 0,0 1 0 0 0,0-1 0 0 0,0 0 0 0 0,1 1 0 0 0,-1-1 0 0 0,0 1 0 0 0,1-1 0 0 0,-1 1-98 0 0,5-4-11 0 0,1 0-1 0 0,-1 1 1 0 0,0-1-1 0 0,1 1 1 0 0,-1 1-1 0 0,0-1 1 0 0,2 1 11 0 0,0-1-25 0 0,0 1 0 0 0,0-1 0 0 0,0-1 0 0 0,0 1 0 0 0,3-2 25 0 0,1-2-316 0 0,0 2 1 0 0,1-1 0 0 0,-1 1-1 0 0,4 1 316 0 0,16-1-5090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357 33 3208 0 0,'-6'58'1252'0'0,"-3"7"-752"0"0,9-38 140 0 0,2 1 0 0 0,1-1 0 0 0,4 19-640 0 0,-1-14 973 0 0,-3-1 0 0 0,0 1 1 0 0,-3 26-974 0 0,-6-36 421 0 0,2-12-1706 0 0,3-9-5107 0 0</inkml:trace>
  <inkml:trace contextRef="#ctx0" brushRef="#br0" timeOffset="1">0 109 4616 0 0,'96'-41'4686'0'0,"-30"22"-4591"0"0,0 3 0 0 0,0 4-1 0 0,2 2 1 0 0,-1 3 0 0 0,4 3-95 0 0,-53 4 79 0 0,1 1 1 0 0,15 3-80 0 0,6-1-1317 0 0,-34-3-4845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0 160 6520 0 0,'0'0'224'0'0,"0"0"0"0"0,2 0-111 0 0,-1 0 0 0 0,1 0 0 0 0,-1 0 0 0 0,0 0 0 0 0,1 0 0 0 0,-1 0 1 0 0,0 0-1 0 0,0 1 0 0 0,1-1 0 0 0,-1 1 0 0 0,0-1 0 0 0,1 1-113 0 0,-1 13 297 0 0,1 1 0 0 0,0-1 1 0 0,0 0-1 0 0,2 2-297 0 0,-1-5 43 0 0,0 0 0 0 0,-1 0 0 0 0,-1 0 0 0 0,0 0 0 0 0,-1 1 1 0 0,0-1-1 0 0,-1 6-43 0 0,-9 119 789 0 0,10-127-695 0 0,0 0 0 0 0,1-1-1 0 0,0 1 1 0 0,0 0 0 0 0,1 0 0 0 0,0 1-94 0 0,1 0 174 0 0,-1 1 0 0 0,-1 0 0 0 0,1 10-174 0 0,-2 13 386 0 0,1 10 451 0 0,-2-32-507 0 0,1-11-233 0 0,-1-3-61 0 0,-9-64-164 0 0,3 0 0 0 0,2-26 128 0 0,5 62-622 0 0,1 0 1 0 0,1 0 0 0 0,1 0-1 0 0,2 0 1 0 0,6-21 621 0 0,-10 46-252 0 0,0 0 0 0 0,-1 0 0 0 0,1 0 0 0 0,-1 0 0 0 0,-1-5 252 0 0,1 7-109 0 0,0 0-1 0 0,0-1 1 0 0,0 1-1 0 0,0 0 1 0 0,0 0-1 0 0,1-1 1 0 0,-1 1-1 0 0,1 0 0 0 0,0 0 1 0 0,0 0-1 0 0,0-1 1 0 0,0 1-1 0 0,1-1 110 0 0,3-3-206 0 0,0-1 1 0 0,1 0-1 0 0,-1 1 0 0 0,2 0 0 0 0,-1 0 1 0 0,1 1-1 0 0,0 0 0 0 0,0 0 1 0 0,0 1-1 0 0,9-5 206 0 0,1-1-53 0 0,-11 6 50 0 0,1 0 0 0 0,0 1-1 0 0,0 0 1 0 0,0 1-1 0 0,0-1 1 0 0,1 1-1 0 0,-1 1 1 0 0,3-1 3 0 0,-3 1 37 0 0,-1 0 0 0 0,0 0 0 0 0,1-1 0 0 0,-1 0 0 0 0,3-1-37 0 0,-4 1 75 0 0,1 0 1 0 0,-1 0-1 0 0,1 1 0 0 0,0 0 1 0 0,0 0-1 0 0,3 0-75 0 0,14-4 178 0 0,-21 5-160 0 0,0 0-1 0 0,1 0 1 0 0,-1 0 0 0 0,0 1 0 0 0,1-1 0 0 0,-1 1-1 0 0,1 0 1 0 0,-1-1 0 0 0,1 1 0 0 0,-1 0-1 0 0,1 0 1 0 0,-1 1 0 0 0,1-1 0 0 0,1 1-18 0 0,11 3 181 0 0,-7-3-31 0 0,1 1-1 0 0,-1 0 0 0 0,0 1 0 0 0,1 0 0 0 0,-1 0 0 0 0,0 1 1 0 0,-1 0-1 0 0,1 0 0 0 0,-1 1 0 0 0,7 5-149 0 0,-13-8 35 0 0,1 0 0 0 0,-1 1 0 0 0,1-1 0 0 0,-1 1 0 0 0,0-1 0 0 0,0 1 0 0 0,0-1-1 0 0,0 1 1 0 0,0 0 0 0 0,-1-1 0 0 0,1 3-35 0 0,7 20 239 0 0,-6-20-192 0 0,0 0 0 0 0,0 0 0 0 0,0 1 0 0 0,-1-1 0 0 0,0 1 0 0 0,0-1 1 0 0,0 1-1 0 0,-1 0 0 0 0,1-1 0 0 0,-1 1 0 0 0,-1 0 0 0 0,1-1 0 0 0,-1 1 0 0 0,0-1 1 0 0,0 1-1 0 0,-1 1-47 0 0,-3 7 191 0 0,1-1 1 0 0,-1 0 0 0 0,-1-1-1 0 0,-1 1 1 0 0,0-1 0 0 0,0 0-192 0 0,0-4 76 0 0,0-1 1 0 0,0 0 0 0 0,-1 0 0 0 0,1-1-1 0 0,-1 0 1 0 0,-1-1 0 0 0,1 0 0 0 0,-1 0-1 0 0,-7 3-76 0 0,2-1 63 0 0,-10 7 30 0 0,0-2 0 0 0,-1-1 0 0 0,-1 0 0 0 0,0-2 1 0 0,0-1-1 0 0,-11 1-93 0 0,23-7 0 0 0,10-2 0 0 0,0 1 0 0 0,0 0 0 0 0,0 0 0 0 0,0 0 0 0 0,0 0 0 0 0,-3 1 0 0 0,6-1-2 0 0,0-1 0 0 0,-1 1 0 0 0,1-1 0 0 0,0 0 0 0 0,-1 0 1 0 0,1 0-1 0 0,-1 0 0 0 0,1 0 0 0 0,0 0 0 0 0,-1 0 0 0 0,1 0 0 0 0,-1-1 1 0 0,1 1-1 0 0,0 0 0 0 0,-1-1 0 0 0,1 1 0 0 0,0-1 0 0 0,-1 0 1 0 0,1 1-1 0 0,-1-1 2 0 0,-8-4-1543 0 0,9 5-5741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 1 4512 0 0,'0'1'1'0'0,"1"21"1013"0"0,-1-21-876 0 0,1 1 0 0 0,-1 0 1 0 0,1-1-1 0 0,0 1 0 0 0,-1 0 1 0 0,1-1-1 0 0,0 1 1 0 0,0-1-1 0 0,0 1 0 0 0,0-1 1 0 0,0 0-1 0 0,0 1 0 0 0,1-1 1 0 0,0 1-139 0 0,-1-1 288 0 0,-1-1-34 0 0,0 0-130 0 0,0 0-25 0 0,-5 6 99 0 0,1 5-203 0 0,3-3 7 0 0,0 1 0 0 0,0-1 0 0 0,-1 0 0 0 0,0 0 0 0 0,-3 7-2 0 0,-3 16 1 0 0,-5 19-4 0 0,8-34 54 0 0,1-1 0 0 0,1 1-1 0 0,0 0 1 0 0,1 4-51 0 0,-1 11 299 0 0,1-24-217 0 0,1-1 0 0 0,1 1-1 0 0,-1 0 1 0 0,1 0 0 0 0,0-1-1 0 0,1 4-81 0 0,1 4 160 0 0,-1 0-1 0 0,-1 0 1 0 0,-1 4-160 0 0,1-5 167 0 0,0 0-1 0 0,1 0 1 0 0,1 11-167 0 0,1-16 55 0 0,0-1 0 0 0,0 1 0 0 0,0-1 0 0 0,1 0 0 0 0,0 0 0 0 0,0 0-1 0 0,5 5-54 0 0,12 23 93 0 0,5 29-62 0 0,-18-41-20 0 0,-6-18 8 0 0,0-1 0 0 0,1 1-1 0 0,0-1 1 0 0,0 0 0 0 0,0 0 0 0 0,0 0 0 0 0,1 0 0 0 0,-1 0 0 0 0,1-1 0 0 0,0 1 0 0 0,0-1 0 0 0,1 0 0 0 0,-1-1 0 0 0,1 1 0 0 0,-1-1 0 0 0,1 0 0 0 0,0 0-1 0 0,0 0 1 0 0,0 0 0 0 0,0-1-19 0 0,30 12 136 0 0,-31-11-128 0 0,0 0 0 0 0,0 0-1 0 0,1 0 1 0 0,-1 0 0 0 0,1-1-1 0 0,-1 0 1 0 0,1 0 0 0 0,0 0 0 0 0,0-1-8 0 0,1-2-1434 0 0,-5 1-5764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5824 0 0,'2'0'42'0'0,"-1"-1"1"0"0,0 1 0 0 0,1 0-1 0 0,-1 0 1 0 0,0 0 0 0 0,1 1-1 0 0,-1-1 1 0 0,0 0 0 0 0,1 0-1 0 0,-1 1 1 0 0,0-1-1 0 0,1 1 1 0 0,-1-1 0 0 0,0 1-1 0 0,0 0 1 0 0,0-1 0 0 0,1 1-1 0 0,-1 0 1 0 0,0 0 0 0 0,0 0-1 0 0,0-1 1 0 0,0 1 0 0 0,-1 0-1 0 0,1 1 1 0 0,0-1-1 0 0,0 1-42 0 0,0-2 12 0 0,1 2 8 0 0,0 0 1 0 0,0-1-1 0 0,1 0 1 0 0,-1 0 0 0 0,0 1-1 0 0,1-1 1 0 0,-1 0-1 0 0,0-1 1 0 0,1 1-1 0 0,-1 0 1 0 0,1-1-1 0 0,0 0 1 0 0,-1 1 0 0 0,1-1-1 0 0,-1 0 1 0 0,1 0-21 0 0,18 3 221 0 0,-8 3-92 0 0,-1 0 0 0 0,0 1 0 0 0,7 4-129 0 0,12 9 23 0 0,-21-13 195 0 0,-1 0 1 0 0,0 1-1 0 0,0 0 1 0 0,-1 1-1 0 0,0 0 1 0 0,0 0-1 0 0,-1 1 0 0 0,0 0 1 0 0,2 5-219 0 0,32 41 1111 0 0,-24-37-664 0 0,0 2-1 0 0,-2 0 1 0 0,2 4-447 0 0,-13-19 107 0 0,1 0-1 0 0,-1-1 1 0 0,1 0-1 0 0,0 0 1 0 0,1 0-1 0 0,0 0-106 0 0,0 0 136 0 0,-1 0 1 0 0,1 0-1 0 0,-1 1 0 0 0,0 0 0 0 0,0 0-136 0 0,-4-2 131 0 0,2 8-31 0 0,-3-12-93 0 0,0 0 0 0 0,0 0 1 0 0,1 0-1 0 0,-1 1 0 0 0,0-1 0 0 0,0 0 0 0 0,0 0 1 0 0,0 0-1 0 0,1 0 0 0 0,-1 1 0 0 0,0-1 0 0 0,0 0 1 0 0,0 0-1 0 0,1 0 0 0 0,-1 0 0 0 0,0 0 0 0 0,0 0 1 0 0,1 0-1 0 0,-1 0 0 0 0,0 0 0 0 0,0 0 0 0 0,1 0 1 0 0,-1 0-1 0 0,0 0 0 0 0,0 0 0 0 0,1 0 0 0 0,-1 0 1 0 0,0 0-1 0 0,0 0 0 0 0,0 0 0 0 0,1 0 0 0 0,-1 0 1 0 0,0 0-1 0 0,0 0 0 0 0,1 0 0 0 0,-1-1 0 0 0,0 1 1 0 0,0 0-1 0 0,0 0 0 0 0,0 0 0 0 0,1 0 0 0 0,-1 0 1 0 0,0-1-1 0 0,0 1 0 0 0,0 0 0 0 0,0 0 0 0 0,0 0 1 0 0,1-1-1 0 0,-1 1-7 0 0,0-7-1592 0 0,0 7-7433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278 1 7936 0 0,'0'0'618'0'0,"8"16"1492"0"0,-8-16-2082 0 0,0 0 1 0 0,-1 0-1 0 0,1 0 0 0 0,0 0 1 0 0,-1 1-1 0 0,1-1 1 0 0,0 0-1 0 0,-1 0 1 0 0,1 0-1 0 0,0 0 0 0 0,0 0 1 0 0,-1 0-1 0 0,1 1 1 0 0,0-1-1 0 0,-1 0 0 0 0,1 0 1 0 0,0 1-1 0 0,0-1 1 0 0,-1 0-1 0 0,1 0 1 0 0,0 1-1 0 0,0-1 0 0 0,0 0 1 0 0,-1 0-1 0 0,1 1 1 0 0,0-1-1 0 0,0 0 1 0 0,0 1-1 0 0,0-1 0 0 0,0 0 1 0 0,0 1-1 0 0,0-1 1 0 0,0 0-29 0 0,-9 22 11 0 0,-3 7-96 0 0,-79 72-130 0 0,-22 39 240 0 0,103-129 36 0 0,8-10-45 0 0,1 0 0 0 0,0 0-1 0 0,0 1 1 0 0,-1-1 0 0 0,1 0 0 0 0,0 1 0 0 0,0-1-1 0 0,1 1 1 0 0,-1-1 0 0 0,0 1 0 0 0,0-1-1 0 0,1 1 1 0 0,-1 0 0 0 0,1-1 0 0 0,-1 2-16 0 0,0 0 66 0 0,-1 1 1 0 0,1 0 0 0 0,-1-1-1 0 0,0 0 1 0 0,0 1 0 0 0,0-1-1 0 0,-1 0 1 0 0,1 0 0 0 0,-1 0-1 0 0,1 0 1 0 0,-3 1-67 0 0,4-3-1508 0 0,1 0-6249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 15 3208 0 0,'1'0'25'0'0,"-1"0"0"0"0,1 0 0 0 0,-1 0 0 0 0,1 0 0 0 0,-1 0 0 0 0,1 0 0 0 0,-1 0 0 0 0,1 0 0 0 0,-1 0 0 0 0,1 0 0 0 0,-1 0 0 0 0,1 0 0 0 0,-1 0 0 0 0,1 0 0 0 0,-1 0-1 0 0,1-1 1 0 0,-1 1 0 0 0,1 0 0 0 0,-1 0 0 0 0,1 0 0 0 0,-1-1 0 0 0,0 1 0 0 0,1 0 0 0 0,-1-1 0 0 0,1 1 0 0 0,-1 0 0 0 0,0-1 0 0 0,1 1 0 0 0,-1-1 0 0 0,0 1 0 0 0,0 0 0 0 0,1-1 0 0 0,-1 1 0 0 0,0-1 0 0 0,0 1 0 0 0,0-1 0 0 0,1 1 0 0 0,-1-1 0 0 0,0 1 0 0 0,0-1 0 0 0,0 0-25 0 0,0 1 82 0 0,0 0 0 0 0,0-1 0 0 0,1 1 0 0 0,-1 0 0 0 0,0 0 0 0 0,0-1 0 0 0,0 1 0 0 0,1 0 0 0 0,-1 0 0 0 0,0 0 0 0 0,0-1 0 0 0,1 1 0 0 0,-1 0 0 0 0,0 0 0 0 0,0 0 0 0 0,1 0 0 0 0,-1 0 0 0 0,0 0 0 0 0,1-1 0 0 0,-1 1 0 0 0,0 0 0 0 0,0 0 0 0 0,1 0 0 0 0,-1 0 0 0 0,0 0 0 0 0,1 0 0 0 0,-1 0 0 0 0,0 0 0 0 0,1 0 0 0 0,-1 0 0 0 0,0 0 0 0 0,0 1 0 0 0,1-1 0 0 0,-1 0 0 0 0,0 0 0 0 0,1 0 0 0 0,-1 0 0 0 0,0 0 0 0 0,0 0 0 0 0,1 1 0 0 0,-1-1 0 0 0,0 0 0 0 0,0 0-82 0 0,10 6 1311 0 0,0-6-911 0 0,-8-1-368 0 0,-1 1 1 0 0,1 0-1 0 0,0-1 0 0 0,-1 1 1 0 0,1 0-1 0 0,0 0 1 0 0,0 0-1 0 0,-1 0 1 0 0,1 1-1 0 0,0-1 1 0 0,-1 0-1 0 0,1 1 1 0 0,0-1-1 0 0,-1 1 1 0 0,1 0-1 0 0,-1-1 1 0 0,1 1-1 0 0,0 0 1 0 0,-1 0-1 0 0,0 0 1 0 0,1 0-1 0 0,-1 0 1 0 0,0 0-1 0 0,1 1 1 0 0,-1-1-1 0 0,1 1-32 0 0,39 54 160 0 0,-35-46-107 0 0,-1-1 0 0 0,0 1 0 0 0,-1 0 0 0 0,3 10-53 0 0,2 4 153 0 0,-5-12-75 0 0,0 0-1 0 0,-1 0 1 0 0,0 0-1 0 0,-1 1 1 0 0,-1 2-78 0 0,7 33 127 0 0,-4-34-13 0 0,-2 1-1 0 0,1 0 1 0 0,-2 0-1 0 0,0 0 1 0 0,-1 1 0 0 0,-1-1-1 0 0,0 0 1 0 0,-1 0 0 0 0,-2 7-114 0 0,-2 24 264 0 0,6-35-197 0 0,-1 0 1 0 0,-1 1 0 0 0,0-1-1 0 0,-1 1-67 0 0,-2 1 86 0 0,0 0 0 0 0,-1-1 0 0 0,0 0-1 0 0,-6 9-85 0 0,-8 15 201 0 0,15-24-118 0 0,4-11-66 0 0,1 1-1 0 0,-1-1 1 0 0,1 1-1 0 0,-1 0 1 0 0,0-1-1 0 0,0 0 1 0 0,0 1 0 0 0,0-1-1 0 0,0 1 1 0 0,0-1-1 0 0,0 0 1 0 0,0 0-1 0 0,-1 1 1 0 0,1-1-17 0 0,-1 1 23 0 0,0-1 0 0 0,0 1 0 0 0,0 0 0 0 0,1 0 0 0 0,-1 0 0 0 0,1 0 1 0 0,0 0-1 0 0,-1 0 0 0 0,1 1-23 0 0,-12 15 185 0 0,-4-4 94 0 0,15-11-256 0 0,-1-1 1 0 0,0 1-1 0 0,1 0 0 0 0,-1-1 1 0 0,0 0-1 0 0,-1 0 1 0 0,1 0-1 0 0,0 0 1 0 0,-1 0-1 0 0,1 0 0 0 0,-1-1 1 0 0,1 0-1 0 0,-1 0 1 0 0,1 0-1 0 0,-1 0 1 0 0,-1 0-24 0 0,4-1 13 0 0,0 0 1 0 0,1 0-1 0 0,-1 0 1 0 0,0 0-1 0 0,1 0 1 0 0,-1 0-1 0 0,0 1 1 0 0,1-1-1 0 0,-1 0 1 0 0,0 0-1 0 0,1 1 1 0 0,-1-1-1 0 0,1 0 1 0 0,-1 1-1 0 0,1-1 1 0 0,-1 0-1 0 0,1 1 1 0 0,-1-1 0 0 0,1 1-1 0 0,-1-1 1 0 0,1 1-1 0 0,-1-1 1 0 0,1 1-14 0 0,-1 0-86 0 0,1-1 1 0 0,-1 1-1 0 0,1 0 1 0 0,-1-1-1 0 0,0 1 1 0 0,1-1-1 0 0,-1 1 0 0 0,0-1 1 0 0,1 1-1 0 0,-1-1 1 0 0,0 1-1 0 0,0-1 1 0 0,1 0-1 0 0,-1 1 1 0 0,0-1-1 0 0,0 0 1 0 0,0 0-1 0 0,1 0 1 0 0,-1 0-1 0 0,0 1 1 0 0,0-1-1 0 0,0 0 1 0 0,0-1 85 0 0,1 1-9400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4616 0 0,'1'0'201'0'0,"1"1"0"0"0,-1-1 1 0 0,0 0-1 0 0,1 1 0 0 0,-1-1 1 0 0,0 1-1 0 0,1-1 0 0 0,-1 1 1 0 0,0 0-1 0 0,0-1 0 0 0,0 1 1 0 0,1 0-1 0 0,-1 0 0 0 0,0 0 0 0 0,0 0 1 0 0,0 0-1 0 0,0 0 0 0 0,-1 0 1 0 0,2 1-202 0 0,4 5 679 0 0,-4-4-593 0 0,-1 0 1 0 0,1 0 0 0 0,-1 0-1 0 0,0 0 1 0 0,0 0 0 0 0,0 0-1 0 0,-1 0 1 0 0,1 2-87 0 0,0 0 76 0 0,4 16 201 0 0,-2 0 1 0 0,1 20-278 0 0,-2-15 5 0 0,-1-1 25 0 0,-1 1 0 0 0,0-1 0 0 0,-5 18-30 0 0,0 38 310 0 0,15 13 177 0 0,-10-56-256 0 0,0-24 41 0 0,0-12 38 0 0,0-6 167 0 0,0 3-417 0 0,0-1-1420 0 0,0 2-6726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8.2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16 6728 0 0,'3'-8'709'0'0,"-3"8"-651"0"0,0-1 0 0 0,0 1-1 0 0,0 0 1 0 0,0-1 0 0 0,0 1 0 0 0,1 0-1 0 0,-1-1 1 0 0,0 1 0 0 0,0 0-1 0 0,0-1 1 0 0,1 1 0 0 0,-1 0 0 0 0,0 0-1 0 0,0-1 1 0 0,1 1 0 0 0,-1 0 0 0 0,0 0-1 0 0,0-1 1 0 0,1 1 0 0 0,-1 0 0 0 0,0 0-1 0 0,1 0 1 0 0,-1 0 0 0 0,0-1-1 0 0,1 1 1 0 0,-1 0 0 0 0,0 0 0 0 0,1 0-1 0 0,-1 0 1 0 0,1 0 0 0 0,-1 0 0 0 0,0 0-1 0 0,1 0 1 0 0,-1 0 0 0 0,0 0 0 0 0,1 0-1 0 0,-1 0 1 0 0,0 0 0 0 0,1 0-1 0 0,-1 1 1 0 0,1-1 0 0 0,-1 0 0 0 0,0 0-58 0 0,1 1 31 0 0,-1-1 0 0 0,0 0 1 0 0,1 1-1 0 0,-1-1 0 0 0,0 1 0 0 0,1-1 1 0 0,-1 1-1 0 0,0 0 0 0 0,0-1 0 0 0,0 1 1 0 0,1-1-1 0 0,-1 1 0 0 0,0-1 1 0 0,0 1-1 0 0,0-1 0 0 0,0 1 0 0 0,0 0 1 0 0,0-1-1 0 0,0 1 0 0 0,0-1 1 0 0,0 1-1 0 0,0-1 0 0 0,-1 1 0 0 0,1 0-31 0 0,1 11-5 0 0,5 36-37 0 0,31 182-324 0 0,-31-210 288 0 0,-1 1 0 0 0,7 11 78 0 0,5 16-53 0 0,-13-37 70 0 0,0-1 0 0 0,1 0 0 0 0,1 0 0 0 0,0-1 0 0 0,0 1 0 0 0,0-1 0 0 0,1-1 0 0 0,1 1 0 0 0,1 0-17 0 0,7 4 290 0 0,3 4 387 0 0,-18-17-632 0 0,-1 0 1 0 0,0 1 0 0 0,1-1-1 0 0,-1 1 1 0 0,1-1 0 0 0,-1 1 0 0 0,1-1-1 0 0,-1 0 1 0 0,1 0 0 0 0,-1 1-1 0 0,1-1 1 0 0,-1 0 0 0 0,1 0-1 0 0,0 1 1 0 0,-1-1 0 0 0,1 0-1 0 0,-1 0 1 0 0,1 0 0 0 0,0 0 0 0 0,-1 0-1 0 0,1 0 1 0 0,-1 0 0 0 0,1 0-1 0 0,0 0 1 0 0,-1 0 0 0 0,1 0-1 0 0,-1-1 1 0 0,1 1 0 0 0,0 0-1 0 0,-1 0 1 0 0,1 0 0 0 0,-1-1 0 0 0,1 1-1 0 0,-1 0 1 0 0,1-1 0 0 0,-1 1-1 0 0,1 0 1 0 0,-1-1 0 0 0,0 1-1 0 0,1-1 1 0 0,-1 1 0 0 0,1-1-46 0 0,1-1 122 0 0,0-1 0 0 0,0 1 1 0 0,0 0-1 0 0,-1-1 0 0 0,1 1 1 0 0,-1-1-1 0 0,1 1 0 0 0,-1-1 1 0 0,0 0-123 0 0,11-31 530 0 0,-2 5 278 0 0,7-27-808 0 0,17-111 1017 0 0,-3 54 13 0 0,-30 109-985 0 0,0-1-1 0 0,1 1 1 0 0,-1 0 0 0 0,1 0 0 0 0,0 0 0 0 0,0 1 0 0 0,1-1 0 0 0,-1 0-1 0 0,1 1 1 0 0,-1-1 0 0 0,1 1 0 0 0,0 0 0 0 0,0 0 0 0 0,1 0-1 0 0,-1 1 1 0 0,0-1 0 0 0,1 1 0 0 0,0-1 0 0 0,2 0-45 0 0,-3 2 5 0 0,0 1 1 0 0,-1-1 0 0 0,1 0-1 0 0,0 1 1 0 0,0 0-1 0 0,0 0 1 0 0,0 0 0 0 0,0 0-1 0 0,0 0 1 0 0,0 0-1 0 0,0 1 1 0 0,-1-1-1 0 0,1 1 1 0 0,0 0 0 0 0,1 1-6 0 0,5 0 9 0 0,-2-1-467 0 0,1 1 0 0 0,-1 1 1 0 0,1-1-1 0 0,-1 2 0 0 0,3 0 458 0 0,-7-2-11597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1 131 6224 0 0,'15'-13'347'0'0,"1"0"0"0"0,0 1 0 0 0,7-4-347 0 0,20-14 415 0 0,-34 24-385 0 0,0 0 0 0 0,0 1 0 0 0,0 0 0 0 0,1 1 0 0 0,0 0 0 0 0,0 0 0 0 0,0 1 0 0 0,0 0 0 0 0,1 1 0 0 0,-1 0 0 0 0,1 1 0 0 0,0 0 0 0 0,-1 1 0 0 0,1 0 0 0 0,-1 0 0 0 0,1 1 0 0 0,0 1 0 0 0,-1-1 0 0 0,1 2 0 0 0,-1 0 0 0 0,0 0 0 0 0,0 1 0 0 0,0 0 0 0 0,6 4-30 0 0,-13-6 17 0 0,0 0 1 0 0,0 0 0 0 0,0 1-1 0 0,0 0 1 0 0,0-1 0 0 0,0 1-1 0 0,-1 0 1 0 0,0 1 0 0 0,1-1 0 0 0,-1 0-1 0 0,0 0 1 0 0,-1 1 0 0 0,1 0-1 0 0,-1-1 1 0 0,1 1 0 0 0,-1 0-1 0 0,0-1 1 0 0,0 1 0 0 0,-1 0-1 0 0,1 0 1 0 0,-1 0 0 0 0,0 0-1 0 0,0 0 1 0 0,0 0 0 0 0,-1 1-18 0 0,0 7 35 0 0,-1 0 0 0 0,0 0 1 0 0,-1-1-1 0 0,0 1 0 0 0,0-1 1 0 0,-2 0-1 0 0,-3 8-35 0 0,-3 0 26 0 0,0 0 1 0 0,-1 0-1 0 0,-7 6-26 0 0,7-9 37 0 0,8-11-25 0 0,-1 0 0 0 0,0 0 0 0 0,0-1 0 0 0,0 1 0 0 0,-1-1 0 0 0,-5 3-12 0 0,-22 19 28 0 0,29-22-24 0 0,-1-1 1 0 0,0 1-1 0 0,0-1 1 0 0,0 0-1 0 0,0 0 1 0 0,0 0-1 0 0,-1-1 1 0 0,-3 1-5 0 0,2 0 13 0 0,-1 0 0 0 0,1 1 1 0 0,0-1-1 0 0,-3 4-13 0 0,8-6 17 0 0,0 1-1 0 0,1-1 0 0 0,-1 0 0 0 0,0 0 1 0 0,0 0-1 0 0,0 0 0 0 0,1 0 1 0 0,-1-1-1 0 0,0 1 0 0 0,0-1 0 0 0,0 1 1 0 0,0-1-1 0 0,0 0 0 0 0,0 1 0 0 0,-1-1-16 0 0,2 0 58 0 0,0-1-12 0 0,-3 1 878 0 0,7 4-293 0 0,24 11-504 0 0,1-1 0 0 0,0 0-1 0 0,0-3 1 0 0,6 2-127 0 0,59 25 146 0 0,10 11 302 0 0,-85-41-303 0 0,-13-6-118 0 0,-1 0-1 0 0,1 0 0 0 0,-1 1 1 0 0,1-1-1 0 0,-1 1 0 0 0,0 0 1 0 0,0 1-1 0 0,2 1-26 0 0,-3-2 14 0 0,0-1 1 0 0,0 1-1 0 0,0-1 0 0 0,0 0 0 0 0,0 0 0 0 0,1 0 0 0 0,-1 0 0 0 0,1-1 0 0 0,-1 1 1 0 0,2 0-15 0 0,-4-6-1583 0 0,-1 3-6506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320 12 6016 0 0,'0'-1'26'0'0,"0"1"0"0"0,0-1 0 0 0,0 1 0 0 0,0-1 0 0 0,0 1 0 0 0,0 0 1 0 0,0-1-1 0 0,0 1 0 0 0,0-1 0 0 0,-1 1 0 0 0,1-1 0 0 0,0 1 0 0 0,0-1 0 0 0,0 1 0 0 0,-1 0 1 0 0,1-1-1 0 0,0 1 0 0 0,-1 0 0 0 0,1-1 0 0 0,0 1 0 0 0,-1 0 0 0 0,1-1 0 0 0,0 1 0 0 0,-1 0 1 0 0,1-1-1 0 0,0 1 0 0 0,-1 0-26 0 0,1 0 15 0 0,0 0 1 0 0,0 0 0 0 0,0 0-1 0 0,0 0 1 0 0,0 0 0 0 0,0 0-1 0 0,1 1 1 0 0,-1-1-1 0 0,0 0 1 0 0,0 0 0 0 0,0 0-1 0 0,0 0 1 0 0,0 0 0 0 0,0 0-1 0 0,0 0 1 0 0,0 0-1 0 0,0 0 1 0 0,0 0 0 0 0,0 0-1 0 0,0 1 1 0 0,0-1 0 0 0,0 0-1 0 0,0 0 1 0 0,0 0-1 0 0,0 0 1 0 0,0 0 0 0 0,0 0-1 0 0,0 0 1 0 0,0 0 0 0 0,-1 0-1 0 0,1 0 1 0 0,0 1-1 0 0,0-1 1 0 0,0 0 0 0 0,0 0-1 0 0,0 0 1 0 0,0 0 0 0 0,0 0-1 0 0,0 0 1 0 0,0 0-1 0 0,0 0 1 0 0,0 0 0 0 0,0 0-1 0 0,0 0 1 0 0,0 0 0 0 0,-1 0-1 0 0,1 0 1 0 0,0 0-1 0 0,0 0 1 0 0,0 0 0 0 0,0 0-1 0 0,0 0 1 0 0,0 0 0 0 0,0 0-1 0 0,0 0 1 0 0,0 0-16 0 0,0 1 301 0 0,0-1-16 0 0,0 0-2 0 0,0 0 1 0 0,0 0-8 0 0,0 0 3 0 0,-1 0-201 0 0,-1 0 0 0 0,1 1 0 0 0,-1-1 0 0 0,1 1 0 0 0,0-1 0 0 0,-1 1 0 0 0,1-1 1 0 0,0 1-1 0 0,-1 0 0 0 0,1-1 0 0 0,0 1 0 0 0,0 0 0 0 0,0 0 0 0 0,-1 0 0 0 0,1 0-78 0 0,-15 9 367 0 0,-12 4-7 0 0,22-10-275 0 0,-1-1 1 0 0,1 0-1 0 0,-1 0 1 0 0,0 0-1 0 0,0-1 0 0 0,-5 1-85 0 0,3-2 65 0 0,-1 1-1 0 0,1 0 0 0 0,0 0 0 0 0,0 1 1 0 0,0 0-1 0 0,0 1 0 0 0,1 0 1 0 0,0 0-1 0 0,-3 2-64 0 0,-7 1 66 0 0,16-6-56 0 0,1-1-1 0 0,-1 1 1 0 0,0 0-1 0 0,0-1 1 0 0,0 1-1 0 0,0 0 1 0 0,0 0-1 0 0,1 0 0 0 0,-1 0 1 0 0,0 1-1 0 0,1-1 1 0 0,-1 0-1 0 0,0 1-9 0 0,-4 4 41 0 0,5-5-33 0 0,0-1 1 0 0,0 1-1 0 0,0-1 0 0 0,0 1 0 0 0,1 0 0 0 0,-1 0 1 0 0,0 0-1 0 0,1-1 0 0 0,-1 1 0 0 0,0 0 0 0 0,1 0 1 0 0,-1 0-1 0 0,1 0 0 0 0,-1 0 0 0 0,1 0-8 0 0,-17 45 131 0 0,12-36-120 0 0,1 0-1 0 0,1 0 1 0 0,-1 1-1 0 0,1-1 1 0 0,1 1-1 0 0,0 0 0 0 0,1 0 1 0 0,0 3-11 0 0,0 7 3 0 0,0-15-2 0 0,0 0 1 0 0,1-1-1 0 0,0 1 1 0 0,1 0-1 0 0,-1-1 1 0 0,1 1-1 0 0,0 1-1 0 0,3 11 32 0 0,-2 0 0 0 0,0 0 0 0 0,-1 1 0 0 0,-1 15-32 0 0,0-20 11 0 0,1-8-8 0 0,0 1 0 0 0,1 0 1 0 0,0-1-1 0 0,0 0 0 0 0,0 1 1 0 0,1-1-1 0 0,0 0 0 0 0,0 0 0 0 0,1 0 1 0 0,0-1-1 0 0,1 3-3 0 0,16 27 100 0 0,-19-32-86 0 0,-1 0 0 0 0,1 0 0 0 0,0 0-1 0 0,0 0 1 0 0,1-1 0 0 0,-1 1 0 0 0,0-1 0 0 0,1 0 0 0 0,0 1 0 0 0,-1-1-1 0 0,1 0 1 0 0,0-1 0 0 0,0 1-14 0 0,41 17 69 0 0,-40-19-67 0 0,-1 0 0 0 0,0 0 0 0 0,1 0 0 0 0,-1 0 0 0 0,1 0 0 0 0,-1-1 0 0 0,0 0 0 0 0,0 1 0 0 0,1-1 0 0 0,1-1-2 0 0,10-2 15 0 0,-8 3-9 0 0,0 0 0 0 0,-1-1-1 0 0,1 0 1 0 0,-1 0 0 0 0,1 0 0 0 0,-1 0 0 0 0,0-1-1 0 0,0 0 1 0 0,0-1 0 0 0,0 1 0 0 0,4-5-6 0 0,11-5-61 0 0,-11 7-516 0 0,0-1 1 0 0,-1 1-1 0 0,5-6 577 0 0,-12 10-8370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1 474 7432 0 0,'1'1'40'0'0,"1"-1"1"0"0,0 1 0 0 0,0-1-1 0 0,0 0 1 0 0,-1 0 0 0 0,1 0-1 0 0,0 0 1 0 0,0 0-1 0 0,0 0 1 0 0,0 0 0 0 0,-1-1-1 0 0,1 1 1 0 0,0-1 0 0 0,0 0-41 0 0,29-10 897 0 0,-22 8-721 0 0,36-13 365 0 0,27-11-274 0 0,-33 9-223 0 0,-16 6-29 0 0,0 1 0 0 0,0 2-1 0 0,1 0 1 0 0,8-1-15 0 0,-14 5-38 0 0,0-1 0 0 0,-1-1 1 0 0,6-4 37 0 0,-12 6-87 0 0,-1 0 1 0 0,2 0 0 0 0,-1 1 0 0 0,1 0 0 0 0,-1 1 0 0 0,1 0 0 0 0,0 1-1 0 0,6 0 87 0 0,45-7-669 0 0,-50 45 420 0 0,-11-25 235 0 0,0 0 1 0 0,-1 0-1 0 0,-1 0 1 0 0,1 0-1 0 0,-2 0 1 0 0,1 0 0 0 0,-2 0-1 0 0,0 3 14 0 0,1-4-12 0 0,-4 67 56 0 0,3 57-44 0 0,3-79 644 0 0,-1-54-492 0 0,0-1 0 0 0,0 0 24 0 0,0 0 96 0 0,0 0 24 0 0,0-29 2162 0 0,-2-83-1682 0 0,0 3 55 0 0,7-27-831 0 0,-3 122 75 0 0,0 0 0 0 0,1 0 0 0 0,1 0 0 0 0,0 0 0 0 0,1 1 0 0 0,1-1 0 0 0,0 1 0 0 0,1 0-75 0 0,7-14 274 0 0,2 2 0 0 0,1 0 1 0 0,8-8-275 0 0,-21 29 45 0 0,0 0 1 0 0,0 0-1 0 0,1 0 1 0 0,-1 1-1 0 0,1 0 1 0 0,0 0-1 0 0,0 0 1 0 0,0 0-1 0 0,1 1 1 0 0,-1 0 0 0 0,1 0-1 0 0,0 0-45 0 0,36-18 188 0 0,-37 18-171 0 0,-1 0 0 0 0,1 0 0 0 0,0 1 0 0 0,0-1 1 0 0,0 1-1 0 0,0 0 0 0 0,0 1 0 0 0,0-1 0 0 0,0 1 0 0 0,0 0 0 0 0,0 0 0 0 0,0 0 0 0 0,1 1-17 0 0,2 0 22 0 0,-1 0-1 0 0,0 0 1 0 0,0 1-1 0 0,0 0 1 0 0,0 0 0 0 0,0 0-1 0 0,0 1 1 0 0,5 3-22 0 0,-7-2 14 0 0,1 0 1 0 0,-1 0-1 0 0,0 0 1 0 0,0 1-1 0 0,0 0 1 0 0,-1 0-1 0 0,1 0 1 0 0,-1 0-1 0 0,0 1 1 0 0,-1-1 0 0 0,0 1-1 0 0,0 0 1 0 0,0 0-1 0 0,0 1 1 0 0,-1-1-1 0 0,0 0 1 0 0,0 1-1 0 0,-1 0-14 0 0,-1-3 11 0 0,1 0 1 0 0,-1-1-1 0 0,0 1 0 0 0,-1 0 0 0 0,1-1 0 0 0,-1 1 1 0 0,1 0-1 0 0,-1-1 0 0 0,0 1 0 0 0,-1-1 0 0 0,0 4-11 0 0,-5 14 128 0 0,4-13-69 0 0,0 1 0 0 0,-1-1 0 0 0,0 0 0 0 0,-1 0 0 0 0,1-1 0 0 0,-2 1 0 0 0,1-1 0 0 0,-1 0 0 0 0,0 0 0 0 0,-4 3-59 0 0,-68 57 414 0 0,73-62-389 0 0,-1-1-1 0 0,0 1 1 0 0,-1-1 0 0 0,1 0 0 0 0,-1-1 0 0 0,0 0 0 0 0,0 0-1 0 0,0 0 1 0 0,0-1 0 0 0,0 1 0 0 0,0-2 0 0 0,-1 1 0 0 0,-4-1-25 0 0,-38 12 135 0 0,36-6 178 0 0,2-1-2739 0 0,10-6-9260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24 128 5720 0 0,'0'0'560'0'0,"0"0"-2"0"0,0 22 1642 0 0,1 51-1382 0 0,0-6-434 0 0,-7 64-384 0 0,3-82 181 0 0,4-36-87 0 0,-2-1 0 0 0,0 1-1 0 0,0-1 1 0 0,-1 0 0 0 0,0 1 0 0 0,-2 2-94 0 0,2-8 78 0 0,0 0 1 0 0,1 0 0 0 0,0 0 0 0 0,1 0 0 0 0,-1 0-1 0 0,1 0 1 0 0,1 0 0 0 0,-1 0 0 0 0,1 0 0 0 0,0 0-1 0 0,2 3-78 0 0,-2 17 691 0 0,-1-21-159 0 0,-1-20-101 0 0,1-15-331 0 0,5-180 204 0 0,-1 162-212 0 0,1 1 1 0 0,3-1-1 0 0,8-23-92 0 0,-9 45 43 0 0,-4 10-19 0 0,0 1-1 0 0,2 0 1 0 0,-1 0-1 0 0,2 0 0 0 0,0 1 1 0 0,8-12-24 0 0,-2 5 26 0 0,-10 16-21 0 0,0 0 1 0 0,1 0-1 0 0,0-1 1 0 0,0 1-1 0 0,0 1 1 0 0,0-1-1 0 0,0 0 1 0 0,1 1-1 0 0,0 0 1 0 0,0 0-1 0 0,0 0 1 0 0,0 0-1 0 0,4-2-5 0 0,-3 3 14 0 0,0 0-1 0 0,0 0 1 0 0,0 1-1 0 0,1 0 0 0 0,-1 0 1 0 0,0 0-1 0 0,0 0 1 0 0,1 1-1 0 0,-1 0 1 0 0,1 0-1 0 0,1 0-13 0 0,7 2 12 0 0,1 1 0 0 0,-1 1 1 0 0,6 2-13 0 0,-6-2 5 0 0,-5-1 1 0 0,0 0 0 0 0,0 1 0 0 0,-1 0 0 0 0,1 0 0 0 0,-1 1 0 0 0,0 0 0 0 0,0 1 0 0 0,2 2-6 0 0,-7-3 7 0 0,0 0 0 0 0,0 0 0 0 0,-1 1 1 0 0,0-1-1 0 0,0 1 0 0 0,0-1 1 0 0,-1 1-1 0 0,0 0 0 0 0,0 0 0 0 0,0-1 1 0 0,-1 1-1 0 0,0 0 0 0 0,0 2-7 0 0,0-3 3 0 0,-1-1-1 0 0,0 1 0 0 0,0-1 1 0 0,0 1-1 0 0,0-1 1 0 0,-1 1-1 0 0,1-1 1 0 0,-1 0-1 0 0,0 0 0 0 0,-1 0 1 0 0,1 0-1 0 0,-1 0 1 0 0,1-1-1 0 0,-3 3-2 0 0,-7 8 6 0 0,-1-1 1 0 0,-1-1-1 0 0,0 1-6 0 0,3-4 3 0 0,-54 48 7 0 0,20-15-2 0 0,44-40-10 0 0,-1 0 1 0 0,1 0 0 0 0,0 0 0 0 0,0 1 0 0 0,-1-1 0 0 0,1 1 0 0 0,1-1 0 0 0,-1 1-1 0 0,0-1 1 0 0,1 1 0 0 0,-1-1 0 0 0,1 2 1 0 0,-5 16-12 0 0,3-17 9 0 0,1 0 0 0 0,-1 1 0 0 0,1-1 0 0 0,0 1 0 0 0,1 0 0 0 0,-1-1 0 0 0,1 1 0 0 0,-1 0 0 0 0,1-1 0 0 0,0 1 0 0 0,1 0 0 0 0,-1-1 0 0 0,1 1 0 0 0,-1 0 0 0 0,1-1 0 0 0,0 1 0 0 0,0-1 0 0 0,1 1 3 0 0,1 4-6 0 0,0-1 0 0 0,1 0 0 0 0,0 0 0 0 0,1 0 0 0 0,-1 0 0 0 0,1-1 0 0 0,3 3 6 0 0,4 8-34 0 0,-11-14 29 0 0,1 0 1 0 0,0-1-1 0 0,0 1 0 0 0,-1-1 1 0 0,1 1-1 0 0,1-1 1 0 0,-1 0-1 0 0,0 0 0 0 0,2 1 5 0 0,17 11-17 0 0,0-1 0 0 0,1 0-1 0 0,9 2 18 0 0,-14-8-3 0 0,0-2-1 0 0,1-1 1 0 0,-1 0-1 0 0,3-1 4 0 0,11 3-7 0 0,12-3-1828 0 0,-41-3-7291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365 23 6128 0 0,'0'-1'46'0'0,"0"0"1"0"0,0 1 0 0 0,-1-1-1 0 0,1 0 1 0 0,0 0-1 0 0,0 0 1 0 0,0 1 0 0 0,-1-1-1 0 0,1 0 1 0 0,0 1 0 0 0,-1-1-1 0 0,1 0 1 0 0,-1 0-1 0 0,1 1 1 0 0,-1-1 0 0 0,1 1-1 0 0,-1-1 1 0 0,1 0-1 0 0,-1 1 1 0 0,0-1 0 0 0,1 1-1 0 0,-1 0 1 0 0,0-1-1 0 0,1 1 1 0 0,-1-1 0 0 0,0 1-1 0 0,0 0 1 0 0,1 0-1 0 0,-1-1 1 0 0,0 1-47 0 0,-28-4 2143 0 0,18 3-1755 0 0,3 1-348 0 0,0 0-1 0 0,0 0 1 0 0,1 1-1 0 0,-1 0 1 0 0,0 1-1 0 0,1-1 1 0 0,-1 1-1 0 0,1 1 1 0 0,0-1 0 0 0,0 1-1 0 0,-2 2-39 0 0,-12 5 110 0 0,2 1 0 0 0,-1 1 0 0 0,-1 3-110 0 0,17-12 35 0 0,0 0 0 0 0,1 1 0 0 0,-1 0 0 0 0,1 0-1 0 0,0 0 1 0 0,0 0 0 0 0,1 0 0 0 0,-1 0 0 0 0,1 1-1 0 0,0 1-34 0 0,-12 18 100 0 0,3-4-1 0 0,2 1 0 0 0,0 0 0 0 0,1 1 0 0 0,1 0-1 0 0,1 0 1 0 0,-2 15-99 0 0,2-10 89 0 0,-2 2 5 0 0,2 1 1 0 0,1-1 0 0 0,2 1-1 0 0,0 18-94 0 0,3-30 26 0 0,0 1 1 0 0,2-1-1 0 0,1 2-26 0 0,-3-15 13 0 0,1 0-1 0 0,1 0 1 0 0,-1 0 0 0 0,1 0-1 0 0,0 0 1 0 0,0 0 0 0 0,0 0-1 0 0,1 0 1 0 0,0-1 0 0 0,0 1-1 0 0,0-1 1 0 0,3 3-13 0 0,9 10 23 0 0,-11-13-15 0 0,-1 0 0 0 0,1 0 0 0 0,0-1 0 0 0,0 1 0 0 0,0-1 0 0 0,0 0 0 0 0,0 0 0 0 0,5 2-8 0 0,6 2 28 0 0,-13-5-23 0 0,1 0 1 0 0,1-1-1 0 0,-1 1 1 0 0,0-1-1 0 0,0 0 0 0 0,0 0 1 0 0,1 0-1 0 0,-1 0 1 0 0,0-1-1 0 0,1 1 0 0 0,-1-1 1 0 0,1 0-1 0 0,-1 0 0 0 0,1 0 1 0 0,-1-1-1 0 0,1 1-5 0 0,12-3-127 0 0,-4 2-52 0 0,-1 0 0 0 0,1-2 0 0 0,0 1 0 0 0,-1-1 0 0 0,1-1 0 0 0,-1 0 1 0 0,0-1-1 0 0,7-4 179 0 0,-15 7-8012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96 8840 0 0,'-11'3'857'0'0,"18"3"-307"0"0,-4-5-481 0 0,0 1 1 0 0,-1-1 0 0 0,1 0 0 0 0,1 0 0 0 0,-1 0 0 0 0,0 0 0 0 0,3 0-70 0 0,9-3 2 0 0,0 0 0 0 0,1 0 0 0 0,-1-2 1 0 0,0 0-1 0 0,0-1 0 0 0,11-5-2 0 0,12-3-5 0 0,11-1 104 0 0,12-1-99 0 0,44-11-1527 0 0,-58 9-5133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351 25 4008 0 0,'13'-3'1142'0'0,"-10"2"-293"0"0,-8 0-328 0 0,5 1-195 0 0,0 0-67 0 0,0-1-195 0 0,-1 0 1 0 0,1 0-1 0 0,-1 0 1 0 0,0 0-1 0 0,1 0 0 0 0,-1 1 1 0 0,0-1-1 0 0,1 0 0 0 0,-1 0 1 0 0,0 1-1 0 0,0-1 0 0 0,0 0 1 0 0,0 1-1 0 0,1-1 0 0 0,-1 1 1 0 0,0-1-1 0 0,0 1 1 0 0,0-1-1 0 0,0 1 0 0 0,0 0 1 0 0,0-1-1 0 0,0 1 0 0 0,-1 0 1 0 0,1 0-1 0 0,0 0 0 0 0,0 0 1 0 0,0 0-1 0 0,0 0 0 0 0,-1 0-64 0 0,-44-1 734 0 0,35 2-678 0 0,-26-3 221 0 0,26 0-144 0 0,-1 2-1 0 0,0 0 1 0 0,1 0-1 0 0,-1 1 1 0 0,1 0-1 0 0,-2 1-132 0 0,5 0 81 0 0,-1-1 87 0 0,1 1 0 0 0,0 0 1 0 0,0 1-1 0 0,0 0 1 0 0,0 0-1 0 0,0 0 0 0 0,0 1 1 0 0,1 0-1 0 0,0 1 1 0 0,0 0-1 0 0,0 0 0 0 0,-1 2-168 0 0,6-4 41 0 0,1 0 0 0 0,0 0 0 0 0,0 0 0 0 0,0 0 0 0 0,1 0-1 0 0,-1 0 1 0 0,1 0 0 0 0,-1 0 0 0 0,1 0 0 0 0,0 0 0 0 0,0 0 0 0 0,1 3-41 0 0,-1 6 100 0 0,0-2-74 0 0,0-1 0 0 0,1 0 0 0 0,0 1-1 0 0,1-1 1 0 0,0 0 0 0 0,1 0 0 0 0,-1 0 0 0 0,2 0 0 0 0,-1-1 0 0 0,1 1-1 0 0,1-1 1 0 0,-1 0-26 0 0,3 4 16 0 0,0-1-1 0 0,1 0 1 0 0,0-1-1 0 0,0 0 1 0 0,1 0 0 0 0,1-1-1 0 0,0 0 1 0 0,2 1-16 0 0,1 1 24 0 0,0 1 0 0 0,0 0 0 0 0,-1 1 0 0 0,-1 0 0 0 0,0 1 1 0 0,-1 1-1 0 0,0-1 0 0 0,2 7-24 0 0,-7-10 11 0 0,0 1 0 0 0,0 0 0 0 0,-2 0 0 0 0,1 0 0 0 0,-1 2-11 0 0,-3-11 2 0 0,0 0 0 0 0,0 1 1 0 0,0-1-1 0 0,-1 0 0 0 0,1 0 1 0 0,-1 1-1 0 0,0-1 0 0 0,1 0 1 0 0,-2 0-1 0 0,1 0 0 0 0,0 0 1 0 0,-1 0-1 0 0,1 0 1 0 0,-3 2-3 0 0,0 3 13 0 0,1-3-5 0 0,0 0-1 0 0,-1 0 1 0 0,0-1-1 0 0,0 1 0 0 0,0-1 1 0 0,0 0-1 0 0,-1 0 1 0 0,1-1-1 0 0,-1 1 1 0 0,0-1-1 0 0,0 0 0 0 0,0-1 1 0 0,-1 1-1 0 0,1-1 1 0 0,-5 2-8 0 0,-7 1 52 0 0,1 0 0 0 0,-1-1 0 0 0,0-1 0 0 0,-15 1-52 0 0,27-3 8 0 0,0-1-1 0 0,0 0 1 0 0,-1 0 0 0 0,1 0-1 0 0,0-1 1 0 0,0 1-1 0 0,0-1 1 0 0,0-1-1 0 0,1 1 1 0 0,-1-1 0 0 0,0 0-1 0 0,0 0 1 0 0,1 0-1 0 0,-1 0 1 0 0,1-1 0 0 0,-2-1-8 0 0,1 2-1839 0 0,4 1-7354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312 58 5416 0 0,'-1'-1'93'0'0,"-1"1"0"0"0,1 0 1 0 0,0-1-1 0 0,0 1 0 0 0,0-1 1 0 0,0 0-1 0 0,-1 1 0 0 0,1-1 1 0 0,0 0-1 0 0,0 1 0 0 0,0-1 1 0 0,1 0-1 0 0,-1 0 0 0 0,0 0 1 0 0,0 0-1 0 0,0 0 0 0 0,1 0 1 0 0,-1 0-1 0 0,0 0 0 0 0,1 0 1 0 0,-1-1-94 0 0,-7-9 626 0 0,8 11-566 0 0,-1-2 43 0 0,0 1-1 0 0,0 0 0 0 0,0 0 0 0 0,0-1 1 0 0,0 1-1 0 0,0 0 0 0 0,-1 0 1 0 0,1 0-1 0 0,0 1 0 0 0,-1-1 0 0 0,1 0 1 0 0,0 0-1 0 0,-1 1 0 0 0,-1-1-102 0 0,-23-10 675 0 0,19 10-582 0 0,0 0-1 0 0,0 0 1 0 0,0 1-1 0 0,0 0 1 0 0,-1 1-1 0 0,1-1 1 0 0,0 1-1 0 0,0 1 1 0 0,0-1-1 0 0,0 1 1 0 0,0 1 0 0 0,1-1-1 0 0,-1 1 1 0 0,1 0-1 0 0,-1 0 1 0 0,1 1-1 0 0,0 0 1 0 0,0 0-1 0 0,-2 3-92 0 0,1-2 73 0 0,0 2-1 0 0,1-1 1 0 0,0 1-1 0 0,0 0 0 0 0,0 0 1 0 0,0 1-1 0 0,1 0 1 0 0,1 0-1 0 0,-1 0 0 0 0,1 0 1 0 0,1 1-1 0 0,-1-1 1 0 0,2 1-1 0 0,-2 6-72 0 0,-16 92 315 0 0,18-98-294 0 0,1 0 1 0 0,0 1 0 0 0,0-1 0 0 0,1 0-1 0 0,0 1 1 0 0,1-1 0 0 0,0 0 0 0 0,1 0-1 0 0,0 1 1 0 0,0-1 0 0 0,1 0 0 0 0,0-1-1 0 0,0 1 1 0 0,1-1 0 0 0,0 1 0 0 0,1-1-1 0 0,0 0 1 0 0,0 0 0 0 0,1-1-22 0 0,3 5 19 0 0,-5-7 0 0 0,0 0 0 0 0,1 1 1 0 0,-1-2-1 0 0,1 1 0 0 0,0 0 0 0 0,1-1 0 0 0,-1 0 0 0 0,5 2-19 0 0,16 8 21 0 0,-16-8-6 0 0,0 0 0 0 0,0-1 0 0 0,0-1 0 0 0,1 0 0 0 0,11 3-15 0 0,1-1 40 0 0,19 2 15 0 0,-39-7-52 0 0,0-1-1 0 0,0 0 1 0 0,0 0-1 0 0,-1 0 1 0 0,1-1-1 0 0,0 1 1 0 0,0-1-1 0 0,0 1 1 0 0,-1-1-1 0 0,1 0 1 0 0,0 0-1 0 0,-1 0 1 0 0,2-1-3 0 0,17-4-1761 0 0,-19 6-7039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81 8032 0 0,'-12'-4'812'0'0,"12"3"-232"0"0,6 3-268 0 0,-3-2-296 0 0,0 0 1 0 0,0 0-1 0 0,0 0 0 0 0,0-1 1 0 0,0 1-1 0 0,0-1 1 0 0,0 1-1 0 0,0-1 0 0 0,-1 0 1 0 0,1 0-1 0 0,0-1 1 0 0,0 1-1 0 0,-1-1 1 0 0,2 0-17 0 0,8-3 11 0 0,33-8 65 0 0,0 3 0 0 0,24-2-76 0 0,-19 3-1353 0 0,15-5 1353 0 0,-58 12-6272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1 351 4720 0 0,'4'36'148'0'0,"14"15"1511"0"0,-9-30-1082 0 0,-9-20-522 0 0,0 0 0 0 0,0 0-1 0 0,0 0 1 0 0,1 0 0 0 0,-1 0 0 0 0,1-1 0 0 0,-1 1 0 0 0,0 0 0 0 0,1 0 0 0 0,0-1-1 0 0,-1 1 1 0 0,1 0 0 0 0,-1 0 0 0 0,1-1 0 0 0,0 1 0 0 0,-1-1 0 0 0,1 1 0 0 0,0-1 0 0 0,0 1-1 0 0,-1-1 1 0 0,1 1 0 0 0,0-1 0 0 0,0 1 0 0 0,0-1 0 0 0,0 0 0 0 0,0 0 0 0 0,0 1-55 0 0,1-2 161 0 0,0 1 1 0 0,0 0 0 0 0,-1-1-1 0 0,1 1 1 0 0,0-1 0 0 0,0 1-1 0 0,-1-1 1 0 0,1 0 0 0 0,0 0-1 0 0,0 0-161 0 0,3-2 143 0 0,-3 2-38 0 0,0 0 0 0 0,0-1 1 0 0,0 0-1 0 0,-1 1 0 0 0,1-1 0 0 0,0 0 1 0 0,-1 0-1 0 0,1 0 0 0 0,-1 0 0 0 0,0 0 0 0 0,1 0 1 0 0,-1 0-1 0 0,0-1 0 0 0,0 1 0 0 0,-1 0 1 0 0,1-2-106 0 0,10-43 454 0 0,-8 30-177 0 0,6-29 229 0 0,-5 23-63 0 0,1 0 1 0 0,6-19-444 0 0,5-10 522 0 0,-8 24-209 0 0,1 0 1 0 0,9-16-314 0 0,-15 37 55 0 0,1-1 1 0 0,0 1 0 0 0,0 0 0 0 0,1 1 0 0 0,0-1 0 0 0,0 1 0 0 0,0 0 0 0 0,1 0 0 0 0,0 1 0 0 0,0-1 0 0 0,4-1-56 0 0,-8 6 25 0 0,-1 0 1 0 0,0 1 0 0 0,0-1-1 0 0,1 1 1 0 0,-1-1-1 0 0,1 1 1 0 0,-1 0 0 0 0,0-1-1 0 0,1 1 1 0 0,-1 0-1 0 0,1 0 1 0 0,-1 0-1 0 0,0 0 1 0 0,1 0 0 0 0,-1 1-1 0 0,1-1 1 0 0,-1 0-1 0 0,0 1 1 0 0,1-1 0 0 0,-1 1-1 0 0,0-1 1 0 0,1 1-1 0 0,-1 0 1 0 0,0-1-1 0 0,0 1 1 0 0,0 0 0 0 0,1 0-26 0 0,5 4 42 0 0,-1 0-1 0 0,0 1 1 0 0,0 0 0 0 0,2 3-42 0 0,2 1 72 0 0,5 5 13 0 0,-1 0 0 0 0,-1 0-1 0 0,0 1 1 0 0,-1 1-1 0 0,4 8-84 0 0,-1-2 201 0 0,2 0 0 0 0,0-1 1 0 0,20 19-202 0 0,28 21 279 0 0,-52-52-273 0 0,1 0 0 0 0,0-1 0 0 0,12 6-6 0 0,22 15 4 0 0,-40-25-10 0 0,0 0 0 0 0,0-1-1 0 0,0 1 1 0 0,0-2 0 0 0,1 1-1 0 0,-1-1 1 0 0,1 0-1 0 0,1-1 7 0 0,-4 0-44 0 0,0-1 0 0 0,1 0 0 0 0,-1-1-1 0 0,0 1 1 0 0,1-1 0 0 0,-1 0-1 0 0,0-1 1 0 0,1 0 0 0 0,-1 0-1 0 0,0 0 1 0 0,0 0 0 0 0,2-2 44 0 0,-4 2-24 0 0,0-1-1 0 0,0-1 1 0 0,0 1 0 0 0,-1 0 0 0 0,1-1 0 0 0,0 0-1 0 0,-1 0 1 0 0,0 0 0 0 0,0 0 0 0 0,0-1 0 0 0,0 1-1 0 0,0-1 1 0 0,-1 0 0 0 0,1 0 0 0 0,-1 0-1 0 0,0 0 1 0 0,0 0 0 0 0,-1 0 0 0 0,1 0 0 0 0,-1-1-1 0 0,0 1 1 0 0,0 0 0 0 0,0-1 0 0 0,-1 1 0 0 0,1-5 24 0 0,-1-11-14 0 0,0 0 0 0 0,-1 0 1 0 0,0 0-1 0 0,-2 1 0 0 0,-2-6 14 0 0,-16-76-117 0 0,5 63-2052 0 0,16 36-8296 0 0</inkml:trace>
  <inkml:trace contextRef="#ctx0" brushRef="#br0" timeOffset="1">1274 63 7328 0 0,'1'1'38'0'0,"-1"-1"1"0"0,1 1-1 0 0,0-1 1 0 0,-1 1-1 0 0,1 0 0 0 0,0-1 1 0 0,-1 1-1 0 0,1 0 1 0 0,-1-1-1 0 0,1 1 1 0 0,-1 0-1 0 0,1 0 0 0 0,-1-1 1 0 0,0 1-1 0 0,1 0 1 0 0,-1 0-1 0 0,0 0 1 0 0,0 0-1 0 0,1-1 0 0 0,-1 1 1 0 0,0 0-1 0 0,0 0 1 0 0,0 0-1 0 0,0 0 1 0 0,0 0-1 0 0,0 0 0 0 0,-1 0 1 0 0,1-1-1 0 0,0 1 1 0 0,0 0-1 0 0,-1 0 1 0 0,1 0-1 0 0,0 0 0 0 0,-1-1 1 0 0,1 1-1 0 0,-1 0 1 0 0,1 0-1 0 0,-1-1 1 0 0,1 1-1 0 0,-1 0-38 0 0,0 0 107 0 0,0 0-1 0 0,1 1 1 0 0,-1-1-1 0 0,0 0 1 0 0,1 1 0 0 0,-1-1-1 0 0,1 1 1 0 0,-1-1-1 0 0,1 0 1 0 0,0 1 0 0 0,0-1-1 0 0,-1 1 1 0 0,1-1-1 0 0,0 1 1 0 0,0-1-1 0 0,1 1 1 0 0,-1-1 0 0 0,0 1-1 0 0,1 0-106 0 0,7 33 824 0 0,-4-21-621 0 0,2 22-186 0 0,-2 1 0 0 0,-2 0 1 0 0,-1 0-1 0 0,-1 0-17 0 0,0-15-2 0 0,-1 10 23 0 0,1 25 46 0 0,-1-23-4 0 0,0-29-31 0 0,0 1-1 0 0,1-1 0 0 0,0 1 0 0 0,0-1 0 0 0,0 1 1 0 0,1-1-1 0 0,0 1 0 0 0,1 3-31 0 0,-1-4 61 0 0,0 0 0 0 0,0 0 0 0 0,0 0 0 0 0,0 0 0 0 0,-1 0-1 0 0,0 0 1 0 0,0 0 0 0 0,-1-1 0 0 0,1 1 0 0 0,-1 0 0 0 0,0 0 0 0 0,-1 0 0 0 0,1 1-61 0 0,0 4 148 0 0,1-9-139 0 0,0-1 1 0 0,0 0-1 0 0,0 0 0 0 0,1 1 0 0 0,-1-1 0 0 0,0 0 1 0 0,0 1-1 0 0,0-1 0 0 0,0 0 0 0 0,0 1 0 0 0,0-1 1 0 0,0 0-1 0 0,0 0 0 0 0,0 1 0 0 0,-1-1 0 0 0,1 0 1 0 0,0 1-1 0 0,0-1 0 0 0,0 0 0 0 0,0 0 0 0 0,0 1 1 0 0,0-1-1 0 0,-1 0 0 0 0,1 0 0 0 0,0 1 0 0 0,0-1 1 0 0,0 0-1 0 0,0 0 0 0 0,-1 1 0 0 0,1-1 0 0 0,0 0 1 0 0,0 0-1 0 0,-1 0 0 0 0,1 0 0 0 0,0 1 0 0 0,0-1 0 0 0,-1 0 1 0 0,1 0-1 0 0,0 0 0 0 0,-1 0 0 0 0,1 0 0 0 0,0 0 1 0 0,-1 0-1 0 0,1 0 0 0 0,0 0 0 0 0,0 0 0 0 0,-1 0 1 0 0,1 0-1 0 0,0 0 0 0 0,-1 0 0 0 0,1 0-9 0 0,-1 0-1704 0 0,1 0-6930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8.6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1 528 7632 0 0,'0'1'26'0'0,"0"-1"0"0"0,0 1 0 0 0,0 0 0 0 0,0-1 0 0 0,0 1 0 0 0,0 0 0 0 0,0-1 0 0 0,0 1 0 0 0,0 0 0 0 0,1-1 0 0 0,-1 1 0 0 0,0 0 0 0 0,0-1 0 0 0,1 1 0 0 0,-1 0 0 0 0,0-1 0 0 0,1 1 0 0 0,-1-1 0 0 0,1 1 0 0 0,-1-1 0 0 0,0 1 1 0 0,1-1-1 0 0,-1 1 0 0 0,1-1 0 0 0,0 0 0 0 0,-1 1 0 0 0,1-1 0 0 0,0 1-26 0 0,0-1 26 0 0,-1 0 0 0 0,1 0 0 0 0,0 0 0 0 0,-1-1 0 0 0,1 1 0 0 0,0 0 0 0 0,0 0-1 0 0,-1-1 1 0 0,1 1 0 0 0,-1 0 0 0 0,1-1 0 0 0,0 1 0 0 0,-1 0 0 0 0,1-1 0 0 0,-1 1 0 0 0,1-1 0 0 0,-1 1 0 0 0,1-1 0 0 0,-1 1 0 0 0,1-1 0 0 0,-1 1 0 0 0,1-1 0 0 0,-1 0 0 0 0,0 1 0 0 0,1-1 0 0 0,-1 0 0 0 0,0 1 0 0 0,0-1 0 0 0,1 0 0 0 0,-1 0-26 0 0,3-8 136 0 0,0-2 1 0 0,0 1-1 0 0,-1 0 1 0 0,1-8-137 0 0,4-21 186 0 0,4-5 17 0 0,-1 2 186 0 0,2 1 0 0 0,8-16-389 0 0,-5 19 383 0 0,-5 12-24 0 0,1-1 0 0 0,1 2 1 0 0,2 0-1 0 0,0 0 0 0 0,1 1 1 0 0,5-3-360 0 0,-18 24 80 0 0,-1 1 1 0 0,1 0 0 0 0,0 0-1 0 0,-1 0 1 0 0,1 0 0 0 0,0 0-1 0 0,0 0 1 0 0,0 0 0 0 0,0 0-1 0 0,1 1 1 0 0,-1-1 0 0 0,0 1 0 0 0,1 0-1 0 0,-1 0 1 0 0,1 0 0 0 0,0 0-1 0 0,-1 0 1 0 0,1 0 0 0 0,-1 1-1 0 0,1-1 1 0 0,0 1 0 0 0,0 0-1 0 0,-1 0 1 0 0,1 0 0 0 0,2 0-81 0 0,-4 0 11 0 0,1 1-1 0 0,0-1 1 0 0,0 1 0 0 0,0-1-1 0 0,-1 1 1 0 0,1 0 0 0 0,0-1 0 0 0,-1 1-1 0 0,1 0 1 0 0,-1 0 0 0 0,1 0 0 0 0,-1 0-1 0 0,1 0 1 0 0,-1 1 0 0 0,0-1-1 0 0,0 0 1 0 0,1 1 0 0 0,-1-1 0 0 0,0 1-1 0 0,0-1 1 0 0,0 1 0 0 0,-1-1 0 0 0,1 1-1 0 0,0 0 1 0 0,-1-1 0 0 0,1 1-1 0 0,-1 0 1 0 0,1 0-11 0 0,2 11-10 0 0,1-1 0 0 0,-2 1 0 0 0,1 10 10 0 0,-1-11 23 0 0,8 46-30 0 0,2-1 0 0 0,16 43 7 0 0,-17-55-9 0 0,3 9-6 0 0,-4-14 5 0 0,-10-34 8 0 0,1 0 1 0 0,0-1-1 0 0,0 1 1 0 0,1 0 0 0 0,0-1-1 0 0,0 1 1 0 0,0-1-1 0 0,1 0 1 0 0,0 1 0 0 0,2 2 1 0 0,-4-6 0 0 0,-1-1 0 0 0,1 1 0 0 0,0 0 0 0 0,-1-1 0 0 0,1 1 0 0 0,-1 0 0 0 0,0-1 0 0 0,1 1 0 0 0,-1 0 0 0 0,0 0 0 0 0,0-1 0 0 0,0 1 0 0 0,0 0 0 0 0,-1 0 0 0 0,1-1 0 0 0,0 1 0 0 0,-1 0 0 0 0,1-1 0 0 0,-1 1 0 0 0,1 0 0 0 0,-1-1 0 0 0,0 1 0 0 0,0-1 0 0 0,0 1 0 0 0,0-1 0 0 0,0 1 0 0 0,0-1 0 0 0,-1 2 0 0 0,-4-3-1956 0 0,5 0-7824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25 8336 0 0,'0'0'83'0'0,"0"1"0"0"0,-1 0 1 0 0,1-1-1 0 0,0 1 0 0 0,0 0 0 0 0,0 0 1 0 0,1-1-1 0 0,-1 1 0 0 0,0 0 1 0 0,0-1-1 0 0,0 1 0 0 0,0 0 0 0 0,1-1 1 0 0,-1 1-1 0 0,0 0 0 0 0,0-1 1 0 0,1 1-1 0 0,-1-1 0 0 0,1 1 0 0 0,-1-1 1 0 0,0 1-1 0 0,1-1 0 0 0,-1 1 1 0 0,1-1-1 0 0,-1 1 0 0 0,1-1 0 0 0,0 1 1 0 0,-1-1-1 0 0,1 0 0 0 0,-1 1 1 0 0,1-1-1 0 0,0 0 0 0 0,-1 1 0 0 0,1-1 1 0 0,0 0-1 0 0,-1 0 0 0 0,1 0 0 0 0,0 0 1 0 0,-1 0-1 0 0,1 0 0 0 0,0 0 1 0 0,0 0-1 0 0,-1 0 0 0 0,1 0 0 0 0,0 0 1 0 0,-1 0-1 0 0,1 0 0 0 0,0-1 1 0 0,-1 1-1 0 0,1 0-83 0 0,17 0-40 0 0,9 6 99 0 0,-18-4-54 0 0,0 0 0 0 0,-1-1 0 0 0,1 1 1 0 0,0-2-1 0 0,1 1-5 0 0,61-5-19 0 0,30 1-115 0 0,-66 3 137 0 0,-1-1 0 0 0,1-2 0 0 0,6-2-3 0 0,25 2 279 0 0,-9 2-50 0 0,-10-2-69 0 0,-37 3-118 0 0,0 0 0 0 0,0-1 0 0 0,0 0 0 0 0,-1 0 0 0 0,1-1 0 0 0,-1 0 1 0 0,4-2-43 0 0,39-14-1460 0 0,-29 13-7044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 1 5416 0 0,'0'0'1297'0'0,"0"0"3"0"0,0 0-7 0 0,-3 7-127 0 0,0 0-882 0 0,1 0 0 0 0,-1 1 0 0 0,1-1 0 0 0,1 1 1 0 0,-1 0-1 0 0,1 0 0 0 0,0 2-284 0 0,-5 30 56 0 0,2-21-108 0 0,3 6-3071 0 0,1-25-3563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1 5016 0 0,'-1'0'3'0'0,"1"0"1"0"0,0 1-1 0 0,0-1 0 0 0,-1 0 1 0 0,1 0-1 0 0,0 1 1 0 0,0-1-1 0 0,0 0 0 0 0,-1 1 1 0 0,1-1-1 0 0,0 1 0 0 0,0-1 1 0 0,0 0-1 0 0,0 1 1 0 0,0-1-1 0 0,0 0 0 0 0,0 1 1 0 0,0-1-1 0 0,0 1 1 0 0,0-1-1 0 0,0 0 0 0 0,0 1 1 0 0,0-1-1 0 0,0 0 1 0 0,0 1-1 0 0,0-1 0 0 0,0 1 1 0 0,1-1-1 0 0,-1 0 0 0 0,0 1 1 0 0,0-1-1 0 0,0 0 1 0 0,1 1-4 0 0,0 16 145 0 0,-5 7 406 0 0,4-21-417 0 0,0 1-1 0 0,-1-1 1 0 0,1 0-1 0 0,-1 0 1 0 0,0 1-1 0 0,0-1 1 0 0,0 0 0 0 0,0 0-1 0 0,-1 0 1 0 0,0 1-134 0 0,1 0 90 0 0,-1 0 0 0 0,1 0 1 0 0,1 0-1 0 0,-1 0 0 0 0,1 0 0 0 0,-1 0 1 0 0,1 1-1 0 0,0-1 0 0 0,0 0 0 0 0,1 3-90 0 0,0 7-570 0 0,-1-14-4778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6328 0 0,'7'1'254'0'0,"0"0"0"0"0,1 1 0 0 0,-1 0 0 0 0,0 0 0 0 0,0 1 0 0 0,0 0 0 0 0,0 0 0 0 0,0 0 0 0 0,0 1 0 0 0,-1 0 0 0 0,0 0 0 0 0,2 3-254 0 0,-5-5 120 0 0,0 1 1 0 0,0 0-1 0 0,0 0 1 0 0,0 0-1 0 0,-1 1 1 0 0,1-1-1 0 0,1 4-120 0 0,8 10 222 0 0,0-1 17 0 0,0 1 0 0 0,-1 0-1 0 0,-1 0 1 0 0,-1 1 0 0 0,0 1 0 0 0,2 7-239 0 0,10 22 360 0 0,-3-4-20 0 0,-15-33-243 0 0,1 0 0 0 0,0-1 0 0 0,1 0 0 0 0,1 0 1 0 0,-1 0-98 0 0,26 39 684 0 0,24 52-684 0 0,-29-63 189 0 0,-22-34-169 0 0,-1 0 0 0 0,1 1 1 0 0,-1 0-1 0 0,0-1 0 0 0,0 1 0 0 0,0 1 1 0 0,-1-1-1 0 0,0 0 0 0 0,0 0 1 0 0,0 1-21 0 0,9 19 197 0 0,-10-23-134 0 0,0 1 1 0 0,1-1 0 0 0,-1 0-1 0 0,0 1 1 0 0,0-1 0 0 0,-1 0-1 0 0,1 1 1 0 0,0-1 0 0 0,-1 1-1 0 0,0-1 1 0 0,1 3-64 0 0,-1-5 45 0 0,0 0-1 0 0,0 0 32 0 0,0 0 92 0 0,0 0 19 0 0,0 0 2 0 0,0 0-10 0 0,0 0-28 0 0,0 0-7 0 0,0 0 0 0 0,0 0-15 0 0,0 0-57 0 0,0 0-11 0 0,-9-4-2014 0 0,9 4-8524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416 2 6424 0 0,'7'-2'929'0'0,"-8"4"-184"0"0,4 4-185 0 0,5-1 846 0 0,-16-4-224 0 0,5 25-1323 0 0,1-22 122 0 0,-1 1 0 0 0,1 0 0 0 0,-1 0 0 0 0,0-1 0 0 0,0 1 0 0 0,-1-1 0 0 0,1 0-1 0 0,-1 0 1 0 0,0 0 0 0 0,-3 1 19 0 0,-15 18-10 0 0,-25 49 2 0 0,27-46 67 0 0,1 1-1 0 0,2 1 1 0 0,-7 15-59 0 0,6-11 257 0 0,-1-1 0 0 0,-11 13-257 0 0,-59 89 1070 0 0,76-106-885 0 0,11-24-130 0 0,1 1 0 0 0,-1 0 0 0 0,0-1 0 0 0,1 1 0 0 0,-2-1 0 0 0,1 1 0 0 0,0-1 0 0 0,-1 0 0 0 0,1 0 1 0 0,-2 1-56 0 0,0-1 70 0 0,0 1-1 0 0,1 1 1 0 0,-1-1 0 0 0,1 0 0 0 0,0 1 0 0 0,0 0 0 0 0,1-1 0 0 0,-1 2-70 0 0,-6 10 122 0 0,5-3-1442 0 0,4-13-7793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0 7432 0 0,'0'0'266'0'0,"0"0"10"0"0,0 0-1 0 0,0 0-16 0 0,0 0-79 0 0,0 0-20 0 0,7 6 148 0 0,1 1-283 0 0,0-1-1 0 0,0 0 1 0 0,0 0 0 0 0,1-1 0 0 0,3 2-25 0 0,44 18 686 0 0,8 0-686 0 0,-24-8 532 0 0,-29-13-417 0 0,-1 0-1 0 0,1 0 0 0 0,-1 1 0 0 0,0 1 1 0 0,1 0-115 0 0,38 20 576 0 0,-43-24-502 0 0,0 1 0 0 0,0 0-1 0 0,0 0 1 0 0,-1 1 0 0 0,1-1-1 0 0,-1 1 1 0 0,0 1 0 0 0,0-1 0 0 0,-1 1-1 0 0,1-1 1 0 0,0 3-74 0 0,5 6 198 0 0,-9-12-160 0 0,0 1 1 0 0,1 0 0 0 0,-1 0-1 0 0,0-1 1 0 0,0 1 0 0 0,1 0 0 0 0,-2 0-1 0 0,1 0 1 0 0,0 0 0 0 0,0 1 0 0 0,-1-1-1 0 0,1 0 1 0 0,-1 0 0 0 0,1 0-1 0 0,-1 1 1 0 0,0-1 0 0 0,0 0 0 0 0,0 1-39 0 0,0 2 45 0 0,0-3-9 0 0,0 1 0 0 0,0-1 0 0 0,0 1-1 0 0,0-1 1 0 0,0 1 0 0 0,-1-1 0 0 0,1 0 0 0 0,-1 1 0 0 0,1-1 0 0 0,-1 0 0 0 0,0 1 0 0 0,0-1 0 0 0,-1 1-36 0 0,2-2 15 0 0,-1 0 1 0 0,0 0 0 0 0,1 0 0 0 0,-1 0 0 0 0,1 1-1 0 0,-1-1 1 0 0,1 0 0 0 0,0 0 0 0 0,0 1 0 0 0,-1-1-1 0 0,1 0 1 0 0,0 1 0 0 0,0-1-16 0 0,0 0 8 0 0,0 0 0 0 0,0 1-1 0 0,0-1 1 0 0,0 0 0 0 0,0 0-1 0 0,0 0 1 0 0,-1 0 0 0 0,1 0 0 0 0,0 0-1 0 0,-1 0 1 0 0,1 0 0 0 0,-1 0-1 0 0,1 0 1 0 0,-1 0 0 0 0,0 0 0 0 0,1 0-1 0 0,-1-1 1 0 0,0 1 0 0 0,1 0 0 0 0,-1 0-8 0 0,-2 2 34 0 0,0 0 0 0 0,0 0 0 0 0,0 0 0 0 0,1 0 0 0 0,-1 1 0 0 0,1 0 0 0 0,0-1 0 0 0,-1 3-34 0 0,1-2 19 0 0,0 0 0 0 0,0 0 0 0 0,0 0-1 0 0,-1-1 1 0 0,0 1 0 0 0,0-1-1 0 0,0 1 1 0 0,0-1 0 0 0,-1 1-19 0 0,-23 24 186 0 0,23-23-131 0 0,0 0 0 0 0,0 0-1 0 0,-1-1 1 0 0,1 1 0 0 0,-1-1 0 0 0,0 0 0 0 0,0-1 0 0 0,-2 1-55 0 0,-48 30 231 0 0,52-32-210 0 0,-1 0 0 0 0,1 0 0 0 0,0 0 0 0 0,0 1-1 0 0,1 0 1 0 0,-1 0 0 0 0,0-1 0 0 0,1 1 0 0 0,0 1 0 0 0,-1 0-21 0 0,-19 22 196 0 0,7-14-109 0 0,1 0 1 0 0,-2-1-1 0 0,1 0 0 0 0,-2-1 0 0 0,-14 6-87 0 0,14-11 39 0 0,15-4-39 0 0,-1-1-1 0 0,1 1 0 0 0,-1 0 0 0 0,1 0 1 0 0,-1-1-1 0 0,1 2 0 0 0,0-1 0 0 0,0 0 1 0 0,-1 0-1 0 0,1 1 0 0 0,0-1 0 0 0,0 1 1 0 0,0 0-1 0 0,1-1 0 0 0,-1 2 1 0 0,1-3 2 0 0,1 0-1 0 0,-1 1 1 0 0,1-1-1 0 0,-1 0 1 0 0,0 1-1 0 0,1-1 1 0 0,-1 0-1 0 0,1 0 1 0 0,-1 1-1 0 0,0-1 1 0 0,1 0 0 0 0,-1 0-1 0 0,0 0 1 0 0,1 0-1 0 0,-1 0 1 0 0,1 0-1 0 0,-1 0 1 0 0,0 0-1 0 0,1 0 1 0 0,-1 0-1 0 0,0 0-1 0 0,-2-3 101 0 0,9 0-55 0 0,-1 2-2107 0 0,-3 1-8303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419 59 4312 0 0,'-7'-17'2176'0'0,"7"15"-2038"0"0,0 0 1 0 0,-1 0-1 0 0,1 0 1 0 0,-1 0-1 0 0,1 0 1 0 0,-1 0-1 0 0,0 1 1 0 0,0-1-1 0 0,0 0 1 0 0,0 0-1 0 0,0 1 1 0 0,0-1-1 0 0,0 1 1 0 0,-1-1-1 0 0,1 1 1 0 0,-1-1-1 0 0,1 1 1 0 0,-1 0-1 0 0,1 0 1 0 0,-1 0-1 0 0,0 0 1 0 0,1 0-1 0 0,-1 0 1 0 0,0 0-1 0 0,0 1 1 0 0,0-1-1 0 0,0 0 1 0 0,1 1-1 0 0,-1 0 1 0 0,0-1-1 0 0,-1 1-138 0 0,-3 0 172 0 0,-2 0-30 0 0,0-1-1 0 0,1 1 1 0 0,-1 1 0 0 0,0 0-1 0 0,1 0 1 0 0,-1 0 0 0 0,1 1 0 0 0,-1 0-1 0 0,1 1 1 0 0,0-1 0 0 0,-2 2-142 0 0,-24 13 290 0 0,-18 10-198 0 0,47-24-75 0 0,0 0 1 0 0,1 0-1 0 0,-1 0 0 0 0,1 0 0 0 0,-1 1 0 0 0,1-1 0 0 0,0 1 0 0 0,0 0 0 0 0,1 0 0 0 0,-2 3-17 0 0,-31 45 286 0 0,5-7-191 0 0,19-25-87 0 0,0-3 1 0 0,2 0 0 0 0,0 1 0 0 0,0 0 1 0 0,2 1-1 0 0,0 0 0 0 0,2 0 0 0 0,0 0 1 0 0,0 2-10 0 0,3-4-7 0 0,0-5-16 0 0,0 1 0 0 0,1-1 0 0 0,1 0 0 0 0,0 0 0 0 0,0 0 0 0 0,1 1 0 0 0,2 2 23 0 0,-1-4-44 0 0,-1-3 6 0 0,0-1 0 0 0,1 0 1 0 0,0 1-1 0 0,0-1 0 0 0,0 0 0 0 0,1 0 1 0 0,0 0-1 0 0,1 0 0 0 0,0-1 0 0 0,0 1 0 0 0,0-1 1 0 0,0 0-1 0 0,3 2 38 0 0,5 5-49 0 0,-10-10 36 0 0,0-1 1 0 0,1 1-1 0 0,-1-1 1 0 0,0 1-1 0 0,1-1 1 0 0,0 0-1 0 0,-1 0 0 0 0,1-1 1 0 0,0 1-1 0 0,1 0 13 0 0,16 11-121 0 0,-17-10 97 0 0,0-1-1 0 0,-1 0 1 0 0,1-1 0 0 0,0 1 0 0 0,0 0 0 0 0,0-1 0 0 0,0 1 0 0 0,1-1 0 0 0,1 0 24 0 0,0 1-13 0 0,3 0-6 0 0,0-1 0 0 0,1 1 1 0 0,-1-1-1 0 0,0-1 0 0 0,0 1 0 0 0,0-2 1 0 0,7 0 18 0 0,16-2 1 0 0,-19 3 14 0 0,-1-1-1 0 0,0-1 1 0 0,0 0 0 0 0,-1 0-1 0 0,1-1 1 0 0,2-1-15 0 0,-2-1 121 0 0,-1 1-1 0 0,1-2 1 0 0,-1 1 0 0 0,-1-1 0 0 0,1-1 0 0 0,-1 0-1 0 0,6-5-120 0 0,6-8 186 0 0,-8 8 36 0 0,0-1 1 0 0,8-10-223 0 0,-18 18 51 0 0,1 1 0 0 0,-1-1 0 0 0,0 1 1 0 0,-1-1-1 0 0,1 0 0 0 0,-1 0 0 0 0,0 0 0 0 0,0-1 0 0 0,-1 1 0 0 0,1 0 1 0 0,-1-2-52 0 0,2-8 97 0 0,-1 0 1 0 0,-1 0 0 0 0,0 0-1 0 0,0 0 1 0 0,-2 0 0 0 0,0 0 0 0 0,-1 0-1 0 0,0 0 1 0 0,-1 1 0 0 0,-3-9-98 0 0,-10-18 276 0 0,-2 0 1 0 0,-2 1-1 0 0,-11-14-276 0 0,24 41 79 0 0,6 10-38 0 0,-1 0 0 0 0,1-1 0 0 0,-1 1 1 0 0,0 0-1 0 0,0 0 0 0 0,-1 0 0 0 0,1 0 0 0 0,0 1 0 0 0,-1-1 1 0 0,0 0-1 0 0,0 1 0 0 0,1 0 0 0 0,-1 0 0 0 0,-1 0 0 0 0,1 0 1 0 0,0 0-1 0 0,-2 0-41 0 0,4 1-77 0 0,1 1-1 0 0,-1-1 1 0 0,0 0 0 0 0,0 1-1 0 0,1-1 1 0 0,-1 0 0 0 0,0 1 0 0 0,1-1-1 0 0,-1 0 1 0 0,1 0 0 0 0,-1 0 0 0 0,1 0-1 0 0,0 0 1 0 0,-1 0 0 0 0,1 0-1 0 0,0 1 1 0 0,0-1 0 0 0,-1 0 0 0 0,1 0-1 0 0,0 0 1 0 0,0 0 0 0 0,0 0 0 0 0,0-1 77 0 0,0 1-10792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16 8032 0 0,'-1'0'53'0'0,"1"1"-1"0"0,0-1 1 0 0,0 0 0 0 0,0 0 0 0 0,0 1 0 0 0,0-1-1 0 0,0 0 1 0 0,-1 1 0 0 0,1-1 0 0 0,0 1 0 0 0,0-1-1 0 0,0 0 1 0 0,0 1 0 0 0,0-1 0 0 0,0 0 0 0 0,0 1-1 0 0,1-1 1 0 0,-1 0 0 0 0,0 1 0 0 0,0-1 0 0 0,0 0 0 0 0,0 1-1 0 0,0-1 1 0 0,0 0 0 0 0,1 1 0 0 0,-1-1 0 0 0,0 0-1 0 0,0 0 1 0 0,1 1 0 0 0,-1-1 0 0 0,0 0 0 0 0,0 0-1 0 0,1 1 1 0 0,-1-1 0 0 0,0 0 0 0 0,0 0 0 0 0,1 0-1 0 0,-1 0 1 0 0,0 1 0 0 0,1-1 0 0 0,-1 0 0 0 0,0 0-1 0 0,1 0 1 0 0,-1 0 0 0 0,0 0 0 0 0,1 0 0 0 0,-1 0-1 0 0,0 0 1 0 0,1 0-53 0 0,8 2 1101 0 0,-8 0-1018 0 0,-1 0 1 0 0,1 0-1 0 0,-1 1 1 0 0,0-1-1 0 0,0 0 1 0 0,1 0 0 0 0,-1 0-1 0 0,-1 0 1 0 0,1 1-1 0 0,0 1-83 0 0,-1 0 107 0 0,2 10 96 0 0,0 0-1 0 0,1-1 0 0 0,1 4-202 0 0,0-3 41 0 0,-1 0 0 0 0,-1 0 0 0 0,0 3-41 0 0,-12 18-1478 0 0,11-35-7036 0 0</inkml:trace>
  <inkml:trace contextRef="#ctx0" brushRef="#br0" timeOffset="1">140 0 5416 0 0,'0'0'568'0'0,"15"11"1512"0"0,-13-9-1967 0 0,0 0 1 0 0,-1 0 0 0 0,1 1-1 0 0,-1-1 1 0 0,1 0 0 0 0,-1 0 0 0 0,0 1-1 0 0,0-1 1 0 0,0 0 0 0 0,0 1-1 0 0,-1-1 1 0 0,1 1 0 0 0,-1 0-1 0 0,1-1 1 0 0,-1 1 0 0 0,0-1-1 0 0,0 1 1 0 0,0 0 0 0 0,-1 1-114 0 0,1 5-20 0 0,0-6 7 0 0,0 1 0 0 0,-1-1 0 0 0,1 0 0 0 0,1 1 1 0 0,-1-1-1 0 0,0 0 0 0 0,1 0 0 0 0,0 1 0 0 0,0-1 0 0 0,0 0 0 0 0,0 0 0 0 0,0 0 1 0 0,0 0-1 0 0,2 3 13 0 0,-2-5-8 0 0,0-1 0 0 0,-1 1 1 0 0,0 0-1 0 0,1 0 0 0 0,-1 0 1 0 0,1 0-1 0 0,-1 0 1 0 0,0 0-1 0 0,0 0 0 0 0,1 0 1 0 0,-1 0-1 0 0,0 0 0 0 0,0 1 1 0 0,0-1-1 0 0,0 0 0 0 0,-1 0 8 0 0,1 0-3 0 0,0 1 0 0 0,0-1-1 0 0,0 0 1 0 0,0 0 0 0 0,0 0-1 0 0,0 0 1 0 0,1 0 0 0 0,-1 0-1 0 0,0 0 1 0 0,0 0-1 0 0,1 0 1 0 0,-1 0 0 0 0,1 0-1 0 0,-1 0 1 0 0,1 0 0 0 0,0 0 3 0 0,0 0-70 0 0,-1 1 0 0 0,1-1 0 0 0,0 0 0 0 0,0 0 0 0 0,0 0 0 0 0,-1 1 0 0 0,1-1 0 0 0,-1 0 0 0 0,1 1 0 0 0,-1-1 0 0 0,1 1 0 0 0,-1-1 0 0 0,0 0 0 0 0,0 1 0 0 0,0-1 0 0 0,0 1 0 0 0,0-1 0 0 0,0 2 70 0 0,0-3-6140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7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5624 0 0,'0'0'478'0'0,"0"0"-3"0"0,0 0 2 0 0,0 0-67 0 0,0 0-258 0 0,0 0-63 0 0,0 0 4 0 0,0 0-13 0 0,0 0-37 0 0,0 0-6 0 0,0 0-1 0 0,0 0-6 0 0,0 0-61 0 0,0 0-12 0 0,0 0-2 0 0,0 0-974 0 0,0 0-3907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2608 0 0,'0'0'465'0'0,"0"0"5"0"0,0 0-5 0 0,0 0-30 0 0,0 0-118 0 0,0 0-29 0 0,0 0 0 0 0,0 0-20 0 0,0 0-79 0 0,0 0-16 0 0,0 0-3 0 0,0 0-12 0 0,0 0-36 0 0,0 0-9 0 0,0 0 6 0 0,0 0 9 0 0,0 0 32 0 0,0 0 9 0 0,0 0 6 0 0,0 0 3 0 0,0 0 10 0 0,0 0-1 0 0,0 0 4 0 0,0 0 6 0 0,0 0 24 0 0,0 0 15 0 0,0 0-2 0 0,0 0-13 0 0,0 0-41 0 0,0 0-7 0 0,0 0-3 0 0,0 0-5 0 0,0 0-8 0 0,0 0 6 0 0,0 0-7 0 0,0 0-8 0 0,0 0-39 0 0,0 0-1 0 0,0 0-1 0 0,0 0 14 0 0,0 0 45 0 0,0 0 11 0 0,0 0 6 0 0,0 0-1 0 0,0 0-6 0 0,0 0-6 0 0,0 0-1 0 0,0 0-6 0 0,0 0-46 0 0,1 8-8 0 0,4 19-4 0 0,2-1 0 0 0,1 1 0 0 0,2-1-105 0 0,-1 0 79 0 0,0 1 1 0 0,-2 0 0 0 0,-1 1 0 0 0,-1 2-80 0 0,11 113 354 0 0,-16-138-339 0 0,1-1 0 0 0,0 1 1 0 0,0-1-1 0 0,0 1 0 0 0,1-1 0 0 0,0 2-15 0 0,0-2 15 0 0,-1 0 1 0 0,1 0-1 0 0,-1 0 1 0 0,0 0-1 0 0,0 0 1 0 0,-1 1-1 0 0,1-1 1 0 0,-1 0-16 0 0,0 0-4 0 0,0-1 17 0 0,1-1 1 0 0,-1 1-1 0 0,-1-1 0 0 0,1 1 1 0 0,0 0-1 0 0,0-1 0 0 0,-1 1 1 0 0,0-1-1 0 0,1 1 0 0 0,-1-1 1 0 0,0 1-1 0 0,0-1 0 0 0,0 1 1 0 0,-1 0-14 0 0,1 8-1640 0 0,1-11-7112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9.0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36 8536 0 0,'16'-1'540'0'0,"-1"-1"0"0"0,0 0 0 0 0,0-1 1 0 0,11-4-541 0 0,-12 3 552 0 0,1 1 0 0 0,-1 0 1 0 0,1 1-1 0 0,11 0-552 0 0,42-2 481 0 0,-49 3-931 0 0,0 0 1 0 0,0 0-1 0 0,0 2 1 0 0,12 2 449 0 0,-27-2-8293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99 5920 0 0,'22'-2'360'0'0,"-1"-1"0"0"0,1 0 0 0 0,-1-2 0 0 0,0 0 0 0 0,0-1 0 0 0,0-2 0 0 0,2-1-360 0 0,51-16 774 0 0,-67 23-760 0 0,-1 1 0 0 0,0 0 0 0 0,1 0 0 0 0,-1 1 0 0 0,0 0 0 0 0,1 0 0 0 0,1 1-14 0 0,-2-1 11 0 0,0 1 1 0 0,0-1-1 0 0,0 0 1 0 0,0-1-1 0 0,-1 0 0 0 0,1 0 1 0 0,5-1-12 0 0,39-9 149 0 0,-38 10-541 0 0,0-1 0 0 0,0-1 0 0 0,9-4 392 0 0,-19 7-5981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1 297 4120 0 0,'0'1'72'0'0,"0"0"0"0"0,0 0 1 0 0,0 0-1 0 0,1 0 0 0 0,-1 1 0 0 0,0-1 0 0 0,1 0 1 0 0,-1 0-1 0 0,1 0 0 0 0,-1 0 0 0 0,1 0 0 0 0,0 0 1 0 0,-1 0-1 0 0,1 0 0 0 0,0 0 0 0 0,0-1 1 0 0,0 1-1 0 0,-1 0 0 0 0,1 0 0 0 0,0-1 0 0 0,0 1 1 0 0,0 0-1 0 0,0-1 0 0 0,0 1 0 0 0,1-1 0 0 0,-1 1 1 0 0,0-1-1 0 0,0 0 0 0 0,0 1 0 0 0,0-1 0 0 0,1 0-72 0 0,6 3 235 0 0,-4-2-100 0 0,0 0 0 0 0,1-1 0 0 0,-1 1 0 0 0,0-1 0 0 0,0 0 0 0 0,1 0 0 0 0,-1 0 0 0 0,0 0 0 0 0,1-1-135 0 0,15 0 449 0 0,79-6-108 0 0,-77 5-456 0 0,0 0-1 0 0,0-1 1 0 0,0-2-1 0 0,-1 0 1 0 0,1-1-1 0 0,-1-1 1 0 0,-1-1-1 0 0,2-2 116 0 0,-19 9-5490 0 0</inkml:trace>
  <inkml:trace contextRef="#ctx0" brushRef="#br0" timeOffset="1">718 0 5824 0 0,'-5'14'1421'0'0,"4"-10"-1360"0"0,-1 0-1 0 0,1 0 1 0 0,0 0-1 0 0,0 0 0 0 0,0 0 1 0 0,1 1-1 0 0,0-1 1 0 0,-1 0-1 0 0,1 1 1 0 0,1-1-1 0 0,-1 0 1 0 0,1 4-61 0 0,1 14 58 0 0,-1-1 20 0 0,1 0 0 0 0,1 0 0 0 0,1 0-1 0 0,2 5-77 0 0,5 28 228 0 0,-7-15 32 0 0,-3-27-67 0 0,0-1 0 0 0,0 0 0 0 0,1 0 0 0 0,2 5-193 0 0,35 141 1616 0 0,-37-147-1544 0 0,2 5 198 0 0,0 0 0 0 0,-1 0 1 0 0,-1 1-1 0 0,0 10-270 0 0,-2-26 7 0 0,0 1-1 0 0,0 0 1 0 0,0-1 0 0 0,0 1 0 0 0,0-1 0 0 0,0 1-1 0 0,0-1 1 0 0,0 1 0 0 0,0-1 0 0 0,0 1-1 0 0,0-1 1 0 0,1 1 0 0 0,-1-1 0 0 0,0 1-1 0 0,0-1 1 0 0,1 1 0 0 0,-1-1 0 0 0,0 1 0 0 0,1-1-1 0 0,-1 1 1 0 0,0-1 0 0 0,1 0 0 0 0,-1 1-1 0 0,1-1 1 0 0,-1 0 0 0 0,1 1 0 0 0,-1-1-1 0 0,1 0 1 0 0,-1 0 0 0 0,0 1 0 0 0,1-1-1 0 0,0 0 1 0 0,-1 0 0 0 0,1 0 0 0 0,-1 0 0 0 0,1 0-1 0 0,-1 0 1 0 0,1 0 0 0 0,-1 0 0 0 0,1 0-7 0 0,-1 0-1542 0 0,0 0-6388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0 682 7024 0 0,'0'0'753'0'0,"0"0"4"0"0,10-13 2979 0 0,-9 12-3673 0 0,0-1 0 0 0,0 1 0 0 0,0-1 0 0 0,0 1 0 0 0,0-1 0 0 0,0 0 0 0 0,-1 1 0 0 0,1-1 0 0 0,0 0 0 0 0,-1 0 0 0 0,1 1 0 0 0,-1-1 0 0 0,0 0 0 0 0,0 0-1 0 0,1 0 1 0 0,-1 1 0 0 0,0-1 0 0 0,-1 0 0 0 0,1 0 0 0 0,0 0-63 0 0,1-16 128 0 0,3-14-5 0 0,-1 1 0 0 0,-1-26-123 0 0,0-14 169 0 0,12-49 453 0 0,-13 108-490 0 0,2-1 1 0 0,0 1-1 0 0,0 0 0 0 0,1 1 0 0 0,0-1 1 0 0,3-3-133 0 0,-4 8 121 0 0,1-1 0 0 0,1 1 0 0 0,0 0 0 0 0,0 1 0 0 0,0-1 0 0 0,0 1 0 0 0,1 0 0 0 0,0 0 0 0 0,2 0-121 0 0,35-13 560 0 0,-42 18-556 0 0,1 1 0 0 0,-1-1 0 0 0,0 0 0 0 0,1 0 0 0 0,-1 1 0 0 0,0-1 0 0 0,1 1 0 0 0,-1-1-1 0 0,0 1 1 0 0,1 0 0 0 0,-1-1 0 0 0,1 1 0 0 0,-1 0 0 0 0,1 0 0 0 0,-1 0 0 0 0,1 0 0 0 0,-1 0 0 0 0,1 0 0 0 0,-1 1 0 0 0,1-1 0 0 0,-1 0-4 0 0,2 1 12 0 0,0 1-1 0 0,0-1 0 0 0,0 1 1 0 0,0-1-1 0 0,0 1 1 0 0,-1 0-1 0 0,1 0 1 0 0,-1 0-1 0 0,1 0 0 0 0,-1 0-11 0 0,6 7 31 0 0,-1 0-1 0 0,0 0 0 0 0,-1 0 1 0 0,1 1-1 0 0,-1 2-30 0 0,58 79 81 0 0,-42-61-97 0 0,-17-23 8 0 0,-1-1 0 0 0,1 0 0 0 0,-1 1 0 0 0,2 4 8 0 0,-4-6-8 0 0,1-1 0 0 0,0 1 0 0 0,0-1-1 0 0,0 0 1 0 0,1 0 0 0 0,1 2 8 0 0,-1-2-21 0 0,0 0 0 0 0,0 1 1 0 0,-1-1-1 0 0,1 1 0 0 0,1 4 21 0 0,-4-6-38 0 0,1-1 0 0 0,-1 1 0 0 0,1 0 0 0 0,0-1 0 0 0,0 0 0 0 0,0 1 0 0 0,0-1 0 0 0,1 1 38 0 0,-3-2-13 0 0,1-1 1 0 0,0 1-1 0 0,0 0 1 0 0,0-1 0 0 0,0 1-1 0 0,0-1 1 0 0,0 0-1 0 0,0 1 1 0 0,0-1-1 0 0,0 0 1 0 0,0 1-1 0 0,0-1 1 0 0,1 0 0 0 0,-1 0-1 0 0,0 0 1 0 0,0 0-1 0 0,0 0 1 0 0,0 0-1 0 0,0 0 1 0 0,0 0-1 0 0,0-1 1 0 0,0 1-1 0 0,1-1 13 0 0,1 1 17 0 0,0-1-1 0 0,1 0 1 0 0,-1 0-1 0 0,0 0 0 0 0,0 0 1 0 0,-1-1-1 0 0,1 1 0 0 0,0-1 1 0 0,0 0-1 0 0,-1 0 0 0 0,1 0 1 0 0,-1 0-1 0 0,1 0 1 0 0,-1 0-1 0 0,0-1 0 0 0,0 1 1 0 0,0-1-1 0 0,0 0 0 0 0,-1 1 1 0 0,1-1-1 0 0,-1 0 0 0 0,1 0 1 0 0,-1 0-1 0 0,0 0 0 0 0,0 0 1 0 0,0 0-17 0 0,6-40 225 0 0,-2 0 0 0 0,-2 0 0 0 0,-1 0 0 0 0,-4-33-225 0 0,1 3-14 0 0,1 73 14 0 0,0-1-5 0 0,-1 0 1 0 0,1 0-1 0 0,0 0 1 0 0,0 0-1 0 0,0 0 1 0 0,0 0-1 0 0,0 0 1 0 0,1 0-1 0 0,-1 0 1 0 0,0 0-1 0 0,0 0 1 0 0,1 0-1 0 0,-1 0 1 0 0,0 0-1 0 0,1 0 1 0 0,-1 1-1 0 0,1-1 1 0 0,-1 0-1 0 0,1 0 1 0 0,0 0-1 0 0,-1 1 1 0 0,1-1-1 0 0,0 0 1 0 0,-1 1-1 0 0,1-1 1 0 0,0 0-1 0 0,0 1 1 0 0,0-1 4 0 0,0 0-15 0 0,0-1 1 0 0,-1 1-1 0 0,1-1 0 0 0,0 0 1 0 0,0 1-1 0 0,-1-1 0 0 0,1 0 1 0 0,-1 1-1 0 0,1-1 0 0 0,-1 0 1 0 0,0 0-1 0 0,0 1 1 0 0,0-1-1 0 0,0 0 15 0 0,5-20-2703 0 0,-4 21-8062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0 170 5120 0 0,'0'0'369'0'0,"5"2"388"0"0,-1 4-649 0 0,-1 1-1 0 0,1-1 0 0 0,-1 1 0 0 0,-1-1 1 0 0,1 1-1 0 0,-1 0 0 0 0,0 0 0 0 0,-1 0 1 0 0,0 0-1 0 0,0 1 0 0 0,0 5-107 0 0,6 30 239 0 0,4 12 200 0 0,0 20-439 0 0,-10-71 66 0 0,0 1 0 0 0,1-1 1 0 0,0 0-1 0 0,-1 0 0 0 0,1 0 1 0 0,0 0-1 0 0,1 0 1 0 0,-1 0-1 0 0,3 2-66 0 0,12 24 827 0 0,-15-26-535 0 0,-1 0 0 0 0,0 0 0 0 0,0 0 0 0 0,0 0 0 0 0,0 1 0 0 0,0-1 0 0 0,-1 0 0 0 0,0 5-292 0 0,-15-170 1777 0 0,13 135-1616 0 0,1 1 0 0 0,2 0 0 0 0,0-1 0 0 0,2 1 0 0 0,0 0 1 0 0,7-21-162 0 0,-5 26 119 0 0,-3 13-62 0 0,-1-1 0 0 0,1 1-1 0 0,0 0 1 0 0,1 0 0 0 0,0 1-1 0 0,0-1 1 0 0,1 1 0 0 0,-1-1 0 0 0,1 1-1 0 0,3-3-56 0 0,53-57 320 0 0,-58 65-319 0 0,0-1-1 0 0,1 1 1 0 0,-1 0 0 0 0,0 0-1 0 0,1 0 1 0 0,-1 0-1 0 0,1 0 1 0 0,0 0-1 0 0,-1 1 1 0 0,1-1 0 0 0,0 1-1 0 0,-1-1 1 0 0,4 1-1 0 0,11-2 2 0 0,-6-1-2 0 0,0 0 1 0 0,0 1 0 0 0,0 0 0 0 0,0 1 0 0 0,0 0 0 0 0,0 1 0 0 0,0 1 0 0 0,0-1 0 0 0,0 2-1 0 0,1-1 1 0 0,-2 2 0 0 0,1-1 0 0 0,0 2 0 0 0,-1-1 0 0 0,1 1 0 0 0,-1 1 0 0 0,0 0 0 0 0,0 0-1 0 0,-1 1 1 0 0,1 0 0 0 0,1 3-1 0 0,-2-2 7 0 0,-1 0 1 0 0,0 0-1 0 0,0 1 0 0 0,-1 0 1 0 0,1 1-1 0 0,-2-1 0 0 0,1 1 0 0 0,-2 1 1 0 0,1-1-1 0 0,-1 1 0 0 0,0 0 1 0 0,-1 0-1 0 0,1 4-7 0 0,3 12 23 0 0,0 1 0 0 0,1 18-23 0 0,-7-34 4 0 0,-1 1 1 0 0,-1 0-1 0 0,0 0 1 0 0,0 0-1 0 0,-1 0 1 0 0,0 0-1 0 0,-2 2-4 0 0,0 4 4 0 0,-1 5 6 0 0,-1-1-1 0 0,-1 0 1 0 0,-1 0 0 0 0,-5 8-10 0 0,10-26 15 0 0,0-1-1 0 0,-1 1 1 0 0,0-1 0 0 0,0 1-1 0 0,0-1 1 0 0,0 0 0 0 0,0-1 0 0 0,-1 1-1 0 0,1 0 1 0 0,-1-1 0 0 0,0 0 0 0 0,0 0-1 0 0,0 0 1 0 0,-4 1-15 0 0,-1 1 62 0 0,0-1 0 0 0,0 0 0 0 0,0 0-1 0 0,-1-1 1 0 0,1-1 0 0 0,-6 1-62 0 0,0-1 102 0 0,1-1-1 0 0,-1-1 1 0 0,1 0 0 0 0,-1-1-1 0 0,1 0 1 0 0,0-2-1 0 0,-12-3-101 0 0,20 5-27 0 0,0 0-1 0 0,1 0 1 0 0,-1-1-1 0 0,1 1 1 0 0,0-1-1 0 0,0-1 1 0 0,0 1 0 0 0,0-1-1 0 0,0 0 1 0 0,1 0-1 0 0,0 0 1 0 0,0 0-1 0 0,0-1 1 0 0,0 0-1 0 0,1 0 1 0 0,0 0-1 0 0,0 0 1 0 0,0 0 0 0 0,-1-5 26 0 0,-3-2-2173 0 0,6 10-8155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401 0 4512 0 0,'3'0'86'0'0,"25"2"1836"0"0,-27-2-1883 0 0,-1 0 0 0 0,1 0 1 0 0,-1 0-1 0 0,1 0 0 0 0,-1 0 1 0 0,1 0-1 0 0,0 0 0 0 0,-1 0 0 0 0,1 1 1 0 0,-1-1-1 0 0,1 0 0 0 0,-1 0 1 0 0,1 1-1 0 0,-1-1 0 0 0,1 0 0 0 0,-1 1 1 0 0,0-1-1 0 0,1 0 0 0 0,-1 1 1 0 0,1-1-1 0 0,-1 1 0 0 0,0-1 0 0 0,1 1 1 0 0,-1-1-1 0 0,0 1 0 0 0,0-1 1 0 0,1 1-1 0 0,-1-1 0 0 0,0 1 0 0 0,0-1 1 0 0,0 1-1 0 0,1-1 0 0 0,-1 1 1 0 0,0-1-1 0 0,0 1 0 0 0,0-1 0 0 0,0 1 1 0 0,0 0-1 0 0,0-1 0 0 0,0 1 1 0 0,0-1-1 0 0,-1 1 0 0 0,1-1-39 0 0,0 1 31 0 0,0-1 0 0 0,0 0 0 0 0,0 1 0 0 0,-1-1-1 0 0,1 0 1 0 0,0 0 0 0 0,0 1 0 0 0,0-1 0 0 0,-1 0 0 0 0,1 0 0 0 0,0 0-1 0 0,0 1 1 0 0,-1-1 0 0 0,1 0 0 0 0,0 0 0 0 0,0 0 0 0 0,-1 0 0 0 0,1 1-1 0 0,0-1 1 0 0,-1 0 0 0 0,1 0 0 0 0,0 0 0 0 0,-1 0 0 0 0,1 0 0 0 0,0 0 0 0 0,-1 0-1 0 0,1 0 1 0 0,0 0 0 0 0,0 0 0 0 0,-1 0 0 0 0,1 0 0 0 0,0 0 0 0 0,-1 0-1 0 0,1 0 1 0 0,0 0-31 0 0,-14 1 933 0 0,-29 10-561 0 0,4 0 219 0 0,-33 3-591 0 0,1 3 404 0 0,49-11-102 0 0,-1-1 0 0 0,1-1-1 0 0,-8 0-301 0 0,26-3 89 0 0,-1 0 1 0 0,1 0-1 0 0,-1 0 0 0 0,1 0 0 0 0,-1 1 0 0 0,1 0 0 0 0,0 0 1 0 0,0 0-1 0 0,0 0 0 0 0,0 1 0 0 0,0-1 0 0 0,1 1 0 0 0,-1 0 1 0 0,1 0-1 0 0,0 1 0 0 0,-1 0-89 0 0,-4-1 388 0 0,8-3-380 0 0,0 0 1 0 0,-1 0 0 0 0,1 0 0 0 0,-1 0 0 0 0,1 0 0 0 0,-1 0 0 0 0,1 1 0 0 0,0-1 0 0 0,-1 0 0 0 0,1 0 0 0 0,-1 0 0 0 0,1 1 0 0 0,0-1-1 0 0,-1 0 1 0 0,1 0 0 0 0,0 1 0 0 0,-1-1 0 0 0,1 0 0 0 0,0 1 0 0 0,-1-1 0 0 0,1 0 0 0 0,0 1 0 0 0,0-1 0 0 0,-1 0 0 0 0,1 1-1 0 0,0-1 1 0 0,0 1 0 0 0,0-1 0 0 0,0 1 0 0 0,0-1 0 0 0,0 0 0 0 0,-1 1 0 0 0,1-1 0 0 0,0 1 0 0 0,0-1 0 0 0,0 1 0 0 0,0-1 0 0 0,0 1-9 0 0,-13 53 281 0 0,12 130-105 0 0,2-95-91 0 0,0-76-80 0 0,1 0 0 0 0,0 0 0 0 0,1 0-1 0 0,0-1 1 0 0,1 0 0 0 0,2 4-5 0 0,5 18 5 0 0,-3 0-3 0 0,-7-27-1 0 0,0 0 0 0 0,1 0 0 0 0,0 0 0 0 0,0 0 0 0 0,1 0 0 0 0,-1 0 0 0 0,2 0 0 0 0,-1-1 0 0 0,1 0 1 0 0,0 1-1 0 0,0-1 0 0 0,0-1 0 0 0,1 1 0 0 0,1 0-1 0 0,3 3 1 0 0,-8-7 3 0 0,1-1-1 0 0,-1 1 1 0 0,0-1-1 0 0,1 1 1 0 0,-1-1-1 0 0,1 0 1 0 0,0 0 0 0 0,-1 1-1 0 0,1-1 1 0 0,0 0-1 0 0,0-1 1 0 0,-1 1 0 0 0,1 0-1 0 0,0 0 1 0 0,0-1-1 0 0,0 1 1 0 0,0-1 0 0 0,0 0-1 0 0,0 0 1 0 0,0 1-1 0 0,0-1 1 0 0,1 0-4 0 0,30-7 49 0 0,0-1 0 0 0,0-1 1 0 0,2-3-50 0 0,4-1 33 0 0,-17 5 11 0 0,-1-1 0 0 0,14-8-44 0 0,-3 1 51 0 0,-27 13-158 0 0,-1 0 1 0 0,1-1-1 0 0,-1 1 0 0 0,0-1 1 0 0,1 0-1 0 0,-2-1 0 0 0,1 1 1 0 0,0-1-1 0 0,1-2 107 0 0,-2 3-941 0 0,-2 2-8879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69 9344 0 0,'15'0'417'0'0,"0"-2"0"0"0,0 1 0 0 0,-1-2 0 0 0,1 0 0 0 0,0-1 0 0 0,1-1-417 0 0,46-11 1162 0 0,-34 11-1090 0 0,14-4 65 0 0,0 2-1 0 0,0 2 0 0 0,20 1-136 0 0,94-1-1996 0 0,-137 5-6225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1 437 5320 0 0,'0'14'1287'0'0,"0"7"1231"0"0,0-20-2249 0 0,0-1-18 0 0,0 0-103 0 0,0 0-24 0 0,17-11 628 0 0,-12 6-638 0 0,0 0-1 0 0,0 0 1 0 0,-1-1 0 0 0,1 1-1 0 0,-1-1 1 0 0,-1 0-1 0 0,1 0 1 0 0,2-6-114 0 0,20-54 368 0 0,-22 53-277 0 0,13-35 182 0 0,-5 10 433 0 0,13-24-706 0 0,-14 36 222 0 0,-8 18-115 0 0,0-1 0 0 0,1 1 0 0 0,0 0-1 0 0,0 1 1 0 0,1-1 0 0 0,0 1 0 0 0,0 0 0 0 0,1 0 0 0 0,0 0-107 0 0,22-25 611 0 0,-25 27-476 0 0,1 0 1 0 0,0 0 0 0 0,0 1 0 0 0,1-1-1 0 0,-1 1 1 0 0,1 0 0 0 0,4-3-136 0 0,-5 6 137 0 0,-1 0 0 0 0,1 0 1 0 0,-1 0-1 0 0,1 0 0 0 0,-1 1 0 0 0,1-1 1 0 0,-1 1-1 0 0,1 0 0 0 0,-1 0 0 0 0,1 0 0 0 0,0 1 1 0 0,0 0-138 0 0,10-1 503 0 0,1 18-303 0 0,-10-11-162 0 0,0 0-1 0 0,0 0 0 0 0,-1 0 1 0 0,0 1-1 0 0,0-1 0 0 0,-1 1 1 0 0,0 0-1 0 0,0 0 0 0 0,0 4-37 0 0,11 26 114 0 0,-5-14-47 0 0,-1 0 1 0 0,4 23-68 0 0,8 24 46 0 0,-14-51-19 0 0,-1 0 0 0 0,0 1 0 0 0,-2 0 0 0 0,0-1 0 0 0,-1 1-1 0 0,-1 0-26 0 0,3 10-64 0 0,-3-28 50 0 0,0 0 0 0 0,-1 0 0 0 0,1 0-1 0 0,-1 1 1 0 0,1-1 0 0 0,-1 0 0 0 0,0 0 0 0 0,-1 1-1 0 0,1-1 1 0 0,0 0 0 0 0,-1 0 0 0 0,0 3 14 0 0,0 24-2891 0 0,1-29-8391 0 0</inkml:trace>
  <inkml:trace contextRef="#ctx0" brushRef="#br0" timeOffset="1">97 259 10448 0 0,'14'-1'934'0'0,"0"-1"1"0"0,1-1 0 0 0,-1 1 0 0 0,11-5-935 0 0,33-6-53 0 0,13 5-352 0 0,27 3 405 0 0,-65 3-192 0 0,0-2 0 0 0,9-4 192 0 0,14-1-1892 0 0,-16 6-6297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265 49 6824 0 0,'6'0'27'0'0,"-6"0"6"0"0,0 0 0 0 0,1 1 0 0 0,-1-1-1 0 0,0 0 1 0 0,1 0 0 0 0,-1 0 0 0 0,0 0 0 0 0,1 0-1 0 0,-1 0 1 0 0,0 0 0 0 0,1 0 0 0 0,-1 0 0 0 0,0 0-1 0 0,1 0 1 0 0,-1 0 0 0 0,1 0 0 0 0,-1 0 0 0 0,0 0 0 0 0,1 0-1 0 0,-1 0 1 0 0,0-1 0 0 0,1 1 0 0 0,-1 0 0 0 0,0 0-1 0 0,0 0 1 0 0,1-1 0 0 0,-1 1 0 0 0,0 0 0 0 0,1 0 0 0 0,-1-1-1 0 0,0 1 1 0 0,0 0 0 0 0,0 0 0 0 0,1-1 0 0 0,-1 1-1 0 0,0 0 1 0 0,0-1 0 0 0,0 1 0 0 0,0 0 0 0 0,1-1-1 0 0,-1 1 1 0 0,0 0 0 0 0,0-1 0 0 0,0 1 0 0 0,0 0-33 0 0,0-1 232 0 0,0 1 0 0 0,0 0-16 0 0,0 0-64 0 0,0 0-16 0 0,-12-18 1344 0 0,9 16-1395 0 0,1 0 1 0 0,0 0 0 0 0,-1 0 0 0 0,0 0-1 0 0,1 1 1 0 0,-1-1 0 0 0,0 1-1 0 0,0 0 1 0 0,1 0 0 0 0,-1 0-1 0 0,0 0 1 0 0,-1 0-86 0 0,-3 0 157 0 0,1 0-1 0 0,-1 0 0 0 0,1 0 1 0 0,-1 0-1 0 0,-4 1-156 0 0,6 1 64 0 0,0 0 1 0 0,0 0-1 0 0,1 1 0 0 0,-1-1 0 0 0,0 1 0 0 0,1 0 1 0 0,0 0-1 0 0,-1 1 0 0 0,1-1 0 0 0,0 1 0 0 0,0 0 1 0 0,-1 1-65 0 0,-7 6 169 0 0,1 1 0 0 0,0 0 0 0 0,-2 4-169 0 0,2 0 82 0 0,2 0 0 0 0,0 1 0 0 0,0 0 0 0 0,2 0 0 0 0,0 1 0 0 0,0 2-82 0 0,-2 2 110 0 0,5-7-52 0 0,0 0-1 0 0,1 1 1 0 0,1-1-1 0 0,0 1 1 0 0,1 0-1 0 0,0 0 0 0 0,1-1 1 0 0,1 1-1 0 0,0 0 1 0 0,2 2-58 0 0,-2-9 28 0 0,0 1 1 0 0,1-1-1 0 0,0 0 1 0 0,0 0-1 0 0,1 0 0 0 0,0 0 1 0 0,0 0-1 0 0,1-1 1 0 0,0 1-1 0 0,0-1 0 0 0,1 0 1 0 0,0 0-1 0 0,3 3-28 0 0,9 7 30 0 0,-13-12-20 0 0,1-1 0 0 0,-1 0 0 0 0,1 1 0 0 0,0-2 0 0 0,4 4-10 0 0,-3-3 12 0 0,1-1 0 0 0,-1 0 0 0 0,1 0 1 0 0,-1 0-1 0 0,1-1 0 0 0,0 0 0 0 0,0 0 0 0 0,0-1 0 0 0,0 0 0 0 0,0 0 0 0 0,1-1 0 0 0,-1 1 0 0 0,0-2 0 0 0,0 1 1 0 0,0-1-13 0 0,-2 0 0 0 0,0-1 0 0 0,0 0 0 0 0,0 0 1 0 0,-1-1-1 0 0,1 1 0 0 0,-1-1 0 0 0,0 0 1 0 0,2-2-1 0 0,7-3-1969 0 0,-10 6-7824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 6928 0 0,'0'-8'376'0'0,"0"16"552"0"0,3 57 2313 0 0,29 196-1892 0 0,-24-126 125 0 0,-2-39-1584 0 0,-6-96-10028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557 1 8640 0 0,'0'0'512'0'0,"0"25"1965"0"0,3 28-2296 0 0,-1-35-202 0 0,-1 1 0 0 0,-1 16 21 0 0,-10 138-22 0 0,10-129 110 0 0,0-31 7 0 0,0-1 1 0 0,0 1-1 0 0,-2 0 1 0 0,1 0-96 0 0,-2 4 117 0 0,2 0 1 0 0,0 0 0 0 0,1 0 0 0 0,0 2-118 0 0,1 11 426 0 0,-1-28-394 0 0,0-1 1 0 0,-1 1-1 0 0,1 0 0 0 0,0-1 1 0 0,-1 1-1 0 0,1 0 0 0 0,-1-1 1 0 0,0 1-1 0 0,1-1 0 0 0,-2 2-32 0 0,1-2-85 0 0,1 1-1 0 0,-1-1 0 0 0,0 0 0 0 0,1 1 1 0 0,-1-1-1 0 0,1 0 0 0 0,-1 1 1 0 0,1-1-1 0 0,0 1 0 0 0,0-1 0 0 0,0 1 1 0 0,0 0 85 0 0,0-2-8864 0 0</inkml:trace>
  <inkml:trace contextRef="#ctx0" brushRef="#br0" timeOffset="1">1 244 6520 0 0,'0'0'12'0'0,"0"0"0"0"0,0 1 0 0 0,0-1 1 0 0,0 1-1 0 0,0-1 0 0 0,0 1 0 0 0,0-1 1 0 0,0 0-1 0 0,1 1 0 0 0,-1-1 0 0 0,0 1 1 0 0,0-1-1 0 0,0 0 0 0 0,1 1 0 0 0,-1-1 0 0 0,0 0 1 0 0,1 1-1 0 0,-1-1 0 0 0,0 0 0 0 0,1 1 1 0 0,-1-1-1 0 0,0 0 0 0 0,1 0 0 0 0,-1 1 0 0 0,0-1 1 0 0,1 0-1 0 0,-1 0 0 0 0,1 0-12 0 0,17 2 828 0 0,29-9 1085 0 0,-24 3-1404 0 0,67-6-324 0 0,0-4 0 0 0,15-7-185 0 0,-80 16 165 0 0,0 2 0 0 0,18-1-165 0 0,-13 2 97 0 0,12 3 139 0 0,-37 0-189 0 0,0-1 0 0 0,0 1 1 0 0,0-1-1 0 0,0 0 0 0 0,0 0 1 0 0,0-1-1 0 0,0 1 0 0 0,0-1 0 0 0,0 0 1 0 0,0-1-1 0 0,1 1-47 0 0,12-4-1055 0 0,-17 5-6523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6:54:09.4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0 4512 0 0,'58'0'3032'0'0,"-57"1"-2946"0"0,0 0 1 0 0,-1 0-1 0 0,0 0 1 0 0,1 1-1 0 0,-1-1 1 0 0,0 0 0 0 0,1 0-1 0 0,-1 0 1 0 0,0 0-1 0 0,0 0 1 0 0,0 0-1 0 0,0 0 1 0 0,0 1-1 0 0,0-1 1 0 0,0 0-1 0 0,0 0 1 0 0,-1 1-87 0 0,1 4 615 0 0,-4 66 48 0 0,-4-1-1 0 0,-15 66-662 0 0,20-118 86 0 0,-13 35 187 0 0,12-45-181 0 0,1 1 1 0 0,0-1-1 0 0,0 1 0 0 0,1 0 0 0 0,1 0 1 0 0,-1 9-93 0 0,0 23 358 0 0,1-24-19 0 0,1-1 1 0 0,1 16-340 0 0,-1-31 19 0 0,0-1-1 0 0,1 0 1 0 0,-1 0 0 0 0,0 1-1 0 0,1-1 1 0 0,-1 0-1 0 0,1 0 1 0 0,0 0 0 0 0,-1 0-1 0 0,1 0 1 0 0,0 0 0 0 0,0 0-1 0 0,-1 0 1 0 0,1 0 0 0 0,0 0-19 0 0,8 14 384 0 0,-8-13-337 0 0,1 0 1 0 0,-1 0-1 0 0,1 0 0 0 0,-1-1 0 0 0,1 1 1 0 0,0 0-1 0 0,0-1 0 0 0,0 1 1 0 0,0-1-1 0 0,0 1 0 0 0,0-1 1 0 0,0 0-1 0 0,2 1-47 0 0,29 12 272 0 0,-24-14-236 0 0,1 1-1 0 0,-1-2 1 0 0,0 1 0 0 0,0-1 0 0 0,0-1 0 0 0,3 0-36 0 0,20-3 110 0 0,-5 3-2 0 0,-15 2-75 0 0,0-1 0 0 0,0 0-1 0 0,0-1 1 0 0,-1 0 0 0 0,1-1 0 0 0,-1-1-1 0 0,6-2-32 0 0,17-3 372 0 0,-30 8-656 0 0,1 0 1 0 0,-1 0-1 0 0,0 0 1 0 0,1-1-1 0 0,-1 1 0 0 0,0-1 1 0 0,1-1 283 0 0,-3 2-9649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 4416 0 0,'0'0'961'0'0,"0"0"6"0"0,0 0 1 0 0,0 0-71 0 0,0 0-284 0 0,0 0-75 0 0,0 0-1 0 0,0 0-26 0 0,0 0-126 0 0,0 0-26 0 0,0 0 1 0 0,0 8-26 0 0,-1-2-285 0 0,0 3 38 0 0,0 0 0 0 0,0-1 1 0 0,1 1-1 0 0,1 0 0 0 0,-1-1 0 0 0,1 1 0 0 0,2 8-87 0 0,15 47 397 0 0,2 30-397 0 0,-3-18 266 0 0,5 62 260 0 0,-19-120-403 0 0,-2 0-1 0 0,1 0 0 0 0,-2 0 1 0 0,-1 0-1 0 0,-2 13-122 0 0,-4-14 349 0 0,7-17-319 0 0,-1 1 1 0 0,1-1-1 0 0,0 1 0 0 0,-1 0 1 0 0,1-1-1 0 0,0 1 0 0 0,-1 0 1 0 0,1 0-1 0 0,0-1 0 0 0,-1 1 1 0 0,1 0-1 0 0,0 0 0 0 0,0-1 1 0 0,0 1-1 0 0,0 0 0 0 0,0 0 1 0 0,0 0-1 0 0,0-1 1 0 0,0 2-31 0 0,-1-6-1867 0 0,0 3-7690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 6928 0 0,'2'0'87'0'0,"-1"0"0"0"0,0 1 0 0 0,0-1 0 0 0,1 0 0 0 0,-1 1 0 0 0,0-1 0 0 0,0 0 0 0 0,0 1 0 0 0,0-1 0 0 0,0 1 0 0 0,0 0 0 0 0,0-1 0 0 0,0 1 0 0 0,0 0 0 0 0,0 0 0 0 0,1 0-87 0 0,-1 0 100 0 0,-1 0 1 0 0,1 0-1 0 0,0-1 1 0 0,1 1-1 0 0,-1 0 1 0 0,0-1-1 0 0,0 1 1 0 0,0 0-1 0 0,0-1 1 0 0,0 1-1 0 0,1-1 1 0 0,-1 0-1 0 0,0 1 1 0 0,0-1-1 0 0,1 0 1 0 0,0 0-101 0 0,30 3 372 0 0,-27-3-304 0 0,0 1 1 0 0,0-1-1 0 0,0 1 0 0 0,1-1 0 0 0,-1-1 1 0 0,0 1-1 0 0,0-1 0 0 0,0 0 0 0 0,4-1-68 0 0,16-4 11 0 0,1 0-1 0 0,-1 2 0 0 0,1 1 0 0 0,9 0-10 0 0,106 2 86 0 0,-77 2-47 0 0,-59-1 8 0 0,0 1 1 0 0,0 0-1 0 0,0 0 0 0 0,0 0 1 0 0,0 0-1 0 0,-1 1 1 0 0,3 1-48 0 0,19 4-1514 0 0,-23-6-5560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6016 0 0,'0'2'30'0'0,"0"-1"0"0"0,0 0-1 0 0,0 1 1 0 0,0-1 0 0 0,0 0 0 0 0,0 1 0 0 0,1-1 0 0 0,-1 0 0 0 0,0 0 0 0 0,1 1 0 0 0,-1-1 0 0 0,1 0-1 0 0,-1 0 1 0 0,1 0 0 0 0,-1 1 0 0 0,1-1 0 0 0,0 0 0 0 0,0 0 0 0 0,0 0 0 0 0,-1 0 0 0 0,1 0-1 0 0,0-1 1 0 0,0 1 0 0 0,1 0-30 0 0,3 4 107 0 0,-1 1-1 0 0,0 1 1 0 0,-1-1-1 0 0,1 1 1 0 0,-1-1-1 0 0,0 1 1 0 0,-1 0-1 0 0,0 0 0 0 0,0 1 1 0 0,0-1-1 0 0,-1 3-106 0 0,5 14-4 0 0,22 88-258 0 0,-24-94 238 0 0,-2 0 0 0 0,0 0-1 0 0,0 10 25 0 0,2 19-27 0 0,0-6 25 0 0,-2-17 142 0 0,1 0 0 0 0,1-1 0 0 0,1 0 0 0 0,6 18-140 0 0,-3-11 308 0 0,-7-23-107 0 0,1 0-1 0 0,-1 0 1 0 0,2 0 0 0 0,-1-1 0 0 0,1 1 0 0 0,1 2-201 0 0,-3-7 112 0 0,-1 0 0 0 0,1 0-1 0 0,0 0 1 0 0,-1 0 0 0 0,1 0 0 0 0,-1 0 0 0 0,0 1-1 0 0,0-1 1 0 0,0 0 0 0 0,0 0 0 0 0,0 0 0 0 0,0 2-112 0 0,-1 5 1765 0 0,4-4-1145 0 0,-7-21-315 0 0,-10-29-197 0 0,2-1 0 0 0,2 1 0 0 0,2-2 0 0 0,2 1 0 0 0,2-1 0 0 0,2 0 0 0 0,3 0 0 0 0,2-19-108 0 0,-1 57 28 0 0,0 0 1 0 0,1 1-1 0 0,0-1 0 0 0,0 0 0 0 0,1 1 1 0 0,0-1-1 0 0,0 1 0 0 0,1 0 1 0 0,0 1-1 0 0,0-1 0 0 0,5-4-28 0 0,5-8 38 0 0,-9 13-4 0 0,1 0 0 0 0,0 1 0 0 0,1-1 0 0 0,-1 1 0 0 0,1 1 0 0 0,1 0 0 0 0,-1 0 0 0 0,1 0 0 0 0,0 1-34 0 0,8-5 97 0 0,-10 5-82 0 0,0 1 0 0 0,0 1 0 0 0,0-1 0 0 0,0 1 0 0 0,0 1 0 0 0,1-1 0 0 0,-1 1 0 0 0,0 1 0 0 0,1-1 0 0 0,-1 1 0 0 0,1 0 0 0 0,1 1-15 0 0,6-1 19 0 0,-14 0-19 0 0,1 0 1 0 0,0 0 0 0 0,0 0 0 0 0,0 1-1 0 0,-1-1 1 0 0,1 0 0 0 0,0 1 0 0 0,-1-1-1 0 0,1 1 1 0 0,0 0 0 0 0,-1-1 0 0 0,1 1 0 0 0,0 0-1 0 0,-1 0 1 0 0,1 0 0 0 0,-1 0 0 0 0,0 0-1 0 0,1 1 1 0 0,-1-1 0 0 0,0 0 0 0 0,0 1-1 0 0,0-1 1 0 0,0 0 0 0 0,0 1 0 0 0,0 0-1 0 0,0-1 1 0 0,0 1 0 0 0,-1-1 0 0 0,1 1 0 0 0,0 0-1 0 0,5 10 1 0 0,-5-9-2 0 0,1 1 0 0 0,-1-1 1 0 0,0 0-1 0 0,0 1 0 0 0,-1-1 1 0 0,1 1-1 0 0,-1-1 1 0 0,0 1-1 0 0,0-1 0 0 0,0 1 1 0 0,0-1-1 0 0,0 1 1 0 0,-1 0 0 0 0,-1 6-4 0 0,0 0 0 0 0,0 0 0 0 0,-1-1 0 0 0,-1 1 4 0 0,1-1-14 0 0,-1 0 1 0 0,-1 0 0 0 0,1-1 0 0 0,-1 0 0 0 0,-1 0-1 0 0,0 0 1 0 0,0-1 0 0 0,-3 3 13 0 0,-10 8-66 0 0,0-1 0 0 0,-10 5 66 0 0,-14 13-105 0 0,3 14-15 0 0,39-47 122 0 0,1-1-1 0 0,-1 1 1 0 0,0-1-1 0 0,0 1 1 0 0,1-1 0 0 0,-1 1-1 0 0,1-1 1 0 0,0 1 0 0 0,-1-1-1 0 0,1 1 1 0 0,0 0 0 0 0,0-1-1 0 0,0 1 1 0 0,0 0 0 0 0,0-1-1 0 0,0 1 1 0 0,1-1 0 0 0,-1 1-1 0 0,0-1 1 0 0,1 1 0 0 0,-1 0-1 0 0,1-1 1 0 0,0 1 0 0 0,0-1-1 0 0,-1 0 1 0 0,1 1 0 0 0,0-1-1 0 0,0 0 1 0 0,0 1-2 0 0,2 0 13 0 0,-1 0 0 0 0,0 0 0 0 0,0 1 0 0 0,0-1 0 0 0,0 1 0 0 0,0-1 0 0 0,-1 1 0 0 0,1 0 0 0 0,-1 0 0 0 0,0 0 0 0 0,1 0-13 0 0,0 0 6 0 0,0 0 0 0 0,0 0 0 0 0,0 0 1 0 0,0-1-1 0 0,1 1 0 0 0,-1-1 0 0 0,1 1 1 0 0,0-1-1 0 0,0 0 0 0 0,-1 0 1 0 0,1 0-1 0 0,1-1 0 0 0,0 1-6 0 0,12 8 9 0 0,0 2 6 0 0,-4-2 2 0 0,0-1 0 0 0,1-1 0 0 0,0 0 0 0 0,0-1-1 0 0,1 0 1 0 0,5 1-17 0 0,22 8 55 0 0,-33-12-53 0 0,0 0 0 0 0,1-1 0 0 0,-1 0 0 0 0,1-1 0 0 0,0 0 0 0 0,4 0-2 0 0,38 10-29 0 0,8 1 66 0 0,-55-12-239 0 0,0-1-1 0 0,0 0 1 0 0,0 1-1 0 0,0-2 0 0 0,0 1 1 0 0,0 0-1 0 0,0-1 1 0 0,0 0-1 0 0,0 0 0 0 0,0 0 1 0 0,-1 0-1 0 0,2-1 203 0 0,-2 1-9322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6728 0 0,'0'0'281'0'0,"15"8"562"0"0,-14-7-802 0 0,0-1 1 0 0,0 1-1 0 0,0 0 1 0 0,0 0-1 0 0,0-1 1 0 0,0 1-1 0 0,-1 0 1 0 0,1 0-1 0 0,0 0 1 0 0,0 0-1 0 0,-1 0 1 0 0,1 0-1 0 0,0 0 1 0 0,-1 0-1 0 0,1 0 1 0 0,-1 1-1 0 0,1-1 1 0 0,-1 1-42 0 0,7 27 17 0 0,6 33 163 0 0,-8-43 14 0 0,-1 0 0 0 0,2 20-194 0 0,-4-8 220 0 0,1-1 1 0 0,2 0-1 0 0,1-1 1 0 0,1 1-1 0 0,8 19-220 0 0,-7-27 164 0 0,-6-14-77 0 0,1 0 0 0 0,0 0 1 0 0,0 0-1 0 0,1 0 0 0 0,0-1 1 0 0,0 0-1 0 0,1 0 0 0 0,0 0 1 0 0,3 3-88 0 0,-6-8 19 0 0,5 6 146 0 0,1-1 0 0 0,0 1 0 0 0,1-1 0 0 0,8 5-165 0 0,-13-10 54 0 0,-1 0 0 0 0,1-1 0 0 0,0 1 0 0 0,0-1 1 0 0,-1 0-1 0 0,1 0 0 0 0,0 0 0 0 0,0-1 0 0 0,0 0 0 0 0,0 1 0 0 0,0-1 1 0 0,0 0-1 0 0,0-1 0 0 0,3 0-54 0 0,-1 0 66 0 0,0 0 1 0 0,0-1 0 0 0,0 0-1 0 0,0 0 1 0 0,0 0-1 0 0,0-1 1 0 0,-1 0-1 0 0,1 0 1 0 0,-1-1-1 0 0,0 1 1 0 0,0-1-1 0 0,0 0 1 0 0,0-1-1 0 0,-1 1 1 0 0,1-1-1 0 0,-1 0 1 0 0,0 0-1 0 0,-1 0 1 0 0,3-5-67 0 0,-4 5 35 0 0,0-1 0 0 0,0 1 0 0 0,0-1 1 0 0,-1 1-1 0 0,0-1 0 0 0,0 0 0 0 0,-1 0 0 0 0,0 1 1 0 0,0-1-1 0 0,0 0 0 0 0,0 0 0 0 0,-2-4-35 0 0,1-15 171 0 0,1-23 300 0 0,-1 0 0 0 0,-3 0-1 0 0,-4-14-470 0 0,7 53 117 0 0,0 0 0 0 0,1 0 0 0 0,0 0 0 0 0,1 0-1 0 0,0-1 1 0 0,0 1 0 0 0,2-4-117 0 0,4-40 767 0 0,-7 50-898 0 0,0 1 0 0 0,0-1 0 0 0,1 1-1 0 0,-1 0 1 0 0,1-1 0 0 0,0 1 0 0 0,0-1-1 0 0,-1 1 1 0 0,2 0 0 0 0,-1 0-1 0 0,0-1 1 0 0,0 1 0 0 0,1-1 131 0 0,0 1-11301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7528 0 0,'0'0'0'0'0,"-1"29"829"0"0,2-1 0 0 0,1 1 1 0 0,5 21-830 0 0,3 5 112 0 0,1 52-112 0 0,-10-91 108 0 0,-1 1-1 0 0,-1-1 1 0 0,-1 4-108 0 0,0-8 149 0 0,1 0-1 0 0,0 0 1 0 0,1 0-1 0 0,1 0 1 0 0,0 0-1 0 0,0 3-148 0 0,8 9 383 0 0,-8-20-285 0 0,1-1 1 0 0,-1 1 0 0 0,0 0 0 0 0,0-1-1 0 0,0 1 1 0 0,0 0 0 0 0,-1-1-1 0 0,1 5-98 0 0,-1-3 27 0 0,0 4 283 0 0,0-7-462 0 0,0-4-471 0 0,0 1-8013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89 8032 0 0,'1'-1'56'0'0,"1"0"0"0"0,-1 0 0 0 0,0 0 1 0 0,0 1-1 0 0,1-1 0 0 0,-1 0 0 0 0,0 1 0 0 0,1-1 1 0 0,-1 1-1 0 0,1-1 0 0 0,-1 1 0 0 0,1 0 0 0 0,-1-1 1 0 0,1 1-1 0 0,-1 0 0 0 0,1 0 0 0 0,-1 0 0 0 0,1 0-56 0 0,26-5 631 0 0,48-17-598 0 0,3 0-20 0 0,-64 17-24 0 0,1 1 0 0 0,0 1 0 0 0,0 1 1 0 0,0 0-1 0 0,12 0 11 0 0,38-4-38 0 0,-52 3 9 0 0,1 1 1 0 0,-1 1 0 0 0,1 0 0 0 0,-1 1-1 0 0,1 1 1 0 0,-1 0 0 0 0,1 1-1 0 0,-1 1 1 0 0,11 3 28 0 0,-12-4-14 0 0,-12-2 15 0 0,0 0-1 0 0,0 0 0 0 0,0 0 1 0 0,-1 0-1 0 0,1 0 0 0 0,0 1 1 0 0,0-1-1 0 0,0 0 1 0 0,-1 0-1 0 0,1 1 0 0 0,0-1 1 0 0,0 1-1 0 0,-1-1 1 0 0,1 0-1 0 0,0 1 0 0 0,-1-1 1 0 0,1 1-1 0 0,0 0 1 0 0,-1-1-1 0 0,1 1 0 0 0,-1-1 1 0 0,1 1-1 0 0,-1 0 0 0 0,0-1 1 0 0,1 0 0 0 0,-1 1-1 0 0,1-1 1 0 0,-1 0 0 0 0,1 1 0 0 0,-1-1-1 0 0,1 0 1 0 0,-1 1 0 0 0,1-1-1 0 0,-1 0 1 0 0,1 0 0 0 0,-1 0-1 0 0,1 0 1 0 0,-1 0 0 0 0,1 1 0 0 0,-1-1-1 0 0,1 0 1 0 0,0 0 0 0 0,-1 0-1 0 0,1-1 1 0 0,-1 1 0 0 0,1 0-1 0 0,0 0 3 0 0,-1 0 0 0 0,1 0 0 0 0,-1 0 1 0 0,1 0-1 0 0,0 0 0 0 0,-1 0 0 0 0,1 0 1 0 0,-1 0-1 0 0,1 0 0 0 0,-1 0 0 0 0,1 1 1 0 0,-1-1-1 0 0,1 0 0 0 0,0 0 0 0 0,-1 0 1 0 0,1 1-1 0 0,-1-1 0 0 0,1 0 0 0 0,-1 1 1 0 0,0-1-1 0 0,1 0 0 0 0,-1 1 0 0 0,1-1-3 0 0,0 3 39 0 0,1-1-1 0 0,-1 0 1 0 0,0 0-1 0 0,0 0 0 0 0,0 1 1 0 0,0-1-1 0 0,-1 0 1 0 0,1 1-1 0 0,-1-1 0 0 0,1 1 1 0 0,-1-1-1 0 0,0 1 1 0 0,0-1-1 0 0,0 1 0 0 0,0-1 1 0 0,0 2-39 0 0,-1-1 62 0 0,1 1 1 0 0,0 0 0 0 0,1 0 0 0 0,-1-1-1 0 0,1 1 1 0 0,-1 0 0 0 0,1-1-1 0 0,1 2-62 0 0,4 17 186 0 0,0-1 0 0 0,-2 1-1 0 0,0 0 1 0 0,-2 0 0 0 0,0 11-186 0 0,8 53 399 0 0,-3-18-56 0 0,-6-54-260 0 0,0 1 0 0 0,1-1-1 0 0,0 1 1 0 0,1-1 0 0 0,1 0 0 0 0,0 0 0 0 0,1 0-83 0 0,-3-10 35 0 0,-1 0 1 0 0,0 0-1 0 0,-1 0 1 0 0,1 0-1 0 0,-1 1 1 0 0,1-1 0 0 0,-1 0-1 0 0,-1 0 1 0 0,1 3-36 0 0,-1-2 38 0 0,1-1 0 0 0,0 0 0 0 0,0 0 0 0 0,0 0 0 0 0,1 0 0 0 0,-1 0 0 0 0,1 0 0 0 0,1 3-38 0 0,-2-6-39 0 0,1-1-1 0 0,0 1 1 0 0,-1-1-1 0 0,1 1 1 0 0,0-1-1 0 0,-1 1 1 0 0,1-1 0 0 0,0 1-1 0 0,-1-1 1 0 0,1 0-1 0 0,0 1 1 0 0,0-1 0 0 0,0 0-1 0 0,-1 0 1 0 0,1 0-1 0 0,0 1 1 0 0,0-1 0 0 0,0 0-1 0 0,-1 0 1 0 0,1 0-1 0 0,0 0 1 0 0,0 0 0 0 0,0-1-1 0 0,0 1 1 0 0,-1 0-1 0 0,1 0 1 0 0,0-1 0 0 0,0 1-1 0 0,-1 0 1 0 0,1-1-1 0 0,0 1 1 0 0,0 0 0 0 0,-1-1-1 0 0,1 1 1 0 0,0-1-1 0 0,-1 0 40 0 0,1 1-8598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353 0 8744 0 0,'11'11'1624'0'0,"-7"-5"-1330"0"0,-1 0 1 0 0,1 1 0 0 0,-2-1-1 0 0,1 1 1 0 0,-1 0-1 0 0,0 0 1 0 0,0 0 0 0 0,0 6-295 0 0,2 7 33 0 0,11 60-8 0 0,-8-33-16 0 0,-1 15-16 0 0,-5-47 3 0 0,0 0 1 0 0,1 0-1 0 0,1 0 0 0 0,1 4 4 0 0,9 31 326 0 0,2 25-326 0 0,-14-71 33 0 0,-1-2-74 0 0,1 0-1 0 0,0 1 1 0 0,-1-1 0 0 0,0 0 0 0 0,0 1-1 0 0,0-1 1 0 0,0 1 0 0 0,0-1-1 0 0,0 0 1 0 0,0 1 0 0 0,-1-1 0 0 0,1 0-1 0 0,-1 1 1 0 0,0-1 0 0 0,1 0 0 0 0,-1 0-1 0 0,0 0 1 0 0,-1 1 0 0 0,1-1 0 0 0,0 0-1 0 0,0 0 1 0 0,-1 0 41 0 0,1-2-8733 0 0</inkml:trace>
  <inkml:trace contextRef="#ctx0" brushRef="#br0" timeOffset="1">0 214 8744 0 0,'1'1'60'0'0,"-1"0"0"0"0,1 0 0 0 0,-1 0 0 0 0,0 0 0 0 0,1 0 0 0 0,0 0 0 0 0,-1 0 0 0 0,1 0 0 0 0,0 0 0 0 0,-1 0 0 0 0,1-1 0 0 0,0 1 0 0 0,0 0-60 0 0,5 0 192 0 0,0-1 0 0 0,0 0 0 0 0,0-1 0 0 0,0 1 0 0 0,0-1 0 0 0,0 0 1 0 0,4-2-193 0 0,17-2 43 0 0,-10 3-9 0 0,46-6-22 0 0,7 4-12 0 0,-58 3-352 0 0,-1 0 0 0 0,0-1 0 0 0,0 0 0 0 0,5-2 352 0 0,-11 3-6822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 6328 0 0,'1'-7'280'0'0,"3"9"335"0"0,8 6 216 0 0,-11-7-773 0 0,0 0 0 0 0,0 0 0 0 0,0 0 0 0 0,0 0 0 0 0,0 0 0 0 0,0 0-1 0 0,0 0 1 0 0,-1 1 0 0 0,1-1 0 0 0,0 0 0 0 0,-1 0 0 0 0,1 1 0 0 0,-1-1 0 0 0,1 1-58 0 0,6 12 208 0 0,2-2-40 0 0,0 0-1 0 0,-1 0 1 0 0,0 1-1 0 0,-1 0 1 0 0,0 0 0 0 0,0 4-168 0 0,1 1 180 0 0,1 0 1 0 0,10 15-181 0 0,-1-4 303 0 0,-1 1 1 0 0,-2 1-1 0 0,4 13-303 0 0,-13-31 128 0 0,1 1 25 0 0,2 0 1 0 0,-1 0-1 0 0,2 0 0 0 0,2 1-153 0 0,0 2 206 0 0,-5-9 9 0 0,1 1 0 0 0,-1-2 0 0 0,1 1-1 0 0,0-1 1 0 0,1 0 0 0 0,0 0 0 0 0,1-1-215 0 0,-5-1 844 0 0,-4-5-239 0 0,-2-14 73 0 0,7-34-422 0 0,2-49 63 0 0,6-52 123 0 0,-14 145-431 0 0,0-4 23 0 0,0-1-1 0 0,1 1 1 0 0,0 0 0 0 0,0-1 0 0 0,1 1 0 0 0,0 0 0 0 0,0 0 0 0 0,1 0 0 0 0,0 0-1 0 0,1 0 1 0 0,0 1 0 0 0,0-1-34 0 0,-3 7 4 0 0,1-2 14 0 0,0 0-1 0 0,0 0 0 0 0,1 0 1 0 0,-1 0-1 0 0,1 1 1 0 0,-1-1-1 0 0,1 1 1 0 0,0 0-1 0 0,0-1 1 0 0,1 1-18 0 0,11-15-2125 0 0,-14 17-8891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0 548 8640 0 0,'0'3'474'0'0,"0"0"0"0"0,0 0 0 0 0,1-1 0 0 0,-1 1 0 0 0,1 0 0 0 0,0 0 0 0 0,-1-1 0 0 0,2 2-474 0 0,0-4 57 0 0,0-1 0 0 0,-1 0 0 0 0,1 1 0 0 0,0-1 1 0 0,-1 0-1 0 0,1 0 0 0 0,-1 0 0 0 0,1 0 0 0 0,-1 0 1 0 0,1-1-1 0 0,-1 1 0 0 0,1 0 0 0 0,-1-1 0 0 0,0 1 1 0 0,0-1-1 0 0,0 1 0 0 0,0-1 0 0 0,0 0 1 0 0,0-1-58 0 0,18-35 148 0 0,-18 36-138 0 0,16-45 178 0 0,-2-1 1 0 0,5-29-189 0 0,-8 32 144 0 0,-1-11 57 0 0,-9 41-121 0 0,1 1 0 0 0,0 0 0 0 0,1-1 0 0 0,0 1 0 0 0,2 1 0 0 0,-1-1 1 0 0,3-2-81 0 0,7-13 220 0 0,-13 23-161 0 0,0 1 0 0 0,1-1 0 0 0,0 1 0 0 0,0 0 0 0 0,1-1-1 0 0,-1 1 1 0 0,1 1 0 0 0,0-1 0 0 0,0 1 0 0 0,2-2-59 0 0,37-28 744 0 0,-43 34-742 0 0,0 0 0 0 0,1 0-1 0 0,-1 0 1 0 0,0-1 0 0 0,0 1 0 0 0,1 0 0 0 0,-1 0 0 0 0,0 0 0 0 0,0 0 0 0 0,1 0-1 0 0,-1 1 1 0 0,0-1 0 0 0,1 0 0 0 0,-1 0 0 0 0,0 0 0 0 0,0 0 0 0 0,1 0 0 0 0,-1 0-1 0 0,0 0 1 0 0,0 0 0 0 0,0 0 0 0 0,1 1 0 0 0,-1-1 0 0 0,0 0 0 0 0,0 0-1 0 0,0 0 1 0 0,1 1 0 0 0,-1-1 0 0 0,0 0 0 0 0,0 0 0 0 0,0 0 0 0 0,0 1 0 0 0,1-1-1 0 0,-1 0 1 0 0,0 0 0 0 0,0 1 0 0 0,0-1 0 0 0,0 0 0 0 0,0 0 0 0 0,0 1-2 0 0,5 13 22 0 0,-3-10-3 0 0,5 2-16 0 0,3 3-2 0 0,17 43 0 0 0,16 32-4 0 0,-36-68 2 0 0,1 0 0 0 0,1 0 0 0 0,0-1 0 0 0,1 0 0 0 0,9 9 1 0 0,-12-16 12 0 0,0 0 19 0 0,0 0 0 0 0,0 0 0 0 0,-1 1 1 0 0,0 0-1 0 0,0 0 0 0 0,-1 1 0 0 0,-1 0 0 0 0,3 6-31 0 0,5 1 209 0 0,-11-16-187 0 0,0 0 0 0 0,0 0-1 0 0,0 0 1 0 0,0 1 0 0 0,0-1 0 0 0,0 0-1 0 0,0 0 1 0 0,-1 1 0 0 0,1-1-1 0 0,0 0 1 0 0,-1 1 0 0 0,1-1 0 0 0,-1 1-1 0 0,1-1 1 0 0,-1 1-22 0 0,0-1 13 0 0,0 0 0 0 0,0 0 0 0 0,0 0 0 0 0,0 0 0 0 0,0-1 0 0 0,0 1 0 0 0,0 0 0 0 0,0 0 0 0 0,1 0 0 0 0,-1 0 0 0 0,0 0 0 0 0,1 0 0 0 0,-1-1 0 0 0,0 1 0 0 0,1 0 0 0 0,-1 0 0 0 0,1-1 0 0 0,-1 1 0 0 0,1 0 0 0 0,0-1 0 0 0,-1 1 0 0 0,2 0-13 0 0,1 3 45 0 0,2 4-1849 0 0,-5-8-9601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2T17:47:00.8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1 175 8936 0 0,'0'-1'9'0'0,"0"1"1"0"0,0-1-1 0 0,0 1 0 0 0,0-1 1 0 0,1 1-1 0 0,-1 0 1 0 0,0-1-1 0 0,1 1 1 0 0,-1-1-1 0 0,0 1 1 0 0,1 0-1 0 0,-1-1 0 0 0,0 1 1 0 0,1 0-1 0 0,-1-1 1 0 0,0 1-1 0 0,1 0 1 0 0,-1-1-1 0 0,1 1 1 0 0,-1 0-1 0 0,1 0 0 0 0,-1 0 1 0 0,1 0-1 0 0,-1-1 1 0 0,1 1-1 0 0,-1 0 1 0 0,1 0-1 0 0,-1 0 0 0 0,1 0 1 0 0,-1 0-1 0 0,1 0 1 0 0,-1 0-1 0 0,1 0 1 0 0,-1 0-1 0 0,1 1-9 0 0,28 2 598 0 0,-8-1-317 0 0,11-8-341 0 0,0 0 1 0 0,0-3-1 0 0,17-6 60 0 0,-38 11-32 0 0,13-5-96 0 0,-1-1 0 0 0,7-4 128 0 0,34-15-328 0 0,-17 10 61 0 0,-27 11 170 0 0,-1 0 0 0 0,2 2 0 0 0,6-2 97 0 0,27-10-1234 0 0,-50 16-4172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B84B8-6320-48E0-A2FF-49014E4D679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96862-7C16-4D53-9B11-27964433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96862-7C16-4D53-9B11-27964433DD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96862-7C16-4D53-9B11-27964433DD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96862-7C16-4D53-9B11-27964433DD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2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96862-7C16-4D53-9B11-27964433DD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3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1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4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5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3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7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58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62.png"/><Relationship Id="rId299" Type="http://schemas.openxmlformats.org/officeDocument/2006/relationships/image" Target="../media/image2053.png"/><Relationship Id="rId21" Type="http://schemas.openxmlformats.org/officeDocument/2006/relationships/image" Target="../media/image1914.png"/><Relationship Id="rId63" Type="http://schemas.openxmlformats.org/officeDocument/2006/relationships/image" Target="../media/image1935.png"/><Relationship Id="rId159" Type="http://schemas.openxmlformats.org/officeDocument/2006/relationships/image" Target="../media/image1983.png"/><Relationship Id="rId170" Type="http://schemas.openxmlformats.org/officeDocument/2006/relationships/customXml" Target="../ink/ink2440.xml"/><Relationship Id="rId226" Type="http://schemas.openxmlformats.org/officeDocument/2006/relationships/customXml" Target="../ink/ink2468.xml"/><Relationship Id="rId268" Type="http://schemas.openxmlformats.org/officeDocument/2006/relationships/customXml" Target="../ink/ink2489.xml"/><Relationship Id="rId32" Type="http://schemas.openxmlformats.org/officeDocument/2006/relationships/customXml" Target="../ink/ink2371.xml"/><Relationship Id="rId74" Type="http://schemas.openxmlformats.org/officeDocument/2006/relationships/customXml" Target="../ink/ink2392.xml"/><Relationship Id="rId128" Type="http://schemas.openxmlformats.org/officeDocument/2006/relationships/customXml" Target="../ink/ink2419.xml"/><Relationship Id="rId5" Type="http://schemas.openxmlformats.org/officeDocument/2006/relationships/image" Target="../media/image1906.png"/><Relationship Id="rId181" Type="http://schemas.openxmlformats.org/officeDocument/2006/relationships/image" Target="../media/image1994.png"/><Relationship Id="rId237" Type="http://schemas.openxmlformats.org/officeDocument/2006/relationships/image" Target="../media/image2022.png"/><Relationship Id="rId279" Type="http://schemas.openxmlformats.org/officeDocument/2006/relationships/image" Target="../media/image2043.png"/><Relationship Id="rId43" Type="http://schemas.openxmlformats.org/officeDocument/2006/relationships/image" Target="../media/image1925.png"/><Relationship Id="rId139" Type="http://schemas.openxmlformats.org/officeDocument/2006/relationships/image" Target="../media/image1973.png"/><Relationship Id="rId290" Type="http://schemas.openxmlformats.org/officeDocument/2006/relationships/customXml" Target="../ink/ink2500.xml"/><Relationship Id="rId304" Type="http://schemas.openxmlformats.org/officeDocument/2006/relationships/customXml" Target="../ink/ink2507.xml"/><Relationship Id="rId85" Type="http://schemas.openxmlformats.org/officeDocument/2006/relationships/image" Target="../media/image1946.png"/><Relationship Id="rId150" Type="http://schemas.openxmlformats.org/officeDocument/2006/relationships/customXml" Target="../ink/ink2430.xml"/><Relationship Id="rId192" Type="http://schemas.openxmlformats.org/officeDocument/2006/relationships/customXml" Target="../ink/ink2451.xml"/><Relationship Id="rId206" Type="http://schemas.openxmlformats.org/officeDocument/2006/relationships/customXml" Target="../ink/ink2458.xml"/><Relationship Id="rId248" Type="http://schemas.openxmlformats.org/officeDocument/2006/relationships/customXml" Target="../ink/ink2479.xml"/><Relationship Id="rId12" Type="http://schemas.openxmlformats.org/officeDocument/2006/relationships/customXml" Target="../ink/ink2361.xml"/><Relationship Id="rId108" Type="http://schemas.openxmlformats.org/officeDocument/2006/relationships/customXml" Target="../ink/ink2409.xml"/><Relationship Id="rId315" Type="http://schemas.openxmlformats.org/officeDocument/2006/relationships/image" Target="../media/image2061.png"/><Relationship Id="rId54" Type="http://schemas.openxmlformats.org/officeDocument/2006/relationships/customXml" Target="../ink/ink2382.xml"/><Relationship Id="rId96" Type="http://schemas.openxmlformats.org/officeDocument/2006/relationships/customXml" Target="../ink/ink2403.xml"/><Relationship Id="rId161" Type="http://schemas.openxmlformats.org/officeDocument/2006/relationships/image" Target="../media/image1984.png"/><Relationship Id="rId217" Type="http://schemas.openxmlformats.org/officeDocument/2006/relationships/image" Target="../media/image2012.png"/><Relationship Id="rId259" Type="http://schemas.openxmlformats.org/officeDocument/2006/relationships/image" Target="../media/image2033.png"/><Relationship Id="rId23" Type="http://schemas.openxmlformats.org/officeDocument/2006/relationships/image" Target="../media/image1915.png"/><Relationship Id="rId119" Type="http://schemas.openxmlformats.org/officeDocument/2006/relationships/image" Target="../media/image1963.png"/><Relationship Id="rId270" Type="http://schemas.openxmlformats.org/officeDocument/2006/relationships/customXml" Target="../ink/ink2490.xml"/><Relationship Id="rId65" Type="http://schemas.openxmlformats.org/officeDocument/2006/relationships/image" Target="../media/image1936.png"/><Relationship Id="rId130" Type="http://schemas.openxmlformats.org/officeDocument/2006/relationships/customXml" Target="../ink/ink2420.xml"/><Relationship Id="rId172" Type="http://schemas.openxmlformats.org/officeDocument/2006/relationships/customXml" Target="../ink/ink2441.xml"/><Relationship Id="rId228" Type="http://schemas.openxmlformats.org/officeDocument/2006/relationships/customXml" Target="../ink/ink2469.xml"/><Relationship Id="rId13" Type="http://schemas.openxmlformats.org/officeDocument/2006/relationships/image" Target="../media/image1910.png"/><Relationship Id="rId109" Type="http://schemas.openxmlformats.org/officeDocument/2006/relationships/image" Target="../media/image1958.png"/><Relationship Id="rId260" Type="http://schemas.openxmlformats.org/officeDocument/2006/relationships/customXml" Target="../ink/ink2485.xml"/><Relationship Id="rId281" Type="http://schemas.openxmlformats.org/officeDocument/2006/relationships/image" Target="../media/image2044.png"/><Relationship Id="rId316" Type="http://schemas.openxmlformats.org/officeDocument/2006/relationships/customXml" Target="../ink/ink2513.xml"/><Relationship Id="rId34" Type="http://schemas.openxmlformats.org/officeDocument/2006/relationships/customXml" Target="../ink/ink2372.xml"/><Relationship Id="rId55" Type="http://schemas.openxmlformats.org/officeDocument/2006/relationships/image" Target="../media/image1931.png"/><Relationship Id="rId76" Type="http://schemas.openxmlformats.org/officeDocument/2006/relationships/customXml" Target="../ink/ink2393.xml"/><Relationship Id="rId97" Type="http://schemas.openxmlformats.org/officeDocument/2006/relationships/image" Target="../media/image1952.png"/><Relationship Id="rId120" Type="http://schemas.openxmlformats.org/officeDocument/2006/relationships/customXml" Target="../ink/ink2415.xml"/><Relationship Id="rId141" Type="http://schemas.openxmlformats.org/officeDocument/2006/relationships/image" Target="../media/image1974.png"/><Relationship Id="rId7" Type="http://schemas.openxmlformats.org/officeDocument/2006/relationships/image" Target="../media/image1907.png"/><Relationship Id="rId162" Type="http://schemas.openxmlformats.org/officeDocument/2006/relationships/customXml" Target="../ink/ink2436.xml"/><Relationship Id="rId183" Type="http://schemas.openxmlformats.org/officeDocument/2006/relationships/image" Target="../media/image1995.png"/><Relationship Id="rId218" Type="http://schemas.openxmlformats.org/officeDocument/2006/relationships/customXml" Target="../ink/ink2464.xml"/><Relationship Id="rId239" Type="http://schemas.openxmlformats.org/officeDocument/2006/relationships/image" Target="../media/image2023.png"/><Relationship Id="rId250" Type="http://schemas.openxmlformats.org/officeDocument/2006/relationships/customXml" Target="../ink/ink2480.xml"/><Relationship Id="rId271" Type="http://schemas.openxmlformats.org/officeDocument/2006/relationships/image" Target="../media/image2039.png"/><Relationship Id="rId292" Type="http://schemas.openxmlformats.org/officeDocument/2006/relationships/customXml" Target="../ink/ink2501.xml"/><Relationship Id="rId306" Type="http://schemas.openxmlformats.org/officeDocument/2006/relationships/customXml" Target="../ink/ink2508.xml"/><Relationship Id="rId24" Type="http://schemas.openxmlformats.org/officeDocument/2006/relationships/customXml" Target="../ink/ink2367.xml"/><Relationship Id="rId45" Type="http://schemas.openxmlformats.org/officeDocument/2006/relationships/image" Target="../media/image1926.png"/><Relationship Id="rId66" Type="http://schemas.openxmlformats.org/officeDocument/2006/relationships/customXml" Target="../ink/ink2388.xml"/><Relationship Id="rId87" Type="http://schemas.openxmlformats.org/officeDocument/2006/relationships/image" Target="../media/image1947.png"/><Relationship Id="rId110" Type="http://schemas.openxmlformats.org/officeDocument/2006/relationships/customXml" Target="../ink/ink2410.xml"/><Relationship Id="rId131" Type="http://schemas.openxmlformats.org/officeDocument/2006/relationships/image" Target="../media/image1969.png"/><Relationship Id="rId152" Type="http://schemas.openxmlformats.org/officeDocument/2006/relationships/customXml" Target="../ink/ink2431.xml"/><Relationship Id="rId173" Type="http://schemas.openxmlformats.org/officeDocument/2006/relationships/image" Target="../media/image1990.png"/><Relationship Id="rId194" Type="http://schemas.openxmlformats.org/officeDocument/2006/relationships/customXml" Target="../ink/ink2452.xml"/><Relationship Id="rId208" Type="http://schemas.openxmlformats.org/officeDocument/2006/relationships/customXml" Target="../ink/ink2459.xml"/><Relationship Id="rId229" Type="http://schemas.openxmlformats.org/officeDocument/2006/relationships/image" Target="../media/image2018.png"/><Relationship Id="rId240" Type="http://schemas.openxmlformats.org/officeDocument/2006/relationships/customXml" Target="../ink/ink2475.xml"/><Relationship Id="rId261" Type="http://schemas.openxmlformats.org/officeDocument/2006/relationships/image" Target="../media/image2034.png"/><Relationship Id="rId14" Type="http://schemas.openxmlformats.org/officeDocument/2006/relationships/customXml" Target="../ink/ink2362.xml"/><Relationship Id="rId35" Type="http://schemas.openxmlformats.org/officeDocument/2006/relationships/image" Target="../media/image1921.png"/><Relationship Id="rId56" Type="http://schemas.openxmlformats.org/officeDocument/2006/relationships/customXml" Target="../ink/ink2383.xml"/><Relationship Id="rId77" Type="http://schemas.openxmlformats.org/officeDocument/2006/relationships/image" Target="../media/image1942.png"/><Relationship Id="rId100" Type="http://schemas.openxmlformats.org/officeDocument/2006/relationships/customXml" Target="../ink/ink2405.xml"/><Relationship Id="rId282" Type="http://schemas.openxmlformats.org/officeDocument/2006/relationships/customXml" Target="../ink/ink2496.xml"/><Relationship Id="rId317" Type="http://schemas.openxmlformats.org/officeDocument/2006/relationships/image" Target="../media/image2062.png"/><Relationship Id="rId8" Type="http://schemas.openxmlformats.org/officeDocument/2006/relationships/customXml" Target="../ink/ink2359.xml"/><Relationship Id="rId98" Type="http://schemas.openxmlformats.org/officeDocument/2006/relationships/customXml" Target="../ink/ink2404.xml"/><Relationship Id="rId121" Type="http://schemas.openxmlformats.org/officeDocument/2006/relationships/image" Target="../media/image1964.png"/><Relationship Id="rId142" Type="http://schemas.openxmlformats.org/officeDocument/2006/relationships/customXml" Target="../ink/ink2426.xml"/><Relationship Id="rId163" Type="http://schemas.openxmlformats.org/officeDocument/2006/relationships/image" Target="../media/image1985.png"/><Relationship Id="rId184" Type="http://schemas.openxmlformats.org/officeDocument/2006/relationships/customXml" Target="../ink/ink2447.xml"/><Relationship Id="rId219" Type="http://schemas.openxmlformats.org/officeDocument/2006/relationships/image" Target="../media/image2013.png"/><Relationship Id="rId230" Type="http://schemas.openxmlformats.org/officeDocument/2006/relationships/customXml" Target="../ink/ink2470.xml"/><Relationship Id="rId251" Type="http://schemas.openxmlformats.org/officeDocument/2006/relationships/image" Target="../media/image2029.png"/><Relationship Id="rId25" Type="http://schemas.openxmlformats.org/officeDocument/2006/relationships/image" Target="../media/image1916.png"/><Relationship Id="rId46" Type="http://schemas.openxmlformats.org/officeDocument/2006/relationships/customXml" Target="../ink/ink2378.xml"/><Relationship Id="rId67" Type="http://schemas.openxmlformats.org/officeDocument/2006/relationships/image" Target="../media/image1937.png"/><Relationship Id="rId272" Type="http://schemas.openxmlformats.org/officeDocument/2006/relationships/customXml" Target="../ink/ink2491.xml"/><Relationship Id="rId293" Type="http://schemas.openxmlformats.org/officeDocument/2006/relationships/image" Target="../media/image2050.png"/><Relationship Id="rId307" Type="http://schemas.openxmlformats.org/officeDocument/2006/relationships/image" Target="../media/image2057.png"/><Relationship Id="rId88" Type="http://schemas.openxmlformats.org/officeDocument/2006/relationships/customXml" Target="../ink/ink2399.xml"/><Relationship Id="rId111" Type="http://schemas.openxmlformats.org/officeDocument/2006/relationships/image" Target="../media/image1959.png"/><Relationship Id="rId132" Type="http://schemas.openxmlformats.org/officeDocument/2006/relationships/customXml" Target="../ink/ink2421.xml"/><Relationship Id="rId153" Type="http://schemas.openxmlformats.org/officeDocument/2006/relationships/image" Target="../media/image1980.png"/><Relationship Id="rId174" Type="http://schemas.openxmlformats.org/officeDocument/2006/relationships/customXml" Target="../ink/ink2442.xml"/><Relationship Id="rId195" Type="http://schemas.openxmlformats.org/officeDocument/2006/relationships/image" Target="../media/image2001.png"/><Relationship Id="rId209" Type="http://schemas.openxmlformats.org/officeDocument/2006/relationships/image" Target="../media/image2008.png"/><Relationship Id="rId220" Type="http://schemas.openxmlformats.org/officeDocument/2006/relationships/customXml" Target="../ink/ink2465.xml"/><Relationship Id="rId241" Type="http://schemas.openxmlformats.org/officeDocument/2006/relationships/image" Target="../media/image2024.png"/><Relationship Id="rId15" Type="http://schemas.openxmlformats.org/officeDocument/2006/relationships/image" Target="../media/image1911.png"/><Relationship Id="rId36" Type="http://schemas.openxmlformats.org/officeDocument/2006/relationships/customXml" Target="../ink/ink2373.xml"/><Relationship Id="rId57" Type="http://schemas.openxmlformats.org/officeDocument/2006/relationships/image" Target="../media/image1932.png"/><Relationship Id="rId262" Type="http://schemas.openxmlformats.org/officeDocument/2006/relationships/customXml" Target="../ink/ink2486.xml"/><Relationship Id="rId283" Type="http://schemas.openxmlformats.org/officeDocument/2006/relationships/image" Target="../media/image2045.png"/><Relationship Id="rId318" Type="http://schemas.openxmlformats.org/officeDocument/2006/relationships/customXml" Target="../ink/ink2514.xml"/><Relationship Id="rId78" Type="http://schemas.openxmlformats.org/officeDocument/2006/relationships/customXml" Target="../ink/ink2394.xml"/><Relationship Id="rId99" Type="http://schemas.openxmlformats.org/officeDocument/2006/relationships/image" Target="../media/image1953.png"/><Relationship Id="rId101" Type="http://schemas.openxmlformats.org/officeDocument/2006/relationships/image" Target="../media/image1954.png"/><Relationship Id="rId122" Type="http://schemas.openxmlformats.org/officeDocument/2006/relationships/customXml" Target="../ink/ink2416.xml"/><Relationship Id="rId143" Type="http://schemas.openxmlformats.org/officeDocument/2006/relationships/image" Target="../media/image1975.png"/><Relationship Id="rId164" Type="http://schemas.openxmlformats.org/officeDocument/2006/relationships/customXml" Target="../ink/ink2437.xml"/><Relationship Id="rId185" Type="http://schemas.openxmlformats.org/officeDocument/2006/relationships/image" Target="../media/image1996.png"/><Relationship Id="rId9" Type="http://schemas.openxmlformats.org/officeDocument/2006/relationships/image" Target="../media/image1908.png"/><Relationship Id="rId210" Type="http://schemas.openxmlformats.org/officeDocument/2006/relationships/customXml" Target="../ink/ink2460.xml"/><Relationship Id="rId26" Type="http://schemas.openxmlformats.org/officeDocument/2006/relationships/customXml" Target="../ink/ink2368.xml"/><Relationship Id="rId231" Type="http://schemas.openxmlformats.org/officeDocument/2006/relationships/image" Target="../media/image2019.png"/><Relationship Id="rId252" Type="http://schemas.openxmlformats.org/officeDocument/2006/relationships/customXml" Target="../ink/ink2481.xml"/><Relationship Id="rId273" Type="http://schemas.openxmlformats.org/officeDocument/2006/relationships/image" Target="../media/image2040.png"/><Relationship Id="rId294" Type="http://schemas.openxmlformats.org/officeDocument/2006/relationships/customXml" Target="../ink/ink2502.xml"/><Relationship Id="rId308" Type="http://schemas.openxmlformats.org/officeDocument/2006/relationships/customXml" Target="../ink/ink2509.xml"/><Relationship Id="rId47" Type="http://schemas.openxmlformats.org/officeDocument/2006/relationships/image" Target="../media/image1927.png"/><Relationship Id="rId68" Type="http://schemas.openxmlformats.org/officeDocument/2006/relationships/customXml" Target="../ink/ink2389.xml"/><Relationship Id="rId89" Type="http://schemas.openxmlformats.org/officeDocument/2006/relationships/image" Target="../media/image1948.png"/><Relationship Id="rId112" Type="http://schemas.openxmlformats.org/officeDocument/2006/relationships/customXml" Target="../ink/ink2411.xml"/><Relationship Id="rId133" Type="http://schemas.openxmlformats.org/officeDocument/2006/relationships/image" Target="../media/image1970.png"/><Relationship Id="rId154" Type="http://schemas.openxmlformats.org/officeDocument/2006/relationships/customXml" Target="../ink/ink2432.xml"/><Relationship Id="rId175" Type="http://schemas.openxmlformats.org/officeDocument/2006/relationships/image" Target="../media/image1991.png"/><Relationship Id="rId196" Type="http://schemas.openxmlformats.org/officeDocument/2006/relationships/customXml" Target="../ink/ink2453.xml"/><Relationship Id="rId200" Type="http://schemas.openxmlformats.org/officeDocument/2006/relationships/customXml" Target="../ink/ink2455.xml"/><Relationship Id="rId16" Type="http://schemas.openxmlformats.org/officeDocument/2006/relationships/customXml" Target="../ink/ink2363.xml"/><Relationship Id="rId221" Type="http://schemas.openxmlformats.org/officeDocument/2006/relationships/image" Target="../media/image2014.png"/><Relationship Id="rId242" Type="http://schemas.openxmlformats.org/officeDocument/2006/relationships/customXml" Target="../ink/ink2476.xml"/><Relationship Id="rId263" Type="http://schemas.openxmlformats.org/officeDocument/2006/relationships/image" Target="../media/image2035.png"/><Relationship Id="rId284" Type="http://schemas.openxmlformats.org/officeDocument/2006/relationships/customXml" Target="../ink/ink2497.xml"/><Relationship Id="rId319" Type="http://schemas.openxmlformats.org/officeDocument/2006/relationships/image" Target="../media/image2063.png"/><Relationship Id="rId37" Type="http://schemas.openxmlformats.org/officeDocument/2006/relationships/image" Target="../media/image1922.png"/><Relationship Id="rId58" Type="http://schemas.openxmlformats.org/officeDocument/2006/relationships/customXml" Target="../ink/ink2384.xml"/><Relationship Id="rId79" Type="http://schemas.openxmlformats.org/officeDocument/2006/relationships/image" Target="../media/image1943.png"/><Relationship Id="rId102" Type="http://schemas.openxmlformats.org/officeDocument/2006/relationships/customXml" Target="../ink/ink2406.xml"/><Relationship Id="rId123" Type="http://schemas.openxmlformats.org/officeDocument/2006/relationships/image" Target="../media/image1965.png"/><Relationship Id="rId144" Type="http://schemas.openxmlformats.org/officeDocument/2006/relationships/customXml" Target="../ink/ink2427.xml"/><Relationship Id="rId90" Type="http://schemas.openxmlformats.org/officeDocument/2006/relationships/customXml" Target="../ink/ink2400.xml"/><Relationship Id="rId165" Type="http://schemas.openxmlformats.org/officeDocument/2006/relationships/image" Target="../media/image1986.png"/><Relationship Id="rId186" Type="http://schemas.openxmlformats.org/officeDocument/2006/relationships/customXml" Target="../ink/ink2448.xml"/><Relationship Id="rId211" Type="http://schemas.openxmlformats.org/officeDocument/2006/relationships/image" Target="../media/image2009.png"/><Relationship Id="rId232" Type="http://schemas.openxmlformats.org/officeDocument/2006/relationships/customXml" Target="../ink/ink2471.xml"/><Relationship Id="rId253" Type="http://schemas.openxmlformats.org/officeDocument/2006/relationships/image" Target="../media/image2030.png"/><Relationship Id="rId274" Type="http://schemas.openxmlformats.org/officeDocument/2006/relationships/customXml" Target="../ink/ink2492.xml"/><Relationship Id="rId295" Type="http://schemas.openxmlformats.org/officeDocument/2006/relationships/image" Target="../media/image2051.png"/><Relationship Id="rId309" Type="http://schemas.openxmlformats.org/officeDocument/2006/relationships/image" Target="../media/image2058.png"/><Relationship Id="rId27" Type="http://schemas.openxmlformats.org/officeDocument/2006/relationships/image" Target="../media/image1917.png"/><Relationship Id="rId48" Type="http://schemas.openxmlformats.org/officeDocument/2006/relationships/customXml" Target="../ink/ink2379.xml"/><Relationship Id="rId69" Type="http://schemas.openxmlformats.org/officeDocument/2006/relationships/image" Target="../media/image1938.png"/><Relationship Id="rId113" Type="http://schemas.openxmlformats.org/officeDocument/2006/relationships/image" Target="../media/image1960.png"/><Relationship Id="rId134" Type="http://schemas.openxmlformats.org/officeDocument/2006/relationships/customXml" Target="../ink/ink2422.xml"/><Relationship Id="rId80" Type="http://schemas.openxmlformats.org/officeDocument/2006/relationships/customXml" Target="../ink/ink2395.xml"/><Relationship Id="rId155" Type="http://schemas.openxmlformats.org/officeDocument/2006/relationships/image" Target="../media/image1981.png"/><Relationship Id="rId176" Type="http://schemas.openxmlformats.org/officeDocument/2006/relationships/customXml" Target="../ink/ink2443.xml"/><Relationship Id="rId197" Type="http://schemas.openxmlformats.org/officeDocument/2006/relationships/image" Target="../media/image2002.png"/><Relationship Id="rId201" Type="http://schemas.openxmlformats.org/officeDocument/2006/relationships/image" Target="../media/image2004.png"/><Relationship Id="rId222" Type="http://schemas.openxmlformats.org/officeDocument/2006/relationships/customXml" Target="../ink/ink2466.xml"/><Relationship Id="rId243" Type="http://schemas.openxmlformats.org/officeDocument/2006/relationships/image" Target="../media/image2025.png"/><Relationship Id="rId264" Type="http://schemas.openxmlformats.org/officeDocument/2006/relationships/customXml" Target="../ink/ink2487.xml"/><Relationship Id="rId285" Type="http://schemas.openxmlformats.org/officeDocument/2006/relationships/image" Target="../media/image2046.png"/><Relationship Id="rId17" Type="http://schemas.openxmlformats.org/officeDocument/2006/relationships/image" Target="../media/image1912.png"/><Relationship Id="rId38" Type="http://schemas.openxmlformats.org/officeDocument/2006/relationships/customXml" Target="../ink/ink2374.xml"/><Relationship Id="rId59" Type="http://schemas.openxmlformats.org/officeDocument/2006/relationships/image" Target="../media/image1933.png"/><Relationship Id="rId103" Type="http://schemas.openxmlformats.org/officeDocument/2006/relationships/image" Target="../media/image1955.png"/><Relationship Id="rId124" Type="http://schemas.openxmlformats.org/officeDocument/2006/relationships/customXml" Target="../ink/ink2417.xml"/><Relationship Id="rId310" Type="http://schemas.openxmlformats.org/officeDocument/2006/relationships/customXml" Target="../ink/ink2510.xml"/><Relationship Id="rId70" Type="http://schemas.openxmlformats.org/officeDocument/2006/relationships/customXml" Target="../ink/ink2390.xml"/><Relationship Id="rId91" Type="http://schemas.openxmlformats.org/officeDocument/2006/relationships/image" Target="../media/image1949.png"/><Relationship Id="rId145" Type="http://schemas.openxmlformats.org/officeDocument/2006/relationships/image" Target="../media/image1976.png"/><Relationship Id="rId166" Type="http://schemas.openxmlformats.org/officeDocument/2006/relationships/customXml" Target="../ink/ink2438.xml"/><Relationship Id="rId187" Type="http://schemas.openxmlformats.org/officeDocument/2006/relationships/image" Target="../media/image199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461.xml"/><Relationship Id="rId233" Type="http://schemas.openxmlformats.org/officeDocument/2006/relationships/image" Target="../media/image2020.png"/><Relationship Id="rId254" Type="http://schemas.openxmlformats.org/officeDocument/2006/relationships/customXml" Target="../ink/ink2482.xml"/><Relationship Id="rId28" Type="http://schemas.openxmlformats.org/officeDocument/2006/relationships/customXml" Target="../ink/ink2369.xml"/><Relationship Id="rId49" Type="http://schemas.openxmlformats.org/officeDocument/2006/relationships/image" Target="../media/image1928.png"/><Relationship Id="rId114" Type="http://schemas.openxmlformats.org/officeDocument/2006/relationships/customXml" Target="../ink/ink2412.xml"/><Relationship Id="rId275" Type="http://schemas.openxmlformats.org/officeDocument/2006/relationships/image" Target="../media/image2041.png"/><Relationship Id="rId296" Type="http://schemas.openxmlformats.org/officeDocument/2006/relationships/customXml" Target="../ink/ink2503.xml"/><Relationship Id="rId300" Type="http://schemas.openxmlformats.org/officeDocument/2006/relationships/customXml" Target="../ink/ink2505.xml"/><Relationship Id="rId60" Type="http://schemas.openxmlformats.org/officeDocument/2006/relationships/customXml" Target="../ink/ink2385.xml"/><Relationship Id="rId81" Type="http://schemas.openxmlformats.org/officeDocument/2006/relationships/image" Target="../media/image1944.png"/><Relationship Id="rId135" Type="http://schemas.openxmlformats.org/officeDocument/2006/relationships/image" Target="../media/image1971.png"/><Relationship Id="rId156" Type="http://schemas.openxmlformats.org/officeDocument/2006/relationships/customXml" Target="../ink/ink2433.xml"/><Relationship Id="rId177" Type="http://schemas.openxmlformats.org/officeDocument/2006/relationships/image" Target="../media/image1992.png"/><Relationship Id="rId198" Type="http://schemas.openxmlformats.org/officeDocument/2006/relationships/customXml" Target="../ink/ink2454.xml"/><Relationship Id="rId202" Type="http://schemas.openxmlformats.org/officeDocument/2006/relationships/customXml" Target="../ink/ink2456.xml"/><Relationship Id="rId223" Type="http://schemas.openxmlformats.org/officeDocument/2006/relationships/image" Target="../media/image2015.png"/><Relationship Id="rId244" Type="http://schemas.openxmlformats.org/officeDocument/2006/relationships/customXml" Target="../ink/ink2477.xml"/><Relationship Id="rId18" Type="http://schemas.openxmlformats.org/officeDocument/2006/relationships/customXml" Target="../ink/ink2364.xml"/><Relationship Id="rId39" Type="http://schemas.openxmlformats.org/officeDocument/2006/relationships/image" Target="../media/image1923.png"/><Relationship Id="rId265" Type="http://schemas.openxmlformats.org/officeDocument/2006/relationships/image" Target="../media/image2036.png"/><Relationship Id="rId286" Type="http://schemas.openxmlformats.org/officeDocument/2006/relationships/customXml" Target="../ink/ink2498.xml"/><Relationship Id="rId50" Type="http://schemas.openxmlformats.org/officeDocument/2006/relationships/customXml" Target="../ink/ink2380.xml"/><Relationship Id="rId104" Type="http://schemas.openxmlformats.org/officeDocument/2006/relationships/customXml" Target="../ink/ink2407.xml"/><Relationship Id="rId125" Type="http://schemas.openxmlformats.org/officeDocument/2006/relationships/image" Target="../media/image1966.png"/><Relationship Id="rId146" Type="http://schemas.openxmlformats.org/officeDocument/2006/relationships/customXml" Target="../ink/ink2428.xml"/><Relationship Id="rId167" Type="http://schemas.openxmlformats.org/officeDocument/2006/relationships/image" Target="../media/image1987.png"/><Relationship Id="rId188" Type="http://schemas.openxmlformats.org/officeDocument/2006/relationships/customXml" Target="../ink/ink2449.xml"/><Relationship Id="rId311" Type="http://schemas.openxmlformats.org/officeDocument/2006/relationships/image" Target="../media/image2059.png"/><Relationship Id="rId71" Type="http://schemas.openxmlformats.org/officeDocument/2006/relationships/image" Target="../media/image1939.png"/><Relationship Id="rId92" Type="http://schemas.openxmlformats.org/officeDocument/2006/relationships/customXml" Target="../ink/ink2401.xml"/><Relationship Id="rId213" Type="http://schemas.openxmlformats.org/officeDocument/2006/relationships/image" Target="../media/image2010.png"/><Relationship Id="rId234" Type="http://schemas.openxmlformats.org/officeDocument/2006/relationships/customXml" Target="../ink/ink2472.xml"/><Relationship Id="rId2" Type="http://schemas.openxmlformats.org/officeDocument/2006/relationships/customXml" Target="../ink/ink2357.xml"/><Relationship Id="rId29" Type="http://schemas.openxmlformats.org/officeDocument/2006/relationships/image" Target="../media/image1918.png"/><Relationship Id="rId255" Type="http://schemas.openxmlformats.org/officeDocument/2006/relationships/image" Target="../media/image2031.png"/><Relationship Id="rId276" Type="http://schemas.openxmlformats.org/officeDocument/2006/relationships/customXml" Target="../ink/ink2493.xml"/><Relationship Id="rId297" Type="http://schemas.openxmlformats.org/officeDocument/2006/relationships/image" Target="../media/image2052.png"/><Relationship Id="rId40" Type="http://schemas.openxmlformats.org/officeDocument/2006/relationships/customXml" Target="../ink/ink2375.xml"/><Relationship Id="rId115" Type="http://schemas.openxmlformats.org/officeDocument/2006/relationships/image" Target="../media/image1961.png"/><Relationship Id="rId136" Type="http://schemas.openxmlformats.org/officeDocument/2006/relationships/customXml" Target="../ink/ink2423.xml"/><Relationship Id="rId157" Type="http://schemas.openxmlformats.org/officeDocument/2006/relationships/image" Target="../media/image1982.png"/><Relationship Id="rId178" Type="http://schemas.openxmlformats.org/officeDocument/2006/relationships/customXml" Target="../ink/ink2444.xml"/><Relationship Id="rId301" Type="http://schemas.openxmlformats.org/officeDocument/2006/relationships/image" Target="../media/image2054.png"/><Relationship Id="rId61" Type="http://schemas.openxmlformats.org/officeDocument/2006/relationships/image" Target="../media/image1934.png"/><Relationship Id="rId82" Type="http://schemas.openxmlformats.org/officeDocument/2006/relationships/customXml" Target="../ink/ink2396.xml"/><Relationship Id="rId199" Type="http://schemas.openxmlformats.org/officeDocument/2006/relationships/image" Target="../media/image2003.png"/><Relationship Id="rId203" Type="http://schemas.openxmlformats.org/officeDocument/2006/relationships/image" Target="../media/image2005.png"/><Relationship Id="rId19" Type="http://schemas.openxmlformats.org/officeDocument/2006/relationships/image" Target="../media/image1913.png"/><Relationship Id="rId224" Type="http://schemas.openxmlformats.org/officeDocument/2006/relationships/customXml" Target="../ink/ink2467.xml"/><Relationship Id="rId245" Type="http://schemas.openxmlformats.org/officeDocument/2006/relationships/image" Target="../media/image2026.png"/><Relationship Id="rId266" Type="http://schemas.openxmlformats.org/officeDocument/2006/relationships/customXml" Target="../ink/ink2488.xml"/><Relationship Id="rId287" Type="http://schemas.openxmlformats.org/officeDocument/2006/relationships/image" Target="../media/image2047.png"/><Relationship Id="rId30" Type="http://schemas.openxmlformats.org/officeDocument/2006/relationships/customXml" Target="../ink/ink2370.xml"/><Relationship Id="rId105" Type="http://schemas.openxmlformats.org/officeDocument/2006/relationships/image" Target="../media/image1956.png"/><Relationship Id="rId126" Type="http://schemas.openxmlformats.org/officeDocument/2006/relationships/customXml" Target="../ink/ink2418.xml"/><Relationship Id="rId147" Type="http://schemas.openxmlformats.org/officeDocument/2006/relationships/image" Target="../media/image1977.png"/><Relationship Id="rId168" Type="http://schemas.openxmlformats.org/officeDocument/2006/relationships/customXml" Target="../ink/ink2439.xml"/><Relationship Id="rId312" Type="http://schemas.openxmlformats.org/officeDocument/2006/relationships/customXml" Target="../ink/ink2511.xml"/><Relationship Id="rId51" Type="http://schemas.openxmlformats.org/officeDocument/2006/relationships/image" Target="../media/image1929.png"/><Relationship Id="rId72" Type="http://schemas.openxmlformats.org/officeDocument/2006/relationships/customXml" Target="../ink/ink2391.xml"/><Relationship Id="rId93" Type="http://schemas.openxmlformats.org/officeDocument/2006/relationships/image" Target="../media/image1950.png"/><Relationship Id="rId189" Type="http://schemas.openxmlformats.org/officeDocument/2006/relationships/image" Target="../media/image1998.png"/><Relationship Id="rId214" Type="http://schemas.openxmlformats.org/officeDocument/2006/relationships/customXml" Target="../ink/ink2462.xml"/><Relationship Id="rId235" Type="http://schemas.openxmlformats.org/officeDocument/2006/relationships/image" Target="../media/image2021.png"/><Relationship Id="rId256" Type="http://schemas.openxmlformats.org/officeDocument/2006/relationships/customXml" Target="../ink/ink2483.xml"/><Relationship Id="rId277" Type="http://schemas.openxmlformats.org/officeDocument/2006/relationships/image" Target="../media/image2042.png"/><Relationship Id="rId298" Type="http://schemas.openxmlformats.org/officeDocument/2006/relationships/customXml" Target="../ink/ink2504.xml"/><Relationship Id="rId116" Type="http://schemas.openxmlformats.org/officeDocument/2006/relationships/customXml" Target="../ink/ink2413.xml"/><Relationship Id="rId137" Type="http://schemas.openxmlformats.org/officeDocument/2006/relationships/image" Target="../media/image1972.png"/><Relationship Id="rId158" Type="http://schemas.openxmlformats.org/officeDocument/2006/relationships/customXml" Target="../ink/ink2434.xml"/><Relationship Id="rId302" Type="http://schemas.openxmlformats.org/officeDocument/2006/relationships/customXml" Target="../ink/ink2506.xml"/><Relationship Id="rId20" Type="http://schemas.openxmlformats.org/officeDocument/2006/relationships/customXml" Target="../ink/ink2365.xml"/><Relationship Id="rId41" Type="http://schemas.openxmlformats.org/officeDocument/2006/relationships/image" Target="../media/image1924.png"/><Relationship Id="rId62" Type="http://schemas.openxmlformats.org/officeDocument/2006/relationships/customXml" Target="../ink/ink2386.xml"/><Relationship Id="rId83" Type="http://schemas.openxmlformats.org/officeDocument/2006/relationships/image" Target="../media/image1945.png"/><Relationship Id="rId179" Type="http://schemas.openxmlformats.org/officeDocument/2006/relationships/image" Target="../media/image1993.png"/><Relationship Id="rId190" Type="http://schemas.openxmlformats.org/officeDocument/2006/relationships/customXml" Target="../ink/ink2450.xml"/><Relationship Id="rId204" Type="http://schemas.openxmlformats.org/officeDocument/2006/relationships/customXml" Target="../ink/ink2457.xml"/><Relationship Id="rId225" Type="http://schemas.openxmlformats.org/officeDocument/2006/relationships/image" Target="../media/image2016.png"/><Relationship Id="rId246" Type="http://schemas.openxmlformats.org/officeDocument/2006/relationships/customXml" Target="../ink/ink2478.xml"/><Relationship Id="rId267" Type="http://schemas.openxmlformats.org/officeDocument/2006/relationships/image" Target="../media/image2037.png"/><Relationship Id="rId288" Type="http://schemas.openxmlformats.org/officeDocument/2006/relationships/customXml" Target="../ink/ink2499.xml"/><Relationship Id="rId106" Type="http://schemas.openxmlformats.org/officeDocument/2006/relationships/customXml" Target="../ink/ink2408.xml"/><Relationship Id="rId127" Type="http://schemas.openxmlformats.org/officeDocument/2006/relationships/image" Target="../media/image1967.png"/><Relationship Id="rId313" Type="http://schemas.openxmlformats.org/officeDocument/2006/relationships/image" Target="../media/image2060.png"/><Relationship Id="rId10" Type="http://schemas.openxmlformats.org/officeDocument/2006/relationships/customXml" Target="../ink/ink2360.xml"/><Relationship Id="rId31" Type="http://schemas.openxmlformats.org/officeDocument/2006/relationships/image" Target="../media/image1919.png"/><Relationship Id="rId52" Type="http://schemas.openxmlformats.org/officeDocument/2006/relationships/customXml" Target="../ink/ink2381.xml"/><Relationship Id="rId73" Type="http://schemas.openxmlformats.org/officeDocument/2006/relationships/image" Target="../media/image1940.png"/><Relationship Id="rId94" Type="http://schemas.openxmlformats.org/officeDocument/2006/relationships/customXml" Target="../ink/ink2402.xml"/><Relationship Id="rId148" Type="http://schemas.openxmlformats.org/officeDocument/2006/relationships/customXml" Target="../ink/ink2429.xml"/><Relationship Id="rId169" Type="http://schemas.openxmlformats.org/officeDocument/2006/relationships/image" Target="../media/image1988.png"/><Relationship Id="rId180" Type="http://schemas.openxmlformats.org/officeDocument/2006/relationships/customXml" Target="../ink/ink2445.xml"/><Relationship Id="rId215" Type="http://schemas.openxmlformats.org/officeDocument/2006/relationships/image" Target="../media/image2011.png"/><Relationship Id="rId236" Type="http://schemas.openxmlformats.org/officeDocument/2006/relationships/customXml" Target="../ink/ink2473.xml"/><Relationship Id="rId257" Type="http://schemas.openxmlformats.org/officeDocument/2006/relationships/image" Target="../media/image2032.png"/><Relationship Id="rId278" Type="http://schemas.openxmlformats.org/officeDocument/2006/relationships/customXml" Target="../ink/ink2494.xml"/><Relationship Id="rId303" Type="http://schemas.openxmlformats.org/officeDocument/2006/relationships/image" Target="../media/image2055.png"/><Relationship Id="rId42" Type="http://schemas.openxmlformats.org/officeDocument/2006/relationships/customXml" Target="../ink/ink2376.xml"/><Relationship Id="rId84" Type="http://schemas.openxmlformats.org/officeDocument/2006/relationships/customXml" Target="../ink/ink2397.xml"/><Relationship Id="rId138" Type="http://schemas.openxmlformats.org/officeDocument/2006/relationships/customXml" Target="../ink/ink2424.xml"/><Relationship Id="rId191" Type="http://schemas.openxmlformats.org/officeDocument/2006/relationships/image" Target="../media/image1999.png"/><Relationship Id="rId205" Type="http://schemas.openxmlformats.org/officeDocument/2006/relationships/image" Target="../media/image2006.png"/><Relationship Id="rId247" Type="http://schemas.openxmlformats.org/officeDocument/2006/relationships/image" Target="../media/image2027.png"/><Relationship Id="rId107" Type="http://schemas.openxmlformats.org/officeDocument/2006/relationships/image" Target="../media/image1957.png"/><Relationship Id="rId289" Type="http://schemas.openxmlformats.org/officeDocument/2006/relationships/image" Target="../media/image2048.png"/><Relationship Id="rId11" Type="http://schemas.openxmlformats.org/officeDocument/2006/relationships/image" Target="../media/image1909.png"/><Relationship Id="rId53" Type="http://schemas.openxmlformats.org/officeDocument/2006/relationships/image" Target="../media/image1930.png"/><Relationship Id="rId149" Type="http://schemas.openxmlformats.org/officeDocument/2006/relationships/image" Target="../media/image1978.png"/><Relationship Id="rId314" Type="http://schemas.openxmlformats.org/officeDocument/2006/relationships/customXml" Target="../ink/ink2512.xml"/><Relationship Id="rId95" Type="http://schemas.openxmlformats.org/officeDocument/2006/relationships/image" Target="../media/image1951.png"/><Relationship Id="rId160" Type="http://schemas.openxmlformats.org/officeDocument/2006/relationships/customXml" Target="../ink/ink2435.xml"/><Relationship Id="rId216" Type="http://schemas.openxmlformats.org/officeDocument/2006/relationships/customXml" Target="../ink/ink2463.xml"/><Relationship Id="rId258" Type="http://schemas.openxmlformats.org/officeDocument/2006/relationships/customXml" Target="../ink/ink2484.xml"/><Relationship Id="rId22" Type="http://schemas.openxmlformats.org/officeDocument/2006/relationships/customXml" Target="../ink/ink2366.xml"/><Relationship Id="rId64" Type="http://schemas.openxmlformats.org/officeDocument/2006/relationships/customXml" Target="../ink/ink2387.xml"/><Relationship Id="rId118" Type="http://schemas.openxmlformats.org/officeDocument/2006/relationships/customXml" Target="../ink/ink2414.xml"/><Relationship Id="rId171" Type="http://schemas.openxmlformats.org/officeDocument/2006/relationships/image" Target="../media/image1989.png"/><Relationship Id="rId227" Type="http://schemas.openxmlformats.org/officeDocument/2006/relationships/image" Target="../media/image2017.png"/><Relationship Id="rId269" Type="http://schemas.openxmlformats.org/officeDocument/2006/relationships/image" Target="../media/image2038.png"/><Relationship Id="rId33" Type="http://schemas.openxmlformats.org/officeDocument/2006/relationships/image" Target="../media/image1920.png"/><Relationship Id="rId129" Type="http://schemas.openxmlformats.org/officeDocument/2006/relationships/image" Target="../media/image1968.png"/><Relationship Id="rId280" Type="http://schemas.openxmlformats.org/officeDocument/2006/relationships/customXml" Target="../ink/ink2495.xml"/><Relationship Id="rId75" Type="http://schemas.openxmlformats.org/officeDocument/2006/relationships/image" Target="../media/image1941.png"/><Relationship Id="rId140" Type="http://schemas.openxmlformats.org/officeDocument/2006/relationships/customXml" Target="../ink/ink2425.xml"/><Relationship Id="rId182" Type="http://schemas.openxmlformats.org/officeDocument/2006/relationships/customXml" Target="../ink/ink2446.xml"/><Relationship Id="rId6" Type="http://schemas.openxmlformats.org/officeDocument/2006/relationships/customXml" Target="../ink/ink2358.xml"/><Relationship Id="rId238" Type="http://schemas.openxmlformats.org/officeDocument/2006/relationships/customXml" Target="../ink/ink2474.xml"/><Relationship Id="rId291" Type="http://schemas.openxmlformats.org/officeDocument/2006/relationships/image" Target="../media/image2049.png"/><Relationship Id="rId305" Type="http://schemas.openxmlformats.org/officeDocument/2006/relationships/image" Target="../media/image2056.png"/><Relationship Id="rId44" Type="http://schemas.openxmlformats.org/officeDocument/2006/relationships/customXml" Target="../ink/ink2377.xml"/><Relationship Id="rId86" Type="http://schemas.openxmlformats.org/officeDocument/2006/relationships/customXml" Target="../ink/ink2398.xml"/><Relationship Id="rId151" Type="http://schemas.openxmlformats.org/officeDocument/2006/relationships/image" Target="../media/image1979.png"/><Relationship Id="rId193" Type="http://schemas.openxmlformats.org/officeDocument/2006/relationships/image" Target="../media/image2000.png"/><Relationship Id="rId207" Type="http://schemas.openxmlformats.org/officeDocument/2006/relationships/image" Target="../media/image2007.png"/><Relationship Id="rId249" Type="http://schemas.openxmlformats.org/officeDocument/2006/relationships/image" Target="../media/image20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1" Type="http://schemas.openxmlformats.org/officeDocument/2006/relationships/image" Target="../media/image9.png"/><Relationship Id="rId63" Type="http://schemas.openxmlformats.org/officeDocument/2006/relationships/image" Target="../media/image30.png"/><Relationship Id="rId159" Type="http://schemas.openxmlformats.org/officeDocument/2006/relationships/image" Target="../media/image78.png"/><Relationship Id="rId324" Type="http://schemas.openxmlformats.org/officeDocument/2006/relationships/customXml" Target="../ink/ink161.xml"/><Relationship Id="rId366" Type="http://schemas.openxmlformats.org/officeDocument/2006/relationships/customXml" Target="../ink/ink182.xml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433" Type="http://schemas.openxmlformats.org/officeDocument/2006/relationships/image" Target="../media/image215.png"/><Relationship Id="rId268" Type="http://schemas.openxmlformats.org/officeDocument/2006/relationships/customXml" Target="../ink/ink133.xml"/><Relationship Id="rId475" Type="http://schemas.openxmlformats.org/officeDocument/2006/relationships/image" Target="../media/image236.png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335" Type="http://schemas.openxmlformats.org/officeDocument/2006/relationships/image" Target="../media/image166.png"/><Relationship Id="rId377" Type="http://schemas.openxmlformats.org/officeDocument/2006/relationships/image" Target="../media/image187.png"/><Relationship Id="rId500" Type="http://schemas.openxmlformats.org/officeDocument/2006/relationships/customXml" Target="../ink/ink249.xml"/><Relationship Id="rId5" Type="http://schemas.openxmlformats.org/officeDocument/2006/relationships/image" Target="../media/image260.png"/><Relationship Id="rId181" Type="http://schemas.openxmlformats.org/officeDocument/2006/relationships/image" Target="../media/image89.png"/><Relationship Id="rId237" Type="http://schemas.openxmlformats.org/officeDocument/2006/relationships/image" Target="../media/image117.png"/><Relationship Id="rId402" Type="http://schemas.openxmlformats.org/officeDocument/2006/relationships/customXml" Target="../ink/ink200.xml"/><Relationship Id="rId279" Type="http://schemas.openxmlformats.org/officeDocument/2006/relationships/image" Target="../media/image138.png"/><Relationship Id="rId444" Type="http://schemas.openxmlformats.org/officeDocument/2006/relationships/customXml" Target="../ink/ink221.xml"/><Relationship Id="rId486" Type="http://schemas.openxmlformats.org/officeDocument/2006/relationships/customXml" Target="../ink/ink242.xml"/><Relationship Id="rId43" Type="http://schemas.openxmlformats.org/officeDocument/2006/relationships/image" Target="../media/image20.png"/><Relationship Id="rId139" Type="http://schemas.openxmlformats.org/officeDocument/2006/relationships/image" Target="../media/image68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customXml" Target="../ink/ink193.xml"/><Relationship Id="rId511" Type="http://schemas.openxmlformats.org/officeDocument/2006/relationships/image" Target="../media/image254.png"/><Relationship Id="rId85" Type="http://schemas.openxmlformats.org/officeDocument/2006/relationships/image" Target="../media/image41.png"/><Relationship Id="rId150" Type="http://schemas.openxmlformats.org/officeDocument/2006/relationships/customXml" Target="../ink/ink74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413" Type="http://schemas.openxmlformats.org/officeDocument/2006/relationships/image" Target="../media/image205.png"/><Relationship Id="rId248" Type="http://schemas.openxmlformats.org/officeDocument/2006/relationships/customXml" Target="../ink/ink123.xml"/><Relationship Id="rId455" Type="http://schemas.openxmlformats.org/officeDocument/2006/relationships/image" Target="../media/image226.png"/><Relationship Id="rId497" Type="http://schemas.openxmlformats.org/officeDocument/2006/relationships/image" Target="../media/image247.png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image" Target="../media/image156.png"/><Relationship Id="rId357" Type="http://schemas.openxmlformats.org/officeDocument/2006/relationships/image" Target="../media/image177.png"/><Relationship Id="rId54" Type="http://schemas.openxmlformats.org/officeDocument/2006/relationships/customXml" Target="../ink/ink26.xml"/><Relationship Id="rId96" Type="http://schemas.openxmlformats.org/officeDocument/2006/relationships/customXml" Target="../ink/ink47.xml"/><Relationship Id="rId161" Type="http://schemas.openxmlformats.org/officeDocument/2006/relationships/image" Target="../media/image79.png"/><Relationship Id="rId217" Type="http://schemas.openxmlformats.org/officeDocument/2006/relationships/image" Target="../media/image107.png"/><Relationship Id="rId399" Type="http://schemas.openxmlformats.org/officeDocument/2006/relationships/image" Target="../media/image198.png"/><Relationship Id="rId259" Type="http://schemas.openxmlformats.org/officeDocument/2006/relationships/image" Target="../media/image128.png"/><Relationship Id="rId424" Type="http://schemas.openxmlformats.org/officeDocument/2006/relationships/customXml" Target="../ink/ink211.xml"/><Relationship Id="rId466" Type="http://schemas.openxmlformats.org/officeDocument/2006/relationships/customXml" Target="../ink/ink232.xml"/><Relationship Id="rId23" Type="http://schemas.openxmlformats.org/officeDocument/2006/relationships/image" Target="../media/image10.png"/><Relationship Id="rId119" Type="http://schemas.openxmlformats.org/officeDocument/2006/relationships/image" Target="../media/image58.png"/><Relationship Id="rId270" Type="http://schemas.openxmlformats.org/officeDocument/2006/relationships/customXml" Target="../ink/ink134.xml"/><Relationship Id="rId326" Type="http://schemas.openxmlformats.org/officeDocument/2006/relationships/customXml" Target="../ink/ink162.xml"/><Relationship Id="rId65" Type="http://schemas.openxmlformats.org/officeDocument/2006/relationships/image" Target="../media/image31.png"/><Relationship Id="rId130" Type="http://schemas.openxmlformats.org/officeDocument/2006/relationships/customXml" Target="../ink/ink64.xml"/><Relationship Id="rId368" Type="http://schemas.openxmlformats.org/officeDocument/2006/relationships/customXml" Target="../ink/ink183.xml"/><Relationship Id="rId172" Type="http://schemas.openxmlformats.org/officeDocument/2006/relationships/customXml" Target="../ink/ink85.xml"/><Relationship Id="rId228" Type="http://schemas.openxmlformats.org/officeDocument/2006/relationships/customXml" Target="../ink/ink113.xml"/><Relationship Id="rId435" Type="http://schemas.openxmlformats.org/officeDocument/2006/relationships/image" Target="../media/image216.png"/><Relationship Id="rId477" Type="http://schemas.openxmlformats.org/officeDocument/2006/relationships/image" Target="../media/image237.png"/><Relationship Id="rId281" Type="http://schemas.openxmlformats.org/officeDocument/2006/relationships/image" Target="../media/image139.png"/><Relationship Id="rId337" Type="http://schemas.openxmlformats.org/officeDocument/2006/relationships/image" Target="../media/image167.png"/><Relationship Id="rId502" Type="http://schemas.openxmlformats.org/officeDocument/2006/relationships/customXml" Target="../ink/ink250.xml"/><Relationship Id="rId34" Type="http://schemas.openxmlformats.org/officeDocument/2006/relationships/customXml" Target="../ink/ink16.xml"/><Relationship Id="rId76" Type="http://schemas.openxmlformats.org/officeDocument/2006/relationships/customXml" Target="../ink/ink37.xml"/><Relationship Id="rId141" Type="http://schemas.openxmlformats.org/officeDocument/2006/relationships/image" Target="../media/image69.png"/><Relationship Id="rId379" Type="http://schemas.openxmlformats.org/officeDocument/2006/relationships/image" Target="../media/image188.png"/><Relationship Id="rId7" Type="http://schemas.openxmlformats.org/officeDocument/2006/relationships/image" Target="../media/image2.png"/><Relationship Id="rId183" Type="http://schemas.openxmlformats.org/officeDocument/2006/relationships/image" Target="../media/image90.png"/><Relationship Id="rId239" Type="http://schemas.openxmlformats.org/officeDocument/2006/relationships/image" Target="../media/image118.png"/><Relationship Id="rId390" Type="http://schemas.openxmlformats.org/officeDocument/2006/relationships/customXml" Target="../ink/ink194.xml"/><Relationship Id="rId404" Type="http://schemas.openxmlformats.org/officeDocument/2006/relationships/customXml" Target="../ink/ink201.xml"/><Relationship Id="rId446" Type="http://schemas.openxmlformats.org/officeDocument/2006/relationships/customXml" Target="../ink/ink222.xml"/><Relationship Id="rId250" Type="http://schemas.openxmlformats.org/officeDocument/2006/relationships/customXml" Target="../ink/ink124.xml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88" Type="http://schemas.openxmlformats.org/officeDocument/2006/relationships/customXml" Target="../ink/ink243.xml"/><Relationship Id="rId45" Type="http://schemas.openxmlformats.org/officeDocument/2006/relationships/image" Target="../media/image21.png"/><Relationship Id="rId87" Type="http://schemas.openxmlformats.org/officeDocument/2006/relationships/image" Target="../media/image42.png"/><Relationship Id="rId110" Type="http://schemas.openxmlformats.org/officeDocument/2006/relationships/customXml" Target="../ink/ink54.xml"/><Relationship Id="rId348" Type="http://schemas.openxmlformats.org/officeDocument/2006/relationships/customXml" Target="../ink/ink173.xml"/><Relationship Id="rId513" Type="http://schemas.openxmlformats.org/officeDocument/2006/relationships/image" Target="../media/image255.png"/><Relationship Id="rId152" Type="http://schemas.openxmlformats.org/officeDocument/2006/relationships/customXml" Target="../ink/ink75.xml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415" Type="http://schemas.openxmlformats.org/officeDocument/2006/relationships/image" Target="../media/image206.png"/><Relationship Id="rId457" Type="http://schemas.openxmlformats.org/officeDocument/2006/relationships/image" Target="../media/image227.png"/><Relationship Id="rId261" Type="http://schemas.openxmlformats.org/officeDocument/2006/relationships/image" Target="../media/image129.png"/><Relationship Id="rId499" Type="http://schemas.openxmlformats.org/officeDocument/2006/relationships/image" Target="../media/image248.png"/><Relationship Id="rId14" Type="http://schemas.openxmlformats.org/officeDocument/2006/relationships/customXml" Target="../ink/ink6.xml"/><Relationship Id="rId56" Type="http://schemas.openxmlformats.org/officeDocument/2006/relationships/customXml" Target="../ink/ink27.xml"/><Relationship Id="rId317" Type="http://schemas.openxmlformats.org/officeDocument/2006/relationships/image" Target="../media/image157.png"/><Relationship Id="rId359" Type="http://schemas.openxmlformats.org/officeDocument/2006/relationships/image" Target="../media/image178.png"/><Relationship Id="rId98" Type="http://schemas.openxmlformats.org/officeDocument/2006/relationships/customXml" Target="../ink/ink48.xml"/><Relationship Id="rId121" Type="http://schemas.openxmlformats.org/officeDocument/2006/relationships/image" Target="../media/image59.png"/><Relationship Id="rId163" Type="http://schemas.openxmlformats.org/officeDocument/2006/relationships/image" Target="../media/image80.png"/><Relationship Id="rId219" Type="http://schemas.openxmlformats.org/officeDocument/2006/relationships/image" Target="../media/image108.png"/><Relationship Id="rId370" Type="http://schemas.openxmlformats.org/officeDocument/2006/relationships/customXml" Target="../ink/ink184.xml"/><Relationship Id="rId426" Type="http://schemas.openxmlformats.org/officeDocument/2006/relationships/customXml" Target="../ink/ink212.xml"/><Relationship Id="rId230" Type="http://schemas.openxmlformats.org/officeDocument/2006/relationships/customXml" Target="../ink/ink114.xml"/><Relationship Id="rId468" Type="http://schemas.openxmlformats.org/officeDocument/2006/relationships/customXml" Target="../ink/ink233.xml"/><Relationship Id="rId25" Type="http://schemas.openxmlformats.org/officeDocument/2006/relationships/image" Target="../media/image11.png"/><Relationship Id="rId67" Type="http://schemas.openxmlformats.org/officeDocument/2006/relationships/image" Target="../media/image32.png"/><Relationship Id="rId272" Type="http://schemas.openxmlformats.org/officeDocument/2006/relationships/customXml" Target="../ink/ink135.xml"/><Relationship Id="rId328" Type="http://schemas.openxmlformats.org/officeDocument/2006/relationships/customXml" Target="../ink/ink163.xml"/><Relationship Id="rId132" Type="http://schemas.openxmlformats.org/officeDocument/2006/relationships/customXml" Target="../ink/ink65.xml"/><Relationship Id="rId174" Type="http://schemas.openxmlformats.org/officeDocument/2006/relationships/customXml" Target="../ink/ink86.xml"/><Relationship Id="rId381" Type="http://schemas.openxmlformats.org/officeDocument/2006/relationships/image" Target="../media/image189.png"/><Relationship Id="rId241" Type="http://schemas.openxmlformats.org/officeDocument/2006/relationships/image" Target="../media/image119.png"/><Relationship Id="rId437" Type="http://schemas.openxmlformats.org/officeDocument/2006/relationships/image" Target="../media/image217.png"/><Relationship Id="rId479" Type="http://schemas.openxmlformats.org/officeDocument/2006/relationships/image" Target="../media/image238.png"/><Relationship Id="rId36" Type="http://schemas.openxmlformats.org/officeDocument/2006/relationships/customXml" Target="../ink/ink17.xml"/><Relationship Id="rId283" Type="http://schemas.openxmlformats.org/officeDocument/2006/relationships/image" Target="../media/image140.png"/><Relationship Id="rId339" Type="http://schemas.openxmlformats.org/officeDocument/2006/relationships/image" Target="../media/image168.png"/><Relationship Id="rId490" Type="http://schemas.openxmlformats.org/officeDocument/2006/relationships/customXml" Target="../ink/ink244.xml"/><Relationship Id="rId504" Type="http://schemas.openxmlformats.org/officeDocument/2006/relationships/customXml" Target="../ink/ink251.xml"/><Relationship Id="rId78" Type="http://schemas.openxmlformats.org/officeDocument/2006/relationships/customXml" Target="../ink/ink38.xml"/><Relationship Id="rId101" Type="http://schemas.openxmlformats.org/officeDocument/2006/relationships/image" Target="../media/image49.png"/><Relationship Id="rId143" Type="http://schemas.openxmlformats.org/officeDocument/2006/relationships/image" Target="../media/image70.png"/><Relationship Id="rId185" Type="http://schemas.openxmlformats.org/officeDocument/2006/relationships/image" Target="../media/image91.png"/><Relationship Id="rId350" Type="http://schemas.openxmlformats.org/officeDocument/2006/relationships/customXml" Target="../ink/ink174.xml"/><Relationship Id="rId406" Type="http://schemas.openxmlformats.org/officeDocument/2006/relationships/customXml" Target="../ink/ink202.xml"/><Relationship Id="rId9" Type="http://schemas.openxmlformats.org/officeDocument/2006/relationships/image" Target="../media/image3.png"/><Relationship Id="rId210" Type="http://schemas.openxmlformats.org/officeDocument/2006/relationships/customXml" Target="../ink/ink104.xml"/><Relationship Id="rId392" Type="http://schemas.openxmlformats.org/officeDocument/2006/relationships/customXml" Target="../ink/ink195.xml"/><Relationship Id="rId448" Type="http://schemas.openxmlformats.org/officeDocument/2006/relationships/customXml" Target="../ink/ink223.xml"/><Relationship Id="rId252" Type="http://schemas.openxmlformats.org/officeDocument/2006/relationships/customXml" Target="../ink/ink125.xml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515" Type="http://schemas.openxmlformats.org/officeDocument/2006/relationships/image" Target="../media/image256.png"/><Relationship Id="rId47" Type="http://schemas.openxmlformats.org/officeDocument/2006/relationships/image" Target="../media/image22.png"/><Relationship Id="rId89" Type="http://schemas.openxmlformats.org/officeDocument/2006/relationships/image" Target="../media/image43.png"/><Relationship Id="rId112" Type="http://schemas.openxmlformats.org/officeDocument/2006/relationships/customXml" Target="../ink/ink55.xml"/><Relationship Id="rId154" Type="http://schemas.openxmlformats.org/officeDocument/2006/relationships/customXml" Target="../ink/ink76.xml"/><Relationship Id="rId361" Type="http://schemas.openxmlformats.org/officeDocument/2006/relationships/image" Target="../media/image179.png"/><Relationship Id="rId196" Type="http://schemas.openxmlformats.org/officeDocument/2006/relationships/customXml" Target="../ink/ink97.xml"/><Relationship Id="rId417" Type="http://schemas.openxmlformats.org/officeDocument/2006/relationships/image" Target="../media/image207.png"/><Relationship Id="rId459" Type="http://schemas.openxmlformats.org/officeDocument/2006/relationships/image" Target="../media/image228.png"/><Relationship Id="rId16" Type="http://schemas.openxmlformats.org/officeDocument/2006/relationships/customXml" Target="../ink/ink7.xml"/><Relationship Id="rId221" Type="http://schemas.openxmlformats.org/officeDocument/2006/relationships/image" Target="../media/image109.png"/><Relationship Id="rId263" Type="http://schemas.openxmlformats.org/officeDocument/2006/relationships/image" Target="../media/image130.png"/><Relationship Id="rId319" Type="http://schemas.openxmlformats.org/officeDocument/2006/relationships/image" Target="../media/image158.png"/><Relationship Id="rId470" Type="http://schemas.openxmlformats.org/officeDocument/2006/relationships/customXml" Target="../ink/ink234.xml"/><Relationship Id="rId58" Type="http://schemas.openxmlformats.org/officeDocument/2006/relationships/customXml" Target="../ink/ink28.xml"/><Relationship Id="rId123" Type="http://schemas.openxmlformats.org/officeDocument/2006/relationships/image" Target="../media/image60.png"/><Relationship Id="rId330" Type="http://schemas.openxmlformats.org/officeDocument/2006/relationships/customXml" Target="../ink/ink164.xml"/><Relationship Id="rId165" Type="http://schemas.openxmlformats.org/officeDocument/2006/relationships/image" Target="../media/image81.png"/><Relationship Id="rId372" Type="http://schemas.openxmlformats.org/officeDocument/2006/relationships/customXml" Target="../ink/ink185.xml"/><Relationship Id="rId428" Type="http://schemas.openxmlformats.org/officeDocument/2006/relationships/customXml" Target="../ink/ink213.xml"/><Relationship Id="rId232" Type="http://schemas.openxmlformats.org/officeDocument/2006/relationships/customXml" Target="../ink/ink115.xml"/><Relationship Id="rId274" Type="http://schemas.openxmlformats.org/officeDocument/2006/relationships/customXml" Target="../ink/ink136.xml"/><Relationship Id="rId481" Type="http://schemas.openxmlformats.org/officeDocument/2006/relationships/image" Target="../media/image239.png"/><Relationship Id="rId27" Type="http://schemas.openxmlformats.org/officeDocument/2006/relationships/image" Target="../media/image12.png"/><Relationship Id="rId69" Type="http://schemas.openxmlformats.org/officeDocument/2006/relationships/image" Target="../media/image33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76" Type="http://schemas.openxmlformats.org/officeDocument/2006/relationships/customXml" Target="../ink/ink87.xml"/><Relationship Id="rId341" Type="http://schemas.openxmlformats.org/officeDocument/2006/relationships/image" Target="../media/image169.png"/><Relationship Id="rId383" Type="http://schemas.openxmlformats.org/officeDocument/2006/relationships/image" Target="../media/image190.png"/><Relationship Id="rId439" Type="http://schemas.openxmlformats.org/officeDocument/2006/relationships/image" Target="../media/image218.png"/><Relationship Id="rId201" Type="http://schemas.openxmlformats.org/officeDocument/2006/relationships/image" Target="../media/image99.png"/><Relationship Id="rId243" Type="http://schemas.openxmlformats.org/officeDocument/2006/relationships/image" Target="../media/image120.png"/><Relationship Id="rId285" Type="http://schemas.openxmlformats.org/officeDocument/2006/relationships/image" Target="../media/image141.png"/><Relationship Id="rId450" Type="http://schemas.openxmlformats.org/officeDocument/2006/relationships/customXml" Target="../ink/ink224.xml"/><Relationship Id="rId506" Type="http://schemas.openxmlformats.org/officeDocument/2006/relationships/customXml" Target="../ink/ink252.xml"/><Relationship Id="rId38" Type="http://schemas.openxmlformats.org/officeDocument/2006/relationships/customXml" Target="../ink/ink18.xml"/><Relationship Id="rId103" Type="http://schemas.openxmlformats.org/officeDocument/2006/relationships/image" Target="../media/image50.png"/><Relationship Id="rId310" Type="http://schemas.openxmlformats.org/officeDocument/2006/relationships/customXml" Target="../ink/ink154.xml"/><Relationship Id="rId492" Type="http://schemas.openxmlformats.org/officeDocument/2006/relationships/customXml" Target="../ink/ink245.xml"/><Relationship Id="rId91" Type="http://schemas.openxmlformats.org/officeDocument/2006/relationships/image" Target="../media/image44.png"/><Relationship Id="rId145" Type="http://schemas.openxmlformats.org/officeDocument/2006/relationships/image" Target="../media/image71.png"/><Relationship Id="rId187" Type="http://schemas.openxmlformats.org/officeDocument/2006/relationships/image" Target="../media/image92.png"/><Relationship Id="rId352" Type="http://schemas.openxmlformats.org/officeDocument/2006/relationships/customXml" Target="../ink/ink175.xml"/><Relationship Id="rId394" Type="http://schemas.openxmlformats.org/officeDocument/2006/relationships/customXml" Target="../ink/ink196.xml"/><Relationship Id="rId408" Type="http://schemas.openxmlformats.org/officeDocument/2006/relationships/customXml" Target="../ink/ink203.xml"/><Relationship Id="rId212" Type="http://schemas.openxmlformats.org/officeDocument/2006/relationships/customXml" Target="../ink/ink105.xml"/><Relationship Id="rId254" Type="http://schemas.openxmlformats.org/officeDocument/2006/relationships/customXml" Target="../ink/ink126.xml"/><Relationship Id="rId49" Type="http://schemas.openxmlformats.org/officeDocument/2006/relationships/image" Target="../media/image23.png"/><Relationship Id="rId114" Type="http://schemas.openxmlformats.org/officeDocument/2006/relationships/customXml" Target="../ink/ink56.xml"/><Relationship Id="rId296" Type="http://schemas.openxmlformats.org/officeDocument/2006/relationships/customXml" Target="../ink/ink147.xml"/><Relationship Id="rId461" Type="http://schemas.openxmlformats.org/officeDocument/2006/relationships/image" Target="../media/image229.png"/><Relationship Id="rId517" Type="http://schemas.openxmlformats.org/officeDocument/2006/relationships/image" Target="../media/image257.png"/><Relationship Id="rId60" Type="http://schemas.openxmlformats.org/officeDocument/2006/relationships/customXml" Target="../ink/ink29.xml"/><Relationship Id="rId156" Type="http://schemas.openxmlformats.org/officeDocument/2006/relationships/customXml" Target="../ink/ink77.xml"/><Relationship Id="rId198" Type="http://schemas.openxmlformats.org/officeDocument/2006/relationships/customXml" Target="../ink/ink98.xml"/><Relationship Id="rId321" Type="http://schemas.openxmlformats.org/officeDocument/2006/relationships/image" Target="../media/image159.png"/><Relationship Id="rId363" Type="http://schemas.openxmlformats.org/officeDocument/2006/relationships/image" Target="../media/image180.png"/><Relationship Id="rId419" Type="http://schemas.openxmlformats.org/officeDocument/2006/relationships/image" Target="../media/image208.png"/><Relationship Id="rId223" Type="http://schemas.openxmlformats.org/officeDocument/2006/relationships/image" Target="../media/image110.png"/><Relationship Id="rId430" Type="http://schemas.openxmlformats.org/officeDocument/2006/relationships/customXml" Target="../ink/ink214.xml"/><Relationship Id="rId18" Type="http://schemas.openxmlformats.org/officeDocument/2006/relationships/customXml" Target="../ink/ink8.xml"/><Relationship Id="rId265" Type="http://schemas.openxmlformats.org/officeDocument/2006/relationships/image" Target="../media/image131.png"/><Relationship Id="rId472" Type="http://schemas.openxmlformats.org/officeDocument/2006/relationships/customXml" Target="../ink/ink235.xml"/><Relationship Id="rId125" Type="http://schemas.openxmlformats.org/officeDocument/2006/relationships/image" Target="../media/image61.png"/><Relationship Id="rId167" Type="http://schemas.openxmlformats.org/officeDocument/2006/relationships/image" Target="../media/image82.png"/><Relationship Id="rId332" Type="http://schemas.openxmlformats.org/officeDocument/2006/relationships/customXml" Target="../ink/ink165.xml"/><Relationship Id="rId374" Type="http://schemas.openxmlformats.org/officeDocument/2006/relationships/customXml" Target="../ink/ink186.xml"/><Relationship Id="rId71" Type="http://schemas.openxmlformats.org/officeDocument/2006/relationships/image" Target="../media/image34.png"/><Relationship Id="rId234" Type="http://schemas.openxmlformats.org/officeDocument/2006/relationships/customXml" Target="../ink/ink116.xml"/><Relationship Id="rId2" Type="http://schemas.openxmlformats.org/officeDocument/2006/relationships/customXml" Target="../ink/ink1.xml"/><Relationship Id="rId29" Type="http://schemas.openxmlformats.org/officeDocument/2006/relationships/image" Target="../media/image13.png"/><Relationship Id="rId276" Type="http://schemas.openxmlformats.org/officeDocument/2006/relationships/customXml" Target="../ink/ink137.xml"/><Relationship Id="rId441" Type="http://schemas.openxmlformats.org/officeDocument/2006/relationships/image" Target="../media/image219.png"/><Relationship Id="rId483" Type="http://schemas.openxmlformats.org/officeDocument/2006/relationships/image" Target="../media/image240.png"/><Relationship Id="rId40" Type="http://schemas.openxmlformats.org/officeDocument/2006/relationships/customXml" Target="../ink/ink19.xml"/><Relationship Id="rId136" Type="http://schemas.openxmlformats.org/officeDocument/2006/relationships/customXml" Target="../ink/ink67.xml"/><Relationship Id="rId178" Type="http://schemas.openxmlformats.org/officeDocument/2006/relationships/customXml" Target="../ink/ink88.xml"/><Relationship Id="rId301" Type="http://schemas.openxmlformats.org/officeDocument/2006/relationships/image" Target="../media/image149.png"/><Relationship Id="rId343" Type="http://schemas.openxmlformats.org/officeDocument/2006/relationships/image" Target="../media/image170.png"/><Relationship Id="rId82" Type="http://schemas.openxmlformats.org/officeDocument/2006/relationships/customXml" Target="../ink/ink40.xml"/><Relationship Id="rId203" Type="http://schemas.openxmlformats.org/officeDocument/2006/relationships/image" Target="../media/image100.png"/><Relationship Id="rId385" Type="http://schemas.openxmlformats.org/officeDocument/2006/relationships/image" Target="../media/image191.png"/><Relationship Id="rId245" Type="http://schemas.openxmlformats.org/officeDocument/2006/relationships/image" Target="../media/image121.png"/><Relationship Id="rId287" Type="http://schemas.openxmlformats.org/officeDocument/2006/relationships/image" Target="../media/image142.png"/><Relationship Id="rId410" Type="http://schemas.openxmlformats.org/officeDocument/2006/relationships/customXml" Target="../ink/ink204.xml"/><Relationship Id="rId452" Type="http://schemas.openxmlformats.org/officeDocument/2006/relationships/customXml" Target="../ink/ink225.xml"/><Relationship Id="rId494" Type="http://schemas.openxmlformats.org/officeDocument/2006/relationships/customXml" Target="../ink/ink246.xml"/><Relationship Id="rId508" Type="http://schemas.openxmlformats.org/officeDocument/2006/relationships/customXml" Target="../ink/ink253.xml"/><Relationship Id="rId105" Type="http://schemas.openxmlformats.org/officeDocument/2006/relationships/image" Target="../media/image51.png"/><Relationship Id="rId147" Type="http://schemas.openxmlformats.org/officeDocument/2006/relationships/image" Target="../media/image72.png"/><Relationship Id="rId312" Type="http://schemas.openxmlformats.org/officeDocument/2006/relationships/customXml" Target="../ink/ink155.xml"/><Relationship Id="rId354" Type="http://schemas.openxmlformats.org/officeDocument/2006/relationships/customXml" Target="../ink/ink176.xml"/><Relationship Id="rId51" Type="http://schemas.openxmlformats.org/officeDocument/2006/relationships/image" Target="../media/image24.png"/><Relationship Id="rId93" Type="http://schemas.openxmlformats.org/officeDocument/2006/relationships/image" Target="../media/image45.png"/><Relationship Id="rId189" Type="http://schemas.openxmlformats.org/officeDocument/2006/relationships/image" Target="../media/image93.png"/><Relationship Id="rId396" Type="http://schemas.openxmlformats.org/officeDocument/2006/relationships/customXml" Target="../ink/ink197.xml"/><Relationship Id="rId214" Type="http://schemas.openxmlformats.org/officeDocument/2006/relationships/customXml" Target="../ink/ink106.xml"/><Relationship Id="rId256" Type="http://schemas.openxmlformats.org/officeDocument/2006/relationships/customXml" Target="../ink/ink127.xml"/><Relationship Id="rId298" Type="http://schemas.openxmlformats.org/officeDocument/2006/relationships/customXml" Target="../ink/ink148.xml"/><Relationship Id="rId421" Type="http://schemas.openxmlformats.org/officeDocument/2006/relationships/image" Target="../media/image209.png"/><Relationship Id="rId463" Type="http://schemas.openxmlformats.org/officeDocument/2006/relationships/image" Target="../media/image230.png"/><Relationship Id="rId116" Type="http://schemas.openxmlformats.org/officeDocument/2006/relationships/customXml" Target="../ink/ink57.xml"/><Relationship Id="rId158" Type="http://schemas.openxmlformats.org/officeDocument/2006/relationships/customXml" Target="../ink/ink78.xml"/><Relationship Id="rId323" Type="http://schemas.openxmlformats.org/officeDocument/2006/relationships/image" Target="../media/image160.png"/><Relationship Id="rId20" Type="http://schemas.openxmlformats.org/officeDocument/2006/relationships/customXml" Target="../ink/ink9.xml"/><Relationship Id="rId62" Type="http://schemas.openxmlformats.org/officeDocument/2006/relationships/customXml" Target="../ink/ink30.xml"/><Relationship Id="rId365" Type="http://schemas.openxmlformats.org/officeDocument/2006/relationships/image" Target="../media/image181.png"/><Relationship Id="rId225" Type="http://schemas.openxmlformats.org/officeDocument/2006/relationships/image" Target="../media/image111.png"/><Relationship Id="rId267" Type="http://schemas.openxmlformats.org/officeDocument/2006/relationships/image" Target="../media/image132.png"/><Relationship Id="rId432" Type="http://schemas.openxmlformats.org/officeDocument/2006/relationships/customXml" Target="../ink/ink215.xml"/><Relationship Id="rId474" Type="http://schemas.openxmlformats.org/officeDocument/2006/relationships/customXml" Target="../ink/ink236.xml"/><Relationship Id="rId127" Type="http://schemas.openxmlformats.org/officeDocument/2006/relationships/image" Target="../media/image62.png"/><Relationship Id="rId31" Type="http://schemas.openxmlformats.org/officeDocument/2006/relationships/image" Target="../media/image14.png"/><Relationship Id="rId73" Type="http://schemas.openxmlformats.org/officeDocument/2006/relationships/image" Target="../media/image35.png"/><Relationship Id="rId169" Type="http://schemas.openxmlformats.org/officeDocument/2006/relationships/image" Target="../media/image83.png"/><Relationship Id="rId334" Type="http://schemas.openxmlformats.org/officeDocument/2006/relationships/customXml" Target="../ink/ink166.xml"/><Relationship Id="rId376" Type="http://schemas.openxmlformats.org/officeDocument/2006/relationships/customXml" Target="../ink/ink187.xml"/><Relationship Id="rId180" Type="http://schemas.openxmlformats.org/officeDocument/2006/relationships/customXml" Target="../ink/ink89.xml"/><Relationship Id="rId236" Type="http://schemas.openxmlformats.org/officeDocument/2006/relationships/customXml" Target="../ink/ink117.xml"/><Relationship Id="rId278" Type="http://schemas.openxmlformats.org/officeDocument/2006/relationships/customXml" Target="../ink/ink138.xml"/><Relationship Id="rId401" Type="http://schemas.openxmlformats.org/officeDocument/2006/relationships/image" Target="../media/image199.png"/><Relationship Id="rId443" Type="http://schemas.openxmlformats.org/officeDocument/2006/relationships/image" Target="../media/image220.png"/><Relationship Id="rId303" Type="http://schemas.openxmlformats.org/officeDocument/2006/relationships/image" Target="../media/image150.png"/><Relationship Id="rId485" Type="http://schemas.openxmlformats.org/officeDocument/2006/relationships/image" Target="../media/image241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345" Type="http://schemas.openxmlformats.org/officeDocument/2006/relationships/image" Target="../media/image171.png"/><Relationship Id="rId387" Type="http://schemas.openxmlformats.org/officeDocument/2006/relationships/image" Target="../media/image192.png"/><Relationship Id="rId510" Type="http://schemas.openxmlformats.org/officeDocument/2006/relationships/customXml" Target="../ink/ink254.xml"/><Relationship Id="rId191" Type="http://schemas.openxmlformats.org/officeDocument/2006/relationships/image" Target="../media/image94.png"/><Relationship Id="rId205" Type="http://schemas.openxmlformats.org/officeDocument/2006/relationships/image" Target="../media/image101.png"/><Relationship Id="rId247" Type="http://schemas.openxmlformats.org/officeDocument/2006/relationships/image" Target="../media/image122.png"/><Relationship Id="rId412" Type="http://schemas.openxmlformats.org/officeDocument/2006/relationships/customXml" Target="../ink/ink205.xml"/><Relationship Id="rId107" Type="http://schemas.openxmlformats.org/officeDocument/2006/relationships/image" Target="../media/image52.png"/><Relationship Id="rId289" Type="http://schemas.openxmlformats.org/officeDocument/2006/relationships/image" Target="../media/image143.png"/><Relationship Id="rId454" Type="http://schemas.openxmlformats.org/officeDocument/2006/relationships/customXml" Target="../ink/ink226.xml"/><Relationship Id="rId496" Type="http://schemas.openxmlformats.org/officeDocument/2006/relationships/customXml" Target="../ink/ink247.xml"/><Relationship Id="rId11" Type="http://schemas.openxmlformats.org/officeDocument/2006/relationships/image" Target="../media/image4.png"/><Relationship Id="rId53" Type="http://schemas.openxmlformats.org/officeDocument/2006/relationships/image" Target="../media/image25.png"/><Relationship Id="rId149" Type="http://schemas.openxmlformats.org/officeDocument/2006/relationships/image" Target="../media/image73.png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95" Type="http://schemas.openxmlformats.org/officeDocument/2006/relationships/image" Target="../media/image46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423" Type="http://schemas.openxmlformats.org/officeDocument/2006/relationships/image" Target="../media/image210.png"/><Relationship Id="rId258" Type="http://schemas.openxmlformats.org/officeDocument/2006/relationships/customXml" Target="../ink/ink128.xml"/><Relationship Id="rId465" Type="http://schemas.openxmlformats.org/officeDocument/2006/relationships/image" Target="../media/image231.png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325" Type="http://schemas.openxmlformats.org/officeDocument/2006/relationships/image" Target="../media/image161.png"/><Relationship Id="rId367" Type="http://schemas.openxmlformats.org/officeDocument/2006/relationships/image" Target="../media/image182.png"/><Relationship Id="rId171" Type="http://schemas.openxmlformats.org/officeDocument/2006/relationships/image" Target="../media/image84.png"/><Relationship Id="rId227" Type="http://schemas.openxmlformats.org/officeDocument/2006/relationships/image" Target="../media/image112.png"/><Relationship Id="rId269" Type="http://schemas.openxmlformats.org/officeDocument/2006/relationships/image" Target="../media/image133.png"/><Relationship Id="rId434" Type="http://schemas.openxmlformats.org/officeDocument/2006/relationships/customXml" Target="../ink/ink216.xml"/><Relationship Id="rId476" Type="http://schemas.openxmlformats.org/officeDocument/2006/relationships/customXml" Target="../ink/ink237.xml"/><Relationship Id="rId33" Type="http://schemas.openxmlformats.org/officeDocument/2006/relationships/image" Target="../media/image15.png"/><Relationship Id="rId129" Type="http://schemas.openxmlformats.org/officeDocument/2006/relationships/image" Target="../media/image63.png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501" Type="http://schemas.openxmlformats.org/officeDocument/2006/relationships/image" Target="../media/image249.png"/><Relationship Id="rId75" Type="http://schemas.openxmlformats.org/officeDocument/2006/relationships/image" Target="../media/image36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378" Type="http://schemas.openxmlformats.org/officeDocument/2006/relationships/customXml" Target="../ink/ink188.xml"/><Relationship Id="rId403" Type="http://schemas.openxmlformats.org/officeDocument/2006/relationships/image" Target="../media/image200.png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445" Type="http://schemas.openxmlformats.org/officeDocument/2006/relationships/image" Target="../media/image221.png"/><Relationship Id="rId487" Type="http://schemas.openxmlformats.org/officeDocument/2006/relationships/image" Target="../media/image242.png"/><Relationship Id="rId291" Type="http://schemas.openxmlformats.org/officeDocument/2006/relationships/image" Target="../media/image144.png"/><Relationship Id="rId305" Type="http://schemas.openxmlformats.org/officeDocument/2006/relationships/image" Target="../media/image151.png"/><Relationship Id="rId347" Type="http://schemas.openxmlformats.org/officeDocument/2006/relationships/image" Target="../media/image172.png"/><Relationship Id="rId512" Type="http://schemas.openxmlformats.org/officeDocument/2006/relationships/customXml" Target="../ink/ink255.xml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image" Target="../media/image74.png"/><Relationship Id="rId389" Type="http://schemas.openxmlformats.org/officeDocument/2006/relationships/image" Target="../media/image193.png"/><Relationship Id="rId193" Type="http://schemas.openxmlformats.org/officeDocument/2006/relationships/image" Target="../media/image95.png"/><Relationship Id="rId207" Type="http://schemas.openxmlformats.org/officeDocument/2006/relationships/image" Target="../media/image102.png"/><Relationship Id="rId249" Type="http://schemas.openxmlformats.org/officeDocument/2006/relationships/image" Target="../media/image123.png"/><Relationship Id="rId414" Type="http://schemas.openxmlformats.org/officeDocument/2006/relationships/customXml" Target="../ink/ink206.xml"/><Relationship Id="rId456" Type="http://schemas.openxmlformats.org/officeDocument/2006/relationships/customXml" Target="../ink/ink227.xml"/><Relationship Id="rId498" Type="http://schemas.openxmlformats.org/officeDocument/2006/relationships/customXml" Target="../ink/ink248.xml"/><Relationship Id="rId13" Type="http://schemas.openxmlformats.org/officeDocument/2006/relationships/image" Target="../media/image5.png"/><Relationship Id="rId109" Type="http://schemas.openxmlformats.org/officeDocument/2006/relationships/image" Target="../media/image53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5" Type="http://schemas.openxmlformats.org/officeDocument/2006/relationships/image" Target="../media/image26.png"/><Relationship Id="rId97" Type="http://schemas.openxmlformats.org/officeDocument/2006/relationships/image" Target="../media/image47.png"/><Relationship Id="rId120" Type="http://schemas.openxmlformats.org/officeDocument/2006/relationships/customXml" Target="../ink/ink59.xml"/><Relationship Id="rId358" Type="http://schemas.openxmlformats.org/officeDocument/2006/relationships/customXml" Target="../ink/ink178.xml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425" Type="http://schemas.openxmlformats.org/officeDocument/2006/relationships/image" Target="../media/image211.png"/><Relationship Id="rId467" Type="http://schemas.openxmlformats.org/officeDocument/2006/relationships/image" Target="../media/image232.png"/><Relationship Id="rId271" Type="http://schemas.openxmlformats.org/officeDocument/2006/relationships/image" Target="../media/image134.png"/><Relationship Id="rId24" Type="http://schemas.openxmlformats.org/officeDocument/2006/relationships/customXml" Target="../ink/ink11.xml"/><Relationship Id="rId66" Type="http://schemas.openxmlformats.org/officeDocument/2006/relationships/customXml" Target="../ink/ink32.xml"/><Relationship Id="rId131" Type="http://schemas.openxmlformats.org/officeDocument/2006/relationships/image" Target="../media/image64.png"/><Relationship Id="rId327" Type="http://schemas.openxmlformats.org/officeDocument/2006/relationships/image" Target="../media/image162.png"/><Relationship Id="rId369" Type="http://schemas.openxmlformats.org/officeDocument/2006/relationships/image" Target="../media/image183.png"/><Relationship Id="rId173" Type="http://schemas.openxmlformats.org/officeDocument/2006/relationships/image" Target="../media/image85.png"/><Relationship Id="rId229" Type="http://schemas.openxmlformats.org/officeDocument/2006/relationships/image" Target="../media/image113.png"/><Relationship Id="rId380" Type="http://schemas.openxmlformats.org/officeDocument/2006/relationships/customXml" Target="../ink/ink189.xml"/><Relationship Id="rId436" Type="http://schemas.openxmlformats.org/officeDocument/2006/relationships/customXml" Target="../ink/ink217.xml"/><Relationship Id="rId240" Type="http://schemas.openxmlformats.org/officeDocument/2006/relationships/customXml" Target="../ink/ink119.xml"/><Relationship Id="rId478" Type="http://schemas.openxmlformats.org/officeDocument/2006/relationships/customXml" Target="../ink/ink238.xml"/><Relationship Id="rId35" Type="http://schemas.openxmlformats.org/officeDocument/2006/relationships/image" Target="../media/image16.png"/><Relationship Id="rId77" Type="http://schemas.openxmlformats.org/officeDocument/2006/relationships/image" Target="../media/image37.png"/><Relationship Id="rId100" Type="http://schemas.openxmlformats.org/officeDocument/2006/relationships/customXml" Target="../ink/ink49.xml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503" Type="http://schemas.openxmlformats.org/officeDocument/2006/relationships/image" Target="../media/image250.png"/><Relationship Id="rId8" Type="http://schemas.openxmlformats.org/officeDocument/2006/relationships/customXml" Target="../ink/ink3.xml"/><Relationship Id="rId142" Type="http://schemas.openxmlformats.org/officeDocument/2006/relationships/customXml" Target="../ink/ink70.xml"/><Relationship Id="rId184" Type="http://schemas.openxmlformats.org/officeDocument/2006/relationships/customXml" Target="../ink/ink91.xml"/><Relationship Id="rId391" Type="http://schemas.openxmlformats.org/officeDocument/2006/relationships/image" Target="../media/image194.png"/><Relationship Id="rId405" Type="http://schemas.openxmlformats.org/officeDocument/2006/relationships/image" Target="../media/image201.png"/><Relationship Id="rId447" Type="http://schemas.openxmlformats.org/officeDocument/2006/relationships/image" Target="../media/image222.png"/><Relationship Id="rId251" Type="http://schemas.openxmlformats.org/officeDocument/2006/relationships/image" Target="../media/image124.png"/><Relationship Id="rId489" Type="http://schemas.openxmlformats.org/officeDocument/2006/relationships/image" Target="../media/image243.png"/><Relationship Id="rId46" Type="http://schemas.openxmlformats.org/officeDocument/2006/relationships/customXml" Target="../ink/ink22.xml"/><Relationship Id="rId293" Type="http://schemas.openxmlformats.org/officeDocument/2006/relationships/image" Target="../media/image145.png"/><Relationship Id="rId307" Type="http://schemas.openxmlformats.org/officeDocument/2006/relationships/image" Target="../media/image152.png"/><Relationship Id="rId349" Type="http://schemas.openxmlformats.org/officeDocument/2006/relationships/image" Target="../media/image173.png"/><Relationship Id="rId514" Type="http://schemas.openxmlformats.org/officeDocument/2006/relationships/customXml" Target="../ink/ink256.xml"/><Relationship Id="rId88" Type="http://schemas.openxmlformats.org/officeDocument/2006/relationships/customXml" Target="../ink/ink43.xml"/><Relationship Id="rId111" Type="http://schemas.openxmlformats.org/officeDocument/2006/relationships/image" Target="../media/image54.png"/><Relationship Id="rId153" Type="http://schemas.openxmlformats.org/officeDocument/2006/relationships/image" Target="../media/image75.png"/><Relationship Id="rId195" Type="http://schemas.openxmlformats.org/officeDocument/2006/relationships/image" Target="../media/image96.png"/><Relationship Id="rId209" Type="http://schemas.openxmlformats.org/officeDocument/2006/relationships/image" Target="../media/image103.png"/><Relationship Id="rId360" Type="http://schemas.openxmlformats.org/officeDocument/2006/relationships/customXml" Target="../ink/ink179.xml"/><Relationship Id="rId416" Type="http://schemas.openxmlformats.org/officeDocument/2006/relationships/customXml" Target="../ink/ink207.xml"/><Relationship Id="rId220" Type="http://schemas.openxmlformats.org/officeDocument/2006/relationships/customXml" Target="../ink/ink109.xml"/><Relationship Id="rId458" Type="http://schemas.openxmlformats.org/officeDocument/2006/relationships/customXml" Target="../ink/ink228.xml"/><Relationship Id="rId15" Type="http://schemas.openxmlformats.org/officeDocument/2006/relationships/image" Target="../media/image6.png"/><Relationship Id="rId57" Type="http://schemas.openxmlformats.org/officeDocument/2006/relationships/image" Target="../media/image27.png"/><Relationship Id="rId262" Type="http://schemas.openxmlformats.org/officeDocument/2006/relationships/customXml" Target="../ink/ink130.xml"/><Relationship Id="rId318" Type="http://schemas.openxmlformats.org/officeDocument/2006/relationships/customXml" Target="../ink/ink158.xml"/><Relationship Id="rId99" Type="http://schemas.openxmlformats.org/officeDocument/2006/relationships/image" Target="../media/image48.png"/><Relationship Id="rId122" Type="http://schemas.openxmlformats.org/officeDocument/2006/relationships/customXml" Target="../ink/ink60.xml"/><Relationship Id="rId164" Type="http://schemas.openxmlformats.org/officeDocument/2006/relationships/customXml" Target="../ink/ink81.xml"/><Relationship Id="rId371" Type="http://schemas.openxmlformats.org/officeDocument/2006/relationships/image" Target="../media/image184.png"/><Relationship Id="rId427" Type="http://schemas.openxmlformats.org/officeDocument/2006/relationships/image" Target="../media/image212.png"/><Relationship Id="rId469" Type="http://schemas.openxmlformats.org/officeDocument/2006/relationships/image" Target="../media/image233.png"/><Relationship Id="rId26" Type="http://schemas.openxmlformats.org/officeDocument/2006/relationships/customXml" Target="../ink/ink12.xml"/><Relationship Id="rId231" Type="http://schemas.openxmlformats.org/officeDocument/2006/relationships/image" Target="../media/image114.png"/><Relationship Id="rId273" Type="http://schemas.openxmlformats.org/officeDocument/2006/relationships/image" Target="../media/image135.png"/><Relationship Id="rId329" Type="http://schemas.openxmlformats.org/officeDocument/2006/relationships/image" Target="../media/image163.png"/><Relationship Id="rId480" Type="http://schemas.openxmlformats.org/officeDocument/2006/relationships/customXml" Target="../ink/ink239.xml"/><Relationship Id="rId68" Type="http://schemas.openxmlformats.org/officeDocument/2006/relationships/customXml" Target="../ink/ink33.xml"/><Relationship Id="rId133" Type="http://schemas.openxmlformats.org/officeDocument/2006/relationships/image" Target="../media/image65.png"/><Relationship Id="rId175" Type="http://schemas.openxmlformats.org/officeDocument/2006/relationships/image" Target="../media/image86.png"/><Relationship Id="rId340" Type="http://schemas.openxmlformats.org/officeDocument/2006/relationships/customXml" Target="../ink/ink169.xml"/><Relationship Id="rId200" Type="http://schemas.openxmlformats.org/officeDocument/2006/relationships/customXml" Target="../ink/ink99.xml"/><Relationship Id="rId382" Type="http://schemas.openxmlformats.org/officeDocument/2006/relationships/customXml" Target="../ink/ink190.xml"/><Relationship Id="rId438" Type="http://schemas.openxmlformats.org/officeDocument/2006/relationships/customXml" Target="../ink/ink218.xml"/><Relationship Id="rId242" Type="http://schemas.openxmlformats.org/officeDocument/2006/relationships/customXml" Target="../ink/ink120.xml"/><Relationship Id="rId284" Type="http://schemas.openxmlformats.org/officeDocument/2006/relationships/customXml" Target="../ink/ink141.xml"/><Relationship Id="rId491" Type="http://schemas.openxmlformats.org/officeDocument/2006/relationships/image" Target="../media/image244.png"/><Relationship Id="rId505" Type="http://schemas.openxmlformats.org/officeDocument/2006/relationships/image" Target="../media/image251.png"/><Relationship Id="rId37" Type="http://schemas.openxmlformats.org/officeDocument/2006/relationships/image" Target="../media/image17.png"/><Relationship Id="rId79" Type="http://schemas.openxmlformats.org/officeDocument/2006/relationships/image" Target="../media/image38.png"/><Relationship Id="rId102" Type="http://schemas.openxmlformats.org/officeDocument/2006/relationships/customXml" Target="../ink/ink50.xml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86" Type="http://schemas.openxmlformats.org/officeDocument/2006/relationships/customXml" Target="../ink/ink92.xml"/><Relationship Id="rId351" Type="http://schemas.openxmlformats.org/officeDocument/2006/relationships/image" Target="../media/image174.png"/><Relationship Id="rId393" Type="http://schemas.openxmlformats.org/officeDocument/2006/relationships/image" Target="../media/image195.png"/><Relationship Id="rId407" Type="http://schemas.openxmlformats.org/officeDocument/2006/relationships/image" Target="../media/image202.png"/><Relationship Id="rId449" Type="http://schemas.openxmlformats.org/officeDocument/2006/relationships/image" Target="../media/image223.png"/><Relationship Id="rId211" Type="http://schemas.openxmlformats.org/officeDocument/2006/relationships/image" Target="../media/image104.png"/><Relationship Id="rId253" Type="http://schemas.openxmlformats.org/officeDocument/2006/relationships/image" Target="../media/image125.png"/><Relationship Id="rId295" Type="http://schemas.openxmlformats.org/officeDocument/2006/relationships/image" Target="../media/image146.png"/><Relationship Id="rId309" Type="http://schemas.openxmlformats.org/officeDocument/2006/relationships/image" Target="../media/image153.png"/><Relationship Id="rId460" Type="http://schemas.openxmlformats.org/officeDocument/2006/relationships/customXml" Target="../ink/ink229.xml"/><Relationship Id="rId516" Type="http://schemas.openxmlformats.org/officeDocument/2006/relationships/customXml" Target="../ink/ink257.xml"/><Relationship Id="rId48" Type="http://schemas.openxmlformats.org/officeDocument/2006/relationships/customXml" Target="../ink/ink23.xml"/><Relationship Id="rId113" Type="http://schemas.openxmlformats.org/officeDocument/2006/relationships/image" Target="../media/image55.png"/><Relationship Id="rId320" Type="http://schemas.openxmlformats.org/officeDocument/2006/relationships/customXml" Target="../ink/ink159.xml"/><Relationship Id="rId155" Type="http://schemas.openxmlformats.org/officeDocument/2006/relationships/image" Target="../media/image76.png"/><Relationship Id="rId197" Type="http://schemas.openxmlformats.org/officeDocument/2006/relationships/image" Target="../media/image97.png"/><Relationship Id="rId362" Type="http://schemas.openxmlformats.org/officeDocument/2006/relationships/customXml" Target="../ink/ink180.xml"/><Relationship Id="rId418" Type="http://schemas.openxmlformats.org/officeDocument/2006/relationships/customXml" Target="../ink/ink208.xml"/><Relationship Id="rId222" Type="http://schemas.openxmlformats.org/officeDocument/2006/relationships/customXml" Target="../ink/ink110.xml"/><Relationship Id="rId264" Type="http://schemas.openxmlformats.org/officeDocument/2006/relationships/customXml" Target="../ink/ink131.xml"/><Relationship Id="rId471" Type="http://schemas.openxmlformats.org/officeDocument/2006/relationships/image" Target="../media/image234.png"/><Relationship Id="rId17" Type="http://schemas.openxmlformats.org/officeDocument/2006/relationships/image" Target="../media/image7.png"/><Relationship Id="rId59" Type="http://schemas.openxmlformats.org/officeDocument/2006/relationships/image" Target="../media/image28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166" Type="http://schemas.openxmlformats.org/officeDocument/2006/relationships/customXml" Target="../ink/ink82.xml"/><Relationship Id="rId331" Type="http://schemas.openxmlformats.org/officeDocument/2006/relationships/image" Target="../media/image164.png"/><Relationship Id="rId373" Type="http://schemas.openxmlformats.org/officeDocument/2006/relationships/image" Target="../media/image185.png"/><Relationship Id="rId429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5.png"/><Relationship Id="rId440" Type="http://schemas.openxmlformats.org/officeDocument/2006/relationships/customXml" Target="../ink/ink219.xml"/><Relationship Id="rId28" Type="http://schemas.openxmlformats.org/officeDocument/2006/relationships/customXml" Target="../ink/ink13.xml"/><Relationship Id="rId275" Type="http://schemas.openxmlformats.org/officeDocument/2006/relationships/image" Target="../media/image136.png"/><Relationship Id="rId300" Type="http://schemas.openxmlformats.org/officeDocument/2006/relationships/customXml" Target="../ink/ink149.xml"/><Relationship Id="rId482" Type="http://schemas.openxmlformats.org/officeDocument/2006/relationships/customXml" Target="../ink/ink240.xml"/><Relationship Id="rId81" Type="http://schemas.openxmlformats.org/officeDocument/2006/relationships/image" Target="../media/image39.png"/><Relationship Id="rId135" Type="http://schemas.openxmlformats.org/officeDocument/2006/relationships/image" Target="../media/image66.png"/><Relationship Id="rId177" Type="http://schemas.openxmlformats.org/officeDocument/2006/relationships/image" Target="../media/image87.png"/><Relationship Id="rId342" Type="http://schemas.openxmlformats.org/officeDocument/2006/relationships/customXml" Target="../ink/ink170.xml"/><Relationship Id="rId384" Type="http://schemas.openxmlformats.org/officeDocument/2006/relationships/customXml" Target="../ink/ink191.xml"/><Relationship Id="rId202" Type="http://schemas.openxmlformats.org/officeDocument/2006/relationships/customXml" Target="../ink/ink100.xml"/><Relationship Id="rId244" Type="http://schemas.openxmlformats.org/officeDocument/2006/relationships/customXml" Target="../ink/ink121.xml"/><Relationship Id="rId39" Type="http://schemas.openxmlformats.org/officeDocument/2006/relationships/image" Target="../media/image18.png"/><Relationship Id="rId286" Type="http://schemas.openxmlformats.org/officeDocument/2006/relationships/customXml" Target="../ink/ink142.xml"/><Relationship Id="rId451" Type="http://schemas.openxmlformats.org/officeDocument/2006/relationships/image" Target="../media/image224.png"/><Relationship Id="rId493" Type="http://schemas.openxmlformats.org/officeDocument/2006/relationships/image" Target="../media/image245.png"/><Relationship Id="rId507" Type="http://schemas.openxmlformats.org/officeDocument/2006/relationships/image" Target="../media/image252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46" Type="http://schemas.openxmlformats.org/officeDocument/2006/relationships/customXml" Target="../ink/ink72.xml"/><Relationship Id="rId188" Type="http://schemas.openxmlformats.org/officeDocument/2006/relationships/customXml" Target="../ink/ink93.xml"/><Relationship Id="rId311" Type="http://schemas.openxmlformats.org/officeDocument/2006/relationships/image" Target="../media/image154.png"/><Relationship Id="rId353" Type="http://schemas.openxmlformats.org/officeDocument/2006/relationships/image" Target="../media/image175.png"/><Relationship Id="rId395" Type="http://schemas.openxmlformats.org/officeDocument/2006/relationships/image" Target="../media/image196.png"/><Relationship Id="rId409" Type="http://schemas.openxmlformats.org/officeDocument/2006/relationships/image" Target="../media/image203.png"/><Relationship Id="rId92" Type="http://schemas.openxmlformats.org/officeDocument/2006/relationships/customXml" Target="../ink/ink45.xml"/><Relationship Id="rId213" Type="http://schemas.openxmlformats.org/officeDocument/2006/relationships/image" Target="../media/image105.png"/><Relationship Id="rId420" Type="http://schemas.openxmlformats.org/officeDocument/2006/relationships/customXml" Target="../ink/ink209.xml"/><Relationship Id="rId255" Type="http://schemas.openxmlformats.org/officeDocument/2006/relationships/image" Target="../media/image126.png"/><Relationship Id="rId297" Type="http://schemas.openxmlformats.org/officeDocument/2006/relationships/image" Target="../media/image147.png"/><Relationship Id="rId462" Type="http://schemas.openxmlformats.org/officeDocument/2006/relationships/customXml" Target="../ink/ink230.xml"/><Relationship Id="rId115" Type="http://schemas.openxmlformats.org/officeDocument/2006/relationships/image" Target="../media/image56.png"/><Relationship Id="rId157" Type="http://schemas.openxmlformats.org/officeDocument/2006/relationships/image" Target="../media/image77.png"/><Relationship Id="rId322" Type="http://schemas.openxmlformats.org/officeDocument/2006/relationships/customXml" Target="../ink/ink160.xml"/><Relationship Id="rId364" Type="http://schemas.openxmlformats.org/officeDocument/2006/relationships/customXml" Target="../ink/ink181.xml"/><Relationship Id="rId61" Type="http://schemas.openxmlformats.org/officeDocument/2006/relationships/image" Target="../media/image29.png"/><Relationship Id="rId199" Type="http://schemas.openxmlformats.org/officeDocument/2006/relationships/image" Target="../media/image98.png"/><Relationship Id="rId19" Type="http://schemas.openxmlformats.org/officeDocument/2006/relationships/image" Target="../media/image8.png"/><Relationship Id="rId224" Type="http://schemas.openxmlformats.org/officeDocument/2006/relationships/customXml" Target="../ink/ink111.xml"/><Relationship Id="rId266" Type="http://schemas.openxmlformats.org/officeDocument/2006/relationships/customXml" Target="../ink/ink132.xml"/><Relationship Id="rId431" Type="http://schemas.openxmlformats.org/officeDocument/2006/relationships/image" Target="../media/image214.png"/><Relationship Id="rId473" Type="http://schemas.openxmlformats.org/officeDocument/2006/relationships/image" Target="../media/image235.png"/><Relationship Id="rId30" Type="http://schemas.openxmlformats.org/officeDocument/2006/relationships/customXml" Target="../ink/ink14.xml"/><Relationship Id="rId126" Type="http://schemas.openxmlformats.org/officeDocument/2006/relationships/customXml" Target="../ink/ink62.xml"/><Relationship Id="rId168" Type="http://schemas.openxmlformats.org/officeDocument/2006/relationships/customXml" Target="../ink/ink83.xml"/><Relationship Id="rId333" Type="http://schemas.openxmlformats.org/officeDocument/2006/relationships/image" Target="../media/image165.png"/><Relationship Id="rId72" Type="http://schemas.openxmlformats.org/officeDocument/2006/relationships/customXml" Target="../ink/ink35.xml"/><Relationship Id="rId375" Type="http://schemas.openxmlformats.org/officeDocument/2006/relationships/image" Target="../media/image186.png"/><Relationship Id="rId235" Type="http://schemas.openxmlformats.org/officeDocument/2006/relationships/image" Target="../media/image116.png"/><Relationship Id="rId277" Type="http://schemas.openxmlformats.org/officeDocument/2006/relationships/image" Target="../media/image137.png"/><Relationship Id="rId400" Type="http://schemas.openxmlformats.org/officeDocument/2006/relationships/customXml" Target="../ink/ink199.xml"/><Relationship Id="rId442" Type="http://schemas.openxmlformats.org/officeDocument/2006/relationships/customXml" Target="../ink/ink220.xml"/><Relationship Id="rId484" Type="http://schemas.openxmlformats.org/officeDocument/2006/relationships/customXml" Target="../ink/ink241.xml"/><Relationship Id="rId137" Type="http://schemas.openxmlformats.org/officeDocument/2006/relationships/image" Target="../media/image67.png"/><Relationship Id="rId302" Type="http://schemas.openxmlformats.org/officeDocument/2006/relationships/customXml" Target="../ink/ink150.xml"/><Relationship Id="rId344" Type="http://schemas.openxmlformats.org/officeDocument/2006/relationships/customXml" Target="../ink/ink171.xml"/><Relationship Id="rId41" Type="http://schemas.openxmlformats.org/officeDocument/2006/relationships/image" Target="../media/image19.png"/><Relationship Id="rId83" Type="http://schemas.openxmlformats.org/officeDocument/2006/relationships/image" Target="../media/image40.png"/><Relationship Id="rId179" Type="http://schemas.openxmlformats.org/officeDocument/2006/relationships/image" Target="../media/image88.png"/><Relationship Id="rId386" Type="http://schemas.openxmlformats.org/officeDocument/2006/relationships/customXml" Target="../ink/ink192.xml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46" Type="http://schemas.openxmlformats.org/officeDocument/2006/relationships/customXml" Target="../ink/ink122.xml"/><Relationship Id="rId288" Type="http://schemas.openxmlformats.org/officeDocument/2006/relationships/customXml" Target="../ink/ink143.xml"/><Relationship Id="rId411" Type="http://schemas.openxmlformats.org/officeDocument/2006/relationships/image" Target="../media/image204.png"/><Relationship Id="rId453" Type="http://schemas.openxmlformats.org/officeDocument/2006/relationships/image" Target="../media/image225.png"/><Relationship Id="rId509" Type="http://schemas.openxmlformats.org/officeDocument/2006/relationships/image" Target="../media/image253.png"/><Relationship Id="rId106" Type="http://schemas.openxmlformats.org/officeDocument/2006/relationships/customXml" Target="../ink/ink52.xml"/><Relationship Id="rId313" Type="http://schemas.openxmlformats.org/officeDocument/2006/relationships/image" Target="../media/image155.png"/><Relationship Id="rId495" Type="http://schemas.openxmlformats.org/officeDocument/2006/relationships/image" Target="../media/image246.png"/><Relationship Id="rId10" Type="http://schemas.openxmlformats.org/officeDocument/2006/relationships/customXml" Target="../ink/ink4.xml"/><Relationship Id="rId52" Type="http://schemas.openxmlformats.org/officeDocument/2006/relationships/customXml" Target="../ink/ink25.xml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355" Type="http://schemas.openxmlformats.org/officeDocument/2006/relationships/image" Target="../media/image176.png"/><Relationship Id="rId397" Type="http://schemas.openxmlformats.org/officeDocument/2006/relationships/image" Target="../media/image197.png"/><Relationship Id="rId215" Type="http://schemas.openxmlformats.org/officeDocument/2006/relationships/image" Target="../media/image106.png"/><Relationship Id="rId257" Type="http://schemas.openxmlformats.org/officeDocument/2006/relationships/image" Target="../media/image127.png"/><Relationship Id="rId422" Type="http://schemas.openxmlformats.org/officeDocument/2006/relationships/customXml" Target="../ink/ink210.xml"/><Relationship Id="rId464" Type="http://schemas.openxmlformats.org/officeDocument/2006/relationships/customXml" Target="../ink/ink231.xml"/><Relationship Id="rId299" Type="http://schemas.openxmlformats.org/officeDocument/2006/relationships/image" Target="../media/image148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4.png"/><Relationship Id="rId299" Type="http://schemas.openxmlformats.org/officeDocument/2006/relationships/image" Target="../media/image405.png"/><Relationship Id="rId21" Type="http://schemas.openxmlformats.org/officeDocument/2006/relationships/image" Target="../media/image266.png"/><Relationship Id="rId63" Type="http://schemas.openxmlformats.org/officeDocument/2006/relationships/image" Target="../media/image287.png"/><Relationship Id="rId324" Type="http://schemas.openxmlformats.org/officeDocument/2006/relationships/customXml" Target="../ink/ink410.xml"/><Relationship Id="rId366" Type="http://schemas.openxmlformats.org/officeDocument/2006/relationships/customXml" Target="../ink/ink431.xml"/><Relationship Id="rId226" Type="http://schemas.openxmlformats.org/officeDocument/2006/relationships/customXml" Target="../ink/ink361.xml"/><Relationship Id="rId433" Type="http://schemas.openxmlformats.org/officeDocument/2006/relationships/image" Target="../media/image472.png"/><Relationship Id="rId268" Type="http://schemas.openxmlformats.org/officeDocument/2006/relationships/customXml" Target="../ink/ink382.xml"/><Relationship Id="rId475" Type="http://schemas.openxmlformats.org/officeDocument/2006/relationships/image" Target="../media/image493.png"/><Relationship Id="rId32" Type="http://schemas.openxmlformats.org/officeDocument/2006/relationships/customXml" Target="../ink/ink272.xml"/><Relationship Id="rId74" Type="http://schemas.openxmlformats.org/officeDocument/2006/relationships/customXml" Target="../ink/ink293.xml"/><Relationship Id="rId128" Type="http://schemas.openxmlformats.org/officeDocument/2006/relationships/customXml" Target="../ink/ink320.xml"/><Relationship Id="rId335" Type="http://schemas.openxmlformats.org/officeDocument/2006/relationships/image" Target="../media/image423.png"/><Relationship Id="rId377" Type="http://schemas.openxmlformats.org/officeDocument/2006/relationships/image" Target="../media/image444.png"/><Relationship Id="rId500" Type="http://schemas.openxmlformats.org/officeDocument/2006/relationships/customXml" Target="../ink/ink498.xml"/><Relationship Id="rId5" Type="http://schemas.openxmlformats.org/officeDocument/2006/relationships/image" Target="../media/image2580.png"/><Relationship Id="rId181" Type="http://schemas.openxmlformats.org/officeDocument/2006/relationships/image" Target="../media/image346.png"/><Relationship Id="rId237" Type="http://schemas.openxmlformats.org/officeDocument/2006/relationships/image" Target="../media/image374.png"/><Relationship Id="rId402" Type="http://schemas.openxmlformats.org/officeDocument/2006/relationships/customXml" Target="../ink/ink449.xml"/><Relationship Id="rId279" Type="http://schemas.openxmlformats.org/officeDocument/2006/relationships/image" Target="../media/image395.png"/><Relationship Id="rId444" Type="http://schemas.openxmlformats.org/officeDocument/2006/relationships/customXml" Target="../ink/ink470.xml"/><Relationship Id="rId486" Type="http://schemas.openxmlformats.org/officeDocument/2006/relationships/customXml" Target="../ink/ink491.xml"/><Relationship Id="rId43" Type="http://schemas.openxmlformats.org/officeDocument/2006/relationships/image" Target="../media/image277.png"/><Relationship Id="rId139" Type="http://schemas.openxmlformats.org/officeDocument/2006/relationships/image" Target="../media/image325.png"/><Relationship Id="rId290" Type="http://schemas.openxmlformats.org/officeDocument/2006/relationships/customXml" Target="../ink/ink393.xml"/><Relationship Id="rId304" Type="http://schemas.openxmlformats.org/officeDocument/2006/relationships/customXml" Target="../ink/ink400.xml"/><Relationship Id="rId346" Type="http://schemas.openxmlformats.org/officeDocument/2006/relationships/customXml" Target="../ink/ink421.xml"/><Relationship Id="rId388" Type="http://schemas.openxmlformats.org/officeDocument/2006/relationships/customXml" Target="../ink/ink442.xml"/><Relationship Id="rId85" Type="http://schemas.openxmlformats.org/officeDocument/2006/relationships/image" Target="../media/image298.png"/><Relationship Id="rId150" Type="http://schemas.openxmlformats.org/officeDocument/2006/relationships/customXml" Target="../ink/ink331.xml"/><Relationship Id="rId192" Type="http://schemas.openxmlformats.org/officeDocument/2006/relationships/customXml" Target="../ink/ink344.xml"/><Relationship Id="rId206" Type="http://schemas.openxmlformats.org/officeDocument/2006/relationships/customXml" Target="../ink/ink351.xml"/><Relationship Id="rId413" Type="http://schemas.openxmlformats.org/officeDocument/2006/relationships/image" Target="../media/image462.png"/><Relationship Id="rId248" Type="http://schemas.openxmlformats.org/officeDocument/2006/relationships/customXml" Target="../ink/ink372.xml"/><Relationship Id="rId455" Type="http://schemas.openxmlformats.org/officeDocument/2006/relationships/image" Target="../media/image483.png"/><Relationship Id="rId497" Type="http://schemas.openxmlformats.org/officeDocument/2006/relationships/image" Target="../media/image504.png"/><Relationship Id="rId12" Type="http://schemas.openxmlformats.org/officeDocument/2006/relationships/customXml" Target="../ink/ink262.xml"/><Relationship Id="rId108" Type="http://schemas.openxmlformats.org/officeDocument/2006/relationships/customXml" Target="../ink/ink310.xml"/><Relationship Id="rId315" Type="http://schemas.openxmlformats.org/officeDocument/2006/relationships/image" Target="../media/image413.png"/><Relationship Id="rId357" Type="http://schemas.openxmlformats.org/officeDocument/2006/relationships/image" Target="../media/image434.png"/><Relationship Id="rId522" Type="http://schemas.openxmlformats.org/officeDocument/2006/relationships/image" Target="../media/image339.png"/><Relationship Id="rId54" Type="http://schemas.openxmlformats.org/officeDocument/2006/relationships/customXml" Target="../ink/ink283.xml"/><Relationship Id="rId96" Type="http://schemas.openxmlformats.org/officeDocument/2006/relationships/customXml" Target="../ink/ink304.xml"/><Relationship Id="rId217" Type="http://schemas.openxmlformats.org/officeDocument/2006/relationships/image" Target="../media/image364.png"/><Relationship Id="rId399" Type="http://schemas.openxmlformats.org/officeDocument/2006/relationships/image" Target="../media/image455.png"/><Relationship Id="rId259" Type="http://schemas.openxmlformats.org/officeDocument/2006/relationships/image" Target="../media/image385.png"/><Relationship Id="rId424" Type="http://schemas.openxmlformats.org/officeDocument/2006/relationships/customXml" Target="../ink/ink460.xml"/><Relationship Id="rId466" Type="http://schemas.openxmlformats.org/officeDocument/2006/relationships/customXml" Target="../ink/ink481.xml"/><Relationship Id="rId23" Type="http://schemas.openxmlformats.org/officeDocument/2006/relationships/image" Target="../media/image267.png"/><Relationship Id="rId119" Type="http://schemas.openxmlformats.org/officeDocument/2006/relationships/image" Target="../media/image315.png"/><Relationship Id="rId270" Type="http://schemas.openxmlformats.org/officeDocument/2006/relationships/customXml" Target="../ink/ink383.xml"/><Relationship Id="rId326" Type="http://schemas.openxmlformats.org/officeDocument/2006/relationships/customXml" Target="../ink/ink411.xml"/><Relationship Id="rId65" Type="http://schemas.openxmlformats.org/officeDocument/2006/relationships/image" Target="../media/image288.png"/><Relationship Id="rId130" Type="http://schemas.openxmlformats.org/officeDocument/2006/relationships/customXml" Target="../ink/ink321.xml"/><Relationship Id="rId368" Type="http://schemas.openxmlformats.org/officeDocument/2006/relationships/customXml" Target="../ink/ink432.xml"/><Relationship Id="rId228" Type="http://schemas.openxmlformats.org/officeDocument/2006/relationships/customXml" Target="../ink/ink362.xml"/><Relationship Id="rId435" Type="http://schemas.openxmlformats.org/officeDocument/2006/relationships/image" Target="../media/image473.png"/><Relationship Id="rId477" Type="http://schemas.openxmlformats.org/officeDocument/2006/relationships/image" Target="../media/image494.png"/><Relationship Id="rId281" Type="http://schemas.openxmlformats.org/officeDocument/2006/relationships/image" Target="../media/image396.png"/><Relationship Id="rId337" Type="http://schemas.openxmlformats.org/officeDocument/2006/relationships/image" Target="../media/image424.png"/><Relationship Id="rId502" Type="http://schemas.openxmlformats.org/officeDocument/2006/relationships/customXml" Target="../ink/ink499.xml"/><Relationship Id="rId34" Type="http://schemas.openxmlformats.org/officeDocument/2006/relationships/customXml" Target="../ink/ink273.xml"/><Relationship Id="rId76" Type="http://schemas.openxmlformats.org/officeDocument/2006/relationships/customXml" Target="../ink/ink294.xml"/><Relationship Id="rId141" Type="http://schemas.openxmlformats.org/officeDocument/2006/relationships/image" Target="../media/image326.png"/><Relationship Id="rId379" Type="http://schemas.openxmlformats.org/officeDocument/2006/relationships/image" Target="../media/image445.png"/><Relationship Id="rId7" Type="http://schemas.openxmlformats.org/officeDocument/2006/relationships/image" Target="../media/image2590.png"/><Relationship Id="rId183" Type="http://schemas.openxmlformats.org/officeDocument/2006/relationships/image" Target="../media/image347.png"/><Relationship Id="rId239" Type="http://schemas.openxmlformats.org/officeDocument/2006/relationships/image" Target="../media/image375.png"/><Relationship Id="rId390" Type="http://schemas.openxmlformats.org/officeDocument/2006/relationships/customXml" Target="../ink/ink443.xml"/><Relationship Id="rId404" Type="http://schemas.openxmlformats.org/officeDocument/2006/relationships/customXml" Target="../ink/ink450.xml"/><Relationship Id="rId446" Type="http://schemas.openxmlformats.org/officeDocument/2006/relationships/customXml" Target="../ink/ink471.xml"/><Relationship Id="rId250" Type="http://schemas.openxmlformats.org/officeDocument/2006/relationships/customXml" Target="../ink/ink373.xml"/><Relationship Id="rId292" Type="http://schemas.openxmlformats.org/officeDocument/2006/relationships/customXml" Target="../ink/ink394.xml"/><Relationship Id="rId306" Type="http://schemas.openxmlformats.org/officeDocument/2006/relationships/customXml" Target="../ink/ink401.xml"/><Relationship Id="rId488" Type="http://schemas.openxmlformats.org/officeDocument/2006/relationships/customXml" Target="../ink/ink492.xml"/><Relationship Id="rId45" Type="http://schemas.openxmlformats.org/officeDocument/2006/relationships/image" Target="../media/image278.png"/><Relationship Id="rId87" Type="http://schemas.openxmlformats.org/officeDocument/2006/relationships/image" Target="../media/image299.png"/><Relationship Id="rId110" Type="http://schemas.openxmlformats.org/officeDocument/2006/relationships/customXml" Target="../ink/ink311.xml"/><Relationship Id="rId348" Type="http://schemas.openxmlformats.org/officeDocument/2006/relationships/customXml" Target="../ink/ink422.xml"/><Relationship Id="rId513" Type="http://schemas.openxmlformats.org/officeDocument/2006/relationships/customXml" Target="../ink/ink503.xml"/><Relationship Id="rId152" Type="http://schemas.openxmlformats.org/officeDocument/2006/relationships/customXml" Target="../ink/ink332.xml"/><Relationship Id="rId194" Type="http://schemas.openxmlformats.org/officeDocument/2006/relationships/customXml" Target="../ink/ink345.xml"/><Relationship Id="rId208" Type="http://schemas.openxmlformats.org/officeDocument/2006/relationships/customXml" Target="../ink/ink352.xml"/><Relationship Id="rId415" Type="http://schemas.openxmlformats.org/officeDocument/2006/relationships/image" Target="../media/image463.png"/><Relationship Id="rId457" Type="http://schemas.openxmlformats.org/officeDocument/2006/relationships/image" Target="../media/image484.png"/><Relationship Id="rId261" Type="http://schemas.openxmlformats.org/officeDocument/2006/relationships/image" Target="../media/image386.png"/><Relationship Id="rId499" Type="http://schemas.openxmlformats.org/officeDocument/2006/relationships/image" Target="../media/image505.png"/><Relationship Id="rId14" Type="http://schemas.openxmlformats.org/officeDocument/2006/relationships/customXml" Target="../ink/ink263.xml"/><Relationship Id="rId56" Type="http://schemas.openxmlformats.org/officeDocument/2006/relationships/customXml" Target="../ink/ink284.xml"/><Relationship Id="rId317" Type="http://schemas.openxmlformats.org/officeDocument/2006/relationships/image" Target="../media/image414.png"/><Relationship Id="rId359" Type="http://schemas.openxmlformats.org/officeDocument/2006/relationships/image" Target="../media/image435.png"/><Relationship Id="rId524" Type="http://schemas.openxmlformats.org/officeDocument/2006/relationships/image" Target="../media/image340.png"/><Relationship Id="rId98" Type="http://schemas.openxmlformats.org/officeDocument/2006/relationships/customXml" Target="../ink/ink305.xml"/><Relationship Id="rId121" Type="http://schemas.openxmlformats.org/officeDocument/2006/relationships/image" Target="../media/image316.png"/><Relationship Id="rId219" Type="http://schemas.openxmlformats.org/officeDocument/2006/relationships/image" Target="../media/image365.png"/><Relationship Id="rId370" Type="http://schemas.openxmlformats.org/officeDocument/2006/relationships/customXml" Target="../ink/ink433.xml"/><Relationship Id="rId426" Type="http://schemas.openxmlformats.org/officeDocument/2006/relationships/customXml" Target="../ink/ink461.xml"/><Relationship Id="rId230" Type="http://schemas.openxmlformats.org/officeDocument/2006/relationships/customXml" Target="../ink/ink363.xml"/><Relationship Id="rId468" Type="http://schemas.openxmlformats.org/officeDocument/2006/relationships/customXml" Target="../ink/ink482.xml"/><Relationship Id="rId25" Type="http://schemas.openxmlformats.org/officeDocument/2006/relationships/image" Target="../media/image268.png"/><Relationship Id="rId67" Type="http://schemas.openxmlformats.org/officeDocument/2006/relationships/image" Target="../media/image289.png"/><Relationship Id="rId272" Type="http://schemas.openxmlformats.org/officeDocument/2006/relationships/customXml" Target="../ink/ink384.xml"/><Relationship Id="rId328" Type="http://schemas.openxmlformats.org/officeDocument/2006/relationships/customXml" Target="../ink/ink412.xml"/><Relationship Id="rId132" Type="http://schemas.openxmlformats.org/officeDocument/2006/relationships/customXml" Target="../ink/ink322.xml"/><Relationship Id="rId174" Type="http://schemas.openxmlformats.org/officeDocument/2006/relationships/customXml" Target="../ink/ink335.xml"/><Relationship Id="rId381" Type="http://schemas.openxmlformats.org/officeDocument/2006/relationships/image" Target="../media/image446.png"/><Relationship Id="rId241" Type="http://schemas.openxmlformats.org/officeDocument/2006/relationships/image" Target="../media/image376.png"/><Relationship Id="rId437" Type="http://schemas.openxmlformats.org/officeDocument/2006/relationships/image" Target="../media/image474.png"/><Relationship Id="rId479" Type="http://schemas.openxmlformats.org/officeDocument/2006/relationships/image" Target="../media/image495.png"/><Relationship Id="rId36" Type="http://schemas.openxmlformats.org/officeDocument/2006/relationships/customXml" Target="../ink/ink274.xml"/><Relationship Id="rId283" Type="http://schemas.openxmlformats.org/officeDocument/2006/relationships/image" Target="../media/image397.png"/><Relationship Id="rId339" Type="http://schemas.openxmlformats.org/officeDocument/2006/relationships/image" Target="../media/image425.png"/><Relationship Id="rId490" Type="http://schemas.openxmlformats.org/officeDocument/2006/relationships/customXml" Target="../ink/ink493.xml"/><Relationship Id="rId504" Type="http://schemas.openxmlformats.org/officeDocument/2006/relationships/customXml" Target="../ink/ink500.xml"/><Relationship Id="rId78" Type="http://schemas.openxmlformats.org/officeDocument/2006/relationships/customXml" Target="../ink/ink295.xml"/><Relationship Id="rId101" Type="http://schemas.openxmlformats.org/officeDocument/2006/relationships/image" Target="../media/image306.png"/><Relationship Id="rId143" Type="http://schemas.openxmlformats.org/officeDocument/2006/relationships/image" Target="../media/image327.png"/><Relationship Id="rId185" Type="http://schemas.openxmlformats.org/officeDocument/2006/relationships/image" Target="../media/image348.png"/><Relationship Id="rId350" Type="http://schemas.openxmlformats.org/officeDocument/2006/relationships/customXml" Target="../ink/ink423.xml"/><Relationship Id="rId406" Type="http://schemas.openxmlformats.org/officeDocument/2006/relationships/customXml" Target="../ink/ink451.xml"/><Relationship Id="rId9" Type="http://schemas.openxmlformats.org/officeDocument/2006/relationships/image" Target="../media/image2600.png"/><Relationship Id="rId210" Type="http://schemas.openxmlformats.org/officeDocument/2006/relationships/customXml" Target="../ink/ink353.xml"/><Relationship Id="rId392" Type="http://schemas.openxmlformats.org/officeDocument/2006/relationships/customXml" Target="../ink/ink444.xml"/><Relationship Id="rId448" Type="http://schemas.openxmlformats.org/officeDocument/2006/relationships/customXml" Target="../ink/ink472.xml"/><Relationship Id="rId252" Type="http://schemas.openxmlformats.org/officeDocument/2006/relationships/customXml" Target="../ink/ink374.xml"/><Relationship Id="rId294" Type="http://schemas.openxmlformats.org/officeDocument/2006/relationships/customXml" Target="../ink/ink395.xml"/><Relationship Id="rId308" Type="http://schemas.openxmlformats.org/officeDocument/2006/relationships/customXml" Target="../ink/ink402.xml"/><Relationship Id="rId515" Type="http://schemas.openxmlformats.org/officeDocument/2006/relationships/customXml" Target="../ink/ink504.xml"/><Relationship Id="rId47" Type="http://schemas.openxmlformats.org/officeDocument/2006/relationships/image" Target="../media/image279.png"/><Relationship Id="rId89" Type="http://schemas.openxmlformats.org/officeDocument/2006/relationships/image" Target="../media/image300.png"/><Relationship Id="rId112" Type="http://schemas.openxmlformats.org/officeDocument/2006/relationships/customXml" Target="../ink/ink312.xml"/><Relationship Id="rId154" Type="http://schemas.openxmlformats.org/officeDocument/2006/relationships/customXml" Target="../ink/ink333.xml"/><Relationship Id="rId361" Type="http://schemas.openxmlformats.org/officeDocument/2006/relationships/image" Target="../media/image436.png"/><Relationship Id="rId196" Type="http://schemas.openxmlformats.org/officeDocument/2006/relationships/customXml" Target="../ink/ink346.xml"/><Relationship Id="rId417" Type="http://schemas.openxmlformats.org/officeDocument/2006/relationships/image" Target="../media/image464.png"/><Relationship Id="rId459" Type="http://schemas.openxmlformats.org/officeDocument/2006/relationships/image" Target="../media/image485.png"/><Relationship Id="rId16" Type="http://schemas.openxmlformats.org/officeDocument/2006/relationships/customXml" Target="../ink/ink264.xml"/><Relationship Id="rId221" Type="http://schemas.openxmlformats.org/officeDocument/2006/relationships/image" Target="../media/image366.png"/><Relationship Id="rId263" Type="http://schemas.openxmlformats.org/officeDocument/2006/relationships/image" Target="../media/image387.png"/><Relationship Id="rId319" Type="http://schemas.openxmlformats.org/officeDocument/2006/relationships/image" Target="../media/image415.png"/><Relationship Id="rId470" Type="http://schemas.openxmlformats.org/officeDocument/2006/relationships/customXml" Target="../ink/ink483.xml"/><Relationship Id="rId526" Type="http://schemas.openxmlformats.org/officeDocument/2006/relationships/image" Target="../media/image341.png"/><Relationship Id="rId58" Type="http://schemas.openxmlformats.org/officeDocument/2006/relationships/customXml" Target="../ink/ink285.xml"/><Relationship Id="rId123" Type="http://schemas.openxmlformats.org/officeDocument/2006/relationships/image" Target="../media/image317.png"/><Relationship Id="rId330" Type="http://schemas.openxmlformats.org/officeDocument/2006/relationships/customXml" Target="../ink/ink413.xml"/><Relationship Id="rId372" Type="http://schemas.openxmlformats.org/officeDocument/2006/relationships/customXml" Target="../ink/ink434.xml"/><Relationship Id="rId428" Type="http://schemas.openxmlformats.org/officeDocument/2006/relationships/customXml" Target="../ink/ink462.xml"/><Relationship Id="rId232" Type="http://schemas.openxmlformats.org/officeDocument/2006/relationships/customXml" Target="../ink/ink364.xml"/><Relationship Id="rId274" Type="http://schemas.openxmlformats.org/officeDocument/2006/relationships/customXml" Target="../ink/ink385.xml"/><Relationship Id="rId481" Type="http://schemas.openxmlformats.org/officeDocument/2006/relationships/image" Target="../media/image496.png"/><Relationship Id="rId27" Type="http://schemas.openxmlformats.org/officeDocument/2006/relationships/image" Target="../media/image269.png"/><Relationship Id="rId69" Type="http://schemas.openxmlformats.org/officeDocument/2006/relationships/image" Target="../media/image290.png"/><Relationship Id="rId134" Type="http://schemas.openxmlformats.org/officeDocument/2006/relationships/customXml" Target="../ink/ink323.xml"/><Relationship Id="rId80" Type="http://schemas.openxmlformats.org/officeDocument/2006/relationships/customXml" Target="../ink/ink296.xml"/><Relationship Id="rId176" Type="http://schemas.openxmlformats.org/officeDocument/2006/relationships/customXml" Target="../ink/ink336.xml"/><Relationship Id="rId341" Type="http://schemas.openxmlformats.org/officeDocument/2006/relationships/image" Target="../media/image426.png"/><Relationship Id="rId383" Type="http://schemas.openxmlformats.org/officeDocument/2006/relationships/image" Target="../media/image447.png"/><Relationship Id="rId439" Type="http://schemas.openxmlformats.org/officeDocument/2006/relationships/image" Target="../media/image475.png"/><Relationship Id="rId201" Type="http://schemas.openxmlformats.org/officeDocument/2006/relationships/image" Target="../media/image356.png"/><Relationship Id="rId243" Type="http://schemas.openxmlformats.org/officeDocument/2006/relationships/image" Target="../media/image377.png"/><Relationship Id="rId285" Type="http://schemas.openxmlformats.org/officeDocument/2006/relationships/image" Target="../media/image398.png"/><Relationship Id="rId450" Type="http://schemas.openxmlformats.org/officeDocument/2006/relationships/customXml" Target="../ink/ink473.xml"/><Relationship Id="rId506" Type="http://schemas.openxmlformats.org/officeDocument/2006/relationships/customXml" Target="../ink/ink501.xml"/><Relationship Id="rId38" Type="http://schemas.openxmlformats.org/officeDocument/2006/relationships/customXml" Target="../ink/ink275.xml"/><Relationship Id="rId103" Type="http://schemas.openxmlformats.org/officeDocument/2006/relationships/image" Target="../media/image307.png"/><Relationship Id="rId310" Type="http://schemas.openxmlformats.org/officeDocument/2006/relationships/customXml" Target="../ink/ink403.xml"/><Relationship Id="rId492" Type="http://schemas.openxmlformats.org/officeDocument/2006/relationships/customXml" Target="../ink/ink494.xml"/><Relationship Id="rId91" Type="http://schemas.openxmlformats.org/officeDocument/2006/relationships/image" Target="../media/image301.png"/><Relationship Id="rId145" Type="http://schemas.openxmlformats.org/officeDocument/2006/relationships/image" Target="../media/image328.png"/><Relationship Id="rId187" Type="http://schemas.openxmlformats.org/officeDocument/2006/relationships/image" Target="../media/image349.png"/><Relationship Id="rId352" Type="http://schemas.openxmlformats.org/officeDocument/2006/relationships/customXml" Target="../ink/ink424.xml"/><Relationship Id="rId394" Type="http://schemas.openxmlformats.org/officeDocument/2006/relationships/customXml" Target="../ink/ink445.xml"/><Relationship Id="rId408" Type="http://schemas.openxmlformats.org/officeDocument/2006/relationships/customXml" Target="../ink/ink452.xml"/><Relationship Id="rId212" Type="http://schemas.openxmlformats.org/officeDocument/2006/relationships/customXml" Target="../ink/ink354.xml"/><Relationship Id="rId254" Type="http://schemas.openxmlformats.org/officeDocument/2006/relationships/customXml" Target="../ink/ink375.xml"/><Relationship Id="rId49" Type="http://schemas.openxmlformats.org/officeDocument/2006/relationships/image" Target="../media/image280.png"/><Relationship Id="rId114" Type="http://schemas.openxmlformats.org/officeDocument/2006/relationships/customXml" Target="../ink/ink313.xml"/><Relationship Id="rId296" Type="http://schemas.openxmlformats.org/officeDocument/2006/relationships/customXml" Target="../ink/ink396.xml"/><Relationship Id="rId461" Type="http://schemas.openxmlformats.org/officeDocument/2006/relationships/image" Target="../media/image486.png"/><Relationship Id="rId517" Type="http://schemas.openxmlformats.org/officeDocument/2006/relationships/customXml" Target="../ink/ink505.xml"/><Relationship Id="rId60" Type="http://schemas.openxmlformats.org/officeDocument/2006/relationships/customXml" Target="../ink/ink286.xml"/><Relationship Id="rId156" Type="http://schemas.openxmlformats.org/officeDocument/2006/relationships/customXml" Target="../ink/ink334.xml"/><Relationship Id="rId198" Type="http://schemas.openxmlformats.org/officeDocument/2006/relationships/customXml" Target="../ink/ink347.xml"/><Relationship Id="rId321" Type="http://schemas.openxmlformats.org/officeDocument/2006/relationships/image" Target="../media/image416.png"/><Relationship Id="rId363" Type="http://schemas.openxmlformats.org/officeDocument/2006/relationships/image" Target="../media/image437.png"/><Relationship Id="rId419" Type="http://schemas.openxmlformats.org/officeDocument/2006/relationships/image" Target="../media/image465.png"/><Relationship Id="rId223" Type="http://schemas.openxmlformats.org/officeDocument/2006/relationships/image" Target="../media/image367.png"/><Relationship Id="rId430" Type="http://schemas.openxmlformats.org/officeDocument/2006/relationships/customXml" Target="../ink/ink463.xml"/><Relationship Id="rId18" Type="http://schemas.openxmlformats.org/officeDocument/2006/relationships/customXml" Target="../ink/ink265.xml"/><Relationship Id="rId265" Type="http://schemas.openxmlformats.org/officeDocument/2006/relationships/image" Target="../media/image388.png"/><Relationship Id="rId472" Type="http://schemas.openxmlformats.org/officeDocument/2006/relationships/customXml" Target="../ink/ink484.xml"/><Relationship Id="rId528" Type="http://schemas.openxmlformats.org/officeDocument/2006/relationships/image" Target="../media/image511.png"/><Relationship Id="rId125" Type="http://schemas.openxmlformats.org/officeDocument/2006/relationships/image" Target="../media/image318.png"/><Relationship Id="rId332" Type="http://schemas.openxmlformats.org/officeDocument/2006/relationships/customXml" Target="../ink/ink414.xml"/><Relationship Id="rId374" Type="http://schemas.openxmlformats.org/officeDocument/2006/relationships/customXml" Target="../ink/ink435.xml"/><Relationship Id="rId71" Type="http://schemas.openxmlformats.org/officeDocument/2006/relationships/image" Target="../media/image291.png"/><Relationship Id="rId234" Type="http://schemas.openxmlformats.org/officeDocument/2006/relationships/customXml" Target="../ink/ink365.xml"/><Relationship Id="rId2" Type="http://schemas.openxmlformats.org/officeDocument/2006/relationships/customXml" Target="../ink/ink258.xml"/><Relationship Id="rId29" Type="http://schemas.openxmlformats.org/officeDocument/2006/relationships/image" Target="../media/image270.png"/><Relationship Id="rId276" Type="http://schemas.openxmlformats.org/officeDocument/2006/relationships/customXml" Target="../ink/ink386.xml"/><Relationship Id="rId441" Type="http://schemas.openxmlformats.org/officeDocument/2006/relationships/image" Target="../media/image476.png"/><Relationship Id="rId483" Type="http://schemas.openxmlformats.org/officeDocument/2006/relationships/image" Target="../media/image497.png"/><Relationship Id="rId40" Type="http://schemas.openxmlformats.org/officeDocument/2006/relationships/customXml" Target="../ink/ink276.xml"/><Relationship Id="rId136" Type="http://schemas.openxmlformats.org/officeDocument/2006/relationships/customXml" Target="../ink/ink324.xml"/><Relationship Id="rId178" Type="http://schemas.openxmlformats.org/officeDocument/2006/relationships/customXml" Target="../ink/ink337.xml"/><Relationship Id="rId301" Type="http://schemas.openxmlformats.org/officeDocument/2006/relationships/image" Target="../media/image406.png"/><Relationship Id="rId343" Type="http://schemas.openxmlformats.org/officeDocument/2006/relationships/image" Target="../media/image427.png"/><Relationship Id="rId82" Type="http://schemas.openxmlformats.org/officeDocument/2006/relationships/customXml" Target="../ink/ink297.xml"/><Relationship Id="rId203" Type="http://schemas.openxmlformats.org/officeDocument/2006/relationships/image" Target="../media/image357.png"/><Relationship Id="rId385" Type="http://schemas.openxmlformats.org/officeDocument/2006/relationships/image" Target="../media/image448.png"/><Relationship Id="rId245" Type="http://schemas.openxmlformats.org/officeDocument/2006/relationships/image" Target="../media/image378.png"/><Relationship Id="rId287" Type="http://schemas.openxmlformats.org/officeDocument/2006/relationships/image" Target="../media/image399.png"/><Relationship Id="rId410" Type="http://schemas.openxmlformats.org/officeDocument/2006/relationships/customXml" Target="../ink/ink453.xml"/><Relationship Id="rId452" Type="http://schemas.openxmlformats.org/officeDocument/2006/relationships/customXml" Target="../ink/ink474.xml"/><Relationship Id="rId494" Type="http://schemas.openxmlformats.org/officeDocument/2006/relationships/customXml" Target="../ink/ink495.xml"/><Relationship Id="rId508" Type="http://schemas.openxmlformats.org/officeDocument/2006/relationships/customXml" Target="../ink/ink502.xml"/><Relationship Id="rId105" Type="http://schemas.openxmlformats.org/officeDocument/2006/relationships/image" Target="../media/image308.png"/><Relationship Id="rId147" Type="http://schemas.openxmlformats.org/officeDocument/2006/relationships/image" Target="../media/image329.png"/><Relationship Id="rId312" Type="http://schemas.openxmlformats.org/officeDocument/2006/relationships/customXml" Target="../ink/ink404.xml"/><Relationship Id="rId354" Type="http://schemas.openxmlformats.org/officeDocument/2006/relationships/customXml" Target="../ink/ink425.xml"/><Relationship Id="rId51" Type="http://schemas.openxmlformats.org/officeDocument/2006/relationships/image" Target="../media/image281.png"/><Relationship Id="rId93" Type="http://schemas.openxmlformats.org/officeDocument/2006/relationships/image" Target="../media/image302.png"/><Relationship Id="rId189" Type="http://schemas.openxmlformats.org/officeDocument/2006/relationships/image" Target="../media/image350.png"/><Relationship Id="rId396" Type="http://schemas.openxmlformats.org/officeDocument/2006/relationships/customXml" Target="../ink/ink446.xml"/><Relationship Id="rId214" Type="http://schemas.openxmlformats.org/officeDocument/2006/relationships/customXml" Target="../ink/ink355.xml"/><Relationship Id="rId256" Type="http://schemas.openxmlformats.org/officeDocument/2006/relationships/customXml" Target="../ink/ink376.xml"/><Relationship Id="rId298" Type="http://schemas.openxmlformats.org/officeDocument/2006/relationships/customXml" Target="../ink/ink397.xml"/><Relationship Id="rId421" Type="http://schemas.openxmlformats.org/officeDocument/2006/relationships/image" Target="../media/image466.png"/><Relationship Id="rId463" Type="http://schemas.openxmlformats.org/officeDocument/2006/relationships/image" Target="../media/image487.png"/><Relationship Id="rId519" Type="http://schemas.openxmlformats.org/officeDocument/2006/relationships/customXml" Target="../ink/ink506.xml"/><Relationship Id="rId116" Type="http://schemas.openxmlformats.org/officeDocument/2006/relationships/customXml" Target="../ink/ink314.xml"/><Relationship Id="rId323" Type="http://schemas.openxmlformats.org/officeDocument/2006/relationships/image" Target="../media/image417.png"/><Relationship Id="rId530" Type="http://schemas.openxmlformats.org/officeDocument/2006/relationships/image" Target="../media/image512.png"/><Relationship Id="rId20" Type="http://schemas.openxmlformats.org/officeDocument/2006/relationships/customXml" Target="../ink/ink266.xml"/><Relationship Id="rId62" Type="http://schemas.openxmlformats.org/officeDocument/2006/relationships/customXml" Target="../ink/ink287.xml"/><Relationship Id="rId365" Type="http://schemas.openxmlformats.org/officeDocument/2006/relationships/image" Target="../media/image438.png"/><Relationship Id="rId225" Type="http://schemas.openxmlformats.org/officeDocument/2006/relationships/image" Target="../media/image368.png"/><Relationship Id="rId267" Type="http://schemas.openxmlformats.org/officeDocument/2006/relationships/image" Target="../media/image389.png"/><Relationship Id="rId432" Type="http://schemas.openxmlformats.org/officeDocument/2006/relationships/customXml" Target="../ink/ink464.xml"/><Relationship Id="rId474" Type="http://schemas.openxmlformats.org/officeDocument/2006/relationships/customXml" Target="../ink/ink485.xml"/><Relationship Id="rId127" Type="http://schemas.openxmlformats.org/officeDocument/2006/relationships/image" Target="../media/image319.png"/><Relationship Id="rId31" Type="http://schemas.openxmlformats.org/officeDocument/2006/relationships/image" Target="../media/image271.png"/><Relationship Id="rId73" Type="http://schemas.openxmlformats.org/officeDocument/2006/relationships/image" Target="../media/image292.png"/><Relationship Id="rId334" Type="http://schemas.openxmlformats.org/officeDocument/2006/relationships/customXml" Target="../ink/ink415.xml"/><Relationship Id="rId376" Type="http://schemas.openxmlformats.org/officeDocument/2006/relationships/customXml" Target="../ink/ink436.xml"/><Relationship Id="rId180" Type="http://schemas.openxmlformats.org/officeDocument/2006/relationships/customXml" Target="../ink/ink338.xml"/><Relationship Id="rId236" Type="http://schemas.openxmlformats.org/officeDocument/2006/relationships/customXml" Target="../ink/ink366.xml"/><Relationship Id="rId278" Type="http://schemas.openxmlformats.org/officeDocument/2006/relationships/customXml" Target="../ink/ink387.xml"/><Relationship Id="rId401" Type="http://schemas.openxmlformats.org/officeDocument/2006/relationships/image" Target="../media/image456.png"/><Relationship Id="rId443" Type="http://schemas.openxmlformats.org/officeDocument/2006/relationships/image" Target="../media/image477.png"/><Relationship Id="rId303" Type="http://schemas.openxmlformats.org/officeDocument/2006/relationships/image" Target="../media/image407.png"/><Relationship Id="rId485" Type="http://schemas.openxmlformats.org/officeDocument/2006/relationships/image" Target="../media/image498.png"/><Relationship Id="rId42" Type="http://schemas.openxmlformats.org/officeDocument/2006/relationships/customXml" Target="../ink/ink277.xml"/><Relationship Id="rId84" Type="http://schemas.openxmlformats.org/officeDocument/2006/relationships/customXml" Target="../ink/ink298.xml"/><Relationship Id="rId138" Type="http://schemas.openxmlformats.org/officeDocument/2006/relationships/customXml" Target="../ink/ink325.xml"/><Relationship Id="rId345" Type="http://schemas.openxmlformats.org/officeDocument/2006/relationships/image" Target="../media/image428.png"/><Relationship Id="rId387" Type="http://schemas.openxmlformats.org/officeDocument/2006/relationships/image" Target="../media/image449.png"/><Relationship Id="rId191" Type="http://schemas.openxmlformats.org/officeDocument/2006/relationships/image" Target="../media/image351.png"/><Relationship Id="rId205" Type="http://schemas.openxmlformats.org/officeDocument/2006/relationships/image" Target="../media/image358.png"/><Relationship Id="rId247" Type="http://schemas.openxmlformats.org/officeDocument/2006/relationships/image" Target="../media/image379.png"/><Relationship Id="rId412" Type="http://schemas.openxmlformats.org/officeDocument/2006/relationships/customXml" Target="../ink/ink454.xml"/><Relationship Id="rId107" Type="http://schemas.openxmlformats.org/officeDocument/2006/relationships/image" Target="../media/image309.png"/><Relationship Id="rId289" Type="http://schemas.openxmlformats.org/officeDocument/2006/relationships/image" Target="../media/image400.png"/><Relationship Id="rId454" Type="http://schemas.openxmlformats.org/officeDocument/2006/relationships/customXml" Target="../ink/ink475.xml"/><Relationship Id="rId496" Type="http://schemas.openxmlformats.org/officeDocument/2006/relationships/customXml" Target="../ink/ink496.xml"/><Relationship Id="rId11" Type="http://schemas.openxmlformats.org/officeDocument/2006/relationships/image" Target="../media/image261.png"/><Relationship Id="rId53" Type="http://schemas.openxmlformats.org/officeDocument/2006/relationships/image" Target="../media/image282.png"/><Relationship Id="rId149" Type="http://schemas.openxmlformats.org/officeDocument/2006/relationships/image" Target="../media/image330.png"/><Relationship Id="rId314" Type="http://schemas.openxmlformats.org/officeDocument/2006/relationships/customXml" Target="../ink/ink405.xml"/><Relationship Id="rId356" Type="http://schemas.openxmlformats.org/officeDocument/2006/relationships/customXml" Target="../ink/ink426.xml"/><Relationship Id="rId398" Type="http://schemas.openxmlformats.org/officeDocument/2006/relationships/customXml" Target="../ink/ink447.xml"/><Relationship Id="rId521" Type="http://schemas.openxmlformats.org/officeDocument/2006/relationships/customXml" Target="../ink/ink507.xml"/><Relationship Id="rId95" Type="http://schemas.openxmlformats.org/officeDocument/2006/relationships/image" Target="../media/image303.png"/><Relationship Id="rId216" Type="http://schemas.openxmlformats.org/officeDocument/2006/relationships/customXml" Target="../ink/ink356.xml"/><Relationship Id="rId423" Type="http://schemas.openxmlformats.org/officeDocument/2006/relationships/image" Target="../media/image467.png"/><Relationship Id="rId258" Type="http://schemas.openxmlformats.org/officeDocument/2006/relationships/customXml" Target="../ink/ink377.xml"/><Relationship Id="rId465" Type="http://schemas.openxmlformats.org/officeDocument/2006/relationships/image" Target="../media/image488.png"/><Relationship Id="rId22" Type="http://schemas.openxmlformats.org/officeDocument/2006/relationships/customXml" Target="../ink/ink267.xml"/><Relationship Id="rId64" Type="http://schemas.openxmlformats.org/officeDocument/2006/relationships/customXml" Target="../ink/ink288.xml"/><Relationship Id="rId118" Type="http://schemas.openxmlformats.org/officeDocument/2006/relationships/customXml" Target="../ink/ink315.xml"/><Relationship Id="rId325" Type="http://schemas.openxmlformats.org/officeDocument/2006/relationships/image" Target="../media/image418.png"/><Relationship Id="rId367" Type="http://schemas.openxmlformats.org/officeDocument/2006/relationships/image" Target="../media/image439.png"/><Relationship Id="rId227" Type="http://schemas.openxmlformats.org/officeDocument/2006/relationships/image" Target="../media/image369.png"/><Relationship Id="rId269" Type="http://schemas.openxmlformats.org/officeDocument/2006/relationships/image" Target="../media/image390.png"/><Relationship Id="rId434" Type="http://schemas.openxmlformats.org/officeDocument/2006/relationships/customXml" Target="../ink/ink465.xml"/><Relationship Id="rId476" Type="http://schemas.openxmlformats.org/officeDocument/2006/relationships/customXml" Target="../ink/ink486.xml"/><Relationship Id="rId33" Type="http://schemas.openxmlformats.org/officeDocument/2006/relationships/image" Target="../media/image272.png"/><Relationship Id="rId129" Type="http://schemas.openxmlformats.org/officeDocument/2006/relationships/image" Target="../media/image320.png"/><Relationship Id="rId280" Type="http://schemas.openxmlformats.org/officeDocument/2006/relationships/customXml" Target="../ink/ink388.xml"/><Relationship Id="rId336" Type="http://schemas.openxmlformats.org/officeDocument/2006/relationships/customXml" Target="../ink/ink416.xml"/><Relationship Id="rId501" Type="http://schemas.openxmlformats.org/officeDocument/2006/relationships/image" Target="../media/image506.png"/><Relationship Id="rId75" Type="http://schemas.openxmlformats.org/officeDocument/2006/relationships/image" Target="../media/image293.png"/><Relationship Id="rId140" Type="http://schemas.openxmlformats.org/officeDocument/2006/relationships/customXml" Target="../ink/ink326.xml"/><Relationship Id="rId182" Type="http://schemas.openxmlformats.org/officeDocument/2006/relationships/customXml" Target="../ink/ink339.xml"/><Relationship Id="rId378" Type="http://schemas.openxmlformats.org/officeDocument/2006/relationships/customXml" Target="../ink/ink437.xml"/><Relationship Id="rId403" Type="http://schemas.openxmlformats.org/officeDocument/2006/relationships/image" Target="../media/image457.png"/><Relationship Id="rId6" Type="http://schemas.openxmlformats.org/officeDocument/2006/relationships/customXml" Target="../ink/ink259.xml"/><Relationship Id="rId238" Type="http://schemas.openxmlformats.org/officeDocument/2006/relationships/customXml" Target="../ink/ink367.xml"/><Relationship Id="rId445" Type="http://schemas.openxmlformats.org/officeDocument/2006/relationships/image" Target="../media/image478.png"/><Relationship Id="rId487" Type="http://schemas.openxmlformats.org/officeDocument/2006/relationships/image" Target="../media/image499.png"/><Relationship Id="rId291" Type="http://schemas.openxmlformats.org/officeDocument/2006/relationships/image" Target="../media/image401.png"/><Relationship Id="rId305" Type="http://schemas.openxmlformats.org/officeDocument/2006/relationships/image" Target="../media/image408.png"/><Relationship Id="rId347" Type="http://schemas.openxmlformats.org/officeDocument/2006/relationships/image" Target="../media/image429.png"/><Relationship Id="rId512" Type="http://schemas.openxmlformats.org/officeDocument/2006/relationships/image" Target="../media/image334.png"/><Relationship Id="rId44" Type="http://schemas.openxmlformats.org/officeDocument/2006/relationships/customXml" Target="../ink/ink278.xml"/><Relationship Id="rId86" Type="http://schemas.openxmlformats.org/officeDocument/2006/relationships/customXml" Target="../ink/ink299.xml"/><Relationship Id="rId151" Type="http://schemas.openxmlformats.org/officeDocument/2006/relationships/image" Target="../media/image331.png"/><Relationship Id="rId389" Type="http://schemas.openxmlformats.org/officeDocument/2006/relationships/image" Target="../media/image450.png"/><Relationship Id="rId193" Type="http://schemas.openxmlformats.org/officeDocument/2006/relationships/image" Target="../media/image352.png"/><Relationship Id="rId207" Type="http://schemas.openxmlformats.org/officeDocument/2006/relationships/image" Target="../media/image359.png"/><Relationship Id="rId249" Type="http://schemas.openxmlformats.org/officeDocument/2006/relationships/image" Target="../media/image380.png"/><Relationship Id="rId414" Type="http://schemas.openxmlformats.org/officeDocument/2006/relationships/customXml" Target="../ink/ink455.xml"/><Relationship Id="rId456" Type="http://schemas.openxmlformats.org/officeDocument/2006/relationships/customXml" Target="../ink/ink476.xml"/><Relationship Id="rId498" Type="http://schemas.openxmlformats.org/officeDocument/2006/relationships/customXml" Target="../ink/ink497.xml"/><Relationship Id="rId13" Type="http://schemas.openxmlformats.org/officeDocument/2006/relationships/image" Target="../media/image262.png"/><Relationship Id="rId109" Type="http://schemas.openxmlformats.org/officeDocument/2006/relationships/image" Target="../media/image310.png"/><Relationship Id="rId260" Type="http://schemas.openxmlformats.org/officeDocument/2006/relationships/customXml" Target="../ink/ink378.xml"/><Relationship Id="rId316" Type="http://schemas.openxmlformats.org/officeDocument/2006/relationships/customXml" Target="../ink/ink406.xml"/><Relationship Id="rId523" Type="http://schemas.openxmlformats.org/officeDocument/2006/relationships/customXml" Target="../ink/ink508.xml"/><Relationship Id="rId55" Type="http://schemas.openxmlformats.org/officeDocument/2006/relationships/image" Target="../media/image283.png"/><Relationship Id="rId97" Type="http://schemas.openxmlformats.org/officeDocument/2006/relationships/image" Target="../media/image304.png"/><Relationship Id="rId120" Type="http://schemas.openxmlformats.org/officeDocument/2006/relationships/customXml" Target="../ink/ink316.xml"/><Relationship Id="rId358" Type="http://schemas.openxmlformats.org/officeDocument/2006/relationships/customXml" Target="../ink/ink427.xml"/><Relationship Id="rId218" Type="http://schemas.openxmlformats.org/officeDocument/2006/relationships/customXml" Target="../ink/ink357.xml"/><Relationship Id="rId425" Type="http://schemas.openxmlformats.org/officeDocument/2006/relationships/image" Target="../media/image468.png"/><Relationship Id="rId467" Type="http://schemas.openxmlformats.org/officeDocument/2006/relationships/image" Target="../media/image489.png"/><Relationship Id="rId271" Type="http://schemas.openxmlformats.org/officeDocument/2006/relationships/image" Target="../media/image391.png"/><Relationship Id="rId24" Type="http://schemas.openxmlformats.org/officeDocument/2006/relationships/customXml" Target="../ink/ink268.xml"/><Relationship Id="rId66" Type="http://schemas.openxmlformats.org/officeDocument/2006/relationships/customXml" Target="../ink/ink289.xml"/><Relationship Id="rId131" Type="http://schemas.openxmlformats.org/officeDocument/2006/relationships/image" Target="../media/image321.png"/><Relationship Id="rId327" Type="http://schemas.openxmlformats.org/officeDocument/2006/relationships/image" Target="../media/image419.png"/><Relationship Id="rId369" Type="http://schemas.openxmlformats.org/officeDocument/2006/relationships/image" Target="../media/image440.png"/><Relationship Id="rId173" Type="http://schemas.openxmlformats.org/officeDocument/2006/relationships/image" Target="../media/image342.png"/><Relationship Id="rId229" Type="http://schemas.openxmlformats.org/officeDocument/2006/relationships/image" Target="../media/image370.png"/><Relationship Id="rId380" Type="http://schemas.openxmlformats.org/officeDocument/2006/relationships/customXml" Target="../ink/ink438.xml"/><Relationship Id="rId436" Type="http://schemas.openxmlformats.org/officeDocument/2006/relationships/customXml" Target="../ink/ink466.xml"/><Relationship Id="rId240" Type="http://schemas.openxmlformats.org/officeDocument/2006/relationships/customXml" Target="../ink/ink368.xml"/><Relationship Id="rId478" Type="http://schemas.openxmlformats.org/officeDocument/2006/relationships/customXml" Target="../ink/ink487.xml"/><Relationship Id="rId35" Type="http://schemas.openxmlformats.org/officeDocument/2006/relationships/image" Target="../media/image273.png"/><Relationship Id="rId77" Type="http://schemas.openxmlformats.org/officeDocument/2006/relationships/image" Target="../media/image294.png"/><Relationship Id="rId100" Type="http://schemas.openxmlformats.org/officeDocument/2006/relationships/customXml" Target="../ink/ink306.xml"/><Relationship Id="rId282" Type="http://schemas.openxmlformats.org/officeDocument/2006/relationships/customXml" Target="../ink/ink389.xml"/><Relationship Id="rId338" Type="http://schemas.openxmlformats.org/officeDocument/2006/relationships/customXml" Target="../ink/ink417.xml"/><Relationship Id="rId503" Type="http://schemas.openxmlformats.org/officeDocument/2006/relationships/image" Target="../media/image507.png"/><Relationship Id="rId8" Type="http://schemas.openxmlformats.org/officeDocument/2006/relationships/customXml" Target="../ink/ink260.xml"/><Relationship Id="rId142" Type="http://schemas.openxmlformats.org/officeDocument/2006/relationships/customXml" Target="../ink/ink327.xml"/><Relationship Id="rId184" Type="http://schemas.openxmlformats.org/officeDocument/2006/relationships/customXml" Target="../ink/ink340.xml"/><Relationship Id="rId391" Type="http://schemas.openxmlformats.org/officeDocument/2006/relationships/image" Target="../media/image451.png"/><Relationship Id="rId405" Type="http://schemas.openxmlformats.org/officeDocument/2006/relationships/image" Target="../media/image458.png"/><Relationship Id="rId447" Type="http://schemas.openxmlformats.org/officeDocument/2006/relationships/image" Target="../media/image479.png"/><Relationship Id="rId251" Type="http://schemas.openxmlformats.org/officeDocument/2006/relationships/image" Target="../media/image381.png"/><Relationship Id="rId489" Type="http://schemas.openxmlformats.org/officeDocument/2006/relationships/image" Target="../media/image500.png"/><Relationship Id="rId46" Type="http://schemas.openxmlformats.org/officeDocument/2006/relationships/customXml" Target="../ink/ink279.xml"/><Relationship Id="rId293" Type="http://schemas.openxmlformats.org/officeDocument/2006/relationships/image" Target="../media/image402.png"/><Relationship Id="rId307" Type="http://schemas.openxmlformats.org/officeDocument/2006/relationships/image" Target="../media/image409.png"/><Relationship Id="rId349" Type="http://schemas.openxmlformats.org/officeDocument/2006/relationships/image" Target="../media/image430.png"/><Relationship Id="rId514" Type="http://schemas.openxmlformats.org/officeDocument/2006/relationships/image" Target="../media/image335.png"/><Relationship Id="rId88" Type="http://schemas.openxmlformats.org/officeDocument/2006/relationships/customXml" Target="../ink/ink300.xml"/><Relationship Id="rId111" Type="http://schemas.openxmlformats.org/officeDocument/2006/relationships/image" Target="../media/image311.png"/><Relationship Id="rId153" Type="http://schemas.openxmlformats.org/officeDocument/2006/relationships/image" Target="../media/image332.png"/><Relationship Id="rId195" Type="http://schemas.openxmlformats.org/officeDocument/2006/relationships/image" Target="../media/image353.png"/><Relationship Id="rId209" Type="http://schemas.openxmlformats.org/officeDocument/2006/relationships/image" Target="../media/image360.png"/><Relationship Id="rId360" Type="http://schemas.openxmlformats.org/officeDocument/2006/relationships/customXml" Target="../ink/ink428.xml"/><Relationship Id="rId416" Type="http://schemas.openxmlformats.org/officeDocument/2006/relationships/customXml" Target="../ink/ink456.xml"/><Relationship Id="rId220" Type="http://schemas.openxmlformats.org/officeDocument/2006/relationships/customXml" Target="../ink/ink358.xml"/><Relationship Id="rId458" Type="http://schemas.openxmlformats.org/officeDocument/2006/relationships/customXml" Target="../ink/ink477.xml"/><Relationship Id="rId15" Type="http://schemas.openxmlformats.org/officeDocument/2006/relationships/image" Target="../media/image263.png"/><Relationship Id="rId57" Type="http://schemas.openxmlformats.org/officeDocument/2006/relationships/image" Target="../media/image284.png"/><Relationship Id="rId262" Type="http://schemas.openxmlformats.org/officeDocument/2006/relationships/customXml" Target="../ink/ink379.xml"/><Relationship Id="rId318" Type="http://schemas.openxmlformats.org/officeDocument/2006/relationships/customXml" Target="../ink/ink407.xml"/><Relationship Id="rId525" Type="http://schemas.openxmlformats.org/officeDocument/2006/relationships/customXml" Target="../ink/ink509.xml"/><Relationship Id="rId99" Type="http://schemas.openxmlformats.org/officeDocument/2006/relationships/image" Target="../media/image305.png"/><Relationship Id="rId122" Type="http://schemas.openxmlformats.org/officeDocument/2006/relationships/customXml" Target="../ink/ink317.xml"/><Relationship Id="rId371" Type="http://schemas.openxmlformats.org/officeDocument/2006/relationships/image" Target="../media/image441.png"/><Relationship Id="rId427" Type="http://schemas.openxmlformats.org/officeDocument/2006/relationships/image" Target="../media/image469.png"/><Relationship Id="rId469" Type="http://schemas.openxmlformats.org/officeDocument/2006/relationships/image" Target="../media/image490.png"/><Relationship Id="rId26" Type="http://schemas.openxmlformats.org/officeDocument/2006/relationships/customXml" Target="../ink/ink269.xml"/><Relationship Id="rId231" Type="http://schemas.openxmlformats.org/officeDocument/2006/relationships/image" Target="../media/image371.png"/><Relationship Id="rId273" Type="http://schemas.openxmlformats.org/officeDocument/2006/relationships/image" Target="../media/image392.png"/><Relationship Id="rId329" Type="http://schemas.openxmlformats.org/officeDocument/2006/relationships/image" Target="../media/image420.png"/><Relationship Id="rId480" Type="http://schemas.openxmlformats.org/officeDocument/2006/relationships/customXml" Target="../ink/ink488.xml"/><Relationship Id="rId68" Type="http://schemas.openxmlformats.org/officeDocument/2006/relationships/customXml" Target="../ink/ink290.xml"/><Relationship Id="rId133" Type="http://schemas.openxmlformats.org/officeDocument/2006/relationships/image" Target="../media/image322.png"/><Relationship Id="rId175" Type="http://schemas.openxmlformats.org/officeDocument/2006/relationships/image" Target="../media/image343.png"/><Relationship Id="rId340" Type="http://schemas.openxmlformats.org/officeDocument/2006/relationships/customXml" Target="../ink/ink418.xml"/><Relationship Id="rId200" Type="http://schemas.openxmlformats.org/officeDocument/2006/relationships/customXml" Target="../ink/ink348.xml"/><Relationship Id="rId382" Type="http://schemas.openxmlformats.org/officeDocument/2006/relationships/customXml" Target="../ink/ink439.xml"/><Relationship Id="rId438" Type="http://schemas.openxmlformats.org/officeDocument/2006/relationships/customXml" Target="../ink/ink467.xml"/><Relationship Id="rId242" Type="http://schemas.openxmlformats.org/officeDocument/2006/relationships/customXml" Target="../ink/ink369.xml"/><Relationship Id="rId284" Type="http://schemas.openxmlformats.org/officeDocument/2006/relationships/customXml" Target="../ink/ink390.xml"/><Relationship Id="rId491" Type="http://schemas.openxmlformats.org/officeDocument/2006/relationships/image" Target="../media/image501.png"/><Relationship Id="rId505" Type="http://schemas.openxmlformats.org/officeDocument/2006/relationships/image" Target="../media/image508.png"/><Relationship Id="rId37" Type="http://schemas.openxmlformats.org/officeDocument/2006/relationships/image" Target="../media/image274.png"/><Relationship Id="rId79" Type="http://schemas.openxmlformats.org/officeDocument/2006/relationships/image" Target="../media/image295.png"/><Relationship Id="rId102" Type="http://schemas.openxmlformats.org/officeDocument/2006/relationships/customXml" Target="../ink/ink307.xml"/><Relationship Id="rId144" Type="http://schemas.openxmlformats.org/officeDocument/2006/relationships/customXml" Target="../ink/ink328.xml"/><Relationship Id="rId90" Type="http://schemas.openxmlformats.org/officeDocument/2006/relationships/customXml" Target="../ink/ink301.xml"/><Relationship Id="rId186" Type="http://schemas.openxmlformats.org/officeDocument/2006/relationships/customXml" Target="../ink/ink341.xml"/><Relationship Id="rId351" Type="http://schemas.openxmlformats.org/officeDocument/2006/relationships/image" Target="../media/image431.png"/><Relationship Id="rId393" Type="http://schemas.openxmlformats.org/officeDocument/2006/relationships/image" Target="../media/image452.png"/><Relationship Id="rId407" Type="http://schemas.openxmlformats.org/officeDocument/2006/relationships/image" Target="../media/image459.png"/><Relationship Id="rId449" Type="http://schemas.openxmlformats.org/officeDocument/2006/relationships/image" Target="../media/image480.png"/><Relationship Id="rId211" Type="http://schemas.openxmlformats.org/officeDocument/2006/relationships/image" Target="../media/image361.png"/><Relationship Id="rId253" Type="http://schemas.openxmlformats.org/officeDocument/2006/relationships/image" Target="../media/image382.png"/><Relationship Id="rId295" Type="http://schemas.openxmlformats.org/officeDocument/2006/relationships/image" Target="../media/image403.png"/><Relationship Id="rId309" Type="http://schemas.openxmlformats.org/officeDocument/2006/relationships/image" Target="../media/image410.png"/><Relationship Id="rId460" Type="http://schemas.openxmlformats.org/officeDocument/2006/relationships/customXml" Target="../ink/ink478.xml"/><Relationship Id="rId516" Type="http://schemas.openxmlformats.org/officeDocument/2006/relationships/image" Target="../media/image336.png"/><Relationship Id="rId48" Type="http://schemas.openxmlformats.org/officeDocument/2006/relationships/customXml" Target="../ink/ink280.xml"/><Relationship Id="rId113" Type="http://schemas.openxmlformats.org/officeDocument/2006/relationships/image" Target="../media/image312.png"/><Relationship Id="rId320" Type="http://schemas.openxmlformats.org/officeDocument/2006/relationships/customXml" Target="../ink/ink408.xml"/><Relationship Id="rId155" Type="http://schemas.openxmlformats.org/officeDocument/2006/relationships/image" Target="../media/image333.png"/><Relationship Id="rId197" Type="http://schemas.openxmlformats.org/officeDocument/2006/relationships/image" Target="../media/image354.png"/><Relationship Id="rId362" Type="http://schemas.openxmlformats.org/officeDocument/2006/relationships/customXml" Target="../ink/ink429.xml"/><Relationship Id="rId418" Type="http://schemas.openxmlformats.org/officeDocument/2006/relationships/customXml" Target="../ink/ink457.xml"/><Relationship Id="rId222" Type="http://schemas.openxmlformats.org/officeDocument/2006/relationships/customXml" Target="../ink/ink359.xml"/><Relationship Id="rId264" Type="http://schemas.openxmlformats.org/officeDocument/2006/relationships/customXml" Target="../ink/ink380.xml"/><Relationship Id="rId471" Type="http://schemas.openxmlformats.org/officeDocument/2006/relationships/image" Target="../media/image491.png"/><Relationship Id="rId17" Type="http://schemas.openxmlformats.org/officeDocument/2006/relationships/image" Target="../media/image264.png"/><Relationship Id="rId59" Type="http://schemas.openxmlformats.org/officeDocument/2006/relationships/image" Target="../media/image285.png"/><Relationship Id="rId124" Type="http://schemas.openxmlformats.org/officeDocument/2006/relationships/customXml" Target="../ink/ink318.xml"/><Relationship Id="rId527" Type="http://schemas.openxmlformats.org/officeDocument/2006/relationships/customXml" Target="../ink/ink510.xml"/><Relationship Id="rId70" Type="http://schemas.openxmlformats.org/officeDocument/2006/relationships/customXml" Target="../ink/ink291.xml"/><Relationship Id="rId331" Type="http://schemas.openxmlformats.org/officeDocument/2006/relationships/image" Target="../media/image421.png"/><Relationship Id="rId373" Type="http://schemas.openxmlformats.org/officeDocument/2006/relationships/image" Target="../media/image442.png"/><Relationship Id="rId429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372.png"/><Relationship Id="rId440" Type="http://schemas.openxmlformats.org/officeDocument/2006/relationships/customXml" Target="../ink/ink468.xml"/><Relationship Id="rId28" Type="http://schemas.openxmlformats.org/officeDocument/2006/relationships/customXml" Target="../ink/ink270.xml"/><Relationship Id="rId275" Type="http://schemas.openxmlformats.org/officeDocument/2006/relationships/image" Target="../media/image393.png"/><Relationship Id="rId300" Type="http://schemas.openxmlformats.org/officeDocument/2006/relationships/customXml" Target="../ink/ink398.xml"/><Relationship Id="rId482" Type="http://schemas.openxmlformats.org/officeDocument/2006/relationships/customXml" Target="../ink/ink489.xml"/><Relationship Id="rId81" Type="http://schemas.openxmlformats.org/officeDocument/2006/relationships/image" Target="../media/image296.png"/><Relationship Id="rId135" Type="http://schemas.openxmlformats.org/officeDocument/2006/relationships/image" Target="../media/image323.png"/><Relationship Id="rId177" Type="http://schemas.openxmlformats.org/officeDocument/2006/relationships/image" Target="../media/image344.png"/><Relationship Id="rId342" Type="http://schemas.openxmlformats.org/officeDocument/2006/relationships/customXml" Target="../ink/ink419.xml"/><Relationship Id="rId384" Type="http://schemas.openxmlformats.org/officeDocument/2006/relationships/customXml" Target="../ink/ink440.xml"/><Relationship Id="rId202" Type="http://schemas.openxmlformats.org/officeDocument/2006/relationships/customXml" Target="../ink/ink349.xml"/><Relationship Id="rId244" Type="http://schemas.openxmlformats.org/officeDocument/2006/relationships/customXml" Target="../ink/ink370.xml"/><Relationship Id="rId39" Type="http://schemas.openxmlformats.org/officeDocument/2006/relationships/image" Target="../media/image275.png"/><Relationship Id="rId286" Type="http://schemas.openxmlformats.org/officeDocument/2006/relationships/customXml" Target="../ink/ink391.xml"/><Relationship Id="rId451" Type="http://schemas.openxmlformats.org/officeDocument/2006/relationships/image" Target="../media/image481.png"/><Relationship Id="rId493" Type="http://schemas.openxmlformats.org/officeDocument/2006/relationships/image" Target="../media/image502.png"/><Relationship Id="rId507" Type="http://schemas.openxmlformats.org/officeDocument/2006/relationships/image" Target="../media/image509.png"/><Relationship Id="rId50" Type="http://schemas.openxmlformats.org/officeDocument/2006/relationships/customXml" Target="../ink/ink281.xml"/><Relationship Id="rId104" Type="http://schemas.openxmlformats.org/officeDocument/2006/relationships/customXml" Target="../ink/ink308.xml"/><Relationship Id="rId146" Type="http://schemas.openxmlformats.org/officeDocument/2006/relationships/customXml" Target="../ink/ink329.xml"/><Relationship Id="rId188" Type="http://schemas.openxmlformats.org/officeDocument/2006/relationships/customXml" Target="../ink/ink342.xml"/><Relationship Id="rId311" Type="http://schemas.openxmlformats.org/officeDocument/2006/relationships/image" Target="../media/image411.png"/><Relationship Id="rId353" Type="http://schemas.openxmlformats.org/officeDocument/2006/relationships/image" Target="../media/image432.png"/><Relationship Id="rId395" Type="http://schemas.openxmlformats.org/officeDocument/2006/relationships/image" Target="../media/image453.png"/><Relationship Id="rId409" Type="http://schemas.openxmlformats.org/officeDocument/2006/relationships/image" Target="../media/image460.png"/><Relationship Id="rId92" Type="http://schemas.openxmlformats.org/officeDocument/2006/relationships/customXml" Target="../ink/ink302.xml"/><Relationship Id="rId213" Type="http://schemas.openxmlformats.org/officeDocument/2006/relationships/image" Target="../media/image362.png"/><Relationship Id="rId420" Type="http://schemas.openxmlformats.org/officeDocument/2006/relationships/customXml" Target="../ink/ink458.xml"/><Relationship Id="rId255" Type="http://schemas.openxmlformats.org/officeDocument/2006/relationships/image" Target="../media/image383.png"/><Relationship Id="rId297" Type="http://schemas.openxmlformats.org/officeDocument/2006/relationships/image" Target="../media/image404.png"/><Relationship Id="rId462" Type="http://schemas.openxmlformats.org/officeDocument/2006/relationships/customXml" Target="../ink/ink479.xml"/><Relationship Id="rId518" Type="http://schemas.openxmlformats.org/officeDocument/2006/relationships/image" Target="../media/image337.png"/><Relationship Id="rId115" Type="http://schemas.openxmlformats.org/officeDocument/2006/relationships/image" Target="../media/image313.png"/><Relationship Id="rId322" Type="http://schemas.openxmlformats.org/officeDocument/2006/relationships/customXml" Target="../ink/ink409.xml"/><Relationship Id="rId364" Type="http://schemas.openxmlformats.org/officeDocument/2006/relationships/customXml" Target="../ink/ink430.xml"/><Relationship Id="rId61" Type="http://schemas.openxmlformats.org/officeDocument/2006/relationships/image" Target="../media/image286.png"/><Relationship Id="rId199" Type="http://schemas.openxmlformats.org/officeDocument/2006/relationships/image" Target="../media/image355.png"/><Relationship Id="rId19" Type="http://schemas.openxmlformats.org/officeDocument/2006/relationships/image" Target="../media/image265.png"/><Relationship Id="rId224" Type="http://schemas.openxmlformats.org/officeDocument/2006/relationships/customXml" Target="../ink/ink360.xml"/><Relationship Id="rId266" Type="http://schemas.openxmlformats.org/officeDocument/2006/relationships/customXml" Target="../ink/ink381.xml"/><Relationship Id="rId431" Type="http://schemas.openxmlformats.org/officeDocument/2006/relationships/image" Target="../media/image471.png"/><Relationship Id="rId473" Type="http://schemas.openxmlformats.org/officeDocument/2006/relationships/image" Target="../media/image492.png"/><Relationship Id="rId529" Type="http://schemas.openxmlformats.org/officeDocument/2006/relationships/customXml" Target="../ink/ink511.xml"/><Relationship Id="rId30" Type="http://schemas.openxmlformats.org/officeDocument/2006/relationships/customXml" Target="../ink/ink271.xml"/><Relationship Id="rId126" Type="http://schemas.openxmlformats.org/officeDocument/2006/relationships/customXml" Target="../ink/ink319.xml"/><Relationship Id="rId333" Type="http://schemas.openxmlformats.org/officeDocument/2006/relationships/image" Target="../media/image422.png"/><Relationship Id="rId72" Type="http://schemas.openxmlformats.org/officeDocument/2006/relationships/customXml" Target="../ink/ink292.xml"/><Relationship Id="rId375" Type="http://schemas.openxmlformats.org/officeDocument/2006/relationships/image" Target="../media/image443.png"/><Relationship Id="rId235" Type="http://schemas.openxmlformats.org/officeDocument/2006/relationships/image" Target="../media/image373.png"/><Relationship Id="rId277" Type="http://schemas.openxmlformats.org/officeDocument/2006/relationships/image" Target="../media/image394.png"/><Relationship Id="rId400" Type="http://schemas.openxmlformats.org/officeDocument/2006/relationships/customXml" Target="../ink/ink448.xml"/><Relationship Id="rId442" Type="http://schemas.openxmlformats.org/officeDocument/2006/relationships/customXml" Target="../ink/ink469.xml"/><Relationship Id="rId484" Type="http://schemas.openxmlformats.org/officeDocument/2006/relationships/customXml" Target="../ink/ink490.xml"/><Relationship Id="rId137" Type="http://schemas.openxmlformats.org/officeDocument/2006/relationships/image" Target="../media/image324.png"/><Relationship Id="rId302" Type="http://schemas.openxmlformats.org/officeDocument/2006/relationships/customXml" Target="../ink/ink399.xml"/><Relationship Id="rId344" Type="http://schemas.openxmlformats.org/officeDocument/2006/relationships/customXml" Target="../ink/ink420.xml"/><Relationship Id="rId41" Type="http://schemas.openxmlformats.org/officeDocument/2006/relationships/image" Target="../media/image276.png"/><Relationship Id="rId83" Type="http://schemas.openxmlformats.org/officeDocument/2006/relationships/image" Target="../media/image297.png"/><Relationship Id="rId179" Type="http://schemas.openxmlformats.org/officeDocument/2006/relationships/image" Target="../media/image345.png"/><Relationship Id="rId386" Type="http://schemas.openxmlformats.org/officeDocument/2006/relationships/customXml" Target="../ink/ink441.xml"/><Relationship Id="rId190" Type="http://schemas.openxmlformats.org/officeDocument/2006/relationships/customXml" Target="../ink/ink343.xml"/><Relationship Id="rId204" Type="http://schemas.openxmlformats.org/officeDocument/2006/relationships/customXml" Target="../ink/ink350.xml"/><Relationship Id="rId246" Type="http://schemas.openxmlformats.org/officeDocument/2006/relationships/customXml" Target="../ink/ink371.xml"/><Relationship Id="rId288" Type="http://schemas.openxmlformats.org/officeDocument/2006/relationships/customXml" Target="../ink/ink392.xml"/><Relationship Id="rId411" Type="http://schemas.openxmlformats.org/officeDocument/2006/relationships/image" Target="../media/image461.png"/><Relationship Id="rId453" Type="http://schemas.openxmlformats.org/officeDocument/2006/relationships/image" Target="../media/image482.png"/><Relationship Id="rId106" Type="http://schemas.openxmlformats.org/officeDocument/2006/relationships/customXml" Target="../ink/ink309.xml"/><Relationship Id="rId313" Type="http://schemas.openxmlformats.org/officeDocument/2006/relationships/image" Target="../media/image412.png"/><Relationship Id="rId495" Type="http://schemas.openxmlformats.org/officeDocument/2006/relationships/image" Target="../media/image503.png"/><Relationship Id="rId10" Type="http://schemas.openxmlformats.org/officeDocument/2006/relationships/customXml" Target="../ink/ink261.xml"/><Relationship Id="rId52" Type="http://schemas.openxmlformats.org/officeDocument/2006/relationships/customXml" Target="../ink/ink282.xml"/><Relationship Id="rId94" Type="http://schemas.openxmlformats.org/officeDocument/2006/relationships/customXml" Target="../ink/ink303.xml"/><Relationship Id="rId148" Type="http://schemas.openxmlformats.org/officeDocument/2006/relationships/customXml" Target="../ink/ink330.xml"/><Relationship Id="rId355" Type="http://schemas.openxmlformats.org/officeDocument/2006/relationships/image" Target="../media/image433.png"/><Relationship Id="rId397" Type="http://schemas.openxmlformats.org/officeDocument/2006/relationships/image" Target="../media/image454.png"/><Relationship Id="rId520" Type="http://schemas.openxmlformats.org/officeDocument/2006/relationships/image" Target="../media/image338.png"/><Relationship Id="rId215" Type="http://schemas.openxmlformats.org/officeDocument/2006/relationships/image" Target="../media/image363.png"/><Relationship Id="rId257" Type="http://schemas.openxmlformats.org/officeDocument/2006/relationships/image" Target="../media/image384.png"/><Relationship Id="rId422" Type="http://schemas.openxmlformats.org/officeDocument/2006/relationships/customXml" Target="../ink/ink459.xml"/><Relationship Id="rId464" Type="http://schemas.openxmlformats.org/officeDocument/2006/relationships/customXml" Target="../ink/ink480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68.xml"/><Relationship Id="rId21" Type="http://schemas.openxmlformats.org/officeDocument/2006/relationships/customXml" Target="../ink/ink520.xml"/><Relationship Id="rId324" Type="http://schemas.openxmlformats.org/officeDocument/2006/relationships/image" Target="../media/image670.png"/><Relationship Id="rId531" Type="http://schemas.openxmlformats.org/officeDocument/2006/relationships/customXml" Target="../ink/ink747.xml"/><Relationship Id="rId170" Type="http://schemas.openxmlformats.org/officeDocument/2006/relationships/image" Target="../media/image593.png"/><Relationship Id="rId268" Type="http://schemas.openxmlformats.org/officeDocument/2006/relationships/image" Target="../media/image642.png"/><Relationship Id="rId475" Type="http://schemas.openxmlformats.org/officeDocument/2006/relationships/customXml" Target="../ink/ink719.xml"/><Relationship Id="rId32" Type="http://schemas.openxmlformats.org/officeDocument/2006/relationships/image" Target="../media/image523.png"/><Relationship Id="rId128" Type="http://schemas.openxmlformats.org/officeDocument/2006/relationships/image" Target="../media/image571.png"/><Relationship Id="rId335" Type="http://schemas.openxmlformats.org/officeDocument/2006/relationships/customXml" Target="../ink/ink649.xml"/><Relationship Id="rId542" Type="http://schemas.openxmlformats.org/officeDocument/2006/relationships/image" Target="../media/image618.png"/><Relationship Id="rId181" Type="http://schemas.openxmlformats.org/officeDocument/2006/relationships/customXml" Target="../ink/ink600.xml"/><Relationship Id="rId402" Type="http://schemas.openxmlformats.org/officeDocument/2006/relationships/image" Target="../media/image709.png"/><Relationship Id="rId279" Type="http://schemas.openxmlformats.org/officeDocument/2006/relationships/customXml" Target="../ink/ink621.xml"/><Relationship Id="rId486" Type="http://schemas.openxmlformats.org/officeDocument/2006/relationships/image" Target="../media/image750.png"/><Relationship Id="rId43" Type="http://schemas.openxmlformats.org/officeDocument/2006/relationships/customXml" Target="../ink/ink531.xml"/><Relationship Id="rId139" Type="http://schemas.openxmlformats.org/officeDocument/2006/relationships/customXml" Target="../ink/ink579.xml"/><Relationship Id="rId290" Type="http://schemas.openxmlformats.org/officeDocument/2006/relationships/image" Target="../media/image653.png"/><Relationship Id="rId304" Type="http://schemas.openxmlformats.org/officeDocument/2006/relationships/image" Target="../media/image660.png"/><Relationship Id="rId346" Type="http://schemas.openxmlformats.org/officeDocument/2006/relationships/image" Target="../media/image681.png"/><Relationship Id="rId388" Type="http://schemas.openxmlformats.org/officeDocument/2006/relationships/image" Target="../media/image702.png"/><Relationship Id="rId511" Type="http://schemas.openxmlformats.org/officeDocument/2006/relationships/customXml" Target="../ink/ink737.xml"/><Relationship Id="rId553" Type="http://schemas.openxmlformats.org/officeDocument/2006/relationships/customXml" Target="../ink/ink758.xml"/><Relationship Id="rId85" Type="http://schemas.openxmlformats.org/officeDocument/2006/relationships/customXml" Target="../ink/ink552.xml"/><Relationship Id="rId150" Type="http://schemas.openxmlformats.org/officeDocument/2006/relationships/image" Target="../media/image583.png"/><Relationship Id="rId192" Type="http://schemas.openxmlformats.org/officeDocument/2006/relationships/image" Target="../media/image604.png"/><Relationship Id="rId206" Type="http://schemas.openxmlformats.org/officeDocument/2006/relationships/image" Target="../media/image611.png"/><Relationship Id="rId413" Type="http://schemas.openxmlformats.org/officeDocument/2006/relationships/customXml" Target="../ink/ink688.xml"/><Relationship Id="rId595" Type="http://schemas.openxmlformats.org/officeDocument/2006/relationships/customXml" Target="../ink/ink779.xml"/><Relationship Id="rId455" Type="http://schemas.openxmlformats.org/officeDocument/2006/relationships/customXml" Target="../ink/ink709.xml"/><Relationship Id="rId497" Type="http://schemas.openxmlformats.org/officeDocument/2006/relationships/customXml" Target="../ink/ink730.xml"/><Relationship Id="rId12" Type="http://schemas.openxmlformats.org/officeDocument/2006/relationships/image" Target="../media/image513.png"/><Relationship Id="rId108" Type="http://schemas.openxmlformats.org/officeDocument/2006/relationships/image" Target="../media/image561.png"/><Relationship Id="rId315" Type="http://schemas.openxmlformats.org/officeDocument/2006/relationships/customXml" Target="../ink/ink639.xml"/><Relationship Id="rId357" Type="http://schemas.openxmlformats.org/officeDocument/2006/relationships/customXml" Target="../ink/ink660.xml"/><Relationship Id="rId522" Type="http://schemas.openxmlformats.org/officeDocument/2006/relationships/image" Target="../media/image768.png"/><Relationship Id="rId54" Type="http://schemas.openxmlformats.org/officeDocument/2006/relationships/image" Target="../media/image534.png"/><Relationship Id="rId96" Type="http://schemas.openxmlformats.org/officeDocument/2006/relationships/image" Target="../media/image555.png"/><Relationship Id="rId161" Type="http://schemas.openxmlformats.org/officeDocument/2006/relationships/customXml" Target="../ink/ink590.xml"/><Relationship Id="rId399" Type="http://schemas.openxmlformats.org/officeDocument/2006/relationships/customXml" Target="../ink/ink681.xml"/><Relationship Id="rId564" Type="http://schemas.openxmlformats.org/officeDocument/2006/relationships/image" Target="../media/image629.png"/><Relationship Id="rId424" Type="http://schemas.openxmlformats.org/officeDocument/2006/relationships/image" Target="../media/image719.png"/><Relationship Id="rId466" Type="http://schemas.openxmlformats.org/officeDocument/2006/relationships/image" Target="../media/image740.png"/><Relationship Id="rId23" Type="http://schemas.openxmlformats.org/officeDocument/2006/relationships/customXml" Target="../ink/ink521.xml"/><Relationship Id="rId119" Type="http://schemas.openxmlformats.org/officeDocument/2006/relationships/customXml" Target="../ink/ink569.xml"/><Relationship Id="rId270" Type="http://schemas.openxmlformats.org/officeDocument/2006/relationships/image" Target="../media/image643.png"/><Relationship Id="rId326" Type="http://schemas.openxmlformats.org/officeDocument/2006/relationships/image" Target="../media/image671.png"/><Relationship Id="rId533" Type="http://schemas.openxmlformats.org/officeDocument/2006/relationships/customXml" Target="../ink/ink748.xml"/><Relationship Id="rId65" Type="http://schemas.openxmlformats.org/officeDocument/2006/relationships/customXml" Target="../ink/ink542.xml"/><Relationship Id="rId130" Type="http://schemas.openxmlformats.org/officeDocument/2006/relationships/image" Target="../media/image572.png"/><Relationship Id="rId368" Type="http://schemas.openxmlformats.org/officeDocument/2006/relationships/image" Target="../media/image692.png"/><Relationship Id="rId575" Type="http://schemas.openxmlformats.org/officeDocument/2006/relationships/customXml" Target="../ink/ink769.xml"/><Relationship Id="rId172" Type="http://schemas.openxmlformats.org/officeDocument/2006/relationships/image" Target="../media/image594.png"/><Relationship Id="rId435" Type="http://schemas.openxmlformats.org/officeDocument/2006/relationships/customXml" Target="../ink/ink699.xml"/><Relationship Id="rId477" Type="http://schemas.openxmlformats.org/officeDocument/2006/relationships/customXml" Target="../ink/ink720.xml"/><Relationship Id="rId281" Type="http://schemas.openxmlformats.org/officeDocument/2006/relationships/customXml" Target="../ink/ink622.xml"/><Relationship Id="rId337" Type="http://schemas.openxmlformats.org/officeDocument/2006/relationships/customXml" Target="../ink/ink650.xml"/><Relationship Id="rId502" Type="http://schemas.openxmlformats.org/officeDocument/2006/relationships/image" Target="../media/image758.png"/><Relationship Id="rId34" Type="http://schemas.openxmlformats.org/officeDocument/2006/relationships/image" Target="../media/image524.png"/><Relationship Id="rId76" Type="http://schemas.openxmlformats.org/officeDocument/2006/relationships/image" Target="../media/image545.png"/><Relationship Id="rId141" Type="http://schemas.openxmlformats.org/officeDocument/2006/relationships/customXml" Target="../ink/ink580.xml"/><Relationship Id="rId379" Type="http://schemas.openxmlformats.org/officeDocument/2006/relationships/customXml" Target="../ink/ink671.xml"/><Relationship Id="rId544" Type="http://schemas.openxmlformats.org/officeDocument/2006/relationships/image" Target="../media/image619.png"/><Relationship Id="rId586" Type="http://schemas.openxmlformats.org/officeDocument/2006/relationships/image" Target="../media/image771.png"/><Relationship Id="rId7" Type="http://schemas.openxmlformats.org/officeDocument/2006/relationships/customXml" Target="../ink/ink513.xml"/><Relationship Id="rId183" Type="http://schemas.openxmlformats.org/officeDocument/2006/relationships/customXml" Target="../ink/ink601.xml"/><Relationship Id="rId390" Type="http://schemas.openxmlformats.org/officeDocument/2006/relationships/image" Target="../media/image703.png"/><Relationship Id="rId404" Type="http://schemas.openxmlformats.org/officeDocument/2006/relationships/image" Target="../media/image710.png"/><Relationship Id="rId446" Type="http://schemas.openxmlformats.org/officeDocument/2006/relationships/image" Target="../media/image730.png"/><Relationship Id="rId292" Type="http://schemas.openxmlformats.org/officeDocument/2006/relationships/image" Target="../media/image654.png"/><Relationship Id="rId306" Type="http://schemas.openxmlformats.org/officeDocument/2006/relationships/image" Target="../media/image661.png"/><Relationship Id="rId488" Type="http://schemas.openxmlformats.org/officeDocument/2006/relationships/image" Target="../media/image751.png"/><Relationship Id="rId45" Type="http://schemas.openxmlformats.org/officeDocument/2006/relationships/customXml" Target="../ink/ink532.xml"/><Relationship Id="rId87" Type="http://schemas.openxmlformats.org/officeDocument/2006/relationships/customXml" Target="../ink/ink553.xml"/><Relationship Id="rId110" Type="http://schemas.openxmlformats.org/officeDocument/2006/relationships/image" Target="../media/image562.png"/><Relationship Id="rId348" Type="http://schemas.openxmlformats.org/officeDocument/2006/relationships/image" Target="../media/image682.png"/><Relationship Id="rId513" Type="http://schemas.openxmlformats.org/officeDocument/2006/relationships/customXml" Target="../ink/ink738.xml"/><Relationship Id="rId555" Type="http://schemas.openxmlformats.org/officeDocument/2006/relationships/customXml" Target="../ink/ink759.xml"/><Relationship Id="rId597" Type="http://schemas.openxmlformats.org/officeDocument/2006/relationships/customXml" Target="../ink/ink780.xml"/><Relationship Id="rId152" Type="http://schemas.openxmlformats.org/officeDocument/2006/relationships/image" Target="../media/image584.png"/><Relationship Id="rId194" Type="http://schemas.openxmlformats.org/officeDocument/2006/relationships/image" Target="../media/image605.png"/><Relationship Id="rId415" Type="http://schemas.openxmlformats.org/officeDocument/2006/relationships/customXml" Target="../ink/ink689.xml"/><Relationship Id="rId457" Type="http://schemas.openxmlformats.org/officeDocument/2006/relationships/customXml" Target="../ink/ink710.xml"/><Relationship Id="rId499" Type="http://schemas.openxmlformats.org/officeDocument/2006/relationships/customXml" Target="../ink/ink731.xml"/><Relationship Id="rId14" Type="http://schemas.openxmlformats.org/officeDocument/2006/relationships/image" Target="../media/image514.png"/><Relationship Id="rId56" Type="http://schemas.openxmlformats.org/officeDocument/2006/relationships/image" Target="../media/image535.png"/><Relationship Id="rId317" Type="http://schemas.openxmlformats.org/officeDocument/2006/relationships/customXml" Target="../ink/ink640.xml"/><Relationship Id="rId359" Type="http://schemas.openxmlformats.org/officeDocument/2006/relationships/customXml" Target="../ink/ink661.xml"/><Relationship Id="rId524" Type="http://schemas.openxmlformats.org/officeDocument/2006/relationships/image" Target="../media/image769.png"/><Relationship Id="rId566" Type="http://schemas.openxmlformats.org/officeDocument/2006/relationships/image" Target="../media/image630.png"/><Relationship Id="rId98" Type="http://schemas.openxmlformats.org/officeDocument/2006/relationships/image" Target="../media/image556.png"/><Relationship Id="rId121" Type="http://schemas.openxmlformats.org/officeDocument/2006/relationships/customXml" Target="../ink/ink570.xml"/><Relationship Id="rId163" Type="http://schemas.openxmlformats.org/officeDocument/2006/relationships/customXml" Target="../ink/ink591.xml"/><Relationship Id="rId370" Type="http://schemas.openxmlformats.org/officeDocument/2006/relationships/image" Target="../media/image693.png"/><Relationship Id="rId426" Type="http://schemas.openxmlformats.org/officeDocument/2006/relationships/image" Target="../media/image720.png"/><Relationship Id="rId468" Type="http://schemas.openxmlformats.org/officeDocument/2006/relationships/image" Target="../media/image741.png"/><Relationship Id="rId25" Type="http://schemas.openxmlformats.org/officeDocument/2006/relationships/customXml" Target="../ink/ink522.xml"/><Relationship Id="rId67" Type="http://schemas.openxmlformats.org/officeDocument/2006/relationships/customXml" Target="../ink/ink543.xml"/><Relationship Id="rId272" Type="http://schemas.openxmlformats.org/officeDocument/2006/relationships/image" Target="../media/image644.png"/><Relationship Id="rId328" Type="http://schemas.openxmlformats.org/officeDocument/2006/relationships/image" Target="../media/image672.png"/><Relationship Id="rId535" Type="http://schemas.openxmlformats.org/officeDocument/2006/relationships/customXml" Target="../ink/ink749.xml"/><Relationship Id="rId577" Type="http://schemas.openxmlformats.org/officeDocument/2006/relationships/customXml" Target="../ink/ink770.xml"/><Relationship Id="rId132" Type="http://schemas.openxmlformats.org/officeDocument/2006/relationships/image" Target="../media/image573.png"/><Relationship Id="rId174" Type="http://schemas.openxmlformats.org/officeDocument/2006/relationships/image" Target="../media/image595.png"/><Relationship Id="rId381" Type="http://schemas.openxmlformats.org/officeDocument/2006/relationships/customXml" Target="../ink/ink672.xml"/><Relationship Id="rId437" Type="http://schemas.openxmlformats.org/officeDocument/2006/relationships/customXml" Target="../ink/ink700.xml"/><Relationship Id="rId479" Type="http://schemas.openxmlformats.org/officeDocument/2006/relationships/customXml" Target="../ink/ink721.xml"/><Relationship Id="rId36" Type="http://schemas.openxmlformats.org/officeDocument/2006/relationships/image" Target="../media/image525.png"/><Relationship Id="rId283" Type="http://schemas.openxmlformats.org/officeDocument/2006/relationships/customXml" Target="../ink/ink623.xml"/><Relationship Id="rId339" Type="http://schemas.openxmlformats.org/officeDocument/2006/relationships/customXml" Target="../ink/ink651.xml"/><Relationship Id="rId490" Type="http://schemas.openxmlformats.org/officeDocument/2006/relationships/image" Target="../media/image752.png"/><Relationship Id="rId504" Type="http://schemas.openxmlformats.org/officeDocument/2006/relationships/image" Target="../media/image759.png"/><Relationship Id="rId546" Type="http://schemas.openxmlformats.org/officeDocument/2006/relationships/image" Target="../media/image620.png"/><Relationship Id="rId78" Type="http://schemas.openxmlformats.org/officeDocument/2006/relationships/image" Target="../media/image546.png"/><Relationship Id="rId101" Type="http://schemas.openxmlformats.org/officeDocument/2006/relationships/customXml" Target="../ink/ink560.xml"/><Relationship Id="rId143" Type="http://schemas.openxmlformats.org/officeDocument/2006/relationships/customXml" Target="../ink/ink581.xml"/><Relationship Id="rId185" Type="http://schemas.openxmlformats.org/officeDocument/2006/relationships/customXml" Target="../ink/ink602.xml"/><Relationship Id="rId350" Type="http://schemas.openxmlformats.org/officeDocument/2006/relationships/image" Target="../media/image683.png"/><Relationship Id="rId406" Type="http://schemas.openxmlformats.org/officeDocument/2006/relationships/image" Target="../media/image711.png"/><Relationship Id="rId588" Type="http://schemas.openxmlformats.org/officeDocument/2006/relationships/image" Target="../media/image772.png"/><Relationship Id="rId9" Type="http://schemas.openxmlformats.org/officeDocument/2006/relationships/customXml" Target="../ink/ink514.xml"/><Relationship Id="rId392" Type="http://schemas.openxmlformats.org/officeDocument/2006/relationships/image" Target="../media/image704.png"/><Relationship Id="rId448" Type="http://schemas.openxmlformats.org/officeDocument/2006/relationships/image" Target="../media/image731.png"/><Relationship Id="rId294" Type="http://schemas.openxmlformats.org/officeDocument/2006/relationships/image" Target="../media/image655.png"/><Relationship Id="rId308" Type="http://schemas.openxmlformats.org/officeDocument/2006/relationships/image" Target="../media/image662.png"/><Relationship Id="rId515" Type="http://schemas.openxmlformats.org/officeDocument/2006/relationships/customXml" Target="../ink/ink739.xml"/><Relationship Id="rId47" Type="http://schemas.openxmlformats.org/officeDocument/2006/relationships/customXml" Target="../ink/ink533.xml"/><Relationship Id="rId89" Type="http://schemas.openxmlformats.org/officeDocument/2006/relationships/customXml" Target="../ink/ink554.xml"/><Relationship Id="rId112" Type="http://schemas.openxmlformats.org/officeDocument/2006/relationships/image" Target="../media/image563.png"/><Relationship Id="rId154" Type="http://schemas.openxmlformats.org/officeDocument/2006/relationships/image" Target="../media/image585.png"/><Relationship Id="rId361" Type="http://schemas.openxmlformats.org/officeDocument/2006/relationships/customXml" Target="../ink/ink662.xml"/><Relationship Id="rId557" Type="http://schemas.openxmlformats.org/officeDocument/2006/relationships/customXml" Target="../ink/ink760.xml"/><Relationship Id="rId196" Type="http://schemas.openxmlformats.org/officeDocument/2006/relationships/image" Target="../media/image606.png"/><Relationship Id="rId417" Type="http://schemas.openxmlformats.org/officeDocument/2006/relationships/customXml" Target="../ink/ink690.xml"/><Relationship Id="rId459" Type="http://schemas.openxmlformats.org/officeDocument/2006/relationships/customXml" Target="../ink/ink711.xml"/><Relationship Id="rId16" Type="http://schemas.openxmlformats.org/officeDocument/2006/relationships/image" Target="../media/image515.png"/><Relationship Id="rId319" Type="http://schemas.openxmlformats.org/officeDocument/2006/relationships/customXml" Target="../ink/ink641.xml"/><Relationship Id="rId470" Type="http://schemas.openxmlformats.org/officeDocument/2006/relationships/image" Target="../media/image742.png"/><Relationship Id="rId526" Type="http://schemas.openxmlformats.org/officeDocument/2006/relationships/image" Target="../media/image770.png"/><Relationship Id="rId58" Type="http://schemas.openxmlformats.org/officeDocument/2006/relationships/image" Target="../media/image536.png"/><Relationship Id="rId123" Type="http://schemas.openxmlformats.org/officeDocument/2006/relationships/customXml" Target="../ink/ink571.xml"/><Relationship Id="rId330" Type="http://schemas.openxmlformats.org/officeDocument/2006/relationships/image" Target="../media/image673.png"/><Relationship Id="rId568" Type="http://schemas.openxmlformats.org/officeDocument/2006/relationships/image" Target="../media/image631.png"/><Relationship Id="rId165" Type="http://schemas.openxmlformats.org/officeDocument/2006/relationships/customXml" Target="../ink/ink592.xml"/><Relationship Id="rId372" Type="http://schemas.openxmlformats.org/officeDocument/2006/relationships/image" Target="../media/image694.png"/><Relationship Id="rId428" Type="http://schemas.openxmlformats.org/officeDocument/2006/relationships/image" Target="../media/image721.png"/><Relationship Id="rId274" Type="http://schemas.openxmlformats.org/officeDocument/2006/relationships/image" Target="../media/image645.png"/><Relationship Id="rId481" Type="http://schemas.openxmlformats.org/officeDocument/2006/relationships/customXml" Target="../ink/ink722.xml"/><Relationship Id="rId27" Type="http://schemas.openxmlformats.org/officeDocument/2006/relationships/customXml" Target="../ink/ink523.xml"/><Relationship Id="rId69" Type="http://schemas.openxmlformats.org/officeDocument/2006/relationships/customXml" Target="../ink/ink544.xml"/><Relationship Id="rId134" Type="http://schemas.openxmlformats.org/officeDocument/2006/relationships/image" Target="../media/image574.png"/><Relationship Id="rId537" Type="http://schemas.openxmlformats.org/officeDocument/2006/relationships/customXml" Target="../ink/ink750.xml"/><Relationship Id="rId579" Type="http://schemas.openxmlformats.org/officeDocument/2006/relationships/customXml" Target="../ink/ink771.xml"/><Relationship Id="rId80" Type="http://schemas.openxmlformats.org/officeDocument/2006/relationships/image" Target="../media/image547.png"/><Relationship Id="rId176" Type="http://schemas.openxmlformats.org/officeDocument/2006/relationships/image" Target="../media/image596.png"/><Relationship Id="rId341" Type="http://schemas.openxmlformats.org/officeDocument/2006/relationships/customXml" Target="../ink/ink652.xml"/><Relationship Id="rId383" Type="http://schemas.openxmlformats.org/officeDocument/2006/relationships/customXml" Target="../ink/ink673.xml"/><Relationship Id="rId439" Type="http://schemas.openxmlformats.org/officeDocument/2006/relationships/customXml" Target="../ink/ink701.xml"/><Relationship Id="rId590" Type="http://schemas.openxmlformats.org/officeDocument/2006/relationships/image" Target="../media/image773.png"/><Relationship Id="rId201" Type="http://schemas.openxmlformats.org/officeDocument/2006/relationships/customXml" Target="../ink/ink610.xml"/><Relationship Id="rId285" Type="http://schemas.openxmlformats.org/officeDocument/2006/relationships/customXml" Target="../ink/ink624.xml"/><Relationship Id="rId450" Type="http://schemas.openxmlformats.org/officeDocument/2006/relationships/image" Target="../media/image732.png"/><Relationship Id="rId506" Type="http://schemas.openxmlformats.org/officeDocument/2006/relationships/image" Target="../media/image760.png"/><Relationship Id="rId38" Type="http://schemas.openxmlformats.org/officeDocument/2006/relationships/image" Target="../media/image526.png"/><Relationship Id="rId103" Type="http://schemas.openxmlformats.org/officeDocument/2006/relationships/customXml" Target="../ink/ink561.xml"/><Relationship Id="rId310" Type="http://schemas.openxmlformats.org/officeDocument/2006/relationships/image" Target="../media/image663.png"/><Relationship Id="rId492" Type="http://schemas.openxmlformats.org/officeDocument/2006/relationships/image" Target="../media/image753.png"/><Relationship Id="rId548" Type="http://schemas.openxmlformats.org/officeDocument/2006/relationships/image" Target="../media/image621.png"/><Relationship Id="rId91" Type="http://schemas.openxmlformats.org/officeDocument/2006/relationships/customXml" Target="../ink/ink555.xml"/><Relationship Id="rId145" Type="http://schemas.openxmlformats.org/officeDocument/2006/relationships/customXml" Target="../ink/ink582.xml"/><Relationship Id="rId187" Type="http://schemas.openxmlformats.org/officeDocument/2006/relationships/customXml" Target="../ink/ink603.xml"/><Relationship Id="rId352" Type="http://schemas.openxmlformats.org/officeDocument/2006/relationships/image" Target="../media/image684.png"/><Relationship Id="rId394" Type="http://schemas.openxmlformats.org/officeDocument/2006/relationships/image" Target="../media/image705.png"/><Relationship Id="rId408" Type="http://schemas.openxmlformats.org/officeDocument/2006/relationships/image" Target="../media/image712.png"/><Relationship Id="rId49" Type="http://schemas.openxmlformats.org/officeDocument/2006/relationships/customXml" Target="../ink/ink534.xml"/><Relationship Id="rId114" Type="http://schemas.openxmlformats.org/officeDocument/2006/relationships/image" Target="../media/image564.png"/><Relationship Id="rId296" Type="http://schemas.openxmlformats.org/officeDocument/2006/relationships/image" Target="../media/image656.png"/><Relationship Id="rId461" Type="http://schemas.openxmlformats.org/officeDocument/2006/relationships/customXml" Target="../ink/ink712.xml"/><Relationship Id="rId517" Type="http://schemas.openxmlformats.org/officeDocument/2006/relationships/customXml" Target="../ink/ink740.xml"/><Relationship Id="rId559" Type="http://schemas.openxmlformats.org/officeDocument/2006/relationships/customXml" Target="../ink/ink761.xml"/><Relationship Id="rId60" Type="http://schemas.openxmlformats.org/officeDocument/2006/relationships/image" Target="../media/image537.png"/><Relationship Id="rId156" Type="http://schemas.openxmlformats.org/officeDocument/2006/relationships/image" Target="../media/image586.png"/><Relationship Id="rId198" Type="http://schemas.openxmlformats.org/officeDocument/2006/relationships/image" Target="../media/image607.png"/><Relationship Id="rId321" Type="http://schemas.openxmlformats.org/officeDocument/2006/relationships/customXml" Target="../ink/ink642.xml"/><Relationship Id="rId363" Type="http://schemas.openxmlformats.org/officeDocument/2006/relationships/customXml" Target="../ink/ink663.xml"/><Relationship Id="rId419" Type="http://schemas.openxmlformats.org/officeDocument/2006/relationships/customXml" Target="../ink/ink691.xml"/><Relationship Id="rId570" Type="http://schemas.openxmlformats.org/officeDocument/2006/relationships/image" Target="../media/image632.png"/><Relationship Id="rId430" Type="http://schemas.openxmlformats.org/officeDocument/2006/relationships/image" Target="../media/image722.png"/><Relationship Id="rId18" Type="http://schemas.openxmlformats.org/officeDocument/2006/relationships/image" Target="../media/image516.png"/><Relationship Id="rId265" Type="http://schemas.openxmlformats.org/officeDocument/2006/relationships/customXml" Target="../ink/ink614.xml"/><Relationship Id="rId472" Type="http://schemas.openxmlformats.org/officeDocument/2006/relationships/image" Target="../media/image743.png"/><Relationship Id="rId528" Type="http://schemas.openxmlformats.org/officeDocument/2006/relationships/image" Target="../media/image579.png"/><Relationship Id="rId125" Type="http://schemas.openxmlformats.org/officeDocument/2006/relationships/customXml" Target="../ink/ink572.xml"/><Relationship Id="rId167" Type="http://schemas.openxmlformats.org/officeDocument/2006/relationships/customXml" Target="../ink/ink593.xml"/><Relationship Id="rId332" Type="http://schemas.openxmlformats.org/officeDocument/2006/relationships/image" Target="../media/image674.png"/><Relationship Id="rId374" Type="http://schemas.openxmlformats.org/officeDocument/2006/relationships/image" Target="../media/image695.png"/><Relationship Id="rId581" Type="http://schemas.openxmlformats.org/officeDocument/2006/relationships/customXml" Target="../ink/ink772.xml"/><Relationship Id="rId71" Type="http://schemas.openxmlformats.org/officeDocument/2006/relationships/customXml" Target="../ink/ink545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524.xml"/><Relationship Id="rId276" Type="http://schemas.openxmlformats.org/officeDocument/2006/relationships/image" Target="../media/image646.png"/><Relationship Id="rId441" Type="http://schemas.openxmlformats.org/officeDocument/2006/relationships/customXml" Target="../ink/ink702.xml"/><Relationship Id="rId483" Type="http://schemas.openxmlformats.org/officeDocument/2006/relationships/customXml" Target="../ink/ink723.xml"/><Relationship Id="rId539" Type="http://schemas.openxmlformats.org/officeDocument/2006/relationships/customXml" Target="../ink/ink751.xml"/><Relationship Id="rId40" Type="http://schemas.openxmlformats.org/officeDocument/2006/relationships/image" Target="../media/image527.png"/><Relationship Id="rId136" Type="http://schemas.openxmlformats.org/officeDocument/2006/relationships/image" Target="../media/image575.png"/><Relationship Id="rId178" Type="http://schemas.openxmlformats.org/officeDocument/2006/relationships/image" Target="../media/image597.png"/><Relationship Id="rId301" Type="http://schemas.openxmlformats.org/officeDocument/2006/relationships/customXml" Target="../ink/ink632.xml"/><Relationship Id="rId343" Type="http://schemas.openxmlformats.org/officeDocument/2006/relationships/customXml" Target="../ink/ink653.xml"/><Relationship Id="rId550" Type="http://schemas.openxmlformats.org/officeDocument/2006/relationships/image" Target="../media/image622.png"/><Relationship Id="rId82" Type="http://schemas.openxmlformats.org/officeDocument/2006/relationships/image" Target="../media/image548.png"/><Relationship Id="rId203" Type="http://schemas.openxmlformats.org/officeDocument/2006/relationships/customXml" Target="../ink/ink611.xml"/><Relationship Id="rId385" Type="http://schemas.openxmlformats.org/officeDocument/2006/relationships/customXml" Target="../ink/ink674.xml"/><Relationship Id="rId592" Type="http://schemas.openxmlformats.org/officeDocument/2006/relationships/image" Target="../media/image774.png"/><Relationship Id="rId287" Type="http://schemas.openxmlformats.org/officeDocument/2006/relationships/customXml" Target="../ink/ink625.xml"/><Relationship Id="rId410" Type="http://schemas.openxmlformats.org/officeDocument/2006/relationships/image" Target="../media/image713.png"/><Relationship Id="rId452" Type="http://schemas.openxmlformats.org/officeDocument/2006/relationships/image" Target="../media/image733.png"/><Relationship Id="rId494" Type="http://schemas.openxmlformats.org/officeDocument/2006/relationships/image" Target="../media/image754.png"/><Relationship Id="rId508" Type="http://schemas.openxmlformats.org/officeDocument/2006/relationships/image" Target="../media/image761.png"/><Relationship Id="rId105" Type="http://schemas.openxmlformats.org/officeDocument/2006/relationships/customXml" Target="../ink/ink562.xml"/><Relationship Id="rId147" Type="http://schemas.openxmlformats.org/officeDocument/2006/relationships/customXml" Target="../ink/ink583.xml"/><Relationship Id="rId312" Type="http://schemas.openxmlformats.org/officeDocument/2006/relationships/image" Target="../media/image664.png"/><Relationship Id="rId354" Type="http://schemas.openxmlformats.org/officeDocument/2006/relationships/image" Target="../media/image685.png"/><Relationship Id="rId51" Type="http://schemas.openxmlformats.org/officeDocument/2006/relationships/customXml" Target="../ink/ink535.xml"/><Relationship Id="rId93" Type="http://schemas.openxmlformats.org/officeDocument/2006/relationships/customXml" Target="../ink/ink556.xml"/><Relationship Id="rId189" Type="http://schemas.openxmlformats.org/officeDocument/2006/relationships/customXml" Target="../ink/ink604.xml"/><Relationship Id="rId396" Type="http://schemas.openxmlformats.org/officeDocument/2006/relationships/image" Target="../media/image706.png"/><Relationship Id="rId561" Type="http://schemas.openxmlformats.org/officeDocument/2006/relationships/customXml" Target="../ink/ink762.xml"/><Relationship Id="rId298" Type="http://schemas.openxmlformats.org/officeDocument/2006/relationships/image" Target="../media/image657.png"/><Relationship Id="rId421" Type="http://schemas.openxmlformats.org/officeDocument/2006/relationships/customXml" Target="../ink/ink692.xml"/><Relationship Id="rId463" Type="http://schemas.openxmlformats.org/officeDocument/2006/relationships/customXml" Target="../ink/ink713.xml"/><Relationship Id="rId519" Type="http://schemas.openxmlformats.org/officeDocument/2006/relationships/customXml" Target="../ink/ink741.xml"/><Relationship Id="rId116" Type="http://schemas.openxmlformats.org/officeDocument/2006/relationships/image" Target="../media/image565.png"/><Relationship Id="rId158" Type="http://schemas.openxmlformats.org/officeDocument/2006/relationships/image" Target="../media/image587.png"/><Relationship Id="rId323" Type="http://schemas.openxmlformats.org/officeDocument/2006/relationships/customXml" Target="../ink/ink643.xml"/><Relationship Id="rId530" Type="http://schemas.openxmlformats.org/officeDocument/2006/relationships/image" Target="../media/image612.png"/><Relationship Id="rId20" Type="http://schemas.openxmlformats.org/officeDocument/2006/relationships/image" Target="../media/image517.png"/><Relationship Id="rId62" Type="http://schemas.openxmlformats.org/officeDocument/2006/relationships/image" Target="../media/image538.png"/><Relationship Id="rId365" Type="http://schemas.openxmlformats.org/officeDocument/2006/relationships/customXml" Target="../ink/ink664.xml"/><Relationship Id="rId572" Type="http://schemas.openxmlformats.org/officeDocument/2006/relationships/image" Target="../media/image633.png"/><Relationship Id="rId267" Type="http://schemas.openxmlformats.org/officeDocument/2006/relationships/customXml" Target="../ink/ink615.xml"/><Relationship Id="rId432" Type="http://schemas.openxmlformats.org/officeDocument/2006/relationships/image" Target="../media/image723.png"/><Relationship Id="rId474" Type="http://schemas.openxmlformats.org/officeDocument/2006/relationships/image" Target="../media/image744.png"/><Relationship Id="rId127" Type="http://schemas.openxmlformats.org/officeDocument/2006/relationships/customXml" Target="../ink/ink573.xml"/><Relationship Id="rId31" Type="http://schemas.openxmlformats.org/officeDocument/2006/relationships/customXml" Target="../ink/ink525.xml"/><Relationship Id="rId73" Type="http://schemas.openxmlformats.org/officeDocument/2006/relationships/customXml" Target="../ink/ink546.xml"/><Relationship Id="rId169" Type="http://schemas.openxmlformats.org/officeDocument/2006/relationships/customXml" Target="../ink/ink594.xml"/><Relationship Id="rId334" Type="http://schemas.openxmlformats.org/officeDocument/2006/relationships/image" Target="../media/image675.png"/><Relationship Id="rId376" Type="http://schemas.openxmlformats.org/officeDocument/2006/relationships/image" Target="../media/image696.png"/><Relationship Id="rId541" Type="http://schemas.openxmlformats.org/officeDocument/2006/relationships/customXml" Target="../ink/ink752.xml"/><Relationship Id="rId583" Type="http://schemas.openxmlformats.org/officeDocument/2006/relationships/customXml" Target="../ink/ink773.xml"/><Relationship Id="rId180" Type="http://schemas.openxmlformats.org/officeDocument/2006/relationships/image" Target="../media/image598.png"/><Relationship Id="rId278" Type="http://schemas.openxmlformats.org/officeDocument/2006/relationships/image" Target="../media/image647.png"/><Relationship Id="rId401" Type="http://schemas.openxmlformats.org/officeDocument/2006/relationships/customXml" Target="../ink/ink682.xml"/><Relationship Id="rId443" Type="http://schemas.openxmlformats.org/officeDocument/2006/relationships/customXml" Target="../ink/ink703.xml"/><Relationship Id="rId303" Type="http://schemas.openxmlformats.org/officeDocument/2006/relationships/customXml" Target="../ink/ink633.xml"/><Relationship Id="rId485" Type="http://schemas.openxmlformats.org/officeDocument/2006/relationships/customXml" Target="../ink/ink724.xml"/><Relationship Id="rId42" Type="http://schemas.openxmlformats.org/officeDocument/2006/relationships/image" Target="../media/image528.png"/><Relationship Id="rId84" Type="http://schemas.openxmlformats.org/officeDocument/2006/relationships/image" Target="../media/image549.png"/><Relationship Id="rId138" Type="http://schemas.openxmlformats.org/officeDocument/2006/relationships/image" Target="../media/image576.png"/><Relationship Id="rId345" Type="http://schemas.openxmlformats.org/officeDocument/2006/relationships/customXml" Target="../ink/ink654.xml"/><Relationship Id="rId387" Type="http://schemas.openxmlformats.org/officeDocument/2006/relationships/customXml" Target="../ink/ink675.xml"/><Relationship Id="rId510" Type="http://schemas.openxmlformats.org/officeDocument/2006/relationships/image" Target="../media/image762.png"/><Relationship Id="rId552" Type="http://schemas.openxmlformats.org/officeDocument/2006/relationships/image" Target="../media/image623.png"/><Relationship Id="rId594" Type="http://schemas.openxmlformats.org/officeDocument/2006/relationships/image" Target="../media/image775.png"/><Relationship Id="rId191" Type="http://schemas.openxmlformats.org/officeDocument/2006/relationships/customXml" Target="../ink/ink605.xml"/><Relationship Id="rId205" Type="http://schemas.openxmlformats.org/officeDocument/2006/relationships/customXml" Target="../ink/ink612.xml"/><Relationship Id="rId412" Type="http://schemas.openxmlformats.org/officeDocument/2006/relationships/image" Target="../media/image714.png"/><Relationship Id="rId107" Type="http://schemas.openxmlformats.org/officeDocument/2006/relationships/customXml" Target="../ink/ink563.xml"/><Relationship Id="rId289" Type="http://schemas.openxmlformats.org/officeDocument/2006/relationships/customXml" Target="../ink/ink626.xml"/><Relationship Id="rId454" Type="http://schemas.openxmlformats.org/officeDocument/2006/relationships/image" Target="../media/image734.png"/><Relationship Id="rId496" Type="http://schemas.openxmlformats.org/officeDocument/2006/relationships/image" Target="../media/image755.png"/><Relationship Id="rId11" Type="http://schemas.openxmlformats.org/officeDocument/2006/relationships/customXml" Target="../ink/ink515.xml"/><Relationship Id="rId53" Type="http://schemas.openxmlformats.org/officeDocument/2006/relationships/customXml" Target="../ink/ink536.xml"/><Relationship Id="rId149" Type="http://schemas.openxmlformats.org/officeDocument/2006/relationships/customXml" Target="../ink/ink584.xml"/><Relationship Id="rId314" Type="http://schemas.openxmlformats.org/officeDocument/2006/relationships/image" Target="../media/image665.png"/><Relationship Id="rId356" Type="http://schemas.openxmlformats.org/officeDocument/2006/relationships/image" Target="../media/image686.png"/><Relationship Id="rId398" Type="http://schemas.openxmlformats.org/officeDocument/2006/relationships/image" Target="../media/image707.png"/><Relationship Id="rId521" Type="http://schemas.openxmlformats.org/officeDocument/2006/relationships/customXml" Target="../ink/ink742.xml"/><Relationship Id="rId563" Type="http://schemas.openxmlformats.org/officeDocument/2006/relationships/customXml" Target="../ink/ink763.xml"/><Relationship Id="rId95" Type="http://schemas.openxmlformats.org/officeDocument/2006/relationships/customXml" Target="../ink/ink557.xml"/><Relationship Id="rId160" Type="http://schemas.openxmlformats.org/officeDocument/2006/relationships/image" Target="../media/image588.png"/><Relationship Id="rId423" Type="http://schemas.openxmlformats.org/officeDocument/2006/relationships/customXml" Target="../ink/ink693.xml"/><Relationship Id="rId465" Type="http://schemas.openxmlformats.org/officeDocument/2006/relationships/customXml" Target="../ink/ink714.xml"/><Relationship Id="rId22" Type="http://schemas.openxmlformats.org/officeDocument/2006/relationships/image" Target="../media/image518.png"/><Relationship Id="rId64" Type="http://schemas.openxmlformats.org/officeDocument/2006/relationships/image" Target="../media/image539.png"/><Relationship Id="rId118" Type="http://schemas.openxmlformats.org/officeDocument/2006/relationships/image" Target="../media/image566.png"/><Relationship Id="rId325" Type="http://schemas.openxmlformats.org/officeDocument/2006/relationships/customXml" Target="../ink/ink644.xml"/><Relationship Id="rId367" Type="http://schemas.openxmlformats.org/officeDocument/2006/relationships/customXml" Target="../ink/ink665.xml"/><Relationship Id="rId532" Type="http://schemas.openxmlformats.org/officeDocument/2006/relationships/image" Target="../media/image613.png"/><Relationship Id="rId574" Type="http://schemas.openxmlformats.org/officeDocument/2006/relationships/image" Target="../media/image634.png"/><Relationship Id="rId171" Type="http://schemas.openxmlformats.org/officeDocument/2006/relationships/customXml" Target="../ink/ink595.xml"/><Relationship Id="rId269" Type="http://schemas.openxmlformats.org/officeDocument/2006/relationships/customXml" Target="../ink/ink616.xml"/><Relationship Id="rId434" Type="http://schemas.openxmlformats.org/officeDocument/2006/relationships/image" Target="../media/image724.png"/><Relationship Id="rId476" Type="http://schemas.openxmlformats.org/officeDocument/2006/relationships/image" Target="../media/image745.png"/><Relationship Id="rId33" Type="http://schemas.openxmlformats.org/officeDocument/2006/relationships/customXml" Target="../ink/ink526.xml"/><Relationship Id="rId129" Type="http://schemas.openxmlformats.org/officeDocument/2006/relationships/customXml" Target="../ink/ink574.xml"/><Relationship Id="rId280" Type="http://schemas.openxmlformats.org/officeDocument/2006/relationships/image" Target="../media/image648.png"/><Relationship Id="rId336" Type="http://schemas.openxmlformats.org/officeDocument/2006/relationships/image" Target="../media/image676.png"/><Relationship Id="rId501" Type="http://schemas.openxmlformats.org/officeDocument/2006/relationships/customXml" Target="../ink/ink732.xml"/><Relationship Id="rId543" Type="http://schemas.openxmlformats.org/officeDocument/2006/relationships/customXml" Target="../ink/ink753.xml"/><Relationship Id="rId75" Type="http://schemas.openxmlformats.org/officeDocument/2006/relationships/customXml" Target="../ink/ink547.xml"/><Relationship Id="rId140" Type="http://schemas.openxmlformats.org/officeDocument/2006/relationships/image" Target="../media/image577.png"/><Relationship Id="rId182" Type="http://schemas.openxmlformats.org/officeDocument/2006/relationships/image" Target="../media/image599.png"/><Relationship Id="rId378" Type="http://schemas.openxmlformats.org/officeDocument/2006/relationships/image" Target="../media/image697.png"/><Relationship Id="rId403" Type="http://schemas.openxmlformats.org/officeDocument/2006/relationships/customXml" Target="../ink/ink683.xml"/><Relationship Id="rId585" Type="http://schemas.openxmlformats.org/officeDocument/2006/relationships/customXml" Target="../ink/ink774.xml"/><Relationship Id="rId6" Type="http://schemas.openxmlformats.org/officeDocument/2006/relationships/image" Target="../media/image5100.png"/><Relationship Id="rId445" Type="http://schemas.openxmlformats.org/officeDocument/2006/relationships/customXml" Target="../ink/ink704.xml"/><Relationship Id="rId487" Type="http://schemas.openxmlformats.org/officeDocument/2006/relationships/customXml" Target="../ink/ink725.xml"/><Relationship Id="rId291" Type="http://schemas.openxmlformats.org/officeDocument/2006/relationships/customXml" Target="../ink/ink627.xml"/><Relationship Id="rId305" Type="http://schemas.openxmlformats.org/officeDocument/2006/relationships/customXml" Target="../ink/ink634.xml"/><Relationship Id="rId347" Type="http://schemas.openxmlformats.org/officeDocument/2006/relationships/customXml" Target="../ink/ink655.xml"/><Relationship Id="rId512" Type="http://schemas.openxmlformats.org/officeDocument/2006/relationships/image" Target="../media/image763.png"/><Relationship Id="rId44" Type="http://schemas.openxmlformats.org/officeDocument/2006/relationships/image" Target="../media/image529.png"/><Relationship Id="rId86" Type="http://schemas.openxmlformats.org/officeDocument/2006/relationships/image" Target="../media/image550.png"/><Relationship Id="rId151" Type="http://schemas.openxmlformats.org/officeDocument/2006/relationships/customXml" Target="../ink/ink585.xml"/><Relationship Id="rId389" Type="http://schemas.openxmlformats.org/officeDocument/2006/relationships/customXml" Target="../ink/ink676.xml"/><Relationship Id="rId554" Type="http://schemas.openxmlformats.org/officeDocument/2006/relationships/image" Target="../media/image624.png"/><Relationship Id="rId596" Type="http://schemas.openxmlformats.org/officeDocument/2006/relationships/image" Target="../media/image776.png"/><Relationship Id="rId193" Type="http://schemas.openxmlformats.org/officeDocument/2006/relationships/customXml" Target="../ink/ink606.xml"/><Relationship Id="rId207" Type="http://schemas.openxmlformats.org/officeDocument/2006/relationships/customXml" Target="../ink/ink613.xml"/><Relationship Id="rId414" Type="http://schemas.openxmlformats.org/officeDocument/2006/relationships/image" Target="../media/image344.png"/><Relationship Id="rId456" Type="http://schemas.openxmlformats.org/officeDocument/2006/relationships/image" Target="../media/image735.png"/><Relationship Id="rId498" Type="http://schemas.openxmlformats.org/officeDocument/2006/relationships/image" Target="../media/image756.png"/><Relationship Id="rId13" Type="http://schemas.openxmlformats.org/officeDocument/2006/relationships/customXml" Target="../ink/ink516.xml"/><Relationship Id="rId109" Type="http://schemas.openxmlformats.org/officeDocument/2006/relationships/customXml" Target="../ink/ink564.xml"/><Relationship Id="rId316" Type="http://schemas.openxmlformats.org/officeDocument/2006/relationships/image" Target="../media/image666.png"/><Relationship Id="rId523" Type="http://schemas.openxmlformats.org/officeDocument/2006/relationships/customXml" Target="../ink/ink743.xml"/><Relationship Id="rId55" Type="http://schemas.openxmlformats.org/officeDocument/2006/relationships/customXml" Target="../ink/ink537.xml"/><Relationship Id="rId97" Type="http://schemas.openxmlformats.org/officeDocument/2006/relationships/customXml" Target="../ink/ink558.xml"/><Relationship Id="rId120" Type="http://schemas.openxmlformats.org/officeDocument/2006/relationships/image" Target="../media/image567.png"/><Relationship Id="rId358" Type="http://schemas.openxmlformats.org/officeDocument/2006/relationships/image" Target="../media/image687.png"/><Relationship Id="rId565" Type="http://schemas.openxmlformats.org/officeDocument/2006/relationships/customXml" Target="../ink/ink764.xml"/><Relationship Id="rId162" Type="http://schemas.openxmlformats.org/officeDocument/2006/relationships/image" Target="../media/image589.png"/><Relationship Id="rId425" Type="http://schemas.openxmlformats.org/officeDocument/2006/relationships/customXml" Target="../ink/ink694.xml"/><Relationship Id="rId467" Type="http://schemas.openxmlformats.org/officeDocument/2006/relationships/customXml" Target="../ink/ink715.xml"/><Relationship Id="rId271" Type="http://schemas.openxmlformats.org/officeDocument/2006/relationships/customXml" Target="../ink/ink617.xml"/><Relationship Id="rId24" Type="http://schemas.openxmlformats.org/officeDocument/2006/relationships/image" Target="../media/image519.png"/><Relationship Id="rId66" Type="http://schemas.openxmlformats.org/officeDocument/2006/relationships/image" Target="../media/image540.png"/><Relationship Id="rId131" Type="http://schemas.openxmlformats.org/officeDocument/2006/relationships/customXml" Target="../ink/ink575.xml"/><Relationship Id="rId327" Type="http://schemas.openxmlformats.org/officeDocument/2006/relationships/customXml" Target="../ink/ink645.xml"/><Relationship Id="rId369" Type="http://schemas.openxmlformats.org/officeDocument/2006/relationships/customXml" Target="../ink/ink666.xml"/><Relationship Id="rId534" Type="http://schemas.openxmlformats.org/officeDocument/2006/relationships/image" Target="../media/image614.png"/><Relationship Id="rId576" Type="http://schemas.openxmlformats.org/officeDocument/2006/relationships/image" Target="../media/image635.png"/><Relationship Id="rId173" Type="http://schemas.openxmlformats.org/officeDocument/2006/relationships/customXml" Target="../ink/ink596.xml"/><Relationship Id="rId380" Type="http://schemas.openxmlformats.org/officeDocument/2006/relationships/image" Target="../media/image698.png"/><Relationship Id="rId436" Type="http://schemas.openxmlformats.org/officeDocument/2006/relationships/image" Target="../media/image725.png"/><Relationship Id="rId478" Type="http://schemas.openxmlformats.org/officeDocument/2006/relationships/image" Target="../media/image746.png"/><Relationship Id="rId35" Type="http://schemas.openxmlformats.org/officeDocument/2006/relationships/customXml" Target="../ink/ink527.xml"/><Relationship Id="rId77" Type="http://schemas.openxmlformats.org/officeDocument/2006/relationships/customXml" Target="../ink/ink548.xml"/><Relationship Id="rId100" Type="http://schemas.openxmlformats.org/officeDocument/2006/relationships/image" Target="../media/image557.png"/><Relationship Id="rId282" Type="http://schemas.openxmlformats.org/officeDocument/2006/relationships/image" Target="../media/image649.png"/><Relationship Id="rId338" Type="http://schemas.openxmlformats.org/officeDocument/2006/relationships/image" Target="../media/image677.png"/><Relationship Id="rId503" Type="http://schemas.openxmlformats.org/officeDocument/2006/relationships/customXml" Target="../ink/ink733.xml"/><Relationship Id="rId545" Type="http://schemas.openxmlformats.org/officeDocument/2006/relationships/customXml" Target="../ink/ink754.xml"/><Relationship Id="rId587" Type="http://schemas.openxmlformats.org/officeDocument/2006/relationships/customXml" Target="../ink/ink775.xml"/><Relationship Id="rId8" Type="http://schemas.openxmlformats.org/officeDocument/2006/relationships/image" Target="../media/image5110.png"/><Relationship Id="rId142" Type="http://schemas.openxmlformats.org/officeDocument/2006/relationships/image" Target="../media/image578.png"/><Relationship Id="rId184" Type="http://schemas.openxmlformats.org/officeDocument/2006/relationships/image" Target="../media/image600.png"/><Relationship Id="rId391" Type="http://schemas.openxmlformats.org/officeDocument/2006/relationships/customXml" Target="../ink/ink677.xml"/><Relationship Id="rId405" Type="http://schemas.openxmlformats.org/officeDocument/2006/relationships/customXml" Target="../ink/ink684.xml"/><Relationship Id="rId447" Type="http://schemas.openxmlformats.org/officeDocument/2006/relationships/customXml" Target="../ink/ink705.xml"/><Relationship Id="rId489" Type="http://schemas.openxmlformats.org/officeDocument/2006/relationships/customXml" Target="../ink/ink726.xml"/><Relationship Id="rId46" Type="http://schemas.openxmlformats.org/officeDocument/2006/relationships/image" Target="../media/image530.png"/><Relationship Id="rId293" Type="http://schemas.openxmlformats.org/officeDocument/2006/relationships/customXml" Target="../ink/ink628.xml"/><Relationship Id="rId307" Type="http://schemas.openxmlformats.org/officeDocument/2006/relationships/customXml" Target="../ink/ink635.xml"/><Relationship Id="rId349" Type="http://schemas.openxmlformats.org/officeDocument/2006/relationships/customXml" Target="../ink/ink656.xml"/><Relationship Id="rId514" Type="http://schemas.openxmlformats.org/officeDocument/2006/relationships/image" Target="../media/image764.png"/><Relationship Id="rId556" Type="http://schemas.openxmlformats.org/officeDocument/2006/relationships/image" Target="../media/image625.png"/><Relationship Id="rId88" Type="http://schemas.openxmlformats.org/officeDocument/2006/relationships/image" Target="../media/image551.png"/><Relationship Id="rId111" Type="http://schemas.openxmlformats.org/officeDocument/2006/relationships/customXml" Target="../ink/ink565.xml"/><Relationship Id="rId153" Type="http://schemas.openxmlformats.org/officeDocument/2006/relationships/customXml" Target="../ink/ink586.xml"/><Relationship Id="rId195" Type="http://schemas.openxmlformats.org/officeDocument/2006/relationships/customXml" Target="../ink/ink607.xml"/><Relationship Id="rId360" Type="http://schemas.openxmlformats.org/officeDocument/2006/relationships/image" Target="../media/image688.png"/><Relationship Id="rId416" Type="http://schemas.openxmlformats.org/officeDocument/2006/relationships/image" Target="../media/image715.png"/><Relationship Id="rId598" Type="http://schemas.openxmlformats.org/officeDocument/2006/relationships/image" Target="../media/image777.png"/><Relationship Id="rId458" Type="http://schemas.openxmlformats.org/officeDocument/2006/relationships/image" Target="../media/image736.png"/><Relationship Id="rId15" Type="http://schemas.openxmlformats.org/officeDocument/2006/relationships/customXml" Target="../ink/ink517.xml"/><Relationship Id="rId57" Type="http://schemas.openxmlformats.org/officeDocument/2006/relationships/customXml" Target="../ink/ink538.xml"/><Relationship Id="rId318" Type="http://schemas.openxmlformats.org/officeDocument/2006/relationships/image" Target="../media/image667.png"/><Relationship Id="rId525" Type="http://schemas.openxmlformats.org/officeDocument/2006/relationships/customXml" Target="../ink/ink744.xml"/><Relationship Id="rId567" Type="http://schemas.openxmlformats.org/officeDocument/2006/relationships/customXml" Target="../ink/ink765.xml"/><Relationship Id="rId99" Type="http://schemas.openxmlformats.org/officeDocument/2006/relationships/customXml" Target="../ink/ink559.xml"/><Relationship Id="rId122" Type="http://schemas.openxmlformats.org/officeDocument/2006/relationships/image" Target="../media/image568.png"/><Relationship Id="rId164" Type="http://schemas.openxmlformats.org/officeDocument/2006/relationships/image" Target="../media/image590.png"/><Relationship Id="rId371" Type="http://schemas.openxmlformats.org/officeDocument/2006/relationships/customXml" Target="../ink/ink667.xml"/><Relationship Id="rId427" Type="http://schemas.openxmlformats.org/officeDocument/2006/relationships/customXml" Target="../ink/ink695.xml"/><Relationship Id="rId469" Type="http://schemas.openxmlformats.org/officeDocument/2006/relationships/customXml" Target="../ink/ink716.xml"/><Relationship Id="rId26" Type="http://schemas.openxmlformats.org/officeDocument/2006/relationships/image" Target="../media/image520.png"/><Relationship Id="rId273" Type="http://schemas.openxmlformats.org/officeDocument/2006/relationships/customXml" Target="../ink/ink618.xml"/><Relationship Id="rId329" Type="http://schemas.openxmlformats.org/officeDocument/2006/relationships/customXml" Target="../ink/ink646.xml"/><Relationship Id="rId480" Type="http://schemas.openxmlformats.org/officeDocument/2006/relationships/image" Target="../media/image747.png"/><Relationship Id="rId536" Type="http://schemas.openxmlformats.org/officeDocument/2006/relationships/image" Target="../media/image615.png"/><Relationship Id="rId68" Type="http://schemas.openxmlformats.org/officeDocument/2006/relationships/image" Target="../media/image541.png"/><Relationship Id="rId133" Type="http://schemas.openxmlformats.org/officeDocument/2006/relationships/customXml" Target="../ink/ink576.xml"/><Relationship Id="rId175" Type="http://schemas.openxmlformats.org/officeDocument/2006/relationships/customXml" Target="../ink/ink597.xml"/><Relationship Id="rId340" Type="http://schemas.openxmlformats.org/officeDocument/2006/relationships/image" Target="../media/image678.png"/><Relationship Id="rId578" Type="http://schemas.openxmlformats.org/officeDocument/2006/relationships/image" Target="../media/image636.png"/><Relationship Id="rId200" Type="http://schemas.openxmlformats.org/officeDocument/2006/relationships/image" Target="../media/image608.png"/><Relationship Id="rId382" Type="http://schemas.openxmlformats.org/officeDocument/2006/relationships/image" Target="../media/image699.png"/><Relationship Id="rId438" Type="http://schemas.openxmlformats.org/officeDocument/2006/relationships/image" Target="../media/image726.png"/><Relationship Id="rId284" Type="http://schemas.openxmlformats.org/officeDocument/2006/relationships/image" Target="../media/image650.png"/><Relationship Id="rId491" Type="http://schemas.openxmlformats.org/officeDocument/2006/relationships/customXml" Target="../ink/ink727.xml"/><Relationship Id="rId505" Type="http://schemas.openxmlformats.org/officeDocument/2006/relationships/customXml" Target="../ink/ink734.xml"/><Relationship Id="rId37" Type="http://schemas.openxmlformats.org/officeDocument/2006/relationships/customXml" Target="../ink/ink528.xml"/><Relationship Id="rId79" Type="http://schemas.openxmlformats.org/officeDocument/2006/relationships/customXml" Target="../ink/ink549.xml"/><Relationship Id="rId102" Type="http://schemas.openxmlformats.org/officeDocument/2006/relationships/image" Target="../media/image558.png"/><Relationship Id="rId144" Type="http://schemas.openxmlformats.org/officeDocument/2006/relationships/image" Target="../media/image580.png"/><Relationship Id="rId547" Type="http://schemas.openxmlformats.org/officeDocument/2006/relationships/customXml" Target="../ink/ink755.xml"/><Relationship Id="rId589" Type="http://schemas.openxmlformats.org/officeDocument/2006/relationships/customXml" Target="../ink/ink776.xml"/><Relationship Id="rId90" Type="http://schemas.openxmlformats.org/officeDocument/2006/relationships/image" Target="../media/image552.png"/><Relationship Id="rId186" Type="http://schemas.openxmlformats.org/officeDocument/2006/relationships/image" Target="../media/image601.png"/><Relationship Id="rId351" Type="http://schemas.openxmlformats.org/officeDocument/2006/relationships/customXml" Target="../ink/ink657.xml"/><Relationship Id="rId393" Type="http://schemas.openxmlformats.org/officeDocument/2006/relationships/customXml" Target="../ink/ink678.xml"/><Relationship Id="rId407" Type="http://schemas.openxmlformats.org/officeDocument/2006/relationships/customXml" Target="../ink/ink685.xml"/><Relationship Id="rId449" Type="http://schemas.openxmlformats.org/officeDocument/2006/relationships/customXml" Target="../ink/ink706.xml"/><Relationship Id="rId295" Type="http://schemas.openxmlformats.org/officeDocument/2006/relationships/customXml" Target="../ink/ink629.xml"/><Relationship Id="rId309" Type="http://schemas.openxmlformats.org/officeDocument/2006/relationships/customXml" Target="../ink/ink636.xml"/><Relationship Id="rId460" Type="http://schemas.openxmlformats.org/officeDocument/2006/relationships/image" Target="../media/image737.png"/><Relationship Id="rId516" Type="http://schemas.openxmlformats.org/officeDocument/2006/relationships/image" Target="../media/image765.png"/><Relationship Id="rId48" Type="http://schemas.openxmlformats.org/officeDocument/2006/relationships/image" Target="../media/image531.png"/><Relationship Id="rId113" Type="http://schemas.openxmlformats.org/officeDocument/2006/relationships/customXml" Target="../ink/ink566.xml"/><Relationship Id="rId320" Type="http://schemas.openxmlformats.org/officeDocument/2006/relationships/image" Target="../media/image668.png"/><Relationship Id="rId558" Type="http://schemas.openxmlformats.org/officeDocument/2006/relationships/image" Target="../media/image626.png"/><Relationship Id="rId155" Type="http://schemas.openxmlformats.org/officeDocument/2006/relationships/customXml" Target="../ink/ink587.xml"/><Relationship Id="rId197" Type="http://schemas.openxmlformats.org/officeDocument/2006/relationships/customXml" Target="../ink/ink608.xml"/><Relationship Id="rId362" Type="http://schemas.openxmlformats.org/officeDocument/2006/relationships/image" Target="../media/image689.png"/><Relationship Id="rId418" Type="http://schemas.openxmlformats.org/officeDocument/2006/relationships/image" Target="../media/image716.png"/><Relationship Id="rId264" Type="http://schemas.openxmlformats.org/officeDocument/2006/relationships/image" Target="../media/image640.png"/><Relationship Id="rId471" Type="http://schemas.openxmlformats.org/officeDocument/2006/relationships/customXml" Target="../ink/ink717.xml"/><Relationship Id="rId17" Type="http://schemas.openxmlformats.org/officeDocument/2006/relationships/customXml" Target="../ink/ink518.xml"/><Relationship Id="rId59" Type="http://schemas.openxmlformats.org/officeDocument/2006/relationships/customXml" Target="../ink/ink539.xml"/><Relationship Id="rId124" Type="http://schemas.openxmlformats.org/officeDocument/2006/relationships/image" Target="../media/image569.png"/><Relationship Id="rId527" Type="http://schemas.openxmlformats.org/officeDocument/2006/relationships/customXml" Target="../ink/ink745.xml"/><Relationship Id="rId569" Type="http://schemas.openxmlformats.org/officeDocument/2006/relationships/customXml" Target="../ink/ink766.xml"/><Relationship Id="rId70" Type="http://schemas.openxmlformats.org/officeDocument/2006/relationships/image" Target="../media/image542.png"/><Relationship Id="rId166" Type="http://schemas.openxmlformats.org/officeDocument/2006/relationships/image" Target="../media/image591.png"/><Relationship Id="rId331" Type="http://schemas.openxmlformats.org/officeDocument/2006/relationships/customXml" Target="../ink/ink647.xml"/><Relationship Id="rId373" Type="http://schemas.openxmlformats.org/officeDocument/2006/relationships/customXml" Target="../ink/ink668.xml"/><Relationship Id="rId429" Type="http://schemas.openxmlformats.org/officeDocument/2006/relationships/customXml" Target="../ink/ink696.xml"/><Relationship Id="rId580" Type="http://schemas.openxmlformats.org/officeDocument/2006/relationships/image" Target="../media/image637.png"/><Relationship Id="rId1" Type="http://schemas.openxmlformats.org/officeDocument/2006/relationships/slideLayout" Target="../slideLayouts/slideLayout7.xml"/><Relationship Id="rId440" Type="http://schemas.openxmlformats.org/officeDocument/2006/relationships/image" Target="../media/image727.png"/><Relationship Id="rId28" Type="http://schemas.openxmlformats.org/officeDocument/2006/relationships/image" Target="../media/image521.png"/><Relationship Id="rId275" Type="http://schemas.openxmlformats.org/officeDocument/2006/relationships/customXml" Target="../ink/ink619.xml"/><Relationship Id="rId300" Type="http://schemas.openxmlformats.org/officeDocument/2006/relationships/image" Target="../media/image658.png"/><Relationship Id="rId482" Type="http://schemas.openxmlformats.org/officeDocument/2006/relationships/image" Target="../media/image748.png"/><Relationship Id="rId538" Type="http://schemas.openxmlformats.org/officeDocument/2006/relationships/image" Target="../media/image616.png"/><Relationship Id="rId81" Type="http://schemas.openxmlformats.org/officeDocument/2006/relationships/customXml" Target="../ink/ink550.xml"/><Relationship Id="rId135" Type="http://schemas.openxmlformats.org/officeDocument/2006/relationships/customXml" Target="../ink/ink577.xml"/><Relationship Id="rId177" Type="http://schemas.openxmlformats.org/officeDocument/2006/relationships/customXml" Target="../ink/ink598.xml"/><Relationship Id="rId342" Type="http://schemas.openxmlformats.org/officeDocument/2006/relationships/image" Target="../media/image679.png"/><Relationship Id="rId384" Type="http://schemas.openxmlformats.org/officeDocument/2006/relationships/image" Target="../media/image700.png"/><Relationship Id="rId591" Type="http://schemas.openxmlformats.org/officeDocument/2006/relationships/customXml" Target="../ink/ink777.xml"/><Relationship Id="rId202" Type="http://schemas.openxmlformats.org/officeDocument/2006/relationships/image" Target="../media/image609.png"/><Relationship Id="rId39" Type="http://schemas.openxmlformats.org/officeDocument/2006/relationships/customXml" Target="../ink/ink529.xml"/><Relationship Id="rId286" Type="http://schemas.openxmlformats.org/officeDocument/2006/relationships/image" Target="../media/image651.png"/><Relationship Id="rId451" Type="http://schemas.openxmlformats.org/officeDocument/2006/relationships/customXml" Target="../ink/ink707.xml"/><Relationship Id="rId493" Type="http://schemas.openxmlformats.org/officeDocument/2006/relationships/customXml" Target="../ink/ink728.xml"/><Relationship Id="rId507" Type="http://schemas.openxmlformats.org/officeDocument/2006/relationships/customXml" Target="../ink/ink735.xml"/><Relationship Id="rId549" Type="http://schemas.openxmlformats.org/officeDocument/2006/relationships/customXml" Target="../ink/ink756.xml"/><Relationship Id="rId50" Type="http://schemas.openxmlformats.org/officeDocument/2006/relationships/image" Target="../media/image532.png"/><Relationship Id="rId104" Type="http://schemas.openxmlformats.org/officeDocument/2006/relationships/image" Target="../media/image559.png"/><Relationship Id="rId146" Type="http://schemas.openxmlformats.org/officeDocument/2006/relationships/image" Target="../media/image581.png"/><Relationship Id="rId188" Type="http://schemas.openxmlformats.org/officeDocument/2006/relationships/image" Target="../media/image602.png"/><Relationship Id="rId311" Type="http://schemas.openxmlformats.org/officeDocument/2006/relationships/customXml" Target="../ink/ink637.xml"/><Relationship Id="rId353" Type="http://schemas.openxmlformats.org/officeDocument/2006/relationships/customXml" Target="../ink/ink658.xml"/><Relationship Id="rId395" Type="http://schemas.openxmlformats.org/officeDocument/2006/relationships/customXml" Target="../ink/ink679.xml"/><Relationship Id="rId409" Type="http://schemas.openxmlformats.org/officeDocument/2006/relationships/customXml" Target="../ink/ink686.xml"/><Relationship Id="rId560" Type="http://schemas.openxmlformats.org/officeDocument/2006/relationships/image" Target="../media/image627.png"/><Relationship Id="rId92" Type="http://schemas.openxmlformats.org/officeDocument/2006/relationships/image" Target="../media/image553.png"/><Relationship Id="rId420" Type="http://schemas.openxmlformats.org/officeDocument/2006/relationships/image" Target="../media/image717.png"/><Relationship Id="rId297" Type="http://schemas.openxmlformats.org/officeDocument/2006/relationships/customXml" Target="../ink/ink630.xml"/><Relationship Id="rId462" Type="http://schemas.openxmlformats.org/officeDocument/2006/relationships/image" Target="../media/image738.png"/><Relationship Id="rId518" Type="http://schemas.openxmlformats.org/officeDocument/2006/relationships/image" Target="../media/image766.png"/><Relationship Id="rId115" Type="http://schemas.openxmlformats.org/officeDocument/2006/relationships/customXml" Target="../ink/ink567.xml"/><Relationship Id="rId157" Type="http://schemas.openxmlformats.org/officeDocument/2006/relationships/customXml" Target="../ink/ink588.xml"/><Relationship Id="rId322" Type="http://schemas.openxmlformats.org/officeDocument/2006/relationships/image" Target="../media/image669.png"/><Relationship Id="rId364" Type="http://schemas.openxmlformats.org/officeDocument/2006/relationships/image" Target="../media/image690.png"/><Relationship Id="rId61" Type="http://schemas.openxmlformats.org/officeDocument/2006/relationships/customXml" Target="../ink/ink540.xml"/><Relationship Id="rId199" Type="http://schemas.openxmlformats.org/officeDocument/2006/relationships/customXml" Target="../ink/ink609.xml"/><Relationship Id="rId571" Type="http://schemas.openxmlformats.org/officeDocument/2006/relationships/customXml" Target="../ink/ink767.xml"/><Relationship Id="rId19" Type="http://schemas.openxmlformats.org/officeDocument/2006/relationships/customXml" Target="../ink/ink519.xml"/><Relationship Id="rId266" Type="http://schemas.openxmlformats.org/officeDocument/2006/relationships/image" Target="../media/image641.png"/><Relationship Id="rId431" Type="http://schemas.openxmlformats.org/officeDocument/2006/relationships/customXml" Target="../ink/ink697.xml"/><Relationship Id="rId473" Type="http://schemas.openxmlformats.org/officeDocument/2006/relationships/customXml" Target="../ink/ink718.xml"/><Relationship Id="rId529" Type="http://schemas.openxmlformats.org/officeDocument/2006/relationships/customXml" Target="../ink/ink746.xml"/><Relationship Id="rId30" Type="http://schemas.openxmlformats.org/officeDocument/2006/relationships/image" Target="../media/image522.png"/><Relationship Id="rId126" Type="http://schemas.openxmlformats.org/officeDocument/2006/relationships/image" Target="../media/image570.png"/><Relationship Id="rId168" Type="http://schemas.openxmlformats.org/officeDocument/2006/relationships/image" Target="../media/image592.png"/><Relationship Id="rId333" Type="http://schemas.openxmlformats.org/officeDocument/2006/relationships/customXml" Target="../ink/ink648.xml"/><Relationship Id="rId540" Type="http://schemas.openxmlformats.org/officeDocument/2006/relationships/image" Target="../media/image617.png"/><Relationship Id="rId72" Type="http://schemas.openxmlformats.org/officeDocument/2006/relationships/image" Target="../media/image543.png"/><Relationship Id="rId375" Type="http://schemas.openxmlformats.org/officeDocument/2006/relationships/customXml" Target="../ink/ink669.xml"/><Relationship Id="rId582" Type="http://schemas.openxmlformats.org/officeDocument/2006/relationships/image" Target="../media/image638.png"/><Relationship Id="rId3" Type="http://schemas.openxmlformats.org/officeDocument/2006/relationships/customXml" Target="../ink/ink512.xml"/><Relationship Id="rId277" Type="http://schemas.openxmlformats.org/officeDocument/2006/relationships/customXml" Target="../ink/ink620.xml"/><Relationship Id="rId400" Type="http://schemas.openxmlformats.org/officeDocument/2006/relationships/image" Target="../media/image708.png"/><Relationship Id="rId442" Type="http://schemas.openxmlformats.org/officeDocument/2006/relationships/image" Target="../media/image728.png"/><Relationship Id="rId484" Type="http://schemas.openxmlformats.org/officeDocument/2006/relationships/image" Target="../media/image749.png"/><Relationship Id="rId137" Type="http://schemas.openxmlformats.org/officeDocument/2006/relationships/customXml" Target="../ink/ink578.xml"/><Relationship Id="rId302" Type="http://schemas.openxmlformats.org/officeDocument/2006/relationships/image" Target="../media/image659.png"/><Relationship Id="rId344" Type="http://schemas.openxmlformats.org/officeDocument/2006/relationships/image" Target="../media/image680.png"/><Relationship Id="rId41" Type="http://schemas.openxmlformats.org/officeDocument/2006/relationships/customXml" Target="../ink/ink530.xml"/><Relationship Id="rId83" Type="http://schemas.openxmlformats.org/officeDocument/2006/relationships/customXml" Target="../ink/ink551.xml"/><Relationship Id="rId179" Type="http://schemas.openxmlformats.org/officeDocument/2006/relationships/customXml" Target="../ink/ink599.xml"/><Relationship Id="rId386" Type="http://schemas.openxmlformats.org/officeDocument/2006/relationships/image" Target="../media/image701.png"/><Relationship Id="rId551" Type="http://schemas.openxmlformats.org/officeDocument/2006/relationships/customXml" Target="../ink/ink757.xml"/><Relationship Id="rId593" Type="http://schemas.openxmlformats.org/officeDocument/2006/relationships/customXml" Target="../ink/ink778.xml"/><Relationship Id="rId190" Type="http://schemas.openxmlformats.org/officeDocument/2006/relationships/image" Target="../media/image603.png"/><Relationship Id="rId204" Type="http://schemas.openxmlformats.org/officeDocument/2006/relationships/image" Target="../media/image610.png"/><Relationship Id="rId288" Type="http://schemas.openxmlformats.org/officeDocument/2006/relationships/image" Target="../media/image652.png"/><Relationship Id="rId411" Type="http://schemas.openxmlformats.org/officeDocument/2006/relationships/customXml" Target="../ink/ink687.xml"/><Relationship Id="rId453" Type="http://schemas.openxmlformats.org/officeDocument/2006/relationships/customXml" Target="../ink/ink708.xml"/><Relationship Id="rId509" Type="http://schemas.openxmlformats.org/officeDocument/2006/relationships/customXml" Target="../ink/ink736.xml"/><Relationship Id="rId106" Type="http://schemas.openxmlformats.org/officeDocument/2006/relationships/image" Target="../media/image560.png"/><Relationship Id="rId313" Type="http://schemas.openxmlformats.org/officeDocument/2006/relationships/customXml" Target="../ink/ink638.xml"/><Relationship Id="rId495" Type="http://schemas.openxmlformats.org/officeDocument/2006/relationships/customXml" Target="../ink/ink729.xml"/><Relationship Id="rId10" Type="http://schemas.openxmlformats.org/officeDocument/2006/relationships/image" Target="../media/image5120.png"/><Relationship Id="rId52" Type="http://schemas.openxmlformats.org/officeDocument/2006/relationships/image" Target="../media/image533.png"/><Relationship Id="rId94" Type="http://schemas.openxmlformats.org/officeDocument/2006/relationships/image" Target="../media/image554.png"/><Relationship Id="rId148" Type="http://schemas.openxmlformats.org/officeDocument/2006/relationships/image" Target="../media/image582.png"/><Relationship Id="rId355" Type="http://schemas.openxmlformats.org/officeDocument/2006/relationships/customXml" Target="../ink/ink659.xml"/><Relationship Id="rId397" Type="http://schemas.openxmlformats.org/officeDocument/2006/relationships/customXml" Target="../ink/ink680.xml"/><Relationship Id="rId520" Type="http://schemas.openxmlformats.org/officeDocument/2006/relationships/image" Target="../media/image767.png"/><Relationship Id="rId562" Type="http://schemas.openxmlformats.org/officeDocument/2006/relationships/image" Target="../media/image628.png"/><Relationship Id="rId422" Type="http://schemas.openxmlformats.org/officeDocument/2006/relationships/image" Target="../media/image718.png"/><Relationship Id="rId464" Type="http://schemas.openxmlformats.org/officeDocument/2006/relationships/image" Target="../media/image739.png"/><Relationship Id="rId299" Type="http://schemas.openxmlformats.org/officeDocument/2006/relationships/customXml" Target="../ink/ink631.xml"/><Relationship Id="rId63" Type="http://schemas.openxmlformats.org/officeDocument/2006/relationships/customXml" Target="../ink/ink541.xml"/><Relationship Id="rId159" Type="http://schemas.openxmlformats.org/officeDocument/2006/relationships/customXml" Target="../ink/ink589.xml"/><Relationship Id="rId366" Type="http://schemas.openxmlformats.org/officeDocument/2006/relationships/image" Target="../media/image691.png"/><Relationship Id="rId573" Type="http://schemas.openxmlformats.org/officeDocument/2006/relationships/customXml" Target="../ink/ink768.xml"/><Relationship Id="rId433" Type="http://schemas.openxmlformats.org/officeDocument/2006/relationships/customXml" Target="../ink/ink698.xml"/><Relationship Id="rId74" Type="http://schemas.openxmlformats.org/officeDocument/2006/relationships/image" Target="../media/image544.png"/><Relationship Id="rId377" Type="http://schemas.openxmlformats.org/officeDocument/2006/relationships/customXml" Target="../ink/ink670.xml"/><Relationship Id="rId500" Type="http://schemas.openxmlformats.org/officeDocument/2006/relationships/image" Target="../media/image757.png"/><Relationship Id="rId584" Type="http://schemas.openxmlformats.org/officeDocument/2006/relationships/image" Target="../media/image639.png"/><Relationship Id="rId444" Type="http://schemas.openxmlformats.org/officeDocument/2006/relationships/image" Target="../media/image729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37.xml"/><Relationship Id="rId21" Type="http://schemas.openxmlformats.org/officeDocument/2006/relationships/customXml" Target="../ink/ink789.xml"/><Relationship Id="rId324" Type="http://schemas.openxmlformats.org/officeDocument/2006/relationships/image" Target="../media/image677.png"/><Relationship Id="rId531" Type="http://schemas.openxmlformats.org/officeDocument/2006/relationships/customXml" Target="../ink/ink1044.xml"/><Relationship Id="rId170" Type="http://schemas.openxmlformats.org/officeDocument/2006/relationships/image" Target="../media/image587.png"/><Relationship Id="rId268" Type="http://schemas.openxmlformats.org/officeDocument/2006/relationships/image" Target="../media/image649.png"/><Relationship Id="rId475" Type="http://schemas.openxmlformats.org/officeDocument/2006/relationships/customXml" Target="../ink/ink1016.xml"/><Relationship Id="rId32" Type="http://schemas.openxmlformats.org/officeDocument/2006/relationships/image" Target="../media/image784.png"/><Relationship Id="rId128" Type="http://schemas.openxmlformats.org/officeDocument/2006/relationships/image" Target="../media/image564.png"/><Relationship Id="rId335" Type="http://schemas.openxmlformats.org/officeDocument/2006/relationships/customXml" Target="../ink/ink946.xml"/><Relationship Id="rId542" Type="http://schemas.openxmlformats.org/officeDocument/2006/relationships/image" Target="../media/image835.png"/><Relationship Id="rId181" Type="http://schemas.openxmlformats.org/officeDocument/2006/relationships/customXml" Target="../ink/ink869.xml"/><Relationship Id="rId402" Type="http://schemas.openxmlformats.org/officeDocument/2006/relationships/image" Target="../media/image715.png"/><Relationship Id="rId279" Type="http://schemas.openxmlformats.org/officeDocument/2006/relationships/customXml" Target="../ink/ink918.xml"/><Relationship Id="rId486" Type="http://schemas.openxmlformats.org/officeDocument/2006/relationships/image" Target="../media/image757.png"/><Relationship Id="rId43" Type="http://schemas.openxmlformats.org/officeDocument/2006/relationships/customXml" Target="../ink/ink800.xml"/><Relationship Id="rId139" Type="http://schemas.openxmlformats.org/officeDocument/2006/relationships/customXml" Target="../ink/ink848.xml"/><Relationship Id="rId346" Type="http://schemas.openxmlformats.org/officeDocument/2006/relationships/image" Target="../media/image688.png"/><Relationship Id="rId85" Type="http://schemas.openxmlformats.org/officeDocument/2006/relationships/customXml" Target="../ink/ink821.xml"/><Relationship Id="rId150" Type="http://schemas.openxmlformats.org/officeDocument/2006/relationships/image" Target="../media/image577.png"/><Relationship Id="rId192" Type="http://schemas.openxmlformats.org/officeDocument/2006/relationships/image" Target="../media/image598.png"/><Relationship Id="rId206" Type="http://schemas.openxmlformats.org/officeDocument/2006/relationships/image" Target="../media/image605.png"/><Relationship Id="rId413" Type="http://schemas.openxmlformats.org/officeDocument/2006/relationships/customXml" Target="../ink/ink985.xml"/><Relationship Id="rId248" Type="http://schemas.openxmlformats.org/officeDocument/2006/relationships/image" Target="../media/image6260.png"/><Relationship Id="rId455" Type="http://schemas.openxmlformats.org/officeDocument/2006/relationships/customXml" Target="../ink/ink1006.xml"/><Relationship Id="rId497" Type="http://schemas.openxmlformats.org/officeDocument/2006/relationships/customXml" Target="../ink/ink1027.xml"/><Relationship Id="rId12" Type="http://schemas.openxmlformats.org/officeDocument/2006/relationships/image" Target="../media/image7740.png"/><Relationship Id="rId108" Type="http://schemas.openxmlformats.org/officeDocument/2006/relationships/image" Target="../media/image554.png"/><Relationship Id="rId315" Type="http://schemas.openxmlformats.org/officeDocument/2006/relationships/customXml" Target="../ink/ink936.xml"/><Relationship Id="rId357" Type="http://schemas.openxmlformats.org/officeDocument/2006/relationships/customXml" Target="../ink/ink957.xml"/><Relationship Id="rId522" Type="http://schemas.openxmlformats.org/officeDocument/2006/relationships/image" Target="../media/image825.png"/><Relationship Id="rId54" Type="http://schemas.openxmlformats.org/officeDocument/2006/relationships/image" Target="../media/image795.png"/><Relationship Id="rId96" Type="http://schemas.openxmlformats.org/officeDocument/2006/relationships/image" Target="../media/image816.png"/><Relationship Id="rId161" Type="http://schemas.openxmlformats.org/officeDocument/2006/relationships/customXml" Target="../ink/ink859.xml"/><Relationship Id="rId217" Type="http://schemas.openxmlformats.org/officeDocument/2006/relationships/customXml" Target="../ink/ink887.xml"/><Relationship Id="rId399" Type="http://schemas.openxmlformats.org/officeDocument/2006/relationships/customXml" Target="../ink/ink978.xml"/><Relationship Id="rId259" Type="http://schemas.openxmlformats.org/officeDocument/2006/relationships/customXml" Target="../ink/ink908.xml"/><Relationship Id="rId424" Type="http://schemas.openxmlformats.org/officeDocument/2006/relationships/image" Target="../media/image726.png"/><Relationship Id="rId466" Type="http://schemas.openxmlformats.org/officeDocument/2006/relationships/image" Target="../media/image747.png"/><Relationship Id="rId23" Type="http://schemas.openxmlformats.org/officeDocument/2006/relationships/customXml" Target="../ink/ink790.xml"/><Relationship Id="rId119" Type="http://schemas.openxmlformats.org/officeDocument/2006/relationships/customXml" Target="../ink/ink838.xml"/><Relationship Id="rId270" Type="http://schemas.openxmlformats.org/officeDocument/2006/relationships/image" Target="../media/image650.png"/><Relationship Id="rId326" Type="http://schemas.openxmlformats.org/officeDocument/2006/relationships/image" Target="../media/image678.png"/><Relationship Id="rId533" Type="http://schemas.openxmlformats.org/officeDocument/2006/relationships/customXml" Target="../ink/ink1045.xml"/><Relationship Id="rId65" Type="http://schemas.openxmlformats.org/officeDocument/2006/relationships/customXml" Target="../ink/ink811.xml"/><Relationship Id="rId130" Type="http://schemas.openxmlformats.org/officeDocument/2006/relationships/image" Target="../media/image565.png"/><Relationship Id="rId368" Type="http://schemas.openxmlformats.org/officeDocument/2006/relationships/image" Target="../media/image699.png"/><Relationship Id="rId172" Type="http://schemas.openxmlformats.org/officeDocument/2006/relationships/image" Target="../media/image588.png"/><Relationship Id="rId228" Type="http://schemas.openxmlformats.org/officeDocument/2006/relationships/image" Target="../media/image6160.png"/><Relationship Id="rId435" Type="http://schemas.openxmlformats.org/officeDocument/2006/relationships/customXml" Target="../ink/ink996.xml"/><Relationship Id="rId477" Type="http://schemas.openxmlformats.org/officeDocument/2006/relationships/customXml" Target="../ink/ink1017.xml"/><Relationship Id="rId281" Type="http://schemas.openxmlformats.org/officeDocument/2006/relationships/customXml" Target="../ink/ink919.xml"/><Relationship Id="rId337" Type="http://schemas.openxmlformats.org/officeDocument/2006/relationships/customXml" Target="../ink/ink947.xml"/><Relationship Id="rId502" Type="http://schemas.openxmlformats.org/officeDocument/2006/relationships/image" Target="../media/image769.png"/><Relationship Id="rId34" Type="http://schemas.openxmlformats.org/officeDocument/2006/relationships/image" Target="../media/image785.png"/><Relationship Id="rId76" Type="http://schemas.openxmlformats.org/officeDocument/2006/relationships/image" Target="../media/image806.png"/><Relationship Id="rId141" Type="http://schemas.openxmlformats.org/officeDocument/2006/relationships/customXml" Target="../ink/ink849.xml"/><Relationship Id="rId379" Type="http://schemas.openxmlformats.org/officeDocument/2006/relationships/customXml" Target="../ink/ink968.xml"/><Relationship Id="rId544" Type="http://schemas.openxmlformats.org/officeDocument/2006/relationships/image" Target="../media/image836.png"/><Relationship Id="rId7" Type="http://schemas.openxmlformats.org/officeDocument/2006/relationships/customXml" Target="../ink/ink782.xml"/><Relationship Id="rId183" Type="http://schemas.openxmlformats.org/officeDocument/2006/relationships/customXml" Target="../ink/ink870.xml"/><Relationship Id="rId239" Type="http://schemas.openxmlformats.org/officeDocument/2006/relationships/customXml" Target="../ink/ink898.xml"/><Relationship Id="rId390" Type="http://schemas.openxmlformats.org/officeDocument/2006/relationships/image" Target="../media/image710.png"/><Relationship Id="rId404" Type="http://schemas.openxmlformats.org/officeDocument/2006/relationships/image" Target="../media/image716.png"/><Relationship Id="rId446" Type="http://schemas.openxmlformats.org/officeDocument/2006/relationships/image" Target="../media/image737.png"/><Relationship Id="rId250" Type="http://schemas.openxmlformats.org/officeDocument/2006/relationships/image" Target="../media/image640.png"/><Relationship Id="rId292" Type="http://schemas.openxmlformats.org/officeDocument/2006/relationships/image" Target="../media/image661.png"/><Relationship Id="rId306" Type="http://schemas.openxmlformats.org/officeDocument/2006/relationships/image" Target="../media/image668.png"/><Relationship Id="rId488" Type="http://schemas.openxmlformats.org/officeDocument/2006/relationships/image" Target="../media/image758.png"/><Relationship Id="rId45" Type="http://schemas.openxmlformats.org/officeDocument/2006/relationships/customXml" Target="../ink/ink801.xml"/><Relationship Id="rId87" Type="http://schemas.openxmlformats.org/officeDocument/2006/relationships/customXml" Target="../ink/ink822.xml"/><Relationship Id="rId110" Type="http://schemas.openxmlformats.org/officeDocument/2006/relationships/image" Target="../media/image555.png"/><Relationship Id="rId348" Type="http://schemas.openxmlformats.org/officeDocument/2006/relationships/image" Target="../media/image689.png"/><Relationship Id="rId513" Type="http://schemas.openxmlformats.org/officeDocument/2006/relationships/customXml" Target="../ink/ink1035.xml"/><Relationship Id="rId152" Type="http://schemas.openxmlformats.org/officeDocument/2006/relationships/image" Target="../media/image578.png"/><Relationship Id="rId194" Type="http://schemas.openxmlformats.org/officeDocument/2006/relationships/image" Target="../media/image599.png"/><Relationship Id="rId208" Type="http://schemas.openxmlformats.org/officeDocument/2006/relationships/image" Target="../media/image606.png"/><Relationship Id="rId415" Type="http://schemas.openxmlformats.org/officeDocument/2006/relationships/customXml" Target="../ink/ink986.xml"/><Relationship Id="rId457" Type="http://schemas.openxmlformats.org/officeDocument/2006/relationships/customXml" Target="../ink/ink1007.xml"/><Relationship Id="rId261" Type="http://schemas.openxmlformats.org/officeDocument/2006/relationships/customXml" Target="../ink/ink909.xml"/><Relationship Id="rId499" Type="http://schemas.openxmlformats.org/officeDocument/2006/relationships/customXml" Target="../ink/ink1028.xml"/><Relationship Id="rId14" Type="http://schemas.openxmlformats.org/officeDocument/2006/relationships/image" Target="../media/image7750.png"/><Relationship Id="rId56" Type="http://schemas.openxmlformats.org/officeDocument/2006/relationships/image" Target="../media/image796.png"/><Relationship Id="rId317" Type="http://schemas.openxmlformats.org/officeDocument/2006/relationships/customXml" Target="../ink/ink937.xml"/><Relationship Id="rId359" Type="http://schemas.openxmlformats.org/officeDocument/2006/relationships/customXml" Target="../ink/ink958.xml"/><Relationship Id="rId524" Type="http://schemas.openxmlformats.org/officeDocument/2006/relationships/image" Target="../media/image826.png"/><Relationship Id="rId98" Type="http://schemas.openxmlformats.org/officeDocument/2006/relationships/image" Target="../media/image549.png"/><Relationship Id="rId121" Type="http://schemas.openxmlformats.org/officeDocument/2006/relationships/customXml" Target="../ink/ink839.xml"/><Relationship Id="rId163" Type="http://schemas.openxmlformats.org/officeDocument/2006/relationships/customXml" Target="../ink/ink860.xml"/><Relationship Id="rId219" Type="http://schemas.openxmlformats.org/officeDocument/2006/relationships/customXml" Target="../ink/ink888.xml"/><Relationship Id="rId370" Type="http://schemas.openxmlformats.org/officeDocument/2006/relationships/image" Target="../media/image700.png"/><Relationship Id="rId426" Type="http://schemas.openxmlformats.org/officeDocument/2006/relationships/image" Target="../media/image727.png"/><Relationship Id="rId230" Type="http://schemas.openxmlformats.org/officeDocument/2006/relationships/image" Target="../media/image6170.png"/><Relationship Id="rId468" Type="http://schemas.openxmlformats.org/officeDocument/2006/relationships/image" Target="../media/image748.png"/><Relationship Id="rId25" Type="http://schemas.openxmlformats.org/officeDocument/2006/relationships/customXml" Target="../ink/ink791.xml"/><Relationship Id="rId67" Type="http://schemas.openxmlformats.org/officeDocument/2006/relationships/customXml" Target="../ink/ink812.xml"/><Relationship Id="rId272" Type="http://schemas.openxmlformats.org/officeDocument/2006/relationships/image" Target="../media/image651.png"/><Relationship Id="rId328" Type="http://schemas.openxmlformats.org/officeDocument/2006/relationships/image" Target="../media/image679.png"/><Relationship Id="rId535" Type="http://schemas.openxmlformats.org/officeDocument/2006/relationships/customXml" Target="../ink/ink1046.xml"/><Relationship Id="rId132" Type="http://schemas.openxmlformats.org/officeDocument/2006/relationships/image" Target="../media/image566.png"/><Relationship Id="rId174" Type="http://schemas.openxmlformats.org/officeDocument/2006/relationships/image" Target="../media/image589.png"/><Relationship Id="rId381" Type="http://schemas.openxmlformats.org/officeDocument/2006/relationships/customXml" Target="../ink/ink969.xml"/><Relationship Id="rId241" Type="http://schemas.openxmlformats.org/officeDocument/2006/relationships/customXml" Target="../ink/ink899.xml"/><Relationship Id="rId437" Type="http://schemas.openxmlformats.org/officeDocument/2006/relationships/customXml" Target="../ink/ink997.xml"/><Relationship Id="rId479" Type="http://schemas.openxmlformats.org/officeDocument/2006/relationships/customXml" Target="../ink/ink1018.xml"/><Relationship Id="rId36" Type="http://schemas.openxmlformats.org/officeDocument/2006/relationships/image" Target="../media/image786.png"/><Relationship Id="rId283" Type="http://schemas.openxmlformats.org/officeDocument/2006/relationships/customXml" Target="../ink/ink920.xml"/><Relationship Id="rId339" Type="http://schemas.openxmlformats.org/officeDocument/2006/relationships/customXml" Target="../ink/ink948.xml"/><Relationship Id="rId490" Type="http://schemas.openxmlformats.org/officeDocument/2006/relationships/image" Target="../media/image759.png"/><Relationship Id="rId504" Type="http://schemas.openxmlformats.org/officeDocument/2006/relationships/image" Target="../media/image770.png"/><Relationship Id="rId546" Type="http://schemas.openxmlformats.org/officeDocument/2006/relationships/image" Target="../media/image837.png"/><Relationship Id="rId78" Type="http://schemas.openxmlformats.org/officeDocument/2006/relationships/image" Target="../media/image807.png"/><Relationship Id="rId101" Type="http://schemas.openxmlformats.org/officeDocument/2006/relationships/customXml" Target="../ink/ink829.xml"/><Relationship Id="rId143" Type="http://schemas.openxmlformats.org/officeDocument/2006/relationships/customXml" Target="../ink/ink850.xml"/><Relationship Id="rId185" Type="http://schemas.openxmlformats.org/officeDocument/2006/relationships/customXml" Target="../ink/ink871.xml"/><Relationship Id="rId350" Type="http://schemas.openxmlformats.org/officeDocument/2006/relationships/image" Target="../media/image690.png"/><Relationship Id="rId406" Type="http://schemas.openxmlformats.org/officeDocument/2006/relationships/image" Target="../media/image717.png"/><Relationship Id="rId9" Type="http://schemas.openxmlformats.org/officeDocument/2006/relationships/customXml" Target="../ink/ink783.xml"/><Relationship Id="rId210" Type="http://schemas.openxmlformats.org/officeDocument/2006/relationships/image" Target="../media/image607.png"/><Relationship Id="rId392" Type="http://schemas.openxmlformats.org/officeDocument/2006/relationships/image" Target="../media/image711.png"/><Relationship Id="rId448" Type="http://schemas.openxmlformats.org/officeDocument/2006/relationships/image" Target="../media/image738.png"/><Relationship Id="rId252" Type="http://schemas.openxmlformats.org/officeDocument/2006/relationships/image" Target="../media/image641.png"/><Relationship Id="rId294" Type="http://schemas.openxmlformats.org/officeDocument/2006/relationships/image" Target="../media/image662.png"/><Relationship Id="rId308" Type="http://schemas.openxmlformats.org/officeDocument/2006/relationships/image" Target="../media/image669.png"/><Relationship Id="rId515" Type="http://schemas.openxmlformats.org/officeDocument/2006/relationships/customXml" Target="../ink/ink1036.xml"/><Relationship Id="rId47" Type="http://schemas.openxmlformats.org/officeDocument/2006/relationships/customXml" Target="../ink/ink802.xml"/><Relationship Id="rId89" Type="http://schemas.openxmlformats.org/officeDocument/2006/relationships/customXml" Target="../ink/ink823.xml"/><Relationship Id="rId112" Type="http://schemas.openxmlformats.org/officeDocument/2006/relationships/image" Target="../media/image556.png"/><Relationship Id="rId154" Type="http://schemas.openxmlformats.org/officeDocument/2006/relationships/image" Target="../media/image5790.png"/><Relationship Id="rId361" Type="http://schemas.openxmlformats.org/officeDocument/2006/relationships/customXml" Target="../ink/ink959.xml"/><Relationship Id="rId196" Type="http://schemas.openxmlformats.org/officeDocument/2006/relationships/image" Target="../media/image600.png"/><Relationship Id="rId417" Type="http://schemas.openxmlformats.org/officeDocument/2006/relationships/customXml" Target="../ink/ink987.xml"/><Relationship Id="rId459" Type="http://schemas.openxmlformats.org/officeDocument/2006/relationships/customXml" Target="../ink/ink1008.xml"/><Relationship Id="rId16" Type="http://schemas.openxmlformats.org/officeDocument/2006/relationships/image" Target="../media/image7760.png"/><Relationship Id="rId221" Type="http://schemas.openxmlformats.org/officeDocument/2006/relationships/customXml" Target="../ink/ink889.xml"/><Relationship Id="rId263" Type="http://schemas.openxmlformats.org/officeDocument/2006/relationships/customXml" Target="../ink/ink910.xml"/><Relationship Id="rId319" Type="http://schemas.openxmlformats.org/officeDocument/2006/relationships/customXml" Target="../ink/ink938.xml"/><Relationship Id="rId470" Type="http://schemas.openxmlformats.org/officeDocument/2006/relationships/image" Target="../media/image749.png"/><Relationship Id="rId526" Type="http://schemas.openxmlformats.org/officeDocument/2006/relationships/image" Target="../media/image827.png"/><Relationship Id="rId58" Type="http://schemas.openxmlformats.org/officeDocument/2006/relationships/image" Target="../media/image797.png"/><Relationship Id="rId123" Type="http://schemas.openxmlformats.org/officeDocument/2006/relationships/customXml" Target="../ink/ink840.xml"/><Relationship Id="rId330" Type="http://schemas.openxmlformats.org/officeDocument/2006/relationships/image" Target="../media/image680.png"/><Relationship Id="rId165" Type="http://schemas.openxmlformats.org/officeDocument/2006/relationships/customXml" Target="../ink/ink861.xml"/><Relationship Id="rId372" Type="http://schemas.openxmlformats.org/officeDocument/2006/relationships/image" Target="../media/image701.png"/><Relationship Id="rId428" Type="http://schemas.openxmlformats.org/officeDocument/2006/relationships/image" Target="../media/image728.png"/><Relationship Id="rId232" Type="http://schemas.openxmlformats.org/officeDocument/2006/relationships/image" Target="../media/image6180.png"/><Relationship Id="rId274" Type="http://schemas.openxmlformats.org/officeDocument/2006/relationships/image" Target="../media/image652.png"/><Relationship Id="rId481" Type="http://schemas.openxmlformats.org/officeDocument/2006/relationships/customXml" Target="../ink/ink1019.xml"/><Relationship Id="rId27" Type="http://schemas.openxmlformats.org/officeDocument/2006/relationships/customXml" Target="../ink/ink792.xml"/><Relationship Id="rId69" Type="http://schemas.openxmlformats.org/officeDocument/2006/relationships/customXml" Target="../ink/ink813.xml"/><Relationship Id="rId134" Type="http://schemas.openxmlformats.org/officeDocument/2006/relationships/image" Target="../media/image567.png"/><Relationship Id="rId537" Type="http://schemas.openxmlformats.org/officeDocument/2006/relationships/customXml" Target="../ink/ink1047.xml"/><Relationship Id="rId80" Type="http://schemas.openxmlformats.org/officeDocument/2006/relationships/image" Target="../media/image808.png"/><Relationship Id="rId176" Type="http://schemas.openxmlformats.org/officeDocument/2006/relationships/image" Target="../media/image590.png"/><Relationship Id="rId341" Type="http://schemas.openxmlformats.org/officeDocument/2006/relationships/customXml" Target="../ink/ink949.xml"/><Relationship Id="rId383" Type="http://schemas.openxmlformats.org/officeDocument/2006/relationships/customXml" Target="../ink/ink970.xml"/><Relationship Id="rId439" Type="http://schemas.openxmlformats.org/officeDocument/2006/relationships/customXml" Target="../ink/ink998.xml"/><Relationship Id="rId201" Type="http://schemas.openxmlformats.org/officeDocument/2006/relationships/customXml" Target="../ink/ink879.xml"/><Relationship Id="rId243" Type="http://schemas.openxmlformats.org/officeDocument/2006/relationships/customXml" Target="../ink/ink900.xml"/><Relationship Id="rId285" Type="http://schemas.openxmlformats.org/officeDocument/2006/relationships/customXml" Target="../ink/ink921.xml"/><Relationship Id="rId450" Type="http://schemas.openxmlformats.org/officeDocument/2006/relationships/image" Target="../media/image739.png"/><Relationship Id="rId506" Type="http://schemas.openxmlformats.org/officeDocument/2006/relationships/image" Target="../media/image817.png"/><Relationship Id="rId38" Type="http://schemas.openxmlformats.org/officeDocument/2006/relationships/image" Target="../media/image787.png"/><Relationship Id="rId103" Type="http://schemas.openxmlformats.org/officeDocument/2006/relationships/customXml" Target="../ink/ink830.xml"/><Relationship Id="rId310" Type="http://schemas.openxmlformats.org/officeDocument/2006/relationships/image" Target="../media/image670.png"/><Relationship Id="rId492" Type="http://schemas.openxmlformats.org/officeDocument/2006/relationships/image" Target="../media/image764.png"/><Relationship Id="rId91" Type="http://schemas.openxmlformats.org/officeDocument/2006/relationships/customXml" Target="../ink/ink824.xml"/><Relationship Id="rId145" Type="http://schemas.openxmlformats.org/officeDocument/2006/relationships/customXml" Target="../ink/ink851.xml"/><Relationship Id="rId187" Type="http://schemas.openxmlformats.org/officeDocument/2006/relationships/customXml" Target="../ink/ink872.xml"/><Relationship Id="rId352" Type="http://schemas.openxmlformats.org/officeDocument/2006/relationships/image" Target="../media/image691.png"/><Relationship Id="rId394" Type="http://schemas.openxmlformats.org/officeDocument/2006/relationships/image" Target="../media/image712.png"/><Relationship Id="rId408" Type="http://schemas.openxmlformats.org/officeDocument/2006/relationships/image" Target="../media/image718.png"/><Relationship Id="rId212" Type="http://schemas.openxmlformats.org/officeDocument/2006/relationships/image" Target="../media/image608.png"/><Relationship Id="rId254" Type="http://schemas.openxmlformats.org/officeDocument/2006/relationships/image" Target="../media/image642.png"/><Relationship Id="rId49" Type="http://schemas.openxmlformats.org/officeDocument/2006/relationships/customXml" Target="../ink/ink803.xml"/><Relationship Id="rId114" Type="http://schemas.openxmlformats.org/officeDocument/2006/relationships/image" Target="../media/image557.png"/><Relationship Id="rId296" Type="http://schemas.openxmlformats.org/officeDocument/2006/relationships/image" Target="../media/image663.png"/><Relationship Id="rId461" Type="http://schemas.openxmlformats.org/officeDocument/2006/relationships/customXml" Target="../ink/ink1009.xml"/><Relationship Id="rId517" Type="http://schemas.openxmlformats.org/officeDocument/2006/relationships/customXml" Target="../ink/ink1037.xml"/><Relationship Id="rId60" Type="http://schemas.openxmlformats.org/officeDocument/2006/relationships/image" Target="../media/image798.png"/><Relationship Id="rId156" Type="http://schemas.openxmlformats.org/officeDocument/2006/relationships/image" Target="../media/image580.png"/><Relationship Id="rId198" Type="http://schemas.openxmlformats.org/officeDocument/2006/relationships/image" Target="../media/image601.png"/><Relationship Id="rId321" Type="http://schemas.openxmlformats.org/officeDocument/2006/relationships/customXml" Target="../ink/ink939.xml"/><Relationship Id="rId363" Type="http://schemas.openxmlformats.org/officeDocument/2006/relationships/customXml" Target="../ink/ink960.xml"/><Relationship Id="rId419" Type="http://schemas.openxmlformats.org/officeDocument/2006/relationships/customXml" Target="../ink/ink988.xml"/><Relationship Id="rId223" Type="http://schemas.openxmlformats.org/officeDocument/2006/relationships/customXml" Target="../ink/ink890.xml"/><Relationship Id="rId430" Type="http://schemas.openxmlformats.org/officeDocument/2006/relationships/image" Target="../media/image729.png"/><Relationship Id="rId18" Type="http://schemas.openxmlformats.org/officeDocument/2006/relationships/image" Target="../media/image7770.png"/><Relationship Id="rId265" Type="http://schemas.openxmlformats.org/officeDocument/2006/relationships/customXml" Target="../ink/ink911.xml"/><Relationship Id="rId472" Type="http://schemas.openxmlformats.org/officeDocument/2006/relationships/image" Target="../media/image750.png"/><Relationship Id="rId528" Type="http://schemas.openxmlformats.org/officeDocument/2006/relationships/image" Target="../media/image828.png"/><Relationship Id="rId125" Type="http://schemas.openxmlformats.org/officeDocument/2006/relationships/customXml" Target="../ink/ink841.xml"/><Relationship Id="rId167" Type="http://schemas.openxmlformats.org/officeDocument/2006/relationships/customXml" Target="../ink/ink862.xml"/><Relationship Id="rId332" Type="http://schemas.openxmlformats.org/officeDocument/2006/relationships/image" Target="../media/image681.png"/><Relationship Id="rId374" Type="http://schemas.openxmlformats.org/officeDocument/2006/relationships/image" Target="../media/image702.png"/><Relationship Id="rId71" Type="http://schemas.openxmlformats.org/officeDocument/2006/relationships/customXml" Target="../ink/ink814.xml"/><Relationship Id="rId234" Type="http://schemas.openxmlformats.org/officeDocument/2006/relationships/image" Target="../media/image6190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793.xml"/><Relationship Id="rId276" Type="http://schemas.openxmlformats.org/officeDocument/2006/relationships/image" Target="../media/image653.png"/><Relationship Id="rId441" Type="http://schemas.openxmlformats.org/officeDocument/2006/relationships/customXml" Target="../ink/ink999.xml"/><Relationship Id="rId483" Type="http://schemas.openxmlformats.org/officeDocument/2006/relationships/customXml" Target="../ink/ink1020.xml"/><Relationship Id="rId539" Type="http://schemas.openxmlformats.org/officeDocument/2006/relationships/customXml" Target="../ink/ink1048.xml"/><Relationship Id="rId40" Type="http://schemas.openxmlformats.org/officeDocument/2006/relationships/image" Target="../media/image788.png"/><Relationship Id="rId136" Type="http://schemas.openxmlformats.org/officeDocument/2006/relationships/image" Target="../media/image568.png"/><Relationship Id="rId178" Type="http://schemas.openxmlformats.org/officeDocument/2006/relationships/image" Target="../media/image591.png"/><Relationship Id="rId301" Type="http://schemas.openxmlformats.org/officeDocument/2006/relationships/customXml" Target="../ink/ink929.xml"/><Relationship Id="rId343" Type="http://schemas.openxmlformats.org/officeDocument/2006/relationships/customXml" Target="../ink/ink950.xml"/><Relationship Id="rId82" Type="http://schemas.openxmlformats.org/officeDocument/2006/relationships/image" Target="../media/image809.png"/><Relationship Id="rId203" Type="http://schemas.openxmlformats.org/officeDocument/2006/relationships/customXml" Target="../ink/ink880.xml"/><Relationship Id="rId385" Type="http://schemas.openxmlformats.org/officeDocument/2006/relationships/customXml" Target="../ink/ink971.xml"/><Relationship Id="rId245" Type="http://schemas.openxmlformats.org/officeDocument/2006/relationships/customXml" Target="../ink/ink901.xml"/><Relationship Id="rId287" Type="http://schemas.openxmlformats.org/officeDocument/2006/relationships/customXml" Target="../ink/ink922.xml"/><Relationship Id="rId410" Type="http://schemas.openxmlformats.org/officeDocument/2006/relationships/image" Target="../media/image719.png"/><Relationship Id="rId452" Type="http://schemas.openxmlformats.org/officeDocument/2006/relationships/image" Target="../media/image740.png"/><Relationship Id="rId494" Type="http://schemas.openxmlformats.org/officeDocument/2006/relationships/image" Target="../media/image765.png"/><Relationship Id="rId508" Type="http://schemas.openxmlformats.org/officeDocument/2006/relationships/image" Target="../media/image818.png"/><Relationship Id="rId105" Type="http://schemas.openxmlformats.org/officeDocument/2006/relationships/customXml" Target="../ink/ink831.xml"/><Relationship Id="rId147" Type="http://schemas.openxmlformats.org/officeDocument/2006/relationships/customXml" Target="../ink/ink852.xml"/><Relationship Id="rId312" Type="http://schemas.openxmlformats.org/officeDocument/2006/relationships/image" Target="../media/image671.png"/><Relationship Id="rId354" Type="http://schemas.openxmlformats.org/officeDocument/2006/relationships/image" Target="../media/image692.png"/><Relationship Id="rId51" Type="http://schemas.openxmlformats.org/officeDocument/2006/relationships/customXml" Target="../ink/ink804.xml"/><Relationship Id="rId93" Type="http://schemas.openxmlformats.org/officeDocument/2006/relationships/customXml" Target="../ink/ink825.xml"/><Relationship Id="rId189" Type="http://schemas.openxmlformats.org/officeDocument/2006/relationships/customXml" Target="../ink/ink873.xml"/><Relationship Id="rId396" Type="http://schemas.openxmlformats.org/officeDocument/2006/relationships/image" Target="../media/image713.png"/><Relationship Id="rId214" Type="http://schemas.openxmlformats.org/officeDocument/2006/relationships/image" Target="../media/image609.png"/><Relationship Id="rId256" Type="http://schemas.openxmlformats.org/officeDocument/2006/relationships/image" Target="../media/image643.png"/><Relationship Id="rId298" Type="http://schemas.openxmlformats.org/officeDocument/2006/relationships/image" Target="../media/image664.png"/><Relationship Id="rId421" Type="http://schemas.openxmlformats.org/officeDocument/2006/relationships/customXml" Target="../ink/ink989.xml"/><Relationship Id="rId463" Type="http://schemas.openxmlformats.org/officeDocument/2006/relationships/customXml" Target="../ink/ink1010.xml"/><Relationship Id="rId519" Type="http://schemas.openxmlformats.org/officeDocument/2006/relationships/customXml" Target="../ink/ink1038.xml"/><Relationship Id="rId116" Type="http://schemas.openxmlformats.org/officeDocument/2006/relationships/image" Target="../media/image558.png"/><Relationship Id="rId158" Type="http://schemas.openxmlformats.org/officeDocument/2006/relationships/image" Target="../media/image581.png"/><Relationship Id="rId323" Type="http://schemas.openxmlformats.org/officeDocument/2006/relationships/customXml" Target="../ink/ink940.xml"/><Relationship Id="rId530" Type="http://schemas.openxmlformats.org/officeDocument/2006/relationships/image" Target="../media/image829.png"/><Relationship Id="rId20" Type="http://schemas.openxmlformats.org/officeDocument/2006/relationships/image" Target="../media/image7780.png"/><Relationship Id="rId62" Type="http://schemas.openxmlformats.org/officeDocument/2006/relationships/image" Target="../media/image799.png"/><Relationship Id="rId365" Type="http://schemas.openxmlformats.org/officeDocument/2006/relationships/customXml" Target="../ink/ink961.xml"/><Relationship Id="rId225" Type="http://schemas.openxmlformats.org/officeDocument/2006/relationships/customXml" Target="../ink/ink891.xml"/><Relationship Id="rId267" Type="http://schemas.openxmlformats.org/officeDocument/2006/relationships/customXml" Target="../ink/ink912.xml"/><Relationship Id="rId432" Type="http://schemas.openxmlformats.org/officeDocument/2006/relationships/image" Target="../media/image730.png"/><Relationship Id="rId474" Type="http://schemas.openxmlformats.org/officeDocument/2006/relationships/image" Target="../media/image751.png"/><Relationship Id="rId127" Type="http://schemas.openxmlformats.org/officeDocument/2006/relationships/customXml" Target="../ink/ink842.xml"/><Relationship Id="rId31" Type="http://schemas.openxmlformats.org/officeDocument/2006/relationships/customXml" Target="../ink/ink794.xml"/><Relationship Id="rId73" Type="http://schemas.openxmlformats.org/officeDocument/2006/relationships/customXml" Target="../ink/ink815.xml"/><Relationship Id="rId169" Type="http://schemas.openxmlformats.org/officeDocument/2006/relationships/customXml" Target="../ink/ink863.xml"/><Relationship Id="rId334" Type="http://schemas.openxmlformats.org/officeDocument/2006/relationships/image" Target="../media/image682.png"/><Relationship Id="rId376" Type="http://schemas.openxmlformats.org/officeDocument/2006/relationships/image" Target="../media/image703.png"/><Relationship Id="rId541" Type="http://schemas.openxmlformats.org/officeDocument/2006/relationships/customXml" Target="../ink/ink1049.xml"/><Relationship Id="rId180" Type="http://schemas.openxmlformats.org/officeDocument/2006/relationships/image" Target="../media/image592.png"/><Relationship Id="rId236" Type="http://schemas.openxmlformats.org/officeDocument/2006/relationships/image" Target="../media/image6200.png"/><Relationship Id="rId278" Type="http://schemas.openxmlformats.org/officeDocument/2006/relationships/image" Target="../media/image654.png"/><Relationship Id="rId401" Type="http://schemas.openxmlformats.org/officeDocument/2006/relationships/customXml" Target="../ink/ink979.xml"/><Relationship Id="rId443" Type="http://schemas.openxmlformats.org/officeDocument/2006/relationships/customXml" Target="../ink/ink1000.xml"/><Relationship Id="rId303" Type="http://schemas.openxmlformats.org/officeDocument/2006/relationships/customXml" Target="../ink/ink930.xml"/><Relationship Id="rId485" Type="http://schemas.openxmlformats.org/officeDocument/2006/relationships/customXml" Target="../ink/ink1021.xml"/><Relationship Id="rId42" Type="http://schemas.openxmlformats.org/officeDocument/2006/relationships/image" Target="../media/image789.png"/><Relationship Id="rId84" Type="http://schemas.openxmlformats.org/officeDocument/2006/relationships/image" Target="../media/image810.png"/><Relationship Id="rId138" Type="http://schemas.openxmlformats.org/officeDocument/2006/relationships/image" Target="../media/image569.png"/><Relationship Id="rId345" Type="http://schemas.openxmlformats.org/officeDocument/2006/relationships/customXml" Target="../ink/ink951.xml"/><Relationship Id="rId387" Type="http://schemas.openxmlformats.org/officeDocument/2006/relationships/customXml" Target="../ink/ink972.xml"/><Relationship Id="rId510" Type="http://schemas.openxmlformats.org/officeDocument/2006/relationships/image" Target="../media/image819.png"/><Relationship Id="rId191" Type="http://schemas.openxmlformats.org/officeDocument/2006/relationships/customXml" Target="../ink/ink874.xml"/><Relationship Id="rId205" Type="http://schemas.openxmlformats.org/officeDocument/2006/relationships/customXml" Target="../ink/ink881.xml"/><Relationship Id="rId247" Type="http://schemas.openxmlformats.org/officeDocument/2006/relationships/customXml" Target="../ink/ink902.xml"/><Relationship Id="rId412" Type="http://schemas.openxmlformats.org/officeDocument/2006/relationships/image" Target="../media/image720.png"/><Relationship Id="rId107" Type="http://schemas.openxmlformats.org/officeDocument/2006/relationships/customXml" Target="../ink/ink832.xml"/><Relationship Id="rId289" Type="http://schemas.openxmlformats.org/officeDocument/2006/relationships/customXml" Target="../ink/ink923.xml"/><Relationship Id="rId454" Type="http://schemas.openxmlformats.org/officeDocument/2006/relationships/image" Target="../media/image741.png"/><Relationship Id="rId496" Type="http://schemas.openxmlformats.org/officeDocument/2006/relationships/image" Target="../media/image766.png"/><Relationship Id="rId11" Type="http://schemas.openxmlformats.org/officeDocument/2006/relationships/customXml" Target="../ink/ink784.xml"/><Relationship Id="rId53" Type="http://schemas.openxmlformats.org/officeDocument/2006/relationships/customXml" Target="../ink/ink805.xml"/><Relationship Id="rId149" Type="http://schemas.openxmlformats.org/officeDocument/2006/relationships/customXml" Target="../ink/ink853.xml"/><Relationship Id="rId314" Type="http://schemas.openxmlformats.org/officeDocument/2006/relationships/image" Target="../media/image672.png"/><Relationship Id="rId356" Type="http://schemas.openxmlformats.org/officeDocument/2006/relationships/image" Target="../media/image693.png"/><Relationship Id="rId398" Type="http://schemas.openxmlformats.org/officeDocument/2006/relationships/image" Target="../media/image714.png"/><Relationship Id="rId521" Type="http://schemas.openxmlformats.org/officeDocument/2006/relationships/customXml" Target="../ink/ink1039.xml"/><Relationship Id="rId95" Type="http://schemas.openxmlformats.org/officeDocument/2006/relationships/customXml" Target="../ink/ink826.xml"/><Relationship Id="rId160" Type="http://schemas.openxmlformats.org/officeDocument/2006/relationships/image" Target="../media/image582.png"/><Relationship Id="rId216" Type="http://schemas.openxmlformats.org/officeDocument/2006/relationships/image" Target="../media/image610.png"/><Relationship Id="rId423" Type="http://schemas.openxmlformats.org/officeDocument/2006/relationships/customXml" Target="../ink/ink990.xml"/><Relationship Id="rId258" Type="http://schemas.openxmlformats.org/officeDocument/2006/relationships/image" Target="../media/image644.png"/><Relationship Id="rId465" Type="http://schemas.openxmlformats.org/officeDocument/2006/relationships/customXml" Target="../ink/ink1011.xml"/><Relationship Id="rId22" Type="http://schemas.openxmlformats.org/officeDocument/2006/relationships/image" Target="../media/image779.png"/><Relationship Id="rId64" Type="http://schemas.openxmlformats.org/officeDocument/2006/relationships/image" Target="../media/image800.png"/><Relationship Id="rId118" Type="http://schemas.openxmlformats.org/officeDocument/2006/relationships/image" Target="../media/image559.png"/><Relationship Id="rId325" Type="http://schemas.openxmlformats.org/officeDocument/2006/relationships/customXml" Target="../ink/ink941.xml"/><Relationship Id="rId367" Type="http://schemas.openxmlformats.org/officeDocument/2006/relationships/customXml" Target="../ink/ink962.xml"/><Relationship Id="rId532" Type="http://schemas.openxmlformats.org/officeDocument/2006/relationships/image" Target="../media/image830.png"/><Relationship Id="rId171" Type="http://schemas.openxmlformats.org/officeDocument/2006/relationships/customXml" Target="../ink/ink864.xml"/><Relationship Id="rId227" Type="http://schemas.openxmlformats.org/officeDocument/2006/relationships/customXml" Target="../ink/ink892.xml"/><Relationship Id="rId269" Type="http://schemas.openxmlformats.org/officeDocument/2006/relationships/customXml" Target="../ink/ink913.xml"/><Relationship Id="rId434" Type="http://schemas.openxmlformats.org/officeDocument/2006/relationships/image" Target="../media/image731.png"/><Relationship Id="rId476" Type="http://schemas.openxmlformats.org/officeDocument/2006/relationships/image" Target="../media/image752.png"/><Relationship Id="rId33" Type="http://schemas.openxmlformats.org/officeDocument/2006/relationships/customXml" Target="../ink/ink795.xml"/><Relationship Id="rId129" Type="http://schemas.openxmlformats.org/officeDocument/2006/relationships/customXml" Target="../ink/ink843.xml"/><Relationship Id="rId280" Type="http://schemas.openxmlformats.org/officeDocument/2006/relationships/image" Target="../media/image655.png"/><Relationship Id="rId336" Type="http://schemas.openxmlformats.org/officeDocument/2006/relationships/image" Target="../media/image683.png"/><Relationship Id="rId501" Type="http://schemas.openxmlformats.org/officeDocument/2006/relationships/customXml" Target="../ink/ink1029.xml"/><Relationship Id="rId543" Type="http://schemas.openxmlformats.org/officeDocument/2006/relationships/customXml" Target="../ink/ink1050.xml"/><Relationship Id="rId75" Type="http://schemas.openxmlformats.org/officeDocument/2006/relationships/customXml" Target="../ink/ink816.xml"/><Relationship Id="rId140" Type="http://schemas.openxmlformats.org/officeDocument/2006/relationships/image" Target="../media/image572.png"/><Relationship Id="rId182" Type="http://schemas.openxmlformats.org/officeDocument/2006/relationships/image" Target="../media/image593.png"/><Relationship Id="rId378" Type="http://schemas.openxmlformats.org/officeDocument/2006/relationships/image" Target="../media/image704.png"/><Relationship Id="rId403" Type="http://schemas.openxmlformats.org/officeDocument/2006/relationships/customXml" Target="../ink/ink980.xml"/><Relationship Id="rId6" Type="http://schemas.openxmlformats.org/officeDocument/2006/relationships/image" Target="../media/image7710.png"/><Relationship Id="rId238" Type="http://schemas.openxmlformats.org/officeDocument/2006/relationships/image" Target="../media/image6210.png"/><Relationship Id="rId445" Type="http://schemas.openxmlformats.org/officeDocument/2006/relationships/customXml" Target="../ink/ink1001.xml"/><Relationship Id="rId487" Type="http://schemas.openxmlformats.org/officeDocument/2006/relationships/customXml" Target="../ink/ink1022.xml"/><Relationship Id="rId291" Type="http://schemas.openxmlformats.org/officeDocument/2006/relationships/customXml" Target="../ink/ink924.xml"/><Relationship Id="rId305" Type="http://schemas.openxmlformats.org/officeDocument/2006/relationships/customXml" Target="../ink/ink931.xml"/><Relationship Id="rId347" Type="http://schemas.openxmlformats.org/officeDocument/2006/relationships/customXml" Target="../ink/ink952.xml"/><Relationship Id="rId512" Type="http://schemas.openxmlformats.org/officeDocument/2006/relationships/image" Target="../media/image820.png"/><Relationship Id="rId44" Type="http://schemas.openxmlformats.org/officeDocument/2006/relationships/image" Target="../media/image790.png"/><Relationship Id="rId86" Type="http://schemas.openxmlformats.org/officeDocument/2006/relationships/image" Target="../media/image811.png"/><Relationship Id="rId151" Type="http://schemas.openxmlformats.org/officeDocument/2006/relationships/customXml" Target="../ink/ink854.xml"/><Relationship Id="rId389" Type="http://schemas.openxmlformats.org/officeDocument/2006/relationships/customXml" Target="../ink/ink973.xml"/><Relationship Id="rId193" Type="http://schemas.openxmlformats.org/officeDocument/2006/relationships/customXml" Target="../ink/ink875.xml"/><Relationship Id="rId207" Type="http://schemas.openxmlformats.org/officeDocument/2006/relationships/customXml" Target="../ink/ink882.xml"/><Relationship Id="rId249" Type="http://schemas.openxmlformats.org/officeDocument/2006/relationships/customXml" Target="../ink/ink903.xml"/><Relationship Id="rId414" Type="http://schemas.openxmlformats.org/officeDocument/2006/relationships/image" Target="../media/image721.png"/><Relationship Id="rId456" Type="http://schemas.openxmlformats.org/officeDocument/2006/relationships/image" Target="../media/image742.png"/><Relationship Id="rId498" Type="http://schemas.openxmlformats.org/officeDocument/2006/relationships/image" Target="../media/image767.png"/><Relationship Id="rId13" Type="http://schemas.openxmlformats.org/officeDocument/2006/relationships/customXml" Target="../ink/ink785.xml"/><Relationship Id="rId109" Type="http://schemas.openxmlformats.org/officeDocument/2006/relationships/customXml" Target="../ink/ink833.xml"/><Relationship Id="rId260" Type="http://schemas.openxmlformats.org/officeDocument/2006/relationships/image" Target="../media/image645.png"/><Relationship Id="rId316" Type="http://schemas.openxmlformats.org/officeDocument/2006/relationships/image" Target="../media/image673.png"/><Relationship Id="rId523" Type="http://schemas.openxmlformats.org/officeDocument/2006/relationships/customXml" Target="../ink/ink1040.xml"/><Relationship Id="rId55" Type="http://schemas.openxmlformats.org/officeDocument/2006/relationships/customXml" Target="../ink/ink806.xml"/><Relationship Id="rId97" Type="http://schemas.openxmlformats.org/officeDocument/2006/relationships/customXml" Target="../ink/ink827.xml"/><Relationship Id="rId120" Type="http://schemas.openxmlformats.org/officeDocument/2006/relationships/image" Target="../media/image560.png"/><Relationship Id="rId358" Type="http://schemas.openxmlformats.org/officeDocument/2006/relationships/image" Target="../media/image694.png"/><Relationship Id="rId162" Type="http://schemas.openxmlformats.org/officeDocument/2006/relationships/image" Target="../media/image583.png"/><Relationship Id="rId218" Type="http://schemas.openxmlformats.org/officeDocument/2006/relationships/image" Target="../media/image611.png"/><Relationship Id="rId425" Type="http://schemas.openxmlformats.org/officeDocument/2006/relationships/customXml" Target="../ink/ink991.xml"/><Relationship Id="rId467" Type="http://schemas.openxmlformats.org/officeDocument/2006/relationships/customXml" Target="../ink/ink1012.xml"/><Relationship Id="rId271" Type="http://schemas.openxmlformats.org/officeDocument/2006/relationships/customXml" Target="../ink/ink914.xml"/><Relationship Id="rId24" Type="http://schemas.openxmlformats.org/officeDocument/2006/relationships/image" Target="../media/image780.png"/><Relationship Id="rId66" Type="http://schemas.openxmlformats.org/officeDocument/2006/relationships/image" Target="../media/image801.png"/><Relationship Id="rId131" Type="http://schemas.openxmlformats.org/officeDocument/2006/relationships/customXml" Target="../ink/ink844.xml"/><Relationship Id="rId327" Type="http://schemas.openxmlformats.org/officeDocument/2006/relationships/customXml" Target="../ink/ink942.xml"/><Relationship Id="rId369" Type="http://schemas.openxmlformats.org/officeDocument/2006/relationships/customXml" Target="../ink/ink963.xml"/><Relationship Id="rId534" Type="http://schemas.openxmlformats.org/officeDocument/2006/relationships/image" Target="../media/image831.png"/><Relationship Id="rId173" Type="http://schemas.openxmlformats.org/officeDocument/2006/relationships/customXml" Target="../ink/ink865.xml"/><Relationship Id="rId229" Type="http://schemas.openxmlformats.org/officeDocument/2006/relationships/customXml" Target="../ink/ink893.xml"/><Relationship Id="rId380" Type="http://schemas.openxmlformats.org/officeDocument/2006/relationships/image" Target="../media/image705.png"/><Relationship Id="rId436" Type="http://schemas.openxmlformats.org/officeDocument/2006/relationships/image" Target="../media/image732.png"/><Relationship Id="rId240" Type="http://schemas.openxmlformats.org/officeDocument/2006/relationships/image" Target="../media/image6220.png"/><Relationship Id="rId478" Type="http://schemas.openxmlformats.org/officeDocument/2006/relationships/image" Target="../media/image753.png"/><Relationship Id="rId35" Type="http://schemas.openxmlformats.org/officeDocument/2006/relationships/customXml" Target="../ink/ink796.xml"/><Relationship Id="rId77" Type="http://schemas.openxmlformats.org/officeDocument/2006/relationships/customXml" Target="../ink/ink817.xml"/><Relationship Id="rId100" Type="http://schemas.openxmlformats.org/officeDocument/2006/relationships/image" Target="../media/image550.png"/><Relationship Id="rId282" Type="http://schemas.openxmlformats.org/officeDocument/2006/relationships/image" Target="../media/image656.png"/><Relationship Id="rId338" Type="http://schemas.openxmlformats.org/officeDocument/2006/relationships/image" Target="../media/image684.png"/><Relationship Id="rId503" Type="http://schemas.openxmlformats.org/officeDocument/2006/relationships/customXml" Target="../ink/ink1030.xml"/><Relationship Id="rId545" Type="http://schemas.openxmlformats.org/officeDocument/2006/relationships/customXml" Target="../ink/ink1051.xml"/><Relationship Id="rId8" Type="http://schemas.openxmlformats.org/officeDocument/2006/relationships/image" Target="../media/image7720.png"/><Relationship Id="rId142" Type="http://schemas.openxmlformats.org/officeDocument/2006/relationships/image" Target="../media/image573.png"/><Relationship Id="rId184" Type="http://schemas.openxmlformats.org/officeDocument/2006/relationships/image" Target="../media/image594.png"/><Relationship Id="rId391" Type="http://schemas.openxmlformats.org/officeDocument/2006/relationships/customXml" Target="../ink/ink974.xml"/><Relationship Id="rId405" Type="http://schemas.openxmlformats.org/officeDocument/2006/relationships/customXml" Target="../ink/ink981.xml"/><Relationship Id="rId447" Type="http://schemas.openxmlformats.org/officeDocument/2006/relationships/customXml" Target="../ink/ink1002.xml"/><Relationship Id="rId251" Type="http://schemas.openxmlformats.org/officeDocument/2006/relationships/customXml" Target="../ink/ink904.xml"/><Relationship Id="rId489" Type="http://schemas.openxmlformats.org/officeDocument/2006/relationships/customXml" Target="../ink/ink1023.xml"/><Relationship Id="rId46" Type="http://schemas.openxmlformats.org/officeDocument/2006/relationships/image" Target="../media/image791.png"/><Relationship Id="rId293" Type="http://schemas.openxmlformats.org/officeDocument/2006/relationships/customXml" Target="../ink/ink925.xml"/><Relationship Id="rId307" Type="http://schemas.openxmlformats.org/officeDocument/2006/relationships/customXml" Target="../ink/ink932.xml"/><Relationship Id="rId349" Type="http://schemas.openxmlformats.org/officeDocument/2006/relationships/customXml" Target="../ink/ink953.xml"/><Relationship Id="rId514" Type="http://schemas.openxmlformats.org/officeDocument/2006/relationships/image" Target="../media/image821.png"/><Relationship Id="rId88" Type="http://schemas.openxmlformats.org/officeDocument/2006/relationships/image" Target="../media/image812.png"/><Relationship Id="rId111" Type="http://schemas.openxmlformats.org/officeDocument/2006/relationships/customXml" Target="../ink/ink834.xml"/><Relationship Id="rId153" Type="http://schemas.openxmlformats.org/officeDocument/2006/relationships/customXml" Target="../ink/ink855.xml"/><Relationship Id="rId195" Type="http://schemas.openxmlformats.org/officeDocument/2006/relationships/customXml" Target="../ink/ink876.xml"/><Relationship Id="rId209" Type="http://schemas.openxmlformats.org/officeDocument/2006/relationships/customXml" Target="../ink/ink883.xml"/><Relationship Id="rId360" Type="http://schemas.openxmlformats.org/officeDocument/2006/relationships/image" Target="../media/image695.png"/><Relationship Id="rId416" Type="http://schemas.openxmlformats.org/officeDocument/2006/relationships/image" Target="../media/image722.png"/><Relationship Id="rId220" Type="http://schemas.openxmlformats.org/officeDocument/2006/relationships/image" Target="../media/image6120.png"/><Relationship Id="rId458" Type="http://schemas.openxmlformats.org/officeDocument/2006/relationships/image" Target="../media/image743.png"/><Relationship Id="rId15" Type="http://schemas.openxmlformats.org/officeDocument/2006/relationships/customXml" Target="../ink/ink786.xml"/><Relationship Id="rId57" Type="http://schemas.openxmlformats.org/officeDocument/2006/relationships/customXml" Target="../ink/ink807.xml"/><Relationship Id="rId262" Type="http://schemas.openxmlformats.org/officeDocument/2006/relationships/image" Target="../media/image646.png"/><Relationship Id="rId318" Type="http://schemas.openxmlformats.org/officeDocument/2006/relationships/image" Target="../media/image674.png"/><Relationship Id="rId525" Type="http://schemas.openxmlformats.org/officeDocument/2006/relationships/customXml" Target="../ink/ink1041.xml"/><Relationship Id="rId99" Type="http://schemas.openxmlformats.org/officeDocument/2006/relationships/customXml" Target="../ink/ink828.xml"/><Relationship Id="rId122" Type="http://schemas.openxmlformats.org/officeDocument/2006/relationships/image" Target="../media/image561.png"/><Relationship Id="rId164" Type="http://schemas.openxmlformats.org/officeDocument/2006/relationships/image" Target="../media/image584.png"/><Relationship Id="rId371" Type="http://schemas.openxmlformats.org/officeDocument/2006/relationships/customXml" Target="../ink/ink964.xml"/><Relationship Id="rId427" Type="http://schemas.openxmlformats.org/officeDocument/2006/relationships/customXml" Target="../ink/ink992.xml"/><Relationship Id="rId469" Type="http://schemas.openxmlformats.org/officeDocument/2006/relationships/customXml" Target="../ink/ink1013.xml"/><Relationship Id="rId26" Type="http://schemas.openxmlformats.org/officeDocument/2006/relationships/image" Target="../media/image781.png"/><Relationship Id="rId231" Type="http://schemas.openxmlformats.org/officeDocument/2006/relationships/customXml" Target="../ink/ink894.xml"/><Relationship Id="rId273" Type="http://schemas.openxmlformats.org/officeDocument/2006/relationships/customXml" Target="../ink/ink915.xml"/><Relationship Id="rId329" Type="http://schemas.openxmlformats.org/officeDocument/2006/relationships/customXml" Target="../ink/ink943.xml"/><Relationship Id="rId480" Type="http://schemas.openxmlformats.org/officeDocument/2006/relationships/image" Target="../media/image754.png"/><Relationship Id="rId536" Type="http://schemas.openxmlformats.org/officeDocument/2006/relationships/image" Target="../media/image832.png"/><Relationship Id="rId68" Type="http://schemas.openxmlformats.org/officeDocument/2006/relationships/image" Target="../media/image802.png"/><Relationship Id="rId133" Type="http://schemas.openxmlformats.org/officeDocument/2006/relationships/customXml" Target="../ink/ink845.xml"/><Relationship Id="rId175" Type="http://schemas.openxmlformats.org/officeDocument/2006/relationships/customXml" Target="../ink/ink866.xml"/><Relationship Id="rId340" Type="http://schemas.openxmlformats.org/officeDocument/2006/relationships/image" Target="../media/image685.png"/><Relationship Id="rId200" Type="http://schemas.openxmlformats.org/officeDocument/2006/relationships/image" Target="../media/image602.png"/><Relationship Id="rId382" Type="http://schemas.openxmlformats.org/officeDocument/2006/relationships/image" Target="../media/image706.png"/><Relationship Id="rId438" Type="http://schemas.openxmlformats.org/officeDocument/2006/relationships/image" Target="../media/image733.png"/><Relationship Id="rId242" Type="http://schemas.openxmlformats.org/officeDocument/2006/relationships/image" Target="../media/image6230.png"/><Relationship Id="rId284" Type="http://schemas.openxmlformats.org/officeDocument/2006/relationships/image" Target="../media/image657.png"/><Relationship Id="rId491" Type="http://schemas.openxmlformats.org/officeDocument/2006/relationships/customXml" Target="../ink/ink1024.xml"/><Relationship Id="rId505" Type="http://schemas.openxmlformats.org/officeDocument/2006/relationships/customXml" Target="../ink/ink1031.xml"/><Relationship Id="rId37" Type="http://schemas.openxmlformats.org/officeDocument/2006/relationships/customXml" Target="../ink/ink797.xml"/><Relationship Id="rId79" Type="http://schemas.openxmlformats.org/officeDocument/2006/relationships/customXml" Target="../ink/ink818.xml"/><Relationship Id="rId102" Type="http://schemas.openxmlformats.org/officeDocument/2006/relationships/image" Target="../media/image551.png"/><Relationship Id="rId144" Type="http://schemas.openxmlformats.org/officeDocument/2006/relationships/image" Target="../media/image574.png"/><Relationship Id="rId90" Type="http://schemas.openxmlformats.org/officeDocument/2006/relationships/image" Target="../media/image813.png"/><Relationship Id="rId186" Type="http://schemas.openxmlformats.org/officeDocument/2006/relationships/image" Target="../media/image595.png"/><Relationship Id="rId351" Type="http://schemas.openxmlformats.org/officeDocument/2006/relationships/customXml" Target="../ink/ink954.xml"/><Relationship Id="rId393" Type="http://schemas.openxmlformats.org/officeDocument/2006/relationships/customXml" Target="../ink/ink975.xml"/><Relationship Id="rId407" Type="http://schemas.openxmlformats.org/officeDocument/2006/relationships/customXml" Target="../ink/ink982.xml"/><Relationship Id="rId449" Type="http://schemas.openxmlformats.org/officeDocument/2006/relationships/customXml" Target="../ink/ink1003.xml"/><Relationship Id="rId211" Type="http://schemas.openxmlformats.org/officeDocument/2006/relationships/customXml" Target="../ink/ink884.xml"/><Relationship Id="rId253" Type="http://schemas.openxmlformats.org/officeDocument/2006/relationships/customXml" Target="../ink/ink905.xml"/><Relationship Id="rId295" Type="http://schemas.openxmlformats.org/officeDocument/2006/relationships/customXml" Target="../ink/ink926.xml"/><Relationship Id="rId309" Type="http://schemas.openxmlformats.org/officeDocument/2006/relationships/customXml" Target="../ink/ink933.xml"/><Relationship Id="rId460" Type="http://schemas.openxmlformats.org/officeDocument/2006/relationships/image" Target="../media/image744.png"/><Relationship Id="rId516" Type="http://schemas.openxmlformats.org/officeDocument/2006/relationships/image" Target="../media/image822.png"/><Relationship Id="rId48" Type="http://schemas.openxmlformats.org/officeDocument/2006/relationships/image" Target="../media/image792.png"/><Relationship Id="rId113" Type="http://schemas.openxmlformats.org/officeDocument/2006/relationships/customXml" Target="../ink/ink835.xml"/><Relationship Id="rId320" Type="http://schemas.openxmlformats.org/officeDocument/2006/relationships/image" Target="../media/image675.png"/><Relationship Id="rId155" Type="http://schemas.openxmlformats.org/officeDocument/2006/relationships/customXml" Target="../ink/ink856.xml"/><Relationship Id="rId197" Type="http://schemas.openxmlformats.org/officeDocument/2006/relationships/customXml" Target="../ink/ink877.xml"/><Relationship Id="rId362" Type="http://schemas.openxmlformats.org/officeDocument/2006/relationships/image" Target="../media/image696.png"/><Relationship Id="rId418" Type="http://schemas.openxmlformats.org/officeDocument/2006/relationships/image" Target="../media/image723.png"/><Relationship Id="rId222" Type="http://schemas.openxmlformats.org/officeDocument/2006/relationships/image" Target="../media/image6130.png"/><Relationship Id="rId264" Type="http://schemas.openxmlformats.org/officeDocument/2006/relationships/image" Target="../media/image647.png"/><Relationship Id="rId471" Type="http://schemas.openxmlformats.org/officeDocument/2006/relationships/customXml" Target="../ink/ink1014.xml"/><Relationship Id="rId17" Type="http://schemas.openxmlformats.org/officeDocument/2006/relationships/customXml" Target="../ink/ink787.xml"/><Relationship Id="rId59" Type="http://schemas.openxmlformats.org/officeDocument/2006/relationships/customXml" Target="../ink/ink808.xml"/><Relationship Id="rId124" Type="http://schemas.openxmlformats.org/officeDocument/2006/relationships/image" Target="../media/image562.png"/><Relationship Id="rId527" Type="http://schemas.openxmlformats.org/officeDocument/2006/relationships/customXml" Target="../ink/ink1042.xml"/><Relationship Id="rId70" Type="http://schemas.openxmlformats.org/officeDocument/2006/relationships/image" Target="../media/image803.png"/><Relationship Id="rId166" Type="http://schemas.openxmlformats.org/officeDocument/2006/relationships/image" Target="../media/image585.png"/><Relationship Id="rId331" Type="http://schemas.openxmlformats.org/officeDocument/2006/relationships/customXml" Target="../ink/ink944.xml"/><Relationship Id="rId373" Type="http://schemas.openxmlformats.org/officeDocument/2006/relationships/customXml" Target="../ink/ink965.xml"/><Relationship Id="rId429" Type="http://schemas.openxmlformats.org/officeDocument/2006/relationships/customXml" Target="../ink/ink993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895.xml"/><Relationship Id="rId440" Type="http://schemas.openxmlformats.org/officeDocument/2006/relationships/image" Target="../media/image734.png"/><Relationship Id="rId28" Type="http://schemas.openxmlformats.org/officeDocument/2006/relationships/image" Target="../media/image782.png"/><Relationship Id="rId275" Type="http://schemas.openxmlformats.org/officeDocument/2006/relationships/customXml" Target="../ink/ink916.xml"/><Relationship Id="rId300" Type="http://schemas.openxmlformats.org/officeDocument/2006/relationships/image" Target="../media/image665.png"/><Relationship Id="rId482" Type="http://schemas.openxmlformats.org/officeDocument/2006/relationships/image" Target="../media/image755.png"/><Relationship Id="rId538" Type="http://schemas.openxmlformats.org/officeDocument/2006/relationships/image" Target="../media/image833.png"/><Relationship Id="rId81" Type="http://schemas.openxmlformats.org/officeDocument/2006/relationships/customXml" Target="../ink/ink819.xml"/><Relationship Id="rId135" Type="http://schemas.openxmlformats.org/officeDocument/2006/relationships/customXml" Target="../ink/ink846.xml"/><Relationship Id="rId177" Type="http://schemas.openxmlformats.org/officeDocument/2006/relationships/customXml" Target="../ink/ink867.xml"/><Relationship Id="rId342" Type="http://schemas.openxmlformats.org/officeDocument/2006/relationships/image" Target="../media/image686.png"/><Relationship Id="rId384" Type="http://schemas.openxmlformats.org/officeDocument/2006/relationships/image" Target="../media/image707.png"/><Relationship Id="rId202" Type="http://schemas.openxmlformats.org/officeDocument/2006/relationships/image" Target="../media/image603.png"/><Relationship Id="rId244" Type="http://schemas.openxmlformats.org/officeDocument/2006/relationships/image" Target="../media/image6240.png"/><Relationship Id="rId39" Type="http://schemas.openxmlformats.org/officeDocument/2006/relationships/customXml" Target="../ink/ink798.xml"/><Relationship Id="rId286" Type="http://schemas.openxmlformats.org/officeDocument/2006/relationships/image" Target="../media/image658.png"/><Relationship Id="rId451" Type="http://schemas.openxmlformats.org/officeDocument/2006/relationships/customXml" Target="../ink/ink1004.xml"/><Relationship Id="rId493" Type="http://schemas.openxmlformats.org/officeDocument/2006/relationships/customXml" Target="../ink/ink1025.xml"/><Relationship Id="rId507" Type="http://schemas.openxmlformats.org/officeDocument/2006/relationships/customXml" Target="../ink/ink1032.xml"/><Relationship Id="rId50" Type="http://schemas.openxmlformats.org/officeDocument/2006/relationships/image" Target="../media/image793.png"/><Relationship Id="rId104" Type="http://schemas.openxmlformats.org/officeDocument/2006/relationships/image" Target="../media/image552.png"/><Relationship Id="rId146" Type="http://schemas.openxmlformats.org/officeDocument/2006/relationships/image" Target="../media/image575.png"/><Relationship Id="rId188" Type="http://schemas.openxmlformats.org/officeDocument/2006/relationships/image" Target="../media/image596.png"/><Relationship Id="rId311" Type="http://schemas.openxmlformats.org/officeDocument/2006/relationships/customXml" Target="../ink/ink934.xml"/><Relationship Id="rId353" Type="http://schemas.openxmlformats.org/officeDocument/2006/relationships/customXml" Target="../ink/ink955.xml"/><Relationship Id="rId395" Type="http://schemas.openxmlformats.org/officeDocument/2006/relationships/customXml" Target="../ink/ink976.xml"/><Relationship Id="rId409" Type="http://schemas.openxmlformats.org/officeDocument/2006/relationships/customXml" Target="../ink/ink983.xml"/><Relationship Id="rId92" Type="http://schemas.openxmlformats.org/officeDocument/2006/relationships/image" Target="../media/image814.png"/><Relationship Id="rId213" Type="http://schemas.openxmlformats.org/officeDocument/2006/relationships/customXml" Target="../ink/ink885.xml"/><Relationship Id="rId420" Type="http://schemas.openxmlformats.org/officeDocument/2006/relationships/image" Target="../media/image724.png"/><Relationship Id="rId255" Type="http://schemas.openxmlformats.org/officeDocument/2006/relationships/customXml" Target="../ink/ink906.xml"/><Relationship Id="rId297" Type="http://schemas.openxmlformats.org/officeDocument/2006/relationships/customXml" Target="../ink/ink927.xml"/><Relationship Id="rId462" Type="http://schemas.openxmlformats.org/officeDocument/2006/relationships/image" Target="../media/image745.png"/><Relationship Id="rId518" Type="http://schemas.openxmlformats.org/officeDocument/2006/relationships/image" Target="../media/image823.png"/><Relationship Id="rId115" Type="http://schemas.openxmlformats.org/officeDocument/2006/relationships/customXml" Target="../ink/ink836.xml"/><Relationship Id="rId157" Type="http://schemas.openxmlformats.org/officeDocument/2006/relationships/customXml" Target="../ink/ink857.xml"/><Relationship Id="rId322" Type="http://schemas.openxmlformats.org/officeDocument/2006/relationships/image" Target="../media/image676.png"/><Relationship Id="rId364" Type="http://schemas.openxmlformats.org/officeDocument/2006/relationships/image" Target="../media/image697.png"/><Relationship Id="rId61" Type="http://schemas.openxmlformats.org/officeDocument/2006/relationships/customXml" Target="../ink/ink809.xml"/><Relationship Id="rId199" Type="http://schemas.openxmlformats.org/officeDocument/2006/relationships/customXml" Target="../ink/ink878.xml"/><Relationship Id="rId19" Type="http://schemas.openxmlformats.org/officeDocument/2006/relationships/customXml" Target="../ink/ink788.xml"/><Relationship Id="rId224" Type="http://schemas.openxmlformats.org/officeDocument/2006/relationships/image" Target="../media/image6140.png"/><Relationship Id="rId266" Type="http://schemas.openxmlformats.org/officeDocument/2006/relationships/image" Target="../media/image648.png"/><Relationship Id="rId431" Type="http://schemas.openxmlformats.org/officeDocument/2006/relationships/customXml" Target="../ink/ink994.xml"/><Relationship Id="rId473" Type="http://schemas.openxmlformats.org/officeDocument/2006/relationships/customXml" Target="../ink/ink1015.xml"/><Relationship Id="rId529" Type="http://schemas.openxmlformats.org/officeDocument/2006/relationships/customXml" Target="../ink/ink1043.xml"/><Relationship Id="rId30" Type="http://schemas.openxmlformats.org/officeDocument/2006/relationships/image" Target="../media/image783.png"/><Relationship Id="rId126" Type="http://schemas.openxmlformats.org/officeDocument/2006/relationships/image" Target="../media/image563.png"/><Relationship Id="rId168" Type="http://schemas.openxmlformats.org/officeDocument/2006/relationships/image" Target="../media/image586.png"/><Relationship Id="rId333" Type="http://schemas.openxmlformats.org/officeDocument/2006/relationships/customXml" Target="../ink/ink945.xml"/><Relationship Id="rId540" Type="http://schemas.openxmlformats.org/officeDocument/2006/relationships/image" Target="../media/image834.png"/><Relationship Id="rId72" Type="http://schemas.openxmlformats.org/officeDocument/2006/relationships/image" Target="../media/image804.png"/><Relationship Id="rId375" Type="http://schemas.openxmlformats.org/officeDocument/2006/relationships/customXml" Target="../ink/ink966.xml"/><Relationship Id="rId3" Type="http://schemas.openxmlformats.org/officeDocument/2006/relationships/customXml" Target="../ink/ink781.xml"/><Relationship Id="rId235" Type="http://schemas.openxmlformats.org/officeDocument/2006/relationships/customXml" Target="../ink/ink896.xml"/><Relationship Id="rId277" Type="http://schemas.openxmlformats.org/officeDocument/2006/relationships/customXml" Target="../ink/ink917.xml"/><Relationship Id="rId400" Type="http://schemas.openxmlformats.org/officeDocument/2006/relationships/image" Target="../media/image344.png"/><Relationship Id="rId442" Type="http://schemas.openxmlformats.org/officeDocument/2006/relationships/image" Target="../media/image735.png"/><Relationship Id="rId484" Type="http://schemas.openxmlformats.org/officeDocument/2006/relationships/image" Target="../media/image756.png"/><Relationship Id="rId137" Type="http://schemas.openxmlformats.org/officeDocument/2006/relationships/customXml" Target="../ink/ink847.xml"/><Relationship Id="rId302" Type="http://schemas.openxmlformats.org/officeDocument/2006/relationships/image" Target="../media/image666.png"/><Relationship Id="rId344" Type="http://schemas.openxmlformats.org/officeDocument/2006/relationships/image" Target="../media/image687.png"/><Relationship Id="rId41" Type="http://schemas.openxmlformats.org/officeDocument/2006/relationships/customXml" Target="../ink/ink799.xml"/><Relationship Id="rId83" Type="http://schemas.openxmlformats.org/officeDocument/2006/relationships/customXml" Target="../ink/ink820.xml"/><Relationship Id="rId179" Type="http://schemas.openxmlformats.org/officeDocument/2006/relationships/customXml" Target="../ink/ink868.xml"/><Relationship Id="rId386" Type="http://schemas.openxmlformats.org/officeDocument/2006/relationships/image" Target="../media/image708.png"/><Relationship Id="rId190" Type="http://schemas.openxmlformats.org/officeDocument/2006/relationships/image" Target="../media/image597.png"/><Relationship Id="rId204" Type="http://schemas.openxmlformats.org/officeDocument/2006/relationships/image" Target="../media/image604.png"/><Relationship Id="rId246" Type="http://schemas.openxmlformats.org/officeDocument/2006/relationships/image" Target="../media/image6250.png"/><Relationship Id="rId288" Type="http://schemas.openxmlformats.org/officeDocument/2006/relationships/image" Target="../media/image659.png"/><Relationship Id="rId411" Type="http://schemas.openxmlformats.org/officeDocument/2006/relationships/customXml" Target="../ink/ink984.xml"/><Relationship Id="rId453" Type="http://schemas.openxmlformats.org/officeDocument/2006/relationships/customXml" Target="../ink/ink1005.xml"/><Relationship Id="rId509" Type="http://schemas.openxmlformats.org/officeDocument/2006/relationships/customXml" Target="../ink/ink1033.xml"/><Relationship Id="rId106" Type="http://schemas.openxmlformats.org/officeDocument/2006/relationships/image" Target="../media/image553.png"/><Relationship Id="rId313" Type="http://schemas.openxmlformats.org/officeDocument/2006/relationships/customXml" Target="../ink/ink935.xml"/><Relationship Id="rId495" Type="http://schemas.openxmlformats.org/officeDocument/2006/relationships/customXml" Target="../ink/ink1026.xml"/><Relationship Id="rId10" Type="http://schemas.openxmlformats.org/officeDocument/2006/relationships/image" Target="../media/image7730.png"/><Relationship Id="rId52" Type="http://schemas.openxmlformats.org/officeDocument/2006/relationships/image" Target="../media/image794.png"/><Relationship Id="rId94" Type="http://schemas.openxmlformats.org/officeDocument/2006/relationships/image" Target="../media/image815.png"/><Relationship Id="rId148" Type="http://schemas.openxmlformats.org/officeDocument/2006/relationships/image" Target="../media/image576.png"/><Relationship Id="rId355" Type="http://schemas.openxmlformats.org/officeDocument/2006/relationships/customXml" Target="../ink/ink956.xml"/><Relationship Id="rId397" Type="http://schemas.openxmlformats.org/officeDocument/2006/relationships/customXml" Target="../ink/ink977.xml"/><Relationship Id="rId520" Type="http://schemas.openxmlformats.org/officeDocument/2006/relationships/image" Target="../media/image824.png"/><Relationship Id="rId215" Type="http://schemas.openxmlformats.org/officeDocument/2006/relationships/customXml" Target="../ink/ink886.xml"/><Relationship Id="rId257" Type="http://schemas.openxmlformats.org/officeDocument/2006/relationships/customXml" Target="../ink/ink907.xml"/><Relationship Id="rId422" Type="http://schemas.openxmlformats.org/officeDocument/2006/relationships/image" Target="../media/image725.png"/><Relationship Id="rId464" Type="http://schemas.openxmlformats.org/officeDocument/2006/relationships/image" Target="../media/image746.png"/><Relationship Id="rId299" Type="http://schemas.openxmlformats.org/officeDocument/2006/relationships/customXml" Target="../ink/ink928.xml"/><Relationship Id="rId63" Type="http://schemas.openxmlformats.org/officeDocument/2006/relationships/customXml" Target="../ink/ink810.xml"/><Relationship Id="rId159" Type="http://schemas.openxmlformats.org/officeDocument/2006/relationships/customXml" Target="../ink/ink858.xml"/><Relationship Id="rId366" Type="http://schemas.openxmlformats.org/officeDocument/2006/relationships/image" Target="../media/image698.png"/><Relationship Id="rId226" Type="http://schemas.openxmlformats.org/officeDocument/2006/relationships/image" Target="../media/image6150.png"/><Relationship Id="rId433" Type="http://schemas.openxmlformats.org/officeDocument/2006/relationships/customXml" Target="../ink/ink995.xml"/><Relationship Id="rId74" Type="http://schemas.openxmlformats.org/officeDocument/2006/relationships/image" Target="../media/image805.png"/><Relationship Id="rId377" Type="http://schemas.openxmlformats.org/officeDocument/2006/relationships/customXml" Target="../ink/ink967.xml"/><Relationship Id="rId500" Type="http://schemas.openxmlformats.org/officeDocument/2006/relationships/image" Target="../media/image768.png"/><Relationship Id="rId237" Type="http://schemas.openxmlformats.org/officeDocument/2006/relationships/customXml" Target="../ink/ink897.xml"/><Relationship Id="rId444" Type="http://schemas.openxmlformats.org/officeDocument/2006/relationships/image" Target="../media/image736.png"/><Relationship Id="rId290" Type="http://schemas.openxmlformats.org/officeDocument/2006/relationships/image" Target="../media/image660.png"/><Relationship Id="rId304" Type="http://schemas.openxmlformats.org/officeDocument/2006/relationships/image" Target="../media/image667.png"/><Relationship Id="rId388" Type="http://schemas.openxmlformats.org/officeDocument/2006/relationships/image" Target="../media/image709.png"/><Relationship Id="rId511" Type="http://schemas.openxmlformats.org/officeDocument/2006/relationships/customXml" Target="../ink/ink1034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08.xml"/><Relationship Id="rId671" Type="http://schemas.openxmlformats.org/officeDocument/2006/relationships/customXml" Target="../ink/ink1385.xml"/><Relationship Id="rId769" Type="http://schemas.openxmlformats.org/officeDocument/2006/relationships/customXml" Target="../ink/ink1434.xml"/><Relationship Id="rId21" Type="http://schemas.openxmlformats.org/officeDocument/2006/relationships/customXml" Target="../ink/ink1060.xml"/><Relationship Id="rId324" Type="http://schemas.openxmlformats.org/officeDocument/2006/relationships/image" Target="../media/image997.png"/><Relationship Id="rId531" Type="http://schemas.openxmlformats.org/officeDocument/2006/relationships/customXml" Target="../ink/ink1315.xml"/><Relationship Id="rId629" Type="http://schemas.openxmlformats.org/officeDocument/2006/relationships/customXml" Target="../ink/ink1364.xml"/><Relationship Id="rId170" Type="http://schemas.openxmlformats.org/officeDocument/2006/relationships/image" Target="../media/image920.png"/><Relationship Id="rId268" Type="http://schemas.openxmlformats.org/officeDocument/2006/relationships/image" Target="../media/image969.png"/><Relationship Id="rId475" Type="http://schemas.openxmlformats.org/officeDocument/2006/relationships/customXml" Target="../ink/ink1287.xml"/><Relationship Id="rId682" Type="http://schemas.openxmlformats.org/officeDocument/2006/relationships/image" Target="../media/image1176.png"/><Relationship Id="rId32" Type="http://schemas.openxmlformats.org/officeDocument/2006/relationships/image" Target="../media/image851.png"/><Relationship Id="rId128" Type="http://schemas.openxmlformats.org/officeDocument/2006/relationships/image" Target="../media/image899.png"/><Relationship Id="rId335" Type="http://schemas.openxmlformats.org/officeDocument/2006/relationships/customXml" Target="../ink/ink1217.xml"/><Relationship Id="rId542" Type="http://schemas.openxmlformats.org/officeDocument/2006/relationships/image" Target="../media/image1106.png"/><Relationship Id="rId181" Type="http://schemas.openxmlformats.org/officeDocument/2006/relationships/customXml" Target="../ink/ink1140.xml"/><Relationship Id="rId402" Type="http://schemas.openxmlformats.org/officeDocument/2006/relationships/image" Target="../media/image1036.png"/><Relationship Id="rId279" Type="http://schemas.openxmlformats.org/officeDocument/2006/relationships/customXml" Target="../ink/ink1189.xml"/><Relationship Id="rId486" Type="http://schemas.openxmlformats.org/officeDocument/2006/relationships/image" Target="../media/image1078.png"/><Relationship Id="rId693" Type="http://schemas.openxmlformats.org/officeDocument/2006/relationships/customXml" Target="../ink/ink1396.xml"/><Relationship Id="rId707" Type="http://schemas.openxmlformats.org/officeDocument/2006/relationships/customXml" Target="../ink/ink1403.xml"/><Relationship Id="rId43" Type="http://schemas.openxmlformats.org/officeDocument/2006/relationships/customXml" Target="../ink/ink1071.xml"/><Relationship Id="rId139" Type="http://schemas.openxmlformats.org/officeDocument/2006/relationships/customXml" Target="../ink/ink1119.xml"/><Relationship Id="rId346" Type="http://schemas.openxmlformats.org/officeDocument/2006/relationships/image" Target="../media/image1008.png"/><Relationship Id="rId553" Type="http://schemas.openxmlformats.org/officeDocument/2006/relationships/customXml" Target="../ink/ink1326.xml"/><Relationship Id="rId760" Type="http://schemas.openxmlformats.org/officeDocument/2006/relationships/image" Target="../media/image1215.png"/><Relationship Id="rId192" Type="http://schemas.openxmlformats.org/officeDocument/2006/relationships/image" Target="../media/image931.png"/><Relationship Id="rId206" Type="http://schemas.openxmlformats.org/officeDocument/2006/relationships/image" Target="../media/image938.png"/><Relationship Id="rId413" Type="http://schemas.openxmlformats.org/officeDocument/2006/relationships/customXml" Target="../ink/ink1256.xml"/><Relationship Id="rId497" Type="http://schemas.openxmlformats.org/officeDocument/2006/relationships/customXml" Target="../ink/ink1298.xml"/><Relationship Id="rId620" Type="http://schemas.openxmlformats.org/officeDocument/2006/relationships/image" Target="../media/image1145.png"/><Relationship Id="rId718" Type="http://schemas.openxmlformats.org/officeDocument/2006/relationships/image" Target="../media/image1194.png"/><Relationship Id="rId357" Type="http://schemas.openxmlformats.org/officeDocument/2006/relationships/customXml" Target="../ink/ink1228.xml"/><Relationship Id="rId54" Type="http://schemas.openxmlformats.org/officeDocument/2006/relationships/image" Target="../media/image862.png"/><Relationship Id="rId217" Type="http://schemas.openxmlformats.org/officeDocument/2006/relationships/customXml" Target="../ink/ink1158.xml"/><Relationship Id="rId564" Type="http://schemas.openxmlformats.org/officeDocument/2006/relationships/image" Target="../media/image1117.png"/><Relationship Id="rId771" Type="http://schemas.openxmlformats.org/officeDocument/2006/relationships/customXml" Target="../ink/ink1435.xml"/><Relationship Id="rId424" Type="http://schemas.openxmlformats.org/officeDocument/2006/relationships/image" Target="../media/image1047.png"/><Relationship Id="rId631" Type="http://schemas.openxmlformats.org/officeDocument/2006/relationships/customXml" Target="../ink/ink1365.xml"/><Relationship Id="rId729" Type="http://schemas.openxmlformats.org/officeDocument/2006/relationships/customXml" Target="../ink/ink1414.xml"/><Relationship Id="rId270" Type="http://schemas.openxmlformats.org/officeDocument/2006/relationships/image" Target="../media/image970.png"/><Relationship Id="rId65" Type="http://schemas.openxmlformats.org/officeDocument/2006/relationships/customXml" Target="../ink/ink1082.xml"/><Relationship Id="rId130" Type="http://schemas.openxmlformats.org/officeDocument/2006/relationships/image" Target="../media/image900.png"/><Relationship Id="rId368" Type="http://schemas.openxmlformats.org/officeDocument/2006/relationships/image" Target="../media/image1019.png"/><Relationship Id="rId575" Type="http://schemas.openxmlformats.org/officeDocument/2006/relationships/customXml" Target="../ink/ink1337.xml"/><Relationship Id="rId782" Type="http://schemas.openxmlformats.org/officeDocument/2006/relationships/image" Target="../media/image1226.png"/><Relationship Id="rId228" Type="http://schemas.openxmlformats.org/officeDocument/2006/relationships/image" Target="../media/image949.png"/><Relationship Id="rId435" Type="http://schemas.openxmlformats.org/officeDocument/2006/relationships/customXml" Target="../ink/ink1267.xml"/><Relationship Id="rId642" Type="http://schemas.openxmlformats.org/officeDocument/2006/relationships/image" Target="../media/image1156.png"/><Relationship Id="rId281" Type="http://schemas.openxmlformats.org/officeDocument/2006/relationships/customXml" Target="../ink/ink1190.xml"/><Relationship Id="rId502" Type="http://schemas.openxmlformats.org/officeDocument/2006/relationships/image" Target="../media/image1086.png"/><Relationship Id="rId76" Type="http://schemas.openxmlformats.org/officeDocument/2006/relationships/image" Target="../media/image873.png"/><Relationship Id="rId141" Type="http://schemas.openxmlformats.org/officeDocument/2006/relationships/customXml" Target="../ink/ink1120.xml"/><Relationship Id="rId379" Type="http://schemas.openxmlformats.org/officeDocument/2006/relationships/customXml" Target="../ink/ink1239.xml"/><Relationship Id="rId586" Type="http://schemas.openxmlformats.org/officeDocument/2006/relationships/image" Target="../media/image1128.png"/><Relationship Id="rId793" Type="http://schemas.openxmlformats.org/officeDocument/2006/relationships/customXml" Target="../ink/ink1446.xml"/><Relationship Id="rId807" Type="http://schemas.openxmlformats.org/officeDocument/2006/relationships/customXml" Target="../ink/ink1453.xml"/><Relationship Id="rId7" Type="http://schemas.openxmlformats.org/officeDocument/2006/relationships/customXml" Target="../ink/ink1053.xml"/><Relationship Id="rId239" Type="http://schemas.openxmlformats.org/officeDocument/2006/relationships/customXml" Target="../ink/ink1169.xml"/><Relationship Id="rId446" Type="http://schemas.openxmlformats.org/officeDocument/2006/relationships/image" Target="../media/image1058.png"/><Relationship Id="rId653" Type="http://schemas.openxmlformats.org/officeDocument/2006/relationships/customXml" Target="../ink/ink1376.xml"/><Relationship Id="rId292" Type="http://schemas.openxmlformats.org/officeDocument/2006/relationships/image" Target="../media/image981.png"/><Relationship Id="rId306" Type="http://schemas.openxmlformats.org/officeDocument/2006/relationships/image" Target="../media/image988.png"/><Relationship Id="rId87" Type="http://schemas.openxmlformats.org/officeDocument/2006/relationships/customXml" Target="../ink/ink1093.xml"/><Relationship Id="rId513" Type="http://schemas.openxmlformats.org/officeDocument/2006/relationships/customXml" Target="../ink/ink1306.xml"/><Relationship Id="rId597" Type="http://schemas.openxmlformats.org/officeDocument/2006/relationships/customXml" Target="../ink/ink1348.xml"/><Relationship Id="rId720" Type="http://schemas.openxmlformats.org/officeDocument/2006/relationships/image" Target="../media/image1195.png"/><Relationship Id="rId818" Type="http://schemas.openxmlformats.org/officeDocument/2006/relationships/image" Target="../media/image1244.png"/><Relationship Id="rId152" Type="http://schemas.openxmlformats.org/officeDocument/2006/relationships/image" Target="../media/image911.png"/><Relationship Id="rId457" Type="http://schemas.openxmlformats.org/officeDocument/2006/relationships/customXml" Target="../ink/ink1278.xml"/><Relationship Id="rId664" Type="http://schemas.openxmlformats.org/officeDocument/2006/relationships/image" Target="../media/image1167.png"/><Relationship Id="rId14" Type="http://schemas.openxmlformats.org/officeDocument/2006/relationships/image" Target="../media/image842.png"/><Relationship Id="rId317" Type="http://schemas.openxmlformats.org/officeDocument/2006/relationships/customXml" Target="../ink/ink1208.xml"/><Relationship Id="rId524" Type="http://schemas.openxmlformats.org/officeDocument/2006/relationships/image" Target="../media/image1097.png"/><Relationship Id="rId731" Type="http://schemas.openxmlformats.org/officeDocument/2006/relationships/customXml" Target="../ink/ink1415.xml"/><Relationship Id="rId98" Type="http://schemas.openxmlformats.org/officeDocument/2006/relationships/image" Target="../media/image884.png"/><Relationship Id="rId163" Type="http://schemas.openxmlformats.org/officeDocument/2006/relationships/customXml" Target="../ink/ink1131.xml"/><Relationship Id="rId370" Type="http://schemas.openxmlformats.org/officeDocument/2006/relationships/image" Target="../media/image1020.png"/><Relationship Id="rId230" Type="http://schemas.openxmlformats.org/officeDocument/2006/relationships/image" Target="../media/image950.png"/><Relationship Id="rId468" Type="http://schemas.openxmlformats.org/officeDocument/2006/relationships/image" Target="../media/image1069.png"/><Relationship Id="rId675" Type="http://schemas.openxmlformats.org/officeDocument/2006/relationships/customXml" Target="../ink/ink1387.xml"/><Relationship Id="rId25" Type="http://schemas.openxmlformats.org/officeDocument/2006/relationships/customXml" Target="../ink/ink1062.xml"/><Relationship Id="rId328" Type="http://schemas.openxmlformats.org/officeDocument/2006/relationships/image" Target="../media/image999.png"/><Relationship Id="rId535" Type="http://schemas.openxmlformats.org/officeDocument/2006/relationships/customXml" Target="../ink/ink1317.xml"/><Relationship Id="rId742" Type="http://schemas.openxmlformats.org/officeDocument/2006/relationships/image" Target="../media/image1206.png"/><Relationship Id="rId174" Type="http://schemas.openxmlformats.org/officeDocument/2006/relationships/image" Target="../media/image922.png"/><Relationship Id="rId381" Type="http://schemas.openxmlformats.org/officeDocument/2006/relationships/customXml" Target="../ink/ink1240.xml"/><Relationship Id="rId602" Type="http://schemas.openxmlformats.org/officeDocument/2006/relationships/image" Target="../media/image1136.png"/><Relationship Id="rId241" Type="http://schemas.openxmlformats.org/officeDocument/2006/relationships/customXml" Target="../ink/ink1170.xml"/><Relationship Id="rId479" Type="http://schemas.openxmlformats.org/officeDocument/2006/relationships/customXml" Target="../ink/ink1289.xml"/><Relationship Id="rId686" Type="http://schemas.openxmlformats.org/officeDocument/2006/relationships/image" Target="../media/image1178.png"/><Relationship Id="rId36" Type="http://schemas.openxmlformats.org/officeDocument/2006/relationships/image" Target="../media/image853.png"/><Relationship Id="rId339" Type="http://schemas.openxmlformats.org/officeDocument/2006/relationships/customXml" Target="../ink/ink1219.xml"/><Relationship Id="rId546" Type="http://schemas.openxmlformats.org/officeDocument/2006/relationships/image" Target="../media/image1108.png"/><Relationship Id="rId753" Type="http://schemas.openxmlformats.org/officeDocument/2006/relationships/customXml" Target="../ink/ink1426.xml"/><Relationship Id="rId101" Type="http://schemas.openxmlformats.org/officeDocument/2006/relationships/customXml" Target="../ink/ink1100.xml"/><Relationship Id="rId185" Type="http://schemas.openxmlformats.org/officeDocument/2006/relationships/customXml" Target="../ink/ink1142.xml"/><Relationship Id="rId406" Type="http://schemas.openxmlformats.org/officeDocument/2006/relationships/image" Target="../media/image1038.png"/><Relationship Id="rId392" Type="http://schemas.openxmlformats.org/officeDocument/2006/relationships/image" Target="../media/image1031.png"/><Relationship Id="rId613" Type="http://schemas.openxmlformats.org/officeDocument/2006/relationships/customXml" Target="../ink/ink1356.xml"/><Relationship Id="rId697" Type="http://schemas.openxmlformats.org/officeDocument/2006/relationships/customXml" Target="../ink/ink1398.xml"/><Relationship Id="rId820" Type="http://schemas.openxmlformats.org/officeDocument/2006/relationships/image" Target="../media/image1245.png"/><Relationship Id="rId252" Type="http://schemas.openxmlformats.org/officeDocument/2006/relationships/image" Target="../media/image961.png"/><Relationship Id="rId47" Type="http://schemas.openxmlformats.org/officeDocument/2006/relationships/customXml" Target="../ink/ink1073.xml"/><Relationship Id="rId112" Type="http://schemas.openxmlformats.org/officeDocument/2006/relationships/image" Target="../media/image891.png"/><Relationship Id="rId557" Type="http://schemas.openxmlformats.org/officeDocument/2006/relationships/customXml" Target="../ink/ink1328.xml"/><Relationship Id="rId764" Type="http://schemas.openxmlformats.org/officeDocument/2006/relationships/image" Target="../media/image1217.png"/><Relationship Id="rId196" Type="http://schemas.openxmlformats.org/officeDocument/2006/relationships/image" Target="../media/image933.png"/><Relationship Id="rId417" Type="http://schemas.openxmlformats.org/officeDocument/2006/relationships/customXml" Target="../ink/ink1258.xml"/><Relationship Id="rId624" Type="http://schemas.openxmlformats.org/officeDocument/2006/relationships/image" Target="../media/image1147.png"/><Relationship Id="rId263" Type="http://schemas.openxmlformats.org/officeDocument/2006/relationships/customXml" Target="../ink/ink1181.xml"/><Relationship Id="rId470" Type="http://schemas.openxmlformats.org/officeDocument/2006/relationships/image" Target="../media/image1070.png"/><Relationship Id="rId58" Type="http://schemas.openxmlformats.org/officeDocument/2006/relationships/image" Target="../media/image864.png"/><Relationship Id="rId123" Type="http://schemas.openxmlformats.org/officeDocument/2006/relationships/customXml" Target="../ink/ink1111.xml"/><Relationship Id="rId330" Type="http://schemas.openxmlformats.org/officeDocument/2006/relationships/image" Target="../media/image1000.png"/><Relationship Id="rId568" Type="http://schemas.openxmlformats.org/officeDocument/2006/relationships/image" Target="../media/image1119.png"/><Relationship Id="rId775" Type="http://schemas.openxmlformats.org/officeDocument/2006/relationships/customXml" Target="../ink/ink1437.xml"/><Relationship Id="rId428" Type="http://schemas.openxmlformats.org/officeDocument/2006/relationships/image" Target="../media/image1049.png"/><Relationship Id="rId635" Type="http://schemas.openxmlformats.org/officeDocument/2006/relationships/customXml" Target="../ink/ink1367.xml"/><Relationship Id="rId274" Type="http://schemas.openxmlformats.org/officeDocument/2006/relationships/image" Target="../media/image972.png"/><Relationship Id="rId481" Type="http://schemas.openxmlformats.org/officeDocument/2006/relationships/customXml" Target="../ink/ink1290.xml"/><Relationship Id="rId702" Type="http://schemas.openxmlformats.org/officeDocument/2006/relationships/image" Target="../media/image1186.png"/><Relationship Id="rId69" Type="http://schemas.openxmlformats.org/officeDocument/2006/relationships/customXml" Target="../ink/ink1084.xml"/><Relationship Id="rId134" Type="http://schemas.openxmlformats.org/officeDocument/2006/relationships/image" Target="../media/image902.png"/><Relationship Id="rId579" Type="http://schemas.openxmlformats.org/officeDocument/2006/relationships/customXml" Target="../ink/ink1339.xml"/><Relationship Id="rId786" Type="http://schemas.openxmlformats.org/officeDocument/2006/relationships/image" Target="../media/image1228.png"/><Relationship Id="rId341" Type="http://schemas.openxmlformats.org/officeDocument/2006/relationships/customXml" Target="../ink/ink1220.xml"/><Relationship Id="rId439" Type="http://schemas.openxmlformats.org/officeDocument/2006/relationships/customXml" Target="../ink/ink1269.xml"/><Relationship Id="rId646" Type="http://schemas.openxmlformats.org/officeDocument/2006/relationships/image" Target="../media/image1158.png"/><Relationship Id="rId201" Type="http://schemas.openxmlformats.org/officeDocument/2006/relationships/customXml" Target="../ink/ink1150.xml"/><Relationship Id="rId285" Type="http://schemas.openxmlformats.org/officeDocument/2006/relationships/customXml" Target="../ink/ink1192.xml"/><Relationship Id="rId506" Type="http://schemas.openxmlformats.org/officeDocument/2006/relationships/image" Target="../media/image1088.png"/><Relationship Id="rId492" Type="http://schemas.openxmlformats.org/officeDocument/2006/relationships/image" Target="../media/image1081.png"/><Relationship Id="rId713" Type="http://schemas.openxmlformats.org/officeDocument/2006/relationships/customXml" Target="../ink/ink1406.xml"/><Relationship Id="rId797" Type="http://schemas.openxmlformats.org/officeDocument/2006/relationships/customXml" Target="../ink/ink1448.xml"/><Relationship Id="rId145" Type="http://schemas.openxmlformats.org/officeDocument/2006/relationships/customXml" Target="../ink/ink1122.xml"/><Relationship Id="rId352" Type="http://schemas.openxmlformats.org/officeDocument/2006/relationships/image" Target="../media/image1011.png"/><Relationship Id="rId212" Type="http://schemas.openxmlformats.org/officeDocument/2006/relationships/image" Target="../media/image941.png"/><Relationship Id="rId657" Type="http://schemas.openxmlformats.org/officeDocument/2006/relationships/customXml" Target="../ink/ink1378.xml"/><Relationship Id="rId296" Type="http://schemas.openxmlformats.org/officeDocument/2006/relationships/image" Target="../media/image983.png"/><Relationship Id="rId517" Type="http://schemas.openxmlformats.org/officeDocument/2006/relationships/customXml" Target="../ink/ink1308.xml"/><Relationship Id="rId724" Type="http://schemas.openxmlformats.org/officeDocument/2006/relationships/image" Target="../media/image1197.png"/><Relationship Id="rId60" Type="http://schemas.openxmlformats.org/officeDocument/2006/relationships/image" Target="../media/image865.png"/><Relationship Id="rId156" Type="http://schemas.openxmlformats.org/officeDocument/2006/relationships/image" Target="../media/image913.png"/><Relationship Id="rId363" Type="http://schemas.openxmlformats.org/officeDocument/2006/relationships/customXml" Target="../ink/ink1231.xml"/><Relationship Id="rId570" Type="http://schemas.openxmlformats.org/officeDocument/2006/relationships/image" Target="../media/image1120.png"/><Relationship Id="rId223" Type="http://schemas.openxmlformats.org/officeDocument/2006/relationships/customXml" Target="../ink/ink1161.xml"/><Relationship Id="rId430" Type="http://schemas.openxmlformats.org/officeDocument/2006/relationships/image" Target="../media/image1050.png"/><Relationship Id="rId668" Type="http://schemas.openxmlformats.org/officeDocument/2006/relationships/image" Target="../media/image1169.png"/><Relationship Id="rId18" Type="http://schemas.openxmlformats.org/officeDocument/2006/relationships/image" Target="../media/image844.png"/><Relationship Id="rId528" Type="http://schemas.openxmlformats.org/officeDocument/2006/relationships/image" Target="../media/image1099.png"/><Relationship Id="rId735" Type="http://schemas.openxmlformats.org/officeDocument/2006/relationships/customXml" Target="../ink/ink1417.xml"/><Relationship Id="rId167" Type="http://schemas.openxmlformats.org/officeDocument/2006/relationships/customXml" Target="../ink/ink1133.xml"/><Relationship Id="rId374" Type="http://schemas.openxmlformats.org/officeDocument/2006/relationships/image" Target="../media/image1022.png"/><Relationship Id="rId581" Type="http://schemas.openxmlformats.org/officeDocument/2006/relationships/customXml" Target="../ink/ink1340.xml"/><Relationship Id="rId71" Type="http://schemas.openxmlformats.org/officeDocument/2006/relationships/customXml" Target="../ink/ink1085.xml"/><Relationship Id="rId234" Type="http://schemas.openxmlformats.org/officeDocument/2006/relationships/image" Target="../media/image952.png"/><Relationship Id="rId679" Type="http://schemas.openxmlformats.org/officeDocument/2006/relationships/customXml" Target="../ink/ink1389.xml"/><Relationship Id="rId802" Type="http://schemas.openxmlformats.org/officeDocument/2006/relationships/image" Target="../media/image1236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1064.xml"/><Relationship Id="rId441" Type="http://schemas.openxmlformats.org/officeDocument/2006/relationships/customXml" Target="../ink/ink1270.xml"/><Relationship Id="rId539" Type="http://schemas.openxmlformats.org/officeDocument/2006/relationships/customXml" Target="../ink/ink1319.xml"/><Relationship Id="rId746" Type="http://schemas.openxmlformats.org/officeDocument/2006/relationships/image" Target="../media/image1208.png"/><Relationship Id="rId178" Type="http://schemas.openxmlformats.org/officeDocument/2006/relationships/image" Target="../media/image924.png"/><Relationship Id="rId301" Type="http://schemas.openxmlformats.org/officeDocument/2006/relationships/customXml" Target="../ink/ink1200.xml"/><Relationship Id="rId82" Type="http://schemas.openxmlformats.org/officeDocument/2006/relationships/image" Target="../media/image876.png"/><Relationship Id="rId385" Type="http://schemas.openxmlformats.org/officeDocument/2006/relationships/customXml" Target="../ink/ink1242.xml"/><Relationship Id="rId592" Type="http://schemas.openxmlformats.org/officeDocument/2006/relationships/image" Target="../media/image1131.png"/><Relationship Id="rId606" Type="http://schemas.openxmlformats.org/officeDocument/2006/relationships/image" Target="../media/image1138.png"/><Relationship Id="rId813" Type="http://schemas.openxmlformats.org/officeDocument/2006/relationships/customXml" Target="../ink/ink1456.xml"/><Relationship Id="rId245" Type="http://schemas.openxmlformats.org/officeDocument/2006/relationships/customXml" Target="../ink/ink1172.xml"/><Relationship Id="rId452" Type="http://schemas.openxmlformats.org/officeDocument/2006/relationships/image" Target="../media/image1061.png"/><Relationship Id="rId105" Type="http://schemas.openxmlformats.org/officeDocument/2006/relationships/customXml" Target="../ink/ink1102.xml"/><Relationship Id="rId312" Type="http://schemas.openxmlformats.org/officeDocument/2006/relationships/image" Target="../media/image991.png"/><Relationship Id="rId757" Type="http://schemas.openxmlformats.org/officeDocument/2006/relationships/customXml" Target="../ink/ink1428.xml"/><Relationship Id="rId93" Type="http://schemas.openxmlformats.org/officeDocument/2006/relationships/customXml" Target="../ink/ink1096.xml"/><Relationship Id="rId189" Type="http://schemas.openxmlformats.org/officeDocument/2006/relationships/customXml" Target="../ink/ink1144.xml"/><Relationship Id="rId396" Type="http://schemas.openxmlformats.org/officeDocument/2006/relationships/image" Target="../media/image1033.png"/><Relationship Id="rId617" Type="http://schemas.openxmlformats.org/officeDocument/2006/relationships/customXml" Target="../ink/ink1358.xml"/><Relationship Id="rId824" Type="http://schemas.openxmlformats.org/officeDocument/2006/relationships/image" Target="../media/image1247.png"/><Relationship Id="rId256" Type="http://schemas.openxmlformats.org/officeDocument/2006/relationships/image" Target="../media/image963.png"/><Relationship Id="rId463" Type="http://schemas.openxmlformats.org/officeDocument/2006/relationships/customXml" Target="../ink/ink1281.xml"/><Relationship Id="rId670" Type="http://schemas.openxmlformats.org/officeDocument/2006/relationships/image" Target="../media/image1170.png"/><Relationship Id="rId116" Type="http://schemas.openxmlformats.org/officeDocument/2006/relationships/image" Target="../media/image893.png"/><Relationship Id="rId323" Type="http://schemas.openxmlformats.org/officeDocument/2006/relationships/customXml" Target="../ink/ink1211.xml"/><Relationship Id="rId530" Type="http://schemas.openxmlformats.org/officeDocument/2006/relationships/image" Target="../media/image1100.png"/><Relationship Id="rId768" Type="http://schemas.openxmlformats.org/officeDocument/2006/relationships/image" Target="../media/image1219.png"/><Relationship Id="rId20" Type="http://schemas.openxmlformats.org/officeDocument/2006/relationships/image" Target="../media/image845.png"/><Relationship Id="rId628" Type="http://schemas.openxmlformats.org/officeDocument/2006/relationships/image" Target="../media/image1149.png"/><Relationship Id="rId267" Type="http://schemas.openxmlformats.org/officeDocument/2006/relationships/customXml" Target="../ink/ink1183.xml"/><Relationship Id="rId474" Type="http://schemas.openxmlformats.org/officeDocument/2006/relationships/image" Target="../media/image1072.png"/><Relationship Id="rId127" Type="http://schemas.openxmlformats.org/officeDocument/2006/relationships/customXml" Target="../ink/ink1113.xml"/><Relationship Id="rId681" Type="http://schemas.openxmlformats.org/officeDocument/2006/relationships/customXml" Target="../ink/ink1390.xml"/><Relationship Id="rId779" Type="http://schemas.openxmlformats.org/officeDocument/2006/relationships/customXml" Target="../ink/ink1439.xml"/><Relationship Id="rId31" Type="http://schemas.openxmlformats.org/officeDocument/2006/relationships/customXml" Target="../ink/ink1065.xml"/><Relationship Id="rId334" Type="http://schemas.openxmlformats.org/officeDocument/2006/relationships/image" Target="../media/image1002.png"/><Relationship Id="rId541" Type="http://schemas.openxmlformats.org/officeDocument/2006/relationships/customXml" Target="../ink/ink1320.xml"/><Relationship Id="rId639" Type="http://schemas.openxmlformats.org/officeDocument/2006/relationships/customXml" Target="../ink/ink1369.xml"/><Relationship Id="rId180" Type="http://schemas.openxmlformats.org/officeDocument/2006/relationships/image" Target="../media/image925.png"/><Relationship Id="rId278" Type="http://schemas.openxmlformats.org/officeDocument/2006/relationships/image" Target="../media/image974.png"/><Relationship Id="rId401" Type="http://schemas.openxmlformats.org/officeDocument/2006/relationships/customXml" Target="../ink/ink1250.xml"/><Relationship Id="rId485" Type="http://schemas.openxmlformats.org/officeDocument/2006/relationships/customXml" Target="../ink/ink1292.xml"/><Relationship Id="rId692" Type="http://schemas.openxmlformats.org/officeDocument/2006/relationships/image" Target="../media/image1181.png"/><Relationship Id="rId706" Type="http://schemas.openxmlformats.org/officeDocument/2006/relationships/image" Target="../media/image1188.png"/><Relationship Id="rId42" Type="http://schemas.openxmlformats.org/officeDocument/2006/relationships/image" Target="../media/image856.png"/><Relationship Id="rId138" Type="http://schemas.openxmlformats.org/officeDocument/2006/relationships/image" Target="../media/image904.png"/><Relationship Id="rId345" Type="http://schemas.openxmlformats.org/officeDocument/2006/relationships/customXml" Target="../ink/ink1222.xml"/><Relationship Id="rId552" Type="http://schemas.openxmlformats.org/officeDocument/2006/relationships/image" Target="../media/image1111.png"/><Relationship Id="rId191" Type="http://schemas.openxmlformats.org/officeDocument/2006/relationships/customXml" Target="../ink/ink1145.xml"/><Relationship Id="rId205" Type="http://schemas.openxmlformats.org/officeDocument/2006/relationships/customXml" Target="../ink/ink1152.xml"/><Relationship Id="rId412" Type="http://schemas.openxmlformats.org/officeDocument/2006/relationships/image" Target="../media/image1041.png"/><Relationship Id="rId289" Type="http://schemas.openxmlformats.org/officeDocument/2006/relationships/customXml" Target="../ink/ink1194.xml"/><Relationship Id="rId496" Type="http://schemas.openxmlformats.org/officeDocument/2006/relationships/image" Target="../media/image1083.png"/><Relationship Id="rId717" Type="http://schemas.openxmlformats.org/officeDocument/2006/relationships/customXml" Target="../ink/ink1408.xml"/><Relationship Id="rId53" Type="http://schemas.openxmlformats.org/officeDocument/2006/relationships/customXml" Target="../ink/ink1076.xml"/><Relationship Id="rId149" Type="http://schemas.openxmlformats.org/officeDocument/2006/relationships/customXml" Target="../ink/ink1124.xml"/><Relationship Id="rId356" Type="http://schemas.openxmlformats.org/officeDocument/2006/relationships/image" Target="../media/image1013.png"/><Relationship Id="rId563" Type="http://schemas.openxmlformats.org/officeDocument/2006/relationships/customXml" Target="../ink/ink1331.xml"/><Relationship Id="rId770" Type="http://schemas.openxmlformats.org/officeDocument/2006/relationships/image" Target="../media/image1220.png"/><Relationship Id="rId216" Type="http://schemas.openxmlformats.org/officeDocument/2006/relationships/image" Target="../media/image943.png"/><Relationship Id="rId423" Type="http://schemas.openxmlformats.org/officeDocument/2006/relationships/customXml" Target="../ink/ink1261.xml"/><Relationship Id="rId630" Type="http://schemas.openxmlformats.org/officeDocument/2006/relationships/image" Target="../media/image1150.png"/><Relationship Id="rId728" Type="http://schemas.openxmlformats.org/officeDocument/2006/relationships/image" Target="../media/image1199.png"/><Relationship Id="rId64" Type="http://schemas.openxmlformats.org/officeDocument/2006/relationships/image" Target="../media/image867.png"/><Relationship Id="rId367" Type="http://schemas.openxmlformats.org/officeDocument/2006/relationships/customXml" Target="../ink/ink1233.xml"/><Relationship Id="rId574" Type="http://schemas.openxmlformats.org/officeDocument/2006/relationships/image" Target="../media/image1122.png"/><Relationship Id="rId227" Type="http://schemas.openxmlformats.org/officeDocument/2006/relationships/customXml" Target="../ink/ink1163.xml"/><Relationship Id="rId781" Type="http://schemas.openxmlformats.org/officeDocument/2006/relationships/customXml" Target="../ink/ink1440.xml"/><Relationship Id="rId434" Type="http://schemas.openxmlformats.org/officeDocument/2006/relationships/image" Target="../media/image1052.png"/><Relationship Id="rId641" Type="http://schemas.openxmlformats.org/officeDocument/2006/relationships/customXml" Target="../ink/ink1370.xml"/><Relationship Id="rId739" Type="http://schemas.openxmlformats.org/officeDocument/2006/relationships/customXml" Target="../ink/ink1419.xml"/><Relationship Id="rId280" Type="http://schemas.openxmlformats.org/officeDocument/2006/relationships/image" Target="../media/image975.png"/><Relationship Id="rId501" Type="http://schemas.openxmlformats.org/officeDocument/2006/relationships/customXml" Target="../ink/ink1300.xml"/><Relationship Id="rId75" Type="http://schemas.openxmlformats.org/officeDocument/2006/relationships/customXml" Target="../ink/ink1087.xml"/><Relationship Id="rId140" Type="http://schemas.openxmlformats.org/officeDocument/2006/relationships/image" Target="../media/image905.png"/><Relationship Id="rId378" Type="http://schemas.openxmlformats.org/officeDocument/2006/relationships/image" Target="../media/image1024.png"/><Relationship Id="rId585" Type="http://schemas.openxmlformats.org/officeDocument/2006/relationships/customXml" Target="../ink/ink1342.xml"/><Relationship Id="rId792" Type="http://schemas.openxmlformats.org/officeDocument/2006/relationships/image" Target="../media/image1231.png"/><Relationship Id="rId806" Type="http://schemas.openxmlformats.org/officeDocument/2006/relationships/image" Target="../media/image1238.png"/><Relationship Id="rId6" Type="http://schemas.openxmlformats.org/officeDocument/2006/relationships/image" Target="../media/image8380.png"/><Relationship Id="rId238" Type="http://schemas.openxmlformats.org/officeDocument/2006/relationships/image" Target="../media/image954.png"/><Relationship Id="rId445" Type="http://schemas.openxmlformats.org/officeDocument/2006/relationships/customXml" Target="../ink/ink1272.xml"/><Relationship Id="rId652" Type="http://schemas.openxmlformats.org/officeDocument/2006/relationships/image" Target="../media/image1161.png"/><Relationship Id="rId291" Type="http://schemas.openxmlformats.org/officeDocument/2006/relationships/customXml" Target="../ink/ink1195.xml"/><Relationship Id="rId305" Type="http://schemas.openxmlformats.org/officeDocument/2006/relationships/customXml" Target="../ink/ink1202.xml"/><Relationship Id="rId512" Type="http://schemas.openxmlformats.org/officeDocument/2006/relationships/image" Target="../media/image1091.png"/><Relationship Id="rId86" Type="http://schemas.openxmlformats.org/officeDocument/2006/relationships/image" Target="../media/image878.png"/><Relationship Id="rId151" Type="http://schemas.openxmlformats.org/officeDocument/2006/relationships/customXml" Target="../ink/ink1125.xml"/><Relationship Id="rId389" Type="http://schemas.openxmlformats.org/officeDocument/2006/relationships/customXml" Target="../ink/ink1244.xml"/><Relationship Id="rId596" Type="http://schemas.openxmlformats.org/officeDocument/2006/relationships/image" Target="../media/image1133.png"/><Relationship Id="rId817" Type="http://schemas.openxmlformats.org/officeDocument/2006/relationships/customXml" Target="../ink/ink1458.xml"/><Relationship Id="rId193" Type="http://schemas.openxmlformats.org/officeDocument/2006/relationships/customXml" Target="../ink/ink1146.xml"/><Relationship Id="rId207" Type="http://schemas.openxmlformats.org/officeDocument/2006/relationships/customXml" Target="../ink/ink1153.xml"/><Relationship Id="rId249" Type="http://schemas.openxmlformats.org/officeDocument/2006/relationships/customXml" Target="../ink/ink1174.xml"/><Relationship Id="rId414" Type="http://schemas.openxmlformats.org/officeDocument/2006/relationships/image" Target="../media/image1042.png"/><Relationship Id="rId456" Type="http://schemas.openxmlformats.org/officeDocument/2006/relationships/image" Target="../media/image1063.png"/><Relationship Id="rId498" Type="http://schemas.openxmlformats.org/officeDocument/2006/relationships/image" Target="../media/image1084.png"/><Relationship Id="rId621" Type="http://schemas.openxmlformats.org/officeDocument/2006/relationships/customXml" Target="../ink/ink1360.xml"/><Relationship Id="rId663" Type="http://schemas.openxmlformats.org/officeDocument/2006/relationships/customXml" Target="../ink/ink1381.xml"/><Relationship Id="rId13" Type="http://schemas.openxmlformats.org/officeDocument/2006/relationships/customXml" Target="../ink/ink1056.xml"/><Relationship Id="rId109" Type="http://schemas.openxmlformats.org/officeDocument/2006/relationships/customXml" Target="../ink/ink1104.xml"/><Relationship Id="rId260" Type="http://schemas.openxmlformats.org/officeDocument/2006/relationships/image" Target="../media/image965.png"/><Relationship Id="rId316" Type="http://schemas.openxmlformats.org/officeDocument/2006/relationships/image" Target="../media/image993.png"/><Relationship Id="rId523" Type="http://schemas.openxmlformats.org/officeDocument/2006/relationships/customXml" Target="../ink/ink1311.xml"/><Relationship Id="rId719" Type="http://schemas.openxmlformats.org/officeDocument/2006/relationships/customXml" Target="../ink/ink1409.xml"/><Relationship Id="rId55" Type="http://schemas.openxmlformats.org/officeDocument/2006/relationships/customXml" Target="../ink/ink1077.xml"/><Relationship Id="rId97" Type="http://schemas.openxmlformats.org/officeDocument/2006/relationships/customXml" Target="../ink/ink1098.xml"/><Relationship Id="rId120" Type="http://schemas.openxmlformats.org/officeDocument/2006/relationships/image" Target="../media/image895.png"/><Relationship Id="rId358" Type="http://schemas.openxmlformats.org/officeDocument/2006/relationships/image" Target="../media/image1014.png"/><Relationship Id="rId565" Type="http://schemas.openxmlformats.org/officeDocument/2006/relationships/customXml" Target="../ink/ink1332.xml"/><Relationship Id="rId730" Type="http://schemas.openxmlformats.org/officeDocument/2006/relationships/image" Target="../media/image1200.png"/><Relationship Id="rId772" Type="http://schemas.openxmlformats.org/officeDocument/2006/relationships/image" Target="../media/image1221.png"/><Relationship Id="rId828" Type="http://schemas.openxmlformats.org/officeDocument/2006/relationships/image" Target="../media/image1249.png"/><Relationship Id="rId162" Type="http://schemas.openxmlformats.org/officeDocument/2006/relationships/image" Target="../media/image916.png"/><Relationship Id="rId218" Type="http://schemas.openxmlformats.org/officeDocument/2006/relationships/image" Target="../media/image944.png"/><Relationship Id="rId425" Type="http://schemas.openxmlformats.org/officeDocument/2006/relationships/customXml" Target="../ink/ink1262.xml"/><Relationship Id="rId467" Type="http://schemas.openxmlformats.org/officeDocument/2006/relationships/customXml" Target="../ink/ink1283.xml"/><Relationship Id="rId632" Type="http://schemas.openxmlformats.org/officeDocument/2006/relationships/image" Target="../media/image1151.png"/><Relationship Id="rId271" Type="http://schemas.openxmlformats.org/officeDocument/2006/relationships/customXml" Target="../ink/ink1185.xml"/><Relationship Id="rId674" Type="http://schemas.openxmlformats.org/officeDocument/2006/relationships/image" Target="../media/image1172.png"/><Relationship Id="rId24" Type="http://schemas.openxmlformats.org/officeDocument/2006/relationships/image" Target="../media/image847.png"/><Relationship Id="rId66" Type="http://schemas.openxmlformats.org/officeDocument/2006/relationships/image" Target="../media/image868.png"/><Relationship Id="rId131" Type="http://schemas.openxmlformats.org/officeDocument/2006/relationships/customXml" Target="../ink/ink1115.xml"/><Relationship Id="rId327" Type="http://schemas.openxmlformats.org/officeDocument/2006/relationships/customXml" Target="../ink/ink1213.xml"/><Relationship Id="rId369" Type="http://schemas.openxmlformats.org/officeDocument/2006/relationships/customXml" Target="../ink/ink1234.xml"/><Relationship Id="rId534" Type="http://schemas.openxmlformats.org/officeDocument/2006/relationships/image" Target="../media/image1102.png"/><Relationship Id="rId576" Type="http://schemas.openxmlformats.org/officeDocument/2006/relationships/image" Target="../media/image1123.png"/><Relationship Id="rId741" Type="http://schemas.openxmlformats.org/officeDocument/2006/relationships/customXml" Target="../ink/ink1420.xml"/><Relationship Id="rId783" Type="http://schemas.openxmlformats.org/officeDocument/2006/relationships/customXml" Target="../ink/ink1441.xml"/><Relationship Id="rId173" Type="http://schemas.openxmlformats.org/officeDocument/2006/relationships/customXml" Target="../ink/ink1136.xml"/><Relationship Id="rId229" Type="http://schemas.openxmlformats.org/officeDocument/2006/relationships/customXml" Target="../ink/ink1164.xml"/><Relationship Id="rId380" Type="http://schemas.openxmlformats.org/officeDocument/2006/relationships/image" Target="../media/image1025.png"/><Relationship Id="rId436" Type="http://schemas.openxmlformats.org/officeDocument/2006/relationships/image" Target="../media/image1053.png"/><Relationship Id="rId601" Type="http://schemas.openxmlformats.org/officeDocument/2006/relationships/customXml" Target="../ink/ink1350.xml"/><Relationship Id="rId643" Type="http://schemas.openxmlformats.org/officeDocument/2006/relationships/customXml" Target="../ink/ink1371.xml"/><Relationship Id="rId240" Type="http://schemas.openxmlformats.org/officeDocument/2006/relationships/image" Target="../media/image955.png"/><Relationship Id="rId478" Type="http://schemas.openxmlformats.org/officeDocument/2006/relationships/image" Target="../media/image1074.png"/><Relationship Id="rId685" Type="http://schemas.openxmlformats.org/officeDocument/2006/relationships/customXml" Target="../ink/ink1392.xml"/><Relationship Id="rId35" Type="http://schemas.openxmlformats.org/officeDocument/2006/relationships/customXml" Target="../ink/ink1067.xml"/><Relationship Id="rId77" Type="http://schemas.openxmlformats.org/officeDocument/2006/relationships/customXml" Target="../ink/ink1088.xml"/><Relationship Id="rId100" Type="http://schemas.openxmlformats.org/officeDocument/2006/relationships/image" Target="../media/image885.png"/><Relationship Id="rId282" Type="http://schemas.openxmlformats.org/officeDocument/2006/relationships/image" Target="../media/image976.png"/><Relationship Id="rId338" Type="http://schemas.openxmlformats.org/officeDocument/2006/relationships/image" Target="../media/image1004.png"/><Relationship Id="rId503" Type="http://schemas.openxmlformats.org/officeDocument/2006/relationships/customXml" Target="../ink/ink1301.xml"/><Relationship Id="rId545" Type="http://schemas.openxmlformats.org/officeDocument/2006/relationships/customXml" Target="../ink/ink1322.xml"/><Relationship Id="rId587" Type="http://schemas.openxmlformats.org/officeDocument/2006/relationships/customXml" Target="../ink/ink1343.xml"/><Relationship Id="rId710" Type="http://schemas.openxmlformats.org/officeDocument/2006/relationships/image" Target="../media/image1190.png"/><Relationship Id="rId752" Type="http://schemas.openxmlformats.org/officeDocument/2006/relationships/image" Target="../media/image1211.png"/><Relationship Id="rId808" Type="http://schemas.openxmlformats.org/officeDocument/2006/relationships/image" Target="../media/image1239.png"/><Relationship Id="rId8" Type="http://schemas.openxmlformats.org/officeDocument/2006/relationships/image" Target="../media/image839.png"/><Relationship Id="rId142" Type="http://schemas.openxmlformats.org/officeDocument/2006/relationships/image" Target="../media/image906.png"/><Relationship Id="rId184" Type="http://schemas.openxmlformats.org/officeDocument/2006/relationships/image" Target="../media/image927.png"/><Relationship Id="rId391" Type="http://schemas.openxmlformats.org/officeDocument/2006/relationships/customXml" Target="../ink/ink1245.xml"/><Relationship Id="rId405" Type="http://schemas.openxmlformats.org/officeDocument/2006/relationships/customXml" Target="../ink/ink1252.xml"/><Relationship Id="rId447" Type="http://schemas.openxmlformats.org/officeDocument/2006/relationships/customXml" Target="../ink/ink1273.xml"/><Relationship Id="rId612" Type="http://schemas.openxmlformats.org/officeDocument/2006/relationships/image" Target="../media/image1141.png"/><Relationship Id="rId794" Type="http://schemas.openxmlformats.org/officeDocument/2006/relationships/image" Target="../media/image1232.png"/><Relationship Id="rId251" Type="http://schemas.openxmlformats.org/officeDocument/2006/relationships/customXml" Target="../ink/ink1175.xml"/><Relationship Id="rId489" Type="http://schemas.openxmlformats.org/officeDocument/2006/relationships/customXml" Target="../ink/ink1294.xml"/><Relationship Id="rId654" Type="http://schemas.openxmlformats.org/officeDocument/2006/relationships/image" Target="../media/image1162.png"/><Relationship Id="rId696" Type="http://schemas.openxmlformats.org/officeDocument/2006/relationships/image" Target="../media/image1183.png"/><Relationship Id="rId46" Type="http://schemas.openxmlformats.org/officeDocument/2006/relationships/image" Target="../media/image858.png"/><Relationship Id="rId293" Type="http://schemas.openxmlformats.org/officeDocument/2006/relationships/customXml" Target="../ink/ink1196.xml"/><Relationship Id="rId307" Type="http://schemas.openxmlformats.org/officeDocument/2006/relationships/customXml" Target="../ink/ink1203.xml"/><Relationship Id="rId349" Type="http://schemas.openxmlformats.org/officeDocument/2006/relationships/customXml" Target="../ink/ink1224.xml"/><Relationship Id="rId514" Type="http://schemas.openxmlformats.org/officeDocument/2006/relationships/image" Target="../media/image1092.png"/><Relationship Id="rId556" Type="http://schemas.openxmlformats.org/officeDocument/2006/relationships/image" Target="../media/image1113.png"/><Relationship Id="rId721" Type="http://schemas.openxmlformats.org/officeDocument/2006/relationships/customXml" Target="../ink/ink1410.xml"/><Relationship Id="rId763" Type="http://schemas.openxmlformats.org/officeDocument/2006/relationships/customXml" Target="../ink/ink1431.xml"/><Relationship Id="rId88" Type="http://schemas.openxmlformats.org/officeDocument/2006/relationships/image" Target="../media/image879.png"/><Relationship Id="rId111" Type="http://schemas.openxmlformats.org/officeDocument/2006/relationships/customXml" Target="../ink/ink1105.xml"/><Relationship Id="rId153" Type="http://schemas.openxmlformats.org/officeDocument/2006/relationships/customXml" Target="../ink/ink1126.xml"/><Relationship Id="rId195" Type="http://schemas.openxmlformats.org/officeDocument/2006/relationships/customXml" Target="../ink/ink1147.xml"/><Relationship Id="rId209" Type="http://schemas.openxmlformats.org/officeDocument/2006/relationships/customXml" Target="../ink/ink1154.xml"/><Relationship Id="rId360" Type="http://schemas.openxmlformats.org/officeDocument/2006/relationships/image" Target="../media/image1015.png"/><Relationship Id="rId416" Type="http://schemas.openxmlformats.org/officeDocument/2006/relationships/image" Target="../media/image1043.png"/><Relationship Id="rId598" Type="http://schemas.openxmlformats.org/officeDocument/2006/relationships/image" Target="../media/image1134.png"/><Relationship Id="rId819" Type="http://schemas.openxmlformats.org/officeDocument/2006/relationships/customXml" Target="../ink/ink1459.xml"/><Relationship Id="rId220" Type="http://schemas.openxmlformats.org/officeDocument/2006/relationships/image" Target="../media/image945.png"/><Relationship Id="rId458" Type="http://schemas.openxmlformats.org/officeDocument/2006/relationships/image" Target="../media/image1064.png"/><Relationship Id="rId623" Type="http://schemas.openxmlformats.org/officeDocument/2006/relationships/customXml" Target="../ink/ink1361.xml"/><Relationship Id="rId665" Type="http://schemas.openxmlformats.org/officeDocument/2006/relationships/customXml" Target="../ink/ink1382.xml"/><Relationship Id="rId15" Type="http://schemas.openxmlformats.org/officeDocument/2006/relationships/customXml" Target="../ink/ink1057.xml"/><Relationship Id="rId57" Type="http://schemas.openxmlformats.org/officeDocument/2006/relationships/customXml" Target="../ink/ink1078.xml"/><Relationship Id="rId262" Type="http://schemas.openxmlformats.org/officeDocument/2006/relationships/image" Target="../media/image966.png"/><Relationship Id="rId318" Type="http://schemas.openxmlformats.org/officeDocument/2006/relationships/image" Target="../media/image994.png"/><Relationship Id="rId525" Type="http://schemas.openxmlformats.org/officeDocument/2006/relationships/customXml" Target="../ink/ink1312.xml"/><Relationship Id="rId567" Type="http://schemas.openxmlformats.org/officeDocument/2006/relationships/customXml" Target="../ink/ink1333.xml"/><Relationship Id="rId732" Type="http://schemas.openxmlformats.org/officeDocument/2006/relationships/image" Target="../media/image1201.png"/><Relationship Id="rId99" Type="http://schemas.openxmlformats.org/officeDocument/2006/relationships/customXml" Target="../ink/ink1099.xml"/><Relationship Id="rId122" Type="http://schemas.openxmlformats.org/officeDocument/2006/relationships/image" Target="../media/image896.png"/><Relationship Id="rId164" Type="http://schemas.openxmlformats.org/officeDocument/2006/relationships/image" Target="../media/image917.png"/><Relationship Id="rId371" Type="http://schemas.openxmlformats.org/officeDocument/2006/relationships/customXml" Target="../ink/ink1235.xml"/><Relationship Id="rId774" Type="http://schemas.openxmlformats.org/officeDocument/2006/relationships/image" Target="../media/image1222.png"/><Relationship Id="rId427" Type="http://schemas.openxmlformats.org/officeDocument/2006/relationships/customXml" Target="../ink/ink1263.xml"/><Relationship Id="rId469" Type="http://schemas.openxmlformats.org/officeDocument/2006/relationships/customXml" Target="../ink/ink1284.xml"/><Relationship Id="rId634" Type="http://schemas.openxmlformats.org/officeDocument/2006/relationships/image" Target="../media/image1152.png"/><Relationship Id="rId676" Type="http://schemas.openxmlformats.org/officeDocument/2006/relationships/image" Target="../media/image1173.png"/><Relationship Id="rId26" Type="http://schemas.openxmlformats.org/officeDocument/2006/relationships/image" Target="../media/image848.png"/><Relationship Id="rId231" Type="http://schemas.openxmlformats.org/officeDocument/2006/relationships/customXml" Target="../ink/ink1165.xml"/><Relationship Id="rId273" Type="http://schemas.openxmlformats.org/officeDocument/2006/relationships/customXml" Target="../ink/ink1186.xml"/><Relationship Id="rId329" Type="http://schemas.openxmlformats.org/officeDocument/2006/relationships/customXml" Target="../ink/ink1214.xml"/><Relationship Id="rId480" Type="http://schemas.openxmlformats.org/officeDocument/2006/relationships/image" Target="../media/image1075.png"/><Relationship Id="rId536" Type="http://schemas.openxmlformats.org/officeDocument/2006/relationships/image" Target="../media/image1103.png"/><Relationship Id="rId701" Type="http://schemas.openxmlformats.org/officeDocument/2006/relationships/customXml" Target="../ink/ink1400.xml"/><Relationship Id="rId68" Type="http://schemas.openxmlformats.org/officeDocument/2006/relationships/image" Target="../media/image869.png"/><Relationship Id="rId133" Type="http://schemas.openxmlformats.org/officeDocument/2006/relationships/customXml" Target="../ink/ink1116.xml"/><Relationship Id="rId175" Type="http://schemas.openxmlformats.org/officeDocument/2006/relationships/customXml" Target="../ink/ink1137.xml"/><Relationship Id="rId340" Type="http://schemas.openxmlformats.org/officeDocument/2006/relationships/image" Target="../media/image1005.png"/><Relationship Id="rId578" Type="http://schemas.openxmlformats.org/officeDocument/2006/relationships/image" Target="../media/image1124.png"/><Relationship Id="rId743" Type="http://schemas.openxmlformats.org/officeDocument/2006/relationships/customXml" Target="../ink/ink1421.xml"/><Relationship Id="rId785" Type="http://schemas.openxmlformats.org/officeDocument/2006/relationships/customXml" Target="../ink/ink1442.xml"/><Relationship Id="rId200" Type="http://schemas.openxmlformats.org/officeDocument/2006/relationships/image" Target="../media/image935.png"/><Relationship Id="rId382" Type="http://schemas.openxmlformats.org/officeDocument/2006/relationships/image" Target="../media/image1026.png"/><Relationship Id="rId438" Type="http://schemas.openxmlformats.org/officeDocument/2006/relationships/image" Target="../media/image1054.png"/><Relationship Id="rId603" Type="http://schemas.openxmlformats.org/officeDocument/2006/relationships/customXml" Target="../ink/ink1351.xml"/><Relationship Id="rId645" Type="http://schemas.openxmlformats.org/officeDocument/2006/relationships/customXml" Target="../ink/ink1372.xml"/><Relationship Id="rId687" Type="http://schemas.openxmlformats.org/officeDocument/2006/relationships/customXml" Target="../ink/ink1393.xml"/><Relationship Id="rId810" Type="http://schemas.openxmlformats.org/officeDocument/2006/relationships/image" Target="../media/image1240.png"/><Relationship Id="rId242" Type="http://schemas.openxmlformats.org/officeDocument/2006/relationships/image" Target="../media/image956.png"/><Relationship Id="rId284" Type="http://schemas.openxmlformats.org/officeDocument/2006/relationships/image" Target="../media/image977.png"/><Relationship Id="rId491" Type="http://schemas.openxmlformats.org/officeDocument/2006/relationships/customXml" Target="../ink/ink1295.xml"/><Relationship Id="rId505" Type="http://schemas.openxmlformats.org/officeDocument/2006/relationships/customXml" Target="../ink/ink1302.xml"/><Relationship Id="rId712" Type="http://schemas.openxmlformats.org/officeDocument/2006/relationships/image" Target="../media/image1191.png"/><Relationship Id="rId37" Type="http://schemas.openxmlformats.org/officeDocument/2006/relationships/customXml" Target="../ink/ink1068.xml"/><Relationship Id="rId79" Type="http://schemas.openxmlformats.org/officeDocument/2006/relationships/customXml" Target="../ink/ink1089.xml"/><Relationship Id="rId102" Type="http://schemas.openxmlformats.org/officeDocument/2006/relationships/image" Target="../media/image886.png"/><Relationship Id="rId144" Type="http://schemas.openxmlformats.org/officeDocument/2006/relationships/image" Target="../media/image907.png"/><Relationship Id="rId547" Type="http://schemas.openxmlformats.org/officeDocument/2006/relationships/customXml" Target="../ink/ink1323.xml"/><Relationship Id="rId589" Type="http://schemas.openxmlformats.org/officeDocument/2006/relationships/customXml" Target="../ink/ink1344.xml"/><Relationship Id="rId754" Type="http://schemas.openxmlformats.org/officeDocument/2006/relationships/image" Target="../media/image1212.png"/><Relationship Id="rId796" Type="http://schemas.openxmlformats.org/officeDocument/2006/relationships/image" Target="../media/image1233.png"/><Relationship Id="rId90" Type="http://schemas.openxmlformats.org/officeDocument/2006/relationships/image" Target="../media/image880.png"/><Relationship Id="rId186" Type="http://schemas.openxmlformats.org/officeDocument/2006/relationships/image" Target="../media/image928.png"/><Relationship Id="rId351" Type="http://schemas.openxmlformats.org/officeDocument/2006/relationships/customXml" Target="../ink/ink1225.xml"/><Relationship Id="rId393" Type="http://schemas.openxmlformats.org/officeDocument/2006/relationships/customXml" Target="../ink/ink1246.xml"/><Relationship Id="rId407" Type="http://schemas.openxmlformats.org/officeDocument/2006/relationships/customXml" Target="../ink/ink1253.xml"/><Relationship Id="rId449" Type="http://schemas.openxmlformats.org/officeDocument/2006/relationships/customXml" Target="../ink/ink1274.xml"/><Relationship Id="rId614" Type="http://schemas.openxmlformats.org/officeDocument/2006/relationships/image" Target="../media/image1142.png"/><Relationship Id="rId656" Type="http://schemas.openxmlformats.org/officeDocument/2006/relationships/image" Target="../media/image1163.png"/><Relationship Id="rId821" Type="http://schemas.openxmlformats.org/officeDocument/2006/relationships/customXml" Target="../ink/ink1460.xml"/><Relationship Id="rId211" Type="http://schemas.openxmlformats.org/officeDocument/2006/relationships/customXml" Target="../ink/ink1155.xml"/><Relationship Id="rId253" Type="http://schemas.openxmlformats.org/officeDocument/2006/relationships/customXml" Target="../ink/ink1176.xml"/><Relationship Id="rId295" Type="http://schemas.openxmlformats.org/officeDocument/2006/relationships/customXml" Target="../ink/ink1197.xml"/><Relationship Id="rId309" Type="http://schemas.openxmlformats.org/officeDocument/2006/relationships/customXml" Target="../ink/ink1204.xml"/><Relationship Id="rId460" Type="http://schemas.openxmlformats.org/officeDocument/2006/relationships/image" Target="../media/image1065.png"/><Relationship Id="rId516" Type="http://schemas.openxmlformats.org/officeDocument/2006/relationships/image" Target="../media/image1093.png"/><Relationship Id="rId698" Type="http://schemas.openxmlformats.org/officeDocument/2006/relationships/image" Target="../media/image1184.png"/><Relationship Id="rId48" Type="http://schemas.openxmlformats.org/officeDocument/2006/relationships/image" Target="../media/image859.png"/><Relationship Id="rId113" Type="http://schemas.openxmlformats.org/officeDocument/2006/relationships/customXml" Target="../ink/ink1106.xml"/><Relationship Id="rId320" Type="http://schemas.openxmlformats.org/officeDocument/2006/relationships/image" Target="../media/image995.png"/><Relationship Id="rId558" Type="http://schemas.openxmlformats.org/officeDocument/2006/relationships/image" Target="../media/image1114.png"/><Relationship Id="rId723" Type="http://schemas.openxmlformats.org/officeDocument/2006/relationships/customXml" Target="../ink/ink1411.xml"/><Relationship Id="rId765" Type="http://schemas.openxmlformats.org/officeDocument/2006/relationships/customXml" Target="../ink/ink1432.xml"/><Relationship Id="rId155" Type="http://schemas.openxmlformats.org/officeDocument/2006/relationships/customXml" Target="../ink/ink1127.xml"/><Relationship Id="rId197" Type="http://schemas.openxmlformats.org/officeDocument/2006/relationships/customXml" Target="../ink/ink1148.xml"/><Relationship Id="rId362" Type="http://schemas.openxmlformats.org/officeDocument/2006/relationships/image" Target="../media/image1016.png"/><Relationship Id="rId418" Type="http://schemas.openxmlformats.org/officeDocument/2006/relationships/image" Target="../media/image1044.png"/><Relationship Id="rId625" Type="http://schemas.openxmlformats.org/officeDocument/2006/relationships/customXml" Target="../ink/ink1362.xml"/><Relationship Id="rId222" Type="http://schemas.openxmlformats.org/officeDocument/2006/relationships/image" Target="../media/image946.png"/><Relationship Id="rId264" Type="http://schemas.openxmlformats.org/officeDocument/2006/relationships/image" Target="../media/image967.png"/><Relationship Id="rId471" Type="http://schemas.openxmlformats.org/officeDocument/2006/relationships/customXml" Target="../ink/ink1285.xml"/><Relationship Id="rId667" Type="http://schemas.openxmlformats.org/officeDocument/2006/relationships/customXml" Target="../ink/ink1383.xml"/><Relationship Id="rId17" Type="http://schemas.openxmlformats.org/officeDocument/2006/relationships/customXml" Target="../ink/ink1058.xml"/><Relationship Id="rId59" Type="http://schemas.openxmlformats.org/officeDocument/2006/relationships/customXml" Target="../ink/ink1079.xml"/><Relationship Id="rId124" Type="http://schemas.openxmlformats.org/officeDocument/2006/relationships/image" Target="../media/image897.png"/><Relationship Id="rId527" Type="http://schemas.openxmlformats.org/officeDocument/2006/relationships/customXml" Target="../ink/ink1313.xml"/><Relationship Id="rId569" Type="http://schemas.openxmlformats.org/officeDocument/2006/relationships/customXml" Target="../ink/ink1334.xml"/><Relationship Id="rId734" Type="http://schemas.openxmlformats.org/officeDocument/2006/relationships/image" Target="../media/image1202.png"/><Relationship Id="rId776" Type="http://schemas.openxmlformats.org/officeDocument/2006/relationships/image" Target="../media/image1223.png"/><Relationship Id="rId70" Type="http://schemas.openxmlformats.org/officeDocument/2006/relationships/image" Target="../media/image870.png"/><Relationship Id="rId166" Type="http://schemas.openxmlformats.org/officeDocument/2006/relationships/image" Target="../media/image918.png"/><Relationship Id="rId331" Type="http://schemas.openxmlformats.org/officeDocument/2006/relationships/customXml" Target="../ink/ink1215.xml"/><Relationship Id="rId373" Type="http://schemas.openxmlformats.org/officeDocument/2006/relationships/customXml" Target="../ink/ink1236.xml"/><Relationship Id="rId429" Type="http://schemas.openxmlformats.org/officeDocument/2006/relationships/customXml" Target="../ink/ink1264.xml"/><Relationship Id="rId580" Type="http://schemas.openxmlformats.org/officeDocument/2006/relationships/image" Target="../media/image1125.png"/><Relationship Id="rId636" Type="http://schemas.openxmlformats.org/officeDocument/2006/relationships/image" Target="../media/image1153.png"/><Relationship Id="rId801" Type="http://schemas.openxmlformats.org/officeDocument/2006/relationships/customXml" Target="../ink/ink1450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166.xml"/><Relationship Id="rId440" Type="http://schemas.openxmlformats.org/officeDocument/2006/relationships/image" Target="../media/image1055.png"/><Relationship Id="rId678" Type="http://schemas.openxmlformats.org/officeDocument/2006/relationships/image" Target="../media/image1174.png"/><Relationship Id="rId28" Type="http://schemas.openxmlformats.org/officeDocument/2006/relationships/image" Target="../media/image849.png"/><Relationship Id="rId275" Type="http://schemas.openxmlformats.org/officeDocument/2006/relationships/customXml" Target="../ink/ink1187.xml"/><Relationship Id="rId300" Type="http://schemas.openxmlformats.org/officeDocument/2006/relationships/image" Target="../media/image985.png"/><Relationship Id="rId482" Type="http://schemas.openxmlformats.org/officeDocument/2006/relationships/image" Target="../media/image1076.png"/><Relationship Id="rId538" Type="http://schemas.openxmlformats.org/officeDocument/2006/relationships/image" Target="../media/image1104.png"/><Relationship Id="rId703" Type="http://schemas.openxmlformats.org/officeDocument/2006/relationships/customXml" Target="../ink/ink1401.xml"/><Relationship Id="rId745" Type="http://schemas.openxmlformats.org/officeDocument/2006/relationships/customXml" Target="../ink/ink1422.xml"/><Relationship Id="rId81" Type="http://schemas.openxmlformats.org/officeDocument/2006/relationships/customXml" Target="../ink/ink1090.xml"/><Relationship Id="rId135" Type="http://schemas.openxmlformats.org/officeDocument/2006/relationships/customXml" Target="../ink/ink1117.xml"/><Relationship Id="rId177" Type="http://schemas.openxmlformats.org/officeDocument/2006/relationships/customXml" Target="../ink/ink1138.xml"/><Relationship Id="rId342" Type="http://schemas.openxmlformats.org/officeDocument/2006/relationships/image" Target="../media/image1006.png"/><Relationship Id="rId384" Type="http://schemas.openxmlformats.org/officeDocument/2006/relationships/image" Target="../media/image1027.png"/><Relationship Id="rId591" Type="http://schemas.openxmlformats.org/officeDocument/2006/relationships/customXml" Target="../ink/ink1345.xml"/><Relationship Id="rId605" Type="http://schemas.openxmlformats.org/officeDocument/2006/relationships/customXml" Target="../ink/ink1352.xml"/><Relationship Id="rId787" Type="http://schemas.openxmlformats.org/officeDocument/2006/relationships/customXml" Target="../ink/ink1443.xml"/><Relationship Id="rId812" Type="http://schemas.openxmlformats.org/officeDocument/2006/relationships/image" Target="../media/image1241.png"/><Relationship Id="rId202" Type="http://schemas.openxmlformats.org/officeDocument/2006/relationships/image" Target="../media/image936.png"/><Relationship Id="rId244" Type="http://schemas.openxmlformats.org/officeDocument/2006/relationships/image" Target="../media/image957.png"/><Relationship Id="rId647" Type="http://schemas.openxmlformats.org/officeDocument/2006/relationships/customXml" Target="../ink/ink1373.xml"/><Relationship Id="rId689" Type="http://schemas.openxmlformats.org/officeDocument/2006/relationships/customXml" Target="../ink/ink1394.xml"/><Relationship Id="rId39" Type="http://schemas.openxmlformats.org/officeDocument/2006/relationships/customXml" Target="../ink/ink1069.xml"/><Relationship Id="rId286" Type="http://schemas.openxmlformats.org/officeDocument/2006/relationships/image" Target="../media/image978.png"/><Relationship Id="rId451" Type="http://schemas.openxmlformats.org/officeDocument/2006/relationships/customXml" Target="../ink/ink1275.xml"/><Relationship Id="rId493" Type="http://schemas.openxmlformats.org/officeDocument/2006/relationships/customXml" Target="../ink/ink1296.xml"/><Relationship Id="rId507" Type="http://schemas.openxmlformats.org/officeDocument/2006/relationships/customXml" Target="../ink/ink1303.xml"/><Relationship Id="rId549" Type="http://schemas.openxmlformats.org/officeDocument/2006/relationships/customXml" Target="../ink/ink1324.xml"/><Relationship Id="rId714" Type="http://schemas.openxmlformats.org/officeDocument/2006/relationships/image" Target="../media/image1192.png"/><Relationship Id="rId756" Type="http://schemas.openxmlformats.org/officeDocument/2006/relationships/image" Target="../media/image1213.png"/><Relationship Id="rId50" Type="http://schemas.openxmlformats.org/officeDocument/2006/relationships/image" Target="../media/image860.png"/><Relationship Id="rId104" Type="http://schemas.openxmlformats.org/officeDocument/2006/relationships/image" Target="../media/image887.png"/><Relationship Id="rId146" Type="http://schemas.openxmlformats.org/officeDocument/2006/relationships/image" Target="../media/image908.png"/><Relationship Id="rId188" Type="http://schemas.openxmlformats.org/officeDocument/2006/relationships/image" Target="../media/image929.png"/><Relationship Id="rId311" Type="http://schemas.openxmlformats.org/officeDocument/2006/relationships/customXml" Target="../ink/ink1205.xml"/><Relationship Id="rId353" Type="http://schemas.openxmlformats.org/officeDocument/2006/relationships/customXml" Target="../ink/ink1226.xml"/><Relationship Id="rId395" Type="http://schemas.openxmlformats.org/officeDocument/2006/relationships/customXml" Target="../ink/ink1247.xml"/><Relationship Id="rId409" Type="http://schemas.openxmlformats.org/officeDocument/2006/relationships/customXml" Target="../ink/ink1254.xml"/><Relationship Id="rId560" Type="http://schemas.openxmlformats.org/officeDocument/2006/relationships/image" Target="../media/image1115.png"/><Relationship Id="rId798" Type="http://schemas.openxmlformats.org/officeDocument/2006/relationships/image" Target="../media/image1234.png"/><Relationship Id="rId92" Type="http://schemas.openxmlformats.org/officeDocument/2006/relationships/image" Target="../media/image881.png"/><Relationship Id="rId213" Type="http://schemas.openxmlformats.org/officeDocument/2006/relationships/customXml" Target="../ink/ink1156.xml"/><Relationship Id="rId420" Type="http://schemas.openxmlformats.org/officeDocument/2006/relationships/image" Target="../media/image1045.png"/><Relationship Id="rId616" Type="http://schemas.openxmlformats.org/officeDocument/2006/relationships/image" Target="../media/image1143.png"/><Relationship Id="rId658" Type="http://schemas.openxmlformats.org/officeDocument/2006/relationships/image" Target="../media/image1164.png"/><Relationship Id="rId823" Type="http://schemas.openxmlformats.org/officeDocument/2006/relationships/customXml" Target="../ink/ink1461.xml"/><Relationship Id="rId255" Type="http://schemas.openxmlformats.org/officeDocument/2006/relationships/customXml" Target="../ink/ink1177.xml"/><Relationship Id="rId297" Type="http://schemas.openxmlformats.org/officeDocument/2006/relationships/customXml" Target="../ink/ink1198.xml"/><Relationship Id="rId462" Type="http://schemas.openxmlformats.org/officeDocument/2006/relationships/image" Target="../media/image1066.png"/><Relationship Id="rId518" Type="http://schemas.openxmlformats.org/officeDocument/2006/relationships/image" Target="../media/image1094.png"/><Relationship Id="rId725" Type="http://schemas.openxmlformats.org/officeDocument/2006/relationships/customXml" Target="../ink/ink1412.xml"/><Relationship Id="rId115" Type="http://schemas.openxmlformats.org/officeDocument/2006/relationships/customXml" Target="../ink/ink1107.xml"/><Relationship Id="rId157" Type="http://schemas.openxmlformats.org/officeDocument/2006/relationships/customXml" Target="../ink/ink1128.xml"/><Relationship Id="rId322" Type="http://schemas.openxmlformats.org/officeDocument/2006/relationships/image" Target="../media/image996.png"/><Relationship Id="rId364" Type="http://schemas.openxmlformats.org/officeDocument/2006/relationships/image" Target="../media/image1017.png"/><Relationship Id="rId767" Type="http://schemas.openxmlformats.org/officeDocument/2006/relationships/customXml" Target="../ink/ink1433.xml"/><Relationship Id="rId61" Type="http://schemas.openxmlformats.org/officeDocument/2006/relationships/customXml" Target="../ink/ink1080.xml"/><Relationship Id="rId199" Type="http://schemas.openxmlformats.org/officeDocument/2006/relationships/customXml" Target="../ink/ink1149.xml"/><Relationship Id="rId571" Type="http://schemas.openxmlformats.org/officeDocument/2006/relationships/customXml" Target="../ink/ink1335.xml"/><Relationship Id="rId627" Type="http://schemas.openxmlformats.org/officeDocument/2006/relationships/customXml" Target="../ink/ink1363.xml"/><Relationship Id="rId669" Type="http://schemas.openxmlformats.org/officeDocument/2006/relationships/customXml" Target="../ink/ink1384.xml"/><Relationship Id="rId19" Type="http://schemas.openxmlformats.org/officeDocument/2006/relationships/customXml" Target="../ink/ink1059.xml"/><Relationship Id="rId224" Type="http://schemas.openxmlformats.org/officeDocument/2006/relationships/image" Target="../media/image947.png"/><Relationship Id="rId266" Type="http://schemas.openxmlformats.org/officeDocument/2006/relationships/image" Target="../media/image968.png"/><Relationship Id="rId431" Type="http://schemas.openxmlformats.org/officeDocument/2006/relationships/customXml" Target="../ink/ink1265.xml"/><Relationship Id="rId473" Type="http://schemas.openxmlformats.org/officeDocument/2006/relationships/customXml" Target="../ink/ink1286.xml"/><Relationship Id="rId529" Type="http://schemas.openxmlformats.org/officeDocument/2006/relationships/customXml" Target="../ink/ink1314.xml"/><Relationship Id="rId680" Type="http://schemas.openxmlformats.org/officeDocument/2006/relationships/image" Target="../media/image1175.png"/><Relationship Id="rId736" Type="http://schemas.openxmlformats.org/officeDocument/2006/relationships/image" Target="../media/image1203.png"/><Relationship Id="rId30" Type="http://schemas.openxmlformats.org/officeDocument/2006/relationships/image" Target="../media/image850.png"/><Relationship Id="rId126" Type="http://schemas.openxmlformats.org/officeDocument/2006/relationships/image" Target="../media/image898.png"/><Relationship Id="rId168" Type="http://schemas.openxmlformats.org/officeDocument/2006/relationships/image" Target="../media/image919.png"/><Relationship Id="rId333" Type="http://schemas.openxmlformats.org/officeDocument/2006/relationships/customXml" Target="../ink/ink1216.xml"/><Relationship Id="rId540" Type="http://schemas.openxmlformats.org/officeDocument/2006/relationships/image" Target="../media/image1105.png"/><Relationship Id="rId778" Type="http://schemas.openxmlformats.org/officeDocument/2006/relationships/image" Target="../media/image1224.png"/><Relationship Id="rId72" Type="http://schemas.openxmlformats.org/officeDocument/2006/relationships/image" Target="../media/image871.png"/><Relationship Id="rId375" Type="http://schemas.openxmlformats.org/officeDocument/2006/relationships/customXml" Target="../ink/ink1237.xml"/><Relationship Id="rId582" Type="http://schemas.openxmlformats.org/officeDocument/2006/relationships/image" Target="../media/image1126.png"/><Relationship Id="rId638" Type="http://schemas.openxmlformats.org/officeDocument/2006/relationships/image" Target="../media/image1154.png"/><Relationship Id="rId803" Type="http://schemas.openxmlformats.org/officeDocument/2006/relationships/customXml" Target="../ink/ink1451.xml"/><Relationship Id="rId3" Type="http://schemas.openxmlformats.org/officeDocument/2006/relationships/customXml" Target="../ink/ink1052.xml"/><Relationship Id="rId235" Type="http://schemas.openxmlformats.org/officeDocument/2006/relationships/customXml" Target="../ink/ink1167.xml"/><Relationship Id="rId277" Type="http://schemas.openxmlformats.org/officeDocument/2006/relationships/customXml" Target="../ink/ink1188.xml"/><Relationship Id="rId400" Type="http://schemas.openxmlformats.org/officeDocument/2006/relationships/image" Target="../media/image1035.png"/><Relationship Id="rId442" Type="http://schemas.openxmlformats.org/officeDocument/2006/relationships/image" Target="../media/image1056.png"/><Relationship Id="rId484" Type="http://schemas.openxmlformats.org/officeDocument/2006/relationships/image" Target="../media/image1077.png"/><Relationship Id="rId705" Type="http://schemas.openxmlformats.org/officeDocument/2006/relationships/customXml" Target="../ink/ink1402.xml"/><Relationship Id="rId137" Type="http://schemas.openxmlformats.org/officeDocument/2006/relationships/customXml" Target="../ink/ink1118.xml"/><Relationship Id="rId302" Type="http://schemas.openxmlformats.org/officeDocument/2006/relationships/image" Target="../media/image986.png"/><Relationship Id="rId344" Type="http://schemas.openxmlformats.org/officeDocument/2006/relationships/image" Target="../media/image1007.png"/><Relationship Id="rId691" Type="http://schemas.openxmlformats.org/officeDocument/2006/relationships/customXml" Target="../ink/ink1395.xml"/><Relationship Id="rId747" Type="http://schemas.openxmlformats.org/officeDocument/2006/relationships/customXml" Target="../ink/ink1423.xml"/><Relationship Id="rId789" Type="http://schemas.openxmlformats.org/officeDocument/2006/relationships/customXml" Target="../ink/ink1444.xml"/><Relationship Id="rId41" Type="http://schemas.openxmlformats.org/officeDocument/2006/relationships/customXml" Target="../ink/ink1070.xml"/><Relationship Id="rId83" Type="http://schemas.openxmlformats.org/officeDocument/2006/relationships/customXml" Target="../ink/ink1091.xml"/><Relationship Id="rId179" Type="http://schemas.openxmlformats.org/officeDocument/2006/relationships/customXml" Target="../ink/ink1139.xml"/><Relationship Id="rId386" Type="http://schemas.openxmlformats.org/officeDocument/2006/relationships/image" Target="../media/image1028.png"/><Relationship Id="rId551" Type="http://schemas.openxmlformats.org/officeDocument/2006/relationships/customXml" Target="../ink/ink1325.xml"/><Relationship Id="rId593" Type="http://schemas.openxmlformats.org/officeDocument/2006/relationships/customXml" Target="../ink/ink1346.xml"/><Relationship Id="rId607" Type="http://schemas.openxmlformats.org/officeDocument/2006/relationships/customXml" Target="../ink/ink1353.xml"/><Relationship Id="rId649" Type="http://schemas.openxmlformats.org/officeDocument/2006/relationships/customXml" Target="../ink/ink1374.xml"/><Relationship Id="rId814" Type="http://schemas.openxmlformats.org/officeDocument/2006/relationships/image" Target="../media/image1242.png"/><Relationship Id="rId190" Type="http://schemas.openxmlformats.org/officeDocument/2006/relationships/image" Target="../media/image930.png"/><Relationship Id="rId204" Type="http://schemas.openxmlformats.org/officeDocument/2006/relationships/image" Target="../media/image937.png"/><Relationship Id="rId246" Type="http://schemas.openxmlformats.org/officeDocument/2006/relationships/image" Target="../media/image958.png"/><Relationship Id="rId288" Type="http://schemas.openxmlformats.org/officeDocument/2006/relationships/image" Target="../media/image979.png"/><Relationship Id="rId411" Type="http://schemas.openxmlformats.org/officeDocument/2006/relationships/customXml" Target="../ink/ink1255.xml"/><Relationship Id="rId453" Type="http://schemas.openxmlformats.org/officeDocument/2006/relationships/customXml" Target="../ink/ink1276.xml"/><Relationship Id="rId509" Type="http://schemas.openxmlformats.org/officeDocument/2006/relationships/customXml" Target="../ink/ink1304.xml"/><Relationship Id="rId660" Type="http://schemas.openxmlformats.org/officeDocument/2006/relationships/image" Target="../media/image1165.png"/><Relationship Id="rId106" Type="http://schemas.openxmlformats.org/officeDocument/2006/relationships/image" Target="../media/image888.png"/><Relationship Id="rId313" Type="http://schemas.openxmlformats.org/officeDocument/2006/relationships/customXml" Target="../ink/ink1206.xml"/><Relationship Id="rId495" Type="http://schemas.openxmlformats.org/officeDocument/2006/relationships/customXml" Target="../ink/ink1297.xml"/><Relationship Id="rId716" Type="http://schemas.openxmlformats.org/officeDocument/2006/relationships/image" Target="../media/image1193.png"/><Relationship Id="rId758" Type="http://schemas.openxmlformats.org/officeDocument/2006/relationships/image" Target="../media/image1214.png"/><Relationship Id="rId10" Type="http://schemas.openxmlformats.org/officeDocument/2006/relationships/image" Target="../media/image840.png"/><Relationship Id="rId52" Type="http://schemas.openxmlformats.org/officeDocument/2006/relationships/image" Target="../media/image861.png"/><Relationship Id="rId94" Type="http://schemas.openxmlformats.org/officeDocument/2006/relationships/image" Target="../media/image882.png"/><Relationship Id="rId148" Type="http://schemas.openxmlformats.org/officeDocument/2006/relationships/image" Target="../media/image909.png"/><Relationship Id="rId355" Type="http://schemas.openxmlformats.org/officeDocument/2006/relationships/customXml" Target="../ink/ink1227.xml"/><Relationship Id="rId397" Type="http://schemas.openxmlformats.org/officeDocument/2006/relationships/customXml" Target="../ink/ink1248.xml"/><Relationship Id="rId520" Type="http://schemas.openxmlformats.org/officeDocument/2006/relationships/image" Target="../media/image1095.png"/><Relationship Id="rId562" Type="http://schemas.openxmlformats.org/officeDocument/2006/relationships/image" Target="../media/image1116.png"/><Relationship Id="rId618" Type="http://schemas.openxmlformats.org/officeDocument/2006/relationships/image" Target="../media/image1144.png"/><Relationship Id="rId825" Type="http://schemas.openxmlformats.org/officeDocument/2006/relationships/customXml" Target="../ink/ink1462.xml"/><Relationship Id="rId215" Type="http://schemas.openxmlformats.org/officeDocument/2006/relationships/customXml" Target="../ink/ink1157.xml"/><Relationship Id="rId257" Type="http://schemas.openxmlformats.org/officeDocument/2006/relationships/customXml" Target="../ink/ink1178.xml"/><Relationship Id="rId422" Type="http://schemas.openxmlformats.org/officeDocument/2006/relationships/image" Target="../media/image1046.png"/><Relationship Id="rId464" Type="http://schemas.openxmlformats.org/officeDocument/2006/relationships/image" Target="../media/image1067.png"/><Relationship Id="rId299" Type="http://schemas.openxmlformats.org/officeDocument/2006/relationships/customXml" Target="../ink/ink1199.xml"/><Relationship Id="rId727" Type="http://schemas.openxmlformats.org/officeDocument/2006/relationships/customXml" Target="../ink/ink1413.xml"/><Relationship Id="rId63" Type="http://schemas.openxmlformats.org/officeDocument/2006/relationships/customXml" Target="../ink/ink1081.xml"/><Relationship Id="rId159" Type="http://schemas.openxmlformats.org/officeDocument/2006/relationships/customXml" Target="../ink/ink1129.xml"/><Relationship Id="rId366" Type="http://schemas.openxmlformats.org/officeDocument/2006/relationships/image" Target="../media/image1018.png"/><Relationship Id="rId573" Type="http://schemas.openxmlformats.org/officeDocument/2006/relationships/customXml" Target="../ink/ink1336.xml"/><Relationship Id="rId780" Type="http://schemas.openxmlformats.org/officeDocument/2006/relationships/image" Target="../media/image1225.png"/><Relationship Id="rId226" Type="http://schemas.openxmlformats.org/officeDocument/2006/relationships/image" Target="../media/image948.png"/><Relationship Id="rId433" Type="http://schemas.openxmlformats.org/officeDocument/2006/relationships/customXml" Target="../ink/ink1266.xml"/><Relationship Id="rId640" Type="http://schemas.openxmlformats.org/officeDocument/2006/relationships/image" Target="../media/image1155.png"/><Relationship Id="rId738" Type="http://schemas.openxmlformats.org/officeDocument/2006/relationships/image" Target="../media/image1204.png"/><Relationship Id="rId74" Type="http://schemas.openxmlformats.org/officeDocument/2006/relationships/image" Target="../media/image872.png"/><Relationship Id="rId377" Type="http://schemas.openxmlformats.org/officeDocument/2006/relationships/customXml" Target="../ink/ink1238.xml"/><Relationship Id="rId500" Type="http://schemas.openxmlformats.org/officeDocument/2006/relationships/image" Target="../media/image1085.png"/><Relationship Id="rId584" Type="http://schemas.openxmlformats.org/officeDocument/2006/relationships/image" Target="../media/image1127.png"/><Relationship Id="rId805" Type="http://schemas.openxmlformats.org/officeDocument/2006/relationships/customXml" Target="../ink/ink1452.xml"/><Relationship Id="rId237" Type="http://schemas.openxmlformats.org/officeDocument/2006/relationships/customXml" Target="../ink/ink1168.xml"/><Relationship Id="rId791" Type="http://schemas.openxmlformats.org/officeDocument/2006/relationships/customXml" Target="../ink/ink1445.xml"/><Relationship Id="rId444" Type="http://schemas.openxmlformats.org/officeDocument/2006/relationships/image" Target="../media/image1057.png"/><Relationship Id="rId651" Type="http://schemas.openxmlformats.org/officeDocument/2006/relationships/customXml" Target="../ink/ink1375.xml"/><Relationship Id="rId749" Type="http://schemas.openxmlformats.org/officeDocument/2006/relationships/customXml" Target="../ink/ink1424.xml"/><Relationship Id="rId290" Type="http://schemas.openxmlformats.org/officeDocument/2006/relationships/image" Target="../media/image980.png"/><Relationship Id="rId304" Type="http://schemas.openxmlformats.org/officeDocument/2006/relationships/image" Target="../media/image987.png"/><Relationship Id="rId388" Type="http://schemas.openxmlformats.org/officeDocument/2006/relationships/image" Target="../media/image1029.png"/><Relationship Id="rId511" Type="http://schemas.openxmlformats.org/officeDocument/2006/relationships/customXml" Target="../ink/ink1305.xml"/><Relationship Id="rId609" Type="http://schemas.openxmlformats.org/officeDocument/2006/relationships/customXml" Target="../ink/ink1354.xml"/><Relationship Id="rId85" Type="http://schemas.openxmlformats.org/officeDocument/2006/relationships/customXml" Target="../ink/ink1092.xml"/><Relationship Id="rId150" Type="http://schemas.openxmlformats.org/officeDocument/2006/relationships/image" Target="../media/image910.png"/><Relationship Id="rId595" Type="http://schemas.openxmlformats.org/officeDocument/2006/relationships/customXml" Target="../ink/ink1347.xml"/><Relationship Id="rId816" Type="http://schemas.openxmlformats.org/officeDocument/2006/relationships/image" Target="../media/image1243.png"/><Relationship Id="rId248" Type="http://schemas.openxmlformats.org/officeDocument/2006/relationships/image" Target="../media/image959.png"/><Relationship Id="rId455" Type="http://schemas.openxmlformats.org/officeDocument/2006/relationships/customXml" Target="../ink/ink1277.xml"/><Relationship Id="rId662" Type="http://schemas.openxmlformats.org/officeDocument/2006/relationships/image" Target="../media/image1166.png"/><Relationship Id="rId12" Type="http://schemas.openxmlformats.org/officeDocument/2006/relationships/image" Target="../media/image841.png"/><Relationship Id="rId108" Type="http://schemas.openxmlformats.org/officeDocument/2006/relationships/image" Target="../media/image889.png"/><Relationship Id="rId315" Type="http://schemas.openxmlformats.org/officeDocument/2006/relationships/customXml" Target="../ink/ink1207.xml"/><Relationship Id="rId522" Type="http://schemas.openxmlformats.org/officeDocument/2006/relationships/image" Target="../media/image1096.png"/><Relationship Id="rId96" Type="http://schemas.openxmlformats.org/officeDocument/2006/relationships/image" Target="../media/image883.png"/><Relationship Id="rId161" Type="http://schemas.openxmlformats.org/officeDocument/2006/relationships/customXml" Target="../ink/ink1130.xml"/><Relationship Id="rId399" Type="http://schemas.openxmlformats.org/officeDocument/2006/relationships/customXml" Target="../ink/ink1249.xml"/><Relationship Id="rId827" Type="http://schemas.openxmlformats.org/officeDocument/2006/relationships/customXml" Target="../ink/ink1463.xml"/><Relationship Id="rId259" Type="http://schemas.openxmlformats.org/officeDocument/2006/relationships/customXml" Target="../ink/ink1179.xml"/><Relationship Id="rId466" Type="http://schemas.openxmlformats.org/officeDocument/2006/relationships/image" Target="../media/image1068.png"/><Relationship Id="rId673" Type="http://schemas.openxmlformats.org/officeDocument/2006/relationships/customXml" Target="../ink/ink1386.xml"/><Relationship Id="rId23" Type="http://schemas.openxmlformats.org/officeDocument/2006/relationships/customXml" Target="../ink/ink1061.xml"/><Relationship Id="rId119" Type="http://schemas.openxmlformats.org/officeDocument/2006/relationships/customXml" Target="../ink/ink1109.xml"/><Relationship Id="rId326" Type="http://schemas.openxmlformats.org/officeDocument/2006/relationships/image" Target="../media/image998.png"/><Relationship Id="rId533" Type="http://schemas.openxmlformats.org/officeDocument/2006/relationships/customXml" Target="../ink/ink1316.xml"/><Relationship Id="rId740" Type="http://schemas.openxmlformats.org/officeDocument/2006/relationships/image" Target="../media/image1205.png"/><Relationship Id="rId172" Type="http://schemas.openxmlformats.org/officeDocument/2006/relationships/image" Target="../media/image921.png"/><Relationship Id="rId477" Type="http://schemas.openxmlformats.org/officeDocument/2006/relationships/customXml" Target="../ink/ink1288.xml"/><Relationship Id="rId600" Type="http://schemas.openxmlformats.org/officeDocument/2006/relationships/image" Target="../media/image1135.png"/><Relationship Id="rId684" Type="http://schemas.openxmlformats.org/officeDocument/2006/relationships/image" Target="../media/image1177.png"/><Relationship Id="rId337" Type="http://schemas.openxmlformats.org/officeDocument/2006/relationships/customXml" Target="../ink/ink1218.xml"/><Relationship Id="rId34" Type="http://schemas.openxmlformats.org/officeDocument/2006/relationships/image" Target="../media/image852.png"/><Relationship Id="rId544" Type="http://schemas.openxmlformats.org/officeDocument/2006/relationships/image" Target="../media/image1107.png"/><Relationship Id="rId751" Type="http://schemas.openxmlformats.org/officeDocument/2006/relationships/customXml" Target="../ink/ink1425.xml"/><Relationship Id="rId183" Type="http://schemas.openxmlformats.org/officeDocument/2006/relationships/customXml" Target="../ink/ink1141.xml"/><Relationship Id="rId390" Type="http://schemas.openxmlformats.org/officeDocument/2006/relationships/image" Target="../media/image1030.png"/><Relationship Id="rId404" Type="http://schemas.openxmlformats.org/officeDocument/2006/relationships/image" Target="../media/image1037.png"/><Relationship Id="rId611" Type="http://schemas.openxmlformats.org/officeDocument/2006/relationships/customXml" Target="../ink/ink1355.xml"/><Relationship Id="rId250" Type="http://schemas.openxmlformats.org/officeDocument/2006/relationships/image" Target="../media/image960.png"/><Relationship Id="rId488" Type="http://schemas.openxmlformats.org/officeDocument/2006/relationships/image" Target="../media/image1079.png"/><Relationship Id="rId695" Type="http://schemas.openxmlformats.org/officeDocument/2006/relationships/customXml" Target="../ink/ink1397.xml"/><Relationship Id="rId709" Type="http://schemas.openxmlformats.org/officeDocument/2006/relationships/customXml" Target="../ink/ink1404.xml"/><Relationship Id="rId45" Type="http://schemas.openxmlformats.org/officeDocument/2006/relationships/customXml" Target="../ink/ink1072.xml"/><Relationship Id="rId110" Type="http://schemas.openxmlformats.org/officeDocument/2006/relationships/image" Target="../media/image890.png"/><Relationship Id="rId348" Type="http://schemas.openxmlformats.org/officeDocument/2006/relationships/image" Target="../media/image1009.png"/><Relationship Id="rId555" Type="http://schemas.openxmlformats.org/officeDocument/2006/relationships/customXml" Target="../ink/ink1327.xml"/><Relationship Id="rId762" Type="http://schemas.openxmlformats.org/officeDocument/2006/relationships/image" Target="../media/image1216.png"/><Relationship Id="rId194" Type="http://schemas.openxmlformats.org/officeDocument/2006/relationships/image" Target="../media/image932.png"/><Relationship Id="rId208" Type="http://schemas.openxmlformats.org/officeDocument/2006/relationships/image" Target="../media/image939.png"/><Relationship Id="rId415" Type="http://schemas.openxmlformats.org/officeDocument/2006/relationships/customXml" Target="../ink/ink1257.xml"/><Relationship Id="rId622" Type="http://schemas.openxmlformats.org/officeDocument/2006/relationships/image" Target="../media/image1146.png"/><Relationship Id="rId261" Type="http://schemas.openxmlformats.org/officeDocument/2006/relationships/customXml" Target="../ink/ink1180.xml"/><Relationship Id="rId499" Type="http://schemas.openxmlformats.org/officeDocument/2006/relationships/customXml" Target="../ink/ink1299.xml"/><Relationship Id="rId56" Type="http://schemas.openxmlformats.org/officeDocument/2006/relationships/image" Target="../media/image863.png"/><Relationship Id="rId359" Type="http://schemas.openxmlformats.org/officeDocument/2006/relationships/customXml" Target="../ink/ink1229.xml"/><Relationship Id="rId566" Type="http://schemas.openxmlformats.org/officeDocument/2006/relationships/image" Target="../media/image1118.png"/><Relationship Id="rId773" Type="http://schemas.openxmlformats.org/officeDocument/2006/relationships/customXml" Target="../ink/ink1436.xml"/><Relationship Id="rId121" Type="http://schemas.openxmlformats.org/officeDocument/2006/relationships/customXml" Target="../ink/ink1110.xml"/><Relationship Id="rId219" Type="http://schemas.openxmlformats.org/officeDocument/2006/relationships/customXml" Target="../ink/ink1159.xml"/><Relationship Id="rId426" Type="http://schemas.openxmlformats.org/officeDocument/2006/relationships/image" Target="../media/image1048.png"/><Relationship Id="rId633" Type="http://schemas.openxmlformats.org/officeDocument/2006/relationships/customXml" Target="../ink/ink1366.xml"/><Relationship Id="rId67" Type="http://schemas.openxmlformats.org/officeDocument/2006/relationships/customXml" Target="../ink/ink1083.xml"/><Relationship Id="rId272" Type="http://schemas.openxmlformats.org/officeDocument/2006/relationships/image" Target="../media/image971.png"/><Relationship Id="rId577" Type="http://schemas.openxmlformats.org/officeDocument/2006/relationships/customXml" Target="../ink/ink1338.xml"/><Relationship Id="rId700" Type="http://schemas.openxmlformats.org/officeDocument/2006/relationships/image" Target="../media/image1185.png"/><Relationship Id="rId132" Type="http://schemas.openxmlformats.org/officeDocument/2006/relationships/image" Target="../media/image901.png"/><Relationship Id="rId784" Type="http://schemas.openxmlformats.org/officeDocument/2006/relationships/image" Target="../media/image1227.png"/><Relationship Id="rId437" Type="http://schemas.openxmlformats.org/officeDocument/2006/relationships/customXml" Target="../ink/ink1268.xml"/><Relationship Id="rId644" Type="http://schemas.openxmlformats.org/officeDocument/2006/relationships/image" Target="../media/image1157.png"/><Relationship Id="rId283" Type="http://schemas.openxmlformats.org/officeDocument/2006/relationships/customXml" Target="../ink/ink1191.xml"/><Relationship Id="rId490" Type="http://schemas.openxmlformats.org/officeDocument/2006/relationships/image" Target="../media/image1080.png"/><Relationship Id="rId504" Type="http://schemas.openxmlformats.org/officeDocument/2006/relationships/image" Target="../media/image1087.png"/><Relationship Id="rId711" Type="http://schemas.openxmlformats.org/officeDocument/2006/relationships/customXml" Target="../ink/ink1405.xml"/><Relationship Id="rId78" Type="http://schemas.openxmlformats.org/officeDocument/2006/relationships/image" Target="../media/image874.png"/><Relationship Id="rId143" Type="http://schemas.openxmlformats.org/officeDocument/2006/relationships/customXml" Target="../ink/ink1121.xml"/><Relationship Id="rId350" Type="http://schemas.openxmlformats.org/officeDocument/2006/relationships/image" Target="../media/image1010.png"/><Relationship Id="rId588" Type="http://schemas.openxmlformats.org/officeDocument/2006/relationships/image" Target="../media/image1129.png"/><Relationship Id="rId795" Type="http://schemas.openxmlformats.org/officeDocument/2006/relationships/customXml" Target="../ink/ink1447.xml"/><Relationship Id="rId809" Type="http://schemas.openxmlformats.org/officeDocument/2006/relationships/customXml" Target="../ink/ink1454.xml"/><Relationship Id="rId9" Type="http://schemas.openxmlformats.org/officeDocument/2006/relationships/customXml" Target="../ink/ink1054.xml"/><Relationship Id="rId210" Type="http://schemas.openxmlformats.org/officeDocument/2006/relationships/image" Target="../media/image940.png"/><Relationship Id="rId448" Type="http://schemas.openxmlformats.org/officeDocument/2006/relationships/image" Target="../media/image1059.png"/><Relationship Id="rId655" Type="http://schemas.openxmlformats.org/officeDocument/2006/relationships/customXml" Target="../ink/ink1377.xml"/><Relationship Id="rId294" Type="http://schemas.openxmlformats.org/officeDocument/2006/relationships/image" Target="../media/image982.png"/><Relationship Id="rId308" Type="http://schemas.openxmlformats.org/officeDocument/2006/relationships/image" Target="../media/image989.png"/><Relationship Id="rId515" Type="http://schemas.openxmlformats.org/officeDocument/2006/relationships/customXml" Target="../ink/ink1307.xml"/><Relationship Id="rId722" Type="http://schemas.openxmlformats.org/officeDocument/2006/relationships/image" Target="../media/image1196.png"/><Relationship Id="rId89" Type="http://schemas.openxmlformats.org/officeDocument/2006/relationships/customXml" Target="../ink/ink1094.xml"/><Relationship Id="rId154" Type="http://schemas.openxmlformats.org/officeDocument/2006/relationships/image" Target="../media/image912.png"/><Relationship Id="rId361" Type="http://schemas.openxmlformats.org/officeDocument/2006/relationships/customXml" Target="../ink/ink1230.xml"/><Relationship Id="rId599" Type="http://schemas.openxmlformats.org/officeDocument/2006/relationships/customXml" Target="../ink/ink1349.xml"/><Relationship Id="rId459" Type="http://schemas.openxmlformats.org/officeDocument/2006/relationships/customXml" Target="../ink/ink1279.xml"/><Relationship Id="rId666" Type="http://schemas.openxmlformats.org/officeDocument/2006/relationships/image" Target="../media/image1168.png"/><Relationship Id="rId16" Type="http://schemas.openxmlformats.org/officeDocument/2006/relationships/image" Target="../media/image843.png"/><Relationship Id="rId221" Type="http://schemas.openxmlformats.org/officeDocument/2006/relationships/customXml" Target="../ink/ink1160.xml"/><Relationship Id="rId319" Type="http://schemas.openxmlformats.org/officeDocument/2006/relationships/customXml" Target="../ink/ink1209.xml"/><Relationship Id="rId526" Type="http://schemas.openxmlformats.org/officeDocument/2006/relationships/image" Target="../media/image1098.png"/><Relationship Id="rId733" Type="http://schemas.openxmlformats.org/officeDocument/2006/relationships/customXml" Target="../ink/ink1416.xml"/><Relationship Id="rId165" Type="http://schemas.openxmlformats.org/officeDocument/2006/relationships/customXml" Target="../ink/ink1132.xml"/><Relationship Id="rId372" Type="http://schemas.openxmlformats.org/officeDocument/2006/relationships/image" Target="../media/image1021.png"/><Relationship Id="rId677" Type="http://schemas.openxmlformats.org/officeDocument/2006/relationships/customXml" Target="../ink/ink1388.xml"/><Relationship Id="rId800" Type="http://schemas.openxmlformats.org/officeDocument/2006/relationships/image" Target="../media/image1235.png"/><Relationship Id="rId232" Type="http://schemas.openxmlformats.org/officeDocument/2006/relationships/image" Target="../media/image951.png"/><Relationship Id="rId27" Type="http://schemas.openxmlformats.org/officeDocument/2006/relationships/customXml" Target="../ink/ink1063.xml"/><Relationship Id="rId537" Type="http://schemas.openxmlformats.org/officeDocument/2006/relationships/customXml" Target="../ink/ink1318.xml"/><Relationship Id="rId744" Type="http://schemas.openxmlformats.org/officeDocument/2006/relationships/image" Target="../media/image1207.png"/><Relationship Id="rId80" Type="http://schemas.openxmlformats.org/officeDocument/2006/relationships/image" Target="../media/image875.png"/><Relationship Id="rId176" Type="http://schemas.openxmlformats.org/officeDocument/2006/relationships/image" Target="../media/image923.png"/><Relationship Id="rId383" Type="http://schemas.openxmlformats.org/officeDocument/2006/relationships/customXml" Target="../ink/ink1241.xml"/><Relationship Id="rId590" Type="http://schemas.openxmlformats.org/officeDocument/2006/relationships/image" Target="../media/image1130.png"/><Relationship Id="rId604" Type="http://schemas.openxmlformats.org/officeDocument/2006/relationships/image" Target="../media/image1137.png"/><Relationship Id="rId811" Type="http://schemas.openxmlformats.org/officeDocument/2006/relationships/customXml" Target="../ink/ink1455.xml"/><Relationship Id="rId243" Type="http://schemas.openxmlformats.org/officeDocument/2006/relationships/customXml" Target="../ink/ink1171.xml"/><Relationship Id="rId450" Type="http://schemas.openxmlformats.org/officeDocument/2006/relationships/image" Target="../media/image1060.png"/><Relationship Id="rId688" Type="http://schemas.openxmlformats.org/officeDocument/2006/relationships/image" Target="../media/image1179.png"/><Relationship Id="rId38" Type="http://schemas.openxmlformats.org/officeDocument/2006/relationships/image" Target="../media/image854.png"/><Relationship Id="rId103" Type="http://schemas.openxmlformats.org/officeDocument/2006/relationships/customXml" Target="../ink/ink1101.xml"/><Relationship Id="rId310" Type="http://schemas.openxmlformats.org/officeDocument/2006/relationships/image" Target="../media/image990.png"/><Relationship Id="rId548" Type="http://schemas.openxmlformats.org/officeDocument/2006/relationships/image" Target="../media/image1109.png"/><Relationship Id="rId755" Type="http://schemas.openxmlformats.org/officeDocument/2006/relationships/customXml" Target="../ink/ink1427.xml"/><Relationship Id="rId91" Type="http://schemas.openxmlformats.org/officeDocument/2006/relationships/customXml" Target="../ink/ink1095.xml"/><Relationship Id="rId187" Type="http://schemas.openxmlformats.org/officeDocument/2006/relationships/customXml" Target="../ink/ink1143.xml"/><Relationship Id="rId394" Type="http://schemas.openxmlformats.org/officeDocument/2006/relationships/image" Target="../media/image1032.png"/><Relationship Id="rId408" Type="http://schemas.openxmlformats.org/officeDocument/2006/relationships/image" Target="../media/image1039.png"/><Relationship Id="rId615" Type="http://schemas.openxmlformats.org/officeDocument/2006/relationships/customXml" Target="../ink/ink1357.xml"/><Relationship Id="rId822" Type="http://schemas.openxmlformats.org/officeDocument/2006/relationships/image" Target="../media/image1246.png"/><Relationship Id="rId254" Type="http://schemas.openxmlformats.org/officeDocument/2006/relationships/image" Target="../media/image962.png"/><Relationship Id="rId699" Type="http://schemas.openxmlformats.org/officeDocument/2006/relationships/customXml" Target="../ink/ink1399.xml"/><Relationship Id="rId49" Type="http://schemas.openxmlformats.org/officeDocument/2006/relationships/customXml" Target="../ink/ink1074.xml"/><Relationship Id="rId114" Type="http://schemas.openxmlformats.org/officeDocument/2006/relationships/image" Target="../media/image892.png"/><Relationship Id="rId461" Type="http://schemas.openxmlformats.org/officeDocument/2006/relationships/customXml" Target="../ink/ink1280.xml"/><Relationship Id="rId559" Type="http://schemas.openxmlformats.org/officeDocument/2006/relationships/customXml" Target="../ink/ink1329.xml"/><Relationship Id="rId766" Type="http://schemas.openxmlformats.org/officeDocument/2006/relationships/image" Target="../media/image1218.png"/><Relationship Id="rId198" Type="http://schemas.openxmlformats.org/officeDocument/2006/relationships/image" Target="../media/image934.png"/><Relationship Id="rId321" Type="http://schemas.openxmlformats.org/officeDocument/2006/relationships/customXml" Target="../ink/ink1210.xml"/><Relationship Id="rId419" Type="http://schemas.openxmlformats.org/officeDocument/2006/relationships/customXml" Target="../ink/ink1259.xml"/><Relationship Id="rId626" Type="http://schemas.openxmlformats.org/officeDocument/2006/relationships/image" Target="../media/image1148.png"/><Relationship Id="rId265" Type="http://schemas.openxmlformats.org/officeDocument/2006/relationships/customXml" Target="../ink/ink1182.xml"/><Relationship Id="rId472" Type="http://schemas.openxmlformats.org/officeDocument/2006/relationships/image" Target="../media/image1071.png"/><Relationship Id="rId125" Type="http://schemas.openxmlformats.org/officeDocument/2006/relationships/customXml" Target="../ink/ink1112.xml"/><Relationship Id="rId332" Type="http://schemas.openxmlformats.org/officeDocument/2006/relationships/image" Target="../media/image1001.png"/><Relationship Id="rId777" Type="http://schemas.openxmlformats.org/officeDocument/2006/relationships/customXml" Target="../ink/ink1438.xml"/><Relationship Id="rId637" Type="http://schemas.openxmlformats.org/officeDocument/2006/relationships/customXml" Target="../ink/ink1368.xml"/><Relationship Id="rId276" Type="http://schemas.openxmlformats.org/officeDocument/2006/relationships/image" Target="../media/image973.png"/><Relationship Id="rId483" Type="http://schemas.openxmlformats.org/officeDocument/2006/relationships/customXml" Target="../ink/ink1291.xml"/><Relationship Id="rId690" Type="http://schemas.openxmlformats.org/officeDocument/2006/relationships/image" Target="../media/image1180.png"/><Relationship Id="rId704" Type="http://schemas.openxmlformats.org/officeDocument/2006/relationships/image" Target="../media/image1187.png"/><Relationship Id="rId40" Type="http://schemas.openxmlformats.org/officeDocument/2006/relationships/image" Target="../media/image855.png"/><Relationship Id="rId136" Type="http://schemas.openxmlformats.org/officeDocument/2006/relationships/image" Target="../media/image903.png"/><Relationship Id="rId343" Type="http://schemas.openxmlformats.org/officeDocument/2006/relationships/customXml" Target="../ink/ink1221.xml"/><Relationship Id="rId550" Type="http://schemas.openxmlformats.org/officeDocument/2006/relationships/image" Target="../media/image1110.png"/><Relationship Id="rId788" Type="http://schemas.openxmlformats.org/officeDocument/2006/relationships/image" Target="../media/image1229.png"/><Relationship Id="rId203" Type="http://schemas.openxmlformats.org/officeDocument/2006/relationships/customXml" Target="../ink/ink1151.xml"/><Relationship Id="rId648" Type="http://schemas.openxmlformats.org/officeDocument/2006/relationships/image" Target="../media/image1159.png"/><Relationship Id="rId287" Type="http://schemas.openxmlformats.org/officeDocument/2006/relationships/customXml" Target="../ink/ink1193.xml"/><Relationship Id="rId410" Type="http://schemas.openxmlformats.org/officeDocument/2006/relationships/image" Target="../media/image1040.png"/><Relationship Id="rId494" Type="http://schemas.openxmlformats.org/officeDocument/2006/relationships/image" Target="../media/image1082.png"/><Relationship Id="rId508" Type="http://schemas.openxmlformats.org/officeDocument/2006/relationships/image" Target="../media/image1089.png"/><Relationship Id="rId715" Type="http://schemas.openxmlformats.org/officeDocument/2006/relationships/customXml" Target="../ink/ink1407.xml"/><Relationship Id="rId147" Type="http://schemas.openxmlformats.org/officeDocument/2006/relationships/customXml" Target="../ink/ink1123.xml"/><Relationship Id="rId354" Type="http://schemas.openxmlformats.org/officeDocument/2006/relationships/image" Target="../media/image1012.png"/><Relationship Id="rId799" Type="http://schemas.openxmlformats.org/officeDocument/2006/relationships/customXml" Target="../ink/ink1449.xml"/><Relationship Id="rId51" Type="http://schemas.openxmlformats.org/officeDocument/2006/relationships/customXml" Target="../ink/ink1075.xml"/><Relationship Id="rId561" Type="http://schemas.openxmlformats.org/officeDocument/2006/relationships/customXml" Target="../ink/ink1330.xml"/><Relationship Id="rId659" Type="http://schemas.openxmlformats.org/officeDocument/2006/relationships/customXml" Target="../ink/ink1379.xml"/><Relationship Id="rId214" Type="http://schemas.openxmlformats.org/officeDocument/2006/relationships/image" Target="../media/image942.png"/><Relationship Id="rId298" Type="http://schemas.openxmlformats.org/officeDocument/2006/relationships/image" Target="../media/image984.png"/><Relationship Id="rId421" Type="http://schemas.openxmlformats.org/officeDocument/2006/relationships/customXml" Target="../ink/ink1260.xml"/><Relationship Id="rId519" Type="http://schemas.openxmlformats.org/officeDocument/2006/relationships/customXml" Target="../ink/ink1309.xml"/><Relationship Id="rId158" Type="http://schemas.openxmlformats.org/officeDocument/2006/relationships/image" Target="../media/image914.png"/><Relationship Id="rId726" Type="http://schemas.openxmlformats.org/officeDocument/2006/relationships/image" Target="../media/image1198.png"/><Relationship Id="rId62" Type="http://schemas.openxmlformats.org/officeDocument/2006/relationships/image" Target="../media/image866.png"/><Relationship Id="rId365" Type="http://schemas.openxmlformats.org/officeDocument/2006/relationships/customXml" Target="../ink/ink1232.xml"/><Relationship Id="rId572" Type="http://schemas.openxmlformats.org/officeDocument/2006/relationships/image" Target="../media/image1121.png"/><Relationship Id="rId225" Type="http://schemas.openxmlformats.org/officeDocument/2006/relationships/customXml" Target="../ink/ink1162.xml"/><Relationship Id="rId432" Type="http://schemas.openxmlformats.org/officeDocument/2006/relationships/image" Target="../media/image1051.png"/><Relationship Id="rId737" Type="http://schemas.openxmlformats.org/officeDocument/2006/relationships/customXml" Target="../ink/ink1418.xml"/><Relationship Id="rId73" Type="http://schemas.openxmlformats.org/officeDocument/2006/relationships/customXml" Target="../ink/ink1086.xml"/><Relationship Id="rId169" Type="http://schemas.openxmlformats.org/officeDocument/2006/relationships/customXml" Target="../ink/ink1134.xml"/><Relationship Id="rId376" Type="http://schemas.openxmlformats.org/officeDocument/2006/relationships/image" Target="../media/image1023.png"/><Relationship Id="rId583" Type="http://schemas.openxmlformats.org/officeDocument/2006/relationships/customXml" Target="../ink/ink1341.xml"/><Relationship Id="rId790" Type="http://schemas.openxmlformats.org/officeDocument/2006/relationships/image" Target="../media/image1230.png"/><Relationship Id="rId804" Type="http://schemas.openxmlformats.org/officeDocument/2006/relationships/image" Target="../media/image1237.png"/><Relationship Id="rId236" Type="http://schemas.openxmlformats.org/officeDocument/2006/relationships/image" Target="../media/image953.png"/><Relationship Id="rId443" Type="http://schemas.openxmlformats.org/officeDocument/2006/relationships/customXml" Target="../ink/ink1271.xml"/><Relationship Id="rId650" Type="http://schemas.openxmlformats.org/officeDocument/2006/relationships/image" Target="../media/image1160.png"/><Relationship Id="rId303" Type="http://schemas.openxmlformats.org/officeDocument/2006/relationships/customXml" Target="../ink/ink1201.xml"/><Relationship Id="rId748" Type="http://schemas.openxmlformats.org/officeDocument/2006/relationships/image" Target="../media/image1209.png"/><Relationship Id="rId84" Type="http://schemas.openxmlformats.org/officeDocument/2006/relationships/image" Target="../media/image877.png"/><Relationship Id="rId387" Type="http://schemas.openxmlformats.org/officeDocument/2006/relationships/customXml" Target="../ink/ink1243.xml"/><Relationship Id="rId510" Type="http://schemas.openxmlformats.org/officeDocument/2006/relationships/image" Target="../media/image1090.png"/><Relationship Id="rId594" Type="http://schemas.openxmlformats.org/officeDocument/2006/relationships/image" Target="../media/image1132.png"/><Relationship Id="rId608" Type="http://schemas.openxmlformats.org/officeDocument/2006/relationships/image" Target="../media/image1139.png"/><Relationship Id="rId815" Type="http://schemas.openxmlformats.org/officeDocument/2006/relationships/customXml" Target="../ink/ink1457.xml"/><Relationship Id="rId247" Type="http://schemas.openxmlformats.org/officeDocument/2006/relationships/customXml" Target="../ink/ink1173.xml"/><Relationship Id="rId107" Type="http://schemas.openxmlformats.org/officeDocument/2006/relationships/customXml" Target="../ink/ink1103.xml"/><Relationship Id="rId454" Type="http://schemas.openxmlformats.org/officeDocument/2006/relationships/image" Target="../media/image1062.png"/><Relationship Id="rId661" Type="http://schemas.openxmlformats.org/officeDocument/2006/relationships/customXml" Target="../ink/ink1380.xml"/><Relationship Id="rId759" Type="http://schemas.openxmlformats.org/officeDocument/2006/relationships/customXml" Target="../ink/ink1429.xml"/><Relationship Id="rId11" Type="http://schemas.openxmlformats.org/officeDocument/2006/relationships/customXml" Target="../ink/ink1055.xml"/><Relationship Id="rId314" Type="http://schemas.openxmlformats.org/officeDocument/2006/relationships/image" Target="../media/image992.png"/><Relationship Id="rId398" Type="http://schemas.openxmlformats.org/officeDocument/2006/relationships/image" Target="../media/image1034.png"/><Relationship Id="rId521" Type="http://schemas.openxmlformats.org/officeDocument/2006/relationships/customXml" Target="../ink/ink1310.xml"/><Relationship Id="rId619" Type="http://schemas.openxmlformats.org/officeDocument/2006/relationships/customXml" Target="../ink/ink1359.xml"/><Relationship Id="rId95" Type="http://schemas.openxmlformats.org/officeDocument/2006/relationships/customXml" Target="../ink/ink1097.xml"/><Relationship Id="rId160" Type="http://schemas.openxmlformats.org/officeDocument/2006/relationships/image" Target="../media/image915.png"/><Relationship Id="rId826" Type="http://schemas.openxmlformats.org/officeDocument/2006/relationships/image" Target="../media/image1248.png"/><Relationship Id="rId258" Type="http://schemas.openxmlformats.org/officeDocument/2006/relationships/image" Target="../media/image964.png"/><Relationship Id="rId465" Type="http://schemas.openxmlformats.org/officeDocument/2006/relationships/customXml" Target="../ink/ink1282.xml"/><Relationship Id="rId672" Type="http://schemas.openxmlformats.org/officeDocument/2006/relationships/image" Target="../media/image1171.png"/><Relationship Id="rId22" Type="http://schemas.openxmlformats.org/officeDocument/2006/relationships/image" Target="../media/image846.png"/><Relationship Id="rId118" Type="http://schemas.openxmlformats.org/officeDocument/2006/relationships/image" Target="../media/image894.png"/><Relationship Id="rId325" Type="http://schemas.openxmlformats.org/officeDocument/2006/relationships/customXml" Target="../ink/ink1212.xml"/><Relationship Id="rId532" Type="http://schemas.openxmlformats.org/officeDocument/2006/relationships/image" Target="../media/image1101.png"/><Relationship Id="rId171" Type="http://schemas.openxmlformats.org/officeDocument/2006/relationships/customXml" Target="../ink/ink1135.xml"/><Relationship Id="rId269" Type="http://schemas.openxmlformats.org/officeDocument/2006/relationships/customXml" Target="../ink/ink1184.xml"/><Relationship Id="rId476" Type="http://schemas.openxmlformats.org/officeDocument/2006/relationships/image" Target="../media/image1073.png"/><Relationship Id="rId683" Type="http://schemas.openxmlformats.org/officeDocument/2006/relationships/customXml" Target="../ink/ink1391.xml"/><Relationship Id="rId33" Type="http://schemas.openxmlformats.org/officeDocument/2006/relationships/customXml" Target="../ink/ink1066.xml"/><Relationship Id="rId129" Type="http://schemas.openxmlformats.org/officeDocument/2006/relationships/customXml" Target="../ink/ink1114.xml"/><Relationship Id="rId336" Type="http://schemas.openxmlformats.org/officeDocument/2006/relationships/image" Target="../media/image1003.png"/><Relationship Id="rId543" Type="http://schemas.openxmlformats.org/officeDocument/2006/relationships/customXml" Target="../ink/ink1321.xml"/><Relationship Id="rId182" Type="http://schemas.openxmlformats.org/officeDocument/2006/relationships/image" Target="../media/image926.png"/><Relationship Id="rId403" Type="http://schemas.openxmlformats.org/officeDocument/2006/relationships/customXml" Target="../ink/ink1251.xml"/><Relationship Id="rId750" Type="http://schemas.openxmlformats.org/officeDocument/2006/relationships/image" Target="../media/image1210.png"/><Relationship Id="rId487" Type="http://schemas.openxmlformats.org/officeDocument/2006/relationships/customXml" Target="../ink/ink1293.xml"/><Relationship Id="rId610" Type="http://schemas.openxmlformats.org/officeDocument/2006/relationships/image" Target="../media/image1140.png"/><Relationship Id="rId694" Type="http://schemas.openxmlformats.org/officeDocument/2006/relationships/image" Target="../media/image1182.png"/><Relationship Id="rId708" Type="http://schemas.openxmlformats.org/officeDocument/2006/relationships/image" Target="../media/image1189.png"/><Relationship Id="rId347" Type="http://schemas.openxmlformats.org/officeDocument/2006/relationships/customXml" Target="../ink/ink1223.xml"/><Relationship Id="rId44" Type="http://schemas.openxmlformats.org/officeDocument/2006/relationships/image" Target="../media/image857.png"/><Relationship Id="rId554" Type="http://schemas.openxmlformats.org/officeDocument/2006/relationships/image" Target="../media/image1112.png"/><Relationship Id="rId761" Type="http://schemas.openxmlformats.org/officeDocument/2006/relationships/customXml" Target="../ink/ink1430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06.png"/><Relationship Id="rId21" Type="http://schemas.openxmlformats.org/officeDocument/2006/relationships/image" Target="../media/image1258.png"/><Relationship Id="rId324" Type="http://schemas.openxmlformats.org/officeDocument/2006/relationships/customXml" Target="../ink/ink1624.xml"/><Relationship Id="rId170" Type="http://schemas.openxmlformats.org/officeDocument/2006/relationships/customXml" Target="../ink/ink1547.xml"/><Relationship Id="rId226" Type="http://schemas.openxmlformats.org/officeDocument/2006/relationships/customXml" Target="../ink/ink1575.xml"/><Relationship Id="rId433" Type="http://schemas.openxmlformats.org/officeDocument/2006/relationships/image" Target="../media/image1465.png"/><Relationship Id="rId268" Type="http://schemas.openxmlformats.org/officeDocument/2006/relationships/customXml" Target="../ink/ink1596.xml"/><Relationship Id="rId475" Type="http://schemas.openxmlformats.org/officeDocument/2006/relationships/image" Target="../media/image1486.png"/><Relationship Id="rId32" Type="http://schemas.openxmlformats.org/officeDocument/2006/relationships/customXml" Target="../ink/ink1478.xml"/><Relationship Id="rId74" Type="http://schemas.openxmlformats.org/officeDocument/2006/relationships/customXml" Target="../ink/ink1499.xml"/><Relationship Id="rId128" Type="http://schemas.openxmlformats.org/officeDocument/2006/relationships/customXml" Target="../ink/ink1526.xml"/><Relationship Id="rId335" Type="http://schemas.openxmlformats.org/officeDocument/2006/relationships/image" Target="../media/image1416.png"/><Relationship Id="rId377" Type="http://schemas.openxmlformats.org/officeDocument/2006/relationships/image" Target="../media/image1437.png"/><Relationship Id="rId500" Type="http://schemas.openxmlformats.org/officeDocument/2006/relationships/customXml" Target="../ink/ink1712.xml"/><Relationship Id="rId5" Type="http://schemas.openxmlformats.org/officeDocument/2006/relationships/image" Target="../media/image12500.png"/><Relationship Id="rId181" Type="http://schemas.openxmlformats.org/officeDocument/2006/relationships/image" Target="../media/image1338.png"/><Relationship Id="rId237" Type="http://schemas.openxmlformats.org/officeDocument/2006/relationships/image" Target="../media/image1366.png"/><Relationship Id="rId402" Type="http://schemas.openxmlformats.org/officeDocument/2006/relationships/customXml" Target="../ink/ink1663.xml"/><Relationship Id="rId279" Type="http://schemas.openxmlformats.org/officeDocument/2006/relationships/image" Target="../media/image1387.png"/><Relationship Id="rId444" Type="http://schemas.openxmlformats.org/officeDocument/2006/relationships/customXml" Target="../ink/ink1684.xml"/><Relationship Id="rId486" Type="http://schemas.openxmlformats.org/officeDocument/2006/relationships/customXml" Target="../ink/ink1705.xml"/><Relationship Id="rId43" Type="http://schemas.openxmlformats.org/officeDocument/2006/relationships/image" Target="../media/image1269.png"/><Relationship Id="rId139" Type="http://schemas.openxmlformats.org/officeDocument/2006/relationships/image" Target="../media/image1317.png"/><Relationship Id="rId290" Type="http://schemas.openxmlformats.org/officeDocument/2006/relationships/customXml" Target="../ink/ink1607.xml"/><Relationship Id="rId304" Type="http://schemas.openxmlformats.org/officeDocument/2006/relationships/customXml" Target="../ink/ink1614.xml"/><Relationship Id="rId346" Type="http://schemas.openxmlformats.org/officeDocument/2006/relationships/customXml" Target="../ink/ink1635.xml"/><Relationship Id="rId388" Type="http://schemas.openxmlformats.org/officeDocument/2006/relationships/customXml" Target="../ink/ink1656.xml"/><Relationship Id="rId511" Type="http://schemas.openxmlformats.org/officeDocument/2006/relationships/image" Target="../media/image1504.png"/><Relationship Id="rId85" Type="http://schemas.openxmlformats.org/officeDocument/2006/relationships/image" Target="../media/image1290.png"/><Relationship Id="rId150" Type="http://schemas.openxmlformats.org/officeDocument/2006/relationships/customXml" Target="../ink/ink1537.xml"/><Relationship Id="rId192" Type="http://schemas.openxmlformats.org/officeDocument/2006/relationships/customXml" Target="../ink/ink1558.xml"/><Relationship Id="rId206" Type="http://schemas.openxmlformats.org/officeDocument/2006/relationships/customXml" Target="../ink/ink1565.xml"/><Relationship Id="rId413" Type="http://schemas.openxmlformats.org/officeDocument/2006/relationships/image" Target="../media/image1455.png"/><Relationship Id="rId248" Type="http://schemas.openxmlformats.org/officeDocument/2006/relationships/customXml" Target="../ink/ink1586.xml"/><Relationship Id="rId455" Type="http://schemas.openxmlformats.org/officeDocument/2006/relationships/image" Target="../media/image1476.png"/><Relationship Id="rId497" Type="http://schemas.openxmlformats.org/officeDocument/2006/relationships/image" Target="../media/image1497.png"/><Relationship Id="rId12" Type="http://schemas.openxmlformats.org/officeDocument/2006/relationships/customXml" Target="../ink/ink1468.xml"/><Relationship Id="rId108" Type="http://schemas.openxmlformats.org/officeDocument/2006/relationships/customXml" Target="../ink/ink1516.xml"/><Relationship Id="rId315" Type="http://schemas.openxmlformats.org/officeDocument/2006/relationships/image" Target="../media/image1405.png"/><Relationship Id="rId357" Type="http://schemas.openxmlformats.org/officeDocument/2006/relationships/image" Target="../media/image1427.png"/><Relationship Id="rId54" Type="http://schemas.openxmlformats.org/officeDocument/2006/relationships/customXml" Target="../ink/ink1489.xml"/><Relationship Id="rId96" Type="http://schemas.openxmlformats.org/officeDocument/2006/relationships/customXml" Target="../ink/ink1510.xml"/><Relationship Id="rId161" Type="http://schemas.openxmlformats.org/officeDocument/2006/relationships/image" Target="../media/image1328.png"/><Relationship Id="rId217" Type="http://schemas.openxmlformats.org/officeDocument/2006/relationships/image" Target="../media/image1356.png"/><Relationship Id="rId399" Type="http://schemas.openxmlformats.org/officeDocument/2006/relationships/image" Target="../media/image1448.png"/><Relationship Id="rId259" Type="http://schemas.openxmlformats.org/officeDocument/2006/relationships/image" Target="../media/image1377.png"/><Relationship Id="rId424" Type="http://schemas.openxmlformats.org/officeDocument/2006/relationships/customXml" Target="../ink/ink1674.xml"/><Relationship Id="rId466" Type="http://schemas.openxmlformats.org/officeDocument/2006/relationships/customXml" Target="../ink/ink1695.xml"/><Relationship Id="rId23" Type="http://schemas.openxmlformats.org/officeDocument/2006/relationships/image" Target="../media/image1259.png"/><Relationship Id="rId119" Type="http://schemas.openxmlformats.org/officeDocument/2006/relationships/image" Target="../media/image1307.png"/><Relationship Id="rId270" Type="http://schemas.openxmlformats.org/officeDocument/2006/relationships/customXml" Target="../ink/ink1597.xml"/><Relationship Id="rId326" Type="http://schemas.openxmlformats.org/officeDocument/2006/relationships/customXml" Target="../ink/ink1625.xml"/><Relationship Id="rId65" Type="http://schemas.openxmlformats.org/officeDocument/2006/relationships/image" Target="../media/image1280.png"/><Relationship Id="rId130" Type="http://schemas.openxmlformats.org/officeDocument/2006/relationships/customXml" Target="../ink/ink1527.xml"/><Relationship Id="rId368" Type="http://schemas.openxmlformats.org/officeDocument/2006/relationships/customXml" Target="../ink/ink1646.xml"/><Relationship Id="rId172" Type="http://schemas.openxmlformats.org/officeDocument/2006/relationships/customXml" Target="../ink/ink1548.xml"/><Relationship Id="rId228" Type="http://schemas.openxmlformats.org/officeDocument/2006/relationships/customXml" Target="../ink/ink1576.xml"/><Relationship Id="rId435" Type="http://schemas.openxmlformats.org/officeDocument/2006/relationships/image" Target="../media/image1466.png"/><Relationship Id="rId477" Type="http://schemas.openxmlformats.org/officeDocument/2006/relationships/image" Target="../media/image1487.png"/><Relationship Id="rId281" Type="http://schemas.openxmlformats.org/officeDocument/2006/relationships/image" Target="../media/image1388.png"/><Relationship Id="rId337" Type="http://schemas.openxmlformats.org/officeDocument/2006/relationships/image" Target="../media/image1417.png"/><Relationship Id="rId502" Type="http://schemas.openxmlformats.org/officeDocument/2006/relationships/customXml" Target="../ink/ink1713.xml"/><Relationship Id="rId34" Type="http://schemas.openxmlformats.org/officeDocument/2006/relationships/customXml" Target="../ink/ink1479.xml"/><Relationship Id="rId76" Type="http://schemas.openxmlformats.org/officeDocument/2006/relationships/customXml" Target="../ink/ink1500.xml"/><Relationship Id="rId141" Type="http://schemas.openxmlformats.org/officeDocument/2006/relationships/image" Target="../media/image1318.png"/><Relationship Id="rId379" Type="http://schemas.openxmlformats.org/officeDocument/2006/relationships/image" Target="../media/image1438.png"/><Relationship Id="rId7" Type="http://schemas.openxmlformats.org/officeDocument/2006/relationships/image" Target="../media/image1251.png"/><Relationship Id="rId183" Type="http://schemas.openxmlformats.org/officeDocument/2006/relationships/image" Target="../media/image1339.png"/><Relationship Id="rId239" Type="http://schemas.openxmlformats.org/officeDocument/2006/relationships/image" Target="../media/image1367.png"/><Relationship Id="rId390" Type="http://schemas.openxmlformats.org/officeDocument/2006/relationships/customXml" Target="../ink/ink1657.xml"/><Relationship Id="rId404" Type="http://schemas.openxmlformats.org/officeDocument/2006/relationships/customXml" Target="../ink/ink1664.xml"/><Relationship Id="rId446" Type="http://schemas.openxmlformats.org/officeDocument/2006/relationships/customXml" Target="../ink/ink1685.xml"/><Relationship Id="rId250" Type="http://schemas.openxmlformats.org/officeDocument/2006/relationships/customXml" Target="../ink/ink1587.xml"/><Relationship Id="rId292" Type="http://schemas.openxmlformats.org/officeDocument/2006/relationships/customXml" Target="../ink/ink1608.xml"/><Relationship Id="rId306" Type="http://schemas.openxmlformats.org/officeDocument/2006/relationships/customXml" Target="../ink/ink1615.xml"/><Relationship Id="rId488" Type="http://schemas.openxmlformats.org/officeDocument/2006/relationships/customXml" Target="../ink/ink1706.xml"/><Relationship Id="rId45" Type="http://schemas.openxmlformats.org/officeDocument/2006/relationships/image" Target="../media/image1270.png"/><Relationship Id="rId87" Type="http://schemas.openxmlformats.org/officeDocument/2006/relationships/image" Target="../media/image1291.png"/><Relationship Id="rId110" Type="http://schemas.openxmlformats.org/officeDocument/2006/relationships/customXml" Target="../ink/ink1517.xml"/><Relationship Id="rId348" Type="http://schemas.openxmlformats.org/officeDocument/2006/relationships/customXml" Target="../ink/ink1636.xml"/><Relationship Id="rId513" Type="http://schemas.openxmlformats.org/officeDocument/2006/relationships/image" Target="../media/image1505.png"/><Relationship Id="rId152" Type="http://schemas.openxmlformats.org/officeDocument/2006/relationships/customXml" Target="../ink/ink1538.xml"/><Relationship Id="rId194" Type="http://schemas.openxmlformats.org/officeDocument/2006/relationships/customXml" Target="../ink/ink1559.xml"/><Relationship Id="rId208" Type="http://schemas.openxmlformats.org/officeDocument/2006/relationships/customXml" Target="../ink/ink1566.xml"/><Relationship Id="rId415" Type="http://schemas.openxmlformats.org/officeDocument/2006/relationships/image" Target="../media/image1456.png"/><Relationship Id="rId457" Type="http://schemas.openxmlformats.org/officeDocument/2006/relationships/image" Target="../media/image1477.png"/><Relationship Id="rId261" Type="http://schemas.openxmlformats.org/officeDocument/2006/relationships/image" Target="../media/image1378.png"/><Relationship Id="rId499" Type="http://schemas.openxmlformats.org/officeDocument/2006/relationships/image" Target="../media/image1498.png"/><Relationship Id="rId14" Type="http://schemas.openxmlformats.org/officeDocument/2006/relationships/customXml" Target="../ink/ink1469.xml"/><Relationship Id="rId56" Type="http://schemas.openxmlformats.org/officeDocument/2006/relationships/customXml" Target="../ink/ink1490.xml"/><Relationship Id="rId317" Type="http://schemas.openxmlformats.org/officeDocument/2006/relationships/image" Target="../media/image1406.png"/><Relationship Id="rId359" Type="http://schemas.openxmlformats.org/officeDocument/2006/relationships/image" Target="../media/image1428.png"/><Relationship Id="rId98" Type="http://schemas.openxmlformats.org/officeDocument/2006/relationships/customXml" Target="../ink/ink1511.xml"/><Relationship Id="rId121" Type="http://schemas.openxmlformats.org/officeDocument/2006/relationships/image" Target="../media/image1308.png"/><Relationship Id="rId163" Type="http://schemas.openxmlformats.org/officeDocument/2006/relationships/image" Target="../media/image1329.png"/><Relationship Id="rId219" Type="http://schemas.openxmlformats.org/officeDocument/2006/relationships/image" Target="../media/image1357.png"/><Relationship Id="rId370" Type="http://schemas.openxmlformats.org/officeDocument/2006/relationships/customXml" Target="../ink/ink1647.xml"/><Relationship Id="rId426" Type="http://schemas.openxmlformats.org/officeDocument/2006/relationships/customXml" Target="../ink/ink1675.xml"/><Relationship Id="rId230" Type="http://schemas.openxmlformats.org/officeDocument/2006/relationships/customXml" Target="../ink/ink1577.xml"/><Relationship Id="rId468" Type="http://schemas.openxmlformats.org/officeDocument/2006/relationships/customXml" Target="../ink/ink1696.xml"/><Relationship Id="rId25" Type="http://schemas.openxmlformats.org/officeDocument/2006/relationships/image" Target="../media/image1260.png"/><Relationship Id="rId67" Type="http://schemas.openxmlformats.org/officeDocument/2006/relationships/image" Target="../media/image1281.png"/><Relationship Id="rId272" Type="http://schemas.openxmlformats.org/officeDocument/2006/relationships/customXml" Target="../ink/ink1598.xml"/><Relationship Id="rId328" Type="http://schemas.openxmlformats.org/officeDocument/2006/relationships/customXml" Target="../ink/ink1626.xml"/><Relationship Id="rId132" Type="http://schemas.openxmlformats.org/officeDocument/2006/relationships/customXml" Target="../ink/ink1528.xml"/><Relationship Id="rId174" Type="http://schemas.openxmlformats.org/officeDocument/2006/relationships/customXml" Target="../ink/ink1549.xml"/><Relationship Id="rId381" Type="http://schemas.openxmlformats.org/officeDocument/2006/relationships/image" Target="../media/image1439.png"/><Relationship Id="rId241" Type="http://schemas.openxmlformats.org/officeDocument/2006/relationships/image" Target="../media/image1368.png"/><Relationship Id="rId437" Type="http://schemas.openxmlformats.org/officeDocument/2006/relationships/image" Target="../media/image1467.png"/><Relationship Id="rId479" Type="http://schemas.openxmlformats.org/officeDocument/2006/relationships/image" Target="../media/image1488.png"/><Relationship Id="rId36" Type="http://schemas.openxmlformats.org/officeDocument/2006/relationships/customXml" Target="../ink/ink1480.xml"/><Relationship Id="rId283" Type="http://schemas.openxmlformats.org/officeDocument/2006/relationships/image" Target="../media/image1389.png"/><Relationship Id="rId339" Type="http://schemas.openxmlformats.org/officeDocument/2006/relationships/image" Target="../media/image1418.png"/><Relationship Id="rId490" Type="http://schemas.openxmlformats.org/officeDocument/2006/relationships/customXml" Target="../ink/ink1707.xml"/><Relationship Id="rId504" Type="http://schemas.openxmlformats.org/officeDocument/2006/relationships/customXml" Target="../ink/ink1714.xml"/><Relationship Id="rId78" Type="http://schemas.openxmlformats.org/officeDocument/2006/relationships/customXml" Target="../ink/ink1501.xml"/><Relationship Id="rId101" Type="http://schemas.openxmlformats.org/officeDocument/2006/relationships/image" Target="../media/image1298.png"/><Relationship Id="rId143" Type="http://schemas.openxmlformats.org/officeDocument/2006/relationships/image" Target="../media/image1319.png"/><Relationship Id="rId185" Type="http://schemas.openxmlformats.org/officeDocument/2006/relationships/image" Target="../media/image1340.png"/><Relationship Id="rId350" Type="http://schemas.openxmlformats.org/officeDocument/2006/relationships/customXml" Target="../ink/ink1637.xml"/><Relationship Id="rId406" Type="http://schemas.openxmlformats.org/officeDocument/2006/relationships/customXml" Target="../ink/ink1665.xml"/><Relationship Id="rId9" Type="http://schemas.openxmlformats.org/officeDocument/2006/relationships/image" Target="../media/image1252.png"/><Relationship Id="rId210" Type="http://schemas.openxmlformats.org/officeDocument/2006/relationships/customXml" Target="../ink/ink1567.xml"/><Relationship Id="rId392" Type="http://schemas.openxmlformats.org/officeDocument/2006/relationships/customXml" Target="../ink/ink1658.xml"/><Relationship Id="rId448" Type="http://schemas.openxmlformats.org/officeDocument/2006/relationships/customXml" Target="../ink/ink1686.xml"/><Relationship Id="rId252" Type="http://schemas.openxmlformats.org/officeDocument/2006/relationships/customXml" Target="../ink/ink1588.xml"/><Relationship Id="rId294" Type="http://schemas.openxmlformats.org/officeDocument/2006/relationships/customXml" Target="../ink/ink1609.xml"/><Relationship Id="rId308" Type="http://schemas.openxmlformats.org/officeDocument/2006/relationships/customXml" Target="../ink/ink1616.xml"/><Relationship Id="rId515" Type="http://schemas.openxmlformats.org/officeDocument/2006/relationships/image" Target="../media/image1506.png"/><Relationship Id="rId47" Type="http://schemas.openxmlformats.org/officeDocument/2006/relationships/image" Target="../media/image1271.png"/><Relationship Id="rId89" Type="http://schemas.openxmlformats.org/officeDocument/2006/relationships/image" Target="../media/image1292.png"/><Relationship Id="rId112" Type="http://schemas.openxmlformats.org/officeDocument/2006/relationships/customXml" Target="../ink/ink1518.xml"/><Relationship Id="rId154" Type="http://schemas.openxmlformats.org/officeDocument/2006/relationships/customXml" Target="../ink/ink1539.xml"/><Relationship Id="rId361" Type="http://schemas.openxmlformats.org/officeDocument/2006/relationships/image" Target="../media/image1429.png"/><Relationship Id="rId196" Type="http://schemas.openxmlformats.org/officeDocument/2006/relationships/customXml" Target="../ink/ink1560.xml"/><Relationship Id="rId417" Type="http://schemas.openxmlformats.org/officeDocument/2006/relationships/image" Target="../media/image1457.png"/><Relationship Id="rId459" Type="http://schemas.openxmlformats.org/officeDocument/2006/relationships/image" Target="../media/image1478.png"/><Relationship Id="rId16" Type="http://schemas.openxmlformats.org/officeDocument/2006/relationships/customXml" Target="../ink/ink1470.xml"/><Relationship Id="rId221" Type="http://schemas.openxmlformats.org/officeDocument/2006/relationships/image" Target="../media/image1358.png"/><Relationship Id="rId263" Type="http://schemas.openxmlformats.org/officeDocument/2006/relationships/image" Target="../media/image1379.png"/><Relationship Id="rId319" Type="http://schemas.openxmlformats.org/officeDocument/2006/relationships/image" Target="../media/image1407.png"/><Relationship Id="rId470" Type="http://schemas.openxmlformats.org/officeDocument/2006/relationships/customXml" Target="../ink/ink1697.xml"/><Relationship Id="rId58" Type="http://schemas.openxmlformats.org/officeDocument/2006/relationships/customXml" Target="../ink/ink1491.xml"/><Relationship Id="rId123" Type="http://schemas.openxmlformats.org/officeDocument/2006/relationships/image" Target="../media/image1309.png"/><Relationship Id="rId330" Type="http://schemas.openxmlformats.org/officeDocument/2006/relationships/customXml" Target="../ink/ink1627.xml"/><Relationship Id="rId165" Type="http://schemas.openxmlformats.org/officeDocument/2006/relationships/image" Target="../media/image1330.png"/><Relationship Id="rId372" Type="http://schemas.openxmlformats.org/officeDocument/2006/relationships/customXml" Target="../ink/ink1648.xml"/><Relationship Id="rId428" Type="http://schemas.openxmlformats.org/officeDocument/2006/relationships/customXml" Target="../ink/ink1676.xml"/><Relationship Id="rId232" Type="http://schemas.openxmlformats.org/officeDocument/2006/relationships/customXml" Target="../ink/ink1578.xml"/><Relationship Id="rId274" Type="http://schemas.openxmlformats.org/officeDocument/2006/relationships/customXml" Target="../ink/ink1599.xml"/><Relationship Id="rId481" Type="http://schemas.openxmlformats.org/officeDocument/2006/relationships/image" Target="../media/image1489.png"/><Relationship Id="rId27" Type="http://schemas.openxmlformats.org/officeDocument/2006/relationships/image" Target="../media/image1261.png"/><Relationship Id="rId69" Type="http://schemas.openxmlformats.org/officeDocument/2006/relationships/image" Target="../media/image1282.png"/><Relationship Id="rId134" Type="http://schemas.openxmlformats.org/officeDocument/2006/relationships/customXml" Target="../ink/ink1529.xml"/><Relationship Id="rId80" Type="http://schemas.openxmlformats.org/officeDocument/2006/relationships/customXml" Target="../ink/ink1502.xml"/><Relationship Id="rId176" Type="http://schemas.openxmlformats.org/officeDocument/2006/relationships/customXml" Target="../ink/ink1550.xml"/><Relationship Id="rId341" Type="http://schemas.openxmlformats.org/officeDocument/2006/relationships/image" Target="../media/image1419.png"/><Relationship Id="rId383" Type="http://schemas.openxmlformats.org/officeDocument/2006/relationships/image" Target="../media/image1440.png"/><Relationship Id="rId439" Type="http://schemas.openxmlformats.org/officeDocument/2006/relationships/image" Target="../media/image1468.png"/><Relationship Id="rId201" Type="http://schemas.openxmlformats.org/officeDocument/2006/relationships/image" Target="../media/image1348.png"/><Relationship Id="rId243" Type="http://schemas.openxmlformats.org/officeDocument/2006/relationships/image" Target="../media/image1369.png"/><Relationship Id="rId285" Type="http://schemas.openxmlformats.org/officeDocument/2006/relationships/image" Target="../media/image1390.png"/><Relationship Id="rId450" Type="http://schemas.openxmlformats.org/officeDocument/2006/relationships/customXml" Target="../ink/ink1687.xml"/><Relationship Id="rId506" Type="http://schemas.openxmlformats.org/officeDocument/2006/relationships/customXml" Target="../ink/ink1715.xml"/><Relationship Id="rId38" Type="http://schemas.openxmlformats.org/officeDocument/2006/relationships/customXml" Target="../ink/ink1481.xml"/><Relationship Id="rId103" Type="http://schemas.openxmlformats.org/officeDocument/2006/relationships/image" Target="../media/image1299.png"/><Relationship Id="rId310" Type="http://schemas.openxmlformats.org/officeDocument/2006/relationships/customXml" Target="../ink/ink1617.xml"/><Relationship Id="rId492" Type="http://schemas.openxmlformats.org/officeDocument/2006/relationships/customXml" Target="../ink/ink1708.xml"/><Relationship Id="rId91" Type="http://schemas.openxmlformats.org/officeDocument/2006/relationships/image" Target="../media/image1293.png"/><Relationship Id="rId145" Type="http://schemas.openxmlformats.org/officeDocument/2006/relationships/image" Target="../media/image1320.png"/><Relationship Id="rId187" Type="http://schemas.openxmlformats.org/officeDocument/2006/relationships/image" Target="../media/image1341.png"/><Relationship Id="rId352" Type="http://schemas.openxmlformats.org/officeDocument/2006/relationships/customXml" Target="../ink/ink1638.xml"/><Relationship Id="rId394" Type="http://schemas.openxmlformats.org/officeDocument/2006/relationships/customXml" Target="../ink/ink1659.xml"/><Relationship Id="rId408" Type="http://schemas.openxmlformats.org/officeDocument/2006/relationships/customXml" Target="../ink/ink1666.xml"/><Relationship Id="rId212" Type="http://schemas.openxmlformats.org/officeDocument/2006/relationships/customXml" Target="../ink/ink1568.xml"/><Relationship Id="rId254" Type="http://schemas.openxmlformats.org/officeDocument/2006/relationships/customXml" Target="../ink/ink1589.xml"/><Relationship Id="rId49" Type="http://schemas.openxmlformats.org/officeDocument/2006/relationships/image" Target="../media/image1272.png"/><Relationship Id="rId114" Type="http://schemas.openxmlformats.org/officeDocument/2006/relationships/customXml" Target="../ink/ink1519.xml"/><Relationship Id="rId296" Type="http://schemas.openxmlformats.org/officeDocument/2006/relationships/customXml" Target="../ink/ink1610.xml"/><Relationship Id="rId461" Type="http://schemas.openxmlformats.org/officeDocument/2006/relationships/image" Target="../media/image1479.png"/><Relationship Id="rId517" Type="http://schemas.openxmlformats.org/officeDocument/2006/relationships/image" Target="../media/image1507.png"/><Relationship Id="rId60" Type="http://schemas.openxmlformats.org/officeDocument/2006/relationships/customXml" Target="../ink/ink1492.xml"/><Relationship Id="rId156" Type="http://schemas.openxmlformats.org/officeDocument/2006/relationships/customXml" Target="../ink/ink1540.xml"/><Relationship Id="rId198" Type="http://schemas.openxmlformats.org/officeDocument/2006/relationships/customXml" Target="../ink/ink1561.xml"/><Relationship Id="rId321" Type="http://schemas.openxmlformats.org/officeDocument/2006/relationships/image" Target="../media/image1408.png"/><Relationship Id="rId363" Type="http://schemas.openxmlformats.org/officeDocument/2006/relationships/image" Target="../media/image1430.png"/><Relationship Id="rId419" Type="http://schemas.openxmlformats.org/officeDocument/2006/relationships/image" Target="../media/image1458.png"/><Relationship Id="rId223" Type="http://schemas.openxmlformats.org/officeDocument/2006/relationships/image" Target="../media/image1359.png"/><Relationship Id="rId430" Type="http://schemas.openxmlformats.org/officeDocument/2006/relationships/customXml" Target="../ink/ink1677.xml"/><Relationship Id="rId18" Type="http://schemas.openxmlformats.org/officeDocument/2006/relationships/customXml" Target="../ink/ink1471.xml"/><Relationship Id="rId265" Type="http://schemas.openxmlformats.org/officeDocument/2006/relationships/image" Target="../media/image1380.png"/><Relationship Id="rId472" Type="http://schemas.openxmlformats.org/officeDocument/2006/relationships/customXml" Target="../ink/ink1698.xml"/><Relationship Id="rId125" Type="http://schemas.openxmlformats.org/officeDocument/2006/relationships/image" Target="../media/image1310.png"/><Relationship Id="rId167" Type="http://schemas.openxmlformats.org/officeDocument/2006/relationships/image" Target="../media/image1331.png"/><Relationship Id="rId332" Type="http://schemas.openxmlformats.org/officeDocument/2006/relationships/customXml" Target="../ink/ink1628.xml"/><Relationship Id="rId374" Type="http://schemas.openxmlformats.org/officeDocument/2006/relationships/customXml" Target="../ink/ink1649.xml"/><Relationship Id="rId71" Type="http://schemas.openxmlformats.org/officeDocument/2006/relationships/image" Target="../media/image1283.png"/><Relationship Id="rId234" Type="http://schemas.openxmlformats.org/officeDocument/2006/relationships/customXml" Target="../ink/ink1579.xml"/><Relationship Id="rId2" Type="http://schemas.openxmlformats.org/officeDocument/2006/relationships/customXml" Target="../ink/ink1464.xml"/><Relationship Id="rId29" Type="http://schemas.openxmlformats.org/officeDocument/2006/relationships/image" Target="../media/image1262.png"/><Relationship Id="rId276" Type="http://schemas.openxmlformats.org/officeDocument/2006/relationships/customXml" Target="../ink/ink1600.xml"/><Relationship Id="rId441" Type="http://schemas.openxmlformats.org/officeDocument/2006/relationships/image" Target="../media/image1469.png"/><Relationship Id="rId483" Type="http://schemas.openxmlformats.org/officeDocument/2006/relationships/image" Target="../media/image1490.png"/><Relationship Id="rId40" Type="http://schemas.openxmlformats.org/officeDocument/2006/relationships/customXml" Target="../ink/ink1482.xml"/><Relationship Id="rId136" Type="http://schemas.openxmlformats.org/officeDocument/2006/relationships/customXml" Target="../ink/ink1530.xml"/><Relationship Id="rId178" Type="http://schemas.openxmlformats.org/officeDocument/2006/relationships/customXml" Target="../ink/ink1551.xml"/><Relationship Id="rId301" Type="http://schemas.openxmlformats.org/officeDocument/2006/relationships/image" Target="../media/image1398.png"/><Relationship Id="rId343" Type="http://schemas.openxmlformats.org/officeDocument/2006/relationships/image" Target="../media/image1420.png"/><Relationship Id="rId82" Type="http://schemas.openxmlformats.org/officeDocument/2006/relationships/customXml" Target="../ink/ink1503.xml"/><Relationship Id="rId203" Type="http://schemas.openxmlformats.org/officeDocument/2006/relationships/image" Target="../media/image1349.png"/><Relationship Id="rId385" Type="http://schemas.openxmlformats.org/officeDocument/2006/relationships/image" Target="../media/image1441.png"/><Relationship Id="rId245" Type="http://schemas.openxmlformats.org/officeDocument/2006/relationships/image" Target="../media/image1370.png"/><Relationship Id="rId287" Type="http://schemas.openxmlformats.org/officeDocument/2006/relationships/image" Target="../media/image1391.png"/><Relationship Id="rId410" Type="http://schemas.openxmlformats.org/officeDocument/2006/relationships/customXml" Target="../ink/ink1667.xml"/><Relationship Id="rId452" Type="http://schemas.openxmlformats.org/officeDocument/2006/relationships/customXml" Target="../ink/ink1688.xml"/><Relationship Id="rId494" Type="http://schemas.openxmlformats.org/officeDocument/2006/relationships/customXml" Target="../ink/ink1709.xml"/><Relationship Id="rId508" Type="http://schemas.openxmlformats.org/officeDocument/2006/relationships/customXml" Target="../ink/ink1716.xml"/><Relationship Id="rId105" Type="http://schemas.openxmlformats.org/officeDocument/2006/relationships/image" Target="../media/image1300.png"/><Relationship Id="rId147" Type="http://schemas.openxmlformats.org/officeDocument/2006/relationships/image" Target="../media/image1321.png"/><Relationship Id="rId312" Type="http://schemas.openxmlformats.org/officeDocument/2006/relationships/customXml" Target="../ink/ink1618.xml"/><Relationship Id="rId354" Type="http://schemas.openxmlformats.org/officeDocument/2006/relationships/customXml" Target="../ink/ink1639.xml"/><Relationship Id="rId51" Type="http://schemas.openxmlformats.org/officeDocument/2006/relationships/image" Target="../media/image1273.png"/><Relationship Id="rId93" Type="http://schemas.openxmlformats.org/officeDocument/2006/relationships/image" Target="../media/image1294.png"/><Relationship Id="rId189" Type="http://schemas.openxmlformats.org/officeDocument/2006/relationships/image" Target="../media/image1342.png"/><Relationship Id="rId396" Type="http://schemas.openxmlformats.org/officeDocument/2006/relationships/customXml" Target="../ink/ink1660.xml"/><Relationship Id="rId214" Type="http://schemas.openxmlformats.org/officeDocument/2006/relationships/customXml" Target="../ink/ink1569.xml"/><Relationship Id="rId256" Type="http://schemas.openxmlformats.org/officeDocument/2006/relationships/customXml" Target="../ink/ink1590.xml"/><Relationship Id="rId298" Type="http://schemas.openxmlformats.org/officeDocument/2006/relationships/customXml" Target="../ink/ink1611.xml"/><Relationship Id="rId421" Type="http://schemas.openxmlformats.org/officeDocument/2006/relationships/image" Target="../media/image1459.png"/><Relationship Id="rId463" Type="http://schemas.openxmlformats.org/officeDocument/2006/relationships/image" Target="../media/image1480.png"/><Relationship Id="rId519" Type="http://schemas.openxmlformats.org/officeDocument/2006/relationships/image" Target="../media/image1508.png"/><Relationship Id="rId116" Type="http://schemas.openxmlformats.org/officeDocument/2006/relationships/customXml" Target="../ink/ink1520.xml"/><Relationship Id="rId158" Type="http://schemas.openxmlformats.org/officeDocument/2006/relationships/customXml" Target="../ink/ink1541.xml"/><Relationship Id="rId323" Type="http://schemas.openxmlformats.org/officeDocument/2006/relationships/image" Target="../media/image1409.png"/><Relationship Id="rId20" Type="http://schemas.openxmlformats.org/officeDocument/2006/relationships/customXml" Target="../ink/ink1472.xml"/><Relationship Id="rId62" Type="http://schemas.openxmlformats.org/officeDocument/2006/relationships/customXml" Target="../ink/ink1493.xml"/><Relationship Id="rId365" Type="http://schemas.openxmlformats.org/officeDocument/2006/relationships/image" Target="../media/image1431.png"/><Relationship Id="rId225" Type="http://schemas.openxmlformats.org/officeDocument/2006/relationships/image" Target="../media/image1360.png"/><Relationship Id="rId267" Type="http://schemas.openxmlformats.org/officeDocument/2006/relationships/image" Target="../media/image1381.png"/><Relationship Id="rId432" Type="http://schemas.openxmlformats.org/officeDocument/2006/relationships/customXml" Target="../ink/ink1678.xml"/><Relationship Id="rId474" Type="http://schemas.openxmlformats.org/officeDocument/2006/relationships/customXml" Target="../ink/ink1699.xml"/><Relationship Id="rId127" Type="http://schemas.openxmlformats.org/officeDocument/2006/relationships/image" Target="../media/image1311.png"/><Relationship Id="rId31" Type="http://schemas.openxmlformats.org/officeDocument/2006/relationships/image" Target="../media/image1263.png"/><Relationship Id="rId73" Type="http://schemas.openxmlformats.org/officeDocument/2006/relationships/image" Target="../media/image1284.png"/><Relationship Id="rId169" Type="http://schemas.openxmlformats.org/officeDocument/2006/relationships/image" Target="../media/image1332.png"/><Relationship Id="rId334" Type="http://schemas.openxmlformats.org/officeDocument/2006/relationships/customXml" Target="../ink/ink1629.xml"/><Relationship Id="rId376" Type="http://schemas.openxmlformats.org/officeDocument/2006/relationships/customXml" Target="../ink/ink1650.xml"/><Relationship Id="rId180" Type="http://schemas.openxmlformats.org/officeDocument/2006/relationships/customXml" Target="../ink/ink1552.xml"/><Relationship Id="rId236" Type="http://schemas.openxmlformats.org/officeDocument/2006/relationships/customXml" Target="../ink/ink1580.xml"/><Relationship Id="rId278" Type="http://schemas.openxmlformats.org/officeDocument/2006/relationships/customXml" Target="../ink/ink1601.xml"/><Relationship Id="rId401" Type="http://schemas.openxmlformats.org/officeDocument/2006/relationships/image" Target="../media/image1449.png"/><Relationship Id="rId443" Type="http://schemas.openxmlformats.org/officeDocument/2006/relationships/image" Target="../media/image1470.png"/><Relationship Id="rId303" Type="http://schemas.openxmlformats.org/officeDocument/2006/relationships/image" Target="../media/image1399.png"/><Relationship Id="rId485" Type="http://schemas.openxmlformats.org/officeDocument/2006/relationships/image" Target="../media/image1491.png"/><Relationship Id="rId42" Type="http://schemas.openxmlformats.org/officeDocument/2006/relationships/customXml" Target="../ink/ink1483.xml"/><Relationship Id="rId84" Type="http://schemas.openxmlformats.org/officeDocument/2006/relationships/customXml" Target="../ink/ink1504.xml"/><Relationship Id="rId138" Type="http://schemas.openxmlformats.org/officeDocument/2006/relationships/customXml" Target="../ink/ink1531.xml"/><Relationship Id="rId345" Type="http://schemas.openxmlformats.org/officeDocument/2006/relationships/image" Target="../media/image1421.png"/><Relationship Id="rId387" Type="http://schemas.openxmlformats.org/officeDocument/2006/relationships/image" Target="../media/image1442.png"/><Relationship Id="rId510" Type="http://schemas.openxmlformats.org/officeDocument/2006/relationships/customXml" Target="../ink/ink1717.xml"/><Relationship Id="rId191" Type="http://schemas.openxmlformats.org/officeDocument/2006/relationships/image" Target="../media/image1343.png"/><Relationship Id="rId205" Type="http://schemas.openxmlformats.org/officeDocument/2006/relationships/image" Target="../media/image1350.png"/><Relationship Id="rId247" Type="http://schemas.openxmlformats.org/officeDocument/2006/relationships/image" Target="../media/image1371.png"/><Relationship Id="rId412" Type="http://schemas.openxmlformats.org/officeDocument/2006/relationships/customXml" Target="../ink/ink1668.xml"/><Relationship Id="rId107" Type="http://schemas.openxmlformats.org/officeDocument/2006/relationships/image" Target="../media/image1301.png"/><Relationship Id="rId289" Type="http://schemas.openxmlformats.org/officeDocument/2006/relationships/image" Target="../media/image1392.png"/><Relationship Id="rId454" Type="http://schemas.openxmlformats.org/officeDocument/2006/relationships/customXml" Target="../ink/ink1689.xml"/><Relationship Id="rId496" Type="http://schemas.openxmlformats.org/officeDocument/2006/relationships/customXml" Target="../ink/ink1710.xml"/><Relationship Id="rId11" Type="http://schemas.openxmlformats.org/officeDocument/2006/relationships/image" Target="../media/image1253.png"/><Relationship Id="rId53" Type="http://schemas.openxmlformats.org/officeDocument/2006/relationships/image" Target="../media/image1274.png"/><Relationship Id="rId149" Type="http://schemas.openxmlformats.org/officeDocument/2006/relationships/image" Target="../media/image1322.png"/><Relationship Id="rId314" Type="http://schemas.openxmlformats.org/officeDocument/2006/relationships/customXml" Target="../ink/ink1619.xml"/><Relationship Id="rId356" Type="http://schemas.openxmlformats.org/officeDocument/2006/relationships/customXml" Target="../ink/ink1640.xml"/><Relationship Id="rId398" Type="http://schemas.openxmlformats.org/officeDocument/2006/relationships/customXml" Target="../ink/ink1661.xml"/><Relationship Id="rId521" Type="http://schemas.openxmlformats.org/officeDocument/2006/relationships/image" Target="../media/image1509.png"/><Relationship Id="rId95" Type="http://schemas.openxmlformats.org/officeDocument/2006/relationships/image" Target="../media/image1295.png"/><Relationship Id="rId160" Type="http://schemas.openxmlformats.org/officeDocument/2006/relationships/customXml" Target="../ink/ink1542.xml"/><Relationship Id="rId216" Type="http://schemas.openxmlformats.org/officeDocument/2006/relationships/customXml" Target="../ink/ink1570.xml"/><Relationship Id="rId423" Type="http://schemas.openxmlformats.org/officeDocument/2006/relationships/image" Target="../media/image1460.png"/><Relationship Id="rId258" Type="http://schemas.openxmlformats.org/officeDocument/2006/relationships/customXml" Target="../ink/ink1591.xml"/><Relationship Id="rId465" Type="http://schemas.openxmlformats.org/officeDocument/2006/relationships/image" Target="../media/image1481.png"/><Relationship Id="rId22" Type="http://schemas.openxmlformats.org/officeDocument/2006/relationships/customXml" Target="../ink/ink1473.xml"/><Relationship Id="rId64" Type="http://schemas.openxmlformats.org/officeDocument/2006/relationships/customXml" Target="../ink/ink1494.xml"/><Relationship Id="rId118" Type="http://schemas.openxmlformats.org/officeDocument/2006/relationships/customXml" Target="../ink/ink1521.xml"/><Relationship Id="rId325" Type="http://schemas.openxmlformats.org/officeDocument/2006/relationships/image" Target="../media/image1410.png"/><Relationship Id="rId367" Type="http://schemas.openxmlformats.org/officeDocument/2006/relationships/image" Target="../media/image1432.png"/><Relationship Id="rId171" Type="http://schemas.openxmlformats.org/officeDocument/2006/relationships/image" Target="../media/image1333.png"/><Relationship Id="rId227" Type="http://schemas.openxmlformats.org/officeDocument/2006/relationships/image" Target="../media/image1361.png"/><Relationship Id="rId269" Type="http://schemas.openxmlformats.org/officeDocument/2006/relationships/image" Target="../media/image1382.png"/><Relationship Id="rId434" Type="http://schemas.openxmlformats.org/officeDocument/2006/relationships/customXml" Target="../ink/ink1679.xml"/><Relationship Id="rId476" Type="http://schemas.openxmlformats.org/officeDocument/2006/relationships/customXml" Target="../ink/ink1700.xml"/><Relationship Id="rId33" Type="http://schemas.openxmlformats.org/officeDocument/2006/relationships/image" Target="../media/image1264.png"/><Relationship Id="rId129" Type="http://schemas.openxmlformats.org/officeDocument/2006/relationships/image" Target="../media/image1312.png"/><Relationship Id="rId280" Type="http://schemas.openxmlformats.org/officeDocument/2006/relationships/customXml" Target="../ink/ink1602.xml"/><Relationship Id="rId336" Type="http://schemas.openxmlformats.org/officeDocument/2006/relationships/customXml" Target="../ink/ink1630.xml"/><Relationship Id="rId501" Type="http://schemas.openxmlformats.org/officeDocument/2006/relationships/image" Target="../media/image1499.png"/><Relationship Id="rId75" Type="http://schemas.openxmlformats.org/officeDocument/2006/relationships/image" Target="../media/image1285.png"/><Relationship Id="rId140" Type="http://schemas.openxmlformats.org/officeDocument/2006/relationships/customXml" Target="../ink/ink1532.xml"/><Relationship Id="rId182" Type="http://schemas.openxmlformats.org/officeDocument/2006/relationships/customXml" Target="../ink/ink1553.xml"/><Relationship Id="rId378" Type="http://schemas.openxmlformats.org/officeDocument/2006/relationships/customXml" Target="../ink/ink1651.xml"/><Relationship Id="rId403" Type="http://schemas.openxmlformats.org/officeDocument/2006/relationships/image" Target="../media/image1450.png"/><Relationship Id="rId6" Type="http://schemas.openxmlformats.org/officeDocument/2006/relationships/customXml" Target="../ink/ink1465.xml"/><Relationship Id="rId238" Type="http://schemas.openxmlformats.org/officeDocument/2006/relationships/customXml" Target="../ink/ink1581.xml"/><Relationship Id="rId445" Type="http://schemas.openxmlformats.org/officeDocument/2006/relationships/image" Target="../media/image1471.png"/><Relationship Id="rId487" Type="http://schemas.openxmlformats.org/officeDocument/2006/relationships/image" Target="../media/image1492.png"/><Relationship Id="rId291" Type="http://schemas.openxmlformats.org/officeDocument/2006/relationships/image" Target="../media/image1393.png"/><Relationship Id="rId305" Type="http://schemas.openxmlformats.org/officeDocument/2006/relationships/image" Target="../media/image1400.png"/><Relationship Id="rId347" Type="http://schemas.openxmlformats.org/officeDocument/2006/relationships/image" Target="../media/image1422.png"/><Relationship Id="rId512" Type="http://schemas.openxmlformats.org/officeDocument/2006/relationships/customXml" Target="../ink/ink1718.xml"/><Relationship Id="rId44" Type="http://schemas.openxmlformats.org/officeDocument/2006/relationships/customXml" Target="../ink/ink1484.xml"/><Relationship Id="rId86" Type="http://schemas.openxmlformats.org/officeDocument/2006/relationships/customXml" Target="../ink/ink1505.xml"/><Relationship Id="rId151" Type="http://schemas.openxmlformats.org/officeDocument/2006/relationships/image" Target="../media/image1323.png"/><Relationship Id="rId389" Type="http://schemas.openxmlformats.org/officeDocument/2006/relationships/image" Target="../media/image1443.png"/><Relationship Id="rId193" Type="http://schemas.openxmlformats.org/officeDocument/2006/relationships/image" Target="../media/image1344.png"/><Relationship Id="rId207" Type="http://schemas.openxmlformats.org/officeDocument/2006/relationships/image" Target="../media/image1351.png"/><Relationship Id="rId249" Type="http://schemas.openxmlformats.org/officeDocument/2006/relationships/image" Target="../media/image1372.png"/><Relationship Id="rId414" Type="http://schemas.openxmlformats.org/officeDocument/2006/relationships/customXml" Target="../ink/ink1669.xml"/><Relationship Id="rId456" Type="http://schemas.openxmlformats.org/officeDocument/2006/relationships/customXml" Target="../ink/ink1690.xml"/><Relationship Id="rId498" Type="http://schemas.openxmlformats.org/officeDocument/2006/relationships/customXml" Target="../ink/ink1711.xml"/><Relationship Id="rId13" Type="http://schemas.openxmlformats.org/officeDocument/2006/relationships/image" Target="../media/image1254.png"/><Relationship Id="rId109" Type="http://schemas.openxmlformats.org/officeDocument/2006/relationships/image" Target="../media/image1302.png"/><Relationship Id="rId260" Type="http://schemas.openxmlformats.org/officeDocument/2006/relationships/customXml" Target="../ink/ink1592.xml"/><Relationship Id="rId316" Type="http://schemas.openxmlformats.org/officeDocument/2006/relationships/customXml" Target="../ink/ink1620.xml"/><Relationship Id="rId55" Type="http://schemas.openxmlformats.org/officeDocument/2006/relationships/image" Target="../media/image1275.png"/><Relationship Id="rId97" Type="http://schemas.openxmlformats.org/officeDocument/2006/relationships/image" Target="../media/image1296.png"/><Relationship Id="rId120" Type="http://schemas.openxmlformats.org/officeDocument/2006/relationships/customXml" Target="../ink/ink1522.xml"/><Relationship Id="rId358" Type="http://schemas.openxmlformats.org/officeDocument/2006/relationships/customXml" Target="../ink/ink1641.xml"/><Relationship Id="rId162" Type="http://schemas.openxmlformats.org/officeDocument/2006/relationships/customXml" Target="../ink/ink1543.xml"/><Relationship Id="rId218" Type="http://schemas.openxmlformats.org/officeDocument/2006/relationships/customXml" Target="../ink/ink1571.xml"/><Relationship Id="rId425" Type="http://schemas.openxmlformats.org/officeDocument/2006/relationships/image" Target="../media/image1461.png"/><Relationship Id="rId467" Type="http://schemas.openxmlformats.org/officeDocument/2006/relationships/image" Target="../media/image1482.png"/><Relationship Id="rId271" Type="http://schemas.openxmlformats.org/officeDocument/2006/relationships/image" Target="../media/image1383.png"/><Relationship Id="rId24" Type="http://schemas.openxmlformats.org/officeDocument/2006/relationships/customXml" Target="../ink/ink1474.xml"/><Relationship Id="rId66" Type="http://schemas.openxmlformats.org/officeDocument/2006/relationships/customXml" Target="../ink/ink1495.xml"/><Relationship Id="rId131" Type="http://schemas.openxmlformats.org/officeDocument/2006/relationships/image" Target="../media/image1313.png"/><Relationship Id="rId327" Type="http://schemas.openxmlformats.org/officeDocument/2006/relationships/image" Target="../media/image1411.png"/><Relationship Id="rId369" Type="http://schemas.openxmlformats.org/officeDocument/2006/relationships/image" Target="../media/image1433.png"/><Relationship Id="rId173" Type="http://schemas.openxmlformats.org/officeDocument/2006/relationships/image" Target="../media/image1334.png"/><Relationship Id="rId229" Type="http://schemas.openxmlformats.org/officeDocument/2006/relationships/image" Target="../media/image1362.png"/><Relationship Id="rId380" Type="http://schemas.openxmlformats.org/officeDocument/2006/relationships/customXml" Target="../ink/ink1652.xml"/><Relationship Id="rId436" Type="http://schemas.openxmlformats.org/officeDocument/2006/relationships/customXml" Target="../ink/ink1680.xml"/><Relationship Id="rId240" Type="http://schemas.openxmlformats.org/officeDocument/2006/relationships/customXml" Target="../ink/ink1582.xml"/><Relationship Id="rId478" Type="http://schemas.openxmlformats.org/officeDocument/2006/relationships/customXml" Target="../ink/ink1701.xml"/><Relationship Id="rId35" Type="http://schemas.openxmlformats.org/officeDocument/2006/relationships/image" Target="../media/image1265.png"/><Relationship Id="rId77" Type="http://schemas.openxmlformats.org/officeDocument/2006/relationships/image" Target="../media/image1286.png"/><Relationship Id="rId100" Type="http://schemas.openxmlformats.org/officeDocument/2006/relationships/customXml" Target="../ink/ink1512.xml"/><Relationship Id="rId282" Type="http://schemas.openxmlformats.org/officeDocument/2006/relationships/customXml" Target="../ink/ink1603.xml"/><Relationship Id="rId338" Type="http://schemas.openxmlformats.org/officeDocument/2006/relationships/customXml" Target="../ink/ink1631.xml"/><Relationship Id="rId503" Type="http://schemas.openxmlformats.org/officeDocument/2006/relationships/image" Target="../media/image1500.png"/><Relationship Id="rId8" Type="http://schemas.openxmlformats.org/officeDocument/2006/relationships/customXml" Target="../ink/ink1466.xml"/><Relationship Id="rId142" Type="http://schemas.openxmlformats.org/officeDocument/2006/relationships/customXml" Target="../ink/ink1533.xml"/><Relationship Id="rId184" Type="http://schemas.openxmlformats.org/officeDocument/2006/relationships/customXml" Target="../ink/ink1554.xml"/><Relationship Id="rId391" Type="http://schemas.openxmlformats.org/officeDocument/2006/relationships/image" Target="../media/image1444.png"/><Relationship Id="rId405" Type="http://schemas.openxmlformats.org/officeDocument/2006/relationships/image" Target="../media/image1451.png"/><Relationship Id="rId447" Type="http://schemas.openxmlformats.org/officeDocument/2006/relationships/image" Target="../media/image1472.png"/><Relationship Id="rId251" Type="http://schemas.openxmlformats.org/officeDocument/2006/relationships/image" Target="../media/image1373.png"/><Relationship Id="rId489" Type="http://schemas.openxmlformats.org/officeDocument/2006/relationships/image" Target="../media/image1493.png"/><Relationship Id="rId46" Type="http://schemas.openxmlformats.org/officeDocument/2006/relationships/customXml" Target="../ink/ink1485.xml"/><Relationship Id="rId293" Type="http://schemas.openxmlformats.org/officeDocument/2006/relationships/image" Target="../media/image1394.png"/><Relationship Id="rId307" Type="http://schemas.openxmlformats.org/officeDocument/2006/relationships/image" Target="../media/image1401.png"/><Relationship Id="rId349" Type="http://schemas.openxmlformats.org/officeDocument/2006/relationships/image" Target="../media/image1423.png"/><Relationship Id="rId514" Type="http://schemas.openxmlformats.org/officeDocument/2006/relationships/customXml" Target="../ink/ink1719.xml"/><Relationship Id="rId88" Type="http://schemas.openxmlformats.org/officeDocument/2006/relationships/customXml" Target="../ink/ink1506.xml"/><Relationship Id="rId111" Type="http://schemas.openxmlformats.org/officeDocument/2006/relationships/image" Target="../media/image1303.png"/><Relationship Id="rId153" Type="http://schemas.openxmlformats.org/officeDocument/2006/relationships/image" Target="../media/image1324.png"/><Relationship Id="rId195" Type="http://schemas.openxmlformats.org/officeDocument/2006/relationships/image" Target="../media/image1345.png"/><Relationship Id="rId209" Type="http://schemas.openxmlformats.org/officeDocument/2006/relationships/image" Target="../media/image1352.png"/><Relationship Id="rId360" Type="http://schemas.openxmlformats.org/officeDocument/2006/relationships/customXml" Target="../ink/ink1642.xml"/><Relationship Id="rId416" Type="http://schemas.openxmlformats.org/officeDocument/2006/relationships/customXml" Target="../ink/ink1670.xml"/><Relationship Id="rId220" Type="http://schemas.openxmlformats.org/officeDocument/2006/relationships/customXml" Target="../ink/ink1572.xml"/><Relationship Id="rId458" Type="http://schemas.openxmlformats.org/officeDocument/2006/relationships/customXml" Target="../ink/ink1691.xml"/><Relationship Id="rId15" Type="http://schemas.openxmlformats.org/officeDocument/2006/relationships/image" Target="../media/image1255.png"/><Relationship Id="rId57" Type="http://schemas.openxmlformats.org/officeDocument/2006/relationships/image" Target="../media/image1276.png"/><Relationship Id="rId262" Type="http://schemas.openxmlformats.org/officeDocument/2006/relationships/customXml" Target="../ink/ink1593.xml"/><Relationship Id="rId318" Type="http://schemas.openxmlformats.org/officeDocument/2006/relationships/customXml" Target="../ink/ink1621.xml"/><Relationship Id="rId99" Type="http://schemas.openxmlformats.org/officeDocument/2006/relationships/image" Target="../media/image1297.png"/><Relationship Id="rId122" Type="http://schemas.openxmlformats.org/officeDocument/2006/relationships/customXml" Target="../ink/ink1523.xml"/><Relationship Id="rId164" Type="http://schemas.openxmlformats.org/officeDocument/2006/relationships/customXml" Target="../ink/ink1544.xml"/><Relationship Id="rId371" Type="http://schemas.openxmlformats.org/officeDocument/2006/relationships/image" Target="../media/image1434.png"/><Relationship Id="rId427" Type="http://schemas.openxmlformats.org/officeDocument/2006/relationships/image" Target="../media/image1462.png"/><Relationship Id="rId469" Type="http://schemas.openxmlformats.org/officeDocument/2006/relationships/image" Target="../media/image1483.png"/><Relationship Id="rId26" Type="http://schemas.openxmlformats.org/officeDocument/2006/relationships/customXml" Target="../ink/ink1475.xml"/><Relationship Id="rId231" Type="http://schemas.openxmlformats.org/officeDocument/2006/relationships/image" Target="../media/image1363.png"/><Relationship Id="rId273" Type="http://schemas.openxmlformats.org/officeDocument/2006/relationships/image" Target="../media/image1384.png"/><Relationship Id="rId329" Type="http://schemas.openxmlformats.org/officeDocument/2006/relationships/image" Target="../media/image1412.png"/><Relationship Id="rId480" Type="http://schemas.openxmlformats.org/officeDocument/2006/relationships/customXml" Target="../ink/ink1702.xml"/><Relationship Id="rId68" Type="http://schemas.openxmlformats.org/officeDocument/2006/relationships/customXml" Target="../ink/ink1496.xml"/><Relationship Id="rId133" Type="http://schemas.openxmlformats.org/officeDocument/2006/relationships/image" Target="../media/image1314.png"/><Relationship Id="rId175" Type="http://schemas.openxmlformats.org/officeDocument/2006/relationships/image" Target="../media/image1335.png"/><Relationship Id="rId340" Type="http://schemas.openxmlformats.org/officeDocument/2006/relationships/customXml" Target="../ink/ink1632.xml"/><Relationship Id="rId200" Type="http://schemas.openxmlformats.org/officeDocument/2006/relationships/customXml" Target="../ink/ink1562.xml"/><Relationship Id="rId382" Type="http://schemas.openxmlformats.org/officeDocument/2006/relationships/customXml" Target="../ink/ink1653.xml"/><Relationship Id="rId438" Type="http://schemas.openxmlformats.org/officeDocument/2006/relationships/customXml" Target="../ink/ink1681.xml"/><Relationship Id="rId242" Type="http://schemas.openxmlformats.org/officeDocument/2006/relationships/customXml" Target="../ink/ink1583.xml"/><Relationship Id="rId284" Type="http://schemas.openxmlformats.org/officeDocument/2006/relationships/customXml" Target="../ink/ink1604.xml"/><Relationship Id="rId491" Type="http://schemas.openxmlformats.org/officeDocument/2006/relationships/image" Target="../media/image1494.png"/><Relationship Id="rId505" Type="http://schemas.openxmlformats.org/officeDocument/2006/relationships/image" Target="../media/image1501.png"/><Relationship Id="rId37" Type="http://schemas.openxmlformats.org/officeDocument/2006/relationships/image" Target="../media/image1266.png"/><Relationship Id="rId79" Type="http://schemas.openxmlformats.org/officeDocument/2006/relationships/image" Target="../media/image1287.png"/><Relationship Id="rId102" Type="http://schemas.openxmlformats.org/officeDocument/2006/relationships/customXml" Target="../ink/ink1513.xml"/><Relationship Id="rId144" Type="http://schemas.openxmlformats.org/officeDocument/2006/relationships/customXml" Target="../ink/ink1534.xml"/><Relationship Id="rId90" Type="http://schemas.openxmlformats.org/officeDocument/2006/relationships/customXml" Target="../ink/ink1507.xml"/><Relationship Id="rId186" Type="http://schemas.openxmlformats.org/officeDocument/2006/relationships/customXml" Target="../ink/ink1555.xml"/><Relationship Id="rId351" Type="http://schemas.openxmlformats.org/officeDocument/2006/relationships/image" Target="../media/image1424.png"/><Relationship Id="rId393" Type="http://schemas.openxmlformats.org/officeDocument/2006/relationships/image" Target="../media/image1445.png"/><Relationship Id="rId407" Type="http://schemas.openxmlformats.org/officeDocument/2006/relationships/image" Target="../media/image1452.png"/><Relationship Id="rId449" Type="http://schemas.openxmlformats.org/officeDocument/2006/relationships/image" Target="../media/image1473.png"/><Relationship Id="rId211" Type="http://schemas.openxmlformats.org/officeDocument/2006/relationships/image" Target="../media/image1353.png"/><Relationship Id="rId253" Type="http://schemas.openxmlformats.org/officeDocument/2006/relationships/image" Target="../media/image1374.png"/><Relationship Id="rId295" Type="http://schemas.openxmlformats.org/officeDocument/2006/relationships/image" Target="../media/image1395.png"/><Relationship Id="rId309" Type="http://schemas.openxmlformats.org/officeDocument/2006/relationships/image" Target="../media/image1402.png"/><Relationship Id="rId460" Type="http://schemas.openxmlformats.org/officeDocument/2006/relationships/customXml" Target="../ink/ink1692.xml"/><Relationship Id="rId516" Type="http://schemas.openxmlformats.org/officeDocument/2006/relationships/customXml" Target="../ink/ink1720.xml"/><Relationship Id="rId48" Type="http://schemas.openxmlformats.org/officeDocument/2006/relationships/customXml" Target="../ink/ink1486.xml"/><Relationship Id="rId113" Type="http://schemas.openxmlformats.org/officeDocument/2006/relationships/image" Target="../media/image1304.png"/><Relationship Id="rId320" Type="http://schemas.openxmlformats.org/officeDocument/2006/relationships/customXml" Target="../ink/ink1622.xml"/><Relationship Id="rId155" Type="http://schemas.openxmlformats.org/officeDocument/2006/relationships/image" Target="../media/image1325.png"/><Relationship Id="rId197" Type="http://schemas.openxmlformats.org/officeDocument/2006/relationships/image" Target="../media/image1346.png"/><Relationship Id="rId362" Type="http://schemas.openxmlformats.org/officeDocument/2006/relationships/customXml" Target="../ink/ink1643.xml"/><Relationship Id="rId418" Type="http://schemas.openxmlformats.org/officeDocument/2006/relationships/customXml" Target="../ink/ink1671.xml"/><Relationship Id="rId222" Type="http://schemas.openxmlformats.org/officeDocument/2006/relationships/customXml" Target="../ink/ink1573.xml"/><Relationship Id="rId264" Type="http://schemas.openxmlformats.org/officeDocument/2006/relationships/customXml" Target="../ink/ink1594.xml"/><Relationship Id="rId471" Type="http://schemas.openxmlformats.org/officeDocument/2006/relationships/image" Target="../media/image1484.png"/><Relationship Id="rId17" Type="http://schemas.openxmlformats.org/officeDocument/2006/relationships/image" Target="../media/image1256.png"/><Relationship Id="rId59" Type="http://schemas.openxmlformats.org/officeDocument/2006/relationships/image" Target="../media/image1277.png"/><Relationship Id="rId124" Type="http://schemas.openxmlformats.org/officeDocument/2006/relationships/customXml" Target="../ink/ink1524.xml"/><Relationship Id="rId70" Type="http://schemas.openxmlformats.org/officeDocument/2006/relationships/customXml" Target="../ink/ink1497.xml"/><Relationship Id="rId166" Type="http://schemas.openxmlformats.org/officeDocument/2006/relationships/customXml" Target="../ink/ink1545.xml"/><Relationship Id="rId331" Type="http://schemas.openxmlformats.org/officeDocument/2006/relationships/image" Target="../media/image1413.png"/><Relationship Id="rId373" Type="http://schemas.openxmlformats.org/officeDocument/2006/relationships/image" Target="../media/image1435.png"/><Relationship Id="rId429" Type="http://schemas.openxmlformats.org/officeDocument/2006/relationships/image" Target="../media/image1463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364.png"/><Relationship Id="rId440" Type="http://schemas.openxmlformats.org/officeDocument/2006/relationships/customXml" Target="../ink/ink1682.xml"/><Relationship Id="rId28" Type="http://schemas.openxmlformats.org/officeDocument/2006/relationships/customXml" Target="../ink/ink1476.xml"/><Relationship Id="rId275" Type="http://schemas.openxmlformats.org/officeDocument/2006/relationships/image" Target="../media/image1385.png"/><Relationship Id="rId300" Type="http://schemas.openxmlformats.org/officeDocument/2006/relationships/customXml" Target="../ink/ink1612.xml"/><Relationship Id="rId482" Type="http://schemas.openxmlformats.org/officeDocument/2006/relationships/customXml" Target="../ink/ink1703.xml"/><Relationship Id="rId81" Type="http://schemas.openxmlformats.org/officeDocument/2006/relationships/image" Target="../media/image1288.png"/><Relationship Id="rId135" Type="http://schemas.openxmlformats.org/officeDocument/2006/relationships/image" Target="../media/image1315.png"/><Relationship Id="rId177" Type="http://schemas.openxmlformats.org/officeDocument/2006/relationships/image" Target="../media/image1336.png"/><Relationship Id="rId342" Type="http://schemas.openxmlformats.org/officeDocument/2006/relationships/customXml" Target="../ink/ink1633.xml"/><Relationship Id="rId384" Type="http://schemas.openxmlformats.org/officeDocument/2006/relationships/customXml" Target="../ink/ink1654.xml"/><Relationship Id="rId202" Type="http://schemas.openxmlformats.org/officeDocument/2006/relationships/customXml" Target="../ink/ink1563.xml"/><Relationship Id="rId244" Type="http://schemas.openxmlformats.org/officeDocument/2006/relationships/customXml" Target="../ink/ink1584.xml"/><Relationship Id="rId39" Type="http://schemas.openxmlformats.org/officeDocument/2006/relationships/image" Target="../media/image1267.png"/><Relationship Id="rId286" Type="http://schemas.openxmlformats.org/officeDocument/2006/relationships/customXml" Target="../ink/ink1605.xml"/><Relationship Id="rId451" Type="http://schemas.openxmlformats.org/officeDocument/2006/relationships/image" Target="../media/image1474.png"/><Relationship Id="rId493" Type="http://schemas.openxmlformats.org/officeDocument/2006/relationships/image" Target="../media/image1495.png"/><Relationship Id="rId507" Type="http://schemas.openxmlformats.org/officeDocument/2006/relationships/image" Target="../media/image1502.png"/><Relationship Id="rId50" Type="http://schemas.openxmlformats.org/officeDocument/2006/relationships/customXml" Target="../ink/ink1487.xml"/><Relationship Id="rId104" Type="http://schemas.openxmlformats.org/officeDocument/2006/relationships/customXml" Target="../ink/ink1514.xml"/><Relationship Id="rId146" Type="http://schemas.openxmlformats.org/officeDocument/2006/relationships/customXml" Target="../ink/ink1535.xml"/><Relationship Id="rId188" Type="http://schemas.openxmlformats.org/officeDocument/2006/relationships/customXml" Target="../ink/ink1556.xml"/><Relationship Id="rId311" Type="http://schemas.openxmlformats.org/officeDocument/2006/relationships/image" Target="../media/image1403.png"/><Relationship Id="rId353" Type="http://schemas.openxmlformats.org/officeDocument/2006/relationships/image" Target="../media/image1425.png"/><Relationship Id="rId395" Type="http://schemas.openxmlformats.org/officeDocument/2006/relationships/image" Target="../media/image1446.png"/><Relationship Id="rId409" Type="http://schemas.openxmlformats.org/officeDocument/2006/relationships/image" Target="../media/image1453.png"/><Relationship Id="rId92" Type="http://schemas.openxmlformats.org/officeDocument/2006/relationships/customXml" Target="../ink/ink1508.xml"/><Relationship Id="rId213" Type="http://schemas.openxmlformats.org/officeDocument/2006/relationships/image" Target="../media/image1354.png"/><Relationship Id="rId420" Type="http://schemas.openxmlformats.org/officeDocument/2006/relationships/customXml" Target="../ink/ink1672.xml"/><Relationship Id="rId255" Type="http://schemas.openxmlformats.org/officeDocument/2006/relationships/image" Target="../media/image1375.png"/><Relationship Id="rId297" Type="http://schemas.openxmlformats.org/officeDocument/2006/relationships/image" Target="../media/image1396.png"/><Relationship Id="rId462" Type="http://schemas.openxmlformats.org/officeDocument/2006/relationships/customXml" Target="../ink/ink1693.xml"/><Relationship Id="rId518" Type="http://schemas.openxmlformats.org/officeDocument/2006/relationships/customXml" Target="../ink/ink1721.xml"/><Relationship Id="rId115" Type="http://schemas.openxmlformats.org/officeDocument/2006/relationships/image" Target="../media/image1305.png"/><Relationship Id="rId157" Type="http://schemas.openxmlformats.org/officeDocument/2006/relationships/image" Target="../media/image1326.png"/><Relationship Id="rId322" Type="http://schemas.openxmlformats.org/officeDocument/2006/relationships/customXml" Target="../ink/ink1623.xml"/><Relationship Id="rId364" Type="http://schemas.openxmlformats.org/officeDocument/2006/relationships/customXml" Target="../ink/ink1644.xml"/><Relationship Id="rId61" Type="http://schemas.openxmlformats.org/officeDocument/2006/relationships/image" Target="../media/image1278.png"/><Relationship Id="rId199" Type="http://schemas.openxmlformats.org/officeDocument/2006/relationships/image" Target="../media/image1347.png"/><Relationship Id="rId19" Type="http://schemas.openxmlformats.org/officeDocument/2006/relationships/image" Target="../media/image1257.png"/><Relationship Id="rId224" Type="http://schemas.openxmlformats.org/officeDocument/2006/relationships/customXml" Target="../ink/ink1574.xml"/><Relationship Id="rId266" Type="http://schemas.openxmlformats.org/officeDocument/2006/relationships/customXml" Target="../ink/ink1595.xml"/><Relationship Id="rId431" Type="http://schemas.openxmlformats.org/officeDocument/2006/relationships/image" Target="../media/image1464.png"/><Relationship Id="rId473" Type="http://schemas.openxmlformats.org/officeDocument/2006/relationships/image" Target="../media/image1485.png"/><Relationship Id="rId30" Type="http://schemas.openxmlformats.org/officeDocument/2006/relationships/customXml" Target="../ink/ink1477.xml"/><Relationship Id="rId126" Type="http://schemas.openxmlformats.org/officeDocument/2006/relationships/customXml" Target="../ink/ink1525.xml"/><Relationship Id="rId168" Type="http://schemas.openxmlformats.org/officeDocument/2006/relationships/customXml" Target="../ink/ink1546.xml"/><Relationship Id="rId333" Type="http://schemas.openxmlformats.org/officeDocument/2006/relationships/image" Target="../media/image1414.png"/><Relationship Id="rId72" Type="http://schemas.openxmlformats.org/officeDocument/2006/relationships/customXml" Target="../ink/ink1498.xml"/><Relationship Id="rId375" Type="http://schemas.openxmlformats.org/officeDocument/2006/relationships/image" Target="../media/image1436.png"/><Relationship Id="rId235" Type="http://schemas.openxmlformats.org/officeDocument/2006/relationships/image" Target="../media/image1365.png"/><Relationship Id="rId277" Type="http://schemas.openxmlformats.org/officeDocument/2006/relationships/image" Target="../media/image1386.png"/><Relationship Id="rId400" Type="http://schemas.openxmlformats.org/officeDocument/2006/relationships/customXml" Target="../ink/ink1662.xml"/><Relationship Id="rId442" Type="http://schemas.openxmlformats.org/officeDocument/2006/relationships/customXml" Target="../ink/ink1683.xml"/><Relationship Id="rId484" Type="http://schemas.openxmlformats.org/officeDocument/2006/relationships/customXml" Target="../ink/ink1704.xml"/><Relationship Id="rId137" Type="http://schemas.openxmlformats.org/officeDocument/2006/relationships/image" Target="../media/image1316.png"/><Relationship Id="rId302" Type="http://schemas.openxmlformats.org/officeDocument/2006/relationships/customXml" Target="../ink/ink1613.xml"/><Relationship Id="rId344" Type="http://schemas.openxmlformats.org/officeDocument/2006/relationships/customXml" Target="../ink/ink1634.xml"/><Relationship Id="rId41" Type="http://schemas.openxmlformats.org/officeDocument/2006/relationships/image" Target="../media/image1268.png"/><Relationship Id="rId83" Type="http://schemas.openxmlformats.org/officeDocument/2006/relationships/image" Target="../media/image1289.png"/><Relationship Id="rId179" Type="http://schemas.openxmlformats.org/officeDocument/2006/relationships/image" Target="../media/image1337.png"/><Relationship Id="rId386" Type="http://schemas.openxmlformats.org/officeDocument/2006/relationships/customXml" Target="../ink/ink1655.xml"/><Relationship Id="rId190" Type="http://schemas.openxmlformats.org/officeDocument/2006/relationships/customXml" Target="../ink/ink1557.xml"/><Relationship Id="rId204" Type="http://schemas.openxmlformats.org/officeDocument/2006/relationships/customXml" Target="../ink/ink1564.xml"/><Relationship Id="rId246" Type="http://schemas.openxmlformats.org/officeDocument/2006/relationships/customXml" Target="../ink/ink1585.xml"/><Relationship Id="rId288" Type="http://schemas.openxmlformats.org/officeDocument/2006/relationships/customXml" Target="../ink/ink1606.xml"/><Relationship Id="rId411" Type="http://schemas.openxmlformats.org/officeDocument/2006/relationships/image" Target="../media/image1454.png"/><Relationship Id="rId453" Type="http://schemas.openxmlformats.org/officeDocument/2006/relationships/image" Target="../media/image1475.png"/><Relationship Id="rId509" Type="http://schemas.openxmlformats.org/officeDocument/2006/relationships/image" Target="../media/image1503.png"/><Relationship Id="rId106" Type="http://schemas.openxmlformats.org/officeDocument/2006/relationships/customXml" Target="../ink/ink1515.xml"/><Relationship Id="rId313" Type="http://schemas.openxmlformats.org/officeDocument/2006/relationships/image" Target="../media/image1404.png"/><Relationship Id="rId495" Type="http://schemas.openxmlformats.org/officeDocument/2006/relationships/image" Target="../media/image1496.png"/><Relationship Id="rId10" Type="http://schemas.openxmlformats.org/officeDocument/2006/relationships/customXml" Target="../ink/ink1467.xml"/><Relationship Id="rId52" Type="http://schemas.openxmlformats.org/officeDocument/2006/relationships/customXml" Target="../ink/ink1488.xml"/><Relationship Id="rId94" Type="http://schemas.openxmlformats.org/officeDocument/2006/relationships/customXml" Target="../ink/ink1509.xml"/><Relationship Id="rId148" Type="http://schemas.openxmlformats.org/officeDocument/2006/relationships/customXml" Target="../ink/ink1536.xml"/><Relationship Id="rId355" Type="http://schemas.openxmlformats.org/officeDocument/2006/relationships/image" Target="../media/image1426.png"/><Relationship Id="rId397" Type="http://schemas.openxmlformats.org/officeDocument/2006/relationships/image" Target="../media/image1447.png"/><Relationship Id="rId520" Type="http://schemas.openxmlformats.org/officeDocument/2006/relationships/customXml" Target="../ink/ink1722.xml"/><Relationship Id="rId215" Type="http://schemas.openxmlformats.org/officeDocument/2006/relationships/image" Target="../media/image1355.png"/><Relationship Id="rId257" Type="http://schemas.openxmlformats.org/officeDocument/2006/relationships/image" Target="../media/image1376.png"/><Relationship Id="rId422" Type="http://schemas.openxmlformats.org/officeDocument/2006/relationships/customXml" Target="../ink/ink1673.xml"/><Relationship Id="rId464" Type="http://schemas.openxmlformats.org/officeDocument/2006/relationships/customXml" Target="../ink/ink1694.xml"/><Relationship Id="rId299" Type="http://schemas.openxmlformats.org/officeDocument/2006/relationships/image" Target="../media/image1397.png"/><Relationship Id="rId63" Type="http://schemas.openxmlformats.org/officeDocument/2006/relationships/image" Target="../media/image1279.png"/><Relationship Id="rId159" Type="http://schemas.openxmlformats.org/officeDocument/2006/relationships/image" Target="../media/image1327.png"/><Relationship Id="rId366" Type="http://schemas.openxmlformats.org/officeDocument/2006/relationships/customXml" Target="../ink/ink1645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07.png"/><Relationship Id="rId531" Type="http://schemas.openxmlformats.org/officeDocument/2006/relationships/image" Target="../media/image1514.png"/><Relationship Id="rId170" Type="http://schemas.openxmlformats.org/officeDocument/2006/relationships/customXml" Target="../ink/ink1791.xml"/><Relationship Id="rId268" Type="http://schemas.openxmlformats.org/officeDocument/2006/relationships/customXml" Target="../ink/ink1840.xml"/><Relationship Id="rId475" Type="http://schemas.openxmlformats.org/officeDocument/2006/relationships/image" Target="../media/image1486.png"/><Relationship Id="rId32" Type="http://schemas.openxmlformats.org/officeDocument/2006/relationships/customXml" Target="../ink/ink1725.xml"/><Relationship Id="rId74" Type="http://schemas.openxmlformats.org/officeDocument/2006/relationships/customXml" Target="../ink/ink1743.xml"/><Relationship Id="rId128" Type="http://schemas.openxmlformats.org/officeDocument/2006/relationships/customXml" Target="../ink/ink1770.xml"/><Relationship Id="rId335" Type="http://schemas.openxmlformats.org/officeDocument/2006/relationships/image" Target="../media/image1416.png"/><Relationship Id="rId377" Type="http://schemas.openxmlformats.org/officeDocument/2006/relationships/image" Target="../media/image1437.png"/><Relationship Id="rId500" Type="http://schemas.openxmlformats.org/officeDocument/2006/relationships/customXml" Target="../ink/ink1952.xml"/><Relationship Id="rId542" Type="http://schemas.openxmlformats.org/officeDocument/2006/relationships/customXml" Target="../ink/ink1973.xml"/><Relationship Id="rId181" Type="http://schemas.openxmlformats.org/officeDocument/2006/relationships/image" Target="../media/image1339.png"/><Relationship Id="rId237" Type="http://schemas.openxmlformats.org/officeDocument/2006/relationships/image" Target="../media/image1367.png"/><Relationship Id="rId402" Type="http://schemas.openxmlformats.org/officeDocument/2006/relationships/customXml" Target="../ink/ink1903.xml"/><Relationship Id="rId279" Type="http://schemas.openxmlformats.org/officeDocument/2006/relationships/image" Target="../media/image1388.png"/><Relationship Id="rId444" Type="http://schemas.openxmlformats.org/officeDocument/2006/relationships/customXml" Target="../ink/ink1924.xml"/><Relationship Id="rId486" Type="http://schemas.openxmlformats.org/officeDocument/2006/relationships/customXml" Target="../ink/ink1945.xml"/><Relationship Id="rId43" Type="http://schemas.openxmlformats.org/officeDocument/2006/relationships/image" Target="../media/image1270.png"/><Relationship Id="rId139" Type="http://schemas.openxmlformats.org/officeDocument/2006/relationships/image" Target="../media/image1318.png"/><Relationship Id="rId290" Type="http://schemas.openxmlformats.org/officeDocument/2006/relationships/customXml" Target="../ink/ink1851.xml"/><Relationship Id="rId304" Type="http://schemas.openxmlformats.org/officeDocument/2006/relationships/customXml" Target="../ink/ink1858.xml"/><Relationship Id="rId346" Type="http://schemas.openxmlformats.org/officeDocument/2006/relationships/customXml" Target="../ink/ink1875.xml"/><Relationship Id="rId388" Type="http://schemas.openxmlformats.org/officeDocument/2006/relationships/customXml" Target="../ink/ink1896.xml"/><Relationship Id="rId511" Type="http://schemas.openxmlformats.org/officeDocument/2006/relationships/image" Target="../media/image1504.png"/><Relationship Id="rId553" Type="http://schemas.openxmlformats.org/officeDocument/2006/relationships/image" Target="../media/image1525.png"/><Relationship Id="rId85" Type="http://schemas.openxmlformats.org/officeDocument/2006/relationships/image" Target="../media/image1291.png"/><Relationship Id="rId150" Type="http://schemas.openxmlformats.org/officeDocument/2006/relationships/customXml" Target="../ink/ink1781.xml"/><Relationship Id="rId192" Type="http://schemas.openxmlformats.org/officeDocument/2006/relationships/customXml" Target="../ink/ink1802.xml"/><Relationship Id="rId206" Type="http://schemas.openxmlformats.org/officeDocument/2006/relationships/customXml" Target="../ink/ink1809.xml"/><Relationship Id="rId413" Type="http://schemas.openxmlformats.org/officeDocument/2006/relationships/image" Target="../media/image1455.png"/><Relationship Id="rId248" Type="http://schemas.openxmlformats.org/officeDocument/2006/relationships/customXml" Target="../ink/ink1830.xml"/><Relationship Id="rId455" Type="http://schemas.openxmlformats.org/officeDocument/2006/relationships/image" Target="../media/image1476.png"/><Relationship Id="rId497" Type="http://schemas.openxmlformats.org/officeDocument/2006/relationships/image" Target="../media/image1497.png"/><Relationship Id="rId108" Type="http://schemas.openxmlformats.org/officeDocument/2006/relationships/customXml" Target="../ink/ink1760.xml"/><Relationship Id="rId315" Type="http://schemas.openxmlformats.org/officeDocument/2006/relationships/image" Target="../media/image1406.png"/><Relationship Id="rId357" Type="http://schemas.openxmlformats.org/officeDocument/2006/relationships/image" Target="../media/image1427.png"/><Relationship Id="rId522" Type="http://schemas.openxmlformats.org/officeDocument/2006/relationships/customXml" Target="../ink/ink1963.xml"/><Relationship Id="rId54" Type="http://schemas.openxmlformats.org/officeDocument/2006/relationships/customXml" Target="../ink/ink1736.xml"/><Relationship Id="rId96" Type="http://schemas.openxmlformats.org/officeDocument/2006/relationships/customXml" Target="../ink/ink1754.xml"/><Relationship Id="rId161" Type="http://schemas.openxmlformats.org/officeDocument/2006/relationships/image" Target="../media/image1329.png"/><Relationship Id="rId217" Type="http://schemas.openxmlformats.org/officeDocument/2006/relationships/image" Target="../media/image1357.png"/><Relationship Id="rId399" Type="http://schemas.openxmlformats.org/officeDocument/2006/relationships/image" Target="../media/image1448.png"/><Relationship Id="rId564" Type="http://schemas.openxmlformats.org/officeDocument/2006/relationships/customXml" Target="../ink/ink1984.xml"/><Relationship Id="rId259" Type="http://schemas.openxmlformats.org/officeDocument/2006/relationships/image" Target="../media/image1378.png"/><Relationship Id="rId424" Type="http://schemas.openxmlformats.org/officeDocument/2006/relationships/customXml" Target="../ink/ink1914.xml"/><Relationship Id="rId466" Type="http://schemas.openxmlformats.org/officeDocument/2006/relationships/customXml" Target="../ink/ink1935.xml"/><Relationship Id="rId119" Type="http://schemas.openxmlformats.org/officeDocument/2006/relationships/image" Target="../media/image1308.png"/><Relationship Id="rId270" Type="http://schemas.openxmlformats.org/officeDocument/2006/relationships/customXml" Target="../ink/ink1841.xml"/><Relationship Id="rId326" Type="http://schemas.openxmlformats.org/officeDocument/2006/relationships/customXml" Target="../ink/ink1868.xml"/><Relationship Id="rId533" Type="http://schemas.openxmlformats.org/officeDocument/2006/relationships/image" Target="../media/image1515.png"/><Relationship Id="rId130" Type="http://schemas.openxmlformats.org/officeDocument/2006/relationships/customXml" Target="../ink/ink1771.xml"/><Relationship Id="rId368" Type="http://schemas.openxmlformats.org/officeDocument/2006/relationships/customXml" Target="../ink/ink1886.xml"/><Relationship Id="rId172" Type="http://schemas.openxmlformats.org/officeDocument/2006/relationships/customXml" Target="../ink/ink1792.xml"/><Relationship Id="rId228" Type="http://schemas.openxmlformats.org/officeDocument/2006/relationships/customXml" Target="../ink/ink1820.xml"/><Relationship Id="rId435" Type="http://schemas.openxmlformats.org/officeDocument/2006/relationships/image" Target="../media/image1466.png"/><Relationship Id="rId477" Type="http://schemas.openxmlformats.org/officeDocument/2006/relationships/image" Target="../media/image1487.png"/><Relationship Id="rId281" Type="http://schemas.openxmlformats.org/officeDocument/2006/relationships/image" Target="../media/image1389.png"/><Relationship Id="rId337" Type="http://schemas.openxmlformats.org/officeDocument/2006/relationships/image" Target="../media/image1417.png"/><Relationship Id="rId502" Type="http://schemas.openxmlformats.org/officeDocument/2006/relationships/customXml" Target="../ink/ink1953.xml"/><Relationship Id="rId34" Type="http://schemas.openxmlformats.org/officeDocument/2006/relationships/customXml" Target="../ink/ink1726.xml"/><Relationship Id="rId76" Type="http://schemas.openxmlformats.org/officeDocument/2006/relationships/customXml" Target="../ink/ink1744.xml"/><Relationship Id="rId141" Type="http://schemas.openxmlformats.org/officeDocument/2006/relationships/image" Target="../media/image1319.png"/><Relationship Id="rId379" Type="http://schemas.openxmlformats.org/officeDocument/2006/relationships/image" Target="../media/image1438.png"/><Relationship Id="rId544" Type="http://schemas.openxmlformats.org/officeDocument/2006/relationships/customXml" Target="../ink/ink1974.xml"/><Relationship Id="rId183" Type="http://schemas.openxmlformats.org/officeDocument/2006/relationships/image" Target="../media/image1340.png"/><Relationship Id="rId239" Type="http://schemas.openxmlformats.org/officeDocument/2006/relationships/image" Target="../media/image1368.png"/><Relationship Id="rId390" Type="http://schemas.openxmlformats.org/officeDocument/2006/relationships/customXml" Target="../ink/ink1897.xml"/><Relationship Id="rId404" Type="http://schemas.openxmlformats.org/officeDocument/2006/relationships/customXml" Target="../ink/ink1904.xml"/><Relationship Id="rId446" Type="http://schemas.openxmlformats.org/officeDocument/2006/relationships/customXml" Target="../ink/ink1925.xml"/><Relationship Id="rId250" Type="http://schemas.openxmlformats.org/officeDocument/2006/relationships/customXml" Target="../ink/ink1831.xml"/><Relationship Id="rId292" Type="http://schemas.openxmlformats.org/officeDocument/2006/relationships/customXml" Target="../ink/ink1852.xml"/><Relationship Id="rId306" Type="http://schemas.openxmlformats.org/officeDocument/2006/relationships/customXml" Target="../ink/ink1859.xml"/><Relationship Id="rId488" Type="http://schemas.openxmlformats.org/officeDocument/2006/relationships/customXml" Target="../ink/ink1946.xml"/><Relationship Id="rId45" Type="http://schemas.openxmlformats.org/officeDocument/2006/relationships/image" Target="../media/image1271.png"/><Relationship Id="rId87" Type="http://schemas.openxmlformats.org/officeDocument/2006/relationships/image" Target="../media/image1292.png"/><Relationship Id="rId110" Type="http://schemas.openxmlformats.org/officeDocument/2006/relationships/customXml" Target="../ink/ink1761.xml"/><Relationship Id="rId348" Type="http://schemas.openxmlformats.org/officeDocument/2006/relationships/customXml" Target="../ink/ink1876.xml"/><Relationship Id="rId513" Type="http://schemas.openxmlformats.org/officeDocument/2006/relationships/image" Target="../media/image1505.png"/><Relationship Id="rId555" Type="http://schemas.openxmlformats.org/officeDocument/2006/relationships/image" Target="../media/image1526.png"/><Relationship Id="rId152" Type="http://schemas.openxmlformats.org/officeDocument/2006/relationships/customXml" Target="../ink/ink1782.xml"/><Relationship Id="rId194" Type="http://schemas.openxmlformats.org/officeDocument/2006/relationships/customXml" Target="../ink/ink1803.xml"/><Relationship Id="rId208" Type="http://schemas.openxmlformats.org/officeDocument/2006/relationships/customXml" Target="../ink/ink1810.xml"/><Relationship Id="rId415" Type="http://schemas.openxmlformats.org/officeDocument/2006/relationships/image" Target="../media/image1456.png"/><Relationship Id="rId457" Type="http://schemas.openxmlformats.org/officeDocument/2006/relationships/image" Target="../media/image1477.png"/><Relationship Id="rId261" Type="http://schemas.openxmlformats.org/officeDocument/2006/relationships/image" Target="../media/image1379.png"/><Relationship Id="rId499" Type="http://schemas.openxmlformats.org/officeDocument/2006/relationships/image" Target="../media/image1498.png"/><Relationship Id="rId56" Type="http://schemas.openxmlformats.org/officeDocument/2006/relationships/customXml" Target="../ink/ink1737.xml"/><Relationship Id="rId317" Type="http://schemas.openxmlformats.org/officeDocument/2006/relationships/image" Target="../media/image1407.png"/><Relationship Id="rId359" Type="http://schemas.openxmlformats.org/officeDocument/2006/relationships/image" Target="../media/image1428.png"/><Relationship Id="rId524" Type="http://schemas.openxmlformats.org/officeDocument/2006/relationships/customXml" Target="../ink/ink1964.xml"/><Relationship Id="rId566" Type="http://schemas.openxmlformats.org/officeDocument/2006/relationships/customXml" Target="../ink/ink1985.xml"/><Relationship Id="rId98" Type="http://schemas.openxmlformats.org/officeDocument/2006/relationships/customXml" Target="../ink/ink1755.xml"/><Relationship Id="rId121" Type="http://schemas.openxmlformats.org/officeDocument/2006/relationships/image" Target="../media/image1309.png"/><Relationship Id="rId163" Type="http://schemas.openxmlformats.org/officeDocument/2006/relationships/image" Target="../media/image1330.png"/><Relationship Id="rId219" Type="http://schemas.openxmlformats.org/officeDocument/2006/relationships/image" Target="../media/image1358.png"/><Relationship Id="rId370" Type="http://schemas.openxmlformats.org/officeDocument/2006/relationships/customXml" Target="../ink/ink1887.xml"/><Relationship Id="rId426" Type="http://schemas.openxmlformats.org/officeDocument/2006/relationships/customXml" Target="../ink/ink1915.xml"/><Relationship Id="rId230" Type="http://schemas.openxmlformats.org/officeDocument/2006/relationships/customXml" Target="../ink/ink1821.xml"/><Relationship Id="rId468" Type="http://schemas.openxmlformats.org/officeDocument/2006/relationships/customXml" Target="../ink/ink1936.xml"/><Relationship Id="rId272" Type="http://schemas.openxmlformats.org/officeDocument/2006/relationships/customXml" Target="../ink/ink1842.xml"/><Relationship Id="rId328" Type="http://schemas.openxmlformats.org/officeDocument/2006/relationships/customXml" Target="../ink/ink1869.xml"/><Relationship Id="rId535" Type="http://schemas.openxmlformats.org/officeDocument/2006/relationships/image" Target="../media/image1516.png"/><Relationship Id="rId132" Type="http://schemas.openxmlformats.org/officeDocument/2006/relationships/customXml" Target="../ink/ink1772.xml"/><Relationship Id="rId174" Type="http://schemas.openxmlformats.org/officeDocument/2006/relationships/customXml" Target="../ink/ink1793.xml"/><Relationship Id="rId381" Type="http://schemas.openxmlformats.org/officeDocument/2006/relationships/image" Target="../media/image1439.png"/><Relationship Id="rId241" Type="http://schemas.openxmlformats.org/officeDocument/2006/relationships/image" Target="../media/image1369.png"/><Relationship Id="rId437" Type="http://schemas.openxmlformats.org/officeDocument/2006/relationships/image" Target="../media/image1467.png"/><Relationship Id="rId479" Type="http://schemas.openxmlformats.org/officeDocument/2006/relationships/image" Target="../media/image1488.png"/><Relationship Id="rId36" Type="http://schemas.openxmlformats.org/officeDocument/2006/relationships/customXml" Target="../ink/ink1727.xml"/><Relationship Id="rId283" Type="http://schemas.openxmlformats.org/officeDocument/2006/relationships/image" Target="../media/image1390.png"/><Relationship Id="rId339" Type="http://schemas.openxmlformats.org/officeDocument/2006/relationships/image" Target="../media/image1418.png"/><Relationship Id="rId490" Type="http://schemas.openxmlformats.org/officeDocument/2006/relationships/customXml" Target="../ink/ink1947.xml"/><Relationship Id="rId504" Type="http://schemas.openxmlformats.org/officeDocument/2006/relationships/customXml" Target="../ink/ink1954.xml"/><Relationship Id="rId546" Type="http://schemas.openxmlformats.org/officeDocument/2006/relationships/customXml" Target="../ink/ink1975.xml"/><Relationship Id="rId78" Type="http://schemas.openxmlformats.org/officeDocument/2006/relationships/customXml" Target="../ink/ink1745.xml"/><Relationship Id="rId101" Type="http://schemas.openxmlformats.org/officeDocument/2006/relationships/image" Target="../media/image1299.png"/><Relationship Id="rId143" Type="http://schemas.openxmlformats.org/officeDocument/2006/relationships/image" Target="../media/image1320.png"/><Relationship Id="rId185" Type="http://schemas.openxmlformats.org/officeDocument/2006/relationships/image" Target="../media/image1341.png"/><Relationship Id="rId350" Type="http://schemas.openxmlformats.org/officeDocument/2006/relationships/customXml" Target="../ink/ink1877.xml"/><Relationship Id="rId406" Type="http://schemas.openxmlformats.org/officeDocument/2006/relationships/customXml" Target="../ink/ink1905.xml"/><Relationship Id="rId210" Type="http://schemas.openxmlformats.org/officeDocument/2006/relationships/customXml" Target="../ink/ink1811.xml"/><Relationship Id="rId392" Type="http://schemas.openxmlformats.org/officeDocument/2006/relationships/customXml" Target="../ink/ink1898.xml"/><Relationship Id="rId448" Type="http://schemas.openxmlformats.org/officeDocument/2006/relationships/customXml" Target="../ink/ink1926.xml"/><Relationship Id="rId252" Type="http://schemas.openxmlformats.org/officeDocument/2006/relationships/customXml" Target="../ink/ink1832.xml"/><Relationship Id="rId294" Type="http://schemas.openxmlformats.org/officeDocument/2006/relationships/customXml" Target="../ink/ink1853.xml"/><Relationship Id="rId308" Type="http://schemas.openxmlformats.org/officeDocument/2006/relationships/customXml" Target="../ink/ink1860.xml"/><Relationship Id="rId515" Type="http://schemas.openxmlformats.org/officeDocument/2006/relationships/image" Target="../media/image1506.png"/><Relationship Id="rId47" Type="http://schemas.openxmlformats.org/officeDocument/2006/relationships/image" Target="../media/image1272.png"/><Relationship Id="rId89" Type="http://schemas.openxmlformats.org/officeDocument/2006/relationships/image" Target="../media/image1293.png"/><Relationship Id="rId112" Type="http://schemas.openxmlformats.org/officeDocument/2006/relationships/customXml" Target="../ink/ink1762.xml"/><Relationship Id="rId154" Type="http://schemas.openxmlformats.org/officeDocument/2006/relationships/customXml" Target="../ink/ink1783.xml"/><Relationship Id="rId361" Type="http://schemas.openxmlformats.org/officeDocument/2006/relationships/image" Target="../media/image1429.png"/><Relationship Id="rId557" Type="http://schemas.openxmlformats.org/officeDocument/2006/relationships/image" Target="../media/image1527.png"/><Relationship Id="rId196" Type="http://schemas.openxmlformats.org/officeDocument/2006/relationships/customXml" Target="../ink/ink1804.xml"/><Relationship Id="rId417" Type="http://schemas.openxmlformats.org/officeDocument/2006/relationships/image" Target="../media/image1457.png"/><Relationship Id="rId459" Type="http://schemas.openxmlformats.org/officeDocument/2006/relationships/image" Target="../media/image1478.png"/><Relationship Id="rId221" Type="http://schemas.openxmlformats.org/officeDocument/2006/relationships/image" Target="../media/image1359.png"/><Relationship Id="rId263" Type="http://schemas.openxmlformats.org/officeDocument/2006/relationships/image" Target="../media/image1380.png"/><Relationship Id="rId319" Type="http://schemas.openxmlformats.org/officeDocument/2006/relationships/image" Target="../media/image1408.png"/><Relationship Id="rId470" Type="http://schemas.openxmlformats.org/officeDocument/2006/relationships/customXml" Target="../ink/ink1937.xml"/><Relationship Id="rId526" Type="http://schemas.openxmlformats.org/officeDocument/2006/relationships/customXml" Target="../ink/ink1965.xml"/><Relationship Id="rId58" Type="http://schemas.openxmlformats.org/officeDocument/2006/relationships/customXml" Target="../ink/ink1738.xml"/><Relationship Id="rId123" Type="http://schemas.openxmlformats.org/officeDocument/2006/relationships/image" Target="../media/image1310.png"/><Relationship Id="rId165" Type="http://schemas.openxmlformats.org/officeDocument/2006/relationships/image" Target="../media/image1331.png"/><Relationship Id="rId372" Type="http://schemas.openxmlformats.org/officeDocument/2006/relationships/customXml" Target="../ink/ink1888.xml"/><Relationship Id="rId428" Type="http://schemas.openxmlformats.org/officeDocument/2006/relationships/customXml" Target="../ink/ink1916.xml"/><Relationship Id="rId232" Type="http://schemas.openxmlformats.org/officeDocument/2006/relationships/customXml" Target="../ink/ink1822.xml"/><Relationship Id="rId274" Type="http://schemas.openxmlformats.org/officeDocument/2006/relationships/customXml" Target="../ink/ink1843.xml"/><Relationship Id="rId481" Type="http://schemas.openxmlformats.org/officeDocument/2006/relationships/image" Target="../media/image1489.png"/><Relationship Id="rId69" Type="http://schemas.openxmlformats.org/officeDocument/2006/relationships/image" Target="../media/image1283.png"/><Relationship Id="rId134" Type="http://schemas.openxmlformats.org/officeDocument/2006/relationships/customXml" Target="../ink/ink1773.xml"/><Relationship Id="rId537" Type="http://schemas.openxmlformats.org/officeDocument/2006/relationships/image" Target="../media/image1517.png"/><Relationship Id="rId80" Type="http://schemas.openxmlformats.org/officeDocument/2006/relationships/customXml" Target="../ink/ink1746.xml"/><Relationship Id="rId176" Type="http://schemas.openxmlformats.org/officeDocument/2006/relationships/customXml" Target="../ink/ink1794.xml"/><Relationship Id="rId341" Type="http://schemas.openxmlformats.org/officeDocument/2006/relationships/image" Target="../media/image1419.png"/><Relationship Id="rId383" Type="http://schemas.openxmlformats.org/officeDocument/2006/relationships/image" Target="../media/image1440.png"/><Relationship Id="rId439" Type="http://schemas.openxmlformats.org/officeDocument/2006/relationships/image" Target="../media/image1468.png"/><Relationship Id="rId201" Type="http://schemas.openxmlformats.org/officeDocument/2006/relationships/image" Target="../media/image1349.png"/><Relationship Id="rId243" Type="http://schemas.openxmlformats.org/officeDocument/2006/relationships/image" Target="../media/image1370.png"/><Relationship Id="rId285" Type="http://schemas.openxmlformats.org/officeDocument/2006/relationships/image" Target="../media/image1391.png"/><Relationship Id="rId450" Type="http://schemas.openxmlformats.org/officeDocument/2006/relationships/customXml" Target="../ink/ink1927.xml"/><Relationship Id="rId506" Type="http://schemas.openxmlformats.org/officeDocument/2006/relationships/customXml" Target="../ink/ink1955.xml"/><Relationship Id="rId38" Type="http://schemas.openxmlformats.org/officeDocument/2006/relationships/customXml" Target="../ink/ink1728.xml"/><Relationship Id="rId103" Type="http://schemas.openxmlformats.org/officeDocument/2006/relationships/image" Target="../media/image1300.png"/><Relationship Id="rId310" Type="http://schemas.openxmlformats.org/officeDocument/2006/relationships/customXml" Target="../ink/ink1861.xml"/><Relationship Id="rId492" Type="http://schemas.openxmlformats.org/officeDocument/2006/relationships/customXml" Target="../ink/ink1948.xml"/><Relationship Id="rId548" Type="http://schemas.openxmlformats.org/officeDocument/2006/relationships/customXml" Target="../ink/ink1976.xml"/><Relationship Id="rId91" Type="http://schemas.openxmlformats.org/officeDocument/2006/relationships/image" Target="../media/image1294.png"/><Relationship Id="rId145" Type="http://schemas.openxmlformats.org/officeDocument/2006/relationships/image" Target="../media/image1321.png"/><Relationship Id="rId187" Type="http://schemas.openxmlformats.org/officeDocument/2006/relationships/image" Target="../media/image1342.png"/><Relationship Id="rId352" Type="http://schemas.openxmlformats.org/officeDocument/2006/relationships/customXml" Target="../ink/ink1878.xml"/><Relationship Id="rId394" Type="http://schemas.openxmlformats.org/officeDocument/2006/relationships/customXml" Target="../ink/ink1899.xml"/><Relationship Id="rId408" Type="http://schemas.openxmlformats.org/officeDocument/2006/relationships/customXml" Target="../ink/ink1906.xml"/><Relationship Id="rId212" Type="http://schemas.openxmlformats.org/officeDocument/2006/relationships/customXml" Target="../ink/ink1812.xml"/><Relationship Id="rId254" Type="http://schemas.openxmlformats.org/officeDocument/2006/relationships/customXml" Target="../ink/ink1833.xml"/><Relationship Id="rId49" Type="http://schemas.openxmlformats.org/officeDocument/2006/relationships/image" Target="../media/image1273.png"/><Relationship Id="rId114" Type="http://schemas.openxmlformats.org/officeDocument/2006/relationships/customXml" Target="../ink/ink1763.xml"/><Relationship Id="rId296" Type="http://schemas.openxmlformats.org/officeDocument/2006/relationships/customXml" Target="../ink/ink1854.xml"/><Relationship Id="rId461" Type="http://schemas.openxmlformats.org/officeDocument/2006/relationships/image" Target="../media/image1479.png"/><Relationship Id="rId517" Type="http://schemas.openxmlformats.org/officeDocument/2006/relationships/image" Target="../media/image1507.png"/><Relationship Id="rId559" Type="http://schemas.openxmlformats.org/officeDocument/2006/relationships/image" Target="../media/image1528.png"/><Relationship Id="rId60" Type="http://schemas.openxmlformats.org/officeDocument/2006/relationships/customXml" Target="../ink/ink1739.xml"/><Relationship Id="rId156" Type="http://schemas.openxmlformats.org/officeDocument/2006/relationships/customXml" Target="../ink/ink1784.xml"/><Relationship Id="rId198" Type="http://schemas.openxmlformats.org/officeDocument/2006/relationships/customXml" Target="../ink/ink1805.xml"/><Relationship Id="rId321" Type="http://schemas.openxmlformats.org/officeDocument/2006/relationships/image" Target="../media/image1409.png"/><Relationship Id="rId363" Type="http://schemas.openxmlformats.org/officeDocument/2006/relationships/image" Target="../media/image1430.png"/><Relationship Id="rId419" Type="http://schemas.openxmlformats.org/officeDocument/2006/relationships/image" Target="../media/image1458.png"/><Relationship Id="rId223" Type="http://schemas.openxmlformats.org/officeDocument/2006/relationships/image" Target="../media/image1360.png"/><Relationship Id="rId430" Type="http://schemas.openxmlformats.org/officeDocument/2006/relationships/customXml" Target="../ink/ink1917.xml"/><Relationship Id="rId265" Type="http://schemas.openxmlformats.org/officeDocument/2006/relationships/image" Target="../media/image1381.png"/><Relationship Id="rId472" Type="http://schemas.openxmlformats.org/officeDocument/2006/relationships/customXml" Target="../ink/ink1938.xml"/><Relationship Id="rId528" Type="http://schemas.openxmlformats.org/officeDocument/2006/relationships/customXml" Target="../ink/ink1966.xml"/><Relationship Id="rId125" Type="http://schemas.openxmlformats.org/officeDocument/2006/relationships/image" Target="../media/image1311.png"/><Relationship Id="rId167" Type="http://schemas.openxmlformats.org/officeDocument/2006/relationships/image" Target="../media/image1332.png"/><Relationship Id="rId374" Type="http://schemas.openxmlformats.org/officeDocument/2006/relationships/customXml" Target="../ink/ink1889.xml"/><Relationship Id="rId71" Type="http://schemas.openxmlformats.org/officeDocument/2006/relationships/image" Target="../media/image1284.png"/><Relationship Id="rId234" Type="http://schemas.openxmlformats.org/officeDocument/2006/relationships/customXml" Target="../ink/ink1823.xml"/><Relationship Id="rId2" Type="http://schemas.openxmlformats.org/officeDocument/2006/relationships/customXml" Target="../ink/ink1723.xml"/><Relationship Id="rId29" Type="http://schemas.openxmlformats.org/officeDocument/2006/relationships/image" Target="../media/image1263.png"/><Relationship Id="rId276" Type="http://schemas.openxmlformats.org/officeDocument/2006/relationships/customXml" Target="../ink/ink1844.xml"/><Relationship Id="rId441" Type="http://schemas.openxmlformats.org/officeDocument/2006/relationships/image" Target="../media/image1469.png"/><Relationship Id="rId483" Type="http://schemas.openxmlformats.org/officeDocument/2006/relationships/image" Target="../media/image1490.png"/><Relationship Id="rId539" Type="http://schemas.openxmlformats.org/officeDocument/2006/relationships/image" Target="../media/image1518.png"/><Relationship Id="rId40" Type="http://schemas.openxmlformats.org/officeDocument/2006/relationships/customXml" Target="../ink/ink1729.xml"/><Relationship Id="rId136" Type="http://schemas.openxmlformats.org/officeDocument/2006/relationships/customXml" Target="../ink/ink1774.xml"/><Relationship Id="rId178" Type="http://schemas.openxmlformats.org/officeDocument/2006/relationships/customXml" Target="../ink/ink1795.xml"/><Relationship Id="rId301" Type="http://schemas.openxmlformats.org/officeDocument/2006/relationships/image" Target="../media/image1399.png"/><Relationship Id="rId343" Type="http://schemas.openxmlformats.org/officeDocument/2006/relationships/image" Target="../media/image1420.png"/><Relationship Id="rId550" Type="http://schemas.openxmlformats.org/officeDocument/2006/relationships/customXml" Target="../ink/ink1977.xml"/><Relationship Id="rId82" Type="http://schemas.openxmlformats.org/officeDocument/2006/relationships/customXml" Target="../ink/ink1747.xml"/><Relationship Id="rId203" Type="http://schemas.openxmlformats.org/officeDocument/2006/relationships/image" Target="../media/image1350.png"/><Relationship Id="rId385" Type="http://schemas.openxmlformats.org/officeDocument/2006/relationships/image" Target="../media/image1441.png"/><Relationship Id="rId245" Type="http://schemas.openxmlformats.org/officeDocument/2006/relationships/image" Target="../media/image1371.png"/><Relationship Id="rId287" Type="http://schemas.openxmlformats.org/officeDocument/2006/relationships/image" Target="../media/image1392.png"/><Relationship Id="rId410" Type="http://schemas.openxmlformats.org/officeDocument/2006/relationships/customXml" Target="../ink/ink1907.xml"/><Relationship Id="rId452" Type="http://schemas.openxmlformats.org/officeDocument/2006/relationships/customXml" Target="../ink/ink1928.xml"/><Relationship Id="rId494" Type="http://schemas.openxmlformats.org/officeDocument/2006/relationships/customXml" Target="../ink/ink1949.xml"/><Relationship Id="rId508" Type="http://schemas.openxmlformats.org/officeDocument/2006/relationships/customXml" Target="../ink/ink1956.xml"/><Relationship Id="rId105" Type="http://schemas.openxmlformats.org/officeDocument/2006/relationships/image" Target="../media/image1301.png"/><Relationship Id="rId147" Type="http://schemas.openxmlformats.org/officeDocument/2006/relationships/image" Target="../media/image1322.png"/><Relationship Id="rId312" Type="http://schemas.openxmlformats.org/officeDocument/2006/relationships/customXml" Target="../ink/ink1862.xml"/><Relationship Id="rId354" Type="http://schemas.openxmlformats.org/officeDocument/2006/relationships/customXml" Target="../ink/ink1879.xml"/><Relationship Id="rId51" Type="http://schemas.openxmlformats.org/officeDocument/2006/relationships/image" Target="../media/image1274.png"/><Relationship Id="rId93" Type="http://schemas.openxmlformats.org/officeDocument/2006/relationships/image" Target="../media/image1295.png"/><Relationship Id="rId189" Type="http://schemas.openxmlformats.org/officeDocument/2006/relationships/image" Target="../media/image1343.png"/><Relationship Id="rId396" Type="http://schemas.openxmlformats.org/officeDocument/2006/relationships/customXml" Target="../ink/ink1900.xml"/><Relationship Id="rId561" Type="http://schemas.openxmlformats.org/officeDocument/2006/relationships/image" Target="../media/image1529.png"/><Relationship Id="rId214" Type="http://schemas.openxmlformats.org/officeDocument/2006/relationships/customXml" Target="../ink/ink1813.xml"/><Relationship Id="rId256" Type="http://schemas.openxmlformats.org/officeDocument/2006/relationships/customXml" Target="../ink/ink1834.xml"/><Relationship Id="rId298" Type="http://schemas.openxmlformats.org/officeDocument/2006/relationships/customXml" Target="../ink/ink1855.xml"/><Relationship Id="rId421" Type="http://schemas.openxmlformats.org/officeDocument/2006/relationships/image" Target="../media/image1459.png"/><Relationship Id="rId463" Type="http://schemas.openxmlformats.org/officeDocument/2006/relationships/image" Target="../media/image1480.png"/><Relationship Id="rId519" Type="http://schemas.openxmlformats.org/officeDocument/2006/relationships/image" Target="../media/image1508.png"/><Relationship Id="rId116" Type="http://schemas.openxmlformats.org/officeDocument/2006/relationships/customXml" Target="../ink/ink1764.xml"/><Relationship Id="rId158" Type="http://schemas.openxmlformats.org/officeDocument/2006/relationships/customXml" Target="../ink/ink1785.xml"/><Relationship Id="rId530" Type="http://schemas.openxmlformats.org/officeDocument/2006/relationships/customXml" Target="../ink/ink1967.xml"/><Relationship Id="rId62" Type="http://schemas.openxmlformats.org/officeDocument/2006/relationships/customXml" Target="../ink/ink1740.xml"/><Relationship Id="rId365" Type="http://schemas.openxmlformats.org/officeDocument/2006/relationships/image" Target="../media/image1431.png"/><Relationship Id="rId225" Type="http://schemas.openxmlformats.org/officeDocument/2006/relationships/image" Target="../media/image1361.png"/><Relationship Id="rId267" Type="http://schemas.openxmlformats.org/officeDocument/2006/relationships/image" Target="../media/image1382.png"/><Relationship Id="rId432" Type="http://schemas.openxmlformats.org/officeDocument/2006/relationships/customXml" Target="../ink/ink1918.xml"/><Relationship Id="rId474" Type="http://schemas.openxmlformats.org/officeDocument/2006/relationships/customXml" Target="../ink/ink1939.xml"/><Relationship Id="rId127" Type="http://schemas.openxmlformats.org/officeDocument/2006/relationships/image" Target="../media/image1312.png"/><Relationship Id="rId31" Type="http://schemas.openxmlformats.org/officeDocument/2006/relationships/image" Target="../media/image1264.png"/><Relationship Id="rId73" Type="http://schemas.openxmlformats.org/officeDocument/2006/relationships/image" Target="../media/image1285.png"/><Relationship Id="rId169" Type="http://schemas.openxmlformats.org/officeDocument/2006/relationships/image" Target="../media/image1333.png"/><Relationship Id="rId376" Type="http://schemas.openxmlformats.org/officeDocument/2006/relationships/customXml" Target="../ink/ink1890.xml"/><Relationship Id="rId541" Type="http://schemas.openxmlformats.org/officeDocument/2006/relationships/image" Target="../media/image1519.png"/><Relationship Id="rId180" Type="http://schemas.openxmlformats.org/officeDocument/2006/relationships/customXml" Target="../ink/ink1796.xml"/><Relationship Id="rId236" Type="http://schemas.openxmlformats.org/officeDocument/2006/relationships/customXml" Target="../ink/ink1824.xml"/><Relationship Id="rId278" Type="http://schemas.openxmlformats.org/officeDocument/2006/relationships/customXml" Target="../ink/ink1845.xml"/><Relationship Id="rId401" Type="http://schemas.openxmlformats.org/officeDocument/2006/relationships/image" Target="../media/image1449.png"/><Relationship Id="rId443" Type="http://schemas.openxmlformats.org/officeDocument/2006/relationships/image" Target="../media/image1470.png"/><Relationship Id="rId303" Type="http://schemas.openxmlformats.org/officeDocument/2006/relationships/image" Target="../media/image1400.png"/><Relationship Id="rId485" Type="http://schemas.openxmlformats.org/officeDocument/2006/relationships/image" Target="../media/image1491.png"/><Relationship Id="rId42" Type="http://schemas.openxmlformats.org/officeDocument/2006/relationships/customXml" Target="../ink/ink1730.xml"/><Relationship Id="rId84" Type="http://schemas.openxmlformats.org/officeDocument/2006/relationships/customXml" Target="../ink/ink1748.xml"/><Relationship Id="rId138" Type="http://schemas.openxmlformats.org/officeDocument/2006/relationships/customXml" Target="../ink/ink1775.xml"/><Relationship Id="rId345" Type="http://schemas.openxmlformats.org/officeDocument/2006/relationships/image" Target="../media/image1421.png"/><Relationship Id="rId387" Type="http://schemas.openxmlformats.org/officeDocument/2006/relationships/image" Target="../media/image1442.png"/><Relationship Id="rId510" Type="http://schemas.openxmlformats.org/officeDocument/2006/relationships/customXml" Target="../ink/ink1957.xml"/><Relationship Id="rId552" Type="http://schemas.openxmlformats.org/officeDocument/2006/relationships/customXml" Target="../ink/ink1978.xml"/><Relationship Id="rId191" Type="http://schemas.openxmlformats.org/officeDocument/2006/relationships/image" Target="../media/image1344.png"/><Relationship Id="rId205" Type="http://schemas.openxmlformats.org/officeDocument/2006/relationships/image" Target="../media/image1351.png"/><Relationship Id="rId247" Type="http://schemas.openxmlformats.org/officeDocument/2006/relationships/image" Target="../media/image1372.png"/><Relationship Id="rId412" Type="http://schemas.openxmlformats.org/officeDocument/2006/relationships/customXml" Target="../ink/ink1908.xml"/><Relationship Id="rId107" Type="http://schemas.openxmlformats.org/officeDocument/2006/relationships/image" Target="../media/image1302.png"/><Relationship Id="rId289" Type="http://schemas.openxmlformats.org/officeDocument/2006/relationships/image" Target="../media/image1393.png"/><Relationship Id="rId454" Type="http://schemas.openxmlformats.org/officeDocument/2006/relationships/customXml" Target="../ink/ink1929.xml"/><Relationship Id="rId496" Type="http://schemas.openxmlformats.org/officeDocument/2006/relationships/customXml" Target="../ink/ink1950.xml"/><Relationship Id="rId53" Type="http://schemas.openxmlformats.org/officeDocument/2006/relationships/image" Target="../media/image1275.png"/><Relationship Id="rId149" Type="http://schemas.openxmlformats.org/officeDocument/2006/relationships/image" Target="../media/image1323.png"/><Relationship Id="rId314" Type="http://schemas.openxmlformats.org/officeDocument/2006/relationships/customXml" Target="../ink/ink1863.xml"/><Relationship Id="rId356" Type="http://schemas.openxmlformats.org/officeDocument/2006/relationships/customXml" Target="../ink/ink1880.xml"/><Relationship Id="rId398" Type="http://schemas.openxmlformats.org/officeDocument/2006/relationships/customXml" Target="../ink/ink1901.xml"/><Relationship Id="rId521" Type="http://schemas.openxmlformats.org/officeDocument/2006/relationships/image" Target="../media/image1509.png"/><Relationship Id="rId563" Type="http://schemas.openxmlformats.org/officeDocument/2006/relationships/image" Target="../media/image1530.png"/><Relationship Id="rId95" Type="http://schemas.openxmlformats.org/officeDocument/2006/relationships/image" Target="../media/image1296.png"/><Relationship Id="rId160" Type="http://schemas.openxmlformats.org/officeDocument/2006/relationships/customXml" Target="../ink/ink1786.xml"/><Relationship Id="rId216" Type="http://schemas.openxmlformats.org/officeDocument/2006/relationships/customXml" Target="../ink/ink1814.xml"/><Relationship Id="rId423" Type="http://schemas.openxmlformats.org/officeDocument/2006/relationships/image" Target="../media/image1460.png"/><Relationship Id="rId258" Type="http://schemas.openxmlformats.org/officeDocument/2006/relationships/customXml" Target="../ink/ink1835.xml"/><Relationship Id="rId465" Type="http://schemas.openxmlformats.org/officeDocument/2006/relationships/image" Target="../media/image1481.png"/><Relationship Id="rId118" Type="http://schemas.openxmlformats.org/officeDocument/2006/relationships/customXml" Target="../ink/ink1765.xml"/><Relationship Id="rId325" Type="http://schemas.openxmlformats.org/officeDocument/2006/relationships/image" Target="../media/image1411.png"/><Relationship Id="rId367" Type="http://schemas.openxmlformats.org/officeDocument/2006/relationships/image" Target="../media/image1432.png"/><Relationship Id="rId532" Type="http://schemas.openxmlformats.org/officeDocument/2006/relationships/customXml" Target="../ink/ink1968.xml"/><Relationship Id="rId171" Type="http://schemas.openxmlformats.org/officeDocument/2006/relationships/image" Target="../media/image1334.png"/><Relationship Id="rId227" Type="http://schemas.openxmlformats.org/officeDocument/2006/relationships/image" Target="../media/image1362.png"/><Relationship Id="rId269" Type="http://schemas.openxmlformats.org/officeDocument/2006/relationships/image" Target="../media/image1383.png"/><Relationship Id="rId434" Type="http://schemas.openxmlformats.org/officeDocument/2006/relationships/customXml" Target="../ink/ink1919.xml"/><Relationship Id="rId476" Type="http://schemas.openxmlformats.org/officeDocument/2006/relationships/customXml" Target="../ink/ink1940.xml"/><Relationship Id="rId33" Type="http://schemas.openxmlformats.org/officeDocument/2006/relationships/image" Target="../media/image1265.png"/><Relationship Id="rId129" Type="http://schemas.openxmlformats.org/officeDocument/2006/relationships/image" Target="../media/image1313.png"/><Relationship Id="rId280" Type="http://schemas.openxmlformats.org/officeDocument/2006/relationships/customXml" Target="../ink/ink1846.xml"/><Relationship Id="rId336" Type="http://schemas.openxmlformats.org/officeDocument/2006/relationships/customXml" Target="../ink/ink1870.xml"/><Relationship Id="rId501" Type="http://schemas.openxmlformats.org/officeDocument/2006/relationships/image" Target="../media/image1499.png"/><Relationship Id="rId543" Type="http://schemas.openxmlformats.org/officeDocument/2006/relationships/image" Target="../media/image1520.png"/><Relationship Id="rId75" Type="http://schemas.openxmlformats.org/officeDocument/2006/relationships/image" Target="../media/image1286.png"/><Relationship Id="rId140" Type="http://schemas.openxmlformats.org/officeDocument/2006/relationships/customXml" Target="../ink/ink1776.xml"/><Relationship Id="rId182" Type="http://schemas.openxmlformats.org/officeDocument/2006/relationships/customXml" Target="../ink/ink1797.xml"/><Relationship Id="rId378" Type="http://schemas.openxmlformats.org/officeDocument/2006/relationships/customXml" Target="../ink/ink1891.xml"/><Relationship Id="rId403" Type="http://schemas.openxmlformats.org/officeDocument/2006/relationships/image" Target="../media/image1450.png"/><Relationship Id="rId238" Type="http://schemas.openxmlformats.org/officeDocument/2006/relationships/customXml" Target="../ink/ink1825.xml"/><Relationship Id="rId445" Type="http://schemas.openxmlformats.org/officeDocument/2006/relationships/image" Target="../media/image1471.png"/><Relationship Id="rId487" Type="http://schemas.openxmlformats.org/officeDocument/2006/relationships/image" Target="../media/image1492.png"/><Relationship Id="rId291" Type="http://schemas.openxmlformats.org/officeDocument/2006/relationships/image" Target="../media/image1394.png"/><Relationship Id="rId305" Type="http://schemas.openxmlformats.org/officeDocument/2006/relationships/image" Target="../media/image1401.png"/><Relationship Id="rId347" Type="http://schemas.openxmlformats.org/officeDocument/2006/relationships/image" Target="../media/image1422.png"/><Relationship Id="rId512" Type="http://schemas.openxmlformats.org/officeDocument/2006/relationships/customXml" Target="../ink/ink1958.xml"/><Relationship Id="rId44" Type="http://schemas.openxmlformats.org/officeDocument/2006/relationships/customXml" Target="../ink/ink1731.xml"/><Relationship Id="rId86" Type="http://schemas.openxmlformats.org/officeDocument/2006/relationships/customXml" Target="../ink/ink1749.xml"/><Relationship Id="rId151" Type="http://schemas.openxmlformats.org/officeDocument/2006/relationships/image" Target="../media/image1324.png"/><Relationship Id="rId389" Type="http://schemas.openxmlformats.org/officeDocument/2006/relationships/image" Target="../media/image1443.png"/><Relationship Id="rId554" Type="http://schemas.openxmlformats.org/officeDocument/2006/relationships/customXml" Target="../ink/ink1979.xml"/><Relationship Id="rId193" Type="http://schemas.openxmlformats.org/officeDocument/2006/relationships/image" Target="../media/image1345.png"/><Relationship Id="rId207" Type="http://schemas.openxmlformats.org/officeDocument/2006/relationships/image" Target="../media/image1352.png"/><Relationship Id="rId249" Type="http://schemas.openxmlformats.org/officeDocument/2006/relationships/image" Target="../media/image1373.png"/><Relationship Id="rId414" Type="http://schemas.openxmlformats.org/officeDocument/2006/relationships/customXml" Target="../ink/ink1909.xml"/><Relationship Id="rId456" Type="http://schemas.openxmlformats.org/officeDocument/2006/relationships/customXml" Target="../ink/ink1930.xml"/><Relationship Id="rId498" Type="http://schemas.openxmlformats.org/officeDocument/2006/relationships/customXml" Target="../ink/ink1951.xml"/><Relationship Id="rId109" Type="http://schemas.openxmlformats.org/officeDocument/2006/relationships/image" Target="../media/image1303.png"/><Relationship Id="rId260" Type="http://schemas.openxmlformats.org/officeDocument/2006/relationships/customXml" Target="../ink/ink1836.xml"/><Relationship Id="rId316" Type="http://schemas.openxmlformats.org/officeDocument/2006/relationships/customXml" Target="../ink/ink1864.xml"/><Relationship Id="rId523" Type="http://schemas.openxmlformats.org/officeDocument/2006/relationships/image" Target="../media/image1510.png"/><Relationship Id="rId55" Type="http://schemas.openxmlformats.org/officeDocument/2006/relationships/image" Target="../media/image1276.png"/><Relationship Id="rId97" Type="http://schemas.openxmlformats.org/officeDocument/2006/relationships/image" Target="../media/image1297.png"/><Relationship Id="rId120" Type="http://schemas.openxmlformats.org/officeDocument/2006/relationships/customXml" Target="../ink/ink1766.xml"/><Relationship Id="rId358" Type="http://schemas.openxmlformats.org/officeDocument/2006/relationships/customXml" Target="../ink/ink1881.xml"/><Relationship Id="rId565" Type="http://schemas.openxmlformats.org/officeDocument/2006/relationships/image" Target="../media/image1531.png"/><Relationship Id="rId162" Type="http://schemas.openxmlformats.org/officeDocument/2006/relationships/customXml" Target="../ink/ink1787.xml"/><Relationship Id="rId218" Type="http://schemas.openxmlformats.org/officeDocument/2006/relationships/customXml" Target="../ink/ink1815.xml"/><Relationship Id="rId425" Type="http://schemas.openxmlformats.org/officeDocument/2006/relationships/image" Target="../media/image1461.png"/><Relationship Id="rId467" Type="http://schemas.openxmlformats.org/officeDocument/2006/relationships/image" Target="../media/image1482.png"/><Relationship Id="rId271" Type="http://schemas.openxmlformats.org/officeDocument/2006/relationships/image" Target="../media/image1384.png"/><Relationship Id="rId131" Type="http://schemas.openxmlformats.org/officeDocument/2006/relationships/image" Target="../media/image1314.png"/><Relationship Id="rId327" Type="http://schemas.openxmlformats.org/officeDocument/2006/relationships/image" Target="../media/image1412.png"/><Relationship Id="rId369" Type="http://schemas.openxmlformats.org/officeDocument/2006/relationships/image" Target="../media/image1433.png"/><Relationship Id="rId534" Type="http://schemas.openxmlformats.org/officeDocument/2006/relationships/customXml" Target="../ink/ink1969.xml"/><Relationship Id="rId173" Type="http://schemas.openxmlformats.org/officeDocument/2006/relationships/image" Target="../media/image1335.png"/><Relationship Id="rId229" Type="http://schemas.openxmlformats.org/officeDocument/2006/relationships/image" Target="../media/image1363.png"/><Relationship Id="rId380" Type="http://schemas.openxmlformats.org/officeDocument/2006/relationships/customXml" Target="../ink/ink1892.xml"/><Relationship Id="rId436" Type="http://schemas.openxmlformats.org/officeDocument/2006/relationships/customXml" Target="../ink/ink1920.xml"/><Relationship Id="rId240" Type="http://schemas.openxmlformats.org/officeDocument/2006/relationships/customXml" Target="../ink/ink1826.xml"/><Relationship Id="rId478" Type="http://schemas.openxmlformats.org/officeDocument/2006/relationships/customXml" Target="../ink/ink1941.xml"/><Relationship Id="rId35" Type="http://schemas.openxmlformats.org/officeDocument/2006/relationships/image" Target="../media/image1266.png"/><Relationship Id="rId77" Type="http://schemas.openxmlformats.org/officeDocument/2006/relationships/image" Target="../media/image1287.png"/><Relationship Id="rId100" Type="http://schemas.openxmlformats.org/officeDocument/2006/relationships/customXml" Target="../ink/ink1756.xml"/><Relationship Id="rId282" Type="http://schemas.openxmlformats.org/officeDocument/2006/relationships/customXml" Target="../ink/ink1847.xml"/><Relationship Id="rId338" Type="http://schemas.openxmlformats.org/officeDocument/2006/relationships/customXml" Target="../ink/ink1871.xml"/><Relationship Id="rId503" Type="http://schemas.openxmlformats.org/officeDocument/2006/relationships/image" Target="../media/image1500.png"/><Relationship Id="rId545" Type="http://schemas.openxmlformats.org/officeDocument/2006/relationships/image" Target="../media/image1521.png"/><Relationship Id="rId142" Type="http://schemas.openxmlformats.org/officeDocument/2006/relationships/customXml" Target="../ink/ink1777.xml"/><Relationship Id="rId184" Type="http://schemas.openxmlformats.org/officeDocument/2006/relationships/customXml" Target="../ink/ink1798.xml"/><Relationship Id="rId391" Type="http://schemas.openxmlformats.org/officeDocument/2006/relationships/image" Target="../media/image1444.png"/><Relationship Id="rId405" Type="http://schemas.openxmlformats.org/officeDocument/2006/relationships/image" Target="../media/image1451.png"/><Relationship Id="rId447" Type="http://schemas.openxmlformats.org/officeDocument/2006/relationships/image" Target="../media/image1472.png"/><Relationship Id="rId251" Type="http://schemas.openxmlformats.org/officeDocument/2006/relationships/image" Target="../media/image1374.png"/><Relationship Id="rId489" Type="http://schemas.openxmlformats.org/officeDocument/2006/relationships/image" Target="../media/image1493.png"/><Relationship Id="rId46" Type="http://schemas.openxmlformats.org/officeDocument/2006/relationships/customXml" Target="../ink/ink1732.xml"/><Relationship Id="rId293" Type="http://schemas.openxmlformats.org/officeDocument/2006/relationships/image" Target="../media/image1395.png"/><Relationship Id="rId307" Type="http://schemas.openxmlformats.org/officeDocument/2006/relationships/image" Target="../media/image1402.png"/><Relationship Id="rId349" Type="http://schemas.openxmlformats.org/officeDocument/2006/relationships/image" Target="../media/image1423.png"/><Relationship Id="rId514" Type="http://schemas.openxmlformats.org/officeDocument/2006/relationships/customXml" Target="../ink/ink1959.xml"/><Relationship Id="rId556" Type="http://schemas.openxmlformats.org/officeDocument/2006/relationships/customXml" Target="../ink/ink1980.xml"/><Relationship Id="rId88" Type="http://schemas.openxmlformats.org/officeDocument/2006/relationships/customXml" Target="../ink/ink1750.xml"/><Relationship Id="rId111" Type="http://schemas.openxmlformats.org/officeDocument/2006/relationships/image" Target="../media/image1304.png"/><Relationship Id="rId153" Type="http://schemas.openxmlformats.org/officeDocument/2006/relationships/image" Target="../media/image1325.png"/><Relationship Id="rId195" Type="http://schemas.openxmlformats.org/officeDocument/2006/relationships/image" Target="../media/image1346.png"/><Relationship Id="rId209" Type="http://schemas.openxmlformats.org/officeDocument/2006/relationships/image" Target="../media/image1353.png"/><Relationship Id="rId360" Type="http://schemas.openxmlformats.org/officeDocument/2006/relationships/customXml" Target="../ink/ink1882.xml"/><Relationship Id="rId416" Type="http://schemas.openxmlformats.org/officeDocument/2006/relationships/customXml" Target="../ink/ink1910.xml"/><Relationship Id="rId220" Type="http://schemas.openxmlformats.org/officeDocument/2006/relationships/customXml" Target="../ink/ink1816.xml"/><Relationship Id="rId458" Type="http://schemas.openxmlformats.org/officeDocument/2006/relationships/customXml" Target="../ink/ink1931.xml"/><Relationship Id="rId57" Type="http://schemas.openxmlformats.org/officeDocument/2006/relationships/image" Target="../media/image1277.png"/><Relationship Id="rId262" Type="http://schemas.openxmlformats.org/officeDocument/2006/relationships/customXml" Target="../ink/ink1837.xml"/><Relationship Id="rId318" Type="http://schemas.openxmlformats.org/officeDocument/2006/relationships/customXml" Target="../ink/ink1865.xml"/><Relationship Id="rId525" Type="http://schemas.openxmlformats.org/officeDocument/2006/relationships/image" Target="../media/image1511.png"/><Relationship Id="rId567" Type="http://schemas.openxmlformats.org/officeDocument/2006/relationships/image" Target="../media/image1532.png"/><Relationship Id="rId99" Type="http://schemas.openxmlformats.org/officeDocument/2006/relationships/image" Target="../media/image1298.png"/><Relationship Id="rId122" Type="http://schemas.openxmlformats.org/officeDocument/2006/relationships/customXml" Target="../ink/ink1767.xml"/><Relationship Id="rId164" Type="http://schemas.openxmlformats.org/officeDocument/2006/relationships/customXml" Target="../ink/ink1788.xml"/><Relationship Id="rId371" Type="http://schemas.openxmlformats.org/officeDocument/2006/relationships/image" Target="../media/image1434.png"/><Relationship Id="rId427" Type="http://schemas.openxmlformats.org/officeDocument/2006/relationships/image" Target="../media/image1462.png"/><Relationship Id="rId469" Type="http://schemas.openxmlformats.org/officeDocument/2006/relationships/image" Target="../media/image1483.png"/><Relationship Id="rId231" Type="http://schemas.openxmlformats.org/officeDocument/2006/relationships/image" Target="../media/image1364.png"/><Relationship Id="rId273" Type="http://schemas.openxmlformats.org/officeDocument/2006/relationships/image" Target="../media/image1385.png"/><Relationship Id="rId480" Type="http://schemas.openxmlformats.org/officeDocument/2006/relationships/customXml" Target="../ink/ink1942.xml"/><Relationship Id="rId536" Type="http://schemas.openxmlformats.org/officeDocument/2006/relationships/customXml" Target="../ink/ink1970.xml"/><Relationship Id="rId133" Type="http://schemas.openxmlformats.org/officeDocument/2006/relationships/image" Target="../media/image1315.png"/><Relationship Id="rId175" Type="http://schemas.openxmlformats.org/officeDocument/2006/relationships/image" Target="../media/image1336.png"/><Relationship Id="rId340" Type="http://schemas.openxmlformats.org/officeDocument/2006/relationships/customXml" Target="../ink/ink1872.xml"/><Relationship Id="rId200" Type="http://schemas.openxmlformats.org/officeDocument/2006/relationships/customXml" Target="../ink/ink1806.xml"/><Relationship Id="rId382" Type="http://schemas.openxmlformats.org/officeDocument/2006/relationships/customXml" Target="../ink/ink1893.xml"/><Relationship Id="rId438" Type="http://schemas.openxmlformats.org/officeDocument/2006/relationships/customXml" Target="../ink/ink1921.xml"/><Relationship Id="rId242" Type="http://schemas.openxmlformats.org/officeDocument/2006/relationships/customXml" Target="../ink/ink1827.xml"/><Relationship Id="rId284" Type="http://schemas.openxmlformats.org/officeDocument/2006/relationships/customXml" Target="../ink/ink1848.xml"/><Relationship Id="rId491" Type="http://schemas.openxmlformats.org/officeDocument/2006/relationships/image" Target="../media/image1494.png"/><Relationship Id="rId505" Type="http://schemas.openxmlformats.org/officeDocument/2006/relationships/image" Target="../media/image1501.png"/><Relationship Id="rId37" Type="http://schemas.openxmlformats.org/officeDocument/2006/relationships/image" Target="../media/image1267.png"/><Relationship Id="rId79" Type="http://schemas.openxmlformats.org/officeDocument/2006/relationships/image" Target="../media/image1288.png"/><Relationship Id="rId102" Type="http://schemas.openxmlformats.org/officeDocument/2006/relationships/customXml" Target="../ink/ink1757.xml"/><Relationship Id="rId144" Type="http://schemas.openxmlformats.org/officeDocument/2006/relationships/customXml" Target="../ink/ink1778.xml"/><Relationship Id="rId547" Type="http://schemas.openxmlformats.org/officeDocument/2006/relationships/image" Target="../media/image1522.png"/><Relationship Id="rId90" Type="http://schemas.openxmlformats.org/officeDocument/2006/relationships/customXml" Target="../ink/ink1751.xml"/><Relationship Id="rId186" Type="http://schemas.openxmlformats.org/officeDocument/2006/relationships/customXml" Target="../ink/ink1799.xml"/><Relationship Id="rId351" Type="http://schemas.openxmlformats.org/officeDocument/2006/relationships/image" Target="../media/image1424.png"/><Relationship Id="rId393" Type="http://schemas.openxmlformats.org/officeDocument/2006/relationships/image" Target="../media/image1445.png"/><Relationship Id="rId407" Type="http://schemas.openxmlformats.org/officeDocument/2006/relationships/image" Target="../media/image1452.png"/><Relationship Id="rId449" Type="http://schemas.openxmlformats.org/officeDocument/2006/relationships/image" Target="../media/image1473.png"/><Relationship Id="rId211" Type="http://schemas.openxmlformats.org/officeDocument/2006/relationships/image" Target="../media/image1354.png"/><Relationship Id="rId253" Type="http://schemas.openxmlformats.org/officeDocument/2006/relationships/image" Target="../media/image1375.png"/><Relationship Id="rId295" Type="http://schemas.openxmlformats.org/officeDocument/2006/relationships/image" Target="../media/image1396.png"/><Relationship Id="rId309" Type="http://schemas.openxmlformats.org/officeDocument/2006/relationships/image" Target="../media/image1403.png"/><Relationship Id="rId460" Type="http://schemas.openxmlformats.org/officeDocument/2006/relationships/customXml" Target="../ink/ink1932.xml"/><Relationship Id="rId516" Type="http://schemas.openxmlformats.org/officeDocument/2006/relationships/customXml" Target="../ink/ink1960.xml"/><Relationship Id="rId48" Type="http://schemas.openxmlformats.org/officeDocument/2006/relationships/customXml" Target="../ink/ink1733.xml"/><Relationship Id="rId113" Type="http://schemas.openxmlformats.org/officeDocument/2006/relationships/image" Target="../media/image1305.png"/><Relationship Id="rId320" Type="http://schemas.openxmlformats.org/officeDocument/2006/relationships/customXml" Target="../ink/ink1866.xml"/><Relationship Id="rId558" Type="http://schemas.openxmlformats.org/officeDocument/2006/relationships/customXml" Target="../ink/ink1981.xml"/><Relationship Id="rId155" Type="http://schemas.openxmlformats.org/officeDocument/2006/relationships/image" Target="../media/image1326.png"/><Relationship Id="rId197" Type="http://schemas.openxmlformats.org/officeDocument/2006/relationships/image" Target="../media/image1347.png"/><Relationship Id="rId362" Type="http://schemas.openxmlformats.org/officeDocument/2006/relationships/customXml" Target="../ink/ink1883.xml"/><Relationship Id="rId418" Type="http://schemas.openxmlformats.org/officeDocument/2006/relationships/customXml" Target="../ink/ink1911.xml"/><Relationship Id="rId222" Type="http://schemas.openxmlformats.org/officeDocument/2006/relationships/customXml" Target="../ink/ink1817.xml"/><Relationship Id="rId264" Type="http://schemas.openxmlformats.org/officeDocument/2006/relationships/customXml" Target="../ink/ink1838.xml"/><Relationship Id="rId471" Type="http://schemas.openxmlformats.org/officeDocument/2006/relationships/image" Target="../media/image1484.png"/><Relationship Id="rId59" Type="http://schemas.openxmlformats.org/officeDocument/2006/relationships/image" Target="../media/image1278.png"/><Relationship Id="rId124" Type="http://schemas.openxmlformats.org/officeDocument/2006/relationships/customXml" Target="../ink/ink1768.xml"/><Relationship Id="rId527" Type="http://schemas.openxmlformats.org/officeDocument/2006/relationships/image" Target="../media/image1512.png"/><Relationship Id="rId70" Type="http://schemas.openxmlformats.org/officeDocument/2006/relationships/customXml" Target="../ink/ink1741.xml"/><Relationship Id="rId166" Type="http://schemas.openxmlformats.org/officeDocument/2006/relationships/customXml" Target="../ink/ink1789.xml"/><Relationship Id="rId373" Type="http://schemas.openxmlformats.org/officeDocument/2006/relationships/image" Target="../media/image1435.png"/><Relationship Id="rId429" Type="http://schemas.openxmlformats.org/officeDocument/2006/relationships/image" Target="../media/image1463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365.png"/><Relationship Id="rId440" Type="http://schemas.openxmlformats.org/officeDocument/2006/relationships/customXml" Target="../ink/ink1922.xml"/><Relationship Id="rId275" Type="http://schemas.openxmlformats.org/officeDocument/2006/relationships/image" Target="../media/image1386.png"/><Relationship Id="rId300" Type="http://schemas.openxmlformats.org/officeDocument/2006/relationships/customXml" Target="../ink/ink1856.xml"/><Relationship Id="rId482" Type="http://schemas.openxmlformats.org/officeDocument/2006/relationships/customXml" Target="../ink/ink1943.xml"/><Relationship Id="rId538" Type="http://schemas.openxmlformats.org/officeDocument/2006/relationships/customXml" Target="../ink/ink1971.xml"/><Relationship Id="rId81" Type="http://schemas.openxmlformats.org/officeDocument/2006/relationships/image" Target="../media/image1289.png"/><Relationship Id="rId135" Type="http://schemas.openxmlformats.org/officeDocument/2006/relationships/image" Target="../media/image1316.png"/><Relationship Id="rId177" Type="http://schemas.openxmlformats.org/officeDocument/2006/relationships/image" Target="../media/image1337.png"/><Relationship Id="rId342" Type="http://schemas.openxmlformats.org/officeDocument/2006/relationships/customXml" Target="../ink/ink1873.xml"/><Relationship Id="rId384" Type="http://schemas.openxmlformats.org/officeDocument/2006/relationships/customXml" Target="../ink/ink1894.xml"/><Relationship Id="rId202" Type="http://schemas.openxmlformats.org/officeDocument/2006/relationships/customXml" Target="../ink/ink1807.xml"/><Relationship Id="rId244" Type="http://schemas.openxmlformats.org/officeDocument/2006/relationships/customXml" Target="../ink/ink1828.xml"/><Relationship Id="rId39" Type="http://schemas.openxmlformats.org/officeDocument/2006/relationships/image" Target="../media/image1268.png"/><Relationship Id="rId286" Type="http://schemas.openxmlformats.org/officeDocument/2006/relationships/customXml" Target="../ink/ink1849.xml"/><Relationship Id="rId451" Type="http://schemas.openxmlformats.org/officeDocument/2006/relationships/image" Target="../media/image1474.png"/><Relationship Id="rId493" Type="http://schemas.openxmlformats.org/officeDocument/2006/relationships/image" Target="../media/image1495.png"/><Relationship Id="rId507" Type="http://schemas.openxmlformats.org/officeDocument/2006/relationships/image" Target="../media/image1502.png"/><Relationship Id="rId549" Type="http://schemas.openxmlformats.org/officeDocument/2006/relationships/image" Target="../media/image1523.png"/><Relationship Id="rId50" Type="http://schemas.openxmlformats.org/officeDocument/2006/relationships/customXml" Target="../ink/ink1734.xml"/><Relationship Id="rId104" Type="http://schemas.openxmlformats.org/officeDocument/2006/relationships/customXml" Target="../ink/ink1758.xml"/><Relationship Id="rId146" Type="http://schemas.openxmlformats.org/officeDocument/2006/relationships/customXml" Target="../ink/ink1779.xml"/><Relationship Id="rId188" Type="http://schemas.openxmlformats.org/officeDocument/2006/relationships/customXml" Target="../ink/ink1800.xml"/><Relationship Id="rId311" Type="http://schemas.openxmlformats.org/officeDocument/2006/relationships/image" Target="../media/image1404.png"/><Relationship Id="rId353" Type="http://schemas.openxmlformats.org/officeDocument/2006/relationships/image" Target="../media/image1425.png"/><Relationship Id="rId395" Type="http://schemas.openxmlformats.org/officeDocument/2006/relationships/image" Target="../media/image1446.png"/><Relationship Id="rId409" Type="http://schemas.openxmlformats.org/officeDocument/2006/relationships/image" Target="../media/image1453.png"/><Relationship Id="rId560" Type="http://schemas.openxmlformats.org/officeDocument/2006/relationships/customXml" Target="../ink/ink1982.xml"/><Relationship Id="rId92" Type="http://schemas.openxmlformats.org/officeDocument/2006/relationships/customXml" Target="../ink/ink1752.xml"/><Relationship Id="rId213" Type="http://schemas.openxmlformats.org/officeDocument/2006/relationships/image" Target="../media/image1355.png"/><Relationship Id="rId420" Type="http://schemas.openxmlformats.org/officeDocument/2006/relationships/customXml" Target="../ink/ink1912.xml"/><Relationship Id="rId255" Type="http://schemas.openxmlformats.org/officeDocument/2006/relationships/image" Target="../media/image1376.png"/><Relationship Id="rId297" Type="http://schemas.openxmlformats.org/officeDocument/2006/relationships/image" Target="../media/image1397.png"/><Relationship Id="rId462" Type="http://schemas.openxmlformats.org/officeDocument/2006/relationships/customXml" Target="../ink/ink1933.xml"/><Relationship Id="rId518" Type="http://schemas.openxmlformats.org/officeDocument/2006/relationships/customXml" Target="../ink/ink1961.xml"/><Relationship Id="rId115" Type="http://schemas.openxmlformats.org/officeDocument/2006/relationships/image" Target="../media/image1306.png"/><Relationship Id="rId157" Type="http://schemas.openxmlformats.org/officeDocument/2006/relationships/image" Target="../media/image1327.png"/><Relationship Id="rId322" Type="http://schemas.openxmlformats.org/officeDocument/2006/relationships/customXml" Target="../ink/ink1867.xml"/><Relationship Id="rId364" Type="http://schemas.openxmlformats.org/officeDocument/2006/relationships/customXml" Target="../ink/ink1884.xml"/><Relationship Id="rId61" Type="http://schemas.openxmlformats.org/officeDocument/2006/relationships/image" Target="../media/image1279.png"/><Relationship Id="rId199" Type="http://schemas.openxmlformats.org/officeDocument/2006/relationships/image" Target="../media/image1348.png"/><Relationship Id="rId224" Type="http://schemas.openxmlformats.org/officeDocument/2006/relationships/customXml" Target="../ink/ink1818.xml"/><Relationship Id="rId266" Type="http://schemas.openxmlformats.org/officeDocument/2006/relationships/customXml" Target="../ink/ink1839.xml"/><Relationship Id="rId431" Type="http://schemas.openxmlformats.org/officeDocument/2006/relationships/image" Target="../media/image1464.png"/><Relationship Id="rId473" Type="http://schemas.openxmlformats.org/officeDocument/2006/relationships/image" Target="../media/image1485.png"/><Relationship Id="rId529" Type="http://schemas.openxmlformats.org/officeDocument/2006/relationships/image" Target="../media/image1513.png"/><Relationship Id="rId30" Type="http://schemas.openxmlformats.org/officeDocument/2006/relationships/customXml" Target="../ink/ink1724.xml"/><Relationship Id="rId126" Type="http://schemas.openxmlformats.org/officeDocument/2006/relationships/customXml" Target="../ink/ink1769.xml"/><Relationship Id="rId168" Type="http://schemas.openxmlformats.org/officeDocument/2006/relationships/customXml" Target="../ink/ink1790.xml"/><Relationship Id="rId540" Type="http://schemas.openxmlformats.org/officeDocument/2006/relationships/customXml" Target="../ink/ink1972.xml"/><Relationship Id="rId72" Type="http://schemas.openxmlformats.org/officeDocument/2006/relationships/customXml" Target="../ink/ink1742.xml"/><Relationship Id="rId375" Type="http://schemas.openxmlformats.org/officeDocument/2006/relationships/image" Target="../media/image1436.png"/><Relationship Id="rId235" Type="http://schemas.openxmlformats.org/officeDocument/2006/relationships/image" Target="../media/image1366.png"/><Relationship Id="rId277" Type="http://schemas.openxmlformats.org/officeDocument/2006/relationships/image" Target="../media/image1387.png"/><Relationship Id="rId400" Type="http://schemas.openxmlformats.org/officeDocument/2006/relationships/customXml" Target="../ink/ink1902.xml"/><Relationship Id="rId442" Type="http://schemas.openxmlformats.org/officeDocument/2006/relationships/customXml" Target="../ink/ink1923.xml"/><Relationship Id="rId484" Type="http://schemas.openxmlformats.org/officeDocument/2006/relationships/customXml" Target="../ink/ink1944.xml"/><Relationship Id="rId137" Type="http://schemas.openxmlformats.org/officeDocument/2006/relationships/image" Target="../media/image1317.png"/><Relationship Id="rId302" Type="http://schemas.openxmlformats.org/officeDocument/2006/relationships/customXml" Target="../ink/ink1857.xml"/><Relationship Id="rId344" Type="http://schemas.openxmlformats.org/officeDocument/2006/relationships/customXml" Target="../ink/ink1874.xml"/><Relationship Id="rId41" Type="http://schemas.openxmlformats.org/officeDocument/2006/relationships/image" Target="../media/image1269.png"/><Relationship Id="rId83" Type="http://schemas.openxmlformats.org/officeDocument/2006/relationships/image" Target="../media/image1290.png"/><Relationship Id="rId179" Type="http://schemas.openxmlformats.org/officeDocument/2006/relationships/image" Target="../media/image1338.png"/><Relationship Id="rId386" Type="http://schemas.openxmlformats.org/officeDocument/2006/relationships/customXml" Target="../ink/ink1895.xml"/><Relationship Id="rId551" Type="http://schemas.openxmlformats.org/officeDocument/2006/relationships/image" Target="../media/image1524.png"/><Relationship Id="rId190" Type="http://schemas.openxmlformats.org/officeDocument/2006/relationships/customXml" Target="../ink/ink1801.xml"/><Relationship Id="rId204" Type="http://schemas.openxmlformats.org/officeDocument/2006/relationships/customXml" Target="../ink/ink1808.xml"/><Relationship Id="rId246" Type="http://schemas.openxmlformats.org/officeDocument/2006/relationships/customXml" Target="../ink/ink1829.xml"/><Relationship Id="rId288" Type="http://schemas.openxmlformats.org/officeDocument/2006/relationships/customXml" Target="../ink/ink1850.xml"/><Relationship Id="rId411" Type="http://schemas.openxmlformats.org/officeDocument/2006/relationships/image" Target="../media/image1454.png"/><Relationship Id="rId453" Type="http://schemas.openxmlformats.org/officeDocument/2006/relationships/image" Target="../media/image1475.png"/><Relationship Id="rId509" Type="http://schemas.openxmlformats.org/officeDocument/2006/relationships/image" Target="../media/image1503.png"/><Relationship Id="rId106" Type="http://schemas.openxmlformats.org/officeDocument/2006/relationships/customXml" Target="../ink/ink1759.xml"/><Relationship Id="rId313" Type="http://schemas.openxmlformats.org/officeDocument/2006/relationships/image" Target="../media/image1405.png"/><Relationship Id="rId495" Type="http://schemas.openxmlformats.org/officeDocument/2006/relationships/image" Target="../media/image1496.png"/><Relationship Id="rId52" Type="http://schemas.openxmlformats.org/officeDocument/2006/relationships/customXml" Target="../ink/ink1735.xml"/><Relationship Id="rId94" Type="http://schemas.openxmlformats.org/officeDocument/2006/relationships/customXml" Target="../ink/ink1753.xml"/><Relationship Id="rId148" Type="http://schemas.openxmlformats.org/officeDocument/2006/relationships/customXml" Target="../ink/ink1780.xml"/><Relationship Id="rId355" Type="http://schemas.openxmlformats.org/officeDocument/2006/relationships/image" Target="../media/image1426.png"/><Relationship Id="rId397" Type="http://schemas.openxmlformats.org/officeDocument/2006/relationships/image" Target="../media/image1447.png"/><Relationship Id="rId520" Type="http://schemas.openxmlformats.org/officeDocument/2006/relationships/customXml" Target="../ink/ink1962.xml"/><Relationship Id="rId562" Type="http://schemas.openxmlformats.org/officeDocument/2006/relationships/customXml" Target="../ink/ink1983.xml"/><Relationship Id="rId215" Type="http://schemas.openxmlformats.org/officeDocument/2006/relationships/image" Target="../media/image1356.png"/><Relationship Id="rId257" Type="http://schemas.openxmlformats.org/officeDocument/2006/relationships/image" Target="../media/image1377.png"/><Relationship Id="rId422" Type="http://schemas.openxmlformats.org/officeDocument/2006/relationships/customXml" Target="../ink/ink1913.xml"/><Relationship Id="rId464" Type="http://schemas.openxmlformats.org/officeDocument/2006/relationships/customXml" Target="../ink/ink1934.xml"/><Relationship Id="rId299" Type="http://schemas.openxmlformats.org/officeDocument/2006/relationships/image" Target="../media/image1398.png"/><Relationship Id="rId159" Type="http://schemas.openxmlformats.org/officeDocument/2006/relationships/image" Target="../media/image1328.png"/><Relationship Id="rId366" Type="http://schemas.openxmlformats.org/officeDocument/2006/relationships/customXml" Target="../ink/ink1885.xml"/><Relationship Id="rId226" Type="http://schemas.openxmlformats.org/officeDocument/2006/relationships/customXml" Target="../ink/ink1819.xml"/><Relationship Id="rId433" Type="http://schemas.openxmlformats.org/officeDocument/2006/relationships/image" Target="../media/image1465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42.xml"/><Relationship Id="rId671" Type="http://schemas.openxmlformats.org/officeDocument/2006/relationships/customXml" Target="../ink/ink2319.xml"/><Relationship Id="rId21" Type="http://schemas.openxmlformats.org/officeDocument/2006/relationships/customXml" Target="../ink/ink1994.xml"/><Relationship Id="rId324" Type="http://schemas.openxmlformats.org/officeDocument/2006/relationships/image" Target="../media/image1693.png"/><Relationship Id="rId531" Type="http://schemas.openxmlformats.org/officeDocument/2006/relationships/customXml" Target="../ink/ink2249.xml"/><Relationship Id="rId629" Type="http://schemas.openxmlformats.org/officeDocument/2006/relationships/customXml" Target="../ink/ink2298.xml"/><Relationship Id="rId170" Type="http://schemas.openxmlformats.org/officeDocument/2006/relationships/image" Target="../media/image1616.png"/><Relationship Id="rId268" Type="http://schemas.openxmlformats.org/officeDocument/2006/relationships/image" Target="../media/image1665.png"/><Relationship Id="rId475" Type="http://schemas.openxmlformats.org/officeDocument/2006/relationships/customXml" Target="../ink/ink2221.xml"/><Relationship Id="rId682" Type="http://schemas.openxmlformats.org/officeDocument/2006/relationships/image" Target="../media/image1872.png"/><Relationship Id="rId32" Type="http://schemas.openxmlformats.org/officeDocument/2006/relationships/image" Target="../media/image1547.png"/><Relationship Id="rId128" Type="http://schemas.openxmlformats.org/officeDocument/2006/relationships/image" Target="../media/image1595.png"/><Relationship Id="rId335" Type="http://schemas.openxmlformats.org/officeDocument/2006/relationships/customXml" Target="../ink/ink2151.xml"/><Relationship Id="rId542" Type="http://schemas.openxmlformats.org/officeDocument/2006/relationships/image" Target="../media/image1802.png"/><Relationship Id="rId181" Type="http://schemas.openxmlformats.org/officeDocument/2006/relationships/customXml" Target="../ink/ink2074.xml"/><Relationship Id="rId402" Type="http://schemas.openxmlformats.org/officeDocument/2006/relationships/image" Target="../media/image1732.png"/><Relationship Id="rId279" Type="http://schemas.openxmlformats.org/officeDocument/2006/relationships/customXml" Target="../ink/ink2123.xml"/><Relationship Id="rId486" Type="http://schemas.openxmlformats.org/officeDocument/2006/relationships/image" Target="../media/image1774.png"/><Relationship Id="rId693" Type="http://schemas.openxmlformats.org/officeDocument/2006/relationships/customXml" Target="../ink/ink2330.xml"/><Relationship Id="rId707" Type="http://schemas.openxmlformats.org/officeDocument/2006/relationships/customXml" Target="../ink/ink2337.xml"/><Relationship Id="rId43" Type="http://schemas.openxmlformats.org/officeDocument/2006/relationships/customXml" Target="../ink/ink2005.xml"/><Relationship Id="rId139" Type="http://schemas.openxmlformats.org/officeDocument/2006/relationships/customXml" Target="../ink/ink2053.xml"/><Relationship Id="rId346" Type="http://schemas.openxmlformats.org/officeDocument/2006/relationships/image" Target="../media/image1704.png"/><Relationship Id="rId553" Type="http://schemas.openxmlformats.org/officeDocument/2006/relationships/customXml" Target="../ink/ink2260.xml"/><Relationship Id="rId192" Type="http://schemas.openxmlformats.org/officeDocument/2006/relationships/image" Target="../media/image1627.png"/><Relationship Id="rId206" Type="http://schemas.openxmlformats.org/officeDocument/2006/relationships/image" Target="../media/image1634.png"/><Relationship Id="rId413" Type="http://schemas.openxmlformats.org/officeDocument/2006/relationships/customXml" Target="../ink/ink2190.xml"/><Relationship Id="rId497" Type="http://schemas.openxmlformats.org/officeDocument/2006/relationships/customXml" Target="../ink/ink2232.xml"/><Relationship Id="rId620" Type="http://schemas.openxmlformats.org/officeDocument/2006/relationships/image" Target="../media/image1841.png"/><Relationship Id="rId718" Type="http://schemas.openxmlformats.org/officeDocument/2006/relationships/image" Target="../media/image1890.png"/><Relationship Id="rId357" Type="http://schemas.openxmlformats.org/officeDocument/2006/relationships/customXml" Target="../ink/ink2162.xml"/><Relationship Id="rId54" Type="http://schemas.openxmlformats.org/officeDocument/2006/relationships/image" Target="../media/image1558.png"/><Relationship Id="rId217" Type="http://schemas.openxmlformats.org/officeDocument/2006/relationships/customXml" Target="../ink/ink2092.xml"/><Relationship Id="rId564" Type="http://schemas.openxmlformats.org/officeDocument/2006/relationships/image" Target="../media/image1813.png"/><Relationship Id="rId424" Type="http://schemas.openxmlformats.org/officeDocument/2006/relationships/image" Target="../media/image1743.png"/><Relationship Id="rId631" Type="http://schemas.openxmlformats.org/officeDocument/2006/relationships/customXml" Target="../ink/ink2299.xml"/><Relationship Id="rId729" Type="http://schemas.openxmlformats.org/officeDocument/2006/relationships/customXml" Target="../ink/ink2348.xml"/><Relationship Id="rId270" Type="http://schemas.openxmlformats.org/officeDocument/2006/relationships/image" Target="../media/image1666.png"/><Relationship Id="rId65" Type="http://schemas.openxmlformats.org/officeDocument/2006/relationships/customXml" Target="../ink/ink2016.xml"/><Relationship Id="rId130" Type="http://schemas.openxmlformats.org/officeDocument/2006/relationships/image" Target="../media/image1596.png"/><Relationship Id="rId368" Type="http://schemas.openxmlformats.org/officeDocument/2006/relationships/image" Target="../media/image1715.png"/><Relationship Id="rId575" Type="http://schemas.openxmlformats.org/officeDocument/2006/relationships/customXml" Target="../ink/ink2271.xml"/><Relationship Id="rId228" Type="http://schemas.openxmlformats.org/officeDocument/2006/relationships/image" Target="../media/image1645.png"/><Relationship Id="rId435" Type="http://schemas.openxmlformats.org/officeDocument/2006/relationships/customXml" Target="../ink/ink2201.xml"/><Relationship Id="rId642" Type="http://schemas.openxmlformats.org/officeDocument/2006/relationships/image" Target="../media/image1852.png"/><Relationship Id="rId281" Type="http://schemas.openxmlformats.org/officeDocument/2006/relationships/customXml" Target="../ink/ink2124.xml"/><Relationship Id="rId502" Type="http://schemas.openxmlformats.org/officeDocument/2006/relationships/image" Target="../media/image1782.png"/><Relationship Id="rId76" Type="http://schemas.openxmlformats.org/officeDocument/2006/relationships/image" Target="../media/image1569.png"/><Relationship Id="rId141" Type="http://schemas.openxmlformats.org/officeDocument/2006/relationships/customXml" Target="../ink/ink2054.xml"/><Relationship Id="rId379" Type="http://schemas.openxmlformats.org/officeDocument/2006/relationships/customXml" Target="../ink/ink2173.xml"/><Relationship Id="rId586" Type="http://schemas.openxmlformats.org/officeDocument/2006/relationships/image" Target="../media/image1824.png"/><Relationship Id="rId7" Type="http://schemas.openxmlformats.org/officeDocument/2006/relationships/customXml" Target="../ink/ink1987.xml"/><Relationship Id="rId239" Type="http://schemas.openxmlformats.org/officeDocument/2006/relationships/customXml" Target="../ink/ink2103.xml"/><Relationship Id="rId446" Type="http://schemas.openxmlformats.org/officeDocument/2006/relationships/image" Target="../media/image1754.png"/><Relationship Id="rId653" Type="http://schemas.openxmlformats.org/officeDocument/2006/relationships/customXml" Target="../ink/ink2310.xml"/><Relationship Id="rId292" Type="http://schemas.openxmlformats.org/officeDocument/2006/relationships/image" Target="../media/image1677.png"/><Relationship Id="rId306" Type="http://schemas.openxmlformats.org/officeDocument/2006/relationships/image" Target="../media/image1684.png"/><Relationship Id="rId87" Type="http://schemas.openxmlformats.org/officeDocument/2006/relationships/customXml" Target="../ink/ink2027.xml"/><Relationship Id="rId513" Type="http://schemas.openxmlformats.org/officeDocument/2006/relationships/customXml" Target="../ink/ink2240.xml"/><Relationship Id="rId597" Type="http://schemas.openxmlformats.org/officeDocument/2006/relationships/customXml" Target="../ink/ink2282.xml"/><Relationship Id="rId720" Type="http://schemas.openxmlformats.org/officeDocument/2006/relationships/image" Target="../media/image1891.png"/><Relationship Id="rId152" Type="http://schemas.openxmlformats.org/officeDocument/2006/relationships/image" Target="../media/image1607.png"/><Relationship Id="rId457" Type="http://schemas.openxmlformats.org/officeDocument/2006/relationships/customXml" Target="../ink/ink2212.xml"/><Relationship Id="rId664" Type="http://schemas.openxmlformats.org/officeDocument/2006/relationships/image" Target="../media/image1863.png"/><Relationship Id="rId14" Type="http://schemas.openxmlformats.org/officeDocument/2006/relationships/image" Target="../media/image1538.png"/><Relationship Id="rId317" Type="http://schemas.openxmlformats.org/officeDocument/2006/relationships/customXml" Target="../ink/ink2142.xml"/><Relationship Id="rId524" Type="http://schemas.openxmlformats.org/officeDocument/2006/relationships/image" Target="../media/image1793.png"/><Relationship Id="rId731" Type="http://schemas.openxmlformats.org/officeDocument/2006/relationships/customXml" Target="../ink/ink2349.xml"/><Relationship Id="rId98" Type="http://schemas.openxmlformats.org/officeDocument/2006/relationships/image" Target="../media/image1580.png"/><Relationship Id="rId163" Type="http://schemas.openxmlformats.org/officeDocument/2006/relationships/customXml" Target="../ink/ink2065.xml"/><Relationship Id="rId370" Type="http://schemas.openxmlformats.org/officeDocument/2006/relationships/image" Target="../media/image1716.png"/><Relationship Id="rId230" Type="http://schemas.openxmlformats.org/officeDocument/2006/relationships/image" Target="../media/image1646.png"/><Relationship Id="rId468" Type="http://schemas.openxmlformats.org/officeDocument/2006/relationships/image" Target="../media/image1765.png"/><Relationship Id="rId675" Type="http://schemas.openxmlformats.org/officeDocument/2006/relationships/customXml" Target="../ink/ink2321.xml"/><Relationship Id="rId25" Type="http://schemas.openxmlformats.org/officeDocument/2006/relationships/customXml" Target="../ink/ink1996.xml"/><Relationship Id="rId328" Type="http://schemas.openxmlformats.org/officeDocument/2006/relationships/image" Target="../media/image1695.png"/><Relationship Id="rId535" Type="http://schemas.openxmlformats.org/officeDocument/2006/relationships/customXml" Target="../ink/ink2251.xml"/><Relationship Id="rId742" Type="http://schemas.openxmlformats.org/officeDocument/2006/relationships/image" Target="../media/image1902.png"/><Relationship Id="rId174" Type="http://schemas.openxmlformats.org/officeDocument/2006/relationships/image" Target="../media/image1618.png"/><Relationship Id="rId381" Type="http://schemas.openxmlformats.org/officeDocument/2006/relationships/customXml" Target="../ink/ink2174.xml"/><Relationship Id="rId602" Type="http://schemas.openxmlformats.org/officeDocument/2006/relationships/image" Target="../media/image1832.png"/><Relationship Id="rId241" Type="http://schemas.openxmlformats.org/officeDocument/2006/relationships/customXml" Target="../ink/ink2104.xml"/><Relationship Id="rId479" Type="http://schemas.openxmlformats.org/officeDocument/2006/relationships/customXml" Target="../ink/ink2223.xml"/><Relationship Id="rId686" Type="http://schemas.openxmlformats.org/officeDocument/2006/relationships/image" Target="../media/image1874.png"/><Relationship Id="rId36" Type="http://schemas.openxmlformats.org/officeDocument/2006/relationships/image" Target="../media/image1549.png"/><Relationship Id="rId339" Type="http://schemas.openxmlformats.org/officeDocument/2006/relationships/customXml" Target="../ink/ink2153.xml"/><Relationship Id="rId546" Type="http://schemas.openxmlformats.org/officeDocument/2006/relationships/image" Target="../media/image1804.png"/><Relationship Id="rId101" Type="http://schemas.openxmlformats.org/officeDocument/2006/relationships/customXml" Target="../ink/ink2034.xml"/><Relationship Id="rId185" Type="http://schemas.openxmlformats.org/officeDocument/2006/relationships/customXml" Target="../ink/ink2076.xml"/><Relationship Id="rId406" Type="http://schemas.openxmlformats.org/officeDocument/2006/relationships/image" Target="../media/image1734.png"/><Relationship Id="rId392" Type="http://schemas.openxmlformats.org/officeDocument/2006/relationships/image" Target="../media/image1727.png"/><Relationship Id="rId613" Type="http://schemas.openxmlformats.org/officeDocument/2006/relationships/customXml" Target="../ink/ink2290.xml"/><Relationship Id="rId697" Type="http://schemas.openxmlformats.org/officeDocument/2006/relationships/customXml" Target="../ink/ink2332.xml"/><Relationship Id="rId252" Type="http://schemas.openxmlformats.org/officeDocument/2006/relationships/image" Target="../media/image1657.png"/><Relationship Id="rId47" Type="http://schemas.openxmlformats.org/officeDocument/2006/relationships/customXml" Target="../ink/ink2007.xml"/><Relationship Id="rId112" Type="http://schemas.openxmlformats.org/officeDocument/2006/relationships/image" Target="../media/image1587.png"/><Relationship Id="rId557" Type="http://schemas.openxmlformats.org/officeDocument/2006/relationships/customXml" Target="../ink/ink2262.xml"/><Relationship Id="rId196" Type="http://schemas.openxmlformats.org/officeDocument/2006/relationships/image" Target="../media/image1629.png"/><Relationship Id="rId417" Type="http://schemas.openxmlformats.org/officeDocument/2006/relationships/customXml" Target="../ink/ink2192.xml"/><Relationship Id="rId624" Type="http://schemas.openxmlformats.org/officeDocument/2006/relationships/image" Target="../media/image1843.png"/><Relationship Id="rId263" Type="http://schemas.openxmlformats.org/officeDocument/2006/relationships/customXml" Target="../ink/ink2115.xml"/><Relationship Id="rId470" Type="http://schemas.openxmlformats.org/officeDocument/2006/relationships/image" Target="../media/image1766.png"/><Relationship Id="rId58" Type="http://schemas.openxmlformats.org/officeDocument/2006/relationships/image" Target="../media/image1560.png"/><Relationship Id="rId123" Type="http://schemas.openxmlformats.org/officeDocument/2006/relationships/customXml" Target="../ink/ink2045.xml"/><Relationship Id="rId330" Type="http://schemas.openxmlformats.org/officeDocument/2006/relationships/image" Target="../media/image1696.png"/><Relationship Id="rId568" Type="http://schemas.openxmlformats.org/officeDocument/2006/relationships/image" Target="../media/image1815.png"/><Relationship Id="rId428" Type="http://schemas.openxmlformats.org/officeDocument/2006/relationships/image" Target="../media/image1745.png"/><Relationship Id="rId635" Type="http://schemas.openxmlformats.org/officeDocument/2006/relationships/customXml" Target="../ink/ink2301.xml"/><Relationship Id="rId274" Type="http://schemas.openxmlformats.org/officeDocument/2006/relationships/image" Target="../media/image1668.png"/><Relationship Id="rId481" Type="http://schemas.openxmlformats.org/officeDocument/2006/relationships/customXml" Target="../ink/ink2224.xml"/><Relationship Id="rId702" Type="http://schemas.openxmlformats.org/officeDocument/2006/relationships/image" Target="../media/image1882.png"/><Relationship Id="rId69" Type="http://schemas.openxmlformats.org/officeDocument/2006/relationships/customXml" Target="../ink/ink2018.xml"/><Relationship Id="rId134" Type="http://schemas.openxmlformats.org/officeDocument/2006/relationships/image" Target="../media/image1598.png"/><Relationship Id="rId579" Type="http://schemas.openxmlformats.org/officeDocument/2006/relationships/customXml" Target="../ink/ink2273.xml"/><Relationship Id="rId341" Type="http://schemas.openxmlformats.org/officeDocument/2006/relationships/customXml" Target="../ink/ink2154.xml"/><Relationship Id="rId439" Type="http://schemas.openxmlformats.org/officeDocument/2006/relationships/customXml" Target="../ink/ink2203.xml"/><Relationship Id="rId646" Type="http://schemas.openxmlformats.org/officeDocument/2006/relationships/image" Target="../media/image1854.png"/><Relationship Id="rId201" Type="http://schemas.openxmlformats.org/officeDocument/2006/relationships/customXml" Target="../ink/ink2084.xml"/><Relationship Id="rId285" Type="http://schemas.openxmlformats.org/officeDocument/2006/relationships/customXml" Target="../ink/ink2126.xml"/><Relationship Id="rId506" Type="http://schemas.openxmlformats.org/officeDocument/2006/relationships/image" Target="../media/image1784.png"/><Relationship Id="rId492" Type="http://schemas.openxmlformats.org/officeDocument/2006/relationships/image" Target="../media/image1777.png"/><Relationship Id="rId713" Type="http://schemas.openxmlformats.org/officeDocument/2006/relationships/customXml" Target="../ink/ink2340.xml"/><Relationship Id="rId145" Type="http://schemas.openxmlformats.org/officeDocument/2006/relationships/customXml" Target="../ink/ink2056.xml"/><Relationship Id="rId352" Type="http://schemas.openxmlformats.org/officeDocument/2006/relationships/image" Target="../media/image1707.png"/><Relationship Id="rId212" Type="http://schemas.openxmlformats.org/officeDocument/2006/relationships/image" Target="../media/image1637.png"/><Relationship Id="rId657" Type="http://schemas.openxmlformats.org/officeDocument/2006/relationships/customXml" Target="../ink/ink2312.xml"/><Relationship Id="rId296" Type="http://schemas.openxmlformats.org/officeDocument/2006/relationships/image" Target="../media/image1679.png"/><Relationship Id="rId517" Type="http://schemas.openxmlformats.org/officeDocument/2006/relationships/customXml" Target="../ink/ink2242.xml"/><Relationship Id="rId724" Type="http://schemas.openxmlformats.org/officeDocument/2006/relationships/image" Target="../media/image1893.png"/><Relationship Id="rId60" Type="http://schemas.openxmlformats.org/officeDocument/2006/relationships/image" Target="../media/image1561.png"/><Relationship Id="rId156" Type="http://schemas.openxmlformats.org/officeDocument/2006/relationships/image" Target="../media/image1609.png"/><Relationship Id="rId363" Type="http://schemas.openxmlformats.org/officeDocument/2006/relationships/customXml" Target="../ink/ink2165.xml"/><Relationship Id="rId570" Type="http://schemas.openxmlformats.org/officeDocument/2006/relationships/image" Target="../media/image1816.png"/><Relationship Id="rId223" Type="http://schemas.openxmlformats.org/officeDocument/2006/relationships/customXml" Target="../ink/ink2095.xml"/><Relationship Id="rId430" Type="http://schemas.openxmlformats.org/officeDocument/2006/relationships/image" Target="../media/image1746.png"/><Relationship Id="rId668" Type="http://schemas.openxmlformats.org/officeDocument/2006/relationships/image" Target="../media/image1865.png"/><Relationship Id="rId18" Type="http://schemas.openxmlformats.org/officeDocument/2006/relationships/image" Target="../media/image1540.png"/><Relationship Id="rId528" Type="http://schemas.openxmlformats.org/officeDocument/2006/relationships/image" Target="../media/image1795.png"/><Relationship Id="rId735" Type="http://schemas.openxmlformats.org/officeDocument/2006/relationships/customXml" Target="../ink/ink2351.xml"/><Relationship Id="rId167" Type="http://schemas.openxmlformats.org/officeDocument/2006/relationships/customXml" Target="../ink/ink2067.xml"/><Relationship Id="rId374" Type="http://schemas.openxmlformats.org/officeDocument/2006/relationships/image" Target="../media/image1718.png"/><Relationship Id="rId581" Type="http://schemas.openxmlformats.org/officeDocument/2006/relationships/customXml" Target="../ink/ink2274.xml"/><Relationship Id="rId71" Type="http://schemas.openxmlformats.org/officeDocument/2006/relationships/customXml" Target="../ink/ink2019.xml"/><Relationship Id="rId234" Type="http://schemas.openxmlformats.org/officeDocument/2006/relationships/image" Target="../media/image1648.png"/><Relationship Id="rId679" Type="http://schemas.openxmlformats.org/officeDocument/2006/relationships/customXml" Target="../ink/ink2323.xml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998.xml"/><Relationship Id="rId441" Type="http://schemas.openxmlformats.org/officeDocument/2006/relationships/customXml" Target="../ink/ink2204.xml"/><Relationship Id="rId539" Type="http://schemas.openxmlformats.org/officeDocument/2006/relationships/customXml" Target="../ink/ink2253.xml"/><Relationship Id="rId746" Type="http://schemas.openxmlformats.org/officeDocument/2006/relationships/image" Target="../media/image1904.png"/><Relationship Id="rId178" Type="http://schemas.openxmlformats.org/officeDocument/2006/relationships/image" Target="../media/image1620.png"/><Relationship Id="rId301" Type="http://schemas.openxmlformats.org/officeDocument/2006/relationships/customXml" Target="../ink/ink2134.xml"/><Relationship Id="rId82" Type="http://schemas.openxmlformats.org/officeDocument/2006/relationships/image" Target="../media/image1572.png"/><Relationship Id="rId385" Type="http://schemas.openxmlformats.org/officeDocument/2006/relationships/customXml" Target="../ink/ink2176.xml"/><Relationship Id="rId592" Type="http://schemas.openxmlformats.org/officeDocument/2006/relationships/image" Target="../media/image1827.png"/><Relationship Id="rId606" Type="http://schemas.openxmlformats.org/officeDocument/2006/relationships/image" Target="../media/image1834.png"/><Relationship Id="rId245" Type="http://schemas.openxmlformats.org/officeDocument/2006/relationships/customXml" Target="../ink/ink2106.xml"/><Relationship Id="rId452" Type="http://schemas.openxmlformats.org/officeDocument/2006/relationships/image" Target="../media/image1757.png"/><Relationship Id="rId105" Type="http://schemas.openxmlformats.org/officeDocument/2006/relationships/customXml" Target="../ink/ink2036.xml"/><Relationship Id="rId312" Type="http://schemas.openxmlformats.org/officeDocument/2006/relationships/image" Target="../media/image1687.png"/><Relationship Id="rId93" Type="http://schemas.openxmlformats.org/officeDocument/2006/relationships/customXml" Target="../ink/ink2030.xml"/><Relationship Id="rId189" Type="http://schemas.openxmlformats.org/officeDocument/2006/relationships/customXml" Target="../ink/ink2078.xml"/><Relationship Id="rId396" Type="http://schemas.openxmlformats.org/officeDocument/2006/relationships/image" Target="../media/image1729.png"/><Relationship Id="rId617" Type="http://schemas.openxmlformats.org/officeDocument/2006/relationships/customXml" Target="../ink/ink2292.xml"/><Relationship Id="rId256" Type="http://schemas.openxmlformats.org/officeDocument/2006/relationships/image" Target="../media/image1659.png"/><Relationship Id="rId463" Type="http://schemas.openxmlformats.org/officeDocument/2006/relationships/customXml" Target="../ink/ink2215.xml"/><Relationship Id="rId670" Type="http://schemas.openxmlformats.org/officeDocument/2006/relationships/image" Target="../media/image1866.png"/><Relationship Id="rId116" Type="http://schemas.openxmlformats.org/officeDocument/2006/relationships/image" Target="../media/image1589.png"/><Relationship Id="rId158" Type="http://schemas.openxmlformats.org/officeDocument/2006/relationships/image" Target="../media/image1610.png"/><Relationship Id="rId323" Type="http://schemas.openxmlformats.org/officeDocument/2006/relationships/customXml" Target="../ink/ink2145.xml"/><Relationship Id="rId530" Type="http://schemas.openxmlformats.org/officeDocument/2006/relationships/image" Target="../media/image1796.png"/><Relationship Id="rId726" Type="http://schemas.openxmlformats.org/officeDocument/2006/relationships/image" Target="../media/image1894.png"/><Relationship Id="rId20" Type="http://schemas.openxmlformats.org/officeDocument/2006/relationships/image" Target="../media/image1541.png"/><Relationship Id="rId62" Type="http://schemas.openxmlformats.org/officeDocument/2006/relationships/image" Target="../media/image1562.png"/><Relationship Id="rId365" Type="http://schemas.openxmlformats.org/officeDocument/2006/relationships/customXml" Target="../ink/ink2166.xml"/><Relationship Id="rId572" Type="http://schemas.openxmlformats.org/officeDocument/2006/relationships/image" Target="../media/image1817.png"/><Relationship Id="rId628" Type="http://schemas.openxmlformats.org/officeDocument/2006/relationships/image" Target="../media/image1845.png"/><Relationship Id="rId225" Type="http://schemas.openxmlformats.org/officeDocument/2006/relationships/customXml" Target="../ink/ink2096.xml"/><Relationship Id="rId267" Type="http://schemas.openxmlformats.org/officeDocument/2006/relationships/customXml" Target="../ink/ink2117.xml"/><Relationship Id="rId432" Type="http://schemas.openxmlformats.org/officeDocument/2006/relationships/image" Target="../media/image1747.png"/><Relationship Id="rId474" Type="http://schemas.openxmlformats.org/officeDocument/2006/relationships/image" Target="../media/image1768.png"/><Relationship Id="rId127" Type="http://schemas.openxmlformats.org/officeDocument/2006/relationships/customXml" Target="../ink/ink2047.xml"/><Relationship Id="rId681" Type="http://schemas.openxmlformats.org/officeDocument/2006/relationships/customXml" Target="../ink/ink2324.xml"/><Relationship Id="rId737" Type="http://schemas.openxmlformats.org/officeDocument/2006/relationships/customXml" Target="../ink/ink2352.xml"/><Relationship Id="rId31" Type="http://schemas.openxmlformats.org/officeDocument/2006/relationships/customXml" Target="../ink/ink1999.xml"/><Relationship Id="rId73" Type="http://schemas.openxmlformats.org/officeDocument/2006/relationships/customXml" Target="../ink/ink2020.xml"/><Relationship Id="rId169" Type="http://schemas.openxmlformats.org/officeDocument/2006/relationships/customXml" Target="../ink/ink2068.xml"/><Relationship Id="rId334" Type="http://schemas.openxmlformats.org/officeDocument/2006/relationships/image" Target="../media/image1698.png"/><Relationship Id="rId376" Type="http://schemas.openxmlformats.org/officeDocument/2006/relationships/image" Target="../media/image1719.png"/><Relationship Id="rId541" Type="http://schemas.openxmlformats.org/officeDocument/2006/relationships/customXml" Target="../ink/ink2254.xml"/><Relationship Id="rId583" Type="http://schemas.openxmlformats.org/officeDocument/2006/relationships/customXml" Target="../ink/ink2275.xml"/><Relationship Id="rId639" Type="http://schemas.openxmlformats.org/officeDocument/2006/relationships/customXml" Target="../ink/ink2303.xml"/><Relationship Id="rId180" Type="http://schemas.openxmlformats.org/officeDocument/2006/relationships/image" Target="../media/image1621.png"/><Relationship Id="rId236" Type="http://schemas.openxmlformats.org/officeDocument/2006/relationships/image" Target="../media/image1649.png"/><Relationship Id="rId278" Type="http://schemas.openxmlformats.org/officeDocument/2006/relationships/image" Target="../media/image1670.png"/><Relationship Id="rId401" Type="http://schemas.openxmlformats.org/officeDocument/2006/relationships/customXml" Target="../ink/ink2184.xml"/><Relationship Id="rId443" Type="http://schemas.openxmlformats.org/officeDocument/2006/relationships/customXml" Target="../ink/ink2205.xml"/><Relationship Id="rId650" Type="http://schemas.openxmlformats.org/officeDocument/2006/relationships/image" Target="../media/image1856.png"/><Relationship Id="rId303" Type="http://schemas.openxmlformats.org/officeDocument/2006/relationships/customXml" Target="../ink/ink2135.xml"/><Relationship Id="rId485" Type="http://schemas.openxmlformats.org/officeDocument/2006/relationships/customXml" Target="../ink/ink2226.xml"/><Relationship Id="rId692" Type="http://schemas.openxmlformats.org/officeDocument/2006/relationships/image" Target="../media/image1877.png"/><Relationship Id="rId706" Type="http://schemas.openxmlformats.org/officeDocument/2006/relationships/image" Target="../media/image1884.png"/><Relationship Id="rId42" Type="http://schemas.openxmlformats.org/officeDocument/2006/relationships/image" Target="../media/image1552.png"/><Relationship Id="rId84" Type="http://schemas.openxmlformats.org/officeDocument/2006/relationships/image" Target="../media/image1573.png"/><Relationship Id="rId138" Type="http://schemas.openxmlformats.org/officeDocument/2006/relationships/image" Target="../media/image1600.png"/><Relationship Id="rId345" Type="http://schemas.openxmlformats.org/officeDocument/2006/relationships/customXml" Target="../ink/ink2156.xml"/><Relationship Id="rId387" Type="http://schemas.openxmlformats.org/officeDocument/2006/relationships/customXml" Target="../ink/ink2177.xml"/><Relationship Id="rId510" Type="http://schemas.openxmlformats.org/officeDocument/2006/relationships/image" Target="../media/image1786.png"/><Relationship Id="rId552" Type="http://schemas.openxmlformats.org/officeDocument/2006/relationships/image" Target="../media/image1807.png"/><Relationship Id="rId594" Type="http://schemas.openxmlformats.org/officeDocument/2006/relationships/image" Target="../media/image1828.png"/><Relationship Id="rId608" Type="http://schemas.openxmlformats.org/officeDocument/2006/relationships/image" Target="../media/image1835.png"/><Relationship Id="rId191" Type="http://schemas.openxmlformats.org/officeDocument/2006/relationships/customXml" Target="../ink/ink2079.xml"/><Relationship Id="rId205" Type="http://schemas.openxmlformats.org/officeDocument/2006/relationships/customXml" Target="../ink/ink2086.xml"/><Relationship Id="rId247" Type="http://schemas.openxmlformats.org/officeDocument/2006/relationships/customXml" Target="../ink/ink2107.xml"/><Relationship Id="rId412" Type="http://schemas.openxmlformats.org/officeDocument/2006/relationships/image" Target="../media/image1737.png"/><Relationship Id="rId107" Type="http://schemas.openxmlformats.org/officeDocument/2006/relationships/customXml" Target="../ink/ink2037.xml"/><Relationship Id="rId289" Type="http://schemas.openxmlformats.org/officeDocument/2006/relationships/customXml" Target="../ink/ink2128.xml"/><Relationship Id="rId454" Type="http://schemas.openxmlformats.org/officeDocument/2006/relationships/image" Target="../media/image1758.png"/><Relationship Id="rId496" Type="http://schemas.openxmlformats.org/officeDocument/2006/relationships/image" Target="../media/image1779.png"/><Relationship Id="rId661" Type="http://schemas.openxmlformats.org/officeDocument/2006/relationships/customXml" Target="../ink/ink2314.xml"/><Relationship Id="rId717" Type="http://schemas.openxmlformats.org/officeDocument/2006/relationships/customXml" Target="../ink/ink2342.xml"/><Relationship Id="rId11" Type="http://schemas.openxmlformats.org/officeDocument/2006/relationships/customXml" Target="../ink/ink1989.xml"/><Relationship Id="rId53" Type="http://schemas.openxmlformats.org/officeDocument/2006/relationships/customXml" Target="../ink/ink2010.xml"/><Relationship Id="rId149" Type="http://schemas.openxmlformats.org/officeDocument/2006/relationships/customXml" Target="../ink/ink2058.xml"/><Relationship Id="rId314" Type="http://schemas.openxmlformats.org/officeDocument/2006/relationships/image" Target="../media/image1688.png"/><Relationship Id="rId356" Type="http://schemas.openxmlformats.org/officeDocument/2006/relationships/image" Target="../media/image1709.png"/><Relationship Id="rId398" Type="http://schemas.openxmlformats.org/officeDocument/2006/relationships/image" Target="../media/image1730.png"/><Relationship Id="rId521" Type="http://schemas.openxmlformats.org/officeDocument/2006/relationships/customXml" Target="../ink/ink2244.xml"/><Relationship Id="rId563" Type="http://schemas.openxmlformats.org/officeDocument/2006/relationships/customXml" Target="../ink/ink2265.xml"/><Relationship Id="rId619" Type="http://schemas.openxmlformats.org/officeDocument/2006/relationships/customXml" Target="../ink/ink2293.xml"/><Relationship Id="rId95" Type="http://schemas.openxmlformats.org/officeDocument/2006/relationships/customXml" Target="../ink/ink2031.xml"/><Relationship Id="rId160" Type="http://schemas.openxmlformats.org/officeDocument/2006/relationships/image" Target="../media/image1611.png"/><Relationship Id="rId216" Type="http://schemas.openxmlformats.org/officeDocument/2006/relationships/image" Target="../media/image1639.png"/><Relationship Id="rId423" Type="http://schemas.openxmlformats.org/officeDocument/2006/relationships/customXml" Target="../ink/ink2195.xml"/><Relationship Id="rId258" Type="http://schemas.openxmlformats.org/officeDocument/2006/relationships/image" Target="../media/image1660.png"/><Relationship Id="rId465" Type="http://schemas.openxmlformats.org/officeDocument/2006/relationships/customXml" Target="../ink/ink2216.xml"/><Relationship Id="rId630" Type="http://schemas.openxmlformats.org/officeDocument/2006/relationships/image" Target="../media/image1846.png"/><Relationship Id="rId672" Type="http://schemas.openxmlformats.org/officeDocument/2006/relationships/image" Target="../media/image1867.png"/><Relationship Id="rId728" Type="http://schemas.openxmlformats.org/officeDocument/2006/relationships/image" Target="../media/image1895.png"/><Relationship Id="rId22" Type="http://schemas.openxmlformats.org/officeDocument/2006/relationships/image" Target="../media/image1542.png"/><Relationship Id="rId64" Type="http://schemas.openxmlformats.org/officeDocument/2006/relationships/image" Target="../media/image1563.png"/><Relationship Id="rId118" Type="http://schemas.openxmlformats.org/officeDocument/2006/relationships/image" Target="../media/image1590.png"/><Relationship Id="rId325" Type="http://schemas.openxmlformats.org/officeDocument/2006/relationships/customXml" Target="../ink/ink2146.xml"/><Relationship Id="rId367" Type="http://schemas.openxmlformats.org/officeDocument/2006/relationships/customXml" Target="../ink/ink2167.xml"/><Relationship Id="rId532" Type="http://schemas.openxmlformats.org/officeDocument/2006/relationships/image" Target="../media/image1797.png"/><Relationship Id="rId574" Type="http://schemas.openxmlformats.org/officeDocument/2006/relationships/image" Target="../media/image1818.png"/><Relationship Id="rId171" Type="http://schemas.openxmlformats.org/officeDocument/2006/relationships/customXml" Target="../ink/ink2069.xml"/><Relationship Id="rId227" Type="http://schemas.openxmlformats.org/officeDocument/2006/relationships/customXml" Target="../ink/ink2097.xml"/><Relationship Id="rId269" Type="http://schemas.openxmlformats.org/officeDocument/2006/relationships/customXml" Target="../ink/ink2118.xml"/><Relationship Id="rId434" Type="http://schemas.openxmlformats.org/officeDocument/2006/relationships/image" Target="../media/image1748.png"/><Relationship Id="rId476" Type="http://schemas.openxmlformats.org/officeDocument/2006/relationships/image" Target="../media/image1769.png"/><Relationship Id="rId641" Type="http://schemas.openxmlformats.org/officeDocument/2006/relationships/customXml" Target="../ink/ink2304.xml"/><Relationship Id="rId683" Type="http://schemas.openxmlformats.org/officeDocument/2006/relationships/customXml" Target="../ink/ink2325.xml"/><Relationship Id="rId739" Type="http://schemas.openxmlformats.org/officeDocument/2006/relationships/customXml" Target="../ink/ink2353.xml"/><Relationship Id="rId33" Type="http://schemas.openxmlformats.org/officeDocument/2006/relationships/customXml" Target="../ink/ink2000.xml"/><Relationship Id="rId129" Type="http://schemas.openxmlformats.org/officeDocument/2006/relationships/customXml" Target="../ink/ink2048.xml"/><Relationship Id="rId280" Type="http://schemas.openxmlformats.org/officeDocument/2006/relationships/image" Target="../media/image1671.png"/><Relationship Id="rId336" Type="http://schemas.openxmlformats.org/officeDocument/2006/relationships/image" Target="../media/image1699.png"/><Relationship Id="rId501" Type="http://schemas.openxmlformats.org/officeDocument/2006/relationships/customXml" Target="../ink/ink2234.xml"/><Relationship Id="rId543" Type="http://schemas.openxmlformats.org/officeDocument/2006/relationships/customXml" Target="../ink/ink2255.xml"/><Relationship Id="rId75" Type="http://schemas.openxmlformats.org/officeDocument/2006/relationships/customXml" Target="../ink/ink2021.xml"/><Relationship Id="rId140" Type="http://schemas.openxmlformats.org/officeDocument/2006/relationships/image" Target="../media/image1601.png"/><Relationship Id="rId182" Type="http://schemas.openxmlformats.org/officeDocument/2006/relationships/image" Target="../media/image1622.png"/><Relationship Id="rId378" Type="http://schemas.openxmlformats.org/officeDocument/2006/relationships/image" Target="../media/image1720.png"/><Relationship Id="rId403" Type="http://schemas.openxmlformats.org/officeDocument/2006/relationships/customXml" Target="../ink/ink2185.xml"/><Relationship Id="rId585" Type="http://schemas.openxmlformats.org/officeDocument/2006/relationships/customXml" Target="../ink/ink2276.xml"/><Relationship Id="rId6" Type="http://schemas.openxmlformats.org/officeDocument/2006/relationships/image" Target="../media/image1534.png"/><Relationship Id="rId238" Type="http://schemas.openxmlformats.org/officeDocument/2006/relationships/image" Target="../media/image1650.png"/><Relationship Id="rId445" Type="http://schemas.openxmlformats.org/officeDocument/2006/relationships/customXml" Target="../ink/ink2206.xml"/><Relationship Id="rId487" Type="http://schemas.openxmlformats.org/officeDocument/2006/relationships/customXml" Target="../ink/ink2227.xml"/><Relationship Id="rId610" Type="http://schemas.openxmlformats.org/officeDocument/2006/relationships/image" Target="../media/image1836.png"/><Relationship Id="rId652" Type="http://schemas.openxmlformats.org/officeDocument/2006/relationships/image" Target="../media/image1857.png"/><Relationship Id="rId694" Type="http://schemas.openxmlformats.org/officeDocument/2006/relationships/image" Target="../media/image1878.png"/><Relationship Id="rId708" Type="http://schemas.openxmlformats.org/officeDocument/2006/relationships/image" Target="../media/image1885.png"/><Relationship Id="rId291" Type="http://schemas.openxmlformats.org/officeDocument/2006/relationships/customXml" Target="../ink/ink2129.xml"/><Relationship Id="rId305" Type="http://schemas.openxmlformats.org/officeDocument/2006/relationships/customXml" Target="../ink/ink2136.xml"/><Relationship Id="rId347" Type="http://schemas.openxmlformats.org/officeDocument/2006/relationships/customXml" Target="../ink/ink2157.xml"/><Relationship Id="rId512" Type="http://schemas.openxmlformats.org/officeDocument/2006/relationships/image" Target="../media/image1787.png"/><Relationship Id="rId44" Type="http://schemas.openxmlformats.org/officeDocument/2006/relationships/image" Target="../media/image1553.png"/><Relationship Id="rId86" Type="http://schemas.openxmlformats.org/officeDocument/2006/relationships/image" Target="../media/image1574.png"/><Relationship Id="rId151" Type="http://schemas.openxmlformats.org/officeDocument/2006/relationships/customXml" Target="../ink/ink2059.xml"/><Relationship Id="rId389" Type="http://schemas.openxmlformats.org/officeDocument/2006/relationships/customXml" Target="../ink/ink2178.xml"/><Relationship Id="rId554" Type="http://schemas.openxmlformats.org/officeDocument/2006/relationships/image" Target="../media/image1808.png"/><Relationship Id="rId596" Type="http://schemas.openxmlformats.org/officeDocument/2006/relationships/image" Target="../media/image1829.png"/><Relationship Id="rId193" Type="http://schemas.openxmlformats.org/officeDocument/2006/relationships/customXml" Target="../ink/ink2080.xml"/><Relationship Id="rId207" Type="http://schemas.openxmlformats.org/officeDocument/2006/relationships/customXml" Target="../ink/ink2087.xml"/><Relationship Id="rId249" Type="http://schemas.openxmlformats.org/officeDocument/2006/relationships/customXml" Target="../ink/ink2108.xml"/><Relationship Id="rId414" Type="http://schemas.openxmlformats.org/officeDocument/2006/relationships/image" Target="../media/image1738.png"/><Relationship Id="rId456" Type="http://schemas.openxmlformats.org/officeDocument/2006/relationships/image" Target="../media/image1759.png"/><Relationship Id="rId498" Type="http://schemas.openxmlformats.org/officeDocument/2006/relationships/image" Target="../media/image1780.png"/><Relationship Id="rId621" Type="http://schemas.openxmlformats.org/officeDocument/2006/relationships/customXml" Target="../ink/ink2294.xml"/><Relationship Id="rId663" Type="http://schemas.openxmlformats.org/officeDocument/2006/relationships/customXml" Target="../ink/ink2315.xml"/><Relationship Id="rId13" Type="http://schemas.openxmlformats.org/officeDocument/2006/relationships/customXml" Target="../ink/ink1990.xml"/><Relationship Id="rId109" Type="http://schemas.openxmlformats.org/officeDocument/2006/relationships/customXml" Target="../ink/ink2038.xml"/><Relationship Id="rId260" Type="http://schemas.openxmlformats.org/officeDocument/2006/relationships/image" Target="../media/image1661.png"/><Relationship Id="rId316" Type="http://schemas.openxmlformats.org/officeDocument/2006/relationships/image" Target="../media/image1689.png"/><Relationship Id="rId523" Type="http://schemas.openxmlformats.org/officeDocument/2006/relationships/customXml" Target="../ink/ink2245.xml"/><Relationship Id="rId719" Type="http://schemas.openxmlformats.org/officeDocument/2006/relationships/customXml" Target="../ink/ink2343.xml"/><Relationship Id="rId55" Type="http://schemas.openxmlformats.org/officeDocument/2006/relationships/customXml" Target="../ink/ink2011.xml"/><Relationship Id="rId97" Type="http://schemas.openxmlformats.org/officeDocument/2006/relationships/customXml" Target="../ink/ink2032.xml"/><Relationship Id="rId120" Type="http://schemas.openxmlformats.org/officeDocument/2006/relationships/image" Target="../media/image1591.png"/><Relationship Id="rId358" Type="http://schemas.openxmlformats.org/officeDocument/2006/relationships/image" Target="../media/image1710.png"/><Relationship Id="rId565" Type="http://schemas.openxmlformats.org/officeDocument/2006/relationships/customXml" Target="../ink/ink2266.xml"/><Relationship Id="rId730" Type="http://schemas.openxmlformats.org/officeDocument/2006/relationships/image" Target="../media/image1896.png"/><Relationship Id="rId162" Type="http://schemas.openxmlformats.org/officeDocument/2006/relationships/image" Target="../media/image1612.png"/><Relationship Id="rId218" Type="http://schemas.openxmlformats.org/officeDocument/2006/relationships/image" Target="../media/image1640.png"/><Relationship Id="rId425" Type="http://schemas.openxmlformats.org/officeDocument/2006/relationships/customXml" Target="../ink/ink2196.xml"/><Relationship Id="rId467" Type="http://schemas.openxmlformats.org/officeDocument/2006/relationships/customXml" Target="../ink/ink2217.xml"/><Relationship Id="rId632" Type="http://schemas.openxmlformats.org/officeDocument/2006/relationships/image" Target="../media/image1847.png"/><Relationship Id="rId271" Type="http://schemas.openxmlformats.org/officeDocument/2006/relationships/customXml" Target="../ink/ink2119.xml"/><Relationship Id="rId674" Type="http://schemas.openxmlformats.org/officeDocument/2006/relationships/image" Target="../media/image1868.png"/><Relationship Id="rId24" Type="http://schemas.openxmlformats.org/officeDocument/2006/relationships/image" Target="../media/image1543.png"/><Relationship Id="rId66" Type="http://schemas.openxmlformats.org/officeDocument/2006/relationships/image" Target="../media/image1564.png"/><Relationship Id="rId131" Type="http://schemas.openxmlformats.org/officeDocument/2006/relationships/customXml" Target="../ink/ink2049.xml"/><Relationship Id="rId327" Type="http://schemas.openxmlformats.org/officeDocument/2006/relationships/customXml" Target="../ink/ink2147.xml"/><Relationship Id="rId369" Type="http://schemas.openxmlformats.org/officeDocument/2006/relationships/customXml" Target="../ink/ink2168.xml"/><Relationship Id="rId534" Type="http://schemas.openxmlformats.org/officeDocument/2006/relationships/image" Target="../media/image1798.png"/><Relationship Id="rId576" Type="http://schemas.openxmlformats.org/officeDocument/2006/relationships/image" Target="../media/image1819.png"/><Relationship Id="rId741" Type="http://schemas.openxmlformats.org/officeDocument/2006/relationships/customXml" Target="../ink/ink2354.xml"/><Relationship Id="rId173" Type="http://schemas.openxmlformats.org/officeDocument/2006/relationships/customXml" Target="../ink/ink2070.xml"/><Relationship Id="rId229" Type="http://schemas.openxmlformats.org/officeDocument/2006/relationships/customXml" Target="../ink/ink2098.xml"/><Relationship Id="rId380" Type="http://schemas.openxmlformats.org/officeDocument/2006/relationships/image" Target="../media/image1721.png"/><Relationship Id="rId436" Type="http://schemas.openxmlformats.org/officeDocument/2006/relationships/image" Target="../media/image1749.png"/><Relationship Id="rId601" Type="http://schemas.openxmlformats.org/officeDocument/2006/relationships/customXml" Target="../ink/ink2284.xml"/><Relationship Id="rId643" Type="http://schemas.openxmlformats.org/officeDocument/2006/relationships/customXml" Target="../ink/ink2305.xml"/><Relationship Id="rId240" Type="http://schemas.openxmlformats.org/officeDocument/2006/relationships/image" Target="../media/image1651.png"/><Relationship Id="rId478" Type="http://schemas.openxmlformats.org/officeDocument/2006/relationships/image" Target="../media/image1770.png"/><Relationship Id="rId685" Type="http://schemas.openxmlformats.org/officeDocument/2006/relationships/customXml" Target="../ink/ink2326.xml"/><Relationship Id="rId35" Type="http://schemas.openxmlformats.org/officeDocument/2006/relationships/customXml" Target="../ink/ink2001.xml"/><Relationship Id="rId77" Type="http://schemas.openxmlformats.org/officeDocument/2006/relationships/customXml" Target="../ink/ink2022.xml"/><Relationship Id="rId100" Type="http://schemas.openxmlformats.org/officeDocument/2006/relationships/image" Target="../media/image1581.png"/><Relationship Id="rId282" Type="http://schemas.openxmlformats.org/officeDocument/2006/relationships/image" Target="../media/image1672.png"/><Relationship Id="rId338" Type="http://schemas.openxmlformats.org/officeDocument/2006/relationships/image" Target="../media/image1700.png"/><Relationship Id="rId503" Type="http://schemas.openxmlformats.org/officeDocument/2006/relationships/customXml" Target="../ink/ink2235.xml"/><Relationship Id="rId545" Type="http://schemas.openxmlformats.org/officeDocument/2006/relationships/customXml" Target="../ink/ink2256.xml"/><Relationship Id="rId587" Type="http://schemas.openxmlformats.org/officeDocument/2006/relationships/customXml" Target="../ink/ink2277.xml"/><Relationship Id="rId710" Type="http://schemas.openxmlformats.org/officeDocument/2006/relationships/image" Target="../media/image1886.png"/><Relationship Id="rId8" Type="http://schemas.openxmlformats.org/officeDocument/2006/relationships/image" Target="../media/image1535.png"/><Relationship Id="rId142" Type="http://schemas.openxmlformats.org/officeDocument/2006/relationships/image" Target="../media/image1602.png"/><Relationship Id="rId184" Type="http://schemas.openxmlformats.org/officeDocument/2006/relationships/image" Target="../media/image1623.png"/><Relationship Id="rId391" Type="http://schemas.openxmlformats.org/officeDocument/2006/relationships/customXml" Target="../ink/ink2179.xml"/><Relationship Id="rId405" Type="http://schemas.openxmlformats.org/officeDocument/2006/relationships/customXml" Target="../ink/ink2186.xml"/><Relationship Id="rId447" Type="http://schemas.openxmlformats.org/officeDocument/2006/relationships/customXml" Target="../ink/ink2207.xml"/><Relationship Id="rId612" Type="http://schemas.openxmlformats.org/officeDocument/2006/relationships/image" Target="../media/image1837.png"/><Relationship Id="rId251" Type="http://schemas.openxmlformats.org/officeDocument/2006/relationships/customXml" Target="../ink/ink2109.xml"/><Relationship Id="rId489" Type="http://schemas.openxmlformats.org/officeDocument/2006/relationships/customXml" Target="../ink/ink2228.xml"/><Relationship Id="rId654" Type="http://schemas.openxmlformats.org/officeDocument/2006/relationships/image" Target="../media/image1858.png"/><Relationship Id="rId696" Type="http://schemas.openxmlformats.org/officeDocument/2006/relationships/image" Target="../media/image1879.png"/><Relationship Id="rId46" Type="http://schemas.openxmlformats.org/officeDocument/2006/relationships/image" Target="../media/image1554.png"/><Relationship Id="rId293" Type="http://schemas.openxmlformats.org/officeDocument/2006/relationships/customXml" Target="../ink/ink2130.xml"/><Relationship Id="rId307" Type="http://schemas.openxmlformats.org/officeDocument/2006/relationships/customXml" Target="../ink/ink2137.xml"/><Relationship Id="rId349" Type="http://schemas.openxmlformats.org/officeDocument/2006/relationships/customXml" Target="../ink/ink2158.xml"/><Relationship Id="rId514" Type="http://schemas.openxmlformats.org/officeDocument/2006/relationships/image" Target="../media/image1788.png"/><Relationship Id="rId556" Type="http://schemas.openxmlformats.org/officeDocument/2006/relationships/image" Target="../media/image1809.png"/><Relationship Id="rId721" Type="http://schemas.openxmlformats.org/officeDocument/2006/relationships/customXml" Target="../ink/ink2344.xml"/><Relationship Id="rId88" Type="http://schemas.openxmlformats.org/officeDocument/2006/relationships/image" Target="../media/image1575.png"/><Relationship Id="rId111" Type="http://schemas.openxmlformats.org/officeDocument/2006/relationships/customXml" Target="../ink/ink2039.xml"/><Relationship Id="rId153" Type="http://schemas.openxmlformats.org/officeDocument/2006/relationships/customXml" Target="../ink/ink2060.xml"/><Relationship Id="rId195" Type="http://schemas.openxmlformats.org/officeDocument/2006/relationships/customXml" Target="../ink/ink2081.xml"/><Relationship Id="rId209" Type="http://schemas.openxmlformats.org/officeDocument/2006/relationships/customXml" Target="../ink/ink2088.xml"/><Relationship Id="rId360" Type="http://schemas.openxmlformats.org/officeDocument/2006/relationships/image" Target="../media/image1711.png"/><Relationship Id="rId416" Type="http://schemas.openxmlformats.org/officeDocument/2006/relationships/image" Target="../media/image1739.png"/><Relationship Id="rId598" Type="http://schemas.openxmlformats.org/officeDocument/2006/relationships/image" Target="../media/image1830.png"/><Relationship Id="rId220" Type="http://schemas.openxmlformats.org/officeDocument/2006/relationships/image" Target="../media/image1641.png"/><Relationship Id="rId458" Type="http://schemas.openxmlformats.org/officeDocument/2006/relationships/image" Target="../media/image1760.png"/><Relationship Id="rId623" Type="http://schemas.openxmlformats.org/officeDocument/2006/relationships/customXml" Target="../ink/ink2295.xml"/><Relationship Id="rId665" Type="http://schemas.openxmlformats.org/officeDocument/2006/relationships/customXml" Target="../ink/ink2316.xml"/><Relationship Id="rId15" Type="http://schemas.openxmlformats.org/officeDocument/2006/relationships/customXml" Target="../ink/ink1991.xml"/><Relationship Id="rId57" Type="http://schemas.openxmlformats.org/officeDocument/2006/relationships/customXml" Target="../ink/ink2012.xml"/><Relationship Id="rId262" Type="http://schemas.openxmlformats.org/officeDocument/2006/relationships/image" Target="../media/image1662.png"/><Relationship Id="rId318" Type="http://schemas.openxmlformats.org/officeDocument/2006/relationships/image" Target="../media/image1690.png"/><Relationship Id="rId525" Type="http://schemas.openxmlformats.org/officeDocument/2006/relationships/customXml" Target="../ink/ink2246.xml"/><Relationship Id="rId567" Type="http://schemas.openxmlformats.org/officeDocument/2006/relationships/customXml" Target="../ink/ink2267.xml"/><Relationship Id="rId732" Type="http://schemas.openxmlformats.org/officeDocument/2006/relationships/image" Target="../media/image1897.png"/><Relationship Id="rId99" Type="http://schemas.openxmlformats.org/officeDocument/2006/relationships/customXml" Target="../ink/ink2033.xml"/><Relationship Id="rId122" Type="http://schemas.openxmlformats.org/officeDocument/2006/relationships/image" Target="../media/image1592.png"/><Relationship Id="rId164" Type="http://schemas.openxmlformats.org/officeDocument/2006/relationships/image" Target="../media/image1613.png"/><Relationship Id="rId371" Type="http://schemas.openxmlformats.org/officeDocument/2006/relationships/customXml" Target="../ink/ink2169.xml"/><Relationship Id="rId427" Type="http://schemas.openxmlformats.org/officeDocument/2006/relationships/customXml" Target="../ink/ink2197.xml"/><Relationship Id="rId469" Type="http://schemas.openxmlformats.org/officeDocument/2006/relationships/customXml" Target="../ink/ink2218.xml"/><Relationship Id="rId634" Type="http://schemas.openxmlformats.org/officeDocument/2006/relationships/image" Target="../media/image1848.png"/><Relationship Id="rId676" Type="http://schemas.openxmlformats.org/officeDocument/2006/relationships/image" Target="../media/image1869.png"/><Relationship Id="rId26" Type="http://schemas.openxmlformats.org/officeDocument/2006/relationships/image" Target="../media/image1544.png"/><Relationship Id="rId231" Type="http://schemas.openxmlformats.org/officeDocument/2006/relationships/customXml" Target="../ink/ink2099.xml"/><Relationship Id="rId273" Type="http://schemas.openxmlformats.org/officeDocument/2006/relationships/customXml" Target="../ink/ink2120.xml"/><Relationship Id="rId329" Type="http://schemas.openxmlformats.org/officeDocument/2006/relationships/customXml" Target="../ink/ink2148.xml"/><Relationship Id="rId480" Type="http://schemas.openxmlformats.org/officeDocument/2006/relationships/image" Target="../media/image1771.png"/><Relationship Id="rId536" Type="http://schemas.openxmlformats.org/officeDocument/2006/relationships/image" Target="../media/image1799.png"/><Relationship Id="rId701" Type="http://schemas.openxmlformats.org/officeDocument/2006/relationships/customXml" Target="../ink/ink2334.xml"/><Relationship Id="rId68" Type="http://schemas.openxmlformats.org/officeDocument/2006/relationships/image" Target="../media/image1565.png"/><Relationship Id="rId133" Type="http://schemas.openxmlformats.org/officeDocument/2006/relationships/customXml" Target="../ink/ink2050.xml"/><Relationship Id="rId175" Type="http://schemas.openxmlformats.org/officeDocument/2006/relationships/customXml" Target="../ink/ink2071.xml"/><Relationship Id="rId340" Type="http://schemas.openxmlformats.org/officeDocument/2006/relationships/image" Target="../media/image1701.png"/><Relationship Id="rId578" Type="http://schemas.openxmlformats.org/officeDocument/2006/relationships/image" Target="../media/image1820.png"/><Relationship Id="rId743" Type="http://schemas.openxmlformats.org/officeDocument/2006/relationships/customXml" Target="../ink/ink2355.xml"/><Relationship Id="rId200" Type="http://schemas.openxmlformats.org/officeDocument/2006/relationships/image" Target="../media/image1631.png"/><Relationship Id="rId382" Type="http://schemas.openxmlformats.org/officeDocument/2006/relationships/image" Target="../media/image1722.png"/><Relationship Id="rId438" Type="http://schemas.openxmlformats.org/officeDocument/2006/relationships/image" Target="../media/image1750.png"/><Relationship Id="rId603" Type="http://schemas.openxmlformats.org/officeDocument/2006/relationships/customXml" Target="../ink/ink2285.xml"/><Relationship Id="rId645" Type="http://schemas.openxmlformats.org/officeDocument/2006/relationships/customXml" Target="../ink/ink2306.xml"/><Relationship Id="rId687" Type="http://schemas.openxmlformats.org/officeDocument/2006/relationships/customXml" Target="../ink/ink2327.xml"/><Relationship Id="rId242" Type="http://schemas.openxmlformats.org/officeDocument/2006/relationships/image" Target="../media/image1652.png"/><Relationship Id="rId284" Type="http://schemas.openxmlformats.org/officeDocument/2006/relationships/image" Target="../media/image1673.png"/><Relationship Id="rId491" Type="http://schemas.openxmlformats.org/officeDocument/2006/relationships/customXml" Target="../ink/ink2229.xml"/><Relationship Id="rId505" Type="http://schemas.openxmlformats.org/officeDocument/2006/relationships/customXml" Target="../ink/ink2236.xml"/><Relationship Id="rId712" Type="http://schemas.openxmlformats.org/officeDocument/2006/relationships/image" Target="../media/image1887.png"/><Relationship Id="rId37" Type="http://schemas.openxmlformats.org/officeDocument/2006/relationships/customXml" Target="../ink/ink2002.xml"/><Relationship Id="rId79" Type="http://schemas.openxmlformats.org/officeDocument/2006/relationships/customXml" Target="../ink/ink2023.xml"/><Relationship Id="rId102" Type="http://schemas.openxmlformats.org/officeDocument/2006/relationships/image" Target="../media/image1582.png"/><Relationship Id="rId144" Type="http://schemas.openxmlformats.org/officeDocument/2006/relationships/image" Target="../media/image1603.png"/><Relationship Id="rId547" Type="http://schemas.openxmlformats.org/officeDocument/2006/relationships/customXml" Target="../ink/ink2257.xml"/><Relationship Id="rId589" Type="http://schemas.openxmlformats.org/officeDocument/2006/relationships/customXml" Target="../ink/ink2278.xml"/><Relationship Id="rId90" Type="http://schemas.openxmlformats.org/officeDocument/2006/relationships/image" Target="../media/image1576.png"/><Relationship Id="rId186" Type="http://schemas.openxmlformats.org/officeDocument/2006/relationships/image" Target="../media/image1624.png"/><Relationship Id="rId351" Type="http://schemas.openxmlformats.org/officeDocument/2006/relationships/customXml" Target="../ink/ink2159.xml"/><Relationship Id="rId393" Type="http://schemas.openxmlformats.org/officeDocument/2006/relationships/customXml" Target="../ink/ink2180.xml"/><Relationship Id="rId407" Type="http://schemas.openxmlformats.org/officeDocument/2006/relationships/customXml" Target="../ink/ink2187.xml"/><Relationship Id="rId449" Type="http://schemas.openxmlformats.org/officeDocument/2006/relationships/customXml" Target="../ink/ink2208.xml"/><Relationship Id="rId614" Type="http://schemas.openxmlformats.org/officeDocument/2006/relationships/image" Target="../media/image1838.png"/><Relationship Id="rId656" Type="http://schemas.openxmlformats.org/officeDocument/2006/relationships/image" Target="../media/image1859.png"/><Relationship Id="rId211" Type="http://schemas.openxmlformats.org/officeDocument/2006/relationships/customXml" Target="../ink/ink2089.xml"/><Relationship Id="rId253" Type="http://schemas.openxmlformats.org/officeDocument/2006/relationships/customXml" Target="../ink/ink2110.xml"/><Relationship Id="rId295" Type="http://schemas.openxmlformats.org/officeDocument/2006/relationships/customXml" Target="../ink/ink2131.xml"/><Relationship Id="rId309" Type="http://schemas.openxmlformats.org/officeDocument/2006/relationships/customXml" Target="../ink/ink2138.xml"/><Relationship Id="rId460" Type="http://schemas.openxmlformats.org/officeDocument/2006/relationships/image" Target="../media/image1761.png"/><Relationship Id="rId516" Type="http://schemas.openxmlformats.org/officeDocument/2006/relationships/image" Target="../media/image1789.png"/><Relationship Id="rId698" Type="http://schemas.openxmlformats.org/officeDocument/2006/relationships/image" Target="../media/image1880.png"/><Relationship Id="rId48" Type="http://schemas.openxmlformats.org/officeDocument/2006/relationships/image" Target="../media/image1555.png"/><Relationship Id="rId113" Type="http://schemas.openxmlformats.org/officeDocument/2006/relationships/customXml" Target="../ink/ink2040.xml"/><Relationship Id="rId320" Type="http://schemas.openxmlformats.org/officeDocument/2006/relationships/image" Target="../media/image1691.png"/><Relationship Id="rId558" Type="http://schemas.openxmlformats.org/officeDocument/2006/relationships/image" Target="../media/image1810.png"/><Relationship Id="rId723" Type="http://schemas.openxmlformats.org/officeDocument/2006/relationships/customXml" Target="../ink/ink2345.xml"/><Relationship Id="rId155" Type="http://schemas.openxmlformats.org/officeDocument/2006/relationships/customXml" Target="../ink/ink2061.xml"/><Relationship Id="rId197" Type="http://schemas.openxmlformats.org/officeDocument/2006/relationships/customXml" Target="../ink/ink2082.xml"/><Relationship Id="rId362" Type="http://schemas.openxmlformats.org/officeDocument/2006/relationships/image" Target="../media/image1712.png"/><Relationship Id="rId418" Type="http://schemas.openxmlformats.org/officeDocument/2006/relationships/image" Target="../media/image1740.png"/><Relationship Id="rId625" Type="http://schemas.openxmlformats.org/officeDocument/2006/relationships/customXml" Target="../ink/ink2296.xml"/><Relationship Id="rId222" Type="http://schemas.openxmlformats.org/officeDocument/2006/relationships/image" Target="../media/image1642.png"/><Relationship Id="rId264" Type="http://schemas.openxmlformats.org/officeDocument/2006/relationships/image" Target="../media/image1663.png"/><Relationship Id="rId471" Type="http://schemas.openxmlformats.org/officeDocument/2006/relationships/customXml" Target="../ink/ink2219.xml"/><Relationship Id="rId667" Type="http://schemas.openxmlformats.org/officeDocument/2006/relationships/customXml" Target="../ink/ink2317.xml"/><Relationship Id="rId17" Type="http://schemas.openxmlformats.org/officeDocument/2006/relationships/customXml" Target="../ink/ink1992.xml"/><Relationship Id="rId59" Type="http://schemas.openxmlformats.org/officeDocument/2006/relationships/customXml" Target="../ink/ink2013.xml"/><Relationship Id="rId124" Type="http://schemas.openxmlformats.org/officeDocument/2006/relationships/image" Target="../media/image1593.png"/><Relationship Id="rId527" Type="http://schemas.openxmlformats.org/officeDocument/2006/relationships/customXml" Target="../ink/ink2247.xml"/><Relationship Id="rId569" Type="http://schemas.openxmlformats.org/officeDocument/2006/relationships/customXml" Target="../ink/ink2268.xml"/><Relationship Id="rId734" Type="http://schemas.openxmlformats.org/officeDocument/2006/relationships/image" Target="../media/image1898.png"/><Relationship Id="rId70" Type="http://schemas.openxmlformats.org/officeDocument/2006/relationships/image" Target="../media/image1566.png"/><Relationship Id="rId166" Type="http://schemas.openxmlformats.org/officeDocument/2006/relationships/image" Target="../media/image1614.png"/><Relationship Id="rId331" Type="http://schemas.openxmlformats.org/officeDocument/2006/relationships/customXml" Target="../ink/ink2149.xml"/><Relationship Id="rId373" Type="http://schemas.openxmlformats.org/officeDocument/2006/relationships/customXml" Target="../ink/ink2170.xml"/><Relationship Id="rId429" Type="http://schemas.openxmlformats.org/officeDocument/2006/relationships/customXml" Target="../ink/ink2198.xml"/><Relationship Id="rId580" Type="http://schemas.openxmlformats.org/officeDocument/2006/relationships/image" Target="../media/image1821.png"/><Relationship Id="rId636" Type="http://schemas.openxmlformats.org/officeDocument/2006/relationships/image" Target="../media/image1849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2100.xml"/><Relationship Id="rId440" Type="http://schemas.openxmlformats.org/officeDocument/2006/relationships/image" Target="../media/image1751.png"/><Relationship Id="rId678" Type="http://schemas.openxmlformats.org/officeDocument/2006/relationships/image" Target="../media/image1870.png"/><Relationship Id="rId28" Type="http://schemas.openxmlformats.org/officeDocument/2006/relationships/image" Target="../media/image1545.png"/><Relationship Id="rId275" Type="http://schemas.openxmlformats.org/officeDocument/2006/relationships/customXml" Target="../ink/ink2121.xml"/><Relationship Id="rId300" Type="http://schemas.openxmlformats.org/officeDocument/2006/relationships/image" Target="../media/image1681.png"/><Relationship Id="rId482" Type="http://schemas.openxmlformats.org/officeDocument/2006/relationships/image" Target="../media/image1772.png"/><Relationship Id="rId538" Type="http://schemas.openxmlformats.org/officeDocument/2006/relationships/image" Target="../media/image1800.png"/><Relationship Id="rId703" Type="http://schemas.openxmlformats.org/officeDocument/2006/relationships/customXml" Target="../ink/ink2335.xml"/><Relationship Id="rId745" Type="http://schemas.openxmlformats.org/officeDocument/2006/relationships/customXml" Target="../ink/ink2356.xml"/><Relationship Id="rId81" Type="http://schemas.openxmlformats.org/officeDocument/2006/relationships/customXml" Target="../ink/ink2024.xml"/><Relationship Id="rId135" Type="http://schemas.openxmlformats.org/officeDocument/2006/relationships/customXml" Target="../ink/ink2051.xml"/><Relationship Id="rId177" Type="http://schemas.openxmlformats.org/officeDocument/2006/relationships/customXml" Target="../ink/ink2072.xml"/><Relationship Id="rId342" Type="http://schemas.openxmlformats.org/officeDocument/2006/relationships/image" Target="../media/image1702.png"/><Relationship Id="rId384" Type="http://schemas.openxmlformats.org/officeDocument/2006/relationships/image" Target="../media/image1723.png"/><Relationship Id="rId591" Type="http://schemas.openxmlformats.org/officeDocument/2006/relationships/customXml" Target="../ink/ink2279.xml"/><Relationship Id="rId605" Type="http://schemas.openxmlformats.org/officeDocument/2006/relationships/customXml" Target="../ink/ink2286.xml"/><Relationship Id="rId202" Type="http://schemas.openxmlformats.org/officeDocument/2006/relationships/image" Target="../media/image1632.png"/><Relationship Id="rId244" Type="http://schemas.openxmlformats.org/officeDocument/2006/relationships/image" Target="../media/image1653.png"/><Relationship Id="rId647" Type="http://schemas.openxmlformats.org/officeDocument/2006/relationships/customXml" Target="../ink/ink2307.xml"/><Relationship Id="rId689" Type="http://schemas.openxmlformats.org/officeDocument/2006/relationships/customXml" Target="../ink/ink2328.xml"/><Relationship Id="rId39" Type="http://schemas.openxmlformats.org/officeDocument/2006/relationships/customXml" Target="../ink/ink2003.xml"/><Relationship Id="rId286" Type="http://schemas.openxmlformats.org/officeDocument/2006/relationships/image" Target="../media/image1674.png"/><Relationship Id="rId451" Type="http://schemas.openxmlformats.org/officeDocument/2006/relationships/customXml" Target="../ink/ink2209.xml"/><Relationship Id="rId493" Type="http://schemas.openxmlformats.org/officeDocument/2006/relationships/customXml" Target="../ink/ink2230.xml"/><Relationship Id="rId507" Type="http://schemas.openxmlformats.org/officeDocument/2006/relationships/customXml" Target="../ink/ink2237.xml"/><Relationship Id="rId549" Type="http://schemas.openxmlformats.org/officeDocument/2006/relationships/customXml" Target="../ink/ink2258.xml"/><Relationship Id="rId714" Type="http://schemas.openxmlformats.org/officeDocument/2006/relationships/image" Target="../media/image1888.png"/><Relationship Id="rId50" Type="http://schemas.openxmlformats.org/officeDocument/2006/relationships/image" Target="../media/image1556.png"/><Relationship Id="rId104" Type="http://schemas.openxmlformats.org/officeDocument/2006/relationships/image" Target="../media/image1583.png"/><Relationship Id="rId146" Type="http://schemas.openxmlformats.org/officeDocument/2006/relationships/image" Target="../media/image1604.png"/><Relationship Id="rId188" Type="http://schemas.openxmlformats.org/officeDocument/2006/relationships/image" Target="../media/image1625.png"/><Relationship Id="rId311" Type="http://schemas.openxmlformats.org/officeDocument/2006/relationships/customXml" Target="../ink/ink2139.xml"/><Relationship Id="rId353" Type="http://schemas.openxmlformats.org/officeDocument/2006/relationships/customXml" Target="../ink/ink2160.xml"/><Relationship Id="rId395" Type="http://schemas.openxmlformats.org/officeDocument/2006/relationships/customXml" Target="../ink/ink2181.xml"/><Relationship Id="rId409" Type="http://schemas.openxmlformats.org/officeDocument/2006/relationships/customXml" Target="../ink/ink2188.xml"/><Relationship Id="rId560" Type="http://schemas.openxmlformats.org/officeDocument/2006/relationships/image" Target="../media/image1811.png"/><Relationship Id="rId92" Type="http://schemas.openxmlformats.org/officeDocument/2006/relationships/image" Target="../media/image1577.png"/><Relationship Id="rId213" Type="http://schemas.openxmlformats.org/officeDocument/2006/relationships/customXml" Target="../ink/ink2090.xml"/><Relationship Id="rId420" Type="http://schemas.openxmlformats.org/officeDocument/2006/relationships/image" Target="../media/image1741.png"/><Relationship Id="rId616" Type="http://schemas.openxmlformats.org/officeDocument/2006/relationships/image" Target="../media/image1839.png"/><Relationship Id="rId658" Type="http://schemas.openxmlformats.org/officeDocument/2006/relationships/image" Target="../media/image1860.png"/><Relationship Id="rId255" Type="http://schemas.openxmlformats.org/officeDocument/2006/relationships/customXml" Target="../ink/ink2111.xml"/><Relationship Id="rId297" Type="http://schemas.openxmlformats.org/officeDocument/2006/relationships/customXml" Target="../ink/ink2132.xml"/><Relationship Id="rId462" Type="http://schemas.openxmlformats.org/officeDocument/2006/relationships/image" Target="../media/image1762.png"/><Relationship Id="rId518" Type="http://schemas.openxmlformats.org/officeDocument/2006/relationships/image" Target="../media/image1790.png"/><Relationship Id="rId725" Type="http://schemas.openxmlformats.org/officeDocument/2006/relationships/customXml" Target="../ink/ink2346.xml"/><Relationship Id="rId115" Type="http://schemas.openxmlformats.org/officeDocument/2006/relationships/customXml" Target="../ink/ink2041.xml"/><Relationship Id="rId157" Type="http://schemas.openxmlformats.org/officeDocument/2006/relationships/customXml" Target="../ink/ink2062.xml"/><Relationship Id="rId322" Type="http://schemas.openxmlformats.org/officeDocument/2006/relationships/image" Target="../media/image1692.png"/><Relationship Id="rId364" Type="http://schemas.openxmlformats.org/officeDocument/2006/relationships/image" Target="../media/image1713.png"/><Relationship Id="rId61" Type="http://schemas.openxmlformats.org/officeDocument/2006/relationships/customXml" Target="../ink/ink2014.xml"/><Relationship Id="rId199" Type="http://schemas.openxmlformats.org/officeDocument/2006/relationships/customXml" Target="../ink/ink2083.xml"/><Relationship Id="rId571" Type="http://schemas.openxmlformats.org/officeDocument/2006/relationships/customXml" Target="../ink/ink2269.xml"/><Relationship Id="rId627" Type="http://schemas.openxmlformats.org/officeDocument/2006/relationships/customXml" Target="../ink/ink2297.xml"/><Relationship Id="rId669" Type="http://schemas.openxmlformats.org/officeDocument/2006/relationships/customXml" Target="../ink/ink2318.xml"/><Relationship Id="rId19" Type="http://schemas.openxmlformats.org/officeDocument/2006/relationships/customXml" Target="../ink/ink1993.xml"/><Relationship Id="rId224" Type="http://schemas.openxmlformats.org/officeDocument/2006/relationships/image" Target="../media/image1643.png"/><Relationship Id="rId266" Type="http://schemas.openxmlformats.org/officeDocument/2006/relationships/image" Target="../media/image1664.png"/><Relationship Id="rId431" Type="http://schemas.openxmlformats.org/officeDocument/2006/relationships/customXml" Target="../ink/ink2199.xml"/><Relationship Id="rId473" Type="http://schemas.openxmlformats.org/officeDocument/2006/relationships/customXml" Target="../ink/ink2220.xml"/><Relationship Id="rId529" Type="http://schemas.openxmlformats.org/officeDocument/2006/relationships/customXml" Target="../ink/ink2248.xml"/><Relationship Id="rId680" Type="http://schemas.openxmlformats.org/officeDocument/2006/relationships/image" Target="../media/image1871.png"/><Relationship Id="rId736" Type="http://schemas.openxmlformats.org/officeDocument/2006/relationships/image" Target="../media/image1899.png"/><Relationship Id="rId30" Type="http://schemas.openxmlformats.org/officeDocument/2006/relationships/image" Target="../media/image1546.png"/><Relationship Id="rId126" Type="http://schemas.openxmlformats.org/officeDocument/2006/relationships/image" Target="../media/image1594.png"/><Relationship Id="rId168" Type="http://schemas.openxmlformats.org/officeDocument/2006/relationships/image" Target="../media/image1615.png"/><Relationship Id="rId333" Type="http://schemas.openxmlformats.org/officeDocument/2006/relationships/customXml" Target="../ink/ink2150.xml"/><Relationship Id="rId540" Type="http://schemas.openxmlformats.org/officeDocument/2006/relationships/image" Target="../media/image1801.png"/><Relationship Id="rId72" Type="http://schemas.openxmlformats.org/officeDocument/2006/relationships/image" Target="../media/image1567.png"/><Relationship Id="rId375" Type="http://schemas.openxmlformats.org/officeDocument/2006/relationships/customXml" Target="../ink/ink2171.xml"/><Relationship Id="rId582" Type="http://schemas.openxmlformats.org/officeDocument/2006/relationships/image" Target="../media/image1822.png"/><Relationship Id="rId638" Type="http://schemas.openxmlformats.org/officeDocument/2006/relationships/image" Target="../media/image1850.png"/><Relationship Id="rId3" Type="http://schemas.openxmlformats.org/officeDocument/2006/relationships/customXml" Target="../ink/ink1986.xml"/><Relationship Id="rId235" Type="http://schemas.openxmlformats.org/officeDocument/2006/relationships/customXml" Target="../ink/ink2101.xml"/><Relationship Id="rId277" Type="http://schemas.openxmlformats.org/officeDocument/2006/relationships/customXml" Target="../ink/ink2122.xml"/><Relationship Id="rId400" Type="http://schemas.openxmlformats.org/officeDocument/2006/relationships/image" Target="../media/image1731.png"/><Relationship Id="rId442" Type="http://schemas.openxmlformats.org/officeDocument/2006/relationships/image" Target="../media/image1752.png"/><Relationship Id="rId484" Type="http://schemas.openxmlformats.org/officeDocument/2006/relationships/image" Target="../media/image1773.png"/><Relationship Id="rId705" Type="http://schemas.openxmlformats.org/officeDocument/2006/relationships/customXml" Target="../ink/ink2336.xml"/><Relationship Id="rId137" Type="http://schemas.openxmlformats.org/officeDocument/2006/relationships/customXml" Target="../ink/ink2052.xml"/><Relationship Id="rId302" Type="http://schemas.openxmlformats.org/officeDocument/2006/relationships/image" Target="../media/image1682.png"/><Relationship Id="rId344" Type="http://schemas.openxmlformats.org/officeDocument/2006/relationships/image" Target="../media/image1703.png"/><Relationship Id="rId691" Type="http://schemas.openxmlformats.org/officeDocument/2006/relationships/customXml" Target="../ink/ink2329.xml"/><Relationship Id="rId41" Type="http://schemas.openxmlformats.org/officeDocument/2006/relationships/customXml" Target="../ink/ink2004.xml"/><Relationship Id="rId83" Type="http://schemas.openxmlformats.org/officeDocument/2006/relationships/customXml" Target="../ink/ink2025.xml"/><Relationship Id="rId179" Type="http://schemas.openxmlformats.org/officeDocument/2006/relationships/customXml" Target="../ink/ink2073.xml"/><Relationship Id="rId386" Type="http://schemas.openxmlformats.org/officeDocument/2006/relationships/image" Target="../media/image1724.png"/><Relationship Id="rId551" Type="http://schemas.openxmlformats.org/officeDocument/2006/relationships/customXml" Target="../ink/ink2259.xml"/><Relationship Id="rId593" Type="http://schemas.openxmlformats.org/officeDocument/2006/relationships/customXml" Target="../ink/ink2280.xml"/><Relationship Id="rId607" Type="http://schemas.openxmlformats.org/officeDocument/2006/relationships/customXml" Target="../ink/ink2287.xml"/><Relationship Id="rId649" Type="http://schemas.openxmlformats.org/officeDocument/2006/relationships/customXml" Target="../ink/ink2308.xml"/><Relationship Id="rId190" Type="http://schemas.openxmlformats.org/officeDocument/2006/relationships/image" Target="../media/image1626.png"/><Relationship Id="rId204" Type="http://schemas.openxmlformats.org/officeDocument/2006/relationships/image" Target="../media/image1633.png"/><Relationship Id="rId246" Type="http://schemas.openxmlformats.org/officeDocument/2006/relationships/image" Target="../media/image1654.png"/><Relationship Id="rId288" Type="http://schemas.openxmlformats.org/officeDocument/2006/relationships/image" Target="../media/image1675.png"/><Relationship Id="rId411" Type="http://schemas.openxmlformats.org/officeDocument/2006/relationships/customXml" Target="../ink/ink2189.xml"/><Relationship Id="rId453" Type="http://schemas.openxmlformats.org/officeDocument/2006/relationships/customXml" Target="../ink/ink2210.xml"/><Relationship Id="rId509" Type="http://schemas.openxmlformats.org/officeDocument/2006/relationships/customXml" Target="../ink/ink2238.xml"/><Relationship Id="rId660" Type="http://schemas.openxmlformats.org/officeDocument/2006/relationships/image" Target="../media/image1861.png"/><Relationship Id="rId106" Type="http://schemas.openxmlformats.org/officeDocument/2006/relationships/image" Target="../media/image1584.png"/><Relationship Id="rId313" Type="http://schemas.openxmlformats.org/officeDocument/2006/relationships/customXml" Target="../ink/ink2140.xml"/><Relationship Id="rId495" Type="http://schemas.openxmlformats.org/officeDocument/2006/relationships/customXml" Target="../ink/ink2231.xml"/><Relationship Id="rId716" Type="http://schemas.openxmlformats.org/officeDocument/2006/relationships/image" Target="../media/image1889.png"/><Relationship Id="rId10" Type="http://schemas.openxmlformats.org/officeDocument/2006/relationships/image" Target="../media/image1536.png"/><Relationship Id="rId52" Type="http://schemas.openxmlformats.org/officeDocument/2006/relationships/image" Target="../media/image1557.png"/><Relationship Id="rId94" Type="http://schemas.openxmlformats.org/officeDocument/2006/relationships/image" Target="../media/image1578.png"/><Relationship Id="rId148" Type="http://schemas.openxmlformats.org/officeDocument/2006/relationships/image" Target="../media/image1605.png"/><Relationship Id="rId355" Type="http://schemas.openxmlformats.org/officeDocument/2006/relationships/customXml" Target="../ink/ink2161.xml"/><Relationship Id="rId397" Type="http://schemas.openxmlformats.org/officeDocument/2006/relationships/customXml" Target="../ink/ink2182.xml"/><Relationship Id="rId520" Type="http://schemas.openxmlformats.org/officeDocument/2006/relationships/image" Target="../media/image1791.png"/><Relationship Id="rId562" Type="http://schemas.openxmlformats.org/officeDocument/2006/relationships/image" Target="../media/image1812.png"/><Relationship Id="rId618" Type="http://schemas.openxmlformats.org/officeDocument/2006/relationships/image" Target="../media/image1840.png"/><Relationship Id="rId215" Type="http://schemas.openxmlformats.org/officeDocument/2006/relationships/customXml" Target="../ink/ink2091.xml"/><Relationship Id="rId257" Type="http://schemas.openxmlformats.org/officeDocument/2006/relationships/customXml" Target="../ink/ink2112.xml"/><Relationship Id="rId422" Type="http://schemas.openxmlformats.org/officeDocument/2006/relationships/image" Target="../media/image1742.png"/><Relationship Id="rId464" Type="http://schemas.openxmlformats.org/officeDocument/2006/relationships/image" Target="../media/image1763.png"/><Relationship Id="rId299" Type="http://schemas.openxmlformats.org/officeDocument/2006/relationships/customXml" Target="../ink/ink2133.xml"/><Relationship Id="rId727" Type="http://schemas.openxmlformats.org/officeDocument/2006/relationships/customXml" Target="../ink/ink2347.xml"/><Relationship Id="rId63" Type="http://schemas.openxmlformats.org/officeDocument/2006/relationships/customXml" Target="../ink/ink2015.xml"/><Relationship Id="rId159" Type="http://schemas.openxmlformats.org/officeDocument/2006/relationships/customXml" Target="../ink/ink2063.xml"/><Relationship Id="rId366" Type="http://schemas.openxmlformats.org/officeDocument/2006/relationships/image" Target="../media/image1714.png"/><Relationship Id="rId573" Type="http://schemas.openxmlformats.org/officeDocument/2006/relationships/customXml" Target="../ink/ink2270.xml"/><Relationship Id="rId226" Type="http://schemas.openxmlformats.org/officeDocument/2006/relationships/image" Target="../media/image1644.png"/><Relationship Id="rId433" Type="http://schemas.openxmlformats.org/officeDocument/2006/relationships/customXml" Target="../ink/ink2200.xml"/><Relationship Id="rId640" Type="http://schemas.openxmlformats.org/officeDocument/2006/relationships/image" Target="../media/image1851.png"/><Relationship Id="rId738" Type="http://schemas.openxmlformats.org/officeDocument/2006/relationships/image" Target="../media/image1900.png"/><Relationship Id="rId74" Type="http://schemas.openxmlformats.org/officeDocument/2006/relationships/image" Target="../media/image1568.png"/><Relationship Id="rId377" Type="http://schemas.openxmlformats.org/officeDocument/2006/relationships/customXml" Target="../ink/ink2172.xml"/><Relationship Id="rId500" Type="http://schemas.openxmlformats.org/officeDocument/2006/relationships/image" Target="../media/image1781.png"/><Relationship Id="rId584" Type="http://schemas.openxmlformats.org/officeDocument/2006/relationships/image" Target="../media/image1823.png"/><Relationship Id="rId237" Type="http://schemas.openxmlformats.org/officeDocument/2006/relationships/customXml" Target="../ink/ink2102.xml"/><Relationship Id="rId444" Type="http://schemas.openxmlformats.org/officeDocument/2006/relationships/image" Target="../media/image1753.png"/><Relationship Id="rId651" Type="http://schemas.openxmlformats.org/officeDocument/2006/relationships/customXml" Target="../ink/ink2309.xml"/><Relationship Id="rId290" Type="http://schemas.openxmlformats.org/officeDocument/2006/relationships/image" Target="../media/image1676.png"/><Relationship Id="rId304" Type="http://schemas.openxmlformats.org/officeDocument/2006/relationships/image" Target="../media/image1683.png"/><Relationship Id="rId388" Type="http://schemas.openxmlformats.org/officeDocument/2006/relationships/image" Target="../media/image1725.png"/><Relationship Id="rId511" Type="http://schemas.openxmlformats.org/officeDocument/2006/relationships/customXml" Target="../ink/ink2239.xml"/><Relationship Id="rId609" Type="http://schemas.openxmlformats.org/officeDocument/2006/relationships/customXml" Target="../ink/ink2288.xml"/><Relationship Id="rId85" Type="http://schemas.openxmlformats.org/officeDocument/2006/relationships/customXml" Target="../ink/ink2026.xml"/><Relationship Id="rId150" Type="http://schemas.openxmlformats.org/officeDocument/2006/relationships/image" Target="../media/image1606.png"/><Relationship Id="rId595" Type="http://schemas.openxmlformats.org/officeDocument/2006/relationships/customXml" Target="../ink/ink2281.xml"/><Relationship Id="rId248" Type="http://schemas.openxmlformats.org/officeDocument/2006/relationships/image" Target="../media/image1655.png"/><Relationship Id="rId455" Type="http://schemas.openxmlformats.org/officeDocument/2006/relationships/customXml" Target="../ink/ink2211.xml"/><Relationship Id="rId662" Type="http://schemas.openxmlformats.org/officeDocument/2006/relationships/image" Target="../media/image1862.png"/><Relationship Id="rId12" Type="http://schemas.openxmlformats.org/officeDocument/2006/relationships/image" Target="../media/image1537.png"/><Relationship Id="rId108" Type="http://schemas.openxmlformats.org/officeDocument/2006/relationships/image" Target="../media/image1585.png"/><Relationship Id="rId315" Type="http://schemas.openxmlformats.org/officeDocument/2006/relationships/customXml" Target="../ink/ink2141.xml"/><Relationship Id="rId522" Type="http://schemas.openxmlformats.org/officeDocument/2006/relationships/image" Target="../media/image1792.png"/><Relationship Id="rId96" Type="http://schemas.openxmlformats.org/officeDocument/2006/relationships/image" Target="../media/image1579.png"/><Relationship Id="rId161" Type="http://schemas.openxmlformats.org/officeDocument/2006/relationships/customXml" Target="../ink/ink2064.xml"/><Relationship Id="rId399" Type="http://schemas.openxmlformats.org/officeDocument/2006/relationships/customXml" Target="../ink/ink2183.xml"/><Relationship Id="rId259" Type="http://schemas.openxmlformats.org/officeDocument/2006/relationships/customXml" Target="../ink/ink2113.xml"/><Relationship Id="rId466" Type="http://schemas.openxmlformats.org/officeDocument/2006/relationships/image" Target="../media/image1764.png"/><Relationship Id="rId673" Type="http://schemas.openxmlformats.org/officeDocument/2006/relationships/customXml" Target="../ink/ink2320.xml"/><Relationship Id="rId23" Type="http://schemas.openxmlformats.org/officeDocument/2006/relationships/customXml" Target="../ink/ink1995.xml"/><Relationship Id="rId119" Type="http://schemas.openxmlformats.org/officeDocument/2006/relationships/customXml" Target="../ink/ink2043.xml"/><Relationship Id="rId326" Type="http://schemas.openxmlformats.org/officeDocument/2006/relationships/image" Target="../media/image1694.png"/><Relationship Id="rId533" Type="http://schemas.openxmlformats.org/officeDocument/2006/relationships/customXml" Target="../ink/ink2250.xml"/><Relationship Id="rId740" Type="http://schemas.openxmlformats.org/officeDocument/2006/relationships/image" Target="../media/image1901.png"/><Relationship Id="rId172" Type="http://schemas.openxmlformats.org/officeDocument/2006/relationships/image" Target="../media/image1617.png"/><Relationship Id="rId477" Type="http://schemas.openxmlformats.org/officeDocument/2006/relationships/customXml" Target="../ink/ink2222.xml"/><Relationship Id="rId600" Type="http://schemas.openxmlformats.org/officeDocument/2006/relationships/image" Target="../media/image1831.png"/><Relationship Id="rId684" Type="http://schemas.openxmlformats.org/officeDocument/2006/relationships/image" Target="../media/image1873.png"/><Relationship Id="rId337" Type="http://schemas.openxmlformats.org/officeDocument/2006/relationships/customXml" Target="../ink/ink2152.xml"/><Relationship Id="rId34" Type="http://schemas.openxmlformats.org/officeDocument/2006/relationships/image" Target="../media/image1548.png"/><Relationship Id="rId544" Type="http://schemas.openxmlformats.org/officeDocument/2006/relationships/image" Target="../media/image1803.png"/><Relationship Id="rId183" Type="http://schemas.openxmlformats.org/officeDocument/2006/relationships/customXml" Target="../ink/ink2075.xml"/><Relationship Id="rId390" Type="http://schemas.openxmlformats.org/officeDocument/2006/relationships/image" Target="../media/image1726.png"/><Relationship Id="rId404" Type="http://schemas.openxmlformats.org/officeDocument/2006/relationships/image" Target="../media/image1733.png"/><Relationship Id="rId611" Type="http://schemas.openxmlformats.org/officeDocument/2006/relationships/customXml" Target="../ink/ink2289.xml"/><Relationship Id="rId250" Type="http://schemas.openxmlformats.org/officeDocument/2006/relationships/image" Target="../media/image1656.png"/><Relationship Id="rId488" Type="http://schemas.openxmlformats.org/officeDocument/2006/relationships/image" Target="../media/image1775.png"/><Relationship Id="rId695" Type="http://schemas.openxmlformats.org/officeDocument/2006/relationships/customXml" Target="../ink/ink2331.xml"/><Relationship Id="rId709" Type="http://schemas.openxmlformats.org/officeDocument/2006/relationships/customXml" Target="../ink/ink2338.xml"/><Relationship Id="rId45" Type="http://schemas.openxmlformats.org/officeDocument/2006/relationships/customXml" Target="../ink/ink2006.xml"/><Relationship Id="rId110" Type="http://schemas.openxmlformats.org/officeDocument/2006/relationships/image" Target="../media/image1586.png"/><Relationship Id="rId348" Type="http://schemas.openxmlformats.org/officeDocument/2006/relationships/image" Target="../media/image1705.png"/><Relationship Id="rId555" Type="http://schemas.openxmlformats.org/officeDocument/2006/relationships/customXml" Target="../ink/ink2261.xml"/><Relationship Id="rId194" Type="http://schemas.openxmlformats.org/officeDocument/2006/relationships/image" Target="../media/image1628.png"/><Relationship Id="rId208" Type="http://schemas.openxmlformats.org/officeDocument/2006/relationships/image" Target="../media/image1635.png"/><Relationship Id="rId415" Type="http://schemas.openxmlformats.org/officeDocument/2006/relationships/customXml" Target="../ink/ink2191.xml"/><Relationship Id="rId622" Type="http://schemas.openxmlformats.org/officeDocument/2006/relationships/image" Target="../media/image1842.png"/><Relationship Id="rId261" Type="http://schemas.openxmlformats.org/officeDocument/2006/relationships/customXml" Target="../ink/ink2114.xml"/><Relationship Id="rId499" Type="http://schemas.openxmlformats.org/officeDocument/2006/relationships/customXml" Target="../ink/ink2233.xml"/><Relationship Id="rId56" Type="http://schemas.openxmlformats.org/officeDocument/2006/relationships/image" Target="../media/image1559.png"/><Relationship Id="rId359" Type="http://schemas.openxmlformats.org/officeDocument/2006/relationships/customXml" Target="../ink/ink2163.xml"/><Relationship Id="rId566" Type="http://schemas.openxmlformats.org/officeDocument/2006/relationships/image" Target="../media/image1814.png"/><Relationship Id="rId121" Type="http://schemas.openxmlformats.org/officeDocument/2006/relationships/customXml" Target="../ink/ink2044.xml"/><Relationship Id="rId219" Type="http://schemas.openxmlformats.org/officeDocument/2006/relationships/customXml" Target="../ink/ink2093.xml"/><Relationship Id="rId426" Type="http://schemas.openxmlformats.org/officeDocument/2006/relationships/image" Target="../media/image1744.png"/><Relationship Id="rId633" Type="http://schemas.openxmlformats.org/officeDocument/2006/relationships/customXml" Target="../ink/ink2300.xml"/><Relationship Id="rId67" Type="http://schemas.openxmlformats.org/officeDocument/2006/relationships/customXml" Target="../ink/ink2017.xml"/><Relationship Id="rId272" Type="http://schemas.openxmlformats.org/officeDocument/2006/relationships/image" Target="../media/image1667.png"/><Relationship Id="rId577" Type="http://schemas.openxmlformats.org/officeDocument/2006/relationships/customXml" Target="../ink/ink2272.xml"/><Relationship Id="rId700" Type="http://schemas.openxmlformats.org/officeDocument/2006/relationships/image" Target="../media/image1881.png"/><Relationship Id="rId132" Type="http://schemas.openxmlformats.org/officeDocument/2006/relationships/image" Target="../media/image1597.png"/><Relationship Id="rId437" Type="http://schemas.openxmlformats.org/officeDocument/2006/relationships/customXml" Target="../ink/ink2202.xml"/><Relationship Id="rId644" Type="http://schemas.openxmlformats.org/officeDocument/2006/relationships/image" Target="../media/image1853.png"/><Relationship Id="rId283" Type="http://schemas.openxmlformats.org/officeDocument/2006/relationships/customXml" Target="../ink/ink2125.xml"/><Relationship Id="rId490" Type="http://schemas.openxmlformats.org/officeDocument/2006/relationships/image" Target="../media/image1776.png"/><Relationship Id="rId504" Type="http://schemas.openxmlformats.org/officeDocument/2006/relationships/image" Target="../media/image1783.png"/><Relationship Id="rId711" Type="http://schemas.openxmlformats.org/officeDocument/2006/relationships/customXml" Target="../ink/ink2339.xml"/><Relationship Id="rId78" Type="http://schemas.openxmlformats.org/officeDocument/2006/relationships/image" Target="../media/image1570.png"/><Relationship Id="rId143" Type="http://schemas.openxmlformats.org/officeDocument/2006/relationships/customXml" Target="../ink/ink2055.xml"/><Relationship Id="rId350" Type="http://schemas.openxmlformats.org/officeDocument/2006/relationships/image" Target="../media/image1706.png"/><Relationship Id="rId588" Type="http://schemas.openxmlformats.org/officeDocument/2006/relationships/image" Target="../media/image1825.png"/><Relationship Id="rId9" Type="http://schemas.openxmlformats.org/officeDocument/2006/relationships/customXml" Target="../ink/ink1988.xml"/><Relationship Id="rId210" Type="http://schemas.openxmlformats.org/officeDocument/2006/relationships/image" Target="../media/image1636.png"/><Relationship Id="rId448" Type="http://schemas.openxmlformats.org/officeDocument/2006/relationships/image" Target="../media/image1755.png"/><Relationship Id="rId655" Type="http://schemas.openxmlformats.org/officeDocument/2006/relationships/customXml" Target="../ink/ink2311.xml"/><Relationship Id="rId294" Type="http://schemas.openxmlformats.org/officeDocument/2006/relationships/image" Target="../media/image1678.png"/><Relationship Id="rId308" Type="http://schemas.openxmlformats.org/officeDocument/2006/relationships/image" Target="../media/image1685.png"/><Relationship Id="rId515" Type="http://schemas.openxmlformats.org/officeDocument/2006/relationships/customXml" Target="../ink/ink2241.xml"/><Relationship Id="rId722" Type="http://schemas.openxmlformats.org/officeDocument/2006/relationships/image" Target="../media/image1892.png"/><Relationship Id="rId89" Type="http://schemas.openxmlformats.org/officeDocument/2006/relationships/customXml" Target="../ink/ink2028.xml"/><Relationship Id="rId154" Type="http://schemas.openxmlformats.org/officeDocument/2006/relationships/image" Target="../media/image1608.png"/><Relationship Id="rId361" Type="http://schemas.openxmlformats.org/officeDocument/2006/relationships/customXml" Target="../ink/ink2164.xml"/><Relationship Id="rId599" Type="http://schemas.openxmlformats.org/officeDocument/2006/relationships/customXml" Target="../ink/ink2283.xml"/><Relationship Id="rId459" Type="http://schemas.openxmlformats.org/officeDocument/2006/relationships/customXml" Target="../ink/ink2213.xml"/><Relationship Id="rId666" Type="http://schemas.openxmlformats.org/officeDocument/2006/relationships/image" Target="../media/image1864.png"/><Relationship Id="rId16" Type="http://schemas.openxmlformats.org/officeDocument/2006/relationships/image" Target="../media/image1539.png"/><Relationship Id="rId221" Type="http://schemas.openxmlformats.org/officeDocument/2006/relationships/customXml" Target="../ink/ink2094.xml"/><Relationship Id="rId319" Type="http://schemas.openxmlformats.org/officeDocument/2006/relationships/customXml" Target="../ink/ink2143.xml"/><Relationship Id="rId526" Type="http://schemas.openxmlformats.org/officeDocument/2006/relationships/image" Target="../media/image1794.png"/><Relationship Id="rId733" Type="http://schemas.openxmlformats.org/officeDocument/2006/relationships/customXml" Target="../ink/ink2350.xml"/><Relationship Id="rId165" Type="http://schemas.openxmlformats.org/officeDocument/2006/relationships/customXml" Target="../ink/ink2066.xml"/><Relationship Id="rId372" Type="http://schemas.openxmlformats.org/officeDocument/2006/relationships/image" Target="../media/image1717.png"/><Relationship Id="rId677" Type="http://schemas.openxmlformats.org/officeDocument/2006/relationships/customXml" Target="../ink/ink2322.xml"/><Relationship Id="rId232" Type="http://schemas.openxmlformats.org/officeDocument/2006/relationships/image" Target="../media/image1647.png"/><Relationship Id="rId27" Type="http://schemas.openxmlformats.org/officeDocument/2006/relationships/customXml" Target="../ink/ink1997.xml"/><Relationship Id="rId537" Type="http://schemas.openxmlformats.org/officeDocument/2006/relationships/customXml" Target="../ink/ink2252.xml"/><Relationship Id="rId744" Type="http://schemas.openxmlformats.org/officeDocument/2006/relationships/image" Target="../media/image1903.png"/><Relationship Id="rId80" Type="http://schemas.openxmlformats.org/officeDocument/2006/relationships/image" Target="../media/image1571.png"/><Relationship Id="rId176" Type="http://schemas.openxmlformats.org/officeDocument/2006/relationships/image" Target="../media/image1619.png"/><Relationship Id="rId383" Type="http://schemas.openxmlformats.org/officeDocument/2006/relationships/customXml" Target="../ink/ink2175.xml"/><Relationship Id="rId590" Type="http://schemas.openxmlformats.org/officeDocument/2006/relationships/image" Target="../media/image1826.png"/><Relationship Id="rId604" Type="http://schemas.openxmlformats.org/officeDocument/2006/relationships/image" Target="../media/image1833.png"/><Relationship Id="rId243" Type="http://schemas.openxmlformats.org/officeDocument/2006/relationships/customXml" Target="../ink/ink2105.xml"/><Relationship Id="rId450" Type="http://schemas.openxmlformats.org/officeDocument/2006/relationships/image" Target="../media/image1756.png"/><Relationship Id="rId688" Type="http://schemas.openxmlformats.org/officeDocument/2006/relationships/image" Target="../media/image1875.png"/><Relationship Id="rId38" Type="http://schemas.openxmlformats.org/officeDocument/2006/relationships/image" Target="../media/image1550.png"/><Relationship Id="rId103" Type="http://schemas.openxmlformats.org/officeDocument/2006/relationships/customXml" Target="../ink/ink2035.xml"/><Relationship Id="rId310" Type="http://schemas.openxmlformats.org/officeDocument/2006/relationships/image" Target="../media/image1686.png"/><Relationship Id="rId548" Type="http://schemas.openxmlformats.org/officeDocument/2006/relationships/image" Target="../media/image1805.png"/><Relationship Id="rId91" Type="http://schemas.openxmlformats.org/officeDocument/2006/relationships/customXml" Target="../ink/ink2029.xml"/><Relationship Id="rId187" Type="http://schemas.openxmlformats.org/officeDocument/2006/relationships/customXml" Target="../ink/ink2077.xml"/><Relationship Id="rId394" Type="http://schemas.openxmlformats.org/officeDocument/2006/relationships/image" Target="../media/image1728.png"/><Relationship Id="rId408" Type="http://schemas.openxmlformats.org/officeDocument/2006/relationships/image" Target="../media/image1735.png"/><Relationship Id="rId615" Type="http://schemas.openxmlformats.org/officeDocument/2006/relationships/customXml" Target="../ink/ink2291.xml"/><Relationship Id="rId254" Type="http://schemas.openxmlformats.org/officeDocument/2006/relationships/image" Target="../media/image1658.png"/><Relationship Id="rId699" Type="http://schemas.openxmlformats.org/officeDocument/2006/relationships/customXml" Target="../ink/ink2333.xml"/><Relationship Id="rId49" Type="http://schemas.openxmlformats.org/officeDocument/2006/relationships/customXml" Target="../ink/ink2008.xml"/><Relationship Id="rId114" Type="http://schemas.openxmlformats.org/officeDocument/2006/relationships/image" Target="../media/image1588.png"/><Relationship Id="rId461" Type="http://schemas.openxmlformats.org/officeDocument/2006/relationships/customXml" Target="../ink/ink2214.xml"/><Relationship Id="rId559" Type="http://schemas.openxmlformats.org/officeDocument/2006/relationships/customXml" Target="../ink/ink2263.xml"/><Relationship Id="rId198" Type="http://schemas.openxmlformats.org/officeDocument/2006/relationships/image" Target="../media/image1630.png"/><Relationship Id="rId321" Type="http://schemas.openxmlformats.org/officeDocument/2006/relationships/customXml" Target="../ink/ink2144.xml"/><Relationship Id="rId419" Type="http://schemas.openxmlformats.org/officeDocument/2006/relationships/customXml" Target="../ink/ink2193.xml"/><Relationship Id="rId626" Type="http://schemas.openxmlformats.org/officeDocument/2006/relationships/image" Target="../media/image1844.png"/><Relationship Id="rId265" Type="http://schemas.openxmlformats.org/officeDocument/2006/relationships/customXml" Target="../ink/ink2116.xml"/><Relationship Id="rId472" Type="http://schemas.openxmlformats.org/officeDocument/2006/relationships/image" Target="../media/image1767.png"/><Relationship Id="rId125" Type="http://schemas.openxmlformats.org/officeDocument/2006/relationships/customXml" Target="../ink/ink2046.xml"/><Relationship Id="rId332" Type="http://schemas.openxmlformats.org/officeDocument/2006/relationships/image" Target="../media/image1697.png"/><Relationship Id="rId637" Type="http://schemas.openxmlformats.org/officeDocument/2006/relationships/customXml" Target="../ink/ink2302.xml"/><Relationship Id="rId276" Type="http://schemas.openxmlformats.org/officeDocument/2006/relationships/image" Target="../media/image1669.png"/><Relationship Id="rId483" Type="http://schemas.openxmlformats.org/officeDocument/2006/relationships/customXml" Target="../ink/ink2225.xml"/><Relationship Id="rId690" Type="http://schemas.openxmlformats.org/officeDocument/2006/relationships/image" Target="../media/image1876.png"/><Relationship Id="rId704" Type="http://schemas.openxmlformats.org/officeDocument/2006/relationships/image" Target="../media/image1883.png"/><Relationship Id="rId40" Type="http://schemas.openxmlformats.org/officeDocument/2006/relationships/image" Target="../media/image1551.png"/><Relationship Id="rId136" Type="http://schemas.openxmlformats.org/officeDocument/2006/relationships/image" Target="../media/image1599.png"/><Relationship Id="rId343" Type="http://schemas.openxmlformats.org/officeDocument/2006/relationships/customXml" Target="../ink/ink2155.xml"/><Relationship Id="rId550" Type="http://schemas.openxmlformats.org/officeDocument/2006/relationships/image" Target="../media/image1806.png"/><Relationship Id="rId203" Type="http://schemas.openxmlformats.org/officeDocument/2006/relationships/customXml" Target="../ink/ink2085.xml"/><Relationship Id="rId648" Type="http://schemas.openxmlformats.org/officeDocument/2006/relationships/image" Target="../media/image1855.png"/><Relationship Id="rId287" Type="http://schemas.openxmlformats.org/officeDocument/2006/relationships/customXml" Target="../ink/ink2127.xml"/><Relationship Id="rId410" Type="http://schemas.openxmlformats.org/officeDocument/2006/relationships/image" Target="../media/image1736.png"/><Relationship Id="rId494" Type="http://schemas.openxmlformats.org/officeDocument/2006/relationships/image" Target="../media/image1778.png"/><Relationship Id="rId508" Type="http://schemas.openxmlformats.org/officeDocument/2006/relationships/image" Target="../media/image1785.png"/><Relationship Id="rId715" Type="http://schemas.openxmlformats.org/officeDocument/2006/relationships/customXml" Target="../ink/ink2341.xml"/><Relationship Id="rId147" Type="http://schemas.openxmlformats.org/officeDocument/2006/relationships/customXml" Target="../ink/ink2057.xml"/><Relationship Id="rId354" Type="http://schemas.openxmlformats.org/officeDocument/2006/relationships/image" Target="../media/image1708.png"/><Relationship Id="rId51" Type="http://schemas.openxmlformats.org/officeDocument/2006/relationships/customXml" Target="../ink/ink2009.xml"/><Relationship Id="rId561" Type="http://schemas.openxmlformats.org/officeDocument/2006/relationships/customXml" Target="../ink/ink2264.xml"/><Relationship Id="rId659" Type="http://schemas.openxmlformats.org/officeDocument/2006/relationships/customXml" Target="../ink/ink2313.xml"/><Relationship Id="rId214" Type="http://schemas.openxmlformats.org/officeDocument/2006/relationships/image" Target="../media/image1638.png"/><Relationship Id="rId298" Type="http://schemas.openxmlformats.org/officeDocument/2006/relationships/image" Target="../media/image1680.png"/><Relationship Id="rId421" Type="http://schemas.openxmlformats.org/officeDocument/2006/relationships/customXml" Target="../ink/ink2194.xml"/><Relationship Id="rId519" Type="http://schemas.openxmlformats.org/officeDocument/2006/relationships/customXml" Target="../ink/ink22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66433" y="2988948"/>
            <a:ext cx="114669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Quantifiers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183598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95D501E-F5B4-49C8-A041-72A9D41261BD}"/>
              </a:ext>
            </a:extLst>
          </p:cNvPr>
          <p:cNvGrpSpPr/>
          <p:nvPr/>
        </p:nvGrpSpPr>
        <p:grpSpPr>
          <a:xfrm>
            <a:off x="478013" y="274038"/>
            <a:ext cx="2807280" cy="297360"/>
            <a:chOff x="478013" y="274038"/>
            <a:chExt cx="280728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895F25-2B37-4A7E-B746-5B7FDAA53FAF}"/>
                    </a:ext>
                  </a:extLst>
                </p14:cNvPr>
                <p14:cNvContentPartPr/>
                <p14:nvPr/>
              </p14:nvContentPartPr>
              <p14:xfrm>
                <a:off x="478013" y="303198"/>
                <a:ext cx="24480" cy="263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895F25-2B37-4A7E-B746-5B7FDAA53F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0013" y="285558"/>
                  <a:ext cx="601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BDCD6F4-1F90-4427-A0D7-92F2BC0A1602}"/>
                    </a:ext>
                  </a:extLst>
                </p14:cNvPr>
                <p14:cNvContentPartPr/>
                <p14:nvPr/>
              </p14:nvContentPartPr>
              <p14:xfrm>
                <a:off x="478733" y="274038"/>
                <a:ext cx="137520" cy="181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BDCD6F4-1F90-4427-A0D7-92F2BC0A16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0733" y="256038"/>
                  <a:ext cx="1731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7F22895-E1A7-41BB-A016-1093E5442D6D}"/>
                    </a:ext>
                  </a:extLst>
                </p14:cNvPr>
                <p14:cNvContentPartPr/>
                <p14:nvPr/>
              </p14:nvContentPartPr>
              <p14:xfrm>
                <a:off x="694013" y="327318"/>
                <a:ext cx="11520" cy="23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7F22895-E1A7-41BB-A016-1093E5442D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6373" y="309678"/>
                  <a:ext cx="471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E96656A-3B9C-4684-A8BC-9482B3975D9C}"/>
                    </a:ext>
                  </a:extLst>
                </p14:cNvPr>
                <p14:cNvContentPartPr/>
                <p14:nvPr/>
              </p14:nvContentPartPr>
              <p14:xfrm>
                <a:off x="709493" y="294558"/>
                <a:ext cx="163080" cy="276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E96656A-3B9C-4684-A8BC-9482B3975D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1493" y="276918"/>
                  <a:ext cx="1987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1FAB52-B29A-44AD-9DA1-B15FDB5A3463}"/>
                    </a:ext>
                  </a:extLst>
                </p14:cNvPr>
                <p14:cNvContentPartPr/>
                <p14:nvPr/>
              </p14:nvContentPartPr>
              <p14:xfrm>
                <a:off x="1009013" y="326958"/>
                <a:ext cx="120600" cy="225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1FAB52-B29A-44AD-9DA1-B15FDB5A34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1013" y="309318"/>
                  <a:ext cx="1562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2AA0756-5E7F-40BA-ABB8-C67DE4163FBE}"/>
                    </a:ext>
                  </a:extLst>
                </p14:cNvPr>
                <p14:cNvContentPartPr/>
                <p14:nvPr/>
              </p14:nvContentPartPr>
              <p14:xfrm>
                <a:off x="1018373" y="379518"/>
                <a:ext cx="164520" cy="31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2AA0756-5E7F-40BA-ABB8-C67DE4163FB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0373" y="361518"/>
                  <a:ext cx="2001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030B71E-26EF-463B-A976-FEC8B2A61888}"/>
                    </a:ext>
                  </a:extLst>
                </p14:cNvPr>
                <p14:cNvContentPartPr/>
                <p14:nvPr/>
              </p14:nvContentPartPr>
              <p14:xfrm>
                <a:off x="1270733" y="297798"/>
                <a:ext cx="194400" cy="26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030B71E-26EF-463B-A976-FEC8B2A6188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52733" y="279798"/>
                  <a:ext cx="2300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93057EC-F6A6-42E8-AD6A-E9A0A8D0F638}"/>
                    </a:ext>
                  </a:extLst>
                </p14:cNvPr>
                <p14:cNvContentPartPr/>
                <p14:nvPr/>
              </p14:nvContentPartPr>
              <p14:xfrm>
                <a:off x="1568093" y="283038"/>
                <a:ext cx="143640" cy="255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93057EC-F6A6-42E8-AD6A-E9A0A8D0F6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50093" y="265398"/>
                  <a:ext cx="1792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D5384AB-61E7-4B11-8A22-64045C9D05F2}"/>
                    </a:ext>
                  </a:extLst>
                </p14:cNvPr>
                <p14:cNvContentPartPr/>
                <p14:nvPr/>
              </p14:nvContentPartPr>
              <p14:xfrm>
                <a:off x="1574573" y="412998"/>
                <a:ext cx="128160" cy="41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D5384AB-61E7-4B11-8A22-64045C9D05F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56933" y="395358"/>
                  <a:ext cx="163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CD8CC10-09EA-4987-A183-38405F950FBB}"/>
                    </a:ext>
                  </a:extLst>
                </p14:cNvPr>
                <p14:cNvContentPartPr/>
                <p14:nvPr/>
              </p14:nvContentPartPr>
              <p14:xfrm>
                <a:off x="1842413" y="357918"/>
                <a:ext cx="47880" cy="166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CD8CC10-09EA-4987-A183-38405F950F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24773" y="339918"/>
                  <a:ext cx="83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8CC7811-4B65-439A-99A2-B7172C9CE3A2}"/>
                    </a:ext>
                  </a:extLst>
                </p14:cNvPr>
                <p14:cNvContentPartPr/>
                <p14:nvPr/>
              </p14:nvContentPartPr>
              <p14:xfrm>
                <a:off x="1852853" y="325878"/>
                <a:ext cx="205200" cy="215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8CC7811-4B65-439A-99A2-B7172C9CE3A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35213" y="307878"/>
                  <a:ext cx="2408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A6116FB-5D1F-47A9-8005-802F1C6D37C0}"/>
                    </a:ext>
                  </a:extLst>
                </p14:cNvPr>
                <p14:cNvContentPartPr/>
                <p14:nvPr/>
              </p14:nvContentPartPr>
              <p14:xfrm>
                <a:off x="2186213" y="304278"/>
                <a:ext cx="174600" cy="227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A6116FB-5D1F-47A9-8005-802F1C6D37C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68213" y="286278"/>
                  <a:ext cx="2102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69C332A-4990-4ADC-8357-752A1896A822}"/>
                    </a:ext>
                  </a:extLst>
                </p14:cNvPr>
                <p14:cNvContentPartPr/>
                <p14:nvPr/>
              </p14:nvContentPartPr>
              <p14:xfrm>
                <a:off x="2185133" y="430638"/>
                <a:ext cx="139320" cy="37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69C332A-4990-4ADC-8357-752A1896A82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67493" y="412998"/>
                  <a:ext cx="174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B1E6BC-9965-437B-B062-AA820E959A74}"/>
                    </a:ext>
                  </a:extLst>
                </p14:cNvPr>
                <p14:cNvContentPartPr/>
                <p14:nvPr/>
              </p14:nvContentPartPr>
              <p14:xfrm>
                <a:off x="2465213" y="326598"/>
                <a:ext cx="176040" cy="19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B1E6BC-9965-437B-B062-AA820E959A7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47573" y="308598"/>
                  <a:ext cx="211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B961169-2186-4BFD-913E-BDF71A7E4F78}"/>
                    </a:ext>
                  </a:extLst>
                </p14:cNvPr>
                <p14:cNvContentPartPr/>
                <p14:nvPr/>
              </p14:nvContentPartPr>
              <p14:xfrm>
                <a:off x="2769413" y="295638"/>
                <a:ext cx="186480" cy="234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B961169-2186-4BFD-913E-BDF71A7E4F7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51413" y="277638"/>
                  <a:ext cx="2221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B2D621-A600-4496-85AF-EAEE1B3FE3BF}"/>
                    </a:ext>
                  </a:extLst>
                </p14:cNvPr>
                <p14:cNvContentPartPr/>
                <p14:nvPr/>
              </p14:nvContentPartPr>
              <p14:xfrm>
                <a:off x="3090173" y="276198"/>
                <a:ext cx="195120" cy="280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B2D621-A600-4496-85AF-EAEE1B3FE3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72533" y="258198"/>
                  <a:ext cx="230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BC76221-5E5C-49DA-BACB-2A568BB4892E}"/>
                    </a:ext>
                  </a:extLst>
                </p14:cNvPr>
                <p14:cNvContentPartPr/>
                <p14:nvPr/>
              </p14:nvContentPartPr>
              <p14:xfrm>
                <a:off x="3123653" y="434958"/>
                <a:ext cx="97560" cy="10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BC76221-5E5C-49DA-BACB-2A568BB4892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05653" y="416958"/>
                  <a:ext cx="13320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488525-4A78-4FEF-AF38-60CD58B832C6}"/>
              </a:ext>
            </a:extLst>
          </p:cNvPr>
          <p:cNvGrpSpPr/>
          <p:nvPr/>
        </p:nvGrpSpPr>
        <p:grpSpPr>
          <a:xfrm>
            <a:off x="3568253" y="272598"/>
            <a:ext cx="407160" cy="283680"/>
            <a:chOff x="3568253" y="272598"/>
            <a:chExt cx="40716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71E0616-9474-4756-A74F-CD6BE800BFF8}"/>
                    </a:ext>
                  </a:extLst>
                </p14:cNvPr>
                <p14:cNvContentPartPr/>
                <p14:nvPr/>
              </p14:nvContentPartPr>
              <p14:xfrm>
                <a:off x="3568253" y="316158"/>
                <a:ext cx="141840" cy="24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71E0616-9474-4756-A74F-CD6BE800BF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50613" y="298158"/>
                  <a:ext cx="177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0C3E7E-7E64-4E94-AF9D-C61FB1CB8EDD}"/>
                    </a:ext>
                  </a:extLst>
                </p14:cNvPr>
                <p14:cNvContentPartPr/>
                <p14:nvPr/>
              </p14:nvContentPartPr>
              <p14:xfrm>
                <a:off x="3820973" y="298518"/>
                <a:ext cx="21240" cy="227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0C3E7E-7E64-4E94-AF9D-C61FB1CB8ED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02973" y="280518"/>
                  <a:ext cx="568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987AE7C-7857-4E22-A55B-D0423447FA12}"/>
                    </a:ext>
                  </a:extLst>
                </p14:cNvPr>
                <p14:cNvContentPartPr/>
                <p14:nvPr/>
              </p14:nvContentPartPr>
              <p14:xfrm>
                <a:off x="3805493" y="272598"/>
                <a:ext cx="162000" cy="30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987AE7C-7857-4E22-A55B-D0423447FA1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87493" y="254598"/>
                  <a:ext cx="1976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B472DE5-1BD3-4888-89DB-90C96487907F}"/>
                    </a:ext>
                  </a:extLst>
                </p14:cNvPr>
                <p14:cNvContentPartPr/>
                <p14:nvPr/>
              </p14:nvContentPartPr>
              <p14:xfrm>
                <a:off x="3829613" y="414798"/>
                <a:ext cx="145800" cy="27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B472DE5-1BD3-4888-89DB-90C9648790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11973" y="396798"/>
                  <a:ext cx="18144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830D305-F919-410F-AABE-0787E5555EE2}"/>
              </a:ext>
            </a:extLst>
          </p:cNvPr>
          <p:cNvGrpSpPr/>
          <p:nvPr/>
        </p:nvGrpSpPr>
        <p:grpSpPr>
          <a:xfrm>
            <a:off x="4240733" y="283398"/>
            <a:ext cx="3080520" cy="291960"/>
            <a:chOff x="4240733" y="283398"/>
            <a:chExt cx="308052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BEBF82-2696-4C0F-941C-8E221FA8C9CA}"/>
                    </a:ext>
                  </a:extLst>
                </p14:cNvPr>
                <p14:cNvContentPartPr/>
                <p14:nvPr/>
              </p14:nvContentPartPr>
              <p14:xfrm>
                <a:off x="4240733" y="328758"/>
                <a:ext cx="273240" cy="246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BEBF82-2696-4C0F-941C-8E221FA8C9C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23093" y="311118"/>
                  <a:ext cx="3088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2CF8165-A8E9-4442-90DC-5FC39B79A160}"/>
                    </a:ext>
                  </a:extLst>
                </p14:cNvPr>
                <p14:cNvContentPartPr/>
                <p14:nvPr/>
              </p14:nvContentPartPr>
              <p14:xfrm>
                <a:off x="4382933" y="465198"/>
                <a:ext cx="61560" cy="10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2CF8165-A8E9-4442-90DC-5FC39B79A1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64933" y="447558"/>
                  <a:ext cx="97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C01EEE-E228-48D3-B9D9-A89CE69B900B}"/>
                    </a:ext>
                  </a:extLst>
                </p14:cNvPr>
                <p14:cNvContentPartPr/>
                <p14:nvPr/>
              </p14:nvContentPartPr>
              <p14:xfrm>
                <a:off x="4591013" y="368358"/>
                <a:ext cx="134280" cy="193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C01EEE-E228-48D3-B9D9-A89CE69B90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73373" y="350358"/>
                  <a:ext cx="1699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A928409-9D0F-43CA-9BDF-2F34695587C3}"/>
                    </a:ext>
                  </a:extLst>
                </p14:cNvPr>
                <p14:cNvContentPartPr/>
                <p14:nvPr/>
              </p14:nvContentPartPr>
              <p14:xfrm>
                <a:off x="4844453" y="294558"/>
                <a:ext cx="163440" cy="263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A928409-9D0F-43CA-9BDF-2F34695587C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26453" y="276918"/>
                  <a:ext cx="1990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B733B5C-7821-405D-99F3-D2CB51A00984}"/>
                    </a:ext>
                  </a:extLst>
                </p14:cNvPr>
                <p14:cNvContentPartPr/>
                <p14:nvPr/>
              </p14:nvContentPartPr>
              <p14:xfrm>
                <a:off x="4816373" y="448638"/>
                <a:ext cx="181440" cy="33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B733B5C-7821-405D-99F3-D2CB51A0098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98373" y="430638"/>
                  <a:ext cx="217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8E2D438-C542-4232-8C07-010DAFDD2C73}"/>
                    </a:ext>
                  </a:extLst>
                </p14:cNvPr>
                <p14:cNvContentPartPr/>
                <p14:nvPr/>
              </p14:nvContentPartPr>
              <p14:xfrm>
                <a:off x="5136413" y="374118"/>
                <a:ext cx="200520" cy="199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8E2D438-C542-4232-8C07-010DAFDD2C7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18413" y="356478"/>
                  <a:ext cx="236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81079B5-C69B-47B4-AB3D-8DA6E663CA7B}"/>
                    </a:ext>
                  </a:extLst>
                </p14:cNvPr>
                <p14:cNvContentPartPr/>
                <p14:nvPr/>
              </p14:nvContentPartPr>
              <p14:xfrm>
                <a:off x="5526293" y="369078"/>
                <a:ext cx="34560" cy="174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81079B5-C69B-47B4-AB3D-8DA6E663CA7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08293" y="351078"/>
                  <a:ext cx="702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660D22B-C49A-4244-AF8F-03496ACFE4C6}"/>
                    </a:ext>
                  </a:extLst>
                </p14:cNvPr>
                <p14:cNvContentPartPr/>
                <p14:nvPr/>
              </p14:nvContentPartPr>
              <p14:xfrm>
                <a:off x="5395253" y="320838"/>
                <a:ext cx="272880" cy="61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660D22B-C49A-4244-AF8F-03496ACFE4C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77253" y="303198"/>
                  <a:ext cx="3085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1B39B3E-FE83-476F-885B-4638F9475C39}"/>
                    </a:ext>
                  </a:extLst>
                </p14:cNvPr>
                <p14:cNvContentPartPr/>
                <p14:nvPr/>
              </p14:nvContentPartPr>
              <p14:xfrm>
                <a:off x="5785853" y="316158"/>
                <a:ext cx="36720" cy="213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1B39B3E-FE83-476F-885B-4638F9475C3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68213" y="298158"/>
                  <a:ext cx="723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08B096D-41B0-4E33-8AE5-3E66BA1A1ACA}"/>
                    </a:ext>
                  </a:extLst>
                </p14:cNvPr>
                <p14:cNvContentPartPr/>
                <p14:nvPr/>
              </p14:nvContentPartPr>
              <p14:xfrm>
                <a:off x="5978093" y="290958"/>
                <a:ext cx="142920" cy="249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08B096D-41B0-4E33-8AE5-3E66BA1A1AC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60093" y="273318"/>
                  <a:ext cx="1785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43B12FB-0028-43B4-BD1C-7D32957590EC}"/>
                    </a:ext>
                  </a:extLst>
                </p14:cNvPr>
                <p14:cNvContentPartPr/>
                <p14:nvPr/>
              </p14:nvContentPartPr>
              <p14:xfrm>
                <a:off x="5988533" y="404358"/>
                <a:ext cx="165240" cy="33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43B12FB-0028-43B4-BD1C-7D32957590E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70893" y="386358"/>
                  <a:ext cx="2008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E75FE0E-63C4-447E-ABCD-A37C852B2A1E}"/>
                    </a:ext>
                  </a:extLst>
                </p14:cNvPr>
                <p14:cNvContentPartPr/>
                <p14:nvPr/>
              </p14:nvContentPartPr>
              <p14:xfrm>
                <a:off x="6262853" y="307158"/>
                <a:ext cx="351720" cy="257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E75FE0E-63C4-447E-ABCD-A37C852B2A1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45213" y="289518"/>
                  <a:ext cx="3873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CB96AC4-AF17-4FA4-B257-3DA9B9A2856D}"/>
                    </a:ext>
                  </a:extLst>
                </p14:cNvPr>
                <p14:cNvContentPartPr/>
                <p14:nvPr/>
              </p14:nvContentPartPr>
              <p14:xfrm>
                <a:off x="6765413" y="321558"/>
                <a:ext cx="24840" cy="221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CB96AC4-AF17-4FA4-B257-3DA9B9A2856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47773" y="303918"/>
                  <a:ext cx="604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C04F324-B902-4A0E-969B-8F20CD32B74B}"/>
                    </a:ext>
                  </a:extLst>
                </p14:cNvPr>
                <p14:cNvContentPartPr/>
                <p14:nvPr/>
              </p14:nvContentPartPr>
              <p14:xfrm>
                <a:off x="6765413" y="288078"/>
                <a:ext cx="216720" cy="235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C04F324-B902-4A0E-969B-8F20CD32B74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47773" y="270438"/>
                  <a:ext cx="2523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4623A09-DE52-47D9-BAE7-5221999CAB50}"/>
                    </a:ext>
                  </a:extLst>
                </p14:cNvPr>
                <p14:cNvContentPartPr/>
                <p14:nvPr/>
              </p14:nvContentPartPr>
              <p14:xfrm>
                <a:off x="7126853" y="283398"/>
                <a:ext cx="194400" cy="280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4623A09-DE52-47D9-BAE7-5221999CAB5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08853" y="265398"/>
                  <a:ext cx="23004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AFB94D5-A3A3-4262-8E31-3B42BF480F53}"/>
              </a:ext>
            </a:extLst>
          </p:cNvPr>
          <p:cNvGrpSpPr/>
          <p:nvPr/>
        </p:nvGrpSpPr>
        <p:grpSpPr>
          <a:xfrm>
            <a:off x="668453" y="986838"/>
            <a:ext cx="713520" cy="260640"/>
            <a:chOff x="668453" y="986838"/>
            <a:chExt cx="71352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13042B8-74DA-4C08-8688-59DB4DE6A6E4}"/>
                    </a:ext>
                  </a:extLst>
                </p14:cNvPr>
                <p14:cNvContentPartPr/>
                <p14:nvPr/>
              </p14:nvContentPartPr>
              <p14:xfrm>
                <a:off x="764213" y="1042278"/>
                <a:ext cx="24480" cy="202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13042B8-74DA-4C08-8688-59DB4DE6A6E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6213" y="1024278"/>
                  <a:ext cx="601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65CB9B3-E91E-40D2-9EE4-9A3D3C6CBDA1}"/>
                    </a:ext>
                  </a:extLst>
                </p14:cNvPr>
                <p14:cNvContentPartPr/>
                <p14:nvPr/>
              </p14:nvContentPartPr>
              <p14:xfrm>
                <a:off x="668453" y="986838"/>
                <a:ext cx="289080" cy="47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65CB9B3-E91E-40D2-9EE4-9A3D3C6CBD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0453" y="968838"/>
                  <a:ext cx="324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6A9BCBC-9CCF-4B73-B629-C307211F3DA7}"/>
                    </a:ext>
                  </a:extLst>
                </p14:cNvPr>
                <p14:cNvContentPartPr/>
                <p14:nvPr/>
              </p14:nvContentPartPr>
              <p14:xfrm>
                <a:off x="992093" y="1009158"/>
                <a:ext cx="24840" cy="238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6A9BCBC-9CCF-4B73-B629-C307211F3DA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4453" y="991518"/>
                  <a:ext cx="604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822960-0EF8-461E-BE7A-9ED3AE55B389}"/>
                    </a:ext>
                  </a:extLst>
                </p14:cNvPr>
                <p14:cNvContentPartPr/>
                <p14:nvPr/>
              </p14:nvContentPartPr>
              <p14:xfrm>
                <a:off x="1117013" y="988998"/>
                <a:ext cx="27720" cy="242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822960-0EF8-461E-BE7A-9ED3AE55B38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99373" y="971358"/>
                  <a:ext cx="633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349164-A0A0-4C69-96C9-BCFBBEEA0057}"/>
                    </a:ext>
                  </a:extLst>
                </p14:cNvPr>
                <p14:cNvContentPartPr/>
                <p14:nvPr/>
              </p14:nvContentPartPr>
              <p14:xfrm>
                <a:off x="1006853" y="1135158"/>
                <a:ext cx="141120" cy="38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349164-A0A0-4C69-96C9-BCFBBEEA005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89213" y="1117518"/>
                  <a:ext cx="1767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0E7089-AB5F-4C16-8312-6E8624B153B9}"/>
                    </a:ext>
                  </a:extLst>
                </p14:cNvPr>
                <p14:cNvContentPartPr/>
                <p14:nvPr/>
              </p14:nvContentPartPr>
              <p14:xfrm>
                <a:off x="1257773" y="1005198"/>
                <a:ext cx="124200" cy="203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0E7089-AB5F-4C16-8312-6E8624B153B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40133" y="987558"/>
                  <a:ext cx="159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23C6C6E-F7E3-44CE-B316-8D26124B6DE4}"/>
                    </a:ext>
                  </a:extLst>
                </p14:cNvPr>
                <p14:cNvContentPartPr/>
                <p14:nvPr/>
              </p14:nvContentPartPr>
              <p14:xfrm>
                <a:off x="1229693" y="1167918"/>
                <a:ext cx="133920" cy="33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23C6C6E-F7E3-44CE-B316-8D26124B6D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12053" y="1150278"/>
                  <a:ext cx="16956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17AB36B-F0B5-4C20-81AD-9D0ACEEF133B}"/>
              </a:ext>
            </a:extLst>
          </p:cNvPr>
          <p:cNvGrpSpPr/>
          <p:nvPr/>
        </p:nvGrpSpPr>
        <p:grpSpPr>
          <a:xfrm>
            <a:off x="1619573" y="991518"/>
            <a:ext cx="2691720" cy="298080"/>
            <a:chOff x="1619573" y="991518"/>
            <a:chExt cx="269172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A933B93-ED69-46DA-8A54-1C27ED85EE5F}"/>
                    </a:ext>
                  </a:extLst>
                </p14:cNvPr>
                <p14:cNvContentPartPr/>
                <p14:nvPr/>
              </p14:nvContentPartPr>
              <p14:xfrm>
                <a:off x="1619573" y="1082238"/>
                <a:ext cx="235080" cy="174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A933B93-ED69-46DA-8A54-1C27ED85EE5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01573" y="1064598"/>
                  <a:ext cx="2707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946231A-E2E9-4477-99DE-95BA7DE69ED0}"/>
                    </a:ext>
                  </a:extLst>
                </p14:cNvPr>
                <p14:cNvContentPartPr/>
                <p14:nvPr/>
              </p14:nvContentPartPr>
              <p14:xfrm>
                <a:off x="1731533" y="1240278"/>
                <a:ext cx="54360" cy="49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946231A-E2E9-4477-99DE-95BA7DE69ED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13533" y="1222278"/>
                  <a:ext cx="90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159449A-56C0-48C0-BE54-51295E99D6D2}"/>
                    </a:ext>
                  </a:extLst>
                </p14:cNvPr>
                <p14:cNvContentPartPr/>
                <p14:nvPr/>
              </p14:nvContentPartPr>
              <p14:xfrm>
                <a:off x="1934213" y="1088718"/>
                <a:ext cx="151200" cy="180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159449A-56C0-48C0-BE54-51295E99D6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16213" y="1070718"/>
                  <a:ext cx="1868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14FE91-B714-42F7-948D-596C168CFE18}"/>
                    </a:ext>
                  </a:extLst>
                </p14:cNvPr>
                <p14:cNvContentPartPr/>
                <p14:nvPr/>
              </p14:nvContentPartPr>
              <p14:xfrm>
                <a:off x="2206013" y="1096638"/>
                <a:ext cx="149040" cy="151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14FE91-B714-42F7-948D-596C168CFE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88013" y="1078638"/>
                  <a:ext cx="184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BD9BEAA-142B-467D-AEE9-7E11D5362438}"/>
                    </a:ext>
                  </a:extLst>
                </p14:cNvPr>
                <p14:cNvContentPartPr/>
                <p14:nvPr/>
              </p14:nvContentPartPr>
              <p14:xfrm>
                <a:off x="2208533" y="1165758"/>
                <a:ext cx="144360" cy="33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BD9BEAA-142B-467D-AEE9-7E11D536243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90533" y="1147758"/>
                  <a:ext cx="1800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C51717-9EC2-4ACA-8DCF-E9A570C68D8F}"/>
                    </a:ext>
                  </a:extLst>
                </p14:cNvPr>
                <p14:cNvContentPartPr/>
                <p14:nvPr/>
              </p14:nvContentPartPr>
              <p14:xfrm>
                <a:off x="2456933" y="1083678"/>
                <a:ext cx="224640" cy="178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C51717-9EC2-4ACA-8DCF-E9A570C68D8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39293" y="1066038"/>
                  <a:ext cx="2602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92761D6-B3B4-4588-B91C-BA1C7786FED3}"/>
                    </a:ext>
                  </a:extLst>
                </p14:cNvPr>
                <p14:cNvContentPartPr/>
                <p14:nvPr/>
              </p14:nvContentPartPr>
              <p14:xfrm>
                <a:off x="2827373" y="1081518"/>
                <a:ext cx="51840" cy="136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92761D6-B3B4-4588-B91C-BA1C7786FED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09733" y="1063518"/>
                  <a:ext cx="87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838C538-705C-4C61-8BE8-E8C0C6B3F590}"/>
                    </a:ext>
                  </a:extLst>
                </p14:cNvPr>
                <p14:cNvContentPartPr/>
                <p14:nvPr/>
              </p14:nvContentPartPr>
              <p14:xfrm>
                <a:off x="2678693" y="1066038"/>
                <a:ext cx="297000" cy="22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838C538-705C-4C61-8BE8-E8C0C6B3F59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61053" y="1048398"/>
                  <a:ext cx="3326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E96F126-A0EF-4405-B9CF-2D2E4A3B4A24}"/>
                    </a:ext>
                  </a:extLst>
                </p14:cNvPr>
                <p14:cNvContentPartPr/>
                <p14:nvPr/>
              </p14:nvContentPartPr>
              <p14:xfrm>
                <a:off x="3040493" y="1090878"/>
                <a:ext cx="47880" cy="141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E96F126-A0EF-4405-B9CF-2D2E4A3B4A2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22853" y="1073238"/>
                  <a:ext cx="835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FED31F5-D7CE-4CE7-8444-1B3AB9E66404}"/>
                    </a:ext>
                  </a:extLst>
                </p14:cNvPr>
                <p14:cNvContentPartPr/>
                <p14:nvPr/>
              </p14:nvContentPartPr>
              <p14:xfrm>
                <a:off x="3217253" y="1046238"/>
                <a:ext cx="114840" cy="197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FED31F5-D7CE-4CE7-8444-1B3AB9E6640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99613" y="1028238"/>
                  <a:ext cx="1504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E9B19E-F0A5-4DE6-BF5B-7358DAAE0B81}"/>
                    </a:ext>
                  </a:extLst>
                </p14:cNvPr>
                <p14:cNvContentPartPr/>
                <p14:nvPr/>
              </p14:nvContentPartPr>
              <p14:xfrm>
                <a:off x="3248933" y="1126518"/>
                <a:ext cx="131400" cy="30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E9B19E-F0A5-4DE6-BF5B-7358DAAE0B8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30933" y="1108518"/>
                  <a:ext cx="1670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7182733-D5BC-438C-881F-BFF8C3D9B1D7}"/>
                    </a:ext>
                  </a:extLst>
                </p14:cNvPr>
                <p14:cNvContentPartPr/>
                <p14:nvPr/>
              </p14:nvContentPartPr>
              <p14:xfrm>
                <a:off x="3456293" y="1030758"/>
                <a:ext cx="16560" cy="176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7182733-D5BC-438C-881F-BFF8C3D9B1D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38653" y="1013118"/>
                  <a:ext cx="522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BDEFBAE-9241-4EBA-B5AF-57D637BEB626}"/>
                    </a:ext>
                  </a:extLst>
                </p14:cNvPr>
                <p14:cNvContentPartPr/>
                <p14:nvPr/>
              </p14:nvContentPartPr>
              <p14:xfrm>
                <a:off x="3626573" y="1023558"/>
                <a:ext cx="139320" cy="230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BDEFBAE-9241-4EBA-B5AF-57D637BEB62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08933" y="1005558"/>
                  <a:ext cx="174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9D3BB10-EB22-477E-8C4E-B6A41742E031}"/>
                    </a:ext>
                  </a:extLst>
                </p14:cNvPr>
                <p14:cNvContentPartPr/>
                <p14:nvPr/>
              </p14:nvContentPartPr>
              <p14:xfrm>
                <a:off x="3655013" y="1108518"/>
                <a:ext cx="137160" cy="43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9D3BB10-EB22-477E-8C4E-B6A41742E03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37013" y="1090878"/>
                  <a:ext cx="1728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5CFF18-77EB-41EB-938A-C4D56463649B}"/>
                    </a:ext>
                  </a:extLst>
                </p14:cNvPr>
                <p14:cNvContentPartPr/>
                <p14:nvPr/>
              </p14:nvContentPartPr>
              <p14:xfrm>
                <a:off x="3855533" y="1032918"/>
                <a:ext cx="213120" cy="185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5CFF18-77EB-41EB-938A-C4D56463649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37533" y="1014918"/>
                  <a:ext cx="2487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11149B4-994A-4361-BA95-648481EA9D35}"/>
                    </a:ext>
                  </a:extLst>
                </p14:cNvPr>
                <p14:cNvContentPartPr/>
                <p14:nvPr/>
              </p14:nvContentPartPr>
              <p14:xfrm>
                <a:off x="4154693" y="991518"/>
                <a:ext cx="156600" cy="242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11149B4-994A-4361-BA95-648481EA9D3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36693" y="973518"/>
                  <a:ext cx="19224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83FECDE-0DA6-42B0-A2D7-19263582E73C}"/>
              </a:ext>
            </a:extLst>
          </p:cNvPr>
          <p:cNvGrpSpPr/>
          <p:nvPr/>
        </p:nvGrpSpPr>
        <p:grpSpPr>
          <a:xfrm>
            <a:off x="4735733" y="1054878"/>
            <a:ext cx="211680" cy="297360"/>
            <a:chOff x="4735733" y="1054878"/>
            <a:chExt cx="21168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DCFD3C3-619D-4B27-8657-01EC09C3B234}"/>
                    </a:ext>
                  </a:extLst>
                </p14:cNvPr>
                <p14:cNvContentPartPr/>
                <p14:nvPr/>
              </p14:nvContentPartPr>
              <p14:xfrm>
                <a:off x="4735733" y="1054878"/>
                <a:ext cx="211680" cy="297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DCFD3C3-619D-4B27-8657-01EC09C3B23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718093" y="1037238"/>
                  <a:ext cx="2473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9C5A737-1A6A-4BEA-BB13-D15E539416A2}"/>
                    </a:ext>
                  </a:extLst>
                </p14:cNvPr>
                <p14:cNvContentPartPr/>
                <p14:nvPr/>
              </p14:nvContentPartPr>
              <p14:xfrm>
                <a:off x="4759133" y="1165758"/>
                <a:ext cx="149040" cy="21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9C5A737-1A6A-4BEA-BB13-D15E539416A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41133" y="1147758"/>
                  <a:ext cx="18468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537E435-49C9-4652-87F0-7916FEF15396}"/>
              </a:ext>
            </a:extLst>
          </p:cNvPr>
          <p:cNvGrpSpPr/>
          <p:nvPr/>
        </p:nvGrpSpPr>
        <p:grpSpPr>
          <a:xfrm>
            <a:off x="5266373" y="1103478"/>
            <a:ext cx="788040" cy="203040"/>
            <a:chOff x="5266373" y="1103478"/>
            <a:chExt cx="78804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ACB6CDF-B1C4-4A34-8639-B828A174818E}"/>
                    </a:ext>
                  </a:extLst>
                </p14:cNvPr>
                <p14:cNvContentPartPr/>
                <p14:nvPr/>
              </p14:nvContentPartPr>
              <p14:xfrm>
                <a:off x="5266373" y="1122918"/>
                <a:ext cx="180000" cy="183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ACB6CDF-B1C4-4A34-8639-B828A174818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48733" y="1105278"/>
                  <a:ext cx="2156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51FD981-8001-4948-AA33-C46A05839DDE}"/>
                    </a:ext>
                  </a:extLst>
                </p14:cNvPr>
                <p14:cNvContentPartPr/>
                <p14:nvPr/>
              </p14:nvContentPartPr>
              <p14:xfrm>
                <a:off x="5271413" y="1175838"/>
                <a:ext cx="216720" cy="80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51FD981-8001-4948-AA33-C46A05839DD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253413" y="1157838"/>
                  <a:ext cx="252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1779CD9-AB21-4D21-88D8-CB9595C3E5DF}"/>
                    </a:ext>
                  </a:extLst>
                </p14:cNvPr>
                <p14:cNvContentPartPr/>
                <p14:nvPr/>
              </p14:nvContentPartPr>
              <p14:xfrm>
                <a:off x="5515853" y="1142358"/>
                <a:ext cx="224640" cy="149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1779CD9-AB21-4D21-88D8-CB9595C3E5D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97853" y="1124358"/>
                  <a:ext cx="260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6C9173F-F71D-4DAC-A74C-7ECAE78EF4CE}"/>
                    </a:ext>
                  </a:extLst>
                </p14:cNvPr>
                <p14:cNvContentPartPr/>
                <p14:nvPr/>
              </p14:nvContentPartPr>
              <p14:xfrm>
                <a:off x="5803853" y="1103478"/>
                <a:ext cx="250560" cy="176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6C9173F-F71D-4DAC-A74C-7ECAE78EF4C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85853" y="1085838"/>
                  <a:ext cx="28620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29DAE46-90DB-492F-9F6A-9E4F2897500A}"/>
              </a:ext>
            </a:extLst>
          </p:cNvPr>
          <p:cNvGrpSpPr/>
          <p:nvPr/>
        </p:nvGrpSpPr>
        <p:grpSpPr>
          <a:xfrm>
            <a:off x="6365093" y="1012758"/>
            <a:ext cx="306360" cy="298440"/>
            <a:chOff x="6365093" y="1012758"/>
            <a:chExt cx="30636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A53574A-27C5-46F2-81C4-B6FF89BF98CC}"/>
                    </a:ext>
                  </a:extLst>
                </p14:cNvPr>
                <p14:cNvContentPartPr/>
                <p14:nvPr/>
              </p14:nvContentPartPr>
              <p14:xfrm>
                <a:off x="6365093" y="1012758"/>
                <a:ext cx="306360" cy="298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A53574A-27C5-46F2-81C4-B6FF89BF98C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47093" y="994758"/>
                  <a:ext cx="3420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EB7B4BE-A2CF-4DBD-B2B1-23474CE4C0B8}"/>
                    </a:ext>
                  </a:extLst>
                </p14:cNvPr>
                <p14:cNvContentPartPr/>
                <p14:nvPr/>
              </p14:nvContentPartPr>
              <p14:xfrm>
                <a:off x="6489653" y="1139118"/>
                <a:ext cx="104040" cy="26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EB7B4BE-A2CF-4DBD-B2B1-23474CE4C0B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71653" y="1121478"/>
                  <a:ext cx="13968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C383A5E-29A0-404C-8178-7FA7503E049C}"/>
              </a:ext>
            </a:extLst>
          </p:cNvPr>
          <p:cNvGrpSpPr/>
          <p:nvPr/>
        </p:nvGrpSpPr>
        <p:grpSpPr>
          <a:xfrm>
            <a:off x="7023533" y="1111758"/>
            <a:ext cx="1048320" cy="212040"/>
            <a:chOff x="7023533" y="1111758"/>
            <a:chExt cx="104832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D5FE4AD-7B21-4EF6-95C1-E09BBA2DA048}"/>
                    </a:ext>
                  </a:extLst>
                </p14:cNvPr>
                <p14:cNvContentPartPr/>
                <p14:nvPr/>
              </p14:nvContentPartPr>
              <p14:xfrm>
                <a:off x="7049453" y="1118598"/>
                <a:ext cx="11520" cy="163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D5FE4AD-7B21-4EF6-95C1-E09BBA2DA04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31453" y="1100958"/>
                  <a:ext cx="47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CACD6DD-4543-44F7-8D10-1DF84EDF98E7}"/>
                    </a:ext>
                  </a:extLst>
                </p14:cNvPr>
                <p14:cNvContentPartPr/>
                <p14:nvPr/>
              </p14:nvContentPartPr>
              <p14:xfrm>
                <a:off x="7185893" y="1111758"/>
                <a:ext cx="28800" cy="181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CACD6DD-4543-44F7-8D10-1DF84EDF98E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68253" y="1094118"/>
                  <a:ext cx="64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E415F17-A0AA-4005-903F-4E5D2BE07E09}"/>
                    </a:ext>
                  </a:extLst>
                </p14:cNvPr>
                <p14:cNvContentPartPr/>
                <p14:nvPr/>
              </p14:nvContentPartPr>
              <p14:xfrm>
                <a:off x="7023533" y="1180878"/>
                <a:ext cx="163440" cy="35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E415F17-A0AA-4005-903F-4E5D2BE07E0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005893" y="1163238"/>
                  <a:ext cx="1990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5CBFDF3-8F7F-4687-B1A1-5014F2798764}"/>
                    </a:ext>
                  </a:extLst>
                </p14:cNvPr>
                <p14:cNvContentPartPr/>
                <p14:nvPr/>
              </p14:nvContentPartPr>
              <p14:xfrm>
                <a:off x="7308293" y="1118958"/>
                <a:ext cx="199080" cy="194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5CBFDF3-8F7F-4687-B1A1-5014F279876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290293" y="1100958"/>
                  <a:ext cx="234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9D814F8-D2B6-4C23-82BB-5552329512B8}"/>
                    </a:ext>
                  </a:extLst>
                </p14:cNvPr>
                <p14:cNvContentPartPr/>
                <p14:nvPr/>
              </p14:nvContentPartPr>
              <p14:xfrm>
                <a:off x="7333133" y="1193838"/>
                <a:ext cx="141840" cy="22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9D814F8-D2B6-4C23-82BB-5552329512B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315493" y="1175838"/>
                  <a:ext cx="1774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353F139-2500-4F0E-9E5F-534C2AD7F83A}"/>
                    </a:ext>
                  </a:extLst>
                </p14:cNvPr>
                <p14:cNvContentPartPr/>
                <p14:nvPr/>
              </p14:nvContentPartPr>
              <p14:xfrm>
                <a:off x="7587293" y="1139118"/>
                <a:ext cx="201240" cy="174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353F139-2500-4F0E-9E5F-534C2AD7F83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569293" y="1121478"/>
                  <a:ext cx="2368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A52A634-676F-4BF8-9194-9D7768BD87FD}"/>
                    </a:ext>
                  </a:extLst>
                </p14:cNvPr>
                <p14:cNvContentPartPr/>
                <p14:nvPr/>
              </p14:nvContentPartPr>
              <p14:xfrm>
                <a:off x="7889693" y="1111758"/>
                <a:ext cx="153000" cy="212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A52A634-676F-4BF8-9194-9D7768BD87F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71693" y="1094118"/>
                  <a:ext cx="188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A4A375A-6A5F-4BF2-A24A-88CA4C0084F9}"/>
                    </a:ext>
                  </a:extLst>
                </p14:cNvPr>
                <p14:cNvContentPartPr/>
                <p14:nvPr/>
              </p14:nvContentPartPr>
              <p14:xfrm>
                <a:off x="7896893" y="1203198"/>
                <a:ext cx="174960" cy="18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A4A375A-6A5F-4BF2-A24A-88CA4C0084F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78893" y="1185558"/>
                  <a:ext cx="2106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8A2E7AA-5915-4C56-8776-64B465D3852E}"/>
              </a:ext>
            </a:extLst>
          </p:cNvPr>
          <p:cNvGrpSpPr/>
          <p:nvPr/>
        </p:nvGrpSpPr>
        <p:grpSpPr>
          <a:xfrm>
            <a:off x="8332853" y="1098438"/>
            <a:ext cx="260280" cy="194400"/>
            <a:chOff x="8332853" y="1098438"/>
            <a:chExt cx="26028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C21C8B6-4D94-47CA-8D88-C3A2BA14442C}"/>
                    </a:ext>
                  </a:extLst>
                </p14:cNvPr>
                <p14:cNvContentPartPr/>
                <p14:nvPr/>
              </p14:nvContentPartPr>
              <p14:xfrm>
                <a:off x="8332853" y="1098438"/>
                <a:ext cx="260280" cy="194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C21C8B6-4D94-47CA-8D88-C3A2BA14442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314853" y="1080798"/>
                  <a:ext cx="295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51C0089-5AFF-4F7E-8936-AE574951FBB6}"/>
                    </a:ext>
                  </a:extLst>
                </p14:cNvPr>
                <p14:cNvContentPartPr/>
                <p14:nvPr/>
              </p14:nvContentPartPr>
              <p14:xfrm>
                <a:off x="8404133" y="1180878"/>
                <a:ext cx="165960" cy="6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51C0089-5AFF-4F7E-8936-AE574951FBB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86493" y="1163238"/>
                  <a:ext cx="20160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721E69C-7A53-4369-8B2C-8AFCD80513D2}"/>
              </a:ext>
            </a:extLst>
          </p:cNvPr>
          <p:cNvGrpSpPr/>
          <p:nvPr/>
        </p:nvGrpSpPr>
        <p:grpSpPr>
          <a:xfrm>
            <a:off x="8905973" y="1082958"/>
            <a:ext cx="1590120" cy="225360"/>
            <a:chOff x="8905973" y="1082958"/>
            <a:chExt cx="159012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2CF7482-878D-4EA2-A93C-1DC2D1AA0395}"/>
                    </a:ext>
                  </a:extLst>
                </p14:cNvPr>
                <p14:cNvContentPartPr/>
                <p14:nvPr/>
              </p14:nvContentPartPr>
              <p14:xfrm>
                <a:off x="8916413" y="1096638"/>
                <a:ext cx="17280" cy="18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2CF7482-878D-4EA2-A93C-1DC2D1AA039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898773" y="1078998"/>
                  <a:ext cx="52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AB5F1CC-029E-46AC-B4BF-50E7982617D2}"/>
                    </a:ext>
                  </a:extLst>
                </p14:cNvPr>
                <p14:cNvContentPartPr/>
                <p14:nvPr/>
              </p14:nvContentPartPr>
              <p14:xfrm>
                <a:off x="9062933" y="1101318"/>
                <a:ext cx="55080" cy="172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AB5F1CC-029E-46AC-B4BF-50E7982617D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44933" y="1083678"/>
                  <a:ext cx="90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A7DF1C3-A3BE-4D2B-83CF-E44A37949A35}"/>
                    </a:ext>
                  </a:extLst>
                </p14:cNvPr>
                <p14:cNvContentPartPr/>
                <p14:nvPr/>
              </p14:nvContentPartPr>
              <p14:xfrm>
                <a:off x="8905973" y="1106358"/>
                <a:ext cx="331560" cy="187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A7DF1C3-A3BE-4D2B-83CF-E44A37949A3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888333" y="1088358"/>
                  <a:ext cx="3672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EE146ED-064A-46F0-8FCC-E74D7188C672}"/>
                    </a:ext>
                  </a:extLst>
                </p14:cNvPr>
                <p14:cNvContentPartPr/>
                <p14:nvPr/>
              </p14:nvContentPartPr>
              <p14:xfrm>
                <a:off x="9321053" y="1115358"/>
                <a:ext cx="214920" cy="192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EE146ED-064A-46F0-8FCC-E74D7188C67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303413" y="1097718"/>
                  <a:ext cx="250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BB6580F-81F0-416C-A8BA-5C477E35249A}"/>
                    </a:ext>
                  </a:extLst>
                </p14:cNvPr>
                <p14:cNvContentPartPr/>
                <p14:nvPr/>
              </p14:nvContentPartPr>
              <p14:xfrm>
                <a:off x="9667733" y="1116798"/>
                <a:ext cx="24480" cy="187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BB6580F-81F0-416C-A8BA-5C477E35249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649733" y="1098798"/>
                  <a:ext cx="60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DA1E853-37DC-4101-99AB-E9970CD9255F}"/>
                    </a:ext>
                  </a:extLst>
                </p14:cNvPr>
                <p14:cNvContentPartPr/>
                <p14:nvPr/>
              </p14:nvContentPartPr>
              <p14:xfrm>
                <a:off x="9813893" y="1106358"/>
                <a:ext cx="35280" cy="187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DA1E853-37DC-4101-99AB-E9970CD9255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796253" y="1088358"/>
                  <a:ext cx="709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798CD37-5874-4935-8CE7-E434D828E4CE}"/>
                    </a:ext>
                  </a:extLst>
                </p14:cNvPr>
                <p14:cNvContentPartPr/>
                <p14:nvPr/>
              </p14:nvContentPartPr>
              <p14:xfrm>
                <a:off x="9626693" y="1167198"/>
                <a:ext cx="264240" cy="24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798CD37-5874-4935-8CE7-E434D828E4C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608693" y="1149558"/>
                  <a:ext cx="2998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2222C07-6C6E-4022-BFD4-E380BDECAC05}"/>
                    </a:ext>
                  </a:extLst>
                </p14:cNvPr>
                <p14:cNvContentPartPr/>
                <p14:nvPr/>
              </p14:nvContentPartPr>
              <p14:xfrm>
                <a:off x="9951413" y="1082958"/>
                <a:ext cx="544680" cy="220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2222C07-6C6E-4022-BFD4-E380BDECAC0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933773" y="1064958"/>
                  <a:ext cx="58032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66241D4-B517-46F3-8BB3-A192B29DD5F4}"/>
              </a:ext>
            </a:extLst>
          </p:cNvPr>
          <p:cNvGrpSpPr/>
          <p:nvPr/>
        </p:nvGrpSpPr>
        <p:grpSpPr>
          <a:xfrm>
            <a:off x="818213" y="1425318"/>
            <a:ext cx="2381760" cy="301320"/>
            <a:chOff x="818213" y="1425318"/>
            <a:chExt cx="238176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BE7A5D1-E347-4E39-BBF2-6CF55A70C8A3}"/>
                    </a:ext>
                  </a:extLst>
                </p14:cNvPr>
                <p14:cNvContentPartPr/>
                <p14:nvPr/>
              </p14:nvContentPartPr>
              <p14:xfrm>
                <a:off x="818213" y="1473558"/>
                <a:ext cx="144360" cy="240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BE7A5D1-E347-4E39-BBF2-6CF55A70C8A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00213" y="1455918"/>
                  <a:ext cx="1800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20F9918-AAF0-45BC-BC9D-78923F385CFE}"/>
                    </a:ext>
                  </a:extLst>
                </p14:cNvPr>
                <p14:cNvContentPartPr/>
                <p14:nvPr/>
              </p14:nvContentPartPr>
              <p14:xfrm>
                <a:off x="987773" y="1477158"/>
                <a:ext cx="209880" cy="249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20F9918-AAF0-45BC-BC9D-78923F385CF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70133" y="1459518"/>
                  <a:ext cx="2455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E104E3A-47C6-4C51-8BC0-C2985112F9C6}"/>
                    </a:ext>
                  </a:extLst>
                </p14:cNvPr>
                <p14:cNvContentPartPr/>
                <p14:nvPr/>
              </p14:nvContentPartPr>
              <p14:xfrm>
                <a:off x="1249853" y="1473558"/>
                <a:ext cx="147600" cy="207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E104E3A-47C6-4C51-8BC0-C2985112F9C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231853" y="1455918"/>
                  <a:ext cx="1832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AA0772E-DA4D-41D5-B66B-B71546326A1E}"/>
                    </a:ext>
                  </a:extLst>
                </p14:cNvPr>
                <p14:cNvContentPartPr/>
                <p14:nvPr/>
              </p14:nvContentPartPr>
              <p14:xfrm>
                <a:off x="1289093" y="1511358"/>
                <a:ext cx="221760" cy="88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AA0772E-DA4D-41D5-B66B-B71546326A1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71453" y="1493718"/>
                  <a:ext cx="257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75602B3-2DB0-44D1-A91D-4AF934390FC3}"/>
                    </a:ext>
                  </a:extLst>
                </p14:cNvPr>
                <p14:cNvContentPartPr/>
                <p14:nvPr/>
              </p14:nvContentPartPr>
              <p14:xfrm>
                <a:off x="1493933" y="1425318"/>
                <a:ext cx="189000" cy="221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75602B3-2DB0-44D1-A91D-4AF934390FC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76293" y="1407678"/>
                  <a:ext cx="224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6833183-8EEE-4CF8-BD54-53C625D95FDF}"/>
                    </a:ext>
                  </a:extLst>
                </p14:cNvPr>
                <p14:cNvContentPartPr/>
                <p14:nvPr/>
              </p14:nvContentPartPr>
              <p14:xfrm>
                <a:off x="1744493" y="1443318"/>
                <a:ext cx="109080" cy="22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6833183-8EEE-4CF8-BD54-53C625D95FD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726493" y="1425318"/>
                  <a:ext cx="1447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5B6D8DB-6B8C-41E4-B660-7D7A4385F195}"/>
                    </a:ext>
                  </a:extLst>
                </p14:cNvPr>
                <p14:cNvContentPartPr/>
                <p14:nvPr/>
              </p14:nvContentPartPr>
              <p14:xfrm>
                <a:off x="1762133" y="1451958"/>
                <a:ext cx="361440" cy="197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5B6D8DB-6B8C-41E4-B660-7D7A4385F19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744133" y="1433958"/>
                  <a:ext cx="397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B6B9FEC-11C8-4BF7-9588-D9A71850FDD2}"/>
                    </a:ext>
                  </a:extLst>
                </p14:cNvPr>
                <p14:cNvContentPartPr/>
                <p14:nvPr/>
              </p14:nvContentPartPr>
              <p14:xfrm>
                <a:off x="2157773" y="1466358"/>
                <a:ext cx="154800" cy="204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B6B9FEC-11C8-4BF7-9588-D9A71850FDD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140133" y="1448358"/>
                  <a:ext cx="1904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0759193-C04C-450D-8B99-D23FC57258FA}"/>
                    </a:ext>
                  </a:extLst>
                </p14:cNvPr>
                <p14:cNvContentPartPr/>
                <p14:nvPr/>
              </p14:nvContentPartPr>
              <p14:xfrm>
                <a:off x="2203493" y="1570758"/>
                <a:ext cx="113760" cy="244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0759193-C04C-450D-8B99-D23FC57258F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185853" y="1553118"/>
                  <a:ext cx="1494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9912236-A74F-4E76-8E77-B86745A3F32F}"/>
                    </a:ext>
                  </a:extLst>
                </p14:cNvPr>
                <p14:cNvContentPartPr/>
                <p14:nvPr/>
              </p14:nvContentPartPr>
              <p14:xfrm>
                <a:off x="2410853" y="1459878"/>
                <a:ext cx="248040" cy="204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9912236-A74F-4E76-8E77-B86745A3F32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393213" y="1442238"/>
                  <a:ext cx="2836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83E20DA-6CAE-4F7D-AEC4-68CD370DEAA3}"/>
                    </a:ext>
                  </a:extLst>
                </p14:cNvPr>
                <p14:cNvContentPartPr/>
                <p14:nvPr/>
              </p14:nvContentPartPr>
              <p14:xfrm>
                <a:off x="2795333" y="1463478"/>
                <a:ext cx="150120" cy="219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83E20DA-6CAE-4F7D-AEC4-68CD370DEAA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777333" y="1445478"/>
                  <a:ext cx="1857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4C630DA-831B-4133-BFA3-53640087F26A}"/>
                    </a:ext>
                  </a:extLst>
                </p14:cNvPr>
                <p14:cNvContentPartPr/>
                <p14:nvPr/>
              </p14:nvContentPartPr>
              <p14:xfrm>
                <a:off x="3057413" y="1484718"/>
                <a:ext cx="133200" cy="225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4C630DA-831B-4133-BFA3-53640087F26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039773" y="1467078"/>
                  <a:ext cx="1688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1F079CC-6FD8-4501-8768-E91C0517C5DE}"/>
                    </a:ext>
                  </a:extLst>
                </p14:cNvPr>
                <p14:cNvContentPartPr/>
                <p14:nvPr/>
              </p14:nvContentPartPr>
              <p14:xfrm>
                <a:off x="3091973" y="1625478"/>
                <a:ext cx="108000" cy="140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1F079CC-6FD8-4501-8768-E91C0517C5D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074333" y="1607478"/>
                  <a:ext cx="14364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C471E98-31CB-49DC-A714-69A32F405395}"/>
              </a:ext>
            </a:extLst>
          </p:cNvPr>
          <p:cNvGrpSpPr/>
          <p:nvPr/>
        </p:nvGrpSpPr>
        <p:grpSpPr>
          <a:xfrm>
            <a:off x="3546293" y="1491558"/>
            <a:ext cx="1038960" cy="232560"/>
            <a:chOff x="3546293" y="1491558"/>
            <a:chExt cx="103896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5DC206F-870A-452A-BB74-B5AA69FB1BA5}"/>
                    </a:ext>
                  </a:extLst>
                </p14:cNvPr>
                <p14:cNvContentPartPr/>
                <p14:nvPr/>
              </p14:nvContentPartPr>
              <p14:xfrm>
                <a:off x="3639893" y="1524318"/>
                <a:ext cx="22320" cy="166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5DC206F-870A-452A-BB74-B5AA69FB1BA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621893" y="1506318"/>
                  <a:ext cx="57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7B89231-C84B-4A3A-BE14-46DEAA57EE47}"/>
                    </a:ext>
                  </a:extLst>
                </p14:cNvPr>
                <p14:cNvContentPartPr/>
                <p14:nvPr/>
              </p14:nvContentPartPr>
              <p14:xfrm>
                <a:off x="3546293" y="1509558"/>
                <a:ext cx="267480" cy="212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7B89231-C84B-4A3A-BE14-46DEAA57EE4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28653" y="1491558"/>
                  <a:ext cx="3031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9C27A11-BEDF-48DD-8287-45ACD76F11DF}"/>
                    </a:ext>
                  </a:extLst>
                </p14:cNvPr>
                <p14:cNvContentPartPr/>
                <p14:nvPr/>
              </p14:nvContentPartPr>
              <p14:xfrm>
                <a:off x="3898733" y="1515318"/>
                <a:ext cx="20520" cy="2088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9C27A11-BEDF-48DD-8287-45ACD76F11D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880733" y="1497678"/>
                  <a:ext cx="561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320A334-04F9-4DE6-AA0C-7A3E22193639}"/>
                    </a:ext>
                  </a:extLst>
                </p14:cNvPr>
                <p14:cNvContentPartPr/>
                <p14:nvPr/>
              </p14:nvContentPartPr>
              <p14:xfrm>
                <a:off x="3770933" y="1558878"/>
                <a:ext cx="196560" cy="42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320A334-04F9-4DE6-AA0C-7A3E2219363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752933" y="1540878"/>
                  <a:ext cx="2322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C15B198-08C7-4619-9672-AC4770EA60C7}"/>
                    </a:ext>
                  </a:extLst>
                </p14:cNvPr>
                <p14:cNvContentPartPr/>
                <p14:nvPr/>
              </p14:nvContentPartPr>
              <p14:xfrm>
                <a:off x="4055333" y="1491558"/>
                <a:ext cx="218880" cy="204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C15B198-08C7-4619-9672-AC4770EA60C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037693" y="1473558"/>
                  <a:ext cx="2545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9513259-BF9B-4B3A-9FD6-B1EBC8107822}"/>
                    </a:ext>
                  </a:extLst>
                </p14:cNvPr>
                <p14:cNvContentPartPr/>
                <p14:nvPr/>
              </p14:nvContentPartPr>
              <p14:xfrm>
                <a:off x="4336493" y="1515318"/>
                <a:ext cx="248760" cy="183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9513259-BF9B-4B3A-9FD6-B1EBC810782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318493" y="1497678"/>
                  <a:ext cx="28440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2A60094-13B0-43A7-BB4C-713917772E6C}"/>
              </a:ext>
            </a:extLst>
          </p:cNvPr>
          <p:cNvGrpSpPr/>
          <p:nvPr/>
        </p:nvGrpSpPr>
        <p:grpSpPr>
          <a:xfrm>
            <a:off x="5047133" y="1508118"/>
            <a:ext cx="1589400" cy="279000"/>
            <a:chOff x="5047133" y="1508118"/>
            <a:chExt cx="158940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669F2E4-C5D4-4CA9-94F7-AF4EFDC86A5A}"/>
                    </a:ext>
                  </a:extLst>
                </p14:cNvPr>
                <p14:cNvContentPartPr/>
                <p14:nvPr/>
              </p14:nvContentPartPr>
              <p14:xfrm>
                <a:off x="5047133" y="1508118"/>
                <a:ext cx="149040" cy="279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669F2E4-C5D4-4CA9-94F7-AF4EFDC86A5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029133" y="1490478"/>
                  <a:ext cx="1846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F76B7DA-47B4-40EE-AFBE-CF92391D02F1}"/>
                    </a:ext>
                  </a:extLst>
                </p14:cNvPr>
                <p14:cNvContentPartPr/>
                <p14:nvPr/>
              </p14:nvContentPartPr>
              <p14:xfrm>
                <a:off x="5273933" y="1579758"/>
                <a:ext cx="167760" cy="1774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F76B7DA-47B4-40EE-AFBE-CF92391D02F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255933" y="1561758"/>
                  <a:ext cx="203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ED517FF-937D-4598-BF87-B32E9CCEAE51}"/>
                    </a:ext>
                  </a:extLst>
                </p14:cNvPr>
                <p14:cNvContentPartPr/>
                <p14:nvPr/>
              </p14:nvContentPartPr>
              <p14:xfrm>
                <a:off x="5555093" y="1587678"/>
                <a:ext cx="138960" cy="167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ED517FF-937D-4598-BF87-B32E9CCEAE5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537453" y="1569678"/>
                  <a:ext cx="1746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2E1C098-3775-4435-8039-18EE52FBD877}"/>
                    </a:ext>
                  </a:extLst>
                </p14:cNvPr>
                <p14:cNvContentPartPr/>
                <p14:nvPr/>
              </p14:nvContentPartPr>
              <p14:xfrm>
                <a:off x="5822933" y="1579758"/>
                <a:ext cx="47880" cy="147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2E1C098-3775-4435-8039-18EE52FBD87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805293" y="1561758"/>
                  <a:ext cx="835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D8A1C22-66EB-4728-83C4-2549DD606425}"/>
                    </a:ext>
                  </a:extLst>
                </p14:cNvPr>
                <p14:cNvContentPartPr/>
                <p14:nvPr/>
              </p14:nvContentPartPr>
              <p14:xfrm>
                <a:off x="5978093" y="1574358"/>
                <a:ext cx="145080" cy="204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D8A1C22-66EB-4728-83C4-2549DD60642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960453" y="1556718"/>
                  <a:ext cx="1807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2EC07FE-8837-499C-87C6-27069626366E}"/>
                    </a:ext>
                  </a:extLst>
                </p14:cNvPr>
                <p14:cNvContentPartPr/>
                <p14:nvPr/>
              </p14:nvContentPartPr>
              <p14:xfrm>
                <a:off x="6178253" y="1601718"/>
                <a:ext cx="209520" cy="169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2EC07FE-8837-499C-87C6-27069626366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60613" y="1583718"/>
                  <a:ext cx="245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D5D11CB-1C1A-4F04-B511-E28A6B599F88}"/>
                    </a:ext>
                  </a:extLst>
                </p14:cNvPr>
                <p14:cNvContentPartPr/>
                <p14:nvPr/>
              </p14:nvContentPartPr>
              <p14:xfrm>
                <a:off x="6255653" y="1618998"/>
                <a:ext cx="380880" cy="168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D5D11CB-1C1A-4F04-B511-E28A6B599F8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237653" y="1600998"/>
                  <a:ext cx="41652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8C1E2A2-63CC-4EB1-A34A-3C1D21B00887}"/>
              </a:ext>
            </a:extLst>
          </p:cNvPr>
          <p:cNvGrpSpPr/>
          <p:nvPr/>
        </p:nvGrpSpPr>
        <p:grpSpPr>
          <a:xfrm>
            <a:off x="6915893" y="1557078"/>
            <a:ext cx="2399760" cy="266040"/>
            <a:chOff x="6915893" y="1557078"/>
            <a:chExt cx="239976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C0FE328-E9A3-4DFC-98C1-AC6B1AAEF620}"/>
                    </a:ext>
                  </a:extLst>
                </p14:cNvPr>
                <p14:cNvContentPartPr/>
                <p14:nvPr/>
              </p14:nvContentPartPr>
              <p14:xfrm>
                <a:off x="6915893" y="1623678"/>
                <a:ext cx="210240" cy="195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C0FE328-E9A3-4DFC-98C1-AC6B1AAEF62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897893" y="1606038"/>
                  <a:ext cx="2458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1BBF88B-E607-44AD-BE27-DBE6D1A5B270}"/>
                    </a:ext>
                  </a:extLst>
                </p14:cNvPr>
                <p14:cNvContentPartPr/>
                <p14:nvPr/>
              </p14:nvContentPartPr>
              <p14:xfrm>
                <a:off x="7220093" y="1610358"/>
                <a:ext cx="92160" cy="212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1BBF88B-E607-44AD-BE27-DBE6D1A5B27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202453" y="1592358"/>
                  <a:ext cx="1278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448C840-3CE8-4B2D-B74C-013B4A2227A1}"/>
                    </a:ext>
                  </a:extLst>
                </p14:cNvPr>
                <p14:cNvContentPartPr/>
                <p14:nvPr/>
              </p14:nvContentPartPr>
              <p14:xfrm>
                <a:off x="7389293" y="1615038"/>
                <a:ext cx="156600" cy="190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448C840-3CE8-4B2D-B74C-013B4A2227A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71293" y="1597038"/>
                  <a:ext cx="1922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EE374E0-CDDA-423A-8FE4-1EC95924B252}"/>
                    </a:ext>
                  </a:extLst>
                </p14:cNvPr>
                <p14:cNvContentPartPr/>
                <p14:nvPr/>
              </p14:nvContentPartPr>
              <p14:xfrm>
                <a:off x="7400813" y="1611438"/>
                <a:ext cx="430560" cy="181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EE374E0-CDDA-423A-8FE4-1EC95924B25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82813" y="1593438"/>
                  <a:ext cx="4662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673D9B3-3089-4856-98D0-0CBF01EDC7D8}"/>
                    </a:ext>
                  </a:extLst>
                </p14:cNvPr>
                <p14:cNvContentPartPr/>
                <p14:nvPr/>
              </p14:nvContentPartPr>
              <p14:xfrm>
                <a:off x="7863773" y="1617198"/>
                <a:ext cx="178920" cy="182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673D9B3-3089-4856-98D0-0CBF01EDC7D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846133" y="1599198"/>
                  <a:ext cx="214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6F0C62D-7363-4C0F-B91A-8457EA3557AE}"/>
                    </a:ext>
                  </a:extLst>
                </p14:cNvPr>
                <p14:cNvContentPartPr/>
                <p14:nvPr/>
              </p14:nvContentPartPr>
              <p14:xfrm>
                <a:off x="7949093" y="1698198"/>
                <a:ext cx="159840" cy="24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6F0C62D-7363-4C0F-B91A-8457EA3557A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931093" y="1680558"/>
                  <a:ext cx="195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813D929-98CA-4E7B-A446-79CDDE3DFD91}"/>
                    </a:ext>
                  </a:extLst>
                </p14:cNvPr>
                <p14:cNvContentPartPr/>
                <p14:nvPr/>
              </p14:nvContentPartPr>
              <p14:xfrm>
                <a:off x="8254013" y="1630158"/>
                <a:ext cx="29520" cy="167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813D929-98CA-4E7B-A446-79CDDE3DFD9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236013" y="1612158"/>
                  <a:ext cx="65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121AE0C-3FB2-488F-AF95-D92DF94A0C97}"/>
                    </a:ext>
                  </a:extLst>
                </p14:cNvPr>
                <p14:cNvContentPartPr/>
                <p14:nvPr/>
              </p14:nvContentPartPr>
              <p14:xfrm>
                <a:off x="8142773" y="1589118"/>
                <a:ext cx="521640" cy="213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121AE0C-3FB2-488F-AF95-D92DF94A0C9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125133" y="1571118"/>
                  <a:ext cx="557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8C74994-3BBF-44D3-AA4E-950FBB14196A}"/>
                    </a:ext>
                  </a:extLst>
                </p14:cNvPr>
                <p14:cNvContentPartPr/>
                <p14:nvPr/>
              </p14:nvContentPartPr>
              <p14:xfrm>
                <a:off x="8750813" y="1570758"/>
                <a:ext cx="314640" cy="216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8C74994-3BBF-44D3-AA4E-950FBB14196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733173" y="1552758"/>
                  <a:ext cx="350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3909E08-3D8E-463B-B4F2-C69348E5A2A6}"/>
                    </a:ext>
                  </a:extLst>
                </p14:cNvPr>
                <p14:cNvContentPartPr/>
                <p14:nvPr/>
              </p14:nvContentPartPr>
              <p14:xfrm>
                <a:off x="9194693" y="1557078"/>
                <a:ext cx="120960" cy="205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3909E08-3D8E-463B-B4F2-C69348E5A2A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176693" y="1539438"/>
                  <a:ext cx="156600" cy="24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A01A905-5518-414C-AD00-032B5157D0FD}"/>
                  </a:ext>
                </a:extLst>
              </p14:cNvPr>
              <p14:cNvContentPartPr/>
              <p14:nvPr/>
            </p14:nvContentPartPr>
            <p14:xfrm>
              <a:off x="9546053" y="1751118"/>
              <a:ext cx="360" cy="180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A01A905-5518-414C-AD00-032B5157D0FD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528413" y="1733478"/>
                <a:ext cx="3600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8AB1FA7-66C7-458F-85CF-472F6FE70199}"/>
              </a:ext>
            </a:extLst>
          </p:cNvPr>
          <p:cNvGrpSpPr/>
          <p:nvPr/>
        </p:nvGrpSpPr>
        <p:grpSpPr>
          <a:xfrm>
            <a:off x="1227173" y="2655438"/>
            <a:ext cx="273960" cy="363240"/>
            <a:chOff x="1227173" y="2655438"/>
            <a:chExt cx="273960" cy="3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C469073-DA2C-4AF1-A24D-8351FF2809CB}"/>
                    </a:ext>
                  </a:extLst>
                </p14:cNvPr>
                <p14:cNvContentPartPr/>
                <p14:nvPr/>
              </p14:nvContentPartPr>
              <p14:xfrm>
                <a:off x="1227173" y="2655438"/>
                <a:ext cx="273960" cy="3632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C469073-DA2C-4AF1-A24D-8351FF2809C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209533" y="2637438"/>
                  <a:ext cx="3096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95361BE-76D8-4D04-BD51-FC70D2B6FBEB}"/>
                    </a:ext>
                  </a:extLst>
                </p14:cNvPr>
                <p14:cNvContentPartPr/>
                <p14:nvPr/>
              </p14:nvContentPartPr>
              <p14:xfrm>
                <a:off x="1371173" y="2827158"/>
                <a:ext cx="117720" cy="309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95361BE-76D8-4D04-BD51-FC70D2B6FBE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353533" y="2809158"/>
                  <a:ext cx="15336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E42FFD9-3824-4AA8-84B9-565EAA4087DA}"/>
              </a:ext>
            </a:extLst>
          </p:cNvPr>
          <p:cNvGrpSpPr/>
          <p:nvPr/>
        </p:nvGrpSpPr>
        <p:grpSpPr>
          <a:xfrm>
            <a:off x="1691933" y="2813478"/>
            <a:ext cx="168120" cy="240120"/>
            <a:chOff x="1691933" y="2813478"/>
            <a:chExt cx="16812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F45AF7A-6E65-4AFF-ADE7-7D9DC9FC7DA1}"/>
                    </a:ext>
                  </a:extLst>
                </p14:cNvPr>
                <p14:cNvContentPartPr/>
                <p14:nvPr/>
              </p14:nvContentPartPr>
              <p14:xfrm>
                <a:off x="1691933" y="2828598"/>
                <a:ext cx="168120" cy="2080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F45AF7A-6E65-4AFF-ADE7-7D9DC9FC7DA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674293" y="2810598"/>
                  <a:ext cx="2037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06FE697-88C7-470F-BAEA-518E7D3AC046}"/>
                    </a:ext>
                  </a:extLst>
                </p14:cNvPr>
                <p14:cNvContentPartPr/>
                <p14:nvPr/>
              </p14:nvContentPartPr>
              <p14:xfrm>
                <a:off x="1729013" y="2813478"/>
                <a:ext cx="113040" cy="2401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06FE697-88C7-470F-BAEA-518E7D3AC04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711013" y="2795478"/>
                  <a:ext cx="14868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E9A66EE-F69F-4A77-BBE8-FEB59DA6A8C7}"/>
              </a:ext>
            </a:extLst>
          </p:cNvPr>
          <p:cNvGrpSpPr/>
          <p:nvPr/>
        </p:nvGrpSpPr>
        <p:grpSpPr>
          <a:xfrm>
            <a:off x="2131853" y="2701158"/>
            <a:ext cx="733680" cy="401400"/>
            <a:chOff x="2131853" y="2701158"/>
            <a:chExt cx="733680" cy="40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A4CCAC9-716E-42EB-A22F-B76AC1E33861}"/>
                    </a:ext>
                  </a:extLst>
                </p14:cNvPr>
                <p14:cNvContentPartPr/>
                <p14:nvPr/>
              </p14:nvContentPartPr>
              <p14:xfrm>
                <a:off x="2135813" y="2716278"/>
                <a:ext cx="33480" cy="294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A4CCAC9-716E-42EB-A22F-B76AC1E3386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118173" y="2698638"/>
                  <a:ext cx="691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74EDEA9-6B72-4868-A061-F57950C7B9C2}"/>
                    </a:ext>
                  </a:extLst>
                </p14:cNvPr>
                <p14:cNvContentPartPr/>
                <p14:nvPr/>
              </p14:nvContentPartPr>
              <p14:xfrm>
                <a:off x="2131853" y="2701158"/>
                <a:ext cx="198000" cy="177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74EDEA9-6B72-4868-A061-F57950C7B9C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114213" y="2683518"/>
                  <a:ext cx="2336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53DDF00-0092-4447-A7F3-9087E55C49DC}"/>
                    </a:ext>
                  </a:extLst>
                </p14:cNvPr>
                <p14:cNvContentPartPr/>
                <p14:nvPr/>
              </p14:nvContentPartPr>
              <p14:xfrm>
                <a:off x="2488973" y="2813478"/>
                <a:ext cx="169920" cy="202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53DDF00-0092-4447-A7F3-9087E55C49D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471333" y="2795478"/>
                  <a:ext cx="2055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A6A3A7E-FBFC-4C86-B33B-4CDA1EDCA7A6}"/>
                    </a:ext>
                  </a:extLst>
                </p14:cNvPr>
                <p14:cNvContentPartPr/>
                <p14:nvPr/>
              </p14:nvContentPartPr>
              <p14:xfrm>
                <a:off x="2515613" y="2801958"/>
                <a:ext cx="159840" cy="238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A6A3A7E-FBFC-4C86-B33B-4CDA1EDCA7A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497613" y="2784318"/>
                  <a:ext cx="195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184A707-7757-40C5-8EC3-BD3D3B19D496}"/>
                    </a:ext>
                  </a:extLst>
                </p14:cNvPr>
                <p14:cNvContentPartPr/>
                <p14:nvPr/>
              </p14:nvContentPartPr>
              <p14:xfrm>
                <a:off x="2415533" y="2727438"/>
                <a:ext cx="123840" cy="3751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184A707-7757-40C5-8EC3-BD3D3B19D49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97893" y="2709798"/>
                  <a:ext cx="1594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DB5D5AB-3ABB-4D36-8BA9-0E33B719A6DF}"/>
                    </a:ext>
                  </a:extLst>
                </p14:cNvPr>
                <p14:cNvContentPartPr/>
                <p14:nvPr/>
              </p14:nvContentPartPr>
              <p14:xfrm>
                <a:off x="2776973" y="2741118"/>
                <a:ext cx="88560" cy="3060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DB5D5AB-3ABB-4D36-8BA9-0E33B719A6D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758973" y="2723478"/>
                  <a:ext cx="124200" cy="34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AEC56F8-D581-49E2-B209-1509DBC9CDE2}"/>
                  </a:ext>
                </a:extLst>
              </p14:cNvPr>
              <p14:cNvContentPartPr/>
              <p14:nvPr/>
            </p14:nvContentPartPr>
            <p14:xfrm>
              <a:off x="3153173" y="2815998"/>
              <a:ext cx="224640" cy="2232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AEC56F8-D581-49E2-B209-1509DBC9CDE2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3135533" y="2798358"/>
                <a:ext cx="260280" cy="25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B75AEF7-F64B-4D30-AAA2-54FEF563A7F4}"/>
              </a:ext>
            </a:extLst>
          </p:cNvPr>
          <p:cNvGrpSpPr/>
          <p:nvPr/>
        </p:nvGrpSpPr>
        <p:grpSpPr>
          <a:xfrm>
            <a:off x="3704333" y="2730678"/>
            <a:ext cx="1019520" cy="471600"/>
            <a:chOff x="3704333" y="2730678"/>
            <a:chExt cx="1019520" cy="47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CBDE985-4AC9-4C2D-A200-1E6807AEA131}"/>
                    </a:ext>
                  </a:extLst>
                </p14:cNvPr>
                <p14:cNvContentPartPr/>
                <p14:nvPr/>
              </p14:nvContentPartPr>
              <p14:xfrm>
                <a:off x="3704333" y="2730678"/>
                <a:ext cx="293400" cy="320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CBDE985-4AC9-4C2D-A200-1E6807AEA13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686693" y="2712678"/>
                  <a:ext cx="3290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173E2BD-D08F-428D-BF06-A8282F5A1A3D}"/>
                    </a:ext>
                  </a:extLst>
                </p14:cNvPr>
                <p14:cNvContentPartPr/>
                <p14:nvPr/>
              </p14:nvContentPartPr>
              <p14:xfrm>
                <a:off x="3865253" y="2944158"/>
                <a:ext cx="59760" cy="1720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173E2BD-D08F-428D-BF06-A8282F5A1A3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847613" y="2926518"/>
                  <a:ext cx="95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8163A52-CE32-40DB-BF8B-8612D3FF4C46}"/>
                    </a:ext>
                  </a:extLst>
                </p14:cNvPr>
                <p14:cNvContentPartPr/>
                <p14:nvPr/>
              </p14:nvContentPartPr>
              <p14:xfrm>
                <a:off x="4145693" y="2772438"/>
                <a:ext cx="73440" cy="342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8163A52-CE32-40DB-BF8B-8612D3FF4C4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128053" y="2754798"/>
                  <a:ext cx="1090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A21D0A2-01F6-4FA8-B3ED-B8C1466E12B8}"/>
                    </a:ext>
                  </a:extLst>
                </p14:cNvPr>
                <p14:cNvContentPartPr/>
                <p14:nvPr/>
              </p14:nvContentPartPr>
              <p14:xfrm>
                <a:off x="4321733" y="2923278"/>
                <a:ext cx="180360" cy="1785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A21D0A2-01F6-4FA8-B3ED-B8C1466E12B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303733" y="2905638"/>
                  <a:ext cx="216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331616E-F8E9-4B69-8A5E-C0B8237A1C81}"/>
                    </a:ext>
                  </a:extLst>
                </p14:cNvPr>
                <p14:cNvContentPartPr/>
                <p14:nvPr/>
              </p14:nvContentPartPr>
              <p14:xfrm>
                <a:off x="4332173" y="2923278"/>
                <a:ext cx="205560" cy="1832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331616E-F8E9-4B69-8A5E-C0B8237A1C8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314173" y="2905638"/>
                  <a:ext cx="2412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0BE8151-C4FA-45E9-93F7-0D912B170E29}"/>
                    </a:ext>
                  </a:extLst>
                </p14:cNvPr>
                <p14:cNvContentPartPr/>
                <p14:nvPr/>
              </p14:nvContentPartPr>
              <p14:xfrm>
                <a:off x="4611893" y="2756598"/>
                <a:ext cx="111960" cy="4456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0BE8151-C4FA-45E9-93F7-0D912B170E2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594253" y="2738598"/>
                  <a:ext cx="147600" cy="48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1A69BB7-1217-45EC-9AB8-2442A296FC38}"/>
              </a:ext>
            </a:extLst>
          </p:cNvPr>
          <p:cNvGrpSpPr/>
          <p:nvPr/>
        </p:nvGrpSpPr>
        <p:grpSpPr>
          <a:xfrm>
            <a:off x="1229693" y="4339518"/>
            <a:ext cx="518040" cy="377640"/>
            <a:chOff x="1229693" y="4339518"/>
            <a:chExt cx="518040" cy="3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848BA69-9F09-4FF7-987D-B741B8FE6803}"/>
                    </a:ext>
                  </a:extLst>
                </p14:cNvPr>
                <p14:cNvContentPartPr/>
                <p14:nvPr/>
              </p14:nvContentPartPr>
              <p14:xfrm>
                <a:off x="1229693" y="4339518"/>
                <a:ext cx="201240" cy="305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848BA69-9F09-4FF7-987D-B741B8FE680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212053" y="4321518"/>
                  <a:ext cx="2368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9BE41EA-6BA0-4C12-90D0-3A4CF0695B23}"/>
                    </a:ext>
                  </a:extLst>
                </p14:cNvPr>
                <p14:cNvContentPartPr/>
                <p14:nvPr/>
              </p14:nvContentPartPr>
              <p14:xfrm>
                <a:off x="1294853" y="4466958"/>
                <a:ext cx="162000" cy="51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9BE41EA-6BA0-4C12-90D0-3A4CF0695B2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277213" y="4448958"/>
                  <a:ext cx="1976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C655E44-F0EE-4403-8F27-975F14487FE8}"/>
                    </a:ext>
                  </a:extLst>
                </p14:cNvPr>
                <p14:cNvContentPartPr/>
                <p14:nvPr/>
              </p14:nvContentPartPr>
              <p14:xfrm>
                <a:off x="1590053" y="4437798"/>
                <a:ext cx="157680" cy="2329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C655E44-F0EE-4403-8F27-975F14487FE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572053" y="4420158"/>
                  <a:ext cx="1933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25F7132-B067-4140-92B9-CF378DC522F1}"/>
                    </a:ext>
                  </a:extLst>
                </p14:cNvPr>
                <p14:cNvContentPartPr/>
                <p14:nvPr/>
              </p14:nvContentPartPr>
              <p14:xfrm>
                <a:off x="1622093" y="4409718"/>
                <a:ext cx="98640" cy="307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25F7132-B067-4140-92B9-CF378DC522F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604453" y="4392078"/>
                  <a:ext cx="134280" cy="34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126BDAD-E1DE-4A29-962C-B2792C09DE8D}"/>
              </a:ext>
            </a:extLst>
          </p:cNvPr>
          <p:cNvGrpSpPr/>
          <p:nvPr/>
        </p:nvGrpSpPr>
        <p:grpSpPr>
          <a:xfrm>
            <a:off x="2055893" y="4169958"/>
            <a:ext cx="948240" cy="618840"/>
            <a:chOff x="2055893" y="4169958"/>
            <a:chExt cx="948240" cy="61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056A0CB-29B7-48C1-9C52-F45BA7536939}"/>
                    </a:ext>
                  </a:extLst>
                </p14:cNvPr>
                <p14:cNvContentPartPr/>
                <p14:nvPr/>
              </p14:nvContentPartPr>
              <p14:xfrm>
                <a:off x="2055893" y="4169958"/>
                <a:ext cx="146520" cy="6188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056A0CB-29B7-48C1-9C52-F45BA753693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037893" y="4152318"/>
                  <a:ext cx="18216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6BF16C3-E804-43B2-AFA2-CD875BDE6D75}"/>
                    </a:ext>
                  </a:extLst>
                </p14:cNvPr>
                <p14:cNvContentPartPr/>
                <p14:nvPr/>
              </p14:nvContentPartPr>
              <p14:xfrm>
                <a:off x="2405453" y="4334478"/>
                <a:ext cx="70200" cy="3261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6BF16C3-E804-43B2-AFA2-CD875BDE6D7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387813" y="4316478"/>
                  <a:ext cx="1058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38BD027-AA9B-4851-AE07-523C34B38E3F}"/>
                    </a:ext>
                  </a:extLst>
                </p14:cNvPr>
                <p14:cNvContentPartPr/>
                <p14:nvPr/>
              </p14:nvContentPartPr>
              <p14:xfrm>
                <a:off x="2374133" y="4296678"/>
                <a:ext cx="220320" cy="201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38BD027-AA9B-4851-AE07-523C34B38E3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356133" y="4278678"/>
                  <a:ext cx="2559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AE96860-92EF-40C0-BFF7-28AE134B8403}"/>
                    </a:ext>
                  </a:extLst>
                </p14:cNvPr>
                <p14:cNvContentPartPr/>
                <p14:nvPr/>
              </p14:nvContentPartPr>
              <p14:xfrm>
                <a:off x="2680493" y="4435638"/>
                <a:ext cx="149400" cy="2192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AE96860-92EF-40C0-BFF7-28AE134B840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662493" y="4417638"/>
                  <a:ext cx="1850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564DCEA-9637-487B-B031-12CB856E682D}"/>
                    </a:ext>
                  </a:extLst>
                </p14:cNvPr>
                <p14:cNvContentPartPr/>
                <p14:nvPr/>
              </p14:nvContentPartPr>
              <p14:xfrm>
                <a:off x="2733413" y="4433838"/>
                <a:ext cx="88200" cy="2242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564DCEA-9637-487B-B031-12CB856E682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715773" y="4415838"/>
                  <a:ext cx="1238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A46C543-9F19-4F1A-AF7B-15A98647EB71}"/>
                    </a:ext>
                  </a:extLst>
                </p14:cNvPr>
                <p14:cNvContentPartPr/>
                <p14:nvPr/>
              </p14:nvContentPartPr>
              <p14:xfrm>
                <a:off x="2598773" y="4327998"/>
                <a:ext cx="109080" cy="4078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A46C543-9F19-4F1A-AF7B-15A98647EB7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581133" y="4310358"/>
                  <a:ext cx="1447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24FDC93-0C3B-42B7-B2DE-ACCC51F3C756}"/>
                    </a:ext>
                  </a:extLst>
                </p14:cNvPr>
                <p14:cNvContentPartPr/>
                <p14:nvPr/>
              </p14:nvContentPartPr>
              <p14:xfrm>
                <a:off x="2910533" y="4344918"/>
                <a:ext cx="93600" cy="353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24FDC93-0C3B-42B7-B2DE-ACCC51F3C75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892533" y="4326918"/>
                  <a:ext cx="129240" cy="38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EB33CC7A-8328-48FE-B1B3-C55840963D2B}"/>
                  </a:ext>
                </a:extLst>
              </p14:cNvPr>
              <p14:cNvContentPartPr/>
              <p14:nvPr/>
            </p14:nvContentPartPr>
            <p14:xfrm>
              <a:off x="3314813" y="4449318"/>
              <a:ext cx="196560" cy="2329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EB33CC7A-8328-48FE-B1B3-C55840963D2B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3297173" y="4431318"/>
                <a:ext cx="232200" cy="2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3A5A53F-F927-411E-B377-D3EC10AC9778}"/>
              </a:ext>
            </a:extLst>
          </p:cNvPr>
          <p:cNvGrpSpPr/>
          <p:nvPr/>
        </p:nvGrpSpPr>
        <p:grpSpPr>
          <a:xfrm>
            <a:off x="3889013" y="4186518"/>
            <a:ext cx="877320" cy="550800"/>
            <a:chOff x="3889013" y="4186518"/>
            <a:chExt cx="877320" cy="55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59005B1-CAAC-4AC8-A47D-F749F2641B0B}"/>
                    </a:ext>
                  </a:extLst>
                </p14:cNvPr>
                <p14:cNvContentPartPr/>
                <p14:nvPr/>
              </p14:nvContentPartPr>
              <p14:xfrm>
                <a:off x="3889013" y="4334478"/>
                <a:ext cx="160920" cy="352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59005B1-CAAC-4AC8-A47D-F749F2641B0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871373" y="4316478"/>
                  <a:ext cx="1965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A8C06F1-D2F1-48B4-AE1C-4D775EC74E51}"/>
                    </a:ext>
                  </a:extLst>
                </p14:cNvPr>
                <p14:cNvContentPartPr/>
                <p14:nvPr/>
              </p14:nvContentPartPr>
              <p14:xfrm>
                <a:off x="3957413" y="4522038"/>
                <a:ext cx="87120" cy="1537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A8C06F1-D2F1-48B4-AE1C-4D775EC74E5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939413" y="4504398"/>
                  <a:ext cx="1227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06C42F2-7D7B-4709-912D-84DD025975E3}"/>
                    </a:ext>
                  </a:extLst>
                </p14:cNvPr>
                <p14:cNvContentPartPr/>
                <p14:nvPr/>
              </p14:nvContentPartPr>
              <p14:xfrm>
                <a:off x="4185653" y="4376238"/>
                <a:ext cx="58320" cy="2858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06C42F2-7D7B-4709-912D-84DD025975E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167653" y="4358238"/>
                  <a:ext cx="939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80C98F2-F952-4377-98F2-7093C1CB3000}"/>
                    </a:ext>
                  </a:extLst>
                </p14:cNvPr>
                <p14:cNvContentPartPr/>
                <p14:nvPr/>
              </p14:nvContentPartPr>
              <p14:xfrm>
                <a:off x="4308773" y="4433838"/>
                <a:ext cx="124200" cy="2102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80C98F2-F952-4377-98F2-7093C1CB300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291133" y="4416198"/>
                  <a:ext cx="1598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F26C162-3730-47AF-B9B7-C23E998EF494}"/>
                    </a:ext>
                  </a:extLst>
                </p14:cNvPr>
                <p14:cNvContentPartPr/>
                <p14:nvPr/>
              </p14:nvContentPartPr>
              <p14:xfrm>
                <a:off x="4336853" y="4466958"/>
                <a:ext cx="89640" cy="2026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F26C162-3730-47AF-B9B7-C23E998EF49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319213" y="4448958"/>
                  <a:ext cx="1252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28DDD1B-7C35-4786-99D7-622CF57D9141}"/>
                    </a:ext>
                  </a:extLst>
                </p14:cNvPr>
                <p14:cNvContentPartPr/>
                <p14:nvPr/>
              </p14:nvContentPartPr>
              <p14:xfrm>
                <a:off x="4523333" y="4338438"/>
                <a:ext cx="87480" cy="363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28DDD1B-7C35-4786-99D7-622CF57D914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505693" y="4320798"/>
                  <a:ext cx="1231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D6EF956-D06C-4D97-986B-70F010C9A51F}"/>
                    </a:ext>
                  </a:extLst>
                </p14:cNvPr>
                <p14:cNvContentPartPr/>
                <p14:nvPr/>
              </p14:nvContentPartPr>
              <p14:xfrm>
                <a:off x="4658693" y="4186518"/>
                <a:ext cx="107640" cy="550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D6EF956-D06C-4D97-986B-70F010C9A51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640693" y="4168878"/>
                  <a:ext cx="143280" cy="58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109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522514" y="1713607"/>
            <a:ext cx="111469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Negating and Translating with Quantifiers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DB97D2E-4EEE-49AE-BFCC-908D299DE4BE}"/>
              </a:ext>
            </a:extLst>
          </p:cNvPr>
          <p:cNvGrpSpPr/>
          <p:nvPr/>
        </p:nvGrpSpPr>
        <p:grpSpPr>
          <a:xfrm>
            <a:off x="304485" y="164235"/>
            <a:ext cx="1189440" cy="374760"/>
            <a:chOff x="304485" y="164235"/>
            <a:chExt cx="1189440" cy="3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40F17E5-A3CE-48A5-B4EC-68F927C9F3CC}"/>
                    </a:ext>
                  </a:extLst>
                </p14:cNvPr>
                <p14:cNvContentPartPr/>
                <p14:nvPr/>
              </p14:nvContentPartPr>
              <p14:xfrm>
                <a:off x="304485" y="164235"/>
                <a:ext cx="391320" cy="331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40F17E5-A3CE-48A5-B4EC-68F927C9F3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6845" y="146235"/>
                  <a:ext cx="4269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A11965E-2F65-4C81-B8E1-49669865C7CB}"/>
                    </a:ext>
                  </a:extLst>
                </p14:cNvPr>
                <p14:cNvContentPartPr/>
                <p14:nvPr/>
              </p14:nvContentPartPr>
              <p14:xfrm>
                <a:off x="523005" y="392835"/>
                <a:ext cx="77040" cy="140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A11965E-2F65-4C81-B8E1-49669865C7C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5005" y="374835"/>
                  <a:ext cx="112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64F2CEA-BB0D-47CD-BFB0-20246010E0C5}"/>
                    </a:ext>
                  </a:extLst>
                </p14:cNvPr>
                <p14:cNvContentPartPr/>
                <p14:nvPr/>
              </p14:nvContentPartPr>
              <p14:xfrm>
                <a:off x="710205" y="323715"/>
                <a:ext cx="201240" cy="215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64F2CEA-BB0D-47CD-BFB0-20246010E0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2205" y="306075"/>
                  <a:ext cx="236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D474F4C-9341-4B9C-A076-DACC4C2F82B5}"/>
                    </a:ext>
                  </a:extLst>
                </p14:cNvPr>
                <p14:cNvContentPartPr/>
                <p14:nvPr/>
              </p14:nvContentPartPr>
              <p14:xfrm>
                <a:off x="1009725" y="254235"/>
                <a:ext cx="194400" cy="268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D474F4C-9341-4B9C-A076-DACC4C2F82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2085" y="236235"/>
                  <a:ext cx="2300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CCB2B38-D9E7-4989-8DA1-575C66A80389}"/>
                    </a:ext>
                  </a:extLst>
                </p14:cNvPr>
                <p14:cNvContentPartPr/>
                <p14:nvPr/>
              </p14:nvContentPartPr>
              <p14:xfrm>
                <a:off x="976605" y="405795"/>
                <a:ext cx="107640" cy="27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CCB2B38-D9E7-4989-8DA1-575C66A803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8605" y="387795"/>
                  <a:ext cx="143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12B14BF-E336-4099-9A70-AFEED753CD09}"/>
                    </a:ext>
                  </a:extLst>
                </p14:cNvPr>
                <p14:cNvContentPartPr/>
                <p14:nvPr/>
              </p14:nvContentPartPr>
              <p14:xfrm>
                <a:off x="1252725" y="237315"/>
                <a:ext cx="241200" cy="279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12B14BF-E336-4099-9A70-AFEED753CD0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35085" y="219315"/>
                  <a:ext cx="27684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44B9BC9B-20BC-4303-B9B1-1D6803152BBB}"/>
              </a:ext>
            </a:extLst>
          </p:cNvPr>
          <p:cNvGrpSpPr/>
          <p:nvPr/>
        </p:nvGrpSpPr>
        <p:grpSpPr>
          <a:xfrm>
            <a:off x="390885" y="906915"/>
            <a:ext cx="1149840" cy="253080"/>
            <a:chOff x="390885" y="906915"/>
            <a:chExt cx="114984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E1C72E8-2E1C-4305-9568-EC5C52D91992}"/>
                    </a:ext>
                  </a:extLst>
                </p14:cNvPr>
                <p14:cNvContentPartPr/>
                <p14:nvPr/>
              </p14:nvContentPartPr>
              <p14:xfrm>
                <a:off x="533805" y="909075"/>
                <a:ext cx="39600" cy="2239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E1C72E8-2E1C-4305-9568-EC5C52D9199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5805" y="891435"/>
                  <a:ext cx="752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EB93E51-70AD-43C5-8D43-BDC17DA4B030}"/>
                    </a:ext>
                  </a:extLst>
                </p14:cNvPr>
                <p14:cNvContentPartPr/>
                <p14:nvPr/>
              </p14:nvContentPartPr>
              <p14:xfrm>
                <a:off x="390885" y="906915"/>
                <a:ext cx="132120" cy="2336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EB93E51-70AD-43C5-8D43-BDC17DA4B0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2885" y="889275"/>
                  <a:ext cx="1677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39BC828-034B-4799-B071-DC974FA8C07C}"/>
                    </a:ext>
                  </a:extLst>
                </p14:cNvPr>
                <p14:cNvContentPartPr/>
                <p14:nvPr/>
              </p14:nvContentPartPr>
              <p14:xfrm>
                <a:off x="412485" y="990795"/>
                <a:ext cx="150840" cy="399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39BC828-034B-4799-B071-DC974FA8C0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4485" y="973155"/>
                  <a:ext cx="186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632E2B0-3C26-4CDA-896B-99F1F68A5A83}"/>
                    </a:ext>
                  </a:extLst>
                </p14:cNvPr>
                <p14:cNvContentPartPr/>
                <p14:nvPr/>
              </p14:nvContentPartPr>
              <p14:xfrm>
                <a:off x="657645" y="920595"/>
                <a:ext cx="181800" cy="211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632E2B0-3C26-4CDA-896B-99F1F68A5A8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9645" y="902595"/>
                  <a:ext cx="2174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FB257DC-D839-4A19-A1C3-3EC07426D0AC}"/>
                    </a:ext>
                  </a:extLst>
                </p14:cNvPr>
                <p14:cNvContentPartPr/>
                <p14:nvPr/>
              </p14:nvContentPartPr>
              <p14:xfrm>
                <a:off x="1030965" y="933555"/>
                <a:ext cx="258840" cy="1821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FB257DC-D839-4A19-A1C3-3EC07426D0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3325" y="915915"/>
                  <a:ext cx="2944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471096A-DB5A-46A9-B91B-5BB07E5D0D6A}"/>
                    </a:ext>
                  </a:extLst>
                </p14:cNvPr>
                <p14:cNvContentPartPr/>
                <p14:nvPr/>
              </p14:nvContentPartPr>
              <p14:xfrm>
                <a:off x="1381245" y="908355"/>
                <a:ext cx="134280" cy="251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471096A-DB5A-46A9-B91B-5BB07E5D0D6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63605" y="890355"/>
                  <a:ext cx="1699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6A155FD-352D-4471-B012-854318A033DA}"/>
                    </a:ext>
                  </a:extLst>
                </p14:cNvPr>
                <p14:cNvContentPartPr/>
                <p14:nvPr/>
              </p14:nvContentPartPr>
              <p14:xfrm>
                <a:off x="1394925" y="993315"/>
                <a:ext cx="145800" cy="252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6A155FD-352D-4471-B012-854318A033D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77285" y="975675"/>
                  <a:ext cx="18144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9183E835-A6E0-4B59-876F-94F78A992A91}"/>
              </a:ext>
            </a:extLst>
          </p:cNvPr>
          <p:cNvGrpSpPr/>
          <p:nvPr/>
        </p:nvGrpSpPr>
        <p:grpSpPr>
          <a:xfrm>
            <a:off x="1738725" y="861915"/>
            <a:ext cx="1298160" cy="284400"/>
            <a:chOff x="1738725" y="861915"/>
            <a:chExt cx="129816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2789A57-759C-4557-87E5-6001CD1709DA}"/>
                    </a:ext>
                  </a:extLst>
                </p14:cNvPr>
                <p14:cNvContentPartPr/>
                <p14:nvPr/>
              </p14:nvContentPartPr>
              <p14:xfrm>
                <a:off x="1738725" y="941475"/>
                <a:ext cx="15840" cy="2037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2789A57-759C-4557-87E5-6001CD1709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20725" y="923835"/>
                  <a:ext cx="514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A852C00-18C7-448A-898B-5AB4FF0ECD6B}"/>
                    </a:ext>
                  </a:extLst>
                </p14:cNvPr>
                <p14:cNvContentPartPr/>
                <p14:nvPr/>
              </p14:nvContentPartPr>
              <p14:xfrm>
                <a:off x="1741605" y="932475"/>
                <a:ext cx="216720" cy="180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A852C00-18C7-448A-898B-5AB4FF0ECD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23965" y="914835"/>
                  <a:ext cx="252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11C4BBF-140B-4A2A-828D-F1C29D789DE9}"/>
                    </a:ext>
                  </a:extLst>
                </p14:cNvPr>
                <p14:cNvContentPartPr/>
                <p14:nvPr/>
              </p14:nvContentPartPr>
              <p14:xfrm>
                <a:off x="1982805" y="916995"/>
                <a:ext cx="267840" cy="198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11C4BBF-140B-4A2A-828D-F1C29D789D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65165" y="898995"/>
                  <a:ext cx="3034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59102DD-18E5-4700-BACC-DD8CD10F3698}"/>
                    </a:ext>
                  </a:extLst>
                </p14:cNvPr>
                <p14:cNvContentPartPr/>
                <p14:nvPr/>
              </p14:nvContentPartPr>
              <p14:xfrm>
                <a:off x="2276925" y="917355"/>
                <a:ext cx="225720" cy="200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59102DD-18E5-4700-BACC-DD8CD10F369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58925" y="899355"/>
                  <a:ext cx="2613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1AEB459-A13A-4F6F-B564-D1702D452EF2}"/>
                    </a:ext>
                  </a:extLst>
                </p14:cNvPr>
                <p14:cNvContentPartPr/>
                <p14:nvPr/>
              </p14:nvContentPartPr>
              <p14:xfrm>
                <a:off x="2521005" y="861915"/>
                <a:ext cx="401400" cy="2034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1AEB459-A13A-4F6F-B564-D1702D452E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03365" y="844275"/>
                  <a:ext cx="4370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48400F6-6187-4F9A-86C0-7B41A1503DFB}"/>
                    </a:ext>
                  </a:extLst>
                </p14:cNvPr>
                <p14:cNvContentPartPr/>
                <p14:nvPr/>
              </p14:nvContentPartPr>
              <p14:xfrm>
                <a:off x="3017445" y="1035435"/>
                <a:ext cx="19440" cy="110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48400F6-6187-4F9A-86C0-7B41A1503DF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99445" y="1017795"/>
                  <a:ext cx="5508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D03F98C1-0B63-4F26-AA25-52E9FE003619}"/>
              </a:ext>
            </a:extLst>
          </p:cNvPr>
          <p:cNvGrpSpPr/>
          <p:nvPr/>
        </p:nvGrpSpPr>
        <p:grpSpPr>
          <a:xfrm>
            <a:off x="3271965" y="900075"/>
            <a:ext cx="183240" cy="217800"/>
            <a:chOff x="3271965" y="900075"/>
            <a:chExt cx="18324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4C29AFF-DA3E-40F7-98BC-FBD6A0309A14}"/>
                    </a:ext>
                  </a:extLst>
                </p14:cNvPr>
                <p14:cNvContentPartPr/>
                <p14:nvPr/>
              </p14:nvContentPartPr>
              <p14:xfrm>
                <a:off x="3276645" y="900075"/>
                <a:ext cx="178560" cy="2178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4C29AFF-DA3E-40F7-98BC-FBD6A0309A1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59005" y="882075"/>
                  <a:ext cx="214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379A8B8-46A0-4FBC-ABB5-27A40035EA01}"/>
                    </a:ext>
                  </a:extLst>
                </p14:cNvPr>
                <p14:cNvContentPartPr/>
                <p14:nvPr/>
              </p14:nvContentPartPr>
              <p14:xfrm>
                <a:off x="3271965" y="1019235"/>
                <a:ext cx="143280" cy="93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379A8B8-46A0-4FBC-ABB5-27A40035EA0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53965" y="1001595"/>
                  <a:ext cx="17892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97FF6178-94E1-407D-B5CF-BAC74E135BF1}"/>
              </a:ext>
            </a:extLst>
          </p:cNvPr>
          <p:cNvGrpSpPr/>
          <p:nvPr/>
        </p:nvGrpSpPr>
        <p:grpSpPr>
          <a:xfrm>
            <a:off x="3711885" y="881355"/>
            <a:ext cx="3193920" cy="228960"/>
            <a:chOff x="3711885" y="881355"/>
            <a:chExt cx="319392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55345E1-5FE5-4503-A438-3F08165D7A02}"/>
                    </a:ext>
                  </a:extLst>
                </p14:cNvPr>
                <p14:cNvContentPartPr/>
                <p14:nvPr/>
              </p14:nvContentPartPr>
              <p14:xfrm>
                <a:off x="3711885" y="961635"/>
                <a:ext cx="15120" cy="1440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55345E1-5FE5-4503-A438-3F08165D7A0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93885" y="943995"/>
                  <a:ext cx="50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FB09202-96F2-4B2C-B76E-9C1BD3DAD7B2}"/>
                    </a:ext>
                  </a:extLst>
                </p14:cNvPr>
                <p14:cNvContentPartPr/>
                <p14:nvPr/>
              </p14:nvContentPartPr>
              <p14:xfrm>
                <a:off x="3712965" y="901875"/>
                <a:ext cx="157680" cy="982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FB09202-96F2-4B2C-B76E-9C1BD3DAD7B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95325" y="884235"/>
                  <a:ext cx="193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FB5EF70-B05F-45D5-8374-382733E21693}"/>
                    </a:ext>
                  </a:extLst>
                </p14:cNvPr>
                <p14:cNvContentPartPr/>
                <p14:nvPr/>
              </p14:nvContentPartPr>
              <p14:xfrm>
                <a:off x="3917805" y="936795"/>
                <a:ext cx="37080" cy="169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FB5EF70-B05F-45D5-8374-382733E2169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00165" y="918795"/>
                  <a:ext cx="727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3783EC8-9D2C-4584-8DC3-3F8E2E9721D3}"/>
                    </a:ext>
                  </a:extLst>
                </p14:cNvPr>
                <p14:cNvContentPartPr/>
                <p14:nvPr/>
              </p14:nvContentPartPr>
              <p14:xfrm>
                <a:off x="3939045" y="912315"/>
                <a:ext cx="293760" cy="1414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3783EC8-9D2C-4584-8DC3-3F8E2E9721D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21045" y="894675"/>
                  <a:ext cx="329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FC6680C-C34D-49E5-81D8-BC0A677B7FB9}"/>
                    </a:ext>
                  </a:extLst>
                </p14:cNvPr>
                <p14:cNvContentPartPr/>
                <p14:nvPr/>
              </p14:nvContentPartPr>
              <p14:xfrm>
                <a:off x="4257285" y="927795"/>
                <a:ext cx="159840" cy="1580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FC6680C-C34D-49E5-81D8-BC0A677B7FB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39285" y="910155"/>
                  <a:ext cx="195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1DA0FCE-4CEE-4743-A0B5-6B7171DC2651}"/>
                    </a:ext>
                  </a:extLst>
                </p14:cNvPr>
                <p14:cNvContentPartPr/>
                <p14:nvPr/>
              </p14:nvContentPartPr>
              <p14:xfrm>
                <a:off x="4491645" y="882075"/>
                <a:ext cx="151920" cy="2048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1DA0FCE-4CEE-4743-A0B5-6B7171DC26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73645" y="864435"/>
                  <a:ext cx="187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76C211D-6384-4542-8FEB-63A845C76A6E}"/>
                    </a:ext>
                  </a:extLst>
                </p14:cNvPr>
                <p14:cNvContentPartPr/>
                <p14:nvPr/>
              </p14:nvContentPartPr>
              <p14:xfrm>
                <a:off x="4695405" y="904395"/>
                <a:ext cx="200160" cy="180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76C211D-6384-4542-8FEB-63A845C76A6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77765" y="886395"/>
                  <a:ext cx="235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FC6D1A7-F9E3-4013-A39C-18BC47E8BD6A}"/>
                    </a:ext>
                  </a:extLst>
                </p14:cNvPr>
                <p14:cNvContentPartPr/>
                <p14:nvPr/>
              </p14:nvContentPartPr>
              <p14:xfrm>
                <a:off x="4963245" y="887835"/>
                <a:ext cx="168120" cy="172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FC6D1A7-F9E3-4013-A39C-18BC47E8BD6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45245" y="870195"/>
                  <a:ext cx="2037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E233129-7682-4F04-A59F-B97C986F10F2}"/>
                    </a:ext>
                  </a:extLst>
                </p14:cNvPr>
                <p14:cNvContentPartPr/>
                <p14:nvPr/>
              </p14:nvContentPartPr>
              <p14:xfrm>
                <a:off x="5235765" y="931035"/>
                <a:ext cx="31320" cy="1382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E233129-7682-4F04-A59F-B97C986F10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18125" y="913035"/>
                  <a:ext cx="669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21731BE-D950-4F5E-AC17-E3606018AE71}"/>
                    </a:ext>
                  </a:extLst>
                </p14:cNvPr>
                <p14:cNvContentPartPr/>
                <p14:nvPr/>
              </p14:nvContentPartPr>
              <p14:xfrm>
                <a:off x="5430165" y="905835"/>
                <a:ext cx="11880" cy="1785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21731BE-D950-4F5E-AC17-E3606018AE7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12165" y="888195"/>
                  <a:ext cx="47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EF2801C-7E9C-4ADB-9EF0-95B2C568157C}"/>
                    </a:ext>
                  </a:extLst>
                </p14:cNvPr>
                <p14:cNvContentPartPr/>
                <p14:nvPr/>
              </p14:nvContentPartPr>
              <p14:xfrm>
                <a:off x="5342325" y="907995"/>
                <a:ext cx="288720" cy="1612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EF2801C-7E9C-4ADB-9EF0-95B2C56815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24325" y="889995"/>
                  <a:ext cx="3243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D32DEAC-D113-465C-A275-879C36569D1C}"/>
                    </a:ext>
                  </a:extLst>
                </p14:cNvPr>
                <p14:cNvContentPartPr/>
                <p14:nvPr/>
              </p14:nvContentPartPr>
              <p14:xfrm>
                <a:off x="5721405" y="956595"/>
                <a:ext cx="148320" cy="125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D32DEAC-D113-465C-A275-879C36569D1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03765" y="938955"/>
                  <a:ext cx="183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F22C457-22EC-46A6-8ADC-12B775B90F09}"/>
                    </a:ext>
                  </a:extLst>
                </p14:cNvPr>
                <p14:cNvContentPartPr/>
                <p14:nvPr/>
              </p14:nvContentPartPr>
              <p14:xfrm>
                <a:off x="6004365" y="938955"/>
                <a:ext cx="257760" cy="150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F22C457-22EC-46A6-8ADC-12B775B90F0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86365" y="921315"/>
                  <a:ext cx="293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92F8684-8F39-40C4-B59A-5399332745EC}"/>
                    </a:ext>
                  </a:extLst>
                </p14:cNvPr>
                <p14:cNvContentPartPr/>
                <p14:nvPr/>
              </p14:nvContentPartPr>
              <p14:xfrm>
                <a:off x="6341685" y="881355"/>
                <a:ext cx="233640" cy="1828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92F8684-8F39-40C4-B59A-5399332745E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23685" y="863715"/>
                  <a:ext cx="2692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531D916-5209-4B5E-840A-47E48E4091B2}"/>
                    </a:ext>
                  </a:extLst>
                </p14:cNvPr>
                <p14:cNvContentPartPr/>
                <p14:nvPr/>
              </p14:nvContentPartPr>
              <p14:xfrm>
                <a:off x="6388125" y="969195"/>
                <a:ext cx="133560" cy="23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531D916-5209-4B5E-840A-47E48E4091B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70125" y="951195"/>
                  <a:ext cx="1692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4B93828-9FD3-4D3D-ADFC-276E6E001D47}"/>
                    </a:ext>
                  </a:extLst>
                </p14:cNvPr>
                <p14:cNvContentPartPr/>
                <p14:nvPr/>
              </p14:nvContentPartPr>
              <p14:xfrm>
                <a:off x="6680445" y="895035"/>
                <a:ext cx="225360" cy="215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4B93828-9FD3-4D3D-ADFC-276E6E001D4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62805" y="877395"/>
                  <a:ext cx="26100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171F29C-7C52-4F88-94FD-A78A82DE4F56}"/>
              </a:ext>
            </a:extLst>
          </p:cNvPr>
          <p:cNvGrpSpPr/>
          <p:nvPr/>
        </p:nvGrpSpPr>
        <p:grpSpPr>
          <a:xfrm>
            <a:off x="7175085" y="871275"/>
            <a:ext cx="1775880" cy="259920"/>
            <a:chOff x="7175085" y="871275"/>
            <a:chExt cx="177588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3DA64B1-4EFF-424D-859E-D8BE65F8547C}"/>
                    </a:ext>
                  </a:extLst>
                </p14:cNvPr>
                <p14:cNvContentPartPr/>
                <p14:nvPr/>
              </p14:nvContentPartPr>
              <p14:xfrm>
                <a:off x="7181205" y="927075"/>
                <a:ext cx="26640" cy="2041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3DA64B1-4EFF-424D-859E-D8BE65F8547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63565" y="909075"/>
                  <a:ext cx="622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BCD6EC8-13F7-4207-823C-C90312D395E3}"/>
                    </a:ext>
                  </a:extLst>
                </p14:cNvPr>
                <p14:cNvContentPartPr/>
                <p14:nvPr/>
              </p14:nvContentPartPr>
              <p14:xfrm>
                <a:off x="7175085" y="901875"/>
                <a:ext cx="210240" cy="313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BCD6EC8-13F7-4207-823C-C90312D395E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57445" y="883875"/>
                  <a:ext cx="245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7D0E4AC-CA9B-427E-A6CC-1085003714A5}"/>
                    </a:ext>
                  </a:extLst>
                </p14:cNvPr>
                <p14:cNvContentPartPr/>
                <p14:nvPr/>
              </p14:nvContentPartPr>
              <p14:xfrm>
                <a:off x="7221525" y="951195"/>
                <a:ext cx="345240" cy="1296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7D0E4AC-CA9B-427E-A6CC-1085003714A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03885" y="933555"/>
                  <a:ext cx="380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810B3DB-DD8C-44C2-9FAA-56A693E011F1}"/>
                    </a:ext>
                  </a:extLst>
                </p14:cNvPr>
                <p14:cNvContentPartPr/>
                <p14:nvPr/>
              </p14:nvContentPartPr>
              <p14:xfrm>
                <a:off x="7652085" y="919155"/>
                <a:ext cx="178560" cy="1605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810B3DB-DD8C-44C2-9FAA-56A693E011F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34445" y="901155"/>
                  <a:ext cx="214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6868FFD-596E-4E8D-9971-9A0B39722615}"/>
                    </a:ext>
                  </a:extLst>
                </p14:cNvPr>
                <p14:cNvContentPartPr/>
                <p14:nvPr/>
              </p14:nvContentPartPr>
              <p14:xfrm>
                <a:off x="7855125" y="884235"/>
                <a:ext cx="206280" cy="1800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6868FFD-596E-4E8D-9971-9A0B3972261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37125" y="866235"/>
                  <a:ext cx="2419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8BAE487-500B-44B0-8E42-40C3857B387F}"/>
                    </a:ext>
                  </a:extLst>
                </p14:cNvPr>
                <p14:cNvContentPartPr/>
                <p14:nvPr/>
              </p14:nvContentPartPr>
              <p14:xfrm>
                <a:off x="8151045" y="891075"/>
                <a:ext cx="5040" cy="2044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8BAE487-500B-44B0-8E42-40C3857B387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33405" y="873435"/>
                  <a:ext cx="40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C171907-07C8-42E0-87CB-86458CD803A7}"/>
                    </a:ext>
                  </a:extLst>
                </p14:cNvPr>
                <p14:cNvContentPartPr/>
                <p14:nvPr/>
              </p14:nvContentPartPr>
              <p14:xfrm>
                <a:off x="8031525" y="871275"/>
                <a:ext cx="340200" cy="1994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C171907-07C8-42E0-87CB-86458CD803A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13885" y="853275"/>
                  <a:ext cx="3758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54B0B01-A956-400D-85B9-62F42D76F491}"/>
                    </a:ext>
                  </a:extLst>
                </p14:cNvPr>
                <p14:cNvContentPartPr/>
                <p14:nvPr/>
              </p14:nvContentPartPr>
              <p14:xfrm>
                <a:off x="8460285" y="911235"/>
                <a:ext cx="187920" cy="1879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54B0B01-A956-400D-85B9-62F42D76F49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42645" y="893595"/>
                  <a:ext cx="2235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1F139BB-FCB3-4843-AD1B-8F0797DE59F3}"/>
                    </a:ext>
                  </a:extLst>
                </p14:cNvPr>
                <p14:cNvContentPartPr/>
                <p14:nvPr/>
              </p14:nvContentPartPr>
              <p14:xfrm>
                <a:off x="8723805" y="885675"/>
                <a:ext cx="227160" cy="1972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1F139BB-FCB3-4843-AD1B-8F0797DE59F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06165" y="867675"/>
                  <a:ext cx="26280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09D2579E-39BF-425C-85AF-ABE2C1319262}"/>
              </a:ext>
            </a:extLst>
          </p:cNvPr>
          <p:cNvGrpSpPr/>
          <p:nvPr/>
        </p:nvGrpSpPr>
        <p:grpSpPr>
          <a:xfrm>
            <a:off x="9249765" y="864435"/>
            <a:ext cx="852480" cy="322920"/>
            <a:chOff x="9249765" y="864435"/>
            <a:chExt cx="852480" cy="3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15D13A2-BA05-4786-9AC4-FDFEE61D2CBF}"/>
                    </a:ext>
                  </a:extLst>
                </p14:cNvPr>
                <p14:cNvContentPartPr/>
                <p14:nvPr/>
              </p14:nvContentPartPr>
              <p14:xfrm>
                <a:off x="9249765" y="864435"/>
                <a:ext cx="187920" cy="2534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15D13A2-BA05-4786-9AC4-FDFEE61D2CB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31765" y="846795"/>
                  <a:ext cx="2235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04ADCBD-F63E-43DE-A564-F6AAFB88292C}"/>
                    </a:ext>
                  </a:extLst>
                </p14:cNvPr>
                <p14:cNvContentPartPr/>
                <p14:nvPr/>
              </p14:nvContentPartPr>
              <p14:xfrm>
                <a:off x="9555405" y="881355"/>
                <a:ext cx="97560" cy="245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04ADCBD-F63E-43DE-A564-F6AAFB88292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37405" y="863715"/>
                  <a:ext cx="1332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A7201FF-655D-4A5F-8FF4-43CCC0DAB7C9}"/>
                    </a:ext>
                  </a:extLst>
                </p14:cNvPr>
                <p14:cNvContentPartPr/>
                <p14:nvPr/>
              </p14:nvContentPartPr>
              <p14:xfrm>
                <a:off x="9744405" y="927075"/>
                <a:ext cx="180000" cy="209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A7201FF-655D-4A5F-8FF4-43CCC0DAB7C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26765" y="909075"/>
                  <a:ext cx="2156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D3AF56C-4E4B-4804-B59B-32734863D946}"/>
                    </a:ext>
                  </a:extLst>
                </p14:cNvPr>
                <p14:cNvContentPartPr/>
                <p14:nvPr/>
              </p14:nvContentPartPr>
              <p14:xfrm>
                <a:off x="9798045" y="968115"/>
                <a:ext cx="125640" cy="1368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D3AF56C-4E4B-4804-B59B-32734863D9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80405" y="950475"/>
                  <a:ext cx="1612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71CF71E-A643-4919-8F26-CC3A0C9F3F77}"/>
                    </a:ext>
                  </a:extLst>
                </p14:cNvPr>
                <p14:cNvContentPartPr/>
                <p14:nvPr/>
              </p14:nvContentPartPr>
              <p14:xfrm>
                <a:off x="9974445" y="881355"/>
                <a:ext cx="127800" cy="3060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71CF71E-A643-4919-8F26-CC3A0C9F3F7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56445" y="863715"/>
                  <a:ext cx="163440" cy="34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93C4F4F3-67DB-4183-9AEB-CD3F3C80ACB8}"/>
              </a:ext>
            </a:extLst>
          </p:cNvPr>
          <p:cNvGrpSpPr/>
          <p:nvPr/>
        </p:nvGrpSpPr>
        <p:grpSpPr>
          <a:xfrm>
            <a:off x="10342725" y="983595"/>
            <a:ext cx="229320" cy="158400"/>
            <a:chOff x="10342725" y="983595"/>
            <a:chExt cx="22932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4227CEA-405E-47B8-960F-09330581FDDC}"/>
                    </a:ext>
                  </a:extLst>
                </p14:cNvPr>
                <p14:cNvContentPartPr/>
                <p14:nvPr/>
              </p14:nvContentPartPr>
              <p14:xfrm>
                <a:off x="10342725" y="983595"/>
                <a:ext cx="46440" cy="1522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4227CEA-405E-47B8-960F-09330581FDD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324725" y="965955"/>
                  <a:ext cx="82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57F74FC-80B5-4D5A-AC60-96400CBC7984}"/>
                    </a:ext>
                  </a:extLst>
                </p14:cNvPr>
                <p14:cNvContentPartPr/>
                <p14:nvPr/>
              </p14:nvContentPartPr>
              <p14:xfrm>
                <a:off x="10470165" y="1000515"/>
                <a:ext cx="101880" cy="1414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57F74FC-80B5-4D5A-AC60-96400CBC798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452525" y="982875"/>
                  <a:ext cx="13752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77AC03D-7163-49A7-8A71-26984B4B85FC}"/>
              </a:ext>
            </a:extLst>
          </p:cNvPr>
          <p:cNvGrpSpPr/>
          <p:nvPr/>
        </p:nvGrpSpPr>
        <p:grpSpPr>
          <a:xfrm>
            <a:off x="10855725" y="982155"/>
            <a:ext cx="789840" cy="173520"/>
            <a:chOff x="10855725" y="982155"/>
            <a:chExt cx="78984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B61D6BC-BCD8-41D6-AC13-E0C47CA13DCD}"/>
                    </a:ext>
                  </a:extLst>
                </p14:cNvPr>
                <p14:cNvContentPartPr/>
                <p14:nvPr/>
              </p14:nvContentPartPr>
              <p14:xfrm>
                <a:off x="10855725" y="1001595"/>
                <a:ext cx="201240" cy="1141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B61D6BC-BCD8-41D6-AC13-E0C47CA13DC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838085" y="983595"/>
                  <a:ext cx="236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268D4ED-01DB-4EF5-B817-018F1BA9C739}"/>
                    </a:ext>
                  </a:extLst>
                </p14:cNvPr>
                <p14:cNvContentPartPr/>
                <p14:nvPr/>
              </p14:nvContentPartPr>
              <p14:xfrm>
                <a:off x="11151645" y="1003755"/>
                <a:ext cx="191160" cy="1519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268D4ED-01DB-4EF5-B817-018F1BA9C73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134005" y="986115"/>
                  <a:ext cx="226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B875198-489B-4125-869C-B294A562C5D4}"/>
                    </a:ext>
                  </a:extLst>
                </p14:cNvPr>
                <p14:cNvContentPartPr/>
                <p14:nvPr/>
              </p14:nvContentPartPr>
              <p14:xfrm>
                <a:off x="11501925" y="999075"/>
                <a:ext cx="23040" cy="1526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B875198-489B-4125-869C-B294A562C5D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84285" y="981075"/>
                  <a:ext cx="58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AD09F20D-6281-47F4-A350-70D51289D017}"/>
                    </a:ext>
                  </a:extLst>
                </p14:cNvPr>
                <p14:cNvContentPartPr/>
                <p14:nvPr/>
              </p14:nvContentPartPr>
              <p14:xfrm>
                <a:off x="11440365" y="982155"/>
                <a:ext cx="205200" cy="72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AD09F20D-6281-47F4-A350-70D51289D01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422365" y="964155"/>
                  <a:ext cx="24084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820D7235-B288-4EC0-A73C-3509DE84B403}"/>
              </a:ext>
            </a:extLst>
          </p:cNvPr>
          <p:cNvGrpSpPr/>
          <p:nvPr/>
        </p:nvGrpSpPr>
        <p:grpSpPr>
          <a:xfrm>
            <a:off x="465405" y="1562835"/>
            <a:ext cx="183960" cy="216360"/>
            <a:chOff x="465405" y="1562835"/>
            <a:chExt cx="18396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CC0E964-FA14-484A-85E8-5D0292A5EB6E}"/>
                    </a:ext>
                  </a:extLst>
                </p14:cNvPr>
                <p14:cNvContentPartPr/>
                <p14:nvPr/>
              </p14:nvContentPartPr>
              <p14:xfrm>
                <a:off x="470805" y="1562835"/>
                <a:ext cx="178560" cy="2163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CC0E964-FA14-484A-85E8-5D0292A5EB6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3165" y="1544835"/>
                  <a:ext cx="214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18241ED-05ED-494D-8226-2591ED365082}"/>
                    </a:ext>
                  </a:extLst>
                </p14:cNvPr>
                <p14:cNvContentPartPr/>
                <p14:nvPr/>
              </p14:nvContentPartPr>
              <p14:xfrm>
                <a:off x="465405" y="1660395"/>
                <a:ext cx="150840" cy="529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18241ED-05ED-494D-8226-2591ED36508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7765" y="1642755"/>
                  <a:ext cx="18648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3D3B210-129B-40A8-99C9-1C12959CE3D6}"/>
              </a:ext>
            </a:extLst>
          </p:cNvPr>
          <p:cNvGrpSpPr/>
          <p:nvPr/>
        </p:nvGrpSpPr>
        <p:grpSpPr>
          <a:xfrm>
            <a:off x="927645" y="1455555"/>
            <a:ext cx="2723040" cy="299160"/>
            <a:chOff x="927645" y="1455555"/>
            <a:chExt cx="272304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B6015A3-0B10-4418-B502-C134E43AB177}"/>
                    </a:ext>
                  </a:extLst>
                </p14:cNvPr>
                <p14:cNvContentPartPr/>
                <p14:nvPr/>
              </p14:nvContentPartPr>
              <p14:xfrm>
                <a:off x="956085" y="1573635"/>
                <a:ext cx="25560" cy="1810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B6015A3-0B10-4418-B502-C134E43AB1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38085" y="1555995"/>
                  <a:ext cx="612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B9CE2E9-E9A2-4CE2-BE15-7D3250C11F0B}"/>
                    </a:ext>
                  </a:extLst>
                </p14:cNvPr>
                <p14:cNvContentPartPr/>
                <p14:nvPr/>
              </p14:nvContentPartPr>
              <p14:xfrm>
                <a:off x="927645" y="1519995"/>
                <a:ext cx="185040" cy="1159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B9CE2E9-E9A2-4CE2-BE15-7D3250C11F0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10005" y="1501995"/>
                  <a:ext cx="220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6C06479-D5E3-4F80-8DAE-B4651CB63DA9}"/>
                    </a:ext>
                  </a:extLst>
                </p14:cNvPr>
                <p14:cNvContentPartPr/>
                <p14:nvPr/>
              </p14:nvContentPartPr>
              <p14:xfrm>
                <a:off x="1138605" y="1549515"/>
                <a:ext cx="48960" cy="1828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6C06479-D5E3-4F80-8DAE-B4651CB63DA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20965" y="1531515"/>
                  <a:ext cx="846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39B4AD7-524F-4395-93D6-E124199F9A63}"/>
                    </a:ext>
                  </a:extLst>
                </p14:cNvPr>
                <p14:cNvContentPartPr/>
                <p14:nvPr/>
              </p14:nvContentPartPr>
              <p14:xfrm>
                <a:off x="1138965" y="1507395"/>
                <a:ext cx="323640" cy="1512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39B4AD7-524F-4395-93D6-E124199F9A6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21325" y="1489755"/>
                  <a:ext cx="359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66AE4A7-5A3A-4D82-9C51-B24928EE2A2A}"/>
                    </a:ext>
                  </a:extLst>
                </p14:cNvPr>
                <p14:cNvContentPartPr/>
                <p14:nvPr/>
              </p14:nvContentPartPr>
              <p14:xfrm>
                <a:off x="1486725" y="1529355"/>
                <a:ext cx="172440" cy="1692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66AE4A7-5A3A-4D82-9C51-B24928EE2A2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69085" y="1511355"/>
                  <a:ext cx="208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0EF9212-0AD8-49DA-9AB7-127036060336}"/>
                    </a:ext>
                  </a:extLst>
                </p14:cNvPr>
                <p14:cNvContentPartPr/>
                <p14:nvPr/>
              </p14:nvContentPartPr>
              <p14:xfrm>
                <a:off x="1729725" y="1455555"/>
                <a:ext cx="174240" cy="2271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0EF9212-0AD8-49DA-9AB7-12703606033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712085" y="1437915"/>
                  <a:ext cx="2098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44CE30C-592B-4ABC-8AD2-32B8DE0A78E2}"/>
                    </a:ext>
                  </a:extLst>
                </p14:cNvPr>
                <p14:cNvContentPartPr/>
                <p14:nvPr/>
              </p14:nvContentPartPr>
              <p14:xfrm>
                <a:off x="1996485" y="1482195"/>
                <a:ext cx="184320" cy="1890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44CE30C-592B-4ABC-8AD2-32B8DE0A78E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78845" y="1464195"/>
                  <a:ext cx="2199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68BC750-85E4-442D-A87D-BD70054EC293}"/>
                    </a:ext>
                  </a:extLst>
                </p14:cNvPr>
                <p14:cNvContentPartPr/>
                <p14:nvPr/>
              </p14:nvContentPartPr>
              <p14:xfrm>
                <a:off x="2308245" y="1456995"/>
                <a:ext cx="158040" cy="1764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68BC750-85E4-442D-A87D-BD70054EC29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90605" y="1438995"/>
                  <a:ext cx="193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4758D1E-ED3F-4DAF-8308-F9A88F0290BF}"/>
                    </a:ext>
                  </a:extLst>
                </p14:cNvPr>
                <p14:cNvContentPartPr/>
                <p14:nvPr/>
              </p14:nvContentPartPr>
              <p14:xfrm>
                <a:off x="2579685" y="1499835"/>
                <a:ext cx="23760" cy="1278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4758D1E-ED3F-4DAF-8308-F9A88F0290B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61685" y="1482195"/>
                  <a:ext cx="594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51647A2-DDB6-49C3-B025-D3C0B5B637F9}"/>
                    </a:ext>
                  </a:extLst>
                </p14:cNvPr>
                <p14:cNvContentPartPr/>
                <p14:nvPr/>
              </p14:nvContentPartPr>
              <p14:xfrm>
                <a:off x="2784525" y="1546995"/>
                <a:ext cx="12600" cy="1317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51647A2-DDB6-49C3-B025-D3C0B5B637F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66525" y="1529355"/>
                  <a:ext cx="48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E3E30F3-3632-4FAA-9275-CE3D029223BC}"/>
                    </a:ext>
                  </a:extLst>
                </p14:cNvPr>
                <p14:cNvContentPartPr/>
                <p14:nvPr/>
              </p14:nvContentPartPr>
              <p14:xfrm>
                <a:off x="2681925" y="1506675"/>
                <a:ext cx="278280" cy="1774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E3E30F3-3632-4FAA-9275-CE3D029223B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64285" y="1489035"/>
                  <a:ext cx="3139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78BB007-C603-430A-9B15-9EFFD20AF36E}"/>
                    </a:ext>
                  </a:extLst>
                </p14:cNvPr>
                <p14:cNvContentPartPr/>
                <p14:nvPr/>
              </p14:nvContentPartPr>
              <p14:xfrm>
                <a:off x="3129765" y="1495875"/>
                <a:ext cx="151200" cy="1803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78BB007-C603-430A-9B15-9EFFD20AF36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12125" y="1478235"/>
                  <a:ext cx="1868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7188E1C-68AC-4ECB-80BC-9AE22F4AA448}"/>
                    </a:ext>
                  </a:extLst>
                </p14:cNvPr>
                <p14:cNvContentPartPr/>
                <p14:nvPr/>
              </p14:nvContentPartPr>
              <p14:xfrm>
                <a:off x="3382485" y="1513875"/>
                <a:ext cx="268200" cy="1461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7188E1C-68AC-4ECB-80BC-9AE22F4AA44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64485" y="1495875"/>
                  <a:ext cx="30384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19092DE5-EAC6-4043-82EF-A6A2E5492E09}"/>
              </a:ext>
            </a:extLst>
          </p:cNvPr>
          <p:cNvGrpSpPr/>
          <p:nvPr/>
        </p:nvGrpSpPr>
        <p:grpSpPr>
          <a:xfrm>
            <a:off x="3987645" y="1411635"/>
            <a:ext cx="1108080" cy="240480"/>
            <a:chOff x="3987645" y="1411635"/>
            <a:chExt cx="110808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7D60E10-F21F-43DB-AA77-6811F891428F}"/>
                    </a:ext>
                  </a:extLst>
                </p14:cNvPr>
                <p14:cNvContentPartPr/>
                <p14:nvPr/>
              </p14:nvContentPartPr>
              <p14:xfrm>
                <a:off x="3987645" y="1497675"/>
                <a:ext cx="145080" cy="1526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7D60E10-F21F-43DB-AA77-6811F891428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70005" y="1479675"/>
                  <a:ext cx="1807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5A9DF8F0-0D7B-4879-9B1D-3505A3A7EAE4}"/>
                    </a:ext>
                  </a:extLst>
                </p14:cNvPr>
                <p14:cNvContentPartPr/>
                <p14:nvPr/>
              </p14:nvContentPartPr>
              <p14:xfrm>
                <a:off x="4244325" y="1468515"/>
                <a:ext cx="184320" cy="1807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5A9DF8F0-0D7B-4879-9B1D-3505A3A7EAE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26325" y="1450515"/>
                  <a:ext cx="219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2D904D6-D957-4383-AB81-BD148C005EB2}"/>
                    </a:ext>
                  </a:extLst>
                </p14:cNvPr>
                <p14:cNvContentPartPr/>
                <p14:nvPr/>
              </p14:nvContentPartPr>
              <p14:xfrm>
                <a:off x="4612605" y="1453035"/>
                <a:ext cx="14400" cy="1584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2D904D6-D957-4383-AB81-BD148C005EB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94605" y="1435035"/>
                  <a:ext cx="50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AD44E60-C324-4906-A895-973211BCFAAA}"/>
                    </a:ext>
                  </a:extLst>
                </p14:cNvPr>
                <p14:cNvContentPartPr/>
                <p14:nvPr/>
              </p14:nvContentPartPr>
              <p14:xfrm>
                <a:off x="4485885" y="1411635"/>
                <a:ext cx="204480" cy="464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AD44E60-C324-4906-A895-973211BCFAA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467885" y="1393995"/>
                  <a:ext cx="240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CE6C403-3D44-4F90-906F-639BDBF570CF}"/>
                    </a:ext>
                  </a:extLst>
                </p14:cNvPr>
                <p14:cNvContentPartPr/>
                <p14:nvPr/>
              </p14:nvContentPartPr>
              <p14:xfrm>
                <a:off x="4749045" y="1499835"/>
                <a:ext cx="18360" cy="1332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CE6C403-3D44-4F90-906F-639BDBF570C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31405" y="1482195"/>
                  <a:ext cx="54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DC7935A-B8F1-4B8E-AC18-6E48F1562780}"/>
                    </a:ext>
                  </a:extLst>
                </p14:cNvPr>
                <p14:cNvContentPartPr/>
                <p14:nvPr/>
              </p14:nvContentPartPr>
              <p14:xfrm>
                <a:off x="4897005" y="1456995"/>
                <a:ext cx="198720" cy="195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DC7935A-B8F1-4B8E-AC18-6E48F156278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79005" y="1439355"/>
                  <a:ext cx="2343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C43F0332-8A04-4946-B09B-7BC279ADE65D}"/>
              </a:ext>
            </a:extLst>
          </p:cNvPr>
          <p:cNvGrpSpPr/>
          <p:nvPr/>
        </p:nvGrpSpPr>
        <p:grpSpPr>
          <a:xfrm>
            <a:off x="5322885" y="1493355"/>
            <a:ext cx="310320" cy="189360"/>
            <a:chOff x="5322885" y="1493355"/>
            <a:chExt cx="31032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2501A34-CFF4-4136-9213-23E9976BF04A}"/>
                    </a:ext>
                  </a:extLst>
                </p14:cNvPr>
                <p14:cNvContentPartPr/>
                <p14:nvPr/>
              </p14:nvContentPartPr>
              <p14:xfrm>
                <a:off x="5322885" y="1540155"/>
                <a:ext cx="39240" cy="140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2501A34-CFF4-4136-9213-23E9976BF04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304885" y="1522155"/>
                  <a:ext cx="74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052A0465-3347-4489-9414-1D42AEFDDA8F}"/>
                    </a:ext>
                  </a:extLst>
                </p14:cNvPr>
                <p14:cNvContentPartPr/>
                <p14:nvPr/>
              </p14:nvContentPartPr>
              <p14:xfrm>
                <a:off x="5484525" y="1540515"/>
                <a:ext cx="34200" cy="1422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052A0465-3347-4489-9414-1D42AEFDDA8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66525" y="1522515"/>
                  <a:ext cx="69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138977E-A4F1-40ED-996C-7164F877A7B1}"/>
                    </a:ext>
                  </a:extLst>
                </p14:cNvPr>
                <p14:cNvContentPartPr/>
                <p14:nvPr/>
              </p14:nvContentPartPr>
              <p14:xfrm>
                <a:off x="5375445" y="1493355"/>
                <a:ext cx="257760" cy="399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138977E-A4F1-40ED-996C-7164F877A7B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357805" y="1475715"/>
                  <a:ext cx="29340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535FF576-C950-4C73-826E-913210CD0B9F}"/>
              </a:ext>
            </a:extLst>
          </p:cNvPr>
          <p:cNvGrpSpPr/>
          <p:nvPr/>
        </p:nvGrpSpPr>
        <p:grpSpPr>
          <a:xfrm>
            <a:off x="5878725" y="1482195"/>
            <a:ext cx="594720" cy="211320"/>
            <a:chOff x="5878725" y="1482195"/>
            <a:chExt cx="59472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6B40901-4CC0-488C-9F83-CE4A43842BC2}"/>
                    </a:ext>
                  </a:extLst>
                </p14:cNvPr>
                <p14:cNvContentPartPr/>
                <p14:nvPr/>
              </p14:nvContentPartPr>
              <p14:xfrm>
                <a:off x="5878725" y="1488675"/>
                <a:ext cx="27720" cy="1915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6B40901-4CC0-488C-9F83-CE4A43842BC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61085" y="1470675"/>
                  <a:ext cx="633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585D11A2-DA8D-4783-AD66-E48129482689}"/>
                    </a:ext>
                  </a:extLst>
                </p14:cNvPr>
                <p14:cNvContentPartPr/>
                <p14:nvPr/>
              </p14:nvContentPartPr>
              <p14:xfrm>
                <a:off x="5993565" y="1482195"/>
                <a:ext cx="39960" cy="1980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585D11A2-DA8D-4783-AD66-E4812948268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975925" y="1464195"/>
                  <a:ext cx="75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2B135CB-0378-46B5-900B-80D3780934A6}"/>
                    </a:ext>
                  </a:extLst>
                </p14:cNvPr>
                <p14:cNvContentPartPr/>
                <p14:nvPr/>
              </p14:nvContentPartPr>
              <p14:xfrm>
                <a:off x="5879445" y="1595595"/>
                <a:ext cx="121320" cy="27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2B135CB-0378-46B5-900B-80D3780934A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861445" y="1577955"/>
                  <a:ext cx="1569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8C3D2DA-0E47-4D41-81E3-63B39A618D05}"/>
                    </a:ext>
                  </a:extLst>
                </p14:cNvPr>
                <p14:cNvContentPartPr/>
                <p14:nvPr/>
              </p14:nvContentPartPr>
              <p14:xfrm>
                <a:off x="6134325" y="1494075"/>
                <a:ext cx="154080" cy="1976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8C3D2DA-0E47-4D41-81E3-63B39A618D0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16685" y="1476435"/>
                  <a:ext cx="1897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C488322F-8E84-4DFC-9E63-7D1D26AF006F}"/>
                    </a:ext>
                  </a:extLst>
                </p14:cNvPr>
                <p14:cNvContentPartPr/>
                <p14:nvPr/>
              </p14:nvContentPartPr>
              <p14:xfrm>
                <a:off x="6348165" y="1509195"/>
                <a:ext cx="125280" cy="1843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C488322F-8E84-4DFC-9E63-7D1D26AF00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330165" y="1491195"/>
                  <a:ext cx="16092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AA261ED2-CAD9-4C31-86CB-252A60AA5C88}"/>
              </a:ext>
            </a:extLst>
          </p:cNvPr>
          <p:cNvGrpSpPr/>
          <p:nvPr/>
        </p:nvGrpSpPr>
        <p:grpSpPr>
          <a:xfrm>
            <a:off x="6699885" y="1501635"/>
            <a:ext cx="1590840" cy="243000"/>
            <a:chOff x="6699885" y="1501635"/>
            <a:chExt cx="159084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36708526-689A-434A-A8AC-83CE4B0B3151}"/>
                    </a:ext>
                  </a:extLst>
                </p14:cNvPr>
                <p14:cNvContentPartPr/>
                <p14:nvPr/>
              </p14:nvContentPartPr>
              <p14:xfrm>
                <a:off x="6730845" y="1501635"/>
                <a:ext cx="149760" cy="1915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36708526-689A-434A-A8AC-83CE4B0B315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12845" y="1483635"/>
                  <a:ext cx="185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E6D82F6-CEED-4A10-8C97-D92A6421B5CF}"/>
                    </a:ext>
                  </a:extLst>
                </p14:cNvPr>
                <p14:cNvContentPartPr/>
                <p14:nvPr/>
              </p14:nvContentPartPr>
              <p14:xfrm>
                <a:off x="6699885" y="1582635"/>
                <a:ext cx="190440" cy="223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E6D82F6-CEED-4A10-8C97-D92A6421B5C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682245" y="1564995"/>
                  <a:ext cx="2260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AD2C6217-DF30-4CB6-8A9A-C2FA9F03DD0A}"/>
                    </a:ext>
                  </a:extLst>
                </p14:cNvPr>
                <p14:cNvContentPartPr/>
                <p14:nvPr/>
              </p14:nvContentPartPr>
              <p14:xfrm>
                <a:off x="7160685" y="1584435"/>
                <a:ext cx="6480" cy="1382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AD2C6217-DF30-4CB6-8A9A-C2FA9F03DD0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42685" y="1566435"/>
                  <a:ext cx="42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AF865A1-C07E-415B-943E-88010D5E3489}"/>
                    </a:ext>
                  </a:extLst>
                </p14:cNvPr>
                <p14:cNvContentPartPr/>
                <p14:nvPr/>
              </p14:nvContentPartPr>
              <p14:xfrm>
                <a:off x="7054125" y="1526835"/>
                <a:ext cx="483120" cy="2178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AF865A1-C07E-415B-943E-88010D5E34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036485" y="1508835"/>
                  <a:ext cx="5187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96963EF-7FEF-4CD2-8D25-93189CEE819B}"/>
                    </a:ext>
                  </a:extLst>
                </p14:cNvPr>
                <p14:cNvContentPartPr/>
                <p14:nvPr/>
              </p14:nvContentPartPr>
              <p14:xfrm>
                <a:off x="7615365" y="1579395"/>
                <a:ext cx="183960" cy="1299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96963EF-7FEF-4CD2-8D25-93189CEE819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597725" y="1561755"/>
                  <a:ext cx="219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6019CD1-2A68-4F0C-BE18-6352728CBF6C}"/>
                    </a:ext>
                  </a:extLst>
                </p14:cNvPr>
                <p14:cNvContentPartPr/>
                <p14:nvPr/>
              </p14:nvContentPartPr>
              <p14:xfrm>
                <a:off x="7926045" y="1584435"/>
                <a:ext cx="26640" cy="1389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6019CD1-2A68-4F0C-BE18-6352728CBF6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908405" y="1566435"/>
                  <a:ext cx="62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7924D7A-89C9-4A45-B67C-6F459A667F57}"/>
                    </a:ext>
                  </a:extLst>
                </p14:cNvPr>
                <p14:cNvContentPartPr/>
                <p14:nvPr/>
              </p14:nvContentPartPr>
              <p14:xfrm>
                <a:off x="7807605" y="1540155"/>
                <a:ext cx="304200" cy="1832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7924D7A-89C9-4A45-B67C-6F459A667F5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789605" y="1522155"/>
                  <a:ext cx="339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C709B00A-9045-45DD-BE49-6B9D176DB228}"/>
                    </a:ext>
                  </a:extLst>
                </p14:cNvPr>
                <p14:cNvContentPartPr/>
                <p14:nvPr/>
              </p14:nvContentPartPr>
              <p14:xfrm>
                <a:off x="8242845" y="1544475"/>
                <a:ext cx="47880" cy="1843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C709B00A-9045-45DD-BE49-6B9D176DB22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25205" y="1526835"/>
                  <a:ext cx="83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C5AEB162-EC1D-41FC-AC9E-179B04C84322}"/>
                    </a:ext>
                  </a:extLst>
                </p14:cNvPr>
                <p14:cNvContentPartPr/>
                <p14:nvPr/>
              </p14:nvContentPartPr>
              <p14:xfrm>
                <a:off x="8146365" y="1612515"/>
                <a:ext cx="130320" cy="93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C5AEB162-EC1D-41FC-AC9E-179B04C8432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128365" y="1594875"/>
                  <a:ext cx="1659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F434774C-DA41-44A6-BE08-6986B6441629}"/>
              </a:ext>
            </a:extLst>
          </p:cNvPr>
          <p:cNvGrpSpPr/>
          <p:nvPr/>
        </p:nvGrpSpPr>
        <p:grpSpPr>
          <a:xfrm>
            <a:off x="8556405" y="1461675"/>
            <a:ext cx="1294200" cy="263160"/>
            <a:chOff x="8556405" y="1461675"/>
            <a:chExt cx="129420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3AC1006-F5AB-451E-B358-C331A4924CEF}"/>
                    </a:ext>
                  </a:extLst>
                </p14:cNvPr>
                <p14:cNvContentPartPr/>
                <p14:nvPr/>
              </p14:nvContentPartPr>
              <p14:xfrm>
                <a:off x="8556405" y="1483995"/>
                <a:ext cx="180720" cy="2005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3AC1006-F5AB-451E-B358-C331A4924CE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538765" y="1466355"/>
                  <a:ext cx="2163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26AA886-1A29-442A-84CF-2BA16012F97E}"/>
                    </a:ext>
                  </a:extLst>
                </p14:cNvPr>
                <p14:cNvContentPartPr/>
                <p14:nvPr/>
              </p14:nvContentPartPr>
              <p14:xfrm>
                <a:off x="8828565" y="1461675"/>
                <a:ext cx="156600" cy="2073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26AA886-1A29-442A-84CF-2BA16012F97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810925" y="1444035"/>
                  <a:ext cx="1922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529FAEAF-E6A7-4968-8C0C-76214B9DD154}"/>
                    </a:ext>
                  </a:extLst>
                </p14:cNvPr>
                <p14:cNvContentPartPr/>
                <p14:nvPr/>
              </p14:nvContentPartPr>
              <p14:xfrm>
                <a:off x="8839365" y="1577955"/>
                <a:ext cx="126360" cy="133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529FAEAF-E6A7-4968-8C0C-76214B9DD15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821365" y="1559955"/>
                  <a:ext cx="162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50BAC372-20F6-4993-B2E2-39FBC387EFA7}"/>
                    </a:ext>
                  </a:extLst>
                </p14:cNvPr>
                <p14:cNvContentPartPr/>
                <p14:nvPr/>
              </p14:nvContentPartPr>
              <p14:xfrm>
                <a:off x="9064005" y="1495155"/>
                <a:ext cx="135720" cy="2296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50BAC372-20F6-4993-B2E2-39FBC387EFA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046365" y="1477155"/>
                  <a:ext cx="171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71A7E6B8-CA55-4E43-9F95-C49B49B76AF8}"/>
                    </a:ext>
                  </a:extLst>
                </p14:cNvPr>
                <p14:cNvContentPartPr/>
                <p14:nvPr/>
              </p14:nvContentPartPr>
              <p14:xfrm>
                <a:off x="9300165" y="1483635"/>
                <a:ext cx="149760" cy="2156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71A7E6B8-CA55-4E43-9F95-C49B49B76AF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82165" y="1465995"/>
                  <a:ext cx="1854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547428B-685D-44C7-B567-9B4A0C049A7F}"/>
                    </a:ext>
                  </a:extLst>
                </p14:cNvPr>
                <p14:cNvContentPartPr/>
                <p14:nvPr/>
              </p14:nvContentPartPr>
              <p14:xfrm>
                <a:off x="9580965" y="1482555"/>
                <a:ext cx="127440" cy="2185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547428B-685D-44C7-B567-9B4A0C049A7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563325" y="1464915"/>
                  <a:ext cx="1630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E41A6E4A-5355-480C-83B2-EB0F6537394A}"/>
                    </a:ext>
                  </a:extLst>
                </p14:cNvPr>
                <p14:cNvContentPartPr/>
                <p14:nvPr/>
              </p14:nvContentPartPr>
              <p14:xfrm>
                <a:off x="9506445" y="1607115"/>
                <a:ext cx="344160" cy="716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E41A6E4A-5355-480C-83B2-EB0F6537394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488445" y="1589115"/>
                  <a:ext cx="37980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15F3C8AC-82F1-4779-99A0-E2E599DC7633}"/>
              </a:ext>
            </a:extLst>
          </p:cNvPr>
          <p:cNvGrpSpPr/>
          <p:nvPr/>
        </p:nvGrpSpPr>
        <p:grpSpPr>
          <a:xfrm>
            <a:off x="3946605" y="2064315"/>
            <a:ext cx="807840" cy="254880"/>
            <a:chOff x="3946605" y="2064315"/>
            <a:chExt cx="80784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8AEBEB9-5EC6-42ED-9532-766FCE3A06BE}"/>
                    </a:ext>
                  </a:extLst>
                </p14:cNvPr>
                <p14:cNvContentPartPr/>
                <p14:nvPr/>
              </p14:nvContentPartPr>
              <p14:xfrm>
                <a:off x="3946605" y="2117595"/>
                <a:ext cx="147960" cy="1598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8AEBEB9-5EC6-42ED-9532-766FCE3A06B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928605" y="2099955"/>
                  <a:ext cx="183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134410D5-1642-4F0C-80E6-35885710A341}"/>
                    </a:ext>
                  </a:extLst>
                </p14:cNvPr>
                <p14:cNvContentPartPr/>
                <p14:nvPr/>
              </p14:nvContentPartPr>
              <p14:xfrm>
                <a:off x="4192485" y="2064315"/>
                <a:ext cx="162360" cy="1900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134410D5-1642-4F0C-80E6-35885710A34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74485" y="2046315"/>
                  <a:ext cx="198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17A8307-44B5-4166-91E2-4747A1E55FEB}"/>
                    </a:ext>
                  </a:extLst>
                </p14:cNvPr>
                <p14:cNvContentPartPr/>
                <p14:nvPr/>
              </p14:nvContentPartPr>
              <p14:xfrm>
                <a:off x="4491645" y="2090955"/>
                <a:ext cx="104040" cy="1836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17A8307-44B5-4166-91E2-4747A1E55FE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474005" y="2072955"/>
                  <a:ext cx="1396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2333E1F-694E-4E22-BD06-BFBEFA333420}"/>
                    </a:ext>
                  </a:extLst>
                </p14:cNvPr>
                <p14:cNvContentPartPr/>
                <p14:nvPr/>
              </p14:nvContentPartPr>
              <p14:xfrm>
                <a:off x="4608645" y="2069715"/>
                <a:ext cx="145800" cy="939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2333E1F-694E-4E22-BD06-BFBEFA33342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590645" y="2052075"/>
                  <a:ext cx="1814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F9521058-E08C-4A79-A51C-429C1A7ED417}"/>
                    </a:ext>
                  </a:extLst>
                </p14:cNvPr>
                <p14:cNvContentPartPr/>
                <p14:nvPr/>
              </p14:nvContentPartPr>
              <p14:xfrm>
                <a:off x="4725645" y="2145315"/>
                <a:ext cx="5760" cy="1738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9521058-E08C-4A79-A51C-429C1A7ED41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707645" y="2127315"/>
                  <a:ext cx="4140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EF52089E-06FE-49E0-80BE-E94C6DBE3EFC}"/>
              </a:ext>
            </a:extLst>
          </p:cNvPr>
          <p:cNvGrpSpPr/>
          <p:nvPr/>
        </p:nvGrpSpPr>
        <p:grpSpPr>
          <a:xfrm>
            <a:off x="5014005" y="2086275"/>
            <a:ext cx="468360" cy="228240"/>
            <a:chOff x="5014005" y="2086275"/>
            <a:chExt cx="468360" cy="2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9B3FF5CD-1C2C-4662-B751-90E246164C0E}"/>
                    </a:ext>
                  </a:extLst>
                </p14:cNvPr>
                <p14:cNvContentPartPr/>
                <p14:nvPr/>
              </p14:nvContentPartPr>
              <p14:xfrm>
                <a:off x="5014005" y="2089515"/>
                <a:ext cx="210600" cy="22500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9B3FF5CD-1C2C-4662-B751-90E246164C0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996005" y="2071875"/>
                  <a:ext cx="2462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4C92C41A-9F8E-4082-B52D-3D889CD64D70}"/>
                    </a:ext>
                  </a:extLst>
                </p14:cNvPr>
                <p14:cNvContentPartPr/>
                <p14:nvPr/>
              </p14:nvContentPartPr>
              <p14:xfrm>
                <a:off x="5306325" y="2086275"/>
                <a:ext cx="176040" cy="1846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4C92C41A-9F8E-4082-B52D-3D889CD64D7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288685" y="2068635"/>
                  <a:ext cx="21168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FF18DFC5-497A-408E-8497-620A49EBEFB1}"/>
              </a:ext>
            </a:extLst>
          </p:cNvPr>
          <p:cNvGrpSpPr/>
          <p:nvPr/>
        </p:nvGrpSpPr>
        <p:grpSpPr>
          <a:xfrm>
            <a:off x="5670645" y="2090955"/>
            <a:ext cx="912960" cy="227520"/>
            <a:chOff x="5670645" y="2090955"/>
            <a:chExt cx="91296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B5D98A4D-BBDF-4FA3-93B3-ED00FA04A360}"/>
                    </a:ext>
                  </a:extLst>
                </p14:cNvPr>
                <p14:cNvContentPartPr/>
                <p14:nvPr/>
              </p14:nvContentPartPr>
              <p14:xfrm>
                <a:off x="5788365" y="2156475"/>
                <a:ext cx="9720" cy="1486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B5D98A4D-BBDF-4FA3-93B3-ED00FA04A36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770365" y="2138835"/>
                  <a:ext cx="45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86051942-05F5-4A85-B73A-31B6A1D7A670}"/>
                    </a:ext>
                  </a:extLst>
                </p14:cNvPr>
                <p14:cNvContentPartPr/>
                <p14:nvPr/>
              </p14:nvContentPartPr>
              <p14:xfrm>
                <a:off x="5670645" y="2104275"/>
                <a:ext cx="285480" cy="1944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86051942-05F5-4A85-B73A-31B6A1D7A67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652645" y="2086275"/>
                  <a:ext cx="3211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A1E465B6-D707-4088-92A5-E13E2C2FC6D6}"/>
                    </a:ext>
                  </a:extLst>
                </p14:cNvPr>
                <p14:cNvContentPartPr/>
                <p14:nvPr/>
              </p14:nvContentPartPr>
              <p14:xfrm>
                <a:off x="6097245" y="2116155"/>
                <a:ext cx="27360" cy="18792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A1E465B6-D707-4088-92A5-E13E2C2FC6D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079245" y="2098155"/>
                  <a:ext cx="630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EDF88F5F-583B-41B3-8C41-1ECFB1F72C3C}"/>
                    </a:ext>
                  </a:extLst>
                </p14:cNvPr>
                <p14:cNvContentPartPr/>
                <p14:nvPr/>
              </p14:nvContentPartPr>
              <p14:xfrm>
                <a:off x="5902845" y="2177715"/>
                <a:ext cx="245880" cy="500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EDF88F5F-583B-41B3-8C41-1ECFB1F72C3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885205" y="2159715"/>
                  <a:ext cx="2815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C261BA91-4CB9-4E29-A876-19839B5A31E7}"/>
                    </a:ext>
                  </a:extLst>
                </p14:cNvPr>
                <p14:cNvContentPartPr/>
                <p14:nvPr/>
              </p14:nvContentPartPr>
              <p14:xfrm>
                <a:off x="6295245" y="2090955"/>
                <a:ext cx="33840" cy="1990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C261BA91-4CB9-4E29-A876-19839B5A31E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77245" y="2072955"/>
                  <a:ext cx="69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BD0A9F1F-7558-43D5-B18B-5D5308E1DE82}"/>
                    </a:ext>
                  </a:extLst>
                </p14:cNvPr>
                <p14:cNvContentPartPr/>
                <p14:nvPr/>
              </p14:nvContentPartPr>
              <p14:xfrm>
                <a:off x="6447885" y="2119035"/>
                <a:ext cx="135720" cy="1994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BD0A9F1F-7558-43D5-B18B-5D5308E1DE8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430245" y="2101395"/>
                  <a:ext cx="17136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2B9299A9-DB1D-451B-9815-0BFEC112CEEE}"/>
              </a:ext>
            </a:extLst>
          </p:cNvPr>
          <p:cNvGrpSpPr/>
          <p:nvPr/>
        </p:nvGrpSpPr>
        <p:grpSpPr>
          <a:xfrm>
            <a:off x="6774765" y="2060355"/>
            <a:ext cx="441360" cy="296640"/>
            <a:chOff x="6774765" y="2060355"/>
            <a:chExt cx="44136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7E9031DE-A3DF-45F1-AEA5-0A9172A763BB}"/>
                    </a:ext>
                  </a:extLst>
                </p14:cNvPr>
                <p14:cNvContentPartPr/>
                <p14:nvPr/>
              </p14:nvContentPartPr>
              <p14:xfrm>
                <a:off x="6774765" y="2060355"/>
                <a:ext cx="234000" cy="2347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7E9031DE-A3DF-45F1-AEA5-0A9172A763B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756765" y="2042355"/>
                  <a:ext cx="2696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C37508D-05BD-4BD3-B289-C2FB62D7532D}"/>
                    </a:ext>
                  </a:extLst>
                </p14:cNvPr>
                <p14:cNvContentPartPr/>
                <p14:nvPr/>
              </p14:nvContentPartPr>
              <p14:xfrm>
                <a:off x="7036485" y="2117595"/>
                <a:ext cx="179640" cy="936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C37508D-05BD-4BD3-B289-C2FB62D7532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018485" y="2099955"/>
                  <a:ext cx="215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60D42C3E-D78E-43E0-A31A-14026F765714}"/>
                    </a:ext>
                  </a:extLst>
                </p14:cNvPr>
                <p14:cNvContentPartPr/>
                <p14:nvPr/>
              </p14:nvContentPartPr>
              <p14:xfrm>
                <a:off x="7178685" y="2224515"/>
                <a:ext cx="30600" cy="1324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60D42C3E-D78E-43E0-A31A-14026F76571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60685" y="2206875"/>
                  <a:ext cx="6624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6544CC3F-0449-49E3-BC25-2FC43C913514}"/>
              </a:ext>
            </a:extLst>
          </p:cNvPr>
          <p:cNvGrpSpPr/>
          <p:nvPr/>
        </p:nvGrpSpPr>
        <p:grpSpPr>
          <a:xfrm>
            <a:off x="7543365" y="2093475"/>
            <a:ext cx="1984320" cy="282600"/>
            <a:chOff x="7543365" y="2093475"/>
            <a:chExt cx="198432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02249F0D-591C-4757-A0A1-92FBF66B00A9}"/>
                    </a:ext>
                  </a:extLst>
                </p14:cNvPr>
                <p14:cNvContentPartPr/>
                <p14:nvPr/>
              </p14:nvContentPartPr>
              <p14:xfrm>
                <a:off x="7543365" y="2093475"/>
                <a:ext cx="125640" cy="2368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02249F0D-591C-4757-A0A1-92FBF66B00A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525365" y="2075835"/>
                  <a:ext cx="1612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E9FD83E3-8020-40DF-B17F-280472D93DC6}"/>
                    </a:ext>
                  </a:extLst>
                </p14:cNvPr>
                <p14:cNvContentPartPr/>
                <p14:nvPr/>
              </p14:nvContentPartPr>
              <p14:xfrm>
                <a:off x="7562805" y="2210835"/>
                <a:ext cx="143280" cy="496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E9FD83E3-8020-40DF-B17F-280472D93DC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545165" y="2193195"/>
                  <a:ext cx="1789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7160BCC-F727-40ED-9EDE-B48B40C9A030}"/>
                    </a:ext>
                  </a:extLst>
                </p14:cNvPr>
                <p14:cNvContentPartPr/>
                <p14:nvPr/>
              </p14:nvContentPartPr>
              <p14:xfrm>
                <a:off x="7788165" y="2131635"/>
                <a:ext cx="120960" cy="18612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7160BCC-F727-40ED-9EDE-B48B40C9A03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70525" y="2113635"/>
                  <a:ext cx="1566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8D86A091-7655-4B13-A707-525C9191A9BC}"/>
                    </a:ext>
                  </a:extLst>
                </p14:cNvPr>
                <p14:cNvContentPartPr/>
                <p14:nvPr/>
              </p14:nvContentPartPr>
              <p14:xfrm>
                <a:off x="7947285" y="2109315"/>
                <a:ext cx="162000" cy="2181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8D86A091-7655-4B13-A707-525C9191A9B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929285" y="2091675"/>
                  <a:ext cx="1976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3154E2D-19D3-4AAD-BCF2-C4C6FF4CDED4}"/>
                    </a:ext>
                  </a:extLst>
                </p14:cNvPr>
                <p14:cNvContentPartPr/>
                <p14:nvPr/>
              </p14:nvContentPartPr>
              <p14:xfrm>
                <a:off x="8170485" y="2153955"/>
                <a:ext cx="24120" cy="1796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3154E2D-19D3-4AAD-BCF2-C4C6FF4CDED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52845" y="2136315"/>
                  <a:ext cx="597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B3A53FC9-E007-46D3-A6EC-4DB3F827E950}"/>
                    </a:ext>
                  </a:extLst>
                </p14:cNvPr>
                <p14:cNvContentPartPr/>
                <p14:nvPr/>
              </p14:nvContentPartPr>
              <p14:xfrm>
                <a:off x="8320605" y="2171955"/>
                <a:ext cx="174600" cy="2041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B3A53FC9-E007-46D3-A6EC-4DB3F827E95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302965" y="2153955"/>
                  <a:ext cx="2102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8CCA10FC-23BD-4EFF-8871-2F09E02BD493}"/>
                    </a:ext>
                  </a:extLst>
                </p14:cNvPr>
                <p14:cNvContentPartPr/>
                <p14:nvPr/>
              </p14:nvContentPartPr>
              <p14:xfrm>
                <a:off x="8573685" y="2183115"/>
                <a:ext cx="190080" cy="1742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8CCA10FC-23BD-4EFF-8871-2F09E02BD49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555685" y="2165115"/>
                  <a:ext cx="225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DCD9CD1D-D1D0-4E43-8B7D-BA5485E45EC2}"/>
                    </a:ext>
                  </a:extLst>
                </p14:cNvPr>
                <p14:cNvContentPartPr/>
                <p14:nvPr/>
              </p14:nvContentPartPr>
              <p14:xfrm>
                <a:off x="8887965" y="2184915"/>
                <a:ext cx="50760" cy="1537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DCD9CD1D-D1D0-4E43-8B7D-BA5485E45EC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870325" y="2167275"/>
                  <a:ext cx="86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FB39D8FA-862C-4191-A352-948899D69FDC}"/>
                    </a:ext>
                  </a:extLst>
                </p14:cNvPr>
                <p14:cNvContentPartPr/>
                <p14:nvPr/>
              </p14:nvContentPartPr>
              <p14:xfrm>
                <a:off x="9013965" y="2168715"/>
                <a:ext cx="223560" cy="15948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FB39D8FA-862C-4191-A352-948899D69FD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995965" y="2151075"/>
                  <a:ext cx="259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2947B2B-A272-427A-BC4A-B908A868251C}"/>
                    </a:ext>
                  </a:extLst>
                </p14:cNvPr>
                <p14:cNvContentPartPr/>
                <p14:nvPr/>
              </p14:nvContentPartPr>
              <p14:xfrm>
                <a:off x="9327165" y="2146755"/>
                <a:ext cx="200520" cy="1983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2947B2B-A272-427A-BC4A-B908A868251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309165" y="2129115"/>
                  <a:ext cx="236160" cy="2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E546974A-98B3-44AE-BB84-4658B4AB05F8}"/>
              </a:ext>
            </a:extLst>
          </p:cNvPr>
          <p:cNvGrpSpPr/>
          <p:nvPr/>
        </p:nvGrpSpPr>
        <p:grpSpPr>
          <a:xfrm>
            <a:off x="9933765" y="2113995"/>
            <a:ext cx="185760" cy="202680"/>
            <a:chOff x="9933765" y="2113995"/>
            <a:chExt cx="1857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5D1E0A0-3CC8-4C63-B683-09DC02245FD6}"/>
                    </a:ext>
                  </a:extLst>
                </p14:cNvPr>
                <p14:cNvContentPartPr/>
                <p14:nvPr/>
              </p14:nvContentPartPr>
              <p14:xfrm>
                <a:off x="9933765" y="2113995"/>
                <a:ext cx="170280" cy="2026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5D1E0A0-3CC8-4C63-B683-09DC02245FD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916125" y="2095995"/>
                  <a:ext cx="205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1239F3A9-44D0-479A-8769-BA098C0FCD90}"/>
                    </a:ext>
                  </a:extLst>
                </p14:cNvPr>
                <p14:cNvContentPartPr/>
                <p14:nvPr/>
              </p14:nvContentPartPr>
              <p14:xfrm>
                <a:off x="9938805" y="2205075"/>
                <a:ext cx="180720" cy="262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1239F3A9-44D0-479A-8769-BA098C0FCD9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920805" y="2187435"/>
                  <a:ext cx="21636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3527E0A4-A821-45F9-97AE-51C58210E5F3}"/>
              </a:ext>
            </a:extLst>
          </p:cNvPr>
          <p:cNvGrpSpPr/>
          <p:nvPr/>
        </p:nvGrpSpPr>
        <p:grpSpPr>
          <a:xfrm>
            <a:off x="10379085" y="2117595"/>
            <a:ext cx="1261080" cy="225720"/>
            <a:chOff x="10379085" y="2117595"/>
            <a:chExt cx="126108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21D32CA6-DE88-42C8-AFF4-EDF608E48439}"/>
                    </a:ext>
                  </a:extLst>
                </p14:cNvPr>
                <p14:cNvContentPartPr/>
                <p14:nvPr/>
              </p14:nvContentPartPr>
              <p14:xfrm>
                <a:off x="10379085" y="2135955"/>
                <a:ext cx="151560" cy="2073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21D32CA6-DE88-42C8-AFF4-EDF608E484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361085" y="2118315"/>
                  <a:ext cx="1872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CF169231-99A3-4918-9FF9-E17CF6275E5E}"/>
                    </a:ext>
                  </a:extLst>
                </p14:cNvPr>
                <p14:cNvContentPartPr/>
                <p14:nvPr/>
              </p14:nvContentPartPr>
              <p14:xfrm>
                <a:off x="10616325" y="2117595"/>
                <a:ext cx="165600" cy="1850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CF169231-99A3-4918-9FF9-E17CF6275E5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598325" y="2099955"/>
                  <a:ext cx="201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4D649C44-138C-4DC8-B869-538624CA303C}"/>
                    </a:ext>
                  </a:extLst>
                </p14:cNvPr>
                <p14:cNvContentPartPr/>
                <p14:nvPr/>
              </p14:nvContentPartPr>
              <p14:xfrm>
                <a:off x="10630005" y="2187435"/>
                <a:ext cx="176040" cy="345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4D649C44-138C-4DC8-B869-538624CA303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612365" y="2169435"/>
                  <a:ext cx="2116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FCA4D00-E01B-4DD5-ACF8-182BD0C5CBAF}"/>
                    </a:ext>
                  </a:extLst>
                </p14:cNvPr>
                <p14:cNvContentPartPr/>
                <p14:nvPr/>
              </p14:nvContentPartPr>
              <p14:xfrm>
                <a:off x="10907205" y="2129115"/>
                <a:ext cx="123840" cy="19368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FCA4D00-E01B-4DD5-ACF8-182BD0C5CBA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889205" y="2111115"/>
                  <a:ext cx="1594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AA8F8FC5-0006-4527-8129-33201572BD1F}"/>
                    </a:ext>
                  </a:extLst>
                </p14:cNvPr>
                <p14:cNvContentPartPr/>
                <p14:nvPr/>
              </p14:nvContentPartPr>
              <p14:xfrm>
                <a:off x="11098005" y="2129115"/>
                <a:ext cx="159480" cy="19872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AA8F8FC5-0006-4527-8129-33201572BD1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080365" y="2111115"/>
                  <a:ext cx="1951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7C6D9BFD-3492-4533-8F22-5297D1687B45}"/>
                    </a:ext>
                  </a:extLst>
                </p14:cNvPr>
                <p14:cNvContentPartPr/>
                <p14:nvPr/>
              </p14:nvContentPartPr>
              <p14:xfrm>
                <a:off x="11459085" y="2124075"/>
                <a:ext cx="120240" cy="2181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7C6D9BFD-3492-4533-8F22-5297D1687B4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441445" y="2106435"/>
                  <a:ext cx="1558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60746193-EED7-456F-9FFD-6BCE950D2247}"/>
                    </a:ext>
                  </a:extLst>
                </p14:cNvPr>
                <p14:cNvContentPartPr/>
                <p14:nvPr/>
              </p14:nvContentPartPr>
              <p14:xfrm>
                <a:off x="11445765" y="2240715"/>
                <a:ext cx="194400" cy="162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60746193-EED7-456F-9FFD-6BCE950D224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428125" y="2223075"/>
                  <a:ext cx="23004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1717D414-464F-4BC1-8EC8-97BC2BCC3ABA}"/>
              </a:ext>
            </a:extLst>
          </p:cNvPr>
          <p:cNvGrpSpPr/>
          <p:nvPr/>
        </p:nvGrpSpPr>
        <p:grpSpPr>
          <a:xfrm>
            <a:off x="618405" y="2755515"/>
            <a:ext cx="396720" cy="230400"/>
            <a:chOff x="618405" y="2755515"/>
            <a:chExt cx="396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68359D09-2A4F-44E4-8506-EB4448F1269F}"/>
                    </a:ext>
                  </a:extLst>
                </p14:cNvPr>
                <p14:cNvContentPartPr/>
                <p14:nvPr/>
              </p14:nvContentPartPr>
              <p14:xfrm>
                <a:off x="731085" y="2877915"/>
                <a:ext cx="10440" cy="10800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68359D09-2A4F-44E4-8506-EB4448F1269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13085" y="2860275"/>
                  <a:ext cx="460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49EB2B6B-1EFC-4A95-A7ED-5DEF1B96D7FD}"/>
                    </a:ext>
                  </a:extLst>
                </p14:cNvPr>
                <p14:cNvContentPartPr/>
                <p14:nvPr/>
              </p14:nvContentPartPr>
              <p14:xfrm>
                <a:off x="618405" y="2755515"/>
                <a:ext cx="396720" cy="1555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49EB2B6B-1EFC-4A95-A7ED-5DEF1B96D7F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00405" y="2737515"/>
                  <a:ext cx="43236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4501D66F-24E3-43D5-B709-5940AC943D85}"/>
              </a:ext>
            </a:extLst>
          </p:cNvPr>
          <p:cNvGrpSpPr/>
          <p:nvPr/>
        </p:nvGrpSpPr>
        <p:grpSpPr>
          <a:xfrm>
            <a:off x="1335165" y="2689275"/>
            <a:ext cx="770400" cy="254160"/>
            <a:chOff x="1335165" y="2689275"/>
            <a:chExt cx="77040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EDF3B1F9-2A27-47A9-B3F6-F15A64B1DF17}"/>
                    </a:ext>
                  </a:extLst>
                </p14:cNvPr>
                <p14:cNvContentPartPr/>
                <p14:nvPr/>
              </p14:nvContentPartPr>
              <p14:xfrm>
                <a:off x="1335165" y="2783235"/>
                <a:ext cx="159480" cy="16020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EDF3B1F9-2A27-47A9-B3F6-F15A64B1DF1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317525" y="2765235"/>
                  <a:ext cx="195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DEA94548-5578-46C0-980F-E02A2AECA0BB}"/>
                    </a:ext>
                  </a:extLst>
                </p14:cNvPr>
                <p14:cNvContentPartPr/>
                <p14:nvPr/>
              </p14:nvContentPartPr>
              <p14:xfrm>
                <a:off x="1570605" y="2742555"/>
                <a:ext cx="149760" cy="1890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DEA94548-5578-46C0-980F-E02A2AECA0B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552965" y="2724915"/>
                  <a:ext cx="185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EE6ED2AB-C662-45E2-AF92-2FFCF18A90E8}"/>
                    </a:ext>
                  </a:extLst>
                </p14:cNvPr>
                <p14:cNvContentPartPr/>
                <p14:nvPr/>
              </p14:nvContentPartPr>
              <p14:xfrm>
                <a:off x="1856445" y="2689275"/>
                <a:ext cx="249120" cy="2052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EE6ED2AB-C662-45E2-AF92-2FFCF18A90E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838805" y="2671275"/>
                  <a:ext cx="28476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8D28C62D-E52D-4D7A-8575-39496CA5CA3A}"/>
              </a:ext>
            </a:extLst>
          </p:cNvPr>
          <p:cNvGrpSpPr/>
          <p:nvPr/>
        </p:nvGrpSpPr>
        <p:grpSpPr>
          <a:xfrm>
            <a:off x="2327685" y="2576595"/>
            <a:ext cx="2168640" cy="324360"/>
            <a:chOff x="2327685" y="2576595"/>
            <a:chExt cx="216864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A2755898-BC23-4831-841F-F25D2E0BDE78}"/>
                    </a:ext>
                  </a:extLst>
                </p14:cNvPr>
                <p14:cNvContentPartPr/>
                <p14:nvPr/>
              </p14:nvContentPartPr>
              <p14:xfrm>
                <a:off x="2327685" y="2673795"/>
                <a:ext cx="165240" cy="22716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A2755898-BC23-4831-841F-F25D2E0BDE7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310045" y="2655795"/>
                  <a:ext cx="2008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8D64350C-1AA6-4B40-97BC-1E49DA7557A6}"/>
                    </a:ext>
                  </a:extLst>
                </p14:cNvPr>
                <p14:cNvContentPartPr/>
                <p14:nvPr/>
              </p14:nvContentPartPr>
              <p14:xfrm>
                <a:off x="2589405" y="2673075"/>
                <a:ext cx="167760" cy="2113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8D64350C-1AA6-4B40-97BC-1E49DA7557A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571405" y="2655075"/>
                  <a:ext cx="203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E01F91E2-C3EA-4939-B9FC-2FEE8FC18B25}"/>
                    </a:ext>
                  </a:extLst>
                </p14:cNvPr>
                <p14:cNvContentPartPr/>
                <p14:nvPr/>
              </p14:nvContentPartPr>
              <p14:xfrm>
                <a:off x="2599125" y="2745795"/>
                <a:ext cx="140760" cy="5292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E01F91E2-C3EA-4939-B9FC-2FEE8FC18B2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581485" y="2728155"/>
                  <a:ext cx="1764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8BDC2095-23FF-4CF6-8132-1E530150BD48}"/>
                    </a:ext>
                  </a:extLst>
                </p14:cNvPr>
                <p14:cNvContentPartPr/>
                <p14:nvPr/>
              </p14:nvContentPartPr>
              <p14:xfrm>
                <a:off x="2855805" y="2644275"/>
                <a:ext cx="231840" cy="2260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8BDC2095-23FF-4CF6-8132-1E530150BD4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838165" y="2626275"/>
                  <a:ext cx="2674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118C198A-ABCD-44D7-AA8C-7CB48FE06194}"/>
                    </a:ext>
                  </a:extLst>
                </p14:cNvPr>
                <p14:cNvContentPartPr/>
                <p14:nvPr/>
              </p14:nvContentPartPr>
              <p14:xfrm>
                <a:off x="3168645" y="2671275"/>
                <a:ext cx="93960" cy="1990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118C198A-ABCD-44D7-AA8C-7CB48FE0619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151005" y="2653635"/>
                  <a:ext cx="129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B0CE1862-A0A1-4251-8AA2-73DE1F891D65}"/>
                    </a:ext>
                  </a:extLst>
                </p14:cNvPr>
                <p14:cNvContentPartPr/>
                <p14:nvPr/>
              </p14:nvContentPartPr>
              <p14:xfrm>
                <a:off x="3343605" y="2649675"/>
                <a:ext cx="176040" cy="1710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B0CE1862-A0A1-4251-8AA2-73DE1F891D6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325605" y="2632035"/>
                  <a:ext cx="211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9DC8813C-6608-4FC3-8D09-0DFAFEF6FA45}"/>
                    </a:ext>
                  </a:extLst>
                </p14:cNvPr>
                <p14:cNvContentPartPr/>
                <p14:nvPr/>
              </p14:nvContentPartPr>
              <p14:xfrm>
                <a:off x="3349005" y="2707635"/>
                <a:ext cx="131040" cy="3348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9DC8813C-6608-4FC3-8D09-0DFAFEF6FA4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31365" y="2689995"/>
                  <a:ext cx="166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2E16782A-21C5-45EA-8228-D10B90F1BF82}"/>
                    </a:ext>
                  </a:extLst>
                </p14:cNvPr>
                <p14:cNvContentPartPr/>
                <p14:nvPr/>
              </p14:nvContentPartPr>
              <p14:xfrm>
                <a:off x="3558165" y="2613675"/>
                <a:ext cx="218160" cy="22068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2E16782A-21C5-45EA-8228-D10B90F1BF8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540525" y="2595675"/>
                  <a:ext cx="2538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DFD3BD2-1245-4C39-99A5-17698368E363}"/>
                    </a:ext>
                  </a:extLst>
                </p14:cNvPr>
                <p14:cNvContentPartPr/>
                <p14:nvPr/>
              </p14:nvContentPartPr>
              <p14:xfrm>
                <a:off x="3820245" y="2620875"/>
                <a:ext cx="221400" cy="2026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DFD3BD2-1245-4C39-99A5-17698368E36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802605" y="2603235"/>
                  <a:ext cx="2570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68A40AFC-96BE-4261-AC12-60DB51BF25FB}"/>
                    </a:ext>
                  </a:extLst>
                </p14:cNvPr>
                <p14:cNvContentPartPr/>
                <p14:nvPr/>
              </p14:nvContentPartPr>
              <p14:xfrm>
                <a:off x="4166565" y="2576595"/>
                <a:ext cx="174240" cy="2379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68A40AFC-96BE-4261-AC12-60DB51BF25F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148565" y="2558955"/>
                  <a:ext cx="2098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68C7AC49-BA7F-470B-8EF9-F62F696DF309}"/>
                    </a:ext>
                  </a:extLst>
                </p14:cNvPr>
                <p14:cNvContentPartPr/>
                <p14:nvPr/>
              </p14:nvContentPartPr>
              <p14:xfrm>
                <a:off x="4208685" y="2680275"/>
                <a:ext cx="110160" cy="118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68C7AC49-BA7F-470B-8EF9-F62F696DF30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191045" y="2662275"/>
                  <a:ext cx="145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D89ED596-ED2B-4EC1-9A26-059A09E26B57}"/>
                    </a:ext>
                  </a:extLst>
                </p14:cNvPr>
                <p14:cNvContentPartPr/>
                <p14:nvPr/>
              </p14:nvContentPartPr>
              <p14:xfrm>
                <a:off x="3316605" y="2752275"/>
                <a:ext cx="11880" cy="1227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D89ED596-ED2B-4EC1-9A26-059A09E26B5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298965" y="2734635"/>
                  <a:ext cx="475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A2048F27-C6A4-481D-BF8C-19B49D93AC85}"/>
                    </a:ext>
                  </a:extLst>
                </p14:cNvPr>
                <p14:cNvContentPartPr/>
                <p14:nvPr/>
              </p14:nvContentPartPr>
              <p14:xfrm>
                <a:off x="4476165" y="2778195"/>
                <a:ext cx="20160" cy="10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A2048F27-C6A4-481D-BF8C-19B49D93AC8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458165" y="2760195"/>
                  <a:ext cx="5580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EE82E1DF-A0E6-4225-8514-D30B4018C168}"/>
              </a:ext>
            </a:extLst>
          </p:cNvPr>
          <p:cNvGrpSpPr/>
          <p:nvPr/>
        </p:nvGrpSpPr>
        <p:grpSpPr>
          <a:xfrm>
            <a:off x="1277925" y="3459315"/>
            <a:ext cx="437040" cy="378720"/>
            <a:chOff x="1277925" y="3459315"/>
            <a:chExt cx="43704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422E4825-F59F-45C1-9C2E-15BD2A3C1BAC}"/>
                    </a:ext>
                  </a:extLst>
                </p14:cNvPr>
                <p14:cNvContentPartPr/>
                <p14:nvPr/>
              </p14:nvContentPartPr>
              <p14:xfrm>
                <a:off x="1277925" y="3459315"/>
                <a:ext cx="126360" cy="37008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422E4825-F59F-45C1-9C2E-15BD2A3C1BA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259925" y="3441315"/>
                  <a:ext cx="1620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B022EE90-D621-4744-8F45-0C402A3057F8}"/>
                    </a:ext>
                  </a:extLst>
                </p14:cNvPr>
                <p14:cNvContentPartPr/>
                <p14:nvPr/>
              </p14:nvContentPartPr>
              <p14:xfrm>
                <a:off x="1286205" y="3630315"/>
                <a:ext cx="104400" cy="1980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B022EE90-D621-4744-8F45-0C402A3057F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268205" y="3612315"/>
                  <a:ext cx="1400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E59DCE51-66E1-404A-8667-62B2A6C5C22C}"/>
                    </a:ext>
                  </a:extLst>
                </p14:cNvPr>
                <p14:cNvContentPartPr/>
                <p14:nvPr/>
              </p14:nvContentPartPr>
              <p14:xfrm>
                <a:off x="1508685" y="3617355"/>
                <a:ext cx="140040" cy="22068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E59DCE51-66E1-404A-8667-62B2A6C5C22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491045" y="3599355"/>
                  <a:ext cx="1756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6649DB92-049C-4DD7-BE95-3E6FBA4CABF2}"/>
                    </a:ext>
                  </a:extLst>
                </p14:cNvPr>
                <p14:cNvContentPartPr/>
                <p14:nvPr/>
              </p14:nvContentPartPr>
              <p14:xfrm>
                <a:off x="1537845" y="3609795"/>
                <a:ext cx="177120" cy="22068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6649DB92-049C-4DD7-BE95-3E6FBA4CABF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519845" y="3592155"/>
                  <a:ext cx="21276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BB7CE739-035C-4781-834A-678DF0CC4C2E}"/>
              </a:ext>
            </a:extLst>
          </p:cNvPr>
          <p:cNvGrpSpPr/>
          <p:nvPr/>
        </p:nvGrpSpPr>
        <p:grpSpPr>
          <a:xfrm>
            <a:off x="2409765" y="3498915"/>
            <a:ext cx="271440" cy="276120"/>
            <a:chOff x="2409765" y="3498915"/>
            <a:chExt cx="27144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5388289B-F7F5-436F-B16B-44EFA2769FB3}"/>
                    </a:ext>
                  </a:extLst>
                </p14:cNvPr>
                <p14:cNvContentPartPr/>
                <p14:nvPr/>
              </p14:nvContentPartPr>
              <p14:xfrm>
                <a:off x="2409765" y="3524115"/>
                <a:ext cx="26280" cy="2109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5388289B-F7F5-436F-B16B-44EFA2769FB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392125" y="3506115"/>
                  <a:ext cx="619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4720DF8A-957E-4F73-BAD4-5954BC5ADA55}"/>
                    </a:ext>
                  </a:extLst>
                </p14:cNvPr>
                <p14:cNvContentPartPr/>
                <p14:nvPr/>
              </p14:nvContentPartPr>
              <p14:xfrm>
                <a:off x="2578245" y="3498915"/>
                <a:ext cx="102960" cy="27612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4720DF8A-957E-4F73-BAD4-5954BC5ADA5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560605" y="3480915"/>
                  <a:ext cx="1386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6F9226DE-014B-4CC5-A632-151C610F8BE9}"/>
                    </a:ext>
                  </a:extLst>
                </p14:cNvPr>
                <p14:cNvContentPartPr/>
                <p14:nvPr/>
              </p14:nvContentPartPr>
              <p14:xfrm>
                <a:off x="2586165" y="3630315"/>
                <a:ext cx="61200" cy="540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6F9226DE-014B-4CC5-A632-151C610F8BE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568525" y="3612315"/>
                  <a:ext cx="9684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7BEF4A9E-5836-42D2-BDB9-600F15B47B7A}"/>
              </a:ext>
            </a:extLst>
          </p:cNvPr>
          <p:cNvGrpSpPr/>
          <p:nvPr/>
        </p:nvGrpSpPr>
        <p:grpSpPr>
          <a:xfrm>
            <a:off x="3044805" y="3454275"/>
            <a:ext cx="739800" cy="296280"/>
            <a:chOff x="3044805" y="3454275"/>
            <a:chExt cx="73980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E5F300ED-8268-466A-B9B6-7281FEA870B6}"/>
                    </a:ext>
                  </a:extLst>
                </p14:cNvPr>
                <p14:cNvContentPartPr/>
                <p14:nvPr/>
              </p14:nvContentPartPr>
              <p14:xfrm>
                <a:off x="3044805" y="3471555"/>
                <a:ext cx="145080" cy="23436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E5F300ED-8268-466A-B9B6-7281FEA870B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027165" y="3453915"/>
                  <a:ext cx="180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50A75C28-ADBE-4085-8D65-6D4028A16FA0}"/>
                    </a:ext>
                  </a:extLst>
                </p14:cNvPr>
                <p14:cNvContentPartPr/>
                <p14:nvPr/>
              </p14:nvContentPartPr>
              <p14:xfrm>
                <a:off x="3297525" y="3490635"/>
                <a:ext cx="70920" cy="21024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50A75C28-ADBE-4085-8D65-6D4028A16FA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279525" y="3472995"/>
                  <a:ext cx="1065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E00C7C66-7A32-487A-8CC9-1B842C41C799}"/>
                    </a:ext>
                  </a:extLst>
                </p14:cNvPr>
                <p14:cNvContentPartPr/>
                <p14:nvPr/>
              </p14:nvContentPartPr>
              <p14:xfrm>
                <a:off x="3424605" y="3543555"/>
                <a:ext cx="178200" cy="12672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E00C7C66-7A32-487A-8CC9-1B842C41C79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406965" y="3525555"/>
                  <a:ext cx="213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58538B93-0BA9-4FFA-92EB-D5D4A20C2F79}"/>
                    </a:ext>
                  </a:extLst>
                </p14:cNvPr>
                <p14:cNvContentPartPr/>
                <p14:nvPr/>
              </p14:nvContentPartPr>
              <p14:xfrm>
                <a:off x="3453045" y="3514395"/>
                <a:ext cx="134280" cy="1634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58538B93-0BA9-4FFA-92EB-D5D4A20C2F7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435405" y="3496395"/>
                  <a:ext cx="1699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C959A5DF-A70F-4B1E-8939-1FC934A56583}"/>
                    </a:ext>
                  </a:extLst>
                </p14:cNvPr>
                <p14:cNvContentPartPr/>
                <p14:nvPr/>
              </p14:nvContentPartPr>
              <p14:xfrm>
                <a:off x="3681285" y="3454275"/>
                <a:ext cx="103320" cy="29628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C959A5DF-A70F-4B1E-8939-1FC934A5658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663645" y="3436635"/>
                  <a:ext cx="13896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B38E60C8-FE1E-4E6B-B404-ACD2C3D782DF}"/>
              </a:ext>
            </a:extLst>
          </p:cNvPr>
          <p:cNvGrpSpPr/>
          <p:nvPr/>
        </p:nvGrpSpPr>
        <p:grpSpPr>
          <a:xfrm>
            <a:off x="4134885" y="3422595"/>
            <a:ext cx="2510280" cy="276840"/>
            <a:chOff x="4134885" y="3422595"/>
            <a:chExt cx="251028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8F55D28A-0134-4C09-9B57-D020E49C1C02}"/>
                    </a:ext>
                  </a:extLst>
                </p14:cNvPr>
                <p14:cNvContentPartPr/>
                <p14:nvPr/>
              </p14:nvContentPartPr>
              <p14:xfrm>
                <a:off x="4134885" y="3488475"/>
                <a:ext cx="149040" cy="15408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8F55D28A-0134-4C09-9B57-D020E49C1C0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116885" y="3470475"/>
                  <a:ext cx="184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E3D8373B-FD8F-4E0B-BF69-078B054412A4}"/>
                    </a:ext>
                  </a:extLst>
                </p14:cNvPr>
                <p14:cNvContentPartPr/>
                <p14:nvPr/>
              </p14:nvContentPartPr>
              <p14:xfrm>
                <a:off x="4210845" y="3455355"/>
                <a:ext cx="127800" cy="15084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E3D8373B-FD8F-4E0B-BF69-078B054412A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92845" y="3437715"/>
                  <a:ext cx="163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000539C2-7DCE-46D8-B495-55DC97337494}"/>
                    </a:ext>
                  </a:extLst>
                </p14:cNvPr>
                <p14:cNvContentPartPr/>
                <p14:nvPr/>
              </p14:nvContentPartPr>
              <p14:xfrm>
                <a:off x="4408125" y="3460755"/>
                <a:ext cx="124560" cy="19152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000539C2-7DCE-46D8-B495-55DC9733749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90125" y="3443115"/>
                  <a:ext cx="1602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5D1D89DF-B514-49CA-A976-4F22887879C7}"/>
                    </a:ext>
                  </a:extLst>
                </p14:cNvPr>
                <p14:cNvContentPartPr/>
                <p14:nvPr/>
              </p14:nvContentPartPr>
              <p14:xfrm>
                <a:off x="4401285" y="3456075"/>
                <a:ext cx="398520" cy="15912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5D1D89DF-B514-49CA-A976-4F22887879C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383645" y="3438435"/>
                  <a:ext cx="434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045FF435-DD68-4E23-AAEC-3DA61D62FC4D}"/>
                    </a:ext>
                  </a:extLst>
                </p14:cNvPr>
                <p14:cNvContentPartPr/>
                <p14:nvPr/>
              </p14:nvContentPartPr>
              <p14:xfrm>
                <a:off x="4903485" y="3506835"/>
                <a:ext cx="293400" cy="17316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045FF435-DD68-4E23-AAEC-3DA61D62FC4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885845" y="3489195"/>
                  <a:ext cx="3290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0CD66378-C8AF-41ED-8494-605709C9898B}"/>
                    </a:ext>
                  </a:extLst>
                </p14:cNvPr>
                <p14:cNvContentPartPr/>
                <p14:nvPr/>
              </p14:nvContentPartPr>
              <p14:xfrm>
                <a:off x="5191125" y="3422595"/>
                <a:ext cx="213120" cy="21924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0CD66378-C8AF-41ED-8494-605709C9898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173485" y="3404595"/>
                  <a:ext cx="2487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4337A7B9-6E9D-4D88-8EF7-FA6DA89FD687}"/>
                    </a:ext>
                  </a:extLst>
                </p14:cNvPr>
                <p14:cNvContentPartPr/>
                <p14:nvPr/>
              </p14:nvContentPartPr>
              <p14:xfrm>
                <a:off x="5229645" y="3507915"/>
                <a:ext cx="220320" cy="5616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4337A7B9-6E9D-4D88-8EF7-FA6DA89FD68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212005" y="3489915"/>
                  <a:ext cx="255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799C8D91-AEE9-4CFD-A6EA-C5404AF2774F}"/>
                    </a:ext>
                  </a:extLst>
                </p14:cNvPr>
                <p14:cNvContentPartPr/>
                <p14:nvPr/>
              </p14:nvContentPartPr>
              <p14:xfrm>
                <a:off x="5439885" y="3490635"/>
                <a:ext cx="124560" cy="18972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799C8D91-AEE9-4CFD-A6EA-C5404AF2774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422245" y="3472995"/>
                  <a:ext cx="1602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0AF160B4-8283-4B58-9A8B-1525684152EA}"/>
                    </a:ext>
                  </a:extLst>
                </p14:cNvPr>
                <p14:cNvContentPartPr/>
                <p14:nvPr/>
              </p14:nvContentPartPr>
              <p14:xfrm>
                <a:off x="5648325" y="3446355"/>
                <a:ext cx="171720" cy="19764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0AF160B4-8283-4B58-9A8B-1525684152E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630685" y="3428355"/>
                  <a:ext cx="2073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FB96E3EB-DF51-46BA-BA0A-FC621E80833D}"/>
                    </a:ext>
                  </a:extLst>
                </p14:cNvPr>
                <p14:cNvContentPartPr/>
                <p14:nvPr/>
              </p14:nvContentPartPr>
              <p14:xfrm>
                <a:off x="5924085" y="3519075"/>
                <a:ext cx="212400" cy="15372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FB96E3EB-DF51-46BA-BA0A-FC621E80833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906085" y="3501435"/>
                  <a:ext cx="2480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4A7C5895-0908-4098-9009-990C083F7A30}"/>
                    </a:ext>
                  </a:extLst>
                </p14:cNvPr>
                <p14:cNvContentPartPr/>
                <p14:nvPr/>
              </p14:nvContentPartPr>
              <p14:xfrm>
                <a:off x="6260325" y="3529515"/>
                <a:ext cx="19080" cy="15840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4A7C5895-0908-4098-9009-990C083F7A3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242685" y="3511875"/>
                  <a:ext cx="547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0DC6B892-435D-4BA6-9DC2-D6F25AF99E52}"/>
                    </a:ext>
                  </a:extLst>
                </p14:cNvPr>
                <p14:cNvContentPartPr/>
                <p14:nvPr/>
              </p14:nvContentPartPr>
              <p14:xfrm>
                <a:off x="6178245" y="3515115"/>
                <a:ext cx="222840" cy="205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0DC6B892-435D-4BA6-9DC2-D6F25AF99E5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160605" y="3497115"/>
                  <a:ext cx="2584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663A655A-32ED-4F5E-A76C-42A4F3115B98}"/>
                    </a:ext>
                  </a:extLst>
                </p14:cNvPr>
                <p14:cNvContentPartPr/>
                <p14:nvPr/>
              </p14:nvContentPartPr>
              <p14:xfrm>
                <a:off x="6393525" y="3501435"/>
                <a:ext cx="251640" cy="19800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663A655A-32ED-4F5E-A76C-42A4F3115B9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375885" y="3483795"/>
                  <a:ext cx="28728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A3C072F1-668D-4381-BBAA-92943C9E6D58}"/>
              </a:ext>
            </a:extLst>
          </p:cNvPr>
          <p:cNvGrpSpPr/>
          <p:nvPr/>
        </p:nvGrpSpPr>
        <p:grpSpPr>
          <a:xfrm>
            <a:off x="7114245" y="3301275"/>
            <a:ext cx="99720" cy="66960"/>
            <a:chOff x="7114245" y="3301275"/>
            <a:chExt cx="99720" cy="6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68FFA742-9D64-48F9-BBD8-0340FF9BB573}"/>
                    </a:ext>
                  </a:extLst>
                </p14:cNvPr>
                <p14:cNvContentPartPr/>
                <p14:nvPr/>
              </p14:nvContentPartPr>
              <p14:xfrm>
                <a:off x="7114245" y="3348075"/>
                <a:ext cx="6840" cy="1728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68FFA742-9D64-48F9-BBD8-0340FF9BB57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096605" y="3330435"/>
                  <a:ext cx="424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A55D6875-7055-4E5D-AD4A-D4F7088DE18B}"/>
                    </a:ext>
                  </a:extLst>
                </p14:cNvPr>
                <p14:cNvContentPartPr/>
                <p14:nvPr/>
              </p14:nvContentPartPr>
              <p14:xfrm>
                <a:off x="7193085" y="3301275"/>
                <a:ext cx="20880" cy="6696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A55D6875-7055-4E5D-AD4A-D4F7088DE18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175445" y="3283275"/>
                  <a:ext cx="5652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B4EFC912-1207-4193-8B50-66CEF306F1F2}"/>
              </a:ext>
            </a:extLst>
          </p:cNvPr>
          <p:cNvGrpSpPr/>
          <p:nvPr/>
        </p:nvGrpSpPr>
        <p:grpSpPr>
          <a:xfrm>
            <a:off x="7603485" y="3427635"/>
            <a:ext cx="547560" cy="228240"/>
            <a:chOff x="7603485" y="3427635"/>
            <a:chExt cx="547560" cy="2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5ACA8D11-4B04-4324-A51F-E3074145DDF5}"/>
                    </a:ext>
                  </a:extLst>
                </p14:cNvPr>
                <p14:cNvContentPartPr/>
                <p14:nvPr/>
              </p14:nvContentPartPr>
              <p14:xfrm>
                <a:off x="7603485" y="3427635"/>
                <a:ext cx="145080" cy="20952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5ACA8D11-4B04-4324-A51F-E3074145DDF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585485" y="3409635"/>
                  <a:ext cx="1807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91D8D3F3-4A29-4A49-AA4C-73E16CD1643B}"/>
                    </a:ext>
                  </a:extLst>
                </p14:cNvPr>
                <p14:cNvContentPartPr/>
                <p14:nvPr/>
              </p14:nvContentPartPr>
              <p14:xfrm>
                <a:off x="7607445" y="3478755"/>
                <a:ext cx="172080" cy="17712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91D8D3F3-4A29-4A49-AA4C-73E16CD1643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89805" y="3460755"/>
                  <a:ext cx="2077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5B4311DA-EE2D-4074-A47D-F8CF9009A961}"/>
                    </a:ext>
                  </a:extLst>
                </p14:cNvPr>
                <p14:cNvContentPartPr/>
                <p14:nvPr/>
              </p14:nvContentPartPr>
              <p14:xfrm>
                <a:off x="7962405" y="3443115"/>
                <a:ext cx="188640" cy="1666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5B4311DA-EE2D-4074-A47D-F8CF9009A96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944405" y="3425115"/>
                  <a:ext cx="224280" cy="20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85A78001-7896-434A-A5FD-2185FAF43268}"/>
                  </a:ext>
                </a:extLst>
              </p14:cNvPr>
              <p14:cNvContentPartPr/>
              <p14:nvPr/>
            </p14:nvContentPartPr>
            <p14:xfrm>
              <a:off x="8357685" y="3467235"/>
              <a:ext cx="236520" cy="18900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85A78001-7896-434A-A5FD-2185FAF43268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8339685" y="3449595"/>
                <a:ext cx="272160" cy="22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9" name="Group 428">
            <a:extLst>
              <a:ext uri="{FF2B5EF4-FFF2-40B4-BE49-F238E27FC236}">
                <a16:creationId xmlns:a16="http://schemas.microsoft.com/office/drawing/2014/main" id="{F2368388-9C8D-4F11-A3E1-3C4F6EC0774D}"/>
              </a:ext>
            </a:extLst>
          </p:cNvPr>
          <p:cNvGrpSpPr/>
          <p:nvPr/>
        </p:nvGrpSpPr>
        <p:grpSpPr>
          <a:xfrm>
            <a:off x="8818125" y="3361395"/>
            <a:ext cx="137160" cy="95760"/>
            <a:chOff x="8818125" y="3361395"/>
            <a:chExt cx="137160" cy="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009FEBBD-4F15-4932-A9D5-69EA135AB90D}"/>
                    </a:ext>
                  </a:extLst>
                </p14:cNvPr>
                <p14:cNvContentPartPr/>
                <p14:nvPr/>
              </p14:nvContentPartPr>
              <p14:xfrm>
                <a:off x="8818125" y="3377235"/>
                <a:ext cx="44280" cy="5184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009FEBBD-4F15-4932-A9D5-69EA135AB90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800485" y="3359595"/>
                  <a:ext cx="799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D6E783FD-1845-4EB5-B510-F6A35AEADF04}"/>
                    </a:ext>
                  </a:extLst>
                </p14:cNvPr>
                <p14:cNvContentPartPr/>
                <p14:nvPr/>
              </p14:nvContentPartPr>
              <p14:xfrm>
                <a:off x="8917485" y="3361395"/>
                <a:ext cx="37800" cy="957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D6E783FD-1845-4EB5-B510-F6A35AEADF0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899485" y="3343755"/>
                  <a:ext cx="7344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C147C8A1-43AB-4A33-9984-F474AAA87B33}"/>
                  </a:ext>
                </a:extLst>
              </p14:cNvPr>
              <p14:cNvContentPartPr/>
              <p14:nvPr/>
            </p14:nvContentPartPr>
            <p14:xfrm>
              <a:off x="9150405" y="3708075"/>
              <a:ext cx="17640" cy="8712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C147C8A1-43AB-4A33-9984-F474AAA87B33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9132405" y="3690075"/>
                <a:ext cx="53280" cy="12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4" name="Group 463">
            <a:extLst>
              <a:ext uri="{FF2B5EF4-FFF2-40B4-BE49-F238E27FC236}">
                <a16:creationId xmlns:a16="http://schemas.microsoft.com/office/drawing/2014/main" id="{ADF17CC9-5273-4FDC-BCEA-161BBB9E3548}"/>
              </a:ext>
            </a:extLst>
          </p:cNvPr>
          <p:cNvGrpSpPr/>
          <p:nvPr/>
        </p:nvGrpSpPr>
        <p:grpSpPr>
          <a:xfrm>
            <a:off x="9419325" y="3392355"/>
            <a:ext cx="865440" cy="205200"/>
            <a:chOff x="9419325" y="3392355"/>
            <a:chExt cx="86544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888FACAE-3690-46D2-9220-0811D94304D8}"/>
                    </a:ext>
                  </a:extLst>
                </p14:cNvPr>
                <p14:cNvContentPartPr/>
                <p14:nvPr/>
              </p14:nvContentPartPr>
              <p14:xfrm>
                <a:off x="9443805" y="3439875"/>
                <a:ext cx="16200" cy="15768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888FACAE-3690-46D2-9220-0811D94304D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426165" y="3421875"/>
                  <a:ext cx="518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F3B87BF8-D19B-48F1-8D5B-06D4FEB813C1}"/>
                    </a:ext>
                  </a:extLst>
                </p14:cNvPr>
                <p14:cNvContentPartPr/>
                <p14:nvPr/>
              </p14:nvContentPartPr>
              <p14:xfrm>
                <a:off x="9419325" y="3416115"/>
                <a:ext cx="223920" cy="4896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F3B87BF8-D19B-48F1-8D5B-06D4FEB813C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401685" y="3398475"/>
                  <a:ext cx="2595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6AE73A7E-7E63-42B9-9C48-9DAC4FE57FCB}"/>
                    </a:ext>
                  </a:extLst>
                </p14:cNvPr>
                <p14:cNvContentPartPr/>
                <p14:nvPr/>
              </p14:nvContentPartPr>
              <p14:xfrm>
                <a:off x="9436605" y="3510075"/>
                <a:ext cx="171720" cy="3672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6AE73A7E-7E63-42B9-9C48-9DAC4FE57FCB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418605" y="3492435"/>
                  <a:ext cx="207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D9BFE32E-80C4-462E-B15B-5A538711DFD5}"/>
                    </a:ext>
                  </a:extLst>
                </p14:cNvPr>
                <p14:cNvContentPartPr/>
                <p14:nvPr/>
              </p14:nvContentPartPr>
              <p14:xfrm>
                <a:off x="9731445" y="3446355"/>
                <a:ext cx="38520" cy="15084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D9BFE32E-80C4-462E-B15B-5A538711DFD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713805" y="3428355"/>
                  <a:ext cx="74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E0400805-F9B6-4B90-9AB4-4D3F35E943A3}"/>
                    </a:ext>
                  </a:extLst>
                </p14:cNvPr>
                <p14:cNvContentPartPr/>
                <p14:nvPr/>
              </p14:nvContentPartPr>
              <p14:xfrm>
                <a:off x="9825765" y="3408555"/>
                <a:ext cx="278280" cy="17568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E0400805-F9B6-4B90-9AB4-4D3F35E943A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807765" y="3390915"/>
                  <a:ext cx="3139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5886CB19-8946-4525-85F8-FF3A3E668A06}"/>
                    </a:ext>
                  </a:extLst>
                </p14:cNvPr>
                <p14:cNvContentPartPr/>
                <p14:nvPr/>
              </p14:nvContentPartPr>
              <p14:xfrm>
                <a:off x="10090725" y="3392355"/>
                <a:ext cx="194040" cy="18972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5886CB19-8946-4525-85F8-FF3A3E668A06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072725" y="3374355"/>
                  <a:ext cx="22968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F58E0F98-5D19-4033-851E-FAC62C723398}"/>
              </a:ext>
            </a:extLst>
          </p:cNvPr>
          <p:cNvGrpSpPr/>
          <p:nvPr/>
        </p:nvGrpSpPr>
        <p:grpSpPr>
          <a:xfrm>
            <a:off x="10625325" y="3345195"/>
            <a:ext cx="693360" cy="229320"/>
            <a:chOff x="10625325" y="3345195"/>
            <a:chExt cx="69336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DC274F77-81CE-4163-BCF3-5D3DF575598E}"/>
                    </a:ext>
                  </a:extLst>
                </p14:cNvPr>
                <p14:cNvContentPartPr/>
                <p14:nvPr/>
              </p14:nvContentPartPr>
              <p14:xfrm>
                <a:off x="10660965" y="3410355"/>
                <a:ext cx="30960" cy="15840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DC274F77-81CE-4163-BCF3-5D3DF575598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643325" y="3392715"/>
                  <a:ext cx="66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1C43512F-209B-4ACC-8380-47B3E441F34D}"/>
                    </a:ext>
                  </a:extLst>
                </p14:cNvPr>
                <p14:cNvContentPartPr/>
                <p14:nvPr/>
              </p14:nvContentPartPr>
              <p14:xfrm>
                <a:off x="10625325" y="3373275"/>
                <a:ext cx="243360" cy="19944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1C43512F-209B-4ACC-8380-47B3E441F34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607325" y="3355635"/>
                  <a:ext cx="2790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B2E57907-15D1-4C11-BA66-AE4F942BCCF4}"/>
                    </a:ext>
                  </a:extLst>
                </p14:cNvPr>
                <p14:cNvContentPartPr/>
                <p14:nvPr/>
              </p14:nvContentPartPr>
              <p14:xfrm>
                <a:off x="10856805" y="3361035"/>
                <a:ext cx="170280" cy="21348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B2E57907-15D1-4C11-BA66-AE4F942BCCF4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839165" y="3343395"/>
                  <a:ext cx="2059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6923BDCF-2CD9-477E-8106-76AC921B79C7}"/>
                    </a:ext>
                  </a:extLst>
                </p14:cNvPr>
                <p14:cNvContentPartPr/>
                <p14:nvPr/>
              </p14:nvContentPartPr>
              <p14:xfrm>
                <a:off x="11116005" y="3345195"/>
                <a:ext cx="121320" cy="20340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6923BDCF-2CD9-477E-8106-76AC921B79C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098005" y="3327555"/>
                  <a:ext cx="1569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B49A721E-83E7-4A72-AD2E-8DEE45A4ADED}"/>
                    </a:ext>
                  </a:extLst>
                </p14:cNvPr>
                <p14:cNvContentPartPr/>
                <p14:nvPr/>
              </p14:nvContentPartPr>
              <p14:xfrm>
                <a:off x="11149485" y="3485235"/>
                <a:ext cx="169200" cy="1044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B49A721E-83E7-4A72-AD2E-8DEE45A4ADE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131485" y="3467235"/>
                  <a:ext cx="20484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65DE702B-3F04-496A-A218-AD8CA463EC5D}"/>
              </a:ext>
            </a:extLst>
          </p:cNvPr>
          <p:cNvGrpSpPr/>
          <p:nvPr/>
        </p:nvGrpSpPr>
        <p:grpSpPr>
          <a:xfrm>
            <a:off x="2396085" y="4140435"/>
            <a:ext cx="1303560" cy="223920"/>
            <a:chOff x="2396085" y="4140435"/>
            <a:chExt cx="130356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8BA5903E-B624-42C0-822B-41D17A569624}"/>
                    </a:ext>
                  </a:extLst>
                </p14:cNvPr>
                <p14:cNvContentPartPr/>
                <p14:nvPr/>
              </p14:nvContentPartPr>
              <p14:xfrm>
                <a:off x="2492205" y="4230075"/>
                <a:ext cx="14040" cy="13428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8BA5903E-B624-42C0-822B-41D17A569624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474205" y="4212075"/>
                  <a:ext cx="49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FC76902C-CA49-42FB-B36F-DFCB1F45496D}"/>
                    </a:ext>
                  </a:extLst>
                </p14:cNvPr>
                <p14:cNvContentPartPr/>
                <p14:nvPr/>
              </p14:nvContentPartPr>
              <p14:xfrm>
                <a:off x="2396085" y="4159155"/>
                <a:ext cx="249840" cy="6948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FC76902C-CA49-42FB-B36F-DFCB1F45496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378085" y="4141515"/>
                  <a:ext cx="285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4C1BD6C7-365F-482E-8AA9-A4EABEC854CB}"/>
                    </a:ext>
                  </a:extLst>
                </p14:cNvPr>
                <p14:cNvContentPartPr/>
                <p14:nvPr/>
              </p14:nvContentPartPr>
              <p14:xfrm>
                <a:off x="2651325" y="4140435"/>
                <a:ext cx="296280" cy="20916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4C1BD6C7-365F-482E-8AA9-A4EABEC854C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633325" y="4122435"/>
                  <a:ext cx="331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54E564FF-B5EE-4F21-919C-DC5B962987A8}"/>
                    </a:ext>
                  </a:extLst>
                </p14:cNvPr>
                <p14:cNvContentPartPr/>
                <p14:nvPr/>
              </p14:nvContentPartPr>
              <p14:xfrm>
                <a:off x="3014205" y="4206675"/>
                <a:ext cx="191880" cy="13356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54E564FF-B5EE-4F21-919C-DC5B962987A8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996565" y="4188675"/>
                  <a:ext cx="2275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95C81ADA-5052-4008-8B70-069D62C8EAD2}"/>
                    </a:ext>
                  </a:extLst>
                </p14:cNvPr>
                <p14:cNvContentPartPr/>
                <p14:nvPr/>
              </p14:nvContentPartPr>
              <p14:xfrm>
                <a:off x="3319125" y="4195155"/>
                <a:ext cx="58680" cy="13572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95C81ADA-5052-4008-8B70-069D62C8EAD2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301125" y="4177515"/>
                  <a:ext cx="943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21397218-6974-40D3-B0BA-7F85529A1057}"/>
                    </a:ext>
                  </a:extLst>
                </p14:cNvPr>
                <p14:cNvContentPartPr/>
                <p14:nvPr/>
              </p14:nvContentPartPr>
              <p14:xfrm>
                <a:off x="3246045" y="4167075"/>
                <a:ext cx="311400" cy="16560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21397218-6974-40D3-B0BA-7F85529A105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228045" y="4149435"/>
                  <a:ext cx="3470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408396EA-7175-40ED-B834-31549CAD8C31}"/>
                    </a:ext>
                  </a:extLst>
                </p14:cNvPr>
                <p14:cNvContentPartPr/>
                <p14:nvPr/>
              </p14:nvContentPartPr>
              <p14:xfrm>
                <a:off x="3529365" y="4144035"/>
                <a:ext cx="170280" cy="19332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408396EA-7175-40ED-B834-31549CAD8C3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511725" y="4126395"/>
                  <a:ext cx="20592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41FDAC10-8AB0-424A-ABFA-52BE9816A89B}"/>
              </a:ext>
            </a:extLst>
          </p:cNvPr>
          <p:cNvGrpSpPr/>
          <p:nvPr/>
        </p:nvGrpSpPr>
        <p:grpSpPr>
          <a:xfrm>
            <a:off x="4034805" y="4113435"/>
            <a:ext cx="1094040" cy="212760"/>
            <a:chOff x="4034805" y="4113435"/>
            <a:chExt cx="109404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13325B18-19A6-43BB-829F-B25E9B41CC29}"/>
                    </a:ext>
                  </a:extLst>
                </p14:cNvPr>
                <p14:cNvContentPartPr/>
                <p14:nvPr/>
              </p14:nvContentPartPr>
              <p14:xfrm>
                <a:off x="4034805" y="4144395"/>
                <a:ext cx="197640" cy="17640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13325B18-19A6-43BB-829F-B25E9B41CC2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017165" y="4126395"/>
                  <a:ext cx="233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EE1AA17A-D725-49A3-9842-BB848CA5181B}"/>
                    </a:ext>
                  </a:extLst>
                </p14:cNvPr>
                <p14:cNvContentPartPr/>
                <p14:nvPr/>
              </p14:nvContentPartPr>
              <p14:xfrm>
                <a:off x="4318485" y="4128555"/>
                <a:ext cx="139320" cy="14652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EE1AA17A-D725-49A3-9842-BB848CA5181B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300485" y="4110555"/>
                  <a:ext cx="174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D979E1B3-585B-48B4-86A0-BF9AEFE199B8}"/>
                    </a:ext>
                  </a:extLst>
                </p14:cNvPr>
                <p14:cNvContentPartPr/>
                <p14:nvPr/>
              </p14:nvContentPartPr>
              <p14:xfrm>
                <a:off x="4308765" y="4188675"/>
                <a:ext cx="153000" cy="4500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D979E1B3-585B-48B4-86A0-BF9AEFE199B8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290765" y="4171035"/>
                  <a:ext cx="188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4AB65C46-6448-420B-8288-89A41A2EFD50}"/>
                    </a:ext>
                  </a:extLst>
                </p14:cNvPr>
                <p14:cNvContentPartPr/>
                <p14:nvPr/>
              </p14:nvContentPartPr>
              <p14:xfrm>
                <a:off x="4544205" y="4152315"/>
                <a:ext cx="95400" cy="14976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4AB65C46-6448-420B-8288-89A41A2EFD5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526565" y="4134315"/>
                  <a:ext cx="1310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8914E1A0-8C47-4B03-86AE-FFEE382C2E30}"/>
                    </a:ext>
                  </a:extLst>
                </p14:cNvPr>
                <p14:cNvContentPartPr/>
                <p14:nvPr/>
              </p14:nvContentPartPr>
              <p14:xfrm>
                <a:off x="4727805" y="4113435"/>
                <a:ext cx="185760" cy="19188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8914E1A0-8C47-4B03-86AE-FFEE382C2E3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710165" y="4095435"/>
                  <a:ext cx="2214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4A4B27D5-60AA-477C-A130-307153C2DF76}"/>
                    </a:ext>
                  </a:extLst>
                </p14:cNvPr>
                <p14:cNvContentPartPr/>
                <p14:nvPr/>
              </p14:nvContentPartPr>
              <p14:xfrm>
                <a:off x="4978005" y="4121355"/>
                <a:ext cx="150840" cy="20484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4A4B27D5-60AA-477C-A130-307153C2DF7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960365" y="4103715"/>
                  <a:ext cx="1864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93AF266F-5B63-4E28-8659-BCBAA3D27955}"/>
                    </a:ext>
                  </a:extLst>
                </p14:cNvPr>
                <p14:cNvContentPartPr/>
                <p14:nvPr/>
              </p14:nvContentPartPr>
              <p14:xfrm>
                <a:off x="5004645" y="4227915"/>
                <a:ext cx="89280" cy="1260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93AF266F-5B63-4E28-8659-BCBAA3D27955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987005" y="4210275"/>
                  <a:ext cx="12492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C7ABC1FC-5CBC-4A24-98A1-607517E9DE88}"/>
              </a:ext>
            </a:extLst>
          </p:cNvPr>
          <p:cNvGrpSpPr/>
          <p:nvPr/>
        </p:nvGrpSpPr>
        <p:grpSpPr>
          <a:xfrm>
            <a:off x="5364285" y="4083915"/>
            <a:ext cx="764280" cy="242280"/>
            <a:chOff x="5364285" y="4083915"/>
            <a:chExt cx="76428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8DD4B4EE-CAB8-4814-A699-8445FF446F39}"/>
                    </a:ext>
                  </a:extLst>
                </p14:cNvPr>
                <p14:cNvContentPartPr/>
                <p14:nvPr/>
              </p14:nvContentPartPr>
              <p14:xfrm>
                <a:off x="5396325" y="4083915"/>
                <a:ext cx="137520" cy="24228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8DD4B4EE-CAB8-4814-A699-8445FF446F3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378325" y="4065915"/>
                  <a:ext cx="173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2075FF4D-F40E-49EA-B3E6-BEC577B5CC37}"/>
                    </a:ext>
                  </a:extLst>
                </p14:cNvPr>
                <p14:cNvContentPartPr/>
                <p14:nvPr/>
              </p14:nvContentPartPr>
              <p14:xfrm>
                <a:off x="5364285" y="4092195"/>
                <a:ext cx="764280" cy="23040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2075FF4D-F40E-49EA-B3E6-BEC577B5CC37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346285" y="4074555"/>
                  <a:ext cx="79992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C2631AE9-5003-40C1-8CDD-0C705C8D6794}"/>
              </a:ext>
            </a:extLst>
          </p:cNvPr>
          <p:cNvGrpSpPr/>
          <p:nvPr/>
        </p:nvGrpSpPr>
        <p:grpSpPr>
          <a:xfrm>
            <a:off x="6647325" y="3954315"/>
            <a:ext cx="883080" cy="395640"/>
            <a:chOff x="6647325" y="3954315"/>
            <a:chExt cx="88308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66DE0A11-EA1B-4A5A-B7FE-1CAA5CA2CA5F}"/>
                    </a:ext>
                  </a:extLst>
                </p14:cNvPr>
                <p14:cNvContentPartPr/>
                <p14:nvPr/>
              </p14:nvContentPartPr>
              <p14:xfrm>
                <a:off x="6647325" y="4084275"/>
                <a:ext cx="47160" cy="23904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66DE0A11-EA1B-4A5A-B7FE-1CAA5CA2CA5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629325" y="4066275"/>
                  <a:ext cx="828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2F570BF8-ECB5-47ED-A742-2D2042525947}"/>
                    </a:ext>
                  </a:extLst>
                </p14:cNvPr>
                <p14:cNvContentPartPr/>
                <p14:nvPr/>
              </p14:nvContentPartPr>
              <p14:xfrm>
                <a:off x="6654165" y="4022355"/>
                <a:ext cx="178200" cy="14400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2F570BF8-ECB5-47ED-A742-2D204252594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636525" y="4004355"/>
                  <a:ext cx="2138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FD8BDFDE-05D5-45E7-83CC-20E1C3551A37}"/>
                    </a:ext>
                  </a:extLst>
                </p14:cNvPr>
                <p14:cNvContentPartPr/>
                <p14:nvPr/>
              </p14:nvContentPartPr>
              <p14:xfrm>
                <a:off x="6921285" y="4020195"/>
                <a:ext cx="166680" cy="32004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FD8BDFDE-05D5-45E7-83CC-20E1C3551A3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903285" y="4002195"/>
                  <a:ext cx="2023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DF7AFF79-F0DB-49BE-9585-AE515CC1C55C}"/>
                    </a:ext>
                  </a:extLst>
                </p14:cNvPr>
                <p14:cNvContentPartPr/>
                <p14:nvPr/>
              </p14:nvContentPartPr>
              <p14:xfrm>
                <a:off x="7095885" y="4069875"/>
                <a:ext cx="207000" cy="24588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DF7AFF79-F0DB-49BE-9585-AE515CC1C55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078245" y="4051875"/>
                  <a:ext cx="2426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BD2C0128-AF8A-4FE6-A605-9C8D2C1A4609}"/>
                    </a:ext>
                  </a:extLst>
                </p14:cNvPr>
                <p14:cNvContentPartPr/>
                <p14:nvPr/>
              </p14:nvContentPartPr>
              <p14:xfrm>
                <a:off x="7328085" y="3954315"/>
                <a:ext cx="202320" cy="39564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BD2C0128-AF8A-4FE6-A605-9C8D2C1A4609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310085" y="3936675"/>
                  <a:ext cx="237960" cy="43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EA435DB5-70C0-4890-91BA-EE94C814B174}"/>
                  </a:ext>
                </a:extLst>
              </p14:cNvPr>
              <p14:cNvContentPartPr/>
              <p14:nvPr/>
            </p14:nvContentPartPr>
            <p14:xfrm>
              <a:off x="7727685" y="4293435"/>
              <a:ext cx="16560" cy="684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EA435DB5-70C0-4890-91BA-EE94C814B174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7710045" y="4275435"/>
                <a:ext cx="5220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3" name="Group 482">
            <a:extLst>
              <a:ext uri="{FF2B5EF4-FFF2-40B4-BE49-F238E27FC236}">
                <a16:creationId xmlns:a16="http://schemas.microsoft.com/office/drawing/2014/main" id="{48F9814E-E586-4E26-A458-DB92C8EC468D}"/>
              </a:ext>
            </a:extLst>
          </p:cNvPr>
          <p:cNvGrpSpPr/>
          <p:nvPr/>
        </p:nvGrpSpPr>
        <p:grpSpPr>
          <a:xfrm>
            <a:off x="1548645" y="187635"/>
            <a:ext cx="2006280" cy="324360"/>
            <a:chOff x="1548645" y="187635"/>
            <a:chExt cx="200628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877117DC-A50E-4030-B4A8-AB255E74FB3C}"/>
                    </a:ext>
                  </a:extLst>
                </p14:cNvPr>
                <p14:cNvContentPartPr/>
                <p14:nvPr/>
              </p14:nvContentPartPr>
              <p14:xfrm>
                <a:off x="1636485" y="236235"/>
                <a:ext cx="47880" cy="17640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877117DC-A50E-4030-B4A8-AB255E74FB3C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618485" y="218595"/>
                  <a:ext cx="835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7440BD2E-3980-4A03-B538-B16DF90C2E40}"/>
                    </a:ext>
                  </a:extLst>
                </p14:cNvPr>
                <p14:cNvContentPartPr/>
                <p14:nvPr/>
              </p14:nvContentPartPr>
              <p14:xfrm>
                <a:off x="1548645" y="187635"/>
                <a:ext cx="240120" cy="3816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7440BD2E-3980-4A03-B538-B16DF90C2E4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530645" y="169995"/>
                  <a:ext cx="275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EB0150F4-3A0D-46ED-9E2D-1B2F505EF0E2}"/>
                    </a:ext>
                  </a:extLst>
                </p14:cNvPr>
                <p14:cNvContentPartPr/>
                <p14:nvPr/>
              </p14:nvContentPartPr>
              <p14:xfrm>
                <a:off x="1928445" y="230475"/>
                <a:ext cx="12960" cy="22680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EB0150F4-3A0D-46ED-9E2D-1B2F505EF0E2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910445" y="212835"/>
                  <a:ext cx="486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5BF6A253-C3A0-4CE1-B512-92E61F816750}"/>
                    </a:ext>
                  </a:extLst>
                </p14:cNvPr>
                <p14:cNvContentPartPr/>
                <p14:nvPr/>
              </p14:nvContentPartPr>
              <p14:xfrm>
                <a:off x="2104845" y="235515"/>
                <a:ext cx="130680" cy="25272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5BF6A253-C3A0-4CE1-B512-92E61F81675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2086845" y="217515"/>
                  <a:ext cx="166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FE9FCB1C-FBCB-4A5A-BE8B-A032F9E9E8E3}"/>
                    </a:ext>
                  </a:extLst>
                </p14:cNvPr>
                <p14:cNvContentPartPr/>
                <p14:nvPr/>
              </p14:nvContentPartPr>
              <p14:xfrm>
                <a:off x="2123205" y="349635"/>
                <a:ext cx="137520" cy="3024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FE9FCB1C-FBCB-4A5A-BE8B-A032F9E9E8E3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2105205" y="331995"/>
                  <a:ext cx="1731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D2FDA296-BA5B-4B2C-A194-F66780822565}"/>
                    </a:ext>
                  </a:extLst>
                </p14:cNvPr>
                <p14:cNvContentPartPr/>
                <p14:nvPr/>
              </p14:nvContentPartPr>
              <p14:xfrm>
                <a:off x="2404725" y="252435"/>
                <a:ext cx="48240" cy="21420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D2FDA296-BA5B-4B2C-A194-F6678082256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387085" y="234795"/>
                  <a:ext cx="83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6A78DA5D-0FB9-4F43-9AE0-FDFFF49D556E}"/>
                    </a:ext>
                  </a:extLst>
                </p14:cNvPr>
                <p14:cNvContentPartPr/>
                <p14:nvPr/>
              </p14:nvContentPartPr>
              <p14:xfrm>
                <a:off x="2627565" y="258915"/>
                <a:ext cx="176760" cy="24336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6A78DA5D-0FB9-4F43-9AE0-FDFFF49D556E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609925" y="241275"/>
                  <a:ext cx="2124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3FAC5F66-BF57-478D-814D-F8ED430CA1FB}"/>
                    </a:ext>
                  </a:extLst>
                </p14:cNvPr>
                <p14:cNvContentPartPr/>
                <p14:nvPr/>
              </p14:nvContentPartPr>
              <p14:xfrm>
                <a:off x="2635845" y="365115"/>
                <a:ext cx="177480" cy="4500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3FAC5F66-BF57-478D-814D-F8ED430CA1FB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617845" y="347475"/>
                  <a:ext cx="2131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3EDB1EB6-2BE5-469F-AFC0-39CEF16BB27D}"/>
                    </a:ext>
                  </a:extLst>
                </p14:cNvPr>
                <p14:cNvContentPartPr/>
                <p14:nvPr/>
              </p14:nvContentPartPr>
              <p14:xfrm>
                <a:off x="2942925" y="283395"/>
                <a:ext cx="30600" cy="22500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3EDB1EB6-2BE5-469F-AFC0-39CEF16BB27D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924925" y="265395"/>
                  <a:ext cx="662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3DBCB2B0-C1CD-4515-8BF9-A2DBF2D4C09F}"/>
                    </a:ext>
                  </a:extLst>
                </p14:cNvPr>
                <p14:cNvContentPartPr/>
                <p14:nvPr/>
              </p14:nvContentPartPr>
              <p14:xfrm>
                <a:off x="2979285" y="243075"/>
                <a:ext cx="249120" cy="24336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3DBCB2B0-C1CD-4515-8BF9-A2DBF2D4C09F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961645" y="225075"/>
                  <a:ext cx="2847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B44F19B0-73C0-49DE-8777-85CE80F41959}"/>
                    </a:ext>
                  </a:extLst>
                </p14:cNvPr>
                <p14:cNvContentPartPr/>
                <p14:nvPr/>
              </p14:nvContentPartPr>
              <p14:xfrm>
                <a:off x="3290325" y="213915"/>
                <a:ext cx="264600" cy="29808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B44F19B0-73C0-49DE-8777-85CE80F41959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3272325" y="196275"/>
                  <a:ext cx="300240" cy="33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1C07EB1E-636E-4AFA-B3A5-45A66D52A636}"/>
              </a:ext>
            </a:extLst>
          </p:cNvPr>
          <p:cNvGrpSpPr/>
          <p:nvPr/>
        </p:nvGrpSpPr>
        <p:grpSpPr>
          <a:xfrm>
            <a:off x="10084747" y="1393052"/>
            <a:ext cx="1811520" cy="282960"/>
            <a:chOff x="10084747" y="1393052"/>
            <a:chExt cx="181152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10B84AB8-4C70-46C9-94A2-85EB007CDE85}"/>
                    </a:ext>
                  </a:extLst>
                </p14:cNvPr>
                <p14:cNvContentPartPr/>
                <p14:nvPr/>
              </p14:nvContentPartPr>
              <p14:xfrm>
                <a:off x="10084747" y="1432292"/>
                <a:ext cx="146880" cy="24192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10B84AB8-4C70-46C9-94A2-85EB007CDE85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0066747" y="1414652"/>
                  <a:ext cx="1825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E8ADEA4F-E666-4AC9-9C34-20BA9DA18BAA}"/>
                    </a:ext>
                  </a:extLst>
                </p14:cNvPr>
                <p14:cNvContentPartPr/>
                <p14:nvPr/>
              </p14:nvContentPartPr>
              <p14:xfrm>
                <a:off x="10298587" y="1420412"/>
                <a:ext cx="163800" cy="24516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E8ADEA4F-E666-4AC9-9C34-20BA9DA18BAA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0280947" y="1402412"/>
                  <a:ext cx="1994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B5D9108A-146E-4326-B332-67F06A2C527F}"/>
                    </a:ext>
                  </a:extLst>
                </p14:cNvPr>
                <p14:cNvContentPartPr/>
                <p14:nvPr/>
              </p14:nvContentPartPr>
              <p14:xfrm>
                <a:off x="10694947" y="1425812"/>
                <a:ext cx="43920" cy="24336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B5D9108A-146E-4326-B332-67F06A2C527F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0677307" y="1408172"/>
                  <a:ext cx="795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7CFC3993-9CB2-4510-8D50-AF8AEA84C525}"/>
                    </a:ext>
                  </a:extLst>
                </p14:cNvPr>
                <p14:cNvContentPartPr/>
                <p14:nvPr/>
              </p14:nvContentPartPr>
              <p14:xfrm>
                <a:off x="10629787" y="1408532"/>
                <a:ext cx="324720" cy="24660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7CFC3993-9CB2-4510-8D50-AF8AEA84C525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0612147" y="1390532"/>
                  <a:ext cx="3603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D42E7DDA-EE72-4108-A37B-FECE4ABAE58D}"/>
                    </a:ext>
                  </a:extLst>
                </p14:cNvPr>
                <p14:cNvContentPartPr/>
                <p14:nvPr/>
              </p14:nvContentPartPr>
              <p14:xfrm>
                <a:off x="11200747" y="1438772"/>
                <a:ext cx="32040" cy="23724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D42E7DDA-EE72-4108-A37B-FECE4ABAE58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1183107" y="1421132"/>
                  <a:ext cx="676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4A0A9A8D-369E-49E3-9035-587A40E5B851}"/>
                    </a:ext>
                  </a:extLst>
                </p14:cNvPr>
                <p14:cNvContentPartPr/>
                <p14:nvPr/>
              </p14:nvContentPartPr>
              <p14:xfrm>
                <a:off x="11126947" y="1393052"/>
                <a:ext cx="280800" cy="27252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4A0A9A8D-369E-49E3-9035-587A40E5B851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1108947" y="1375052"/>
                  <a:ext cx="316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70C90C7E-09CA-4CC7-9A90-04994983ACBC}"/>
                    </a:ext>
                  </a:extLst>
                </p14:cNvPr>
                <p14:cNvContentPartPr/>
                <p14:nvPr/>
              </p14:nvContentPartPr>
              <p14:xfrm>
                <a:off x="11507107" y="1425092"/>
                <a:ext cx="7200" cy="22572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70C90C7E-09CA-4CC7-9A90-04994983ACBC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1489467" y="1407452"/>
                  <a:ext cx="428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CA524060-AD1E-4B74-96AB-AFDBF2FDE0D6}"/>
                    </a:ext>
                  </a:extLst>
                </p14:cNvPr>
                <p14:cNvContentPartPr/>
                <p14:nvPr/>
              </p14:nvContentPartPr>
              <p14:xfrm>
                <a:off x="11405227" y="1491692"/>
                <a:ext cx="155520" cy="3816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CA524060-AD1E-4B74-96AB-AFDBF2FDE0D6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1387227" y="1474052"/>
                  <a:ext cx="191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2CA5C794-397E-42F2-8653-8E39FEBE73E0}"/>
                    </a:ext>
                  </a:extLst>
                </p14:cNvPr>
                <p14:cNvContentPartPr/>
                <p14:nvPr/>
              </p14:nvContentPartPr>
              <p14:xfrm>
                <a:off x="11696107" y="1407452"/>
                <a:ext cx="16560" cy="22104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2CA5C794-397E-42F2-8653-8E39FEBE73E0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1678467" y="1389452"/>
                  <a:ext cx="522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449392BD-4B0D-408A-BAEA-6E544CB08A34}"/>
                    </a:ext>
                  </a:extLst>
                </p14:cNvPr>
                <p14:cNvContentPartPr/>
                <p14:nvPr/>
              </p14:nvContentPartPr>
              <p14:xfrm>
                <a:off x="11745427" y="1420412"/>
                <a:ext cx="150840" cy="19800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449392BD-4B0D-408A-BAEA-6E544CB08A34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1727427" y="1402772"/>
                  <a:ext cx="18648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8D482EB0-A220-411B-AF47-E9CB696F6CAF}"/>
              </a:ext>
            </a:extLst>
          </p:cNvPr>
          <p:cNvGrpSpPr/>
          <p:nvPr/>
        </p:nvGrpSpPr>
        <p:grpSpPr>
          <a:xfrm>
            <a:off x="571027" y="2065892"/>
            <a:ext cx="1211400" cy="295920"/>
            <a:chOff x="571027" y="2065892"/>
            <a:chExt cx="121140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D57D8082-B38B-43E1-A16B-43FB064A4F49}"/>
                    </a:ext>
                  </a:extLst>
                </p14:cNvPr>
                <p14:cNvContentPartPr/>
                <p14:nvPr/>
              </p14:nvContentPartPr>
              <p14:xfrm>
                <a:off x="571027" y="2113772"/>
                <a:ext cx="150120" cy="22788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D57D8082-B38B-43E1-A16B-43FB064A4F49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53027" y="2095772"/>
                  <a:ext cx="185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85F0A79F-B679-4821-9C3A-539AEC01A2E5}"/>
                    </a:ext>
                  </a:extLst>
                </p14:cNvPr>
                <p14:cNvContentPartPr/>
                <p14:nvPr/>
              </p14:nvContentPartPr>
              <p14:xfrm>
                <a:off x="790987" y="2120612"/>
                <a:ext cx="117000" cy="20340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85F0A79F-B679-4821-9C3A-539AEC01A2E5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773347" y="2102972"/>
                  <a:ext cx="1526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FBE7A729-B729-498D-BED6-712F8764E47F}"/>
                    </a:ext>
                  </a:extLst>
                </p14:cNvPr>
                <p14:cNvContentPartPr/>
                <p14:nvPr/>
              </p14:nvContentPartPr>
              <p14:xfrm>
                <a:off x="1016347" y="2108012"/>
                <a:ext cx="11520" cy="20268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FBE7A729-B729-498D-BED6-712F8764E47F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98707" y="2090012"/>
                  <a:ext cx="471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745DA549-C31C-4277-95D9-4C536E3BC95C}"/>
                    </a:ext>
                  </a:extLst>
                </p14:cNvPr>
                <p14:cNvContentPartPr/>
                <p14:nvPr/>
              </p14:nvContentPartPr>
              <p14:xfrm>
                <a:off x="1120027" y="2106932"/>
                <a:ext cx="230400" cy="18324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745DA549-C31C-4277-95D9-4C536E3BC95C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102387" y="2089292"/>
                  <a:ext cx="266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6F939E54-B30D-4962-990E-ED0C5A88FDD2}"/>
                    </a:ext>
                  </a:extLst>
                </p14:cNvPr>
                <p14:cNvContentPartPr/>
                <p14:nvPr/>
              </p14:nvContentPartPr>
              <p14:xfrm>
                <a:off x="1450507" y="2068412"/>
                <a:ext cx="30960" cy="22644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6F939E54-B30D-4962-990E-ED0C5A88FDD2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432867" y="2050772"/>
                  <a:ext cx="666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F6AAE021-B370-4224-ACE7-654E0AC2BB44}"/>
                    </a:ext>
                  </a:extLst>
                </p14:cNvPr>
                <p14:cNvContentPartPr/>
                <p14:nvPr/>
              </p14:nvContentPartPr>
              <p14:xfrm>
                <a:off x="1380667" y="2065892"/>
                <a:ext cx="401760" cy="29592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F6AAE021-B370-4224-ACE7-654E0AC2BB44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363027" y="2047892"/>
                  <a:ext cx="43740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AFBDD439-605F-42E9-9ACE-453EC3957C97}"/>
              </a:ext>
            </a:extLst>
          </p:cNvPr>
          <p:cNvGrpSpPr/>
          <p:nvPr/>
        </p:nvGrpSpPr>
        <p:grpSpPr>
          <a:xfrm>
            <a:off x="2054587" y="2023772"/>
            <a:ext cx="500400" cy="253440"/>
            <a:chOff x="2054587" y="2023772"/>
            <a:chExt cx="50040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FC79F424-28E2-4192-A283-86BF06D9CC9C}"/>
                    </a:ext>
                  </a:extLst>
                </p14:cNvPr>
                <p14:cNvContentPartPr/>
                <p14:nvPr/>
              </p14:nvContentPartPr>
              <p14:xfrm>
                <a:off x="2054587" y="2044652"/>
                <a:ext cx="283320" cy="23256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FC79F424-28E2-4192-A283-86BF06D9CC9C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2036587" y="2026652"/>
                  <a:ext cx="3189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FC58B561-E85F-4378-B329-F540D67F7F2A}"/>
                    </a:ext>
                  </a:extLst>
                </p14:cNvPr>
                <p14:cNvContentPartPr/>
                <p14:nvPr/>
              </p14:nvContentPartPr>
              <p14:xfrm>
                <a:off x="2427547" y="2023772"/>
                <a:ext cx="115200" cy="23292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FC58B561-E85F-4378-B329-F540D67F7F2A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2409907" y="2005772"/>
                  <a:ext cx="150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D6D2D215-CF5B-4F3D-9B00-06376DC20526}"/>
                    </a:ext>
                  </a:extLst>
                </p14:cNvPr>
                <p14:cNvContentPartPr/>
                <p14:nvPr/>
              </p14:nvContentPartPr>
              <p14:xfrm>
                <a:off x="2529067" y="2120612"/>
                <a:ext cx="25920" cy="1404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D6D2D215-CF5B-4F3D-9B00-06376DC20526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2511067" y="2102972"/>
                  <a:ext cx="6156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7A2A5D1E-241C-4631-BB4F-72F9B19672EB}"/>
              </a:ext>
            </a:extLst>
          </p:cNvPr>
          <p:cNvGrpSpPr/>
          <p:nvPr/>
        </p:nvGrpSpPr>
        <p:grpSpPr>
          <a:xfrm>
            <a:off x="2840827" y="1988132"/>
            <a:ext cx="910800" cy="258840"/>
            <a:chOff x="2840827" y="1988132"/>
            <a:chExt cx="91080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D57D1B42-9C86-43E1-ABF9-13E1B4DB12F7}"/>
                    </a:ext>
                  </a:extLst>
                </p14:cNvPr>
                <p14:cNvContentPartPr/>
                <p14:nvPr/>
              </p14:nvContentPartPr>
              <p14:xfrm>
                <a:off x="2840827" y="1988132"/>
                <a:ext cx="101160" cy="24660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D57D1B42-9C86-43E1-ABF9-13E1B4DB12F7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2822827" y="1970492"/>
                  <a:ext cx="136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A1213702-890C-463C-A55E-C9C235CE0B0B}"/>
                    </a:ext>
                  </a:extLst>
                </p14:cNvPr>
                <p14:cNvContentPartPr/>
                <p14:nvPr/>
              </p14:nvContentPartPr>
              <p14:xfrm>
                <a:off x="3034507" y="2026652"/>
                <a:ext cx="130680" cy="20484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A1213702-890C-463C-A55E-C9C235CE0B0B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016507" y="2009012"/>
                  <a:ext cx="1663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F5BD963A-5516-4BAD-9FEE-ECCC9FBFA3D1}"/>
                    </a:ext>
                  </a:extLst>
                </p14:cNvPr>
                <p14:cNvContentPartPr/>
                <p14:nvPr/>
              </p14:nvContentPartPr>
              <p14:xfrm>
                <a:off x="3242587" y="2032412"/>
                <a:ext cx="123840" cy="19080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F5BD963A-5516-4BAD-9FEE-ECCC9FBFA3D1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3224947" y="2014772"/>
                  <a:ext cx="159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94FEE8B1-CB6C-4674-ACC1-D20466E0169B}"/>
                    </a:ext>
                  </a:extLst>
                </p14:cNvPr>
                <p14:cNvContentPartPr/>
                <p14:nvPr/>
              </p14:nvContentPartPr>
              <p14:xfrm>
                <a:off x="3395947" y="2014772"/>
                <a:ext cx="136440" cy="23220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94FEE8B1-CB6C-4674-ACC1-D20466E0169B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3377947" y="1997132"/>
                  <a:ext cx="1720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F5C52A37-8502-448A-B4BE-0C4EBE9B346A}"/>
                    </a:ext>
                  </a:extLst>
                </p14:cNvPr>
                <p14:cNvContentPartPr/>
                <p14:nvPr/>
              </p14:nvContentPartPr>
              <p14:xfrm>
                <a:off x="3598627" y="1991732"/>
                <a:ext cx="153000" cy="25524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F5C52A37-8502-448A-B4BE-0C4EBE9B346A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3580627" y="1974092"/>
                  <a:ext cx="188640" cy="29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01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EA73BEF-FF36-4435-AD6F-1F5D9652EF90}"/>
              </a:ext>
            </a:extLst>
          </p:cNvPr>
          <p:cNvGrpSpPr/>
          <p:nvPr/>
        </p:nvGrpSpPr>
        <p:grpSpPr>
          <a:xfrm>
            <a:off x="310965" y="249915"/>
            <a:ext cx="1874160" cy="319320"/>
            <a:chOff x="310965" y="249915"/>
            <a:chExt cx="187416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2F26D4D-36B3-4A9C-B0CB-62512D843BA1}"/>
                    </a:ext>
                  </a:extLst>
                </p14:cNvPr>
                <p14:cNvContentPartPr/>
                <p14:nvPr/>
              </p14:nvContentPartPr>
              <p14:xfrm>
                <a:off x="310965" y="249915"/>
                <a:ext cx="396720" cy="303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2F26D4D-36B3-4A9C-B0CB-62512D843BA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2965" y="231915"/>
                  <a:ext cx="4323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5892F57-BB4A-469A-B15F-425928D5322A}"/>
                    </a:ext>
                  </a:extLst>
                </p14:cNvPr>
                <p14:cNvContentPartPr/>
                <p14:nvPr/>
              </p14:nvContentPartPr>
              <p14:xfrm>
                <a:off x="610845" y="434955"/>
                <a:ext cx="45000" cy="134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5892F57-BB4A-469A-B15F-425928D532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3205" y="416955"/>
                  <a:ext cx="80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F50C6C7-C08E-4622-9764-D0844765B329}"/>
                    </a:ext>
                  </a:extLst>
                </p14:cNvPr>
                <p14:cNvContentPartPr/>
                <p14:nvPr/>
              </p14:nvContentPartPr>
              <p14:xfrm>
                <a:off x="831165" y="374115"/>
                <a:ext cx="148680" cy="191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F50C6C7-C08E-4622-9764-D0844765B3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3165" y="356115"/>
                  <a:ext cx="184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5E9C2AD-3BFF-4503-8646-4A5DD4EBD3E8}"/>
                    </a:ext>
                  </a:extLst>
                </p14:cNvPr>
                <p14:cNvContentPartPr/>
                <p14:nvPr/>
              </p14:nvContentPartPr>
              <p14:xfrm>
                <a:off x="1149765" y="278355"/>
                <a:ext cx="164880" cy="253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5E9C2AD-3BFF-4503-8646-4A5DD4EBD3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31765" y="260715"/>
                  <a:ext cx="2005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13CF35C-6B77-4623-914D-FD60FAF74CDC}"/>
                    </a:ext>
                  </a:extLst>
                </p14:cNvPr>
                <p14:cNvContentPartPr/>
                <p14:nvPr/>
              </p14:nvContentPartPr>
              <p14:xfrm>
                <a:off x="1131045" y="415515"/>
                <a:ext cx="142560" cy="23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13CF35C-6B77-4623-914D-FD60FAF74C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13045" y="397515"/>
                  <a:ext cx="1782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0AB08A7-2A05-431E-B285-4CE02563E0DF}"/>
                    </a:ext>
                  </a:extLst>
                </p14:cNvPr>
                <p14:cNvContentPartPr/>
                <p14:nvPr/>
              </p14:nvContentPartPr>
              <p14:xfrm>
                <a:off x="1454325" y="319755"/>
                <a:ext cx="225720" cy="199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0AB08A7-2A05-431E-B285-4CE02563E0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36325" y="302115"/>
                  <a:ext cx="2613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191EBAD-0E51-4052-962A-C9C7BB2254F5}"/>
                    </a:ext>
                  </a:extLst>
                </p14:cNvPr>
                <p14:cNvContentPartPr/>
                <p14:nvPr/>
              </p14:nvContentPartPr>
              <p14:xfrm>
                <a:off x="1889925" y="352155"/>
                <a:ext cx="32760" cy="154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191EBAD-0E51-4052-962A-C9C7BB2254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71925" y="334515"/>
                  <a:ext cx="68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160A76C-7D6A-45E4-AE52-D09FF8624969}"/>
                    </a:ext>
                  </a:extLst>
                </p14:cNvPr>
                <p14:cNvContentPartPr/>
                <p14:nvPr/>
              </p14:nvContentPartPr>
              <p14:xfrm>
                <a:off x="1791645" y="325515"/>
                <a:ext cx="242640" cy="32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160A76C-7D6A-45E4-AE52-D09FF862496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73645" y="307515"/>
                  <a:ext cx="2782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5DD2044-32B9-426E-A3AA-E0A5280BA297}"/>
                    </a:ext>
                  </a:extLst>
                </p14:cNvPr>
                <p14:cNvContentPartPr/>
                <p14:nvPr/>
              </p14:nvContentPartPr>
              <p14:xfrm>
                <a:off x="2136165" y="352155"/>
                <a:ext cx="48960" cy="153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5DD2044-32B9-426E-A3AA-E0A5280BA2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18165" y="334515"/>
                  <a:ext cx="8460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F6EA32-8998-4228-B270-792B7F952540}"/>
              </a:ext>
            </a:extLst>
          </p:cNvPr>
          <p:cNvGrpSpPr/>
          <p:nvPr/>
        </p:nvGrpSpPr>
        <p:grpSpPr>
          <a:xfrm>
            <a:off x="2404725" y="229035"/>
            <a:ext cx="1289520" cy="317520"/>
            <a:chOff x="2404725" y="229035"/>
            <a:chExt cx="1289520" cy="31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2D2CDC-26B3-4A1D-A554-8C8AA80F4F3B}"/>
                    </a:ext>
                  </a:extLst>
                </p14:cNvPr>
                <p14:cNvContentPartPr/>
                <p14:nvPr/>
              </p14:nvContentPartPr>
              <p14:xfrm>
                <a:off x="2404725" y="294195"/>
                <a:ext cx="156240" cy="252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52D2CDC-26B3-4A1D-A554-8C8AA80F4F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87085" y="276195"/>
                  <a:ext cx="1918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E7E667-A07D-4A04-8164-EBEEB1F99DA6}"/>
                    </a:ext>
                  </a:extLst>
                </p14:cNvPr>
                <p14:cNvContentPartPr/>
                <p14:nvPr/>
              </p14:nvContentPartPr>
              <p14:xfrm>
                <a:off x="2412285" y="408315"/>
                <a:ext cx="114840" cy="5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E7E667-A07D-4A04-8164-EBEEB1F99DA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94645" y="390675"/>
                  <a:ext cx="1504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CF5BA6-47D8-4BBC-AED8-6076F3939929}"/>
                    </a:ext>
                  </a:extLst>
                </p14:cNvPr>
                <p14:cNvContentPartPr/>
                <p14:nvPr/>
              </p14:nvContentPartPr>
              <p14:xfrm>
                <a:off x="2704965" y="331995"/>
                <a:ext cx="17280" cy="199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CF5BA6-47D8-4BBC-AED8-6076F39399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87325" y="313995"/>
                  <a:ext cx="529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8417FD5-B865-4982-BCE1-1B19505B8904}"/>
                    </a:ext>
                  </a:extLst>
                </p14:cNvPr>
                <p14:cNvContentPartPr/>
                <p14:nvPr/>
              </p14:nvContentPartPr>
              <p14:xfrm>
                <a:off x="2870925" y="322995"/>
                <a:ext cx="125280" cy="223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8417FD5-B865-4982-BCE1-1B19505B89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52925" y="305355"/>
                  <a:ext cx="1609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CD2F002-256C-4E00-A8ED-0F0767E6E7A4}"/>
                    </a:ext>
                  </a:extLst>
                </p14:cNvPr>
                <p14:cNvContentPartPr/>
                <p14:nvPr/>
              </p14:nvContentPartPr>
              <p14:xfrm>
                <a:off x="2889285" y="412995"/>
                <a:ext cx="115560" cy="31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CD2F002-256C-4E00-A8ED-0F0767E6E7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1285" y="395355"/>
                  <a:ext cx="151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C900210-7613-4FC0-B3C5-3E4326A0A7E2}"/>
                    </a:ext>
                  </a:extLst>
                </p14:cNvPr>
                <p14:cNvContentPartPr/>
                <p14:nvPr/>
              </p14:nvContentPartPr>
              <p14:xfrm>
                <a:off x="3115725" y="322995"/>
                <a:ext cx="37800" cy="205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C900210-7613-4FC0-B3C5-3E4326A0A7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98085" y="305355"/>
                  <a:ext cx="734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3AAF17-1639-4D41-922D-1FABAF69D37B}"/>
                    </a:ext>
                  </a:extLst>
                </p14:cNvPr>
                <p14:cNvContentPartPr/>
                <p14:nvPr/>
              </p14:nvContentPartPr>
              <p14:xfrm>
                <a:off x="3145245" y="262515"/>
                <a:ext cx="259560" cy="234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3AAF17-1639-4D41-922D-1FABAF69D37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27245" y="244515"/>
                  <a:ext cx="2952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0495218-9E7A-447C-B6CC-047686AE4F0B}"/>
                    </a:ext>
                  </a:extLst>
                </p14:cNvPr>
                <p14:cNvContentPartPr/>
                <p14:nvPr/>
              </p14:nvContentPartPr>
              <p14:xfrm>
                <a:off x="3492285" y="229035"/>
                <a:ext cx="201960" cy="281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0495218-9E7A-447C-B6CC-047686AE4F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74285" y="211395"/>
                  <a:ext cx="237600" cy="31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C4D5477-3DF3-4060-A092-7C2D7D4783BF}"/>
              </a:ext>
            </a:extLst>
          </p:cNvPr>
          <p:cNvGrpSpPr/>
          <p:nvPr/>
        </p:nvGrpSpPr>
        <p:grpSpPr>
          <a:xfrm>
            <a:off x="1979205" y="4151595"/>
            <a:ext cx="727560" cy="257760"/>
            <a:chOff x="1979205" y="4151595"/>
            <a:chExt cx="72756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74E5E11-A00A-4587-97B2-5A98006FA642}"/>
                    </a:ext>
                  </a:extLst>
                </p14:cNvPr>
                <p14:cNvContentPartPr/>
                <p14:nvPr/>
              </p14:nvContentPartPr>
              <p14:xfrm>
                <a:off x="1979205" y="4173195"/>
                <a:ext cx="137520" cy="1983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74E5E11-A00A-4587-97B2-5A98006FA64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61565" y="4155555"/>
                  <a:ext cx="173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1262DE7-5BBE-4B52-9364-38070FBEAD7C}"/>
                    </a:ext>
                  </a:extLst>
                </p14:cNvPr>
                <p14:cNvContentPartPr/>
                <p14:nvPr/>
              </p14:nvContentPartPr>
              <p14:xfrm>
                <a:off x="1987485" y="4268955"/>
                <a:ext cx="114120" cy="21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1262DE7-5BBE-4B52-9364-38070FBEAD7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69485" y="4250955"/>
                  <a:ext cx="149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C8A1048-D777-4B27-B199-17F0BFAFA76F}"/>
                    </a:ext>
                  </a:extLst>
                </p14:cNvPr>
                <p14:cNvContentPartPr/>
                <p14:nvPr/>
              </p14:nvContentPartPr>
              <p14:xfrm>
                <a:off x="2266845" y="4151595"/>
                <a:ext cx="189720" cy="2559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C8A1048-D777-4B27-B199-17F0BFAFA7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49205" y="4133955"/>
                  <a:ext cx="225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7355138-6FD5-4466-9D4D-615B16BBEC22}"/>
                    </a:ext>
                  </a:extLst>
                </p14:cNvPr>
                <p14:cNvContentPartPr/>
                <p14:nvPr/>
              </p14:nvContentPartPr>
              <p14:xfrm>
                <a:off x="2488605" y="4162035"/>
                <a:ext cx="218160" cy="247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7355138-6FD5-4466-9D4D-615B16BBEC2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70965" y="4144035"/>
                  <a:ext cx="25380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1B3D23F-5AC8-41A2-B896-F31E64C603DF}"/>
              </a:ext>
            </a:extLst>
          </p:cNvPr>
          <p:cNvGrpSpPr/>
          <p:nvPr/>
        </p:nvGrpSpPr>
        <p:grpSpPr>
          <a:xfrm>
            <a:off x="681765" y="3899235"/>
            <a:ext cx="1028160" cy="501480"/>
            <a:chOff x="681765" y="3899235"/>
            <a:chExt cx="1028160" cy="50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B214021-3C0C-4A97-B002-7F3CA198DEC5}"/>
                    </a:ext>
                  </a:extLst>
                </p14:cNvPr>
                <p14:cNvContentPartPr/>
                <p14:nvPr/>
              </p14:nvContentPartPr>
              <p14:xfrm>
                <a:off x="931965" y="4108395"/>
                <a:ext cx="63720" cy="2631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B214021-3C0C-4A97-B002-7F3CA198DE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3965" y="4090755"/>
                  <a:ext cx="993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C9AE68B-859C-454F-AFCE-D00DC93A666D}"/>
                    </a:ext>
                  </a:extLst>
                </p14:cNvPr>
                <p14:cNvContentPartPr/>
                <p14:nvPr/>
              </p14:nvContentPartPr>
              <p14:xfrm>
                <a:off x="956805" y="4117395"/>
                <a:ext cx="133920" cy="36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C9AE68B-859C-454F-AFCE-D00DC93A666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8805" y="4099395"/>
                  <a:ext cx="1695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149AE64-0077-4D9D-90BD-C792645E37B7}"/>
                    </a:ext>
                  </a:extLst>
                </p14:cNvPr>
                <p14:cNvContentPartPr/>
                <p14:nvPr/>
              </p14:nvContentPartPr>
              <p14:xfrm>
                <a:off x="984525" y="4248795"/>
                <a:ext cx="166320" cy="14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149AE64-0077-4D9D-90BD-C792645E37B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6885" y="4230795"/>
                  <a:ext cx="201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6DA4167-0E6B-4681-A6E9-935889652AD3}"/>
                    </a:ext>
                  </a:extLst>
                </p14:cNvPr>
                <p14:cNvContentPartPr/>
                <p14:nvPr/>
              </p14:nvContentPartPr>
              <p14:xfrm>
                <a:off x="1226445" y="4178955"/>
                <a:ext cx="155160" cy="181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6DA4167-0E6B-4681-A6E9-935889652AD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08445" y="4161315"/>
                  <a:ext cx="1908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033BCCD-6A7E-4FA0-872F-1E17FCD50376}"/>
                    </a:ext>
                  </a:extLst>
                </p14:cNvPr>
                <p14:cNvContentPartPr/>
                <p14:nvPr/>
              </p14:nvContentPartPr>
              <p14:xfrm>
                <a:off x="1440285" y="4210635"/>
                <a:ext cx="43200" cy="1753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033BCCD-6A7E-4FA0-872F-1E17FCD503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22645" y="4192635"/>
                  <a:ext cx="788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6008571-92BD-44F1-BF9D-8E2BBD0F0D42}"/>
                    </a:ext>
                  </a:extLst>
                </p14:cNvPr>
                <p14:cNvContentPartPr/>
                <p14:nvPr/>
              </p14:nvContentPartPr>
              <p14:xfrm>
                <a:off x="1447845" y="4181475"/>
                <a:ext cx="262080" cy="219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6008571-92BD-44F1-BF9D-8E2BBD0F0D4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29845" y="4163475"/>
                  <a:ext cx="2977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EE2C50C-C9FF-44AC-A4ED-ED7CADCBFC6A}"/>
                    </a:ext>
                  </a:extLst>
                </p14:cNvPr>
                <p14:cNvContentPartPr/>
                <p14:nvPr/>
              </p14:nvContentPartPr>
              <p14:xfrm>
                <a:off x="681765" y="3899235"/>
                <a:ext cx="40320" cy="136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EE2C50C-C9FF-44AC-A4ED-ED7CADCBFC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3765" y="3881595"/>
                  <a:ext cx="75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B0756DC-C26F-4680-AF93-02285DB4CEA2}"/>
                    </a:ext>
                  </a:extLst>
                </p14:cNvPr>
                <p14:cNvContentPartPr/>
                <p14:nvPr/>
              </p14:nvContentPartPr>
              <p14:xfrm>
                <a:off x="769245" y="3930195"/>
                <a:ext cx="46800" cy="81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B0756DC-C26F-4680-AF93-02285DB4CEA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1605" y="3912195"/>
                  <a:ext cx="8244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808B6468-77B0-4358-A54B-130863B77F87}"/>
              </a:ext>
            </a:extLst>
          </p:cNvPr>
          <p:cNvGrpSpPr/>
          <p:nvPr/>
        </p:nvGrpSpPr>
        <p:grpSpPr>
          <a:xfrm>
            <a:off x="2686605" y="3936675"/>
            <a:ext cx="133200" cy="98640"/>
            <a:chOff x="2686605" y="3936675"/>
            <a:chExt cx="133200" cy="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26AAFD1-FF0C-49EB-B32E-3007C4EFD517}"/>
                    </a:ext>
                  </a:extLst>
                </p14:cNvPr>
                <p14:cNvContentPartPr/>
                <p14:nvPr/>
              </p14:nvContentPartPr>
              <p14:xfrm>
                <a:off x="2686605" y="3956835"/>
                <a:ext cx="13680" cy="78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26AAFD1-FF0C-49EB-B32E-3007C4EFD5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68965" y="3938835"/>
                  <a:ext cx="49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A6B8562-415D-4297-91D5-391D0C651C23}"/>
                    </a:ext>
                  </a:extLst>
                </p14:cNvPr>
                <p14:cNvContentPartPr/>
                <p14:nvPr/>
              </p14:nvContentPartPr>
              <p14:xfrm>
                <a:off x="2741325" y="3936675"/>
                <a:ext cx="78480" cy="831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A6B8562-415D-4297-91D5-391D0C651C2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23685" y="3918675"/>
                  <a:ext cx="11412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BD36F4E-3B49-419D-A51B-DBC6E55FD775}"/>
              </a:ext>
            </a:extLst>
          </p:cNvPr>
          <p:cNvGrpSpPr/>
          <p:nvPr/>
        </p:nvGrpSpPr>
        <p:grpSpPr>
          <a:xfrm>
            <a:off x="588885" y="5327355"/>
            <a:ext cx="84240" cy="126360"/>
            <a:chOff x="588885" y="5327355"/>
            <a:chExt cx="84240" cy="1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C922A7E-306B-4E4F-85E1-05B9043CBF64}"/>
                    </a:ext>
                  </a:extLst>
                </p14:cNvPr>
                <p14:cNvContentPartPr/>
                <p14:nvPr/>
              </p14:nvContentPartPr>
              <p14:xfrm>
                <a:off x="588885" y="5339595"/>
                <a:ext cx="20520" cy="1141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C922A7E-306B-4E4F-85E1-05B9043CBF6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1245" y="5321955"/>
                  <a:ext cx="56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F046898-D89D-4337-BCCC-7AA81C648DF5}"/>
                    </a:ext>
                  </a:extLst>
                </p14:cNvPr>
                <p14:cNvContentPartPr/>
                <p14:nvPr/>
              </p14:nvContentPartPr>
              <p14:xfrm>
                <a:off x="658725" y="5327355"/>
                <a:ext cx="14400" cy="99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F046898-D89D-4337-BCCC-7AA81C648D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1085" y="5309715"/>
                  <a:ext cx="5004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75ECBBA3-BBC6-4E83-A9DD-FCC46FFEA5F8}"/>
              </a:ext>
            </a:extLst>
          </p:cNvPr>
          <p:cNvGrpSpPr/>
          <p:nvPr/>
        </p:nvGrpSpPr>
        <p:grpSpPr>
          <a:xfrm>
            <a:off x="875805" y="5368755"/>
            <a:ext cx="1220040" cy="335160"/>
            <a:chOff x="875805" y="5368755"/>
            <a:chExt cx="122004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9AC855C-59C7-4D92-A3ED-C4829E1856E3}"/>
                    </a:ext>
                  </a:extLst>
                </p14:cNvPr>
                <p14:cNvContentPartPr/>
                <p14:nvPr/>
              </p14:nvContentPartPr>
              <p14:xfrm>
                <a:off x="1009005" y="5396475"/>
                <a:ext cx="14760" cy="2314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9AC855C-59C7-4D92-A3ED-C4829E1856E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1365" y="5378475"/>
                  <a:ext cx="504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2FADB4C-1D11-4982-B471-9D8F29679C45}"/>
                    </a:ext>
                  </a:extLst>
                </p14:cNvPr>
                <p14:cNvContentPartPr/>
                <p14:nvPr/>
              </p14:nvContentPartPr>
              <p14:xfrm>
                <a:off x="875805" y="5368755"/>
                <a:ext cx="272520" cy="745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2FADB4C-1D11-4982-B471-9D8F29679C4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8165" y="5351115"/>
                  <a:ext cx="308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E630571-A401-45EC-91D6-366803AAF50E}"/>
                    </a:ext>
                  </a:extLst>
                </p14:cNvPr>
                <p14:cNvContentPartPr/>
                <p14:nvPr/>
              </p14:nvContentPartPr>
              <p14:xfrm>
                <a:off x="1207365" y="5389275"/>
                <a:ext cx="31320" cy="2199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E630571-A401-45EC-91D6-366803AAF50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89365" y="5371275"/>
                  <a:ext cx="669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A108BB5-2EB6-46F6-B2F9-EB45A024994F}"/>
                    </a:ext>
                  </a:extLst>
                </p14:cNvPr>
                <p14:cNvContentPartPr/>
                <p14:nvPr/>
              </p14:nvContentPartPr>
              <p14:xfrm>
                <a:off x="1317885" y="5446875"/>
                <a:ext cx="57240" cy="2005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A108BB5-2EB6-46F6-B2F9-EB45A024994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99885" y="5428875"/>
                  <a:ext cx="92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1A7860A-D2BE-40B4-BEC6-AB33822DF9A5}"/>
                    </a:ext>
                  </a:extLst>
                </p14:cNvPr>
                <p14:cNvContentPartPr/>
                <p14:nvPr/>
              </p14:nvContentPartPr>
              <p14:xfrm>
                <a:off x="1253445" y="5511675"/>
                <a:ext cx="103680" cy="277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1A7860A-D2BE-40B4-BEC6-AB33822DF9A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35805" y="5493675"/>
                  <a:ext cx="1393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428C81E-40F4-4066-9296-3F4F89787D4B}"/>
                    </a:ext>
                  </a:extLst>
                </p14:cNvPr>
                <p14:cNvContentPartPr/>
                <p14:nvPr/>
              </p14:nvContentPartPr>
              <p14:xfrm>
                <a:off x="1445325" y="5431395"/>
                <a:ext cx="176040" cy="2530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428C81E-40F4-4066-9296-3F4F89787D4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27685" y="5413395"/>
                  <a:ext cx="2116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69C9760-528A-4AC1-ADFD-BDBD93263DDC}"/>
                    </a:ext>
                  </a:extLst>
                </p14:cNvPr>
                <p14:cNvContentPartPr/>
                <p14:nvPr/>
              </p14:nvContentPartPr>
              <p14:xfrm>
                <a:off x="1469085" y="5547315"/>
                <a:ext cx="174240" cy="615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69C9760-528A-4AC1-ADFD-BDBD93263DD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51085" y="5529315"/>
                  <a:ext cx="2098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E378458-5156-4A5D-BFCC-D48CB320C77A}"/>
                    </a:ext>
                  </a:extLst>
                </p14:cNvPr>
                <p14:cNvContentPartPr/>
                <p14:nvPr/>
              </p14:nvContentPartPr>
              <p14:xfrm>
                <a:off x="1651605" y="5466675"/>
                <a:ext cx="220680" cy="2372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E378458-5156-4A5D-BFCC-D48CB320C77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33965" y="5448675"/>
                  <a:ext cx="2563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B5B894E-AF9B-41FC-85DE-55FFDC5E33B1}"/>
                    </a:ext>
                  </a:extLst>
                </p14:cNvPr>
                <p14:cNvContentPartPr/>
                <p14:nvPr/>
              </p14:nvContentPartPr>
              <p14:xfrm>
                <a:off x="1961565" y="5386755"/>
                <a:ext cx="134280" cy="2476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B5B894E-AF9B-41FC-85DE-55FFDC5E33B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43925" y="5368755"/>
                  <a:ext cx="169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33944CB-97B5-4088-80AC-B73DB20C3C06}"/>
                    </a:ext>
                  </a:extLst>
                </p14:cNvPr>
                <p14:cNvContentPartPr/>
                <p14:nvPr/>
              </p14:nvContentPartPr>
              <p14:xfrm>
                <a:off x="1947525" y="5522115"/>
                <a:ext cx="136080" cy="280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33944CB-97B5-4088-80AC-B73DB20C3C0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29885" y="5504115"/>
                  <a:ext cx="17172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3C7D94FC-2055-4838-A7CC-22DD98D9AF72}"/>
              </a:ext>
            </a:extLst>
          </p:cNvPr>
          <p:cNvGrpSpPr/>
          <p:nvPr/>
        </p:nvGrpSpPr>
        <p:grpSpPr>
          <a:xfrm>
            <a:off x="2378805" y="5215755"/>
            <a:ext cx="1543320" cy="439200"/>
            <a:chOff x="2378805" y="5215755"/>
            <a:chExt cx="154332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03D867F-5648-455B-92DA-2A99DCBFC8FC}"/>
                    </a:ext>
                  </a:extLst>
                </p14:cNvPr>
                <p14:cNvContentPartPr/>
                <p14:nvPr/>
              </p14:nvContentPartPr>
              <p14:xfrm>
                <a:off x="2387805" y="5377755"/>
                <a:ext cx="152280" cy="2772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03D867F-5648-455B-92DA-2A99DCBFC8F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70165" y="5360115"/>
                  <a:ext cx="1879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EEF78EC-0127-4B8A-A698-9E6DE7872634}"/>
                    </a:ext>
                  </a:extLst>
                </p14:cNvPr>
                <p14:cNvContentPartPr/>
                <p14:nvPr/>
              </p14:nvContentPartPr>
              <p14:xfrm>
                <a:off x="2378805" y="5524635"/>
                <a:ext cx="183240" cy="295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EEF78EC-0127-4B8A-A698-9E6DE787263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61165" y="5506635"/>
                  <a:ext cx="2188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BBFB720-5799-42E0-8B5D-98C655E30CA9}"/>
                    </a:ext>
                  </a:extLst>
                </p14:cNvPr>
                <p14:cNvContentPartPr/>
                <p14:nvPr/>
              </p14:nvContentPartPr>
              <p14:xfrm>
                <a:off x="2626485" y="5414115"/>
                <a:ext cx="138240" cy="2271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BBFB720-5799-42E0-8B5D-98C655E30CA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08485" y="5396475"/>
                  <a:ext cx="1738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03FCE74-3878-4002-BD84-1404683640E4}"/>
                    </a:ext>
                  </a:extLst>
                </p14:cNvPr>
                <p14:cNvContentPartPr/>
                <p14:nvPr/>
              </p14:nvContentPartPr>
              <p14:xfrm>
                <a:off x="2626485" y="5406915"/>
                <a:ext cx="86760" cy="2289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03FCE74-3878-4002-BD84-1404683640E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08845" y="5389275"/>
                  <a:ext cx="1224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D648879-50AB-4C0B-B9A6-33DEB98466DA}"/>
                    </a:ext>
                  </a:extLst>
                </p14:cNvPr>
                <p14:cNvContentPartPr/>
                <p14:nvPr/>
              </p14:nvContentPartPr>
              <p14:xfrm>
                <a:off x="2871285" y="5409435"/>
                <a:ext cx="47520" cy="2142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D648879-50AB-4C0B-B9A6-33DEB98466D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53645" y="5391435"/>
                  <a:ext cx="83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8D3238F-632E-474B-8525-594FE9CBD92E}"/>
                    </a:ext>
                  </a:extLst>
                </p14:cNvPr>
                <p14:cNvContentPartPr/>
                <p14:nvPr/>
              </p14:nvContentPartPr>
              <p14:xfrm>
                <a:off x="3027165" y="5371995"/>
                <a:ext cx="129960" cy="2361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8D3238F-632E-474B-8525-594FE9CBD92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09525" y="5354355"/>
                  <a:ext cx="1656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3C14F3C-8601-47DB-8548-F3D66B8163BD}"/>
                    </a:ext>
                  </a:extLst>
                </p14:cNvPr>
                <p14:cNvContentPartPr/>
                <p14:nvPr/>
              </p14:nvContentPartPr>
              <p14:xfrm>
                <a:off x="3261525" y="5334195"/>
                <a:ext cx="44280" cy="2484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3C14F3C-8601-47DB-8548-F3D66B8163B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43525" y="5316195"/>
                  <a:ext cx="799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0F18ACA-29BC-4675-8283-4E9BC02871F7}"/>
                    </a:ext>
                  </a:extLst>
                </p14:cNvPr>
                <p14:cNvContentPartPr/>
                <p14:nvPr/>
              </p14:nvContentPartPr>
              <p14:xfrm>
                <a:off x="3190605" y="5324835"/>
                <a:ext cx="266760" cy="291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0F18ACA-29BC-4675-8283-4E9BC02871F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72965" y="5306835"/>
                  <a:ext cx="3024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39F577B-BDFB-42F4-972A-A41178D1CAA4}"/>
                    </a:ext>
                  </a:extLst>
                </p14:cNvPr>
                <p14:cNvContentPartPr/>
                <p14:nvPr/>
              </p14:nvContentPartPr>
              <p14:xfrm>
                <a:off x="3513525" y="5331675"/>
                <a:ext cx="122040" cy="2772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39F577B-BDFB-42F4-972A-A41178D1CAA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95525" y="5314035"/>
                  <a:ext cx="1576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77184E0-CD4D-484E-9734-E1482ECDFEC6}"/>
                    </a:ext>
                  </a:extLst>
                </p14:cNvPr>
                <p14:cNvContentPartPr/>
                <p14:nvPr/>
              </p14:nvContentPartPr>
              <p14:xfrm>
                <a:off x="3799365" y="5222955"/>
                <a:ext cx="34560" cy="684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77184E0-CD4D-484E-9734-E1482ECDFEC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81365" y="5205315"/>
                  <a:ext cx="70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2EDCEC8-4510-4B28-927A-53E7BD554B02}"/>
                    </a:ext>
                  </a:extLst>
                </p14:cNvPr>
                <p14:cNvContentPartPr/>
                <p14:nvPr/>
              </p14:nvContentPartPr>
              <p14:xfrm>
                <a:off x="3873885" y="5215755"/>
                <a:ext cx="48240" cy="741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2EDCEC8-4510-4B28-927A-53E7BD554B0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56245" y="5197755"/>
                  <a:ext cx="8388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E638997-8057-4775-8050-C84752A6E563}"/>
              </a:ext>
            </a:extLst>
          </p:cNvPr>
          <p:cNvGrpSpPr/>
          <p:nvPr/>
        </p:nvGrpSpPr>
        <p:grpSpPr>
          <a:xfrm>
            <a:off x="5119485" y="3956835"/>
            <a:ext cx="410040" cy="383760"/>
            <a:chOff x="5119485" y="3956835"/>
            <a:chExt cx="41004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4425109-9450-49C1-A620-CA94BD2CB016}"/>
                    </a:ext>
                  </a:extLst>
                </p14:cNvPr>
                <p14:cNvContentPartPr/>
                <p14:nvPr/>
              </p14:nvContentPartPr>
              <p14:xfrm>
                <a:off x="5119485" y="3956835"/>
                <a:ext cx="410040" cy="3837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4425109-9450-49C1-A620-CA94BD2CB01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01845" y="3939195"/>
                  <a:ext cx="4456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C8161EA-8A0C-45C5-8B9D-DFDD1D870F6F}"/>
                    </a:ext>
                  </a:extLst>
                </p14:cNvPr>
                <p14:cNvContentPartPr/>
                <p14:nvPr/>
              </p14:nvContentPartPr>
              <p14:xfrm>
                <a:off x="5258445" y="4135035"/>
                <a:ext cx="170280" cy="360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C8161EA-8A0C-45C5-8B9D-DFDD1D870F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240805" y="4117395"/>
                  <a:ext cx="20592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D7E8EDD-69BC-4D92-847C-C02332CAF7E6}"/>
              </a:ext>
            </a:extLst>
          </p:cNvPr>
          <p:cNvGrpSpPr/>
          <p:nvPr/>
        </p:nvGrpSpPr>
        <p:grpSpPr>
          <a:xfrm>
            <a:off x="5140005" y="4996155"/>
            <a:ext cx="257040" cy="491400"/>
            <a:chOff x="5140005" y="4996155"/>
            <a:chExt cx="257040" cy="49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12C7CC1C-7BE4-4DFB-A98C-DA81898C138B}"/>
                    </a:ext>
                  </a:extLst>
                </p14:cNvPr>
                <p14:cNvContentPartPr/>
                <p14:nvPr/>
              </p14:nvContentPartPr>
              <p14:xfrm>
                <a:off x="5140005" y="4996155"/>
                <a:ext cx="257040" cy="4914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12C7CC1C-7BE4-4DFB-A98C-DA81898C138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22005" y="4978155"/>
                  <a:ext cx="29268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DC0D35A-7A75-4DFB-A418-331FD8979317}"/>
                    </a:ext>
                  </a:extLst>
                </p14:cNvPr>
                <p14:cNvContentPartPr/>
                <p14:nvPr/>
              </p14:nvContentPartPr>
              <p14:xfrm>
                <a:off x="5231805" y="5265075"/>
                <a:ext cx="161280" cy="316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DC0D35A-7A75-4DFB-A418-331FD897931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13805" y="5247435"/>
                  <a:ext cx="19692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45B9F5D1-F3ED-48DB-8F3C-C3594AFB4E42}"/>
              </a:ext>
            </a:extLst>
          </p:cNvPr>
          <p:cNvGrpSpPr/>
          <p:nvPr/>
        </p:nvGrpSpPr>
        <p:grpSpPr>
          <a:xfrm>
            <a:off x="7019925" y="3983475"/>
            <a:ext cx="3210480" cy="335160"/>
            <a:chOff x="7019925" y="3983475"/>
            <a:chExt cx="321048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AE61BAE6-D6E0-4465-BE24-D4F2C404AD03}"/>
                    </a:ext>
                  </a:extLst>
                </p14:cNvPr>
                <p14:cNvContentPartPr/>
                <p14:nvPr/>
              </p14:nvContentPartPr>
              <p14:xfrm>
                <a:off x="7019925" y="4019115"/>
                <a:ext cx="183960" cy="2995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AE61BAE6-D6E0-4465-BE24-D4F2C404AD0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02285" y="4001475"/>
                  <a:ext cx="2196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773BEC8-ADFA-47AC-A823-6D871153AC90}"/>
                    </a:ext>
                  </a:extLst>
                </p14:cNvPr>
                <p14:cNvContentPartPr/>
                <p14:nvPr/>
              </p14:nvContentPartPr>
              <p14:xfrm>
                <a:off x="7291005" y="4142955"/>
                <a:ext cx="216720" cy="1483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773BEC8-ADFA-47AC-A823-6D871153AC9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73365" y="4124955"/>
                  <a:ext cx="252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6209824-C74E-43D4-905E-1DA1530B4A98}"/>
                    </a:ext>
                  </a:extLst>
                </p14:cNvPr>
                <p14:cNvContentPartPr/>
                <p14:nvPr/>
              </p14:nvContentPartPr>
              <p14:xfrm>
                <a:off x="7593765" y="4084275"/>
                <a:ext cx="70560" cy="2052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6209824-C74E-43D4-905E-1DA1530B4A9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75765" y="4066275"/>
                  <a:ext cx="1062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514AA43E-DC22-4C71-8588-79C854F22062}"/>
                    </a:ext>
                  </a:extLst>
                </p14:cNvPr>
                <p14:cNvContentPartPr/>
                <p14:nvPr/>
              </p14:nvContentPartPr>
              <p14:xfrm>
                <a:off x="7732725" y="4083195"/>
                <a:ext cx="2160" cy="3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514AA43E-DC22-4C71-8588-79C854F2206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14725" y="4065555"/>
                  <a:ext cx="3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AA656BE7-D3AA-487A-88A5-AC66B59379F6}"/>
                    </a:ext>
                  </a:extLst>
                </p14:cNvPr>
                <p14:cNvContentPartPr/>
                <p14:nvPr/>
              </p14:nvContentPartPr>
              <p14:xfrm>
                <a:off x="7740645" y="4075275"/>
                <a:ext cx="168480" cy="2268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AA656BE7-D3AA-487A-88A5-AC66B59379F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23005" y="4057275"/>
                  <a:ext cx="2041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F0F934B6-A7EA-46E3-AD5B-176FA17CA962}"/>
                    </a:ext>
                  </a:extLst>
                </p14:cNvPr>
                <p14:cNvContentPartPr/>
                <p14:nvPr/>
              </p14:nvContentPartPr>
              <p14:xfrm>
                <a:off x="8060325" y="4092915"/>
                <a:ext cx="111240" cy="2232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F0F934B6-A7EA-46E3-AD5B-176FA17CA96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42685" y="4075275"/>
                  <a:ext cx="1468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504DB76C-AE71-4273-A7BE-0A3182697C17}"/>
                    </a:ext>
                  </a:extLst>
                </p14:cNvPr>
                <p14:cNvContentPartPr/>
                <p14:nvPr/>
              </p14:nvContentPartPr>
              <p14:xfrm>
                <a:off x="8052045" y="4204155"/>
                <a:ext cx="152280" cy="201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504DB76C-AE71-4273-A7BE-0A3182697C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034045" y="4186155"/>
                  <a:ext cx="187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81FDDA9-D5E7-41C9-876F-383C05A3480E}"/>
                    </a:ext>
                  </a:extLst>
                </p14:cNvPr>
                <p14:cNvContentPartPr/>
                <p14:nvPr/>
              </p14:nvContentPartPr>
              <p14:xfrm>
                <a:off x="8268045" y="4100835"/>
                <a:ext cx="176760" cy="2084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81FDDA9-D5E7-41C9-876F-383C05A3480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50405" y="4082835"/>
                  <a:ext cx="212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9E6176D-BCE7-494C-811B-0E566580A82F}"/>
                    </a:ext>
                  </a:extLst>
                </p14:cNvPr>
                <p14:cNvContentPartPr/>
                <p14:nvPr/>
              </p14:nvContentPartPr>
              <p14:xfrm>
                <a:off x="8499165" y="4087875"/>
                <a:ext cx="92160" cy="1900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9E6176D-BCE7-494C-811B-0E566580A82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81165" y="4069875"/>
                  <a:ext cx="127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6F82644-806C-428B-8157-4A392F4EABC0}"/>
                    </a:ext>
                  </a:extLst>
                </p14:cNvPr>
                <p14:cNvContentPartPr/>
                <p14:nvPr/>
              </p14:nvContentPartPr>
              <p14:xfrm>
                <a:off x="8680965" y="4047555"/>
                <a:ext cx="164880" cy="2120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6F82644-806C-428B-8157-4A392F4EABC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62965" y="4029555"/>
                  <a:ext cx="2005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F67EB18-738D-4C58-BDBE-150A9F8E850B}"/>
                    </a:ext>
                  </a:extLst>
                </p14:cNvPr>
                <p14:cNvContentPartPr/>
                <p14:nvPr/>
              </p14:nvContentPartPr>
              <p14:xfrm>
                <a:off x="8723805" y="4150515"/>
                <a:ext cx="107640" cy="334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F67EB18-738D-4C58-BDBE-150A9F8E850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06165" y="4132875"/>
                  <a:ext cx="1432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5ED76010-B076-4134-9EB6-EC9FC88BE3FC}"/>
                    </a:ext>
                  </a:extLst>
                </p14:cNvPr>
                <p14:cNvContentPartPr/>
                <p14:nvPr/>
              </p14:nvContentPartPr>
              <p14:xfrm>
                <a:off x="8975805" y="4032075"/>
                <a:ext cx="212400" cy="2286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5ED76010-B076-4134-9EB6-EC9FC88BE3F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58165" y="4014435"/>
                  <a:ext cx="2480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62ED0B69-D60B-439A-996C-CA6B210180E1}"/>
                    </a:ext>
                  </a:extLst>
                </p14:cNvPr>
                <p14:cNvContentPartPr/>
                <p14:nvPr/>
              </p14:nvContentPartPr>
              <p14:xfrm>
                <a:off x="9363525" y="4020195"/>
                <a:ext cx="196920" cy="2214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62ED0B69-D60B-439A-996C-CA6B210180E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345525" y="4002195"/>
                  <a:ext cx="2325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47FEDDD-9791-42A0-8668-789217F8F897}"/>
                    </a:ext>
                  </a:extLst>
                </p14:cNvPr>
                <p14:cNvContentPartPr/>
                <p14:nvPr/>
              </p14:nvContentPartPr>
              <p14:xfrm>
                <a:off x="9438045" y="4154475"/>
                <a:ext cx="62280" cy="1090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47FEDDD-9791-42A0-8668-789217F8F8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20405" y="4136835"/>
                  <a:ext cx="97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A3FE40E-4D18-4EE4-8215-5732E1D8D17C}"/>
                    </a:ext>
                  </a:extLst>
                </p14:cNvPr>
                <p14:cNvContentPartPr/>
                <p14:nvPr/>
              </p14:nvContentPartPr>
              <p14:xfrm>
                <a:off x="9586005" y="4048635"/>
                <a:ext cx="166320" cy="2073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A3FE40E-4D18-4EE4-8215-5732E1D8D17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568365" y="4030635"/>
                  <a:ext cx="2019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88D77883-A298-4451-9312-A92BAD6FE5D9}"/>
                    </a:ext>
                  </a:extLst>
                </p14:cNvPr>
                <p14:cNvContentPartPr/>
                <p14:nvPr/>
              </p14:nvContentPartPr>
              <p14:xfrm>
                <a:off x="9836925" y="4002195"/>
                <a:ext cx="150840" cy="2300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88D77883-A298-4451-9312-A92BAD6FE5D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19285" y="3984195"/>
                  <a:ext cx="1864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E5C39550-B883-4677-987B-A2DA27041617}"/>
                    </a:ext>
                  </a:extLst>
                </p14:cNvPr>
                <p14:cNvContentPartPr/>
                <p14:nvPr/>
              </p14:nvContentPartPr>
              <p14:xfrm>
                <a:off x="9802005" y="4121355"/>
                <a:ext cx="163800" cy="320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5C39550-B883-4677-987B-A2DA2704161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84365" y="4103715"/>
                  <a:ext cx="1994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F5AEF67-C145-49E6-8BE6-556B21EDC2A7}"/>
                    </a:ext>
                  </a:extLst>
                </p14:cNvPr>
                <p14:cNvContentPartPr/>
                <p14:nvPr/>
              </p14:nvContentPartPr>
              <p14:xfrm>
                <a:off x="10037805" y="3983475"/>
                <a:ext cx="192600" cy="2566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F5AEF67-C145-49E6-8BE6-556B21EDC2A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019805" y="3965835"/>
                  <a:ext cx="22824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C3371B28-5A1F-405B-893F-A05F38266FEE}"/>
              </a:ext>
            </a:extLst>
          </p:cNvPr>
          <p:cNvGrpSpPr/>
          <p:nvPr/>
        </p:nvGrpSpPr>
        <p:grpSpPr>
          <a:xfrm>
            <a:off x="7117845" y="5146635"/>
            <a:ext cx="2376720" cy="369360"/>
            <a:chOff x="7117845" y="5146635"/>
            <a:chExt cx="237672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E8D77350-5511-4FF9-98A1-CEA8ECA38D02}"/>
                    </a:ext>
                  </a:extLst>
                </p14:cNvPr>
                <p14:cNvContentPartPr/>
                <p14:nvPr/>
              </p14:nvContentPartPr>
              <p14:xfrm>
                <a:off x="7117845" y="5178315"/>
                <a:ext cx="135000" cy="3376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E8D77350-5511-4FF9-98A1-CEA8ECA38D0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099845" y="5160675"/>
                  <a:ext cx="1706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4546E7B2-FD4D-49EE-A0B6-7BD1404B9ABC}"/>
                    </a:ext>
                  </a:extLst>
                </p14:cNvPr>
                <p14:cNvContentPartPr/>
                <p14:nvPr/>
              </p14:nvContentPartPr>
              <p14:xfrm>
                <a:off x="7147005" y="5324475"/>
                <a:ext cx="122400" cy="270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4546E7B2-FD4D-49EE-A0B6-7BD1404B9AB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29005" y="5306475"/>
                  <a:ext cx="1580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1564595E-7F3D-45DE-8D4D-E6FC33194C5B}"/>
                    </a:ext>
                  </a:extLst>
                </p14:cNvPr>
                <p14:cNvContentPartPr/>
                <p14:nvPr/>
              </p14:nvContentPartPr>
              <p14:xfrm>
                <a:off x="7441845" y="5354355"/>
                <a:ext cx="360" cy="3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1564595E-7F3D-45DE-8D4D-E6FC33194C5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423845" y="53363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A3CBD8C-BB92-4BCB-BA06-982CD589C092}"/>
                    </a:ext>
                  </a:extLst>
                </p14:cNvPr>
                <p14:cNvContentPartPr/>
                <p14:nvPr/>
              </p14:nvContentPartPr>
              <p14:xfrm>
                <a:off x="7351485" y="5226195"/>
                <a:ext cx="216000" cy="2840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A3CBD8C-BB92-4BCB-BA06-982CD589C09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333845" y="5208555"/>
                  <a:ext cx="2516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3EA61DAC-4D2C-4E2F-848A-F4A2D3D374F3}"/>
                    </a:ext>
                  </a:extLst>
                </p14:cNvPr>
                <p14:cNvContentPartPr/>
                <p14:nvPr/>
              </p14:nvContentPartPr>
              <p14:xfrm>
                <a:off x="7408365" y="5175075"/>
                <a:ext cx="126000" cy="3344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3EA61DAC-4D2C-4E2F-848A-F4A2D3D374F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90725" y="5157435"/>
                  <a:ext cx="1616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5059E94-B62B-4A33-8B81-256DDA1759BE}"/>
                    </a:ext>
                  </a:extLst>
                </p14:cNvPr>
                <p14:cNvContentPartPr/>
                <p14:nvPr/>
              </p14:nvContentPartPr>
              <p14:xfrm>
                <a:off x="7670805" y="5235915"/>
                <a:ext cx="44280" cy="2314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5059E94-B62B-4A33-8B81-256DDA1759B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653165" y="5218275"/>
                  <a:ext cx="799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83FC3C43-745A-4B36-833D-8B705759F942}"/>
                    </a:ext>
                  </a:extLst>
                </p14:cNvPr>
                <p14:cNvContentPartPr/>
                <p14:nvPr/>
              </p14:nvContentPartPr>
              <p14:xfrm>
                <a:off x="7830645" y="5245995"/>
                <a:ext cx="107280" cy="2286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83FC3C43-745A-4B36-833D-8B705759F94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812645" y="5227995"/>
                  <a:ext cx="1429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53BAF028-A052-47B7-8C47-21F4D2D7D291}"/>
                    </a:ext>
                  </a:extLst>
                </p14:cNvPr>
                <p14:cNvContentPartPr/>
                <p14:nvPr/>
              </p14:nvContentPartPr>
              <p14:xfrm>
                <a:off x="8041965" y="5244915"/>
                <a:ext cx="11880" cy="2224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53BAF028-A052-47B7-8C47-21F4D2D7D29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024325" y="5226915"/>
                  <a:ext cx="475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04B95C67-15C5-46DF-9279-2F42B0694A33}"/>
                    </a:ext>
                  </a:extLst>
                </p14:cNvPr>
                <p14:cNvContentPartPr/>
                <p14:nvPr/>
              </p14:nvContentPartPr>
              <p14:xfrm>
                <a:off x="7957725" y="5220435"/>
                <a:ext cx="244080" cy="295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04B95C67-15C5-46DF-9279-2F42B0694A3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940085" y="5202795"/>
                  <a:ext cx="2797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8D0C9772-4618-4E22-B651-177B5EB32753}"/>
                    </a:ext>
                  </a:extLst>
                </p14:cNvPr>
                <p14:cNvContentPartPr/>
                <p14:nvPr/>
              </p14:nvContentPartPr>
              <p14:xfrm>
                <a:off x="8240685" y="5219715"/>
                <a:ext cx="123120" cy="2671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8D0C9772-4618-4E22-B651-177B5EB3275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23045" y="5201715"/>
                  <a:ext cx="1587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0D7F5B7-7A03-4E78-ABA9-2371719472D2}"/>
                    </a:ext>
                  </a:extLst>
                </p14:cNvPr>
                <p14:cNvContentPartPr/>
                <p14:nvPr/>
              </p14:nvContentPartPr>
              <p14:xfrm>
                <a:off x="8184885" y="5333115"/>
                <a:ext cx="230760" cy="694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0D7F5B7-7A03-4E78-ABA9-2371719472D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166885" y="5315475"/>
                  <a:ext cx="266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FD440BA8-F1DA-4868-895A-5B6F226B7EA5}"/>
                    </a:ext>
                  </a:extLst>
                </p14:cNvPr>
                <p14:cNvContentPartPr/>
                <p14:nvPr/>
              </p14:nvContentPartPr>
              <p14:xfrm>
                <a:off x="8444445" y="5243835"/>
                <a:ext cx="215640" cy="1659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FD440BA8-F1DA-4868-895A-5B6F226B7EA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26445" y="5226195"/>
                  <a:ext cx="251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3602E491-3275-4427-9D84-60BBF5272D5E}"/>
                    </a:ext>
                  </a:extLst>
                </p14:cNvPr>
                <p14:cNvContentPartPr/>
                <p14:nvPr/>
              </p14:nvContentPartPr>
              <p14:xfrm>
                <a:off x="8767005" y="5195955"/>
                <a:ext cx="22320" cy="2106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3602E491-3275-4427-9D84-60BBF5272D5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749365" y="5177955"/>
                  <a:ext cx="579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D9347148-5A95-4279-B280-4AB7D84D1AFA}"/>
                    </a:ext>
                  </a:extLst>
                </p14:cNvPr>
                <p14:cNvContentPartPr/>
                <p14:nvPr/>
              </p14:nvContentPartPr>
              <p14:xfrm>
                <a:off x="8671245" y="5197395"/>
                <a:ext cx="223920" cy="316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D9347148-5A95-4279-B280-4AB7D84D1AF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53245" y="5179395"/>
                  <a:ext cx="2595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F8A2DEC-279B-4AED-A089-C7893894148A}"/>
                    </a:ext>
                  </a:extLst>
                </p14:cNvPr>
                <p14:cNvContentPartPr/>
                <p14:nvPr/>
              </p14:nvContentPartPr>
              <p14:xfrm>
                <a:off x="8912445" y="5198835"/>
                <a:ext cx="45360" cy="1738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F8A2DEC-279B-4AED-A089-C7893894148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894805" y="5180835"/>
                  <a:ext cx="810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9CE8E42D-166B-43A3-AA11-D82795E043E9}"/>
                    </a:ext>
                  </a:extLst>
                </p14:cNvPr>
                <p14:cNvContentPartPr/>
                <p14:nvPr/>
              </p14:nvContentPartPr>
              <p14:xfrm>
                <a:off x="9012525" y="5166075"/>
                <a:ext cx="204840" cy="2178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9CE8E42D-166B-43A3-AA11-D82795E043E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994525" y="5148435"/>
                  <a:ext cx="2404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F554331-04A2-40F2-A763-084742869672}"/>
                    </a:ext>
                  </a:extLst>
                </p14:cNvPr>
                <p14:cNvContentPartPr/>
                <p14:nvPr/>
              </p14:nvContentPartPr>
              <p14:xfrm>
                <a:off x="9055365" y="5226915"/>
                <a:ext cx="192240" cy="619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F554331-04A2-40F2-A763-08474286967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037725" y="5209275"/>
                  <a:ext cx="227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C1980C8F-A04A-4673-8845-6687E68F7486}"/>
                    </a:ext>
                  </a:extLst>
                </p14:cNvPr>
                <p14:cNvContentPartPr/>
                <p14:nvPr/>
              </p14:nvContentPartPr>
              <p14:xfrm>
                <a:off x="9311325" y="5146635"/>
                <a:ext cx="183240" cy="2592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C1980C8F-A04A-4673-8845-6687E68F748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293685" y="5128995"/>
                  <a:ext cx="21888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5EF82794-974F-4216-9179-CBFF03FF73A0}"/>
              </a:ext>
            </a:extLst>
          </p:cNvPr>
          <p:cNvGrpSpPr/>
          <p:nvPr/>
        </p:nvGrpSpPr>
        <p:grpSpPr>
          <a:xfrm>
            <a:off x="9761685" y="5026035"/>
            <a:ext cx="2400480" cy="383760"/>
            <a:chOff x="9761685" y="5026035"/>
            <a:chExt cx="240048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EBE09DBD-C168-485C-87E1-B3358AA0D7BE}"/>
                    </a:ext>
                  </a:extLst>
                </p14:cNvPr>
                <p14:cNvContentPartPr/>
                <p14:nvPr/>
              </p14:nvContentPartPr>
              <p14:xfrm>
                <a:off x="9761685" y="5134755"/>
                <a:ext cx="211320" cy="2750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EBE09DBD-C168-485C-87E1-B3358AA0D7B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743685" y="5116755"/>
                  <a:ext cx="2469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F28481CA-6CC3-4E96-844A-2645F87D74D4}"/>
                    </a:ext>
                  </a:extLst>
                </p14:cNvPr>
                <p14:cNvContentPartPr/>
                <p14:nvPr/>
              </p14:nvContentPartPr>
              <p14:xfrm>
                <a:off x="9885165" y="5302515"/>
                <a:ext cx="83880" cy="1026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F28481CA-6CC3-4E96-844A-2645F87D74D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867165" y="5284515"/>
                  <a:ext cx="1195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5DEAF872-F17D-40FA-AC5C-0473B7D694A4}"/>
                    </a:ext>
                  </a:extLst>
                </p14:cNvPr>
                <p14:cNvContentPartPr/>
                <p14:nvPr/>
              </p14:nvContentPartPr>
              <p14:xfrm>
                <a:off x="10081725" y="5210715"/>
                <a:ext cx="195480" cy="1699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5DEAF872-F17D-40FA-AC5C-0473B7D694A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063725" y="5193075"/>
                  <a:ext cx="2311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7ED43279-CCA6-4094-B783-1CF9738FE381}"/>
                    </a:ext>
                  </a:extLst>
                </p14:cNvPr>
                <p14:cNvContentPartPr/>
                <p14:nvPr/>
              </p14:nvContentPartPr>
              <p14:xfrm>
                <a:off x="10379085" y="5150955"/>
                <a:ext cx="141120" cy="2095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7ED43279-CCA6-4094-B783-1CF9738FE38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361085" y="5132955"/>
                  <a:ext cx="1767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3286560A-D456-455F-88EA-869CA9366398}"/>
                    </a:ext>
                  </a:extLst>
                </p14:cNvPr>
                <p14:cNvContentPartPr/>
                <p14:nvPr/>
              </p14:nvContentPartPr>
              <p14:xfrm>
                <a:off x="10358565" y="5242395"/>
                <a:ext cx="211680" cy="424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3286560A-D456-455F-88EA-869CA936639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340925" y="5224755"/>
                  <a:ext cx="2473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EA6469FD-EE2A-4925-803B-17CFE9438F0A}"/>
                    </a:ext>
                  </a:extLst>
                </p14:cNvPr>
                <p14:cNvContentPartPr/>
                <p14:nvPr/>
              </p14:nvContentPartPr>
              <p14:xfrm>
                <a:off x="10616325" y="5146635"/>
                <a:ext cx="216360" cy="1872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EA6469FD-EE2A-4925-803B-17CFE9438F0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598325" y="5128995"/>
                  <a:ext cx="252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4A5CF9AE-3097-4E16-B8A8-DD0A7CABC71F}"/>
                    </a:ext>
                  </a:extLst>
                </p14:cNvPr>
                <p14:cNvContentPartPr/>
                <p14:nvPr/>
              </p14:nvContentPartPr>
              <p14:xfrm>
                <a:off x="11015205" y="5114595"/>
                <a:ext cx="40320" cy="2055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4A5CF9AE-3097-4E16-B8A8-DD0A7CABC71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997565" y="5096955"/>
                  <a:ext cx="75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19C682F3-7828-4026-87B3-8EC6EF5B79D0}"/>
                    </a:ext>
                  </a:extLst>
                </p14:cNvPr>
                <p14:cNvContentPartPr/>
                <p14:nvPr/>
              </p14:nvContentPartPr>
              <p14:xfrm>
                <a:off x="10907205" y="5085795"/>
                <a:ext cx="290520" cy="2160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19C682F3-7828-4026-87B3-8EC6EF5B79D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889205" y="5068155"/>
                  <a:ext cx="326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8684FA2E-ED51-4DE6-B167-6B4412851FDD}"/>
                    </a:ext>
                  </a:extLst>
                </p14:cNvPr>
                <p14:cNvContentPartPr/>
                <p14:nvPr/>
              </p14:nvContentPartPr>
              <p14:xfrm>
                <a:off x="11194125" y="5117475"/>
                <a:ext cx="37800" cy="1893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8684FA2E-ED51-4DE6-B167-6B4412851FD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76125" y="5099835"/>
                  <a:ext cx="734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A4F1AC7D-4D64-4785-ACFA-ACB3AB6118CB}"/>
                    </a:ext>
                  </a:extLst>
                </p14:cNvPr>
                <p14:cNvContentPartPr/>
                <p14:nvPr/>
              </p14:nvContentPartPr>
              <p14:xfrm>
                <a:off x="11382405" y="5091555"/>
                <a:ext cx="99720" cy="2250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A4F1AC7D-4D64-4785-ACFA-ACB3AB6118C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364765" y="5073915"/>
                  <a:ext cx="1353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4C63E0EA-8448-4901-8426-C88B1A7932A0}"/>
                    </a:ext>
                  </a:extLst>
                </p14:cNvPr>
                <p14:cNvContentPartPr/>
                <p14:nvPr/>
              </p14:nvContentPartPr>
              <p14:xfrm>
                <a:off x="11395365" y="5193795"/>
                <a:ext cx="126360" cy="144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4C63E0EA-8448-4901-8426-C88B1A7932A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377725" y="5175795"/>
                  <a:ext cx="162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DE279386-457B-4848-847A-E643BCF19913}"/>
                    </a:ext>
                  </a:extLst>
                </p14:cNvPr>
                <p14:cNvContentPartPr/>
                <p14:nvPr/>
              </p14:nvContentPartPr>
              <p14:xfrm>
                <a:off x="11654205" y="5081835"/>
                <a:ext cx="39600" cy="21852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DE279386-457B-4848-847A-E643BCF1991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6565" y="5064195"/>
                  <a:ext cx="752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8D6D26C1-42BC-42BB-A60C-8DDBF838332E}"/>
                    </a:ext>
                  </a:extLst>
                </p14:cNvPr>
                <p14:cNvContentPartPr/>
                <p14:nvPr/>
              </p14:nvContentPartPr>
              <p14:xfrm>
                <a:off x="11775885" y="5083635"/>
                <a:ext cx="126360" cy="20700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8D6D26C1-42BC-42BB-A60C-8DDBF838332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757885" y="5065995"/>
                  <a:ext cx="1620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87A6E7C6-AB0C-416D-8C04-7A343BA5FDA2}"/>
                    </a:ext>
                  </a:extLst>
                </p14:cNvPr>
                <p14:cNvContentPartPr/>
                <p14:nvPr/>
              </p14:nvContentPartPr>
              <p14:xfrm>
                <a:off x="11805045" y="5026035"/>
                <a:ext cx="357120" cy="2448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87A6E7C6-AB0C-416D-8C04-7A343BA5FDA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787045" y="5008395"/>
                  <a:ext cx="39276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4F1EF6DE-1028-4F83-8723-935E277F122B}"/>
              </a:ext>
            </a:extLst>
          </p:cNvPr>
          <p:cNvGrpSpPr/>
          <p:nvPr/>
        </p:nvGrpSpPr>
        <p:grpSpPr>
          <a:xfrm>
            <a:off x="613507" y="928292"/>
            <a:ext cx="817920" cy="210960"/>
            <a:chOff x="613507" y="928292"/>
            <a:chExt cx="81792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7F20B871-3F74-4D07-88A6-F404F623FB34}"/>
                    </a:ext>
                  </a:extLst>
                </p14:cNvPr>
                <p14:cNvContentPartPr/>
                <p14:nvPr/>
              </p14:nvContentPartPr>
              <p14:xfrm>
                <a:off x="613507" y="934052"/>
                <a:ext cx="163800" cy="1875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7F20B871-3F74-4D07-88A6-F404F623FB3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95507" y="916412"/>
                  <a:ext cx="199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79109E04-4389-424B-9C8B-4D94722CE7BA}"/>
                    </a:ext>
                  </a:extLst>
                </p14:cNvPr>
                <p14:cNvContentPartPr/>
                <p14:nvPr/>
              </p14:nvContentPartPr>
              <p14:xfrm>
                <a:off x="892507" y="952412"/>
                <a:ext cx="108720" cy="1695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79109E04-4389-424B-9C8B-4D94722CE7B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74507" y="934772"/>
                  <a:ext cx="1443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424D77B5-7A5F-4E10-86D7-823B9B68B9AB}"/>
                    </a:ext>
                  </a:extLst>
                </p14:cNvPr>
                <p14:cNvContentPartPr/>
                <p14:nvPr/>
              </p14:nvContentPartPr>
              <p14:xfrm>
                <a:off x="1080787" y="928292"/>
                <a:ext cx="350640" cy="2109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424D77B5-7A5F-4E10-86D7-823B9B68B9A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62787" y="910652"/>
                  <a:ext cx="38628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77AD2A85-8508-4367-83CE-0A4CCD8BE72F}"/>
              </a:ext>
            </a:extLst>
          </p:cNvPr>
          <p:cNvGrpSpPr/>
          <p:nvPr/>
        </p:nvGrpSpPr>
        <p:grpSpPr>
          <a:xfrm>
            <a:off x="1659307" y="917492"/>
            <a:ext cx="567720" cy="199440"/>
            <a:chOff x="1659307" y="917492"/>
            <a:chExt cx="56772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AD5CA74E-4288-4F2C-B072-192610EB39C2}"/>
                    </a:ext>
                  </a:extLst>
                </p14:cNvPr>
                <p14:cNvContentPartPr/>
                <p14:nvPr/>
              </p14:nvContentPartPr>
              <p14:xfrm>
                <a:off x="1659307" y="943052"/>
                <a:ext cx="281880" cy="17388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AD5CA74E-4288-4F2C-B072-192610EB39C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641667" y="925052"/>
                  <a:ext cx="3175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1460F59E-0A27-4EC6-8AA8-00547B454792}"/>
                    </a:ext>
                  </a:extLst>
                </p14:cNvPr>
                <p14:cNvContentPartPr/>
                <p14:nvPr/>
              </p14:nvContentPartPr>
              <p14:xfrm>
                <a:off x="2056747" y="917492"/>
                <a:ext cx="170280" cy="1720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1460F59E-0A27-4EC6-8AA8-00547B45479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039107" y="899492"/>
                  <a:ext cx="205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BF7E1B27-30F9-4B18-9E1B-28E43C804311}"/>
                    </a:ext>
                  </a:extLst>
                </p14:cNvPr>
                <p14:cNvContentPartPr/>
                <p14:nvPr/>
              </p14:nvContentPartPr>
              <p14:xfrm>
                <a:off x="2097787" y="996692"/>
                <a:ext cx="114120" cy="176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BF7E1B27-30F9-4B18-9E1B-28E43C80431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079787" y="979052"/>
                  <a:ext cx="14976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A907E526-E7D6-439D-8B5E-821A8490DD60}"/>
              </a:ext>
            </a:extLst>
          </p:cNvPr>
          <p:cNvGrpSpPr/>
          <p:nvPr/>
        </p:nvGrpSpPr>
        <p:grpSpPr>
          <a:xfrm>
            <a:off x="2494507" y="842612"/>
            <a:ext cx="1034640" cy="231120"/>
            <a:chOff x="2494507" y="842612"/>
            <a:chExt cx="103464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D44E553-2AAD-4CDA-A927-1759C04FB4E6}"/>
                    </a:ext>
                  </a:extLst>
                </p14:cNvPr>
                <p14:cNvContentPartPr/>
                <p14:nvPr/>
              </p14:nvContentPartPr>
              <p14:xfrm>
                <a:off x="2494507" y="890852"/>
                <a:ext cx="270000" cy="1828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D44E553-2AAD-4CDA-A927-1759C04FB4E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476867" y="873212"/>
                  <a:ext cx="3056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B44B3654-DEA2-4C7A-B27A-10BE2193F4BB}"/>
                    </a:ext>
                  </a:extLst>
                </p14:cNvPr>
                <p14:cNvContentPartPr/>
                <p14:nvPr/>
              </p14:nvContentPartPr>
              <p14:xfrm>
                <a:off x="2917507" y="868172"/>
                <a:ext cx="13320" cy="1558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B44B3654-DEA2-4C7A-B27A-10BE2193F4B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899507" y="850172"/>
                  <a:ext cx="489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DFB767AF-6A05-4975-B556-EBE5B090A820}"/>
                    </a:ext>
                  </a:extLst>
                </p14:cNvPr>
                <p14:cNvContentPartPr/>
                <p14:nvPr/>
              </p14:nvContentPartPr>
              <p14:xfrm>
                <a:off x="3078067" y="842612"/>
                <a:ext cx="111600" cy="2278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DFB767AF-6A05-4975-B556-EBE5B090A82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060427" y="824972"/>
                  <a:ext cx="1472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77228BD2-B36F-4C05-84F6-CFB1C073E5F4}"/>
                    </a:ext>
                  </a:extLst>
                </p14:cNvPr>
                <p14:cNvContentPartPr/>
                <p14:nvPr/>
              </p14:nvContentPartPr>
              <p14:xfrm>
                <a:off x="3344467" y="853052"/>
                <a:ext cx="184680" cy="1918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77228BD2-B36F-4C05-84F6-CFB1C073E5F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326467" y="835412"/>
                  <a:ext cx="22032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038D14E4-43C4-459B-9FCF-B33DB35079F5}"/>
              </a:ext>
            </a:extLst>
          </p:cNvPr>
          <p:cNvGrpSpPr/>
          <p:nvPr/>
        </p:nvGrpSpPr>
        <p:grpSpPr>
          <a:xfrm>
            <a:off x="3780067" y="810572"/>
            <a:ext cx="947880" cy="235440"/>
            <a:chOff x="3780067" y="810572"/>
            <a:chExt cx="94788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C0C07A97-D034-4DD4-A583-836FFF4ECA08}"/>
                    </a:ext>
                  </a:extLst>
                </p14:cNvPr>
                <p14:cNvContentPartPr/>
                <p14:nvPr/>
              </p14:nvContentPartPr>
              <p14:xfrm>
                <a:off x="3914347" y="860252"/>
                <a:ext cx="4320" cy="1674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C0C07A97-D034-4DD4-A583-836FFF4ECA0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896707" y="842612"/>
                  <a:ext cx="39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A7003E5-3A2B-456A-85F8-ADE27DA45AA8}"/>
                    </a:ext>
                  </a:extLst>
                </p14:cNvPr>
                <p14:cNvContentPartPr/>
                <p14:nvPr/>
              </p14:nvContentPartPr>
              <p14:xfrm>
                <a:off x="3780067" y="810572"/>
                <a:ext cx="241560" cy="399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A7003E5-3A2B-456A-85F8-ADE27DA45AA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762427" y="792932"/>
                  <a:ext cx="2772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658EEA70-E681-4A42-9A12-49349F0A7B59}"/>
                    </a:ext>
                  </a:extLst>
                </p14:cNvPr>
                <p14:cNvContentPartPr/>
                <p14:nvPr/>
              </p14:nvContentPartPr>
              <p14:xfrm>
                <a:off x="4051867" y="840452"/>
                <a:ext cx="176040" cy="1972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658EEA70-E681-4A42-9A12-49349F0A7B5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033867" y="822452"/>
                  <a:ext cx="2116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99FF56F2-B66A-4269-B9FB-2DF101C99278}"/>
                    </a:ext>
                  </a:extLst>
                </p14:cNvPr>
                <p14:cNvContentPartPr/>
                <p14:nvPr/>
              </p14:nvContentPartPr>
              <p14:xfrm>
                <a:off x="4294147" y="824252"/>
                <a:ext cx="178920" cy="2217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99FF56F2-B66A-4269-B9FB-2DF101C9927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276147" y="806252"/>
                  <a:ext cx="2145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D1139DF7-BFDD-4455-9CDE-7A571B8F30BF}"/>
                    </a:ext>
                  </a:extLst>
                </p14:cNvPr>
                <p14:cNvContentPartPr/>
                <p14:nvPr/>
              </p14:nvContentPartPr>
              <p14:xfrm>
                <a:off x="4533907" y="850532"/>
                <a:ext cx="194040" cy="17460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D1139DF7-BFDD-4455-9CDE-7A571B8F30B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515907" y="832892"/>
                  <a:ext cx="22968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419CE86D-95B6-42E3-82B6-526552FB78AE}"/>
              </a:ext>
            </a:extLst>
          </p:cNvPr>
          <p:cNvGrpSpPr/>
          <p:nvPr/>
        </p:nvGrpSpPr>
        <p:grpSpPr>
          <a:xfrm>
            <a:off x="5001907" y="787172"/>
            <a:ext cx="184680" cy="235440"/>
            <a:chOff x="5001907" y="787172"/>
            <a:chExt cx="18468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1EE6F4D7-3EE1-46A8-B016-CB45A61A5962}"/>
                    </a:ext>
                  </a:extLst>
                </p14:cNvPr>
                <p14:cNvContentPartPr/>
                <p14:nvPr/>
              </p14:nvContentPartPr>
              <p14:xfrm>
                <a:off x="5001907" y="787172"/>
                <a:ext cx="184680" cy="2354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1EE6F4D7-3EE1-46A8-B016-CB45A61A596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983907" y="769532"/>
                  <a:ext cx="2203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3FC203A-5EE2-489C-B574-ED90FB6F5693}"/>
                    </a:ext>
                  </a:extLst>
                </p14:cNvPr>
                <p14:cNvContentPartPr/>
                <p14:nvPr/>
              </p14:nvContentPartPr>
              <p14:xfrm>
                <a:off x="5041867" y="890852"/>
                <a:ext cx="97560" cy="151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3FC203A-5EE2-489C-B574-ED90FB6F569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024227" y="873212"/>
                  <a:ext cx="13320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97FE928F-5A9E-49FA-8D05-12F68A494EC0}"/>
              </a:ext>
            </a:extLst>
          </p:cNvPr>
          <p:cNvGrpSpPr/>
          <p:nvPr/>
        </p:nvGrpSpPr>
        <p:grpSpPr>
          <a:xfrm>
            <a:off x="5442547" y="721652"/>
            <a:ext cx="3135600" cy="303840"/>
            <a:chOff x="5442547" y="721652"/>
            <a:chExt cx="313560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7CDBF725-5709-4632-B0D9-740E8117C305}"/>
                    </a:ext>
                  </a:extLst>
                </p14:cNvPr>
                <p14:cNvContentPartPr/>
                <p14:nvPr/>
              </p14:nvContentPartPr>
              <p14:xfrm>
                <a:off x="5442547" y="774572"/>
                <a:ext cx="33120" cy="21780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7CDBF725-5709-4632-B0D9-740E8117C30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424547" y="756572"/>
                  <a:ext cx="687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67B16A30-6E3A-4779-83DE-E54018B69308}"/>
                    </a:ext>
                  </a:extLst>
                </p14:cNvPr>
                <p14:cNvContentPartPr/>
                <p14:nvPr/>
              </p14:nvContentPartPr>
              <p14:xfrm>
                <a:off x="5447947" y="763412"/>
                <a:ext cx="257760" cy="2620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67B16A30-6E3A-4779-83DE-E54018B693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430307" y="745412"/>
                  <a:ext cx="2934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7C7AC78E-6CF4-4A61-A985-BD1A5CE3D894}"/>
                    </a:ext>
                  </a:extLst>
                </p14:cNvPr>
                <p14:cNvContentPartPr/>
                <p14:nvPr/>
              </p14:nvContentPartPr>
              <p14:xfrm>
                <a:off x="5710027" y="770612"/>
                <a:ext cx="253800" cy="2142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7C7AC78E-6CF4-4A61-A985-BD1A5CE3D89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692387" y="752612"/>
                  <a:ext cx="289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AF22D36E-352B-461B-8DD6-7B52F0F8D0F2}"/>
                    </a:ext>
                  </a:extLst>
                </p14:cNvPr>
                <p14:cNvContentPartPr/>
                <p14:nvPr/>
              </p14:nvContentPartPr>
              <p14:xfrm>
                <a:off x="5991187" y="774212"/>
                <a:ext cx="153720" cy="2188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AF22D36E-352B-461B-8DD6-7B52F0F8D0F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973547" y="756572"/>
                  <a:ext cx="1893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DB9D1454-0FC5-4CFE-AA47-1677EA44180C}"/>
                    </a:ext>
                  </a:extLst>
                </p14:cNvPr>
                <p14:cNvContentPartPr/>
                <p14:nvPr/>
              </p14:nvContentPartPr>
              <p14:xfrm>
                <a:off x="6256867" y="742892"/>
                <a:ext cx="176040" cy="2404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DB9D1454-0FC5-4CFE-AA47-1677EA44180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239227" y="725252"/>
                  <a:ext cx="2116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5E9FF93-6E94-41F9-B065-009092588DD0}"/>
                    </a:ext>
                  </a:extLst>
                </p14:cNvPr>
                <p14:cNvContentPartPr/>
                <p14:nvPr/>
              </p14:nvContentPartPr>
              <p14:xfrm>
                <a:off x="6450907" y="752252"/>
                <a:ext cx="187560" cy="2451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5E9FF93-6E94-41F9-B065-009092588DD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433267" y="734252"/>
                  <a:ext cx="2232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6773214-1317-4A4D-B29C-50F95C37F04C}"/>
                    </a:ext>
                  </a:extLst>
                </p14:cNvPr>
                <p14:cNvContentPartPr/>
                <p14:nvPr/>
              </p14:nvContentPartPr>
              <p14:xfrm>
                <a:off x="6696427" y="742892"/>
                <a:ext cx="162360" cy="2448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6773214-1317-4A4D-B29C-50F95C37F04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678787" y="725252"/>
                  <a:ext cx="198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C1DF8B87-C635-4F56-AD51-E0F7E39A3F25}"/>
                    </a:ext>
                  </a:extLst>
                </p14:cNvPr>
                <p14:cNvContentPartPr/>
                <p14:nvPr/>
              </p14:nvContentPartPr>
              <p14:xfrm>
                <a:off x="6992707" y="721652"/>
                <a:ext cx="7560" cy="2433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C1DF8B87-C635-4F56-AD51-E0F7E39A3F2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975067" y="703652"/>
                  <a:ext cx="432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48B0CC7D-174F-4ABB-931A-5FEF56798A41}"/>
                    </a:ext>
                  </a:extLst>
                </p14:cNvPr>
                <p14:cNvContentPartPr/>
                <p14:nvPr/>
              </p14:nvContentPartPr>
              <p14:xfrm>
                <a:off x="7159387" y="829292"/>
                <a:ext cx="29160" cy="1764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48B0CC7D-174F-4ABB-931A-5FEF56798A4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141387" y="811292"/>
                  <a:ext cx="64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7DB3C2EF-88EC-4246-88A7-1B2F9D01EE52}"/>
                    </a:ext>
                  </a:extLst>
                </p14:cNvPr>
                <p14:cNvContentPartPr/>
                <p14:nvPr/>
              </p14:nvContentPartPr>
              <p14:xfrm>
                <a:off x="7071547" y="788972"/>
                <a:ext cx="302040" cy="1962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7DB3C2EF-88EC-4246-88A7-1B2F9D01EE5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053907" y="770972"/>
                  <a:ext cx="3376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AEA56768-A925-4AE1-89FD-F08F269AE81C}"/>
                    </a:ext>
                  </a:extLst>
                </p14:cNvPr>
                <p14:cNvContentPartPr/>
                <p14:nvPr/>
              </p14:nvContentPartPr>
              <p14:xfrm>
                <a:off x="7506427" y="786812"/>
                <a:ext cx="167400" cy="1962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AEA56768-A925-4AE1-89FD-F08F269AE81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488427" y="769172"/>
                  <a:ext cx="2030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8AB6795C-0EFE-41B0-ACEC-C59D5F959B77}"/>
                    </a:ext>
                  </a:extLst>
                </p14:cNvPr>
                <p14:cNvContentPartPr/>
                <p14:nvPr/>
              </p14:nvContentPartPr>
              <p14:xfrm>
                <a:off x="7740787" y="799052"/>
                <a:ext cx="225360" cy="1782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8AB6795C-0EFE-41B0-ACEC-C59D5F959B7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722787" y="781052"/>
                  <a:ext cx="2610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DB6E6C6B-7650-4BCB-8593-802237E97B02}"/>
                    </a:ext>
                  </a:extLst>
                </p14:cNvPr>
                <p14:cNvContentPartPr/>
                <p14:nvPr/>
              </p14:nvContentPartPr>
              <p14:xfrm>
                <a:off x="8075947" y="784292"/>
                <a:ext cx="224640" cy="2034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DB6E6C6B-7650-4BCB-8593-802237E97B0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058307" y="766292"/>
                  <a:ext cx="2602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861255F-45AB-487F-9767-893E42621701}"/>
                    </a:ext>
                  </a:extLst>
                </p14:cNvPr>
                <p14:cNvContentPartPr/>
                <p14:nvPr/>
              </p14:nvContentPartPr>
              <p14:xfrm>
                <a:off x="8416147" y="797972"/>
                <a:ext cx="162000" cy="1918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861255F-45AB-487F-9767-893E4262170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398147" y="779972"/>
                  <a:ext cx="19764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2C76313A-88BD-4478-BEB1-6B834A595E58}"/>
              </a:ext>
            </a:extLst>
          </p:cNvPr>
          <p:cNvGrpSpPr/>
          <p:nvPr/>
        </p:nvGrpSpPr>
        <p:grpSpPr>
          <a:xfrm>
            <a:off x="8799547" y="719132"/>
            <a:ext cx="2057760" cy="294840"/>
            <a:chOff x="8799547" y="719132"/>
            <a:chExt cx="205776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1E92A6BD-8518-47DF-8866-E5F820AAD955}"/>
                    </a:ext>
                  </a:extLst>
                </p14:cNvPr>
                <p14:cNvContentPartPr/>
                <p14:nvPr/>
              </p14:nvContentPartPr>
              <p14:xfrm>
                <a:off x="8806027" y="742532"/>
                <a:ext cx="34920" cy="23976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1E92A6BD-8518-47DF-8866-E5F820AAD95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788387" y="724532"/>
                  <a:ext cx="705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C9E6E589-DCF9-499E-8018-AB175A666738}"/>
                    </a:ext>
                  </a:extLst>
                </p14:cNvPr>
                <p14:cNvContentPartPr/>
                <p14:nvPr/>
              </p14:nvContentPartPr>
              <p14:xfrm>
                <a:off x="8799547" y="736772"/>
                <a:ext cx="185400" cy="1537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C9E6E589-DCF9-499E-8018-AB175A66673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781907" y="719132"/>
                  <a:ext cx="2210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327A0211-85EF-44C0-AD77-68478C86AB28}"/>
                    </a:ext>
                  </a:extLst>
                </p14:cNvPr>
                <p14:cNvContentPartPr/>
                <p14:nvPr/>
              </p14:nvContentPartPr>
              <p14:xfrm>
                <a:off x="9086827" y="719132"/>
                <a:ext cx="156960" cy="2390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327A0211-85EF-44C0-AD77-68478C86AB2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069187" y="701492"/>
                  <a:ext cx="1926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2793162C-79FA-4115-8C05-9067654EF365}"/>
                    </a:ext>
                  </a:extLst>
                </p14:cNvPr>
                <p14:cNvContentPartPr/>
                <p14:nvPr/>
              </p14:nvContentPartPr>
              <p14:xfrm>
                <a:off x="9344947" y="778532"/>
                <a:ext cx="257040" cy="20556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2793162C-79FA-4115-8C05-9067654EF36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326947" y="760892"/>
                  <a:ext cx="2926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0E22691-3DCE-4899-B3EA-047B47D00B2F}"/>
                    </a:ext>
                  </a:extLst>
                </p14:cNvPr>
                <p14:cNvContentPartPr/>
                <p14:nvPr/>
              </p14:nvContentPartPr>
              <p14:xfrm>
                <a:off x="9716827" y="762332"/>
                <a:ext cx="131040" cy="22896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0E22691-3DCE-4899-B3EA-047B47D00B2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698827" y="744692"/>
                  <a:ext cx="166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62B52282-5832-4F65-9293-169ED3EEE1D1}"/>
                    </a:ext>
                  </a:extLst>
                </p14:cNvPr>
                <p14:cNvContentPartPr/>
                <p14:nvPr/>
              </p14:nvContentPartPr>
              <p14:xfrm>
                <a:off x="9969907" y="780332"/>
                <a:ext cx="24480" cy="2275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62B52282-5832-4F65-9293-169ED3EEE1D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951907" y="762332"/>
                  <a:ext cx="601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FB618159-9D3A-47BE-A07B-1583045C42D5}"/>
                    </a:ext>
                  </a:extLst>
                </p14:cNvPr>
                <p14:cNvContentPartPr/>
                <p14:nvPr/>
              </p14:nvContentPartPr>
              <p14:xfrm>
                <a:off x="9883867" y="769892"/>
                <a:ext cx="285120" cy="24408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FB618159-9D3A-47BE-A07B-1583045C42D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865867" y="751892"/>
                  <a:ext cx="3207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0E966BF1-38A9-4994-B7BA-F46D18AE7B6E}"/>
                    </a:ext>
                  </a:extLst>
                </p14:cNvPr>
                <p14:cNvContentPartPr/>
                <p14:nvPr/>
              </p14:nvContentPartPr>
              <p14:xfrm>
                <a:off x="10336027" y="777812"/>
                <a:ext cx="172080" cy="2120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0E966BF1-38A9-4994-B7BA-F46D18AE7B6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318387" y="759812"/>
                  <a:ext cx="2077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05F7BD28-13A8-413C-BDE3-1C8AF6A910CA}"/>
                    </a:ext>
                  </a:extLst>
                </p14:cNvPr>
                <p14:cNvContentPartPr/>
                <p14:nvPr/>
              </p14:nvContentPartPr>
              <p14:xfrm>
                <a:off x="10567147" y="752252"/>
                <a:ext cx="290160" cy="24444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05F7BD28-13A8-413C-BDE3-1C8AF6A910C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549507" y="734252"/>
                  <a:ext cx="3258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6BAE611D-D115-42C5-9B40-CD997C506E09}"/>
              </a:ext>
            </a:extLst>
          </p:cNvPr>
          <p:cNvGrpSpPr/>
          <p:nvPr/>
        </p:nvGrpSpPr>
        <p:grpSpPr>
          <a:xfrm>
            <a:off x="11100307" y="727412"/>
            <a:ext cx="856440" cy="245160"/>
            <a:chOff x="11100307" y="727412"/>
            <a:chExt cx="85644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2C88D505-2EC7-458C-B352-C990963E2F25}"/>
                    </a:ext>
                  </a:extLst>
                </p14:cNvPr>
                <p14:cNvContentPartPr/>
                <p14:nvPr/>
              </p14:nvContentPartPr>
              <p14:xfrm>
                <a:off x="11100307" y="728132"/>
                <a:ext cx="370440" cy="22428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2C88D505-2EC7-458C-B352-C990963E2F2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082667" y="710132"/>
                  <a:ext cx="4060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F1656EB-70F1-42DF-AA99-F5F27415BF3A}"/>
                    </a:ext>
                  </a:extLst>
                </p14:cNvPr>
                <p14:cNvContentPartPr/>
                <p14:nvPr/>
              </p14:nvContentPartPr>
              <p14:xfrm>
                <a:off x="11557867" y="727412"/>
                <a:ext cx="398880" cy="2451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F1656EB-70F1-42DF-AA99-F5F27415BF3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540227" y="709412"/>
                  <a:ext cx="43452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1AA66934-ED2E-472B-A87E-1FBCBC70314D}"/>
              </a:ext>
            </a:extLst>
          </p:cNvPr>
          <p:cNvGrpSpPr/>
          <p:nvPr/>
        </p:nvGrpSpPr>
        <p:grpSpPr>
          <a:xfrm>
            <a:off x="685867" y="1506812"/>
            <a:ext cx="190080" cy="250560"/>
            <a:chOff x="685867" y="1506812"/>
            <a:chExt cx="19008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20FBED83-798C-4DEF-B085-31132081FAAB}"/>
                    </a:ext>
                  </a:extLst>
                </p14:cNvPr>
                <p14:cNvContentPartPr/>
                <p14:nvPr/>
              </p14:nvContentPartPr>
              <p14:xfrm>
                <a:off x="685867" y="1506812"/>
                <a:ext cx="158760" cy="25056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20FBED83-798C-4DEF-B085-31132081FAA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68227" y="1489172"/>
                  <a:ext cx="1944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DD747542-A354-4573-B67E-09715BE5F1B5}"/>
                    </a:ext>
                  </a:extLst>
                </p14:cNvPr>
                <p14:cNvContentPartPr/>
                <p14:nvPr/>
              </p14:nvContentPartPr>
              <p14:xfrm>
                <a:off x="702787" y="1625612"/>
                <a:ext cx="173160" cy="154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DD747542-A354-4573-B67E-09715BE5F1B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84787" y="1607972"/>
                  <a:ext cx="20880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06B833A7-C39A-40FD-B2FB-20139E5D3812}"/>
              </a:ext>
            </a:extLst>
          </p:cNvPr>
          <p:cNvGrpSpPr/>
          <p:nvPr/>
        </p:nvGrpSpPr>
        <p:grpSpPr>
          <a:xfrm>
            <a:off x="1174027" y="1481972"/>
            <a:ext cx="2827080" cy="279000"/>
            <a:chOff x="1174027" y="1481972"/>
            <a:chExt cx="282708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1E56362F-38FD-4FE9-9D06-07E932B70B6F}"/>
                    </a:ext>
                  </a:extLst>
                </p14:cNvPr>
                <p14:cNvContentPartPr/>
                <p14:nvPr/>
              </p14:nvContentPartPr>
              <p14:xfrm>
                <a:off x="1184827" y="1572692"/>
                <a:ext cx="15480" cy="1882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1E56362F-38FD-4FE9-9D06-07E932B70B6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66827" y="1555052"/>
                  <a:ext cx="51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02675000-A7E2-460E-B258-B449795AF57F}"/>
                    </a:ext>
                  </a:extLst>
                </p14:cNvPr>
                <p14:cNvContentPartPr/>
                <p14:nvPr/>
              </p14:nvContentPartPr>
              <p14:xfrm>
                <a:off x="1174027" y="1524812"/>
                <a:ext cx="268920" cy="2196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02675000-A7E2-460E-B258-B449795AF57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56027" y="1506812"/>
                  <a:ext cx="3045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7FE98735-015A-41BA-8D40-106F89AF9085}"/>
                    </a:ext>
                  </a:extLst>
                </p14:cNvPr>
                <p14:cNvContentPartPr/>
                <p14:nvPr/>
              </p14:nvContentPartPr>
              <p14:xfrm>
                <a:off x="1431427" y="1490972"/>
                <a:ext cx="334080" cy="22104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7FE98735-015A-41BA-8D40-106F89AF908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413427" y="1473332"/>
                  <a:ext cx="3697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AA8C1801-4D93-4FC6-A60E-B11F0000FF8D}"/>
                    </a:ext>
                  </a:extLst>
                </p14:cNvPr>
                <p14:cNvContentPartPr/>
                <p14:nvPr/>
              </p14:nvContentPartPr>
              <p14:xfrm>
                <a:off x="1776307" y="1562612"/>
                <a:ext cx="230400" cy="1933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AA8C1801-4D93-4FC6-A60E-B11F0000FF8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758667" y="1544612"/>
                  <a:ext cx="2660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61353521-DA69-45D1-8405-BE2440EFBD68}"/>
                    </a:ext>
                  </a:extLst>
                </p14:cNvPr>
                <p14:cNvContentPartPr/>
                <p14:nvPr/>
              </p14:nvContentPartPr>
              <p14:xfrm>
                <a:off x="2048467" y="1481972"/>
                <a:ext cx="190800" cy="2779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61353521-DA69-45D1-8405-BE2440EFBD6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030467" y="1464332"/>
                  <a:ext cx="2264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E19EE745-3D3D-4E25-9891-5CBA25DD1D7C}"/>
                    </a:ext>
                  </a:extLst>
                </p14:cNvPr>
                <p14:cNvContentPartPr/>
                <p14:nvPr/>
              </p14:nvContentPartPr>
              <p14:xfrm>
                <a:off x="2338987" y="1535972"/>
                <a:ext cx="196920" cy="18684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E19EE745-3D3D-4E25-9891-5CBA25DD1D7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320987" y="1517972"/>
                  <a:ext cx="232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754FA78D-148B-4E80-AE7C-0E23020BFD10}"/>
                    </a:ext>
                  </a:extLst>
                </p14:cNvPr>
                <p14:cNvContentPartPr/>
                <p14:nvPr/>
              </p14:nvContentPartPr>
              <p14:xfrm>
                <a:off x="2633467" y="1545692"/>
                <a:ext cx="120240" cy="1616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754FA78D-148B-4E80-AE7C-0E23020BFD1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615827" y="1527692"/>
                  <a:ext cx="1558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FE39E2AC-1266-4904-AA49-8016DC567D43}"/>
                    </a:ext>
                  </a:extLst>
                </p14:cNvPr>
                <p14:cNvContentPartPr/>
                <p14:nvPr/>
              </p14:nvContentPartPr>
              <p14:xfrm>
                <a:off x="2902027" y="1538132"/>
                <a:ext cx="32400" cy="1958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FE39E2AC-1266-4904-AA49-8016DC567D4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884387" y="1520132"/>
                  <a:ext cx="68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2DACF699-B37C-463F-B473-839F63CCDE75}"/>
                    </a:ext>
                  </a:extLst>
                </p14:cNvPr>
                <p14:cNvContentPartPr/>
                <p14:nvPr/>
              </p14:nvContentPartPr>
              <p14:xfrm>
                <a:off x="3110467" y="1517972"/>
                <a:ext cx="25200" cy="19548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2DACF699-B37C-463F-B473-839F63CCDE7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092467" y="1500332"/>
                  <a:ext cx="608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22055724-75F6-400A-BEB0-6FBB35345F31}"/>
                    </a:ext>
                  </a:extLst>
                </p14:cNvPr>
                <p14:cNvContentPartPr/>
                <p14:nvPr/>
              </p14:nvContentPartPr>
              <p14:xfrm>
                <a:off x="3001747" y="1501772"/>
                <a:ext cx="326880" cy="21240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22055724-75F6-400A-BEB0-6FBB35345F3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984107" y="1484132"/>
                  <a:ext cx="362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B51B4175-A0D3-4B18-AC2F-FA3E7ECCB016}"/>
                    </a:ext>
                  </a:extLst>
                </p14:cNvPr>
                <p14:cNvContentPartPr/>
                <p14:nvPr/>
              </p14:nvContentPartPr>
              <p14:xfrm>
                <a:off x="3455347" y="1534532"/>
                <a:ext cx="173520" cy="1947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B51B4175-A0D3-4B18-AC2F-FA3E7ECCB01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437707" y="1516892"/>
                  <a:ext cx="2091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5709CC0C-F584-421F-8026-0CF70C284AE5}"/>
                    </a:ext>
                  </a:extLst>
                </p14:cNvPr>
                <p14:cNvContentPartPr/>
                <p14:nvPr/>
              </p14:nvContentPartPr>
              <p14:xfrm>
                <a:off x="3717427" y="1528772"/>
                <a:ext cx="283680" cy="17316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5709CC0C-F584-421F-8026-0CF70C284AE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699787" y="1510772"/>
                  <a:ext cx="31932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27150B5A-3EA0-462B-B0FB-6DE2B022A6FB}"/>
              </a:ext>
            </a:extLst>
          </p:cNvPr>
          <p:cNvGrpSpPr/>
          <p:nvPr/>
        </p:nvGrpSpPr>
        <p:grpSpPr>
          <a:xfrm>
            <a:off x="4271827" y="1411412"/>
            <a:ext cx="1167840" cy="320760"/>
            <a:chOff x="4271827" y="1411412"/>
            <a:chExt cx="116784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63D79E34-56E6-4E5C-A673-BF06EDA039B9}"/>
                    </a:ext>
                  </a:extLst>
                </p14:cNvPr>
                <p14:cNvContentPartPr/>
                <p14:nvPr/>
              </p14:nvContentPartPr>
              <p14:xfrm>
                <a:off x="4271827" y="1494212"/>
                <a:ext cx="175680" cy="23796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63D79E34-56E6-4E5C-A673-BF06EDA039B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253827" y="1476212"/>
                  <a:ext cx="2113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4727C31B-63B5-4206-9E7F-C36E72BB2127}"/>
                    </a:ext>
                  </a:extLst>
                </p14:cNvPr>
                <p14:cNvContentPartPr/>
                <p14:nvPr/>
              </p14:nvContentPartPr>
              <p14:xfrm>
                <a:off x="4524907" y="1435172"/>
                <a:ext cx="150840" cy="20844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4727C31B-63B5-4206-9E7F-C36E72BB212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507267" y="1417532"/>
                  <a:ext cx="1864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E5EF176F-DB92-4D12-96D1-8706A0EA1300}"/>
                    </a:ext>
                  </a:extLst>
                </p14:cNvPr>
                <p14:cNvContentPartPr/>
                <p14:nvPr/>
              </p14:nvContentPartPr>
              <p14:xfrm>
                <a:off x="4747747" y="1411412"/>
                <a:ext cx="58320" cy="20412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E5EF176F-DB92-4D12-96D1-8706A0EA130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29747" y="1393772"/>
                  <a:ext cx="939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596A7D0D-F962-4E90-A84D-10EC2EEEDF8F}"/>
                    </a:ext>
                  </a:extLst>
                </p14:cNvPr>
                <p14:cNvContentPartPr/>
                <p14:nvPr/>
              </p14:nvContentPartPr>
              <p14:xfrm>
                <a:off x="4875547" y="1481972"/>
                <a:ext cx="240840" cy="1825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596A7D0D-F962-4E90-A84D-10EC2EEEDF8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857547" y="1464332"/>
                  <a:ext cx="2764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C6BC14DF-2E39-4CC2-8745-BA72332BCA42}"/>
                    </a:ext>
                  </a:extLst>
                </p14:cNvPr>
                <p14:cNvContentPartPr/>
                <p14:nvPr/>
              </p14:nvContentPartPr>
              <p14:xfrm>
                <a:off x="5235187" y="1455692"/>
                <a:ext cx="204480" cy="20556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C6BC14DF-2E39-4CC2-8745-BA72332BCA4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17547" y="1437692"/>
                  <a:ext cx="24012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E5DE05C0-237D-4CF9-9A35-84307DE37DFB}"/>
              </a:ext>
            </a:extLst>
          </p:cNvPr>
          <p:cNvGrpSpPr/>
          <p:nvPr/>
        </p:nvGrpSpPr>
        <p:grpSpPr>
          <a:xfrm>
            <a:off x="5677987" y="1424732"/>
            <a:ext cx="255240" cy="223560"/>
            <a:chOff x="5677987" y="1424732"/>
            <a:chExt cx="25524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8FC0C955-7228-412D-B6A1-7DD07FBECC95}"/>
                    </a:ext>
                  </a:extLst>
                </p14:cNvPr>
                <p14:cNvContentPartPr/>
                <p14:nvPr/>
              </p14:nvContentPartPr>
              <p14:xfrm>
                <a:off x="5677987" y="1424732"/>
                <a:ext cx="255240" cy="22356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8FC0C955-7228-412D-B6A1-7DD07FBECC9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660347" y="1407092"/>
                  <a:ext cx="2908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65DC063C-501A-4EB3-8C4E-C8C6EFB40454}"/>
                    </a:ext>
                  </a:extLst>
                </p14:cNvPr>
                <p14:cNvContentPartPr/>
                <p14:nvPr/>
              </p14:nvContentPartPr>
              <p14:xfrm>
                <a:off x="5770507" y="1556852"/>
                <a:ext cx="138600" cy="2772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65DC063C-501A-4EB3-8C4E-C8C6EFB4045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752507" y="1538852"/>
                  <a:ext cx="17424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8730F80A-A627-4C6E-8EC4-2016141C9529}"/>
              </a:ext>
            </a:extLst>
          </p:cNvPr>
          <p:cNvGrpSpPr/>
          <p:nvPr/>
        </p:nvGrpSpPr>
        <p:grpSpPr>
          <a:xfrm>
            <a:off x="6156427" y="1415732"/>
            <a:ext cx="787680" cy="272160"/>
            <a:chOff x="6156427" y="1415732"/>
            <a:chExt cx="7876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70E290DC-1A4F-40BD-BD1B-DDE8199DCE32}"/>
                    </a:ext>
                  </a:extLst>
                </p14:cNvPr>
                <p14:cNvContentPartPr/>
                <p14:nvPr/>
              </p14:nvContentPartPr>
              <p14:xfrm>
                <a:off x="6156427" y="1429772"/>
                <a:ext cx="282960" cy="2224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70E290DC-1A4F-40BD-BD1B-DDE8199DCE3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138787" y="1412132"/>
                  <a:ext cx="3186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2FF3D664-F589-4328-94A0-FD81F884B76B}"/>
                    </a:ext>
                  </a:extLst>
                </p14:cNvPr>
                <p14:cNvContentPartPr/>
                <p14:nvPr/>
              </p14:nvContentPartPr>
              <p14:xfrm>
                <a:off x="6298987" y="1583852"/>
                <a:ext cx="52560" cy="10404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2FF3D664-F589-4328-94A0-FD81F884B76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280987" y="1566212"/>
                  <a:ext cx="88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A7769EF6-61A2-41A5-BABB-FFAA16B53925}"/>
                    </a:ext>
                  </a:extLst>
                </p14:cNvPr>
                <p14:cNvContentPartPr/>
                <p14:nvPr/>
              </p14:nvContentPartPr>
              <p14:xfrm>
                <a:off x="6491947" y="1449932"/>
                <a:ext cx="183240" cy="20772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A7769EF6-61A2-41A5-BABB-FFAA16B5392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473947" y="1432292"/>
                  <a:ext cx="2188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14D2F726-F6C4-4DB0-9FAE-01536880A430}"/>
                    </a:ext>
                  </a:extLst>
                </p14:cNvPr>
                <p14:cNvContentPartPr/>
                <p14:nvPr/>
              </p14:nvContentPartPr>
              <p14:xfrm>
                <a:off x="6755467" y="1415732"/>
                <a:ext cx="188640" cy="2149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14D2F726-F6C4-4DB0-9FAE-01536880A43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737827" y="1397732"/>
                  <a:ext cx="22428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13207346-4797-4C82-800D-C68DBABC070D}"/>
              </a:ext>
            </a:extLst>
          </p:cNvPr>
          <p:cNvGrpSpPr/>
          <p:nvPr/>
        </p:nvGrpSpPr>
        <p:grpSpPr>
          <a:xfrm>
            <a:off x="7049227" y="1373972"/>
            <a:ext cx="986040" cy="277920"/>
            <a:chOff x="7049227" y="1373972"/>
            <a:chExt cx="98604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660A9613-56DF-4E75-A1B6-532BF280A28F}"/>
                    </a:ext>
                  </a:extLst>
                </p14:cNvPr>
                <p14:cNvContentPartPr/>
                <p14:nvPr/>
              </p14:nvContentPartPr>
              <p14:xfrm>
                <a:off x="7049227" y="1440212"/>
                <a:ext cx="209520" cy="20772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660A9613-56DF-4E75-A1B6-532BF280A28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031587" y="1422212"/>
                  <a:ext cx="2451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82E8F433-844A-473E-B4B9-1D9975643991}"/>
                    </a:ext>
                  </a:extLst>
                </p14:cNvPr>
                <p14:cNvContentPartPr/>
                <p14:nvPr/>
              </p14:nvContentPartPr>
              <p14:xfrm>
                <a:off x="7453507" y="1422932"/>
                <a:ext cx="26280" cy="22896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82E8F433-844A-473E-B4B9-1D997564399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435867" y="1404932"/>
                  <a:ext cx="619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DCEB963F-1F90-461A-BA38-8C2189F9532E}"/>
                    </a:ext>
                  </a:extLst>
                </p14:cNvPr>
                <p14:cNvContentPartPr/>
                <p14:nvPr/>
              </p14:nvContentPartPr>
              <p14:xfrm>
                <a:off x="7374667" y="1406012"/>
                <a:ext cx="218160" cy="597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DCEB963F-1F90-461A-BA38-8C2189F9532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357027" y="1388012"/>
                  <a:ext cx="2538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44829A93-26CD-4E8C-B13E-0AF99CD2687B}"/>
                    </a:ext>
                  </a:extLst>
                </p14:cNvPr>
                <p14:cNvContentPartPr/>
                <p14:nvPr/>
              </p14:nvContentPartPr>
              <p14:xfrm>
                <a:off x="7682107" y="1407452"/>
                <a:ext cx="28440" cy="1969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44829A93-26CD-4E8C-B13E-0AF99CD2687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664107" y="1389812"/>
                  <a:ext cx="640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F73AC7F6-24AC-4A01-BBB0-84F6ADC0F307}"/>
                    </a:ext>
                  </a:extLst>
                </p14:cNvPr>
                <p14:cNvContentPartPr/>
                <p14:nvPr/>
              </p14:nvContentPartPr>
              <p14:xfrm>
                <a:off x="7890907" y="1373972"/>
                <a:ext cx="144360" cy="2185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F73AC7F6-24AC-4A01-BBB0-84F6ADC0F30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873267" y="1355972"/>
                  <a:ext cx="1800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65AB81C2-C5F2-4292-9231-3A96E0572BB9}"/>
                    </a:ext>
                  </a:extLst>
                </p14:cNvPr>
                <p14:cNvContentPartPr/>
                <p14:nvPr/>
              </p14:nvContentPartPr>
              <p14:xfrm>
                <a:off x="7903867" y="1489172"/>
                <a:ext cx="122760" cy="828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65AB81C2-C5F2-4292-9231-3A96E0572BB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886227" y="1471532"/>
                  <a:ext cx="15840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D9F75DB-27AF-4FE4-B75D-6F27FD901567}"/>
              </a:ext>
            </a:extLst>
          </p:cNvPr>
          <p:cNvGrpSpPr/>
          <p:nvPr/>
        </p:nvGrpSpPr>
        <p:grpSpPr>
          <a:xfrm>
            <a:off x="8227147" y="1343372"/>
            <a:ext cx="874800" cy="270720"/>
            <a:chOff x="8227147" y="1343372"/>
            <a:chExt cx="87480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67910D05-14A0-42A9-BB88-038B85A72BD2}"/>
                    </a:ext>
                  </a:extLst>
                </p14:cNvPr>
                <p14:cNvContentPartPr/>
                <p14:nvPr/>
              </p14:nvContentPartPr>
              <p14:xfrm>
                <a:off x="8227147" y="1387292"/>
                <a:ext cx="54360" cy="20088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67910D05-14A0-42A9-BB88-038B85A72BD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209507" y="1369652"/>
                  <a:ext cx="90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7AF1278A-E479-4D49-B93A-0891847D4912}"/>
                    </a:ext>
                  </a:extLst>
                </p14:cNvPr>
                <p14:cNvContentPartPr/>
                <p14:nvPr/>
              </p14:nvContentPartPr>
              <p14:xfrm>
                <a:off x="8421907" y="1384412"/>
                <a:ext cx="158400" cy="22968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7AF1278A-E479-4D49-B93A-0891847D4912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404267" y="1366772"/>
                  <a:ext cx="1940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1A2B1111-CDED-4C9B-81F9-E14580FF62B8}"/>
                    </a:ext>
                  </a:extLst>
                </p14:cNvPr>
                <p14:cNvContentPartPr/>
                <p14:nvPr/>
              </p14:nvContentPartPr>
              <p14:xfrm>
                <a:off x="8446747" y="1461092"/>
                <a:ext cx="126720" cy="2160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1A2B1111-CDED-4C9B-81F9-E14580FF62B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428747" y="1443452"/>
                  <a:ext cx="1623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995CA2CE-C3CF-40C7-8683-34377DD3ABE1}"/>
                    </a:ext>
                  </a:extLst>
                </p14:cNvPr>
                <p14:cNvContentPartPr/>
                <p14:nvPr/>
              </p14:nvContentPartPr>
              <p14:xfrm>
                <a:off x="8707027" y="1343372"/>
                <a:ext cx="258840" cy="27000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995CA2CE-C3CF-40C7-8683-34377DD3ABE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689387" y="1325372"/>
                  <a:ext cx="2944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F66B1483-D8F9-4987-B803-C711B8BF6C70}"/>
                    </a:ext>
                  </a:extLst>
                </p14:cNvPr>
                <p14:cNvContentPartPr/>
                <p14:nvPr/>
              </p14:nvContentPartPr>
              <p14:xfrm>
                <a:off x="9090067" y="1562252"/>
                <a:ext cx="11880" cy="2700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F66B1483-D8F9-4987-B803-C711B8BF6C7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072067" y="1544612"/>
                  <a:ext cx="4752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3E1AFC03-03F7-4DCA-9078-DCE4CBC13187}"/>
              </a:ext>
            </a:extLst>
          </p:cNvPr>
          <p:cNvGrpSpPr/>
          <p:nvPr/>
        </p:nvGrpSpPr>
        <p:grpSpPr>
          <a:xfrm>
            <a:off x="810787" y="2236892"/>
            <a:ext cx="945000" cy="361440"/>
            <a:chOff x="810787" y="2236892"/>
            <a:chExt cx="94500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DCF55AE0-A48F-46E8-A2D6-FE8A60019C35}"/>
                    </a:ext>
                  </a:extLst>
                </p14:cNvPr>
                <p14:cNvContentPartPr/>
                <p14:nvPr/>
              </p14:nvContentPartPr>
              <p14:xfrm>
                <a:off x="810787" y="2321132"/>
                <a:ext cx="202680" cy="24012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DCF55AE0-A48F-46E8-A2D6-FE8A60019C3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92787" y="2303492"/>
                  <a:ext cx="2383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A7215206-5E99-4FC3-9C83-2B6C2D1970B8}"/>
                    </a:ext>
                  </a:extLst>
                </p14:cNvPr>
                <p14:cNvContentPartPr/>
                <p14:nvPr/>
              </p14:nvContentPartPr>
              <p14:xfrm>
                <a:off x="1062787" y="2320772"/>
                <a:ext cx="163800" cy="24480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A7215206-5E99-4FC3-9C83-2B6C2D1970B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44787" y="2303132"/>
                  <a:ext cx="1994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79FD1F93-AB1C-4697-B0E0-C1C2888C944C}"/>
                    </a:ext>
                  </a:extLst>
                </p14:cNvPr>
                <p14:cNvContentPartPr/>
                <p14:nvPr/>
              </p14:nvContentPartPr>
              <p14:xfrm>
                <a:off x="1075747" y="2396012"/>
                <a:ext cx="182880" cy="2520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79FD1F93-AB1C-4697-B0E0-C1C2888C944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58107" y="2378012"/>
                  <a:ext cx="218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E2AF595B-8620-4FEE-97BD-B4D293762922}"/>
                    </a:ext>
                  </a:extLst>
                </p14:cNvPr>
                <p14:cNvContentPartPr/>
                <p14:nvPr/>
              </p14:nvContentPartPr>
              <p14:xfrm>
                <a:off x="1292107" y="2289812"/>
                <a:ext cx="300240" cy="25560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E2AF595B-8620-4FEE-97BD-B4D29376292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274467" y="2272172"/>
                  <a:ext cx="3358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FBA7A9FF-A81D-495D-936D-60FF895DBBBC}"/>
                    </a:ext>
                  </a:extLst>
                </p14:cNvPr>
                <p14:cNvContentPartPr/>
                <p14:nvPr/>
              </p14:nvContentPartPr>
              <p14:xfrm>
                <a:off x="1642027" y="2370092"/>
                <a:ext cx="113760" cy="22824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FBA7A9FF-A81D-495D-936D-60FF895DBBB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624027" y="2352452"/>
                  <a:ext cx="1494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C1317550-5362-4AB3-8796-11410765714F}"/>
                    </a:ext>
                  </a:extLst>
                </p14:cNvPr>
                <p14:cNvContentPartPr/>
                <p14:nvPr/>
              </p14:nvContentPartPr>
              <p14:xfrm>
                <a:off x="1629067" y="2236892"/>
                <a:ext cx="21960" cy="5796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C1317550-5362-4AB3-8796-11410765714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611427" y="2219252"/>
                  <a:ext cx="5760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EDDB2604-C363-413F-BEF4-8C14ACE0794B}"/>
              </a:ext>
            </a:extLst>
          </p:cNvPr>
          <p:cNvGrpSpPr/>
          <p:nvPr/>
        </p:nvGrpSpPr>
        <p:grpSpPr>
          <a:xfrm>
            <a:off x="2036227" y="2292692"/>
            <a:ext cx="1209600" cy="277560"/>
            <a:chOff x="2036227" y="2292692"/>
            <a:chExt cx="120960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216C109C-8BBE-4242-AE96-A7DB0C00CFE2}"/>
                    </a:ext>
                  </a:extLst>
                </p14:cNvPr>
                <p14:cNvContentPartPr/>
                <p14:nvPr/>
              </p14:nvContentPartPr>
              <p14:xfrm>
                <a:off x="2040907" y="2338772"/>
                <a:ext cx="28440" cy="23148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216C109C-8BBE-4242-AE96-A7DB0C00CFE2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022907" y="2321132"/>
                  <a:ext cx="640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87EA6836-632C-4D81-8815-424F906E5BA0}"/>
                    </a:ext>
                  </a:extLst>
                </p14:cNvPr>
                <p14:cNvContentPartPr/>
                <p14:nvPr/>
              </p14:nvContentPartPr>
              <p14:xfrm>
                <a:off x="2036227" y="2316092"/>
                <a:ext cx="259920" cy="1674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87EA6836-632C-4D81-8815-424F906E5BA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018227" y="2298452"/>
                  <a:ext cx="2955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B1F79D5A-49F1-4C6F-90E0-F03628DA45E0}"/>
                    </a:ext>
                  </a:extLst>
                </p14:cNvPr>
                <p14:cNvContentPartPr/>
                <p14:nvPr/>
              </p14:nvContentPartPr>
              <p14:xfrm>
                <a:off x="2368507" y="2370452"/>
                <a:ext cx="160200" cy="16308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B1F79D5A-49F1-4C6F-90E0-F03628DA45E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350507" y="2352812"/>
                  <a:ext cx="1958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113B87AA-40EA-4DC5-9B01-7AE7EB74B6F2}"/>
                    </a:ext>
                  </a:extLst>
                </p14:cNvPr>
                <p14:cNvContentPartPr/>
                <p14:nvPr/>
              </p14:nvContentPartPr>
              <p14:xfrm>
                <a:off x="2581987" y="2327612"/>
                <a:ext cx="158760" cy="18612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113B87AA-40EA-4DC5-9B01-7AE7EB74B6F2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564347" y="2309612"/>
                  <a:ext cx="1944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F65D8D38-C358-4E74-9830-A7487B985550}"/>
                    </a:ext>
                  </a:extLst>
                </p14:cNvPr>
                <p14:cNvContentPartPr/>
                <p14:nvPr/>
              </p14:nvContentPartPr>
              <p14:xfrm>
                <a:off x="2813107" y="2321132"/>
                <a:ext cx="215640" cy="16236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F65D8D38-C358-4E74-9830-A7487B985550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795467" y="2303492"/>
                  <a:ext cx="2512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432B5588-EE20-49AE-830C-D458C117A77F}"/>
                    </a:ext>
                  </a:extLst>
                </p14:cNvPr>
                <p14:cNvContentPartPr/>
                <p14:nvPr/>
              </p14:nvContentPartPr>
              <p14:xfrm>
                <a:off x="3084547" y="2292692"/>
                <a:ext cx="161280" cy="21168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432B5588-EE20-49AE-830C-D458C117A77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066907" y="2274692"/>
                  <a:ext cx="19692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223CE74D-6A6D-4ED5-9D28-01F292379ABB}"/>
              </a:ext>
            </a:extLst>
          </p:cNvPr>
          <p:cNvGrpSpPr/>
          <p:nvPr/>
        </p:nvGrpSpPr>
        <p:grpSpPr>
          <a:xfrm>
            <a:off x="3516907" y="2289812"/>
            <a:ext cx="474480" cy="217440"/>
            <a:chOff x="3516907" y="2289812"/>
            <a:chExt cx="47448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71BFF1AC-D494-4EA6-83B5-37F844C0CA19}"/>
                    </a:ext>
                  </a:extLst>
                </p14:cNvPr>
                <p14:cNvContentPartPr/>
                <p14:nvPr/>
              </p14:nvContentPartPr>
              <p14:xfrm>
                <a:off x="3516907" y="2313932"/>
                <a:ext cx="135360" cy="19332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71BFF1AC-D494-4EA6-83B5-37F844C0CA19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498907" y="2296292"/>
                  <a:ext cx="171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27C4BF9C-FF1B-48A9-803A-3EE2028FB681}"/>
                    </a:ext>
                  </a:extLst>
                </p14:cNvPr>
                <p14:cNvContentPartPr/>
                <p14:nvPr/>
              </p14:nvContentPartPr>
              <p14:xfrm>
                <a:off x="3757027" y="2289812"/>
                <a:ext cx="234360" cy="2048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27C4BF9C-FF1B-48A9-803A-3EE2028FB68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739027" y="2272172"/>
                  <a:ext cx="2700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61753F1A-8378-406D-93FD-1F199FABEBD6}"/>
              </a:ext>
            </a:extLst>
          </p:cNvPr>
          <p:cNvGrpSpPr/>
          <p:nvPr/>
        </p:nvGrpSpPr>
        <p:grpSpPr>
          <a:xfrm>
            <a:off x="4231507" y="2210972"/>
            <a:ext cx="1742760" cy="303840"/>
            <a:chOff x="4231507" y="2210972"/>
            <a:chExt cx="174276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B002F166-8EFE-4552-AB90-0704388D0B7F}"/>
                    </a:ext>
                  </a:extLst>
                </p14:cNvPr>
                <p14:cNvContentPartPr/>
                <p14:nvPr/>
              </p14:nvContentPartPr>
              <p14:xfrm>
                <a:off x="4308547" y="2278652"/>
                <a:ext cx="11520" cy="21384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B002F166-8EFE-4552-AB90-0704388D0B7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290907" y="2261012"/>
                  <a:ext cx="471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296E2755-8BAC-4628-809E-76AD021A0DA2}"/>
                    </a:ext>
                  </a:extLst>
                </p14:cNvPr>
                <p14:cNvContentPartPr/>
                <p14:nvPr/>
              </p14:nvContentPartPr>
              <p14:xfrm>
                <a:off x="4231507" y="2210972"/>
                <a:ext cx="285840" cy="24984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296E2755-8BAC-4628-809E-76AD021A0DA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213507" y="2192972"/>
                  <a:ext cx="321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13BBE54F-33D4-4595-9FD2-30C7F37BA191}"/>
                    </a:ext>
                  </a:extLst>
                </p14:cNvPr>
                <p14:cNvContentPartPr/>
                <p14:nvPr/>
              </p14:nvContentPartPr>
              <p14:xfrm>
                <a:off x="4642267" y="2228252"/>
                <a:ext cx="26640" cy="22500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13BBE54F-33D4-4595-9FD2-30C7F37BA19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624627" y="2210252"/>
                  <a:ext cx="622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3E3DCF14-6301-4294-9FCE-7E11AEF0C8A5}"/>
                    </a:ext>
                  </a:extLst>
                </p14:cNvPr>
                <p14:cNvContentPartPr/>
                <p14:nvPr/>
              </p14:nvContentPartPr>
              <p14:xfrm>
                <a:off x="4511947" y="2325092"/>
                <a:ext cx="171720" cy="396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3E3DCF14-6301-4294-9FCE-7E11AEF0C8A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494307" y="2307452"/>
                  <a:ext cx="2073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17418B10-FA4B-4820-A8AE-140951DA6D6E}"/>
                    </a:ext>
                  </a:extLst>
                </p14:cNvPr>
                <p14:cNvContentPartPr/>
                <p14:nvPr/>
              </p14:nvContentPartPr>
              <p14:xfrm>
                <a:off x="4792387" y="2259572"/>
                <a:ext cx="155160" cy="24408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17418B10-FA4B-4820-A8AE-140951DA6D6E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774387" y="2241572"/>
                  <a:ext cx="1908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25EFBCF6-30C6-46DF-B8E2-58720C89212C}"/>
                    </a:ext>
                  </a:extLst>
                </p14:cNvPr>
                <p14:cNvContentPartPr/>
                <p14:nvPr/>
              </p14:nvContentPartPr>
              <p14:xfrm>
                <a:off x="4788787" y="2371892"/>
                <a:ext cx="121680" cy="1728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25EFBCF6-30C6-46DF-B8E2-58720C89212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770787" y="2353892"/>
                  <a:ext cx="1573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898C9EC5-8061-4CEB-97B7-CF7A8F809B5D}"/>
                    </a:ext>
                  </a:extLst>
                </p14:cNvPr>
                <p14:cNvContentPartPr/>
                <p14:nvPr/>
              </p14:nvContentPartPr>
              <p14:xfrm>
                <a:off x="5202067" y="2263532"/>
                <a:ext cx="18000" cy="17676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898C9EC5-8061-4CEB-97B7-CF7A8F809B5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184067" y="2245532"/>
                  <a:ext cx="53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C44F6092-654B-4519-AC35-1CAF6FB3EC64}"/>
                    </a:ext>
                  </a:extLst>
                </p14:cNvPr>
                <p14:cNvContentPartPr/>
                <p14:nvPr/>
              </p14:nvContentPartPr>
              <p14:xfrm>
                <a:off x="5134387" y="2253092"/>
                <a:ext cx="211680" cy="3816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C44F6092-654B-4519-AC35-1CAF6FB3EC64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116747" y="2235092"/>
                  <a:ext cx="2473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575BBFFD-5AC5-4C76-AF3F-AD4676F2361B}"/>
                    </a:ext>
                  </a:extLst>
                </p14:cNvPr>
                <p14:cNvContentPartPr/>
                <p14:nvPr/>
              </p14:nvContentPartPr>
              <p14:xfrm>
                <a:off x="5400067" y="2264252"/>
                <a:ext cx="288000" cy="16884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575BBFFD-5AC5-4C76-AF3F-AD4676F2361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382427" y="2246612"/>
                  <a:ext cx="323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D4642B56-1454-4573-AB28-A5D7DFC3C7DD}"/>
                    </a:ext>
                  </a:extLst>
                </p14:cNvPr>
                <p14:cNvContentPartPr/>
                <p14:nvPr/>
              </p14:nvContentPartPr>
              <p14:xfrm>
                <a:off x="5764747" y="2252372"/>
                <a:ext cx="209520" cy="26244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D4642B56-1454-4573-AB28-A5D7DFC3C7DD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746747" y="2234732"/>
                  <a:ext cx="24516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73DA48FC-8453-4E7E-BBA3-FA1C6EAB74B1}"/>
              </a:ext>
            </a:extLst>
          </p:cNvPr>
          <p:cNvGrpSpPr/>
          <p:nvPr/>
        </p:nvGrpSpPr>
        <p:grpSpPr>
          <a:xfrm>
            <a:off x="6202147" y="2257772"/>
            <a:ext cx="1004760" cy="228960"/>
            <a:chOff x="6202147" y="2257772"/>
            <a:chExt cx="100476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C3AA80F4-4F08-4464-8A68-E62881A1B05F}"/>
                    </a:ext>
                  </a:extLst>
                </p14:cNvPr>
                <p14:cNvContentPartPr/>
                <p14:nvPr/>
              </p14:nvContentPartPr>
              <p14:xfrm>
                <a:off x="6202147" y="2311772"/>
                <a:ext cx="258120" cy="16632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C3AA80F4-4F08-4464-8A68-E62881A1B05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184147" y="2293772"/>
                  <a:ext cx="2937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2ACB3B83-0E96-480F-8D6C-5E16EE658D55}"/>
                    </a:ext>
                  </a:extLst>
                </p14:cNvPr>
                <p14:cNvContentPartPr/>
                <p14:nvPr/>
              </p14:nvContentPartPr>
              <p14:xfrm>
                <a:off x="6568987" y="2283692"/>
                <a:ext cx="147240" cy="20268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2ACB3B83-0E96-480F-8D6C-5E16EE658D5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550987" y="2265692"/>
                  <a:ext cx="182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8FF9453E-4F33-45ED-9258-57514778184E}"/>
                    </a:ext>
                  </a:extLst>
                </p14:cNvPr>
                <p14:cNvContentPartPr/>
                <p14:nvPr/>
              </p14:nvContentPartPr>
              <p14:xfrm>
                <a:off x="6828187" y="2257772"/>
                <a:ext cx="134640" cy="21348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8FF9453E-4F33-45ED-9258-57514778184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810187" y="2240132"/>
                  <a:ext cx="1702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FE160838-8612-4F26-992A-D18939D19A66}"/>
                    </a:ext>
                  </a:extLst>
                </p14:cNvPr>
                <p14:cNvContentPartPr/>
                <p14:nvPr/>
              </p14:nvContentPartPr>
              <p14:xfrm>
                <a:off x="7066507" y="2268212"/>
                <a:ext cx="43560" cy="21852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FE160838-8612-4F26-992A-D18939D19A66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048507" y="2250572"/>
                  <a:ext cx="792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9123C6FE-B972-4AAF-B717-0C3EC7D64AE6}"/>
                    </a:ext>
                  </a:extLst>
                </p14:cNvPr>
                <p14:cNvContentPartPr/>
                <p14:nvPr/>
              </p14:nvContentPartPr>
              <p14:xfrm>
                <a:off x="6971827" y="2257772"/>
                <a:ext cx="235080" cy="1872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9123C6FE-B972-4AAF-B717-0C3EC7D64AE6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954187" y="2240132"/>
                  <a:ext cx="27072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6F3F119F-CFB6-499A-9951-106D8FBF3E68}"/>
              </a:ext>
            </a:extLst>
          </p:cNvPr>
          <p:cNvGrpSpPr/>
          <p:nvPr/>
        </p:nvGrpSpPr>
        <p:grpSpPr>
          <a:xfrm>
            <a:off x="7435147" y="2200172"/>
            <a:ext cx="1565280" cy="274320"/>
            <a:chOff x="7435147" y="2200172"/>
            <a:chExt cx="15652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EEDA1710-AB4C-43F4-99DC-C3BCC1D74125}"/>
                    </a:ext>
                  </a:extLst>
                </p14:cNvPr>
                <p14:cNvContentPartPr/>
                <p14:nvPr/>
              </p14:nvContentPartPr>
              <p14:xfrm>
                <a:off x="7435147" y="2257772"/>
                <a:ext cx="261000" cy="20916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EEDA1710-AB4C-43F4-99DC-C3BCC1D7412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417147" y="2240132"/>
                  <a:ext cx="2966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9D0600D7-B750-4268-BF7A-CD89FEC15030}"/>
                    </a:ext>
                  </a:extLst>
                </p14:cNvPr>
                <p14:cNvContentPartPr/>
                <p14:nvPr/>
              </p14:nvContentPartPr>
              <p14:xfrm>
                <a:off x="7845907" y="2273252"/>
                <a:ext cx="30600" cy="19620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9D0600D7-B750-4268-BF7A-CD89FEC15030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828267" y="2255252"/>
                  <a:ext cx="66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7B89B338-E353-47E4-9A62-8C36F3BFE479}"/>
                    </a:ext>
                  </a:extLst>
                </p14:cNvPr>
                <p14:cNvContentPartPr/>
                <p14:nvPr/>
              </p14:nvContentPartPr>
              <p14:xfrm>
                <a:off x="8021227" y="2250572"/>
                <a:ext cx="186120" cy="22392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7B89B338-E353-47E4-9A62-8C36F3BFE479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003587" y="2232932"/>
                  <a:ext cx="2217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825B1A5A-7A56-4DF4-9C89-EC8A45ABAC44}"/>
                    </a:ext>
                  </a:extLst>
                </p14:cNvPr>
                <p14:cNvContentPartPr/>
                <p14:nvPr/>
              </p14:nvContentPartPr>
              <p14:xfrm>
                <a:off x="8345227" y="2245892"/>
                <a:ext cx="140400" cy="18864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825B1A5A-7A56-4DF4-9C89-EC8A45ABAC44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327227" y="2227892"/>
                  <a:ext cx="176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5FE71143-E38B-4048-84C4-735B7649C842}"/>
                    </a:ext>
                  </a:extLst>
                </p14:cNvPr>
                <p14:cNvContentPartPr/>
                <p14:nvPr/>
              </p14:nvContentPartPr>
              <p14:xfrm>
                <a:off x="8370427" y="2336612"/>
                <a:ext cx="118440" cy="2556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5FE71143-E38B-4048-84C4-735B7649C842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352427" y="2318612"/>
                  <a:ext cx="154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566F92B3-FCD8-44A7-B6BB-C24C97020E73}"/>
                    </a:ext>
                  </a:extLst>
                </p14:cNvPr>
                <p14:cNvContentPartPr/>
                <p14:nvPr/>
              </p14:nvContentPartPr>
              <p14:xfrm>
                <a:off x="8642947" y="2222492"/>
                <a:ext cx="155520" cy="23292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566F92B3-FCD8-44A7-B6BB-C24C97020E7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624947" y="2204852"/>
                  <a:ext cx="1911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CDBC816C-A424-4214-83F5-B8615D3008BB}"/>
                    </a:ext>
                  </a:extLst>
                </p14:cNvPr>
                <p14:cNvContentPartPr/>
                <p14:nvPr/>
              </p14:nvContentPartPr>
              <p14:xfrm>
                <a:off x="8858587" y="2200172"/>
                <a:ext cx="141840" cy="14760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CDBC816C-A424-4214-83F5-B8615D3008BB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840587" y="2182172"/>
                  <a:ext cx="177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78F6253C-D50D-48CF-A539-3061D722F0E4}"/>
                    </a:ext>
                  </a:extLst>
                </p14:cNvPr>
                <p14:cNvContentPartPr/>
                <p14:nvPr/>
              </p14:nvContentPartPr>
              <p14:xfrm>
                <a:off x="8976667" y="2347052"/>
                <a:ext cx="7560" cy="9180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78F6253C-D50D-48CF-A539-3061D722F0E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958667" y="2329052"/>
                  <a:ext cx="4320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F6271000-9F6B-4FA2-A6E3-51BA05BCB4FB}"/>
              </a:ext>
            </a:extLst>
          </p:cNvPr>
          <p:cNvGrpSpPr/>
          <p:nvPr/>
        </p:nvGrpSpPr>
        <p:grpSpPr>
          <a:xfrm>
            <a:off x="9280867" y="2155532"/>
            <a:ext cx="937800" cy="267480"/>
            <a:chOff x="9280867" y="2155532"/>
            <a:chExt cx="93780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3498EEC0-D8A4-4FB7-92C9-4AE0799DC85F}"/>
                    </a:ext>
                  </a:extLst>
                </p14:cNvPr>
                <p14:cNvContentPartPr/>
                <p14:nvPr/>
              </p14:nvContentPartPr>
              <p14:xfrm>
                <a:off x="9280867" y="2241932"/>
                <a:ext cx="189360" cy="17568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3498EEC0-D8A4-4FB7-92C9-4AE0799DC85F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262867" y="2223932"/>
                  <a:ext cx="2250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01782AC6-5B5F-47E8-A792-CC67C8D2D593}"/>
                    </a:ext>
                  </a:extLst>
                </p14:cNvPr>
                <p14:cNvContentPartPr/>
                <p14:nvPr/>
              </p14:nvContentPartPr>
              <p14:xfrm>
                <a:off x="9563827" y="2240492"/>
                <a:ext cx="134280" cy="18252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01782AC6-5B5F-47E8-A792-CC67C8D2D593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9545827" y="2222852"/>
                  <a:ext cx="1699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54CB9DC4-7A93-4C62-8528-E90341B2E9E7}"/>
                    </a:ext>
                  </a:extLst>
                </p14:cNvPr>
                <p14:cNvContentPartPr/>
                <p14:nvPr/>
              </p14:nvContentPartPr>
              <p14:xfrm>
                <a:off x="9753187" y="2217812"/>
                <a:ext cx="129240" cy="19008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54CB9DC4-7A93-4C62-8528-E90341B2E9E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9735547" y="2199812"/>
                  <a:ext cx="164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400BA71A-6A28-4AA5-9D90-8FDBCD3E3DBC}"/>
                    </a:ext>
                  </a:extLst>
                </p14:cNvPr>
                <p14:cNvContentPartPr/>
                <p14:nvPr/>
              </p14:nvContentPartPr>
              <p14:xfrm>
                <a:off x="9758227" y="2272172"/>
                <a:ext cx="139320" cy="4212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400BA71A-6A28-4AA5-9D90-8FDBCD3E3DBC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9740587" y="2254532"/>
                  <a:ext cx="174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AFA00056-30A2-4326-A6D9-D0A62C9A39DC}"/>
                    </a:ext>
                  </a:extLst>
                </p14:cNvPr>
                <p14:cNvContentPartPr/>
                <p14:nvPr/>
              </p14:nvContentPartPr>
              <p14:xfrm>
                <a:off x="9970627" y="2155532"/>
                <a:ext cx="248040" cy="23004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AFA00056-30A2-4326-A6D9-D0A62C9A39DC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9952627" y="2137532"/>
                  <a:ext cx="28368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FB7539DA-2769-45FB-99D9-8D14DDA53D49}"/>
              </a:ext>
            </a:extLst>
          </p:cNvPr>
          <p:cNvGrpSpPr/>
          <p:nvPr/>
        </p:nvGrpSpPr>
        <p:grpSpPr>
          <a:xfrm>
            <a:off x="939667" y="2878052"/>
            <a:ext cx="2765160" cy="387720"/>
            <a:chOff x="939667" y="2878052"/>
            <a:chExt cx="276516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A1FC1744-620C-4CEF-9349-145D66336E1D}"/>
                    </a:ext>
                  </a:extLst>
                </p14:cNvPr>
                <p14:cNvContentPartPr/>
                <p14:nvPr/>
              </p14:nvContentPartPr>
              <p14:xfrm>
                <a:off x="939667" y="3006212"/>
                <a:ext cx="215640" cy="23292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A1FC1744-620C-4CEF-9349-145D66336E1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21667" y="2988212"/>
                  <a:ext cx="2512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A4C6AFDC-B0D3-41D3-81A7-D2B6ACFC4556}"/>
                    </a:ext>
                  </a:extLst>
                </p14:cNvPr>
                <p14:cNvContentPartPr/>
                <p14:nvPr/>
              </p14:nvContentPartPr>
              <p14:xfrm>
                <a:off x="1073587" y="3113852"/>
                <a:ext cx="55080" cy="15192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A4C6AFDC-B0D3-41D3-81A7-D2B6ACFC4556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055587" y="3095852"/>
                  <a:ext cx="90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C1603EC3-6223-4354-8C83-E6A5649C72C0}"/>
                    </a:ext>
                  </a:extLst>
                </p14:cNvPr>
                <p14:cNvContentPartPr/>
                <p14:nvPr/>
              </p14:nvContentPartPr>
              <p14:xfrm>
                <a:off x="1274467" y="3036092"/>
                <a:ext cx="162720" cy="18072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C1603EC3-6223-4354-8C83-E6A5649C72C0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256827" y="3018092"/>
                  <a:ext cx="198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3BDEB4E3-DCE9-4DC1-98DC-332AD8A64875}"/>
                    </a:ext>
                  </a:extLst>
                </p14:cNvPr>
                <p14:cNvContentPartPr/>
                <p14:nvPr/>
              </p14:nvContentPartPr>
              <p14:xfrm>
                <a:off x="1568587" y="3027092"/>
                <a:ext cx="158760" cy="1555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3BDEB4E3-DCE9-4DC1-98DC-332AD8A64875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550947" y="3009092"/>
                  <a:ext cx="1944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B058740A-FF1D-442A-95FF-AD9E3F8D4D54}"/>
                    </a:ext>
                  </a:extLst>
                </p14:cNvPr>
                <p14:cNvContentPartPr/>
                <p14:nvPr/>
              </p14:nvContentPartPr>
              <p14:xfrm>
                <a:off x="1557427" y="3116372"/>
                <a:ext cx="146880" cy="7488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B058740A-FF1D-442A-95FF-AD9E3F8D4D54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539787" y="3098372"/>
                  <a:ext cx="182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7376439E-0A26-433B-8E2A-2E39C181BC25}"/>
                    </a:ext>
                  </a:extLst>
                </p14:cNvPr>
                <p14:cNvContentPartPr/>
                <p14:nvPr/>
              </p14:nvContentPartPr>
              <p14:xfrm>
                <a:off x="1813747" y="2999012"/>
                <a:ext cx="423720" cy="20268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7376439E-0A26-433B-8E2A-2E39C181BC25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796107" y="2981372"/>
                  <a:ext cx="4593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1CC3A96B-7E52-4D47-9DDE-2763D92FE15F}"/>
                    </a:ext>
                  </a:extLst>
                </p14:cNvPr>
                <p14:cNvContentPartPr/>
                <p14:nvPr/>
              </p14:nvContentPartPr>
              <p14:xfrm>
                <a:off x="2097427" y="2987852"/>
                <a:ext cx="214920" cy="1080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1CC3A96B-7E52-4D47-9DDE-2763D92FE15F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079427" y="2970212"/>
                  <a:ext cx="250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9938D743-79D6-45BA-A3CC-313EE8B16AD7}"/>
                    </a:ext>
                  </a:extLst>
                </p14:cNvPr>
                <p14:cNvContentPartPr/>
                <p14:nvPr/>
              </p14:nvContentPartPr>
              <p14:xfrm>
                <a:off x="2400187" y="2967692"/>
                <a:ext cx="52560" cy="17172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9938D743-79D6-45BA-A3CC-313EE8B16AD7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382547" y="2950052"/>
                  <a:ext cx="882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A6FA81CE-B751-426D-8D2E-8BBCED0A29DC}"/>
                    </a:ext>
                  </a:extLst>
                </p14:cNvPr>
                <p14:cNvContentPartPr/>
                <p14:nvPr/>
              </p14:nvContentPartPr>
              <p14:xfrm>
                <a:off x="2602867" y="2937452"/>
                <a:ext cx="74520" cy="20088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A6FA81CE-B751-426D-8D2E-8BBCED0A29DC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2585227" y="2919452"/>
                  <a:ext cx="110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49655771-66A9-4529-8169-93606FCB5E5E}"/>
                    </a:ext>
                  </a:extLst>
                </p14:cNvPr>
                <p14:cNvContentPartPr/>
                <p14:nvPr/>
              </p14:nvContentPartPr>
              <p14:xfrm>
                <a:off x="2590267" y="2944652"/>
                <a:ext cx="279360" cy="17208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49655771-66A9-4529-8169-93606FCB5E5E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572267" y="2926652"/>
                  <a:ext cx="3150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2F6BD6CA-E210-4BB7-A4EF-9DCE0EA10C25}"/>
                    </a:ext>
                  </a:extLst>
                </p14:cNvPr>
                <p14:cNvContentPartPr/>
                <p14:nvPr/>
              </p14:nvContentPartPr>
              <p14:xfrm>
                <a:off x="2955667" y="2939612"/>
                <a:ext cx="149400" cy="21744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2F6BD6CA-E210-4BB7-A4EF-9DCE0EA10C25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2937667" y="2921972"/>
                  <a:ext cx="1850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AA684787-AE21-439D-BB70-2A34B1990894}"/>
                    </a:ext>
                  </a:extLst>
                </p14:cNvPr>
                <p14:cNvContentPartPr/>
                <p14:nvPr/>
              </p14:nvContentPartPr>
              <p14:xfrm>
                <a:off x="2978347" y="3018452"/>
                <a:ext cx="111240" cy="2124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AA684787-AE21-439D-BB70-2A34B1990894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2960707" y="3000452"/>
                  <a:ext cx="1468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A89F9550-8E99-4551-AC28-FF665547B37E}"/>
                    </a:ext>
                  </a:extLst>
                </p14:cNvPr>
                <p14:cNvContentPartPr/>
                <p14:nvPr/>
              </p14:nvContentPartPr>
              <p14:xfrm>
                <a:off x="3240067" y="2902172"/>
                <a:ext cx="210960" cy="18900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A89F9550-8E99-4551-AC28-FF665547B37E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3222067" y="2884172"/>
                  <a:ext cx="2466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EB2619CE-7985-4424-8415-6A75576A5E42}"/>
                    </a:ext>
                  </a:extLst>
                </p14:cNvPr>
                <p14:cNvContentPartPr/>
                <p14:nvPr/>
              </p14:nvContentPartPr>
              <p14:xfrm>
                <a:off x="3573787" y="2878052"/>
                <a:ext cx="131040" cy="21780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EB2619CE-7985-4424-8415-6A75576A5E42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3556147" y="2860412"/>
                  <a:ext cx="166680" cy="25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7E03545D-3640-4EFD-8A64-640765A1E5A0}"/>
                  </a:ext>
                </a:extLst>
              </p14:cNvPr>
              <p14:cNvContentPartPr/>
              <p14:nvPr/>
            </p14:nvContentPartPr>
            <p14:xfrm>
              <a:off x="3973027" y="2906852"/>
              <a:ext cx="13320" cy="24480"/>
            </p14:xfrm>
          </p:contentPart>
        </mc:Choice>
        <mc:Fallback xmlns=""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7E03545D-3640-4EFD-8A64-640765A1E5A0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3955387" y="2889212"/>
                <a:ext cx="489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4CF722A6-F1F9-4799-BFEF-001F262521BD}"/>
                  </a:ext>
                </a:extLst>
              </p14:cNvPr>
              <p14:cNvContentPartPr/>
              <p14:nvPr/>
            </p14:nvContentPartPr>
            <p14:xfrm>
              <a:off x="4003627" y="3051932"/>
              <a:ext cx="6840" cy="2880"/>
            </p14:xfrm>
          </p:contentPart>
        </mc:Choice>
        <mc:Fallback xmlns=""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4CF722A6-F1F9-4799-BFEF-001F262521BD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3985987" y="3033932"/>
                <a:ext cx="4248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267B1932-6C13-4F36-86F8-625FED28B481}"/>
              </a:ext>
            </a:extLst>
          </p:cNvPr>
          <p:cNvGrpSpPr/>
          <p:nvPr/>
        </p:nvGrpSpPr>
        <p:grpSpPr>
          <a:xfrm>
            <a:off x="10235453" y="3930198"/>
            <a:ext cx="1212840" cy="345240"/>
            <a:chOff x="10235453" y="3930198"/>
            <a:chExt cx="12128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4FCFBF3-059D-45DE-9D71-AE42205CBE33}"/>
                    </a:ext>
                  </a:extLst>
                </p14:cNvPr>
                <p14:cNvContentPartPr/>
                <p14:nvPr/>
              </p14:nvContentPartPr>
              <p14:xfrm>
                <a:off x="10323653" y="3993558"/>
                <a:ext cx="16560" cy="164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4FCFBF3-059D-45DE-9D71-AE42205CBE33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0306013" y="3975558"/>
                  <a:ext cx="52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95817B-17D4-4C5B-9DC2-0AE183D85350}"/>
                    </a:ext>
                  </a:extLst>
                </p14:cNvPr>
                <p14:cNvContentPartPr/>
                <p14:nvPr/>
              </p14:nvContentPartPr>
              <p14:xfrm>
                <a:off x="10235453" y="3930198"/>
                <a:ext cx="223920" cy="29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95817B-17D4-4C5B-9DC2-0AE183D85350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0217453" y="3912558"/>
                  <a:ext cx="2595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95928FF-2DBD-411E-84F2-23EB31D3F898}"/>
                    </a:ext>
                  </a:extLst>
                </p14:cNvPr>
                <p14:cNvContentPartPr/>
                <p14:nvPr/>
              </p14:nvContentPartPr>
              <p14:xfrm>
                <a:off x="10469453" y="3942078"/>
                <a:ext cx="18360" cy="217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95928FF-2DBD-411E-84F2-23EB31D3F898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0451453" y="3924438"/>
                  <a:ext cx="540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F132BC7-89E5-4350-8E06-71083DE1E269}"/>
                    </a:ext>
                  </a:extLst>
                </p14:cNvPr>
                <p14:cNvContentPartPr/>
                <p14:nvPr/>
              </p14:nvContentPartPr>
              <p14:xfrm>
                <a:off x="10626053" y="3978078"/>
                <a:ext cx="30240" cy="208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F132BC7-89E5-4350-8E06-71083DE1E269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0608413" y="3960438"/>
                  <a:ext cx="658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894EB86-6616-4E81-BBCB-8729B6052D13}"/>
                    </a:ext>
                  </a:extLst>
                </p14:cNvPr>
                <p14:cNvContentPartPr/>
                <p14:nvPr/>
              </p14:nvContentPartPr>
              <p14:xfrm>
                <a:off x="10565933" y="3951798"/>
                <a:ext cx="185400" cy="5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894EB86-6616-4E81-BBCB-8729B6052D13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0547933" y="3933798"/>
                  <a:ext cx="221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07050B6-715B-4262-8831-2210758EB380}"/>
                    </a:ext>
                  </a:extLst>
                </p14:cNvPr>
                <p14:cNvContentPartPr/>
                <p14:nvPr/>
              </p14:nvContentPartPr>
              <p14:xfrm>
                <a:off x="10610213" y="4066638"/>
                <a:ext cx="126720" cy="32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07050B6-715B-4262-8831-2210758EB380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0592213" y="4048638"/>
                  <a:ext cx="1623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5720A5-E199-45FA-ADE0-2D3F1022A326}"/>
                    </a:ext>
                  </a:extLst>
                </p14:cNvPr>
                <p14:cNvContentPartPr/>
                <p14:nvPr/>
              </p14:nvContentPartPr>
              <p14:xfrm>
                <a:off x="10851773" y="3931998"/>
                <a:ext cx="17640" cy="242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5720A5-E199-45FA-ADE0-2D3F1022A326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0833773" y="3913998"/>
                  <a:ext cx="532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0D9539-DAE8-449B-8D01-13AE5B145B53}"/>
                    </a:ext>
                  </a:extLst>
                </p14:cNvPr>
                <p14:cNvContentPartPr/>
                <p14:nvPr/>
              </p14:nvContentPartPr>
              <p14:xfrm>
                <a:off x="10988213" y="3953238"/>
                <a:ext cx="132120" cy="269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0D9539-DAE8-449B-8D01-13AE5B145B53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0970213" y="3935598"/>
                  <a:ext cx="1677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32A0944-D0FE-4BB4-B98E-8B684541294E}"/>
                    </a:ext>
                  </a:extLst>
                </p14:cNvPr>
                <p14:cNvContentPartPr/>
                <p14:nvPr/>
              </p14:nvContentPartPr>
              <p14:xfrm>
                <a:off x="10942853" y="4074558"/>
                <a:ext cx="133200" cy="30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32A0944-D0FE-4BB4-B98E-8B684541294E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0925213" y="4056558"/>
                  <a:ext cx="1688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B75EDFB-50CE-40B9-B2D6-52074A2528C0}"/>
                    </a:ext>
                  </a:extLst>
                </p14:cNvPr>
                <p14:cNvContentPartPr/>
                <p14:nvPr/>
              </p14:nvContentPartPr>
              <p14:xfrm>
                <a:off x="11211053" y="3952518"/>
                <a:ext cx="237240" cy="322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B75EDFB-50CE-40B9-B2D6-52074A2528C0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1193413" y="3934878"/>
                  <a:ext cx="272880" cy="35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1223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C6C8082-AAEF-4BC4-83E8-E7B94EA11F6B}"/>
              </a:ext>
            </a:extLst>
          </p:cNvPr>
          <p:cNvGrpSpPr/>
          <p:nvPr/>
        </p:nvGrpSpPr>
        <p:grpSpPr>
          <a:xfrm>
            <a:off x="393045" y="250995"/>
            <a:ext cx="839160" cy="290880"/>
            <a:chOff x="393045" y="250995"/>
            <a:chExt cx="83916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1EAC52F-0579-4F38-BB6A-6DEA34E09D11}"/>
                    </a:ext>
                  </a:extLst>
                </p14:cNvPr>
                <p14:cNvContentPartPr/>
                <p14:nvPr/>
              </p14:nvContentPartPr>
              <p14:xfrm>
                <a:off x="510045" y="274395"/>
                <a:ext cx="15840" cy="240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1EAC52F-0579-4F38-BB6A-6DEA34E09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2405" y="256395"/>
                  <a:ext cx="514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7D4424D-6171-4B42-B8DF-0874368ACFBD}"/>
                    </a:ext>
                  </a:extLst>
                </p14:cNvPr>
                <p14:cNvContentPartPr/>
                <p14:nvPr/>
              </p14:nvContentPartPr>
              <p14:xfrm>
                <a:off x="393045" y="250995"/>
                <a:ext cx="295560" cy="45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7D4424D-6171-4B42-B8DF-0874368ACF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5045" y="233355"/>
                  <a:ext cx="3312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BDC4F89-8B6D-4A80-8D88-A9EE96391D84}"/>
                    </a:ext>
                  </a:extLst>
                </p14:cNvPr>
                <p14:cNvContentPartPr/>
                <p14:nvPr/>
              </p14:nvContentPartPr>
              <p14:xfrm>
                <a:off x="742605" y="302115"/>
                <a:ext cx="28800" cy="226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BDC4F89-8B6D-4A80-8D88-A9EE96391D8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4605" y="284115"/>
                  <a:ext cx="64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3E21834-3FA1-4CC5-BBF6-25552A7E6112}"/>
                    </a:ext>
                  </a:extLst>
                </p14:cNvPr>
                <p14:cNvContentPartPr/>
                <p14:nvPr/>
              </p14:nvContentPartPr>
              <p14:xfrm>
                <a:off x="905685" y="304275"/>
                <a:ext cx="63720" cy="233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3E21834-3FA1-4CC5-BBF6-25552A7E611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045" y="286275"/>
                  <a:ext cx="993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BE47C-51F2-4CDF-AAA5-C7A4136251A3}"/>
                    </a:ext>
                  </a:extLst>
                </p14:cNvPr>
                <p14:cNvContentPartPr/>
                <p14:nvPr/>
              </p14:nvContentPartPr>
              <p14:xfrm>
                <a:off x="760245" y="387795"/>
                <a:ext cx="187560" cy="45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BE47C-51F2-4CDF-AAA5-C7A4136251A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2245" y="370155"/>
                  <a:ext cx="2232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596176-7614-492C-A672-C6F1F7B52490}"/>
                    </a:ext>
                  </a:extLst>
                </p14:cNvPr>
                <p14:cNvContentPartPr/>
                <p14:nvPr/>
              </p14:nvContentPartPr>
              <p14:xfrm>
                <a:off x="1052565" y="328035"/>
                <a:ext cx="179640" cy="213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596176-7614-492C-A672-C6F1F7B5249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34565" y="310035"/>
                  <a:ext cx="2152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40C20E-1E48-45FA-A3A1-03F47B477E94}"/>
                    </a:ext>
                  </a:extLst>
                </p14:cNvPr>
                <p14:cNvContentPartPr/>
                <p14:nvPr/>
              </p14:nvContentPartPr>
              <p14:xfrm>
                <a:off x="1075605" y="400755"/>
                <a:ext cx="134280" cy="18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40C20E-1E48-45FA-A3A1-03F47B477E9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57965" y="383115"/>
                  <a:ext cx="16992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B2F5672-249C-434D-94A0-A8D3D19B3C02}"/>
              </a:ext>
            </a:extLst>
          </p:cNvPr>
          <p:cNvGrpSpPr/>
          <p:nvPr/>
        </p:nvGrpSpPr>
        <p:grpSpPr>
          <a:xfrm>
            <a:off x="1477725" y="257835"/>
            <a:ext cx="2743560" cy="324720"/>
            <a:chOff x="1477725" y="257835"/>
            <a:chExt cx="274356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AF601D3-8573-4D69-AE1A-66D8370C6F2C}"/>
                    </a:ext>
                  </a:extLst>
                </p14:cNvPr>
                <p14:cNvContentPartPr/>
                <p14:nvPr/>
              </p14:nvContentPartPr>
              <p14:xfrm>
                <a:off x="1477725" y="322995"/>
                <a:ext cx="198360" cy="25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AF601D3-8573-4D69-AE1A-66D8370C6F2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60085" y="305355"/>
                  <a:ext cx="2340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5635C7C-3A54-42D5-9076-0B365040D220}"/>
                    </a:ext>
                  </a:extLst>
                </p14:cNvPr>
                <p14:cNvContentPartPr/>
                <p14:nvPr/>
              </p14:nvContentPartPr>
              <p14:xfrm>
                <a:off x="1789125" y="267915"/>
                <a:ext cx="241560" cy="259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5635C7C-3A54-42D5-9076-0B365040D2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71125" y="249915"/>
                  <a:ext cx="2772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26E10D2-5370-4245-90B3-DB68BE597FFB}"/>
                    </a:ext>
                  </a:extLst>
                </p14:cNvPr>
                <p14:cNvContentPartPr/>
                <p14:nvPr/>
              </p14:nvContentPartPr>
              <p14:xfrm>
                <a:off x="2196285" y="303555"/>
                <a:ext cx="46800" cy="217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26E10D2-5370-4245-90B3-DB68BE597FF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78285" y="285915"/>
                  <a:ext cx="824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8CA0F93-E7E8-466B-BF42-75AC9C2AEB4C}"/>
                    </a:ext>
                  </a:extLst>
                </p14:cNvPr>
                <p14:cNvContentPartPr/>
                <p14:nvPr/>
              </p14:nvContentPartPr>
              <p14:xfrm>
                <a:off x="2349645" y="283035"/>
                <a:ext cx="216360" cy="255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8CA0F93-E7E8-466B-BF42-75AC9C2AEB4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32005" y="265395"/>
                  <a:ext cx="2520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D00B5B-A929-4409-91C0-BE7B6D0CB944}"/>
                    </a:ext>
                  </a:extLst>
                </p14:cNvPr>
                <p14:cNvContentPartPr/>
                <p14:nvPr/>
              </p14:nvContentPartPr>
              <p14:xfrm>
                <a:off x="2694885" y="336675"/>
                <a:ext cx="155520" cy="241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D00B5B-A929-4409-91C0-BE7B6D0CB94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77245" y="319035"/>
                  <a:ext cx="1911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6E6F1DF-16D0-48BA-9B16-04D37F96E3D1}"/>
                    </a:ext>
                  </a:extLst>
                </p14:cNvPr>
                <p14:cNvContentPartPr/>
                <p14:nvPr/>
              </p14:nvContentPartPr>
              <p14:xfrm>
                <a:off x="2673285" y="385275"/>
                <a:ext cx="190440" cy="61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6E6F1DF-16D0-48BA-9B16-04D37F96E3D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655285" y="367635"/>
                  <a:ext cx="226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EF3C5A5-076F-4814-8FDC-E527966D8A61}"/>
                    </a:ext>
                  </a:extLst>
                </p14:cNvPr>
                <p14:cNvContentPartPr/>
                <p14:nvPr/>
              </p14:nvContentPartPr>
              <p14:xfrm>
                <a:off x="2955165" y="292395"/>
                <a:ext cx="289440" cy="252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EF3C5A5-076F-4814-8FDC-E527966D8A6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37165" y="274395"/>
                  <a:ext cx="325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48ED35-8184-4348-BFFF-5FA8CB73DA14}"/>
                    </a:ext>
                  </a:extLst>
                </p14:cNvPr>
                <p14:cNvContentPartPr/>
                <p14:nvPr/>
              </p14:nvContentPartPr>
              <p14:xfrm>
                <a:off x="3290325" y="287355"/>
                <a:ext cx="188280" cy="257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48ED35-8184-4348-BFFF-5FA8CB73DA1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72325" y="269355"/>
                  <a:ext cx="2239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61E10C6-3F64-49F6-A602-B52EB594EF47}"/>
                    </a:ext>
                  </a:extLst>
                </p14:cNvPr>
                <p14:cNvContentPartPr/>
                <p14:nvPr/>
              </p14:nvContentPartPr>
              <p14:xfrm>
                <a:off x="3570045" y="257835"/>
                <a:ext cx="258120" cy="274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61E10C6-3F64-49F6-A602-B52EB594EF4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52405" y="239835"/>
                  <a:ext cx="2937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9A51F16-CC7E-48E4-B424-98EC322604EB}"/>
                    </a:ext>
                  </a:extLst>
                </p14:cNvPr>
                <p14:cNvContentPartPr/>
                <p14:nvPr/>
              </p14:nvContentPartPr>
              <p14:xfrm>
                <a:off x="3611445" y="365115"/>
                <a:ext cx="231840" cy="36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9A51F16-CC7E-48E4-B424-98EC322604E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93805" y="347475"/>
                  <a:ext cx="2674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EC959B7-EBFE-45A8-815D-3D4B9B92DCF4}"/>
                    </a:ext>
                  </a:extLst>
                </p14:cNvPr>
                <p14:cNvContentPartPr/>
                <p14:nvPr/>
              </p14:nvContentPartPr>
              <p14:xfrm>
                <a:off x="3954525" y="288795"/>
                <a:ext cx="266760" cy="261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EC959B7-EBFE-45A8-815D-3D4B9B92DCF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936525" y="270795"/>
                  <a:ext cx="30240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DFCD31EB-4560-4B9E-B659-1358BDC001A3}"/>
              </a:ext>
            </a:extLst>
          </p:cNvPr>
          <p:cNvGrpSpPr/>
          <p:nvPr/>
        </p:nvGrpSpPr>
        <p:grpSpPr>
          <a:xfrm>
            <a:off x="8209507" y="141692"/>
            <a:ext cx="288360" cy="340560"/>
            <a:chOff x="8209507" y="141692"/>
            <a:chExt cx="28836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49B52235-B02F-4CE5-9798-539E2315321B}"/>
                    </a:ext>
                  </a:extLst>
                </p14:cNvPr>
                <p14:cNvContentPartPr/>
                <p14:nvPr/>
              </p14:nvContentPartPr>
              <p14:xfrm>
                <a:off x="8209507" y="141692"/>
                <a:ext cx="288360" cy="34056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49B52235-B02F-4CE5-9798-539E2315321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91507" y="124052"/>
                  <a:ext cx="3240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BB2087EC-22DD-4F28-9999-41D0D3E2DDEB}"/>
                    </a:ext>
                  </a:extLst>
                </p14:cNvPr>
                <p14:cNvContentPartPr/>
                <p14:nvPr/>
              </p14:nvContentPartPr>
              <p14:xfrm>
                <a:off x="8253067" y="294692"/>
                <a:ext cx="174960" cy="3636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BB2087EC-22DD-4F28-9999-41D0D3E2DDE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235067" y="277052"/>
                  <a:ext cx="2106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1A8A6D71-2BEB-4F3D-9748-66B7F50FB894}"/>
              </a:ext>
            </a:extLst>
          </p:cNvPr>
          <p:cNvGrpSpPr/>
          <p:nvPr/>
        </p:nvGrpSpPr>
        <p:grpSpPr>
          <a:xfrm>
            <a:off x="4488045" y="172292"/>
            <a:ext cx="2882302" cy="383263"/>
            <a:chOff x="4488045" y="172292"/>
            <a:chExt cx="2882302" cy="38326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CF225F8-A03C-423F-B8D6-5ACA5FDCC4CA}"/>
                    </a:ext>
                  </a:extLst>
                </p14:cNvPr>
                <p14:cNvContentPartPr/>
                <p14:nvPr/>
              </p14:nvContentPartPr>
              <p14:xfrm>
                <a:off x="4488045" y="263595"/>
                <a:ext cx="383040" cy="266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CF225F8-A03C-423F-B8D6-5ACA5FDCC4C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470045" y="245955"/>
                  <a:ext cx="418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43AF098-57A4-4C5B-BB57-0A8606168B1B}"/>
                    </a:ext>
                  </a:extLst>
                </p14:cNvPr>
                <p14:cNvContentPartPr/>
                <p14:nvPr/>
              </p14:nvContentPartPr>
              <p14:xfrm>
                <a:off x="4677765" y="412275"/>
                <a:ext cx="63720" cy="143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43AF098-57A4-4C5B-BB57-0A8606168B1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659765" y="394275"/>
                  <a:ext cx="99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461078-B10F-4DCB-8B42-73B937A8A36F}"/>
                    </a:ext>
                  </a:extLst>
                </p14:cNvPr>
                <p14:cNvContentPartPr/>
                <p14:nvPr/>
              </p14:nvContentPartPr>
              <p14:xfrm>
                <a:off x="4928685" y="303555"/>
                <a:ext cx="210960" cy="214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461078-B10F-4DCB-8B42-73B937A8A36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10685" y="285915"/>
                  <a:ext cx="2466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FB42074-AA3D-4DD1-A2A4-5D1780941D60}"/>
                    </a:ext>
                  </a:extLst>
                </p14:cNvPr>
                <p14:cNvContentPartPr/>
                <p14:nvPr/>
              </p14:nvContentPartPr>
              <p14:xfrm>
                <a:off x="5266005" y="266835"/>
                <a:ext cx="172800" cy="213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FB42074-AA3D-4DD1-A2A4-5D1780941D6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248365" y="248835"/>
                  <a:ext cx="2084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7EB482-A84F-4718-9673-4CA1AA86180E}"/>
                    </a:ext>
                  </a:extLst>
                </p14:cNvPr>
                <p14:cNvContentPartPr/>
                <p14:nvPr/>
              </p14:nvContentPartPr>
              <p14:xfrm>
                <a:off x="5231805" y="356115"/>
                <a:ext cx="202680" cy="10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7EB482-A84F-4718-9673-4CA1AA86180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13805" y="338475"/>
                  <a:ext cx="2383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F876815-7048-416E-A291-1D19472E7300}"/>
                    </a:ext>
                  </a:extLst>
                </p14:cNvPr>
                <p14:cNvContentPartPr/>
                <p14:nvPr/>
              </p14:nvContentPartPr>
              <p14:xfrm>
                <a:off x="5533125" y="254235"/>
                <a:ext cx="227520" cy="238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F876815-7048-416E-A291-1D19472E730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515485" y="236595"/>
                  <a:ext cx="2631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240E497-363C-4C86-8AC3-613FD09126EC}"/>
                    </a:ext>
                  </a:extLst>
                </p14:cNvPr>
                <p14:cNvContentPartPr/>
                <p14:nvPr/>
              </p14:nvContentPartPr>
              <p14:xfrm>
                <a:off x="5943525" y="259635"/>
                <a:ext cx="18000" cy="199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240E497-363C-4C86-8AC3-613FD09126E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925525" y="241995"/>
                  <a:ext cx="536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07922AD3-4E5F-4EDB-BF36-3CE0C9055677}"/>
                    </a:ext>
                  </a:extLst>
                </p14:cNvPr>
                <p14:cNvContentPartPr/>
                <p14:nvPr/>
              </p14:nvContentPartPr>
              <p14:xfrm>
                <a:off x="5829907" y="180212"/>
                <a:ext cx="265680" cy="8532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07922AD3-4E5F-4EDB-BF36-3CE0C905567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812267" y="162572"/>
                  <a:ext cx="301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78404754-355E-4DDB-AF70-1D8C0B328068}"/>
                    </a:ext>
                  </a:extLst>
                </p14:cNvPr>
                <p14:cNvContentPartPr/>
                <p14:nvPr/>
              </p14:nvContentPartPr>
              <p14:xfrm>
                <a:off x="6161107" y="239972"/>
                <a:ext cx="37440" cy="23328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78404754-355E-4DDB-AF70-1D8C0B32806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43467" y="222332"/>
                  <a:ext cx="730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7D7E6108-C6B3-4059-9435-9B7331C42F14}"/>
                    </a:ext>
                  </a:extLst>
                </p14:cNvPr>
                <p14:cNvContentPartPr/>
                <p14:nvPr/>
              </p14:nvContentPartPr>
              <p14:xfrm>
                <a:off x="6333547" y="224852"/>
                <a:ext cx="126360" cy="23652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7D7E6108-C6B3-4059-9435-9B7331C42F1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315547" y="206852"/>
                  <a:ext cx="1620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8DBF6A1D-55EF-4A91-B286-5C60829CCB57}"/>
                    </a:ext>
                  </a:extLst>
                </p14:cNvPr>
                <p14:cNvContentPartPr/>
                <p14:nvPr/>
              </p14:nvContentPartPr>
              <p14:xfrm>
                <a:off x="6332467" y="339692"/>
                <a:ext cx="92880" cy="1080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8DBF6A1D-55EF-4A91-B286-5C60829CCB5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314827" y="322052"/>
                  <a:ext cx="128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E25BB4AF-3A5B-49EB-8FFD-85516AFFD7D9}"/>
                    </a:ext>
                  </a:extLst>
                </p14:cNvPr>
                <p14:cNvContentPartPr/>
                <p14:nvPr/>
              </p14:nvContentPartPr>
              <p14:xfrm>
                <a:off x="6516787" y="273812"/>
                <a:ext cx="34200" cy="1818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E25BB4AF-3A5B-49EB-8FFD-85516AFFD7D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498787" y="256172"/>
                  <a:ext cx="698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502E449F-DD28-40F2-9684-E9DC630AAA59}"/>
                    </a:ext>
                  </a:extLst>
                </p14:cNvPr>
                <p14:cNvContentPartPr/>
                <p14:nvPr/>
              </p14:nvContentPartPr>
              <p14:xfrm>
                <a:off x="6736387" y="238532"/>
                <a:ext cx="103320" cy="23328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502E449F-DD28-40F2-9684-E9DC630AAA5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18747" y="220892"/>
                  <a:ext cx="1389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641AC809-C6F7-4877-AE25-B949FE7E604A}"/>
                    </a:ext>
                  </a:extLst>
                </p14:cNvPr>
                <p14:cNvContentPartPr/>
                <p14:nvPr/>
              </p14:nvContentPartPr>
              <p14:xfrm>
                <a:off x="6766987" y="301172"/>
                <a:ext cx="187560" cy="3096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641AC809-C6F7-4877-AE25-B949FE7E604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748987" y="283532"/>
                  <a:ext cx="2232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7D093CCE-ACE1-4D45-9D86-9FB3829A0E30}"/>
                    </a:ext>
                  </a:extLst>
                </p14:cNvPr>
                <p14:cNvContentPartPr/>
                <p14:nvPr/>
              </p14:nvContentPartPr>
              <p14:xfrm>
                <a:off x="7043467" y="172292"/>
                <a:ext cx="326880" cy="27000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7D093CCE-ACE1-4D45-9D86-9FB3829A0E3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025467" y="154652"/>
                  <a:ext cx="362520" cy="30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4D241BC3-6293-4EF1-9052-4BC60D985280}"/>
              </a:ext>
            </a:extLst>
          </p:cNvPr>
          <p:cNvGrpSpPr/>
          <p:nvPr/>
        </p:nvGrpSpPr>
        <p:grpSpPr>
          <a:xfrm>
            <a:off x="7882267" y="105332"/>
            <a:ext cx="94680" cy="80640"/>
            <a:chOff x="7882267" y="105332"/>
            <a:chExt cx="94680" cy="8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8F653D6D-DEEB-40A1-B9FF-08FB3620D556}"/>
                    </a:ext>
                  </a:extLst>
                </p14:cNvPr>
                <p14:cNvContentPartPr/>
                <p14:nvPr/>
              </p14:nvContentPartPr>
              <p14:xfrm>
                <a:off x="7882267" y="111092"/>
                <a:ext cx="21600" cy="7488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8F653D6D-DEEB-40A1-B9FF-08FB3620D55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864267" y="93452"/>
                  <a:ext cx="572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F3E16629-166F-4F1E-96F3-A9D96DE29B44}"/>
                    </a:ext>
                  </a:extLst>
                </p14:cNvPr>
                <p14:cNvContentPartPr/>
                <p14:nvPr/>
              </p14:nvContentPartPr>
              <p14:xfrm>
                <a:off x="7967587" y="105332"/>
                <a:ext cx="9360" cy="5076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F3E16629-166F-4F1E-96F3-A9D96DE29B4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949587" y="87692"/>
                  <a:ext cx="4500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8DC9A128-1241-4553-BCA1-B1F65E65A30E}"/>
              </a:ext>
            </a:extLst>
          </p:cNvPr>
          <p:cNvGrpSpPr/>
          <p:nvPr/>
        </p:nvGrpSpPr>
        <p:grpSpPr>
          <a:xfrm>
            <a:off x="8673547" y="115772"/>
            <a:ext cx="128880" cy="73080"/>
            <a:chOff x="8673547" y="115772"/>
            <a:chExt cx="128880" cy="7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18F9EEE2-3800-44AB-B54E-CCE0356C122B}"/>
                    </a:ext>
                  </a:extLst>
                </p14:cNvPr>
                <p14:cNvContentPartPr/>
                <p14:nvPr/>
              </p14:nvContentPartPr>
              <p14:xfrm>
                <a:off x="8673547" y="152852"/>
                <a:ext cx="27000" cy="3600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18F9EEE2-3800-44AB-B54E-CCE0356C122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655547" y="134852"/>
                  <a:ext cx="62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83460548-21C0-4A01-AC6B-9163F871C55C}"/>
                    </a:ext>
                  </a:extLst>
                </p14:cNvPr>
                <p14:cNvContentPartPr/>
                <p14:nvPr/>
              </p14:nvContentPartPr>
              <p14:xfrm>
                <a:off x="8769307" y="115772"/>
                <a:ext cx="33120" cy="6228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83460548-21C0-4A01-AC6B-9163F871C55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751307" y="98132"/>
                  <a:ext cx="6876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8346FE2-D2E4-4D9C-86EF-769929BB92A4}"/>
              </a:ext>
            </a:extLst>
          </p:cNvPr>
          <p:cNvGrpSpPr/>
          <p:nvPr/>
        </p:nvGrpSpPr>
        <p:grpSpPr>
          <a:xfrm>
            <a:off x="688605" y="1055198"/>
            <a:ext cx="792360" cy="297720"/>
            <a:chOff x="688605" y="1055198"/>
            <a:chExt cx="79236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B90D8F53-AC80-4DDE-8D4C-04FC44FDF459}"/>
                    </a:ext>
                  </a:extLst>
                </p14:cNvPr>
                <p14:cNvContentPartPr/>
                <p14:nvPr/>
              </p14:nvContentPartPr>
              <p14:xfrm>
                <a:off x="800565" y="1098758"/>
                <a:ext cx="13320" cy="19440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B90D8F53-AC80-4DDE-8D4C-04FC44FDF45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2565" y="1080758"/>
                  <a:ext cx="489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D66C7DE1-A132-46ED-9800-6D5A9CD1390F}"/>
                    </a:ext>
                  </a:extLst>
                </p14:cNvPr>
                <p14:cNvContentPartPr/>
                <p14:nvPr/>
              </p14:nvContentPartPr>
              <p14:xfrm>
                <a:off x="688605" y="1067078"/>
                <a:ext cx="266400" cy="7128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D66C7DE1-A132-46ED-9800-6D5A9CD1390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70965" y="1049438"/>
                  <a:ext cx="302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94020796-0B26-4AE3-A59C-0221DAC20CD8}"/>
                    </a:ext>
                  </a:extLst>
                </p14:cNvPr>
                <p14:cNvContentPartPr/>
                <p14:nvPr/>
              </p14:nvContentPartPr>
              <p14:xfrm>
                <a:off x="1012965" y="1055198"/>
                <a:ext cx="23760" cy="21852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94020796-0B26-4AE3-A59C-0221DAC20CD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94965" y="1037558"/>
                  <a:ext cx="594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2B41444B-37B0-453D-9D2D-7565400BEBBD}"/>
                    </a:ext>
                  </a:extLst>
                </p14:cNvPr>
                <p14:cNvContentPartPr/>
                <p14:nvPr/>
              </p14:nvContentPartPr>
              <p14:xfrm>
                <a:off x="1007205" y="1195598"/>
                <a:ext cx="162000" cy="3816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2B41444B-37B0-453D-9D2D-7565400BEBB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89205" y="1177958"/>
                  <a:ext cx="197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F1733203-5DE1-443C-8E54-32BFBBABA854}"/>
                    </a:ext>
                  </a:extLst>
                </p14:cNvPr>
                <p14:cNvContentPartPr/>
                <p14:nvPr/>
              </p14:nvContentPartPr>
              <p14:xfrm>
                <a:off x="1166325" y="1063478"/>
                <a:ext cx="29520" cy="21204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F1733203-5DE1-443C-8E54-32BFBBABA85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48325" y="1045478"/>
                  <a:ext cx="651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11683CF3-BFDD-40CD-8772-7D741F70D152}"/>
                    </a:ext>
                  </a:extLst>
                </p14:cNvPr>
                <p14:cNvContentPartPr/>
                <p14:nvPr/>
              </p14:nvContentPartPr>
              <p14:xfrm>
                <a:off x="1309605" y="1125758"/>
                <a:ext cx="171360" cy="22716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11683CF3-BFDD-40CD-8772-7D741F70D15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291965" y="1108118"/>
                  <a:ext cx="2070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12674B10-644F-41EB-9E65-5A2841D0B6D7}"/>
                    </a:ext>
                  </a:extLst>
                </p14:cNvPr>
                <p14:cNvContentPartPr/>
                <p14:nvPr/>
              </p14:nvContentPartPr>
              <p14:xfrm>
                <a:off x="1336965" y="1191638"/>
                <a:ext cx="98640" cy="2052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12674B10-644F-41EB-9E65-5A2841D0B6D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318965" y="1173998"/>
                  <a:ext cx="13428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318FED70-3DFB-407A-94EC-8B3A769506C0}"/>
              </a:ext>
            </a:extLst>
          </p:cNvPr>
          <p:cNvGrpSpPr/>
          <p:nvPr/>
        </p:nvGrpSpPr>
        <p:grpSpPr>
          <a:xfrm>
            <a:off x="1750965" y="997958"/>
            <a:ext cx="2654280" cy="402480"/>
            <a:chOff x="1750965" y="997958"/>
            <a:chExt cx="265428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02273B83-D3AF-451F-8693-E95964FEFA42}"/>
                    </a:ext>
                  </a:extLst>
                </p14:cNvPr>
                <p14:cNvContentPartPr/>
                <p14:nvPr/>
              </p14:nvContentPartPr>
              <p14:xfrm>
                <a:off x="1750965" y="1053758"/>
                <a:ext cx="108000" cy="18504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02273B83-D3AF-451F-8693-E95964FEFA4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32965" y="1035758"/>
                  <a:ext cx="143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FCDAEAFF-B43F-4D64-826A-1FD1D5CE4E97}"/>
                    </a:ext>
                  </a:extLst>
                </p14:cNvPr>
                <p14:cNvContentPartPr/>
                <p14:nvPr/>
              </p14:nvContentPartPr>
              <p14:xfrm>
                <a:off x="2015205" y="1055198"/>
                <a:ext cx="21600" cy="19764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FCDAEAFF-B43F-4D64-826A-1FD1D5CE4E9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97565" y="1037558"/>
                  <a:ext cx="57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22B0F276-75A2-49D2-92F6-17E02DCC24B3}"/>
                    </a:ext>
                  </a:extLst>
                </p14:cNvPr>
                <p14:cNvContentPartPr/>
                <p14:nvPr/>
              </p14:nvContentPartPr>
              <p14:xfrm>
                <a:off x="1935285" y="1079318"/>
                <a:ext cx="183600" cy="2232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22B0F276-75A2-49D2-92F6-17E02DCC24B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17285" y="1061678"/>
                  <a:ext cx="2192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536F14EE-6FBF-46A2-89CD-19D1C7F6559A}"/>
                    </a:ext>
                  </a:extLst>
                </p14:cNvPr>
                <p14:cNvContentPartPr/>
                <p14:nvPr/>
              </p14:nvContentPartPr>
              <p14:xfrm>
                <a:off x="2177925" y="1078598"/>
                <a:ext cx="160560" cy="18972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536F14EE-6FBF-46A2-89CD-19D1C7F6559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9925" y="1060958"/>
                  <a:ext cx="1962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0DA30C71-B33D-495E-ACDA-70BB8A32FB98}"/>
                    </a:ext>
                  </a:extLst>
                </p14:cNvPr>
                <p14:cNvContentPartPr/>
                <p14:nvPr/>
              </p14:nvContentPartPr>
              <p14:xfrm>
                <a:off x="2184405" y="1061678"/>
                <a:ext cx="359280" cy="19692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0DA30C71-B33D-495E-ACDA-70BB8A32FB9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166405" y="1044038"/>
                  <a:ext cx="3949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95FA2A01-3DDD-498A-AE66-A189E631C06B}"/>
                    </a:ext>
                  </a:extLst>
                </p14:cNvPr>
                <p14:cNvContentPartPr/>
                <p14:nvPr/>
              </p14:nvContentPartPr>
              <p14:xfrm>
                <a:off x="2395005" y="1032878"/>
                <a:ext cx="207000" cy="2916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95FA2A01-3DDD-498A-AE66-A189E631C06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77365" y="1014878"/>
                  <a:ext cx="2426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3E913240-2FE0-4593-A0D0-D44EF5B04880}"/>
                    </a:ext>
                  </a:extLst>
                </p14:cNvPr>
                <p14:cNvContentPartPr/>
                <p14:nvPr/>
              </p14:nvContentPartPr>
              <p14:xfrm>
                <a:off x="2689845" y="1061678"/>
                <a:ext cx="161280" cy="21168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3E913240-2FE0-4593-A0D0-D44EF5B0488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672205" y="1044038"/>
                  <a:ext cx="1969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D185E2B0-0C6E-40F3-95A5-D92A6FC141FB}"/>
                    </a:ext>
                  </a:extLst>
                </p14:cNvPr>
                <p14:cNvContentPartPr/>
                <p14:nvPr/>
              </p14:nvContentPartPr>
              <p14:xfrm>
                <a:off x="2956965" y="1043318"/>
                <a:ext cx="297360" cy="21960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D185E2B0-0C6E-40F3-95A5-D92A6FC141F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939325" y="1025678"/>
                  <a:ext cx="3330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29A163E6-BC44-47A8-94B2-7BB67E00CFFD}"/>
                    </a:ext>
                  </a:extLst>
                </p14:cNvPr>
                <p14:cNvContentPartPr/>
                <p14:nvPr/>
              </p14:nvContentPartPr>
              <p14:xfrm>
                <a:off x="3338925" y="1072118"/>
                <a:ext cx="194400" cy="18216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29A163E6-BC44-47A8-94B2-7BB67E00CFF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20925" y="1054118"/>
                  <a:ext cx="230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2BDC0C23-6470-4777-AE09-44AA3CD97D92}"/>
                    </a:ext>
                  </a:extLst>
                </p14:cNvPr>
                <p14:cNvContentPartPr/>
                <p14:nvPr/>
              </p14:nvContentPartPr>
              <p14:xfrm>
                <a:off x="3371685" y="1167518"/>
                <a:ext cx="172080" cy="3492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2BDC0C23-6470-4777-AE09-44AA3CD97D9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353685" y="1149878"/>
                  <a:ext cx="207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4D513515-14B7-4921-8092-0F093C4EB550}"/>
                    </a:ext>
                  </a:extLst>
                </p14:cNvPr>
                <p14:cNvContentPartPr/>
                <p14:nvPr/>
              </p14:nvContentPartPr>
              <p14:xfrm>
                <a:off x="3646365" y="1057718"/>
                <a:ext cx="209160" cy="19548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4D513515-14B7-4921-8092-0F093C4EB55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628725" y="1040078"/>
                  <a:ext cx="244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4B4BC7EA-5FD4-41F8-9BCA-5716B1A4D27E}"/>
                    </a:ext>
                  </a:extLst>
                </p14:cNvPr>
                <p14:cNvContentPartPr/>
                <p14:nvPr/>
              </p14:nvContentPartPr>
              <p14:xfrm>
                <a:off x="4032645" y="1051238"/>
                <a:ext cx="11880" cy="19764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4B4BC7EA-5FD4-41F8-9BCA-5716B1A4D27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015005" y="1033598"/>
                  <a:ext cx="47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4812138A-5D33-4548-BC6A-CD50E90DAF84}"/>
                    </a:ext>
                  </a:extLst>
                </p14:cNvPr>
                <p14:cNvContentPartPr/>
                <p14:nvPr/>
              </p14:nvContentPartPr>
              <p14:xfrm>
                <a:off x="3916365" y="997958"/>
                <a:ext cx="283320" cy="4428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4812138A-5D33-4548-BC6A-CD50E90DAF8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898725" y="979958"/>
                  <a:ext cx="318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A37AA5D5-032A-4499-A873-E224F9F63C9E}"/>
                    </a:ext>
                  </a:extLst>
                </p14:cNvPr>
                <p14:cNvContentPartPr/>
                <p14:nvPr/>
              </p14:nvContentPartPr>
              <p14:xfrm>
                <a:off x="4390845" y="1262198"/>
                <a:ext cx="14400" cy="13824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A37AA5D5-032A-4499-A873-E224F9F63C9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73205" y="1244558"/>
                  <a:ext cx="5004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FE7B7190-1D1B-42D6-8606-8E793FE0B551}"/>
              </a:ext>
            </a:extLst>
          </p:cNvPr>
          <p:cNvGrpSpPr/>
          <p:nvPr/>
        </p:nvGrpSpPr>
        <p:grpSpPr>
          <a:xfrm>
            <a:off x="5066565" y="975998"/>
            <a:ext cx="583920" cy="363960"/>
            <a:chOff x="5066565" y="975998"/>
            <a:chExt cx="58392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AE8B7525-5A7A-48F1-8740-47EB67D8F604}"/>
                    </a:ext>
                  </a:extLst>
                </p14:cNvPr>
                <p14:cNvContentPartPr/>
                <p14:nvPr/>
              </p14:nvContentPartPr>
              <p14:xfrm>
                <a:off x="5066565" y="975998"/>
                <a:ext cx="281880" cy="36396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AE8B7525-5A7A-48F1-8740-47EB67D8F60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048565" y="957998"/>
                  <a:ext cx="3175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5FEDBD1A-4048-4085-9733-3E156D73C28E}"/>
                    </a:ext>
                  </a:extLst>
                </p14:cNvPr>
                <p14:cNvContentPartPr/>
                <p14:nvPr/>
              </p14:nvContentPartPr>
              <p14:xfrm>
                <a:off x="5112285" y="1127558"/>
                <a:ext cx="177120" cy="3744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5FEDBD1A-4048-4085-9733-3E156D73C28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094285" y="1109558"/>
                  <a:ext cx="212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4A3E637B-5B7B-434E-9DDA-91FBF8A91503}"/>
                    </a:ext>
                  </a:extLst>
                </p14:cNvPr>
                <p14:cNvContentPartPr/>
                <p14:nvPr/>
              </p14:nvContentPartPr>
              <p14:xfrm>
                <a:off x="5467605" y="1128278"/>
                <a:ext cx="178920" cy="20124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4A3E637B-5B7B-434E-9DDA-91FBF8A9150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449965" y="1110638"/>
                  <a:ext cx="2145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CBF19AF6-9093-4956-893E-A6B526DB2440}"/>
                    </a:ext>
                  </a:extLst>
                </p14:cNvPr>
                <p14:cNvContentPartPr/>
                <p14:nvPr/>
              </p14:nvContentPartPr>
              <p14:xfrm>
                <a:off x="5500725" y="1092998"/>
                <a:ext cx="149760" cy="20736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CBF19AF6-9093-4956-893E-A6B526DB244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482725" y="1075358"/>
                  <a:ext cx="18540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56E397D2-7218-4DFA-A6A4-F76BBED95890}"/>
              </a:ext>
            </a:extLst>
          </p:cNvPr>
          <p:cNvGrpSpPr/>
          <p:nvPr/>
        </p:nvGrpSpPr>
        <p:grpSpPr>
          <a:xfrm>
            <a:off x="5930925" y="907598"/>
            <a:ext cx="1059480" cy="447480"/>
            <a:chOff x="5930925" y="907598"/>
            <a:chExt cx="1059480" cy="44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113CB077-5853-491B-9B42-E4B3FDEBA2F9}"/>
                    </a:ext>
                  </a:extLst>
                </p14:cNvPr>
                <p14:cNvContentPartPr/>
                <p14:nvPr/>
              </p14:nvContentPartPr>
              <p14:xfrm>
                <a:off x="5930925" y="989678"/>
                <a:ext cx="205920" cy="28872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113CB077-5853-491B-9B42-E4B3FDEBA2F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912925" y="972038"/>
                  <a:ext cx="2415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7A6D6115-9EFC-47B7-8188-E948D36B0BE3}"/>
                    </a:ext>
                  </a:extLst>
                </p14:cNvPr>
                <p14:cNvContentPartPr/>
                <p14:nvPr/>
              </p14:nvContentPartPr>
              <p14:xfrm>
                <a:off x="6315405" y="938198"/>
                <a:ext cx="106200" cy="35748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7A6D6115-9EFC-47B7-8188-E948D36B0BE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297765" y="920558"/>
                  <a:ext cx="1418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0C2FD419-723D-4877-AE01-729ACCDC4568}"/>
                    </a:ext>
                  </a:extLst>
                </p14:cNvPr>
                <p14:cNvContentPartPr/>
                <p14:nvPr/>
              </p14:nvContentPartPr>
              <p14:xfrm>
                <a:off x="6533205" y="1098758"/>
                <a:ext cx="168120" cy="20196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0C2FD419-723D-4877-AE01-729ACCDC456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515565" y="1080758"/>
                  <a:ext cx="2037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A27F4A76-19FE-4D39-8A1E-768982BCFCC1}"/>
                    </a:ext>
                  </a:extLst>
                </p14:cNvPr>
                <p14:cNvContentPartPr/>
                <p14:nvPr/>
              </p14:nvContentPartPr>
              <p14:xfrm>
                <a:off x="6557325" y="1108118"/>
                <a:ext cx="119880" cy="22248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A27F4A76-19FE-4D39-8A1E-768982BCFCC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539685" y="1090478"/>
                  <a:ext cx="1555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CEB6FBDA-4755-4D67-B656-4A1202E82F95}"/>
                    </a:ext>
                  </a:extLst>
                </p14:cNvPr>
                <p14:cNvContentPartPr/>
                <p14:nvPr/>
              </p14:nvContentPartPr>
              <p14:xfrm>
                <a:off x="6868365" y="907598"/>
                <a:ext cx="122040" cy="44748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CEB6FBDA-4755-4D67-B656-4A1202E82F9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850725" y="889958"/>
                  <a:ext cx="157680" cy="48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E5920EF3-542A-43A5-947A-4BB8DBC640A9}"/>
              </a:ext>
            </a:extLst>
          </p:cNvPr>
          <p:cNvGrpSpPr/>
          <p:nvPr/>
        </p:nvGrpSpPr>
        <p:grpSpPr>
          <a:xfrm>
            <a:off x="7718685" y="944678"/>
            <a:ext cx="1080720" cy="324360"/>
            <a:chOff x="7718685" y="944678"/>
            <a:chExt cx="108072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DCE1D603-3B11-48D6-9197-8FF117D9984B}"/>
                    </a:ext>
                  </a:extLst>
                </p14:cNvPr>
                <p14:cNvContentPartPr/>
                <p14:nvPr/>
              </p14:nvContentPartPr>
              <p14:xfrm>
                <a:off x="7815885" y="1056998"/>
                <a:ext cx="9000" cy="20736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DCE1D603-3B11-48D6-9197-8FF117D9984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797885" y="1038998"/>
                  <a:ext cx="44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11C420FF-BD63-4218-AAEC-E2C92CC56C15}"/>
                    </a:ext>
                  </a:extLst>
                </p14:cNvPr>
                <p14:cNvContentPartPr/>
                <p14:nvPr/>
              </p14:nvContentPartPr>
              <p14:xfrm>
                <a:off x="7718685" y="958358"/>
                <a:ext cx="352440" cy="5940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11C420FF-BD63-4218-AAEC-E2C92CC56C1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700685" y="940358"/>
                  <a:ext cx="388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AABE0695-48F1-4E8D-A987-59DD122E60A7}"/>
                    </a:ext>
                  </a:extLst>
                </p14:cNvPr>
                <p14:cNvContentPartPr/>
                <p14:nvPr/>
              </p14:nvContentPartPr>
              <p14:xfrm>
                <a:off x="8009205" y="1026398"/>
                <a:ext cx="140400" cy="24264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AABE0695-48F1-4E8D-A987-59DD122E60A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91565" y="1008758"/>
                  <a:ext cx="1760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FA6052B7-C9AE-4C4E-A9FD-21679A109621}"/>
                    </a:ext>
                  </a:extLst>
                </p14:cNvPr>
                <p14:cNvContentPartPr/>
                <p14:nvPr/>
              </p14:nvContentPartPr>
              <p14:xfrm>
                <a:off x="7963845" y="1149878"/>
                <a:ext cx="133920" cy="2664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FA6052B7-C9AE-4C4E-A9FD-21679A10962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945845" y="1132238"/>
                  <a:ext cx="169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04CAB578-FCBB-41B0-A0C4-489281496B0C}"/>
                    </a:ext>
                  </a:extLst>
                </p14:cNvPr>
                <p14:cNvContentPartPr/>
                <p14:nvPr/>
              </p14:nvContentPartPr>
              <p14:xfrm>
                <a:off x="8253645" y="986438"/>
                <a:ext cx="90000" cy="27144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04CAB578-FCBB-41B0-A0C4-489281496B0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236005" y="968438"/>
                  <a:ext cx="1256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BA33903F-9AC3-4920-BAF2-DEBB2148B6AD}"/>
                    </a:ext>
                  </a:extLst>
                </p14:cNvPr>
                <p14:cNvContentPartPr/>
                <p14:nvPr/>
              </p14:nvContentPartPr>
              <p14:xfrm>
                <a:off x="8446965" y="944678"/>
                <a:ext cx="136440" cy="25668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BA33903F-9AC3-4920-BAF2-DEBB2148B6A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428965" y="926678"/>
                  <a:ext cx="1720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DCA0600E-4A53-4CE7-854D-AC15F1C7DD12}"/>
                    </a:ext>
                  </a:extLst>
                </p14:cNvPr>
                <p14:cNvContentPartPr/>
                <p14:nvPr/>
              </p14:nvContentPartPr>
              <p14:xfrm>
                <a:off x="8630925" y="956558"/>
                <a:ext cx="168480" cy="25560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DCA0600E-4A53-4CE7-854D-AC15F1C7DD1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613285" y="938918"/>
                  <a:ext cx="20412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AEEEA5BF-FC41-495D-A833-1CB496FABA08}"/>
              </a:ext>
            </a:extLst>
          </p:cNvPr>
          <p:cNvGrpSpPr/>
          <p:nvPr/>
        </p:nvGrpSpPr>
        <p:grpSpPr>
          <a:xfrm>
            <a:off x="9128085" y="1045478"/>
            <a:ext cx="347400" cy="241200"/>
            <a:chOff x="9128085" y="1045478"/>
            <a:chExt cx="34740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CF93041F-1AD3-4869-8A10-38F5DFE84040}"/>
                    </a:ext>
                  </a:extLst>
                </p14:cNvPr>
                <p14:cNvContentPartPr/>
                <p14:nvPr/>
              </p14:nvContentPartPr>
              <p14:xfrm>
                <a:off x="9128085" y="1070678"/>
                <a:ext cx="121680" cy="21600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CF93041F-1AD3-4869-8A10-38F5DFE8404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110445" y="1052678"/>
                  <a:ext cx="1573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DAB336A0-71E9-4722-9474-976AC160DBC1}"/>
                    </a:ext>
                  </a:extLst>
                </p14:cNvPr>
                <p14:cNvContentPartPr/>
                <p14:nvPr/>
              </p14:nvContentPartPr>
              <p14:xfrm>
                <a:off x="9322125" y="1045478"/>
                <a:ext cx="153360" cy="21492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DAB336A0-71E9-4722-9474-976AC160DBC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304125" y="1027478"/>
                  <a:ext cx="18900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52E112E3-6162-4010-A838-9B55D1CE0849}"/>
              </a:ext>
            </a:extLst>
          </p:cNvPr>
          <p:cNvGrpSpPr/>
          <p:nvPr/>
        </p:nvGrpSpPr>
        <p:grpSpPr>
          <a:xfrm>
            <a:off x="9729645" y="1009118"/>
            <a:ext cx="1140120" cy="255960"/>
            <a:chOff x="9729645" y="1009118"/>
            <a:chExt cx="114012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F041CC83-37DC-4F64-8A01-9C13E896987A}"/>
                    </a:ext>
                  </a:extLst>
                </p14:cNvPr>
                <p14:cNvContentPartPr/>
                <p14:nvPr/>
              </p14:nvContentPartPr>
              <p14:xfrm>
                <a:off x="9815685" y="1039358"/>
                <a:ext cx="46080" cy="22572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F041CC83-37DC-4F64-8A01-9C13E896987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798045" y="1021358"/>
                  <a:ext cx="817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EE41F923-7089-4266-A009-20DE7A0F6528}"/>
                    </a:ext>
                  </a:extLst>
                </p14:cNvPr>
                <p14:cNvContentPartPr/>
                <p14:nvPr/>
              </p14:nvContentPartPr>
              <p14:xfrm>
                <a:off x="9729645" y="1009118"/>
                <a:ext cx="286560" cy="24588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EE41F923-7089-4266-A009-20DE7A0F652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712005" y="991478"/>
                  <a:ext cx="3222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D26A2514-8ACB-4731-A224-A3AFEB8876EA}"/>
                    </a:ext>
                  </a:extLst>
                </p14:cNvPr>
                <p14:cNvContentPartPr/>
                <p14:nvPr/>
              </p14:nvContentPartPr>
              <p14:xfrm>
                <a:off x="10094685" y="1017758"/>
                <a:ext cx="46800" cy="23796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D26A2514-8ACB-4731-A224-A3AFEB8876E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077045" y="999758"/>
                  <a:ext cx="824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D04D67D9-6136-4E6A-BA97-6D2C8B9E346A}"/>
                    </a:ext>
                  </a:extLst>
                </p14:cNvPr>
                <p14:cNvContentPartPr/>
                <p14:nvPr/>
              </p14:nvContentPartPr>
              <p14:xfrm>
                <a:off x="9976245" y="1131518"/>
                <a:ext cx="226800" cy="3816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D04D67D9-6136-4E6A-BA97-6D2C8B9E346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958245" y="1113878"/>
                  <a:ext cx="262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8D0A508C-8A2E-43FC-9842-756122AB516B}"/>
                    </a:ext>
                  </a:extLst>
                </p14:cNvPr>
                <p14:cNvContentPartPr/>
                <p14:nvPr/>
              </p14:nvContentPartPr>
              <p14:xfrm>
                <a:off x="10276125" y="1035038"/>
                <a:ext cx="266400" cy="21888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8D0A508C-8A2E-43FC-9842-756122AB516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258125" y="1017038"/>
                  <a:ext cx="3020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0D9CE1C7-36F1-4E6A-802B-E96C9BDC1D59}"/>
                    </a:ext>
                  </a:extLst>
                </p14:cNvPr>
                <p14:cNvContentPartPr/>
                <p14:nvPr/>
              </p14:nvContentPartPr>
              <p14:xfrm>
                <a:off x="10556925" y="1022438"/>
                <a:ext cx="312840" cy="23292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0D9CE1C7-36F1-4E6A-802B-E96C9BDC1D5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538925" y="1004798"/>
                  <a:ext cx="34848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F2B0E0D3-06A8-4CEE-B2A2-1EEE62EB13B5}"/>
              </a:ext>
            </a:extLst>
          </p:cNvPr>
          <p:cNvGrpSpPr/>
          <p:nvPr/>
        </p:nvGrpSpPr>
        <p:grpSpPr>
          <a:xfrm>
            <a:off x="794085" y="1761878"/>
            <a:ext cx="625320" cy="255600"/>
            <a:chOff x="794085" y="1761878"/>
            <a:chExt cx="62532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0CA7DAC9-E806-4F58-9EEF-5B19C81CB69D}"/>
                    </a:ext>
                  </a:extLst>
                </p14:cNvPr>
                <p14:cNvContentPartPr/>
                <p14:nvPr/>
              </p14:nvContentPartPr>
              <p14:xfrm>
                <a:off x="855285" y="1854398"/>
                <a:ext cx="13320" cy="16308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0CA7DAC9-E806-4F58-9EEF-5B19C81CB69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37285" y="1836398"/>
                  <a:ext cx="489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3FBB37E6-3063-4B31-8FF0-1D2B3DC8034A}"/>
                    </a:ext>
                  </a:extLst>
                </p14:cNvPr>
                <p14:cNvContentPartPr/>
                <p14:nvPr/>
              </p14:nvContentPartPr>
              <p14:xfrm>
                <a:off x="794085" y="1761878"/>
                <a:ext cx="268200" cy="22716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3FBB37E6-3063-4B31-8FF0-1D2B3DC8034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76085" y="1743878"/>
                  <a:ext cx="3038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506E7E72-85F1-4275-B462-A37653A9DD1E}"/>
                    </a:ext>
                  </a:extLst>
                </p14:cNvPr>
                <p14:cNvContentPartPr/>
                <p14:nvPr/>
              </p14:nvContentPartPr>
              <p14:xfrm>
                <a:off x="1136445" y="1819118"/>
                <a:ext cx="44280" cy="17352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506E7E72-85F1-4275-B462-A37653A9DD1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18805" y="1801118"/>
                  <a:ext cx="79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51F8109A-8078-4029-88B9-137BDE6E73C5}"/>
                    </a:ext>
                  </a:extLst>
                </p14:cNvPr>
                <p14:cNvContentPartPr/>
                <p14:nvPr/>
              </p14:nvContentPartPr>
              <p14:xfrm>
                <a:off x="1074525" y="1871318"/>
                <a:ext cx="120960" cy="3096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51F8109A-8078-4029-88B9-137BDE6E73C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56885" y="1853318"/>
                  <a:ext cx="156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774F12B9-C825-4F84-B4ED-DE005305163D}"/>
                    </a:ext>
                  </a:extLst>
                </p14:cNvPr>
                <p14:cNvContentPartPr/>
                <p14:nvPr/>
              </p14:nvContentPartPr>
              <p14:xfrm>
                <a:off x="1251645" y="1802918"/>
                <a:ext cx="167760" cy="21348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774F12B9-C825-4F84-B4ED-DE005305163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233645" y="1785278"/>
                  <a:ext cx="20340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806B384D-8E8A-402A-A29A-9165D9349B53}"/>
              </a:ext>
            </a:extLst>
          </p:cNvPr>
          <p:cNvGrpSpPr/>
          <p:nvPr/>
        </p:nvGrpSpPr>
        <p:grpSpPr>
          <a:xfrm>
            <a:off x="1686525" y="1743158"/>
            <a:ext cx="2411640" cy="266760"/>
            <a:chOff x="1686525" y="1743158"/>
            <a:chExt cx="241164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3131D2BE-8CC2-45D8-BE0B-41D95ABCCC64}"/>
                    </a:ext>
                  </a:extLst>
                </p14:cNvPr>
                <p14:cNvContentPartPr/>
                <p14:nvPr/>
              </p14:nvContentPartPr>
              <p14:xfrm>
                <a:off x="1706685" y="1762238"/>
                <a:ext cx="14040" cy="936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3131D2BE-8CC2-45D8-BE0B-41D95ABCCC6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689045" y="1744238"/>
                  <a:ext cx="496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85831D48-82A7-4BAC-B45B-24E61C629A03}"/>
                    </a:ext>
                  </a:extLst>
                </p14:cNvPr>
                <p14:cNvContentPartPr/>
                <p14:nvPr/>
              </p14:nvContentPartPr>
              <p14:xfrm>
                <a:off x="1706325" y="1768358"/>
                <a:ext cx="37440" cy="18864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85831D48-82A7-4BAC-B45B-24E61C629A0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688685" y="1750718"/>
                  <a:ext cx="73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BD4DEB4E-A4E1-4CC8-92FC-D9341BC1FCBC}"/>
                    </a:ext>
                  </a:extLst>
                </p14:cNvPr>
                <p14:cNvContentPartPr/>
                <p14:nvPr/>
              </p14:nvContentPartPr>
              <p14:xfrm>
                <a:off x="1686525" y="1763318"/>
                <a:ext cx="178560" cy="11952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BD4DEB4E-A4E1-4CC8-92FC-D9341BC1FCB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668885" y="1745678"/>
                  <a:ext cx="2142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10A61083-BAC3-4F49-BFA3-69550EBE04FF}"/>
                    </a:ext>
                  </a:extLst>
                </p14:cNvPr>
                <p14:cNvContentPartPr/>
                <p14:nvPr/>
              </p14:nvContentPartPr>
              <p14:xfrm>
                <a:off x="1960125" y="1748198"/>
                <a:ext cx="252000" cy="20052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10A61083-BAC3-4F49-BFA3-69550EBE04F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942125" y="1730198"/>
                  <a:ext cx="287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066A6744-E8EB-4594-8D93-18253AFCFD60}"/>
                    </a:ext>
                  </a:extLst>
                </p14:cNvPr>
                <p14:cNvContentPartPr/>
                <p14:nvPr/>
              </p14:nvContentPartPr>
              <p14:xfrm>
                <a:off x="2255685" y="1755038"/>
                <a:ext cx="167040" cy="18468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066A6744-E8EB-4594-8D93-18253AFCFD6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238045" y="1737038"/>
                  <a:ext cx="2026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8A33A6A4-866A-41B2-BFE3-238F07B51423}"/>
                    </a:ext>
                  </a:extLst>
                </p14:cNvPr>
                <p14:cNvContentPartPr/>
                <p14:nvPr/>
              </p14:nvContentPartPr>
              <p14:xfrm>
                <a:off x="2466285" y="1743158"/>
                <a:ext cx="167040" cy="25092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8A33A6A4-866A-41B2-BFE3-238F07B5142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448645" y="1725518"/>
                  <a:ext cx="2026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E0106494-D9BC-414C-ADA9-26F00C4F82D3}"/>
                    </a:ext>
                  </a:extLst>
                </p14:cNvPr>
                <p14:cNvContentPartPr/>
                <p14:nvPr/>
              </p14:nvContentPartPr>
              <p14:xfrm>
                <a:off x="2692725" y="1743878"/>
                <a:ext cx="173160" cy="20448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E0106494-D9BC-414C-ADA9-26F00C4F82D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674725" y="1725878"/>
                  <a:ext cx="2088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A631573B-5163-416C-B159-3BAF72367C7D}"/>
                    </a:ext>
                  </a:extLst>
                </p14:cNvPr>
                <p14:cNvContentPartPr/>
                <p14:nvPr/>
              </p14:nvContentPartPr>
              <p14:xfrm>
                <a:off x="2968845" y="1797518"/>
                <a:ext cx="133920" cy="21240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A631573B-5163-416C-B159-3BAF72367C7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951205" y="1779878"/>
                  <a:ext cx="1695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DA78D53E-3F22-46ED-9FDD-BBADF32F9ECD}"/>
                    </a:ext>
                  </a:extLst>
                </p14:cNvPr>
                <p14:cNvContentPartPr/>
                <p14:nvPr/>
              </p14:nvContentPartPr>
              <p14:xfrm>
                <a:off x="3209685" y="1818398"/>
                <a:ext cx="23040" cy="15048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DA78D53E-3F22-46ED-9FDD-BBADF32F9EC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191685" y="1800398"/>
                  <a:ext cx="58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BB307F10-3B1E-483E-A41A-647E74FF819F}"/>
                    </a:ext>
                  </a:extLst>
                </p14:cNvPr>
                <p14:cNvContentPartPr/>
                <p14:nvPr/>
              </p14:nvContentPartPr>
              <p14:xfrm>
                <a:off x="3295005" y="1799678"/>
                <a:ext cx="311400" cy="19944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BB307F10-3B1E-483E-A41A-647E74FF819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277005" y="1781678"/>
                  <a:ext cx="347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587824C2-3710-49B1-9F2C-D496F977671D}"/>
                    </a:ext>
                  </a:extLst>
                </p14:cNvPr>
                <p14:cNvContentPartPr/>
                <p14:nvPr/>
              </p14:nvContentPartPr>
              <p14:xfrm>
                <a:off x="3708285" y="1815878"/>
                <a:ext cx="135000" cy="17640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587824C2-3710-49B1-9F2C-D496F977671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690645" y="1797878"/>
                  <a:ext cx="170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9A704ED0-2E2B-4D52-8D55-A56054A74642}"/>
                    </a:ext>
                  </a:extLst>
                </p14:cNvPr>
                <p14:cNvContentPartPr/>
                <p14:nvPr/>
              </p14:nvContentPartPr>
              <p14:xfrm>
                <a:off x="3924645" y="1805438"/>
                <a:ext cx="173520" cy="15840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9A704ED0-2E2B-4D52-8D55-A56054A7464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906645" y="1787438"/>
                  <a:ext cx="2091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3443CACA-CAEF-4839-95C7-38A0F95BB79D}"/>
              </a:ext>
            </a:extLst>
          </p:cNvPr>
          <p:cNvGrpSpPr/>
          <p:nvPr/>
        </p:nvGrpSpPr>
        <p:grpSpPr>
          <a:xfrm>
            <a:off x="847005" y="2498438"/>
            <a:ext cx="408960" cy="185040"/>
            <a:chOff x="847005" y="2498438"/>
            <a:chExt cx="40896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70793C2B-7D76-4C61-94FA-ED13BE0D2C6C}"/>
                    </a:ext>
                  </a:extLst>
                </p14:cNvPr>
                <p14:cNvContentPartPr/>
                <p14:nvPr/>
              </p14:nvContentPartPr>
              <p14:xfrm>
                <a:off x="847005" y="2510678"/>
                <a:ext cx="183240" cy="17280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70793C2B-7D76-4C61-94FA-ED13BE0D2C6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29365" y="2493038"/>
                  <a:ext cx="2188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98E972F8-BC76-4FAB-B9D8-948384256F2C}"/>
                    </a:ext>
                  </a:extLst>
                </p14:cNvPr>
                <p14:cNvContentPartPr/>
                <p14:nvPr/>
              </p14:nvContentPartPr>
              <p14:xfrm>
                <a:off x="1099725" y="2498438"/>
                <a:ext cx="48600" cy="17568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98E972F8-BC76-4FAB-B9D8-948384256F2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81725" y="2480798"/>
                  <a:ext cx="84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674C6FA7-CE25-48D0-9200-FE64AEDA3BDB}"/>
                    </a:ext>
                  </a:extLst>
                </p14:cNvPr>
                <p14:cNvContentPartPr/>
                <p14:nvPr/>
              </p14:nvContentPartPr>
              <p14:xfrm>
                <a:off x="1118805" y="2503118"/>
                <a:ext cx="137160" cy="10656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674C6FA7-CE25-48D0-9200-FE64AEDA3BD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01165" y="2485478"/>
                  <a:ext cx="17280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9E173A45-6FD9-4EFC-86DA-68A015C532E9}"/>
              </a:ext>
            </a:extLst>
          </p:cNvPr>
          <p:cNvGrpSpPr/>
          <p:nvPr/>
        </p:nvGrpSpPr>
        <p:grpSpPr>
          <a:xfrm>
            <a:off x="1717125" y="2474318"/>
            <a:ext cx="190800" cy="194400"/>
            <a:chOff x="1717125" y="2474318"/>
            <a:chExt cx="19080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3D809E54-766F-4E2A-BDD1-EA2FB86393D4}"/>
                    </a:ext>
                  </a:extLst>
                </p14:cNvPr>
                <p14:cNvContentPartPr/>
                <p14:nvPr/>
              </p14:nvContentPartPr>
              <p14:xfrm>
                <a:off x="1717125" y="2487998"/>
                <a:ext cx="190800" cy="15588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3D809E54-766F-4E2A-BDD1-EA2FB86393D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699485" y="2470358"/>
                  <a:ext cx="2264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E35470A6-1BA3-4EE6-B427-A3052F42B5C2}"/>
                    </a:ext>
                  </a:extLst>
                </p14:cNvPr>
                <p14:cNvContentPartPr/>
                <p14:nvPr/>
              </p14:nvContentPartPr>
              <p14:xfrm>
                <a:off x="1724325" y="2474318"/>
                <a:ext cx="176400" cy="19440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E35470A6-1BA3-4EE6-B427-A3052F42B5C2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706685" y="2456678"/>
                  <a:ext cx="21204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D4616B72-3F2E-4B46-948F-A0723DD10030}"/>
              </a:ext>
            </a:extLst>
          </p:cNvPr>
          <p:cNvGrpSpPr/>
          <p:nvPr/>
        </p:nvGrpSpPr>
        <p:grpSpPr>
          <a:xfrm>
            <a:off x="2222925" y="2487998"/>
            <a:ext cx="364680" cy="168840"/>
            <a:chOff x="2222925" y="2487998"/>
            <a:chExt cx="36468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CE56A0F1-4E03-4349-87A4-CFE17A60800A}"/>
                    </a:ext>
                  </a:extLst>
                </p14:cNvPr>
                <p14:cNvContentPartPr/>
                <p14:nvPr/>
              </p14:nvContentPartPr>
              <p14:xfrm>
                <a:off x="2222925" y="2487998"/>
                <a:ext cx="38160" cy="16596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CE56A0F1-4E03-4349-87A4-CFE17A60800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205285" y="2470358"/>
                  <a:ext cx="738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D5C888D4-01D1-47DB-99A0-3D8C9241CB21}"/>
                    </a:ext>
                  </a:extLst>
                </p14:cNvPr>
                <p14:cNvContentPartPr/>
                <p14:nvPr/>
              </p14:nvContentPartPr>
              <p14:xfrm>
                <a:off x="2377365" y="2507438"/>
                <a:ext cx="210240" cy="14940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D5C888D4-01D1-47DB-99A0-3D8C9241CB2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359725" y="2489438"/>
                  <a:ext cx="24588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5E43B2C3-7C52-4A08-822D-2550290DC4B8}"/>
              </a:ext>
            </a:extLst>
          </p:cNvPr>
          <p:cNvGrpSpPr/>
          <p:nvPr/>
        </p:nvGrpSpPr>
        <p:grpSpPr>
          <a:xfrm>
            <a:off x="2852565" y="2460998"/>
            <a:ext cx="695160" cy="176760"/>
            <a:chOff x="2852565" y="2460998"/>
            <a:chExt cx="695160" cy="1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935025D1-0EE7-45C6-B87D-C3C475987202}"/>
                    </a:ext>
                  </a:extLst>
                </p14:cNvPr>
                <p14:cNvContentPartPr/>
                <p14:nvPr/>
              </p14:nvContentPartPr>
              <p14:xfrm>
                <a:off x="2939325" y="2508158"/>
                <a:ext cx="10080" cy="12456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935025D1-0EE7-45C6-B87D-C3C47598720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921685" y="2490518"/>
                  <a:ext cx="45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9E3DEA96-4D6B-4D88-B7CF-F687B9A04BE1}"/>
                    </a:ext>
                  </a:extLst>
                </p14:cNvPr>
                <p14:cNvContentPartPr/>
                <p14:nvPr/>
              </p14:nvContentPartPr>
              <p14:xfrm>
                <a:off x="2852565" y="2464598"/>
                <a:ext cx="272880" cy="17316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9E3DEA96-4D6B-4D88-B7CF-F687B9A04BE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834925" y="2446958"/>
                  <a:ext cx="3085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E827C403-5BB7-4A1C-B09A-91C3E950875C}"/>
                    </a:ext>
                  </a:extLst>
                </p14:cNvPr>
                <p14:cNvContentPartPr/>
                <p14:nvPr/>
              </p14:nvContentPartPr>
              <p14:xfrm>
                <a:off x="3106725" y="2461718"/>
                <a:ext cx="199080" cy="15840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E827C403-5BB7-4A1C-B09A-91C3E950875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088725" y="2443718"/>
                  <a:ext cx="2347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A98EA4FB-5192-4906-A3C3-8039B08BE5E1}"/>
                    </a:ext>
                  </a:extLst>
                </p14:cNvPr>
                <p14:cNvContentPartPr/>
                <p14:nvPr/>
              </p14:nvContentPartPr>
              <p14:xfrm>
                <a:off x="3411645" y="2460998"/>
                <a:ext cx="136080" cy="17496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A98EA4FB-5192-4906-A3C3-8039B08BE5E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393645" y="2442998"/>
                  <a:ext cx="1717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2E1AFC3B-B270-4324-A766-C631207B2541}"/>
                    </a:ext>
                  </a:extLst>
                </p14:cNvPr>
                <p14:cNvContentPartPr/>
                <p14:nvPr/>
              </p14:nvContentPartPr>
              <p14:xfrm>
                <a:off x="3446565" y="2561798"/>
                <a:ext cx="92520" cy="684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2E1AFC3B-B270-4324-A766-C631207B254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428565" y="2544158"/>
                  <a:ext cx="12816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8" name="Group 607">
            <a:extLst>
              <a:ext uri="{FF2B5EF4-FFF2-40B4-BE49-F238E27FC236}">
                <a16:creationId xmlns:a16="http://schemas.microsoft.com/office/drawing/2014/main" id="{ED24F299-FF34-48CB-8037-6565B71EE3ED}"/>
              </a:ext>
            </a:extLst>
          </p:cNvPr>
          <p:cNvGrpSpPr/>
          <p:nvPr/>
        </p:nvGrpSpPr>
        <p:grpSpPr>
          <a:xfrm>
            <a:off x="3824205" y="2417438"/>
            <a:ext cx="1623960" cy="230760"/>
            <a:chOff x="3824205" y="2417438"/>
            <a:chExt cx="162396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D3668A0A-5634-4295-A9A8-58D614B33E81}"/>
                    </a:ext>
                  </a:extLst>
                </p14:cNvPr>
                <p14:cNvContentPartPr/>
                <p14:nvPr/>
              </p14:nvContentPartPr>
              <p14:xfrm>
                <a:off x="3824205" y="2470358"/>
                <a:ext cx="212040" cy="17064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D3668A0A-5634-4295-A9A8-58D614B33E8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806205" y="2452718"/>
                  <a:ext cx="247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8D855301-7285-4C99-8D5D-B98BE9722E3E}"/>
                    </a:ext>
                  </a:extLst>
                </p14:cNvPr>
                <p14:cNvContentPartPr/>
                <p14:nvPr/>
              </p14:nvContentPartPr>
              <p14:xfrm>
                <a:off x="4150365" y="2448758"/>
                <a:ext cx="192960" cy="19116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8D855301-7285-4C99-8D5D-B98BE9722E3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132725" y="2431118"/>
                  <a:ext cx="228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E7353B58-090D-42C4-B90C-A665A987D39B}"/>
                    </a:ext>
                  </a:extLst>
                </p14:cNvPr>
                <p14:cNvContentPartPr/>
                <p14:nvPr/>
              </p14:nvContentPartPr>
              <p14:xfrm>
                <a:off x="4434405" y="2459918"/>
                <a:ext cx="299520" cy="16488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E7353B58-090D-42C4-B90C-A665A987D39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416405" y="2441918"/>
                  <a:ext cx="3351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61107370-F536-477E-B156-8FFEB5EF6D62}"/>
                    </a:ext>
                  </a:extLst>
                </p14:cNvPr>
                <p14:cNvContentPartPr/>
                <p14:nvPr/>
              </p14:nvContentPartPr>
              <p14:xfrm>
                <a:off x="4760565" y="2458118"/>
                <a:ext cx="232920" cy="18684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61107370-F536-477E-B156-8FFEB5EF6D6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742925" y="2440478"/>
                  <a:ext cx="268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6CD0593B-BB30-4E3A-BE2B-3B9A61614020}"/>
                    </a:ext>
                  </a:extLst>
                </p14:cNvPr>
                <p14:cNvContentPartPr/>
                <p14:nvPr/>
              </p14:nvContentPartPr>
              <p14:xfrm>
                <a:off x="4780725" y="2457758"/>
                <a:ext cx="334440" cy="17172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6CD0593B-BB30-4E3A-BE2B-3B9A6161402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763085" y="2439758"/>
                  <a:ext cx="3700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CBFC4DFA-9DDC-4F8F-A031-94E05CE001B2}"/>
                    </a:ext>
                  </a:extLst>
                </p14:cNvPr>
                <p14:cNvContentPartPr/>
                <p14:nvPr/>
              </p14:nvContentPartPr>
              <p14:xfrm>
                <a:off x="5234685" y="2417438"/>
                <a:ext cx="213480" cy="23076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CBFC4DFA-9DDC-4F8F-A031-94E05CE001B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216685" y="2399798"/>
                  <a:ext cx="24912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AFF2AF4B-7241-4A39-9D10-85951EE1D969}"/>
              </a:ext>
            </a:extLst>
          </p:cNvPr>
          <p:cNvGrpSpPr/>
          <p:nvPr/>
        </p:nvGrpSpPr>
        <p:grpSpPr>
          <a:xfrm>
            <a:off x="5667045" y="2428598"/>
            <a:ext cx="479160" cy="223920"/>
            <a:chOff x="5667045" y="2428598"/>
            <a:chExt cx="47916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419E0F4B-B2A9-4817-AE3B-95D096251B89}"/>
                    </a:ext>
                  </a:extLst>
                </p14:cNvPr>
                <p14:cNvContentPartPr/>
                <p14:nvPr/>
              </p14:nvContentPartPr>
              <p14:xfrm>
                <a:off x="5667045" y="2481878"/>
                <a:ext cx="203760" cy="17064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419E0F4B-B2A9-4817-AE3B-95D096251B8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649405" y="2464238"/>
                  <a:ext cx="2394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E81E2BA7-F855-4786-832B-671BAE3ED0C0}"/>
                    </a:ext>
                  </a:extLst>
                </p14:cNvPr>
                <p14:cNvContentPartPr/>
                <p14:nvPr/>
              </p14:nvContentPartPr>
              <p14:xfrm>
                <a:off x="5966205" y="2428598"/>
                <a:ext cx="27000" cy="19548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E81E2BA7-F855-4786-832B-671BAE3ED0C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948205" y="2410958"/>
                  <a:ext cx="626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78A04A69-DFAD-41BD-B10F-F18C1F2D4661}"/>
                    </a:ext>
                  </a:extLst>
                </p14:cNvPr>
                <p14:cNvContentPartPr/>
                <p14:nvPr/>
              </p14:nvContentPartPr>
              <p14:xfrm>
                <a:off x="5951085" y="2450558"/>
                <a:ext cx="195120" cy="9936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78A04A69-DFAD-41BD-B10F-F18C1F2D466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933085" y="2432558"/>
                  <a:ext cx="23076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3DB0C1C8-A1FF-47E8-8E24-420C7176D57C}"/>
              </a:ext>
            </a:extLst>
          </p:cNvPr>
          <p:cNvGrpSpPr/>
          <p:nvPr/>
        </p:nvGrpSpPr>
        <p:grpSpPr>
          <a:xfrm>
            <a:off x="6426285" y="2264798"/>
            <a:ext cx="4795560" cy="424080"/>
            <a:chOff x="6426285" y="2264798"/>
            <a:chExt cx="4795560" cy="42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E30FC53A-00F5-449B-A54C-6C0302D4FD40}"/>
                    </a:ext>
                  </a:extLst>
                </p14:cNvPr>
                <p14:cNvContentPartPr/>
                <p14:nvPr/>
              </p14:nvContentPartPr>
              <p14:xfrm>
                <a:off x="6426285" y="2404838"/>
                <a:ext cx="26280" cy="21132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E30FC53A-00F5-449B-A54C-6C0302D4FD4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408285" y="2386838"/>
                  <a:ext cx="619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816EEE6C-E18E-437B-97A5-E11471D8A24E}"/>
                    </a:ext>
                  </a:extLst>
                </p14:cNvPr>
                <p14:cNvContentPartPr/>
                <p14:nvPr/>
              </p14:nvContentPartPr>
              <p14:xfrm>
                <a:off x="6428805" y="2420678"/>
                <a:ext cx="172080" cy="19188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816EEE6C-E18E-437B-97A5-E11471D8A24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410805" y="2402678"/>
                  <a:ext cx="2077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060C0687-B9AA-4FCE-A4C5-347E03415E2C}"/>
                    </a:ext>
                  </a:extLst>
                </p14:cNvPr>
                <p14:cNvContentPartPr/>
                <p14:nvPr/>
              </p14:nvContentPartPr>
              <p14:xfrm>
                <a:off x="6698805" y="2412758"/>
                <a:ext cx="50040" cy="22248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060C0687-B9AA-4FCE-A4C5-347E03415E2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681165" y="2394758"/>
                  <a:ext cx="856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C0C102FA-1B9E-49C9-8D71-E1AED16404A2}"/>
                    </a:ext>
                  </a:extLst>
                </p14:cNvPr>
                <p14:cNvContentPartPr/>
                <p14:nvPr/>
              </p14:nvContentPartPr>
              <p14:xfrm>
                <a:off x="6821925" y="2421038"/>
                <a:ext cx="133200" cy="18792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C0C102FA-1B9E-49C9-8D71-E1AED16404A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803925" y="2403038"/>
                  <a:ext cx="1688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460EB0EA-A145-4992-86EC-E16809380FDC}"/>
                    </a:ext>
                  </a:extLst>
                </p14:cNvPr>
                <p14:cNvContentPartPr/>
                <p14:nvPr/>
              </p14:nvContentPartPr>
              <p14:xfrm>
                <a:off x="7035045" y="2399078"/>
                <a:ext cx="137160" cy="18648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460EB0EA-A145-4992-86EC-E16809380FD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017045" y="2381078"/>
                  <a:ext cx="1728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940E9A10-1860-4BBB-A2DA-49B67F1CF8B7}"/>
                    </a:ext>
                  </a:extLst>
                </p14:cNvPr>
                <p14:cNvContentPartPr/>
                <p14:nvPr/>
              </p14:nvContentPartPr>
              <p14:xfrm>
                <a:off x="7214325" y="2425358"/>
                <a:ext cx="204120" cy="16596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940E9A10-1860-4BBB-A2DA-49B67F1CF8B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196325" y="2407718"/>
                  <a:ext cx="2397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66A7A6D3-6703-4856-98B3-2992272392A9}"/>
                    </a:ext>
                  </a:extLst>
                </p14:cNvPr>
                <p14:cNvContentPartPr/>
                <p14:nvPr/>
              </p14:nvContentPartPr>
              <p14:xfrm>
                <a:off x="7466685" y="2419958"/>
                <a:ext cx="264240" cy="18324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66A7A6D3-6703-4856-98B3-2992272392A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449045" y="2401958"/>
                  <a:ext cx="299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B2591BE1-3891-4609-AE16-E3381BFA450F}"/>
                    </a:ext>
                  </a:extLst>
                </p14:cNvPr>
                <p14:cNvContentPartPr/>
                <p14:nvPr/>
              </p14:nvContentPartPr>
              <p14:xfrm>
                <a:off x="7735245" y="2390798"/>
                <a:ext cx="246600" cy="19404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B2591BE1-3891-4609-AE16-E3381BFA450F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717605" y="2372798"/>
                  <a:ext cx="282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E656749F-FF82-4E11-B42F-5F28E58C0166}"/>
                    </a:ext>
                  </a:extLst>
                </p14:cNvPr>
                <p14:cNvContentPartPr/>
                <p14:nvPr/>
              </p14:nvContentPartPr>
              <p14:xfrm>
                <a:off x="8038005" y="2361278"/>
                <a:ext cx="170640" cy="20916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E656749F-FF82-4E11-B42F-5F28E58C016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020005" y="2343638"/>
                  <a:ext cx="2062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AABB4CFD-CE2D-48D8-8A98-3BEE55F832FF}"/>
                    </a:ext>
                  </a:extLst>
                </p14:cNvPr>
                <p14:cNvContentPartPr/>
                <p14:nvPr/>
              </p14:nvContentPartPr>
              <p14:xfrm>
                <a:off x="8296485" y="2371718"/>
                <a:ext cx="143640" cy="23832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AABB4CFD-CE2D-48D8-8A98-3BEE55F832F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278845" y="2354078"/>
                  <a:ext cx="1792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2388F8A1-421E-49CA-8BCC-08BDDF38B443}"/>
                    </a:ext>
                  </a:extLst>
                </p14:cNvPr>
                <p14:cNvContentPartPr/>
                <p14:nvPr/>
              </p14:nvContentPartPr>
              <p14:xfrm>
                <a:off x="8293605" y="2357318"/>
                <a:ext cx="514440" cy="33156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2388F8A1-421E-49CA-8BCC-08BDDF38B44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275605" y="2339678"/>
                  <a:ext cx="5500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EDF25E2F-F423-495A-993A-1A44FF275378}"/>
                    </a:ext>
                  </a:extLst>
                </p14:cNvPr>
                <p14:cNvContentPartPr/>
                <p14:nvPr/>
              </p14:nvContentPartPr>
              <p14:xfrm>
                <a:off x="8967165" y="2384678"/>
                <a:ext cx="148680" cy="21096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EDF25E2F-F423-495A-993A-1A44FF27537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949165" y="2366678"/>
                  <a:ext cx="1843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D76C19C3-7231-4F3E-8091-5919DCB287F6}"/>
                    </a:ext>
                  </a:extLst>
                </p14:cNvPr>
                <p14:cNvContentPartPr/>
                <p14:nvPr/>
              </p14:nvContentPartPr>
              <p14:xfrm>
                <a:off x="9200805" y="2382158"/>
                <a:ext cx="236160" cy="20088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D76C19C3-7231-4F3E-8091-5919DCB287F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182805" y="2364518"/>
                  <a:ext cx="271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0D3237EB-0A5A-4595-A55E-E30530C93906}"/>
                    </a:ext>
                  </a:extLst>
                </p14:cNvPr>
                <p14:cNvContentPartPr/>
                <p14:nvPr/>
              </p14:nvContentPartPr>
              <p14:xfrm>
                <a:off x="9530925" y="2345438"/>
                <a:ext cx="27000" cy="20268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0D3237EB-0A5A-4595-A55E-E30530C9390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513285" y="2327438"/>
                  <a:ext cx="626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A5D8FD00-0FD9-4C09-80AD-24AEA32CCD55}"/>
                    </a:ext>
                  </a:extLst>
                </p14:cNvPr>
                <p14:cNvContentPartPr/>
                <p14:nvPr/>
              </p14:nvContentPartPr>
              <p14:xfrm>
                <a:off x="9693645" y="2318078"/>
                <a:ext cx="271440" cy="24120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A5D8FD00-0FD9-4C09-80AD-24AEA32CCD5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675645" y="2300078"/>
                  <a:ext cx="3070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6F65D24D-1B2C-445A-AABD-1A06648A3392}"/>
                    </a:ext>
                  </a:extLst>
                </p14:cNvPr>
                <p14:cNvContentPartPr/>
                <p14:nvPr/>
              </p14:nvContentPartPr>
              <p14:xfrm>
                <a:off x="10034205" y="2325278"/>
                <a:ext cx="155160" cy="22356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6F65D24D-1B2C-445A-AABD-1A06648A339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016205" y="2307278"/>
                  <a:ext cx="190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99A609B0-1C5E-464C-AF14-F81855609895}"/>
                    </a:ext>
                  </a:extLst>
                </p14:cNvPr>
                <p14:cNvContentPartPr/>
                <p14:nvPr/>
              </p14:nvContentPartPr>
              <p14:xfrm>
                <a:off x="10033485" y="2335718"/>
                <a:ext cx="495720" cy="20700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99A609B0-1C5E-464C-AF14-F81855609895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015845" y="2318078"/>
                  <a:ext cx="5313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708D66BC-B951-493E-A66F-6A49E15A8866}"/>
                    </a:ext>
                  </a:extLst>
                </p14:cNvPr>
                <p14:cNvContentPartPr/>
                <p14:nvPr/>
              </p14:nvContentPartPr>
              <p14:xfrm>
                <a:off x="10612725" y="2304038"/>
                <a:ext cx="146880" cy="21384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708D66BC-B951-493E-A66F-6A49E15A886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595085" y="2286398"/>
                  <a:ext cx="182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464EF772-B8A5-41AA-B43F-FC57141B050A}"/>
                    </a:ext>
                  </a:extLst>
                </p14:cNvPr>
                <p14:cNvContentPartPr/>
                <p14:nvPr/>
              </p14:nvContentPartPr>
              <p14:xfrm>
                <a:off x="10917285" y="2264798"/>
                <a:ext cx="169560" cy="28296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464EF772-B8A5-41AA-B43F-FC57141B050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899285" y="2247158"/>
                  <a:ext cx="2052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1E894D52-1955-4107-B070-6FC60FAA185D}"/>
                    </a:ext>
                  </a:extLst>
                </p14:cNvPr>
                <p14:cNvContentPartPr/>
                <p14:nvPr/>
              </p14:nvContentPartPr>
              <p14:xfrm>
                <a:off x="10870845" y="2437598"/>
                <a:ext cx="227160" cy="3888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1E894D52-1955-4107-B070-6FC60FAA185D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852845" y="2419598"/>
                  <a:ext cx="2628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289AA3F4-DD11-467F-B508-0A07C1865663}"/>
                    </a:ext>
                  </a:extLst>
                </p14:cNvPr>
                <p14:cNvContentPartPr/>
                <p14:nvPr/>
              </p14:nvContentPartPr>
              <p14:xfrm>
                <a:off x="11215005" y="2525798"/>
                <a:ext cx="6840" cy="1476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289AA3F4-DD11-467F-B508-0A07C1865663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197005" y="2508158"/>
                  <a:ext cx="4248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9" name="Group 658">
            <a:extLst>
              <a:ext uri="{FF2B5EF4-FFF2-40B4-BE49-F238E27FC236}">
                <a16:creationId xmlns:a16="http://schemas.microsoft.com/office/drawing/2014/main" id="{27701B28-235D-4E09-97CB-5F968FBBBC6F}"/>
              </a:ext>
            </a:extLst>
          </p:cNvPr>
          <p:cNvGrpSpPr/>
          <p:nvPr/>
        </p:nvGrpSpPr>
        <p:grpSpPr>
          <a:xfrm>
            <a:off x="869325" y="3165878"/>
            <a:ext cx="563760" cy="307440"/>
            <a:chOff x="869325" y="3165878"/>
            <a:chExt cx="56376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3CB00B1C-2A21-455E-B662-57268DC8CCC7}"/>
                    </a:ext>
                  </a:extLst>
                </p14:cNvPr>
                <p14:cNvContentPartPr/>
                <p14:nvPr/>
              </p14:nvContentPartPr>
              <p14:xfrm>
                <a:off x="869325" y="3165878"/>
                <a:ext cx="209880" cy="26496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3CB00B1C-2A21-455E-B662-57268DC8CCC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51325" y="3148238"/>
                  <a:ext cx="2455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C3508FA3-7E95-40E7-89A6-76138E34D3A4}"/>
                    </a:ext>
                  </a:extLst>
                </p14:cNvPr>
                <p14:cNvContentPartPr/>
                <p14:nvPr/>
              </p14:nvContentPartPr>
              <p14:xfrm>
                <a:off x="870405" y="3269558"/>
                <a:ext cx="191880" cy="5904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C3508FA3-7E95-40E7-89A6-76138E34D3A4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52765" y="3251558"/>
                  <a:ext cx="227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8D458B90-24D7-49C4-8964-1A7D55536AFB}"/>
                    </a:ext>
                  </a:extLst>
                </p14:cNvPr>
                <p14:cNvContentPartPr/>
                <p14:nvPr/>
              </p14:nvContentPartPr>
              <p14:xfrm>
                <a:off x="1159845" y="3249398"/>
                <a:ext cx="134640" cy="20988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8D458B90-24D7-49C4-8964-1A7D55536AFB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42205" y="3231758"/>
                  <a:ext cx="1702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581879FE-064B-496F-BA15-0E956CA3A41B}"/>
                    </a:ext>
                  </a:extLst>
                </p14:cNvPr>
                <p14:cNvContentPartPr/>
                <p14:nvPr/>
              </p14:nvContentPartPr>
              <p14:xfrm>
                <a:off x="1176765" y="3239678"/>
                <a:ext cx="128880" cy="23364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581879FE-064B-496F-BA15-0E956CA3A41B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59125" y="3222038"/>
                  <a:ext cx="1645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BD68D306-32A5-4750-8FC4-1D11A522BE13}"/>
                    </a:ext>
                  </a:extLst>
                </p14:cNvPr>
                <p14:cNvContentPartPr/>
                <p14:nvPr/>
              </p14:nvContentPartPr>
              <p14:xfrm>
                <a:off x="1423725" y="3420398"/>
                <a:ext cx="9360" cy="2772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BD68D306-32A5-4750-8FC4-1D11A522BE13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405725" y="3402398"/>
                  <a:ext cx="4500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8" name="Group 657">
            <a:extLst>
              <a:ext uri="{FF2B5EF4-FFF2-40B4-BE49-F238E27FC236}">
                <a16:creationId xmlns:a16="http://schemas.microsoft.com/office/drawing/2014/main" id="{A7023B0F-4458-4F6E-9F8F-D7E25D7C7D9D}"/>
              </a:ext>
            </a:extLst>
          </p:cNvPr>
          <p:cNvGrpSpPr/>
          <p:nvPr/>
        </p:nvGrpSpPr>
        <p:grpSpPr>
          <a:xfrm>
            <a:off x="1739805" y="3161198"/>
            <a:ext cx="676080" cy="269280"/>
            <a:chOff x="1739805" y="3161198"/>
            <a:chExt cx="67608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E2F76937-BA63-4011-80D7-34A5BAB3ADC7}"/>
                    </a:ext>
                  </a:extLst>
                </p14:cNvPr>
                <p14:cNvContentPartPr/>
                <p14:nvPr/>
              </p14:nvContentPartPr>
              <p14:xfrm>
                <a:off x="1739805" y="3161198"/>
                <a:ext cx="165960" cy="26928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E2F76937-BA63-4011-80D7-34A5BAB3ADC7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721805" y="3143198"/>
                  <a:ext cx="2016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ED93CC1F-D026-45E9-8696-AFA8F8775F6F}"/>
                    </a:ext>
                  </a:extLst>
                </p14:cNvPr>
                <p14:cNvContentPartPr/>
                <p14:nvPr/>
              </p14:nvContentPartPr>
              <p14:xfrm>
                <a:off x="2036085" y="3215558"/>
                <a:ext cx="97920" cy="19224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ED93CC1F-D026-45E9-8696-AFA8F8775F6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018085" y="3197918"/>
                  <a:ext cx="1335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CB959ABE-3D4B-47B2-A4E7-DB08D09BD61C}"/>
                    </a:ext>
                  </a:extLst>
                </p14:cNvPr>
                <p14:cNvContentPartPr/>
                <p14:nvPr/>
              </p14:nvContentPartPr>
              <p14:xfrm>
                <a:off x="2088645" y="3277478"/>
                <a:ext cx="65520" cy="1368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CB959ABE-3D4B-47B2-A4E7-DB08D09BD61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070645" y="3259838"/>
                  <a:ext cx="101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44FA0E49-CBA0-4A7C-BBDA-6550AB4E048F}"/>
                    </a:ext>
                  </a:extLst>
                </p14:cNvPr>
                <p14:cNvContentPartPr/>
                <p14:nvPr/>
              </p14:nvContentPartPr>
              <p14:xfrm>
                <a:off x="2193405" y="3204038"/>
                <a:ext cx="222480" cy="16920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44FA0E49-CBA0-4A7C-BBDA-6550AB4E048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175405" y="3186038"/>
                  <a:ext cx="2581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7" name="Group 656">
            <a:extLst>
              <a:ext uri="{FF2B5EF4-FFF2-40B4-BE49-F238E27FC236}">
                <a16:creationId xmlns:a16="http://schemas.microsoft.com/office/drawing/2014/main" id="{50D0216F-C3E7-4389-8425-5E76BD8D2EB2}"/>
              </a:ext>
            </a:extLst>
          </p:cNvPr>
          <p:cNvGrpSpPr/>
          <p:nvPr/>
        </p:nvGrpSpPr>
        <p:grpSpPr>
          <a:xfrm>
            <a:off x="2752125" y="3054998"/>
            <a:ext cx="884520" cy="310320"/>
            <a:chOff x="2752125" y="3054998"/>
            <a:chExt cx="88452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AF4788DA-C639-4D67-8191-395A31BE2BFD}"/>
                    </a:ext>
                  </a:extLst>
                </p14:cNvPr>
                <p14:cNvContentPartPr/>
                <p14:nvPr/>
              </p14:nvContentPartPr>
              <p14:xfrm>
                <a:off x="2752125" y="3101438"/>
                <a:ext cx="180360" cy="24300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AF4788DA-C639-4D67-8191-395A31BE2BF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734125" y="3083438"/>
                  <a:ext cx="2160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1DB33646-B892-4439-B50B-B65FFBFC2350}"/>
                    </a:ext>
                  </a:extLst>
                </p14:cNvPr>
                <p14:cNvContentPartPr/>
                <p14:nvPr/>
              </p14:nvContentPartPr>
              <p14:xfrm>
                <a:off x="3066405" y="3088838"/>
                <a:ext cx="94680" cy="27648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1DB33646-B892-4439-B50B-B65FFBFC2350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048405" y="3071198"/>
                  <a:ext cx="1303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C87D28E8-202E-43E0-A0FC-AF5D1EDFFC6A}"/>
                    </a:ext>
                  </a:extLst>
                </p14:cNvPr>
                <p14:cNvContentPartPr/>
                <p14:nvPr/>
              </p14:nvContentPartPr>
              <p14:xfrm>
                <a:off x="3243525" y="3183518"/>
                <a:ext cx="163440" cy="14616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C87D28E8-202E-43E0-A0FC-AF5D1EDFFC6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225525" y="3165518"/>
                  <a:ext cx="199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13CC1E28-E38C-4948-83CA-948873D70946}"/>
                    </a:ext>
                  </a:extLst>
                </p14:cNvPr>
                <p14:cNvContentPartPr/>
                <p14:nvPr/>
              </p14:nvContentPartPr>
              <p14:xfrm>
                <a:off x="3303645" y="3154718"/>
                <a:ext cx="103320" cy="14148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13CC1E28-E38C-4948-83CA-948873D70946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286005" y="3137078"/>
                  <a:ext cx="138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14D4CF7C-0C01-4E54-AC2F-11C319B299F7}"/>
                    </a:ext>
                  </a:extLst>
                </p14:cNvPr>
                <p14:cNvContentPartPr/>
                <p14:nvPr/>
              </p14:nvContentPartPr>
              <p14:xfrm>
                <a:off x="3553845" y="3054998"/>
                <a:ext cx="82800" cy="28224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14D4CF7C-0C01-4E54-AC2F-11C319B299F7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536205" y="3036998"/>
                  <a:ext cx="118440" cy="31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67607651-E565-425F-B692-DF04F0ECA45E}"/>
              </a:ext>
            </a:extLst>
          </p:cNvPr>
          <p:cNvGrpSpPr/>
          <p:nvPr/>
        </p:nvGrpSpPr>
        <p:grpSpPr>
          <a:xfrm>
            <a:off x="4002405" y="2952398"/>
            <a:ext cx="2308320" cy="325440"/>
            <a:chOff x="4002405" y="2952398"/>
            <a:chExt cx="2308320" cy="32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2D10EBD3-7C7F-4283-8C04-A65B92E114B1}"/>
                    </a:ext>
                  </a:extLst>
                </p14:cNvPr>
                <p14:cNvContentPartPr/>
                <p14:nvPr/>
              </p14:nvContentPartPr>
              <p14:xfrm>
                <a:off x="4002405" y="3086678"/>
                <a:ext cx="20880" cy="18468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2D10EBD3-7C7F-4283-8C04-A65B92E114B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984765" y="3068678"/>
                  <a:ext cx="565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2C756EF7-0D08-4B06-A75F-0A962F1327A2}"/>
                    </a:ext>
                  </a:extLst>
                </p14:cNvPr>
                <p14:cNvContentPartPr/>
                <p14:nvPr/>
              </p14:nvContentPartPr>
              <p14:xfrm>
                <a:off x="4018605" y="3043478"/>
                <a:ext cx="203040" cy="23436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2C756EF7-0D08-4B06-A75F-0A962F1327A2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000965" y="3025838"/>
                  <a:ext cx="2386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F3163229-767F-4781-B433-18262C791207}"/>
                    </a:ext>
                  </a:extLst>
                </p14:cNvPr>
                <p14:cNvContentPartPr/>
                <p14:nvPr/>
              </p14:nvContentPartPr>
              <p14:xfrm>
                <a:off x="4317765" y="3024758"/>
                <a:ext cx="123480" cy="22608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F3163229-767F-4781-B433-18262C79120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299765" y="3007118"/>
                  <a:ext cx="1591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EE5EDCFF-3C7A-4422-B96D-95EBEFD1137D}"/>
                    </a:ext>
                  </a:extLst>
                </p14:cNvPr>
                <p14:cNvContentPartPr/>
                <p14:nvPr/>
              </p14:nvContentPartPr>
              <p14:xfrm>
                <a:off x="4328205" y="2983358"/>
                <a:ext cx="371520" cy="24876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EE5EDCFF-3C7A-4422-B96D-95EBEFD1137D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310565" y="2965718"/>
                  <a:ext cx="4071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A1C6A637-18FC-4764-B814-F0EB2281E1EC}"/>
                    </a:ext>
                  </a:extLst>
                </p14:cNvPr>
                <p14:cNvContentPartPr/>
                <p14:nvPr/>
              </p14:nvContentPartPr>
              <p14:xfrm>
                <a:off x="4782885" y="2952398"/>
                <a:ext cx="181800" cy="24480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A1C6A637-18FC-4764-B814-F0EB2281E1E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4764885" y="2934758"/>
                  <a:ext cx="2174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405137BB-8275-408E-9567-5F851B947CC8}"/>
                    </a:ext>
                  </a:extLst>
                </p14:cNvPr>
                <p14:cNvContentPartPr/>
                <p14:nvPr/>
              </p14:nvContentPartPr>
              <p14:xfrm>
                <a:off x="5016525" y="2982998"/>
                <a:ext cx="131400" cy="25416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405137BB-8275-408E-9567-5F851B947CC8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998885" y="2964998"/>
                  <a:ext cx="1670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40679959-CD4E-4C50-A846-AAC14FF9B30C}"/>
                    </a:ext>
                  </a:extLst>
                </p14:cNvPr>
                <p14:cNvContentPartPr/>
                <p14:nvPr/>
              </p14:nvContentPartPr>
              <p14:xfrm>
                <a:off x="5034525" y="3104318"/>
                <a:ext cx="162720" cy="4140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40679959-CD4E-4C50-A846-AAC14FF9B30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016525" y="3086318"/>
                  <a:ext cx="198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42E76DCE-9E16-4FE7-A228-D25D109494B4}"/>
                    </a:ext>
                  </a:extLst>
                </p14:cNvPr>
                <p14:cNvContentPartPr/>
                <p14:nvPr/>
              </p14:nvContentPartPr>
              <p14:xfrm>
                <a:off x="5245125" y="2980838"/>
                <a:ext cx="132480" cy="23544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42E76DCE-9E16-4FE7-A228-D25D109494B4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227125" y="2963198"/>
                  <a:ext cx="1681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164419D1-35E6-4E0C-B10C-5F499906B0CC}"/>
                    </a:ext>
                  </a:extLst>
                </p14:cNvPr>
                <p14:cNvContentPartPr/>
                <p14:nvPr/>
              </p14:nvContentPartPr>
              <p14:xfrm>
                <a:off x="5455365" y="3004238"/>
                <a:ext cx="119160" cy="20196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164419D1-35E6-4E0C-B10C-5F499906B0CC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437365" y="2986238"/>
                  <a:ext cx="1548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072F2C5F-AC75-47FA-B162-CF8A075AC7EF}"/>
                    </a:ext>
                  </a:extLst>
                </p14:cNvPr>
                <p14:cNvContentPartPr/>
                <p14:nvPr/>
              </p14:nvContentPartPr>
              <p14:xfrm>
                <a:off x="5454285" y="3077678"/>
                <a:ext cx="123840" cy="2916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072F2C5F-AC75-47FA-B162-CF8A075AC7E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436645" y="3060038"/>
                  <a:ext cx="159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00B9A7FC-3E79-458D-9E5C-468F5E46CC97}"/>
                    </a:ext>
                  </a:extLst>
                </p14:cNvPr>
                <p14:cNvContentPartPr/>
                <p14:nvPr/>
              </p14:nvContentPartPr>
              <p14:xfrm>
                <a:off x="5697645" y="3022238"/>
                <a:ext cx="469080" cy="23256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00B9A7FC-3E79-458D-9E5C-468F5E46CC97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680005" y="3004238"/>
                  <a:ext cx="5047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F6C62F60-A978-4119-96E0-66ED9273C9B4}"/>
                    </a:ext>
                  </a:extLst>
                </p14:cNvPr>
                <p14:cNvContentPartPr/>
                <p14:nvPr/>
              </p14:nvContentPartPr>
              <p14:xfrm>
                <a:off x="6035325" y="3023318"/>
                <a:ext cx="275400" cy="2052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F6C62F60-A978-4119-96E0-66ED9273C9B4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017325" y="3005318"/>
                  <a:ext cx="31104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5" name="Group 654">
            <a:extLst>
              <a:ext uri="{FF2B5EF4-FFF2-40B4-BE49-F238E27FC236}">
                <a16:creationId xmlns:a16="http://schemas.microsoft.com/office/drawing/2014/main" id="{5FBAF72A-45EA-4764-AF14-758FC89DB95D}"/>
              </a:ext>
            </a:extLst>
          </p:cNvPr>
          <p:cNvGrpSpPr/>
          <p:nvPr/>
        </p:nvGrpSpPr>
        <p:grpSpPr>
          <a:xfrm>
            <a:off x="6670005" y="2934038"/>
            <a:ext cx="376560" cy="274320"/>
            <a:chOff x="6670005" y="2934038"/>
            <a:chExt cx="37656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46A6A56E-AAC7-4CE3-870E-8D18482509AA}"/>
                    </a:ext>
                  </a:extLst>
                </p14:cNvPr>
                <p14:cNvContentPartPr/>
                <p14:nvPr/>
              </p14:nvContentPartPr>
              <p14:xfrm>
                <a:off x="6670005" y="2934038"/>
                <a:ext cx="10800" cy="5580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46A6A56E-AAC7-4CE3-870E-8D18482509AA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652005" y="2916398"/>
                  <a:ext cx="464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58DA07D5-EDE1-4627-BA8E-C14CF7266DC7}"/>
                    </a:ext>
                  </a:extLst>
                </p14:cNvPr>
                <p14:cNvContentPartPr/>
                <p14:nvPr/>
              </p14:nvContentPartPr>
              <p14:xfrm>
                <a:off x="6726525" y="2937278"/>
                <a:ext cx="7560" cy="5508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58DA07D5-EDE1-4627-BA8E-C14CF7266DC7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708525" y="2919638"/>
                  <a:ext cx="43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98313570-8016-44FD-BFBD-6B1E0B70F559}"/>
                    </a:ext>
                  </a:extLst>
                </p14:cNvPr>
                <p14:cNvContentPartPr/>
                <p14:nvPr/>
              </p14:nvContentPartPr>
              <p14:xfrm>
                <a:off x="6887805" y="2963198"/>
                <a:ext cx="155520" cy="24012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98313570-8016-44FD-BFBD-6B1E0B70F55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870165" y="2945198"/>
                  <a:ext cx="1911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7077EEEF-1944-4E8D-B10E-8CF9F7651C5C}"/>
                    </a:ext>
                  </a:extLst>
                </p14:cNvPr>
                <p14:cNvContentPartPr/>
                <p14:nvPr/>
              </p14:nvContentPartPr>
              <p14:xfrm>
                <a:off x="6890325" y="2962478"/>
                <a:ext cx="156240" cy="24588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7077EEEF-1944-4E8D-B10E-8CF9F7651C5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6872325" y="2944478"/>
                  <a:ext cx="191880" cy="28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2" name="Group 661">
            <a:extLst>
              <a:ext uri="{FF2B5EF4-FFF2-40B4-BE49-F238E27FC236}">
                <a16:creationId xmlns:a16="http://schemas.microsoft.com/office/drawing/2014/main" id="{BC3C4BFF-9841-4155-9698-CA0427799D77}"/>
              </a:ext>
            </a:extLst>
          </p:cNvPr>
          <p:cNvGrpSpPr/>
          <p:nvPr/>
        </p:nvGrpSpPr>
        <p:grpSpPr>
          <a:xfrm>
            <a:off x="7258245" y="2869238"/>
            <a:ext cx="739800" cy="317520"/>
            <a:chOff x="7258245" y="2869238"/>
            <a:chExt cx="739800" cy="31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90D2551E-993E-41E5-8E0E-F87AA549804E}"/>
                    </a:ext>
                  </a:extLst>
                </p14:cNvPr>
                <p14:cNvContentPartPr/>
                <p14:nvPr/>
              </p14:nvContentPartPr>
              <p14:xfrm>
                <a:off x="7258245" y="2946278"/>
                <a:ext cx="153720" cy="24048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90D2551E-993E-41E5-8E0E-F87AA549804E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240245" y="2928278"/>
                  <a:ext cx="1893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5FC15E25-CF32-46FF-8732-F5D8BA711843}"/>
                    </a:ext>
                  </a:extLst>
                </p14:cNvPr>
                <p14:cNvContentPartPr/>
                <p14:nvPr/>
              </p14:nvContentPartPr>
              <p14:xfrm>
                <a:off x="7608885" y="2931518"/>
                <a:ext cx="186840" cy="24804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5FC15E25-CF32-46FF-8732-F5D8BA711843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591245" y="2913518"/>
                  <a:ext cx="2224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20D5FBB1-504D-4B7C-B7BE-AB6456A94594}"/>
                    </a:ext>
                  </a:extLst>
                </p14:cNvPr>
                <p14:cNvContentPartPr/>
                <p14:nvPr/>
              </p14:nvContentPartPr>
              <p14:xfrm>
                <a:off x="7926405" y="2869238"/>
                <a:ext cx="71640" cy="7668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20D5FBB1-504D-4B7C-B7BE-AB6456A94594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908405" y="2851238"/>
                  <a:ext cx="107280" cy="11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663" name="Ink 662">
                <a:extLst>
                  <a:ext uri="{FF2B5EF4-FFF2-40B4-BE49-F238E27FC236}">
                    <a16:creationId xmlns:a16="http://schemas.microsoft.com/office/drawing/2014/main" id="{A8775AB9-1DB2-4B34-904A-368E5E6EBA0A}"/>
                  </a:ext>
                </a:extLst>
              </p14:cNvPr>
              <p14:cNvContentPartPr/>
              <p14:nvPr/>
            </p14:nvContentPartPr>
            <p14:xfrm>
              <a:off x="8140605" y="3158678"/>
              <a:ext cx="360" cy="360"/>
            </p14:xfrm>
          </p:contentPart>
        </mc:Choice>
        <mc:Fallback xmlns="">
          <p:pic>
            <p:nvPicPr>
              <p:cNvPr id="663" name="Ink 662">
                <a:extLst>
                  <a:ext uri="{FF2B5EF4-FFF2-40B4-BE49-F238E27FC236}">
                    <a16:creationId xmlns:a16="http://schemas.microsoft.com/office/drawing/2014/main" id="{A8775AB9-1DB2-4B34-904A-368E5E6EBA0A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8122965" y="314103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6" name="Group 675">
            <a:extLst>
              <a:ext uri="{FF2B5EF4-FFF2-40B4-BE49-F238E27FC236}">
                <a16:creationId xmlns:a16="http://schemas.microsoft.com/office/drawing/2014/main" id="{CA233276-35A6-4744-9787-A65A7DFD0E94}"/>
              </a:ext>
            </a:extLst>
          </p:cNvPr>
          <p:cNvGrpSpPr/>
          <p:nvPr/>
        </p:nvGrpSpPr>
        <p:grpSpPr>
          <a:xfrm>
            <a:off x="8375325" y="2873198"/>
            <a:ext cx="917640" cy="263520"/>
            <a:chOff x="8375325" y="2873198"/>
            <a:chExt cx="91764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43753510-88D5-48A8-BBD8-7CDE6DF9AB00}"/>
                    </a:ext>
                  </a:extLst>
                </p14:cNvPr>
                <p14:cNvContentPartPr/>
                <p14:nvPr/>
              </p14:nvContentPartPr>
              <p14:xfrm>
                <a:off x="8398005" y="2949518"/>
                <a:ext cx="36720" cy="18720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43753510-88D5-48A8-BBD8-7CDE6DF9AB0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380365" y="2931518"/>
                  <a:ext cx="72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2EA3AA4B-50AE-4269-A2F7-137186376CFA}"/>
                    </a:ext>
                  </a:extLst>
                </p14:cNvPr>
                <p14:cNvContentPartPr/>
                <p14:nvPr/>
              </p14:nvContentPartPr>
              <p14:xfrm>
                <a:off x="8375325" y="2894798"/>
                <a:ext cx="165960" cy="3564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2EA3AA4B-50AE-4269-A2F7-137186376CFA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357685" y="2877158"/>
                  <a:ext cx="2016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E237DB77-B9A9-4893-924E-E25901D34977}"/>
                    </a:ext>
                  </a:extLst>
                </p14:cNvPr>
                <p14:cNvContentPartPr/>
                <p14:nvPr/>
              </p14:nvContentPartPr>
              <p14:xfrm>
                <a:off x="8415645" y="2907758"/>
                <a:ext cx="294840" cy="22572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E237DB77-B9A9-4893-924E-E25901D34977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398005" y="2889758"/>
                  <a:ext cx="330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1DF81A97-A102-4FAE-B206-4F421131E42F}"/>
                    </a:ext>
                  </a:extLst>
                </p14:cNvPr>
                <p14:cNvContentPartPr/>
                <p14:nvPr/>
              </p14:nvContentPartPr>
              <p14:xfrm>
                <a:off x="8796165" y="2887598"/>
                <a:ext cx="203760" cy="24588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1DF81A97-A102-4FAE-B206-4F421131E42F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778165" y="2869958"/>
                  <a:ext cx="2394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E9252F31-CAAE-4739-B427-6FEBA76D3BD3}"/>
                    </a:ext>
                  </a:extLst>
                </p14:cNvPr>
                <p14:cNvContentPartPr/>
                <p14:nvPr/>
              </p14:nvContentPartPr>
              <p14:xfrm>
                <a:off x="9071205" y="2873198"/>
                <a:ext cx="221760" cy="20736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E9252F31-CAAE-4739-B427-6FEBA76D3BD3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9053205" y="2855198"/>
                  <a:ext cx="25740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57BAB7E3-5E0C-490D-82E5-22444C63FFA9}"/>
              </a:ext>
            </a:extLst>
          </p:cNvPr>
          <p:cNvGrpSpPr/>
          <p:nvPr/>
        </p:nvGrpSpPr>
        <p:grpSpPr>
          <a:xfrm>
            <a:off x="9536685" y="2893358"/>
            <a:ext cx="1014120" cy="274680"/>
            <a:chOff x="9536685" y="2893358"/>
            <a:chExt cx="101412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C1116A68-8310-4C96-BBF7-FD771DDCEC54}"/>
                    </a:ext>
                  </a:extLst>
                </p14:cNvPr>
                <p14:cNvContentPartPr/>
                <p14:nvPr/>
              </p14:nvContentPartPr>
              <p14:xfrm>
                <a:off x="9545325" y="2893358"/>
                <a:ext cx="168840" cy="274680"/>
              </p14:xfrm>
            </p:contentPart>
          </mc:Choice>
          <mc:Fallback xmlns=""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C1116A68-8310-4C96-BBF7-FD771DDCEC54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9527325" y="2875358"/>
                  <a:ext cx="2044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4C8B0000-363B-4EA5-B12C-9F1B07941BA6}"/>
                    </a:ext>
                  </a:extLst>
                </p14:cNvPr>
                <p14:cNvContentPartPr/>
                <p14:nvPr/>
              </p14:nvContentPartPr>
              <p14:xfrm>
                <a:off x="9536685" y="3016118"/>
                <a:ext cx="201240" cy="2520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4C8B0000-363B-4EA5-B12C-9F1B07941BA6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519045" y="2998118"/>
                  <a:ext cx="2368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710907A8-CB7B-4061-AC55-987B8C69D0F6}"/>
                    </a:ext>
                  </a:extLst>
                </p14:cNvPr>
                <p14:cNvContentPartPr/>
                <p14:nvPr/>
              </p14:nvContentPartPr>
              <p14:xfrm>
                <a:off x="9764205" y="2918198"/>
                <a:ext cx="219960" cy="19944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710907A8-CB7B-4061-AC55-987B8C69D0F6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9746565" y="2900198"/>
                  <a:ext cx="2556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0F4562B4-A527-4F7E-A251-55DA8B617E80}"/>
                    </a:ext>
                  </a:extLst>
                </p14:cNvPr>
                <p14:cNvContentPartPr/>
                <p14:nvPr/>
              </p14:nvContentPartPr>
              <p14:xfrm>
                <a:off x="10093605" y="2952038"/>
                <a:ext cx="102240" cy="19944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0F4562B4-A527-4F7E-A251-55DA8B617E80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075605" y="2934038"/>
                  <a:ext cx="137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EAA70738-8EA2-4CC6-8D5C-1D819E8993B9}"/>
                    </a:ext>
                  </a:extLst>
                </p14:cNvPr>
                <p14:cNvContentPartPr/>
                <p14:nvPr/>
              </p14:nvContentPartPr>
              <p14:xfrm>
                <a:off x="10371525" y="2928998"/>
                <a:ext cx="18000" cy="20376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EAA70738-8EA2-4CC6-8D5C-1D819E8993B9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0353525" y="2910998"/>
                  <a:ext cx="536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0609214E-10A5-4A72-9068-6A6CA6C6C48E}"/>
                    </a:ext>
                  </a:extLst>
                </p14:cNvPr>
                <p14:cNvContentPartPr/>
                <p14:nvPr/>
              </p14:nvContentPartPr>
              <p14:xfrm>
                <a:off x="10325445" y="2919638"/>
                <a:ext cx="225360" cy="21132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0609214E-10A5-4A72-9068-6A6CA6C6C48E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307805" y="2901998"/>
                  <a:ext cx="26100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3" name="Group 692">
            <a:extLst>
              <a:ext uri="{FF2B5EF4-FFF2-40B4-BE49-F238E27FC236}">
                <a16:creationId xmlns:a16="http://schemas.microsoft.com/office/drawing/2014/main" id="{4E256598-1805-40B0-9092-00FEFABF8698}"/>
              </a:ext>
            </a:extLst>
          </p:cNvPr>
          <p:cNvGrpSpPr/>
          <p:nvPr/>
        </p:nvGrpSpPr>
        <p:grpSpPr>
          <a:xfrm>
            <a:off x="1097205" y="3840878"/>
            <a:ext cx="1198440" cy="254160"/>
            <a:chOff x="1097205" y="3840878"/>
            <a:chExt cx="119844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34550807-303D-4021-AB1F-203B4A86F12D}"/>
                    </a:ext>
                  </a:extLst>
                </p14:cNvPr>
                <p14:cNvContentPartPr/>
                <p14:nvPr/>
              </p14:nvContentPartPr>
              <p14:xfrm>
                <a:off x="1177845" y="3860678"/>
                <a:ext cx="31680" cy="22248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34550807-303D-4021-AB1F-203B4A86F12D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159845" y="3843038"/>
                  <a:ext cx="673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C78EF6E5-C6D4-435C-A82D-F2593EDAA380}"/>
                    </a:ext>
                  </a:extLst>
                </p14:cNvPr>
                <p14:cNvContentPartPr/>
                <p14:nvPr/>
              </p14:nvContentPartPr>
              <p14:xfrm>
                <a:off x="1097205" y="3843758"/>
                <a:ext cx="194040" cy="1044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C78EF6E5-C6D4-435C-A82D-F2593EDAA380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79205" y="3825758"/>
                  <a:ext cx="229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2F7C9CEF-5649-442E-B02E-D744BDF35D26}"/>
                    </a:ext>
                  </a:extLst>
                </p14:cNvPr>
                <p14:cNvContentPartPr/>
                <p14:nvPr/>
              </p14:nvContentPartPr>
              <p14:xfrm>
                <a:off x="1340565" y="3846278"/>
                <a:ext cx="242640" cy="24372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2F7C9CEF-5649-442E-B02E-D744BDF35D26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322925" y="3828278"/>
                  <a:ext cx="278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0FECA23F-BEBF-48AF-A449-28F5435A3865}"/>
                    </a:ext>
                  </a:extLst>
                </p14:cNvPr>
                <p14:cNvContentPartPr/>
                <p14:nvPr/>
              </p14:nvContentPartPr>
              <p14:xfrm>
                <a:off x="1665645" y="3896678"/>
                <a:ext cx="139320" cy="19836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0FECA23F-BEBF-48AF-A449-28F5435A3865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648005" y="3879038"/>
                  <a:ext cx="1749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96FA0216-5655-40E2-B8BD-898BB2C6EBE4}"/>
                    </a:ext>
                  </a:extLst>
                </p14:cNvPr>
                <p14:cNvContentPartPr/>
                <p14:nvPr/>
              </p14:nvContentPartPr>
              <p14:xfrm>
                <a:off x="1965525" y="3869678"/>
                <a:ext cx="16560" cy="19152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96FA0216-5655-40E2-B8BD-898BB2C6EBE4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947525" y="3851678"/>
                  <a:ext cx="522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7E6BB29E-795A-49DD-A3D6-275D76CA2CA0}"/>
                    </a:ext>
                  </a:extLst>
                </p14:cNvPr>
                <p14:cNvContentPartPr/>
                <p14:nvPr/>
              </p14:nvContentPartPr>
              <p14:xfrm>
                <a:off x="1870845" y="3840878"/>
                <a:ext cx="254520" cy="21888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7E6BB29E-795A-49DD-A3D6-275D76CA2CA0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852845" y="3822878"/>
                  <a:ext cx="290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1591C4E0-C9EF-4B02-A99C-ED29443F18DD}"/>
                    </a:ext>
                  </a:extLst>
                </p14:cNvPr>
                <p14:cNvContentPartPr/>
                <p14:nvPr/>
              </p14:nvContentPartPr>
              <p14:xfrm>
                <a:off x="2128965" y="3845558"/>
                <a:ext cx="166680" cy="19692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1591C4E0-C9EF-4B02-A99C-ED29443F18DD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110965" y="3827558"/>
                  <a:ext cx="20232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F0C3136E-ACCF-479A-B1A3-69768317D431}"/>
              </a:ext>
            </a:extLst>
          </p:cNvPr>
          <p:cNvGrpSpPr/>
          <p:nvPr/>
        </p:nvGrpSpPr>
        <p:grpSpPr>
          <a:xfrm>
            <a:off x="2593725" y="3748358"/>
            <a:ext cx="1258200" cy="264960"/>
            <a:chOff x="2593725" y="3748358"/>
            <a:chExt cx="125820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B2D525F2-4747-45D1-9B64-C28DFE4996FB}"/>
                    </a:ext>
                  </a:extLst>
                </p14:cNvPr>
                <p14:cNvContentPartPr/>
                <p14:nvPr/>
              </p14:nvContentPartPr>
              <p14:xfrm>
                <a:off x="2593725" y="3830078"/>
                <a:ext cx="155520" cy="18108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B2D525F2-4747-45D1-9B64-C28DFE4996FB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575725" y="3812438"/>
                  <a:ext cx="191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E7D3A8BA-3599-4530-A6F0-8613A9D5576D}"/>
                    </a:ext>
                  </a:extLst>
                </p14:cNvPr>
                <p14:cNvContentPartPr/>
                <p14:nvPr/>
              </p14:nvContentPartPr>
              <p14:xfrm>
                <a:off x="2833485" y="3806318"/>
                <a:ext cx="189360" cy="20700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E7D3A8BA-3599-4530-A6F0-8613A9D5576D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15485" y="3788318"/>
                  <a:ext cx="2250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034459FB-7826-4980-8192-DEF5E2E756CE}"/>
                    </a:ext>
                  </a:extLst>
                </p14:cNvPr>
                <p14:cNvContentPartPr/>
                <p14:nvPr/>
              </p14:nvContentPartPr>
              <p14:xfrm>
                <a:off x="2838165" y="3875798"/>
                <a:ext cx="199800" cy="6300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034459FB-7826-4980-8192-DEF5E2E756CE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820165" y="3858158"/>
                  <a:ext cx="235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97EA726F-2D72-46C2-B99C-3275E0A6755F}"/>
                    </a:ext>
                  </a:extLst>
                </p14:cNvPr>
                <p14:cNvContentPartPr/>
                <p14:nvPr/>
              </p14:nvContentPartPr>
              <p14:xfrm>
                <a:off x="3157485" y="3781118"/>
                <a:ext cx="128880" cy="22356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97EA726F-2D72-46C2-B99C-3275E0A6755F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3139485" y="3763478"/>
                  <a:ext cx="1645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EAB6E7E9-D722-4FD8-B68D-02EBC6E8B328}"/>
                    </a:ext>
                  </a:extLst>
                </p14:cNvPr>
                <p14:cNvContentPartPr/>
                <p14:nvPr/>
              </p14:nvContentPartPr>
              <p14:xfrm>
                <a:off x="3405885" y="3795878"/>
                <a:ext cx="163440" cy="186840"/>
              </p14:xfrm>
            </p:contentPart>
          </mc:Choice>
          <mc:Fallback xmlns=""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EAB6E7E9-D722-4FD8-B68D-02EBC6E8B328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3388245" y="3777878"/>
                  <a:ext cx="199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B8A3AF5F-248C-4C3E-8178-EA93F13BC962}"/>
                    </a:ext>
                  </a:extLst>
                </p14:cNvPr>
                <p14:cNvContentPartPr/>
                <p14:nvPr/>
              </p14:nvContentPartPr>
              <p14:xfrm>
                <a:off x="3681285" y="3748358"/>
                <a:ext cx="102240" cy="18756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B8A3AF5F-248C-4C3E-8178-EA93F13BC962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3663285" y="3730718"/>
                  <a:ext cx="137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14FC8393-8E7A-4BED-AD2C-9CED70813D69}"/>
                    </a:ext>
                  </a:extLst>
                </p14:cNvPr>
                <p14:cNvContentPartPr/>
                <p14:nvPr/>
              </p14:nvContentPartPr>
              <p14:xfrm>
                <a:off x="3705045" y="3812438"/>
                <a:ext cx="146880" cy="3096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14FC8393-8E7A-4BED-AD2C-9CED70813D69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3687045" y="3794798"/>
                  <a:ext cx="18252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3" name="Group 712">
            <a:extLst>
              <a:ext uri="{FF2B5EF4-FFF2-40B4-BE49-F238E27FC236}">
                <a16:creationId xmlns:a16="http://schemas.microsoft.com/office/drawing/2014/main" id="{4D07334F-32D2-4137-9B5E-41BF64B84340}"/>
              </a:ext>
            </a:extLst>
          </p:cNvPr>
          <p:cNvGrpSpPr/>
          <p:nvPr/>
        </p:nvGrpSpPr>
        <p:grpSpPr>
          <a:xfrm>
            <a:off x="4114365" y="3627398"/>
            <a:ext cx="699120" cy="255960"/>
            <a:chOff x="4114365" y="3627398"/>
            <a:chExt cx="69912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65B84C6B-99DF-47FA-9755-D951CABCC619}"/>
                    </a:ext>
                  </a:extLst>
                </p14:cNvPr>
                <p14:cNvContentPartPr/>
                <p14:nvPr/>
              </p14:nvContentPartPr>
              <p14:xfrm>
                <a:off x="4160085" y="3627398"/>
                <a:ext cx="128160" cy="25596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65B84C6B-99DF-47FA-9755-D951CABCC619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4142445" y="3609398"/>
                  <a:ext cx="163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3772AA82-ABF5-496D-A90A-5A95426F0F8C}"/>
                    </a:ext>
                  </a:extLst>
                </p14:cNvPr>
                <p14:cNvContentPartPr/>
                <p14:nvPr/>
              </p14:nvContentPartPr>
              <p14:xfrm>
                <a:off x="4114365" y="3663398"/>
                <a:ext cx="226440" cy="10080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3772AA82-ABF5-496D-A90A-5A95426F0F8C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4096365" y="3645398"/>
                  <a:ext cx="262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1FC89523-5EB5-4F62-84E1-48145B53EB90}"/>
                    </a:ext>
                  </a:extLst>
                </p14:cNvPr>
                <p14:cNvContentPartPr/>
                <p14:nvPr/>
              </p14:nvContentPartPr>
              <p14:xfrm>
                <a:off x="4387965" y="3627398"/>
                <a:ext cx="152280" cy="24948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1FC89523-5EB5-4F62-84E1-48145B53EB90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4369965" y="3609398"/>
                  <a:ext cx="187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89A13C62-4C2A-4D5B-AC22-6EFB9D462BC1}"/>
                    </a:ext>
                  </a:extLst>
                </p14:cNvPr>
                <p14:cNvContentPartPr/>
                <p14:nvPr/>
              </p14:nvContentPartPr>
              <p14:xfrm>
                <a:off x="4569405" y="3634238"/>
                <a:ext cx="244080" cy="22176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89A13C62-4C2A-4D5B-AC22-6EFB9D462BC1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4551765" y="3616598"/>
                  <a:ext cx="27972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7" name="Group 746">
            <a:extLst>
              <a:ext uri="{FF2B5EF4-FFF2-40B4-BE49-F238E27FC236}">
                <a16:creationId xmlns:a16="http://schemas.microsoft.com/office/drawing/2014/main" id="{32BA0336-9555-48AB-85AE-ED2B0ACE59F7}"/>
              </a:ext>
            </a:extLst>
          </p:cNvPr>
          <p:cNvGrpSpPr/>
          <p:nvPr/>
        </p:nvGrpSpPr>
        <p:grpSpPr>
          <a:xfrm>
            <a:off x="902085" y="4750238"/>
            <a:ext cx="279720" cy="138240"/>
            <a:chOff x="902085" y="4750238"/>
            <a:chExt cx="279720" cy="1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3C8F4691-FB3C-40FB-8C2C-02AD85F34CA0}"/>
                    </a:ext>
                  </a:extLst>
                </p14:cNvPr>
                <p14:cNvContentPartPr/>
                <p14:nvPr/>
              </p14:nvContentPartPr>
              <p14:xfrm>
                <a:off x="902085" y="4750238"/>
                <a:ext cx="176760" cy="138240"/>
              </p14:xfrm>
            </p:contentPart>
          </mc:Choice>
          <mc:Fallback xmlns=""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3C8F4691-FB3C-40FB-8C2C-02AD85F34CA0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884085" y="4732598"/>
                  <a:ext cx="2124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7FE0EF7A-C971-410D-BDBD-5892140B53F2}"/>
                    </a:ext>
                  </a:extLst>
                </p14:cNvPr>
                <p14:cNvContentPartPr/>
                <p14:nvPr/>
              </p14:nvContentPartPr>
              <p14:xfrm>
                <a:off x="1172445" y="4865078"/>
                <a:ext cx="9360" cy="8280"/>
              </p14:xfrm>
            </p:contentPart>
          </mc:Choice>
          <mc:Fallback xmlns=""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7FE0EF7A-C971-410D-BDBD-5892140B53F2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154805" y="4847438"/>
                  <a:ext cx="4500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7">
            <p14:nvContentPartPr>
              <p14:cNvPr id="746" name="Ink 745">
                <a:extLst>
                  <a:ext uri="{FF2B5EF4-FFF2-40B4-BE49-F238E27FC236}">
                    <a16:creationId xmlns:a16="http://schemas.microsoft.com/office/drawing/2014/main" id="{3FA1C620-E6EF-4A8A-817F-44A56EA2BAF9}"/>
                  </a:ext>
                </a:extLst>
              </p14:cNvPr>
              <p14:cNvContentPartPr/>
              <p14:nvPr/>
            </p14:nvContentPartPr>
            <p14:xfrm>
              <a:off x="1632885" y="4581038"/>
              <a:ext cx="233640" cy="360720"/>
            </p14:xfrm>
          </p:contentPart>
        </mc:Choice>
        <mc:Fallback xmlns="">
          <p:pic>
            <p:nvPicPr>
              <p:cNvPr id="746" name="Ink 745">
                <a:extLst>
                  <a:ext uri="{FF2B5EF4-FFF2-40B4-BE49-F238E27FC236}">
                    <a16:creationId xmlns:a16="http://schemas.microsoft.com/office/drawing/2014/main" id="{3FA1C620-E6EF-4A8A-817F-44A56EA2BAF9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1614885" y="4563398"/>
                <a:ext cx="269280" cy="39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51" name="Group 750">
            <a:extLst>
              <a:ext uri="{FF2B5EF4-FFF2-40B4-BE49-F238E27FC236}">
                <a16:creationId xmlns:a16="http://schemas.microsoft.com/office/drawing/2014/main" id="{45ED6D6C-8DD7-49ED-84D4-B56CD5A8DEB2}"/>
              </a:ext>
            </a:extLst>
          </p:cNvPr>
          <p:cNvGrpSpPr/>
          <p:nvPr/>
        </p:nvGrpSpPr>
        <p:grpSpPr>
          <a:xfrm>
            <a:off x="2161725" y="4658078"/>
            <a:ext cx="220680" cy="286920"/>
            <a:chOff x="2161725" y="4658078"/>
            <a:chExt cx="22068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FFE06908-8C4F-4DDE-A8B6-1813858D1E81}"/>
                    </a:ext>
                  </a:extLst>
                </p14:cNvPr>
                <p14:cNvContentPartPr/>
                <p14:nvPr/>
              </p14:nvContentPartPr>
              <p14:xfrm>
                <a:off x="2161725" y="4770398"/>
                <a:ext cx="29160" cy="14472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FFE06908-8C4F-4DDE-A8B6-1813858D1E81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144085" y="4752398"/>
                  <a:ext cx="64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2665B92B-086D-47BC-BF04-6A9456B3F5AC}"/>
                    </a:ext>
                  </a:extLst>
                </p14:cNvPr>
                <p14:cNvContentPartPr/>
                <p14:nvPr/>
              </p14:nvContentPartPr>
              <p14:xfrm>
                <a:off x="2262525" y="4772198"/>
                <a:ext cx="119880" cy="172800"/>
              </p14:xfrm>
            </p:contentPart>
          </mc:Choice>
          <mc:Fallback xmlns=""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2665B92B-086D-47BC-BF04-6A9456B3F5AC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244525" y="4754198"/>
                  <a:ext cx="1555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982B20C5-4A8F-4B7B-93B7-F3958CBA7C62}"/>
                    </a:ext>
                  </a:extLst>
                </p14:cNvPr>
                <p14:cNvContentPartPr/>
                <p14:nvPr/>
              </p14:nvContentPartPr>
              <p14:xfrm>
                <a:off x="2161725" y="4658078"/>
                <a:ext cx="29160" cy="19440"/>
              </p14:xfrm>
            </p:contentPart>
          </mc:Choice>
          <mc:Fallback xmlns=""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982B20C5-4A8F-4B7B-93B7-F3958CBA7C62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2144085" y="4640438"/>
                  <a:ext cx="6480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4" name="Group 753">
            <a:extLst>
              <a:ext uri="{FF2B5EF4-FFF2-40B4-BE49-F238E27FC236}">
                <a16:creationId xmlns:a16="http://schemas.microsoft.com/office/drawing/2014/main" id="{74A1A63F-3CE4-41DE-8160-CB459F8BC45F}"/>
              </a:ext>
            </a:extLst>
          </p:cNvPr>
          <p:cNvGrpSpPr/>
          <p:nvPr/>
        </p:nvGrpSpPr>
        <p:grpSpPr>
          <a:xfrm>
            <a:off x="2802885" y="4545398"/>
            <a:ext cx="368640" cy="417600"/>
            <a:chOff x="2802885" y="4545398"/>
            <a:chExt cx="368640" cy="4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5559EC05-B5D3-4AE9-AC4C-E5206C315DD1}"/>
                    </a:ext>
                  </a:extLst>
                </p14:cNvPr>
                <p14:cNvContentPartPr/>
                <p14:nvPr/>
              </p14:nvContentPartPr>
              <p14:xfrm>
                <a:off x="2802885" y="4545398"/>
                <a:ext cx="302760" cy="401040"/>
              </p14:xfrm>
            </p:contentPart>
          </mc:Choice>
          <mc:Fallback xmlns=""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5559EC05-B5D3-4AE9-AC4C-E5206C315DD1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2784885" y="4527758"/>
                  <a:ext cx="3384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1F217743-2D78-4444-920D-9F580AAA2E4F}"/>
                    </a:ext>
                  </a:extLst>
                </p14:cNvPr>
                <p14:cNvContentPartPr/>
                <p14:nvPr/>
              </p14:nvContentPartPr>
              <p14:xfrm>
                <a:off x="2820885" y="4583558"/>
                <a:ext cx="350640" cy="379440"/>
              </p14:xfrm>
            </p:contentPart>
          </mc:Choice>
          <mc:Fallback xmlns=""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1F217743-2D78-4444-920D-9F580AAA2E4F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2803245" y="4565558"/>
                  <a:ext cx="386280" cy="41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7" name="Group 766">
            <a:extLst>
              <a:ext uri="{FF2B5EF4-FFF2-40B4-BE49-F238E27FC236}">
                <a16:creationId xmlns:a16="http://schemas.microsoft.com/office/drawing/2014/main" id="{586072F9-1CFE-4331-80DB-68FA3C08D86B}"/>
              </a:ext>
            </a:extLst>
          </p:cNvPr>
          <p:cNvGrpSpPr/>
          <p:nvPr/>
        </p:nvGrpSpPr>
        <p:grpSpPr>
          <a:xfrm>
            <a:off x="911445" y="5716118"/>
            <a:ext cx="285840" cy="253080"/>
            <a:chOff x="911445" y="5716118"/>
            <a:chExt cx="28584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CA318051-48ED-4A98-A34B-A445C5B0CB56}"/>
                    </a:ext>
                  </a:extLst>
                </p14:cNvPr>
                <p14:cNvContentPartPr/>
                <p14:nvPr/>
              </p14:nvContentPartPr>
              <p14:xfrm>
                <a:off x="911445" y="5716118"/>
                <a:ext cx="181440" cy="25308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CA318051-48ED-4A98-A34B-A445C5B0CB56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893445" y="5698478"/>
                  <a:ext cx="2170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9FAE6C07-7CBD-40FF-BDC6-C7300A6143A5}"/>
                    </a:ext>
                  </a:extLst>
                </p14:cNvPr>
                <p14:cNvContentPartPr/>
                <p14:nvPr/>
              </p14:nvContentPartPr>
              <p14:xfrm>
                <a:off x="1192965" y="5907998"/>
                <a:ext cx="4320" cy="22680"/>
              </p14:xfrm>
            </p:contentPart>
          </mc:Choice>
          <mc:Fallback xmlns=""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9FAE6C07-7CBD-40FF-BDC6-C7300A6143A5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174965" y="5889998"/>
                  <a:ext cx="3996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3">
            <p14:nvContentPartPr>
              <p14:cNvPr id="757" name="Ink 756">
                <a:extLst>
                  <a:ext uri="{FF2B5EF4-FFF2-40B4-BE49-F238E27FC236}">
                    <a16:creationId xmlns:a16="http://schemas.microsoft.com/office/drawing/2014/main" id="{BBE3ACEB-6D84-4058-825B-910C0E3462D0}"/>
                  </a:ext>
                </a:extLst>
              </p14:cNvPr>
              <p14:cNvContentPartPr/>
              <p14:nvPr/>
            </p14:nvContentPartPr>
            <p14:xfrm>
              <a:off x="1645485" y="5610278"/>
              <a:ext cx="285840" cy="353160"/>
            </p14:xfrm>
          </p:contentPart>
        </mc:Choice>
        <mc:Fallback xmlns="">
          <p:pic>
            <p:nvPicPr>
              <p:cNvPr id="757" name="Ink 756">
                <a:extLst>
                  <a:ext uri="{FF2B5EF4-FFF2-40B4-BE49-F238E27FC236}">
                    <a16:creationId xmlns:a16="http://schemas.microsoft.com/office/drawing/2014/main" id="{BBE3ACEB-6D84-4058-825B-910C0E3462D0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1627845" y="5592638"/>
                <a:ext cx="321480" cy="38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6" name="Group 765">
            <a:extLst>
              <a:ext uri="{FF2B5EF4-FFF2-40B4-BE49-F238E27FC236}">
                <a16:creationId xmlns:a16="http://schemas.microsoft.com/office/drawing/2014/main" id="{CE22C82D-4EEA-40DE-8B52-BE759DE4CC9B}"/>
              </a:ext>
            </a:extLst>
          </p:cNvPr>
          <p:cNvGrpSpPr/>
          <p:nvPr/>
        </p:nvGrpSpPr>
        <p:grpSpPr>
          <a:xfrm>
            <a:off x="2284125" y="5668238"/>
            <a:ext cx="224280" cy="195840"/>
            <a:chOff x="2284125" y="5668238"/>
            <a:chExt cx="22428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A58BECEE-264C-463A-B782-525A17C9E8AE}"/>
                    </a:ext>
                  </a:extLst>
                </p14:cNvPr>
                <p14:cNvContentPartPr/>
                <p14:nvPr/>
              </p14:nvContentPartPr>
              <p14:xfrm>
                <a:off x="2284125" y="5668238"/>
                <a:ext cx="48960" cy="156960"/>
              </p14:xfrm>
            </p:contentPart>
          </mc:Choice>
          <mc:Fallback xmlns=""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A58BECEE-264C-463A-B782-525A17C9E8AE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2266125" y="5650238"/>
                  <a:ext cx="846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759" name="Ink 758">
                  <a:extLst>
                    <a:ext uri="{FF2B5EF4-FFF2-40B4-BE49-F238E27FC236}">
                      <a16:creationId xmlns:a16="http://schemas.microsoft.com/office/drawing/2014/main" id="{A3F38D34-81BD-4311-A1E3-4BC827DF9B60}"/>
                    </a:ext>
                  </a:extLst>
                </p14:cNvPr>
                <p14:cNvContentPartPr/>
                <p14:nvPr/>
              </p14:nvContentPartPr>
              <p14:xfrm>
                <a:off x="2401125" y="5679038"/>
                <a:ext cx="107280" cy="185040"/>
              </p14:xfrm>
            </p:contentPart>
          </mc:Choice>
          <mc:Fallback xmlns="">
            <p:pic>
              <p:nvPicPr>
                <p:cNvPr id="759" name="Ink 758">
                  <a:extLst>
                    <a:ext uri="{FF2B5EF4-FFF2-40B4-BE49-F238E27FC236}">
                      <a16:creationId xmlns:a16="http://schemas.microsoft.com/office/drawing/2014/main" id="{A3F38D34-81BD-4311-A1E3-4BC827DF9B60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2383485" y="5661398"/>
                  <a:ext cx="142920" cy="22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9">
            <p14:nvContentPartPr>
              <p14:cNvPr id="760" name="Ink 759">
                <a:extLst>
                  <a:ext uri="{FF2B5EF4-FFF2-40B4-BE49-F238E27FC236}">
                    <a16:creationId xmlns:a16="http://schemas.microsoft.com/office/drawing/2014/main" id="{60F6FA03-B152-4399-B113-14E9DCB19ED8}"/>
                  </a:ext>
                </a:extLst>
              </p14:cNvPr>
              <p14:cNvContentPartPr/>
              <p14:nvPr/>
            </p14:nvContentPartPr>
            <p14:xfrm>
              <a:off x="2319405" y="5514158"/>
              <a:ext cx="17280" cy="42120"/>
            </p14:xfrm>
          </p:contentPart>
        </mc:Choice>
        <mc:Fallback xmlns="">
          <p:pic>
            <p:nvPicPr>
              <p:cNvPr id="760" name="Ink 759">
                <a:extLst>
                  <a:ext uri="{FF2B5EF4-FFF2-40B4-BE49-F238E27FC236}">
                    <a16:creationId xmlns:a16="http://schemas.microsoft.com/office/drawing/2014/main" id="{60F6FA03-B152-4399-B113-14E9DCB19ED8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2301765" y="5496158"/>
                <a:ext cx="5292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5" name="Group 764">
            <a:extLst>
              <a:ext uri="{FF2B5EF4-FFF2-40B4-BE49-F238E27FC236}">
                <a16:creationId xmlns:a16="http://schemas.microsoft.com/office/drawing/2014/main" id="{6A68E48B-A520-4723-8AE2-9147C15380E5}"/>
              </a:ext>
            </a:extLst>
          </p:cNvPr>
          <p:cNvGrpSpPr/>
          <p:nvPr/>
        </p:nvGrpSpPr>
        <p:grpSpPr>
          <a:xfrm>
            <a:off x="3039045" y="5364038"/>
            <a:ext cx="662400" cy="537480"/>
            <a:chOff x="3039045" y="5364038"/>
            <a:chExt cx="662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D52FC8B9-5547-4CA5-9AEC-EC795A53E5DF}"/>
                    </a:ext>
                  </a:extLst>
                </p14:cNvPr>
                <p14:cNvContentPartPr/>
                <p14:nvPr/>
              </p14:nvContentPartPr>
              <p14:xfrm>
                <a:off x="3039045" y="5482478"/>
                <a:ext cx="293760" cy="404280"/>
              </p14:xfrm>
            </p:contentPart>
          </mc:Choice>
          <mc:Fallback xmlns=""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D52FC8B9-5547-4CA5-9AEC-EC795A53E5DF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3021405" y="5464838"/>
                  <a:ext cx="3294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1C0AE7DD-0BF8-45A5-A021-DC4A7644AC77}"/>
                    </a:ext>
                  </a:extLst>
                </p14:cNvPr>
                <p14:cNvContentPartPr/>
                <p14:nvPr/>
              </p14:nvContentPartPr>
              <p14:xfrm>
                <a:off x="3082605" y="5514158"/>
                <a:ext cx="296280" cy="38736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1C0AE7DD-0BF8-45A5-A021-DC4A7644AC77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3064965" y="5496158"/>
                  <a:ext cx="3319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74209AC4-5971-433D-B5E9-01AD035CF035}"/>
                    </a:ext>
                  </a:extLst>
                </p14:cNvPr>
                <p14:cNvContentPartPr/>
                <p14:nvPr/>
              </p14:nvContentPartPr>
              <p14:xfrm>
                <a:off x="3532245" y="5437118"/>
                <a:ext cx="169200" cy="1836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74209AC4-5971-433D-B5E9-01AD035CF035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3514245" y="5419118"/>
                  <a:ext cx="2048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A76CF659-0EE6-4C12-A22D-6B1694930390}"/>
                    </a:ext>
                  </a:extLst>
                </p14:cNvPr>
                <p14:cNvContentPartPr/>
                <p14:nvPr/>
              </p14:nvContentPartPr>
              <p14:xfrm>
                <a:off x="3613245" y="5364038"/>
                <a:ext cx="19800" cy="141480"/>
              </p14:xfrm>
            </p:contentPart>
          </mc:Choice>
          <mc:Fallback xmlns=""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A76CF659-0EE6-4C12-A22D-6B1694930390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3595605" y="5346398"/>
                  <a:ext cx="5544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3" name="Group 772">
            <a:extLst>
              <a:ext uri="{FF2B5EF4-FFF2-40B4-BE49-F238E27FC236}">
                <a16:creationId xmlns:a16="http://schemas.microsoft.com/office/drawing/2014/main" id="{169633A3-C324-4A1D-9625-AF0A55BB8E2E}"/>
              </a:ext>
            </a:extLst>
          </p:cNvPr>
          <p:cNvGrpSpPr/>
          <p:nvPr/>
        </p:nvGrpSpPr>
        <p:grpSpPr>
          <a:xfrm>
            <a:off x="5238645" y="3488438"/>
            <a:ext cx="557280" cy="411840"/>
            <a:chOff x="5238645" y="3488438"/>
            <a:chExt cx="55728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E3B4E304-5393-4500-B000-C70266A4DEC4}"/>
                    </a:ext>
                  </a:extLst>
                </p14:cNvPr>
                <p14:cNvContentPartPr/>
                <p14:nvPr/>
              </p14:nvContentPartPr>
              <p14:xfrm>
                <a:off x="5238645" y="3488438"/>
                <a:ext cx="353520" cy="358560"/>
              </p14:xfrm>
            </p:contentPart>
          </mc:Choice>
          <mc:Fallback xmlns=""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E3B4E304-5393-4500-B000-C70266A4DEC4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5220645" y="3470438"/>
                  <a:ext cx="3891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E7E6AAD9-285E-412C-9427-B924AA8D3C68}"/>
                    </a:ext>
                  </a:extLst>
                </p14:cNvPr>
                <p14:cNvContentPartPr/>
                <p14:nvPr/>
              </p14:nvContentPartPr>
              <p14:xfrm>
                <a:off x="5350245" y="3605798"/>
                <a:ext cx="193320" cy="42120"/>
              </p14:xfrm>
            </p:contentPart>
          </mc:Choice>
          <mc:Fallback xmlns=""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E7E6AAD9-285E-412C-9427-B924AA8D3C68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5332605" y="3587798"/>
                  <a:ext cx="228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45FC49D8-8502-4E8C-99B7-FC268B7F6F97}"/>
                    </a:ext>
                  </a:extLst>
                </p14:cNvPr>
                <p14:cNvContentPartPr/>
                <p14:nvPr/>
              </p14:nvContentPartPr>
              <p14:xfrm>
                <a:off x="5668125" y="3674558"/>
                <a:ext cx="122760" cy="224280"/>
              </p14:xfrm>
            </p:contentPart>
          </mc:Choice>
          <mc:Fallback xmlns=""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45FC49D8-8502-4E8C-99B7-FC268B7F6F97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5650125" y="3656918"/>
                  <a:ext cx="1584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77BF8A3D-F7A1-4AD4-A1D0-0C018F4E51CC}"/>
                    </a:ext>
                  </a:extLst>
                </p14:cNvPr>
                <p14:cNvContentPartPr/>
                <p14:nvPr/>
              </p14:nvContentPartPr>
              <p14:xfrm>
                <a:off x="5638605" y="3654398"/>
                <a:ext cx="157320" cy="24588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77BF8A3D-F7A1-4AD4-A1D0-0C018F4E51CC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5620965" y="3636758"/>
                  <a:ext cx="192960" cy="28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8" name="Group 777">
            <a:extLst>
              <a:ext uri="{FF2B5EF4-FFF2-40B4-BE49-F238E27FC236}">
                <a16:creationId xmlns:a16="http://schemas.microsoft.com/office/drawing/2014/main" id="{F1324013-66D3-4C4D-AB9F-3FA317EEB1CE}"/>
              </a:ext>
            </a:extLst>
          </p:cNvPr>
          <p:cNvGrpSpPr/>
          <p:nvPr/>
        </p:nvGrpSpPr>
        <p:grpSpPr>
          <a:xfrm>
            <a:off x="6046845" y="3451718"/>
            <a:ext cx="784800" cy="463320"/>
            <a:chOff x="6046845" y="3451718"/>
            <a:chExt cx="784800" cy="46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DD10AE07-2D49-468B-A11B-F4EF835D3B85}"/>
                    </a:ext>
                  </a:extLst>
                </p14:cNvPr>
                <p14:cNvContentPartPr/>
                <p14:nvPr/>
              </p14:nvContentPartPr>
              <p14:xfrm>
                <a:off x="6046845" y="3523358"/>
                <a:ext cx="185400" cy="317880"/>
              </p14:xfrm>
            </p:contentPart>
          </mc:Choice>
          <mc:Fallback xmlns=""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DD10AE07-2D49-468B-A11B-F4EF835D3B85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6028845" y="3505358"/>
                  <a:ext cx="2210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4623BD85-E305-4E2B-908B-86738BEA48D7}"/>
                    </a:ext>
                  </a:extLst>
                </p14:cNvPr>
                <p14:cNvContentPartPr/>
                <p14:nvPr/>
              </p14:nvContentPartPr>
              <p14:xfrm>
                <a:off x="6334845" y="3484478"/>
                <a:ext cx="74160" cy="398880"/>
              </p14:xfrm>
            </p:contentPart>
          </mc:Choice>
          <mc:Fallback xmlns=""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4623BD85-E305-4E2B-908B-86738BEA48D7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6316845" y="3466478"/>
                  <a:ext cx="1098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6BAB82D5-5977-4350-864E-0AC960F909F4}"/>
                    </a:ext>
                  </a:extLst>
                </p14:cNvPr>
                <p14:cNvContentPartPr/>
                <p14:nvPr/>
              </p14:nvContentPartPr>
              <p14:xfrm>
                <a:off x="6487125" y="3609758"/>
                <a:ext cx="174960" cy="251280"/>
              </p14:xfrm>
            </p:contentPart>
          </mc:Choice>
          <mc:Fallback xmlns=""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6BAB82D5-5977-4350-864E-0AC960F909F4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6469125" y="3591758"/>
                  <a:ext cx="2106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1B35B667-68E0-475E-B40F-54EC184CF845}"/>
                    </a:ext>
                  </a:extLst>
                </p14:cNvPr>
                <p14:cNvContentPartPr/>
                <p14:nvPr/>
              </p14:nvContentPartPr>
              <p14:xfrm>
                <a:off x="6483525" y="3603998"/>
                <a:ext cx="146160" cy="259560"/>
              </p14:xfrm>
            </p:contentPart>
          </mc:Choice>
          <mc:Fallback xmlns=""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1B35B667-68E0-475E-B40F-54EC184CF845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6465525" y="3586358"/>
                  <a:ext cx="1818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C1B5F683-D519-4CEF-BEAE-2DAFC67EF606}"/>
                    </a:ext>
                  </a:extLst>
                </p14:cNvPr>
                <p14:cNvContentPartPr/>
                <p14:nvPr/>
              </p14:nvContentPartPr>
              <p14:xfrm>
                <a:off x="6726885" y="3451718"/>
                <a:ext cx="104760" cy="463320"/>
              </p14:xfrm>
            </p:contentPart>
          </mc:Choice>
          <mc:Fallback xmlns=""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C1B5F683-D519-4CEF-BEAE-2DAFC67EF606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6709245" y="3433718"/>
                  <a:ext cx="140400" cy="49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07FD8B-F1D9-4E03-AAAC-ECA9A8A1F4A9}"/>
              </a:ext>
            </a:extLst>
          </p:cNvPr>
          <p:cNvGrpSpPr/>
          <p:nvPr/>
        </p:nvGrpSpPr>
        <p:grpSpPr>
          <a:xfrm>
            <a:off x="4445113" y="1593737"/>
            <a:ext cx="532440" cy="329760"/>
            <a:chOff x="4445113" y="1593737"/>
            <a:chExt cx="53244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A020CB8-5AF5-4D94-A641-6EF78D0C33AA}"/>
                    </a:ext>
                  </a:extLst>
                </p14:cNvPr>
                <p14:cNvContentPartPr/>
                <p14:nvPr/>
              </p14:nvContentPartPr>
              <p14:xfrm>
                <a:off x="4445113" y="1639457"/>
                <a:ext cx="133560" cy="277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A020CB8-5AF5-4D94-A641-6EF78D0C33AA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4427113" y="1621817"/>
                  <a:ext cx="1692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EAEFED8-1A1D-4032-9130-A95A181305E0}"/>
                    </a:ext>
                  </a:extLst>
                </p14:cNvPr>
                <p14:cNvContentPartPr/>
                <p14:nvPr/>
              </p14:nvContentPartPr>
              <p14:xfrm>
                <a:off x="4615753" y="1673297"/>
                <a:ext cx="68040" cy="250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EAEFED8-1A1D-4032-9130-A95A181305E0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4597753" y="1655297"/>
                  <a:ext cx="1036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07D0F79-83BC-4F79-804E-AE249F793B6E}"/>
                    </a:ext>
                  </a:extLst>
                </p14:cNvPr>
                <p14:cNvContentPartPr/>
                <p14:nvPr/>
              </p14:nvContentPartPr>
              <p14:xfrm>
                <a:off x="4707913" y="1752137"/>
                <a:ext cx="151920" cy="129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07D0F79-83BC-4F79-804E-AE249F793B6E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4689913" y="1734137"/>
                  <a:ext cx="187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C976ADB-ABFD-4965-88BC-B660D64F39B2}"/>
                    </a:ext>
                  </a:extLst>
                </p14:cNvPr>
                <p14:cNvContentPartPr/>
                <p14:nvPr/>
              </p14:nvContentPartPr>
              <p14:xfrm>
                <a:off x="4743913" y="1733057"/>
                <a:ext cx="79200" cy="174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C976ADB-ABFD-4965-88BC-B660D64F39B2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4726273" y="1715057"/>
                  <a:ext cx="114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4BC01F9-4365-4F62-A375-4ACF1ADA3CBD}"/>
                    </a:ext>
                  </a:extLst>
                </p14:cNvPr>
                <p14:cNvContentPartPr/>
                <p14:nvPr/>
              </p14:nvContentPartPr>
              <p14:xfrm>
                <a:off x="4884673" y="1593737"/>
                <a:ext cx="92880" cy="32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4BC01F9-4365-4F62-A375-4ACF1ADA3CBD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4866673" y="1575737"/>
                  <a:ext cx="128520" cy="36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5F90D30-F475-41A5-9AF4-098A0CBF472E}"/>
              </a:ext>
            </a:extLst>
          </p:cNvPr>
          <p:cNvGrpSpPr/>
          <p:nvPr/>
        </p:nvGrpSpPr>
        <p:grpSpPr>
          <a:xfrm>
            <a:off x="5189593" y="1650617"/>
            <a:ext cx="875520" cy="294120"/>
            <a:chOff x="5189593" y="1650617"/>
            <a:chExt cx="87552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2E55C84-ED1D-4F1C-A79C-695FB995B48D}"/>
                    </a:ext>
                  </a:extLst>
                </p14:cNvPr>
                <p14:cNvContentPartPr/>
                <p14:nvPr/>
              </p14:nvContentPartPr>
              <p14:xfrm>
                <a:off x="5189593" y="1736297"/>
                <a:ext cx="199800" cy="208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2E55C84-ED1D-4F1C-A79C-695FB995B48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5171593" y="1718657"/>
                  <a:ext cx="235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88BE6BE-9516-48DC-869D-999E04A8C9A3}"/>
                    </a:ext>
                  </a:extLst>
                </p14:cNvPr>
                <p14:cNvContentPartPr/>
                <p14:nvPr/>
              </p14:nvContentPartPr>
              <p14:xfrm>
                <a:off x="5461393" y="1720457"/>
                <a:ext cx="138240" cy="198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88BE6BE-9516-48DC-869D-999E04A8C9A3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443753" y="1702457"/>
                  <a:ext cx="1738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4F38A2A-D8AE-4EDC-989E-4FB89B1951AD}"/>
                    </a:ext>
                  </a:extLst>
                </p14:cNvPr>
                <p14:cNvContentPartPr/>
                <p14:nvPr/>
              </p14:nvContentPartPr>
              <p14:xfrm>
                <a:off x="5705473" y="1687337"/>
                <a:ext cx="98280" cy="182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4F38A2A-D8AE-4EDC-989E-4FB89B1951AD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5687473" y="1669697"/>
                  <a:ext cx="1339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2C2202B-FBDE-4D97-ADC3-0AA6938B4D6D}"/>
                    </a:ext>
                  </a:extLst>
                </p14:cNvPr>
                <p14:cNvContentPartPr/>
                <p14:nvPr/>
              </p14:nvContentPartPr>
              <p14:xfrm>
                <a:off x="5895193" y="1700297"/>
                <a:ext cx="14040" cy="176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2C2202B-FBDE-4D97-ADC3-0AA6938B4D6D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5877193" y="1682657"/>
                  <a:ext cx="496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37D5249-450F-475F-8B66-75B464706015}"/>
                    </a:ext>
                  </a:extLst>
                </p14:cNvPr>
                <p14:cNvContentPartPr/>
                <p14:nvPr/>
              </p14:nvContentPartPr>
              <p14:xfrm>
                <a:off x="5826073" y="1650617"/>
                <a:ext cx="239040" cy="61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37D5249-450F-475F-8B66-75B464706015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5808433" y="1632977"/>
                  <a:ext cx="27468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871B59E-8725-4707-B70F-DA7DE65AD4EA}"/>
              </a:ext>
            </a:extLst>
          </p:cNvPr>
          <p:cNvGrpSpPr/>
          <p:nvPr/>
        </p:nvGrpSpPr>
        <p:grpSpPr>
          <a:xfrm>
            <a:off x="6274993" y="1656017"/>
            <a:ext cx="457560" cy="222480"/>
            <a:chOff x="6274993" y="1656017"/>
            <a:chExt cx="45756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73A6763-FE3E-4D83-A66A-5A7783C189D9}"/>
                    </a:ext>
                  </a:extLst>
                </p14:cNvPr>
                <p14:cNvContentPartPr/>
                <p14:nvPr/>
              </p14:nvContentPartPr>
              <p14:xfrm>
                <a:off x="6274993" y="1702817"/>
                <a:ext cx="219600" cy="175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73A6763-FE3E-4D83-A66A-5A7783C189D9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6256993" y="1684817"/>
                  <a:ext cx="255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361EE67-D14E-4ADF-BAF7-AD96189B023E}"/>
                    </a:ext>
                  </a:extLst>
                </p14:cNvPr>
                <p14:cNvContentPartPr/>
                <p14:nvPr/>
              </p14:nvContentPartPr>
              <p14:xfrm>
                <a:off x="6568033" y="1656017"/>
                <a:ext cx="129960" cy="217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361EE67-D14E-4ADF-BAF7-AD96189B023E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6550393" y="1638377"/>
                  <a:ext cx="1656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D588B75-B857-4094-A24B-774FDD2FD5AD}"/>
                    </a:ext>
                  </a:extLst>
                </p14:cNvPr>
                <p14:cNvContentPartPr/>
                <p14:nvPr/>
              </p14:nvContentPartPr>
              <p14:xfrm>
                <a:off x="6609793" y="1761857"/>
                <a:ext cx="122760" cy="30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D588B75-B857-4094-A24B-774FDD2FD5AD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591793" y="1744217"/>
                  <a:ext cx="15840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F4EC3980-7FA9-4BF2-8537-AFBB632E2CE3}"/>
              </a:ext>
            </a:extLst>
          </p:cNvPr>
          <p:cNvGrpSpPr/>
          <p:nvPr/>
        </p:nvGrpSpPr>
        <p:grpSpPr>
          <a:xfrm>
            <a:off x="6920113" y="1652777"/>
            <a:ext cx="855360" cy="226440"/>
            <a:chOff x="6920113" y="1652777"/>
            <a:chExt cx="85536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7F2E0EC-A146-4F32-BECD-7AEA92DF66E1}"/>
                    </a:ext>
                  </a:extLst>
                </p14:cNvPr>
                <p14:cNvContentPartPr/>
                <p14:nvPr/>
              </p14:nvContentPartPr>
              <p14:xfrm>
                <a:off x="7027753" y="1667177"/>
                <a:ext cx="43920" cy="196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7F2E0EC-A146-4F32-BECD-7AEA92DF66E1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7010113" y="1649537"/>
                  <a:ext cx="79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D1487F9-14AE-4115-8728-E79B781809D9}"/>
                    </a:ext>
                  </a:extLst>
                </p14:cNvPr>
                <p14:cNvContentPartPr/>
                <p14:nvPr/>
              </p14:nvContentPartPr>
              <p14:xfrm>
                <a:off x="6920113" y="1652777"/>
                <a:ext cx="262440" cy="50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D1487F9-14AE-4115-8728-E79B781809D9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902113" y="1634777"/>
                  <a:ext cx="2980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416396F-657D-4CDC-83CD-69FB4980BD64}"/>
                    </a:ext>
                  </a:extLst>
                </p14:cNvPr>
                <p14:cNvContentPartPr/>
                <p14:nvPr/>
              </p14:nvContentPartPr>
              <p14:xfrm>
                <a:off x="7177513" y="1654937"/>
                <a:ext cx="193680" cy="224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416396F-657D-4CDC-83CD-69FB4980BD64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7159873" y="1636937"/>
                  <a:ext cx="2293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FA9C6D6-1FB7-4C89-B0E6-A43DDFCA3117}"/>
                    </a:ext>
                  </a:extLst>
                </p14:cNvPr>
                <p14:cNvContentPartPr/>
                <p14:nvPr/>
              </p14:nvContentPartPr>
              <p14:xfrm>
                <a:off x="7383433" y="1690577"/>
                <a:ext cx="157680" cy="14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FA9C6D6-1FB7-4C89-B0E6-A43DDFCA3117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7365433" y="1672577"/>
                  <a:ext cx="193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94949E1-CE24-4F7A-81CC-13060A298B3B}"/>
                    </a:ext>
                  </a:extLst>
                </p14:cNvPr>
                <p14:cNvContentPartPr/>
                <p14:nvPr/>
              </p14:nvContentPartPr>
              <p14:xfrm>
                <a:off x="7621033" y="1663217"/>
                <a:ext cx="117360" cy="180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94949E1-CE24-4F7A-81CC-13060A298B3B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7603393" y="1645577"/>
                  <a:ext cx="153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15DE2D94-576C-4900-B81A-E125A584B33B}"/>
                    </a:ext>
                  </a:extLst>
                </p14:cNvPr>
                <p14:cNvContentPartPr/>
                <p14:nvPr/>
              </p14:nvContentPartPr>
              <p14:xfrm>
                <a:off x="7612753" y="1720457"/>
                <a:ext cx="162720" cy="4068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15DE2D94-576C-4900-B81A-E125A584B33B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7595113" y="1702457"/>
                  <a:ext cx="19836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39168CBE-0108-4510-948F-A4C40409CC47}"/>
              </a:ext>
            </a:extLst>
          </p:cNvPr>
          <p:cNvGrpSpPr/>
          <p:nvPr/>
        </p:nvGrpSpPr>
        <p:grpSpPr>
          <a:xfrm>
            <a:off x="8010553" y="1572137"/>
            <a:ext cx="1483920" cy="331200"/>
            <a:chOff x="8010553" y="1572137"/>
            <a:chExt cx="148392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0B507706-5917-4923-A5FC-261FBDA048E5}"/>
                    </a:ext>
                  </a:extLst>
                </p14:cNvPr>
                <p14:cNvContentPartPr/>
                <p14:nvPr/>
              </p14:nvContentPartPr>
              <p14:xfrm>
                <a:off x="8010553" y="1592657"/>
                <a:ext cx="108000" cy="21132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0B507706-5917-4923-A5FC-261FBDA048E5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7992913" y="1575017"/>
                  <a:ext cx="1436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37EDD610-3AF8-4A42-B94F-33638837EBFE}"/>
                    </a:ext>
                  </a:extLst>
                </p14:cNvPr>
                <p14:cNvContentPartPr/>
                <p14:nvPr/>
              </p14:nvContentPartPr>
              <p14:xfrm>
                <a:off x="8025673" y="1657817"/>
                <a:ext cx="162720" cy="3024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37EDD610-3AF8-4A42-B94F-33638837EBFE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8007673" y="1640177"/>
                  <a:ext cx="1983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3EBCFF0F-A9A6-4271-9F14-7B64BF673894}"/>
                    </a:ext>
                  </a:extLst>
                </p14:cNvPr>
                <p14:cNvContentPartPr/>
                <p14:nvPr/>
              </p14:nvContentPartPr>
              <p14:xfrm>
                <a:off x="8216113" y="1595177"/>
                <a:ext cx="159120" cy="17172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3EBCFF0F-A9A6-4271-9F14-7B64BF67389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8198473" y="1577537"/>
                  <a:ext cx="1947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1717C3E1-B22B-433B-B86C-B6CC33EB16F1}"/>
                    </a:ext>
                  </a:extLst>
                </p14:cNvPr>
                <p14:cNvContentPartPr/>
                <p14:nvPr/>
              </p14:nvContentPartPr>
              <p14:xfrm>
                <a:off x="8437153" y="1572497"/>
                <a:ext cx="239040" cy="20772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1717C3E1-B22B-433B-B86C-B6CC33EB16F1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8419513" y="1554857"/>
                  <a:ext cx="2746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A66B7C46-1FE4-4824-9D2B-2E053D0CA833}"/>
                    </a:ext>
                  </a:extLst>
                </p14:cNvPr>
                <p14:cNvContentPartPr/>
                <p14:nvPr/>
              </p14:nvContentPartPr>
              <p14:xfrm>
                <a:off x="8820913" y="1572497"/>
                <a:ext cx="219960" cy="22968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A66B7C46-1FE4-4824-9D2B-2E053D0CA833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8803273" y="1554497"/>
                  <a:ext cx="2556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60DA0952-9278-4E09-80A5-D79092976250}"/>
                    </a:ext>
                  </a:extLst>
                </p14:cNvPr>
                <p14:cNvContentPartPr/>
                <p14:nvPr/>
              </p14:nvContentPartPr>
              <p14:xfrm>
                <a:off x="8872753" y="1663217"/>
                <a:ext cx="165600" cy="3672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60DA0952-9278-4E09-80A5-D79092976250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8854753" y="1645577"/>
                  <a:ext cx="2012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46FE5F50-65F2-4BF7-8DAF-7AFEF95A2588}"/>
                    </a:ext>
                  </a:extLst>
                </p14:cNvPr>
                <p14:cNvContentPartPr/>
                <p14:nvPr/>
              </p14:nvContentPartPr>
              <p14:xfrm>
                <a:off x="9135553" y="1592657"/>
                <a:ext cx="101160" cy="22212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46FE5F50-65F2-4BF7-8DAF-7AFEF95A2588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9117913" y="1575017"/>
                  <a:ext cx="1368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02448900-3397-452A-916C-6C972C71CB2A}"/>
                    </a:ext>
                  </a:extLst>
                </p14:cNvPr>
                <p14:cNvContentPartPr/>
                <p14:nvPr/>
              </p14:nvContentPartPr>
              <p14:xfrm>
                <a:off x="9325273" y="1572137"/>
                <a:ext cx="169200" cy="24300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02448900-3397-452A-916C-6C972C71CB2A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9307633" y="1554137"/>
                  <a:ext cx="2048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71CCDD74-9E52-4CC3-96D7-F34C2893B25C}"/>
                    </a:ext>
                  </a:extLst>
                </p14:cNvPr>
                <p14:cNvContentPartPr/>
                <p14:nvPr/>
              </p14:nvContentPartPr>
              <p14:xfrm>
                <a:off x="8860873" y="1875977"/>
                <a:ext cx="439200" cy="2736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71CCDD74-9E52-4CC3-96D7-F34C2893B25C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8843233" y="1858337"/>
                  <a:ext cx="47484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oup 700">
            <a:extLst>
              <a:ext uri="{FF2B5EF4-FFF2-40B4-BE49-F238E27FC236}">
                <a16:creationId xmlns:a16="http://schemas.microsoft.com/office/drawing/2014/main" id="{3868B2E5-3EC9-454A-A585-9E79C2D5951E}"/>
              </a:ext>
            </a:extLst>
          </p:cNvPr>
          <p:cNvGrpSpPr/>
          <p:nvPr/>
        </p:nvGrpSpPr>
        <p:grpSpPr>
          <a:xfrm>
            <a:off x="9792553" y="1506617"/>
            <a:ext cx="941760" cy="253800"/>
            <a:chOff x="9792553" y="1506617"/>
            <a:chExt cx="94176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833FEC74-A9C7-473C-AFB6-ABFF8F01592E}"/>
                    </a:ext>
                  </a:extLst>
                </p14:cNvPr>
                <p14:cNvContentPartPr/>
                <p14:nvPr/>
              </p14:nvContentPartPr>
              <p14:xfrm>
                <a:off x="9792553" y="1513097"/>
                <a:ext cx="148320" cy="22824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833FEC74-A9C7-473C-AFB6-ABFF8F01592E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9774553" y="1495457"/>
                  <a:ext cx="1839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37952246-AF92-46A7-80BB-C48B72DBA4CB}"/>
                    </a:ext>
                  </a:extLst>
                </p14:cNvPr>
                <p14:cNvContentPartPr/>
                <p14:nvPr/>
              </p14:nvContentPartPr>
              <p14:xfrm>
                <a:off x="10067953" y="1506617"/>
                <a:ext cx="163800" cy="19152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37952246-AF92-46A7-80BB-C48B72DBA4CB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0049953" y="1488617"/>
                  <a:ext cx="1994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0FB03728-A3D3-40F2-82F6-F240F6E9FC81}"/>
                    </a:ext>
                  </a:extLst>
                </p14:cNvPr>
                <p14:cNvContentPartPr/>
                <p14:nvPr/>
              </p14:nvContentPartPr>
              <p14:xfrm>
                <a:off x="10069033" y="1600937"/>
                <a:ext cx="158040" cy="3492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0FB03728-A3D3-40F2-82F6-F240F6E9FC81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0051393" y="1582937"/>
                  <a:ext cx="1936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C9DA6601-2F80-45D2-A9B9-C581113FD805}"/>
                    </a:ext>
                  </a:extLst>
                </p14:cNvPr>
                <p14:cNvContentPartPr/>
                <p14:nvPr/>
              </p14:nvContentPartPr>
              <p14:xfrm>
                <a:off x="10389073" y="1532897"/>
                <a:ext cx="140040" cy="22752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C9DA6601-2F80-45D2-A9B9-C581113FD805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0371433" y="1515257"/>
                  <a:ext cx="1756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3C186CF8-DFBA-4556-9F4E-970C181438C0}"/>
                    </a:ext>
                  </a:extLst>
                </p14:cNvPr>
                <p14:cNvContentPartPr/>
                <p14:nvPr/>
              </p14:nvContentPartPr>
              <p14:xfrm>
                <a:off x="10583473" y="1553777"/>
                <a:ext cx="150840" cy="17856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3C186CF8-DFBA-4556-9F4E-970C181438C0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0565473" y="1536137"/>
                  <a:ext cx="18648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5" name="Group 704">
            <a:extLst>
              <a:ext uri="{FF2B5EF4-FFF2-40B4-BE49-F238E27FC236}">
                <a16:creationId xmlns:a16="http://schemas.microsoft.com/office/drawing/2014/main" id="{4EDAE097-739A-49DA-9DCB-846B5D9EAF34}"/>
              </a:ext>
            </a:extLst>
          </p:cNvPr>
          <p:cNvGrpSpPr/>
          <p:nvPr/>
        </p:nvGrpSpPr>
        <p:grpSpPr>
          <a:xfrm>
            <a:off x="10911433" y="1513097"/>
            <a:ext cx="474480" cy="249840"/>
            <a:chOff x="10911433" y="1513097"/>
            <a:chExt cx="47448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0391C0ED-8774-4452-9E60-8818D4C57DCB}"/>
                    </a:ext>
                  </a:extLst>
                </p14:cNvPr>
                <p14:cNvContentPartPr/>
                <p14:nvPr/>
              </p14:nvContentPartPr>
              <p14:xfrm>
                <a:off x="10911433" y="1538297"/>
                <a:ext cx="144720" cy="22464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0391C0ED-8774-4452-9E60-8818D4C57DCB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10893433" y="1520657"/>
                  <a:ext cx="1803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40F18A27-F893-4FA4-B757-5CA2F06870FB}"/>
                    </a:ext>
                  </a:extLst>
                </p14:cNvPr>
                <p14:cNvContentPartPr/>
                <p14:nvPr/>
              </p14:nvContentPartPr>
              <p14:xfrm>
                <a:off x="10949593" y="1636217"/>
                <a:ext cx="144720" cy="3384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40F18A27-F893-4FA4-B757-5CA2F06870FB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10931953" y="1618217"/>
                  <a:ext cx="180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36188C60-CC38-44B8-AFC1-160944A632F4}"/>
                    </a:ext>
                  </a:extLst>
                </p14:cNvPr>
                <p14:cNvContentPartPr/>
                <p14:nvPr/>
              </p14:nvContentPartPr>
              <p14:xfrm>
                <a:off x="11192953" y="1513097"/>
                <a:ext cx="192960" cy="23364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36188C60-CC38-44B8-AFC1-160944A632F4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11174953" y="1495457"/>
                  <a:ext cx="228600" cy="26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781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E5028E8-3DB3-4D1A-A0FB-A626745F2CB3}"/>
              </a:ext>
            </a:extLst>
          </p:cNvPr>
          <p:cNvGrpSpPr/>
          <p:nvPr/>
        </p:nvGrpSpPr>
        <p:grpSpPr>
          <a:xfrm>
            <a:off x="306427" y="203972"/>
            <a:ext cx="841320" cy="305280"/>
            <a:chOff x="306427" y="203972"/>
            <a:chExt cx="84132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27F72C6-4DA2-41C6-9A06-339239862404}"/>
                    </a:ext>
                  </a:extLst>
                </p14:cNvPr>
                <p14:cNvContentPartPr/>
                <p14:nvPr/>
              </p14:nvContentPartPr>
              <p14:xfrm>
                <a:off x="423787" y="238532"/>
                <a:ext cx="18000" cy="2052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27F72C6-4DA2-41C6-9A06-33923986240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5787" y="220892"/>
                  <a:ext cx="536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83274EA-69EE-42BD-B112-2C61F4B73D49}"/>
                    </a:ext>
                  </a:extLst>
                </p14:cNvPr>
                <p14:cNvContentPartPr/>
                <p14:nvPr/>
              </p14:nvContentPartPr>
              <p14:xfrm>
                <a:off x="306427" y="218372"/>
                <a:ext cx="313920" cy="52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83274EA-69EE-42BD-B112-2C61F4B73D4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8427" y="200372"/>
                  <a:ext cx="3495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2047B80-003D-427F-B566-A44E53072AD9}"/>
                    </a:ext>
                  </a:extLst>
                </p14:cNvPr>
                <p14:cNvContentPartPr/>
                <p14:nvPr/>
              </p14:nvContentPartPr>
              <p14:xfrm>
                <a:off x="644827" y="307652"/>
                <a:ext cx="24480" cy="20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2047B80-003D-427F-B566-A44E53072AD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7187" y="290012"/>
                  <a:ext cx="60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83F3FE-5DD1-4849-9F56-8CF749E45052}"/>
                    </a:ext>
                  </a:extLst>
                </p14:cNvPr>
                <p14:cNvContentPartPr/>
                <p14:nvPr/>
              </p14:nvContentPartPr>
              <p14:xfrm>
                <a:off x="763987" y="227732"/>
                <a:ext cx="93240" cy="207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83F3FE-5DD1-4849-9F56-8CF749E4505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5987" y="210092"/>
                  <a:ext cx="1288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88ABA48-DB7D-4E54-9534-6355B6592CC0}"/>
                    </a:ext>
                  </a:extLst>
                </p14:cNvPr>
                <p14:cNvContentPartPr/>
                <p14:nvPr/>
              </p14:nvContentPartPr>
              <p14:xfrm>
                <a:off x="655267" y="283532"/>
                <a:ext cx="216720" cy="73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88ABA48-DB7D-4E54-9534-6355B6592CC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7627" y="265892"/>
                  <a:ext cx="252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EB7B75-2E3C-4325-B47C-60E335DB083B}"/>
                    </a:ext>
                  </a:extLst>
                </p14:cNvPr>
                <p14:cNvContentPartPr/>
                <p14:nvPr/>
              </p14:nvContentPartPr>
              <p14:xfrm>
                <a:off x="995467" y="203972"/>
                <a:ext cx="152280" cy="263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EB7B75-2E3C-4325-B47C-60E335DB08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7827" y="186332"/>
                  <a:ext cx="1879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0B3B28D-1A3A-42C3-9265-CF73D1AEAD61}"/>
                    </a:ext>
                  </a:extLst>
                </p14:cNvPr>
                <p14:cNvContentPartPr/>
                <p14:nvPr/>
              </p14:nvContentPartPr>
              <p14:xfrm>
                <a:off x="1001587" y="348692"/>
                <a:ext cx="90000" cy="18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0B3B28D-1A3A-42C3-9265-CF73D1AEAD6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3587" y="330692"/>
                  <a:ext cx="12564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ADA2598-E104-4B54-9B68-C629A3FD2F34}"/>
              </a:ext>
            </a:extLst>
          </p:cNvPr>
          <p:cNvGrpSpPr/>
          <p:nvPr/>
        </p:nvGrpSpPr>
        <p:grpSpPr>
          <a:xfrm>
            <a:off x="1550947" y="245012"/>
            <a:ext cx="3345120" cy="298800"/>
            <a:chOff x="1550947" y="245012"/>
            <a:chExt cx="334512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B5051A2-0109-48F1-BC95-E409788CCFDC}"/>
                    </a:ext>
                  </a:extLst>
                </p14:cNvPr>
                <p14:cNvContentPartPr/>
                <p14:nvPr/>
              </p14:nvContentPartPr>
              <p14:xfrm>
                <a:off x="1550947" y="245012"/>
                <a:ext cx="104400" cy="275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B5051A2-0109-48F1-BC95-E409788CCFD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33307" y="227372"/>
                  <a:ext cx="1400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1E61AE8-36D9-426B-8A65-C33BF6D68C79}"/>
                    </a:ext>
                  </a:extLst>
                </p14:cNvPr>
                <p14:cNvContentPartPr/>
                <p14:nvPr/>
              </p14:nvContentPartPr>
              <p14:xfrm>
                <a:off x="1556707" y="368492"/>
                <a:ext cx="193320" cy="54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1E61AE8-36D9-426B-8A65-C33BF6D68C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39067" y="350852"/>
                  <a:ext cx="2289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FA3A2B0-3B05-44A2-A257-0E6DF8F9105C}"/>
                    </a:ext>
                  </a:extLst>
                </p14:cNvPr>
                <p14:cNvContentPartPr/>
                <p14:nvPr/>
              </p14:nvContentPartPr>
              <p14:xfrm>
                <a:off x="1811587" y="297932"/>
                <a:ext cx="203760" cy="21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FA3A2B0-3B05-44A2-A257-0E6DF8F9105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93947" y="280292"/>
                  <a:ext cx="2394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AB7A2B-5FC4-40E6-93D0-F93C72B5F3D7}"/>
                    </a:ext>
                  </a:extLst>
                </p14:cNvPr>
                <p14:cNvContentPartPr/>
                <p14:nvPr/>
              </p14:nvContentPartPr>
              <p14:xfrm>
                <a:off x="1839307" y="282812"/>
                <a:ext cx="119520" cy="212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AB7A2B-5FC4-40E6-93D0-F93C72B5F3D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21667" y="264812"/>
                  <a:ext cx="155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88F0B6E-9E1F-4F85-A67A-E290737442FE}"/>
                    </a:ext>
                  </a:extLst>
                </p14:cNvPr>
                <p14:cNvContentPartPr/>
                <p14:nvPr/>
              </p14:nvContentPartPr>
              <p14:xfrm>
                <a:off x="2119747" y="292532"/>
                <a:ext cx="89640" cy="197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88F0B6E-9E1F-4F85-A67A-E290737442F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1747" y="274532"/>
                  <a:ext cx="1252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477A4BA-1744-41F8-BC57-D58AA9F1189E}"/>
                    </a:ext>
                  </a:extLst>
                </p14:cNvPr>
                <p14:cNvContentPartPr/>
                <p14:nvPr/>
              </p14:nvContentPartPr>
              <p14:xfrm>
                <a:off x="2313427" y="249692"/>
                <a:ext cx="208080" cy="212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477A4BA-1744-41F8-BC57-D58AA9F1189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95787" y="231692"/>
                  <a:ext cx="2437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FC3CA3-7F25-44C8-8A68-99B7D8FD3908}"/>
                    </a:ext>
                  </a:extLst>
                </p14:cNvPr>
                <p14:cNvContentPartPr/>
                <p14:nvPr/>
              </p14:nvContentPartPr>
              <p14:xfrm>
                <a:off x="2723467" y="262652"/>
                <a:ext cx="53640" cy="227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FC3CA3-7F25-44C8-8A68-99B7D8FD390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05827" y="245012"/>
                  <a:ext cx="89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FCE5A4A-B052-436F-96D3-71747A4D0EF4}"/>
                    </a:ext>
                  </a:extLst>
                </p14:cNvPr>
                <p14:cNvContentPartPr/>
                <p14:nvPr/>
              </p14:nvContentPartPr>
              <p14:xfrm>
                <a:off x="2622307" y="248972"/>
                <a:ext cx="358200" cy="43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FCE5A4A-B052-436F-96D3-71747A4D0EF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04307" y="231332"/>
                  <a:ext cx="3938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C4CCB19-8D76-4469-B5CE-124C8E98D970}"/>
                    </a:ext>
                  </a:extLst>
                </p14:cNvPr>
                <p14:cNvContentPartPr/>
                <p14:nvPr/>
              </p14:nvContentPartPr>
              <p14:xfrm>
                <a:off x="3057547" y="277052"/>
                <a:ext cx="207000" cy="228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C4CCB19-8D76-4469-B5CE-124C8E98D97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039547" y="259412"/>
                  <a:ext cx="2426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C5E266B-FB8A-42E8-8BE9-F05585A0BA1D}"/>
                    </a:ext>
                  </a:extLst>
                </p14:cNvPr>
                <p14:cNvContentPartPr/>
                <p14:nvPr/>
              </p14:nvContentPartPr>
              <p14:xfrm>
                <a:off x="3038827" y="381092"/>
                <a:ext cx="255960" cy="51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C5E266B-FB8A-42E8-8BE9-F05585A0BA1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20827" y="363452"/>
                  <a:ext cx="291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F7EE41-B387-4111-B32A-94CCACCB6A89}"/>
                    </a:ext>
                  </a:extLst>
                </p14:cNvPr>
                <p14:cNvContentPartPr/>
                <p14:nvPr/>
              </p14:nvContentPartPr>
              <p14:xfrm>
                <a:off x="3367867" y="290012"/>
                <a:ext cx="237600" cy="208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AF7EE41-B387-4111-B32A-94CCACCB6A8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49867" y="272372"/>
                  <a:ext cx="2732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36C2F11-5A47-4035-8FBD-8D961C1979DE}"/>
                    </a:ext>
                  </a:extLst>
                </p14:cNvPr>
                <p14:cNvContentPartPr/>
                <p14:nvPr/>
              </p14:nvContentPartPr>
              <p14:xfrm>
                <a:off x="3799507" y="292532"/>
                <a:ext cx="22320" cy="207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36C2F11-5A47-4035-8FBD-8D961C1979D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81867" y="274532"/>
                  <a:ext cx="579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F16F0F9-5D7A-43B7-B50E-3F40C5C6DB7A}"/>
                    </a:ext>
                  </a:extLst>
                </p14:cNvPr>
                <p14:cNvContentPartPr/>
                <p14:nvPr/>
              </p14:nvContentPartPr>
              <p14:xfrm>
                <a:off x="3692587" y="273812"/>
                <a:ext cx="272160" cy="34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F16F0F9-5D7A-43B7-B50E-3F40C5C6DB7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74947" y="256172"/>
                  <a:ext cx="307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E02567C-AF63-434F-A512-19E925C5FDE2}"/>
                    </a:ext>
                  </a:extLst>
                </p14:cNvPr>
                <p14:cNvContentPartPr/>
                <p14:nvPr/>
              </p14:nvContentPartPr>
              <p14:xfrm>
                <a:off x="4027747" y="267692"/>
                <a:ext cx="68760" cy="202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E02567C-AF63-434F-A512-19E925C5FDE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09747" y="249692"/>
                  <a:ext cx="104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377713-DB83-4652-BAC3-FF18EF8889FA}"/>
                    </a:ext>
                  </a:extLst>
                </p14:cNvPr>
                <p14:cNvContentPartPr/>
                <p14:nvPr/>
              </p14:nvContentPartPr>
              <p14:xfrm>
                <a:off x="4210627" y="268412"/>
                <a:ext cx="235800" cy="221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377713-DB83-4652-BAC3-FF18EF8889F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92627" y="250772"/>
                  <a:ext cx="2714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67294E7-4F90-468E-B4C2-7A4E32967058}"/>
                    </a:ext>
                  </a:extLst>
                </p14:cNvPr>
                <p14:cNvContentPartPr/>
                <p14:nvPr/>
              </p14:nvContentPartPr>
              <p14:xfrm>
                <a:off x="4281187" y="349412"/>
                <a:ext cx="202320" cy="38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67294E7-4F90-468E-B4C2-7A4E3296705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263547" y="331412"/>
                  <a:ext cx="237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53516C-8C32-42E1-8049-FA26986085CD}"/>
                    </a:ext>
                  </a:extLst>
                </p14:cNvPr>
                <p14:cNvContentPartPr/>
                <p14:nvPr/>
              </p14:nvContentPartPr>
              <p14:xfrm>
                <a:off x="4606267" y="282452"/>
                <a:ext cx="289800" cy="248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53516C-8C32-42E1-8049-FA26986085C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588267" y="264452"/>
                  <a:ext cx="3254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C398100-F405-45CD-ACDA-3AE2373525B2}"/>
                    </a:ext>
                  </a:extLst>
                </p14:cNvPr>
                <p14:cNvContentPartPr/>
                <p14:nvPr/>
              </p14:nvContentPartPr>
              <p14:xfrm>
                <a:off x="1572187" y="529052"/>
                <a:ext cx="182160" cy="14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C398100-F405-45CD-ACDA-3AE2373525B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554187" y="511412"/>
                  <a:ext cx="21780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CAB2993-9B57-44C5-BEEE-576651F07357}"/>
              </a:ext>
            </a:extLst>
          </p:cNvPr>
          <p:cNvGrpSpPr/>
          <p:nvPr/>
        </p:nvGrpSpPr>
        <p:grpSpPr>
          <a:xfrm>
            <a:off x="5238427" y="283892"/>
            <a:ext cx="3210480" cy="318600"/>
            <a:chOff x="5238427" y="283892"/>
            <a:chExt cx="321048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4CAB6F3-6D15-4779-9478-7980EA899DD0}"/>
                    </a:ext>
                  </a:extLst>
                </p14:cNvPr>
                <p14:cNvContentPartPr/>
                <p14:nvPr/>
              </p14:nvContentPartPr>
              <p14:xfrm>
                <a:off x="5238427" y="333932"/>
                <a:ext cx="326520" cy="240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4CAB6F3-6D15-4779-9478-7980EA899DD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220427" y="315932"/>
                  <a:ext cx="3621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9D7EE9-73C9-405A-A4BC-6B051813F578}"/>
                    </a:ext>
                  </a:extLst>
                </p14:cNvPr>
                <p14:cNvContentPartPr/>
                <p14:nvPr/>
              </p14:nvContentPartPr>
              <p14:xfrm>
                <a:off x="5422387" y="485852"/>
                <a:ext cx="72000" cy="116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9D7EE9-73C9-405A-A4BC-6B051813F57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04387" y="467852"/>
                  <a:ext cx="107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CF32273-ADE1-4CFE-9731-6D251B0FD876}"/>
                    </a:ext>
                  </a:extLst>
                </p14:cNvPr>
                <p14:cNvContentPartPr/>
                <p14:nvPr/>
              </p14:nvContentPartPr>
              <p14:xfrm>
                <a:off x="5620027" y="358052"/>
                <a:ext cx="218520" cy="238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CF32273-ADE1-4CFE-9731-6D251B0FD87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02387" y="340412"/>
                  <a:ext cx="2541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1C61F9-D571-40A1-9B68-29488FF234DE}"/>
                    </a:ext>
                  </a:extLst>
                </p14:cNvPr>
                <p14:cNvContentPartPr/>
                <p14:nvPr/>
              </p14:nvContentPartPr>
              <p14:xfrm>
                <a:off x="5969947" y="342212"/>
                <a:ext cx="245520" cy="243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1C61F9-D571-40A1-9B68-29488FF234D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951947" y="324572"/>
                  <a:ext cx="2811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2EF8D9F-4524-479E-8CFF-4950DCC83DF9}"/>
                    </a:ext>
                  </a:extLst>
                </p14:cNvPr>
                <p14:cNvContentPartPr/>
                <p14:nvPr/>
              </p14:nvContentPartPr>
              <p14:xfrm>
                <a:off x="5975707" y="413492"/>
                <a:ext cx="227880" cy="47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2EF8D9F-4524-479E-8CFF-4950DCC83D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957707" y="395852"/>
                  <a:ext cx="263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9B80BD9-D7D6-40AE-BF61-7480F5480506}"/>
                    </a:ext>
                  </a:extLst>
                </p14:cNvPr>
                <p14:cNvContentPartPr/>
                <p14:nvPr/>
              </p14:nvContentPartPr>
              <p14:xfrm>
                <a:off x="6347947" y="353372"/>
                <a:ext cx="221760" cy="195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9B80BD9-D7D6-40AE-BF61-7480F548050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329947" y="335372"/>
                  <a:ext cx="2574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E2761C4-FAD0-4468-9FB5-0054F9127DFA}"/>
                    </a:ext>
                  </a:extLst>
                </p14:cNvPr>
                <p14:cNvContentPartPr/>
                <p14:nvPr/>
              </p14:nvContentPartPr>
              <p14:xfrm>
                <a:off x="6791467" y="340412"/>
                <a:ext cx="17280" cy="176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E2761C4-FAD0-4468-9FB5-0054F9127DF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73827" y="322772"/>
                  <a:ext cx="529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465E36-28C4-4E64-B367-8E0056124D46}"/>
                    </a:ext>
                  </a:extLst>
                </p14:cNvPr>
                <p14:cNvContentPartPr/>
                <p14:nvPr/>
              </p14:nvContentPartPr>
              <p14:xfrm>
                <a:off x="6655027" y="337532"/>
                <a:ext cx="299520" cy="32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465E36-28C4-4E64-B367-8E0056124D4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637387" y="319532"/>
                  <a:ext cx="3351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8568D72-BC1C-4B01-AF24-BCD8FA6735E0}"/>
                    </a:ext>
                  </a:extLst>
                </p14:cNvPr>
                <p14:cNvContentPartPr/>
                <p14:nvPr/>
              </p14:nvContentPartPr>
              <p14:xfrm>
                <a:off x="6999907" y="350852"/>
                <a:ext cx="72720" cy="177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8568D72-BC1C-4B01-AF24-BCD8FA6735E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982267" y="333212"/>
                  <a:ext cx="1083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7E82105-7B96-4F7A-8474-8C822D16D2F3}"/>
                    </a:ext>
                  </a:extLst>
                </p14:cNvPr>
                <p14:cNvContentPartPr/>
                <p14:nvPr/>
              </p14:nvContentPartPr>
              <p14:xfrm>
                <a:off x="7239667" y="337172"/>
                <a:ext cx="166320" cy="200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7E82105-7B96-4F7A-8474-8C822D16D2F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221667" y="319532"/>
                  <a:ext cx="2019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0667123-BC4E-4768-95DC-405E29B26B29}"/>
                    </a:ext>
                  </a:extLst>
                </p14:cNvPr>
                <p14:cNvContentPartPr/>
                <p14:nvPr/>
              </p14:nvContentPartPr>
              <p14:xfrm>
                <a:off x="7274227" y="446252"/>
                <a:ext cx="1821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0667123-BC4E-4768-95DC-405E29B26B2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256587" y="428612"/>
                  <a:ext cx="2178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0DFC731-2506-408B-BD13-8D8369B7ED14}"/>
                    </a:ext>
                  </a:extLst>
                </p14:cNvPr>
                <p14:cNvContentPartPr/>
                <p14:nvPr/>
              </p14:nvContentPartPr>
              <p14:xfrm>
                <a:off x="7624867" y="371732"/>
                <a:ext cx="36000" cy="190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0DFC731-2506-408B-BD13-8D8369B7ED1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606867" y="354092"/>
                  <a:ext cx="716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27CF0CF-C166-4245-A825-44D41B60A574}"/>
                    </a:ext>
                  </a:extLst>
                </p14:cNvPr>
                <p14:cNvContentPartPr/>
                <p14:nvPr/>
              </p14:nvContentPartPr>
              <p14:xfrm>
                <a:off x="7825027" y="360212"/>
                <a:ext cx="182160" cy="182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27CF0CF-C166-4245-A825-44D41B60A57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07387" y="342212"/>
                  <a:ext cx="217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26B4CA4-DF7D-468D-BF77-413262E5C105}"/>
                    </a:ext>
                  </a:extLst>
                </p14:cNvPr>
                <p14:cNvContentPartPr/>
                <p14:nvPr/>
              </p14:nvContentPartPr>
              <p14:xfrm>
                <a:off x="7858147" y="427892"/>
                <a:ext cx="139320" cy="18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26B4CA4-DF7D-468D-BF77-413262E5C10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840147" y="410252"/>
                  <a:ext cx="1749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69D633A-8D40-4232-AA17-BC8991E2A881}"/>
                    </a:ext>
                  </a:extLst>
                </p14:cNvPr>
                <p14:cNvContentPartPr/>
                <p14:nvPr/>
              </p14:nvContentPartPr>
              <p14:xfrm>
                <a:off x="8091427" y="283892"/>
                <a:ext cx="357480" cy="272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69D633A-8D40-4232-AA17-BC8991E2A88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073427" y="265892"/>
                  <a:ext cx="39312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DEC67A5-BEC3-4D38-A579-75ABF8AFB09F}"/>
              </a:ext>
            </a:extLst>
          </p:cNvPr>
          <p:cNvGrpSpPr/>
          <p:nvPr/>
        </p:nvGrpSpPr>
        <p:grpSpPr>
          <a:xfrm>
            <a:off x="8938867" y="220532"/>
            <a:ext cx="747360" cy="335160"/>
            <a:chOff x="8938867" y="220532"/>
            <a:chExt cx="74736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35CB4A2-45F8-4A64-9253-707A4075E0AC}"/>
                    </a:ext>
                  </a:extLst>
                </p14:cNvPr>
                <p14:cNvContentPartPr/>
                <p14:nvPr/>
              </p14:nvContentPartPr>
              <p14:xfrm>
                <a:off x="8938867" y="224132"/>
                <a:ext cx="360" cy="52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35CB4A2-45F8-4A64-9253-707A4075E0A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920867" y="206492"/>
                  <a:ext cx="36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70AEC4A-E2C6-4079-8ADE-97C80F962404}"/>
                    </a:ext>
                  </a:extLst>
                </p14:cNvPr>
                <p14:cNvContentPartPr/>
                <p14:nvPr/>
              </p14:nvContentPartPr>
              <p14:xfrm>
                <a:off x="9021307" y="243572"/>
                <a:ext cx="11160" cy="41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70AEC4A-E2C6-4079-8ADE-97C80F96240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003307" y="225932"/>
                  <a:ext cx="46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78B03B8-7B28-4DF0-BEA4-196EA96DB7E7}"/>
                    </a:ext>
                  </a:extLst>
                </p14:cNvPr>
                <p14:cNvContentPartPr/>
                <p14:nvPr/>
              </p14:nvContentPartPr>
              <p14:xfrm>
                <a:off x="9192307" y="220532"/>
                <a:ext cx="330840" cy="335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78B03B8-7B28-4DF0-BEA4-196EA96DB7E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174307" y="202892"/>
                  <a:ext cx="3664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52737D6-271C-4E2C-A805-85B3979FE2DE}"/>
                    </a:ext>
                  </a:extLst>
                </p14:cNvPr>
                <p14:cNvContentPartPr/>
                <p14:nvPr/>
              </p14:nvContentPartPr>
              <p14:xfrm>
                <a:off x="9254947" y="390092"/>
                <a:ext cx="188640" cy="36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52737D6-271C-4E2C-A805-85B3979FE2D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236947" y="372092"/>
                  <a:ext cx="2242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9C08177-E0A7-48BC-B241-EABAAFAE2D3F}"/>
                    </a:ext>
                  </a:extLst>
                </p14:cNvPr>
                <p14:cNvContentPartPr/>
                <p14:nvPr/>
              </p14:nvContentPartPr>
              <p14:xfrm>
                <a:off x="9562027" y="239612"/>
                <a:ext cx="52560" cy="42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9C08177-E0A7-48BC-B241-EABAAFAE2D3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544387" y="221612"/>
                  <a:ext cx="882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A103BE-E03F-4960-B076-4FB2E0332C91}"/>
                    </a:ext>
                  </a:extLst>
                </p14:cNvPr>
                <p14:cNvContentPartPr/>
                <p14:nvPr/>
              </p14:nvContentPartPr>
              <p14:xfrm>
                <a:off x="9638347" y="223412"/>
                <a:ext cx="47880" cy="48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A103BE-E03F-4960-B076-4FB2E0332C9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620707" y="205772"/>
                  <a:ext cx="83520" cy="8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A528B4C-DDA5-47E1-BC83-8F9D46AD22C7}"/>
                  </a:ext>
                </a:extLst>
              </p14:cNvPr>
              <p14:cNvContentPartPr/>
              <p14:nvPr/>
            </p14:nvContentPartPr>
            <p14:xfrm>
              <a:off x="800565" y="1098758"/>
              <a:ext cx="13320" cy="194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A528B4C-DDA5-47E1-BC83-8F9D46AD22C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82565" y="1080758"/>
                <a:ext cx="489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5D0EE6F-C288-4A34-B8E6-EA766F02B4FB}"/>
                  </a:ext>
                </a:extLst>
              </p14:cNvPr>
              <p14:cNvContentPartPr/>
              <p14:nvPr/>
            </p14:nvContentPartPr>
            <p14:xfrm>
              <a:off x="688605" y="1067078"/>
              <a:ext cx="266400" cy="71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5D0EE6F-C288-4A34-B8E6-EA766F02B4F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70965" y="1049438"/>
                <a:ext cx="3020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78B4992-0597-49F8-BD25-4DF78C2306CB}"/>
                  </a:ext>
                </a:extLst>
              </p14:cNvPr>
              <p14:cNvContentPartPr/>
              <p14:nvPr/>
            </p14:nvContentPartPr>
            <p14:xfrm>
              <a:off x="1012965" y="1055198"/>
              <a:ext cx="23760" cy="2185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78B4992-0597-49F8-BD25-4DF78C2306C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94965" y="1037558"/>
                <a:ext cx="594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399A76E-CE39-4489-8A52-32A5E9CE65F1}"/>
                  </a:ext>
                </a:extLst>
              </p14:cNvPr>
              <p14:cNvContentPartPr/>
              <p14:nvPr/>
            </p14:nvContentPartPr>
            <p14:xfrm>
              <a:off x="1007205" y="1195598"/>
              <a:ext cx="162000" cy="381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399A76E-CE39-4489-8A52-32A5E9CE65F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89205" y="1177958"/>
                <a:ext cx="1976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6744B79-F66A-49DC-B44D-334C4FD4A114}"/>
                  </a:ext>
                </a:extLst>
              </p14:cNvPr>
              <p14:cNvContentPartPr/>
              <p14:nvPr/>
            </p14:nvContentPartPr>
            <p14:xfrm>
              <a:off x="1166325" y="1063478"/>
              <a:ext cx="29520" cy="212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6744B79-F66A-49DC-B44D-334C4FD4A11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148325" y="1045478"/>
                <a:ext cx="651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D09191E-5875-41CC-BD6E-28BD6D7547D8}"/>
                  </a:ext>
                </a:extLst>
              </p14:cNvPr>
              <p14:cNvContentPartPr/>
              <p14:nvPr/>
            </p14:nvContentPartPr>
            <p14:xfrm>
              <a:off x="1309605" y="1125758"/>
              <a:ext cx="171360" cy="227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D09191E-5875-41CC-BD6E-28BD6D7547D8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291965" y="1108118"/>
                <a:ext cx="2070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4C3F4FD-8F41-4D67-B4B4-FE7F21E0C610}"/>
                  </a:ext>
                </a:extLst>
              </p14:cNvPr>
              <p14:cNvContentPartPr/>
              <p14:nvPr/>
            </p14:nvContentPartPr>
            <p14:xfrm>
              <a:off x="1336965" y="1191638"/>
              <a:ext cx="98640" cy="205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4C3F4FD-8F41-4D67-B4B4-FE7F21E0C61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318965" y="1173998"/>
                <a:ext cx="1342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1BEA3E3-0187-42B9-98E9-B87D7B7B9B26}"/>
                  </a:ext>
                </a:extLst>
              </p14:cNvPr>
              <p14:cNvContentPartPr/>
              <p14:nvPr/>
            </p14:nvContentPartPr>
            <p14:xfrm>
              <a:off x="1750965" y="1053758"/>
              <a:ext cx="108000" cy="185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1BEA3E3-0187-42B9-98E9-B87D7B7B9B26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732965" y="1035758"/>
                <a:ext cx="1436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DA44E3C-6AC5-4CF5-BD6B-A3DC10CF0BAF}"/>
                  </a:ext>
                </a:extLst>
              </p14:cNvPr>
              <p14:cNvContentPartPr/>
              <p14:nvPr/>
            </p14:nvContentPartPr>
            <p14:xfrm>
              <a:off x="2015205" y="1055198"/>
              <a:ext cx="21600" cy="197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DA44E3C-6AC5-4CF5-BD6B-A3DC10CF0BAF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997565" y="1037558"/>
                <a:ext cx="572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CAC76BD-79A5-42F5-880F-52276AF4D137}"/>
                  </a:ext>
                </a:extLst>
              </p14:cNvPr>
              <p14:cNvContentPartPr/>
              <p14:nvPr/>
            </p14:nvContentPartPr>
            <p14:xfrm>
              <a:off x="1935285" y="1079318"/>
              <a:ext cx="183600" cy="223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CAC76BD-79A5-42F5-880F-52276AF4D137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917285" y="1061678"/>
                <a:ext cx="2192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DEFA397-2E7F-497F-97C9-FE31B4B4A47E}"/>
                  </a:ext>
                </a:extLst>
              </p14:cNvPr>
              <p14:cNvContentPartPr/>
              <p14:nvPr/>
            </p14:nvContentPartPr>
            <p14:xfrm>
              <a:off x="2177925" y="1078598"/>
              <a:ext cx="160560" cy="189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DEFA397-2E7F-497F-97C9-FE31B4B4A47E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159925" y="1060958"/>
                <a:ext cx="1962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2A91D7B-88C7-4DE7-B945-338331877631}"/>
                  </a:ext>
                </a:extLst>
              </p14:cNvPr>
              <p14:cNvContentPartPr/>
              <p14:nvPr/>
            </p14:nvContentPartPr>
            <p14:xfrm>
              <a:off x="2184405" y="1061678"/>
              <a:ext cx="359280" cy="1969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2A91D7B-88C7-4DE7-B945-33833187763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166405" y="1044038"/>
                <a:ext cx="3949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EFA16EA-DAF5-485C-9264-EFDCA9B53F53}"/>
                  </a:ext>
                </a:extLst>
              </p14:cNvPr>
              <p14:cNvContentPartPr/>
              <p14:nvPr/>
            </p14:nvContentPartPr>
            <p14:xfrm>
              <a:off x="2395005" y="1032878"/>
              <a:ext cx="207000" cy="291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EFA16EA-DAF5-485C-9264-EFDCA9B53F5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377365" y="1014878"/>
                <a:ext cx="2426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6BD9218-207D-4793-A8F6-EBC4B949FB9F}"/>
                  </a:ext>
                </a:extLst>
              </p14:cNvPr>
              <p14:cNvContentPartPr/>
              <p14:nvPr/>
            </p14:nvContentPartPr>
            <p14:xfrm>
              <a:off x="2689845" y="1061678"/>
              <a:ext cx="161280" cy="2116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6BD9218-207D-4793-A8F6-EBC4B949FB9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672205" y="1044038"/>
                <a:ext cx="1969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ECBF9AA-08A2-4CD5-8FC1-AA53D33386EB}"/>
                  </a:ext>
                </a:extLst>
              </p14:cNvPr>
              <p14:cNvContentPartPr/>
              <p14:nvPr/>
            </p14:nvContentPartPr>
            <p14:xfrm>
              <a:off x="2956965" y="1043318"/>
              <a:ext cx="297360" cy="219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ECBF9AA-08A2-4CD5-8FC1-AA53D33386E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939325" y="1025678"/>
                <a:ext cx="3330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939C66C-1122-421A-BC19-FDAC0E242D03}"/>
                  </a:ext>
                </a:extLst>
              </p14:cNvPr>
              <p14:cNvContentPartPr/>
              <p14:nvPr/>
            </p14:nvContentPartPr>
            <p14:xfrm>
              <a:off x="3338925" y="1072118"/>
              <a:ext cx="194400" cy="1821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939C66C-1122-421A-BC19-FDAC0E242D03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320925" y="1054118"/>
                <a:ext cx="230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FB89DA1-5B02-408E-9E5B-21628D9A9928}"/>
                  </a:ext>
                </a:extLst>
              </p14:cNvPr>
              <p14:cNvContentPartPr/>
              <p14:nvPr/>
            </p14:nvContentPartPr>
            <p14:xfrm>
              <a:off x="3371685" y="1167518"/>
              <a:ext cx="172080" cy="349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FB89DA1-5B02-408E-9E5B-21628D9A9928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353685" y="1149878"/>
                <a:ext cx="20772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FAD7B32-7E50-409F-9633-6BBA99A94346}"/>
                  </a:ext>
                </a:extLst>
              </p14:cNvPr>
              <p14:cNvContentPartPr/>
              <p14:nvPr/>
            </p14:nvContentPartPr>
            <p14:xfrm>
              <a:off x="3646365" y="1057718"/>
              <a:ext cx="209160" cy="195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FAD7B32-7E50-409F-9633-6BBA99A94346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628725" y="1040078"/>
                <a:ext cx="2448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A4E58D7-161F-4D51-8ED1-67337B6EC267}"/>
                  </a:ext>
                </a:extLst>
              </p14:cNvPr>
              <p14:cNvContentPartPr/>
              <p14:nvPr/>
            </p14:nvContentPartPr>
            <p14:xfrm>
              <a:off x="4032645" y="1051238"/>
              <a:ext cx="11880" cy="1976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A4E58D7-161F-4D51-8ED1-67337B6EC26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015005" y="1033598"/>
                <a:ext cx="475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9C8B3DA-7D0C-41A3-8CA2-1845DBC149A5}"/>
                  </a:ext>
                </a:extLst>
              </p14:cNvPr>
              <p14:cNvContentPartPr/>
              <p14:nvPr/>
            </p14:nvContentPartPr>
            <p14:xfrm>
              <a:off x="3916365" y="997958"/>
              <a:ext cx="283320" cy="442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9C8B3DA-7D0C-41A3-8CA2-1845DBC149A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898725" y="979958"/>
                <a:ext cx="3189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BF07463-18FF-48B4-92AA-DB8DCED77025}"/>
                  </a:ext>
                </a:extLst>
              </p14:cNvPr>
              <p14:cNvContentPartPr/>
              <p14:nvPr/>
            </p14:nvContentPartPr>
            <p14:xfrm>
              <a:off x="4390845" y="1262198"/>
              <a:ext cx="14400" cy="1382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BF07463-18FF-48B4-92AA-DB8DCED77025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373205" y="1244558"/>
                <a:ext cx="500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CB50068-4206-41C7-A337-97C99DF53556}"/>
                  </a:ext>
                </a:extLst>
              </p14:cNvPr>
              <p14:cNvContentPartPr/>
              <p14:nvPr/>
            </p14:nvContentPartPr>
            <p14:xfrm>
              <a:off x="5467605" y="1128278"/>
              <a:ext cx="178920" cy="2012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CB50068-4206-41C7-A337-97C99DF53556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449965" y="1110638"/>
                <a:ext cx="2145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B28940E-13F3-463D-A397-E051716A72D9}"/>
                  </a:ext>
                </a:extLst>
              </p14:cNvPr>
              <p14:cNvContentPartPr/>
              <p14:nvPr/>
            </p14:nvContentPartPr>
            <p14:xfrm>
              <a:off x="5500725" y="1092998"/>
              <a:ext cx="149760" cy="207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B28940E-13F3-463D-A397-E051716A72D9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482725" y="1075358"/>
                <a:ext cx="1854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B5E21E1-7B5F-40CB-8D2A-67CE94082D69}"/>
                  </a:ext>
                </a:extLst>
              </p14:cNvPr>
              <p14:cNvContentPartPr/>
              <p14:nvPr/>
            </p14:nvContentPartPr>
            <p14:xfrm>
              <a:off x="5930925" y="989678"/>
              <a:ext cx="205920" cy="2887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B5E21E1-7B5F-40CB-8D2A-67CE94082D69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912925" y="972038"/>
                <a:ext cx="24156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76CA167-2F1E-4A47-96B1-BF8A6E007934}"/>
                  </a:ext>
                </a:extLst>
              </p14:cNvPr>
              <p14:cNvContentPartPr/>
              <p14:nvPr/>
            </p14:nvContentPartPr>
            <p14:xfrm>
              <a:off x="6315405" y="938198"/>
              <a:ext cx="106200" cy="3574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76CA167-2F1E-4A47-96B1-BF8A6E007934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297765" y="920558"/>
                <a:ext cx="14184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3F7E647-FD47-4B66-9339-BCB498459752}"/>
                  </a:ext>
                </a:extLst>
              </p14:cNvPr>
              <p14:cNvContentPartPr/>
              <p14:nvPr/>
            </p14:nvContentPartPr>
            <p14:xfrm>
              <a:off x="6533205" y="1098758"/>
              <a:ext cx="168120" cy="201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3F7E647-FD47-4B66-9339-BCB498459752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515565" y="1080758"/>
                <a:ext cx="2037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3928AAA-9FC4-408F-948B-39C60B149731}"/>
                  </a:ext>
                </a:extLst>
              </p14:cNvPr>
              <p14:cNvContentPartPr/>
              <p14:nvPr/>
            </p14:nvContentPartPr>
            <p14:xfrm>
              <a:off x="6557325" y="1108118"/>
              <a:ext cx="119880" cy="2224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3928AAA-9FC4-408F-948B-39C60B149731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539685" y="1090478"/>
                <a:ext cx="1555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EB81185-26D8-4A26-BF63-9AF11BB83A6B}"/>
                  </a:ext>
                </a:extLst>
              </p14:cNvPr>
              <p14:cNvContentPartPr/>
              <p14:nvPr/>
            </p14:nvContentPartPr>
            <p14:xfrm>
              <a:off x="6868365" y="907598"/>
              <a:ext cx="122040" cy="447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EB81185-26D8-4A26-BF63-9AF11BB83A6B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850725" y="889958"/>
                <a:ext cx="15768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09A396E-BAFE-4950-AD3B-133C57A5B6BF}"/>
                  </a:ext>
                </a:extLst>
              </p14:cNvPr>
              <p14:cNvContentPartPr/>
              <p14:nvPr/>
            </p14:nvContentPartPr>
            <p14:xfrm>
              <a:off x="7245645" y="1356878"/>
              <a:ext cx="34200" cy="159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09A396E-BAFE-4950-AD3B-133C57A5B6BF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228005" y="1339238"/>
                <a:ext cx="698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0D41462-1AD9-4A66-8271-9DD13231512D}"/>
                  </a:ext>
                </a:extLst>
              </p14:cNvPr>
              <p14:cNvContentPartPr/>
              <p14:nvPr/>
            </p14:nvContentPartPr>
            <p14:xfrm>
              <a:off x="7815885" y="1056998"/>
              <a:ext cx="9000" cy="207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0D41462-1AD9-4A66-8271-9DD13231512D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797885" y="1038998"/>
                <a:ext cx="44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D678E28-718D-43BC-BF45-64A10839480C}"/>
                  </a:ext>
                </a:extLst>
              </p14:cNvPr>
              <p14:cNvContentPartPr/>
              <p14:nvPr/>
            </p14:nvContentPartPr>
            <p14:xfrm>
              <a:off x="7718685" y="958358"/>
              <a:ext cx="352440" cy="59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D678E28-718D-43BC-BF45-64A10839480C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700685" y="940358"/>
                <a:ext cx="3880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4C336FA-B086-449B-AEFA-E2921AA33B08}"/>
                  </a:ext>
                </a:extLst>
              </p14:cNvPr>
              <p14:cNvContentPartPr/>
              <p14:nvPr/>
            </p14:nvContentPartPr>
            <p14:xfrm>
              <a:off x="8009205" y="1026398"/>
              <a:ext cx="140400" cy="2426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4C336FA-B086-449B-AEFA-E2921AA33B08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991565" y="1008758"/>
                <a:ext cx="1760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7179DC4-D25C-439C-B9A4-55502B96F0D6}"/>
                  </a:ext>
                </a:extLst>
              </p14:cNvPr>
              <p14:cNvContentPartPr/>
              <p14:nvPr/>
            </p14:nvContentPartPr>
            <p14:xfrm>
              <a:off x="7963845" y="1149878"/>
              <a:ext cx="133920" cy="266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7179DC4-D25C-439C-B9A4-55502B96F0D6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945845" y="1132238"/>
                <a:ext cx="1695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5C0E6AC-B70C-430D-87D5-7C7F0B1553E4}"/>
                  </a:ext>
                </a:extLst>
              </p14:cNvPr>
              <p14:cNvContentPartPr/>
              <p14:nvPr/>
            </p14:nvContentPartPr>
            <p14:xfrm>
              <a:off x="8253645" y="986438"/>
              <a:ext cx="90000" cy="2714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5C0E6AC-B70C-430D-87D5-7C7F0B1553E4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236005" y="968438"/>
                <a:ext cx="12564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ACDE8E7-B6CF-4441-92A3-512A651AF748}"/>
                  </a:ext>
                </a:extLst>
              </p14:cNvPr>
              <p14:cNvContentPartPr/>
              <p14:nvPr/>
            </p14:nvContentPartPr>
            <p14:xfrm>
              <a:off x="8446965" y="944678"/>
              <a:ext cx="136440" cy="2566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ACDE8E7-B6CF-4441-92A3-512A651AF748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428965" y="926678"/>
                <a:ext cx="1720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447E755-1E5E-4715-B896-32699962D32C}"/>
                  </a:ext>
                </a:extLst>
              </p14:cNvPr>
              <p14:cNvContentPartPr/>
              <p14:nvPr/>
            </p14:nvContentPartPr>
            <p14:xfrm>
              <a:off x="8630925" y="956558"/>
              <a:ext cx="168480" cy="2556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447E755-1E5E-4715-B896-32699962D32C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8613285" y="938918"/>
                <a:ext cx="2041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E353140-D9C5-45B5-834D-A7002471A264}"/>
                  </a:ext>
                </a:extLst>
              </p14:cNvPr>
              <p14:cNvContentPartPr/>
              <p14:nvPr/>
            </p14:nvContentPartPr>
            <p14:xfrm>
              <a:off x="9128085" y="1070678"/>
              <a:ext cx="121680" cy="2160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E353140-D9C5-45B5-834D-A7002471A264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9110445" y="1052678"/>
                <a:ext cx="1573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93F124F-3475-420E-8CA4-33FE8A63741A}"/>
                  </a:ext>
                </a:extLst>
              </p14:cNvPr>
              <p14:cNvContentPartPr/>
              <p14:nvPr/>
            </p14:nvContentPartPr>
            <p14:xfrm>
              <a:off x="9322125" y="1045478"/>
              <a:ext cx="153360" cy="2149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93F124F-3475-420E-8CA4-33FE8A63741A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304125" y="1027478"/>
                <a:ext cx="1890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C69E01B-0FAD-4E28-8B7B-E72283B7DC4F}"/>
                  </a:ext>
                </a:extLst>
              </p14:cNvPr>
              <p14:cNvContentPartPr/>
              <p14:nvPr/>
            </p14:nvContentPartPr>
            <p14:xfrm>
              <a:off x="9815685" y="1039358"/>
              <a:ext cx="46080" cy="225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C69E01B-0FAD-4E28-8B7B-E72283B7DC4F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798045" y="1021358"/>
                <a:ext cx="817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1102DFF-10F7-4504-9494-A2423CBFC9A1}"/>
                  </a:ext>
                </a:extLst>
              </p14:cNvPr>
              <p14:cNvContentPartPr/>
              <p14:nvPr/>
            </p14:nvContentPartPr>
            <p14:xfrm>
              <a:off x="9729645" y="1009118"/>
              <a:ext cx="286560" cy="2458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1102DFF-10F7-4504-9494-A2423CBFC9A1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9712005" y="991478"/>
                <a:ext cx="3222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3F760FF-F093-41F9-9C29-B121C250E909}"/>
                  </a:ext>
                </a:extLst>
              </p14:cNvPr>
              <p14:cNvContentPartPr/>
              <p14:nvPr/>
            </p14:nvContentPartPr>
            <p14:xfrm>
              <a:off x="10094685" y="1017758"/>
              <a:ext cx="46800" cy="2379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3F760FF-F093-41F9-9C29-B121C250E909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0077045" y="999758"/>
                <a:ext cx="824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5B0FA75-A6E2-4F8C-8D40-962AC8463EFF}"/>
                  </a:ext>
                </a:extLst>
              </p14:cNvPr>
              <p14:cNvContentPartPr/>
              <p14:nvPr/>
            </p14:nvContentPartPr>
            <p14:xfrm>
              <a:off x="9976245" y="1131518"/>
              <a:ext cx="226800" cy="381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5B0FA75-A6E2-4F8C-8D40-962AC8463EFF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9958245" y="1113878"/>
                <a:ext cx="2624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5856CB8-E892-49A3-9853-6E2E5D90987A}"/>
                  </a:ext>
                </a:extLst>
              </p14:cNvPr>
              <p14:cNvContentPartPr/>
              <p14:nvPr/>
            </p14:nvContentPartPr>
            <p14:xfrm>
              <a:off x="10276125" y="1035038"/>
              <a:ext cx="266400" cy="2188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5856CB8-E892-49A3-9853-6E2E5D90987A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0258125" y="1017038"/>
                <a:ext cx="3020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7E55785-52E9-4B43-A38A-757A2B2A1658}"/>
                  </a:ext>
                </a:extLst>
              </p14:cNvPr>
              <p14:cNvContentPartPr/>
              <p14:nvPr/>
            </p14:nvContentPartPr>
            <p14:xfrm>
              <a:off x="10556925" y="1022438"/>
              <a:ext cx="312840" cy="2329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7E55785-52E9-4B43-A38A-757A2B2A1658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0538925" y="1004798"/>
                <a:ext cx="34848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1550EA1-F3E0-47C9-BA80-0B8269910C01}"/>
                  </a:ext>
                </a:extLst>
              </p14:cNvPr>
              <p14:cNvContentPartPr/>
              <p14:nvPr/>
            </p14:nvContentPartPr>
            <p14:xfrm>
              <a:off x="855285" y="1854398"/>
              <a:ext cx="13320" cy="163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1550EA1-F3E0-47C9-BA80-0B8269910C01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37285" y="1836398"/>
                <a:ext cx="489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16BF8CF-9C09-440B-8671-A4485429E2F4}"/>
                  </a:ext>
                </a:extLst>
              </p14:cNvPr>
              <p14:cNvContentPartPr/>
              <p14:nvPr/>
            </p14:nvContentPartPr>
            <p14:xfrm>
              <a:off x="794085" y="1761878"/>
              <a:ext cx="268200" cy="2271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16BF8CF-9C09-440B-8671-A4485429E2F4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76085" y="1743878"/>
                <a:ext cx="3038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391E404-5CD2-431C-9929-0206E64A8324}"/>
                  </a:ext>
                </a:extLst>
              </p14:cNvPr>
              <p14:cNvContentPartPr/>
              <p14:nvPr/>
            </p14:nvContentPartPr>
            <p14:xfrm>
              <a:off x="1136445" y="1819118"/>
              <a:ext cx="44280" cy="1735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391E404-5CD2-431C-9929-0206E64A8324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118805" y="1801118"/>
                <a:ext cx="799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F86F58D-5B9B-47B3-BBA4-6944882339F4}"/>
                  </a:ext>
                </a:extLst>
              </p14:cNvPr>
              <p14:cNvContentPartPr/>
              <p14:nvPr/>
            </p14:nvContentPartPr>
            <p14:xfrm>
              <a:off x="1074525" y="1871318"/>
              <a:ext cx="120960" cy="309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F86F58D-5B9B-47B3-BBA4-6944882339F4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056885" y="1853318"/>
                <a:ext cx="15660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BBA1063-3E99-4B4E-8E43-66A800EDCF10}"/>
                  </a:ext>
                </a:extLst>
              </p14:cNvPr>
              <p14:cNvContentPartPr/>
              <p14:nvPr/>
            </p14:nvContentPartPr>
            <p14:xfrm>
              <a:off x="1251645" y="1802918"/>
              <a:ext cx="167760" cy="2134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BBA1063-3E99-4B4E-8E43-66A800EDCF10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233645" y="1785278"/>
                <a:ext cx="2034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DCD1020-E219-438C-B7D9-48EDBBDB94B0}"/>
                  </a:ext>
                </a:extLst>
              </p14:cNvPr>
              <p14:cNvContentPartPr/>
              <p14:nvPr/>
            </p14:nvContentPartPr>
            <p14:xfrm>
              <a:off x="1706685" y="1762238"/>
              <a:ext cx="14040" cy="9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DCD1020-E219-438C-B7D9-48EDBBDB94B0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689045" y="1744238"/>
                <a:ext cx="496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037AC46-ADAB-4132-A168-8715ECFD9ECD}"/>
                  </a:ext>
                </a:extLst>
              </p14:cNvPr>
              <p14:cNvContentPartPr/>
              <p14:nvPr/>
            </p14:nvContentPartPr>
            <p14:xfrm>
              <a:off x="1706325" y="1768358"/>
              <a:ext cx="37440" cy="1886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037AC46-ADAB-4132-A168-8715ECFD9EC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688685" y="1750718"/>
                <a:ext cx="730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86D6B3E-D1CE-4325-AC63-18227B47A67D}"/>
                  </a:ext>
                </a:extLst>
              </p14:cNvPr>
              <p14:cNvContentPartPr/>
              <p14:nvPr/>
            </p14:nvContentPartPr>
            <p14:xfrm>
              <a:off x="1686525" y="1763318"/>
              <a:ext cx="178560" cy="1195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86D6B3E-D1CE-4325-AC63-18227B47A67D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668885" y="1745678"/>
                <a:ext cx="2142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33C98A2-5D8F-498E-8483-A88B70766F4A}"/>
                  </a:ext>
                </a:extLst>
              </p14:cNvPr>
              <p14:cNvContentPartPr/>
              <p14:nvPr/>
            </p14:nvContentPartPr>
            <p14:xfrm>
              <a:off x="1960125" y="1748198"/>
              <a:ext cx="252000" cy="2005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33C98A2-5D8F-498E-8483-A88B70766F4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942125" y="1730198"/>
                <a:ext cx="2876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513F367-6324-4978-BD04-1E4D5B96ACB0}"/>
                  </a:ext>
                </a:extLst>
              </p14:cNvPr>
              <p14:cNvContentPartPr/>
              <p14:nvPr/>
            </p14:nvContentPartPr>
            <p14:xfrm>
              <a:off x="2255685" y="1755038"/>
              <a:ext cx="167040" cy="184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513F367-6324-4978-BD04-1E4D5B96ACB0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2238045" y="1737038"/>
                <a:ext cx="2026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CC0B09F-ED39-465A-BAB0-73E4F501D6A4}"/>
                  </a:ext>
                </a:extLst>
              </p14:cNvPr>
              <p14:cNvContentPartPr/>
              <p14:nvPr/>
            </p14:nvContentPartPr>
            <p14:xfrm>
              <a:off x="2466285" y="1743158"/>
              <a:ext cx="167040" cy="2509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CC0B09F-ED39-465A-BAB0-73E4F501D6A4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2448645" y="1725518"/>
                <a:ext cx="2026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5E41E71-7392-416E-815B-5E7CC26442D6}"/>
                  </a:ext>
                </a:extLst>
              </p14:cNvPr>
              <p14:cNvContentPartPr/>
              <p14:nvPr/>
            </p14:nvContentPartPr>
            <p14:xfrm>
              <a:off x="2692725" y="1743878"/>
              <a:ext cx="173160" cy="2044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5E41E71-7392-416E-815B-5E7CC26442D6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2674725" y="1725878"/>
                <a:ext cx="2088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4E70399-352A-4B41-AEA0-D7AD416E8677}"/>
                  </a:ext>
                </a:extLst>
              </p14:cNvPr>
              <p14:cNvContentPartPr/>
              <p14:nvPr/>
            </p14:nvContentPartPr>
            <p14:xfrm>
              <a:off x="2968845" y="1797518"/>
              <a:ext cx="133920" cy="2124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4E70399-352A-4B41-AEA0-D7AD416E8677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2951205" y="1779878"/>
                <a:ext cx="1695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C9953A6-5C4A-4158-BE90-A0630B6411F5}"/>
                  </a:ext>
                </a:extLst>
              </p14:cNvPr>
              <p14:cNvContentPartPr/>
              <p14:nvPr/>
            </p14:nvContentPartPr>
            <p14:xfrm>
              <a:off x="3209685" y="1818398"/>
              <a:ext cx="23040" cy="1504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C9953A6-5C4A-4158-BE90-A0630B6411F5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191685" y="1800398"/>
                <a:ext cx="586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4EE5020-5935-490A-9193-E07D0949ACFF}"/>
                  </a:ext>
                </a:extLst>
              </p14:cNvPr>
              <p14:cNvContentPartPr/>
              <p14:nvPr/>
            </p14:nvContentPartPr>
            <p14:xfrm>
              <a:off x="3295005" y="1799678"/>
              <a:ext cx="311400" cy="1994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4EE5020-5935-490A-9193-E07D0949ACFF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3277005" y="1781678"/>
                <a:ext cx="3470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6687CC2-FAAF-47E4-9373-2A84308CEC89}"/>
                  </a:ext>
                </a:extLst>
              </p14:cNvPr>
              <p14:cNvContentPartPr/>
              <p14:nvPr/>
            </p14:nvContentPartPr>
            <p14:xfrm>
              <a:off x="3708285" y="1815878"/>
              <a:ext cx="135000" cy="1764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6687CC2-FAAF-47E4-9373-2A84308CEC89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3690645" y="1797878"/>
                <a:ext cx="1706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261E67A-A217-4868-95B5-C0B9031E1596}"/>
                  </a:ext>
                </a:extLst>
              </p14:cNvPr>
              <p14:cNvContentPartPr/>
              <p14:nvPr/>
            </p14:nvContentPartPr>
            <p14:xfrm>
              <a:off x="3924645" y="1805438"/>
              <a:ext cx="173520" cy="1584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261E67A-A217-4868-95B5-C0B9031E1596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3906645" y="1787438"/>
                <a:ext cx="2091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C5E12B9-8F1D-4FF1-88C6-B9C03695DB79}"/>
                  </a:ext>
                </a:extLst>
              </p14:cNvPr>
              <p14:cNvContentPartPr/>
              <p14:nvPr/>
            </p14:nvContentPartPr>
            <p14:xfrm>
              <a:off x="4496685" y="1654238"/>
              <a:ext cx="198000" cy="3380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C5E12B9-8F1D-4FF1-88C6-B9C03695DB79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4478685" y="1636598"/>
                <a:ext cx="23364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11E13C5-B4BC-45B2-BF40-0DBDAC69031F}"/>
                  </a:ext>
                </a:extLst>
              </p14:cNvPr>
              <p14:cNvContentPartPr/>
              <p14:nvPr/>
            </p14:nvContentPartPr>
            <p14:xfrm>
              <a:off x="4760925" y="1694198"/>
              <a:ext cx="103320" cy="3225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11E13C5-B4BC-45B2-BF40-0DBDAC69031F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4743285" y="1676198"/>
                <a:ext cx="1389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9EBA601-3BF9-4CBC-A6D2-DC1847C1EB1B}"/>
                  </a:ext>
                </a:extLst>
              </p14:cNvPr>
              <p14:cNvContentPartPr/>
              <p14:nvPr/>
            </p14:nvContentPartPr>
            <p14:xfrm>
              <a:off x="4959645" y="1847918"/>
              <a:ext cx="148320" cy="1486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9EBA601-3BF9-4CBC-A6D2-DC1847C1EB1B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4941645" y="1830278"/>
                <a:ext cx="1839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0101846-6C19-4246-A71D-B2956F219BA1}"/>
                  </a:ext>
                </a:extLst>
              </p14:cNvPr>
              <p14:cNvContentPartPr/>
              <p14:nvPr/>
            </p14:nvContentPartPr>
            <p14:xfrm>
              <a:off x="4965765" y="1643798"/>
              <a:ext cx="337320" cy="3463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0101846-6C19-4246-A71D-B2956F219BA1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4948125" y="1626158"/>
                <a:ext cx="37296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84CFC59-09D7-4EB1-9827-FD386A35222E}"/>
                  </a:ext>
                </a:extLst>
              </p14:cNvPr>
              <p14:cNvContentPartPr/>
              <p14:nvPr/>
            </p14:nvContentPartPr>
            <p14:xfrm>
              <a:off x="5663805" y="1762238"/>
              <a:ext cx="20520" cy="1785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84CFC59-09D7-4EB1-9827-FD386A35222E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5646165" y="1744238"/>
                <a:ext cx="561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276E3A2-D1D2-46CC-8C34-602B28CC02AC}"/>
                  </a:ext>
                </a:extLst>
              </p14:cNvPr>
              <p14:cNvContentPartPr/>
              <p14:nvPr/>
            </p14:nvContentPartPr>
            <p14:xfrm>
              <a:off x="5783685" y="1779878"/>
              <a:ext cx="106560" cy="171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276E3A2-D1D2-46CC-8C34-602B28CC02AC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5766045" y="1761878"/>
                <a:ext cx="1422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1ED4438-5330-4FBC-BBDF-6BFF60369517}"/>
                  </a:ext>
                </a:extLst>
              </p14:cNvPr>
              <p14:cNvContentPartPr/>
              <p14:nvPr/>
            </p14:nvContentPartPr>
            <p14:xfrm>
              <a:off x="6263565" y="1742438"/>
              <a:ext cx="12240" cy="1958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1ED4438-5330-4FBC-BBDF-6BFF60369517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6245565" y="1724798"/>
                <a:ext cx="478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4CDCB1B-B53F-488E-B7FA-A558E26C41F6}"/>
                  </a:ext>
                </a:extLst>
              </p14:cNvPr>
              <p14:cNvContentPartPr/>
              <p14:nvPr/>
            </p14:nvContentPartPr>
            <p14:xfrm>
              <a:off x="6177885" y="1706078"/>
              <a:ext cx="457200" cy="2739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4CDCB1B-B53F-488E-B7FA-A558E26C41F6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6159885" y="1688078"/>
                <a:ext cx="4928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AB2FFB2-D6D3-4B06-8497-BF481FCE0F70}"/>
                  </a:ext>
                </a:extLst>
              </p14:cNvPr>
              <p14:cNvContentPartPr/>
              <p14:nvPr/>
            </p14:nvContentPartPr>
            <p14:xfrm>
              <a:off x="6739845" y="1753238"/>
              <a:ext cx="229680" cy="2005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AB2FFB2-D6D3-4B06-8497-BF481FCE0F70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6722205" y="1735598"/>
                <a:ext cx="2653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6EC3E7A-33FB-4837-B831-0C5F9DD0CA38}"/>
                  </a:ext>
                </a:extLst>
              </p14:cNvPr>
              <p14:cNvContentPartPr/>
              <p14:nvPr/>
            </p14:nvContentPartPr>
            <p14:xfrm>
              <a:off x="7049805" y="1708238"/>
              <a:ext cx="143640" cy="2181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6EC3E7A-33FB-4837-B831-0C5F9DD0CA38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7032165" y="1690598"/>
                <a:ext cx="1792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296C760-89FD-437A-8CAF-534F8CE7150C}"/>
                  </a:ext>
                </a:extLst>
              </p14:cNvPr>
              <p14:cNvContentPartPr/>
              <p14:nvPr/>
            </p14:nvContentPartPr>
            <p14:xfrm>
              <a:off x="7072845" y="1834238"/>
              <a:ext cx="142560" cy="194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296C760-89FD-437A-8CAF-534F8CE7150C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7054845" y="1816598"/>
                <a:ext cx="1782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6324766-FF10-4AB3-821F-A7719C9F9EB9}"/>
                  </a:ext>
                </a:extLst>
              </p14:cNvPr>
              <p14:cNvContentPartPr/>
              <p14:nvPr/>
            </p14:nvContentPartPr>
            <p14:xfrm>
              <a:off x="7500525" y="1679438"/>
              <a:ext cx="34920" cy="2588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6324766-FF10-4AB3-821F-A7719C9F9EB9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7482525" y="1661798"/>
                <a:ext cx="705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7B26509-75B0-457D-B00A-9F973193C8FD}"/>
                  </a:ext>
                </a:extLst>
              </p14:cNvPr>
              <p14:cNvContentPartPr/>
              <p14:nvPr/>
            </p14:nvContentPartPr>
            <p14:xfrm>
              <a:off x="7516005" y="1699238"/>
              <a:ext cx="200520" cy="1663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7B26509-75B0-457D-B00A-9F973193C8FD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7498005" y="1681238"/>
                <a:ext cx="2361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C0E7385-3B4A-4220-97AB-14D81F49DC7A}"/>
                  </a:ext>
                </a:extLst>
              </p14:cNvPr>
              <p14:cNvContentPartPr/>
              <p14:nvPr/>
            </p14:nvContentPartPr>
            <p14:xfrm>
              <a:off x="7787805" y="1752158"/>
              <a:ext cx="173160" cy="1706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C0E7385-3B4A-4220-97AB-14D81F49DC7A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7769805" y="1734158"/>
                <a:ext cx="2088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5E7365D-9EDD-4C03-A210-F40C4C728741}"/>
                  </a:ext>
                </a:extLst>
              </p14:cNvPr>
              <p14:cNvContentPartPr/>
              <p14:nvPr/>
            </p14:nvContentPartPr>
            <p14:xfrm>
              <a:off x="8061765" y="1700318"/>
              <a:ext cx="295560" cy="2426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5E7365D-9EDD-4C03-A210-F40C4C728741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8044125" y="1682678"/>
                <a:ext cx="3312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5BDE8B4-A433-4D01-BBAB-2413B4F1A93B}"/>
                  </a:ext>
                </a:extLst>
              </p14:cNvPr>
              <p14:cNvContentPartPr/>
              <p14:nvPr/>
            </p14:nvContentPartPr>
            <p14:xfrm>
              <a:off x="847005" y="2510678"/>
              <a:ext cx="183240" cy="1728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5BDE8B4-A433-4D01-BBAB-2413B4F1A93B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829365" y="2493038"/>
                <a:ext cx="2188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6518C67-8545-4922-AE79-854E3EEF1303}"/>
                  </a:ext>
                </a:extLst>
              </p14:cNvPr>
              <p14:cNvContentPartPr/>
              <p14:nvPr/>
            </p14:nvContentPartPr>
            <p14:xfrm>
              <a:off x="1099725" y="2498438"/>
              <a:ext cx="48600" cy="1756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6518C67-8545-4922-AE79-854E3EEF1303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1081725" y="2480798"/>
                <a:ext cx="842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B979AEC7-3FB6-477F-824E-50982EC2C31F}"/>
                  </a:ext>
                </a:extLst>
              </p14:cNvPr>
              <p14:cNvContentPartPr/>
              <p14:nvPr/>
            </p14:nvContentPartPr>
            <p14:xfrm>
              <a:off x="1118805" y="2503118"/>
              <a:ext cx="137160" cy="1065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B979AEC7-3FB6-477F-824E-50982EC2C31F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101165" y="2485478"/>
                <a:ext cx="1728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3CC0ABC-D051-45AA-BBA5-F5949421C44A}"/>
                  </a:ext>
                </a:extLst>
              </p14:cNvPr>
              <p14:cNvContentPartPr/>
              <p14:nvPr/>
            </p14:nvContentPartPr>
            <p14:xfrm>
              <a:off x="1717125" y="2487998"/>
              <a:ext cx="190800" cy="1558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3CC0ABC-D051-45AA-BBA5-F5949421C44A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1699485" y="2470358"/>
                <a:ext cx="2264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C5AA368-D46C-4562-9EF4-7C14F9F3254A}"/>
                  </a:ext>
                </a:extLst>
              </p14:cNvPr>
              <p14:cNvContentPartPr/>
              <p14:nvPr/>
            </p14:nvContentPartPr>
            <p14:xfrm>
              <a:off x="1724325" y="2474318"/>
              <a:ext cx="176400" cy="1944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C5AA368-D46C-4562-9EF4-7C14F9F3254A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1706685" y="2456678"/>
                <a:ext cx="2120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612B3DF-BCA7-4B83-B90C-316E02C6A2B0}"/>
                  </a:ext>
                </a:extLst>
              </p14:cNvPr>
              <p14:cNvContentPartPr/>
              <p14:nvPr/>
            </p14:nvContentPartPr>
            <p14:xfrm>
              <a:off x="2222925" y="2487998"/>
              <a:ext cx="38160" cy="1659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612B3DF-BCA7-4B83-B90C-316E02C6A2B0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2205285" y="2470358"/>
                <a:ext cx="738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985CA46-5B5E-4D6A-9C99-9AEC8F2F5C5D}"/>
                  </a:ext>
                </a:extLst>
              </p14:cNvPr>
              <p14:cNvContentPartPr/>
              <p14:nvPr/>
            </p14:nvContentPartPr>
            <p14:xfrm>
              <a:off x="2377365" y="2507438"/>
              <a:ext cx="210240" cy="1494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985CA46-5B5E-4D6A-9C99-9AEC8F2F5C5D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2359725" y="2489438"/>
                <a:ext cx="2458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428C708-EB63-406E-9498-E6C22A7CC34F}"/>
                  </a:ext>
                </a:extLst>
              </p14:cNvPr>
              <p14:cNvContentPartPr/>
              <p14:nvPr/>
            </p14:nvContentPartPr>
            <p14:xfrm>
              <a:off x="2939325" y="2508158"/>
              <a:ext cx="10080" cy="1245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428C708-EB63-406E-9498-E6C22A7CC34F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2921685" y="2490518"/>
                <a:ext cx="457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41FD4C5-DCD8-4F87-89D7-6C999BAF19B6}"/>
                  </a:ext>
                </a:extLst>
              </p14:cNvPr>
              <p14:cNvContentPartPr/>
              <p14:nvPr/>
            </p14:nvContentPartPr>
            <p14:xfrm>
              <a:off x="2852565" y="2464598"/>
              <a:ext cx="272880" cy="1731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41FD4C5-DCD8-4F87-89D7-6C999BAF19B6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2834925" y="2446958"/>
                <a:ext cx="3085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CCED459-A39F-47B1-B871-32CBCB583366}"/>
                  </a:ext>
                </a:extLst>
              </p14:cNvPr>
              <p14:cNvContentPartPr/>
              <p14:nvPr/>
            </p14:nvContentPartPr>
            <p14:xfrm>
              <a:off x="3106725" y="2461718"/>
              <a:ext cx="199080" cy="1584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CCED459-A39F-47B1-B871-32CBCB583366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3088725" y="2443718"/>
                <a:ext cx="2347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C4C0755-F645-4D11-A3C0-6B8BD429AA42}"/>
                  </a:ext>
                </a:extLst>
              </p14:cNvPr>
              <p14:cNvContentPartPr/>
              <p14:nvPr/>
            </p14:nvContentPartPr>
            <p14:xfrm>
              <a:off x="3411645" y="2460998"/>
              <a:ext cx="136080" cy="1749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C4C0755-F645-4D11-A3C0-6B8BD429AA42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3393645" y="2442998"/>
                <a:ext cx="1717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3286213-DEDF-462E-8E4C-18366F406F57}"/>
                  </a:ext>
                </a:extLst>
              </p14:cNvPr>
              <p14:cNvContentPartPr/>
              <p14:nvPr/>
            </p14:nvContentPartPr>
            <p14:xfrm>
              <a:off x="3446565" y="2561798"/>
              <a:ext cx="92520" cy="68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3286213-DEDF-462E-8E4C-18366F406F57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3428565" y="2544158"/>
                <a:ext cx="1281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813DAAF-5A06-4D26-8426-3E9F90DA7D05}"/>
                  </a:ext>
                </a:extLst>
              </p14:cNvPr>
              <p14:cNvContentPartPr/>
              <p14:nvPr/>
            </p14:nvContentPartPr>
            <p14:xfrm>
              <a:off x="3824205" y="2470358"/>
              <a:ext cx="212040" cy="1706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813DAAF-5A06-4D26-8426-3E9F90DA7D05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3806205" y="2452718"/>
                <a:ext cx="2476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3151D1D-B205-4F48-BB86-5BCCDE6D3A72}"/>
                  </a:ext>
                </a:extLst>
              </p14:cNvPr>
              <p14:cNvContentPartPr/>
              <p14:nvPr/>
            </p14:nvContentPartPr>
            <p14:xfrm>
              <a:off x="4150365" y="2448758"/>
              <a:ext cx="192960" cy="1911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3151D1D-B205-4F48-BB86-5BCCDE6D3A72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4132725" y="2431118"/>
                <a:ext cx="2286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06769312-EC1E-4D3B-AE7F-61033F248A45}"/>
                  </a:ext>
                </a:extLst>
              </p14:cNvPr>
              <p14:cNvContentPartPr/>
              <p14:nvPr/>
            </p14:nvContentPartPr>
            <p14:xfrm>
              <a:off x="4434405" y="2459918"/>
              <a:ext cx="299520" cy="1648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06769312-EC1E-4D3B-AE7F-61033F248A45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4416405" y="2441918"/>
                <a:ext cx="3351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198AAFA-33C8-47BF-AAB9-6DDAB64C76C3}"/>
                  </a:ext>
                </a:extLst>
              </p14:cNvPr>
              <p14:cNvContentPartPr/>
              <p14:nvPr/>
            </p14:nvContentPartPr>
            <p14:xfrm>
              <a:off x="4760565" y="2458118"/>
              <a:ext cx="232920" cy="1868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198AAFA-33C8-47BF-AAB9-6DDAB64C76C3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4742925" y="2440478"/>
                <a:ext cx="2685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B205A2C-2817-4148-8238-2BFE5685E0A8}"/>
                  </a:ext>
                </a:extLst>
              </p14:cNvPr>
              <p14:cNvContentPartPr/>
              <p14:nvPr/>
            </p14:nvContentPartPr>
            <p14:xfrm>
              <a:off x="4780725" y="2457758"/>
              <a:ext cx="334440" cy="1717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B205A2C-2817-4148-8238-2BFE5685E0A8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4763085" y="2439758"/>
                <a:ext cx="3700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1447BC1-5189-46AA-8022-E94BDA7D6B75}"/>
                  </a:ext>
                </a:extLst>
              </p14:cNvPr>
              <p14:cNvContentPartPr/>
              <p14:nvPr/>
            </p14:nvContentPartPr>
            <p14:xfrm>
              <a:off x="5234685" y="2417438"/>
              <a:ext cx="213480" cy="2307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1447BC1-5189-46AA-8022-E94BDA7D6B75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5216685" y="2399798"/>
                <a:ext cx="2491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7A00BF2A-A248-4D9A-9B7B-9BD15C3811A0}"/>
                  </a:ext>
                </a:extLst>
              </p14:cNvPr>
              <p14:cNvContentPartPr/>
              <p14:nvPr/>
            </p14:nvContentPartPr>
            <p14:xfrm>
              <a:off x="5667045" y="2481878"/>
              <a:ext cx="203760" cy="1706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7A00BF2A-A248-4D9A-9B7B-9BD15C3811A0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5649405" y="2464238"/>
                <a:ext cx="2394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DEBCE041-C0CF-4C7D-B9C1-D225C7F3B1F4}"/>
                  </a:ext>
                </a:extLst>
              </p14:cNvPr>
              <p14:cNvContentPartPr/>
              <p14:nvPr/>
            </p14:nvContentPartPr>
            <p14:xfrm>
              <a:off x="5966205" y="2428598"/>
              <a:ext cx="27000" cy="1954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DEBCE041-C0CF-4C7D-B9C1-D225C7F3B1F4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5948205" y="2410958"/>
                <a:ext cx="626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D0FC999-719E-446F-9434-544BFF279761}"/>
                  </a:ext>
                </a:extLst>
              </p14:cNvPr>
              <p14:cNvContentPartPr/>
              <p14:nvPr/>
            </p14:nvContentPartPr>
            <p14:xfrm>
              <a:off x="5951085" y="2450558"/>
              <a:ext cx="195120" cy="99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D0FC999-719E-446F-9434-544BFF279761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5933085" y="2432558"/>
                <a:ext cx="2307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90603FC-A5E9-4891-AE43-5B9720CBBF69}"/>
                  </a:ext>
                </a:extLst>
              </p14:cNvPr>
              <p14:cNvContentPartPr/>
              <p14:nvPr/>
            </p14:nvContentPartPr>
            <p14:xfrm>
              <a:off x="6426285" y="2404838"/>
              <a:ext cx="26280" cy="2113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90603FC-A5E9-4891-AE43-5B9720CBBF69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6408285" y="2386838"/>
                <a:ext cx="619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6AF3A615-032D-4FD1-BE9B-2041B5980112}"/>
                  </a:ext>
                </a:extLst>
              </p14:cNvPr>
              <p14:cNvContentPartPr/>
              <p14:nvPr/>
            </p14:nvContentPartPr>
            <p14:xfrm>
              <a:off x="6428805" y="2420678"/>
              <a:ext cx="172080" cy="1918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6AF3A615-032D-4FD1-BE9B-2041B5980112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6410805" y="2402678"/>
                <a:ext cx="2077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53292DAE-D3CB-4814-960F-E117569ECBD3}"/>
                  </a:ext>
                </a:extLst>
              </p14:cNvPr>
              <p14:cNvContentPartPr/>
              <p14:nvPr/>
            </p14:nvContentPartPr>
            <p14:xfrm>
              <a:off x="6698805" y="2412758"/>
              <a:ext cx="50040" cy="2224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53292DAE-D3CB-4814-960F-E117569ECBD3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6681165" y="2394758"/>
                <a:ext cx="856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7DD05D6-D67F-4CBC-8A51-059C0FAC77DB}"/>
                  </a:ext>
                </a:extLst>
              </p14:cNvPr>
              <p14:cNvContentPartPr/>
              <p14:nvPr/>
            </p14:nvContentPartPr>
            <p14:xfrm>
              <a:off x="6821925" y="2421038"/>
              <a:ext cx="133200" cy="1879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47DD05D6-D67F-4CBC-8A51-059C0FAC77DB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6803925" y="2403038"/>
                <a:ext cx="1688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31A65B9-F322-44E4-98AA-F1A1451A92ED}"/>
                  </a:ext>
                </a:extLst>
              </p14:cNvPr>
              <p14:cNvContentPartPr/>
              <p14:nvPr/>
            </p14:nvContentPartPr>
            <p14:xfrm>
              <a:off x="7035045" y="2399078"/>
              <a:ext cx="137160" cy="1864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31A65B9-F322-44E4-98AA-F1A1451A92ED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7017045" y="2381078"/>
                <a:ext cx="1728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751460C-6BEF-4C2F-AB03-48BA6EC5A518}"/>
                  </a:ext>
                </a:extLst>
              </p14:cNvPr>
              <p14:cNvContentPartPr/>
              <p14:nvPr/>
            </p14:nvContentPartPr>
            <p14:xfrm>
              <a:off x="7214325" y="2425358"/>
              <a:ext cx="204120" cy="1659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751460C-6BEF-4C2F-AB03-48BA6EC5A518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7196325" y="2407718"/>
                <a:ext cx="2397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80172B8B-194B-46EA-87E0-F8154341A0A6}"/>
                  </a:ext>
                </a:extLst>
              </p14:cNvPr>
              <p14:cNvContentPartPr/>
              <p14:nvPr/>
            </p14:nvContentPartPr>
            <p14:xfrm>
              <a:off x="7466685" y="2419958"/>
              <a:ext cx="264240" cy="1832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80172B8B-194B-46EA-87E0-F8154341A0A6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7449045" y="2401958"/>
                <a:ext cx="2998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9F6F667-D14B-4C7D-AC3E-A4854673279F}"/>
                  </a:ext>
                </a:extLst>
              </p14:cNvPr>
              <p14:cNvContentPartPr/>
              <p14:nvPr/>
            </p14:nvContentPartPr>
            <p14:xfrm>
              <a:off x="7735245" y="2390798"/>
              <a:ext cx="246600" cy="1940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9F6F667-D14B-4C7D-AC3E-A4854673279F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7717605" y="2372798"/>
                <a:ext cx="2822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BB936EC4-5DB4-49F1-BB4B-AEE3A7C8F568}"/>
                  </a:ext>
                </a:extLst>
              </p14:cNvPr>
              <p14:cNvContentPartPr/>
              <p14:nvPr/>
            </p14:nvContentPartPr>
            <p14:xfrm>
              <a:off x="8038005" y="2361278"/>
              <a:ext cx="170640" cy="2091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BB936EC4-5DB4-49F1-BB4B-AEE3A7C8F568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8020005" y="2343638"/>
                <a:ext cx="2062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D53A3A0-0770-40AA-944D-276117A9481A}"/>
                  </a:ext>
                </a:extLst>
              </p14:cNvPr>
              <p14:cNvContentPartPr/>
              <p14:nvPr/>
            </p14:nvContentPartPr>
            <p14:xfrm>
              <a:off x="8296485" y="2371718"/>
              <a:ext cx="143640" cy="2383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D53A3A0-0770-40AA-944D-276117A9481A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8278845" y="2354078"/>
                <a:ext cx="1792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ED382640-98E7-46E2-9813-7D0FB3EE5F88}"/>
                  </a:ext>
                </a:extLst>
              </p14:cNvPr>
              <p14:cNvContentPartPr/>
              <p14:nvPr/>
            </p14:nvContentPartPr>
            <p14:xfrm>
              <a:off x="8293605" y="2357318"/>
              <a:ext cx="514440" cy="3315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ED382640-98E7-46E2-9813-7D0FB3EE5F88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8275605" y="2339678"/>
                <a:ext cx="55008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679F1BB-B421-4ECF-B524-0A94FEA943CC}"/>
                  </a:ext>
                </a:extLst>
              </p14:cNvPr>
              <p14:cNvContentPartPr/>
              <p14:nvPr/>
            </p14:nvContentPartPr>
            <p14:xfrm>
              <a:off x="8967165" y="2384678"/>
              <a:ext cx="148680" cy="2109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679F1BB-B421-4ECF-B524-0A94FEA943CC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8949165" y="2366678"/>
                <a:ext cx="1843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0EEE292A-D417-4935-939F-37998B7F01E3}"/>
                  </a:ext>
                </a:extLst>
              </p14:cNvPr>
              <p14:cNvContentPartPr/>
              <p14:nvPr/>
            </p14:nvContentPartPr>
            <p14:xfrm>
              <a:off x="9200805" y="2382158"/>
              <a:ext cx="236160" cy="2008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0EEE292A-D417-4935-939F-37998B7F01E3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9182805" y="2364518"/>
                <a:ext cx="2718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AB86FCB-AD52-42C3-88DA-80343DBCD36F}"/>
                  </a:ext>
                </a:extLst>
              </p14:cNvPr>
              <p14:cNvContentPartPr/>
              <p14:nvPr/>
            </p14:nvContentPartPr>
            <p14:xfrm>
              <a:off x="9530925" y="2345438"/>
              <a:ext cx="27000" cy="2026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AB86FCB-AD52-42C3-88DA-80343DBCD36F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9513285" y="2327438"/>
                <a:ext cx="626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D3F7A61D-5158-409B-93C2-C0F587E2E1C9}"/>
                  </a:ext>
                </a:extLst>
              </p14:cNvPr>
              <p14:cNvContentPartPr/>
              <p14:nvPr/>
            </p14:nvContentPartPr>
            <p14:xfrm>
              <a:off x="9693645" y="2318078"/>
              <a:ext cx="271440" cy="2412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D3F7A61D-5158-409B-93C2-C0F587E2E1C9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9675645" y="2300078"/>
                <a:ext cx="3070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3F8E936F-9D69-43BD-B54D-887A5004A228}"/>
                  </a:ext>
                </a:extLst>
              </p14:cNvPr>
              <p14:cNvContentPartPr/>
              <p14:nvPr/>
            </p14:nvContentPartPr>
            <p14:xfrm>
              <a:off x="10034205" y="2325278"/>
              <a:ext cx="155160" cy="2235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3F8E936F-9D69-43BD-B54D-887A5004A228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10016205" y="2307278"/>
                <a:ext cx="1908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E3B2ABE-310F-4375-8C6A-0F1496F392A8}"/>
                  </a:ext>
                </a:extLst>
              </p14:cNvPr>
              <p14:cNvContentPartPr/>
              <p14:nvPr/>
            </p14:nvContentPartPr>
            <p14:xfrm>
              <a:off x="10033485" y="2335718"/>
              <a:ext cx="495720" cy="2070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E3B2ABE-310F-4375-8C6A-0F1496F392A8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10015845" y="2318078"/>
                <a:ext cx="5313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DE8E672-939E-47AD-87A9-BD35F7813435}"/>
                  </a:ext>
                </a:extLst>
              </p14:cNvPr>
              <p14:cNvContentPartPr/>
              <p14:nvPr/>
            </p14:nvContentPartPr>
            <p14:xfrm>
              <a:off x="10612725" y="2304038"/>
              <a:ext cx="146880" cy="2138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DE8E672-939E-47AD-87A9-BD35F7813435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0595085" y="2286398"/>
                <a:ext cx="1825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AE1C724-435D-4C70-9905-97AEB7F22AC2}"/>
                  </a:ext>
                </a:extLst>
              </p14:cNvPr>
              <p14:cNvContentPartPr/>
              <p14:nvPr/>
            </p14:nvContentPartPr>
            <p14:xfrm>
              <a:off x="10917285" y="2264798"/>
              <a:ext cx="169560" cy="2829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AE1C724-435D-4C70-9905-97AEB7F22AC2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10899285" y="2247158"/>
                <a:ext cx="2052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5882AD7-F749-4EB5-BAFF-228BA19361ED}"/>
                  </a:ext>
                </a:extLst>
              </p14:cNvPr>
              <p14:cNvContentPartPr/>
              <p14:nvPr/>
            </p14:nvContentPartPr>
            <p14:xfrm>
              <a:off x="10870845" y="2437598"/>
              <a:ext cx="227160" cy="38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5882AD7-F749-4EB5-BAFF-228BA19361ED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10852845" y="2419598"/>
                <a:ext cx="2628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584BE94C-E3F9-4959-ACC3-AA9CBC35A081}"/>
                  </a:ext>
                </a:extLst>
              </p14:cNvPr>
              <p14:cNvContentPartPr/>
              <p14:nvPr/>
            </p14:nvContentPartPr>
            <p14:xfrm>
              <a:off x="11215005" y="2525798"/>
              <a:ext cx="6840" cy="147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584BE94C-E3F9-4959-ACC3-AA9CBC35A081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11197005" y="2508158"/>
                <a:ext cx="424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6BCDC84-E404-4E7E-924A-2D244ED2FC00}"/>
                  </a:ext>
                </a:extLst>
              </p14:cNvPr>
              <p14:cNvContentPartPr/>
              <p14:nvPr/>
            </p14:nvContentPartPr>
            <p14:xfrm>
              <a:off x="869325" y="3165878"/>
              <a:ext cx="209880" cy="2649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6BCDC84-E404-4E7E-924A-2D244ED2FC00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851325" y="3148238"/>
                <a:ext cx="2455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85B836F-D6FA-4AD1-95B4-2685E4D1C70A}"/>
                  </a:ext>
                </a:extLst>
              </p14:cNvPr>
              <p14:cNvContentPartPr/>
              <p14:nvPr/>
            </p14:nvContentPartPr>
            <p14:xfrm>
              <a:off x="870405" y="3269558"/>
              <a:ext cx="191880" cy="590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85B836F-D6FA-4AD1-95B4-2685E4D1C70A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852765" y="3251558"/>
                <a:ext cx="2275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D3C5D50D-4F05-479F-B354-D5A14A0C1EAC}"/>
                  </a:ext>
                </a:extLst>
              </p14:cNvPr>
              <p14:cNvContentPartPr/>
              <p14:nvPr/>
            </p14:nvContentPartPr>
            <p14:xfrm>
              <a:off x="1159845" y="3249398"/>
              <a:ext cx="134640" cy="2098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D3C5D50D-4F05-479F-B354-D5A14A0C1EAC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1142205" y="3231758"/>
                <a:ext cx="1702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8001F2C9-C226-4547-8DA6-3E0EC43DCADE}"/>
                  </a:ext>
                </a:extLst>
              </p14:cNvPr>
              <p14:cNvContentPartPr/>
              <p14:nvPr/>
            </p14:nvContentPartPr>
            <p14:xfrm>
              <a:off x="1176765" y="3239678"/>
              <a:ext cx="128880" cy="2336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8001F2C9-C226-4547-8DA6-3E0EC43DCADE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159125" y="3222038"/>
                <a:ext cx="16452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43047CA9-CD08-45E2-B603-B1504334D9E9}"/>
                  </a:ext>
                </a:extLst>
              </p14:cNvPr>
              <p14:cNvContentPartPr/>
              <p14:nvPr/>
            </p14:nvContentPartPr>
            <p14:xfrm>
              <a:off x="1423725" y="3420398"/>
              <a:ext cx="9360" cy="277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43047CA9-CD08-45E2-B603-B1504334D9E9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405725" y="3402398"/>
                <a:ext cx="450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D3211975-7296-490F-BB9A-830B7AC1A5C5}"/>
                  </a:ext>
                </a:extLst>
              </p14:cNvPr>
              <p14:cNvContentPartPr/>
              <p14:nvPr/>
            </p14:nvContentPartPr>
            <p14:xfrm>
              <a:off x="1739805" y="3161198"/>
              <a:ext cx="165960" cy="2692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D3211975-7296-490F-BB9A-830B7AC1A5C5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721805" y="3143198"/>
                <a:ext cx="2016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565E895E-2EA3-4CB3-AF2E-E9D18AE2F551}"/>
                  </a:ext>
                </a:extLst>
              </p14:cNvPr>
              <p14:cNvContentPartPr/>
              <p14:nvPr/>
            </p14:nvContentPartPr>
            <p14:xfrm>
              <a:off x="2036085" y="3215558"/>
              <a:ext cx="97920" cy="1922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565E895E-2EA3-4CB3-AF2E-E9D18AE2F551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2018085" y="3197918"/>
                <a:ext cx="1335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979CD75-13EB-4A6D-9BF4-84EE23086EF1}"/>
                  </a:ext>
                </a:extLst>
              </p14:cNvPr>
              <p14:cNvContentPartPr/>
              <p14:nvPr/>
            </p14:nvContentPartPr>
            <p14:xfrm>
              <a:off x="2088645" y="3277478"/>
              <a:ext cx="65520" cy="136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979CD75-13EB-4A6D-9BF4-84EE23086EF1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2070645" y="3259838"/>
                <a:ext cx="1011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4AFBC2A-6EC8-45C1-9D56-1EE53D9A8799}"/>
                  </a:ext>
                </a:extLst>
              </p14:cNvPr>
              <p14:cNvContentPartPr/>
              <p14:nvPr/>
            </p14:nvContentPartPr>
            <p14:xfrm>
              <a:off x="2193405" y="3204038"/>
              <a:ext cx="222480" cy="1692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4AFBC2A-6EC8-45C1-9D56-1EE53D9A8799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2175405" y="3186038"/>
                <a:ext cx="2581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D8CF285A-2348-478D-81CA-983B9C088D0D}"/>
                  </a:ext>
                </a:extLst>
              </p14:cNvPr>
              <p14:cNvContentPartPr/>
              <p14:nvPr/>
            </p14:nvContentPartPr>
            <p14:xfrm>
              <a:off x="2752125" y="3101438"/>
              <a:ext cx="180360" cy="2430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D8CF285A-2348-478D-81CA-983B9C088D0D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2734125" y="3083438"/>
                <a:ext cx="2160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174366BD-3687-4EB5-9A9E-6EE5161F4FDE}"/>
                  </a:ext>
                </a:extLst>
              </p14:cNvPr>
              <p14:cNvContentPartPr/>
              <p14:nvPr/>
            </p14:nvContentPartPr>
            <p14:xfrm>
              <a:off x="3066405" y="3088838"/>
              <a:ext cx="94680" cy="2764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174366BD-3687-4EB5-9A9E-6EE5161F4FDE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3048405" y="3071198"/>
                <a:ext cx="1303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48550E35-A15E-4B50-8F1B-A482F28E6C48}"/>
                  </a:ext>
                </a:extLst>
              </p14:cNvPr>
              <p14:cNvContentPartPr/>
              <p14:nvPr/>
            </p14:nvContentPartPr>
            <p14:xfrm>
              <a:off x="3243525" y="3183518"/>
              <a:ext cx="163440" cy="1461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48550E35-A15E-4B50-8F1B-A482F28E6C48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3225525" y="3165518"/>
                <a:ext cx="1990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2A715D3E-5464-4667-A16C-006408B12941}"/>
                  </a:ext>
                </a:extLst>
              </p14:cNvPr>
              <p14:cNvContentPartPr/>
              <p14:nvPr/>
            </p14:nvContentPartPr>
            <p14:xfrm>
              <a:off x="3303645" y="3154718"/>
              <a:ext cx="103320" cy="1414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2A715D3E-5464-4667-A16C-006408B12941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3286005" y="3137078"/>
                <a:ext cx="1389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D0B611C-AE48-485B-BBC9-8148A11A026E}"/>
                  </a:ext>
                </a:extLst>
              </p14:cNvPr>
              <p14:cNvContentPartPr/>
              <p14:nvPr/>
            </p14:nvContentPartPr>
            <p14:xfrm>
              <a:off x="3553845" y="3054998"/>
              <a:ext cx="82800" cy="2822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D0B611C-AE48-485B-BBC9-8148A11A026E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3536205" y="3036998"/>
                <a:ext cx="1184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4FB52968-FA26-46C4-BE89-E91217308282}"/>
                  </a:ext>
                </a:extLst>
              </p14:cNvPr>
              <p14:cNvContentPartPr/>
              <p14:nvPr/>
            </p14:nvContentPartPr>
            <p14:xfrm>
              <a:off x="4002405" y="3086678"/>
              <a:ext cx="20880" cy="1846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4FB52968-FA26-46C4-BE89-E91217308282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3984765" y="3068678"/>
                <a:ext cx="565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66E029A7-4DE2-4792-AAD4-1DFE044E53DE}"/>
                  </a:ext>
                </a:extLst>
              </p14:cNvPr>
              <p14:cNvContentPartPr/>
              <p14:nvPr/>
            </p14:nvContentPartPr>
            <p14:xfrm>
              <a:off x="4018605" y="3043478"/>
              <a:ext cx="203040" cy="234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66E029A7-4DE2-4792-AAD4-1DFE044E53DE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4000965" y="3025838"/>
                <a:ext cx="2386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592DE2D3-56B5-4ADE-9923-5CC05CD585CF}"/>
                  </a:ext>
                </a:extLst>
              </p14:cNvPr>
              <p14:cNvContentPartPr/>
              <p14:nvPr/>
            </p14:nvContentPartPr>
            <p14:xfrm>
              <a:off x="4317765" y="3024758"/>
              <a:ext cx="123480" cy="2260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592DE2D3-56B5-4ADE-9923-5CC05CD585CF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4299765" y="3007118"/>
                <a:ext cx="1591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5C3E7FA8-CF3E-45C9-9073-AD9624562EFB}"/>
                  </a:ext>
                </a:extLst>
              </p14:cNvPr>
              <p14:cNvContentPartPr/>
              <p14:nvPr/>
            </p14:nvContentPartPr>
            <p14:xfrm>
              <a:off x="4328205" y="2983358"/>
              <a:ext cx="371520" cy="2487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5C3E7FA8-CF3E-45C9-9073-AD9624562EFB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4310565" y="2965718"/>
                <a:ext cx="4071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D83DBF8-6F44-44DB-9E7B-B5DE13EF9D39}"/>
                  </a:ext>
                </a:extLst>
              </p14:cNvPr>
              <p14:cNvContentPartPr/>
              <p14:nvPr/>
            </p14:nvContentPartPr>
            <p14:xfrm>
              <a:off x="4782885" y="2952398"/>
              <a:ext cx="181800" cy="2448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D83DBF8-6F44-44DB-9E7B-B5DE13EF9D39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4764885" y="2934758"/>
                <a:ext cx="2174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B3C170C3-DE38-4C63-8E07-D23C37844FA0}"/>
                  </a:ext>
                </a:extLst>
              </p14:cNvPr>
              <p14:cNvContentPartPr/>
              <p14:nvPr/>
            </p14:nvContentPartPr>
            <p14:xfrm>
              <a:off x="5016525" y="2982998"/>
              <a:ext cx="131400" cy="2541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B3C170C3-DE38-4C63-8E07-D23C37844FA0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4998885" y="2964998"/>
                <a:ext cx="1670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320DE1CB-5706-4781-AC5A-9D5C2B3E9D67}"/>
                  </a:ext>
                </a:extLst>
              </p14:cNvPr>
              <p14:cNvContentPartPr/>
              <p14:nvPr/>
            </p14:nvContentPartPr>
            <p14:xfrm>
              <a:off x="5034525" y="3104318"/>
              <a:ext cx="162720" cy="4140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320DE1CB-5706-4781-AC5A-9D5C2B3E9D67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5016525" y="3086318"/>
                <a:ext cx="1983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8CC992CB-F1DB-4849-A773-070186204E56}"/>
                  </a:ext>
                </a:extLst>
              </p14:cNvPr>
              <p14:cNvContentPartPr/>
              <p14:nvPr/>
            </p14:nvContentPartPr>
            <p14:xfrm>
              <a:off x="5245125" y="2980838"/>
              <a:ext cx="132480" cy="2354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8CC992CB-F1DB-4849-A773-070186204E56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5227125" y="2963198"/>
                <a:ext cx="1681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523181E-058C-4BB0-BD65-988982ECF760}"/>
                  </a:ext>
                </a:extLst>
              </p14:cNvPr>
              <p14:cNvContentPartPr/>
              <p14:nvPr/>
            </p14:nvContentPartPr>
            <p14:xfrm>
              <a:off x="5455365" y="3004238"/>
              <a:ext cx="119160" cy="2019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523181E-058C-4BB0-BD65-988982ECF760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5437365" y="2986238"/>
                <a:ext cx="1548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14F13525-0787-4BB3-8555-A63D2BA57CDA}"/>
                  </a:ext>
                </a:extLst>
              </p14:cNvPr>
              <p14:cNvContentPartPr/>
              <p14:nvPr/>
            </p14:nvContentPartPr>
            <p14:xfrm>
              <a:off x="5454285" y="3077678"/>
              <a:ext cx="123840" cy="291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14F13525-0787-4BB3-8555-A63D2BA57CDA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5436645" y="3060038"/>
                <a:ext cx="1594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B56F308-A2E2-4DA2-A02B-ACC8694F4608}"/>
                  </a:ext>
                </a:extLst>
              </p14:cNvPr>
              <p14:cNvContentPartPr/>
              <p14:nvPr/>
            </p14:nvContentPartPr>
            <p14:xfrm>
              <a:off x="5697645" y="3022238"/>
              <a:ext cx="469080" cy="2325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B56F308-A2E2-4DA2-A02B-ACC8694F4608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5680005" y="3004238"/>
                <a:ext cx="5047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7594DEFC-2FB2-4F2C-B858-E14773ECAE88}"/>
                  </a:ext>
                </a:extLst>
              </p14:cNvPr>
              <p14:cNvContentPartPr/>
              <p14:nvPr/>
            </p14:nvContentPartPr>
            <p14:xfrm>
              <a:off x="6035325" y="3023318"/>
              <a:ext cx="275400" cy="2052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7594DEFC-2FB2-4F2C-B858-E14773ECAE88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6017325" y="3005318"/>
                <a:ext cx="3110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D365A1E4-2A71-4464-A655-A2102B164933}"/>
                  </a:ext>
                </a:extLst>
              </p14:cNvPr>
              <p14:cNvContentPartPr/>
              <p14:nvPr/>
            </p14:nvContentPartPr>
            <p14:xfrm>
              <a:off x="6670005" y="2934038"/>
              <a:ext cx="10800" cy="558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D365A1E4-2A71-4464-A655-A2102B164933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6652005" y="2916398"/>
                <a:ext cx="4644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60AF3AAC-2E21-422B-BB1C-53A1D753302C}"/>
                  </a:ext>
                </a:extLst>
              </p14:cNvPr>
              <p14:cNvContentPartPr/>
              <p14:nvPr/>
            </p14:nvContentPartPr>
            <p14:xfrm>
              <a:off x="6726525" y="2937278"/>
              <a:ext cx="7560" cy="550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60AF3AAC-2E21-422B-BB1C-53A1D753302C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6708525" y="2919638"/>
                <a:ext cx="432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15D768B-E3CC-4DAC-9F00-999CD0BD2C60}"/>
                  </a:ext>
                </a:extLst>
              </p14:cNvPr>
              <p14:cNvContentPartPr/>
              <p14:nvPr/>
            </p14:nvContentPartPr>
            <p14:xfrm>
              <a:off x="6887805" y="2963198"/>
              <a:ext cx="155520" cy="2401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15D768B-E3CC-4DAC-9F00-999CD0BD2C60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6870165" y="2945198"/>
                <a:ext cx="1911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7C41AE50-F417-4F4B-8240-209AD17226AE}"/>
                  </a:ext>
                </a:extLst>
              </p14:cNvPr>
              <p14:cNvContentPartPr/>
              <p14:nvPr/>
            </p14:nvContentPartPr>
            <p14:xfrm>
              <a:off x="6890325" y="2962478"/>
              <a:ext cx="156240" cy="2458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7C41AE50-F417-4F4B-8240-209AD17226AE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6872325" y="2944478"/>
                <a:ext cx="1918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CF4EFC93-CE5C-4A59-ADC6-7052F64BED4F}"/>
                  </a:ext>
                </a:extLst>
              </p14:cNvPr>
              <p14:cNvContentPartPr/>
              <p14:nvPr/>
            </p14:nvContentPartPr>
            <p14:xfrm>
              <a:off x="7258245" y="2946278"/>
              <a:ext cx="153720" cy="2404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CF4EFC93-CE5C-4A59-ADC6-7052F64BED4F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7240245" y="2928278"/>
                <a:ext cx="1893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F86269CD-37DF-4A06-A8A8-BE58654F39C1}"/>
                  </a:ext>
                </a:extLst>
              </p14:cNvPr>
              <p14:cNvContentPartPr/>
              <p14:nvPr/>
            </p14:nvContentPartPr>
            <p14:xfrm>
              <a:off x="7608885" y="2931518"/>
              <a:ext cx="186840" cy="2480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F86269CD-37DF-4A06-A8A8-BE58654F39C1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7591245" y="2913518"/>
                <a:ext cx="22248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27C9812A-1375-4404-B5B1-C6A92DF048C0}"/>
                  </a:ext>
                </a:extLst>
              </p14:cNvPr>
              <p14:cNvContentPartPr/>
              <p14:nvPr/>
            </p14:nvContentPartPr>
            <p14:xfrm>
              <a:off x="7926405" y="2869238"/>
              <a:ext cx="71640" cy="766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27C9812A-1375-4404-B5B1-C6A92DF048C0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7908405" y="2851238"/>
                <a:ext cx="1072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240E8A6A-EF7F-4B2E-AF2E-B91DA72F40C3}"/>
                  </a:ext>
                </a:extLst>
              </p14:cNvPr>
              <p14:cNvContentPartPr/>
              <p14:nvPr/>
            </p14:nvContentPartPr>
            <p14:xfrm>
              <a:off x="8140605" y="3158678"/>
              <a:ext cx="360" cy="3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240E8A6A-EF7F-4B2E-AF2E-B91DA72F40C3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8122965" y="314103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1A3B08A2-5467-4A6C-B0A5-E9E2A1BE606E}"/>
                  </a:ext>
                </a:extLst>
              </p14:cNvPr>
              <p14:cNvContentPartPr/>
              <p14:nvPr/>
            </p14:nvContentPartPr>
            <p14:xfrm>
              <a:off x="8398005" y="2949518"/>
              <a:ext cx="36720" cy="1872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1A3B08A2-5467-4A6C-B0A5-E9E2A1BE606E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8380365" y="2931518"/>
                <a:ext cx="723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8DAD2AC-0B56-4CFD-BAAB-2F47BD078352}"/>
                  </a:ext>
                </a:extLst>
              </p14:cNvPr>
              <p14:cNvContentPartPr/>
              <p14:nvPr/>
            </p14:nvContentPartPr>
            <p14:xfrm>
              <a:off x="8375325" y="2894798"/>
              <a:ext cx="165960" cy="356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8DAD2AC-0B56-4CFD-BAAB-2F47BD078352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8357685" y="2877158"/>
                <a:ext cx="2016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98A2FDC3-2636-4590-A3B1-038D4FFC5D9B}"/>
                  </a:ext>
                </a:extLst>
              </p14:cNvPr>
              <p14:cNvContentPartPr/>
              <p14:nvPr/>
            </p14:nvContentPartPr>
            <p14:xfrm>
              <a:off x="8415645" y="2907758"/>
              <a:ext cx="294840" cy="2257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98A2FDC3-2636-4590-A3B1-038D4FFC5D9B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8398005" y="2889758"/>
                <a:ext cx="3304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652CC8A2-CAB4-403B-A566-DAFC0D2691D5}"/>
                  </a:ext>
                </a:extLst>
              </p14:cNvPr>
              <p14:cNvContentPartPr/>
              <p14:nvPr/>
            </p14:nvContentPartPr>
            <p14:xfrm>
              <a:off x="8796165" y="2887598"/>
              <a:ext cx="203760" cy="2458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652CC8A2-CAB4-403B-A566-DAFC0D2691D5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8778165" y="2869958"/>
                <a:ext cx="2394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1B907803-162D-4D87-8308-FF610116FE37}"/>
                  </a:ext>
                </a:extLst>
              </p14:cNvPr>
              <p14:cNvContentPartPr/>
              <p14:nvPr/>
            </p14:nvContentPartPr>
            <p14:xfrm>
              <a:off x="9071205" y="2873198"/>
              <a:ext cx="221760" cy="2073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1B907803-162D-4D87-8308-FF610116FE37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9053205" y="2855198"/>
                <a:ext cx="2574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0A84CC80-2F94-41FC-A1F0-C4115C88CA86}"/>
                  </a:ext>
                </a:extLst>
              </p14:cNvPr>
              <p14:cNvContentPartPr/>
              <p14:nvPr/>
            </p14:nvContentPartPr>
            <p14:xfrm>
              <a:off x="9545325" y="2893358"/>
              <a:ext cx="168840" cy="2746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0A84CC80-2F94-41FC-A1F0-C4115C88CA86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9527325" y="2875358"/>
                <a:ext cx="20448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F7E334F-1424-4355-BF36-016A1E9AE577}"/>
                  </a:ext>
                </a:extLst>
              </p14:cNvPr>
              <p14:cNvContentPartPr/>
              <p14:nvPr/>
            </p14:nvContentPartPr>
            <p14:xfrm>
              <a:off x="9536685" y="3016118"/>
              <a:ext cx="201240" cy="2520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F7E334F-1424-4355-BF36-016A1E9AE577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9519045" y="2998118"/>
                <a:ext cx="2368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4E374E0C-D8A5-4C29-AAC4-7A8EC25C5B30}"/>
                  </a:ext>
                </a:extLst>
              </p14:cNvPr>
              <p14:cNvContentPartPr/>
              <p14:nvPr/>
            </p14:nvContentPartPr>
            <p14:xfrm>
              <a:off x="9764205" y="2918198"/>
              <a:ext cx="219960" cy="19944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4E374E0C-D8A5-4C29-AAC4-7A8EC25C5B30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9746565" y="2900198"/>
                <a:ext cx="2556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D2278BDE-41DA-4AED-A7C5-23D190DDBC06}"/>
                  </a:ext>
                </a:extLst>
              </p14:cNvPr>
              <p14:cNvContentPartPr/>
              <p14:nvPr/>
            </p14:nvContentPartPr>
            <p14:xfrm>
              <a:off x="10093605" y="2952038"/>
              <a:ext cx="102240" cy="19944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D2278BDE-41DA-4AED-A7C5-23D190DDBC06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10075605" y="2934038"/>
                <a:ext cx="1378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2822B303-7EFF-48CF-911C-5F5198B2B44F}"/>
                  </a:ext>
                </a:extLst>
              </p14:cNvPr>
              <p14:cNvContentPartPr/>
              <p14:nvPr/>
            </p14:nvContentPartPr>
            <p14:xfrm>
              <a:off x="10371525" y="2928998"/>
              <a:ext cx="18000" cy="2037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2822B303-7EFF-48CF-911C-5F5198B2B44F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10353525" y="2910998"/>
                <a:ext cx="536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027446E7-29ED-4FBB-A4CE-052F2E6289AD}"/>
                  </a:ext>
                </a:extLst>
              </p14:cNvPr>
              <p14:cNvContentPartPr/>
              <p14:nvPr/>
            </p14:nvContentPartPr>
            <p14:xfrm>
              <a:off x="10325445" y="2919638"/>
              <a:ext cx="225360" cy="2113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027446E7-29ED-4FBB-A4CE-052F2E6289AD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10307805" y="2901998"/>
                <a:ext cx="2610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ED47D24D-BB56-4F30-92C3-4BF3C1FF50BD}"/>
                  </a:ext>
                </a:extLst>
              </p14:cNvPr>
              <p14:cNvContentPartPr/>
              <p14:nvPr/>
            </p14:nvContentPartPr>
            <p14:xfrm>
              <a:off x="1177845" y="3860678"/>
              <a:ext cx="31680" cy="2224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ED47D24D-BB56-4F30-92C3-4BF3C1FF50BD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1159845" y="3843038"/>
                <a:ext cx="673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95A51FE-B5AE-4459-A053-C15F4479CA87}"/>
                  </a:ext>
                </a:extLst>
              </p14:cNvPr>
              <p14:cNvContentPartPr/>
              <p14:nvPr/>
            </p14:nvContentPartPr>
            <p14:xfrm>
              <a:off x="1097205" y="3843758"/>
              <a:ext cx="194040" cy="104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95A51FE-B5AE-4459-A053-C15F4479CA87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1079205" y="3825758"/>
                <a:ext cx="2296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EAB3561-BAD1-4386-9FD3-9927F4197AB6}"/>
                  </a:ext>
                </a:extLst>
              </p14:cNvPr>
              <p14:cNvContentPartPr/>
              <p14:nvPr/>
            </p14:nvContentPartPr>
            <p14:xfrm>
              <a:off x="1340565" y="3846278"/>
              <a:ext cx="242640" cy="24372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EAB3561-BAD1-4386-9FD3-9927F4197AB6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1322925" y="3828278"/>
                <a:ext cx="2782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A9976A05-DAEF-45CD-B8D1-D07DC7D1C9F8}"/>
                  </a:ext>
                </a:extLst>
              </p14:cNvPr>
              <p14:cNvContentPartPr/>
              <p14:nvPr/>
            </p14:nvContentPartPr>
            <p14:xfrm>
              <a:off x="1665645" y="3896678"/>
              <a:ext cx="139320" cy="1983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A9976A05-DAEF-45CD-B8D1-D07DC7D1C9F8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1648005" y="3879038"/>
                <a:ext cx="1749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409BB3C2-7321-4A4A-96EF-0B274397DF93}"/>
                  </a:ext>
                </a:extLst>
              </p14:cNvPr>
              <p14:cNvContentPartPr/>
              <p14:nvPr/>
            </p14:nvContentPartPr>
            <p14:xfrm>
              <a:off x="1965525" y="3869678"/>
              <a:ext cx="16560" cy="1915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409BB3C2-7321-4A4A-96EF-0B274397DF93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1947525" y="3851678"/>
                <a:ext cx="522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BC74A860-0C7A-4892-8005-89BACA7C0FA7}"/>
                  </a:ext>
                </a:extLst>
              </p14:cNvPr>
              <p14:cNvContentPartPr/>
              <p14:nvPr/>
            </p14:nvContentPartPr>
            <p14:xfrm>
              <a:off x="1870845" y="3840878"/>
              <a:ext cx="254520" cy="2188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BC74A860-0C7A-4892-8005-89BACA7C0FA7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1852845" y="3822878"/>
                <a:ext cx="2901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13C63EEA-262D-474F-A5CB-276F357C4EBE}"/>
                  </a:ext>
                </a:extLst>
              </p14:cNvPr>
              <p14:cNvContentPartPr/>
              <p14:nvPr/>
            </p14:nvContentPartPr>
            <p14:xfrm>
              <a:off x="2128965" y="3845558"/>
              <a:ext cx="166680" cy="19692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13C63EEA-262D-474F-A5CB-276F357C4EBE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2110965" y="3827558"/>
                <a:ext cx="2023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8DF2E0FF-5230-4C0F-A225-2BF614D23CEF}"/>
                  </a:ext>
                </a:extLst>
              </p14:cNvPr>
              <p14:cNvContentPartPr/>
              <p14:nvPr/>
            </p14:nvContentPartPr>
            <p14:xfrm>
              <a:off x="2593725" y="3830078"/>
              <a:ext cx="155520" cy="1810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8DF2E0FF-5230-4C0F-A225-2BF614D23CEF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2575725" y="3812438"/>
                <a:ext cx="1911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A2C262F3-021A-4819-8904-0CB1CE9DE425}"/>
                  </a:ext>
                </a:extLst>
              </p14:cNvPr>
              <p14:cNvContentPartPr/>
              <p14:nvPr/>
            </p14:nvContentPartPr>
            <p14:xfrm>
              <a:off x="2833485" y="3806318"/>
              <a:ext cx="189360" cy="2070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A2C262F3-021A-4819-8904-0CB1CE9DE425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2815485" y="3788318"/>
                <a:ext cx="2250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CA25E63-9612-4BB4-ADB9-281B687195FA}"/>
                  </a:ext>
                </a:extLst>
              </p14:cNvPr>
              <p14:cNvContentPartPr/>
              <p14:nvPr/>
            </p14:nvContentPartPr>
            <p14:xfrm>
              <a:off x="2838165" y="3875798"/>
              <a:ext cx="199800" cy="6300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CA25E63-9612-4BB4-ADB9-281B687195FA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2820165" y="3858158"/>
                <a:ext cx="2354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A097E29E-B0EF-4384-B7FE-5912C0CA0F4B}"/>
                  </a:ext>
                </a:extLst>
              </p14:cNvPr>
              <p14:cNvContentPartPr/>
              <p14:nvPr/>
            </p14:nvContentPartPr>
            <p14:xfrm>
              <a:off x="3157485" y="3781118"/>
              <a:ext cx="128880" cy="2235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A097E29E-B0EF-4384-B7FE-5912C0CA0F4B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3139485" y="3763478"/>
                <a:ext cx="1645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2D08AEBB-FBDC-4B29-AFF9-355271C80BB8}"/>
                  </a:ext>
                </a:extLst>
              </p14:cNvPr>
              <p14:cNvContentPartPr/>
              <p14:nvPr/>
            </p14:nvContentPartPr>
            <p14:xfrm>
              <a:off x="3405885" y="3795878"/>
              <a:ext cx="163440" cy="18684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2D08AEBB-FBDC-4B29-AFF9-355271C80BB8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3388245" y="3777878"/>
                <a:ext cx="1990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425006D4-60B2-48F9-9791-18EB2A8F6FE3}"/>
                  </a:ext>
                </a:extLst>
              </p14:cNvPr>
              <p14:cNvContentPartPr/>
              <p14:nvPr/>
            </p14:nvContentPartPr>
            <p14:xfrm>
              <a:off x="3681285" y="3748358"/>
              <a:ext cx="102240" cy="1875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425006D4-60B2-48F9-9791-18EB2A8F6FE3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3663285" y="3730718"/>
                <a:ext cx="1378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9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DEACE85C-A6D3-413E-B0B5-427B6101CCD0}"/>
                  </a:ext>
                </a:extLst>
              </p14:cNvPr>
              <p14:cNvContentPartPr/>
              <p14:nvPr/>
            </p14:nvContentPartPr>
            <p14:xfrm>
              <a:off x="3705045" y="3812438"/>
              <a:ext cx="146880" cy="309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DEACE85C-A6D3-413E-B0B5-427B6101CCD0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3687045" y="3794798"/>
                <a:ext cx="1825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9A6B17D0-B08A-4DE2-A463-1359C5AE05CC}"/>
                  </a:ext>
                </a:extLst>
              </p14:cNvPr>
              <p14:cNvContentPartPr/>
              <p14:nvPr/>
            </p14:nvContentPartPr>
            <p14:xfrm>
              <a:off x="4160085" y="3627398"/>
              <a:ext cx="128160" cy="2559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9A6B17D0-B08A-4DE2-A463-1359C5AE05CC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4142445" y="3609398"/>
                <a:ext cx="1638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DD4A24F6-45BB-4E58-8DDD-A45C5F351D36}"/>
                  </a:ext>
                </a:extLst>
              </p14:cNvPr>
              <p14:cNvContentPartPr/>
              <p14:nvPr/>
            </p14:nvContentPartPr>
            <p14:xfrm>
              <a:off x="4114365" y="3663398"/>
              <a:ext cx="226440" cy="1008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DD4A24F6-45BB-4E58-8DDD-A45C5F351D36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4096365" y="3645398"/>
                <a:ext cx="2620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8B56780F-EC4E-4F54-8184-0797064310D5}"/>
                  </a:ext>
                </a:extLst>
              </p14:cNvPr>
              <p14:cNvContentPartPr/>
              <p14:nvPr/>
            </p14:nvContentPartPr>
            <p14:xfrm>
              <a:off x="4387965" y="3627398"/>
              <a:ext cx="152280" cy="2494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8B56780F-EC4E-4F54-8184-0797064310D5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4369965" y="3609398"/>
                <a:ext cx="1879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A8C34033-2A16-4361-86E7-67E4947F54A5}"/>
                  </a:ext>
                </a:extLst>
              </p14:cNvPr>
              <p14:cNvContentPartPr/>
              <p14:nvPr/>
            </p14:nvContentPartPr>
            <p14:xfrm>
              <a:off x="4569405" y="3634238"/>
              <a:ext cx="244080" cy="2217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A8C34033-2A16-4361-86E7-67E4947F54A5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4551765" y="3616598"/>
                <a:ext cx="2797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D644264B-2A71-4D95-B762-DE3984B8F4C7}"/>
                  </a:ext>
                </a:extLst>
              </p14:cNvPr>
              <p14:cNvContentPartPr/>
              <p14:nvPr/>
            </p14:nvContentPartPr>
            <p14:xfrm>
              <a:off x="902085" y="4750238"/>
              <a:ext cx="176760" cy="1382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D644264B-2A71-4D95-B762-DE3984B8F4C7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884085" y="4732598"/>
                <a:ext cx="2124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EA5989E8-EA3B-4438-87EF-5D69C6F5E9FC}"/>
                  </a:ext>
                </a:extLst>
              </p14:cNvPr>
              <p14:cNvContentPartPr/>
              <p14:nvPr/>
            </p14:nvContentPartPr>
            <p14:xfrm>
              <a:off x="1172445" y="4865078"/>
              <a:ext cx="9360" cy="828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EA5989E8-EA3B-4438-87EF-5D69C6F5E9FC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1154805" y="4847438"/>
                <a:ext cx="450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240E12B2-65E7-4453-AE52-FC7A03D7E9D5}"/>
                  </a:ext>
                </a:extLst>
              </p14:cNvPr>
              <p14:cNvContentPartPr/>
              <p14:nvPr/>
            </p14:nvContentPartPr>
            <p14:xfrm>
              <a:off x="1632885" y="4581038"/>
              <a:ext cx="233640" cy="3607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240E12B2-65E7-4453-AE52-FC7A03D7E9D5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1614885" y="4563398"/>
                <a:ext cx="2692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489E0140-2197-42DC-B194-53DB634FCEC0}"/>
                  </a:ext>
                </a:extLst>
              </p14:cNvPr>
              <p14:cNvContentPartPr/>
              <p14:nvPr/>
            </p14:nvContentPartPr>
            <p14:xfrm>
              <a:off x="2161725" y="4770398"/>
              <a:ext cx="29160" cy="1447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489E0140-2197-42DC-B194-53DB634FCEC0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2144085" y="4752398"/>
                <a:ext cx="648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122ED087-E450-4985-828D-9A9E61DAE8F1}"/>
                  </a:ext>
                </a:extLst>
              </p14:cNvPr>
              <p14:cNvContentPartPr/>
              <p14:nvPr/>
            </p14:nvContentPartPr>
            <p14:xfrm>
              <a:off x="2262525" y="4772198"/>
              <a:ext cx="119880" cy="17280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122ED087-E450-4985-828D-9A9E61DAE8F1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2244525" y="4754198"/>
                <a:ext cx="1555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9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9EAE3629-6DB8-4BD1-952D-017CA1EAAE03}"/>
                  </a:ext>
                </a:extLst>
              </p14:cNvPr>
              <p14:cNvContentPartPr/>
              <p14:nvPr/>
            </p14:nvContentPartPr>
            <p14:xfrm>
              <a:off x="2161725" y="4658078"/>
              <a:ext cx="29160" cy="1944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9EAE3629-6DB8-4BD1-952D-017CA1EAAE03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2144085" y="4640438"/>
                <a:ext cx="648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1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C2C204CD-041D-465B-B33B-9AD132C68017}"/>
                  </a:ext>
                </a:extLst>
              </p14:cNvPr>
              <p14:cNvContentPartPr/>
              <p14:nvPr/>
            </p14:nvContentPartPr>
            <p14:xfrm>
              <a:off x="2802885" y="4545398"/>
              <a:ext cx="302760" cy="4010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C2C204CD-041D-465B-B33B-9AD132C68017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2784885" y="4527758"/>
                <a:ext cx="33840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3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543A2802-8696-40AD-AFE7-E0C37A91E80D}"/>
                  </a:ext>
                </a:extLst>
              </p14:cNvPr>
              <p14:cNvContentPartPr/>
              <p14:nvPr/>
            </p14:nvContentPartPr>
            <p14:xfrm>
              <a:off x="2820885" y="4583558"/>
              <a:ext cx="350640" cy="37944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543A2802-8696-40AD-AFE7-E0C37A91E80D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2803245" y="4565558"/>
                <a:ext cx="38628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5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04E4731D-CB27-40A0-9690-BD9FA68FF89B}"/>
                  </a:ext>
                </a:extLst>
              </p14:cNvPr>
              <p14:cNvContentPartPr/>
              <p14:nvPr/>
            </p14:nvContentPartPr>
            <p14:xfrm>
              <a:off x="911445" y="5716118"/>
              <a:ext cx="181440" cy="25308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04E4731D-CB27-40A0-9690-BD9FA68FF89B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893445" y="5698478"/>
                <a:ext cx="217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7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96D87EE7-803D-4A5E-B721-04479E9DCCE0}"/>
                  </a:ext>
                </a:extLst>
              </p14:cNvPr>
              <p14:cNvContentPartPr/>
              <p14:nvPr/>
            </p14:nvContentPartPr>
            <p14:xfrm>
              <a:off x="1192965" y="5907998"/>
              <a:ext cx="4320" cy="2268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96D87EE7-803D-4A5E-B721-04479E9DCCE0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1174965" y="5889998"/>
                <a:ext cx="399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9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263E90A6-25D4-43B4-AFD4-E7BF0341F3E3}"/>
                  </a:ext>
                </a:extLst>
              </p14:cNvPr>
              <p14:cNvContentPartPr/>
              <p14:nvPr/>
            </p14:nvContentPartPr>
            <p14:xfrm>
              <a:off x="1645485" y="5610278"/>
              <a:ext cx="285840" cy="35316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263E90A6-25D4-43B4-AFD4-E7BF0341F3E3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1627845" y="5592638"/>
                <a:ext cx="32148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1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7AE04A5D-5109-44E8-8099-D4A8DB87C341}"/>
                  </a:ext>
                </a:extLst>
              </p14:cNvPr>
              <p14:cNvContentPartPr/>
              <p14:nvPr/>
            </p14:nvContentPartPr>
            <p14:xfrm>
              <a:off x="2284125" y="5668238"/>
              <a:ext cx="48960" cy="15696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7AE04A5D-5109-44E8-8099-D4A8DB87C341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2266125" y="5650238"/>
                <a:ext cx="846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3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4B3683E2-8655-4243-BC55-E99A3DAFF81C}"/>
                  </a:ext>
                </a:extLst>
              </p14:cNvPr>
              <p14:cNvContentPartPr/>
              <p14:nvPr/>
            </p14:nvContentPartPr>
            <p14:xfrm>
              <a:off x="2401125" y="5679038"/>
              <a:ext cx="107280" cy="18504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4B3683E2-8655-4243-BC55-E99A3DAFF81C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2383485" y="5661398"/>
                <a:ext cx="1429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5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76CE49A0-1D83-4989-97B2-8550D6CE5FCF}"/>
                  </a:ext>
                </a:extLst>
              </p14:cNvPr>
              <p14:cNvContentPartPr/>
              <p14:nvPr/>
            </p14:nvContentPartPr>
            <p14:xfrm>
              <a:off x="2319405" y="5514158"/>
              <a:ext cx="17280" cy="4212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76CE49A0-1D83-4989-97B2-8550D6CE5FCF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2301765" y="5496158"/>
                <a:ext cx="529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7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984C91B5-A561-49ED-9ECD-0B2F9293A130}"/>
                  </a:ext>
                </a:extLst>
              </p14:cNvPr>
              <p14:cNvContentPartPr/>
              <p14:nvPr/>
            </p14:nvContentPartPr>
            <p14:xfrm>
              <a:off x="3039045" y="5482478"/>
              <a:ext cx="293760" cy="40428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984C91B5-A561-49ED-9ECD-0B2F9293A130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3021405" y="5464838"/>
                <a:ext cx="32940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9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71559322-C60E-4C7F-991F-9DACE82F3627}"/>
                  </a:ext>
                </a:extLst>
              </p14:cNvPr>
              <p14:cNvContentPartPr/>
              <p14:nvPr/>
            </p14:nvContentPartPr>
            <p14:xfrm>
              <a:off x="3082605" y="5514158"/>
              <a:ext cx="296280" cy="3873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71559322-C60E-4C7F-991F-9DACE82F3627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3064965" y="5496158"/>
                <a:ext cx="3319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1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22F00AF3-6C65-4E7F-B1DE-5E86FA1C0D43}"/>
                  </a:ext>
                </a:extLst>
              </p14:cNvPr>
              <p14:cNvContentPartPr/>
              <p14:nvPr/>
            </p14:nvContentPartPr>
            <p14:xfrm>
              <a:off x="5668125" y="3674558"/>
              <a:ext cx="122760" cy="2242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22F00AF3-6C65-4E7F-B1DE-5E86FA1C0D43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5650125" y="3656918"/>
                <a:ext cx="1584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3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A5BC4E4A-7838-4304-8AAA-750410763276}"/>
                  </a:ext>
                </a:extLst>
              </p14:cNvPr>
              <p14:cNvContentPartPr/>
              <p14:nvPr/>
            </p14:nvContentPartPr>
            <p14:xfrm>
              <a:off x="5638605" y="3654398"/>
              <a:ext cx="157320" cy="2458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A5BC4E4A-7838-4304-8AAA-750410763276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5620965" y="3636758"/>
                <a:ext cx="1929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5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AFC92AE7-A59B-4F12-A725-3F296825D5D8}"/>
                  </a:ext>
                </a:extLst>
              </p14:cNvPr>
              <p14:cNvContentPartPr/>
              <p14:nvPr/>
            </p14:nvContentPartPr>
            <p14:xfrm>
              <a:off x="6046845" y="3523358"/>
              <a:ext cx="185400" cy="3178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AFC92AE7-A59B-4F12-A725-3F296825D5D8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6028845" y="3505358"/>
                <a:ext cx="2210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7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179443BF-D621-49E0-A285-074FE9CA79BB}"/>
                  </a:ext>
                </a:extLst>
              </p14:cNvPr>
              <p14:cNvContentPartPr/>
              <p14:nvPr/>
            </p14:nvContentPartPr>
            <p14:xfrm>
              <a:off x="6334845" y="3484478"/>
              <a:ext cx="74160" cy="39888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179443BF-D621-49E0-A285-074FE9CA79BB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6316845" y="3466478"/>
                <a:ext cx="10980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9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85F2C098-45A5-4E60-A1D9-0BF71E9A5551}"/>
                  </a:ext>
                </a:extLst>
              </p14:cNvPr>
              <p14:cNvContentPartPr/>
              <p14:nvPr/>
            </p14:nvContentPartPr>
            <p14:xfrm>
              <a:off x="6487125" y="3609758"/>
              <a:ext cx="174960" cy="2512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85F2C098-45A5-4E60-A1D9-0BF71E9A5551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6469125" y="3591758"/>
                <a:ext cx="2106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1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773ABEDD-0E6A-4A9A-AA8E-A071911703EE}"/>
                  </a:ext>
                </a:extLst>
              </p14:cNvPr>
              <p14:cNvContentPartPr/>
              <p14:nvPr/>
            </p14:nvContentPartPr>
            <p14:xfrm>
              <a:off x="6483525" y="3603998"/>
              <a:ext cx="146160" cy="2595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773ABEDD-0E6A-4A9A-AA8E-A071911703EE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6465525" y="3586358"/>
                <a:ext cx="1818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3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57391A5F-F385-44A4-BE24-E56631E3BB45}"/>
                  </a:ext>
                </a:extLst>
              </p14:cNvPr>
              <p14:cNvContentPartPr/>
              <p14:nvPr/>
            </p14:nvContentPartPr>
            <p14:xfrm>
              <a:off x="6726885" y="3451718"/>
              <a:ext cx="104760" cy="4633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57391A5F-F385-44A4-BE24-E56631E3BB45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6709245" y="3433718"/>
                <a:ext cx="140400" cy="49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8" name="Group 277">
            <a:extLst>
              <a:ext uri="{FF2B5EF4-FFF2-40B4-BE49-F238E27FC236}">
                <a16:creationId xmlns:a16="http://schemas.microsoft.com/office/drawing/2014/main" id="{74F7CF8C-40D1-48D4-AC19-27E6F1F37BF1}"/>
              </a:ext>
            </a:extLst>
          </p:cNvPr>
          <p:cNvGrpSpPr/>
          <p:nvPr/>
        </p:nvGrpSpPr>
        <p:grpSpPr>
          <a:xfrm>
            <a:off x="4975267" y="899132"/>
            <a:ext cx="334800" cy="395640"/>
            <a:chOff x="4975267" y="899132"/>
            <a:chExt cx="33480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C77554E-914E-49E9-964D-2E1E9A575944}"/>
                    </a:ext>
                  </a:extLst>
                </p14:cNvPr>
                <p14:cNvContentPartPr/>
                <p14:nvPr/>
              </p14:nvContentPartPr>
              <p14:xfrm>
                <a:off x="4975267" y="899132"/>
                <a:ext cx="334800" cy="3956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C77554E-914E-49E9-964D-2E1E9A575944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4957627" y="881132"/>
                  <a:ext cx="3704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CEC2B5B-4211-4431-B02D-E672144A9115}"/>
                    </a:ext>
                  </a:extLst>
                </p14:cNvPr>
                <p14:cNvContentPartPr/>
                <p14:nvPr/>
              </p14:nvContentPartPr>
              <p14:xfrm>
                <a:off x="5073187" y="1064012"/>
                <a:ext cx="180360" cy="223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CEC2B5B-4211-4431-B02D-E672144A9115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5055547" y="1046012"/>
                  <a:ext cx="21600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FA25963F-9BE6-4A74-A2D1-DD42C33C423F}"/>
              </a:ext>
            </a:extLst>
          </p:cNvPr>
          <p:cNvGrpSpPr/>
          <p:nvPr/>
        </p:nvGrpSpPr>
        <p:grpSpPr>
          <a:xfrm>
            <a:off x="8642227" y="1592852"/>
            <a:ext cx="900720" cy="282240"/>
            <a:chOff x="8642227" y="1592852"/>
            <a:chExt cx="90072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9AE8BFC-5947-40C7-B6BA-7CBE898C3CE8}"/>
                    </a:ext>
                  </a:extLst>
                </p14:cNvPr>
                <p14:cNvContentPartPr/>
                <p14:nvPr/>
              </p14:nvContentPartPr>
              <p14:xfrm>
                <a:off x="8642227" y="1630652"/>
                <a:ext cx="163440" cy="2444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9AE8BFC-5947-40C7-B6BA-7CBE898C3CE8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624227" y="1612652"/>
                  <a:ext cx="199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E37F09AF-27CB-4948-949D-54482A9B4288}"/>
                    </a:ext>
                  </a:extLst>
                </p14:cNvPr>
                <p14:cNvContentPartPr/>
                <p14:nvPr/>
              </p14:nvContentPartPr>
              <p14:xfrm>
                <a:off x="8884867" y="1652252"/>
                <a:ext cx="141120" cy="1533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E37F09AF-27CB-4948-949D-54482A9B4288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867227" y="1634252"/>
                  <a:ext cx="176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BC78CAC-A012-4C96-B98A-8706D6811274}"/>
                    </a:ext>
                  </a:extLst>
                </p14:cNvPr>
                <p14:cNvContentPartPr/>
                <p14:nvPr/>
              </p14:nvContentPartPr>
              <p14:xfrm>
                <a:off x="9058747" y="1605092"/>
                <a:ext cx="264600" cy="2559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BC78CAC-A012-4C96-B98A-8706D6811274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9040747" y="1587452"/>
                  <a:ext cx="3002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9487C6D6-E23D-45F5-8136-F0CB9D39CBFB}"/>
                    </a:ext>
                  </a:extLst>
                </p14:cNvPr>
                <p14:cNvContentPartPr/>
                <p14:nvPr/>
              </p14:nvContentPartPr>
              <p14:xfrm>
                <a:off x="9355027" y="1592852"/>
                <a:ext cx="151200" cy="2124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9487C6D6-E23D-45F5-8136-F0CB9D39CBFB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9337027" y="1574852"/>
                  <a:ext cx="186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7BD032D-7264-4F39-A774-861F89EA5E77}"/>
                    </a:ext>
                  </a:extLst>
                </p14:cNvPr>
                <p14:cNvContentPartPr/>
                <p14:nvPr/>
              </p14:nvContentPartPr>
              <p14:xfrm>
                <a:off x="9365827" y="1706612"/>
                <a:ext cx="177120" cy="385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7BD032D-7264-4F39-A774-861F89EA5E77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9348187" y="1688972"/>
                  <a:ext cx="21276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CAABC2CF-4C5B-4990-968C-2937A621C214}"/>
                  </a:ext>
                </a:extLst>
              </p14:cNvPr>
              <p14:cNvContentPartPr/>
              <p14:nvPr/>
            </p14:nvContentPartPr>
            <p14:xfrm>
              <a:off x="8520547" y="2021252"/>
              <a:ext cx="1229040" cy="4284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CAABC2CF-4C5B-4990-968C-2937A621C214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8502907" y="2003252"/>
                <a:ext cx="126468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7" name="Group 296">
            <a:extLst>
              <a:ext uri="{FF2B5EF4-FFF2-40B4-BE49-F238E27FC236}">
                <a16:creationId xmlns:a16="http://schemas.microsoft.com/office/drawing/2014/main" id="{62D62B58-22BF-4DFC-B973-DC47482D48DA}"/>
              </a:ext>
            </a:extLst>
          </p:cNvPr>
          <p:cNvGrpSpPr/>
          <p:nvPr/>
        </p:nvGrpSpPr>
        <p:grpSpPr>
          <a:xfrm>
            <a:off x="9808987" y="1436252"/>
            <a:ext cx="2046600" cy="460800"/>
            <a:chOff x="9808987" y="1436252"/>
            <a:chExt cx="2046600" cy="46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6B9AA13-D097-4D2D-B2F5-F2AD24ED0B5A}"/>
                    </a:ext>
                  </a:extLst>
                </p14:cNvPr>
                <p14:cNvContentPartPr/>
                <p14:nvPr/>
              </p14:nvContentPartPr>
              <p14:xfrm>
                <a:off x="9808987" y="1620932"/>
                <a:ext cx="259200" cy="2761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6B9AA13-D097-4D2D-B2F5-F2AD24ED0B5A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9790987" y="1602932"/>
                  <a:ext cx="2948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DE653905-C50A-4C25-A27A-DE8B6894CCD0}"/>
                    </a:ext>
                  </a:extLst>
                </p14:cNvPr>
                <p14:cNvContentPartPr/>
                <p14:nvPr/>
              </p14:nvContentPartPr>
              <p14:xfrm>
                <a:off x="10107427" y="1836572"/>
                <a:ext cx="360" cy="10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DE653905-C50A-4C25-A27A-DE8B6894CCD0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0089427" y="1818932"/>
                  <a:ext cx="36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EE27A15-0D69-4B56-8E9E-9BE2D1A3B72D}"/>
                    </a:ext>
                  </a:extLst>
                </p14:cNvPr>
                <p14:cNvContentPartPr/>
                <p14:nvPr/>
              </p14:nvContentPartPr>
              <p14:xfrm>
                <a:off x="10108867" y="1600412"/>
                <a:ext cx="298800" cy="2415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EE27A15-0D69-4B56-8E9E-9BE2D1A3B72D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0090867" y="1582772"/>
                  <a:ext cx="3344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02FEA9C-6E32-4E54-ADA6-7383BD99E32C}"/>
                    </a:ext>
                  </a:extLst>
                </p14:cNvPr>
                <p14:cNvContentPartPr/>
                <p14:nvPr/>
              </p14:nvContentPartPr>
              <p14:xfrm>
                <a:off x="10480387" y="1620932"/>
                <a:ext cx="176400" cy="2617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02FEA9C-6E32-4E54-ADA6-7383BD99E32C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0462387" y="1602932"/>
                  <a:ext cx="2120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6852128-34D5-474C-8D30-C855A1503684}"/>
                    </a:ext>
                  </a:extLst>
                </p14:cNvPr>
                <p14:cNvContentPartPr/>
                <p14:nvPr/>
              </p14:nvContentPartPr>
              <p14:xfrm>
                <a:off x="10708627" y="1628132"/>
                <a:ext cx="200520" cy="2426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6852128-34D5-474C-8D30-C855A1503684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0690987" y="1610132"/>
                  <a:ext cx="2361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C5B3105-4F53-43E6-81FF-C261DBC4F75B}"/>
                    </a:ext>
                  </a:extLst>
                </p14:cNvPr>
                <p14:cNvContentPartPr/>
                <p14:nvPr/>
              </p14:nvContentPartPr>
              <p14:xfrm>
                <a:off x="11064307" y="1570532"/>
                <a:ext cx="210240" cy="3114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C5B3105-4F53-43E6-81FF-C261DBC4F75B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1046307" y="1552532"/>
                  <a:ext cx="2458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64F75A7-CB5F-48B9-9D0C-5D5EE5FC7950}"/>
                    </a:ext>
                  </a:extLst>
                </p14:cNvPr>
                <p14:cNvContentPartPr/>
                <p14:nvPr/>
              </p14:nvContentPartPr>
              <p14:xfrm>
                <a:off x="11074747" y="1683932"/>
                <a:ext cx="254520" cy="151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64F75A7-CB5F-48B9-9D0C-5D5EE5FC7950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1056747" y="1666292"/>
                  <a:ext cx="290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4C63BC7-12FE-4413-9304-D2E0AA856FDA}"/>
                    </a:ext>
                  </a:extLst>
                </p14:cNvPr>
                <p14:cNvContentPartPr/>
                <p14:nvPr/>
              </p14:nvContentPartPr>
              <p14:xfrm>
                <a:off x="11349067" y="1537412"/>
                <a:ext cx="113760" cy="3150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4C63BC7-12FE-4413-9304-D2E0AA856FDA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1331067" y="1519772"/>
                  <a:ext cx="1494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DFB5657-C3A5-4CF8-8A33-1E31412E431C}"/>
                    </a:ext>
                  </a:extLst>
                </p14:cNvPr>
                <p14:cNvContentPartPr/>
                <p14:nvPr/>
              </p14:nvContentPartPr>
              <p14:xfrm>
                <a:off x="11497027" y="1509332"/>
                <a:ext cx="205560" cy="2440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DFB5657-C3A5-4CF8-8A33-1E31412E431C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479387" y="1491692"/>
                  <a:ext cx="2412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13E2C253-56A4-4960-BC4E-2E690F80D3C4}"/>
                    </a:ext>
                  </a:extLst>
                </p14:cNvPr>
                <p14:cNvContentPartPr/>
                <p14:nvPr/>
              </p14:nvContentPartPr>
              <p14:xfrm>
                <a:off x="11701867" y="1436252"/>
                <a:ext cx="153720" cy="4334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13E2C253-56A4-4960-BC4E-2E690F80D3C4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1683867" y="1418612"/>
                  <a:ext cx="189360" cy="46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1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A2FBB0BD-F1D8-4CA3-A4D8-13BEFE6B136B}"/>
                  </a:ext>
                </a:extLst>
              </p14:cNvPr>
              <p14:cNvContentPartPr/>
              <p14:nvPr/>
            </p14:nvContentPartPr>
            <p14:xfrm>
              <a:off x="3496387" y="5402732"/>
              <a:ext cx="183960" cy="5256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A2FBB0BD-F1D8-4CA3-A4D8-13BEFE6B136B}"/>
                  </a:ext>
                </a:extLst>
              </p:cNvPr>
              <p:cNvPicPr/>
              <p:nvPr/>
            </p:nvPicPr>
            <p:blipFill>
              <a:blip r:embed="rId542"/>
              <a:stretch>
                <a:fillRect/>
              </a:stretch>
            </p:blipFill>
            <p:spPr>
              <a:xfrm>
                <a:off x="3478387" y="5384732"/>
                <a:ext cx="219600" cy="8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2" name="Group 301">
            <a:extLst>
              <a:ext uri="{FF2B5EF4-FFF2-40B4-BE49-F238E27FC236}">
                <a16:creationId xmlns:a16="http://schemas.microsoft.com/office/drawing/2014/main" id="{2558C2C9-445D-4C66-85F0-CDC20DBB9809}"/>
              </a:ext>
            </a:extLst>
          </p:cNvPr>
          <p:cNvGrpSpPr/>
          <p:nvPr/>
        </p:nvGrpSpPr>
        <p:grpSpPr>
          <a:xfrm>
            <a:off x="5174734" y="3380197"/>
            <a:ext cx="303840" cy="500400"/>
            <a:chOff x="5174734" y="3380197"/>
            <a:chExt cx="303840" cy="5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C0DF6F77-F43B-48F7-B951-5642326722CD}"/>
                    </a:ext>
                  </a:extLst>
                </p14:cNvPr>
                <p14:cNvContentPartPr/>
                <p14:nvPr/>
              </p14:nvContentPartPr>
              <p14:xfrm>
                <a:off x="5174734" y="3380197"/>
                <a:ext cx="303840" cy="5004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C0DF6F77-F43B-48F7-B951-5642326722CD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5157094" y="3362197"/>
                  <a:ext cx="33948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1BEA4B4-94D6-4B3D-95E4-BCE2C8E3714F}"/>
                    </a:ext>
                  </a:extLst>
                </p14:cNvPr>
                <p14:cNvContentPartPr/>
                <p14:nvPr/>
              </p14:nvContentPartPr>
              <p14:xfrm>
                <a:off x="5235574" y="3602317"/>
                <a:ext cx="217800" cy="514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1BEA4B4-94D6-4B3D-95E4-BCE2C8E3714F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5217574" y="3584677"/>
                  <a:ext cx="253440" cy="8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721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2FA10EB-2C04-4BAB-AB6E-651CDC0538E9}"/>
              </a:ext>
            </a:extLst>
          </p:cNvPr>
          <p:cNvGrpSpPr/>
          <p:nvPr/>
        </p:nvGrpSpPr>
        <p:grpSpPr>
          <a:xfrm>
            <a:off x="460594" y="157406"/>
            <a:ext cx="989280" cy="344880"/>
            <a:chOff x="460594" y="157406"/>
            <a:chExt cx="98928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5DAAD80-173A-4EE9-B1D9-2D5113FDD2B1}"/>
                    </a:ext>
                  </a:extLst>
                </p14:cNvPr>
                <p14:cNvContentPartPr/>
                <p14:nvPr/>
              </p14:nvContentPartPr>
              <p14:xfrm>
                <a:off x="594514" y="243446"/>
                <a:ext cx="43920" cy="258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5DAAD80-173A-4EE9-B1D9-2D5113FDD2B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6514" y="225446"/>
                  <a:ext cx="795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A278705-3218-4DE6-9464-5C46A39E07C4}"/>
                    </a:ext>
                  </a:extLst>
                </p14:cNvPr>
                <p14:cNvContentPartPr/>
                <p14:nvPr/>
              </p14:nvContentPartPr>
              <p14:xfrm>
                <a:off x="460594" y="212846"/>
                <a:ext cx="385920" cy="16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A278705-3218-4DE6-9464-5C46A39E07C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2954" y="194846"/>
                  <a:ext cx="421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2D1AA65-3CDA-44C5-A954-DB511D0597B7}"/>
                    </a:ext>
                  </a:extLst>
                </p14:cNvPr>
                <p14:cNvContentPartPr/>
                <p14:nvPr/>
              </p14:nvContentPartPr>
              <p14:xfrm>
                <a:off x="915274" y="233366"/>
                <a:ext cx="19440" cy="257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2D1AA65-3CDA-44C5-A954-DB511D0597B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7634" y="215366"/>
                  <a:ext cx="550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8DB7919-F591-4FF8-9A7F-BB6AB45B04F9}"/>
                    </a:ext>
                  </a:extLst>
                </p14:cNvPr>
                <p14:cNvContentPartPr/>
                <p14:nvPr/>
              </p14:nvContentPartPr>
              <p14:xfrm>
                <a:off x="931474" y="157406"/>
                <a:ext cx="204480" cy="322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8DB7919-F591-4FF8-9A7F-BB6AB45B04F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3474" y="139406"/>
                  <a:ext cx="2401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166BA71-B8BE-4AC3-954A-DB38ADA96E02}"/>
                    </a:ext>
                  </a:extLst>
                </p14:cNvPr>
                <p14:cNvContentPartPr/>
                <p14:nvPr/>
              </p14:nvContentPartPr>
              <p14:xfrm>
                <a:off x="1287154" y="198806"/>
                <a:ext cx="162720" cy="299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166BA71-B8BE-4AC3-954A-DB38ADA96E0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69154" y="181166"/>
                  <a:ext cx="1983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4B577BC-9F2E-4F4B-BE99-734E8CF74A23}"/>
                    </a:ext>
                  </a:extLst>
                </p14:cNvPr>
                <p14:cNvContentPartPr/>
                <p14:nvPr/>
              </p14:nvContentPartPr>
              <p14:xfrm>
                <a:off x="1303714" y="353966"/>
                <a:ext cx="131400" cy="6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4B577BC-9F2E-4F4B-BE99-734E8CF74A2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86074" y="336326"/>
                  <a:ext cx="16704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65F501-5877-44D8-9993-3CE790F42BC2}"/>
              </a:ext>
            </a:extLst>
          </p:cNvPr>
          <p:cNvGrpSpPr/>
          <p:nvPr/>
        </p:nvGrpSpPr>
        <p:grpSpPr>
          <a:xfrm>
            <a:off x="1729594" y="163166"/>
            <a:ext cx="1741320" cy="426240"/>
            <a:chOff x="1729594" y="163166"/>
            <a:chExt cx="1741320" cy="4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A1F7431-DF4C-49EB-91B8-785160BC3515}"/>
                    </a:ext>
                  </a:extLst>
                </p14:cNvPr>
                <p14:cNvContentPartPr/>
                <p14:nvPr/>
              </p14:nvContentPartPr>
              <p14:xfrm>
                <a:off x="1729594" y="163166"/>
                <a:ext cx="349920" cy="37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A1F7431-DF4C-49EB-91B8-785160BC35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11954" y="145166"/>
                  <a:ext cx="3855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D327E65-C2F1-48B3-BBD0-F27CE4F6AB25}"/>
                    </a:ext>
                  </a:extLst>
                </p14:cNvPr>
                <p14:cNvContentPartPr/>
                <p14:nvPr/>
              </p14:nvContentPartPr>
              <p14:xfrm>
                <a:off x="1950994" y="402926"/>
                <a:ext cx="57960" cy="186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D327E65-C2F1-48B3-BBD0-F27CE4F6AB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33354" y="384926"/>
                  <a:ext cx="936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3D6F7E5-E1D2-4CE7-8A09-43DD49F52AE9}"/>
                    </a:ext>
                  </a:extLst>
                </p14:cNvPr>
                <p14:cNvContentPartPr/>
                <p14:nvPr/>
              </p14:nvContentPartPr>
              <p14:xfrm>
                <a:off x="2176714" y="259286"/>
                <a:ext cx="212040" cy="290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D6F7E5-E1D2-4CE7-8A09-43DD49F52AE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59074" y="241286"/>
                  <a:ext cx="2476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B06EFFE-034D-4C47-88F2-64BA697732F0}"/>
                    </a:ext>
                  </a:extLst>
                </p14:cNvPr>
                <p14:cNvContentPartPr/>
                <p14:nvPr/>
              </p14:nvContentPartPr>
              <p14:xfrm>
                <a:off x="2502874" y="226526"/>
                <a:ext cx="185760" cy="309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B06EFFE-034D-4C47-88F2-64BA697732F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84874" y="208886"/>
                  <a:ext cx="2214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164917-C7DB-4C0D-B8B0-DF1C041BE8D3}"/>
                    </a:ext>
                  </a:extLst>
                </p14:cNvPr>
                <p14:cNvContentPartPr/>
                <p14:nvPr/>
              </p14:nvContentPartPr>
              <p14:xfrm>
                <a:off x="2498914" y="326966"/>
                <a:ext cx="235440" cy="100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164917-C7DB-4C0D-B8B0-DF1C041BE8D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81274" y="308966"/>
                  <a:ext cx="271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4D9BC7-7C2A-40DE-B471-C37BB0DC54B2}"/>
                    </a:ext>
                  </a:extLst>
                </p14:cNvPr>
                <p14:cNvContentPartPr/>
                <p14:nvPr/>
              </p14:nvContentPartPr>
              <p14:xfrm>
                <a:off x="2838034" y="222926"/>
                <a:ext cx="248400" cy="322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4D9BC7-7C2A-40DE-B471-C37BB0DC54B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20034" y="204926"/>
                  <a:ext cx="2840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9F37A6-6113-4DD9-8A6E-0BFA95AD6CEE}"/>
                    </a:ext>
                  </a:extLst>
                </p14:cNvPr>
                <p14:cNvContentPartPr/>
                <p14:nvPr/>
              </p14:nvContentPartPr>
              <p14:xfrm>
                <a:off x="3237274" y="240566"/>
                <a:ext cx="18000" cy="239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9F37A6-6113-4DD9-8A6E-0BFA95AD6CE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19634" y="222926"/>
                  <a:ext cx="536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0A3FD0E-16F0-4CD2-B14B-05474120E70E}"/>
                    </a:ext>
                  </a:extLst>
                </p14:cNvPr>
                <p14:cNvContentPartPr/>
                <p14:nvPr/>
              </p14:nvContentPartPr>
              <p14:xfrm>
                <a:off x="3155554" y="222926"/>
                <a:ext cx="234360" cy="53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0A3FD0E-16F0-4CD2-B14B-05474120E7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137554" y="205286"/>
                  <a:ext cx="2700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A1D2E4F-BAB6-4DB7-9FDD-C6E3CCB7A3C0}"/>
                    </a:ext>
                  </a:extLst>
                </p14:cNvPr>
                <p14:cNvContentPartPr/>
                <p14:nvPr/>
              </p14:nvContentPartPr>
              <p14:xfrm>
                <a:off x="3453634" y="246326"/>
                <a:ext cx="17280" cy="268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A1D2E4F-BAB6-4DB7-9FDD-C6E3CCB7A3C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35634" y="228326"/>
                  <a:ext cx="52920" cy="30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EAFE04-EAB0-4A96-9877-25C39458EAFF}"/>
              </a:ext>
            </a:extLst>
          </p:cNvPr>
          <p:cNvGrpSpPr/>
          <p:nvPr/>
        </p:nvGrpSpPr>
        <p:grpSpPr>
          <a:xfrm>
            <a:off x="3687634" y="162806"/>
            <a:ext cx="1344240" cy="392040"/>
            <a:chOff x="3687634" y="162806"/>
            <a:chExt cx="134424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70ED392-9082-4B5B-BE6D-7C74F6231D71}"/>
                    </a:ext>
                  </a:extLst>
                </p14:cNvPr>
                <p14:cNvContentPartPr/>
                <p14:nvPr/>
              </p14:nvContentPartPr>
              <p14:xfrm>
                <a:off x="3701314" y="207446"/>
                <a:ext cx="185760" cy="347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70ED392-9082-4B5B-BE6D-7C74F6231D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83314" y="189446"/>
                  <a:ext cx="2214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19BDBA-62C8-4512-8DDA-52574B261E1E}"/>
                    </a:ext>
                  </a:extLst>
                </p14:cNvPr>
                <p14:cNvContentPartPr/>
                <p14:nvPr/>
              </p14:nvContentPartPr>
              <p14:xfrm>
                <a:off x="3687634" y="347126"/>
                <a:ext cx="138600" cy="33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19BDBA-62C8-4512-8DDA-52574B261E1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69634" y="329486"/>
                  <a:ext cx="1742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F1FD094-5F33-4ABE-BE8F-9FD42A810E36}"/>
                    </a:ext>
                  </a:extLst>
                </p14:cNvPr>
                <p14:cNvContentPartPr/>
                <p14:nvPr/>
              </p14:nvContentPartPr>
              <p14:xfrm>
                <a:off x="3974554" y="250646"/>
                <a:ext cx="55080" cy="225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F1FD094-5F33-4ABE-BE8F-9FD42A810E3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956554" y="232646"/>
                  <a:ext cx="907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468CD9E-E5D9-4D49-9EDB-99E80D4DAE59}"/>
                    </a:ext>
                  </a:extLst>
                </p14:cNvPr>
                <p14:cNvContentPartPr/>
                <p14:nvPr/>
              </p14:nvContentPartPr>
              <p14:xfrm>
                <a:off x="4154554" y="233366"/>
                <a:ext cx="174240" cy="299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468CD9E-E5D9-4D49-9EDB-99E80D4DAE5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36554" y="215366"/>
                  <a:ext cx="2098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72297F-AB7F-459B-BA81-B13D768E290A}"/>
                    </a:ext>
                  </a:extLst>
                </p14:cNvPr>
                <p14:cNvContentPartPr/>
                <p14:nvPr/>
              </p14:nvContentPartPr>
              <p14:xfrm>
                <a:off x="4186954" y="303566"/>
                <a:ext cx="156240" cy="54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72297F-AB7F-459B-BA81-B13D768E290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169314" y="285926"/>
                  <a:ext cx="1918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608A2B0-5366-4C91-995F-5C641C36F8D8}"/>
                    </a:ext>
                  </a:extLst>
                </p14:cNvPr>
                <p14:cNvContentPartPr/>
                <p14:nvPr/>
              </p14:nvContentPartPr>
              <p14:xfrm>
                <a:off x="4449754" y="209966"/>
                <a:ext cx="271440" cy="309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608A2B0-5366-4C91-995F-5C641C36F8D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432114" y="192326"/>
                  <a:ext cx="3070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A4845BC-8D07-4839-9F7B-BFE87B92E197}"/>
                    </a:ext>
                  </a:extLst>
                </p14:cNvPr>
                <p14:cNvContentPartPr/>
                <p14:nvPr/>
              </p14:nvContentPartPr>
              <p14:xfrm>
                <a:off x="4838914" y="162806"/>
                <a:ext cx="192960" cy="370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A4845BC-8D07-4839-9F7B-BFE87B92E19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821274" y="145166"/>
                  <a:ext cx="228600" cy="40572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54" name="Table 54">
            <a:extLst>
              <a:ext uri="{FF2B5EF4-FFF2-40B4-BE49-F238E27FC236}">
                <a16:creationId xmlns:a16="http://schemas.microsoft.com/office/drawing/2014/main" id="{75B4E507-0346-490A-9FEC-B448B5D59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189044"/>
              </p:ext>
            </p:extLst>
          </p:nvPr>
        </p:nvGraphicFramePr>
        <p:xfrm>
          <a:off x="594514" y="1078894"/>
          <a:ext cx="11292686" cy="545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6343">
                  <a:extLst>
                    <a:ext uri="{9D8B030D-6E8A-4147-A177-3AD203B41FA5}">
                      <a16:colId xmlns:a16="http://schemas.microsoft.com/office/drawing/2014/main" val="1108739614"/>
                    </a:ext>
                  </a:extLst>
                </a:gridCol>
                <a:gridCol w="5646343">
                  <a:extLst>
                    <a:ext uri="{9D8B030D-6E8A-4147-A177-3AD203B41FA5}">
                      <a16:colId xmlns:a16="http://schemas.microsoft.com/office/drawing/2014/main" val="3613084190"/>
                    </a:ext>
                  </a:extLst>
                </a:gridCol>
              </a:tblGrid>
              <a:tr h="9086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489350"/>
                  </a:ext>
                </a:extLst>
              </a:tr>
              <a:tr h="9086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153645"/>
                  </a:ext>
                </a:extLst>
              </a:tr>
              <a:tr h="9086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577614"/>
                  </a:ext>
                </a:extLst>
              </a:tr>
              <a:tr h="9086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07866"/>
                  </a:ext>
                </a:extLst>
              </a:tr>
              <a:tr h="9086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435241"/>
                  </a:ext>
                </a:extLst>
              </a:tr>
              <a:tr h="9086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407129"/>
                  </a:ext>
                </a:extLst>
              </a:tr>
            </a:tbl>
          </a:graphicData>
        </a:graphic>
      </p:graphicFrame>
      <p:grpSp>
        <p:nvGrpSpPr>
          <p:cNvPr id="69" name="Group 68">
            <a:extLst>
              <a:ext uri="{FF2B5EF4-FFF2-40B4-BE49-F238E27FC236}">
                <a16:creationId xmlns:a16="http://schemas.microsoft.com/office/drawing/2014/main" id="{C7D5F96B-1BEA-4F5B-B0FF-270848240E59}"/>
              </a:ext>
            </a:extLst>
          </p:cNvPr>
          <p:cNvGrpSpPr/>
          <p:nvPr/>
        </p:nvGrpSpPr>
        <p:grpSpPr>
          <a:xfrm>
            <a:off x="1840336" y="1348341"/>
            <a:ext cx="2691720" cy="329040"/>
            <a:chOff x="1840336" y="1348341"/>
            <a:chExt cx="26917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5AD5FA6-D58D-4E76-A2A2-37AC211F5A2A}"/>
                    </a:ext>
                  </a:extLst>
                </p14:cNvPr>
                <p14:cNvContentPartPr/>
                <p14:nvPr/>
              </p14:nvContentPartPr>
              <p14:xfrm>
                <a:off x="1840336" y="1348341"/>
                <a:ext cx="251280" cy="329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5AD5FA6-D58D-4E76-A2A2-37AC211F5A2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822696" y="1330341"/>
                  <a:ext cx="2869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B710DC-9F0C-425B-9A70-F85095A5C543}"/>
                    </a:ext>
                  </a:extLst>
                </p14:cNvPr>
                <p14:cNvContentPartPr/>
                <p14:nvPr/>
              </p14:nvContentPartPr>
              <p14:xfrm>
                <a:off x="2201056" y="1442301"/>
                <a:ext cx="205200" cy="218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B710DC-9F0C-425B-9A70-F85095A5C54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183416" y="1424301"/>
                  <a:ext cx="2408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0706E6D-4C72-4011-8B68-EE4130511C5F}"/>
                    </a:ext>
                  </a:extLst>
                </p14:cNvPr>
                <p14:cNvContentPartPr/>
                <p14:nvPr/>
              </p14:nvContentPartPr>
              <p14:xfrm>
                <a:off x="2504536" y="1482261"/>
                <a:ext cx="24480" cy="157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0706E6D-4C72-4011-8B68-EE4130511C5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86536" y="1464621"/>
                  <a:ext cx="60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8169117-557F-4329-987E-2FD55E251C5B}"/>
                    </a:ext>
                  </a:extLst>
                </p14:cNvPr>
                <p14:cNvContentPartPr/>
                <p14:nvPr/>
              </p14:nvContentPartPr>
              <p14:xfrm>
                <a:off x="2643136" y="1458861"/>
                <a:ext cx="211320" cy="172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8169117-557F-4329-987E-2FD55E251C5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25496" y="1441221"/>
                  <a:ext cx="2469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5E4D86A-816D-41E4-980D-CABED4ADE6BA}"/>
                    </a:ext>
                  </a:extLst>
                </p14:cNvPr>
                <p14:cNvContentPartPr/>
                <p14:nvPr/>
              </p14:nvContentPartPr>
              <p14:xfrm>
                <a:off x="2960656" y="1470021"/>
                <a:ext cx="138600" cy="19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5E4D86A-816D-41E4-980D-CABED4ADE6B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943016" y="1452381"/>
                  <a:ext cx="174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727491E-B03F-4445-8F78-B6D8CE1B37B8}"/>
                    </a:ext>
                  </a:extLst>
                </p14:cNvPr>
                <p14:cNvContentPartPr/>
                <p14:nvPr/>
              </p14:nvContentPartPr>
              <p14:xfrm>
                <a:off x="2975056" y="1540941"/>
                <a:ext cx="151560" cy="59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727491E-B03F-4445-8F78-B6D8CE1B37B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957056" y="1523301"/>
                  <a:ext cx="187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2021ABD-1B27-4FD1-9602-9155015DF0EF}"/>
                    </a:ext>
                  </a:extLst>
                </p14:cNvPr>
                <p14:cNvContentPartPr/>
                <p14:nvPr/>
              </p14:nvContentPartPr>
              <p14:xfrm>
                <a:off x="3211936" y="1430421"/>
                <a:ext cx="215640" cy="181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2021ABD-1B27-4FD1-9602-9155015DF0E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94296" y="1412781"/>
                  <a:ext cx="251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F041060-93A9-49A8-B8B0-BB493FA02820}"/>
                    </a:ext>
                  </a:extLst>
                </p14:cNvPr>
                <p14:cNvContentPartPr/>
                <p14:nvPr/>
              </p14:nvContentPartPr>
              <p14:xfrm>
                <a:off x="3510016" y="1431861"/>
                <a:ext cx="252000" cy="194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F041060-93A9-49A8-B8B0-BB493FA0282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492376" y="1414221"/>
                  <a:ext cx="2876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B921A2F-4595-44E8-8DAB-55FC045335FB}"/>
                    </a:ext>
                  </a:extLst>
                </p14:cNvPr>
                <p14:cNvContentPartPr/>
                <p14:nvPr/>
              </p14:nvContentPartPr>
              <p14:xfrm>
                <a:off x="3860656" y="1458141"/>
                <a:ext cx="207000" cy="199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B921A2F-4595-44E8-8DAB-55FC045335F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843016" y="1440501"/>
                  <a:ext cx="2426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E98C37C-5A39-483B-86FA-7CC3B136EBF8}"/>
                    </a:ext>
                  </a:extLst>
                </p14:cNvPr>
                <p14:cNvContentPartPr/>
                <p14:nvPr/>
              </p14:nvContentPartPr>
              <p14:xfrm>
                <a:off x="3882976" y="1503141"/>
                <a:ext cx="167760" cy="57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E98C37C-5A39-483B-86FA-7CC3B136EBF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865336" y="1485501"/>
                  <a:ext cx="203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C1D114D-9352-4D32-879F-F7AA17DAA0E7}"/>
                    </a:ext>
                  </a:extLst>
                </p14:cNvPr>
                <p14:cNvContentPartPr/>
                <p14:nvPr/>
              </p14:nvContentPartPr>
              <p14:xfrm>
                <a:off x="4267816" y="1417821"/>
                <a:ext cx="264240" cy="236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C1D114D-9352-4D32-879F-F7AA17DAA0E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49816" y="1400181"/>
                  <a:ext cx="29988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BC6285B-5B52-42AD-B798-0B7EC0A7E04C}"/>
              </a:ext>
            </a:extLst>
          </p:cNvPr>
          <p:cNvGrpSpPr/>
          <p:nvPr/>
        </p:nvGrpSpPr>
        <p:grpSpPr>
          <a:xfrm>
            <a:off x="7656496" y="1409541"/>
            <a:ext cx="2321280" cy="301320"/>
            <a:chOff x="7656496" y="1409541"/>
            <a:chExt cx="232128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4ACC833-3CCE-4FDC-87C0-E2AAAE57BAD5}"/>
                    </a:ext>
                  </a:extLst>
                </p14:cNvPr>
                <p14:cNvContentPartPr/>
                <p14:nvPr/>
              </p14:nvContentPartPr>
              <p14:xfrm>
                <a:off x="7662256" y="1409541"/>
                <a:ext cx="158040" cy="301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4ACC833-3CCE-4FDC-87C0-E2AAAE57BAD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644256" y="1391541"/>
                  <a:ext cx="1936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3022CE1-111B-4F63-98F1-E0BCA8D9F109}"/>
                    </a:ext>
                  </a:extLst>
                </p14:cNvPr>
                <p14:cNvContentPartPr/>
                <p14:nvPr/>
              </p14:nvContentPartPr>
              <p14:xfrm>
                <a:off x="7656496" y="1576221"/>
                <a:ext cx="176040" cy="38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3022CE1-111B-4F63-98F1-E0BCA8D9F10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638496" y="1558581"/>
                  <a:ext cx="2116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578E96F-A2F2-4C87-AAEA-982C1F2720B8}"/>
                    </a:ext>
                  </a:extLst>
                </p14:cNvPr>
                <p14:cNvContentPartPr/>
                <p14:nvPr/>
              </p14:nvContentPartPr>
              <p14:xfrm>
                <a:off x="7999576" y="1553901"/>
                <a:ext cx="194400" cy="147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578E96F-A2F2-4C87-AAEA-982C1F2720B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981936" y="1536261"/>
                  <a:ext cx="230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2FFBAE5-74B5-4C6B-A19B-2030A2FE777D}"/>
                    </a:ext>
                  </a:extLst>
                </p14:cNvPr>
                <p14:cNvContentPartPr/>
                <p14:nvPr/>
              </p14:nvContentPartPr>
              <p14:xfrm>
                <a:off x="7961056" y="1490901"/>
                <a:ext cx="186120" cy="205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2FFBAE5-74B5-4C6B-A19B-2030A2FE777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943056" y="1473261"/>
                  <a:ext cx="2217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3CB1871-521C-4825-B088-DEF410DB0BC6}"/>
                    </a:ext>
                  </a:extLst>
                </p14:cNvPr>
                <p14:cNvContentPartPr/>
                <p14:nvPr/>
              </p14:nvContentPartPr>
              <p14:xfrm>
                <a:off x="8246536" y="1498461"/>
                <a:ext cx="44280" cy="143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3CB1871-521C-4825-B088-DEF410DB0BC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28536" y="1480821"/>
                  <a:ext cx="79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5499544-0181-420D-8DE2-E552B001BB34}"/>
                    </a:ext>
                  </a:extLst>
                </p14:cNvPr>
                <p14:cNvContentPartPr/>
                <p14:nvPr/>
              </p14:nvContentPartPr>
              <p14:xfrm>
                <a:off x="8372176" y="1483701"/>
                <a:ext cx="149040" cy="161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5499544-0181-420D-8DE2-E552B001BB3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354176" y="1465701"/>
                  <a:ext cx="184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71EE2E8-FEDB-4C36-A6EE-31DF712D746C}"/>
                    </a:ext>
                  </a:extLst>
                </p14:cNvPr>
                <p14:cNvContentPartPr/>
                <p14:nvPr/>
              </p14:nvContentPartPr>
              <p14:xfrm>
                <a:off x="8627056" y="1489101"/>
                <a:ext cx="23760" cy="171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71EE2E8-FEDB-4C36-A6EE-31DF712D746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609056" y="1471101"/>
                  <a:ext cx="594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CC5C5A2-1972-4C06-BA21-B534B4C52284}"/>
                    </a:ext>
                  </a:extLst>
                </p14:cNvPr>
                <p14:cNvContentPartPr/>
                <p14:nvPr/>
              </p14:nvContentPartPr>
              <p14:xfrm>
                <a:off x="8562616" y="1459221"/>
                <a:ext cx="173880" cy="51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CC5C5A2-1972-4C06-BA21-B534B4C5228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544616" y="1441581"/>
                  <a:ext cx="209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6DEAE8C-6044-4E1F-8A44-3F31C0A81AED}"/>
                    </a:ext>
                  </a:extLst>
                </p14:cNvPr>
                <p14:cNvContentPartPr/>
                <p14:nvPr/>
              </p14:nvContentPartPr>
              <p14:xfrm>
                <a:off x="8817496" y="1475781"/>
                <a:ext cx="151560" cy="217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6DEAE8C-6044-4E1F-8A44-3F31C0A81AE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799856" y="1458141"/>
                  <a:ext cx="187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12799CB-6110-4446-86FC-8451E6EA9AE5}"/>
                    </a:ext>
                  </a:extLst>
                </p14:cNvPr>
                <p14:cNvContentPartPr/>
                <p14:nvPr/>
              </p14:nvContentPartPr>
              <p14:xfrm>
                <a:off x="8850256" y="1593141"/>
                <a:ext cx="105480" cy="22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12799CB-6110-4446-86FC-8451E6EA9AE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832256" y="1575501"/>
                  <a:ext cx="1411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1E49C5B-CBB4-410D-A84C-17781DDCC41D}"/>
                    </a:ext>
                  </a:extLst>
                </p14:cNvPr>
                <p14:cNvContentPartPr/>
                <p14:nvPr/>
              </p14:nvContentPartPr>
              <p14:xfrm>
                <a:off x="9103336" y="1520781"/>
                <a:ext cx="208800" cy="125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1E49C5B-CBB4-410D-A84C-17781DDCC41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085336" y="1503141"/>
                  <a:ext cx="244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4EB57A1-3899-4B41-87CF-7EB3DA3D8BA3}"/>
                    </a:ext>
                  </a:extLst>
                </p14:cNvPr>
                <p14:cNvContentPartPr/>
                <p14:nvPr/>
              </p14:nvContentPartPr>
              <p14:xfrm>
                <a:off x="9474136" y="1501701"/>
                <a:ext cx="23400" cy="141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4EB57A1-3899-4B41-87CF-7EB3DA3D8BA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456496" y="1484061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7C6E23E-59D9-497D-BEE2-4CE2D3FC75BA}"/>
                    </a:ext>
                  </a:extLst>
                </p14:cNvPr>
                <p14:cNvContentPartPr/>
                <p14:nvPr/>
              </p14:nvContentPartPr>
              <p14:xfrm>
                <a:off x="9375856" y="1466061"/>
                <a:ext cx="228960" cy="45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7C6E23E-59D9-497D-BEE2-4CE2D3FC75B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357856" y="1448061"/>
                  <a:ext cx="264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E830BAD-2999-4D89-A2DD-5F8FE8DA8B63}"/>
                    </a:ext>
                  </a:extLst>
                </p14:cNvPr>
                <p14:cNvContentPartPr/>
                <p14:nvPr/>
              </p14:nvContentPartPr>
              <p14:xfrm>
                <a:off x="9662776" y="1489101"/>
                <a:ext cx="31680" cy="149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E830BAD-2999-4D89-A2DD-5F8FE8DA8B6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644776" y="1471101"/>
                  <a:ext cx="673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89EA15B-E0DE-450F-9513-0FE56D3BF874}"/>
                    </a:ext>
                  </a:extLst>
                </p14:cNvPr>
                <p14:cNvContentPartPr/>
                <p14:nvPr/>
              </p14:nvContentPartPr>
              <p14:xfrm>
                <a:off x="9773296" y="1498461"/>
                <a:ext cx="169920" cy="159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89EA15B-E0DE-450F-9513-0FE56D3BF87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755296" y="1480461"/>
                  <a:ext cx="2055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FC0265D-67F9-44BE-9B6F-A696F469E1AE}"/>
                    </a:ext>
                  </a:extLst>
                </p14:cNvPr>
                <p14:cNvContentPartPr/>
                <p14:nvPr/>
              </p14:nvContentPartPr>
              <p14:xfrm>
                <a:off x="9816136" y="1530861"/>
                <a:ext cx="161640" cy="34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FC0265D-67F9-44BE-9B6F-A696F469E1A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798136" y="1513221"/>
                  <a:ext cx="197280" cy="6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C86D2EC-0660-4E63-9770-1FB0214BC207}"/>
                  </a:ext>
                </a:extLst>
              </p14:cNvPr>
              <p14:cNvContentPartPr/>
              <p14:nvPr/>
            </p14:nvContentPartPr>
            <p14:xfrm>
              <a:off x="10168576" y="1412421"/>
              <a:ext cx="281880" cy="225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C86D2EC-0660-4E63-9770-1FB0214BC207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150576" y="1394781"/>
                <a:ext cx="317520" cy="26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CDE7874B-2D28-4D7D-9F8F-92E1887200C2}"/>
              </a:ext>
            </a:extLst>
          </p:cNvPr>
          <p:cNvGrpSpPr/>
          <p:nvPr/>
        </p:nvGrpSpPr>
        <p:grpSpPr>
          <a:xfrm>
            <a:off x="2776696" y="2299461"/>
            <a:ext cx="405360" cy="340560"/>
            <a:chOff x="2776696" y="2299461"/>
            <a:chExt cx="40536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196E5E0-21B4-4989-B60C-4771B2AFA6F3}"/>
                    </a:ext>
                  </a:extLst>
                </p14:cNvPr>
                <p14:cNvContentPartPr/>
                <p14:nvPr/>
              </p14:nvContentPartPr>
              <p14:xfrm>
                <a:off x="2776696" y="2299461"/>
                <a:ext cx="405360" cy="340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196E5E0-21B4-4989-B60C-4771B2AFA6F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759056" y="2281821"/>
                  <a:ext cx="4410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4DAC42B-893D-4F2E-BA88-AAB1930170DC}"/>
                    </a:ext>
                  </a:extLst>
                </p14:cNvPr>
                <p14:cNvContentPartPr/>
                <p14:nvPr/>
              </p14:nvContentPartPr>
              <p14:xfrm>
                <a:off x="2873896" y="2404581"/>
                <a:ext cx="232200" cy="22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4DAC42B-893D-4F2E-BA88-AAB1930170D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855896" y="2386941"/>
                  <a:ext cx="26784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4E1DA2B-C41C-4B71-950A-E4ACAF5C9B89}"/>
              </a:ext>
            </a:extLst>
          </p:cNvPr>
          <p:cNvGrpSpPr/>
          <p:nvPr/>
        </p:nvGrpSpPr>
        <p:grpSpPr>
          <a:xfrm>
            <a:off x="8873296" y="2227461"/>
            <a:ext cx="379440" cy="456480"/>
            <a:chOff x="8873296" y="2227461"/>
            <a:chExt cx="379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E85DFA3-3B04-4933-88B1-202369AE8BB8}"/>
                    </a:ext>
                  </a:extLst>
                </p14:cNvPr>
                <p14:cNvContentPartPr/>
                <p14:nvPr/>
              </p14:nvContentPartPr>
              <p14:xfrm>
                <a:off x="8873296" y="2227461"/>
                <a:ext cx="379440" cy="456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E85DFA3-3B04-4933-88B1-202369AE8BB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855296" y="2209821"/>
                  <a:ext cx="4150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2B45E7A-B7B1-473E-A996-21ACBD4295FE}"/>
                    </a:ext>
                  </a:extLst>
                </p14:cNvPr>
                <p14:cNvContentPartPr/>
                <p14:nvPr/>
              </p14:nvContentPartPr>
              <p14:xfrm>
                <a:off x="8990656" y="2451741"/>
                <a:ext cx="190080" cy="14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2B45E7A-B7B1-473E-A996-21ACBD4295F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972656" y="2433741"/>
                  <a:ext cx="22572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6CBAD48-5101-43F4-83CB-FC337043D7AC}"/>
              </a:ext>
            </a:extLst>
          </p:cNvPr>
          <p:cNvGrpSpPr/>
          <p:nvPr/>
        </p:nvGrpSpPr>
        <p:grpSpPr>
          <a:xfrm>
            <a:off x="989920" y="3880456"/>
            <a:ext cx="658440" cy="225360"/>
            <a:chOff x="989920" y="3880456"/>
            <a:chExt cx="65844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F9EC8B2-BCA0-4290-BE1A-C3E5705EB62F}"/>
                    </a:ext>
                  </a:extLst>
                </p14:cNvPr>
                <p14:cNvContentPartPr/>
                <p14:nvPr/>
              </p14:nvContentPartPr>
              <p14:xfrm>
                <a:off x="989920" y="3880456"/>
                <a:ext cx="186120" cy="217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F9EC8B2-BCA0-4290-BE1A-C3E5705EB62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72280" y="3862816"/>
                  <a:ext cx="2217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CD60D1D-94FF-4417-AACA-02DF32DF8030}"/>
                    </a:ext>
                  </a:extLst>
                </p14:cNvPr>
                <p14:cNvContentPartPr/>
                <p14:nvPr/>
              </p14:nvContentPartPr>
              <p14:xfrm>
                <a:off x="1204480" y="3906376"/>
                <a:ext cx="37800" cy="185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CD60D1D-94FF-4417-AACA-02DF32DF803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86480" y="3888376"/>
                  <a:ext cx="734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C3BB2F4-082D-4D49-BE87-B54C8F502D73}"/>
                    </a:ext>
                  </a:extLst>
                </p14:cNvPr>
                <p14:cNvContentPartPr/>
                <p14:nvPr/>
              </p14:nvContentPartPr>
              <p14:xfrm>
                <a:off x="1299880" y="3898096"/>
                <a:ext cx="37080" cy="184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C3BB2F4-082D-4D49-BE87-B54C8F502D7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282240" y="3880096"/>
                  <a:ext cx="72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41CD1D7-FE69-4967-8316-7575AEC0C3AA}"/>
                    </a:ext>
                  </a:extLst>
                </p14:cNvPr>
                <p14:cNvContentPartPr/>
                <p14:nvPr/>
              </p14:nvContentPartPr>
              <p14:xfrm>
                <a:off x="1241200" y="3943456"/>
                <a:ext cx="48600" cy="24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41CD1D7-FE69-4967-8316-7575AEC0C3A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23200" y="3925456"/>
                  <a:ext cx="842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C01983D-A489-4AF2-B92A-EFC6BE518088}"/>
                    </a:ext>
                  </a:extLst>
                </p14:cNvPr>
                <p14:cNvContentPartPr/>
                <p14:nvPr/>
              </p14:nvContentPartPr>
              <p14:xfrm>
                <a:off x="1372600" y="3896656"/>
                <a:ext cx="50040" cy="209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C01983D-A489-4AF2-B92A-EFC6BE5180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354600" y="3879016"/>
                  <a:ext cx="85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9A671FC-5F63-4B15-9960-4267C27582D7}"/>
                    </a:ext>
                  </a:extLst>
                </p14:cNvPr>
                <p14:cNvContentPartPr/>
                <p14:nvPr/>
              </p14:nvContentPartPr>
              <p14:xfrm>
                <a:off x="1353520" y="4017616"/>
                <a:ext cx="75600" cy="12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9A671FC-5F63-4B15-9960-4267C27582D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335880" y="3999976"/>
                  <a:ext cx="111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7A84912-86BD-411A-B918-EB63321F6ECE}"/>
                    </a:ext>
                  </a:extLst>
                </p14:cNvPr>
                <p14:cNvContentPartPr/>
                <p14:nvPr/>
              </p14:nvContentPartPr>
              <p14:xfrm>
                <a:off x="1492120" y="3929776"/>
                <a:ext cx="156240" cy="156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7A84912-86BD-411A-B918-EB63321F6EC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474120" y="3912136"/>
                  <a:ext cx="191880" cy="19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585FB6B-D5BF-40FD-951C-CF7C8DF47714}"/>
                  </a:ext>
                </a:extLst>
              </p14:cNvPr>
              <p14:cNvContentPartPr/>
              <p14:nvPr/>
            </p14:nvContentPartPr>
            <p14:xfrm>
              <a:off x="997480" y="4327576"/>
              <a:ext cx="129960" cy="248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585FB6B-D5BF-40FD-951C-CF7C8DF47714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79840" y="4309576"/>
                <a:ext cx="165600" cy="6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764A23A-3CF5-4CB4-BCFB-B7ED1AF09584}"/>
              </a:ext>
            </a:extLst>
          </p:cNvPr>
          <p:cNvGrpSpPr/>
          <p:nvPr/>
        </p:nvGrpSpPr>
        <p:grpSpPr>
          <a:xfrm>
            <a:off x="1028800" y="4291216"/>
            <a:ext cx="819720" cy="272520"/>
            <a:chOff x="1028800" y="4291216"/>
            <a:chExt cx="81972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429D2F6-C7C9-4055-8B27-9074A6DEDC94}"/>
                    </a:ext>
                  </a:extLst>
                </p14:cNvPr>
                <p14:cNvContentPartPr/>
                <p14:nvPr/>
              </p14:nvContentPartPr>
              <p14:xfrm>
                <a:off x="1028800" y="4375096"/>
                <a:ext cx="18000" cy="1843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429D2F6-C7C9-4055-8B27-9074A6DEDC9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10800" y="4357456"/>
                  <a:ext cx="53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98FC5C6-1717-4388-B523-9A167A6E3E57}"/>
                    </a:ext>
                  </a:extLst>
                </p14:cNvPr>
                <p14:cNvContentPartPr/>
                <p14:nvPr/>
              </p14:nvContentPartPr>
              <p14:xfrm>
                <a:off x="1169920" y="4382656"/>
                <a:ext cx="171360" cy="162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98FC5C6-1717-4388-B523-9A167A6E3E5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51920" y="4364656"/>
                  <a:ext cx="2070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18E5C3E-D51E-423B-ABEB-59D182570C7B}"/>
                    </a:ext>
                  </a:extLst>
                </p14:cNvPr>
                <p14:cNvContentPartPr/>
                <p14:nvPr/>
              </p14:nvContentPartPr>
              <p14:xfrm>
                <a:off x="1361080" y="4412896"/>
                <a:ext cx="130680" cy="1508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18E5C3E-D51E-423B-ABEB-59D182570C7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343080" y="4395256"/>
                  <a:ext cx="166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BBD727C-D0E6-47D7-9FA8-76BB7600A919}"/>
                    </a:ext>
                  </a:extLst>
                </p14:cNvPr>
                <p14:cNvContentPartPr/>
                <p14:nvPr/>
              </p14:nvContentPartPr>
              <p14:xfrm>
                <a:off x="1560520" y="4388776"/>
                <a:ext cx="91440" cy="1634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BBD727C-D0E6-47D7-9FA8-76BB7600A91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542520" y="4370776"/>
                  <a:ext cx="1270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848339A-E5B8-4D9C-B976-D2B85B5E0DEB}"/>
                    </a:ext>
                  </a:extLst>
                </p14:cNvPr>
                <p14:cNvContentPartPr/>
                <p14:nvPr/>
              </p14:nvContentPartPr>
              <p14:xfrm>
                <a:off x="1553320" y="4462936"/>
                <a:ext cx="50760" cy="14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848339A-E5B8-4D9C-B976-D2B85B5E0DE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535680" y="4445296"/>
                  <a:ext cx="864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A43949C-3BBB-49C4-AE02-26687AF5820A}"/>
                    </a:ext>
                  </a:extLst>
                </p14:cNvPr>
                <p14:cNvContentPartPr/>
                <p14:nvPr/>
              </p14:nvContentPartPr>
              <p14:xfrm>
                <a:off x="1741600" y="4291216"/>
                <a:ext cx="106920" cy="1141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A43949C-3BBB-49C4-AE02-26687AF5820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23600" y="4273576"/>
                  <a:ext cx="1425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B2D32DC-4218-4012-8195-BFC41BC74D3A}"/>
                    </a:ext>
                  </a:extLst>
                </p14:cNvPr>
                <p14:cNvContentPartPr/>
                <p14:nvPr/>
              </p14:nvContentPartPr>
              <p14:xfrm>
                <a:off x="1826200" y="4452136"/>
                <a:ext cx="3600" cy="1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B2D32DC-4218-4012-8195-BFC41BC74D3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808560" y="4434136"/>
                  <a:ext cx="3924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0F93164B-A041-4E11-AD8E-580750E52861}"/>
              </a:ext>
            </a:extLst>
          </p:cNvPr>
          <p:cNvGrpSpPr/>
          <p:nvPr/>
        </p:nvGrpSpPr>
        <p:grpSpPr>
          <a:xfrm>
            <a:off x="2305360" y="3890536"/>
            <a:ext cx="823680" cy="216360"/>
            <a:chOff x="2305360" y="3890536"/>
            <a:chExt cx="82368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2344EF9-DAD8-4E49-9782-8731B4E10B9A}"/>
                    </a:ext>
                  </a:extLst>
                </p14:cNvPr>
                <p14:cNvContentPartPr/>
                <p14:nvPr/>
              </p14:nvContentPartPr>
              <p14:xfrm>
                <a:off x="2305360" y="3940576"/>
                <a:ext cx="241560" cy="166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2344EF9-DAD8-4E49-9782-8731B4E10B9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287360" y="3922936"/>
                  <a:ext cx="277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D3C218A-754C-44CE-93CD-5689D17B7B02}"/>
                    </a:ext>
                  </a:extLst>
                </p14:cNvPr>
                <p14:cNvContentPartPr/>
                <p14:nvPr/>
              </p14:nvContentPartPr>
              <p14:xfrm>
                <a:off x="2604880" y="3935176"/>
                <a:ext cx="30600" cy="145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D3C218A-754C-44CE-93CD-5689D17B7B0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587240" y="3917536"/>
                  <a:ext cx="66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7CEC4FA-010D-407D-8F73-0E9E3C00FB22}"/>
                    </a:ext>
                  </a:extLst>
                </p14:cNvPr>
                <p14:cNvContentPartPr/>
                <p14:nvPr/>
              </p14:nvContentPartPr>
              <p14:xfrm>
                <a:off x="2693800" y="3890536"/>
                <a:ext cx="57600" cy="206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7CEC4FA-010D-407D-8F73-0E9E3C00FB2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676160" y="3872896"/>
                  <a:ext cx="93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1A1E8AB-5E8E-435D-9B90-D6F86CE1B12F}"/>
                    </a:ext>
                  </a:extLst>
                </p14:cNvPr>
                <p14:cNvContentPartPr/>
                <p14:nvPr/>
              </p14:nvContentPartPr>
              <p14:xfrm>
                <a:off x="2619280" y="3951016"/>
                <a:ext cx="303480" cy="145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1A1E8AB-5E8E-435D-9B90-D6F86CE1B12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601640" y="3933016"/>
                  <a:ext cx="339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AF1FF17-A303-4D42-B539-077F8EF568D6}"/>
                    </a:ext>
                  </a:extLst>
                </p14:cNvPr>
                <p14:cNvContentPartPr/>
                <p14:nvPr/>
              </p14:nvContentPartPr>
              <p14:xfrm>
                <a:off x="2796760" y="4017256"/>
                <a:ext cx="111960" cy="169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AF1FF17-A303-4D42-B539-077F8EF568D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778760" y="3999256"/>
                  <a:ext cx="147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1DA3A61-60FD-4DF6-9256-17A1CF46BCE9}"/>
                    </a:ext>
                  </a:extLst>
                </p14:cNvPr>
                <p14:cNvContentPartPr/>
                <p14:nvPr/>
              </p14:nvContentPartPr>
              <p14:xfrm>
                <a:off x="2970640" y="3961816"/>
                <a:ext cx="158400" cy="118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1DA3A61-60FD-4DF6-9256-17A1CF46BCE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952640" y="3943816"/>
                  <a:ext cx="19404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D3A238C-EAD9-4600-819C-99D8E2824376}"/>
              </a:ext>
            </a:extLst>
          </p:cNvPr>
          <p:cNvGrpSpPr/>
          <p:nvPr/>
        </p:nvGrpSpPr>
        <p:grpSpPr>
          <a:xfrm>
            <a:off x="3383920" y="3890536"/>
            <a:ext cx="512640" cy="217080"/>
            <a:chOff x="3383920" y="3890536"/>
            <a:chExt cx="51264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5CBA9BF-8F4C-4CE8-9C45-CCE23B7E3502}"/>
                    </a:ext>
                  </a:extLst>
                </p14:cNvPr>
                <p14:cNvContentPartPr/>
                <p14:nvPr/>
              </p14:nvContentPartPr>
              <p14:xfrm>
                <a:off x="3383920" y="3895936"/>
                <a:ext cx="110520" cy="1832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5CBA9BF-8F4C-4CE8-9C45-CCE23B7E350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366280" y="3878296"/>
                  <a:ext cx="1461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7E165BD-F4E5-4AE6-8B2B-255DD46689D6}"/>
                    </a:ext>
                  </a:extLst>
                </p14:cNvPr>
                <p14:cNvContentPartPr/>
                <p14:nvPr/>
              </p14:nvContentPartPr>
              <p14:xfrm>
                <a:off x="3575440" y="3890536"/>
                <a:ext cx="47880" cy="199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7E165BD-F4E5-4AE6-8B2B-255DD46689D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557800" y="3872896"/>
                  <a:ext cx="835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AC1433F-6AF0-4B89-9DD5-6CBC002D631D}"/>
                    </a:ext>
                  </a:extLst>
                </p14:cNvPr>
                <p14:cNvContentPartPr/>
                <p14:nvPr/>
              </p14:nvContentPartPr>
              <p14:xfrm>
                <a:off x="3681640" y="3943456"/>
                <a:ext cx="104040" cy="146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AC1433F-6AF0-4B89-9DD5-6CBC002D631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663640" y="3925456"/>
                  <a:ext cx="1396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35861A8-46BA-4BD8-BA8D-476B6060E6FD}"/>
                    </a:ext>
                  </a:extLst>
                </p14:cNvPr>
                <p14:cNvContentPartPr/>
                <p14:nvPr/>
              </p14:nvContentPartPr>
              <p14:xfrm>
                <a:off x="3691720" y="3960376"/>
                <a:ext cx="62640" cy="1242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35861A8-46BA-4BD8-BA8D-476B6060E6F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673720" y="3942376"/>
                  <a:ext cx="982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2CF3544-62D9-4A76-B823-0971626B64FE}"/>
                    </a:ext>
                  </a:extLst>
                </p14:cNvPr>
                <p14:cNvContentPartPr/>
                <p14:nvPr/>
              </p14:nvContentPartPr>
              <p14:xfrm>
                <a:off x="3841480" y="3895216"/>
                <a:ext cx="55080" cy="212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2CF3544-62D9-4A76-B823-0971626B64F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823840" y="3877576"/>
                  <a:ext cx="9072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F599AFA7-20E6-4944-9A9A-60F76B184150}"/>
              </a:ext>
            </a:extLst>
          </p:cNvPr>
          <p:cNvGrpSpPr/>
          <p:nvPr/>
        </p:nvGrpSpPr>
        <p:grpSpPr>
          <a:xfrm>
            <a:off x="4117600" y="3929776"/>
            <a:ext cx="1017000" cy="181080"/>
            <a:chOff x="4117600" y="3929776"/>
            <a:chExt cx="101700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C2AE1F0-B0EF-47FF-960E-E5B82ADEA0A3}"/>
                    </a:ext>
                  </a:extLst>
                </p14:cNvPr>
                <p14:cNvContentPartPr/>
                <p14:nvPr/>
              </p14:nvContentPartPr>
              <p14:xfrm>
                <a:off x="4117600" y="3955696"/>
                <a:ext cx="13680" cy="1450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C2AE1F0-B0EF-47FF-960E-E5B82ADEA0A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099960" y="3937696"/>
                  <a:ext cx="49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3F8B252-C87A-4855-951B-407660DB6060}"/>
                    </a:ext>
                  </a:extLst>
                </p14:cNvPr>
                <p14:cNvContentPartPr/>
                <p14:nvPr/>
              </p14:nvContentPartPr>
              <p14:xfrm>
                <a:off x="4165840" y="3929776"/>
                <a:ext cx="129960" cy="1810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3F8B252-C87A-4855-951B-407660DB606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147840" y="3911776"/>
                  <a:ext cx="1656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2844098-4A01-4423-9751-7CA215BA4999}"/>
                    </a:ext>
                  </a:extLst>
                </p14:cNvPr>
                <p14:cNvContentPartPr/>
                <p14:nvPr/>
              </p14:nvContentPartPr>
              <p14:xfrm>
                <a:off x="4489120" y="3974416"/>
                <a:ext cx="24120" cy="128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2844098-4A01-4423-9751-7CA215BA499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471480" y="3956776"/>
                  <a:ext cx="597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94F3976-C787-41D4-84B5-255AA5E90A19}"/>
                    </a:ext>
                  </a:extLst>
                </p14:cNvPr>
                <p14:cNvContentPartPr/>
                <p14:nvPr/>
              </p14:nvContentPartPr>
              <p14:xfrm>
                <a:off x="4413880" y="3960376"/>
                <a:ext cx="402480" cy="1479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94F3976-C787-41D4-84B5-255AA5E90A1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396240" y="3942376"/>
                  <a:ext cx="438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41A83ED-D9C2-4EA7-AEDD-4B6DA698B4E5}"/>
                    </a:ext>
                  </a:extLst>
                </p14:cNvPr>
                <p14:cNvContentPartPr/>
                <p14:nvPr/>
              </p14:nvContentPartPr>
              <p14:xfrm>
                <a:off x="4860280" y="3971176"/>
                <a:ext cx="91800" cy="119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41A83ED-D9C2-4EA7-AEDD-4B6DA698B4E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842640" y="3953176"/>
                  <a:ext cx="127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942C09D-992E-4E09-BCE7-D796620E68BD}"/>
                    </a:ext>
                  </a:extLst>
                </p14:cNvPr>
                <p14:cNvContentPartPr/>
                <p14:nvPr/>
              </p14:nvContentPartPr>
              <p14:xfrm>
                <a:off x="5005000" y="3943456"/>
                <a:ext cx="93600" cy="1393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942C09D-992E-4E09-BCE7-D796620E68B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987000" y="3925456"/>
                  <a:ext cx="129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DFBFAA8-F737-4595-8FD7-89A8629D0F1A}"/>
                    </a:ext>
                  </a:extLst>
                </p14:cNvPr>
                <p14:cNvContentPartPr/>
                <p14:nvPr/>
              </p14:nvContentPartPr>
              <p14:xfrm>
                <a:off x="5010040" y="3996736"/>
                <a:ext cx="124560" cy="194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DFBFAA8-F737-4595-8FD7-89A8629D0F1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992400" y="3979096"/>
                  <a:ext cx="16020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EA24DB5-EAA7-479E-A259-DB33A747A3AF}"/>
              </a:ext>
            </a:extLst>
          </p:cNvPr>
          <p:cNvGrpSpPr/>
          <p:nvPr/>
        </p:nvGrpSpPr>
        <p:grpSpPr>
          <a:xfrm>
            <a:off x="5317480" y="3916816"/>
            <a:ext cx="415440" cy="164160"/>
            <a:chOff x="5317480" y="3916816"/>
            <a:chExt cx="41544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F8A60EA-DCEA-4F89-80E6-BCAFC507FADC}"/>
                    </a:ext>
                  </a:extLst>
                </p14:cNvPr>
                <p14:cNvContentPartPr/>
                <p14:nvPr/>
              </p14:nvContentPartPr>
              <p14:xfrm>
                <a:off x="5317480" y="3943456"/>
                <a:ext cx="19440" cy="129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F8A60EA-DCEA-4F89-80E6-BCAFC507FAD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299480" y="3925456"/>
                  <a:ext cx="550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7EFE500-BCB1-4BF9-8E54-88174D19DAD2}"/>
                    </a:ext>
                  </a:extLst>
                </p14:cNvPr>
                <p14:cNvContentPartPr/>
                <p14:nvPr/>
              </p14:nvContentPartPr>
              <p14:xfrm>
                <a:off x="5321440" y="3929776"/>
                <a:ext cx="134640" cy="946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7EFE500-BCB1-4BF9-8E54-88174D19DAD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303800" y="3912136"/>
                  <a:ext cx="170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20AA202-6D69-4A68-ABB9-0E418BBC57FE}"/>
                    </a:ext>
                  </a:extLst>
                </p14:cNvPr>
                <p14:cNvContentPartPr/>
                <p14:nvPr/>
              </p14:nvContentPartPr>
              <p14:xfrm>
                <a:off x="5474440" y="3939856"/>
                <a:ext cx="75240" cy="1411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20AA202-6D69-4A68-ABB9-0E418BBC57F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456440" y="3922216"/>
                  <a:ext cx="110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F15F6DE-7C54-4336-AED7-47A0F2B23265}"/>
                    </a:ext>
                  </a:extLst>
                </p14:cNvPr>
                <p14:cNvContentPartPr/>
                <p14:nvPr/>
              </p14:nvContentPartPr>
              <p14:xfrm>
                <a:off x="5583880" y="3916816"/>
                <a:ext cx="149040" cy="1432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F15F6DE-7C54-4336-AED7-47A0F2B2326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565880" y="3898816"/>
                  <a:ext cx="18468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1E06EBF-8E19-4738-9B1D-637B582DE71F}"/>
              </a:ext>
            </a:extLst>
          </p:cNvPr>
          <p:cNvGrpSpPr/>
          <p:nvPr/>
        </p:nvGrpSpPr>
        <p:grpSpPr>
          <a:xfrm>
            <a:off x="2433520" y="4312816"/>
            <a:ext cx="870120" cy="183600"/>
            <a:chOff x="2433520" y="4312816"/>
            <a:chExt cx="87012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488BC18-8889-4666-976C-D8162E83EBE6}"/>
                    </a:ext>
                  </a:extLst>
                </p14:cNvPr>
                <p14:cNvContentPartPr/>
                <p14:nvPr/>
              </p14:nvContentPartPr>
              <p14:xfrm>
                <a:off x="2433520" y="4312816"/>
                <a:ext cx="133560" cy="1749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488BC18-8889-4666-976C-D8162E83EBE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415520" y="4295176"/>
                  <a:ext cx="1692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306D5D4-2929-454F-BCF6-BCDB2DC85BB7}"/>
                    </a:ext>
                  </a:extLst>
                </p14:cNvPr>
                <p14:cNvContentPartPr/>
                <p14:nvPr/>
              </p14:nvContentPartPr>
              <p14:xfrm>
                <a:off x="2458000" y="4369696"/>
                <a:ext cx="104760" cy="27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306D5D4-2929-454F-BCF6-BCDB2DC85BB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440000" y="4352056"/>
                  <a:ext cx="140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2A47F11-BD38-4826-AD28-B5691ABA77D2}"/>
                    </a:ext>
                  </a:extLst>
                </p14:cNvPr>
                <p14:cNvContentPartPr/>
                <p14:nvPr/>
              </p14:nvContentPartPr>
              <p14:xfrm>
                <a:off x="2592280" y="4357456"/>
                <a:ext cx="130680" cy="1022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2A47F11-BD38-4826-AD28-B5691ABA77D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574280" y="4339816"/>
                  <a:ext cx="166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3280ECF-8862-423E-AAC1-E62D1B762A29}"/>
                    </a:ext>
                  </a:extLst>
                </p14:cNvPr>
                <p14:cNvContentPartPr/>
                <p14:nvPr/>
              </p14:nvContentPartPr>
              <p14:xfrm>
                <a:off x="2769400" y="4330816"/>
                <a:ext cx="150120" cy="165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3280ECF-8862-423E-AAC1-E62D1B762A2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751760" y="4313176"/>
                  <a:ext cx="185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767620-0749-4287-AA8C-3CC1DB0CD89F}"/>
                    </a:ext>
                  </a:extLst>
                </p14:cNvPr>
                <p14:cNvContentPartPr/>
                <p14:nvPr/>
              </p14:nvContentPartPr>
              <p14:xfrm>
                <a:off x="2792080" y="4344136"/>
                <a:ext cx="351720" cy="137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767620-0749-4287-AA8C-3CC1DB0CD89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774440" y="4326496"/>
                  <a:ext cx="3873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82A8683-2B81-429A-9724-4D0CAEBEBBB6}"/>
                    </a:ext>
                  </a:extLst>
                </p14:cNvPr>
                <p14:cNvContentPartPr/>
                <p14:nvPr/>
              </p14:nvContentPartPr>
              <p14:xfrm>
                <a:off x="3141640" y="4314256"/>
                <a:ext cx="162000" cy="56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82A8683-2B81-429A-9724-4D0CAEBEBBB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123640" y="4296256"/>
                  <a:ext cx="1976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23D1550-FACF-4C49-9A90-6AD33E34E378}"/>
                    </a:ext>
                  </a:extLst>
                </p14:cNvPr>
                <p14:cNvContentPartPr/>
                <p14:nvPr/>
              </p14:nvContentPartPr>
              <p14:xfrm>
                <a:off x="3287440" y="4412176"/>
                <a:ext cx="7560" cy="788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23D1550-FACF-4C49-9A90-6AD33E34E37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269440" y="4394536"/>
                  <a:ext cx="4320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A2D74409-0C87-4B16-9699-E2A88CD30E85}"/>
              </a:ext>
            </a:extLst>
          </p:cNvPr>
          <p:cNvGrpSpPr/>
          <p:nvPr/>
        </p:nvGrpSpPr>
        <p:grpSpPr>
          <a:xfrm>
            <a:off x="3530800" y="4312096"/>
            <a:ext cx="109440" cy="204840"/>
            <a:chOff x="3530800" y="4312096"/>
            <a:chExt cx="10944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1B84182-FE5E-42E0-8130-0D4308D793DB}"/>
                    </a:ext>
                  </a:extLst>
                </p14:cNvPr>
                <p14:cNvContentPartPr/>
                <p14:nvPr/>
              </p14:nvContentPartPr>
              <p14:xfrm>
                <a:off x="3531520" y="4312816"/>
                <a:ext cx="108720" cy="1710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1B84182-FE5E-42E0-8130-0D4308D793D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513880" y="4295176"/>
                  <a:ext cx="144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6585C78-D6B6-409A-BE89-74177A324423}"/>
                    </a:ext>
                  </a:extLst>
                </p14:cNvPr>
                <p14:cNvContentPartPr/>
                <p14:nvPr/>
              </p14:nvContentPartPr>
              <p14:xfrm>
                <a:off x="3530800" y="4312096"/>
                <a:ext cx="91080" cy="204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6585C78-D6B6-409A-BE89-74177A32442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513160" y="4294456"/>
                  <a:ext cx="12672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E5C52E2-FDC2-4147-8AB4-08F64CFF29F1}"/>
              </a:ext>
            </a:extLst>
          </p:cNvPr>
          <p:cNvGrpSpPr/>
          <p:nvPr/>
        </p:nvGrpSpPr>
        <p:grpSpPr>
          <a:xfrm>
            <a:off x="3840040" y="4332256"/>
            <a:ext cx="851040" cy="177120"/>
            <a:chOff x="3840040" y="4332256"/>
            <a:chExt cx="85104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BCE4E09-4AA2-4090-B09B-D82E9E7A1124}"/>
                    </a:ext>
                  </a:extLst>
                </p14:cNvPr>
                <p14:cNvContentPartPr/>
                <p14:nvPr/>
              </p14:nvContentPartPr>
              <p14:xfrm>
                <a:off x="3840040" y="4334416"/>
                <a:ext cx="13680" cy="1436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BCE4E09-4AA2-4090-B09B-D82E9E7A112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822400" y="4316776"/>
                  <a:ext cx="49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8CAC943-EAE8-42B8-8639-7DDEBEB584BC}"/>
                    </a:ext>
                  </a:extLst>
                </p14:cNvPr>
                <p14:cNvContentPartPr/>
                <p14:nvPr/>
              </p14:nvContentPartPr>
              <p14:xfrm>
                <a:off x="3896560" y="4369696"/>
                <a:ext cx="171360" cy="943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8CAC943-EAE8-42B8-8639-7DDEBEB584B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878560" y="4352056"/>
                  <a:ext cx="207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4BCDCDD-E413-47A4-93D7-AF6D7CE07432}"/>
                    </a:ext>
                  </a:extLst>
                </p14:cNvPr>
                <p14:cNvContentPartPr/>
                <p14:nvPr/>
              </p14:nvContentPartPr>
              <p14:xfrm>
                <a:off x="4282480" y="4367536"/>
                <a:ext cx="9720" cy="1342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4BCDCDD-E413-47A4-93D7-AF6D7CE0743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264480" y="4349896"/>
                  <a:ext cx="453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331669D-A7E6-4732-92E1-9741348FDDA5}"/>
                    </a:ext>
                  </a:extLst>
                </p14:cNvPr>
                <p14:cNvContentPartPr/>
                <p14:nvPr/>
              </p14:nvContentPartPr>
              <p14:xfrm>
                <a:off x="4225960" y="4332256"/>
                <a:ext cx="196200" cy="1771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331669D-A7E6-4732-92E1-9741348FDDA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208320" y="4314616"/>
                  <a:ext cx="231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BBFC5AC-3961-41BF-92D1-963BE28C34A5}"/>
                    </a:ext>
                  </a:extLst>
                </p14:cNvPr>
                <p14:cNvContentPartPr/>
                <p14:nvPr/>
              </p14:nvContentPartPr>
              <p14:xfrm>
                <a:off x="4506760" y="4367536"/>
                <a:ext cx="43200" cy="1202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BBFC5AC-3961-41BF-92D1-963BE28C34A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489120" y="4349896"/>
                  <a:ext cx="788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FBB0D71-2454-4B78-87EA-6E3B07081A57}"/>
                    </a:ext>
                  </a:extLst>
                </p14:cNvPr>
                <p14:cNvContentPartPr/>
                <p14:nvPr/>
              </p14:nvContentPartPr>
              <p14:xfrm>
                <a:off x="4413160" y="4388776"/>
                <a:ext cx="136080" cy="288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FBB0D71-2454-4B78-87EA-6E3B07081A5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395520" y="4370776"/>
                  <a:ext cx="1717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BB0D1D1-978E-4335-B8EF-74751303781E}"/>
                    </a:ext>
                  </a:extLst>
                </p14:cNvPr>
                <p14:cNvContentPartPr/>
                <p14:nvPr/>
              </p14:nvContentPartPr>
              <p14:xfrm>
                <a:off x="4558600" y="4367536"/>
                <a:ext cx="132480" cy="1126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BB0D1D1-978E-4335-B8EF-74751303781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540600" y="4349896"/>
                  <a:ext cx="16812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52D4E35-9044-40FF-B9E2-CE3961BC6436}"/>
              </a:ext>
            </a:extLst>
          </p:cNvPr>
          <p:cNvGrpSpPr/>
          <p:nvPr/>
        </p:nvGrpSpPr>
        <p:grpSpPr>
          <a:xfrm>
            <a:off x="4897000" y="4322176"/>
            <a:ext cx="1057680" cy="165600"/>
            <a:chOff x="4897000" y="4322176"/>
            <a:chExt cx="1057680" cy="1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6FF6CC9-CC6E-4704-A10C-AFCAC927667B}"/>
                    </a:ext>
                  </a:extLst>
                </p14:cNvPr>
                <p14:cNvContentPartPr/>
                <p14:nvPr/>
              </p14:nvContentPartPr>
              <p14:xfrm>
                <a:off x="4897000" y="4357456"/>
                <a:ext cx="123120" cy="1303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6FF6CC9-CC6E-4704-A10C-AFCAC927667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879000" y="4339816"/>
                  <a:ext cx="158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9513973-D640-4F74-8332-511185169B09}"/>
                    </a:ext>
                  </a:extLst>
                </p14:cNvPr>
                <p14:cNvContentPartPr/>
                <p14:nvPr/>
              </p14:nvContentPartPr>
              <p14:xfrm>
                <a:off x="5093560" y="4342696"/>
                <a:ext cx="95040" cy="1209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9513973-D640-4F74-8332-511185169B0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075560" y="4324696"/>
                  <a:ext cx="130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F54E2BD-9112-40C2-A8AA-03B535493513}"/>
                    </a:ext>
                  </a:extLst>
                </p14:cNvPr>
                <p14:cNvContentPartPr/>
                <p14:nvPr/>
              </p14:nvContentPartPr>
              <p14:xfrm>
                <a:off x="5236120" y="4368256"/>
                <a:ext cx="196560" cy="972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F54E2BD-9112-40C2-A8AA-03B53549351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218120" y="4350616"/>
                  <a:ext cx="232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5AB2EFF-1BF5-498E-A19F-34872ACCC515}"/>
                    </a:ext>
                  </a:extLst>
                </p14:cNvPr>
                <p14:cNvContentPartPr/>
                <p14:nvPr/>
              </p14:nvContentPartPr>
              <p14:xfrm>
                <a:off x="5470120" y="4353856"/>
                <a:ext cx="125280" cy="107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5AB2EFF-1BF5-498E-A19F-34872ACCC51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452120" y="4335856"/>
                  <a:ext cx="1609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8D82DF4-F7CD-40C5-BB2E-DC1B7EE58771}"/>
                    </a:ext>
                  </a:extLst>
                </p14:cNvPr>
                <p14:cNvContentPartPr/>
                <p14:nvPr/>
              </p14:nvContentPartPr>
              <p14:xfrm>
                <a:off x="5478760" y="4384456"/>
                <a:ext cx="85680" cy="25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8D82DF4-F7CD-40C5-BB2E-DC1B7EE5877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461120" y="4366816"/>
                  <a:ext cx="121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D0E0E5C-7F8A-4DD7-AF9A-FEAF07B37DF6}"/>
                    </a:ext>
                  </a:extLst>
                </p14:cNvPr>
                <p14:cNvContentPartPr/>
                <p14:nvPr/>
              </p14:nvContentPartPr>
              <p14:xfrm>
                <a:off x="5671000" y="4351336"/>
                <a:ext cx="32760" cy="97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D0E0E5C-7F8A-4DD7-AF9A-FEAF07B37DF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653000" y="4333696"/>
                  <a:ext cx="68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A98AA88-9A6D-4520-9455-2C5B0471950E}"/>
                    </a:ext>
                  </a:extLst>
                </p14:cNvPr>
                <p14:cNvContentPartPr/>
                <p14:nvPr/>
              </p14:nvContentPartPr>
              <p14:xfrm>
                <a:off x="5748040" y="4322176"/>
                <a:ext cx="206640" cy="126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A98AA88-9A6D-4520-9455-2C5B0471950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730400" y="4304536"/>
                  <a:ext cx="24228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09994F7C-A63E-4EC3-8333-64F1F753D20F}"/>
              </a:ext>
            </a:extLst>
          </p:cNvPr>
          <p:cNvGrpSpPr/>
          <p:nvPr/>
        </p:nvGrpSpPr>
        <p:grpSpPr>
          <a:xfrm>
            <a:off x="936640" y="4852816"/>
            <a:ext cx="755280" cy="159480"/>
            <a:chOff x="936640" y="4852816"/>
            <a:chExt cx="75528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8796F59-0942-4558-8FA8-EBFEFD052BF7}"/>
                    </a:ext>
                  </a:extLst>
                </p14:cNvPr>
                <p14:cNvContentPartPr/>
                <p14:nvPr/>
              </p14:nvContentPartPr>
              <p14:xfrm>
                <a:off x="936640" y="4906816"/>
                <a:ext cx="174600" cy="1004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8796F59-0942-4558-8FA8-EBFEFD052BF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18640" y="4889176"/>
                  <a:ext cx="210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D048054-9FC8-46BF-A1AC-F44C9532C62C}"/>
                    </a:ext>
                  </a:extLst>
                </p14:cNvPr>
                <p14:cNvContentPartPr/>
                <p14:nvPr/>
              </p14:nvContentPartPr>
              <p14:xfrm>
                <a:off x="1160920" y="4862176"/>
                <a:ext cx="20880" cy="1501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D048054-9FC8-46BF-A1AC-F44C9532C62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43280" y="4844536"/>
                  <a:ext cx="56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8E2232B-5167-4FFB-A284-F067C5730571}"/>
                    </a:ext>
                  </a:extLst>
                </p14:cNvPr>
                <p14:cNvContentPartPr/>
                <p14:nvPr/>
              </p14:nvContentPartPr>
              <p14:xfrm>
                <a:off x="1241560" y="4852816"/>
                <a:ext cx="41040" cy="1396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8E2232B-5167-4FFB-A284-F067C573057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223920" y="4835176"/>
                  <a:ext cx="766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46F0B57-7E5B-43EC-8DE3-90BCD2FF2A93}"/>
                    </a:ext>
                  </a:extLst>
                </p14:cNvPr>
                <p14:cNvContentPartPr/>
                <p14:nvPr/>
              </p14:nvContentPartPr>
              <p14:xfrm>
                <a:off x="1163440" y="4910416"/>
                <a:ext cx="122040" cy="21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46F0B57-7E5B-43EC-8DE3-90BCD2FF2A9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45800" y="4892416"/>
                  <a:ext cx="1576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6F36883-1F62-4A1D-8163-160B2C71B577}"/>
                    </a:ext>
                  </a:extLst>
                </p14:cNvPr>
                <p14:cNvContentPartPr/>
                <p14:nvPr/>
              </p14:nvContentPartPr>
              <p14:xfrm>
                <a:off x="1322560" y="4877296"/>
                <a:ext cx="128520" cy="126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6F36883-1F62-4A1D-8163-160B2C71B57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304560" y="4859296"/>
                  <a:ext cx="164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C95F4BD-7E72-4545-8AB2-5CE01D573DB0}"/>
                    </a:ext>
                  </a:extLst>
                </p14:cNvPr>
                <p14:cNvContentPartPr/>
                <p14:nvPr/>
              </p14:nvContentPartPr>
              <p14:xfrm>
                <a:off x="1489960" y="4912216"/>
                <a:ext cx="201960" cy="975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C95F4BD-7E72-4545-8AB2-5CE01D573DB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471960" y="4894576"/>
                  <a:ext cx="23760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D4AA2D57-82A8-4DF7-A708-6FD2BD93E939}"/>
              </a:ext>
            </a:extLst>
          </p:cNvPr>
          <p:cNvGrpSpPr/>
          <p:nvPr/>
        </p:nvGrpSpPr>
        <p:grpSpPr>
          <a:xfrm>
            <a:off x="923680" y="5194096"/>
            <a:ext cx="961560" cy="260640"/>
            <a:chOff x="923680" y="5194096"/>
            <a:chExt cx="96156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4AFF3E7-B611-418C-B511-696B756C9D0E}"/>
                    </a:ext>
                  </a:extLst>
                </p14:cNvPr>
                <p14:cNvContentPartPr/>
                <p14:nvPr/>
              </p14:nvContentPartPr>
              <p14:xfrm>
                <a:off x="938800" y="5222536"/>
                <a:ext cx="108720" cy="2250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4AFF3E7-B611-418C-B511-696B756C9D0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21160" y="5204536"/>
                  <a:ext cx="1443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3B65BBA-F7E1-4389-A64C-2343279BB8F5}"/>
                    </a:ext>
                  </a:extLst>
                </p14:cNvPr>
                <p14:cNvContentPartPr/>
                <p14:nvPr/>
              </p14:nvContentPartPr>
              <p14:xfrm>
                <a:off x="923680" y="5272216"/>
                <a:ext cx="308880" cy="1825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3B65BBA-F7E1-4389-A64C-2343279BB8F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05680" y="5254216"/>
                  <a:ext cx="3445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0B3F286-A2C8-4197-8B79-3D2B008DF1DB}"/>
                    </a:ext>
                  </a:extLst>
                </p14:cNvPr>
                <p14:cNvContentPartPr/>
                <p14:nvPr/>
              </p14:nvContentPartPr>
              <p14:xfrm>
                <a:off x="1090360" y="5335216"/>
                <a:ext cx="77760" cy="511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0B3F286-A2C8-4197-8B79-3D2B008DF1D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72720" y="5317576"/>
                  <a:ext cx="1134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1CE8D08-E436-4261-ABA9-2F7C59B9CA26}"/>
                    </a:ext>
                  </a:extLst>
                </p14:cNvPr>
                <p14:cNvContentPartPr/>
                <p14:nvPr/>
              </p14:nvContentPartPr>
              <p14:xfrm>
                <a:off x="1262800" y="5279056"/>
                <a:ext cx="87840" cy="1720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1CE8D08-E436-4261-ABA9-2F7C59B9CA2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245160" y="5261416"/>
                  <a:ext cx="123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7715DB9-A9E6-4115-AF88-F448097A567C}"/>
                    </a:ext>
                  </a:extLst>
                </p14:cNvPr>
                <p14:cNvContentPartPr/>
                <p14:nvPr/>
              </p14:nvContentPartPr>
              <p14:xfrm>
                <a:off x="1420120" y="5266096"/>
                <a:ext cx="91080" cy="1832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7715DB9-A9E6-4115-AF88-F448097A567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402120" y="5248456"/>
                  <a:ext cx="1267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8F31388-62F9-4F02-83C8-4E062DD5C573}"/>
                    </a:ext>
                  </a:extLst>
                </p14:cNvPr>
                <p14:cNvContentPartPr/>
                <p14:nvPr/>
              </p14:nvContentPartPr>
              <p14:xfrm>
                <a:off x="1593280" y="5248456"/>
                <a:ext cx="111240" cy="2008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8F31388-62F9-4F02-83C8-4E062DD5C57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575640" y="5230816"/>
                  <a:ext cx="1468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CB06D83-24E1-428B-A658-E51D4504754A}"/>
                    </a:ext>
                  </a:extLst>
                </p14:cNvPr>
                <p14:cNvContentPartPr/>
                <p14:nvPr/>
              </p14:nvContentPartPr>
              <p14:xfrm>
                <a:off x="1610560" y="5303536"/>
                <a:ext cx="96120" cy="255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CB06D83-24E1-428B-A658-E51D4504754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592920" y="5285536"/>
                  <a:ext cx="131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D7ACD7AF-1A05-465D-99CC-BF2D0F73C566}"/>
                    </a:ext>
                  </a:extLst>
                </p14:cNvPr>
                <p14:cNvContentPartPr/>
                <p14:nvPr/>
              </p14:nvContentPartPr>
              <p14:xfrm>
                <a:off x="1807480" y="5194096"/>
                <a:ext cx="77760" cy="2599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D7ACD7AF-1A05-465D-99CC-BF2D0F73C56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789480" y="5176096"/>
                  <a:ext cx="11340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2BF12F9-4CDA-44C4-99B6-DC343666B16D}"/>
              </a:ext>
            </a:extLst>
          </p:cNvPr>
          <p:cNvGrpSpPr/>
          <p:nvPr/>
        </p:nvGrpSpPr>
        <p:grpSpPr>
          <a:xfrm>
            <a:off x="6536440" y="3871096"/>
            <a:ext cx="601560" cy="201960"/>
            <a:chOff x="6536440" y="3871096"/>
            <a:chExt cx="60156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696F5E5-425D-4249-9398-3C368F077FDE}"/>
                    </a:ext>
                  </a:extLst>
                </p14:cNvPr>
                <p14:cNvContentPartPr/>
                <p14:nvPr/>
              </p14:nvContentPartPr>
              <p14:xfrm>
                <a:off x="6536440" y="3878296"/>
                <a:ext cx="130320" cy="1821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696F5E5-425D-4249-9398-3C368F077FD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518440" y="3860656"/>
                  <a:ext cx="165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AF5AFC0-B095-43E2-8F29-BE5E423394E5}"/>
                    </a:ext>
                  </a:extLst>
                </p14:cNvPr>
                <p14:cNvContentPartPr/>
                <p14:nvPr/>
              </p14:nvContentPartPr>
              <p14:xfrm>
                <a:off x="6729040" y="3871096"/>
                <a:ext cx="17280" cy="1879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AF5AFC0-B095-43E2-8F29-BE5E423394E5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711040" y="3853096"/>
                  <a:ext cx="52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E69E40F6-3140-48BC-AD1C-5403ADFD1DCB}"/>
                    </a:ext>
                  </a:extLst>
                </p14:cNvPr>
                <p14:cNvContentPartPr/>
                <p14:nvPr/>
              </p14:nvContentPartPr>
              <p14:xfrm>
                <a:off x="6725080" y="3912856"/>
                <a:ext cx="96480" cy="1602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E69E40F6-3140-48BC-AD1C-5403ADFD1DC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707080" y="3895216"/>
                  <a:ext cx="132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EB47346-92A2-42CD-99C0-7DE915B56AE9}"/>
                    </a:ext>
                  </a:extLst>
                </p14:cNvPr>
                <p14:cNvContentPartPr/>
                <p14:nvPr/>
              </p14:nvContentPartPr>
              <p14:xfrm>
                <a:off x="6847480" y="3883336"/>
                <a:ext cx="89280" cy="143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EB47346-92A2-42CD-99C0-7DE915B56AE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829840" y="3865336"/>
                  <a:ext cx="1249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D6943766-1225-4162-9020-818DFCEDDCE1}"/>
                    </a:ext>
                  </a:extLst>
                </p14:cNvPr>
                <p14:cNvContentPartPr/>
                <p14:nvPr/>
              </p14:nvContentPartPr>
              <p14:xfrm>
                <a:off x="6832000" y="3946696"/>
                <a:ext cx="79560" cy="241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6943766-1225-4162-9020-818DFCEDDCE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814360" y="3929056"/>
                  <a:ext cx="115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ADA8634-4276-4A2F-A6C7-8B7EEB0C9F68}"/>
                    </a:ext>
                  </a:extLst>
                </p14:cNvPr>
                <p14:cNvContentPartPr/>
                <p14:nvPr/>
              </p14:nvContentPartPr>
              <p14:xfrm>
                <a:off x="6990040" y="3920056"/>
                <a:ext cx="147960" cy="1188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ADA8634-4276-4A2F-A6C7-8B7EEB0C9F6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972400" y="3902416"/>
                  <a:ext cx="18360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6E22342-2DBF-49D2-8859-3BAF98FB589C}"/>
              </a:ext>
            </a:extLst>
          </p:cNvPr>
          <p:cNvGrpSpPr/>
          <p:nvPr/>
        </p:nvGrpSpPr>
        <p:grpSpPr>
          <a:xfrm>
            <a:off x="6536440" y="4218856"/>
            <a:ext cx="761040" cy="267120"/>
            <a:chOff x="6536440" y="4218856"/>
            <a:chExt cx="76104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514D519B-9E17-48DA-A0CE-F0833FC4E853}"/>
                    </a:ext>
                  </a:extLst>
                </p14:cNvPr>
                <p14:cNvContentPartPr/>
                <p14:nvPr/>
              </p14:nvContentPartPr>
              <p14:xfrm>
                <a:off x="6586840" y="4349536"/>
                <a:ext cx="14040" cy="1364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514D519B-9E17-48DA-A0CE-F0833FC4E85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569200" y="4331536"/>
                  <a:ext cx="49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B91F0DC9-D6E5-48AA-AF40-0E72F9D5503E}"/>
                    </a:ext>
                  </a:extLst>
                </p14:cNvPr>
                <p14:cNvContentPartPr/>
                <p14:nvPr/>
              </p14:nvContentPartPr>
              <p14:xfrm>
                <a:off x="6536440" y="4337656"/>
                <a:ext cx="275760" cy="1263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B91F0DC9-D6E5-48AA-AF40-0E72F9D5503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518440" y="4319656"/>
                  <a:ext cx="311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D154BD4-9BA8-4C02-8D60-91B6CAFAD048}"/>
                    </a:ext>
                  </a:extLst>
                </p14:cNvPr>
                <p14:cNvContentPartPr/>
                <p14:nvPr/>
              </p14:nvContentPartPr>
              <p14:xfrm>
                <a:off x="6821200" y="4357456"/>
                <a:ext cx="103320" cy="975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D154BD4-9BA8-4C02-8D60-91B6CAFAD04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803560" y="4339816"/>
                  <a:ext cx="138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36CDE62-B8B7-4F86-85C8-0E8267637515}"/>
                    </a:ext>
                  </a:extLst>
                </p14:cNvPr>
                <p14:cNvContentPartPr/>
                <p14:nvPr/>
              </p14:nvContentPartPr>
              <p14:xfrm>
                <a:off x="6973120" y="4292656"/>
                <a:ext cx="107640" cy="1537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36CDE62-B8B7-4F86-85C8-0E826763751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955120" y="4274656"/>
                  <a:ext cx="143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93083EFD-53B9-4FB5-9659-0B1C2DDDAD1F}"/>
                    </a:ext>
                  </a:extLst>
                </p14:cNvPr>
                <p14:cNvContentPartPr/>
                <p14:nvPr/>
              </p14:nvContentPartPr>
              <p14:xfrm>
                <a:off x="6969880" y="4370416"/>
                <a:ext cx="79560" cy="126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93083EFD-53B9-4FB5-9659-0B1C2DDDAD1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951880" y="4352416"/>
                  <a:ext cx="1152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80562874-60FF-46B2-93DB-08725407CCD8}"/>
                    </a:ext>
                  </a:extLst>
                </p14:cNvPr>
                <p14:cNvContentPartPr/>
                <p14:nvPr/>
              </p14:nvContentPartPr>
              <p14:xfrm>
                <a:off x="7217920" y="4218856"/>
                <a:ext cx="79560" cy="1774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80562874-60FF-46B2-93DB-08725407CCD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200280" y="4201216"/>
                  <a:ext cx="11520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E606D65F-CDD3-4BF9-97B3-AA6B6F7D6983}"/>
              </a:ext>
            </a:extLst>
          </p:cNvPr>
          <p:cNvGrpSpPr/>
          <p:nvPr/>
        </p:nvGrpSpPr>
        <p:grpSpPr>
          <a:xfrm>
            <a:off x="2314360" y="4762096"/>
            <a:ext cx="885240" cy="194760"/>
            <a:chOff x="2314360" y="4762096"/>
            <a:chExt cx="88524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68344132-83E8-42E2-A324-422E8A0A12EB}"/>
                    </a:ext>
                  </a:extLst>
                </p14:cNvPr>
                <p14:cNvContentPartPr/>
                <p14:nvPr/>
              </p14:nvContentPartPr>
              <p14:xfrm>
                <a:off x="2414440" y="4809616"/>
                <a:ext cx="43200" cy="1404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68344132-83E8-42E2-A324-422E8A0A12E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396800" y="4791616"/>
                  <a:ext cx="78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3F37A45F-3524-4ACF-9429-CE13E9EFFE45}"/>
                    </a:ext>
                  </a:extLst>
                </p14:cNvPr>
                <p14:cNvContentPartPr/>
                <p14:nvPr/>
              </p14:nvContentPartPr>
              <p14:xfrm>
                <a:off x="2314360" y="4775416"/>
                <a:ext cx="184680" cy="363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3F37A45F-3524-4ACF-9429-CE13E9EFFE4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296720" y="4757776"/>
                  <a:ext cx="220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50577C4E-406C-4F2B-A8FF-1E41FC8A2679}"/>
                    </a:ext>
                  </a:extLst>
                </p14:cNvPr>
                <p14:cNvContentPartPr/>
                <p14:nvPr/>
              </p14:nvContentPartPr>
              <p14:xfrm>
                <a:off x="2511280" y="4762096"/>
                <a:ext cx="33480" cy="18504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50577C4E-406C-4F2B-A8FF-1E41FC8A267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493640" y="4744456"/>
                  <a:ext cx="691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2CA1BCA-BB50-4290-B66E-679DEC86ACD1}"/>
                    </a:ext>
                  </a:extLst>
                </p14:cNvPr>
                <p14:cNvContentPartPr/>
                <p14:nvPr/>
              </p14:nvContentPartPr>
              <p14:xfrm>
                <a:off x="2531080" y="4793416"/>
                <a:ext cx="109080" cy="15660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2CA1BCA-BB50-4290-B66E-679DEC86ACD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513440" y="4775416"/>
                  <a:ext cx="1447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589B2C06-8BA8-4AA7-BB4F-A2643A0A43BF}"/>
                    </a:ext>
                  </a:extLst>
                </p14:cNvPr>
                <p14:cNvContentPartPr/>
                <p14:nvPr/>
              </p14:nvContentPartPr>
              <p14:xfrm>
                <a:off x="2710360" y="4839856"/>
                <a:ext cx="82800" cy="1170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589B2C06-8BA8-4AA7-BB4F-A2643A0A43B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692720" y="4822216"/>
                  <a:ext cx="1184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9F8F3B8A-3927-439B-BF0F-615F7112CC13}"/>
                    </a:ext>
                  </a:extLst>
                </p14:cNvPr>
                <p14:cNvContentPartPr/>
                <p14:nvPr/>
              </p14:nvContentPartPr>
              <p14:xfrm>
                <a:off x="2715040" y="4895296"/>
                <a:ext cx="79560" cy="187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9F8F3B8A-3927-439B-BF0F-615F7112CC1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697040" y="4877656"/>
                  <a:ext cx="115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D1BEB066-BD88-430E-AA10-7E0323C6ABDF}"/>
                    </a:ext>
                  </a:extLst>
                </p14:cNvPr>
                <p14:cNvContentPartPr/>
                <p14:nvPr/>
              </p14:nvContentPartPr>
              <p14:xfrm>
                <a:off x="2853280" y="4785136"/>
                <a:ext cx="183600" cy="1310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D1BEB066-BD88-430E-AA10-7E0323C6ABD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835640" y="4767496"/>
                  <a:ext cx="219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4D7316D1-218D-42B1-A1F0-DBB0AC3514B0}"/>
                    </a:ext>
                  </a:extLst>
                </p14:cNvPr>
                <p14:cNvContentPartPr/>
                <p14:nvPr/>
              </p14:nvContentPartPr>
              <p14:xfrm>
                <a:off x="3072520" y="4785856"/>
                <a:ext cx="108720" cy="1335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D7316D1-218D-42B1-A1F0-DBB0AC3514B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054880" y="4767856"/>
                  <a:ext cx="144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61DB3DC6-585C-4F3D-9226-2A2DA5411046}"/>
                    </a:ext>
                  </a:extLst>
                </p14:cNvPr>
                <p14:cNvContentPartPr/>
                <p14:nvPr/>
              </p14:nvContentPartPr>
              <p14:xfrm>
                <a:off x="3097360" y="4863616"/>
                <a:ext cx="102240" cy="194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61DB3DC6-585C-4F3D-9226-2A2DA5411046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079720" y="4845976"/>
                  <a:ext cx="13788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FC1BD90D-6C9C-4B84-BA58-6BF795ABBEDF}"/>
              </a:ext>
            </a:extLst>
          </p:cNvPr>
          <p:cNvGrpSpPr/>
          <p:nvPr/>
        </p:nvGrpSpPr>
        <p:grpSpPr>
          <a:xfrm>
            <a:off x="3356920" y="4776136"/>
            <a:ext cx="153720" cy="138240"/>
            <a:chOff x="3356920" y="4776136"/>
            <a:chExt cx="153720" cy="1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49A4D631-FB10-4C70-8CC1-D18B1BC889E3}"/>
                    </a:ext>
                  </a:extLst>
                </p14:cNvPr>
                <p14:cNvContentPartPr/>
                <p14:nvPr/>
              </p14:nvContentPartPr>
              <p14:xfrm>
                <a:off x="3356920" y="4802776"/>
                <a:ext cx="6120" cy="1116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49A4D631-FB10-4C70-8CC1-D18B1BC889E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339280" y="4784776"/>
                  <a:ext cx="41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8B750A09-98F3-4AD1-B8B0-92908F8DDA6F}"/>
                    </a:ext>
                  </a:extLst>
                </p14:cNvPr>
                <p14:cNvContentPartPr/>
                <p14:nvPr/>
              </p14:nvContentPartPr>
              <p14:xfrm>
                <a:off x="3417760" y="4776136"/>
                <a:ext cx="92880" cy="1245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8B750A09-98F3-4AD1-B8B0-92908F8DDA6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399760" y="4758136"/>
                  <a:ext cx="12852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F9ABB6DD-2FE0-4F91-B16A-BE815602085D}"/>
              </a:ext>
            </a:extLst>
          </p:cNvPr>
          <p:cNvGrpSpPr/>
          <p:nvPr/>
        </p:nvGrpSpPr>
        <p:grpSpPr>
          <a:xfrm>
            <a:off x="3671200" y="4776496"/>
            <a:ext cx="364680" cy="115200"/>
            <a:chOff x="3671200" y="4776496"/>
            <a:chExt cx="364680" cy="1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9A50CE78-000B-408A-8927-99170AE5519B}"/>
                    </a:ext>
                  </a:extLst>
                </p14:cNvPr>
                <p14:cNvContentPartPr/>
                <p14:nvPr/>
              </p14:nvContentPartPr>
              <p14:xfrm>
                <a:off x="3671200" y="4776496"/>
                <a:ext cx="133920" cy="1152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9A50CE78-000B-408A-8927-99170AE5519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653560" y="4758856"/>
                  <a:ext cx="1695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2215EB22-DE5E-4F9D-A694-A15D7A6C8801}"/>
                    </a:ext>
                  </a:extLst>
                </p14:cNvPr>
                <p14:cNvContentPartPr/>
                <p14:nvPr/>
              </p14:nvContentPartPr>
              <p14:xfrm>
                <a:off x="3693160" y="4816816"/>
                <a:ext cx="115560" cy="363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2215EB22-DE5E-4F9D-A694-A15D7A6C880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675160" y="4799176"/>
                  <a:ext cx="1512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CE29EE3F-CECB-44EB-A690-D57194C4FC9A}"/>
                    </a:ext>
                  </a:extLst>
                </p14:cNvPr>
                <p14:cNvContentPartPr/>
                <p14:nvPr/>
              </p14:nvContentPartPr>
              <p14:xfrm>
                <a:off x="3855160" y="4781896"/>
                <a:ext cx="180720" cy="1018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CE29EE3F-CECB-44EB-A690-D57194C4FC9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837160" y="4763896"/>
                  <a:ext cx="21636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52556F52-2C66-4B4D-B3DB-3868BA3DB8ED}"/>
              </a:ext>
            </a:extLst>
          </p:cNvPr>
          <p:cNvGrpSpPr/>
          <p:nvPr/>
        </p:nvGrpSpPr>
        <p:grpSpPr>
          <a:xfrm>
            <a:off x="4278880" y="4764256"/>
            <a:ext cx="90720" cy="115560"/>
            <a:chOff x="4278880" y="4764256"/>
            <a:chExt cx="90720" cy="1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15F6A3C-CE58-4011-8245-E45EA2B316FF}"/>
                    </a:ext>
                  </a:extLst>
                </p14:cNvPr>
                <p14:cNvContentPartPr/>
                <p14:nvPr/>
              </p14:nvContentPartPr>
              <p14:xfrm>
                <a:off x="4278880" y="4772896"/>
                <a:ext cx="87120" cy="9468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15F6A3C-CE58-4011-8245-E45EA2B316F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261240" y="4755256"/>
                  <a:ext cx="122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55090B04-8CF7-43BB-9A9A-7832CC07BE24}"/>
                    </a:ext>
                  </a:extLst>
                </p14:cNvPr>
                <p14:cNvContentPartPr/>
                <p14:nvPr/>
              </p14:nvContentPartPr>
              <p14:xfrm>
                <a:off x="4290400" y="4764256"/>
                <a:ext cx="79200" cy="1155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55090B04-8CF7-43BB-9A9A-7832CC07BE2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272760" y="4746256"/>
                  <a:ext cx="11484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EC53FDBB-773D-4757-81CC-6078BDE1ABA4}"/>
              </a:ext>
            </a:extLst>
          </p:cNvPr>
          <p:cNvGrpSpPr/>
          <p:nvPr/>
        </p:nvGrpSpPr>
        <p:grpSpPr>
          <a:xfrm>
            <a:off x="4597120" y="4711336"/>
            <a:ext cx="1713600" cy="191880"/>
            <a:chOff x="4597120" y="4711336"/>
            <a:chExt cx="171360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2084AF9A-8A9D-4873-A4F9-0C50E0C55D50}"/>
                    </a:ext>
                  </a:extLst>
                </p14:cNvPr>
                <p14:cNvContentPartPr/>
                <p14:nvPr/>
              </p14:nvContentPartPr>
              <p14:xfrm>
                <a:off x="4597120" y="4755976"/>
                <a:ext cx="15120" cy="14724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2084AF9A-8A9D-4873-A4F9-0C50E0C55D5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579480" y="4738336"/>
                  <a:ext cx="50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EFAF25DE-A488-4BD5-A2D3-E9F0AEF46494}"/>
                    </a:ext>
                  </a:extLst>
                </p14:cNvPr>
                <p14:cNvContentPartPr/>
                <p14:nvPr/>
              </p14:nvContentPartPr>
              <p14:xfrm>
                <a:off x="4659400" y="4769656"/>
                <a:ext cx="172080" cy="1274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EFAF25DE-A488-4BD5-A2D3-E9F0AEF4649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641760" y="4751656"/>
                  <a:ext cx="2077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0A1A140A-7466-4D55-A511-013C44122F38}"/>
                    </a:ext>
                  </a:extLst>
                </p14:cNvPr>
                <p14:cNvContentPartPr/>
                <p14:nvPr/>
              </p14:nvContentPartPr>
              <p14:xfrm>
                <a:off x="4992040" y="4761376"/>
                <a:ext cx="6120" cy="1105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0A1A140A-7466-4D55-A511-013C44122F3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974040" y="4743736"/>
                  <a:ext cx="41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01E557F7-0A9F-4FAC-8854-F0B55542AA5F}"/>
                    </a:ext>
                  </a:extLst>
                </p14:cNvPr>
                <p14:cNvContentPartPr/>
                <p14:nvPr/>
              </p14:nvContentPartPr>
              <p14:xfrm>
                <a:off x="4948480" y="4738696"/>
                <a:ext cx="167040" cy="1512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01E557F7-0A9F-4FAC-8854-F0B55542AA5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930840" y="4720696"/>
                  <a:ext cx="2026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64F20737-074A-40BC-A0B7-DF08DFDBFF5D}"/>
                    </a:ext>
                  </a:extLst>
                </p14:cNvPr>
                <p14:cNvContentPartPr/>
                <p14:nvPr/>
              </p14:nvContentPartPr>
              <p14:xfrm>
                <a:off x="5167000" y="4739776"/>
                <a:ext cx="27360" cy="1281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64F20737-074A-40BC-A0B7-DF08DFDBFF5D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149000" y="4722136"/>
                  <a:ext cx="63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4D3D00B-DD98-439B-B783-1B7668647B1E}"/>
                    </a:ext>
                  </a:extLst>
                </p14:cNvPr>
                <p14:cNvContentPartPr/>
                <p14:nvPr/>
              </p14:nvContentPartPr>
              <p14:xfrm>
                <a:off x="5093560" y="4735816"/>
                <a:ext cx="207360" cy="1339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4D3D00B-DD98-439B-B783-1B7668647B1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075920" y="4717816"/>
                  <a:ext cx="243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D7C3CDDD-EBC3-46EA-ADEC-9556852C6B7B}"/>
                    </a:ext>
                  </a:extLst>
                </p14:cNvPr>
                <p14:cNvContentPartPr/>
                <p14:nvPr/>
              </p14:nvContentPartPr>
              <p14:xfrm>
                <a:off x="5240080" y="4791256"/>
                <a:ext cx="116280" cy="288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D7C3CDDD-EBC3-46EA-ADEC-9556852C6B7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222440" y="4773616"/>
                  <a:ext cx="1519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FB41FCE6-C8C5-4DB4-BC9B-4CDE81284A4B}"/>
                    </a:ext>
                  </a:extLst>
                </p14:cNvPr>
                <p14:cNvContentPartPr/>
                <p14:nvPr/>
              </p14:nvContentPartPr>
              <p14:xfrm>
                <a:off x="5504680" y="4711336"/>
                <a:ext cx="122040" cy="16524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FB41FCE6-C8C5-4DB4-BC9B-4CDE81284A4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486680" y="4693336"/>
                  <a:ext cx="157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098A66E-1E37-4C93-8B39-A8E361B04F73}"/>
                    </a:ext>
                  </a:extLst>
                </p14:cNvPr>
                <p14:cNvContentPartPr/>
                <p14:nvPr/>
              </p14:nvContentPartPr>
              <p14:xfrm>
                <a:off x="5663440" y="4748776"/>
                <a:ext cx="81720" cy="14076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098A66E-1E37-4C93-8B39-A8E361B04F7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645800" y="4730776"/>
                  <a:ext cx="1173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14DCC81-1592-438C-A55D-8C7443524FC9}"/>
                    </a:ext>
                  </a:extLst>
                </p14:cNvPr>
                <p14:cNvContentPartPr/>
                <p14:nvPr/>
              </p14:nvContentPartPr>
              <p14:xfrm>
                <a:off x="5803840" y="4769296"/>
                <a:ext cx="139320" cy="1202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14DCC81-1592-438C-A55D-8C7443524FC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785840" y="4751656"/>
                  <a:ext cx="174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ACC73E0C-5441-4339-9431-B821A1ECEFFE}"/>
                    </a:ext>
                  </a:extLst>
                </p14:cNvPr>
                <p14:cNvContentPartPr/>
                <p14:nvPr/>
              </p14:nvContentPartPr>
              <p14:xfrm>
                <a:off x="5968000" y="4768936"/>
                <a:ext cx="94680" cy="1209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ACC73E0C-5441-4339-9431-B821A1ECEFF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950000" y="4750936"/>
                  <a:ext cx="130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F3B9DBCC-3F26-46E0-A97C-2A84DD4EBE6E}"/>
                    </a:ext>
                  </a:extLst>
                </p14:cNvPr>
                <p14:cNvContentPartPr/>
                <p14:nvPr/>
              </p14:nvContentPartPr>
              <p14:xfrm>
                <a:off x="5963320" y="4778296"/>
                <a:ext cx="162000" cy="1044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F3B9DBCC-3F26-46E0-A97C-2A84DD4EBE6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945320" y="4760656"/>
                  <a:ext cx="197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750F9A24-500A-47A1-894E-1F7E2CB5686A}"/>
                    </a:ext>
                  </a:extLst>
                </p14:cNvPr>
                <p14:cNvContentPartPr/>
                <p14:nvPr/>
              </p14:nvContentPartPr>
              <p14:xfrm>
                <a:off x="6168880" y="4725016"/>
                <a:ext cx="141840" cy="1519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750F9A24-500A-47A1-894E-1F7E2CB5686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150880" y="4707016"/>
                  <a:ext cx="17748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577DE208-A182-4A79-9955-043AD948859D}"/>
              </a:ext>
            </a:extLst>
          </p:cNvPr>
          <p:cNvGrpSpPr/>
          <p:nvPr/>
        </p:nvGrpSpPr>
        <p:grpSpPr>
          <a:xfrm>
            <a:off x="2396080" y="5199136"/>
            <a:ext cx="426240" cy="178920"/>
            <a:chOff x="2396080" y="5199136"/>
            <a:chExt cx="42624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9AFC451A-0CB1-49A5-BFFF-233E3BB55A22}"/>
                    </a:ext>
                  </a:extLst>
                </p14:cNvPr>
                <p14:cNvContentPartPr/>
                <p14:nvPr/>
              </p14:nvContentPartPr>
              <p14:xfrm>
                <a:off x="2405800" y="5199136"/>
                <a:ext cx="88920" cy="1789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9AFC451A-0CB1-49A5-BFFF-233E3BB55A2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388160" y="5181496"/>
                  <a:ext cx="124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1286997B-2A37-43A3-B943-C2166590AE17}"/>
                    </a:ext>
                  </a:extLst>
                </p14:cNvPr>
                <p14:cNvContentPartPr/>
                <p14:nvPr/>
              </p14:nvContentPartPr>
              <p14:xfrm>
                <a:off x="2396080" y="5251336"/>
                <a:ext cx="106920" cy="2664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1286997B-2A37-43A3-B943-C2166590AE1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378440" y="5233696"/>
                  <a:ext cx="142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9ADE436F-377B-4620-8998-FA751028BCE1}"/>
                    </a:ext>
                  </a:extLst>
                </p14:cNvPr>
                <p14:cNvContentPartPr/>
                <p14:nvPr/>
              </p14:nvContentPartPr>
              <p14:xfrm>
                <a:off x="2518840" y="5218936"/>
                <a:ext cx="303480" cy="1461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9ADE436F-377B-4620-8998-FA751028BCE1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501200" y="5200936"/>
                  <a:ext cx="33912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E913C0C0-91C6-40F4-8CFB-F1460A4C1B30}"/>
              </a:ext>
            </a:extLst>
          </p:cNvPr>
          <p:cNvGrpSpPr/>
          <p:nvPr/>
        </p:nvGrpSpPr>
        <p:grpSpPr>
          <a:xfrm>
            <a:off x="3017800" y="5207416"/>
            <a:ext cx="930960" cy="153720"/>
            <a:chOff x="3017800" y="5207416"/>
            <a:chExt cx="93096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3F1E86A8-F7F1-4E7B-890C-C35694A24D86}"/>
                    </a:ext>
                  </a:extLst>
                </p14:cNvPr>
                <p14:cNvContentPartPr/>
                <p14:nvPr/>
              </p14:nvContentPartPr>
              <p14:xfrm>
                <a:off x="3017800" y="5227576"/>
                <a:ext cx="203400" cy="1008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3F1E86A8-F7F1-4E7B-890C-C35694A24D8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000160" y="5209936"/>
                  <a:ext cx="239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50AB39EA-53B0-4281-BEEF-C9374E799D9F}"/>
                    </a:ext>
                  </a:extLst>
                </p14:cNvPr>
                <p14:cNvContentPartPr/>
                <p14:nvPr/>
              </p14:nvContentPartPr>
              <p14:xfrm>
                <a:off x="3297520" y="5229736"/>
                <a:ext cx="15480" cy="932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50AB39EA-53B0-4281-BEEF-C9374E799D9F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279880" y="5211736"/>
                  <a:ext cx="51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5E549087-8BE3-48E2-84DA-3D9C9800F1BF}"/>
                    </a:ext>
                  </a:extLst>
                </p14:cNvPr>
                <p14:cNvContentPartPr/>
                <p14:nvPr/>
              </p14:nvContentPartPr>
              <p14:xfrm>
                <a:off x="3303640" y="5207416"/>
                <a:ext cx="105480" cy="1281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5E549087-8BE3-48E2-84DA-3D9C9800F1BF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286000" y="5189416"/>
                  <a:ext cx="141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7E6E3319-E3FC-4094-942C-61DD8332706F}"/>
                    </a:ext>
                  </a:extLst>
                </p14:cNvPr>
                <p14:cNvContentPartPr/>
                <p14:nvPr/>
              </p14:nvContentPartPr>
              <p14:xfrm>
                <a:off x="3500200" y="5224336"/>
                <a:ext cx="28080" cy="1155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7E6E3319-E3FC-4094-942C-61DD8332706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482560" y="5206336"/>
                  <a:ext cx="63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7F69CAAB-3A03-4504-B2C9-8899F1CB84A9}"/>
                    </a:ext>
                  </a:extLst>
                </p14:cNvPr>
                <p14:cNvContentPartPr/>
                <p14:nvPr/>
              </p14:nvContentPartPr>
              <p14:xfrm>
                <a:off x="3634120" y="5248096"/>
                <a:ext cx="135360" cy="10908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7F69CAAB-3A03-4504-B2C9-8899F1CB84A9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616120" y="5230456"/>
                  <a:ext cx="171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9992E6BB-2D74-424F-8850-A6F6DEE4D37C}"/>
                    </a:ext>
                  </a:extLst>
                </p14:cNvPr>
                <p14:cNvContentPartPr/>
                <p14:nvPr/>
              </p14:nvContentPartPr>
              <p14:xfrm>
                <a:off x="3808360" y="5216056"/>
                <a:ext cx="140400" cy="14508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9992E6BB-2D74-424F-8850-A6F6DEE4D37C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790360" y="5198416"/>
                  <a:ext cx="176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D5F70336-14DD-4907-87DC-F59CE3509B85}"/>
                    </a:ext>
                  </a:extLst>
                </p14:cNvPr>
                <p14:cNvContentPartPr/>
                <p14:nvPr/>
              </p14:nvContentPartPr>
              <p14:xfrm>
                <a:off x="3838240" y="5266096"/>
                <a:ext cx="79200" cy="327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D5F70336-14DD-4907-87DC-F59CE3509B8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820240" y="5248456"/>
                  <a:ext cx="11484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82AFC637-53EC-4366-8AF1-5F22393AF00D}"/>
              </a:ext>
            </a:extLst>
          </p:cNvPr>
          <p:cNvGrpSpPr/>
          <p:nvPr/>
        </p:nvGrpSpPr>
        <p:grpSpPr>
          <a:xfrm>
            <a:off x="4135960" y="5175736"/>
            <a:ext cx="792360" cy="194760"/>
            <a:chOff x="4135960" y="5175736"/>
            <a:chExt cx="79236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1242274-5DE0-46C1-88F2-90A03218FFA3}"/>
                    </a:ext>
                  </a:extLst>
                </p14:cNvPr>
                <p14:cNvContentPartPr/>
                <p14:nvPr/>
              </p14:nvContentPartPr>
              <p14:xfrm>
                <a:off x="4135960" y="5195536"/>
                <a:ext cx="128880" cy="1731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1242274-5DE0-46C1-88F2-90A03218FFA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117960" y="5177896"/>
                  <a:ext cx="1645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286110C2-64BD-46ED-A412-8C7F2790BFD3}"/>
                    </a:ext>
                  </a:extLst>
                </p14:cNvPr>
                <p14:cNvContentPartPr/>
                <p14:nvPr/>
              </p14:nvContentPartPr>
              <p14:xfrm>
                <a:off x="4315600" y="5175736"/>
                <a:ext cx="49680" cy="1911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286110C2-64BD-46ED-A412-8C7F2790BFD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297960" y="5157736"/>
                  <a:ext cx="85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0AC84135-12CB-43C6-994C-A600F4B71EFF}"/>
                    </a:ext>
                  </a:extLst>
                </p14:cNvPr>
                <p14:cNvContentPartPr/>
                <p14:nvPr/>
              </p14:nvContentPartPr>
              <p14:xfrm>
                <a:off x="4426120" y="5233696"/>
                <a:ext cx="74160" cy="1202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0AC84135-12CB-43C6-994C-A600F4B71EFF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408480" y="5216056"/>
                  <a:ext cx="109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972DD104-EACA-4575-B4FA-81E61D764D9B}"/>
                    </a:ext>
                  </a:extLst>
                </p14:cNvPr>
                <p14:cNvContentPartPr/>
                <p14:nvPr/>
              </p14:nvContentPartPr>
              <p14:xfrm>
                <a:off x="4420720" y="5255296"/>
                <a:ext cx="66240" cy="10404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972DD104-EACA-4575-B4FA-81E61D764D9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403080" y="5237656"/>
                  <a:ext cx="101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8C371282-833A-4BD2-ABF1-3492B22AD051}"/>
                    </a:ext>
                  </a:extLst>
                </p14:cNvPr>
                <p14:cNvContentPartPr/>
                <p14:nvPr/>
              </p14:nvContentPartPr>
              <p14:xfrm>
                <a:off x="4567960" y="5178616"/>
                <a:ext cx="75600" cy="1918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8C371282-833A-4BD2-ABF1-3492B22AD051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550320" y="5160976"/>
                  <a:ext cx="111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4884880B-2CEA-4A8D-9403-973682FFA7D2}"/>
                    </a:ext>
                  </a:extLst>
                </p14:cNvPr>
                <p14:cNvContentPartPr/>
                <p14:nvPr/>
              </p14:nvContentPartPr>
              <p14:xfrm>
                <a:off x="4795120" y="5238376"/>
                <a:ext cx="12240" cy="936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4884880B-2CEA-4A8D-9403-973682FFA7D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4777120" y="5220736"/>
                  <a:ext cx="478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ED8AB80C-D562-48B2-958B-A32EA7F7B208}"/>
                    </a:ext>
                  </a:extLst>
                </p14:cNvPr>
                <p14:cNvContentPartPr/>
                <p14:nvPr/>
              </p14:nvContentPartPr>
              <p14:xfrm>
                <a:off x="4869280" y="5225416"/>
                <a:ext cx="59040" cy="12168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ED8AB80C-D562-48B2-958B-A32EA7F7B208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851280" y="5207776"/>
                  <a:ext cx="9468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DFD265C4-7DD9-4A0C-B79E-44BA3AB5664A}"/>
              </a:ext>
            </a:extLst>
          </p:cNvPr>
          <p:cNvGrpSpPr/>
          <p:nvPr/>
        </p:nvGrpSpPr>
        <p:grpSpPr>
          <a:xfrm>
            <a:off x="5118760" y="5162776"/>
            <a:ext cx="763560" cy="208800"/>
            <a:chOff x="5118760" y="5162776"/>
            <a:chExt cx="76356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4EDC5CD7-FE80-4F3D-9DBC-CA77E0958E77}"/>
                    </a:ext>
                  </a:extLst>
                </p14:cNvPr>
                <p14:cNvContentPartPr/>
                <p14:nvPr/>
              </p14:nvContentPartPr>
              <p14:xfrm>
                <a:off x="5133520" y="5212816"/>
                <a:ext cx="78840" cy="15876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4EDC5CD7-FE80-4F3D-9DBC-CA77E0958E77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115880" y="5194816"/>
                  <a:ext cx="114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6A184919-2451-481E-9158-3A59453640FE}"/>
                    </a:ext>
                  </a:extLst>
                </p14:cNvPr>
                <p14:cNvContentPartPr/>
                <p14:nvPr/>
              </p14:nvContentPartPr>
              <p14:xfrm>
                <a:off x="5118760" y="5256016"/>
                <a:ext cx="110880" cy="205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6A184919-2451-481E-9158-3A59453640FE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100760" y="5238376"/>
                  <a:ext cx="146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10948D3A-4FC7-4187-BA7E-AE6DBC237E1A}"/>
                    </a:ext>
                  </a:extLst>
                </p14:cNvPr>
                <p14:cNvContentPartPr/>
                <p14:nvPr/>
              </p14:nvContentPartPr>
              <p14:xfrm>
                <a:off x="5217040" y="5211016"/>
                <a:ext cx="161280" cy="1580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10948D3A-4FC7-4187-BA7E-AE6DBC237E1A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199400" y="5193376"/>
                  <a:ext cx="1969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3C1E3D3B-7810-4F2D-AE7F-3EF1D096A4D3}"/>
                    </a:ext>
                  </a:extLst>
                </p14:cNvPr>
                <p14:cNvContentPartPr/>
                <p14:nvPr/>
              </p14:nvContentPartPr>
              <p14:xfrm>
                <a:off x="5279320" y="5218216"/>
                <a:ext cx="268560" cy="1468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3C1E3D3B-7810-4F2D-AE7F-3EF1D096A4D3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261680" y="5200576"/>
                  <a:ext cx="3042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0DC09966-0954-4ACC-82F6-E6952E1B9CE5}"/>
                    </a:ext>
                  </a:extLst>
                </p14:cNvPr>
                <p14:cNvContentPartPr/>
                <p14:nvPr/>
              </p14:nvContentPartPr>
              <p14:xfrm>
                <a:off x="5599720" y="5169976"/>
                <a:ext cx="114120" cy="1828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0DC09966-0954-4ACC-82F6-E6952E1B9CE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582080" y="5152336"/>
                  <a:ext cx="149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3F110990-04C2-4900-B829-3D4933D98D3F}"/>
                    </a:ext>
                  </a:extLst>
                </p14:cNvPr>
                <p14:cNvContentPartPr/>
                <p14:nvPr/>
              </p14:nvContentPartPr>
              <p14:xfrm>
                <a:off x="5779720" y="5162776"/>
                <a:ext cx="102600" cy="1630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3F110990-04C2-4900-B829-3D4933D98D3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761720" y="5144776"/>
                  <a:ext cx="1382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D06E2B83-691C-4BA9-9E31-71ECB57549E2}"/>
                    </a:ext>
                  </a:extLst>
                </p14:cNvPr>
                <p14:cNvContentPartPr/>
                <p14:nvPr/>
              </p14:nvContentPartPr>
              <p14:xfrm>
                <a:off x="5813200" y="5241256"/>
                <a:ext cx="51840" cy="1116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D06E2B83-691C-4BA9-9E31-71ECB57549E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795560" y="5223256"/>
                  <a:ext cx="8748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46A2B8D5-B5DF-4A9C-93FA-E2B60EDBA7A0}"/>
              </a:ext>
            </a:extLst>
          </p:cNvPr>
          <p:cNvGrpSpPr/>
          <p:nvPr/>
        </p:nvGrpSpPr>
        <p:grpSpPr>
          <a:xfrm>
            <a:off x="7513840" y="3794416"/>
            <a:ext cx="845280" cy="248760"/>
            <a:chOff x="7513840" y="3794416"/>
            <a:chExt cx="845280" cy="24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0A478B71-6E80-48AE-A692-D0CEC002FF96}"/>
                    </a:ext>
                  </a:extLst>
                </p14:cNvPr>
                <p14:cNvContentPartPr/>
                <p14:nvPr/>
              </p14:nvContentPartPr>
              <p14:xfrm>
                <a:off x="7578640" y="3872896"/>
                <a:ext cx="19080" cy="1371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0A478B71-6E80-48AE-A692-D0CEC002FF96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561000" y="3855256"/>
                  <a:ext cx="54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FA5357D3-EB44-4038-865A-8BFF5AFFA5C0}"/>
                    </a:ext>
                  </a:extLst>
                </p14:cNvPr>
                <p14:cNvContentPartPr/>
                <p14:nvPr/>
              </p14:nvContentPartPr>
              <p14:xfrm>
                <a:off x="7513840" y="3825016"/>
                <a:ext cx="182880" cy="3096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FA5357D3-EB44-4038-865A-8BFF5AFFA5C0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495840" y="3807016"/>
                  <a:ext cx="2185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8E839024-D0FD-4CEB-A69B-C53145B644A2}"/>
                    </a:ext>
                  </a:extLst>
                </p14:cNvPr>
                <p14:cNvContentPartPr/>
                <p14:nvPr/>
              </p14:nvContentPartPr>
              <p14:xfrm>
                <a:off x="7692040" y="3794416"/>
                <a:ext cx="87840" cy="15804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8E839024-D0FD-4CEB-A69B-C53145B644A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674400" y="3776776"/>
                  <a:ext cx="123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6FF916FE-EBDC-4CB4-B361-7716E81A40AC}"/>
                    </a:ext>
                  </a:extLst>
                </p14:cNvPr>
                <p14:cNvContentPartPr/>
                <p14:nvPr/>
              </p14:nvContentPartPr>
              <p14:xfrm>
                <a:off x="7683400" y="3862816"/>
                <a:ext cx="73440" cy="3024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6FF916FE-EBDC-4CB4-B361-7716E81A40AC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665400" y="3845176"/>
                  <a:ext cx="1090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1DCDFA3B-91A5-4F0E-B817-D5B669B80DDF}"/>
                    </a:ext>
                  </a:extLst>
                </p14:cNvPr>
                <p14:cNvContentPartPr/>
                <p14:nvPr/>
              </p14:nvContentPartPr>
              <p14:xfrm>
                <a:off x="7840360" y="3868936"/>
                <a:ext cx="147960" cy="1411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1DCDFA3B-91A5-4F0E-B817-D5B669B80DD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822360" y="3851296"/>
                  <a:ext cx="1836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F6C2898F-9DA4-41F2-B414-F0AA8D3B8C3B}"/>
                    </a:ext>
                  </a:extLst>
                </p14:cNvPr>
                <p14:cNvContentPartPr/>
                <p14:nvPr/>
              </p14:nvContentPartPr>
              <p14:xfrm>
                <a:off x="7978960" y="3892336"/>
                <a:ext cx="222120" cy="15084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F6C2898F-9DA4-41F2-B414-F0AA8D3B8C3B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961320" y="3874696"/>
                  <a:ext cx="257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877A77BF-3241-4D9A-AB53-774A45430E44}"/>
                    </a:ext>
                  </a:extLst>
                </p14:cNvPr>
                <p14:cNvContentPartPr/>
                <p14:nvPr/>
              </p14:nvContentPartPr>
              <p14:xfrm>
                <a:off x="8223040" y="3852736"/>
                <a:ext cx="77400" cy="14796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877A77BF-3241-4D9A-AB53-774A45430E44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205040" y="3834736"/>
                  <a:ext cx="113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6EBF2F16-15B8-4944-934B-1D6ABD7BA5EF}"/>
                    </a:ext>
                  </a:extLst>
                </p14:cNvPr>
                <p14:cNvContentPartPr/>
                <p14:nvPr/>
              </p14:nvContentPartPr>
              <p14:xfrm>
                <a:off x="8230600" y="3935176"/>
                <a:ext cx="128520" cy="118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6EBF2F16-15B8-4944-934B-1D6ABD7BA5E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212960" y="3917536"/>
                  <a:ext cx="16416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B5F553E0-08A5-4291-9338-2FD91DEFF04A}"/>
              </a:ext>
            </a:extLst>
          </p:cNvPr>
          <p:cNvGrpSpPr/>
          <p:nvPr/>
        </p:nvGrpSpPr>
        <p:grpSpPr>
          <a:xfrm>
            <a:off x="8566480" y="3867856"/>
            <a:ext cx="187920" cy="126360"/>
            <a:chOff x="8566480" y="3867856"/>
            <a:chExt cx="187920" cy="1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1E8D0558-D0AB-403D-9699-97F28D964B44}"/>
                    </a:ext>
                  </a:extLst>
                </p14:cNvPr>
                <p14:cNvContentPartPr/>
                <p14:nvPr/>
              </p14:nvContentPartPr>
              <p14:xfrm>
                <a:off x="8566480" y="3879736"/>
                <a:ext cx="17280" cy="1119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1E8D0558-D0AB-403D-9699-97F28D964B44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548480" y="3861736"/>
                  <a:ext cx="52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69568FD5-2F72-4C8E-8F2F-B21DB12A46D1}"/>
                    </a:ext>
                  </a:extLst>
                </p14:cNvPr>
                <p14:cNvContentPartPr/>
                <p14:nvPr/>
              </p14:nvContentPartPr>
              <p14:xfrm>
                <a:off x="8652160" y="3867856"/>
                <a:ext cx="102240" cy="12636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69568FD5-2F72-4C8E-8F2F-B21DB12A46D1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634160" y="3849856"/>
                  <a:ext cx="13788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141AECB0-3A19-498D-9081-DE890E3BD6DA}"/>
              </a:ext>
            </a:extLst>
          </p:cNvPr>
          <p:cNvGrpSpPr/>
          <p:nvPr/>
        </p:nvGrpSpPr>
        <p:grpSpPr>
          <a:xfrm>
            <a:off x="8947720" y="3857776"/>
            <a:ext cx="410040" cy="143640"/>
            <a:chOff x="8947720" y="3857776"/>
            <a:chExt cx="41004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83A23970-5D0D-4E92-8B8D-4F3C423A1724}"/>
                    </a:ext>
                  </a:extLst>
                </p14:cNvPr>
                <p14:cNvContentPartPr/>
                <p14:nvPr/>
              </p14:nvContentPartPr>
              <p14:xfrm>
                <a:off x="8947720" y="3857776"/>
                <a:ext cx="158400" cy="1436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83A23970-5D0D-4E92-8B8D-4F3C423A1724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929720" y="3839776"/>
                  <a:ext cx="194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51A70062-3A51-4C21-9A8D-74FFA127B0C5}"/>
                    </a:ext>
                  </a:extLst>
                </p14:cNvPr>
                <p14:cNvContentPartPr/>
                <p14:nvPr/>
              </p14:nvContentPartPr>
              <p14:xfrm>
                <a:off x="8986240" y="3926176"/>
                <a:ext cx="136080" cy="468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51A70062-3A51-4C21-9A8D-74FFA127B0C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968600" y="3908536"/>
                  <a:ext cx="171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B43FAC90-1098-4234-860E-E1433E070142}"/>
                    </a:ext>
                  </a:extLst>
                </p14:cNvPr>
                <p14:cNvContentPartPr/>
                <p14:nvPr/>
              </p14:nvContentPartPr>
              <p14:xfrm>
                <a:off x="9178120" y="3911776"/>
                <a:ext cx="179640" cy="8712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B43FAC90-1098-4234-860E-E1433E070142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9160120" y="3893776"/>
                  <a:ext cx="21528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A5C47FB5-1B59-41D5-A106-07E01143952D}"/>
              </a:ext>
            </a:extLst>
          </p:cNvPr>
          <p:cNvGrpSpPr/>
          <p:nvPr/>
        </p:nvGrpSpPr>
        <p:grpSpPr>
          <a:xfrm>
            <a:off x="9593920" y="3860296"/>
            <a:ext cx="114480" cy="115560"/>
            <a:chOff x="9593920" y="3860296"/>
            <a:chExt cx="114480" cy="1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CEE7B4D2-FC8C-47CF-9392-FC6CF7485C31}"/>
                    </a:ext>
                  </a:extLst>
                </p14:cNvPr>
                <p14:cNvContentPartPr/>
                <p14:nvPr/>
              </p14:nvContentPartPr>
              <p14:xfrm>
                <a:off x="9604720" y="3860296"/>
                <a:ext cx="97920" cy="10728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CEE7B4D2-FC8C-47CF-9392-FC6CF7485C31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9587080" y="3842296"/>
                  <a:ext cx="133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1E22A7DA-945B-435C-A7D9-A2D141F21C79}"/>
                    </a:ext>
                  </a:extLst>
                </p14:cNvPr>
                <p14:cNvContentPartPr/>
                <p14:nvPr/>
              </p14:nvContentPartPr>
              <p14:xfrm>
                <a:off x="9593920" y="3860296"/>
                <a:ext cx="114480" cy="11556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1E22A7DA-945B-435C-A7D9-A2D141F21C79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9576280" y="3842296"/>
                  <a:ext cx="15012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4F0D8308-569E-4ECC-8EDF-17BD05D9E5D2}"/>
              </a:ext>
            </a:extLst>
          </p:cNvPr>
          <p:cNvGrpSpPr/>
          <p:nvPr/>
        </p:nvGrpSpPr>
        <p:grpSpPr>
          <a:xfrm>
            <a:off x="9956080" y="3867136"/>
            <a:ext cx="249120" cy="113040"/>
            <a:chOff x="9956080" y="3867136"/>
            <a:chExt cx="2491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B6AE045A-A9F8-4B35-8D6B-6A964AD6ABA8}"/>
                    </a:ext>
                  </a:extLst>
                </p14:cNvPr>
                <p14:cNvContentPartPr/>
                <p14:nvPr/>
              </p14:nvContentPartPr>
              <p14:xfrm>
                <a:off x="9956080" y="3867136"/>
                <a:ext cx="32760" cy="11304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B6AE045A-A9F8-4B35-8D6B-6A964AD6ABA8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9938440" y="3849496"/>
                  <a:ext cx="684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D500BD40-9CBC-4F41-B82E-97F6E994C380}"/>
                    </a:ext>
                  </a:extLst>
                </p14:cNvPr>
                <p14:cNvContentPartPr/>
                <p14:nvPr/>
              </p14:nvContentPartPr>
              <p14:xfrm>
                <a:off x="10095400" y="3878296"/>
                <a:ext cx="109800" cy="8352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D500BD40-9CBC-4F41-B82E-97F6E994C380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0077400" y="3860656"/>
                  <a:ext cx="14544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AAD45F39-3333-415E-82A5-D380A2EA07F0}"/>
              </a:ext>
            </a:extLst>
          </p:cNvPr>
          <p:cNvGrpSpPr/>
          <p:nvPr/>
        </p:nvGrpSpPr>
        <p:grpSpPr>
          <a:xfrm>
            <a:off x="10367200" y="3834016"/>
            <a:ext cx="392400" cy="133560"/>
            <a:chOff x="10367200" y="3834016"/>
            <a:chExt cx="392400" cy="1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E5F3F61A-F57B-4F6A-9510-CA4D77F4E017}"/>
                    </a:ext>
                  </a:extLst>
                </p14:cNvPr>
                <p14:cNvContentPartPr/>
                <p14:nvPr/>
              </p14:nvContentPartPr>
              <p14:xfrm>
                <a:off x="10418680" y="3864976"/>
                <a:ext cx="5760" cy="950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E5F3F61A-F57B-4F6A-9510-CA4D77F4E017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0401040" y="3846976"/>
                  <a:ext cx="4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681732DC-89C3-4409-ADB9-BF027C300F70}"/>
                    </a:ext>
                  </a:extLst>
                </p14:cNvPr>
                <p14:cNvContentPartPr/>
                <p14:nvPr/>
              </p14:nvContentPartPr>
              <p14:xfrm>
                <a:off x="10367200" y="3834016"/>
                <a:ext cx="177840" cy="12060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681732DC-89C3-4409-ADB9-BF027C300F70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349560" y="3816016"/>
                  <a:ext cx="213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FC7FF349-6CC5-4C9B-9CFF-3B4E9DA293EF}"/>
                    </a:ext>
                  </a:extLst>
                </p14:cNvPr>
                <p14:cNvContentPartPr/>
                <p14:nvPr/>
              </p14:nvContentPartPr>
              <p14:xfrm>
                <a:off x="10602640" y="3852016"/>
                <a:ext cx="44280" cy="10260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FC7FF349-6CC5-4C9B-9CFF-3B4E9DA293EF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584640" y="3834376"/>
                  <a:ext cx="79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81B74BB4-27E1-476E-ADDC-197BDB25F9D1}"/>
                    </a:ext>
                  </a:extLst>
                </p14:cNvPr>
                <p14:cNvContentPartPr/>
                <p14:nvPr/>
              </p14:nvContentPartPr>
              <p14:xfrm>
                <a:off x="10512280" y="3849496"/>
                <a:ext cx="239760" cy="11808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81B74BB4-27E1-476E-ADDC-197BDB25F9D1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494640" y="3831496"/>
                  <a:ext cx="275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0469E7C0-7621-4A89-93CE-7A72CA7A2F76}"/>
                    </a:ext>
                  </a:extLst>
                </p14:cNvPr>
                <p14:cNvContentPartPr/>
                <p14:nvPr/>
              </p14:nvContentPartPr>
              <p14:xfrm>
                <a:off x="10654120" y="3905656"/>
                <a:ext cx="105480" cy="1044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0469E7C0-7621-4A89-93CE-7A72CA7A2F76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0636480" y="3887656"/>
                  <a:ext cx="14112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BCA96454-06BC-4C92-948B-ED5C1F1F8723}"/>
              </a:ext>
            </a:extLst>
          </p:cNvPr>
          <p:cNvGrpSpPr/>
          <p:nvPr/>
        </p:nvGrpSpPr>
        <p:grpSpPr>
          <a:xfrm>
            <a:off x="10930600" y="3790456"/>
            <a:ext cx="885240" cy="186480"/>
            <a:chOff x="10930600" y="3790456"/>
            <a:chExt cx="88524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0ED8ABAE-7FB5-44EC-A4DD-4BCB3BB55C2F}"/>
                    </a:ext>
                  </a:extLst>
                </p14:cNvPr>
                <p14:cNvContentPartPr/>
                <p14:nvPr/>
              </p14:nvContentPartPr>
              <p14:xfrm>
                <a:off x="10930600" y="3821416"/>
                <a:ext cx="105120" cy="13716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0ED8ABAE-7FB5-44EC-A4DD-4BCB3BB55C2F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912600" y="3803416"/>
                  <a:ext cx="140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9E60C7B6-E843-4273-9F41-FA9ED3E04EF0}"/>
                    </a:ext>
                  </a:extLst>
                </p14:cNvPr>
                <p14:cNvContentPartPr/>
                <p14:nvPr/>
              </p14:nvContentPartPr>
              <p14:xfrm>
                <a:off x="11059480" y="3856336"/>
                <a:ext cx="104760" cy="11592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9E60C7B6-E843-4273-9F41-FA9ED3E04EF0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1041480" y="3838336"/>
                  <a:ext cx="140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79C83104-88C2-4E9A-9D87-337CCAE2789D}"/>
                    </a:ext>
                  </a:extLst>
                </p14:cNvPr>
                <p14:cNvContentPartPr/>
                <p14:nvPr/>
              </p14:nvContentPartPr>
              <p14:xfrm>
                <a:off x="11211760" y="3862816"/>
                <a:ext cx="132480" cy="11412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79C83104-88C2-4E9A-9D87-337CCAE2789D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1194120" y="3844816"/>
                  <a:ext cx="168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A79FF7FC-91CE-432E-9DB2-789EC58F1BDA}"/>
                    </a:ext>
                  </a:extLst>
                </p14:cNvPr>
                <p14:cNvContentPartPr/>
                <p14:nvPr/>
              </p14:nvContentPartPr>
              <p14:xfrm>
                <a:off x="11393560" y="3832216"/>
                <a:ext cx="141840" cy="1224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A79FF7FC-91CE-432E-9DB2-789EC58F1BDA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1375560" y="3814216"/>
                  <a:ext cx="1774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4D4B85ED-D188-41B8-AC66-287432B21CF6}"/>
                    </a:ext>
                  </a:extLst>
                </p14:cNvPr>
                <p14:cNvContentPartPr/>
                <p14:nvPr/>
              </p14:nvContentPartPr>
              <p14:xfrm>
                <a:off x="11428120" y="3877936"/>
                <a:ext cx="83160" cy="864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4D4B85ED-D188-41B8-AC66-287432B21CF6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1410120" y="3859936"/>
                  <a:ext cx="118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4786084F-5597-46E5-BB33-51B615EA6463}"/>
                    </a:ext>
                  </a:extLst>
                </p14:cNvPr>
                <p14:cNvContentPartPr/>
                <p14:nvPr/>
              </p14:nvContentPartPr>
              <p14:xfrm>
                <a:off x="11553040" y="3855976"/>
                <a:ext cx="30240" cy="7272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4786084F-5597-46E5-BB33-51B615EA646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1535040" y="3838336"/>
                  <a:ext cx="65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B6A10578-7794-4D21-8580-62BD3D95BF01}"/>
                    </a:ext>
                  </a:extLst>
                </p14:cNvPr>
                <p14:cNvContentPartPr/>
                <p14:nvPr/>
              </p14:nvContentPartPr>
              <p14:xfrm>
                <a:off x="11659240" y="3790456"/>
                <a:ext cx="156600" cy="1504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B6A10578-7794-4D21-8580-62BD3D95BF0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1641600" y="3772816"/>
                  <a:ext cx="19224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FC50BE04-434C-4F71-8D26-8BAD9A70DBAA}"/>
              </a:ext>
            </a:extLst>
          </p:cNvPr>
          <p:cNvGrpSpPr/>
          <p:nvPr/>
        </p:nvGrpSpPr>
        <p:grpSpPr>
          <a:xfrm>
            <a:off x="7649920" y="4336576"/>
            <a:ext cx="1418760" cy="201960"/>
            <a:chOff x="7649920" y="4336576"/>
            <a:chExt cx="141876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08CE9A71-069A-4922-99A2-BD4335CABB34}"/>
                    </a:ext>
                  </a:extLst>
                </p14:cNvPr>
                <p14:cNvContentPartPr/>
                <p14:nvPr/>
              </p14:nvContentPartPr>
              <p14:xfrm>
                <a:off x="7656760" y="4347376"/>
                <a:ext cx="62640" cy="1843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08CE9A71-069A-4922-99A2-BD4335CABB34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7639120" y="4329376"/>
                  <a:ext cx="98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59C7D413-B702-46DC-B491-B9D6F8177FF7}"/>
                    </a:ext>
                  </a:extLst>
                </p14:cNvPr>
                <p14:cNvContentPartPr/>
                <p14:nvPr/>
              </p14:nvContentPartPr>
              <p14:xfrm>
                <a:off x="7649920" y="4383376"/>
                <a:ext cx="399240" cy="15516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59C7D413-B702-46DC-B491-B9D6F8177FF7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7632280" y="4365376"/>
                  <a:ext cx="434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8F7C2ED8-CC7B-47F8-ABEB-6572847B1329}"/>
                    </a:ext>
                  </a:extLst>
                </p14:cNvPr>
                <p14:cNvContentPartPr/>
                <p14:nvPr/>
              </p14:nvContentPartPr>
              <p14:xfrm>
                <a:off x="8188120" y="4407496"/>
                <a:ext cx="186480" cy="9108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8F7C2ED8-CC7B-47F8-ABEB-6572847B1329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8170120" y="4389856"/>
                  <a:ext cx="222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F960E19F-A2CE-4F39-9004-7F31153E01C1}"/>
                    </a:ext>
                  </a:extLst>
                </p14:cNvPr>
                <p14:cNvContentPartPr/>
                <p14:nvPr/>
              </p14:nvContentPartPr>
              <p14:xfrm>
                <a:off x="8445160" y="4394896"/>
                <a:ext cx="8640" cy="7020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F960E19F-A2CE-4F39-9004-7F31153E01C1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8427160" y="4376896"/>
                  <a:ext cx="442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9BA851F4-D8E1-40D7-8C54-0FEAFACD9952}"/>
                    </a:ext>
                  </a:extLst>
                </p14:cNvPr>
                <p14:cNvContentPartPr/>
                <p14:nvPr/>
              </p14:nvContentPartPr>
              <p14:xfrm>
                <a:off x="8445160" y="4370416"/>
                <a:ext cx="118440" cy="1242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9BA851F4-D8E1-40D7-8C54-0FEAFACD9952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8427160" y="4352416"/>
                  <a:ext cx="154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D6088FB8-8877-4C4A-96C5-8A70B443E0EC}"/>
                    </a:ext>
                  </a:extLst>
                </p14:cNvPr>
                <p14:cNvContentPartPr/>
                <p14:nvPr/>
              </p14:nvContentPartPr>
              <p14:xfrm>
                <a:off x="8615800" y="4382656"/>
                <a:ext cx="15840" cy="10260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D6088FB8-8877-4C4A-96C5-8A70B443E0E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8598160" y="4364656"/>
                  <a:ext cx="51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4A22FBBF-EC58-4E72-B5D0-3AAE0DA21C93}"/>
                    </a:ext>
                  </a:extLst>
                </p14:cNvPr>
                <p14:cNvContentPartPr/>
                <p14:nvPr/>
              </p14:nvContentPartPr>
              <p14:xfrm>
                <a:off x="8747920" y="4386256"/>
                <a:ext cx="88920" cy="11520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4A22FBBF-EC58-4E72-B5D0-3AAE0DA21C93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8729920" y="4368256"/>
                  <a:ext cx="1245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B4B93E97-D7D7-4488-B16B-560E632AFF41}"/>
                    </a:ext>
                  </a:extLst>
                </p14:cNvPr>
                <p14:cNvContentPartPr/>
                <p14:nvPr/>
              </p14:nvContentPartPr>
              <p14:xfrm>
                <a:off x="8903800" y="4336576"/>
                <a:ext cx="144360" cy="14616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B4B93E97-D7D7-4488-B16B-560E632AFF41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885800" y="4318576"/>
                  <a:ext cx="180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FF5B06E4-C36B-40FD-801D-174267871007}"/>
                    </a:ext>
                  </a:extLst>
                </p14:cNvPr>
                <p14:cNvContentPartPr/>
                <p14:nvPr/>
              </p14:nvContentPartPr>
              <p14:xfrm>
                <a:off x="8927200" y="4403536"/>
                <a:ext cx="141480" cy="2124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FF5B06E4-C36B-40FD-801D-174267871007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8909560" y="4385536"/>
                  <a:ext cx="1771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609955CD-E832-4809-802D-DAB1D59B594A}"/>
              </a:ext>
            </a:extLst>
          </p:cNvPr>
          <p:cNvGrpSpPr/>
          <p:nvPr/>
        </p:nvGrpSpPr>
        <p:grpSpPr>
          <a:xfrm>
            <a:off x="9343360" y="4264216"/>
            <a:ext cx="572400" cy="235800"/>
            <a:chOff x="9343360" y="4264216"/>
            <a:chExt cx="57240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CBBDC82D-7BA7-4E95-A9B1-98AE12FEE34E}"/>
                    </a:ext>
                  </a:extLst>
                </p14:cNvPr>
                <p14:cNvContentPartPr/>
                <p14:nvPr/>
              </p14:nvContentPartPr>
              <p14:xfrm>
                <a:off x="9343360" y="4297696"/>
                <a:ext cx="117000" cy="1540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CBBDC82D-7BA7-4E95-A9B1-98AE12FEE34E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9325360" y="4280056"/>
                  <a:ext cx="152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065F415B-2DDE-45EE-A95C-25011B2F10CA}"/>
                    </a:ext>
                  </a:extLst>
                </p14:cNvPr>
                <p14:cNvContentPartPr/>
                <p14:nvPr/>
              </p14:nvContentPartPr>
              <p14:xfrm>
                <a:off x="9543880" y="4264216"/>
                <a:ext cx="65160" cy="19224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065F415B-2DDE-45EE-A95C-25011B2F10CA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9526240" y="4246216"/>
                  <a:ext cx="100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CB32C4E9-F539-4A50-809E-F39DA431D835}"/>
                    </a:ext>
                  </a:extLst>
                </p14:cNvPr>
                <p14:cNvContentPartPr/>
                <p14:nvPr/>
              </p14:nvContentPartPr>
              <p14:xfrm>
                <a:off x="9680680" y="4327576"/>
                <a:ext cx="91800" cy="14508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CB32C4E9-F539-4A50-809E-F39DA431D835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9663040" y="4309936"/>
                  <a:ext cx="1274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F15C3620-6BFB-4878-8E13-885F122E2212}"/>
                    </a:ext>
                  </a:extLst>
                </p14:cNvPr>
                <p14:cNvContentPartPr/>
                <p14:nvPr/>
              </p14:nvContentPartPr>
              <p14:xfrm>
                <a:off x="9678880" y="4362136"/>
                <a:ext cx="126360" cy="8208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F15C3620-6BFB-4878-8E13-885F122E2212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9660880" y="4344496"/>
                  <a:ext cx="162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6C9FD316-830B-4351-8F1E-90783037EA17}"/>
                    </a:ext>
                  </a:extLst>
                </p14:cNvPr>
                <p14:cNvContentPartPr/>
                <p14:nvPr/>
              </p14:nvContentPartPr>
              <p14:xfrm>
                <a:off x="9825400" y="4272136"/>
                <a:ext cx="90360" cy="22788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6C9FD316-830B-4351-8F1E-90783037EA17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807400" y="4254496"/>
                  <a:ext cx="12600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6A691E98-A695-4891-B358-34D5A55C90EF}"/>
              </a:ext>
            </a:extLst>
          </p:cNvPr>
          <p:cNvGrpSpPr/>
          <p:nvPr/>
        </p:nvGrpSpPr>
        <p:grpSpPr>
          <a:xfrm>
            <a:off x="10113400" y="4342696"/>
            <a:ext cx="140760" cy="106200"/>
            <a:chOff x="10113400" y="4342696"/>
            <a:chExt cx="14076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57FB5615-B6D0-4B15-A050-E887D211190F}"/>
                    </a:ext>
                  </a:extLst>
                </p14:cNvPr>
                <p14:cNvContentPartPr/>
                <p14:nvPr/>
              </p14:nvContentPartPr>
              <p14:xfrm>
                <a:off x="10113400" y="4354576"/>
                <a:ext cx="17280" cy="9036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57FB5615-B6D0-4B15-A050-E887D211190F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0095760" y="4336936"/>
                  <a:ext cx="52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3235FE8E-F0D2-4E73-A452-89A3AA1E981A}"/>
                    </a:ext>
                  </a:extLst>
                </p14:cNvPr>
                <p14:cNvContentPartPr/>
                <p14:nvPr/>
              </p14:nvContentPartPr>
              <p14:xfrm>
                <a:off x="10190800" y="4342696"/>
                <a:ext cx="63360" cy="10620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3235FE8E-F0D2-4E73-A452-89A3AA1E981A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0173160" y="4324696"/>
                  <a:ext cx="9900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35443871-B9A3-4F6B-A88C-77B99E3FDA91}"/>
              </a:ext>
            </a:extLst>
          </p:cNvPr>
          <p:cNvGrpSpPr/>
          <p:nvPr/>
        </p:nvGrpSpPr>
        <p:grpSpPr>
          <a:xfrm>
            <a:off x="10485280" y="4335136"/>
            <a:ext cx="688680" cy="136800"/>
            <a:chOff x="10485280" y="4335136"/>
            <a:chExt cx="68868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E22C9876-A93E-412E-90BF-EF89ABD97BD5}"/>
                    </a:ext>
                  </a:extLst>
                </p14:cNvPr>
                <p14:cNvContentPartPr/>
                <p14:nvPr/>
              </p14:nvContentPartPr>
              <p14:xfrm>
                <a:off x="10545760" y="4353496"/>
                <a:ext cx="18720" cy="11124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E22C9876-A93E-412E-90BF-EF89ABD97BD5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0527760" y="4335496"/>
                  <a:ext cx="54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1BD91ABB-6538-477B-86C2-D842094E28AE}"/>
                    </a:ext>
                  </a:extLst>
                </p14:cNvPr>
                <p14:cNvContentPartPr/>
                <p14:nvPr/>
              </p14:nvContentPartPr>
              <p14:xfrm>
                <a:off x="10485280" y="4356376"/>
                <a:ext cx="317160" cy="11556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1BD91ABB-6538-477B-86C2-D842094E28AE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0467280" y="4338376"/>
                  <a:ext cx="352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F5F87DA5-C770-46CD-8CFA-5D551FF3A9CE}"/>
                    </a:ext>
                  </a:extLst>
                </p14:cNvPr>
                <p14:cNvContentPartPr/>
                <p14:nvPr/>
              </p14:nvContentPartPr>
              <p14:xfrm>
                <a:off x="10867240" y="4349536"/>
                <a:ext cx="126000" cy="1116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F5F87DA5-C770-46CD-8CFA-5D551FF3A9CE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0849240" y="4331536"/>
                  <a:ext cx="161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809A8F54-00D2-448B-AFF6-FC18E70ADFF9}"/>
                    </a:ext>
                  </a:extLst>
                </p14:cNvPr>
                <p14:cNvContentPartPr/>
                <p14:nvPr/>
              </p14:nvContentPartPr>
              <p14:xfrm>
                <a:off x="11047240" y="4335136"/>
                <a:ext cx="126720" cy="13320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809A8F54-00D2-448B-AFF6-FC18E70ADFF9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1029240" y="4317496"/>
                  <a:ext cx="162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62964E1B-A8AC-49CD-8E3A-10D1FD74FECA}"/>
                    </a:ext>
                  </a:extLst>
                </p14:cNvPr>
                <p14:cNvContentPartPr/>
                <p14:nvPr/>
              </p14:nvContentPartPr>
              <p14:xfrm>
                <a:off x="11042200" y="4392736"/>
                <a:ext cx="87120" cy="576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62964E1B-A8AC-49CD-8E3A-10D1FD74FECA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1024200" y="4374736"/>
                  <a:ext cx="12276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950838F4-6661-44B4-937F-F0DD940B06C1}"/>
              </a:ext>
            </a:extLst>
          </p:cNvPr>
          <p:cNvGrpSpPr/>
          <p:nvPr/>
        </p:nvGrpSpPr>
        <p:grpSpPr>
          <a:xfrm>
            <a:off x="6583960" y="4796656"/>
            <a:ext cx="651240" cy="168840"/>
            <a:chOff x="6583960" y="4796656"/>
            <a:chExt cx="65124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36084698-EFF1-47BE-A19F-714C53218B04}"/>
                    </a:ext>
                  </a:extLst>
                </p14:cNvPr>
                <p14:cNvContentPartPr/>
                <p14:nvPr/>
              </p14:nvContentPartPr>
              <p14:xfrm>
                <a:off x="6583960" y="4844176"/>
                <a:ext cx="153000" cy="10980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36084698-EFF1-47BE-A19F-714C53218B04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6565960" y="4826176"/>
                  <a:ext cx="188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E272DAD6-FC67-4590-8215-DA257236B3A4}"/>
                    </a:ext>
                  </a:extLst>
                </p14:cNvPr>
                <p14:cNvContentPartPr/>
                <p14:nvPr/>
              </p14:nvContentPartPr>
              <p14:xfrm>
                <a:off x="6765760" y="4824376"/>
                <a:ext cx="21960" cy="11520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E272DAD6-FC67-4590-8215-DA257236B3A4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6748120" y="4806736"/>
                  <a:ext cx="576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01A38CEB-59AB-4A6C-83E8-C7E96AE6E5A6}"/>
                    </a:ext>
                  </a:extLst>
                </p14:cNvPr>
                <p14:cNvContentPartPr/>
                <p14:nvPr/>
              </p14:nvContentPartPr>
              <p14:xfrm>
                <a:off x="6789160" y="4811416"/>
                <a:ext cx="107640" cy="13248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01A38CEB-59AB-4A6C-83E8-C7E96AE6E5A6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771520" y="4793776"/>
                  <a:ext cx="143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82A0B781-A779-4935-94EB-E9EAC3C99180}"/>
                    </a:ext>
                  </a:extLst>
                </p14:cNvPr>
                <p14:cNvContentPartPr/>
                <p14:nvPr/>
              </p14:nvContentPartPr>
              <p14:xfrm>
                <a:off x="6935680" y="4824376"/>
                <a:ext cx="98280" cy="14112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82A0B781-A779-4935-94EB-E9EAC3C99180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918040" y="4806736"/>
                  <a:ext cx="1339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0C74865F-E9AB-4DB7-A40B-BE7F5FD250F1}"/>
                    </a:ext>
                  </a:extLst>
                </p14:cNvPr>
                <p14:cNvContentPartPr/>
                <p14:nvPr/>
              </p14:nvContentPartPr>
              <p14:xfrm>
                <a:off x="6925600" y="4858216"/>
                <a:ext cx="119880" cy="3348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0C74865F-E9AB-4DB7-A40B-BE7F5FD250F1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6907960" y="4840576"/>
                  <a:ext cx="1555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09ADF1A8-00A8-4AF2-890D-82DA842297B8}"/>
                    </a:ext>
                  </a:extLst>
                </p14:cNvPr>
                <p14:cNvContentPartPr/>
                <p14:nvPr/>
              </p14:nvContentPartPr>
              <p14:xfrm>
                <a:off x="7102000" y="4796656"/>
                <a:ext cx="133200" cy="13788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09ADF1A8-00A8-4AF2-890D-82DA842297B8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7084360" y="4779016"/>
                  <a:ext cx="16884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3D417016-1BBB-41E2-9FB6-C4F9001E4234}"/>
              </a:ext>
            </a:extLst>
          </p:cNvPr>
          <p:cNvGrpSpPr/>
          <p:nvPr/>
        </p:nvGrpSpPr>
        <p:grpSpPr>
          <a:xfrm>
            <a:off x="6598720" y="5111296"/>
            <a:ext cx="935640" cy="294840"/>
            <a:chOff x="6598720" y="5111296"/>
            <a:chExt cx="93564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5244C4DE-FEA5-4C71-967C-D03E62606825}"/>
                    </a:ext>
                  </a:extLst>
                </p14:cNvPr>
                <p14:cNvContentPartPr/>
                <p14:nvPr/>
              </p14:nvContentPartPr>
              <p14:xfrm>
                <a:off x="6604120" y="5199136"/>
                <a:ext cx="88560" cy="19404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5244C4DE-FEA5-4C71-967C-D03E62606825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6586120" y="5181496"/>
                  <a:ext cx="1242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F9B0A50E-D855-4061-A75F-8C8763F326A1}"/>
                    </a:ext>
                  </a:extLst>
                </p14:cNvPr>
                <p14:cNvContentPartPr/>
                <p14:nvPr/>
              </p14:nvContentPartPr>
              <p14:xfrm>
                <a:off x="6598720" y="5272216"/>
                <a:ext cx="115560" cy="4104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F9B0A50E-D855-4061-A75F-8C8763F326A1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6581080" y="5254576"/>
                  <a:ext cx="151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CC3B60AF-666C-4752-AC3A-0EE0FDF31AD5}"/>
                    </a:ext>
                  </a:extLst>
                </p14:cNvPr>
                <p14:cNvContentPartPr/>
                <p14:nvPr/>
              </p14:nvContentPartPr>
              <p14:xfrm>
                <a:off x="6743800" y="5227216"/>
                <a:ext cx="104760" cy="15840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CC3B60AF-666C-4752-AC3A-0EE0FDF31AD5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6726160" y="5209576"/>
                  <a:ext cx="1404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DC677F4F-4E00-4A84-B9CE-A2DF71C8EBB3}"/>
                    </a:ext>
                  </a:extLst>
                </p14:cNvPr>
                <p14:cNvContentPartPr/>
                <p14:nvPr/>
              </p14:nvContentPartPr>
              <p14:xfrm>
                <a:off x="6737680" y="5309656"/>
                <a:ext cx="101520" cy="5436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DC677F4F-4E00-4A84-B9CE-A2DF71C8EBB3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6720040" y="5291656"/>
                  <a:ext cx="1371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A0DDF808-4803-4B0B-95F7-AB8F47C04618}"/>
                    </a:ext>
                  </a:extLst>
                </p14:cNvPr>
                <p14:cNvContentPartPr/>
                <p14:nvPr/>
              </p14:nvContentPartPr>
              <p14:xfrm>
                <a:off x="6883840" y="5260696"/>
                <a:ext cx="102600" cy="14544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A0DDF808-4803-4B0B-95F7-AB8F47C04618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6865840" y="5243056"/>
                  <a:ext cx="138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8CDD22EF-7ACC-4620-A7D9-C6EA9527550A}"/>
                    </a:ext>
                  </a:extLst>
                </p14:cNvPr>
                <p14:cNvContentPartPr/>
                <p14:nvPr/>
              </p14:nvContentPartPr>
              <p14:xfrm>
                <a:off x="7016680" y="5223256"/>
                <a:ext cx="83520" cy="17640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8CDD22EF-7ACC-4620-A7D9-C6EA9527550A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6998680" y="5205256"/>
                  <a:ext cx="1191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061CB11C-FEAE-4858-90DF-C2864E0F099C}"/>
                    </a:ext>
                  </a:extLst>
                </p14:cNvPr>
                <p14:cNvContentPartPr/>
                <p14:nvPr/>
              </p14:nvContentPartPr>
              <p14:xfrm>
                <a:off x="7174000" y="5229016"/>
                <a:ext cx="120960" cy="16128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061CB11C-FEAE-4858-90DF-C2864E0F099C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7156360" y="5211376"/>
                  <a:ext cx="1566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527EA5D3-D325-4226-841E-52704AB30FC0}"/>
                    </a:ext>
                  </a:extLst>
                </p14:cNvPr>
                <p14:cNvContentPartPr/>
                <p14:nvPr/>
              </p14:nvContentPartPr>
              <p14:xfrm>
                <a:off x="7211800" y="5277616"/>
                <a:ext cx="98640" cy="2484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527EA5D3-D325-4226-841E-52704AB30FC0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7194160" y="5259976"/>
                  <a:ext cx="1342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92F36350-6B8B-4846-889A-1B1A3FE9C207}"/>
                    </a:ext>
                  </a:extLst>
                </p14:cNvPr>
                <p14:cNvContentPartPr/>
                <p14:nvPr/>
              </p14:nvContentPartPr>
              <p14:xfrm>
                <a:off x="7421320" y="5111296"/>
                <a:ext cx="113040" cy="20412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92F36350-6B8B-4846-889A-1B1A3FE9C207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7403680" y="5093296"/>
                  <a:ext cx="14868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0E7AD2FE-7ECE-4D19-91B7-8B93069A7698}"/>
              </a:ext>
            </a:extLst>
          </p:cNvPr>
          <p:cNvGrpSpPr/>
          <p:nvPr/>
        </p:nvGrpSpPr>
        <p:grpSpPr>
          <a:xfrm>
            <a:off x="7859800" y="4721056"/>
            <a:ext cx="742320" cy="211320"/>
            <a:chOff x="7859800" y="4721056"/>
            <a:chExt cx="74232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0B331EED-6AFB-4F36-80ED-E54BD366A67C}"/>
                    </a:ext>
                  </a:extLst>
                </p14:cNvPr>
                <p14:cNvContentPartPr/>
                <p14:nvPr/>
              </p14:nvContentPartPr>
              <p14:xfrm>
                <a:off x="7859800" y="4779736"/>
                <a:ext cx="164520" cy="15264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0B331EED-6AFB-4F36-80ED-E54BD366A67C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7841800" y="4762096"/>
                  <a:ext cx="200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6C69BB53-9287-4927-BD26-2041F2EA090C}"/>
                    </a:ext>
                  </a:extLst>
                </p14:cNvPr>
                <p14:cNvContentPartPr/>
                <p14:nvPr/>
              </p14:nvContentPartPr>
              <p14:xfrm>
                <a:off x="8104240" y="4726816"/>
                <a:ext cx="27720" cy="19656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6C69BB53-9287-4927-BD26-2041F2EA090C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8086240" y="4709176"/>
                  <a:ext cx="633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B84E02BC-5561-4AD1-86DD-6E4C7A092FC4}"/>
                    </a:ext>
                  </a:extLst>
                </p14:cNvPr>
                <p14:cNvContentPartPr/>
                <p14:nvPr/>
              </p14:nvContentPartPr>
              <p14:xfrm>
                <a:off x="8092360" y="4721056"/>
                <a:ext cx="137880" cy="18648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B84E02BC-5561-4AD1-86DD-6E4C7A092FC4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8074360" y="4703056"/>
                  <a:ext cx="1735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43F0BC8E-D00B-45D5-9A11-A7FAE831F1B4}"/>
                    </a:ext>
                  </a:extLst>
                </p14:cNvPr>
                <p14:cNvContentPartPr/>
                <p14:nvPr/>
              </p14:nvContentPartPr>
              <p14:xfrm>
                <a:off x="8307640" y="4745176"/>
                <a:ext cx="88920" cy="17316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43F0BC8E-D00B-45D5-9A11-A7FAE831F1B4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8290000" y="4727176"/>
                  <a:ext cx="124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C5794E38-2055-481C-B067-053B7A77A449}"/>
                    </a:ext>
                  </a:extLst>
                </p14:cNvPr>
                <p14:cNvContentPartPr/>
                <p14:nvPr/>
              </p14:nvContentPartPr>
              <p14:xfrm>
                <a:off x="8274160" y="4834096"/>
                <a:ext cx="121680" cy="1656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C5794E38-2055-481C-B067-053B7A77A449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8256160" y="4816456"/>
                  <a:ext cx="1573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C50A94EE-F345-489F-B3CA-AEBD8C01893A}"/>
                    </a:ext>
                  </a:extLst>
                </p14:cNvPr>
                <p14:cNvContentPartPr/>
                <p14:nvPr/>
              </p14:nvContentPartPr>
              <p14:xfrm>
                <a:off x="8467480" y="4818976"/>
                <a:ext cx="134640" cy="8244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C50A94EE-F345-489F-B3CA-AEBD8C01893A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8449480" y="4801336"/>
                  <a:ext cx="17028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0C9AECCD-0529-4A2B-B36F-96E83368EEFB}"/>
              </a:ext>
            </a:extLst>
          </p:cNvPr>
          <p:cNvGrpSpPr/>
          <p:nvPr/>
        </p:nvGrpSpPr>
        <p:grpSpPr>
          <a:xfrm>
            <a:off x="8844040" y="4737976"/>
            <a:ext cx="499680" cy="207360"/>
            <a:chOff x="8844040" y="4737976"/>
            <a:chExt cx="49968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6F2EE810-B47A-47C0-9E11-8B7E679283BB}"/>
                    </a:ext>
                  </a:extLst>
                </p14:cNvPr>
                <p14:cNvContentPartPr/>
                <p14:nvPr/>
              </p14:nvContentPartPr>
              <p14:xfrm>
                <a:off x="8844040" y="4742656"/>
                <a:ext cx="118080" cy="18468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6F2EE810-B47A-47C0-9E11-8B7E679283BB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8826040" y="4724656"/>
                  <a:ext cx="153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3C98549B-81BB-446B-ABAD-28EDE037E3CD}"/>
                    </a:ext>
                  </a:extLst>
                </p14:cNvPr>
                <p14:cNvContentPartPr/>
                <p14:nvPr/>
              </p14:nvContentPartPr>
              <p14:xfrm>
                <a:off x="9017920" y="4747336"/>
                <a:ext cx="43200" cy="17496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3C98549B-81BB-446B-ABAD-28EDE037E3CD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9000280" y="4729336"/>
                  <a:ext cx="78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358BE9B6-4614-4C62-926E-C22D4210EC3D}"/>
                    </a:ext>
                  </a:extLst>
                </p14:cNvPr>
                <p14:cNvContentPartPr/>
                <p14:nvPr/>
              </p14:nvContentPartPr>
              <p14:xfrm>
                <a:off x="9123400" y="4777216"/>
                <a:ext cx="88560" cy="15300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358BE9B6-4614-4C62-926E-C22D4210EC3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9105400" y="4759216"/>
                  <a:ext cx="124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5E969C30-AA7A-4485-8EB3-56D17124A07A}"/>
                    </a:ext>
                  </a:extLst>
                </p14:cNvPr>
                <p14:cNvContentPartPr/>
                <p14:nvPr/>
              </p14:nvContentPartPr>
              <p14:xfrm>
                <a:off x="9118000" y="4789816"/>
                <a:ext cx="123120" cy="15264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5E969C30-AA7A-4485-8EB3-56D17124A07A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9100000" y="4772176"/>
                  <a:ext cx="158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E27827AD-F91E-465B-83AC-7023549F7CAA}"/>
                    </a:ext>
                  </a:extLst>
                </p14:cNvPr>
                <p14:cNvContentPartPr/>
                <p14:nvPr/>
              </p14:nvContentPartPr>
              <p14:xfrm>
                <a:off x="9283960" y="4737976"/>
                <a:ext cx="59760" cy="20736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E27827AD-F91E-465B-83AC-7023549F7CAA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9266320" y="4719976"/>
                  <a:ext cx="9540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45854C8A-37F4-41AE-AB0D-DA5219EBA50B}"/>
              </a:ext>
            </a:extLst>
          </p:cNvPr>
          <p:cNvGrpSpPr/>
          <p:nvPr/>
        </p:nvGrpSpPr>
        <p:grpSpPr>
          <a:xfrm>
            <a:off x="9587080" y="4776496"/>
            <a:ext cx="152280" cy="132840"/>
            <a:chOff x="9587080" y="4776496"/>
            <a:chExt cx="15228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43068B3A-CA8E-47F8-807A-F83D8770DC1E}"/>
                    </a:ext>
                  </a:extLst>
                </p14:cNvPr>
                <p14:cNvContentPartPr/>
                <p14:nvPr/>
              </p14:nvContentPartPr>
              <p14:xfrm>
                <a:off x="9587080" y="4797376"/>
                <a:ext cx="20160" cy="9864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43068B3A-CA8E-47F8-807A-F83D8770DC1E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9569440" y="4779376"/>
                  <a:ext cx="558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58E760AB-49AD-4D74-A07A-BF0718113A19}"/>
                    </a:ext>
                  </a:extLst>
                </p14:cNvPr>
                <p14:cNvContentPartPr/>
                <p14:nvPr/>
              </p14:nvContentPartPr>
              <p14:xfrm>
                <a:off x="9646840" y="4776496"/>
                <a:ext cx="92520" cy="13284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58E760AB-49AD-4D74-A07A-BF0718113A19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9629200" y="4758496"/>
                  <a:ext cx="12816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B696F039-3E2F-4B2A-93B9-71084C08A54D}"/>
              </a:ext>
            </a:extLst>
          </p:cNvPr>
          <p:cNvGrpSpPr/>
          <p:nvPr/>
        </p:nvGrpSpPr>
        <p:grpSpPr>
          <a:xfrm>
            <a:off x="9960400" y="4734736"/>
            <a:ext cx="608040" cy="195120"/>
            <a:chOff x="9960400" y="4734736"/>
            <a:chExt cx="60804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CEA3E346-3153-4CC9-9A84-7B42289C5A88}"/>
                    </a:ext>
                  </a:extLst>
                </p14:cNvPr>
                <p14:cNvContentPartPr/>
                <p14:nvPr/>
              </p14:nvContentPartPr>
              <p14:xfrm>
                <a:off x="9979840" y="4750216"/>
                <a:ext cx="113040" cy="17964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CEA3E346-3153-4CC9-9A84-7B42289C5A88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9962200" y="4732216"/>
                  <a:ext cx="1486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133CF2DA-64C9-42E8-B421-8552C8A32D68}"/>
                    </a:ext>
                  </a:extLst>
                </p14:cNvPr>
                <p14:cNvContentPartPr/>
                <p14:nvPr/>
              </p14:nvContentPartPr>
              <p14:xfrm>
                <a:off x="9960400" y="4810336"/>
                <a:ext cx="132120" cy="2052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133CF2DA-64C9-42E8-B421-8552C8A32D68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9942400" y="4792696"/>
                  <a:ext cx="1677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5135AD8B-4A6D-47C4-AB5C-7A86DCD97CBE}"/>
                    </a:ext>
                  </a:extLst>
                </p14:cNvPr>
                <p14:cNvContentPartPr/>
                <p14:nvPr/>
              </p14:nvContentPartPr>
              <p14:xfrm>
                <a:off x="10097200" y="4785136"/>
                <a:ext cx="126000" cy="13140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5135AD8B-4A6D-47C4-AB5C-7A86DCD97C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0079560" y="4767496"/>
                  <a:ext cx="1616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37DEABCD-55CD-4870-8912-4ADC83E4A839}"/>
                    </a:ext>
                  </a:extLst>
                </p14:cNvPr>
                <p14:cNvContentPartPr/>
                <p14:nvPr/>
              </p14:nvContentPartPr>
              <p14:xfrm>
                <a:off x="10118440" y="4780456"/>
                <a:ext cx="209160" cy="14544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37DEABCD-55CD-4870-8912-4ADC83E4A839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0100440" y="4762456"/>
                  <a:ext cx="244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9887980E-0201-4287-A88A-38246FDD0F0D}"/>
                    </a:ext>
                  </a:extLst>
                </p14:cNvPr>
                <p14:cNvContentPartPr/>
                <p14:nvPr/>
              </p14:nvContentPartPr>
              <p14:xfrm>
                <a:off x="10382320" y="4774336"/>
                <a:ext cx="91080" cy="13176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9887980E-0201-4287-A88A-38246FDD0F0D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0364320" y="4756336"/>
                  <a:ext cx="126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6639B0E8-FD0A-4404-8200-37EC17E400BA}"/>
                    </a:ext>
                  </a:extLst>
                </p14:cNvPr>
                <p14:cNvContentPartPr/>
                <p14:nvPr/>
              </p14:nvContentPartPr>
              <p14:xfrm>
                <a:off x="10484200" y="4734736"/>
                <a:ext cx="84240" cy="15192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6639B0E8-FD0A-4404-8200-37EC17E400BA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0466560" y="4716736"/>
                  <a:ext cx="119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13671453-EED5-4708-AABC-FB91D40FD4BE}"/>
                    </a:ext>
                  </a:extLst>
                </p14:cNvPr>
                <p14:cNvContentPartPr/>
                <p14:nvPr/>
              </p14:nvContentPartPr>
              <p14:xfrm>
                <a:off x="10473040" y="4828336"/>
                <a:ext cx="93960" cy="972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13671453-EED5-4708-AABC-FB91D40FD4BE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0455400" y="4810696"/>
                  <a:ext cx="12960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04AF297F-6D35-4C74-8833-98E80B09AFEE}"/>
              </a:ext>
            </a:extLst>
          </p:cNvPr>
          <p:cNvGrpSpPr/>
          <p:nvPr/>
        </p:nvGrpSpPr>
        <p:grpSpPr>
          <a:xfrm>
            <a:off x="10786600" y="4730776"/>
            <a:ext cx="457920" cy="171000"/>
            <a:chOff x="10786600" y="4730776"/>
            <a:chExt cx="45792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EA9CA480-6F9C-4AFC-A787-C92944E3428B}"/>
                    </a:ext>
                  </a:extLst>
                </p14:cNvPr>
                <p14:cNvContentPartPr/>
                <p14:nvPr/>
              </p14:nvContentPartPr>
              <p14:xfrm>
                <a:off x="10786600" y="4789096"/>
                <a:ext cx="11160" cy="11268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EA9CA480-6F9C-4AFC-A787-C92944E3428B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0768600" y="4771456"/>
                  <a:ext cx="46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7F9FDAE9-EF95-4E29-A489-A16B9F612E0C}"/>
                    </a:ext>
                  </a:extLst>
                </p14:cNvPr>
                <p14:cNvContentPartPr/>
                <p14:nvPr/>
              </p14:nvContentPartPr>
              <p14:xfrm>
                <a:off x="10803520" y="4730776"/>
                <a:ext cx="142200" cy="3708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7F9FDAE9-EF95-4E29-A489-A16B9F612E0C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0785520" y="4712776"/>
                  <a:ext cx="1778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8A52A5EC-16ED-43DA-8016-4DAC88E296BC}"/>
                    </a:ext>
                  </a:extLst>
                </p14:cNvPr>
                <p14:cNvContentPartPr/>
                <p14:nvPr/>
              </p14:nvContentPartPr>
              <p14:xfrm>
                <a:off x="10812160" y="4816816"/>
                <a:ext cx="110880" cy="1800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8A52A5EC-16ED-43DA-8016-4DAC88E296BC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0794520" y="4799176"/>
                  <a:ext cx="1465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F24CBB91-A05C-457F-87A9-1B57B20145F9}"/>
                    </a:ext>
                  </a:extLst>
                </p14:cNvPr>
                <p14:cNvContentPartPr/>
                <p14:nvPr/>
              </p14:nvContentPartPr>
              <p14:xfrm>
                <a:off x="10947520" y="4743736"/>
                <a:ext cx="297000" cy="15804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F24CBB91-A05C-457F-87A9-1B57B20145F9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0929880" y="4726096"/>
                  <a:ext cx="33264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B7CA8A46-2A2F-463A-AE54-29B11399DF49}"/>
              </a:ext>
            </a:extLst>
          </p:cNvPr>
          <p:cNvGrpSpPr/>
          <p:nvPr/>
        </p:nvGrpSpPr>
        <p:grpSpPr>
          <a:xfrm>
            <a:off x="7877440" y="5223616"/>
            <a:ext cx="636480" cy="200520"/>
            <a:chOff x="7877440" y="5223616"/>
            <a:chExt cx="6364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7B51A3F4-EF8C-4FFE-8EE1-D8E6DEC927F6}"/>
                    </a:ext>
                  </a:extLst>
                </p14:cNvPr>
                <p14:cNvContentPartPr/>
                <p14:nvPr/>
              </p14:nvContentPartPr>
              <p14:xfrm>
                <a:off x="7903360" y="5223616"/>
                <a:ext cx="99000" cy="18864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7B51A3F4-EF8C-4FFE-8EE1-D8E6DEC927F6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7885720" y="5205976"/>
                  <a:ext cx="1346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1A0F255B-073C-4D32-902A-8AB0D1A33E8C}"/>
                    </a:ext>
                  </a:extLst>
                </p14:cNvPr>
                <p14:cNvContentPartPr/>
                <p14:nvPr/>
              </p14:nvContentPartPr>
              <p14:xfrm>
                <a:off x="7877440" y="5348896"/>
                <a:ext cx="90720" cy="4644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1A0F255B-073C-4D32-902A-8AB0D1A33E8C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7859440" y="5330896"/>
                  <a:ext cx="1263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6BA21FDD-E8D4-4D61-9C36-9E2C72FCC08A}"/>
                    </a:ext>
                  </a:extLst>
                </p14:cNvPr>
                <p14:cNvContentPartPr/>
                <p14:nvPr/>
              </p14:nvContentPartPr>
              <p14:xfrm>
                <a:off x="8024320" y="5290576"/>
                <a:ext cx="106920" cy="12996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6BA21FDD-E8D4-4D61-9C36-9E2C72FCC08A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8006680" y="5272936"/>
                  <a:ext cx="142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08948DCD-6199-4B15-A9AF-4D780991B7C3}"/>
                    </a:ext>
                  </a:extLst>
                </p14:cNvPr>
                <p14:cNvContentPartPr/>
                <p14:nvPr/>
              </p14:nvContentPartPr>
              <p14:xfrm>
                <a:off x="8176600" y="5272216"/>
                <a:ext cx="74520" cy="15192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08948DCD-6199-4B15-A9AF-4D780991B7C3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8158960" y="5254576"/>
                  <a:ext cx="1101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1F7F7493-D1C6-41E4-B58C-D2241B7AF78B}"/>
                    </a:ext>
                  </a:extLst>
                </p14:cNvPr>
                <p14:cNvContentPartPr/>
                <p14:nvPr/>
              </p14:nvContentPartPr>
              <p14:xfrm>
                <a:off x="8136280" y="5262136"/>
                <a:ext cx="298800" cy="13932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1F7F7493-D1C6-41E4-B58C-D2241B7AF78B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8118640" y="5244136"/>
                  <a:ext cx="3344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FE04D528-F284-4467-B37C-F34CF9C237EC}"/>
                    </a:ext>
                  </a:extLst>
                </p14:cNvPr>
                <p14:cNvContentPartPr/>
                <p14:nvPr/>
              </p14:nvContentPartPr>
              <p14:xfrm>
                <a:off x="8432200" y="5248096"/>
                <a:ext cx="81720" cy="5184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FE04D528-F284-4467-B37C-F34CF9C237EC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8414200" y="5230096"/>
                  <a:ext cx="117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58049792-1094-4751-B4DA-5AE4BFBFBC06}"/>
                    </a:ext>
                  </a:extLst>
                </p14:cNvPr>
                <p14:cNvContentPartPr/>
                <p14:nvPr/>
              </p14:nvContentPartPr>
              <p14:xfrm>
                <a:off x="8473600" y="5331976"/>
                <a:ext cx="28800" cy="8784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58049792-1094-4751-B4DA-5AE4BFBFBC06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8455600" y="5313976"/>
                  <a:ext cx="6444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2362A9C8-0E09-4499-8768-3D8645FA2092}"/>
              </a:ext>
            </a:extLst>
          </p:cNvPr>
          <p:cNvGrpSpPr/>
          <p:nvPr/>
        </p:nvGrpSpPr>
        <p:grpSpPr>
          <a:xfrm>
            <a:off x="8724520" y="5235136"/>
            <a:ext cx="115200" cy="178920"/>
            <a:chOff x="8724520" y="5235136"/>
            <a:chExt cx="1152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E763CFF5-C6D9-455C-BF0D-D447D2023821}"/>
                    </a:ext>
                  </a:extLst>
                </p14:cNvPr>
                <p14:cNvContentPartPr/>
                <p14:nvPr/>
              </p14:nvContentPartPr>
              <p14:xfrm>
                <a:off x="8726680" y="5235136"/>
                <a:ext cx="113040" cy="17892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E763CFF5-C6D9-455C-BF0D-D447D2023821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8708680" y="5217496"/>
                  <a:ext cx="148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54831C69-C806-451A-8643-53901F22B52C}"/>
                    </a:ext>
                  </a:extLst>
                </p14:cNvPr>
                <p14:cNvContentPartPr/>
                <p14:nvPr/>
              </p14:nvContentPartPr>
              <p14:xfrm>
                <a:off x="8724520" y="5252056"/>
                <a:ext cx="114480" cy="15804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54831C69-C806-451A-8643-53901F22B52C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8706520" y="5234416"/>
                  <a:ext cx="15012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5A37B989-5B01-4196-A2F0-6F5B6894C9A8}"/>
              </a:ext>
            </a:extLst>
          </p:cNvPr>
          <p:cNvGrpSpPr/>
          <p:nvPr/>
        </p:nvGrpSpPr>
        <p:grpSpPr>
          <a:xfrm>
            <a:off x="9073720" y="5235136"/>
            <a:ext cx="201240" cy="138600"/>
            <a:chOff x="9073720" y="5235136"/>
            <a:chExt cx="201240" cy="1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8684B85C-70C4-4D9F-8214-0B162DB9DFB7}"/>
                    </a:ext>
                  </a:extLst>
                </p14:cNvPr>
                <p14:cNvContentPartPr/>
                <p14:nvPr/>
              </p14:nvContentPartPr>
              <p14:xfrm>
                <a:off x="9073720" y="5235136"/>
                <a:ext cx="5760" cy="12816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8684B85C-70C4-4D9F-8214-0B162DB9DFB7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9056080" y="5217496"/>
                  <a:ext cx="414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EB689E23-B3F4-4F3E-A98C-70D67736E75F}"/>
                    </a:ext>
                  </a:extLst>
                </p14:cNvPr>
                <p14:cNvContentPartPr/>
                <p14:nvPr/>
              </p14:nvContentPartPr>
              <p14:xfrm>
                <a:off x="9155080" y="5247016"/>
                <a:ext cx="119880" cy="12672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EB689E23-B3F4-4F3E-A98C-70D67736E75F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9137440" y="5229376"/>
                  <a:ext cx="15552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D786B304-165E-47A8-99BC-33FD9BDA1577}"/>
              </a:ext>
            </a:extLst>
          </p:cNvPr>
          <p:cNvGrpSpPr/>
          <p:nvPr/>
        </p:nvGrpSpPr>
        <p:grpSpPr>
          <a:xfrm>
            <a:off x="9544600" y="5222176"/>
            <a:ext cx="387720" cy="183960"/>
            <a:chOff x="9544600" y="5222176"/>
            <a:chExt cx="38772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5C2DFE0F-EF04-422E-A24A-E5E0BB03098F}"/>
                    </a:ext>
                  </a:extLst>
                </p14:cNvPr>
                <p14:cNvContentPartPr/>
                <p14:nvPr/>
              </p14:nvContentPartPr>
              <p14:xfrm>
                <a:off x="9575560" y="5235136"/>
                <a:ext cx="25200" cy="17100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5C2DFE0F-EF04-422E-A24A-E5E0BB03098F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9557920" y="5217496"/>
                  <a:ext cx="60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27A06DB6-43AE-42EC-846A-111312AAC704}"/>
                    </a:ext>
                  </a:extLst>
                </p14:cNvPr>
                <p14:cNvContentPartPr/>
                <p14:nvPr/>
              </p14:nvContentPartPr>
              <p14:xfrm>
                <a:off x="9544600" y="5223976"/>
                <a:ext cx="152280" cy="16524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27A06DB6-43AE-42EC-846A-111312AAC704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9526600" y="5205976"/>
                  <a:ext cx="187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71589F7B-0E0C-431F-860B-DC8F0368E57D}"/>
                    </a:ext>
                  </a:extLst>
                </p14:cNvPr>
                <p14:cNvContentPartPr/>
                <p14:nvPr/>
              </p14:nvContentPartPr>
              <p14:xfrm>
                <a:off x="9788680" y="5226496"/>
                <a:ext cx="13320" cy="13284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71589F7B-0E0C-431F-860B-DC8F0368E57D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9771040" y="5208496"/>
                  <a:ext cx="48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2FF2ECF6-06E3-4E2E-8EEF-0153ECF05785}"/>
                    </a:ext>
                  </a:extLst>
                </p14:cNvPr>
                <p14:cNvContentPartPr/>
                <p14:nvPr/>
              </p14:nvContentPartPr>
              <p14:xfrm>
                <a:off x="9689680" y="5222176"/>
                <a:ext cx="235800" cy="13032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2FF2ECF6-06E3-4E2E-8EEF-0153ECF05785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9671680" y="5204536"/>
                  <a:ext cx="271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CF367C1F-1632-409C-B985-9BB12DFDBD6A}"/>
                    </a:ext>
                  </a:extLst>
                </p14:cNvPr>
                <p14:cNvContentPartPr/>
                <p14:nvPr/>
              </p14:nvContentPartPr>
              <p14:xfrm>
                <a:off x="9830800" y="5263576"/>
                <a:ext cx="101520" cy="2592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CF367C1F-1632-409C-B985-9BB12DFDBD6A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9812800" y="5245576"/>
                  <a:ext cx="13716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D9EAC932-6DE4-4BCA-B7B4-65EFAE69A232}"/>
              </a:ext>
            </a:extLst>
          </p:cNvPr>
          <p:cNvGrpSpPr/>
          <p:nvPr/>
        </p:nvGrpSpPr>
        <p:grpSpPr>
          <a:xfrm>
            <a:off x="10130680" y="5211376"/>
            <a:ext cx="948600" cy="201240"/>
            <a:chOff x="10130680" y="5211376"/>
            <a:chExt cx="94860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3AC08885-6E79-44DB-B224-07EC1B9283DF}"/>
                    </a:ext>
                  </a:extLst>
                </p14:cNvPr>
                <p14:cNvContentPartPr/>
                <p14:nvPr/>
              </p14:nvContentPartPr>
              <p14:xfrm>
                <a:off x="10130680" y="5216416"/>
                <a:ext cx="117000" cy="16164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3AC08885-6E79-44DB-B224-07EC1B9283DF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0112680" y="5198416"/>
                  <a:ext cx="1526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9507C674-CDD8-4716-A4AE-3172BADDD3D3}"/>
                    </a:ext>
                  </a:extLst>
                </p14:cNvPr>
                <p14:cNvContentPartPr/>
                <p14:nvPr/>
              </p14:nvContentPartPr>
              <p14:xfrm>
                <a:off x="10311040" y="5242696"/>
                <a:ext cx="94320" cy="15084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9507C674-CDD8-4716-A4AE-3172BADDD3D3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0293400" y="5224696"/>
                  <a:ext cx="129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1B39B6B5-F140-4327-9E5F-2BAA0A8B7FF2}"/>
                    </a:ext>
                  </a:extLst>
                </p14:cNvPr>
                <p14:cNvContentPartPr/>
                <p14:nvPr/>
              </p14:nvContentPartPr>
              <p14:xfrm>
                <a:off x="10435600" y="5251336"/>
                <a:ext cx="180360" cy="15804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1B39B6B5-F140-4327-9E5F-2BAA0A8B7FF2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0417600" y="5233336"/>
                  <a:ext cx="216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A1AC52E3-71DC-4E2F-91FB-CA9525A323D3}"/>
                    </a:ext>
                  </a:extLst>
                </p14:cNvPr>
                <p14:cNvContentPartPr/>
                <p14:nvPr/>
              </p14:nvContentPartPr>
              <p14:xfrm>
                <a:off x="10698760" y="5239096"/>
                <a:ext cx="31320" cy="13032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A1AC52E3-71DC-4E2F-91FB-CA9525A323D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0681120" y="5221456"/>
                  <a:ext cx="66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4BF06ACF-800C-4907-ABF0-21A1C8BD9334}"/>
                    </a:ext>
                  </a:extLst>
                </p14:cNvPr>
                <p14:cNvContentPartPr/>
                <p14:nvPr/>
              </p14:nvContentPartPr>
              <p14:xfrm>
                <a:off x="10633960" y="5214256"/>
                <a:ext cx="37080" cy="19836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4BF06ACF-800C-4907-ABF0-21A1C8BD9334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0615960" y="5196256"/>
                  <a:ext cx="727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B7BDE9DD-9926-46CA-ABF1-6E108FADA338}"/>
                    </a:ext>
                  </a:extLst>
                </p14:cNvPr>
                <p14:cNvContentPartPr/>
                <p14:nvPr/>
              </p14:nvContentPartPr>
              <p14:xfrm>
                <a:off x="10652680" y="5291296"/>
                <a:ext cx="90000" cy="2412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B7BDE9DD-9926-46CA-ABF1-6E108FADA338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0635040" y="5273656"/>
                  <a:ext cx="1256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57FA728B-5EDE-42A3-BBA2-65875FA636BC}"/>
                    </a:ext>
                  </a:extLst>
                </p14:cNvPr>
                <p14:cNvContentPartPr/>
                <p14:nvPr/>
              </p14:nvContentPartPr>
              <p14:xfrm>
                <a:off x="10772200" y="5226496"/>
                <a:ext cx="26280" cy="13356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57FA728B-5EDE-42A3-BBA2-65875FA636BC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0754200" y="5208496"/>
                  <a:ext cx="619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1A7C25BB-A2A8-4E49-AA14-0B2F515C7D71}"/>
                    </a:ext>
                  </a:extLst>
                </p14:cNvPr>
                <p14:cNvContentPartPr/>
                <p14:nvPr/>
              </p14:nvContentPartPr>
              <p14:xfrm>
                <a:off x="10862560" y="5211376"/>
                <a:ext cx="216720" cy="17208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1A7C25BB-A2A8-4E49-AA14-0B2F515C7D71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0844560" y="5193736"/>
                  <a:ext cx="25236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2C8185EF-5EDD-4161-ADA8-D4E9DA1F4AFB}"/>
              </a:ext>
            </a:extLst>
          </p:cNvPr>
          <p:cNvGrpSpPr/>
          <p:nvPr/>
        </p:nvGrpSpPr>
        <p:grpSpPr>
          <a:xfrm>
            <a:off x="938643" y="5958892"/>
            <a:ext cx="1232280" cy="388080"/>
            <a:chOff x="938643" y="5958892"/>
            <a:chExt cx="123228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C21BD66D-0B63-4417-BDCE-8BE3A327C4C1}"/>
                    </a:ext>
                  </a:extLst>
                </p14:cNvPr>
                <p14:cNvContentPartPr/>
                <p14:nvPr/>
              </p14:nvContentPartPr>
              <p14:xfrm>
                <a:off x="938643" y="5989492"/>
                <a:ext cx="183240" cy="27324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C21BD66D-0B63-4417-BDCE-8BE3A327C4C1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920643" y="5971492"/>
                  <a:ext cx="2188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7D5C8C61-4B47-4C3E-BF61-EA6CCACB6469}"/>
                    </a:ext>
                  </a:extLst>
                </p14:cNvPr>
                <p14:cNvContentPartPr/>
                <p14:nvPr/>
              </p14:nvContentPartPr>
              <p14:xfrm>
                <a:off x="966363" y="6087412"/>
                <a:ext cx="115560" cy="1260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7D5C8C61-4B47-4C3E-BF61-EA6CCACB6469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948723" y="6069772"/>
                  <a:ext cx="1512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6A1A8BC9-4534-4695-90A5-CFF9BD036318}"/>
                    </a:ext>
                  </a:extLst>
                </p14:cNvPr>
                <p14:cNvContentPartPr/>
                <p14:nvPr/>
              </p14:nvContentPartPr>
              <p14:xfrm>
                <a:off x="1200723" y="6070492"/>
                <a:ext cx="133920" cy="20052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6A1A8BC9-4534-4695-90A5-CFF9BD036318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183083" y="6052852"/>
                  <a:ext cx="169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B7763298-01C5-4A09-A5D9-9AF2FD92C079}"/>
                    </a:ext>
                  </a:extLst>
                </p14:cNvPr>
                <p14:cNvContentPartPr/>
                <p14:nvPr/>
              </p14:nvContentPartPr>
              <p14:xfrm>
                <a:off x="1213683" y="6067252"/>
                <a:ext cx="102960" cy="21744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B7763298-01C5-4A09-A5D9-9AF2FD92C079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1196043" y="6049252"/>
                  <a:ext cx="1386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BD8F052E-7BCE-4748-94AC-36D54B7305B3}"/>
                    </a:ext>
                  </a:extLst>
                </p14:cNvPr>
                <p14:cNvContentPartPr/>
                <p14:nvPr/>
              </p14:nvContentPartPr>
              <p14:xfrm>
                <a:off x="1399083" y="5993812"/>
                <a:ext cx="116280" cy="24372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BD8F052E-7BCE-4748-94AC-36D54B7305B3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381443" y="5976172"/>
                  <a:ext cx="1519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3162C27E-C742-4962-872B-F981FABB05A0}"/>
                    </a:ext>
                  </a:extLst>
                </p14:cNvPr>
                <p14:cNvContentPartPr/>
                <p14:nvPr/>
              </p14:nvContentPartPr>
              <p14:xfrm>
                <a:off x="1547763" y="5992012"/>
                <a:ext cx="75960" cy="29916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3162C27E-C742-4962-872B-F981FABB05A0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530123" y="5974372"/>
                  <a:ext cx="1116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CEDE4900-2DF6-4AE3-83FE-EEF91680072F}"/>
                    </a:ext>
                  </a:extLst>
                </p14:cNvPr>
                <p14:cNvContentPartPr/>
                <p14:nvPr/>
              </p14:nvContentPartPr>
              <p14:xfrm>
                <a:off x="1627323" y="6094972"/>
                <a:ext cx="122040" cy="16272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CEDE4900-2DF6-4AE3-83FE-EEF91680072F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609683" y="6076972"/>
                  <a:ext cx="157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DABC62D1-285B-44FC-AA65-0C9275C31C6F}"/>
                    </a:ext>
                  </a:extLst>
                </p14:cNvPr>
                <p14:cNvContentPartPr/>
                <p14:nvPr/>
              </p14:nvContentPartPr>
              <p14:xfrm>
                <a:off x="1693923" y="6089572"/>
                <a:ext cx="21960" cy="17640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DABC62D1-285B-44FC-AA65-0C9275C31C6F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675923" y="6071572"/>
                  <a:ext cx="57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DE096D54-5233-4212-A0AB-006CC6FB155C}"/>
                    </a:ext>
                  </a:extLst>
                </p14:cNvPr>
                <p14:cNvContentPartPr/>
                <p14:nvPr/>
              </p14:nvContentPartPr>
              <p14:xfrm>
                <a:off x="1800483" y="5958892"/>
                <a:ext cx="77400" cy="38808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DE096D54-5233-4212-A0AB-006CC6FB155C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782483" y="5940892"/>
                  <a:ext cx="1130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C1966F61-6C5C-4A7A-A55D-254EE6E05598}"/>
                    </a:ext>
                  </a:extLst>
                </p14:cNvPr>
                <p14:cNvContentPartPr/>
                <p14:nvPr/>
              </p14:nvContentPartPr>
              <p14:xfrm>
                <a:off x="1982283" y="6074812"/>
                <a:ext cx="178920" cy="1368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C1966F61-6C5C-4A7A-A55D-254EE6E05598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1964283" y="6056812"/>
                  <a:ext cx="2145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FB97C917-56DC-44E8-BCF3-5D72F381C5DB}"/>
                    </a:ext>
                  </a:extLst>
                </p14:cNvPr>
                <p14:cNvContentPartPr/>
                <p14:nvPr/>
              </p14:nvContentPartPr>
              <p14:xfrm>
                <a:off x="1979763" y="6139612"/>
                <a:ext cx="184680" cy="2196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FB97C917-56DC-44E8-BCF3-5D72F381C5DB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961763" y="6121612"/>
                  <a:ext cx="2203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3248EA81-1E5B-4ABE-B83E-8AE018D5DEDE}"/>
                    </a:ext>
                  </a:extLst>
                </p14:cNvPr>
                <p14:cNvContentPartPr/>
                <p14:nvPr/>
              </p14:nvContentPartPr>
              <p14:xfrm>
                <a:off x="1958523" y="6230332"/>
                <a:ext cx="212400" cy="1692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3248EA81-1E5B-4ABE-B83E-8AE018D5DEDE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1940883" y="6212332"/>
                  <a:ext cx="24804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DFB593F2-1F7F-4795-BD0C-15442935590D}"/>
              </a:ext>
            </a:extLst>
          </p:cNvPr>
          <p:cNvGrpSpPr/>
          <p:nvPr/>
        </p:nvGrpSpPr>
        <p:grpSpPr>
          <a:xfrm>
            <a:off x="2386563" y="5932252"/>
            <a:ext cx="1909080" cy="412200"/>
            <a:chOff x="2386563" y="5932252"/>
            <a:chExt cx="1909080" cy="41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9590DC9E-7E2E-47AF-AD68-2D7682ED7919}"/>
                    </a:ext>
                  </a:extLst>
                </p14:cNvPr>
                <p14:cNvContentPartPr/>
                <p14:nvPr/>
              </p14:nvContentPartPr>
              <p14:xfrm>
                <a:off x="2386563" y="6022612"/>
                <a:ext cx="112320" cy="21744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9590DC9E-7E2E-47AF-AD68-2D7682ED7919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2368563" y="6004612"/>
                  <a:ext cx="147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0922D902-8B1D-45E1-9DDE-428E91311B19}"/>
                    </a:ext>
                  </a:extLst>
                </p14:cNvPr>
                <p14:cNvContentPartPr/>
                <p14:nvPr/>
              </p14:nvContentPartPr>
              <p14:xfrm>
                <a:off x="2536683" y="6008932"/>
                <a:ext cx="61200" cy="24948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0922D902-8B1D-45E1-9DDE-428E91311B19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2519043" y="5990932"/>
                  <a:ext cx="968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0BD5AE28-3925-4EE8-9C0F-EBC64A8D7B5A}"/>
                    </a:ext>
                  </a:extLst>
                </p14:cNvPr>
                <p14:cNvContentPartPr/>
                <p14:nvPr/>
              </p14:nvContentPartPr>
              <p14:xfrm>
                <a:off x="2647563" y="6094972"/>
                <a:ext cx="112320" cy="13716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0BD5AE28-3925-4EE8-9C0F-EBC64A8D7B5A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2629923" y="6076972"/>
                  <a:ext cx="147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0D05D66E-0FB8-45D1-A582-4EE26A336ED4}"/>
                    </a:ext>
                  </a:extLst>
                </p14:cNvPr>
                <p14:cNvContentPartPr/>
                <p14:nvPr/>
              </p14:nvContentPartPr>
              <p14:xfrm>
                <a:off x="2692923" y="6088852"/>
                <a:ext cx="37080" cy="13788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0D05D66E-0FB8-45D1-A582-4EE26A336ED4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2675283" y="6070852"/>
                  <a:ext cx="727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6204A9FF-9EE9-48EE-978C-6DD477B27C1C}"/>
                    </a:ext>
                  </a:extLst>
                </p14:cNvPr>
                <p14:cNvContentPartPr/>
                <p14:nvPr/>
              </p14:nvContentPartPr>
              <p14:xfrm>
                <a:off x="2820003" y="6170572"/>
                <a:ext cx="13320" cy="11412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6204A9FF-9EE9-48EE-978C-6DD477B27C1C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2802003" y="6152932"/>
                  <a:ext cx="48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338EF7C0-4220-440A-82C3-684D147BED2D}"/>
                    </a:ext>
                  </a:extLst>
                </p14:cNvPr>
                <p14:cNvContentPartPr/>
                <p14:nvPr/>
              </p14:nvContentPartPr>
              <p14:xfrm>
                <a:off x="2880843" y="6042772"/>
                <a:ext cx="74880" cy="26568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338EF7C0-4220-440A-82C3-684D147BED2D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2863203" y="6025132"/>
                  <a:ext cx="1105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EDB6C33F-7A3D-4BB1-9D25-603863D1A542}"/>
                    </a:ext>
                  </a:extLst>
                </p14:cNvPr>
                <p14:cNvContentPartPr/>
                <p14:nvPr/>
              </p14:nvContentPartPr>
              <p14:xfrm>
                <a:off x="3071643" y="6109372"/>
                <a:ext cx="182520" cy="15228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EDB6C33F-7A3D-4BB1-9D25-603863D1A542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3053643" y="6091732"/>
                  <a:ext cx="218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31C2971C-7171-46AC-B044-5303250E2C58}"/>
                    </a:ext>
                  </a:extLst>
                </p14:cNvPr>
                <p14:cNvContentPartPr/>
                <p14:nvPr/>
              </p14:nvContentPartPr>
              <p14:xfrm>
                <a:off x="3372603" y="6011092"/>
                <a:ext cx="122760" cy="21960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31C2971C-7171-46AC-B044-5303250E2C58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3354963" y="5993092"/>
                  <a:ext cx="1584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0E7F6724-C9C9-45BA-8875-4D824D49621C}"/>
                    </a:ext>
                  </a:extLst>
                </p14:cNvPr>
                <p14:cNvContentPartPr/>
                <p14:nvPr/>
              </p14:nvContentPartPr>
              <p14:xfrm>
                <a:off x="3577443" y="6021892"/>
                <a:ext cx="47160" cy="25416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0E7F6724-C9C9-45BA-8875-4D824D49621C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3559803" y="6003892"/>
                  <a:ext cx="828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A22A924F-4FA1-4F99-9ABC-87B63A3BFCC0}"/>
                    </a:ext>
                  </a:extLst>
                </p14:cNvPr>
                <p14:cNvContentPartPr/>
                <p14:nvPr/>
              </p14:nvContentPartPr>
              <p14:xfrm>
                <a:off x="3648723" y="6133852"/>
                <a:ext cx="105120" cy="13788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A22A924F-4FA1-4F99-9ABC-87B63A3BFCC0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3631083" y="6116212"/>
                  <a:ext cx="140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72506490-5ECC-49F7-984A-E962035F399A}"/>
                    </a:ext>
                  </a:extLst>
                </p14:cNvPr>
                <p14:cNvContentPartPr/>
                <p14:nvPr/>
              </p14:nvContentPartPr>
              <p14:xfrm>
                <a:off x="3687603" y="6133492"/>
                <a:ext cx="32760" cy="15048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72506490-5ECC-49F7-984A-E962035F399A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3669963" y="6115492"/>
                  <a:ext cx="684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E59FCAB3-0952-4BA1-B53D-C98DF4B08AEA}"/>
                    </a:ext>
                  </a:extLst>
                </p14:cNvPr>
                <p14:cNvContentPartPr/>
                <p14:nvPr/>
              </p14:nvContentPartPr>
              <p14:xfrm>
                <a:off x="3797403" y="6218812"/>
                <a:ext cx="105480" cy="11592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E59FCAB3-0952-4BA1-B53D-C98DF4B08AEA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3779403" y="6200812"/>
                  <a:ext cx="141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71030CBA-1BF7-4860-92C3-F92AC17D503E}"/>
                    </a:ext>
                  </a:extLst>
                </p14:cNvPr>
                <p14:cNvContentPartPr/>
                <p14:nvPr/>
              </p14:nvContentPartPr>
              <p14:xfrm>
                <a:off x="3927363" y="5932252"/>
                <a:ext cx="107280" cy="41220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71030CBA-1BF7-4860-92C3-F92AC17D503E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3909723" y="5914252"/>
                  <a:ext cx="14292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521DE3B4-2234-4FE8-A119-116E49F6ED83}"/>
                    </a:ext>
                  </a:extLst>
                </p14:cNvPr>
                <p14:cNvContentPartPr/>
                <p14:nvPr/>
              </p14:nvContentPartPr>
              <p14:xfrm>
                <a:off x="4125003" y="6125932"/>
                <a:ext cx="170640" cy="14832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521DE3B4-2234-4FE8-A119-116E49F6ED83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4107003" y="6108292"/>
                  <a:ext cx="20628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94C640D8-E768-4F78-AE4C-D41D40B0F873}"/>
              </a:ext>
            </a:extLst>
          </p:cNvPr>
          <p:cNvGrpSpPr/>
          <p:nvPr/>
        </p:nvGrpSpPr>
        <p:grpSpPr>
          <a:xfrm>
            <a:off x="4416603" y="6105772"/>
            <a:ext cx="523800" cy="162000"/>
            <a:chOff x="4416603" y="6105772"/>
            <a:chExt cx="52380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38F50283-1512-4539-A1F3-A4DC2A129246}"/>
                    </a:ext>
                  </a:extLst>
                </p14:cNvPr>
                <p14:cNvContentPartPr/>
                <p14:nvPr/>
              </p14:nvContentPartPr>
              <p14:xfrm>
                <a:off x="4416603" y="6244372"/>
                <a:ext cx="28080" cy="2160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38F50283-1512-4539-A1F3-A4DC2A129246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4398603" y="6226732"/>
                  <a:ext cx="63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23781AF5-1F13-4728-A224-8D9F0149AB37}"/>
                    </a:ext>
                  </a:extLst>
                </p14:cNvPr>
                <p14:cNvContentPartPr/>
                <p14:nvPr/>
              </p14:nvContentPartPr>
              <p14:xfrm>
                <a:off x="4525683" y="6214492"/>
                <a:ext cx="14760" cy="5328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23781AF5-1F13-4728-A224-8D9F0149AB3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4508043" y="6196852"/>
                  <a:ext cx="504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5BB77A09-C30C-4BE3-91D8-B8D233EC0460}"/>
                    </a:ext>
                  </a:extLst>
                </p14:cNvPr>
                <p14:cNvContentPartPr/>
                <p14:nvPr/>
              </p14:nvContentPartPr>
              <p14:xfrm>
                <a:off x="4622883" y="6234292"/>
                <a:ext cx="35640" cy="2592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5BB77A09-C30C-4BE3-91D8-B8D233EC0460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4604883" y="6216292"/>
                  <a:ext cx="71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3B4BCA10-1F8F-4190-A53E-A1BE9F99B977}"/>
                    </a:ext>
                  </a:extLst>
                </p14:cNvPr>
                <p14:cNvContentPartPr/>
                <p14:nvPr/>
              </p14:nvContentPartPr>
              <p14:xfrm>
                <a:off x="4767243" y="6105772"/>
                <a:ext cx="173160" cy="12672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3B4BCA10-1F8F-4190-A53E-A1BE9F99B977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4749603" y="6087772"/>
                  <a:ext cx="20880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E5CBF89E-4734-47C0-A8CA-2CDDA07C0AB2}"/>
              </a:ext>
            </a:extLst>
          </p:cNvPr>
          <p:cNvGrpSpPr/>
          <p:nvPr/>
        </p:nvGrpSpPr>
        <p:grpSpPr>
          <a:xfrm>
            <a:off x="5124363" y="5870332"/>
            <a:ext cx="827280" cy="362160"/>
            <a:chOff x="5124363" y="5870332"/>
            <a:chExt cx="82728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35020A25-F1FB-4186-B108-ECA4318074EB}"/>
                    </a:ext>
                  </a:extLst>
                </p14:cNvPr>
                <p14:cNvContentPartPr/>
                <p14:nvPr/>
              </p14:nvContentPartPr>
              <p14:xfrm>
                <a:off x="5124363" y="5959972"/>
                <a:ext cx="137880" cy="20556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35020A25-F1FB-4186-B108-ECA4318074EB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5106723" y="5941972"/>
                  <a:ext cx="1735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B42CD96E-DAED-48FB-B243-98005384E641}"/>
                    </a:ext>
                  </a:extLst>
                </p14:cNvPr>
                <p14:cNvContentPartPr/>
                <p14:nvPr/>
              </p14:nvContentPartPr>
              <p14:xfrm>
                <a:off x="5366283" y="5870332"/>
                <a:ext cx="58680" cy="32616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B42CD96E-DAED-48FB-B243-98005384E641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5348283" y="5852332"/>
                  <a:ext cx="943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EEF0E453-6B83-4FDE-8E8B-EB7F7EBEC628}"/>
                    </a:ext>
                  </a:extLst>
                </p14:cNvPr>
                <p14:cNvContentPartPr/>
                <p14:nvPr/>
              </p14:nvContentPartPr>
              <p14:xfrm>
                <a:off x="5501283" y="6031972"/>
                <a:ext cx="111240" cy="14436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EEF0E453-6B83-4FDE-8E8B-EB7F7EBEC628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5483283" y="6013972"/>
                  <a:ext cx="146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63BB4A7B-C1D2-48A1-A34B-DF98B8EB1B64}"/>
                    </a:ext>
                  </a:extLst>
                </p14:cNvPr>
                <p14:cNvContentPartPr/>
                <p14:nvPr/>
              </p14:nvContentPartPr>
              <p14:xfrm>
                <a:off x="5516043" y="6012172"/>
                <a:ext cx="105840" cy="16272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63BB4A7B-C1D2-48A1-A34B-DF98B8EB1B64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5498043" y="5994532"/>
                  <a:ext cx="141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FD984932-AC30-4DF4-90D0-0454108A7A80}"/>
                    </a:ext>
                  </a:extLst>
                </p14:cNvPr>
                <p14:cNvContentPartPr/>
                <p14:nvPr/>
              </p14:nvContentPartPr>
              <p14:xfrm>
                <a:off x="5680923" y="6138892"/>
                <a:ext cx="85680" cy="9360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FD984932-AC30-4DF4-90D0-0454108A7A80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5662923" y="6120892"/>
                  <a:ext cx="1213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47F0C46B-E397-4DF3-85C1-7B9165B304E7}"/>
                    </a:ext>
                  </a:extLst>
                </p14:cNvPr>
                <p14:cNvContentPartPr/>
                <p14:nvPr/>
              </p14:nvContentPartPr>
              <p14:xfrm>
                <a:off x="5864523" y="5878612"/>
                <a:ext cx="87120" cy="30096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47F0C46B-E397-4DF3-85C1-7B9165B304E7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5846523" y="5860972"/>
                  <a:ext cx="122760" cy="33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0CDE3D30-381D-47C8-936B-4BB5A4D715E0}"/>
              </a:ext>
            </a:extLst>
          </p:cNvPr>
          <p:cNvGrpSpPr/>
          <p:nvPr/>
        </p:nvGrpSpPr>
        <p:grpSpPr>
          <a:xfrm>
            <a:off x="6607563" y="5885092"/>
            <a:ext cx="1223640" cy="423360"/>
            <a:chOff x="6607563" y="5885092"/>
            <a:chExt cx="122364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255F4156-B4F3-4A4E-959E-91F484A0C604}"/>
                    </a:ext>
                  </a:extLst>
                </p14:cNvPr>
                <p14:cNvContentPartPr/>
                <p14:nvPr/>
              </p14:nvContentPartPr>
              <p14:xfrm>
                <a:off x="6607563" y="5920732"/>
                <a:ext cx="161640" cy="37116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255F4156-B4F3-4A4E-959E-91F484A0C604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6589563" y="5902732"/>
                  <a:ext cx="1972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A4505253-4F5B-471D-A3F9-9E622D684313}"/>
                    </a:ext>
                  </a:extLst>
                </p14:cNvPr>
                <p14:cNvContentPartPr/>
                <p14:nvPr/>
              </p14:nvContentPartPr>
              <p14:xfrm>
                <a:off x="6655443" y="6079492"/>
                <a:ext cx="64080" cy="4032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A4505253-4F5B-471D-A3F9-9E622D684313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6637803" y="6061492"/>
                  <a:ext cx="997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5D7FCF3F-F894-47C7-89CF-0EE7155259A3}"/>
                    </a:ext>
                  </a:extLst>
                </p14:cNvPr>
                <p14:cNvContentPartPr/>
                <p14:nvPr/>
              </p14:nvContentPartPr>
              <p14:xfrm>
                <a:off x="6888363" y="6136732"/>
                <a:ext cx="117000" cy="13968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5D7FCF3F-F894-47C7-89CF-0EE7155259A3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6870363" y="6119092"/>
                  <a:ext cx="152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60C3A492-A8E4-4BCB-A804-E78D22D68B5C}"/>
                    </a:ext>
                  </a:extLst>
                </p14:cNvPr>
                <p14:cNvContentPartPr/>
                <p14:nvPr/>
              </p14:nvContentPartPr>
              <p14:xfrm>
                <a:off x="6896283" y="6109012"/>
                <a:ext cx="88560" cy="17280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60C3A492-A8E4-4BCB-A804-E78D22D68B5C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6878643" y="6091372"/>
                  <a:ext cx="124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C57557B0-DC17-45DA-B291-253CEC703F77}"/>
                    </a:ext>
                  </a:extLst>
                </p14:cNvPr>
                <p14:cNvContentPartPr/>
                <p14:nvPr/>
              </p14:nvContentPartPr>
              <p14:xfrm>
                <a:off x="7101843" y="5972572"/>
                <a:ext cx="136800" cy="27468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C57557B0-DC17-45DA-B291-253CEC703F7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7084203" y="5954932"/>
                  <a:ext cx="1724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4875A6B0-F8B8-4A47-92F4-6F63A9CC8FF7}"/>
                    </a:ext>
                  </a:extLst>
                </p14:cNvPr>
                <p14:cNvContentPartPr/>
                <p14:nvPr/>
              </p14:nvContentPartPr>
              <p14:xfrm>
                <a:off x="7283283" y="5885092"/>
                <a:ext cx="107280" cy="40104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4875A6B0-F8B8-4A47-92F4-6F63A9CC8FF7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7265643" y="5867452"/>
                  <a:ext cx="1429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33CF9A0C-66AD-4FFD-AEA1-EB9A7C6E49CC}"/>
                    </a:ext>
                  </a:extLst>
                </p14:cNvPr>
                <p14:cNvContentPartPr/>
                <p14:nvPr/>
              </p14:nvContentPartPr>
              <p14:xfrm>
                <a:off x="7441683" y="6062932"/>
                <a:ext cx="68760" cy="15948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33CF9A0C-66AD-4FFD-AEA1-EB9A7C6E49CC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7423683" y="6045292"/>
                  <a:ext cx="1044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4E4D7992-D861-460A-AAAA-3A10752FAFD6}"/>
                    </a:ext>
                  </a:extLst>
                </p14:cNvPr>
                <p14:cNvContentPartPr/>
                <p14:nvPr/>
              </p14:nvContentPartPr>
              <p14:xfrm>
                <a:off x="7440243" y="6059692"/>
                <a:ext cx="66960" cy="16236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4E4D7992-D861-460A-AAAA-3A10752FAFD6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7422243" y="6042052"/>
                  <a:ext cx="10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A277D410-FD37-419F-97DF-035F8C272944}"/>
                    </a:ext>
                  </a:extLst>
                </p14:cNvPr>
                <p14:cNvContentPartPr/>
                <p14:nvPr/>
              </p14:nvContentPartPr>
              <p14:xfrm>
                <a:off x="7553283" y="5904892"/>
                <a:ext cx="72000" cy="40356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A277D410-FD37-419F-97DF-035F8C272944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7535643" y="5886892"/>
                  <a:ext cx="1076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8BEE2DA7-A60F-4941-8B47-3C422D766184}"/>
                    </a:ext>
                  </a:extLst>
                </p14:cNvPr>
                <p14:cNvContentPartPr/>
                <p14:nvPr/>
              </p14:nvContentPartPr>
              <p14:xfrm>
                <a:off x="7717803" y="6049252"/>
                <a:ext cx="68040" cy="1800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8BEE2DA7-A60F-4941-8B47-3C422D766184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7699803" y="6031612"/>
                  <a:ext cx="103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2131C8DF-FEBA-409A-8C64-18CBA65AB05E}"/>
                    </a:ext>
                  </a:extLst>
                </p14:cNvPr>
                <p14:cNvContentPartPr/>
                <p14:nvPr/>
              </p14:nvContentPartPr>
              <p14:xfrm>
                <a:off x="7717803" y="6001732"/>
                <a:ext cx="83160" cy="612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2131C8DF-FEBA-409A-8C64-18CBA65AB05E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7699803" y="5984092"/>
                  <a:ext cx="118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CD65492A-EC02-4A58-8393-17FA95E5A105}"/>
                    </a:ext>
                  </a:extLst>
                </p14:cNvPr>
                <p14:cNvContentPartPr/>
                <p14:nvPr/>
              </p14:nvContentPartPr>
              <p14:xfrm>
                <a:off x="7740483" y="6136732"/>
                <a:ext cx="90720" cy="828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CD65492A-EC02-4A58-8393-17FA95E5A105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7722843" y="6119092"/>
                  <a:ext cx="12636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5CAB8032-DD15-4CB8-A1DA-4981B0ED4760}"/>
              </a:ext>
            </a:extLst>
          </p:cNvPr>
          <p:cNvGrpSpPr/>
          <p:nvPr/>
        </p:nvGrpSpPr>
        <p:grpSpPr>
          <a:xfrm>
            <a:off x="8000403" y="5886532"/>
            <a:ext cx="2134440" cy="385200"/>
            <a:chOff x="8000403" y="5886532"/>
            <a:chExt cx="2134440" cy="3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DC382322-70A0-4FB8-9310-3FE0F40DC4C9}"/>
                    </a:ext>
                  </a:extLst>
                </p14:cNvPr>
                <p14:cNvContentPartPr/>
                <p14:nvPr/>
              </p14:nvContentPartPr>
              <p14:xfrm>
                <a:off x="8000403" y="5955652"/>
                <a:ext cx="109080" cy="25596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DC382322-70A0-4FB8-9310-3FE0F40DC4C9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7982763" y="5937652"/>
                  <a:ext cx="1447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52AD1C22-2397-4B96-8D2E-AB72DCE1C004}"/>
                    </a:ext>
                  </a:extLst>
                </p14:cNvPr>
                <p14:cNvContentPartPr/>
                <p14:nvPr/>
              </p14:nvContentPartPr>
              <p14:xfrm>
                <a:off x="8151963" y="5938732"/>
                <a:ext cx="65520" cy="31428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52AD1C22-2397-4B96-8D2E-AB72DCE1C00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8133963" y="5920732"/>
                  <a:ext cx="1011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02B39C00-59A3-45A7-87C4-29393EC51F02}"/>
                    </a:ext>
                  </a:extLst>
                </p14:cNvPr>
                <p14:cNvContentPartPr/>
                <p14:nvPr/>
              </p14:nvContentPartPr>
              <p14:xfrm>
                <a:off x="8268603" y="6104332"/>
                <a:ext cx="81720" cy="12024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02B39C00-59A3-45A7-87C4-29393EC51F02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8250603" y="6086692"/>
                  <a:ext cx="117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586EC0DE-918D-471D-AD31-0AE4FEFC6F8B}"/>
                    </a:ext>
                  </a:extLst>
                </p14:cNvPr>
                <p14:cNvContentPartPr/>
                <p14:nvPr/>
              </p14:nvContentPartPr>
              <p14:xfrm>
                <a:off x="8300283" y="6082012"/>
                <a:ext cx="55440" cy="12636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586EC0DE-918D-471D-AD31-0AE4FEFC6F8B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8282643" y="6064372"/>
                  <a:ext cx="91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EA369634-E415-4AE9-9848-7E0274A66479}"/>
                    </a:ext>
                  </a:extLst>
                </p14:cNvPr>
                <p14:cNvContentPartPr/>
                <p14:nvPr/>
              </p14:nvContentPartPr>
              <p14:xfrm>
                <a:off x="8406843" y="6170572"/>
                <a:ext cx="23400" cy="10116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EA369634-E415-4AE9-9848-7E0274A6647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8389203" y="6152932"/>
                  <a:ext cx="590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D2EAA321-93BF-4405-A80E-A3B253E4CB19}"/>
                    </a:ext>
                  </a:extLst>
                </p14:cNvPr>
                <p14:cNvContentPartPr/>
                <p14:nvPr/>
              </p14:nvContentPartPr>
              <p14:xfrm>
                <a:off x="8509443" y="5937292"/>
                <a:ext cx="65160" cy="30744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D2EAA321-93BF-4405-A80E-A3B253E4CB19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8491443" y="5919292"/>
                  <a:ext cx="1008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0DB4D0D8-07E2-4CD5-8657-D94A02C9816E}"/>
                    </a:ext>
                  </a:extLst>
                </p14:cNvPr>
                <p14:cNvContentPartPr/>
                <p14:nvPr/>
              </p14:nvContentPartPr>
              <p14:xfrm>
                <a:off x="8660643" y="6058972"/>
                <a:ext cx="150840" cy="14580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0DB4D0D8-07E2-4CD5-8657-D94A02C9816E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8642643" y="6041332"/>
                  <a:ext cx="186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9795942A-0DB6-4149-8B67-DF3FB18B33CE}"/>
                    </a:ext>
                  </a:extLst>
                </p14:cNvPr>
                <p14:cNvContentPartPr/>
                <p14:nvPr/>
              </p14:nvContentPartPr>
              <p14:xfrm>
                <a:off x="8952243" y="5915692"/>
                <a:ext cx="107280" cy="23328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9795942A-0DB6-4149-8B67-DF3FB18B33CE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8934243" y="5897692"/>
                  <a:ext cx="1429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115F858C-5934-45B9-9536-24422C157E14}"/>
                    </a:ext>
                  </a:extLst>
                </p14:cNvPr>
                <p14:cNvContentPartPr/>
                <p14:nvPr/>
              </p14:nvContentPartPr>
              <p14:xfrm>
                <a:off x="9099843" y="5904532"/>
                <a:ext cx="57960" cy="26856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115F858C-5934-45B9-9536-24422C157E14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9082203" y="5886892"/>
                  <a:ext cx="936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BF9F5A1A-3FC9-44CB-9167-BB53D7E5396E}"/>
                    </a:ext>
                  </a:extLst>
                </p14:cNvPr>
                <p14:cNvContentPartPr/>
                <p14:nvPr/>
              </p14:nvContentPartPr>
              <p14:xfrm>
                <a:off x="9224763" y="6044932"/>
                <a:ext cx="66240" cy="8712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BF9F5A1A-3FC9-44CB-9167-BB53D7E5396E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9207123" y="6026932"/>
                  <a:ext cx="101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902A00EB-88D9-4DF3-A6B1-A529D2431BF8}"/>
                    </a:ext>
                  </a:extLst>
                </p14:cNvPr>
                <p14:cNvContentPartPr/>
                <p14:nvPr/>
              </p14:nvContentPartPr>
              <p14:xfrm>
                <a:off x="9231603" y="6031972"/>
                <a:ext cx="62640" cy="12816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902A00EB-88D9-4DF3-A6B1-A529D2431B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9213963" y="6013972"/>
                  <a:ext cx="98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1863CB0D-16AA-42CA-9486-70BA904691AD}"/>
                    </a:ext>
                  </a:extLst>
                </p14:cNvPr>
                <p14:cNvContentPartPr/>
                <p14:nvPr/>
              </p14:nvContentPartPr>
              <p14:xfrm>
                <a:off x="9344283" y="6094252"/>
                <a:ext cx="46440" cy="10440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1863CB0D-16AA-42CA-9486-70BA904691AD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9326283" y="6076252"/>
                  <a:ext cx="82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1983FC5D-FDE0-4921-AB8D-D264E0B88D8A}"/>
                    </a:ext>
                  </a:extLst>
                </p14:cNvPr>
                <p14:cNvContentPartPr/>
                <p14:nvPr/>
              </p14:nvContentPartPr>
              <p14:xfrm>
                <a:off x="9470283" y="5886532"/>
                <a:ext cx="91080" cy="32868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1983FC5D-FDE0-4921-AB8D-D264E0B88D8A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9452643" y="5868532"/>
                  <a:ext cx="1267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B64EC8F1-7B92-4BF3-A2C1-C5B55AD34D5A}"/>
                    </a:ext>
                  </a:extLst>
                </p14:cNvPr>
                <p14:cNvContentPartPr/>
                <p14:nvPr/>
              </p14:nvContentPartPr>
              <p14:xfrm>
                <a:off x="9665043" y="6059692"/>
                <a:ext cx="173160" cy="12492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B64EC8F1-7B92-4BF3-A2C1-C5B55AD34D5A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9647403" y="6042052"/>
                  <a:ext cx="208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478087D9-C696-46B6-8C76-BC19FE439C30}"/>
                    </a:ext>
                  </a:extLst>
                </p14:cNvPr>
                <p14:cNvContentPartPr/>
                <p14:nvPr/>
              </p14:nvContentPartPr>
              <p14:xfrm>
                <a:off x="9935043" y="6153292"/>
                <a:ext cx="5040" cy="288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478087D9-C696-46B6-8C76-BC19FE439C30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9917043" y="6135292"/>
                  <a:ext cx="40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D5EF2375-57CB-4CD6-8122-84EE121C29FF}"/>
                    </a:ext>
                  </a:extLst>
                </p14:cNvPr>
                <p14:cNvContentPartPr/>
                <p14:nvPr/>
              </p14:nvContentPartPr>
              <p14:xfrm>
                <a:off x="10014963" y="6134212"/>
                <a:ext cx="119880" cy="900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D5EF2375-57CB-4CD6-8122-84EE121C29FF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9997323" y="6116212"/>
                  <a:ext cx="15552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5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8D0B6D99-4A6B-4F44-9D67-9900C911FF97}"/>
                  </a:ext>
                </a:extLst>
              </p14:cNvPr>
              <p14:cNvContentPartPr/>
              <p14:nvPr/>
            </p14:nvContentPartPr>
            <p14:xfrm>
              <a:off x="10293963" y="6042052"/>
              <a:ext cx="160560" cy="110880"/>
            </p14:xfrm>
          </p:contentPart>
        </mc:Choice>
        <mc:Fallback xmlns=""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8D0B6D99-4A6B-4F44-9D67-9900C911FF97}"/>
                  </a:ext>
                </a:extLst>
              </p:cNvPr>
              <p:cNvPicPr/>
              <p:nvPr/>
            </p:nvPicPr>
            <p:blipFill>
              <a:blip r:embed="rId746"/>
              <a:stretch>
                <a:fillRect/>
              </a:stretch>
            </p:blipFill>
            <p:spPr>
              <a:xfrm>
                <a:off x="10275963" y="6024412"/>
                <a:ext cx="196200" cy="14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13" name="Group 612">
            <a:extLst>
              <a:ext uri="{FF2B5EF4-FFF2-40B4-BE49-F238E27FC236}">
                <a16:creationId xmlns:a16="http://schemas.microsoft.com/office/drawing/2014/main" id="{E45E160A-0C96-428F-AD14-46A58085BDAF}"/>
              </a:ext>
            </a:extLst>
          </p:cNvPr>
          <p:cNvGrpSpPr/>
          <p:nvPr/>
        </p:nvGrpSpPr>
        <p:grpSpPr>
          <a:xfrm>
            <a:off x="10633803" y="5834332"/>
            <a:ext cx="882720" cy="445680"/>
            <a:chOff x="10633803" y="5834332"/>
            <a:chExt cx="882720" cy="4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8FD8E31F-2E4C-4B2D-9CDA-ECF734F9F429}"/>
                    </a:ext>
                  </a:extLst>
                </p14:cNvPr>
                <p14:cNvContentPartPr/>
                <p14:nvPr/>
              </p14:nvContentPartPr>
              <p14:xfrm>
                <a:off x="10633803" y="5918212"/>
                <a:ext cx="20520" cy="26640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8FD8E31F-2E4C-4B2D-9CDA-ECF734F9F429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10615803" y="5900572"/>
                  <a:ext cx="561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CDF52047-514E-4C38-8F56-AFA5164AAE98}"/>
                    </a:ext>
                  </a:extLst>
                </p14:cNvPr>
                <p14:cNvContentPartPr/>
                <p14:nvPr/>
              </p14:nvContentPartPr>
              <p14:xfrm>
                <a:off x="10645323" y="5899132"/>
                <a:ext cx="154080" cy="17136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CDF52047-514E-4C38-8F56-AFA5164AAE98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10627323" y="5881492"/>
                  <a:ext cx="1897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6DBD640F-707B-4A37-BE1B-F16F8A17A951}"/>
                    </a:ext>
                  </a:extLst>
                </p14:cNvPr>
                <p14:cNvContentPartPr/>
                <p14:nvPr/>
              </p14:nvContentPartPr>
              <p14:xfrm>
                <a:off x="10920363" y="5952052"/>
                <a:ext cx="50040" cy="24192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6DBD640F-707B-4A37-BE1B-F16F8A17A951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10902723" y="5934412"/>
                  <a:ext cx="856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979A402A-0CEA-4FB9-8CED-0E751A570F72}"/>
                    </a:ext>
                  </a:extLst>
                </p14:cNvPr>
                <p14:cNvContentPartPr/>
                <p14:nvPr/>
              </p14:nvContentPartPr>
              <p14:xfrm>
                <a:off x="11056083" y="6036652"/>
                <a:ext cx="127080" cy="16164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979A402A-0CEA-4FB9-8CED-0E751A570F72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11038443" y="6019012"/>
                  <a:ext cx="162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3904C1C4-F02A-4492-823D-B3CE083A0ED3}"/>
                    </a:ext>
                  </a:extLst>
                </p14:cNvPr>
                <p14:cNvContentPartPr/>
                <p14:nvPr/>
              </p14:nvContentPartPr>
              <p14:xfrm>
                <a:off x="11053563" y="6049612"/>
                <a:ext cx="130680" cy="16632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3904C1C4-F02A-4492-823D-B3CE083A0ED3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11035563" y="6031612"/>
                  <a:ext cx="1663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8487846D-4CBD-431B-8742-09FF0EC7ED11}"/>
                    </a:ext>
                  </a:extLst>
                </p14:cNvPr>
                <p14:cNvContentPartPr/>
                <p14:nvPr/>
              </p14:nvContentPartPr>
              <p14:xfrm>
                <a:off x="11264523" y="6160852"/>
                <a:ext cx="62640" cy="6264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8487846D-4CBD-431B-8742-09FF0EC7ED11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11246883" y="6142852"/>
                  <a:ext cx="98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FD94C2EA-43E3-4448-85E3-9969975ADA9B}"/>
                    </a:ext>
                  </a:extLst>
                </p14:cNvPr>
                <p14:cNvContentPartPr/>
                <p14:nvPr/>
              </p14:nvContentPartPr>
              <p14:xfrm>
                <a:off x="11439483" y="5834332"/>
                <a:ext cx="77040" cy="44568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FD94C2EA-43E3-4448-85E3-9969975ADA9B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11421483" y="5816692"/>
                  <a:ext cx="112680" cy="48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2AEC8983-50A8-44BD-9F4A-4212D04AFEEE}"/>
              </a:ext>
            </a:extLst>
          </p:cNvPr>
          <p:cNvGrpSpPr/>
          <p:nvPr/>
        </p:nvGrpSpPr>
        <p:grpSpPr>
          <a:xfrm>
            <a:off x="2286563" y="3180897"/>
            <a:ext cx="835920" cy="291960"/>
            <a:chOff x="2286563" y="3180897"/>
            <a:chExt cx="83592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F18CDAD8-4C6E-4A71-BBA0-7B1926FCB629}"/>
                    </a:ext>
                  </a:extLst>
                </p14:cNvPr>
                <p14:cNvContentPartPr/>
                <p14:nvPr/>
              </p14:nvContentPartPr>
              <p14:xfrm>
                <a:off x="2286563" y="3180897"/>
                <a:ext cx="28440" cy="11952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F18CDAD8-4C6E-4A71-BBA0-7B1926FCB629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2268923" y="3162897"/>
                  <a:ext cx="64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3E4663D7-338B-453D-861B-A7FFA644F1E9}"/>
                    </a:ext>
                  </a:extLst>
                </p14:cNvPr>
                <p14:cNvContentPartPr/>
                <p14:nvPr/>
              </p14:nvContentPartPr>
              <p14:xfrm>
                <a:off x="2348483" y="3222297"/>
                <a:ext cx="24840" cy="7344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3E4663D7-338B-453D-861B-A7FFA644F1E9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2330483" y="3204297"/>
                  <a:ext cx="60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3253DBCA-BCDF-4D38-8409-8512A05D7690}"/>
                    </a:ext>
                  </a:extLst>
                </p14:cNvPr>
                <p14:cNvContentPartPr/>
                <p14:nvPr/>
              </p14:nvContentPartPr>
              <p14:xfrm>
                <a:off x="2509763" y="3237777"/>
                <a:ext cx="35640" cy="23508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3253DBCA-BCDF-4D38-8409-8512A05D7690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2492123" y="3219777"/>
                  <a:ext cx="712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5B2B9E7D-F758-435A-BBEE-37D09B42A068}"/>
                    </a:ext>
                  </a:extLst>
                </p14:cNvPr>
                <p14:cNvContentPartPr/>
                <p14:nvPr/>
              </p14:nvContentPartPr>
              <p14:xfrm>
                <a:off x="2527403" y="3247497"/>
                <a:ext cx="139320" cy="1332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5B2B9E7D-F758-435A-BBEE-37D09B42A068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2509763" y="3229857"/>
                  <a:ext cx="174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9AF34DB3-C295-4E31-9352-B0977DE25D98}"/>
                    </a:ext>
                  </a:extLst>
                </p14:cNvPr>
                <p14:cNvContentPartPr/>
                <p14:nvPr/>
              </p14:nvContentPartPr>
              <p14:xfrm>
                <a:off x="2561243" y="3346497"/>
                <a:ext cx="107640" cy="1728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9AF34DB3-C295-4E31-9352-B0977DE25D98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2543603" y="3328857"/>
                  <a:ext cx="143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50FD9BCD-17EA-480B-A6C0-766CA65F7E5F}"/>
                    </a:ext>
                  </a:extLst>
                </p14:cNvPr>
                <p14:cNvContentPartPr/>
                <p14:nvPr/>
              </p14:nvContentPartPr>
              <p14:xfrm>
                <a:off x="2777243" y="3305457"/>
                <a:ext cx="103320" cy="13428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50FD9BCD-17EA-480B-A6C0-766CA65F7E5F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2759603" y="3287457"/>
                  <a:ext cx="1389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7506E950-3A33-4C33-9A0E-937FE048D0B0}"/>
                    </a:ext>
                  </a:extLst>
                </p14:cNvPr>
                <p14:cNvContentPartPr/>
                <p14:nvPr/>
              </p14:nvContentPartPr>
              <p14:xfrm>
                <a:off x="2925563" y="3287817"/>
                <a:ext cx="196920" cy="16992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7506E950-3A33-4C33-9A0E-937FE048D0B0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2907923" y="3270177"/>
                  <a:ext cx="23256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0" name="Group 629">
            <a:extLst>
              <a:ext uri="{FF2B5EF4-FFF2-40B4-BE49-F238E27FC236}">
                <a16:creationId xmlns:a16="http://schemas.microsoft.com/office/drawing/2014/main" id="{D0CB143C-34DD-44AB-9D0B-70A3A9B0E510}"/>
              </a:ext>
            </a:extLst>
          </p:cNvPr>
          <p:cNvGrpSpPr/>
          <p:nvPr/>
        </p:nvGrpSpPr>
        <p:grpSpPr>
          <a:xfrm>
            <a:off x="3329843" y="3118977"/>
            <a:ext cx="744480" cy="363960"/>
            <a:chOff x="3329843" y="3118977"/>
            <a:chExt cx="74448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6385065F-A96A-4CF3-AA94-BDF97AC8C3D3}"/>
                    </a:ext>
                  </a:extLst>
                </p14:cNvPr>
                <p14:cNvContentPartPr/>
                <p14:nvPr/>
              </p14:nvContentPartPr>
              <p14:xfrm>
                <a:off x="3329843" y="3266577"/>
                <a:ext cx="163800" cy="21636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6385065F-A96A-4CF3-AA94-BDF97AC8C3D3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3312203" y="3248937"/>
                  <a:ext cx="1994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B4B16100-EB46-4577-91B4-5B9140C957A5}"/>
                    </a:ext>
                  </a:extLst>
                </p14:cNvPr>
                <p14:cNvContentPartPr/>
                <p14:nvPr/>
              </p14:nvContentPartPr>
              <p14:xfrm>
                <a:off x="3388883" y="3359457"/>
                <a:ext cx="92520" cy="2376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B4B16100-EB46-4577-91B4-5B9140C957A5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3371243" y="3341817"/>
                  <a:ext cx="1281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3038C4AF-4A68-40E6-9541-083B8D88B561}"/>
                    </a:ext>
                  </a:extLst>
                </p14:cNvPr>
                <p14:cNvContentPartPr/>
                <p14:nvPr/>
              </p14:nvContentPartPr>
              <p14:xfrm>
                <a:off x="3575003" y="3277737"/>
                <a:ext cx="108000" cy="19332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3038C4AF-4A68-40E6-9541-083B8D88B561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3557003" y="3260097"/>
                  <a:ext cx="1436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30B10ACF-FA85-46C7-A6D7-B21C49C9759A}"/>
                    </a:ext>
                  </a:extLst>
                </p14:cNvPr>
                <p14:cNvContentPartPr/>
                <p14:nvPr/>
              </p14:nvContentPartPr>
              <p14:xfrm>
                <a:off x="3736283" y="3270897"/>
                <a:ext cx="129240" cy="21060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30B10ACF-FA85-46C7-A6D7-B21C49C9759A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3718283" y="3252897"/>
                  <a:ext cx="164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AC091E30-52F8-46D4-A9B4-7D0D13D52FF7}"/>
                    </a:ext>
                  </a:extLst>
                </p14:cNvPr>
                <p14:cNvContentPartPr/>
                <p14:nvPr/>
              </p14:nvContentPartPr>
              <p14:xfrm>
                <a:off x="3967403" y="3135537"/>
                <a:ext cx="25560" cy="7560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AC091E30-52F8-46D4-A9B4-7D0D13D52FF7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3949763" y="3117537"/>
                  <a:ext cx="612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B3B05563-118A-4CCC-9AF6-3C7C3609DA71}"/>
                    </a:ext>
                  </a:extLst>
                </p14:cNvPr>
                <p14:cNvContentPartPr/>
                <p14:nvPr/>
              </p14:nvContentPartPr>
              <p14:xfrm>
                <a:off x="4034003" y="3118977"/>
                <a:ext cx="40320" cy="5904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B3B05563-118A-4CCC-9AF6-3C7C3609DA71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4016003" y="3100977"/>
                  <a:ext cx="7596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3" name="Group 652">
            <a:extLst>
              <a:ext uri="{FF2B5EF4-FFF2-40B4-BE49-F238E27FC236}">
                <a16:creationId xmlns:a16="http://schemas.microsoft.com/office/drawing/2014/main" id="{F6C5D0B0-2134-4A7A-935D-403926D0882E}"/>
              </a:ext>
            </a:extLst>
          </p:cNvPr>
          <p:cNvGrpSpPr/>
          <p:nvPr/>
        </p:nvGrpSpPr>
        <p:grpSpPr>
          <a:xfrm>
            <a:off x="7902923" y="3171897"/>
            <a:ext cx="1030680" cy="233280"/>
            <a:chOff x="7902923" y="3171897"/>
            <a:chExt cx="103068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5F155314-8B7D-4601-B043-14FFF9FEBF56}"/>
                    </a:ext>
                  </a:extLst>
                </p14:cNvPr>
                <p14:cNvContentPartPr/>
                <p14:nvPr/>
              </p14:nvContentPartPr>
              <p14:xfrm>
                <a:off x="7902923" y="3185577"/>
                <a:ext cx="1800" cy="4644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5F155314-8B7D-4601-B043-14FFF9FEBF56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7884923" y="3167937"/>
                  <a:ext cx="37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0CA6DFF9-AB44-46C9-B8E2-9459AB173F83}"/>
                    </a:ext>
                  </a:extLst>
                </p14:cNvPr>
                <p14:cNvContentPartPr/>
                <p14:nvPr/>
              </p14:nvContentPartPr>
              <p14:xfrm>
                <a:off x="7975283" y="3171897"/>
                <a:ext cx="18000" cy="5580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0CA6DFF9-AB44-46C9-B8E2-9459AB173F83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7957643" y="3154257"/>
                  <a:ext cx="53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66E2F765-BDA6-4FD3-BD80-2EE731C159CD}"/>
                    </a:ext>
                  </a:extLst>
                </p14:cNvPr>
                <p14:cNvContentPartPr/>
                <p14:nvPr/>
              </p14:nvContentPartPr>
              <p14:xfrm>
                <a:off x="8112443" y="3237057"/>
                <a:ext cx="21600" cy="16812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66E2F765-BDA6-4FD3-BD80-2EE731C159CD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8094443" y="3219057"/>
                  <a:ext cx="57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B344B3A3-A9DF-4F23-84E0-09B8473DDF25}"/>
                    </a:ext>
                  </a:extLst>
                </p14:cNvPr>
                <p14:cNvContentPartPr/>
                <p14:nvPr/>
              </p14:nvContentPartPr>
              <p14:xfrm>
                <a:off x="8054843" y="3230217"/>
                <a:ext cx="131400" cy="2808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B344B3A3-A9DF-4F23-84E0-09B8473DDF25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8036843" y="3212577"/>
                  <a:ext cx="167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C53179C6-D518-4F5A-9C6A-5D99ACCB7603}"/>
                    </a:ext>
                  </a:extLst>
                </p14:cNvPr>
                <p14:cNvContentPartPr/>
                <p14:nvPr/>
              </p14:nvContentPartPr>
              <p14:xfrm>
                <a:off x="8242763" y="3237777"/>
                <a:ext cx="22680" cy="15516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C53179C6-D518-4F5A-9C6A-5D99ACCB7603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8224763" y="3219777"/>
                  <a:ext cx="58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C1794B01-8F94-4D26-B71E-E8B97A43F5C5}"/>
                    </a:ext>
                  </a:extLst>
                </p14:cNvPr>
                <p14:cNvContentPartPr/>
                <p14:nvPr/>
              </p14:nvContentPartPr>
              <p14:xfrm>
                <a:off x="8267603" y="3255777"/>
                <a:ext cx="100080" cy="14112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C1794B01-8F94-4D26-B71E-E8B97A43F5C5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8249963" y="3238137"/>
                  <a:ext cx="135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D550DA33-9DF7-469C-966D-65A7EF705DE3}"/>
                    </a:ext>
                  </a:extLst>
                </p14:cNvPr>
                <p14:cNvContentPartPr/>
                <p14:nvPr/>
              </p14:nvContentPartPr>
              <p14:xfrm>
                <a:off x="8440043" y="3236697"/>
                <a:ext cx="93240" cy="15156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D550DA33-9DF7-469C-966D-65A7EF705DE3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8422043" y="3218697"/>
                  <a:ext cx="128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643C021E-308E-4FC8-8AF0-885AD022DE7E}"/>
                    </a:ext>
                  </a:extLst>
                </p14:cNvPr>
                <p14:cNvContentPartPr/>
                <p14:nvPr/>
              </p14:nvContentPartPr>
              <p14:xfrm>
                <a:off x="8453723" y="3293217"/>
                <a:ext cx="84600" cy="3204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643C021E-308E-4FC8-8AF0-885AD022DE7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8435723" y="3275217"/>
                  <a:ext cx="1202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EF596220-0431-4999-ADEF-F6DB2937E228}"/>
                    </a:ext>
                  </a:extLst>
                </p14:cNvPr>
                <p14:cNvContentPartPr/>
                <p14:nvPr/>
              </p14:nvContentPartPr>
              <p14:xfrm>
                <a:off x="8598803" y="3211137"/>
                <a:ext cx="195120" cy="16992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EF596220-0431-4999-ADEF-F6DB2937E228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8580803" y="3193497"/>
                  <a:ext cx="230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F0BA3DB6-4061-4A60-9A23-06CA098BE447}"/>
                    </a:ext>
                  </a:extLst>
                </p14:cNvPr>
                <p14:cNvContentPartPr/>
                <p14:nvPr/>
              </p14:nvContentPartPr>
              <p14:xfrm>
                <a:off x="8831363" y="3206817"/>
                <a:ext cx="101880" cy="16848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F0BA3DB6-4061-4A60-9A23-06CA098BE447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8813723" y="3189177"/>
                  <a:ext cx="1375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BC473CF4-F42B-40D1-BFF7-E163466438B6}"/>
                    </a:ext>
                  </a:extLst>
                </p14:cNvPr>
                <p14:cNvContentPartPr/>
                <p14:nvPr/>
              </p14:nvContentPartPr>
              <p14:xfrm>
                <a:off x="8834243" y="3298617"/>
                <a:ext cx="99360" cy="3024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BC473CF4-F42B-40D1-BFF7-E163466438B6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8816243" y="3280617"/>
                  <a:ext cx="13500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2" name="Group 651">
            <a:extLst>
              <a:ext uri="{FF2B5EF4-FFF2-40B4-BE49-F238E27FC236}">
                <a16:creationId xmlns:a16="http://schemas.microsoft.com/office/drawing/2014/main" id="{A4BEBF10-F0B4-4754-8A39-C65052D0BF7D}"/>
              </a:ext>
            </a:extLst>
          </p:cNvPr>
          <p:cNvGrpSpPr/>
          <p:nvPr/>
        </p:nvGrpSpPr>
        <p:grpSpPr>
          <a:xfrm>
            <a:off x="9201803" y="3103497"/>
            <a:ext cx="1186920" cy="279720"/>
            <a:chOff x="9201803" y="3103497"/>
            <a:chExt cx="118692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7F16B82D-5CF9-4937-B902-F8A6CEB59FA5}"/>
                    </a:ext>
                  </a:extLst>
                </p14:cNvPr>
                <p14:cNvContentPartPr/>
                <p14:nvPr/>
              </p14:nvContentPartPr>
              <p14:xfrm>
                <a:off x="9207563" y="3184857"/>
                <a:ext cx="115200" cy="19836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7F16B82D-5CF9-4937-B902-F8A6CEB59FA5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9189563" y="3167217"/>
                  <a:ext cx="1508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BA87E352-0242-4AA6-92B5-2FEA50A25525}"/>
                    </a:ext>
                  </a:extLst>
                </p14:cNvPr>
                <p14:cNvContentPartPr/>
                <p14:nvPr/>
              </p14:nvContentPartPr>
              <p14:xfrm>
                <a:off x="9201803" y="3261537"/>
                <a:ext cx="136080" cy="3348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BA87E352-0242-4AA6-92B5-2FEA50A25525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9183803" y="3243537"/>
                  <a:ext cx="1717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8D0B2FB0-0634-41BC-8215-980B7C62D4AF}"/>
                    </a:ext>
                  </a:extLst>
                </p14:cNvPr>
                <p14:cNvContentPartPr/>
                <p14:nvPr/>
              </p14:nvContentPartPr>
              <p14:xfrm>
                <a:off x="9389723" y="3251817"/>
                <a:ext cx="104400" cy="11196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8D0B2FB0-0634-41BC-8215-980B7C62D4A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9371723" y="3234177"/>
                  <a:ext cx="1400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0B504A44-B483-4340-B4B4-C5C6118340F4}"/>
                    </a:ext>
                  </a:extLst>
                </p14:cNvPr>
                <p14:cNvContentPartPr/>
                <p14:nvPr/>
              </p14:nvContentPartPr>
              <p14:xfrm>
                <a:off x="9368123" y="3201777"/>
                <a:ext cx="272160" cy="17388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0B504A44-B483-4340-B4B4-C5C6118340F4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9350123" y="3184137"/>
                  <a:ext cx="307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9A586045-F6ED-4885-B75F-05078CB6564B}"/>
                    </a:ext>
                  </a:extLst>
                </p14:cNvPr>
                <p14:cNvContentPartPr/>
                <p14:nvPr/>
              </p14:nvContentPartPr>
              <p14:xfrm>
                <a:off x="9700403" y="3209337"/>
                <a:ext cx="114480" cy="15012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9A586045-F6ED-4885-B75F-05078CB6564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9682763" y="3191337"/>
                  <a:ext cx="1501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AF3B6ABA-484F-4C2F-8CA9-B21503A0400F}"/>
                    </a:ext>
                  </a:extLst>
                </p14:cNvPr>
                <p14:cNvContentPartPr/>
                <p14:nvPr/>
              </p14:nvContentPartPr>
              <p14:xfrm>
                <a:off x="9946643" y="3197817"/>
                <a:ext cx="27720" cy="14040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AF3B6ABA-484F-4C2F-8CA9-B21503A0400F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9928643" y="3179817"/>
                  <a:ext cx="63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3EAA884F-7977-4C6D-92EA-730ECA7E489B}"/>
                    </a:ext>
                  </a:extLst>
                </p14:cNvPr>
                <p14:cNvContentPartPr/>
                <p14:nvPr/>
              </p14:nvContentPartPr>
              <p14:xfrm>
                <a:off x="9869243" y="3177297"/>
                <a:ext cx="180000" cy="3348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3EAA884F-7977-4C6D-92EA-730ECA7E489B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9851243" y="3159657"/>
                  <a:ext cx="215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1609853F-7005-4814-872E-27210769DF02}"/>
                    </a:ext>
                  </a:extLst>
                </p14:cNvPr>
                <p14:cNvContentPartPr/>
                <p14:nvPr/>
              </p14:nvContentPartPr>
              <p14:xfrm>
                <a:off x="10081283" y="3180897"/>
                <a:ext cx="144000" cy="18504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1609853F-7005-4814-872E-27210769DF02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10063643" y="3162897"/>
                  <a:ext cx="179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2A8A8251-734E-436C-85AD-304B68518770}"/>
                    </a:ext>
                  </a:extLst>
                </p14:cNvPr>
                <p14:cNvContentPartPr/>
                <p14:nvPr/>
              </p14:nvContentPartPr>
              <p14:xfrm>
                <a:off x="10309883" y="3105657"/>
                <a:ext cx="15480" cy="7632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2A8A8251-734E-436C-85AD-304B68518770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10292243" y="3087657"/>
                  <a:ext cx="51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920F5185-4F5B-40BC-B428-BD508B4127CF}"/>
                    </a:ext>
                  </a:extLst>
                </p14:cNvPr>
                <p14:cNvContentPartPr/>
                <p14:nvPr/>
              </p14:nvContentPartPr>
              <p14:xfrm>
                <a:off x="10374323" y="3103497"/>
                <a:ext cx="14400" cy="5040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920F5185-4F5B-40BC-B428-BD508B4127CF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10356683" y="3085857"/>
                  <a:ext cx="50040" cy="8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0723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6569F84-584D-4F8E-8B3D-8D829A6B48FC}"/>
              </a:ext>
            </a:extLst>
          </p:cNvPr>
          <p:cNvGrpSpPr/>
          <p:nvPr/>
        </p:nvGrpSpPr>
        <p:grpSpPr>
          <a:xfrm>
            <a:off x="425227" y="190292"/>
            <a:ext cx="2178720" cy="419400"/>
            <a:chOff x="425227" y="190292"/>
            <a:chExt cx="217872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4379DE5-FB7F-4DDC-BC7F-AD99542EC194}"/>
                    </a:ext>
                  </a:extLst>
                </p14:cNvPr>
                <p14:cNvContentPartPr/>
                <p14:nvPr/>
              </p14:nvContentPartPr>
              <p14:xfrm>
                <a:off x="425227" y="200012"/>
                <a:ext cx="77400" cy="341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4379DE5-FB7F-4DDC-BC7F-AD99542EC1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7587" y="182372"/>
                  <a:ext cx="1130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1718B79-881D-4B51-8B7F-0D2F464E5408}"/>
                    </a:ext>
                  </a:extLst>
                </p14:cNvPr>
                <p14:cNvContentPartPr/>
                <p14:nvPr/>
              </p14:nvContentPartPr>
              <p14:xfrm>
                <a:off x="448627" y="190292"/>
                <a:ext cx="214920" cy="181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1718B79-881D-4B51-8B7F-0D2F464E54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0987" y="172652"/>
                  <a:ext cx="250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C4BAF0-172E-43AA-8A31-716A24C49300}"/>
                    </a:ext>
                  </a:extLst>
                </p14:cNvPr>
                <p14:cNvContentPartPr/>
                <p14:nvPr/>
              </p14:nvContentPartPr>
              <p14:xfrm>
                <a:off x="773707" y="305132"/>
                <a:ext cx="34920" cy="220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C4BAF0-172E-43AA-8A31-716A24C493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5707" y="287492"/>
                  <a:ext cx="705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181C4F0-1A4A-40B4-A754-16F645C6F35A}"/>
                    </a:ext>
                  </a:extLst>
                </p14:cNvPr>
                <p14:cNvContentPartPr/>
                <p14:nvPr/>
              </p14:nvContentPartPr>
              <p14:xfrm>
                <a:off x="794587" y="294692"/>
                <a:ext cx="187560" cy="24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181C4F0-1A4A-40B4-A754-16F645C6F3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6587" y="277052"/>
                  <a:ext cx="2232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63912F-291D-4590-96A3-7E490D1BCAB8}"/>
                    </a:ext>
                  </a:extLst>
                </p14:cNvPr>
                <p14:cNvContentPartPr/>
                <p14:nvPr/>
              </p14:nvContentPartPr>
              <p14:xfrm>
                <a:off x="1073587" y="281732"/>
                <a:ext cx="210240" cy="221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63912F-291D-4590-96A3-7E490D1BCAB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55587" y="263732"/>
                  <a:ext cx="2458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F71245C-54D4-4DE8-914E-685A6D5215E8}"/>
                    </a:ext>
                  </a:extLst>
                </p14:cNvPr>
                <p14:cNvContentPartPr/>
                <p14:nvPr/>
              </p14:nvContentPartPr>
              <p14:xfrm>
                <a:off x="1128307" y="455612"/>
                <a:ext cx="146880" cy="23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F71245C-54D4-4DE8-914E-685A6D5215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0307" y="437612"/>
                  <a:ext cx="1825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DCCC388-F1AD-435F-9393-1811CC11298F}"/>
                    </a:ext>
                  </a:extLst>
                </p14:cNvPr>
                <p14:cNvContentPartPr/>
                <p14:nvPr/>
              </p14:nvContentPartPr>
              <p14:xfrm>
                <a:off x="1413787" y="360572"/>
                <a:ext cx="171000" cy="20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DCCC388-F1AD-435F-9393-1811CC11298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95787" y="342572"/>
                  <a:ext cx="2066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80F73B-28E9-49A3-B5A6-DD05CA6820D1}"/>
                    </a:ext>
                  </a:extLst>
                </p14:cNvPr>
                <p14:cNvContentPartPr/>
                <p14:nvPr/>
              </p14:nvContentPartPr>
              <p14:xfrm>
                <a:off x="1720867" y="377132"/>
                <a:ext cx="14040" cy="189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80F73B-28E9-49A3-B5A6-DD05CA6820D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02867" y="359492"/>
                  <a:ext cx="496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DD2D7D-8BE9-4CB7-A9DC-746BC0243338}"/>
                    </a:ext>
                  </a:extLst>
                </p14:cNvPr>
                <p14:cNvContentPartPr/>
                <p14:nvPr/>
              </p14:nvContentPartPr>
              <p14:xfrm>
                <a:off x="1602787" y="382172"/>
                <a:ext cx="233640" cy="35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DD2D7D-8BE9-4CB7-A9DC-746BC02433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84787" y="364532"/>
                  <a:ext cx="269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B9CC1CB-D74F-40C0-B329-78E6E186D082}"/>
                    </a:ext>
                  </a:extLst>
                </p14:cNvPr>
                <p14:cNvContentPartPr/>
                <p14:nvPr/>
              </p14:nvContentPartPr>
              <p14:xfrm>
                <a:off x="1921747" y="402332"/>
                <a:ext cx="32760" cy="167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B9CC1CB-D74F-40C0-B329-78E6E186D0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03747" y="384332"/>
                  <a:ext cx="68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910706-0C03-4DC9-97D9-ABEBAD8D9625}"/>
                    </a:ext>
                  </a:extLst>
                </p14:cNvPr>
                <p14:cNvContentPartPr/>
                <p14:nvPr/>
              </p14:nvContentPartPr>
              <p14:xfrm>
                <a:off x="2071507" y="359852"/>
                <a:ext cx="198360" cy="19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910706-0C03-4DC9-97D9-ABEBAD8D962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53507" y="341852"/>
                  <a:ext cx="234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88FF645-FFE9-44CA-BCA3-CF88666E3679}"/>
                    </a:ext>
                  </a:extLst>
                </p14:cNvPr>
                <p14:cNvContentPartPr/>
                <p14:nvPr/>
              </p14:nvContentPartPr>
              <p14:xfrm>
                <a:off x="2396227" y="355892"/>
                <a:ext cx="207720" cy="253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88FF645-FFE9-44CA-BCA3-CF88666E367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78587" y="337892"/>
                  <a:ext cx="2433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B5DB593-C51C-46D3-A797-FC7EDF5CC058}"/>
                    </a:ext>
                  </a:extLst>
                </p14:cNvPr>
                <p14:cNvContentPartPr/>
                <p14:nvPr/>
              </p14:nvContentPartPr>
              <p14:xfrm>
                <a:off x="2413867" y="450572"/>
                <a:ext cx="154800" cy="22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B5DB593-C51C-46D3-A797-FC7EDF5CC05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96227" y="432572"/>
                  <a:ext cx="19044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FD037A-E8AF-48E7-AB41-27C7CB7C93CC}"/>
              </a:ext>
            </a:extLst>
          </p:cNvPr>
          <p:cNvGrpSpPr/>
          <p:nvPr/>
        </p:nvGrpSpPr>
        <p:grpSpPr>
          <a:xfrm>
            <a:off x="406867" y="998492"/>
            <a:ext cx="702360" cy="264960"/>
            <a:chOff x="406867" y="998492"/>
            <a:chExt cx="70236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6E70A8C-07C4-495A-A444-986D7480E9AC}"/>
                    </a:ext>
                  </a:extLst>
                </p14:cNvPr>
                <p14:cNvContentPartPr/>
                <p14:nvPr/>
              </p14:nvContentPartPr>
              <p14:xfrm>
                <a:off x="406867" y="998492"/>
                <a:ext cx="183600" cy="264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6E70A8C-07C4-495A-A444-986D7480E9A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8867" y="980492"/>
                  <a:ext cx="2192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F6FFAE6-D190-4A7A-906B-7B3D02191704}"/>
                    </a:ext>
                  </a:extLst>
                </p14:cNvPr>
                <p14:cNvContentPartPr/>
                <p14:nvPr/>
              </p14:nvContentPartPr>
              <p14:xfrm>
                <a:off x="668227" y="1079132"/>
                <a:ext cx="105480" cy="17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F6FFAE6-D190-4A7A-906B-7B3D0219170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0587" y="1061492"/>
                  <a:ext cx="141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3F08576-F897-4693-8FD1-2E13A27EF6D5}"/>
                    </a:ext>
                  </a:extLst>
                </p14:cNvPr>
                <p14:cNvContentPartPr/>
                <p14:nvPr/>
              </p14:nvContentPartPr>
              <p14:xfrm>
                <a:off x="689827" y="1128452"/>
                <a:ext cx="112320" cy="49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3F08576-F897-4693-8FD1-2E13A27EF6D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1827" y="1110452"/>
                  <a:ext cx="147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B94B7D-8D58-40BB-B94C-DFD4DA244384}"/>
                    </a:ext>
                  </a:extLst>
                </p14:cNvPr>
                <p14:cNvContentPartPr/>
                <p14:nvPr/>
              </p14:nvContentPartPr>
              <p14:xfrm>
                <a:off x="931387" y="1086692"/>
                <a:ext cx="16560" cy="163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B94B7D-8D58-40BB-B94C-DFD4DA2443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3747" y="1068692"/>
                  <a:ext cx="52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AE257D-58FB-4E69-8E44-F82D691A55D9}"/>
                    </a:ext>
                  </a:extLst>
                </p14:cNvPr>
                <p14:cNvContentPartPr/>
                <p14:nvPr/>
              </p14:nvContentPartPr>
              <p14:xfrm>
                <a:off x="856507" y="1064732"/>
                <a:ext cx="252720" cy="19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AE257D-58FB-4E69-8E44-F82D691A55D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8507" y="1046732"/>
                  <a:ext cx="28836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1B9CF8E-6C5C-4141-8FF2-FEE6221FB428}"/>
              </a:ext>
            </a:extLst>
          </p:cNvPr>
          <p:cNvGrpSpPr/>
          <p:nvPr/>
        </p:nvGrpSpPr>
        <p:grpSpPr>
          <a:xfrm>
            <a:off x="1424227" y="979052"/>
            <a:ext cx="844920" cy="283680"/>
            <a:chOff x="1424227" y="979052"/>
            <a:chExt cx="84492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16B72E-0F12-44A3-A768-16EC9890CBC4}"/>
                    </a:ext>
                  </a:extLst>
                </p14:cNvPr>
                <p14:cNvContentPartPr/>
                <p14:nvPr/>
              </p14:nvContentPartPr>
              <p14:xfrm>
                <a:off x="1426387" y="1012172"/>
                <a:ext cx="32400" cy="249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16B72E-0F12-44A3-A768-16EC9890CBC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08747" y="994172"/>
                  <a:ext cx="680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C14662F-ED6E-473A-A54E-2EF62495692E}"/>
                    </a:ext>
                  </a:extLst>
                </p14:cNvPr>
                <p14:cNvContentPartPr/>
                <p14:nvPr/>
              </p14:nvContentPartPr>
              <p14:xfrm>
                <a:off x="1424227" y="1019732"/>
                <a:ext cx="189000" cy="144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C14662F-ED6E-473A-A54E-2EF62495692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06227" y="1001732"/>
                  <a:ext cx="224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501A62A-7E89-4074-9EA7-59AFA056C657}"/>
                    </a:ext>
                  </a:extLst>
                </p14:cNvPr>
                <p14:cNvContentPartPr/>
                <p14:nvPr/>
              </p14:nvContentPartPr>
              <p14:xfrm>
                <a:off x="1733467" y="1003172"/>
                <a:ext cx="51480" cy="234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501A62A-7E89-4074-9EA7-59AFA056C65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15467" y="985532"/>
                  <a:ext cx="871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A25F854-78B9-4DC2-BC1F-F74D82E27BC3}"/>
                    </a:ext>
                  </a:extLst>
                </p14:cNvPr>
                <p14:cNvContentPartPr/>
                <p14:nvPr/>
              </p14:nvContentPartPr>
              <p14:xfrm>
                <a:off x="1886467" y="1076972"/>
                <a:ext cx="165240" cy="163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A25F854-78B9-4DC2-BC1F-F74D82E27BC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68827" y="1059332"/>
                  <a:ext cx="2008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65FBC27-E654-4001-9055-7E1A2B14CC3E}"/>
                    </a:ext>
                  </a:extLst>
                </p14:cNvPr>
                <p14:cNvContentPartPr/>
                <p14:nvPr/>
              </p14:nvContentPartPr>
              <p14:xfrm>
                <a:off x="1945147" y="1047452"/>
                <a:ext cx="104760" cy="16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65FBC27-E654-4001-9055-7E1A2B14CC3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27507" y="1029452"/>
                  <a:ext cx="1404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B5C4EC3-3569-44B7-8F41-19204C4C7BD6}"/>
                    </a:ext>
                  </a:extLst>
                </p14:cNvPr>
                <p14:cNvContentPartPr/>
                <p14:nvPr/>
              </p14:nvContentPartPr>
              <p14:xfrm>
                <a:off x="2160787" y="979052"/>
                <a:ext cx="108360" cy="283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B5C4EC3-3569-44B7-8F41-19204C4C7BD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42787" y="961052"/>
                  <a:ext cx="14400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ABB70D-AA7C-4903-AF32-D515D6D76701}"/>
              </a:ext>
            </a:extLst>
          </p:cNvPr>
          <p:cNvGrpSpPr/>
          <p:nvPr/>
        </p:nvGrpSpPr>
        <p:grpSpPr>
          <a:xfrm>
            <a:off x="2626987" y="942692"/>
            <a:ext cx="434520" cy="262080"/>
            <a:chOff x="2626987" y="942692"/>
            <a:chExt cx="43452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21BDB0-F2BE-4C9C-AE5A-9574C48F7CA1}"/>
                    </a:ext>
                  </a:extLst>
                </p14:cNvPr>
                <p14:cNvContentPartPr/>
                <p14:nvPr/>
              </p14:nvContentPartPr>
              <p14:xfrm>
                <a:off x="2635987" y="974012"/>
                <a:ext cx="19800" cy="205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21BDB0-F2BE-4C9C-AE5A-9574C48F7C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17987" y="956372"/>
                  <a:ext cx="55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62F53D1-B83A-497E-B9EC-B1FC98E5577A}"/>
                    </a:ext>
                  </a:extLst>
                </p14:cNvPr>
                <p14:cNvContentPartPr/>
                <p14:nvPr/>
              </p14:nvContentPartPr>
              <p14:xfrm>
                <a:off x="2626987" y="967532"/>
                <a:ext cx="172800" cy="237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62F53D1-B83A-497E-B9EC-B1FC98E557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09347" y="949532"/>
                  <a:ext cx="2084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6411F78-2584-4FF9-90CE-28A5047CA6A3}"/>
                    </a:ext>
                  </a:extLst>
                </p14:cNvPr>
                <p14:cNvContentPartPr/>
                <p14:nvPr/>
              </p14:nvContentPartPr>
              <p14:xfrm>
                <a:off x="2938387" y="942692"/>
                <a:ext cx="116280" cy="246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6411F78-2584-4FF9-90CE-28A5047CA6A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20387" y="924692"/>
                  <a:ext cx="1519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45D1715-3EEB-4A6A-8C02-A579D0F4BE64}"/>
                    </a:ext>
                  </a:extLst>
                </p14:cNvPr>
                <p14:cNvContentPartPr/>
                <p14:nvPr/>
              </p14:nvContentPartPr>
              <p14:xfrm>
                <a:off x="2960707" y="1088852"/>
                <a:ext cx="100800" cy="38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45D1715-3EEB-4A6A-8C02-A579D0F4BE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43067" y="1071212"/>
                  <a:ext cx="13644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3E3E03D-7E93-441C-ADD3-E33D35119E2A}"/>
              </a:ext>
            </a:extLst>
          </p:cNvPr>
          <p:cNvGrpSpPr/>
          <p:nvPr/>
        </p:nvGrpSpPr>
        <p:grpSpPr>
          <a:xfrm>
            <a:off x="3506827" y="863492"/>
            <a:ext cx="101520" cy="88560"/>
            <a:chOff x="3506827" y="863492"/>
            <a:chExt cx="101520" cy="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DE68B9D-A370-4A38-9D0A-FED18C998010}"/>
                    </a:ext>
                  </a:extLst>
                </p14:cNvPr>
                <p14:cNvContentPartPr/>
                <p14:nvPr/>
              </p14:nvContentPartPr>
              <p14:xfrm>
                <a:off x="3506827" y="863492"/>
                <a:ext cx="27720" cy="88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DE68B9D-A370-4A38-9D0A-FED18C99801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89187" y="845852"/>
                  <a:ext cx="63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B7D2AD-2119-412D-A55E-971023A7EE05}"/>
                    </a:ext>
                  </a:extLst>
                </p14:cNvPr>
                <p14:cNvContentPartPr/>
                <p14:nvPr/>
              </p14:nvContentPartPr>
              <p14:xfrm>
                <a:off x="3592147" y="870692"/>
                <a:ext cx="16200" cy="73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B7D2AD-2119-412D-A55E-971023A7EE0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74147" y="853052"/>
                  <a:ext cx="5184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A27B36E-6BF2-48EF-B91F-B055BBD53585}"/>
              </a:ext>
            </a:extLst>
          </p:cNvPr>
          <p:cNvGrpSpPr/>
          <p:nvPr/>
        </p:nvGrpSpPr>
        <p:grpSpPr>
          <a:xfrm>
            <a:off x="3867187" y="837932"/>
            <a:ext cx="405720" cy="345240"/>
            <a:chOff x="3867187" y="837932"/>
            <a:chExt cx="4057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72A5AE0-CC6D-4D28-BF6F-FA8DC57C70B7}"/>
                    </a:ext>
                  </a:extLst>
                </p14:cNvPr>
                <p14:cNvContentPartPr/>
                <p14:nvPr/>
              </p14:nvContentPartPr>
              <p14:xfrm>
                <a:off x="3867187" y="981212"/>
                <a:ext cx="154440" cy="19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72A5AE0-CC6D-4D28-BF6F-FA8DC57C70B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49187" y="963572"/>
                  <a:ext cx="1900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216951-4BD6-4BEB-B8E8-3EB98450EE22}"/>
                    </a:ext>
                  </a:extLst>
                </p14:cNvPr>
                <p14:cNvContentPartPr/>
                <p14:nvPr/>
              </p14:nvContentPartPr>
              <p14:xfrm>
                <a:off x="3879787" y="976892"/>
                <a:ext cx="136800" cy="206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216951-4BD6-4BEB-B8E8-3EB98450EE2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62147" y="959252"/>
                  <a:ext cx="1724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BAB391D-75E2-4404-85D4-152E10B1DE64}"/>
                    </a:ext>
                  </a:extLst>
                </p14:cNvPr>
                <p14:cNvContentPartPr/>
                <p14:nvPr/>
              </p14:nvContentPartPr>
              <p14:xfrm>
                <a:off x="4150147" y="837932"/>
                <a:ext cx="122760" cy="127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BAB391D-75E2-4404-85D4-152E10B1DE6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32507" y="819932"/>
                  <a:ext cx="15840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7CC7508-63B0-48EB-8760-8C382275C745}"/>
              </a:ext>
            </a:extLst>
          </p:cNvPr>
          <p:cNvGrpSpPr/>
          <p:nvPr/>
        </p:nvGrpSpPr>
        <p:grpSpPr>
          <a:xfrm>
            <a:off x="5233387" y="804092"/>
            <a:ext cx="91800" cy="77760"/>
            <a:chOff x="5233387" y="804092"/>
            <a:chExt cx="91800" cy="7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477E51B-BF0B-42B4-9122-310BC063CD17}"/>
                    </a:ext>
                  </a:extLst>
                </p14:cNvPr>
                <p14:cNvContentPartPr/>
                <p14:nvPr/>
              </p14:nvContentPartPr>
              <p14:xfrm>
                <a:off x="5233387" y="833972"/>
                <a:ext cx="12600" cy="47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477E51B-BF0B-42B4-9122-310BC063CD1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15387" y="815972"/>
                  <a:ext cx="48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50B4CC-1065-4B35-ABA4-FCD200536BB0}"/>
                    </a:ext>
                  </a:extLst>
                </p14:cNvPr>
                <p14:cNvContentPartPr/>
                <p14:nvPr/>
              </p14:nvContentPartPr>
              <p14:xfrm>
                <a:off x="5293507" y="804092"/>
                <a:ext cx="31680" cy="64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50B4CC-1065-4B35-ABA4-FCD200536BB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75867" y="786452"/>
                  <a:ext cx="6732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ACC23EB-416B-4A1D-B759-E0669834998C}"/>
              </a:ext>
            </a:extLst>
          </p:cNvPr>
          <p:cNvGrpSpPr/>
          <p:nvPr/>
        </p:nvGrpSpPr>
        <p:grpSpPr>
          <a:xfrm>
            <a:off x="724387" y="2068052"/>
            <a:ext cx="606960" cy="358200"/>
            <a:chOff x="724387" y="2068052"/>
            <a:chExt cx="60696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4D7074C-8712-4420-9895-0E8C19858B94}"/>
                    </a:ext>
                  </a:extLst>
                </p14:cNvPr>
                <p14:cNvContentPartPr/>
                <p14:nvPr/>
              </p14:nvContentPartPr>
              <p14:xfrm>
                <a:off x="724387" y="2068052"/>
                <a:ext cx="276840" cy="358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4D7074C-8712-4420-9895-0E8C19858B9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6747" y="2050052"/>
                  <a:ext cx="3124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4CCFCE8-302E-497E-84CD-7A5102087EC9}"/>
                    </a:ext>
                  </a:extLst>
                </p14:cNvPr>
                <p14:cNvContentPartPr/>
                <p14:nvPr/>
              </p14:nvContentPartPr>
              <p14:xfrm>
                <a:off x="776587" y="2259572"/>
                <a:ext cx="178200" cy="15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4CCFCE8-302E-497E-84CD-7A5102087EC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8947" y="2241572"/>
                  <a:ext cx="2138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3A7D3A6-F7B2-48C6-B3B5-A9E444DD1E86}"/>
                    </a:ext>
                  </a:extLst>
                </p14:cNvPr>
                <p14:cNvContentPartPr/>
                <p14:nvPr/>
              </p14:nvContentPartPr>
              <p14:xfrm>
                <a:off x="1157107" y="2198372"/>
                <a:ext cx="174240" cy="209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3A7D3A6-F7B2-48C6-B3B5-A9E444DD1E8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39467" y="2180732"/>
                  <a:ext cx="209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3D8D6D7-3EAA-4190-8EFF-D9E6D00BBFE6}"/>
                    </a:ext>
                  </a:extLst>
                </p14:cNvPr>
                <p14:cNvContentPartPr/>
                <p14:nvPr/>
              </p14:nvContentPartPr>
              <p14:xfrm>
                <a:off x="1193467" y="2177492"/>
                <a:ext cx="124200" cy="213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3D8D6D7-3EAA-4190-8EFF-D9E6D00BBFE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75467" y="2159852"/>
                  <a:ext cx="15984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8E1EE02-F155-41E2-A6DD-9DD46BDD0C85}"/>
              </a:ext>
            </a:extLst>
          </p:cNvPr>
          <p:cNvGrpSpPr/>
          <p:nvPr/>
        </p:nvGrpSpPr>
        <p:grpSpPr>
          <a:xfrm>
            <a:off x="1627627" y="2041412"/>
            <a:ext cx="415800" cy="352080"/>
            <a:chOff x="1627627" y="2041412"/>
            <a:chExt cx="41580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275CE8E-8505-4395-AC12-47BDB2E70D95}"/>
                    </a:ext>
                  </a:extLst>
                </p14:cNvPr>
                <p14:cNvContentPartPr/>
                <p14:nvPr/>
              </p14:nvContentPartPr>
              <p14:xfrm>
                <a:off x="1627627" y="2041412"/>
                <a:ext cx="186480" cy="318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275CE8E-8505-4395-AC12-47BDB2E70D9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09987" y="2023772"/>
                  <a:ext cx="2221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F8C37B-218A-4B53-94BB-6F706186CE3A}"/>
                    </a:ext>
                  </a:extLst>
                </p14:cNvPr>
                <p14:cNvContentPartPr/>
                <p14:nvPr/>
              </p14:nvContentPartPr>
              <p14:xfrm>
                <a:off x="1965307" y="2080652"/>
                <a:ext cx="78120" cy="3128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F8C37B-218A-4B53-94BB-6F706186CE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47667" y="2062652"/>
                  <a:ext cx="11376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18846A3-3A66-4718-BE3E-96B2DCF58174}"/>
              </a:ext>
            </a:extLst>
          </p:cNvPr>
          <p:cNvGrpSpPr/>
          <p:nvPr/>
        </p:nvGrpSpPr>
        <p:grpSpPr>
          <a:xfrm>
            <a:off x="2207227" y="2027732"/>
            <a:ext cx="396000" cy="415080"/>
            <a:chOff x="2207227" y="2027732"/>
            <a:chExt cx="396000" cy="4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50DB761-603E-4D03-AECE-9218C86141C3}"/>
                    </a:ext>
                  </a:extLst>
                </p14:cNvPr>
                <p14:cNvContentPartPr/>
                <p14:nvPr/>
              </p14:nvContentPartPr>
              <p14:xfrm>
                <a:off x="2207227" y="2222492"/>
                <a:ext cx="134640" cy="185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50DB761-603E-4D03-AECE-9218C86141C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89587" y="2204852"/>
                  <a:ext cx="1702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BC6A298-8E7D-470D-96AC-A8D4693572CF}"/>
                    </a:ext>
                  </a:extLst>
                </p14:cNvPr>
                <p14:cNvContentPartPr/>
                <p14:nvPr/>
              </p14:nvContentPartPr>
              <p14:xfrm>
                <a:off x="2246107" y="2220332"/>
                <a:ext cx="100080" cy="192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BC6A298-8E7D-470D-96AC-A8D4693572C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28107" y="2202332"/>
                  <a:ext cx="135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FE08FFE-20FC-4C51-BD07-AABB5FEC7DB1}"/>
                    </a:ext>
                  </a:extLst>
                </p14:cNvPr>
                <p14:cNvContentPartPr/>
                <p14:nvPr/>
              </p14:nvContentPartPr>
              <p14:xfrm>
                <a:off x="2484067" y="2027732"/>
                <a:ext cx="119160" cy="415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FE08FFE-20FC-4C51-BD07-AABB5FEC7DB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66067" y="2010092"/>
                  <a:ext cx="154800" cy="45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2B124CA-D16B-4111-87CD-E53EEA6B02F5}"/>
              </a:ext>
            </a:extLst>
          </p:cNvPr>
          <p:cNvGrpSpPr/>
          <p:nvPr/>
        </p:nvGrpSpPr>
        <p:grpSpPr>
          <a:xfrm>
            <a:off x="702787" y="2749532"/>
            <a:ext cx="190080" cy="441720"/>
            <a:chOff x="702787" y="2749532"/>
            <a:chExt cx="190080" cy="44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3BB7EE9-9C40-4D3E-9F31-EC4248D5BD68}"/>
                    </a:ext>
                  </a:extLst>
                </p14:cNvPr>
                <p14:cNvContentPartPr/>
                <p14:nvPr/>
              </p14:nvContentPartPr>
              <p14:xfrm>
                <a:off x="702787" y="2749532"/>
                <a:ext cx="190080" cy="44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3BB7EE9-9C40-4D3E-9F31-EC4248D5BD6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4787" y="2731532"/>
                  <a:ext cx="22572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5A57BF9-ABDA-41B7-BB39-65A8E9246CFC}"/>
                    </a:ext>
                  </a:extLst>
                </p14:cNvPr>
                <p14:cNvContentPartPr/>
                <p14:nvPr/>
              </p14:nvContentPartPr>
              <p14:xfrm>
                <a:off x="752467" y="2948612"/>
                <a:ext cx="130320" cy="30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5A57BF9-ABDA-41B7-BB39-65A8E9246CF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4467" y="2930612"/>
                  <a:ext cx="16596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808E76C-76C5-46A5-986D-6588A40FEE28}"/>
              </a:ext>
            </a:extLst>
          </p:cNvPr>
          <p:cNvGrpSpPr/>
          <p:nvPr/>
        </p:nvGrpSpPr>
        <p:grpSpPr>
          <a:xfrm>
            <a:off x="1097707" y="2946092"/>
            <a:ext cx="172440" cy="268920"/>
            <a:chOff x="1097707" y="2946092"/>
            <a:chExt cx="17244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5803454-CCD7-4F50-AD20-F32093D02E18}"/>
                    </a:ext>
                  </a:extLst>
                </p14:cNvPr>
                <p14:cNvContentPartPr/>
                <p14:nvPr/>
              </p14:nvContentPartPr>
              <p14:xfrm>
                <a:off x="1114627" y="2974892"/>
                <a:ext cx="155520" cy="2401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5803454-CCD7-4F50-AD20-F32093D02E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96627" y="2957252"/>
                  <a:ext cx="1911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89E867C-84A6-44C4-9C45-67375C507E25}"/>
                    </a:ext>
                  </a:extLst>
                </p14:cNvPr>
                <p14:cNvContentPartPr/>
                <p14:nvPr/>
              </p14:nvContentPartPr>
              <p14:xfrm>
                <a:off x="1097707" y="2946092"/>
                <a:ext cx="157320" cy="238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89E867C-84A6-44C4-9C45-67375C507E2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9707" y="2928452"/>
                  <a:ext cx="19296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8FB9BF1-2F7E-45CC-A192-06A931E77406}"/>
              </a:ext>
            </a:extLst>
          </p:cNvPr>
          <p:cNvGrpSpPr/>
          <p:nvPr/>
        </p:nvGrpSpPr>
        <p:grpSpPr>
          <a:xfrm>
            <a:off x="1627627" y="2800292"/>
            <a:ext cx="145800" cy="295560"/>
            <a:chOff x="1627627" y="2800292"/>
            <a:chExt cx="14580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6782417-99FA-498D-A588-CC5593B28BB5}"/>
                    </a:ext>
                  </a:extLst>
                </p14:cNvPr>
                <p14:cNvContentPartPr/>
                <p14:nvPr/>
              </p14:nvContentPartPr>
              <p14:xfrm>
                <a:off x="1627627" y="2838812"/>
                <a:ext cx="25920" cy="257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6782417-99FA-498D-A588-CC5593B28BB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09627" y="2820812"/>
                  <a:ext cx="615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B17D6C1-8965-43DE-86C7-A926F7B0EF06}"/>
                    </a:ext>
                  </a:extLst>
                </p14:cNvPr>
                <p14:cNvContentPartPr/>
                <p14:nvPr/>
              </p14:nvContentPartPr>
              <p14:xfrm>
                <a:off x="1648507" y="2800292"/>
                <a:ext cx="124920" cy="1526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B17D6C1-8965-43DE-86C7-A926F7B0EF0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30507" y="2782292"/>
                  <a:ext cx="16056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AC11F54-99BF-4161-A54F-A44DFEA3B996}"/>
              </a:ext>
            </a:extLst>
          </p:cNvPr>
          <p:cNvGrpSpPr/>
          <p:nvPr/>
        </p:nvGrpSpPr>
        <p:grpSpPr>
          <a:xfrm>
            <a:off x="2037667" y="2657372"/>
            <a:ext cx="619200" cy="428040"/>
            <a:chOff x="2037667" y="2657372"/>
            <a:chExt cx="61920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AA3FFDF-D8E0-4E2B-8414-491BF71C6F24}"/>
                    </a:ext>
                  </a:extLst>
                </p14:cNvPr>
                <p14:cNvContentPartPr/>
                <p14:nvPr/>
              </p14:nvContentPartPr>
              <p14:xfrm>
                <a:off x="2037667" y="2697332"/>
                <a:ext cx="113040" cy="372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AA3FFDF-D8E0-4E2B-8414-491BF71C6F2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19667" y="2679692"/>
                  <a:ext cx="1486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50276DD-250F-4347-ADB9-8F9D2914F1D4}"/>
                    </a:ext>
                  </a:extLst>
                </p14:cNvPr>
                <p14:cNvContentPartPr/>
                <p14:nvPr/>
              </p14:nvContentPartPr>
              <p14:xfrm>
                <a:off x="2274187" y="2901092"/>
                <a:ext cx="137880" cy="137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50276DD-250F-4347-ADB9-8F9D2914F1D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56187" y="2883092"/>
                  <a:ext cx="173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2BB80DD-1A8F-4441-A855-FE73722E7F45}"/>
                    </a:ext>
                  </a:extLst>
                </p14:cNvPr>
                <p14:cNvContentPartPr/>
                <p14:nvPr/>
              </p14:nvContentPartPr>
              <p14:xfrm>
                <a:off x="2276347" y="2849612"/>
                <a:ext cx="116280" cy="189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2BB80DD-1A8F-4441-A855-FE73722E7F4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258707" y="2831972"/>
                  <a:ext cx="151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A9E7B99-B01D-446F-9912-C15FD78C1CA5}"/>
                    </a:ext>
                  </a:extLst>
                </p14:cNvPr>
                <p14:cNvContentPartPr/>
                <p14:nvPr/>
              </p14:nvContentPartPr>
              <p14:xfrm>
                <a:off x="2546707" y="2657372"/>
                <a:ext cx="110160" cy="4280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A9E7B99-B01D-446F-9912-C15FD78C1CA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28707" y="2639732"/>
                  <a:ext cx="145800" cy="46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474F733-5646-43A5-BCA8-7F24251C4C0E}"/>
              </a:ext>
            </a:extLst>
          </p:cNvPr>
          <p:cNvGrpSpPr/>
          <p:nvPr/>
        </p:nvGrpSpPr>
        <p:grpSpPr>
          <a:xfrm>
            <a:off x="5675470" y="901486"/>
            <a:ext cx="250560" cy="172800"/>
            <a:chOff x="5675470" y="901486"/>
            <a:chExt cx="2505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0B6618F-94AC-42BC-9A0C-489B9B54DF5E}"/>
                    </a:ext>
                  </a:extLst>
                </p14:cNvPr>
                <p14:cNvContentPartPr/>
                <p14:nvPr/>
              </p14:nvContentPartPr>
              <p14:xfrm>
                <a:off x="5675470" y="906166"/>
                <a:ext cx="33120" cy="168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0B6618F-94AC-42BC-9A0C-489B9B54DF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57830" y="888166"/>
                  <a:ext cx="687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9DF6344-91F3-4181-BD93-33475B4BBA19}"/>
                    </a:ext>
                  </a:extLst>
                </p14:cNvPr>
                <p14:cNvContentPartPr/>
                <p14:nvPr/>
              </p14:nvContentPartPr>
              <p14:xfrm>
                <a:off x="5815150" y="914086"/>
                <a:ext cx="15480" cy="145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9DF6344-91F3-4181-BD93-33475B4BBA1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97150" y="896086"/>
                  <a:ext cx="51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B2ECBBB-CD69-479D-B834-41D3AB2355C3}"/>
                    </a:ext>
                  </a:extLst>
                </p14:cNvPr>
                <p14:cNvContentPartPr/>
                <p14:nvPr/>
              </p14:nvContentPartPr>
              <p14:xfrm>
                <a:off x="5806870" y="901486"/>
                <a:ext cx="119160" cy="27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B2ECBBB-CD69-479D-B834-41D3AB2355C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89230" y="883846"/>
                  <a:ext cx="154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4075A72-89ED-4CDA-B88F-C9A39CC1FFFC}"/>
                    </a:ext>
                  </a:extLst>
                </p14:cNvPr>
                <p14:cNvContentPartPr/>
                <p14:nvPr/>
              </p14:nvContentPartPr>
              <p14:xfrm>
                <a:off x="5830270" y="977446"/>
                <a:ext cx="95400" cy="28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4075A72-89ED-4CDA-B88F-C9A39CC1FFF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12270" y="959446"/>
                  <a:ext cx="13104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BB9CF69-9BFA-45CA-BA0F-8EC96A406CA2}"/>
              </a:ext>
            </a:extLst>
          </p:cNvPr>
          <p:cNvGrpSpPr/>
          <p:nvPr/>
        </p:nvGrpSpPr>
        <p:grpSpPr>
          <a:xfrm>
            <a:off x="6226630" y="874486"/>
            <a:ext cx="520200" cy="218520"/>
            <a:chOff x="6226630" y="874486"/>
            <a:chExt cx="52020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7A4858B-80A9-4F6C-8988-AE4B5AD27976}"/>
                    </a:ext>
                  </a:extLst>
                </p14:cNvPr>
                <p14:cNvContentPartPr/>
                <p14:nvPr/>
              </p14:nvContentPartPr>
              <p14:xfrm>
                <a:off x="6242830" y="888886"/>
                <a:ext cx="25200" cy="186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7A4858B-80A9-4F6C-8988-AE4B5AD2797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4830" y="871246"/>
                  <a:ext cx="60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6BBE0FD-DDFB-4B35-AD81-7BA7A77E6DC5}"/>
                    </a:ext>
                  </a:extLst>
                </p14:cNvPr>
                <p14:cNvContentPartPr/>
                <p14:nvPr/>
              </p14:nvContentPartPr>
              <p14:xfrm>
                <a:off x="6226630" y="874486"/>
                <a:ext cx="183960" cy="204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6BBE0FD-DDFB-4B35-AD81-7BA7A77E6DC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08990" y="856486"/>
                  <a:ext cx="2196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9EF0EEB-FD0C-41AD-87CA-29DADD50F9AD}"/>
                    </a:ext>
                  </a:extLst>
                </p14:cNvPr>
                <p14:cNvContentPartPr/>
                <p14:nvPr/>
              </p14:nvContentPartPr>
              <p14:xfrm>
                <a:off x="6488710" y="936046"/>
                <a:ext cx="22680" cy="153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9EF0EEB-FD0C-41AD-87CA-29DADD50F9A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71070" y="918406"/>
                  <a:ext cx="583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30E1C99-FA8B-4ADF-B248-C88B3EBAB607}"/>
                    </a:ext>
                  </a:extLst>
                </p14:cNvPr>
                <p14:cNvContentPartPr/>
                <p14:nvPr/>
              </p14:nvContentPartPr>
              <p14:xfrm>
                <a:off x="6422830" y="965206"/>
                <a:ext cx="115200" cy="38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30E1C99-FA8B-4ADF-B248-C88B3EBAB60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05190" y="947566"/>
                  <a:ext cx="1508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05833CC-DAA5-4183-8AAB-5E3F285362B4}"/>
                    </a:ext>
                  </a:extLst>
                </p14:cNvPr>
                <p14:cNvContentPartPr/>
                <p14:nvPr/>
              </p14:nvContentPartPr>
              <p14:xfrm>
                <a:off x="6623710" y="919126"/>
                <a:ext cx="123120" cy="173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05833CC-DAA5-4183-8AAB-5E3F285362B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606070" y="901126"/>
                  <a:ext cx="158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316452D-0F42-43C8-8FDC-DF1D363496B4}"/>
                    </a:ext>
                  </a:extLst>
                </p14:cNvPr>
                <p14:cNvContentPartPr/>
                <p14:nvPr/>
              </p14:nvContentPartPr>
              <p14:xfrm>
                <a:off x="6628750" y="1012006"/>
                <a:ext cx="94320" cy="22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316452D-0F42-43C8-8FDC-DF1D363496B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611110" y="994006"/>
                  <a:ext cx="12996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65B714E-00E6-432A-AA83-CF763D0E66D8}"/>
              </a:ext>
            </a:extLst>
          </p:cNvPr>
          <p:cNvGrpSpPr/>
          <p:nvPr/>
        </p:nvGrpSpPr>
        <p:grpSpPr>
          <a:xfrm>
            <a:off x="7013590" y="868726"/>
            <a:ext cx="1225440" cy="267480"/>
            <a:chOff x="7013590" y="868726"/>
            <a:chExt cx="122544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2093E7D-7919-4CE0-8381-2842C481634C}"/>
                    </a:ext>
                  </a:extLst>
                </p14:cNvPr>
                <p14:cNvContentPartPr/>
                <p14:nvPr/>
              </p14:nvContentPartPr>
              <p14:xfrm>
                <a:off x="7013590" y="907966"/>
                <a:ext cx="23400" cy="163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093E7D-7919-4CE0-8381-2842C481634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95950" y="890326"/>
                  <a:ext cx="59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B6CC59F-E44A-4C60-B9E6-6F4DCDC8FB3C}"/>
                    </a:ext>
                  </a:extLst>
                </p14:cNvPr>
                <p14:cNvContentPartPr/>
                <p14:nvPr/>
              </p14:nvContentPartPr>
              <p14:xfrm>
                <a:off x="7019350" y="868726"/>
                <a:ext cx="157680" cy="217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B6CC59F-E44A-4C60-B9E6-6F4DCDC8FB3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01350" y="850726"/>
                  <a:ext cx="193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D6165E0-A7BE-4220-AD3B-094D8625DED2}"/>
                    </a:ext>
                  </a:extLst>
                </p14:cNvPr>
                <p14:cNvContentPartPr/>
                <p14:nvPr/>
              </p14:nvContentPartPr>
              <p14:xfrm>
                <a:off x="7263070" y="900406"/>
                <a:ext cx="104760" cy="1886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D6165E0-A7BE-4220-AD3B-094D8625DED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45430" y="882766"/>
                  <a:ext cx="1404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C7309BE-386E-451E-A677-2D1838E1F8AD}"/>
                    </a:ext>
                  </a:extLst>
                </p14:cNvPr>
                <p14:cNvContentPartPr/>
                <p14:nvPr/>
              </p14:nvContentPartPr>
              <p14:xfrm>
                <a:off x="7424710" y="941446"/>
                <a:ext cx="199080" cy="194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C7309BE-386E-451E-A677-2D1838E1F8A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406710" y="923806"/>
                  <a:ext cx="234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BF1C549-6C80-4DF6-9DF5-623B3892B7E5}"/>
                    </a:ext>
                  </a:extLst>
                </p14:cNvPr>
                <p14:cNvContentPartPr/>
                <p14:nvPr/>
              </p14:nvContentPartPr>
              <p14:xfrm>
                <a:off x="7680670" y="911566"/>
                <a:ext cx="147240" cy="1821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BF1C549-6C80-4DF6-9DF5-623B3892B7E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62670" y="893566"/>
                  <a:ext cx="1828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043772E-641E-42D3-82A4-237168753A45}"/>
                    </a:ext>
                  </a:extLst>
                </p14:cNvPr>
                <p14:cNvContentPartPr/>
                <p14:nvPr/>
              </p14:nvContentPartPr>
              <p14:xfrm>
                <a:off x="7714150" y="1013446"/>
                <a:ext cx="116640" cy="14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043772E-641E-42D3-82A4-237168753A4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696510" y="995806"/>
                  <a:ext cx="152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EC63AD8-5811-4340-8283-6B9F9A4E9EC3}"/>
                    </a:ext>
                  </a:extLst>
                </p14:cNvPr>
                <p14:cNvContentPartPr/>
                <p14:nvPr/>
              </p14:nvContentPartPr>
              <p14:xfrm>
                <a:off x="7951750" y="927766"/>
                <a:ext cx="20520" cy="150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EC63AD8-5811-4340-8283-6B9F9A4E9EC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934110" y="909766"/>
                  <a:ext cx="561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8AE7787-9F9A-44F5-AC48-E72ED2C2514A}"/>
                    </a:ext>
                  </a:extLst>
                </p14:cNvPr>
                <p14:cNvContentPartPr/>
                <p14:nvPr/>
              </p14:nvContentPartPr>
              <p14:xfrm>
                <a:off x="8050030" y="897526"/>
                <a:ext cx="189000" cy="178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8AE7787-9F9A-44F5-AC48-E72ED2C2514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032030" y="879526"/>
                  <a:ext cx="22464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3D4EA37-900D-46C2-AA23-D839653A94B0}"/>
              </a:ext>
            </a:extLst>
          </p:cNvPr>
          <p:cNvGrpSpPr/>
          <p:nvPr/>
        </p:nvGrpSpPr>
        <p:grpSpPr>
          <a:xfrm>
            <a:off x="8435230" y="856846"/>
            <a:ext cx="2201760" cy="248040"/>
            <a:chOff x="8435230" y="856846"/>
            <a:chExt cx="220176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1D74930-237D-4FE6-978C-72F18A33760A}"/>
                    </a:ext>
                  </a:extLst>
                </p14:cNvPr>
                <p14:cNvContentPartPr/>
                <p14:nvPr/>
              </p14:nvContentPartPr>
              <p14:xfrm>
                <a:off x="8435230" y="856846"/>
                <a:ext cx="135360" cy="2408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1D74930-237D-4FE6-978C-72F18A33760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417230" y="838846"/>
                  <a:ext cx="1710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B843F11-F4D0-4286-8CBA-DBEC5108C3B5}"/>
                    </a:ext>
                  </a:extLst>
                </p14:cNvPr>
                <p14:cNvContentPartPr/>
                <p14:nvPr/>
              </p14:nvContentPartPr>
              <p14:xfrm>
                <a:off x="8626390" y="941086"/>
                <a:ext cx="137520" cy="153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B843F11-F4D0-4286-8CBA-DBEC5108C3B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08390" y="923446"/>
                  <a:ext cx="173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CBF805F-1FC5-44D7-912F-AB4693CD1582}"/>
                    </a:ext>
                  </a:extLst>
                </p14:cNvPr>
                <p14:cNvContentPartPr/>
                <p14:nvPr/>
              </p14:nvContentPartPr>
              <p14:xfrm>
                <a:off x="8861830" y="913726"/>
                <a:ext cx="184680" cy="191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CBF805F-1FC5-44D7-912F-AB4693CD158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44190" y="895726"/>
                  <a:ext cx="220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5821FF0-0131-4EBC-A649-3FAB9AA142D1}"/>
                    </a:ext>
                  </a:extLst>
                </p14:cNvPr>
                <p14:cNvContentPartPr/>
                <p14:nvPr/>
              </p14:nvContentPartPr>
              <p14:xfrm>
                <a:off x="9156670" y="873766"/>
                <a:ext cx="122040" cy="192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5821FF0-0131-4EBC-A649-3FAB9AA142D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138670" y="856126"/>
                  <a:ext cx="1576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D53D0A8-6059-495E-ACF1-BA36432D203F}"/>
                    </a:ext>
                  </a:extLst>
                </p14:cNvPr>
                <p14:cNvContentPartPr/>
                <p14:nvPr/>
              </p14:nvContentPartPr>
              <p14:xfrm>
                <a:off x="9374110" y="912646"/>
                <a:ext cx="38520" cy="1404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D53D0A8-6059-495E-ACF1-BA36432D203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356110" y="894646"/>
                  <a:ext cx="741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14AF4EF-3D58-4809-B17D-6E860B397336}"/>
                    </a:ext>
                  </a:extLst>
                </p14:cNvPr>
                <p14:cNvContentPartPr/>
                <p14:nvPr/>
              </p14:nvContentPartPr>
              <p14:xfrm>
                <a:off x="9563110" y="913366"/>
                <a:ext cx="87120" cy="132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14AF4EF-3D58-4809-B17D-6E860B39733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45110" y="895366"/>
                  <a:ext cx="122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CA7CB72-A979-4528-82EF-1D569611DF18}"/>
                    </a:ext>
                  </a:extLst>
                </p14:cNvPr>
                <p14:cNvContentPartPr/>
                <p14:nvPr/>
              </p14:nvContentPartPr>
              <p14:xfrm>
                <a:off x="9780910" y="922006"/>
                <a:ext cx="13680" cy="128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CA7CB72-A979-4528-82EF-1D569611DF1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63270" y="904366"/>
                  <a:ext cx="49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D447973-132B-45FC-BE2E-4E3E18B96C37}"/>
                    </a:ext>
                  </a:extLst>
                </p14:cNvPr>
                <p14:cNvContentPartPr/>
                <p14:nvPr/>
              </p14:nvContentPartPr>
              <p14:xfrm>
                <a:off x="9700990" y="904006"/>
                <a:ext cx="215280" cy="280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D447973-132B-45FC-BE2E-4E3E18B96C3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683350" y="886366"/>
                  <a:ext cx="2509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262EB4F-2BBE-41B2-8BA7-91E56D317907}"/>
                    </a:ext>
                  </a:extLst>
                </p14:cNvPr>
                <p14:cNvContentPartPr/>
                <p14:nvPr/>
              </p14:nvContentPartPr>
              <p14:xfrm>
                <a:off x="9934990" y="894286"/>
                <a:ext cx="154080" cy="1688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262EB4F-2BBE-41B2-8BA7-91E56D31790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917350" y="876646"/>
                  <a:ext cx="1897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CC863CC-2DFA-4C04-B64C-967F734A5A2D}"/>
                    </a:ext>
                  </a:extLst>
                </p14:cNvPr>
                <p14:cNvContentPartPr/>
                <p14:nvPr/>
              </p14:nvContentPartPr>
              <p14:xfrm>
                <a:off x="10233430" y="925246"/>
                <a:ext cx="145800" cy="150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CC863CC-2DFA-4C04-B64C-967F734A5A2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215430" y="907246"/>
                  <a:ext cx="181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10F8A30-E91F-4A56-880B-942516D8811F}"/>
                    </a:ext>
                  </a:extLst>
                </p14:cNvPr>
                <p14:cNvContentPartPr/>
                <p14:nvPr/>
              </p14:nvContentPartPr>
              <p14:xfrm>
                <a:off x="10503790" y="922726"/>
                <a:ext cx="17640" cy="145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10F8A30-E91F-4A56-880B-942516D8811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485790" y="904726"/>
                  <a:ext cx="532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D2356BA-BAEB-4006-8B02-599D0828AFC4}"/>
                    </a:ext>
                  </a:extLst>
                </p14:cNvPr>
                <p14:cNvContentPartPr/>
                <p14:nvPr/>
              </p14:nvContentPartPr>
              <p14:xfrm>
                <a:off x="10503790" y="894646"/>
                <a:ext cx="105480" cy="8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D2356BA-BAEB-4006-8B02-599D0828AFC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85790" y="876646"/>
                  <a:ext cx="141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01CD897-ED0A-41D1-B938-838BAAE47D70}"/>
                    </a:ext>
                  </a:extLst>
                </p14:cNvPr>
                <p14:cNvContentPartPr/>
                <p14:nvPr/>
              </p14:nvContentPartPr>
              <p14:xfrm>
                <a:off x="10521790" y="960886"/>
                <a:ext cx="115200" cy="180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01CD897-ED0A-41D1-B938-838BAAE47D7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04150" y="942886"/>
                  <a:ext cx="15084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2A4CDB4-32F9-4DE8-BE1C-F98989E4EDC5}"/>
              </a:ext>
            </a:extLst>
          </p:cNvPr>
          <p:cNvGrpSpPr/>
          <p:nvPr/>
        </p:nvGrpSpPr>
        <p:grpSpPr>
          <a:xfrm>
            <a:off x="10871756" y="841866"/>
            <a:ext cx="723240" cy="281520"/>
            <a:chOff x="10871756" y="841866"/>
            <a:chExt cx="72324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7F3EB0E-BC79-496C-88EB-1DFCC42C6D9D}"/>
                    </a:ext>
                  </a:extLst>
                </p14:cNvPr>
                <p14:cNvContentPartPr/>
                <p14:nvPr/>
              </p14:nvContentPartPr>
              <p14:xfrm>
                <a:off x="10871756" y="896946"/>
                <a:ext cx="87480" cy="152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7F3EB0E-BC79-496C-88EB-1DFCC42C6D9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853756" y="878946"/>
                  <a:ext cx="123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E2F2E3B-A62F-477B-AAB7-7FA860A53F87}"/>
                    </a:ext>
                  </a:extLst>
                </p14:cNvPr>
                <p14:cNvContentPartPr/>
                <p14:nvPr/>
              </p14:nvContentPartPr>
              <p14:xfrm>
                <a:off x="10964276" y="841866"/>
                <a:ext cx="90360" cy="2142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E2F2E3B-A62F-477B-AAB7-7FA860A53F8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946636" y="824226"/>
                  <a:ext cx="126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5B42963-C015-4E5E-9A44-2EF276BBBB88}"/>
                    </a:ext>
                  </a:extLst>
                </p14:cNvPr>
                <p14:cNvContentPartPr/>
                <p14:nvPr/>
              </p14:nvContentPartPr>
              <p14:xfrm>
                <a:off x="10893716" y="986586"/>
                <a:ext cx="140400" cy="140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5B42963-C015-4E5E-9A44-2EF276BBBB8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876076" y="968586"/>
                  <a:ext cx="176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6CBB10A-BE1B-46C5-ABE6-52B623BBC063}"/>
                    </a:ext>
                  </a:extLst>
                </p14:cNvPr>
                <p14:cNvContentPartPr/>
                <p14:nvPr/>
              </p14:nvContentPartPr>
              <p14:xfrm>
                <a:off x="11147516" y="891546"/>
                <a:ext cx="134640" cy="185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6CBB10A-BE1B-46C5-ABE6-52B623BBC06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129516" y="873906"/>
                  <a:ext cx="170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B7003EF-9F4F-4FC1-B404-0D3F7DB96088}"/>
                    </a:ext>
                  </a:extLst>
                </p14:cNvPr>
                <p14:cNvContentPartPr/>
                <p14:nvPr/>
              </p14:nvContentPartPr>
              <p14:xfrm>
                <a:off x="11373236" y="924306"/>
                <a:ext cx="221760" cy="199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B7003EF-9F4F-4FC1-B404-0D3F7DB9608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355596" y="906306"/>
                  <a:ext cx="25740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CC9BE2A-7424-4325-A6A7-9DC365A86253}"/>
              </a:ext>
            </a:extLst>
          </p:cNvPr>
          <p:cNvGrpSpPr/>
          <p:nvPr/>
        </p:nvGrpSpPr>
        <p:grpSpPr>
          <a:xfrm>
            <a:off x="448908" y="1533159"/>
            <a:ext cx="1789920" cy="236160"/>
            <a:chOff x="448908" y="1533159"/>
            <a:chExt cx="178992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58968AC-8B2A-4263-B917-C5DEE243332A}"/>
                    </a:ext>
                  </a:extLst>
                </p14:cNvPr>
                <p14:cNvContentPartPr/>
                <p14:nvPr/>
              </p14:nvContentPartPr>
              <p14:xfrm>
                <a:off x="448908" y="1565199"/>
                <a:ext cx="22680" cy="173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58968AC-8B2A-4263-B917-C5DEE243332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30908" y="1547559"/>
                  <a:ext cx="58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E7C4ED6-FB66-4971-89FF-7DC95ED26E19}"/>
                    </a:ext>
                  </a:extLst>
                </p14:cNvPr>
                <p14:cNvContentPartPr/>
                <p14:nvPr/>
              </p14:nvContentPartPr>
              <p14:xfrm>
                <a:off x="560148" y="1575639"/>
                <a:ext cx="217080" cy="144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E7C4ED6-FB66-4971-89FF-7DC95ED26E1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42148" y="1557999"/>
                  <a:ext cx="252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1C65B2C-74BC-4A93-AF29-399C86F32517}"/>
                    </a:ext>
                  </a:extLst>
                </p14:cNvPr>
                <p14:cNvContentPartPr/>
                <p14:nvPr/>
              </p14:nvContentPartPr>
              <p14:xfrm>
                <a:off x="776868" y="1558719"/>
                <a:ext cx="22320" cy="144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1C65B2C-74BC-4A93-AF29-399C86F3251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58868" y="1541079"/>
                  <a:ext cx="579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0376A48-813A-4122-A49B-8BE9C3F8C520}"/>
                    </a:ext>
                  </a:extLst>
                </p14:cNvPr>
                <p14:cNvContentPartPr/>
                <p14:nvPr/>
              </p14:nvContentPartPr>
              <p14:xfrm>
                <a:off x="958668" y="1563759"/>
                <a:ext cx="10800" cy="1544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0376A48-813A-4122-A49B-8BE9C3F8C52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40668" y="1546119"/>
                  <a:ext cx="46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EBC6E33-AEE5-4C43-B4EF-B76D285FE72B}"/>
                    </a:ext>
                  </a:extLst>
                </p14:cNvPr>
                <p14:cNvContentPartPr/>
                <p14:nvPr/>
              </p14:nvContentPartPr>
              <p14:xfrm>
                <a:off x="881628" y="1533159"/>
                <a:ext cx="165960" cy="25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EBC6E33-AEE5-4C43-B4EF-B76D285FE72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3628" y="1515519"/>
                  <a:ext cx="201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840B8BA-28BA-477D-AC70-FDE35D711374}"/>
                    </a:ext>
                  </a:extLst>
                </p14:cNvPr>
                <p14:cNvContentPartPr/>
                <p14:nvPr/>
              </p14:nvContentPartPr>
              <p14:xfrm>
                <a:off x="1098708" y="1547199"/>
                <a:ext cx="104040" cy="186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840B8BA-28BA-477D-AC70-FDE35D7113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80708" y="1529559"/>
                  <a:ext cx="1396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046B59A-587C-4EE9-8F3E-963D84AACECC}"/>
                    </a:ext>
                  </a:extLst>
                </p14:cNvPr>
                <p14:cNvContentPartPr/>
                <p14:nvPr/>
              </p14:nvContentPartPr>
              <p14:xfrm>
                <a:off x="1136868" y="1611999"/>
                <a:ext cx="114120" cy="486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046B59A-587C-4EE9-8F3E-963D84AACEC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18868" y="1594359"/>
                  <a:ext cx="149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B09E45E-E62C-42E3-B624-0E8662EF58C7}"/>
                    </a:ext>
                  </a:extLst>
                </p14:cNvPr>
                <p14:cNvContentPartPr/>
                <p14:nvPr/>
              </p14:nvContentPartPr>
              <p14:xfrm>
                <a:off x="1334148" y="1547559"/>
                <a:ext cx="109800" cy="1645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B09E45E-E62C-42E3-B624-0E8662EF58C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316508" y="1529919"/>
                  <a:ext cx="145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FD00F78-F03C-48D3-8456-FAE7C80DC4C6}"/>
                    </a:ext>
                  </a:extLst>
                </p14:cNvPr>
                <p14:cNvContentPartPr/>
                <p14:nvPr/>
              </p14:nvContentPartPr>
              <p14:xfrm>
                <a:off x="1377348" y="1623519"/>
                <a:ext cx="102600" cy="1159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FD00F78-F03C-48D3-8456-FAE7C80DC4C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359348" y="1605879"/>
                  <a:ext cx="138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365DA12-7610-486B-9C4B-6DC2FA939DBF}"/>
                    </a:ext>
                  </a:extLst>
                </p14:cNvPr>
                <p14:cNvContentPartPr/>
                <p14:nvPr/>
              </p14:nvContentPartPr>
              <p14:xfrm>
                <a:off x="1581108" y="1578159"/>
                <a:ext cx="93240" cy="191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365DA12-7610-486B-9C4B-6DC2FA939DB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563468" y="1560519"/>
                  <a:ext cx="128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075C1BB-2037-401A-9F3C-60434867C21B}"/>
                    </a:ext>
                  </a:extLst>
                </p14:cNvPr>
                <p14:cNvContentPartPr/>
                <p14:nvPr/>
              </p14:nvContentPartPr>
              <p14:xfrm>
                <a:off x="1582548" y="1611999"/>
                <a:ext cx="128520" cy="597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075C1BB-2037-401A-9F3C-60434867C21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564908" y="1594359"/>
                  <a:ext cx="1641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37F5B47-B8CC-489B-8B59-CAC365C82D83}"/>
                    </a:ext>
                  </a:extLst>
                </p14:cNvPr>
                <p14:cNvContentPartPr/>
                <p14:nvPr/>
              </p14:nvContentPartPr>
              <p14:xfrm>
                <a:off x="1766148" y="1550079"/>
                <a:ext cx="177120" cy="184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37F5B47-B8CC-489B-8B59-CAC365C82D8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48508" y="1532439"/>
                  <a:ext cx="212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E4BE2F5-BFDE-4864-BC62-37D4C9B045D6}"/>
                    </a:ext>
                  </a:extLst>
                </p14:cNvPr>
                <p14:cNvContentPartPr/>
                <p14:nvPr/>
              </p14:nvContentPartPr>
              <p14:xfrm>
                <a:off x="1996188" y="1578879"/>
                <a:ext cx="148680" cy="159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E4BE2F5-BFDE-4864-BC62-37D4C9B045D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978188" y="1560879"/>
                  <a:ext cx="184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00D0604-604C-4681-B8E0-1058F1385291}"/>
                    </a:ext>
                  </a:extLst>
                </p14:cNvPr>
                <p14:cNvContentPartPr/>
                <p14:nvPr/>
              </p14:nvContentPartPr>
              <p14:xfrm>
                <a:off x="2238468" y="1699479"/>
                <a:ext cx="360" cy="75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00D0604-604C-4681-B8E0-1058F138529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20468" y="1681479"/>
                  <a:ext cx="3600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324CDEA-0D0C-41E6-A042-5367A29C023C}"/>
              </a:ext>
            </a:extLst>
          </p:cNvPr>
          <p:cNvGrpSpPr/>
          <p:nvPr/>
        </p:nvGrpSpPr>
        <p:grpSpPr>
          <a:xfrm>
            <a:off x="2463108" y="1458639"/>
            <a:ext cx="773280" cy="204120"/>
            <a:chOff x="2463108" y="1458639"/>
            <a:chExt cx="77328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372BA06-5476-467D-9B01-88A37B62C678}"/>
                    </a:ext>
                  </a:extLst>
                </p14:cNvPr>
                <p14:cNvContentPartPr/>
                <p14:nvPr/>
              </p14:nvContentPartPr>
              <p14:xfrm>
                <a:off x="2465268" y="1501119"/>
                <a:ext cx="11160" cy="1616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372BA06-5476-467D-9B01-88A37B62C67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447268" y="1483119"/>
                  <a:ext cx="46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5F20B83-A731-4E34-9C5A-321DA1A3FCB9}"/>
                    </a:ext>
                  </a:extLst>
                </p14:cNvPr>
                <p14:cNvContentPartPr/>
                <p14:nvPr/>
              </p14:nvContentPartPr>
              <p14:xfrm>
                <a:off x="2463108" y="1458639"/>
                <a:ext cx="127080" cy="374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5F20B83-A731-4E34-9C5A-321DA1A3FCB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445468" y="1440639"/>
                  <a:ext cx="162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65293D5-517C-4D80-81BF-1D8D2C2422C5}"/>
                    </a:ext>
                  </a:extLst>
                </p14:cNvPr>
                <p14:cNvContentPartPr/>
                <p14:nvPr/>
              </p14:nvContentPartPr>
              <p14:xfrm>
                <a:off x="2464548" y="1558359"/>
                <a:ext cx="141480" cy="198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65293D5-517C-4D80-81BF-1D8D2C2422C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446908" y="1540359"/>
                  <a:ext cx="177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89E7691-DB81-4859-9FC5-523BF49BD85A}"/>
                    </a:ext>
                  </a:extLst>
                </p14:cNvPr>
                <p14:cNvContentPartPr/>
                <p14:nvPr/>
              </p14:nvContentPartPr>
              <p14:xfrm>
                <a:off x="2688828" y="1479879"/>
                <a:ext cx="20880" cy="1573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89E7691-DB81-4859-9FC5-523BF49BD85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70828" y="1462239"/>
                  <a:ext cx="565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65A12EB-CFFC-49E1-ADF8-835EEB922F39}"/>
                    </a:ext>
                  </a:extLst>
                </p14:cNvPr>
                <p14:cNvContentPartPr/>
                <p14:nvPr/>
              </p14:nvContentPartPr>
              <p14:xfrm>
                <a:off x="2792508" y="1474839"/>
                <a:ext cx="174960" cy="156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65A12EB-CFFC-49E1-ADF8-835EEB922F3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774868" y="1457199"/>
                  <a:ext cx="2106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F0348DE-E6B8-42CD-8BC9-AFC746F2383E}"/>
                    </a:ext>
                  </a:extLst>
                </p14:cNvPr>
                <p14:cNvContentPartPr/>
                <p14:nvPr/>
              </p14:nvContentPartPr>
              <p14:xfrm>
                <a:off x="3084108" y="1471959"/>
                <a:ext cx="20880" cy="144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F0348DE-E6B8-42CD-8BC9-AFC746F2383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066468" y="1453959"/>
                  <a:ext cx="56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9ECBC9B-B27A-4E8A-8B08-AE39B3AF3813}"/>
                    </a:ext>
                  </a:extLst>
                </p14:cNvPr>
                <p14:cNvContentPartPr/>
                <p14:nvPr/>
              </p14:nvContentPartPr>
              <p14:xfrm>
                <a:off x="3099228" y="1465839"/>
                <a:ext cx="137160" cy="160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9ECBC9B-B27A-4E8A-8B08-AE39B3AF381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081588" y="1447839"/>
                  <a:ext cx="17280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90DBC1C-64B7-4E65-BA70-8F790392EA91}"/>
              </a:ext>
            </a:extLst>
          </p:cNvPr>
          <p:cNvGrpSpPr/>
          <p:nvPr/>
        </p:nvGrpSpPr>
        <p:grpSpPr>
          <a:xfrm>
            <a:off x="3393708" y="1449999"/>
            <a:ext cx="555480" cy="216000"/>
            <a:chOff x="3393708" y="1449999"/>
            <a:chExt cx="555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04C36FD-69CA-49E9-9AB0-C446454650D7}"/>
                    </a:ext>
                  </a:extLst>
                </p14:cNvPr>
                <p14:cNvContentPartPr/>
                <p14:nvPr/>
              </p14:nvContentPartPr>
              <p14:xfrm>
                <a:off x="3449508" y="1503639"/>
                <a:ext cx="18720" cy="150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04C36FD-69CA-49E9-9AB0-C446454650D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431868" y="1485639"/>
                  <a:ext cx="543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5659BEF-29A0-4043-A670-8D0D7C2FF552}"/>
                    </a:ext>
                  </a:extLst>
                </p14:cNvPr>
                <p14:cNvContentPartPr/>
                <p14:nvPr/>
              </p14:nvContentPartPr>
              <p14:xfrm>
                <a:off x="3393708" y="1449999"/>
                <a:ext cx="218160" cy="216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5659BEF-29A0-4043-A670-8D0D7C2FF55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376068" y="1431999"/>
                  <a:ext cx="2538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BD479F8-8267-49AF-B37B-7BB2032D3DE4}"/>
                    </a:ext>
                  </a:extLst>
                </p14:cNvPr>
                <p14:cNvContentPartPr/>
                <p14:nvPr/>
              </p14:nvContentPartPr>
              <p14:xfrm>
                <a:off x="3717708" y="1477359"/>
                <a:ext cx="29160" cy="1807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BD479F8-8267-49AF-B37B-7BB2032D3DE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700068" y="1459719"/>
                  <a:ext cx="64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CFDE2EA-0A1C-4546-BE86-0AE50E049F09}"/>
                    </a:ext>
                  </a:extLst>
                </p14:cNvPr>
                <p14:cNvContentPartPr/>
                <p14:nvPr/>
              </p14:nvContentPartPr>
              <p14:xfrm>
                <a:off x="3615828" y="1517679"/>
                <a:ext cx="147240" cy="424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CFDE2EA-0A1C-4546-BE86-0AE50E049F0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597828" y="1499679"/>
                  <a:ext cx="1828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95668AA-68A3-418E-841B-F9C06F97A6BC}"/>
                    </a:ext>
                  </a:extLst>
                </p14:cNvPr>
                <p14:cNvContentPartPr/>
                <p14:nvPr/>
              </p14:nvContentPartPr>
              <p14:xfrm>
                <a:off x="3837948" y="1483119"/>
                <a:ext cx="111240" cy="165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95668AA-68A3-418E-841B-F9C06F97A6B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820308" y="1465119"/>
                  <a:ext cx="1468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6538609-C5B0-4DF9-B3F4-2C006BD927CC}"/>
                    </a:ext>
                  </a:extLst>
                </p14:cNvPr>
                <p14:cNvContentPartPr/>
                <p14:nvPr/>
              </p14:nvContentPartPr>
              <p14:xfrm>
                <a:off x="3856668" y="1557279"/>
                <a:ext cx="83880" cy="205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6538609-C5B0-4DF9-B3F4-2C006BD927C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839028" y="1539639"/>
                  <a:ext cx="11952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B6EE4B7B-0043-4EBB-954B-B56D685F0072}"/>
              </a:ext>
            </a:extLst>
          </p:cNvPr>
          <p:cNvGrpSpPr/>
          <p:nvPr/>
        </p:nvGrpSpPr>
        <p:grpSpPr>
          <a:xfrm>
            <a:off x="4109388" y="1444959"/>
            <a:ext cx="1015200" cy="196200"/>
            <a:chOff x="4109388" y="1444959"/>
            <a:chExt cx="10152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02D9023-B987-43A2-94C1-1BFD62220172}"/>
                    </a:ext>
                  </a:extLst>
                </p14:cNvPr>
                <p14:cNvContentPartPr/>
                <p14:nvPr/>
              </p14:nvContentPartPr>
              <p14:xfrm>
                <a:off x="4188948" y="1491039"/>
                <a:ext cx="10080" cy="1479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02D9023-B987-43A2-94C1-1BFD6222017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170948" y="1473039"/>
                  <a:ext cx="45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E70C88C-CA67-44FE-AFE9-0A1C0D6BFF85}"/>
                    </a:ext>
                  </a:extLst>
                </p14:cNvPr>
                <p14:cNvContentPartPr/>
                <p14:nvPr/>
              </p14:nvContentPartPr>
              <p14:xfrm>
                <a:off x="4109388" y="1466559"/>
                <a:ext cx="172080" cy="44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E70C88C-CA67-44FE-AFE9-0A1C0D6BFF8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091388" y="1448559"/>
                  <a:ext cx="207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4D7B348-5947-4D2A-8F63-0DB32A170FD2}"/>
                    </a:ext>
                  </a:extLst>
                </p14:cNvPr>
                <p14:cNvContentPartPr/>
                <p14:nvPr/>
              </p14:nvContentPartPr>
              <p14:xfrm>
                <a:off x="4354188" y="1448199"/>
                <a:ext cx="18360" cy="1929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4D7B348-5947-4D2A-8F63-0DB32A170FD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336188" y="1430559"/>
                  <a:ext cx="54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EBAF7EA-7855-4FFF-A766-B996202DDDBE}"/>
                    </a:ext>
                  </a:extLst>
                </p14:cNvPr>
                <p14:cNvContentPartPr/>
                <p14:nvPr/>
              </p14:nvContentPartPr>
              <p14:xfrm>
                <a:off x="4375428" y="1444959"/>
                <a:ext cx="144360" cy="1861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EBAF7EA-7855-4FFF-A766-B996202DDDB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357788" y="1426959"/>
                  <a:ext cx="1800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E0D1399-BCE1-4746-B8C4-B29D578A745C}"/>
                    </a:ext>
                  </a:extLst>
                </p14:cNvPr>
                <p14:cNvContentPartPr/>
                <p14:nvPr/>
              </p14:nvContentPartPr>
              <p14:xfrm>
                <a:off x="4580988" y="1508679"/>
                <a:ext cx="130680" cy="936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E0D1399-BCE1-4746-B8C4-B29D578A745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562988" y="1490679"/>
                  <a:ext cx="1663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B649E54-6485-437A-AA1F-C7A5E554B8CD}"/>
                    </a:ext>
                  </a:extLst>
                </p14:cNvPr>
                <p14:cNvContentPartPr/>
                <p14:nvPr/>
              </p14:nvContentPartPr>
              <p14:xfrm>
                <a:off x="4858188" y="1506519"/>
                <a:ext cx="12600" cy="1267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B649E54-6485-437A-AA1F-C7A5E554B8C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840188" y="1488879"/>
                  <a:ext cx="482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4664067-7306-4821-8CB5-BB087DDC83BB}"/>
                    </a:ext>
                  </a:extLst>
                </p14:cNvPr>
                <p14:cNvContentPartPr/>
                <p14:nvPr/>
              </p14:nvContentPartPr>
              <p14:xfrm>
                <a:off x="4771788" y="1474119"/>
                <a:ext cx="223200" cy="1562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4664067-7306-4821-8CB5-BB087DDC83B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753788" y="1456479"/>
                  <a:ext cx="258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148A944-65FF-4EC7-92A6-B99A8DA530BF}"/>
                    </a:ext>
                  </a:extLst>
                </p14:cNvPr>
                <p14:cNvContentPartPr/>
                <p14:nvPr/>
              </p14:nvContentPartPr>
              <p14:xfrm>
                <a:off x="5101908" y="1463319"/>
                <a:ext cx="22680" cy="1328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148A944-65FF-4EC7-92A6-B99A8DA530B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083908" y="1445679"/>
                  <a:ext cx="583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88D954E-38E0-450E-B0C8-0A4279E6858B}"/>
                    </a:ext>
                  </a:extLst>
                </p14:cNvPr>
                <p14:cNvContentPartPr/>
                <p14:nvPr/>
              </p14:nvContentPartPr>
              <p14:xfrm>
                <a:off x="4989948" y="1548639"/>
                <a:ext cx="132840" cy="18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88D954E-38E0-450E-B0C8-0A4279E6858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972308" y="1530999"/>
                  <a:ext cx="16848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B648CC12-15D7-4872-9E71-FA137C3D8621}"/>
              </a:ext>
            </a:extLst>
          </p:cNvPr>
          <p:cNvGrpSpPr/>
          <p:nvPr/>
        </p:nvGrpSpPr>
        <p:grpSpPr>
          <a:xfrm>
            <a:off x="5307468" y="1422639"/>
            <a:ext cx="1202760" cy="191880"/>
            <a:chOff x="5307468" y="1422639"/>
            <a:chExt cx="120276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007BB8F-575B-4092-806E-E41C49E48061}"/>
                    </a:ext>
                  </a:extLst>
                </p14:cNvPr>
                <p14:cNvContentPartPr/>
                <p14:nvPr/>
              </p14:nvContentPartPr>
              <p14:xfrm>
                <a:off x="5307468" y="1450719"/>
                <a:ext cx="160560" cy="1501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007BB8F-575B-4092-806E-E41C49E4806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289828" y="1433079"/>
                  <a:ext cx="1962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34E35E4-7482-45E6-99B9-F36DE7593F66}"/>
                    </a:ext>
                  </a:extLst>
                </p14:cNvPr>
                <p14:cNvContentPartPr/>
                <p14:nvPr/>
              </p14:nvContentPartPr>
              <p14:xfrm>
                <a:off x="5560548" y="1438119"/>
                <a:ext cx="139320" cy="140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34E35E4-7482-45E6-99B9-F36DE7593F6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42908" y="1420479"/>
                  <a:ext cx="174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33F091C-2D76-4D79-9CB6-8764C5629BAC}"/>
                    </a:ext>
                  </a:extLst>
                </p14:cNvPr>
                <p14:cNvContentPartPr/>
                <p14:nvPr/>
              </p14:nvContentPartPr>
              <p14:xfrm>
                <a:off x="5554788" y="1550079"/>
                <a:ext cx="104040" cy="198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33F091C-2D76-4D79-9CB6-8764C5629BA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36788" y="1532439"/>
                  <a:ext cx="1396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FC7A349-6641-40A1-A2D9-B2581C833F28}"/>
                    </a:ext>
                  </a:extLst>
                </p14:cNvPr>
                <p14:cNvContentPartPr/>
                <p14:nvPr/>
              </p14:nvContentPartPr>
              <p14:xfrm>
                <a:off x="5795628" y="1475919"/>
                <a:ext cx="126000" cy="1339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FC7A349-6641-40A1-A2D9-B2581C833F2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77988" y="1458279"/>
                  <a:ext cx="1616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B26391F-FE28-41C3-9B41-CB2B9183F7D4}"/>
                    </a:ext>
                  </a:extLst>
                </p14:cNvPr>
                <p14:cNvContentPartPr/>
                <p14:nvPr/>
              </p14:nvContentPartPr>
              <p14:xfrm>
                <a:off x="5979948" y="1491039"/>
                <a:ext cx="126360" cy="993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B26391F-FE28-41C3-9B41-CB2B9183F7D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961948" y="1473039"/>
                  <a:ext cx="162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B1CF528-B14D-4FB3-9E38-32346285BE5E}"/>
                    </a:ext>
                  </a:extLst>
                </p14:cNvPr>
                <p14:cNvContentPartPr/>
                <p14:nvPr/>
              </p14:nvContentPartPr>
              <p14:xfrm>
                <a:off x="6186948" y="1441359"/>
                <a:ext cx="110880" cy="1731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B1CF528-B14D-4FB3-9E38-32346285BE5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168948" y="1423359"/>
                  <a:ext cx="1465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7D19F6F-18EE-408B-BCA9-DEAF3E0676A9}"/>
                    </a:ext>
                  </a:extLst>
                </p14:cNvPr>
                <p14:cNvContentPartPr/>
                <p14:nvPr/>
              </p14:nvContentPartPr>
              <p14:xfrm>
                <a:off x="6211788" y="1523079"/>
                <a:ext cx="101520" cy="15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7D19F6F-18EE-408B-BCA9-DEAF3E0676A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194148" y="1505439"/>
                  <a:ext cx="137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47DA6EF-5C26-4E9F-A1A6-75283414C46C}"/>
                    </a:ext>
                  </a:extLst>
                </p14:cNvPr>
                <p14:cNvContentPartPr/>
                <p14:nvPr/>
              </p14:nvContentPartPr>
              <p14:xfrm>
                <a:off x="6395388" y="1422639"/>
                <a:ext cx="114840" cy="164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47DA6EF-5C26-4E9F-A1A6-75283414C46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377748" y="1404639"/>
                  <a:ext cx="15048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5F0D1745-FF68-470B-87CF-1CE34077B9C7}"/>
              </a:ext>
            </a:extLst>
          </p:cNvPr>
          <p:cNvGrpSpPr/>
          <p:nvPr/>
        </p:nvGrpSpPr>
        <p:grpSpPr>
          <a:xfrm>
            <a:off x="6705708" y="1438119"/>
            <a:ext cx="351360" cy="165240"/>
            <a:chOff x="6705708" y="1438119"/>
            <a:chExt cx="351360" cy="16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C3350C3-A737-4B66-95F8-C779B06FB538}"/>
                    </a:ext>
                  </a:extLst>
                </p14:cNvPr>
                <p14:cNvContentPartPr/>
                <p14:nvPr/>
              </p14:nvContentPartPr>
              <p14:xfrm>
                <a:off x="6705708" y="1461159"/>
                <a:ext cx="144000" cy="1422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C3350C3-A737-4B66-95F8-C779B06FB53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687708" y="1443159"/>
                  <a:ext cx="179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2854226-844F-4295-B5C7-EE0EFBBFB711}"/>
                    </a:ext>
                  </a:extLst>
                </p14:cNvPr>
                <p14:cNvContentPartPr/>
                <p14:nvPr/>
              </p14:nvContentPartPr>
              <p14:xfrm>
                <a:off x="6951228" y="1450719"/>
                <a:ext cx="33120" cy="145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2854226-844F-4295-B5C7-EE0EFBBFB71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33228" y="1433079"/>
                  <a:ext cx="68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4D5E204-8BF8-4FF2-A74A-815168206CAF}"/>
                    </a:ext>
                  </a:extLst>
                </p14:cNvPr>
                <p14:cNvContentPartPr/>
                <p14:nvPr/>
              </p14:nvContentPartPr>
              <p14:xfrm>
                <a:off x="6947988" y="1438119"/>
                <a:ext cx="102960" cy="255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4D5E204-8BF8-4FF2-A74A-815168206CA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930348" y="1420479"/>
                  <a:ext cx="1386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936154D-F6D7-4592-92E6-650CFDAE0C32}"/>
                    </a:ext>
                  </a:extLst>
                </p14:cNvPr>
                <p14:cNvContentPartPr/>
                <p14:nvPr/>
              </p14:nvContentPartPr>
              <p14:xfrm>
                <a:off x="6967068" y="1503639"/>
                <a:ext cx="90000" cy="165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936154D-F6D7-4592-92E6-650CFDAE0C3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949428" y="1485639"/>
                  <a:ext cx="12564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2DCFB552-7CB4-4956-8B03-EF754E099BAB}"/>
                  </a:ext>
                </a:extLst>
              </p14:cNvPr>
              <p14:cNvContentPartPr/>
              <p14:nvPr/>
            </p14:nvContentPartPr>
            <p14:xfrm>
              <a:off x="7216908" y="1456839"/>
              <a:ext cx="21960" cy="1080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2DCFB552-7CB4-4956-8B03-EF754E099BAB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7198908" y="1439199"/>
                <a:ext cx="5760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978F80F-FD80-4B74-939A-56E02619E9A2}"/>
              </a:ext>
            </a:extLst>
          </p:cNvPr>
          <p:cNvGrpSpPr/>
          <p:nvPr/>
        </p:nvGrpSpPr>
        <p:grpSpPr>
          <a:xfrm>
            <a:off x="495776" y="3636294"/>
            <a:ext cx="716760" cy="348480"/>
            <a:chOff x="495776" y="3636294"/>
            <a:chExt cx="71676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23CFCD2-11F8-402B-A1DC-9CD6C25F19F4}"/>
                    </a:ext>
                  </a:extLst>
                </p14:cNvPr>
                <p14:cNvContentPartPr/>
                <p14:nvPr/>
              </p14:nvContentPartPr>
              <p14:xfrm>
                <a:off x="495776" y="3636294"/>
                <a:ext cx="150480" cy="327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23CFCD2-11F8-402B-A1DC-9CD6C25F19F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77776" y="3618654"/>
                  <a:ext cx="1861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7564246-D90B-41B1-BC03-A1B9A9A636C6}"/>
                    </a:ext>
                  </a:extLst>
                </p14:cNvPr>
                <p14:cNvContentPartPr/>
                <p14:nvPr/>
              </p14:nvContentPartPr>
              <p14:xfrm>
                <a:off x="750656" y="3742134"/>
                <a:ext cx="135720" cy="2160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7564246-D90B-41B1-BC03-A1B9A9A636C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32656" y="3724134"/>
                  <a:ext cx="1713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1EB11FA-153A-4152-B1C7-393FD47A4A41}"/>
                    </a:ext>
                  </a:extLst>
                </p14:cNvPr>
                <p14:cNvContentPartPr/>
                <p14:nvPr/>
              </p14:nvContentPartPr>
              <p14:xfrm>
                <a:off x="758216" y="3862734"/>
                <a:ext cx="164160" cy="406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1EB11FA-153A-4152-B1C7-393FD47A4A4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40576" y="3845094"/>
                  <a:ext cx="199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962E620-F00B-4168-93D8-F192A1182520}"/>
                    </a:ext>
                  </a:extLst>
                </p14:cNvPr>
                <p14:cNvContentPartPr/>
                <p14:nvPr/>
              </p14:nvContentPartPr>
              <p14:xfrm>
                <a:off x="1062056" y="3773454"/>
                <a:ext cx="23400" cy="2113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962E620-F00B-4168-93D8-F192A11825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44056" y="3755454"/>
                  <a:ext cx="59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A6C401F-8889-428C-9138-915F15346757}"/>
                    </a:ext>
                  </a:extLst>
                </p14:cNvPr>
                <p14:cNvContentPartPr/>
                <p14:nvPr/>
              </p14:nvContentPartPr>
              <p14:xfrm>
                <a:off x="981056" y="3839334"/>
                <a:ext cx="231480" cy="226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A6C401F-8889-428C-9138-915F1534675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63056" y="3821694"/>
                  <a:ext cx="26712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B2522D7-325F-4829-A5CC-6A807D2D5FA6}"/>
              </a:ext>
            </a:extLst>
          </p:cNvPr>
          <p:cNvGrpSpPr/>
          <p:nvPr/>
        </p:nvGrpSpPr>
        <p:grpSpPr>
          <a:xfrm>
            <a:off x="1509896" y="3678414"/>
            <a:ext cx="848880" cy="340920"/>
            <a:chOff x="1509896" y="3678414"/>
            <a:chExt cx="84888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0282C17-04C3-4C9A-9614-1A0769BB0731}"/>
                    </a:ext>
                  </a:extLst>
                </p14:cNvPr>
                <p14:cNvContentPartPr/>
                <p14:nvPr/>
              </p14:nvContentPartPr>
              <p14:xfrm>
                <a:off x="1509896" y="3719454"/>
                <a:ext cx="172440" cy="2552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0282C17-04C3-4C9A-9614-1A0769BB073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491896" y="3701454"/>
                  <a:ext cx="2080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AE616EE-887E-46B9-A6D8-C65C11EDC815}"/>
                    </a:ext>
                  </a:extLst>
                </p14:cNvPr>
                <p14:cNvContentPartPr/>
                <p14:nvPr/>
              </p14:nvContentPartPr>
              <p14:xfrm>
                <a:off x="1815896" y="3713694"/>
                <a:ext cx="87840" cy="2962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AE616EE-887E-46B9-A6D8-C65C11EDC81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797896" y="3695694"/>
                  <a:ext cx="1234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A48AE10-E0BC-4C69-A61D-AFF639815C89}"/>
                    </a:ext>
                  </a:extLst>
                </p14:cNvPr>
                <p14:cNvContentPartPr/>
                <p14:nvPr/>
              </p14:nvContentPartPr>
              <p14:xfrm>
                <a:off x="1985096" y="3842934"/>
                <a:ext cx="142200" cy="1411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A48AE10-E0BC-4C69-A61D-AFF639815C8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967096" y="3824934"/>
                  <a:ext cx="177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E51FCFF-408B-4F19-95F0-E217FC5F0F99}"/>
                    </a:ext>
                  </a:extLst>
                </p14:cNvPr>
                <p14:cNvContentPartPr/>
                <p14:nvPr/>
              </p14:nvContentPartPr>
              <p14:xfrm>
                <a:off x="2006336" y="3849774"/>
                <a:ext cx="132840" cy="1695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E51FCFF-408B-4F19-95F0-E217FC5F0F9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988696" y="3832134"/>
                  <a:ext cx="168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616C073-7040-41DD-BE05-85F3D8B3B9BB}"/>
                    </a:ext>
                  </a:extLst>
                </p14:cNvPr>
                <p14:cNvContentPartPr/>
                <p14:nvPr/>
              </p14:nvContentPartPr>
              <p14:xfrm>
                <a:off x="2246816" y="3678414"/>
                <a:ext cx="111960" cy="3211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616C073-7040-41DD-BE05-85F3D8B3B9B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229176" y="3660774"/>
                  <a:ext cx="14760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D8FB9B1-CDF2-4ED9-96E5-0CF539ADFB79}"/>
              </a:ext>
            </a:extLst>
          </p:cNvPr>
          <p:cNvGrpSpPr/>
          <p:nvPr/>
        </p:nvGrpSpPr>
        <p:grpSpPr>
          <a:xfrm>
            <a:off x="2760536" y="3694254"/>
            <a:ext cx="392040" cy="291960"/>
            <a:chOff x="2760536" y="3694254"/>
            <a:chExt cx="39204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06AFA20-9669-48EC-933C-61BEC42C01FD}"/>
                    </a:ext>
                  </a:extLst>
                </p14:cNvPr>
                <p14:cNvContentPartPr/>
                <p14:nvPr/>
              </p14:nvContentPartPr>
              <p14:xfrm>
                <a:off x="2767016" y="3737094"/>
                <a:ext cx="24120" cy="2491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06AFA20-9669-48EC-933C-61BEC42C01F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749376" y="3719454"/>
                  <a:ext cx="597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58E7AE2-C504-4DD5-B8BD-D4A0589D04DE}"/>
                    </a:ext>
                  </a:extLst>
                </p14:cNvPr>
                <p14:cNvContentPartPr/>
                <p14:nvPr/>
              </p14:nvContentPartPr>
              <p14:xfrm>
                <a:off x="2760536" y="3743934"/>
                <a:ext cx="203040" cy="2397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58E7AE2-C504-4DD5-B8BD-D4A0589D04D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742896" y="3725934"/>
                  <a:ext cx="2386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6E4213A-05B6-47C7-B97A-2D3E994325AA}"/>
                    </a:ext>
                  </a:extLst>
                </p14:cNvPr>
                <p14:cNvContentPartPr/>
                <p14:nvPr/>
              </p14:nvContentPartPr>
              <p14:xfrm>
                <a:off x="3032696" y="3694254"/>
                <a:ext cx="119880" cy="2743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6E4213A-05B6-47C7-B97A-2D3E994325A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014696" y="3676614"/>
                  <a:ext cx="1555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4664F9D-00D0-42D1-B576-9ABF227D4EE4}"/>
                    </a:ext>
                  </a:extLst>
                </p14:cNvPr>
                <p14:cNvContentPartPr/>
                <p14:nvPr/>
              </p14:nvContentPartPr>
              <p14:xfrm>
                <a:off x="3039896" y="3859854"/>
                <a:ext cx="112680" cy="30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4664F9D-00D0-42D1-B576-9ABF227D4EE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021896" y="3842214"/>
                  <a:ext cx="14832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A1ED3695-0282-4315-B94C-D47A22249467}"/>
              </a:ext>
            </a:extLst>
          </p:cNvPr>
          <p:cNvGrpSpPr/>
          <p:nvPr/>
        </p:nvGrpSpPr>
        <p:grpSpPr>
          <a:xfrm>
            <a:off x="3586736" y="3601374"/>
            <a:ext cx="62280" cy="85320"/>
            <a:chOff x="3586736" y="3601374"/>
            <a:chExt cx="62280" cy="8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82524C3-A7A0-4868-826C-54A24E548A43}"/>
                    </a:ext>
                  </a:extLst>
                </p14:cNvPr>
                <p14:cNvContentPartPr/>
                <p14:nvPr/>
              </p14:nvContentPartPr>
              <p14:xfrm>
                <a:off x="3586736" y="3601374"/>
                <a:ext cx="19800" cy="853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82524C3-A7A0-4868-826C-54A24E548A4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569096" y="3583734"/>
                  <a:ext cx="55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674395D-48E2-483F-9811-FE200621C3C0}"/>
                    </a:ext>
                  </a:extLst>
                </p14:cNvPr>
                <p14:cNvContentPartPr/>
                <p14:nvPr/>
              </p14:nvContentPartPr>
              <p14:xfrm>
                <a:off x="3635696" y="3611454"/>
                <a:ext cx="13320" cy="633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674395D-48E2-483F-9811-FE200621C3C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618056" y="3593814"/>
                  <a:ext cx="4896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F19FAFAF-A15D-426F-992A-8BB7FBB3E187}"/>
              </a:ext>
            </a:extLst>
          </p:cNvPr>
          <p:cNvGrpSpPr/>
          <p:nvPr/>
        </p:nvGrpSpPr>
        <p:grpSpPr>
          <a:xfrm>
            <a:off x="3969416" y="3615054"/>
            <a:ext cx="377640" cy="345960"/>
            <a:chOff x="3969416" y="3615054"/>
            <a:chExt cx="37764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CDBD577-2946-4968-BE99-C574BAEEE101}"/>
                    </a:ext>
                  </a:extLst>
                </p14:cNvPr>
                <p14:cNvContentPartPr/>
                <p14:nvPr/>
              </p14:nvContentPartPr>
              <p14:xfrm>
                <a:off x="3976616" y="3684174"/>
                <a:ext cx="138240" cy="2682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CDBD577-2946-4968-BE99-C574BAEEE10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958616" y="3666534"/>
                  <a:ext cx="1738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2D60B10-1C61-4F20-99D5-8A3C30073F24}"/>
                    </a:ext>
                  </a:extLst>
                </p14:cNvPr>
                <p14:cNvContentPartPr/>
                <p14:nvPr/>
              </p14:nvContentPartPr>
              <p14:xfrm>
                <a:off x="3969416" y="3687774"/>
                <a:ext cx="133200" cy="2732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2D60B10-1C61-4F20-99D5-8A3C30073F2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951416" y="3670134"/>
                  <a:ext cx="168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28649AA-4ACF-4D00-8E8A-2DFFF8FE6446}"/>
                    </a:ext>
                  </a:extLst>
                </p14:cNvPr>
                <p14:cNvContentPartPr/>
                <p14:nvPr/>
              </p14:nvContentPartPr>
              <p14:xfrm>
                <a:off x="4214936" y="3615054"/>
                <a:ext cx="132120" cy="1324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28649AA-4ACF-4D00-8E8A-2DFFF8FE644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196936" y="3597054"/>
                  <a:ext cx="16776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5B78C62E-96F3-41A2-AE96-89B449910A97}"/>
              </a:ext>
            </a:extLst>
          </p:cNvPr>
          <p:cNvGrpSpPr/>
          <p:nvPr/>
        </p:nvGrpSpPr>
        <p:grpSpPr>
          <a:xfrm>
            <a:off x="4504016" y="3615054"/>
            <a:ext cx="192600" cy="300240"/>
            <a:chOff x="4504016" y="3615054"/>
            <a:chExt cx="19260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BC22CAC-7445-41D4-BD96-636484FFDC27}"/>
                    </a:ext>
                  </a:extLst>
                </p14:cNvPr>
                <p14:cNvContentPartPr/>
                <p14:nvPr/>
              </p14:nvContentPartPr>
              <p14:xfrm>
                <a:off x="4504016" y="3615054"/>
                <a:ext cx="164880" cy="2430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BC22CAC-7445-41D4-BD96-636484FFDC2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486016" y="3597054"/>
                  <a:ext cx="2005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56EBB1B-FED3-42EF-A5AE-004E3B05E752}"/>
                    </a:ext>
                  </a:extLst>
                </p14:cNvPr>
                <p14:cNvContentPartPr/>
                <p14:nvPr/>
              </p14:nvContentPartPr>
              <p14:xfrm>
                <a:off x="4531016" y="3844374"/>
                <a:ext cx="165600" cy="709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56EBB1B-FED3-42EF-A5AE-004E3B05E75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513376" y="3826374"/>
                  <a:ext cx="20124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19DBEA57-CDA0-424C-8B84-D9CCE5BB7D40}"/>
                  </a:ext>
                </a:extLst>
              </p14:cNvPr>
              <p14:cNvContentPartPr/>
              <p14:nvPr/>
            </p14:nvContentPartPr>
            <p14:xfrm>
              <a:off x="4944296" y="3646374"/>
              <a:ext cx="220680" cy="26388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19DBEA57-CDA0-424C-8B84-D9CCE5BB7D40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4926296" y="3628734"/>
                <a:ext cx="256320" cy="29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D92F9CA-2D07-4612-9C79-FB7A6AF6E2A5}"/>
              </a:ext>
            </a:extLst>
          </p:cNvPr>
          <p:cNvGrpSpPr/>
          <p:nvPr/>
        </p:nvGrpSpPr>
        <p:grpSpPr>
          <a:xfrm>
            <a:off x="5296736" y="3414894"/>
            <a:ext cx="99360" cy="120240"/>
            <a:chOff x="5296736" y="3414894"/>
            <a:chExt cx="9936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7701023-08E3-413A-91C0-D4259CF57F99}"/>
                    </a:ext>
                  </a:extLst>
                </p14:cNvPr>
                <p14:cNvContentPartPr/>
                <p14:nvPr/>
              </p14:nvContentPartPr>
              <p14:xfrm>
                <a:off x="5296736" y="3458454"/>
                <a:ext cx="38160" cy="766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7701023-08E3-413A-91C0-D4259CF57F9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279096" y="3440814"/>
                  <a:ext cx="73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A4D9ED0-F950-4669-B96F-393380B10295}"/>
                    </a:ext>
                  </a:extLst>
                </p14:cNvPr>
                <p14:cNvContentPartPr/>
                <p14:nvPr/>
              </p14:nvContentPartPr>
              <p14:xfrm>
                <a:off x="5354696" y="3414894"/>
                <a:ext cx="41400" cy="946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A4D9ED0-F950-4669-B96F-393380B1029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337056" y="3397254"/>
                  <a:ext cx="7704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56BD03E2-F00E-4B43-ACE3-E33BE4DCBC4C}"/>
              </a:ext>
            </a:extLst>
          </p:cNvPr>
          <p:cNvGrpSpPr/>
          <p:nvPr/>
        </p:nvGrpSpPr>
        <p:grpSpPr>
          <a:xfrm>
            <a:off x="4500787" y="953852"/>
            <a:ext cx="570600" cy="206280"/>
            <a:chOff x="4500787" y="953852"/>
            <a:chExt cx="57060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B0B587-B4EE-4D73-B73E-368DCF3982B4}"/>
                    </a:ext>
                  </a:extLst>
                </p14:cNvPr>
                <p14:cNvContentPartPr/>
                <p14:nvPr/>
              </p14:nvContentPartPr>
              <p14:xfrm>
                <a:off x="4500787" y="954212"/>
                <a:ext cx="168480" cy="200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B0B587-B4EE-4D73-B73E-368DCF3982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482787" y="936572"/>
                  <a:ext cx="204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955FE8-9E18-44BE-B94E-782E7A4FA3A5}"/>
                    </a:ext>
                  </a:extLst>
                </p14:cNvPr>
                <p14:cNvContentPartPr/>
                <p14:nvPr/>
              </p14:nvContentPartPr>
              <p14:xfrm>
                <a:off x="4873027" y="953852"/>
                <a:ext cx="198360" cy="206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955FE8-9E18-44BE-B94E-782E7A4FA3A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855387" y="935852"/>
                  <a:ext cx="234000" cy="24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4614FA02-6D7F-43F6-ADAD-61AD13D2EEC0}"/>
                  </a:ext>
                </a:extLst>
              </p14:cNvPr>
              <p14:cNvContentPartPr/>
              <p14:nvPr/>
            </p14:nvContentPartPr>
            <p14:xfrm>
              <a:off x="5491656" y="3918672"/>
              <a:ext cx="16920" cy="3312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4614FA02-6D7F-43F6-ADAD-61AD13D2EEC0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5473656" y="3900672"/>
                <a:ext cx="5256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8" name="Group 297">
            <a:extLst>
              <a:ext uri="{FF2B5EF4-FFF2-40B4-BE49-F238E27FC236}">
                <a16:creationId xmlns:a16="http://schemas.microsoft.com/office/drawing/2014/main" id="{249CDAFA-5DE6-40D5-B28A-B3877C1A5AA3}"/>
              </a:ext>
            </a:extLst>
          </p:cNvPr>
          <p:cNvGrpSpPr/>
          <p:nvPr/>
        </p:nvGrpSpPr>
        <p:grpSpPr>
          <a:xfrm>
            <a:off x="5836387" y="3634052"/>
            <a:ext cx="259920" cy="225720"/>
            <a:chOff x="5836387" y="3634052"/>
            <a:chExt cx="25992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F7E095A-800C-4F2F-911F-A9D529995F8E}"/>
                    </a:ext>
                  </a:extLst>
                </p14:cNvPr>
                <p14:cNvContentPartPr/>
                <p14:nvPr/>
              </p14:nvContentPartPr>
              <p14:xfrm>
                <a:off x="5836387" y="3652772"/>
                <a:ext cx="18000" cy="2001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F7E095A-800C-4F2F-911F-A9D529995F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818747" y="3635132"/>
                  <a:ext cx="53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E92912F-58CA-4917-843B-9C8B1F97775B}"/>
                    </a:ext>
                  </a:extLst>
                </p14:cNvPr>
                <p14:cNvContentPartPr/>
                <p14:nvPr/>
              </p14:nvContentPartPr>
              <p14:xfrm>
                <a:off x="5942587" y="3665012"/>
                <a:ext cx="18360" cy="1947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E92912F-58CA-4917-843B-9C8B1F97775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924947" y="3647012"/>
                  <a:ext cx="540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83A3437-71E8-4867-8D84-C6D318F779CC}"/>
                    </a:ext>
                  </a:extLst>
                </p14:cNvPr>
                <p14:cNvContentPartPr/>
                <p14:nvPr/>
              </p14:nvContentPartPr>
              <p14:xfrm>
                <a:off x="5936827" y="3634052"/>
                <a:ext cx="113760" cy="97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83A3437-71E8-4867-8D84-C6D318F779C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919187" y="3616412"/>
                  <a:ext cx="149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B7F2AEE-265A-4F30-BD3A-F0964D574DB1}"/>
                    </a:ext>
                  </a:extLst>
                </p14:cNvPr>
                <p14:cNvContentPartPr/>
                <p14:nvPr/>
              </p14:nvContentPartPr>
              <p14:xfrm>
                <a:off x="5947267" y="3738092"/>
                <a:ext cx="149040" cy="140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B7F2AEE-265A-4F30-BD3A-F0964D574DB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929627" y="3720092"/>
                  <a:ext cx="18468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02F904AA-ADE5-44C8-A42D-751C64684C45}"/>
              </a:ext>
            </a:extLst>
          </p:cNvPr>
          <p:cNvGrpSpPr/>
          <p:nvPr/>
        </p:nvGrpSpPr>
        <p:grpSpPr>
          <a:xfrm>
            <a:off x="6334987" y="3634052"/>
            <a:ext cx="643680" cy="234360"/>
            <a:chOff x="6334987" y="3634052"/>
            <a:chExt cx="64368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5057DBF-F7FC-4E66-B14A-B503BAD44387}"/>
                    </a:ext>
                  </a:extLst>
                </p14:cNvPr>
                <p14:cNvContentPartPr/>
                <p14:nvPr/>
              </p14:nvContentPartPr>
              <p14:xfrm>
                <a:off x="6409147" y="3706052"/>
                <a:ext cx="10080" cy="1623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5057DBF-F7FC-4E66-B14A-B503BAD4438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391147" y="3688052"/>
                  <a:ext cx="45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DD7EAAC-B8BB-45F2-9A3D-B8322E323CFE}"/>
                    </a:ext>
                  </a:extLst>
                </p14:cNvPr>
                <p14:cNvContentPartPr/>
                <p14:nvPr/>
              </p14:nvContentPartPr>
              <p14:xfrm>
                <a:off x="6334987" y="3634052"/>
                <a:ext cx="274680" cy="2289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DD7EAAC-B8BB-45F2-9A3D-B8322E323CF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317347" y="3616052"/>
                  <a:ext cx="310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C8368AC-0980-4E44-8F06-A035DF38AA57}"/>
                    </a:ext>
                  </a:extLst>
                </p14:cNvPr>
                <p14:cNvContentPartPr/>
                <p14:nvPr/>
              </p14:nvContentPartPr>
              <p14:xfrm>
                <a:off x="6694627" y="3672212"/>
                <a:ext cx="43200" cy="1792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C8368AC-0980-4E44-8F06-A035DF38AA5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676627" y="3654212"/>
                  <a:ext cx="788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DFAA46D-363F-4678-8C15-681BA5A86470}"/>
                    </a:ext>
                  </a:extLst>
                </p14:cNvPr>
                <p14:cNvContentPartPr/>
                <p14:nvPr/>
              </p14:nvContentPartPr>
              <p14:xfrm>
                <a:off x="6596347" y="3736292"/>
                <a:ext cx="150840" cy="349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DFAA46D-363F-4678-8C15-681BA5A8647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578707" y="3718652"/>
                  <a:ext cx="1864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BEDA744F-6803-464A-A492-4D5CA26D771C}"/>
                    </a:ext>
                  </a:extLst>
                </p14:cNvPr>
                <p14:cNvContentPartPr/>
                <p14:nvPr/>
              </p14:nvContentPartPr>
              <p14:xfrm>
                <a:off x="6840787" y="3660692"/>
                <a:ext cx="137880" cy="2019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BEDA744F-6803-464A-A492-4D5CA26D771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823147" y="3642692"/>
                  <a:ext cx="17352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58114381-B004-496A-BE4D-8381577C8BFF}"/>
              </a:ext>
            </a:extLst>
          </p:cNvPr>
          <p:cNvGrpSpPr/>
          <p:nvPr/>
        </p:nvGrpSpPr>
        <p:grpSpPr>
          <a:xfrm>
            <a:off x="7220227" y="3659252"/>
            <a:ext cx="1007280" cy="262080"/>
            <a:chOff x="7220227" y="3659252"/>
            <a:chExt cx="100728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E39A6A2-3791-41A5-99A4-1F52172A3579}"/>
                    </a:ext>
                  </a:extLst>
                </p14:cNvPr>
                <p14:cNvContentPartPr/>
                <p14:nvPr/>
              </p14:nvContentPartPr>
              <p14:xfrm>
                <a:off x="7235707" y="3659252"/>
                <a:ext cx="13320" cy="1857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E39A6A2-3791-41A5-99A4-1F52172A357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217707" y="3641612"/>
                  <a:ext cx="48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60EE71DA-7B66-4738-90E5-848CD95FF3DE}"/>
                    </a:ext>
                  </a:extLst>
                </p14:cNvPr>
                <p14:cNvContentPartPr/>
                <p14:nvPr/>
              </p14:nvContentPartPr>
              <p14:xfrm>
                <a:off x="7220227" y="3665372"/>
                <a:ext cx="201240" cy="1854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60EE71DA-7B66-4738-90E5-848CD95FF3DE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202587" y="3647372"/>
                  <a:ext cx="2368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D08EC4B-AF67-4248-B3EC-D9AEEAA310C7}"/>
                    </a:ext>
                  </a:extLst>
                </p14:cNvPr>
                <p14:cNvContentPartPr/>
                <p14:nvPr/>
              </p14:nvContentPartPr>
              <p14:xfrm>
                <a:off x="7522627" y="3703532"/>
                <a:ext cx="126720" cy="1875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D08EC4B-AF67-4248-B3EC-D9AEEAA310C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504987" y="3685532"/>
                  <a:ext cx="162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4DC5DD8-F4F9-4386-8FCD-FEF7DA8D7C09}"/>
                    </a:ext>
                  </a:extLst>
                </p14:cNvPr>
                <p14:cNvContentPartPr/>
                <p14:nvPr/>
              </p14:nvContentPartPr>
              <p14:xfrm>
                <a:off x="7735747" y="3719012"/>
                <a:ext cx="270720" cy="1526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4DC5DD8-F4F9-4386-8FCD-FEF7DA8D7C0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718107" y="3701012"/>
                  <a:ext cx="3063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7C503BD-4DD4-4FAB-8908-81E2168819EF}"/>
                    </a:ext>
                  </a:extLst>
                </p14:cNvPr>
                <p14:cNvContentPartPr/>
                <p14:nvPr/>
              </p14:nvContentPartPr>
              <p14:xfrm>
                <a:off x="8078467" y="3727652"/>
                <a:ext cx="149040" cy="1936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7C503BD-4DD4-4FAB-8908-81E2168819E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060467" y="3709652"/>
                  <a:ext cx="184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CC93079-9690-4428-8C21-DE1156C7D7D5}"/>
                    </a:ext>
                  </a:extLst>
                </p14:cNvPr>
                <p14:cNvContentPartPr/>
                <p14:nvPr/>
              </p14:nvContentPartPr>
              <p14:xfrm>
                <a:off x="8110507" y="3803612"/>
                <a:ext cx="113760" cy="187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CC93079-9690-4428-8C21-DE1156C7D7D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092867" y="3785972"/>
                  <a:ext cx="14940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B3A4C4CF-0798-4056-92E0-3259BED79B60}"/>
              </a:ext>
            </a:extLst>
          </p:cNvPr>
          <p:cNvGrpSpPr/>
          <p:nvPr/>
        </p:nvGrpSpPr>
        <p:grpSpPr>
          <a:xfrm>
            <a:off x="8383027" y="3717932"/>
            <a:ext cx="331920" cy="186480"/>
            <a:chOff x="8383027" y="3717932"/>
            <a:chExt cx="33192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5E119D5-22DE-46F6-8D21-2CE9A689955F}"/>
                    </a:ext>
                  </a:extLst>
                </p14:cNvPr>
                <p14:cNvContentPartPr/>
                <p14:nvPr/>
              </p14:nvContentPartPr>
              <p14:xfrm>
                <a:off x="8383027" y="3736292"/>
                <a:ext cx="37440" cy="1609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5E119D5-22DE-46F6-8D21-2CE9A689955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365387" y="3718652"/>
                  <a:ext cx="730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616F537-1B62-48D6-BB7E-1E87EEE4B5E5}"/>
                    </a:ext>
                  </a:extLst>
                </p14:cNvPr>
                <p14:cNvContentPartPr/>
                <p14:nvPr/>
              </p14:nvContentPartPr>
              <p14:xfrm>
                <a:off x="8488507" y="3717932"/>
                <a:ext cx="226440" cy="1864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616F537-1B62-48D6-BB7E-1E87EEE4B5E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470867" y="3699932"/>
                  <a:ext cx="26208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5DA4A6BC-4B14-44FC-BF3F-A907AC18A0EE}"/>
              </a:ext>
            </a:extLst>
          </p:cNvPr>
          <p:cNvGrpSpPr/>
          <p:nvPr/>
        </p:nvGrpSpPr>
        <p:grpSpPr>
          <a:xfrm>
            <a:off x="8957587" y="3660692"/>
            <a:ext cx="1637280" cy="212400"/>
            <a:chOff x="8957587" y="3660692"/>
            <a:chExt cx="163728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1E586FBD-4DC1-4C1B-AC1C-BCC5584EBF5E}"/>
                    </a:ext>
                  </a:extLst>
                </p14:cNvPr>
                <p14:cNvContentPartPr/>
                <p14:nvPr/>
              </p14:nvContentPartPr>
              <p14:xfrm>
                <a:off x="8957587" y="3681572"/>
                <a:ext cx="116280" cy="1890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1E586FBD-4DC1-4C1B-AC1C-BCC5584EBF5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939587" y="3663572"/>
                  <a:ext cx="1519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636B75B1-AD7C-4262-BCD3-E439B661E7F6}"/>
                    </a:ext>
                  </a:extLst>
                </p14:cNvPr>
                <p14:cNvContentPartPr/>
                <p14:nvPr/>
              </p14:nvContentPartPr>
              <p14:xfrm>
                <a:off x="9121387" y="3697052"/>
                <a:ext cx="138600" cy="1627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636B75B1-AD7C-4262-BCD3-E439B661E7F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103387" y="3679412"/>
                  <a:ext cx="174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F25AFB8-ED15-4806-BFE1-CA3494C970D3}"/>
                    </a:ext>
                  </a:extLst>
                </p14:cNvPr>
                <p14:cNvContentPartPr/>
                <p14:nvPr/>
              </p14:nvContentPartPr>
              <p14:xfrm>
                <a:off x="9364387" y="3660692"/>
                <a:ext cx="189360" cy="2091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F25AFB8-ED15-4806-BFE1-CA3494C970D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346387" y="3643052"/>
                  <a:ext cx="2250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709A667-A573-4B37-A96C-3BDA4A7013E6}"/>
                    </a:ext>
                  </a:extLst>
                </p14:cNvPr>
                <p14:cNvContentPartPr/>
                <p14:nvPr/>
              </p14:nvContentPartPr>
              <p14:xfrm>
                <a:off x="9673987" y="3671492"/>
                <a:ext cx="125280" cy="1818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709A667-A573-4B37-A96C-3BDA4A7013E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655987" y="3653852"/>
                  <a:ext cx="160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9BBC0E8-720F-4A7C-B1DF-6DB28258A072}"/>
                    </a:ext>
                  </a:extLst>
                </p14:cNvPr>
                <p14:cNvContentPartPr/>
                <p14:nvPr/>
              </p14:nvContentPartPr>
              <p14:xfrm>
                <a:off x="9906187" y="3692372"/>
                <a:ext cx="21240" cy="1746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9BBC0E8-720F-4A7C-B1DF-6DB28258A07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888547" y="3674372"/>
                  <a:ext cx="568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DEF0485-728A-4153-8722-7162DB4097E1}"/>
                    </a:ext>
                  </a:extLst>
                </p14:cNvPr>
                <p14:cNvContentPartPr/>
                <p14:nvPr/>
              </p14:nvContentPartPr>
              <p14:xfrm>
                <a:off x="10067827" y="3680132"/>
                <a:ext cx="121320" cy="1785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DEF0485-728A-4153-8722-7162DB4097E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049827" y="3662492"/>
                  <a:ext cx="156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FA3208F-072C-4B4E-9FFC-26AF288CA594}"/>
                    </a:ext>
                  </a:extLst>
                </p14:cNvPr>
                <p14:cNvContentPartPr/>
                <p14:nvPr/>
              </p14:nvContentPartPr>
              <p14:xfrm>
                <a:off x="10289947" y="3665732"/>
                <a:ext cx="41400" cy="2073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FA3208F-072C-4B4E-9FFC-26AF288CA594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271947" y="3648092"/>
                  <a:ext cx="770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2E048227-F929-4036-9645-EBD58566E0B7}"/>
                    </a:ext>
                  </a:extLst>
                </p14:cNvPr>
                <p14:cNvContentPartPr/>
                <p14:nvPr/>
              </p14:nvContentPartPr>
              <p14:xfrm>
                <a:off x="10213267" y="3670772"/>
                <a:ext cx="219240" cy="205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2E048227-F929-4036-9645-EBD58566E0B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195627" y="3652772"/>
                  <a:ext cx="254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746FB47-D65E-40F7-9576-331C7B500891}"/>
                    </a:ext>
                  </a:extLst>
                </p14:cNvPr>
                <p14:cNvContentPartPr/>
                <p14:nvPr/>
              </p14:nvContentPartPr>
              <p14:xfrm>
                <a:off x="10469227" y="3679772"/>
                <a:ext cx="125640" cy="1828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746FB47-D65E-40F7-9576-331C7B500891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451227" y="3661772"/>
                  <a:ext cx="16128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26B0079F-AB7E-4299-8719-A611B22E828D}"/>
              </a:ext>
            </a:extLst>
          </p:cNvPr>
          <p:cNvGrpSpPr/>
          <p:nvPr/>
        </p:nvGrpSpPr>
        <p:grpSpPr>
          <a:xfrm>
            <a:off x="10865227" y="3613172"/>
            <a:ext cx="438480" cy="211320"/>
            <a:chOff x="10865227" y="3613172"/>
            <a:chExt cx="43848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67681B8-C066-42E8-9C74-F5D7799E7AD3}"/>
                    </a:ext>
                  </a:extLst>
                </p14:cNvPr>
                <p14:cNvContentPartPr/>
                <p14:nvPr/>
              </p14:nvContentPartPr>
              <p14:xfrm>
                <a:off x="10865227" y="3654572"/>
                <a:ext cx="152640" cy="1699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67681B8-C066-42E8-9C74-F5D7799E7AD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847587" y="3636572"/>
                  <a:ext cx="188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EDAB1FB-7F64-482D-A753-62D9AECEBED1}"/>
                    </a:ext>
                  </a:extLst>
                </p14:cNvPr>
                <p14:cNvContentPartPr/>
                <p14:nvPr/>
              </p14:nvContentPartPr>
              <p14:xfrm>
                <a:off x="11143867" y="3650612"/>
                <a:ext cx="22680" cy="1659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EDAB1FB-7F64-482D-A753-62D9AECEBED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126227" y="3632612"/>
                  <a:ext cx="583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3A294620-13A3-459B-900E-C1EC27B92681}"/>
                    </a:ext>
                  </a:extLst>
                </p14:cNvPr>
                <p14:cNvContentPartPr/>
                <p14:nvPr/>
              </p14:nvContentPartPr>
              <p14:xfrm>
                <a:off x="11156827" y="3613172"/>
                <a:ext cx="146880" cy="986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A294620-13A3-459B-900E-C1EC27B9268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138827" y="3595172"/>
                  <a:ext cx="18252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FF9614CD-BC35-4EAD-B6D8-D6942B25F25E}"/>
              </a:ext>
            </a:extLst>
          </p:cNvPr>
          <p:cNvGrpSpPr/>
          <p:nvPr/>
        </p:nvGrpSpPr>
        <p:grpSpPr>
          <a:xfrm>
            <a:off x="560947" y="4369892"/>
            <a:ext cx="680760" cy="215280"/>
            <a:chOff x="560947" y="4369892"/>
            <a:chExt cx="6807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B2662345-B577-4E97-A03D-D3F06DBBA661}"/>
                    </a:ext>
                  </a:extLst>
                </p14:cNvPr>
                <p14:cNvContentPartPr/>
                <p14:nvPr/>
              </p14:nvContentPartPr>
              <p14:xfrm>
                <a:off x="560947" y="4369892"/>
                <a:ext cx="190440" cy="2034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B2662345-B577-4E97-A03D-D3F06DBBA66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43307" y="4352252"/>
                  <a:ext cx="2260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7DB1B9E-7CC6-41AA-AB09-49F409E3A01E}"/>
                    </a:ext>
                  </a:extLst>
                </p14:cNvPr>
                <p14:cNvContentPartPr/>
                <p14:nvPr/>
              </p14:nvContentPartPr>
              <p14:xfrm>
                <a:off x="650587" y="4469612"/>
                <a:ext cx="94320" cy="428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7DB1B9E-7CC6-41AA-AB09-49F409E3A01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32587" y="4451612"/>
                  <a:ext cx="1299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F0310892-9A24-4060-A91A-8CA2A65941EC}"/>
                    </a:ext>
                  </a:extLst>
                </p14:cNvPr>
                <p14:cNvContentPartPr/>
                <p14:nvPr/>
              </p14:nvContentPartPr>
              <p14:xfrm>
                <a:off x="885667" y="4390052"/>
                <a:ext cx="106200" cy="1951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F0310892-9A24-4060-A91A-8CA2A65941EC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67667" y="4372412"/>
                  <a:ext cx="1418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2512211-AA9B-4D92-B522-D6302EB1925F}"/>
                    </a:ext>
                  </a:extLst>
                </p14:cNvPr>
                <p14:cNvContentPartPr/>
                <p14:nvPr/>
              </p14:nvContentPartPr>
              <p14:xfrm>
                <a:off x="1103467" y="4386812"/>
                <a:ext cx="138240" cy="1933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2512211-AA9B-4D92-B522-D6302EB1925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85827" y="4369172"/>
                  <a:ext cx="17388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CE01A86E-39FD-4A1B-B57D-C71A5F9DB243}"/>
              </a:ext>
            </a:extLst>
          </p:cNvPr>
          <p:cNvGrpSpPr/>
          <p:nvPr/>
        </p:nvGrpSpPr>
        <p:grpSpPr>
          <a:xfrm>
            <a:off x="1550227" y="4345412"/>
            <a:ext cx="1832040" cy="313200"/>
            <a:chOff x="1550227" y="4345412"/>
            <a:chExt cx="183204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26C83386-5477-4E7F-A4BD-93C606CA5D43}"/>
                    </a:ext>
                  </a:extLst>
                </p14:cNvPr>
                <p14:cNvContentPartPr/>
                <p14:nvPr/>
              </p14:nvContentPartPr>
              <p14:xfrm>
                <a:off x="1550227" y="4406972"/>
                <a:ext cx="31680" cy="2048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26C83386-5477-4E7F-A4BD-93C606CA5D43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532587" y="4389332"/>
                  <a:ext cx="673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330646E2-0EE7-41FA-B159-EFB682ABFE1F}"/>
                    </a:ext>
                  </a:extLst>
                </p14:cNvPr>
                <p14:cNvContentPartPr/>
                <p14:nvPr/>
              </p14:nvContentPartPr>
              <p14:xfrm>
                <a:off x="1657507" y="4403012"/>
                <a:ext cx="207000" cy="1735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330646E2-0EE7-41FA-B159-EFB682ABFE1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639507" y="4385372"/>
                  <a:ext cx="2426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5E277F71-19CC-46BE-AD4E-1FA1A83EC9E9}"/>
                    </a:ext>
                  </a:extLst>
                </p14:cNvPr>
                <p14:cNvContentPartPr/>
                <p14:nvPr/>
              </p14:nvContentPartPr>
              <p14:xfrm>
                <a:off x="2023987" y="4386812"/>
                <a:ext cx="14760" cy="1746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5E277F71-19CC-46BE-AD4E-1FA1A83EC9E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006347" y="4369172"/>
                  <a:ext cx="504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D6D58E1A-672A-449D-9790-A001C93C2C6D}"/>
                    </a:ext>
                  </a:extLst>
                </p14:cNvPr>
                <p14:cNvContentPartPr/>
                <p14:nvPr/>
              </p14:nvContentPartPr>
              <p14:xfrm>
                <a:off x="1928227" y="4345412"/>
                <a:ext cx="241560" cy="871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D6D58E1A-672A-449D-9790-A001C93C2C6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910587" y="4327412"/>
                  <a:ext cx="2772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1786260-7017-4D01-8DAD-07C08F999338}"/>
                    </a:ext>
                  </a:extLst>
                </p14:cNvPr>
                <p14:cNvContentPartPr/>
                <p14:nvPr/>
              </p14:nvContentPartPr>
              <p14:xfrm>
                <a:off x="2192467" y="4387892"/>
                <a:ext cx="155160" cy="2268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1786260-7017-4D01-8DAD-07C08F999338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174467" y="4369892"/>
                  <a:ext cx="1908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ED7CC3F7-2DD0-4C66-B57B-BDDE192D4AE8}"/>
                    </a:ext>
                  </a:extLst>
                </p14:cNvPr>
                <p14:cNvContentPartPr/>
                <p14:nvPr/>
              </p14:nvContentPartPr>
              <p14:xfrm>
                <a:off x="2221987" y="4471052"/>
                <a:ext cx="148320" cy="554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ED7CC3F7-2DD0-4C66-B57B-BDDE192D4AE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203987" y="4453412"/>
                  <a:ext cx="1839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4C98E1FD-78D3-49FF-B2A9-D497886713EE}"/>
                    </a:ext>
                  </a:extLst>
                </p14:cNvPr>
                <p14:cNvContentPartPr/>
                <p14:nvPr/>
              </p14:nvContentPartPr>
              <p14:xfrm>
                <a:off x="2460667" y="4370612"/>
                <a:ext cx="423360" cy="2408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4C98E1FD-78D3-49FF-B2A9-D497886713E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443027" y="4352612"/>
                  <a:ext cx="4590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44BC847-17C1-49AC-8E60-992CA2EC7FC3}"/>
                    </a:ext>
                  </a:extLst>
                </p14:cNvPr>
                <p14:cNvContentPartPr/>
                <p14:nvPr/>
              </p14:nvContentPartPr>
              <p14:xfrm>
                <a:off x="2758027" y="4434332"/>
                <a:ext cx="211680" cy="943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44BC847-17C1-49AC-8E60-992CA2EC7FC3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740387" y="4416332"/>
                  <a:ext cx="247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68F77BF-598F-464D-BF5A-2FB15D740F61}"/>
                    </a:ext>
                  </a:extLst>
                </p14:cNvPr>
                <p14:cNvContentPartPr/>
                <p14:nvPr/>
              </p14:nvContentPartPr>
              <p14:xfrm>
                <a:off x="2988787" y="4374932"/>
                <a:ext cx="135000" cy="2278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68F77BF-598F-464D-BF5A-2FB15D740F6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970787" y="4357292"/>
                  <a:ext cx="170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39FEEBAB-7B7B-4FA7-B256-4A06B7C9B43F}"/>
                    </a:ext>
                  </a:extLst>
                </p14:cNvPr>
                <p14:cNvContentPartPr/>
                <p14:nvPr/>
              </p14:nvContentPartPr>
              <p14:xfrm>
                <a:off x="3177787" y="4378892"/>
                <a:ext cx="113760" cy="1868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39FEEBAB-7B7B-4FA7-B256-4A06B7C9B43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159787" y="4361252"/>
                  <a:ext cx="1494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7F6545AE-9625-476E-845D-89FC7E14FFE7}"/>
                    </a:ext>
                  </a:extLst>
                </p14:cNvPr>
                <p14:cNvContentPartPr/>
                <p14:nvPr/>
              </p14:nvContentPartPr>
              <p14:xfrm>
                <a:off x="3375067" y="4568252"/>
                <a:ext cx="7200" cy="903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7F6545AE-9625-476E-845D-89FC7E14FFE7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357067" y="4550612"/>
                  <a:ext cx="4284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A2F518DD-218B-4DF4-B80B-212E3A017D93}"/>
              </a:ext>
            </a:extLst>
          </p:cNvPr>
          <p:cNvGrpSpPr/>
          <p:nvPr/>
        </p:nvGrpSpPr>
        <p:grpSpPr>
          <a:xfrm>
            <a:off x="3626707" y="4374212"/>
            <a:ext cx="105120" cy="262800"/>
            <a:chOff x="3626707" y="4374212"/>
            <a:chExt cx="10512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7E2EDE98-D048-4239-9A86-DD3692A760DA}"/>
                    </a:ext>
                  </a:extLst>
                </p14:cNvPr>
                <p14:cNvContentPartPr/>
                <p14:nvPr/>
              </p14:nvContentPartPr>
              <p14:xfrm>
                <a:off x="3626707" y="4374212"/>
                <a:ext cx="105120" cy="2628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7E2EDE98-D048-4239-9A86-DD3692A760DA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608707" y="4356212"/>
                  <a:ext cx="140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4F27C9E0-1116-47A5-9C4D-1E2451B03752}"/>
                    </a:ext>
                  </a:extLst>
                </p14:cNvPr>
                <p14:cNvContentPartPr/>
                <p14:nvPr/>
              </p14:nvContentPartPr>
              <p14:xfrm>
                <a:off x="3641827" y="4491212"/>
                <a:ext cx="86400" cy="374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4F27C9E0-1116-47A5-9C4D-1E2451B0375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624187" y="4473572"/>
                  <a:ext cx="12204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8C2E53C6-27B3-47B4-AD0B-45F62AA2075B}"/>
              </a:ext>
            </a:extLst>
          </p:cNvPr>
          <p:cNvGrpSpPr/>
          <p:nvPr/>
        </p:nvGrpSpPr>
        <p:grpSpPr>
          <a:xfrm>
            <a:off x="3885907" y="4380692"/>
            <a:ext cx="512280" cy="209520"/>
            <a:chOff x="3885907" y="4380692"/>
            <a:chExt cx="51228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3E6DFE1-5A00-426C-BD99-464FD7305565}"/>
                    </a:ext>
                  </a:extLst>
                </p14:cNvPr>
                <p14:cNvContentPartPr/>
                <p14:nvPr/>
              </p14:nvContentPartPr>
              <p14:xfrm>
                <a:off x="3885907" y="4419212"/>
                <a:ext cx="17640" cy="1674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3E6DFE1-5A00-426C-BD99-464FD7305565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868267" y="4401212"/>
                  <a:ext cx="532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8668FBA-4E1C-4755-ACCD-9A4DE2E40B0A}"/>
                    </a:ext>
                  </a:extLst>
                </p14:cNvPr>
                <p14:cNvContentPartPr/>
                <p14:nvPr/>
              </p14:nvContentPartPr>
              <p14:xfrm>
                <a:off x="3969067" y="4431812"/>
                <a:ext cx="168480" cy="1584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8668FBA-4E1C-4755-ACCD-9A4DE2E40B0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951427" y="4414172"/>
                  <a:ext cx="204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18D80D12-4B44-4EA7-9CBA-92B728A272F1}"/>
                    </a:ext>
                  </a:extLst>
                </p14:cNvPr>
                <p14:cNvContentPartPr/>
                <p14:nvPr/>
              </p14:nvContentPartPr>
              <p14:xfrm>
                <a:off x="4256347" y="4380692"/>
                <a:ext cx="141840" cy="2055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18D80D12-4B44-4EA7-9CBA-92B728A272F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238347" y="4362692"/>
                  <a:ext cx="17748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C73C4D61-A1DD-4DFE-BD3F-FEBBE1050B30}"/>
              </a:ext>
            </a:extLst>
          </p:cNvPr>
          <p:cNvGrpSpPr/>
          <p:nvPr/>
        </p:nvGrpSpPr>
        <p:grpSpPr>
          <a:xfrm>
            <a:off x="4653427" y="4330652"/>
            <a:ext cx="678600" cy="266400"/>
            <a:chOff x="4653427" y="4330652"/>
            <a:chExt cx="67860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0394A806-7608-426B-9E0D-3B4BB088B623}"/>
                    </a:ext>
                  </a:extLst>
                </p14:cNvPr>
                <p14:cNvContentPartPr/>
                <p14:nvPr/>
              </p14:nvContentPartPr>
              <p14:xfrm>
                <a:off x="4722547" y="4365212"/>
                <a:ext cx="38520" cy="2318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0394A806-7608-426B-9E0D-3B4BB088B62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704907" y="4347572"/>
                  <a:ext cx="74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3B5858A-F5FA-4FB5-8644-3831751E28AB}"/>
                    </a:ext>
                  </a:extLst>
                </p14:cNvPr>
                <p14:cNvContentPartPr/>
                <p14:nvPr/>
              </p14:nvContentPartPr>
              <p14:xfrm>
                <a:off x="4653427" y="4356572"/>
                <a:ext cx="270720" cy="2206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3B5858A-F5FA-4FB5-8644-3831751E28A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635787" y="4338932"/>
                  <a:ext cx="3063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D996CDD-EE76-4BEA-962F-61886737B4C6}"/>
                    </a:ext>
                  </a:extLst>
                </p14:cNvPr>
                <p14:cNvContentPartPr/>
                <p14:nvPr/>
              </p14:nvContentPartPr>
              <p14:xfrm>
                <a:off x="5039707" y="4356572"/>
                <a:ext cx="23400" cy="1951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D996CDD-EE76-4BEA-962F-61886737B4C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021707" y="4338572"/>
                  <a:ext cx="590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0A8B825-00ED-4CF8-9285-313C9ACA06EC}"/>
                    </a:ext>
                  </a:extLst>
                </p14:cNvPr>
                <p14:cNvContentPartPr/>
                <p14:nvPr/>
              </p14:nvContentPartPr>
              <p14:xfrm>
                <a:off x="4907587" y="4429652"/>
                <a:ext cx="197280" cy="493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0A8B825-00ED-4CF8-9285-313C9ACA06EC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889947" y="4411652"/>
                  <a:ext cx="2329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E3339B8B-60DD-4B65-89C3-798EECC016B7}"/>
                    </a:ext>
                  </a:extLst>
                </p14:cNvPr>
                <p14:cNvContentPartPr/>
                <p14:nvPr/>
              </p14:nvContentPartPr>
              <p14:xfrm>
                <a:off x="5187667" y="4330652"/>
                <a:ext cx="144360" cy="24192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E3339B8B-60DD-4B65-89C3-798EECC016B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169667" y="4313012"/>
                  <a:ext cx="18000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A8E7DBEC-B0AB-4334-A4DB-1BC932EEC3FE}"/>
              </a:ext>
            </a:extLst>
          </p:cNvPr>
          <p:cNvGrpSpPr/>
          <p:nvPr/>
        </p:nvGrpSpPr>
        <p:grpSpPr>
          <a:xfrm>
            <a:off x="5585467" y="4303652"/>
            <a:ext cx="1096560" cy="272880"/>
            <a:chOff x="5585467" y="4303652"/>
            <a:chExt cx="109656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F31A9770-7E9E-4831-B3FD-4E36A412A476}"/>
                    </a:ext>
                  </a:extLst>
                </p14:cNvPr>
                <p14:cNvContentPartPr/>
                <p14:nvPr/>
              </p14:nvContentPartPr>
              <p14:xfrm>
                <a:off x="5662867" y="4342172"/>
                <a:ext cx="12600" cy="2170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F31A9770-7E9E-4831-B3FD-4E36A412A476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644867" y="4324172"/>
                  <a:ext cx="482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65505C6F-F17F-4736-B492-87668BA9A2A9}"/>
                    </a:ext>
                  </a:extLst>
                </p14:cNvPr>
                <p14:cNvContentPartPr/>
                <p14:nvPr/>
              </p14:nvContentPartPr>
              <p14:xfrm>
                <a:off x="5585467" y="4324172"/>
                <a:ext cx="190800" cy="554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65505C6F-F17F-4736-B492-87668BA9A2A9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567827" y="4306172"/>
                  <a:ext cx="226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D5C89215-5A12-4005-A1C2-95A089135C4C}"/>
                    </a:ext>
                  </a:extLst>
                </p14:cNvPr>
                <p14:cNvContentPartPr/>
                <p14:nvPr/>
              </p14:nvContentPartPr>
              <p14:xfrm>
                <a:off x="5834587" y="4330652"/>
                <a:ext cx="12600" cy="2458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D5C89215-5A12-4005-A1C2-95A089135C4C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816947" y="4313012"/>
                  <a:ext cx="482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0411EF5-05FA-468D-AF4F-6E67016811B0}"/>
                    </a:ext>
                  </a:extLst>
                </p14:cNvPr>
                <p14:cNvContentPartPr/>
                <p14:nvPr/>
              </p14:nvContentPartPr>
              <p14:xfrm>
                <a:off x="5838187" y="4334252"/>
                <a:ext cx="151560" cy="1990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0411EF5-05FA-468D-AF4F-6E67016811B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820547" y="4316612"/>
                  <a:ext cx="187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CD570B15-80AE-44FB-99B4-DE73A6790FD4}"/>
                    </a:ext>
                  </a:extLst>
                </p14:cNvPr>
                <p14:cNvContentPartPr/>
                <p14:nvPr/>
              </p14:nvContentPartPr>
              <p14:xfrm>
                <a:off x="6067147" y="4343612"/>
                <a:ext cx="138600" cy="1411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CD570B15-80AE-44FB-99B4-DE73A6790FD4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049507" y="4325972"/>
                  <a:ext cx="1742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E4D6B946-39FB-4B68-9176-24AF2A61E64D}"/>
                    </a:ext>
                  </a:extLst>
                </p14:cNvPr>
                <p14:cNvContentPartPr/>
                <p14:nvPr/>
              </p14:nvContentPartPr>
              <p14:xfrm>
                <a:off x="6359107" y="4322012"/>
                <a:ext cx="13680" cy="1368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E4D6B946-39FB-4B68-9176-24AF2A61E64D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341467" y="4304012"/>
                  <a:ext cx="49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75FB33D-9DAB-4F2F-A71F-43C10DCB21E5}"/>
                    </a:ext>
                  </a:extLst>
                </p14:cNvPr>
                <p14:cNvContentPartPr/>
                <p14:nvPr/>
              </p14:nvContentPartPr>
              <p14:xfrm>
                <a:off x="6248227" y="4303652"/>
                <a:ext cx="286200" cy="18072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75FB33D-9DAB-4F2F-A71F-43C10DCB21E5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230227" y="4286012"/>
                  <a:ext cx="3218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D6CDEEBA-AD09-4278-9B79-AB0A1C9171C4}"/>
                    </a:ext>
                  </a:extLst>
                </p14:cNvPr>
                <p14:cNvContentPartPr/>
                <p14:nvPr/>
              </p14:nvContentPartPr>
              <p14:xfrm>
                <a:off x="6544147" y="4382852"/>
                <a:ext cx="137880" cy="17928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D6CDEEBA-AD09-4278-9B79-AB0A1C9171C4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526147" y="4365212"/>
                  <a:ext cx="17352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D8AC414B-2098-442C-BCFC-851DAAEB0269}"/>
              </a:ext>
            </a:extLst>
          </p:cNvPr>
          <p:cNvGrpSpPr/>
          <p:nvPr/>
        </p:nvGrpSpPr>
        <p:grpSpPr>
          <a:xfrm>
            <a:off x="7004947" y="4251452"/>
            <a:ext cx="1324080" cy="249120"/>
            <a:chOff x="7004947" y="4251452"/>
            <a:chExt cx="132408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27849EE1-CC1D-4372-A6EA-BBB79979B9B6}"/>
                    </a:ext>
                  </a:extLst>
                </p14:cNvPr>
                <p14:cNvContentPartPr/>
                <p14:nvPr/>
              </p14:nvContentPartPr>
              <p14:xfrm>
                <a:off x="7004947" y="4301132"/>
                <a:ext cx="224640" cy="19944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27849EE1-CC1D-4372-A6EA-BBB79979B9B6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986947" y="4283132"/>
                  <a:ext cx="2602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C637B7D9-2433-42A9-84BE-6DE6AA3173E6}"/>
                    </a:ext>
                  </a:extLst>
                </p14:cNvPr>
                <p14:cNvContentPartPr/>
                <p14:nvPr/>
              </p14:nvContentPartPr>
              <p14:xfrm>
                <a:off x="7271707" y="4286012"/>
                <a:ext cx="231480" cy="1882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C637B7D9-2433-42A9-84BE-6DE6AA3173E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253707" y="4268012"/>
                  <a:ext cx="267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8DF65892-E830-4311-B1FC-76361982BAC3}"/>
                    </a:ext>
                  </a:extLst>
                </p14:cNvPr>
                <p14:cNvContentPartPr/>
                <p14:nvPr/>
              </p14:nvContentPartPr>
              <p14:xfrm>
                <a:off x="7312027" y="4336412"/>
                <a:ext cx="130680" cy="280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8DF65892-E830-4311-B1FC-76361982BAC3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294387" y="4318772"/>
                  <a:ext cx="1663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E05AC92B-00CF-4B76-BB9A-1AEC4474064B}"/>
                    </a:ext>
                  </a:extLst>
                </p14:cNvPr>
                <p14:cNvContentPartPr/>
                <p14:nvPr/>
              </p14:nvContentPartPr>
              <p14:xfrm>
                <a:off x="7566187" y="4272692"/>
                <a:ext cx="83880" cy="2131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E05AC92B-00CF-4B76-BB9A-1AEC4474064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548187" y="4255052"/>
                  <a:ext cx="119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4B564F8-B035-4638-B9E0-6B515EFEDB6E}"/>
                    </a:ext>
                  </a:extLst>
                </p14:cNvPr>
                <p14:cNvContentPartPr/>
                <p14:nvPr/>
              </p14:nvContentPartPr>
              <p14:xfrm>
                <a:off x="7783987" y="4308332"/>
                <a:ext cx="139680" cy="1663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4B564F8-B035-4638-B9E0-6B515EFEDB6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766347" y="4290692"/>
                  <a:ext cx="1753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7EF09521-0FB1-486C-B1A7-6F20366CBD0E}"/>
                    </a:ext>
                  </a:extLst>
                </p14:cNvPr>
                <p14:cNvContentPartPr/>
                <p14:nvPr/>
              </p14:nvContentPartPr>
              <p14:xfrm>
                <a:off x="8006827" y="4268372"/>
                <a:ext cx="157320" cy="2322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7EF09521-0FB1-486C-B1A7-6F20366CBD0E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988827" y="4250372"/>
                  <a:ext cx="1929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00395489-C4E2-4C73-A86F-679BCA42DA69}"/>
                    </a:ext>
                  </a:extLst>
                </p14:cNvPr>
                <p14:cNvContentPartPr/>
                <p14:nvPr/>
              </p14:nvContentPartPr>
              <p14:xfrm>
                <a:off x="8180347" y="4251452"/>
                <a:ext cx="148680" cy="2235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00395489-C4E2-4C73-A86F-679BCA42DA6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162707" y="4233452"/>
                  <a:ext cx="18432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FD8FE4DD-D1D9-4CAF-ACBB-5EF0C936744E}"/>
              </a:ext>
            </a:extLst>
          </p:cNvPr>
          <p:cNvGrpSpPr/>
          <p:nvPr/>
        </p:nvGrpSpPr>
        <p:grpSpPr>
          <a:xfrm>
            <a:off x="8572027" y="4223732"/>
            <a:ext cx="343080" cy="261360"/>
            <a:chOff x="8572027" y="4223732"/>
            <a:chExt cx="34308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3BEE1790-606F-48D0-A7AC-7B2F0CE6C388}"/>
                    </a:ext>
                  </a:extLst>
                </p14:cNvPr>
                <p14:cNvContentPartPr/>
                <p14:nvPr/>
              </p14:nvContentPartPr>
              <p14:xfrm>
                <a:off x="8572027" y="4282052"/>
                <a:ext cx="143280" cy="1756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BEE1790-606F-48D0-A7AC-7B2F0CE6C38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554027" y="4264052"/>
                  <a:ext cx="1789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B4ED3425-4AFB-4D25-8CFD-6FC5678C145D}"/>
                    </a:ext>
                  </a:extLst>
                </p14:cNvPr>
                <p14:cNvContentPartPr/>
                <p14:nvPr/>
              </p14:nvContentPartPr>
              <p14:xfrm>
                <a:off x="8819707" y="4223732"/>
                <a:ext cx="91800" cy="26136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B4ED3425-4AFB-4D25-8CFD-6FC5678C145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801707" y="4205732"/>
                  <a:ext cx="127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9BC361A3-5381-4535-B405-E2D3673E587E}"/>
                    </a:ext>
                  </a:extLst>
                </p14:cNvPr>
                <p14:cNvContentPartPr/>
                <p14:nvPr/>
              </p14:nvContentPartPr>
              <p14:xfrm>
                <a:off x="8814307" y="4328492"/>
                <a:ext cx="100800" cy="133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9BC361A3-5381-4535-B405-E2D3673E587E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796307" y="4310492"/>
                  <a:ext cx="13644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2E87728E-0DC1-4C49-80A5-F267D667EB53}"/>
                  </a:ext>
                </a:extLst>
              </p14:cNvPr>
              <p14:cNvContentPartPr/>
              <p14:nvPr/>
            </p14:nvContentPartPr>
            <p14:xfrm>
              <a:off x="9087547" y="4290692"/>
              <a:ext cx="36720" cy="936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2E87728E-0DC1-4C49-80A5-F267D667EB53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9069907" y="4273052"/>
                <a:ext cx="723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7C2FAB47-287D-4ECF-B91E-C7E398E43663}"/>
                  </a:ext>
                </a:extLst>
              </p14:cNvPr>
              <p14:cNvContentPartPr/>
              <p14:nvPr/>
            </p14:nvContentPartPr>
            <p14:xfrm>
              <a:off x="9131107" y="4435772"/>
              <a:ext cx="2880" cy="684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7C2FAB47-287D-4ECF-B91E-C7E398E43663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9113107" y="4418132"/>
                <a:ext cx="3852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2" name="Group 361">
            <a:extLst>
              <a:ext uri="{FF2B5EF4-FFF2-40B4-BE49-F238E27FC236}">
                <a16:creationId xmlns:a16="http://schemas.microsoft.com/office/drawing/2014/main" id="{A7A5DDAF-5670-4979-A18B-02715FEF7169}"/>
              </a:ext>
            </a:extLst>
          </p:cNvPr>
          <p:cNvGrpSpPr/>
          <p:nvPr/>
        </p:nvGrpSpPr>
        <p:grpSpPr>
          <a:xfrm>
            <a:off x="607027" y="5034452"/>
            <a:ext cx="495360" cy="483120"/>
            <a:chOff x="607027" y="5034452"/>
            <a:chExt cx="495360" cy="48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EBEFDCA1-A1B0-4DBD-AD89-DC613BEF1C4F}"/>
                    </a:ext>
                  </a:extLst>
                </p14:cNvPr>
                <p14:cNvContentPartPr/>
                <p14:nvPr/>
              </p14:nvContentPartPr>
              <p14:xfrm>
                <a:off x="607027" y="5034452"/>
                <a:ext cx="233280" cy="3920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EBEFDCA1-A1B0-4DBD-AD89-DC613BEF1C4F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589387" y="5016452"/>
                  <a:ext cx="26892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99F36E82-5E1C-484C-8194-19F21DD1D92C}"/>
                    </a:ext>
                  </a:extLst>
                </p14:cNvPr>
                <p14:cNvContentPartPr/>
                <p14:nvPr/>
              </p14:nvContentPartPr>
              <p14:xfrm>
                <a:off x="688387" y="5239652"/>
                <a:ext cx="157320" cy="201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99F36E82-5E1C-484C-8194-19F21DD1D92C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70387" y="5222012"/>
                  <a:ext cx="1929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6275742C-0997-45D7-9F7B-21B5D97FC13E}"/>
                    </a:ext>
                  </a:extLst>
                </p14:cNvPr>
                <p14:cNvContentPartPr/>
                <p14:nvPr/>
              </p14:nvContentPartPr>
              <p14:xfrm>
                <a:off x="968827" y="5274932"/>
                <a:ext cx="133560" cy="2336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6275742C-0997-45D7-9F7B-21B5D97FC13E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51187" y="5257292"/>
                  <a:ext cx="1692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83D054E-7E36-430B-B4E9-7DCBABB2E79F}"/>
                    </a:ext>
                  </a:extLst>
                </p14:cNvPr>
                <p14:cNvContentPartPr/>
                <p14:nvPr/>
              </p14:nvContentPartPr>
              <p14:xfrm>
                <a:off x="1009147" y="5281412"/>
                <a:ext cx="69840" cy="2361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83D054E-7E36-430B-B4E9-7DCBABB2E79F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91147" y="5263772"/>
                  <a:ext cx="10548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CBF9E738-DF3B-4C0A-A3D7-313B4A5A4FE6}"/>
              </a:ext>
            </a:extLst>
          </p:cNvPr>
          <p:cNvGrpSpPr/>
          <p:nvPr/>
        </p:nvGrpSpPr>
        <p:grpSpPr>
          <a:xfrm>
            <a:off x="1369147" y="5127332"/>
            <a:ext cx="772920" cy="358920"/>
            <a:chOff x="1369147" y="5127332"/>
            <a:chExt cx="77292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DA8382B1-DF8F-432D-B7FF-3A9F92C88401}"/>
                    </a:ext>
                  </a:extLst>
                </p14:cNvPr>
                <p14:cNvContentPartPr/>
                <p14:nvPr/>
              </p14:nvContentPartPr>
              <p14:xfrm>
                <a:off x="1369147" y="5133452"/>
                <a:ext cx="193680" cy="3254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DA8382B1-DF8F-432D-B7FF-3A9F92C88401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351147" y="5115452"/>
                  <a:ext cx="2293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5E35B5C2-BDDE-4C99-A5D2-5A89B584A367}"/>
                    </a:ext>
                  </a:extLst>
                </p14:cNvPr>
                <p14:cNvContentPartPr/>
                <p14:nvPr/>
              </p14:nvContentPartPr>
              <p14:xfrm>
                <a:off x="1638427" y="5210852"/>
                <a:ext cx="102600" cy="2491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5E35B5C2-BDDE-4C99-A5D2-5A89B584A36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620787" y="5193212"/>
                  <a:ext cx="138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7FA6ADE8-9830-44C6-8203-4EF47C8464F7}"/>
                    </a:ext>
                  </a:extLst>
                </p14:cNvPr>
                <p14:cNvContentPartPr/>
                <p14:nvPr/>
              </p14:nvContentPartPr>
              <p14:xfrm>
                <a:off x="1786027" y="5228492"/>
                <a:ext cx="164520" cy="1976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7FA6ADE8-9830-44C6-8203-4EF47C8464F7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768027" y="5210852"/>
                  <a:ext cx="200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BCF0BF24-EC8C-497F-9368-804A4D44A863}"/>
                    </a:ext>
                  </a:extLst>
                </p14:cNvPr>
                <p14:cNvContentPartPr/>
                <p14:nvPr/>
              </p14:nvContentPartPr>
              <p14:xfrm>
                <a:off x="1845787" y="5242172"/>
                <a:ext cx="106920" cy="1947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BCF0BF24-EC8C-497F-9368-804A4D44A86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827787" y="5224172"/>
                  <a:ext cx="142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9CFAAA77-E8C8-4F05-939E-9AB82B261B96}"/>
                    </a:ext>
                  </a:extLst>
                </p14:cNvPr>
                <p14:cNvContentPartPr/>
                <p14:nvPr/>
              </p14:nvContentPartPr>
              <p14:xfrm>
                <a:off x="2034427" y="5127332"/>
                <a:ext cx="107640" cy="3589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9CFAAA77-E8C8-4F05-939E-9AB82B261B96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2016787" y="5109692"/>
                  <a:ext cx="143280" cy="39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971F2421-9D07-435E-B221-F990C9E66C22}"/>
              </a:ext>
            </a:extLst>
          </p:cNvPr>
          <p:cNvGrpSpPr/>
          <p:nvPr/>
        </p:nvGrpSpPr>
        <p:grpSpPr>
          <a:xfrm>
            <a:off x="557347" y="5861732"/>
            <a:ext cx="216000" cy="337680"/>
            <a:chOff x="557347" y="5861732"/>
            <a:chExt cx="21600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248528C4-A14F-4B65-A43A-BC40443A77F9}"/>
                    </a:ext>
                  </a:extLst>
                </p14:cNvPr>
                <p14:cNvContentPartPr/>
                <p14:nvPr/>
              </p14:nvContentPartPr>
              <p14:xfrm>
                <a:off x="557347" y="5861732"/>
                <a:ext cx="216000" cy="33768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248528C4-A14F-4B65-A43A-BC40443A77F9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39347" y="5844092"/>
                  <a:ext cx="2516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7718276-58E4-42B6-BC56-55E57C047DB2}"/>
                    </a:ext>
                  </a:extLst>
                </p14:cNvPr>
                <p14:cNvContentPartPr/>
                <p14:nvPr/>
              </p14:nvContentPartPr>
              <p14:xfrm>
                <a:off x="644107" y="6031652"/>
                <a:ext cx="83160" cy="198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7718276-58E4-42B6-BC56-55E57C047DB2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26107" y="6013652"/>
                  <a:ext cx="11880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094B3E1F-66D1-4BB0-B482-002DD352CBD0}"/>
              </a:ext>
            </a:extLst>
          </p:cNvPr>
          <p:cNvGrpSpPr/>
          <p:nvPr/>
        </p:nvGrpSpPr>
        <p:grpSpPr>
          <a:xfrm>
            <a:off x="943267" y="5982692"/>
            <a:ext cx="106560" cy="236880"/>
            <a:chOff x="943267" y="5982692"/>
            <a:chExt cx="10656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22113418-67F3-4C4C-B60D-329B47FBF99C}"/>
                    </a:ext>
                  </a:extLst>
                </p14:cNvPr>
                <p14:cNvContentPartPr/>
                <p14:nvPr/>
              </p14:nvContentPartPr>
              <p14:xfrm>
                <a:off x="943267" y="5982692"/>
                <a:ext cx="94680" cy="2368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22113418-67F3-4C4C-B60D-329B47FBF99C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925267" y="5964692"/>
                  <a:ext cx="130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71D09894-95A1-47F0-8BCA-785145CDFE2E}"/>
                    </a:ext>
                  </a:extLst>
                </p14:cNvPr>
                <p14:cNvContentPartPr/>
                <p14:nvPr/>
              </p14:nvContentPartPr>
              <p14:xfrm>
                <a:off x="943267" y="5992052"/>
                <a:ext cx="106560" cy="2210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71D09894-95A1-47F0-8BCA-785145CDFE2E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925267" y="5974412"/>
                  <a:ext cx="14220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EC212A6F-849F-4B27-9CE3-EA81C011D9D6}"/>
              </a:ext>
            </a:extLst>
          </p:cNvPr>
          <p:cNvGrpSpPr/>
          <p:nvPr/>
        </p:nvGrpSpPr>
        <p:grpSpPr>
          <a:xfrm>
            <a:off x="1380307" y="5871092"/>
            <a:ext cx="799200" cy="432000"/>
            <a:chOff x="1380307" y="5871092"/>
            <a:chExt cx="799200" cy="43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1DF7F060-40C3-45D4-9E93-14B351076B57}"/>
                    </a:ext>
                  </a:extLst>
                </p14:cNvPr>
                <p14:cNvContentPartPr/>
                <p14:nvPr/>
              </p14:nvContentPartPr>
              <p14:xfrm>
                <a:off x="1380307" y="5886212"/>
                <a:ext cx="20520" cy="33084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1DF7F060-40C3-45D4-9E93-14B351076B57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362307" y="5868572"/>
                  <a:ext cx="561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A1F6B2CE-0094-4EF5-A1FF-963B2F70B4A0}"/>
                    </a:ext>
                  </a:extLst>
                </p14:cNvPr>
                <p14:cNvContentPartPr/>
                <p14:nvPr/>
              </p14:nvContentPartPr>
              <p14:xfrm>
                <a:off x="1395787" y="5885492"/>
                <a:ext cx="130680" cy="15912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A1F6B2CE-0094-4EF5-A1FF-963B2F70B4A0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378147" y="5867492"/>
                  <a:ext cx="166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DA967600-653B-4AE8-8F1C-96FF30A487D3}"/>
                    </a:ext>
                  </a:extLst>
                </p14:cNvPr>
                <p14:cNvContentPartPr/>
                <p14:nvPr/>
              </p14:nvContentPartPr>
              <p14:xfrm>
                <a:off x="1598467" y="5886212"/>
                <a:ext cx="118080" cy="35856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DA967600-653B-4AE8-8F1C-96FF30A487D3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580467" y="5868572"/>
                  <a:ext cx="1537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68FB7962-0764-4D7F-8BA5-10F07B9FEA5B}"/>
                    </a:ext>
                  </a:extLst>
                </p14:cNvPr>
                <p14:cNvContentPartPr/>
                <p14:nvPr/>
              </p14:nvContentPartPr>
              <p14:xfrm>
                <a:off x="1797187" y="6022652"/>
                <a:ext cx="135360" cy="1872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68FB7962-0764-4D7F-8BA5-10F07B9FEA5B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779547" y="6005012"/>
                  <a:ext cx="171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748B3E3F-24E1-4149-8B9C-7346058FF944}"/>
                    </a:ext>
                  </a:extLst>
                </p14:cNvPr>
                <p14:cNvContentPartPr/>
                <p14:nvPr/>
              </p14:nvContentPartPr>
              <p14:xfrm>
                <a:off x="1798987" y="6029132"/>
                <a:ext cx="157320" cy="2120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748B3E3F-24E1-4149-8B9C-7346058FF944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780987" y="6011492"/>
                  <a:ext cx="192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FBC7B94E-EFD1-4976-91D2-84E7129BAA1B}"/>
                    </a:ext>
                  </a:extLst>
                </p14:cNvPr>
                <p14:cNvContentPartPr/>
                <p14:nvPr/>
              </p14:nvContentPartPr>
              <p14:xfrm>
                <a:off x="2053867" y="5871092"/>
                <a:ext cx="125640" cy="4320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FBC7B94E-EFD1-4976-91D2-84E7129BAA1B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2035867" y="5853452"/>
                  <a:ext cx="161280" cy="46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7233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5FD037A-E8AF-48E7-AB41-27C7CB7C93CC}"/>
              </a:ext>
            </a:extLst>
          </p:cNvPr>
          <p:cNvGrpSpPr/>
          <p:nvPr/>
        </p:nvGrpSpPr>
        <p:grpSpPr>
          <a:xfrm>
            <a:off x="406867" y="998492"/>
            <a:ext cx="702360" cy="264960"/>
            <a:chOff x="406867" y="998492"/>
            <a:chExt cx="70236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6E70A8C-07C4-495A-A444-986D7480E9AC}"/>
                    </a:ext>
                  </a:extLst>
                </p14:cNvPr>
                <p14:cNvContentPartPr/>
                <p14:nvPr/>
              </p14:nvContentPartPr>
              <p14:xfrm>
                <a:off x="406867" y="998492"/>
                <a:ext cx="183600" cy="264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6E70A8C-07C4-495A-A444-986D7480E9A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8867" y="980492"/>
                  <a:ext cx="2192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F6FFAE6-D190-4A7A-906B-7B3D02191704}"/>
                    </a:ext>
                  </a:extLst>
                </p14:cNvPr>
                <p14:cNvContentPartPr/>
                <p14:nvPr/>
              </p14:nvContentPartPr>
              <p14:xfrm>
                <a:off x="668227" y="1079132"/>
                <a:ext cx="105480" cy="17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F6FFAE6-D190-4A7A-906B-7B3D0219170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0587" y="1061492"/>
                  <a:ext cx="141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3F08576-F897-4693-8FD1-2E13A27EF6D5}"/>
                    </a:ext>
                  </a:extLst>
                </p14:cNvPr>
                <p14:cNvContentPartPr/>
                <p14:nvPr/>
              </p14:nvContentPartPr>
              <p14:xfrm>
                <a:off x="689827" y="1128452"/>
                <a:ext cx="112320" cy="49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3F08576-F897-4693-8FD1-2E13A27EF6D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1827" y="1110452"/>
                  <a:ext cx="147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B94B7D-8D58-40BB-B94C-DFD4DA244384}"/>
                    </a:ext>
                  </a:extLst>
                </p14:cNvPr>
                <p14:cNvContentPartPr/>
                <p14:nvPr/>
              </p14:nvContentPartPr>
              <p14:xfrm>
                <a:off x="931387" y="1086692"/>
                <a:ext cx="16560" cy="163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B94B7D-8D58-40BB-B94C-DFD4DA2443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3747" y="1068692"/>
                  <a:ext cx="52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AE257D-58FB-4E69-8E44-F82D691A55D9}"/>
                    </a:ext>
                  </a:extLst>
                </p14:cNvPr>
                <p14:cNvContentPartPr/>
                <p14:nvPr/>
              </p14:nvContentPartPr>
              <p14:xfrm>
                <a:off x="856507" y="1064732"/>
                <a:ext cx="252720" cy="19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AE257D-58FB-4E69-8E44-F82D691A55D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8507" y="1046732"/>
                  <a:ext cx="28836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1B9CF8E-6C5C-4141-8FF2-FEE6221FB428}"/>
              </a:ext>
            </a:extLst>
          </p:cNvPr>
          <p:cNvGrpSpPr/>
          <p:nvPr/>
        </p:nvGrpSpPr>
        <p:grpSpPr>
          <a:xfrm>
            <a:off x="1424227" y="979052"/>
            <a:ext cx="844920" cy="283680"/>
            <a:chOff x="1424227" y="979052"/>
            <a:chExt cx="84492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16B72E-0F12-44A3-A768-16EC9890CBC4}"/>
                    </a:ext>
                  </a:extLst>
                </p14:cNvPr>
                <p14:cNvContentPartPr/>
                <p14:nvPr/>
              </p14:nvContentPartPr>
              <p14:xfrm>
                <a:off x="1426387" y="1012172"/>
                <a:ext cx="32400" cy="249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16B72E-0F12-44A3-A768-16EC9890CBC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8747" y="994172"/>
                  <a:ext cx="680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C14662F-ED6E-473A-A54E-2EF62495692E}"/>
                    </a:ext>
                  </a:extLst>
                </p14:cNvPr>
                <p14:cNvContentPartPr/>
                <p14:nvPr/>
              </p14:nvContentPartPr>
              <p14:xfrm>
                <a:off x="1424227" y="1019732"/>
                <a:ext cx="189000" cy="144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C14662F-ED6E-473A-A54E-2EF62495692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06227" y="1001732"/>
                  <a:ext cx="224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501A62A-7E89-4074-9EA7-59AFA056C657}"/>
                    </a:ext>
                  </a:extLst>
                </p14:cNvPr>
                <p14:cNvContentPartPr/>
                <p14:nvPr/>
              </p14:nvContentPartPr>
              <p14:xfrm>
                <a:off x="1733467" y="1003172"/>
                <a:ext cx="51480" cy="234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501A62A-7E89-4074-9EA7-59AFA056C6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15467" y="985532"/>
                  <a:ext cx="871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A25F854-78B9-4DC2-BC1F-F74D82E27BC3}"/>
                    </a:ext>
                  </a:extLst>
                </p14:cNvPr>
                <p14:cNvContentPartPr/>
                <p14:nvPr/>
              </p14:nvContentPartPr>
              <p14:xfrm>
                <a:off x="1886467" y="1076972"/>
                <a:ext cx="165240" cy="163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A25F854-78B9-4DC2-BC1F-F74D82E27BC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68827" y="1059332"/>
                  <a:ext cx="2008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65FBC27-E654-4001-9055-7E1A2B14CC3E}"/>
                    </a:ext>
                  </a:extLst>
                </p14:cNvPr>
                <p14:cNvContentPartPr/>
                <p14:nvPr/>
              </p14:nvContentPartPr>
              <p14:xfrm>
                <a:off x="1945147" y="1047452"/>
                <a:ext cx="104760" cy="16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65FBC27-E654-4001-9055-7E1A2B14CC3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27507" y="1029452"/>
                  <a:ext cx="1404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B5C4EC3-3569-44B7-8F41-19204C4C7BD6}"/>
                    </a:ext>
                  </a:extLst>
                </p14:cNvPr>
                <p14:cNvContentPartPr/>
                <p14:nvPr/>
              </p14:nvContentPartPr>
              <p14:xfrm>
                <a:off x="2160787" y="979052"/>
                <a:ext cx="108360" cy="283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B5C4EC3-3569-44B7-8F41-19204C4C7BD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42787" y="961052"/>
                  <a:ext cx="14400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ABB70D-AA7C-4903-AF32-D515D6D76701}"/>
              </a:ext>
            </a:extLst>
          </p:cNvPr>
          <p:cNvGrpSpPr/>
          <p:nvPr/>
        </p:nvGrpSpPr>
        <p:grpSpPr>
          <a:xfrm>
            <a:off x="2626987" y="942692"/>
            <a:ext cx="434520" cy="262080"/>
            <a:chOff x="2626987" y="942692"/>
            <a:chExt cx="43452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21BDB0-F2BE-4C9C-AE5A-9574C48F7CA1}"/>
                    </a:ext>
                  </a:extLst>
                </p14:cNvPr>
                <p14:cNvContentPartPr/>
                <p14:nvPr/>
              </p14:nvContentPartPr>
              <p14:xfrm>
                <a:off x="2635987" y="974012"/>
                <a:ext cx="19800" cy="205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21BDB0-F2BE-4C9C-AE5A-9574C48F7CA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17987" y="956372"/>
                  <a:ext cx="55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62F53D1-B83A-497E-B9EC-B1FC98E5577A}"/>
                    </a:ext>
                  </a:extLst>
                </p14:cNvPr>
                <p14:cNvContentPartPr/>
                <p14:nvPr/>
              </p14:nvContentPartPr>
              <p14:xfrm>
                <a:off x="2626987" y="967532"/>
                <a:ext cx="172800" cy="237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62F53D1-B83A-497E-B9EC-B1FC98E5577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09347" y="949532"/>
                  <a:ext cx="2084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6411F78-2584-4FF9-90CE-28A5047CA6A3}"/>
                    </a:ext>
                  </a:extLst>
                </p14:cNvPr>
                <p14:cNvContentPartPr/>
                <p14:nvPr/>
              </p14:nvContentPartPr>
              <p14:xfrm>
                <a:off x="2938387" y="942692"/>
                <a:ext cx="116280" cy="246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6411F78-2584-4FF9-90CE-28A5047CA6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20387" y="924692"/>
                  <a:ext cx="1519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45D1715-3EEB-4A6A-8C02-A579D0F4BE64}"/>
                    </a:ext>
                  </a:extLst>
                </p14:cNvPr>
                <p14:cNvContentPartPr/>
                <p14:nvPr/>
              </p14:nvContentPartPr>
              <p14:xfrm>
                <a:off x="2960707" y="1088852"/>
                <a:ext cx="100800" cy="38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45D1715-3EEB-4A6A-8C02-A579D0F4BE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43067" y="1071212"/>
                  <a:ext cx="13644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3E3E03D-7E93-441C-ADD3-E33D35119E2A}"/>
              </a:ext>
            </a:extLst>
          </p:cNvPr>
          <p:cNvGrpSpPr/>
          <p:nvPr/>
        </p:nvGrpSpPr>
        <p:grpSpPr>
          <a:xfrm>
            <a:off x="3506827" y="863492"/>
            <a:ext cx="101520" cy="88560"/>
            <a:chOff x="3506827" y="863492"/>
            <a:chExt cx="101520" cy="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DE68B9D-A370-4A38-9D0A-FED18C998010}"/>
                    </a:ext>
                  </a:extLst>
                </p14:cNvPr>
                <p14:cNvContentPartPr/>
                <p14:nvPr/>
              </p14:nvContentPartPr>
              <p14:xfrm>
                <a:off x="3506827" y="863492"/>
                <a:ext cx="27720" cy="88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DE68B9D-A370-4A38-9D0A-FED18C9980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89187" y="845852"/>
                  <a:ext cx="63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B7D2AD-2119-412D-A55E-971023A7EE05}"/>
                    </a:ext>
                  </a:extLst>
                </p14:cNvPr>
                <p14:cNvContentPartPr/>
                <p14:nvPr/>
              </p14:nvContentPartPr>
              <p14:xfrm>
                <a:off x="3592147" y="870692"/>
                <a:ext cx="16200" cy="73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B7D2AD-2119-412D-A55E-971023A7EE0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74147" y="853052"/>
                  <a:ext cx="5184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7CC7508-63B0-48EB-8760-8C382275C745}"/>
              </a:ext>
            </a:extLst>
          </p:cNvPr>
          <p:cNvGrpSpPr/>
          <p:nvPr/>
        </p:nvGrpSpPr>
        <p:grpSpPr>
          <a:xfrm>
            <a:off x="5233387" y="804092"/>
            <a:ext cx="91800" cy="77760"/>
            <a:chOff x="5233387" y="804092"/>
            <a:chExt cx="91800" cy="7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477E51B-BF0B-42B4-9122-310BC063CD17}"/>
                    </a:ext>
                  </a:extLst>
                </p14:cNvPr>
                <p14:cNvContentPartPr/>
                <p14:nvPr/>
              </p14:nvContentPartPr>
              <p14:xfrm>
                <a:off x="5233387" y="833972"/>
                <a:ext cx="12600" cy="47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477E51B-BF0B-42B4-9122-310BC063CD1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15387" y="815972"/>
                  <a:ext cx="48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50B4CC-1065-4B35-ABA4-FCD200536BB0}"/>
                    </a:ext>
                  </a:extLst>
                </p14:cNvPr>
                <p14:cNvContentPartPr/>
                <p14:nvPr/>
              </p14:nvContentPartPr>
              <p14:xfrm>
                <a:off x="5293507" y="804092"/>
                <a:ext cx="31680" cy="64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50B4CC-1065-4B35-ABA4-FCD200536BB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75867" y="786452"/>
                  <a:ext cx="6732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ACC23EB-416B-4A1D-B759-E0669834998C}"/>
              </a:ext>
            </a:extLst>
          </p:cNvPr>
          <p:cNvGrpSpPr/>
          <p:nvPr/>
        </p:nvGrpSpPr>
        <p:grpSpPr>
          <a:xfrm>
            <a:off x="724387" y="2068052"/>
            <a:ext cx="606960" cy="358200"/>
            <a:chOff x="724387" y="2068052"/>
            <a:chExt cx="60696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4D7074C-8712-4420-9895-0E8C19858B94}"/>
                    </a:ext>
                  </a:extLst>
                </p14:cNvPr>
                <p14:cNvContentPartPr/>
                <p14:nvPr/>
              </p14:nvContentPartPr>
              <p14:xfrm>
                <a:off x="724387" y="2068052"/>
                <a:ext cx="276840" cy="358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4D7074C-8712-4420-9895-0E8C19858B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6747" y="2050052"/>
                  <a:ext cx="3124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4CCFCE8-302E-497E-84CD-7A5102087EC9}"/>
                    </a:ext>
                  </a:extLst>
                </p14:cNvPr>
                <p14:cNvContentPartPr/>
                <p14:nvPr/>
              </p14:nvContentPartPr>
              <p14:xfrm>
                <a:off x="776587" y="2259572"/>
                <a:ext cx="178200" cy="15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4CCFCE8-302E-497E-84CD-7A5102087EC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8947" y="2241572"/>
                  <a:ext cx="2138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3A7D3A6-F7B2-48C6-B3B5-A9E444DD1E86}"/>
                    </a:ext>
                  </a:extLst>
                </p14:cNvPr>
                <p14:cNvContentPartPr/>
                <p14:nvPr/>
              </p14:nvContentPartPr>
              <p14:xfrm>
                <a:off x="1157107" y="2198372"/>
                <a:ext cx="174240" cy="209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3A7D3A6-F7B2-48C6-B3B5-A9E444DD1E8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39467" y="2180732"/>
                  <a:ext cx="209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3D8D6D7-3EAA-4190-8EFF-D9E6D00BBFE6}"/>
                    </a:ext>
                  </a:extLst>
                </p14:cNvPr>
                <p14:cNvContentPartPr/>
                <p14:nvPr/>
              </p14:nvContentPartPr>
              <p14:xfrm>
                <a:off x="1193467" y="2177492"/>
                <a:ext cx="124200" cy="213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3D8D6D7-3EAA-4190-8EFF-D9E6D00BBFE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5467" y="2159852"/>
                  <a:ext cx="15984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8E1EE02-F155-41E2-A6DD-9DD46BDD0C85}"/>
              </a:ext>
            </a:extLst>
          </p:cNvPr>
          <p:cNvGrpSpPr/>
          <p:nvPr/>
        </p:nvGrpSpPr>
        <p:grpSpPr>
          <a:xfrm>
            <a:off x="1627627" y="2041412"/>
            <a:ext cx="415800" cy="352080"/>
            <a:chOff x="1627627" y="2041412"/>
            <a:chExt cx="41580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275CE8E-8505-4395-AC12-47BDB2E70D95}"/>
                    </a:ext>
                  </a:extLst>
                </p14:cNvPr>
                <p14:cNvContentPartPr/>
                <p14:nvPr/>
              </p14:nvContentPartPr>
              <p14:xfrm>
                <a:off x="1627627" y="2041412"/>
                <a:ext cx="186480" cy="318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275CE8E-8505-4395-AC12-47BDB2E70D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09987" y="2023772"/>
                  <a:ext cx="2221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F8C37B-218A-4B53-94BB-6F706186CE3A}"/>
                    </a:ext>
                  </a:extLst>
                </p14:cNvPr>
                <p14:cNvContentPartPr/>
                <p14:nvPr/>
              </p14:nvContentPartPr>
              <p14:xfrm>
                <a:off x="1965307" y="2080652"/>
                <a:ext cx="78120" cy="3128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F8C37B-218A-4B53-94BB-6F706186CE3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47667" y="2062652"/>
                  <a:ext cx="11376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18846A3-3A66-4718-BE3E-96B2DCF58174}"/>
              </a:ext>
            </a:extLst>
          </p:cNvPr>
          <p:cNvGrpSpPr/>
          <p:nvPr/>
        </p:nvGrpSpPr>
        <p:grpSpPr>
          <a:xfrm>
            <a:off x="2207227" y="2027732"/>
            <a:ext cx="396000" cy="415080"/>
            <a:chOff x="2207227" y="2027732"/>
            <a:chExt cx="396000" cy="4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50DB761-603E-4D03-AECE-9218C86141C3}"/>
                    </a:ext>
                  </a:extLst>
                </p14:cNvPr>
                <p14:cNvContentPartPr/>
                <p14:nvPr/>
              </p14:nvContentPartPr>
              <p14:xfrm>
                <a:off x="2207227" y="2222492"/>
                <a:ext cx="134640" cy="185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50DB761-603E-4D03-AECE-9218C86141C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89587" y="2204852"/>
                  <a:ext cx="1702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BC6A298-8E7D-470D-96AC-A8D4693572CF}"/>
                    </a:ext>
                  </a:extLst>
                </p14:cNvPr>
                <p14:cNvContentPartPr/>
                <p14:nvPr/>
              </p14:nvContentPartPr>
              <p14:xfrm>
                <a:off x="2246107" y="2220332"/>
                <a:ext cx="100080" cy="192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BC6A298-8E7D-470D-96AC-A8D4693572C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28107" y="2202332"/>
                  <a:ext cx="135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FE08FFE-20FC-4C51-BD07-AABB5FEC7DB1}"/>
                    </a:ext>
                  </a:extLst>
                </p14:cNvPr>
                <p14:cNvContentPartPr/>
                <p14:nvPr/>
              </p14:nvContentPartPr>
              <p14:xfrm>
                <a:off x="2484067" y="2027732"/>
                <a:ext cx="119160" cy="415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FE08FFE-20FC-4C51-BD07-AABB5FEC7DB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66067" y="2010092"/>
                  <a:ext cx="154800" cy="45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2B124CA-D16B-4111-87CD-E53EEA6B02F5}"/>
              </a:ext>
            </a:extLst>
          </p:cNvPr>
          <p:cNvGrpSpPr/>
          <p:nvPr/>
        </p:nvGrpSpPr>
        <p:grpSpPr>
          <a:xfrm>
            <a:off x="702787" y="2749532"/>
            <a:ext cx="190080" cy="441720"/>
            <a:chOff x="702787" y="2749532"/>
            <a:chExt cx="190080" cy="44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3BB7EE9-9C40-4D3E-9F31-EC4248D5BD68}"/>
                    </a:ext>
                  </a:extLst>
                </p14:cNvPr>
                <p14:cNvContentPartPr/>
                <p14:nvPr/>
              </p14:nvContentPartPr>
              <p14:xfrm>
                <a:off x="702787" y="2749532"/>
                <a:ext cx="190080" cy="441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3BB7EE9-9C40-4D3E-9F31-EC4248D5BD6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4787" y="2731532"/>
                  <a:ext cx="22572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5A57BF9-ABDA-41B7-BB39-65A8E9246CFC}"/>
                    </a:ext>
                  </a:extLst>
                </p14:cNvPr>
                <p14:cNvContentPartPr/>
                <p14:nvPr/>
              </p14:nvContentPartPr>
              <p14:xfrm>
                <a:off x="752467" y="2948612"/>
                <a:ext cx="130320" cy="30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5A57BF9-ABDA-41B7-BB39-65A8E9246CF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4467" y="2930612"/>
                  <a:ext cx="16596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808E76C-76C5-46A5-986D-6588A40FEE28}"/>
              </a:ext>
            </a:extLst>
          </p:cNvPr>
          <p:cNvGrpSpPr/>
          <p:nvPr/>
        </p:nvGrpSpPr>
        <p:grpSpPr>
          <a:xfrm>
            <a:off x="1097707" y="2946092"/>
            <a:ext cx="172440" cy="268920"/>
            <a:chOff x="1097707" y="2946092"/>
            <a:chExt cx="17244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5803454-CCD7-4F50-AD20-F32093D02E18}"/>
                    </a:ext>
                  </a:extLst>
                </p14:cNvPr>
                <p14:cNvContentPartPr/>
                <p14:nvPr/>
              </p14:nvContentPartPr>
              <p14:xfrm>
                <a:off x="1114627" y="2974892"/>
                <a:ext cx="155520" cy="2401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5803454-CCD7-4F50-AD20-F32093D02E1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96627" y="2957252"/>
                  <a:ext cx="1911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89E867C-84A6-44C4-9C45-67375C507E25}"/>
                    </a:ext>
                  </a:extLst>
                </p14:cNvPr>
                <p14:cNvContentPartPr/>
                <p14:nvPr/>
              </p14:nvContentPartPr>
              <p14:xfrm>
                <a:off x="1097707" y="2946092"/>
                <a:ext cx="157320" cy="238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89E867C-84A6-44C4-9C45-67375C507E2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79707" y="2928452"/>
                  <a:ext cx="19296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8FB9BF1-2F7E-45CC-A192-06A931E77406}"/>
              </a:ext>
            </a:extLst>
          </p:cNvPr>
          <p:cNvGrpSpPr/>
          <p:nvPr/>
        </p:nvGrpSpPr>
        <p:grpSpPr>
          <a:xfrm>
            <a:off x="1627627" y="2800292"/>
            <a:ext cx="145800" cy="295560"/>
            <a:chOff x="1627627" y="2800292"/>
            <a:chExt cx="14580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6782417-99FA-498D-A588-CC5593B28BB5}"/>
                    </a:ext>
                  </a:extLst>
                </p14:cNvPr>
                <p14:cNvContentPartPr/>
                <p14:nvPr/>
              </p14:nvContentPartPr>
              <p14:xfrm>
                <a:off x="1627627" y="2838812"/>
                <a:ext cx="25920" cy="257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6782417-99FA-498D-A588-CC5593B28BB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09627" y="2820812"/>
                  <a:ext cx="615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B17D6C1-8965-43DE-86C7-A926F7B0EF06}"/>
                    </a:ext>
                  </a:extLst>
                </p14:cNvPr>
                <p14:cNvContentPartPr/>
                <p14:nvPr/>
              </p14:nvContentPartPr>
              <p14:xfrm>
                <a:off x="1648507" y="2800292"/>
                <a:ext cx="124920" cy="1526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B17D6C1-8965-43DE-86C7-A926F7B0EF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30507" y="2782292"/>
                  <a:ext cx="16056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AC11F54-99BF-4161-A54F-A44DFEA3B996}"/>
              </a:ext>
            </a:extLst>
          </p:cNvPr>
          <p:cNvGrpSpPr/>
          <p:nvPr/>
        </p:nvGrpSpPr>
        <p:grpSpPr>
          <a:xfrm>
            <a:off x="2037667" y="2657372"/>
            <a:ext cx="619200" cy="428040"/>
            <a:chOff x="2037667" y="2657372"/>
            <a:chExt cx="61920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AA3FFDF-D8E0-4E2B-8414-491BF71C6F24}"/>
                    </a:ext>
                  </a:extLst>
                </p14:cNvPr>
                <p14:cNvContentPartPr/>
                <p14:nvPr/>
              </p14:nvContentPartPr>
              <p14:xfrm>
                <a:off x="2037667" y="2697332"/>
                <a:ext cx="113040" cy="372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AA3FFDF-D8E0-4E2B-8414-491BF71C6F2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19667" y="2679692"/>
                  <a:ext cx="1486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50276DD-250F-4347-ADB9-8F9D2914F1D4}"/>
                    </a:ext>
                  </a:extLst>
                </p14:cNvPr>
                <p14:cNvContentPartPr/>
                <p14:nvPr/>
              </p14:nvContentPartPr>
              <p14:xfrm>
                <a:off x="2274187" y="2901092"/>
                <a:ext cx="137880" cy="137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50276DD-250F-4347-ADB9-8F9D2914F1D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56187" y="2883092"/>
                  <a:ext cx="173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2BB80DD-1A8F-4441-A855-FE73722E7F45}"/>
                    </a:ext>
                  </a:extLst>
                </p14:cNvPr>
                <p14:cNvContentPartPr/>
                <p14:nvPr/>
              </p14:nvContentPartPr>
              <p14:xfrm>
                <a:off x="2276347" y="2849612"/>
                <a:ext cx="116280" cy="189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2BB80DD-1A8F-4441-A855-FE73722E7F4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58707" y="2831972"/>
                  <a:ext cx="151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A9E7B99-B01D-446F-9912-C15FD78C1CA5}"/>
                    </a:ext>
                  </a:extLst>
                </p14:cNvPr>
                <p14:cNvContentPartPr/>
                <p14:nvPr/>
              </p14:nvContentPartPr>
              <p14:xfrm>
                <a:off x="2546707" y="2657372"/>
                <a:ext cx="110160" cy="4280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A9E7B99-B01D-446F-9912-C15FD78C1CA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28707" y="2639732"/>
                  <a:ext cx="145800" cy="46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474F733-5646-43A5-BCA8-7F24251C4C0E}"/>
              </a:ext>
            </a:extLst>
          </p:cNvPr>
          <p:cNvGrpSpPr/>
          <p:nvPr/>
        </p:nvGrpSpPr>
        <p:grpSpPr>
          <a:xfrm>
            <a:off x="5675470" y="901486"/>
            <a:ext cx="250560" cy="172800"/>
            <a:chOff x="5675470" y="901486"/>
            <a:chExt cx="2505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0B6618F-94AC-42BC-9A0C-489B9B54DF5E}"/>
                    </a:ext>
                  </a:extLst>
                </p14:cNvPr>
                <p14:cNvContentPartPr/>
                <p14:nvPr/>
              </p14:nvContentPartPr>
              <p14:xfrm>
                <a:off x="5675470" y="906166"/>
                <a:ext cx="33120" cy="168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0B6618F-94AC-42BC-9A0C-489B9B54DF5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57830" y="888166"/>
                  <a:ext cx="687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9DF6344-91F3-4181-BD93-33475B4BBA19}"/>
                    </a:ext>
                  </a:extLst>
                </p14:cNvPr>
                <p14:cNvContentPartPr/>
                <p14:nvPr/>
              </p14:nvContentPartPr>
              <p14:xfrm>
                <a:off x="5815150" y="914086"/>
                <a:ext cx="15480" cy="145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9DF6344-91F3-4181-BD93-33475B4BBA1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97150" y="896086"/>
                  <a:ext cx="51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B2ECBBB-CD69-479D-B834-41D3AB2355C3}"/>
                    </a:ext>
                  </a:extLst>
                </p14:cNvPr>
                <p14:cNvContentPartPr/>
                <p14:nvPr/>
              </p14:nvContentPartPr>
              <p14:xfrm>
                <a:off x="5806870" y="901486"/>
                <a:ext cx="119160" cy="27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B2ECBBB-CD69-479D-B834-41D3AB2355C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89230" y="883846"/>
                  <a:ext cx="154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4075A72-89ED-4CDA-B88F-C9A39CC1FFFC}"/>
                    </a:ext>
                  </a:extLst>
                </p14:cNvPr>
                <p14:cNvContentPartPr/>
                <p14:nvPr/>
              </p14:nvContentPartPr>
              <p14:xfrm>
                <a:off x="5830270" y="977446"/>
                <a:ext cx="95400" cy="28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4075A72-89ED-4CDA-B88F-C9A39CC1FFF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12270" y="959446"/>
                  <a:ext cx="13104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BB9CF69-9BFA-45CA-BA0F-8EC96A406CA2}"/>
              </a:ext>
            </a:extLst>
          </p:cNvPr>
          <p:cNvGrpSpPr/>
          <p:nvPr/>
        </p:nvGrpSpPr>
        <p:grpSpPr>
          <a:xfrm>
            <a:off x="6226630" y="874486"/>
            <a:ext cx="520200" cy="218520"/>
            <a:chOff x="6226630" y="874486"/>
            <a:chExt cx="52020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7A4858B-80A9-4F6C-8988-AE4B5AD27976}"/>
                    </a:ext>
                  </a:extLst>
                </p14:cNvPr>
                <p14:cNvContentPartPr/>
                <p14:nvPr/>
              </p14:nvContentPartPr>
              <p14:xfrm>
                <a:off x="6242830" y="888886"/>
                <a:ext cx="25200" cy="186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7A4858B-80A9-4F6C-8988-AE4B5AD2797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4830" y="871246"/>
                  <a:ext cx="60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6BBE0FD-DDFB-4B35-AD81-7BA7A77E6DC5}"/>
                    </a:ext>
                  </a:extLst>
                </p14:cNvPr>
                <p14:cNvContentPartPr/>
                <p14:nvPr/>
              </p14:nvContentPartPr>
              <p14:xfrm>
                <a:off x="6226630" y="874486"/>
                <a:ext cx="183960" cy="204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6BBE0FD-DDFB-4B35-AD81-7BA7A77E6D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08990" y="856486"/>
                  <a:ext cx="2196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9EF0EEB-FD0C-41AD-87CA-29DADD50F9AD}"/>
                    </a:ext>
                  </a:extLst>
                </p14:cNvPr>
                <p14:cNvContentPartPr/>
                <p14:nvPr/>
              </p14:nvContentPartPr>
              <p14:xfrm>
                <a:off x="6488710" y="936046"/>
                <a:ext cx="22680" cy="153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9EF0EEB-FD0C-41AD-87CA-29DADD50F9A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71070" y="918406"/>
                  <a:ext cx="583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30E1C99-FA8B-4ADF-B248-C88B3EBAB607}"/>
                    </a:ext>
                  </a:extLst>
                </p14:cNvPr>
                <p14:cNvContentPartPr/>
                <p14:nvPr/>
              </p14:nvContentPartPr>
              <p14:xfrm>
                <a:off x="6422830" y="965206"/>
                <a:ext cx="115200" cy="38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30E1C99-FA8B-4ADF-B248-C88B3EBAB60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05190" y="947566"/>
                  <a:ext cx="1508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05833CC-DAA5-4183-8AAB-5E3F285362B4}"/>
                    </a:ext>
                  </a:extLst>
                </p14:cNvPr>
                <p14:cNvContentPartPr/>
                <p14:nvPr/>
              </p14:nvContentPartPr>
              <p14:xfrm>
                <a:off x="6623710" y="919126"/>
                <a:ext cx="123120" cy="173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05833CC-DAA5-4183-8AAB-5E3F285362B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06070" y="901126"/>
                  <a:ext cx="158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316452D-0F42-43C8-8FDC-DF1D363496B4}"/>
                    </a:ext>
                  </a:extLst>
                </p14:cNvPr>
                <p14:cNvContentPartPr/>
                <p14:nvPr/>
              </p14:nvContentPartPr>
              <p14:xfrm>
                <a:off x="6628750" y="1012006"/>
                <a:ext cx="94320" cy="22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316452D-0F42-43C8-8FDC-DF1D363496B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611110" y="994006"/>
                  <a:ext cx="12996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65B714E-00E6-432A-AA83-CF763D0E66D8}"/>
              </a:ext>
            </a:extLst>
          </p:cNvPr>
          <p:cNvGrpSpPr/>
          <p:nvPr/>
        </p:nvGrpSpPr>
        <p:grpSpPr>
          <a:xfrm>
            <a:off x="7013590" y="868726"/>
            <a:ext cx="1225440" cy="267480"/>
            <a:chOff x="7013590" y="868726"/>
            <a:chExt cx="122544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2093E7D-7919-4CE0-8381-2842C481634C}"/>
                    </a:ext>
                  </a:extLst>
                </p14:cNvPr>
                <p14:cNvContentPartPr/>
                <p14:nvPr/>
              </p14:nvContentPartPr>
              <p14:xfrm>
                <a:off x="7013590" y="907966"/>
                <a:ext cx="23400" cy="163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093E7D-7919-4CE0-8381-2842C481634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95950" y="890326"/>
                  <a:ext cx="59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B6CC59F-E44A-4C60-B9E6-6F4DCDC8FB3C}"/>
                    </a:ext>
                  </a:extLst>
                </p14:cNvPr>
                <p14:cNvContentPartPr/>
                <p14:nvPr/>
              </p14:nvContentPartPr>
              <p14:xfrm>
                <a:off x="7019350" y="868726"/>
                <a:ext cx="157680" cy="217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B6CC59F-E44A-4C60-B9E6-6F4DCDC8FB3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01350" y="850726"/>
                  <a:ext cx="193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D6165E0-A7BE-4220-AD3B-094D8625DED2}"/>
                    </a:ext>
                  </a:extLst>
                </p14:cNvPr>
                <p14:cNvContentPartPr/>
                <p14:nvPr/>
              </p14:nvContentPartPr>
              <p14:xfrm>
                <a:off x="7263070" y="900406"/>
                <a:ext cx="104760" cy="1886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D6165E0-A7BE-4220-AD3B-094D8625DED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45430" y="882766"/>
                  <a:ext cx="1404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C7309BE-386E-451E-A677-2D1838E1F8AD}"/>
                    </a:ext>
                  </a:extLst>
                </p14:cNvPr>
                <p14:cNvContentPartPr/>
                <p14:nvPr/>
              </p14:nvContentPartPr>
              <p14:xfrm>
                <a:off x="7424710" y="941446"/>
                <a:ext cx="199080" cy="194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C7309BE-386E-451E-A677-2D1838E1F8A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06710" y="923806"/>
                  <a:ext cx="234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BF1C549-6C80-4DF6-9DF5-623B3892B7E5}"/>
                    </a:ext>
                  </a:extLst>
                </p14:cNvPr>
                <p14:cNvContentPartPr/>
                <p14:nvPr/>
              </p14:nvContentPartPr>
              <p14:xfrm>
                <a:off x="7680670" y="911566"/>
                <a:ext cx="147240" cy="1821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BF1C549-6C80-4DF6-9DF5-623B3892B7E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62670" y="893566"/>
                  <a:ext cx="1828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043772E-641E-42D3-82A4-237168753A45}"/>
                    </a:ext>
                  </a:extLst>
                </p14:cNvPr>
                <p14:cNvContentPartPr/>
                <p14:nvPr/>
              </p14:nvContentPartPr>
              <p14:xfrm>
                <a:off x="7714150" y="1013446"/>
                <a:ext cx="116640" cy="14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043772E-641E-42D3-82A4-237168753A4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96510" y="995806"/>
                  <a:ext cx="152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EC63AD8-5811-4340-8283-6B9F9A4E9EC3}"/>
                    </a:ext>
                  </a:extLst>
                </p14:cNvPr>
                <p14:cNvContentPartPr/>
                <p14:nvPr/>
              </p14:nvContentPartPr>
              <p14:xfrm>
                <a:off x="7951750" y="927766"/>
                <a:ext cx="20520" cy="150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EC63AD8-5811-4340-8283-6B9F9A4E9EC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34110" y="909766"/>
                  <a:ext cx="561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8AE7787-9F9A-44F5-AC48-E72ED2C2514A}"/>
                    </a:ext>
                  </a:extLst>
                </p14:cNvPr>
                <p14:cNvContentPartPr/>
                <p14:nvPr/>
              </p14:nvContentPartPr>
              <p14:xfrm>
                <a:off x="8050030" y="897526"/>
                <a:ext cx="189000" cy="178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8AE7787-9F9A-44F5-AC48-E72ED2C2514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32030" y="879526"/>
                  <a:ext cx="22464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3D4EA37-900D-46C2-AA23-D839653A94B0}"/>
              </a:ext>
            </a:extLst>
          </p:cNvPr>
          <p:cNvGrpSpPr/>
          <p:nvPr/>
        </p:nvGrpSpPr>
        <p:grpSpPr>
          <a:xfrm>
            <a:off x="8435230" y="856846"/>
            <a:ext cx="2201760" cy="248040"/>
            <a:chOff x="8435230" y="856846"/>
            <a:chExt cx="220176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1D74930-237D-4FE6-978C-72F18A33760A}"/>
                    </a:ext>
                  </a:extLst>
                </p14:cNvPr>
                <p14:cNvContentPartPr/>
                <p14:nvPr/>
              </p14:nvContentPartPr>
              <p14:xfrm>
                <a:off x="8435230" y="856846"/>
                <a:ext cx="135360" cy="2408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1D74930-237D-4FE6-978C-72F18A33760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17230" y="838846"/>
                  <a:ext cx="1710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B843F11-F4D0-4286-8CBA-DBEC5108C3B5}"/>
                    </a:ext>
                  </a:extLst>
                </p14:cNvPr>
                <p14:cNvContentPartPr/>
                <p14:nvPr/>
              </p14:nvContentPartPr>
              <p14:xfrm>
                <a:off x="8626390" y="941086"/>
                <a:ext cx="137520" cy="153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B843F11-F4D0-4286-8CBA-DBEC5108C3B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08390" y="923446"/>
                  <a:ext cx="173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CBF805F-1FC5-44D7-912F-AB4693CD1582}"/>
                    </a:ext>
                  </a:extLst>
                </p14:cNvPr>
                <p14:cNvContentPartPr/>
                <p14:nvPr/>
              </p14:nvContentPartPr>
              <p14:xfrm>
                <a:off x="8861830" y="913726"/>
                <a:ext cx="184680" cy="191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CBF805F-1FC5-44D7-912F-AB4693CD158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844190" y="895726"/>
                  <a:ext cx="220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5821FF0-0131-4EBC-A649-3FAB9AA142D1}"/>
                    </a:ext>
                  </a:extLst>
                </p14:cNvPr>
                <p14:cNvContentPartPr/>
                <p14:nvPr/>
              </p14:nvContentPartPr>
              <p14:xfrm>
                <a:off x="9156670" y="873766"/>
                <a:ext cx="122040" cy="192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5821FF0-0131-4EBC-A649-3FAB9AA142D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138670" y="856126"/>
                  <a:ext cx="1576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D53D0A8-6059-495E-ACF1-BA36432D203F}"/>
                    </a:ext>
                  </a:extLst>
                </p14:cNvPr>
                <p14:cNvContentPartPr/>
                <p14:nvPr/>
              </p14:nvContentPartPr>
              <p14:xfrm>
                <a:off x="9374110" y="912646"/>
                <a:ext cx="38520" cy="1404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D53D0A8-6059-495E-ACF1-BA36432D203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356110" y="894646"/>
                  <a:ext cx="741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14AF4EF-3D58-4809-B17D-6E860B397336}"/>
                    </a:ext>
                  </a:extLst>
                </p14:cNvPr>
                <p14:cNvContentPartPr/>
                <p14:nvPr/>
              </p14:nvContentPartPr>
              <p14:xfrm>
                <a:off x="9563110" y="913366"/>
                <a:ext cx="87120" cy="132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14AF4EF-3D58-4809-B17D-6E860B39733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545110" y="895366"/>
                  <a:ext cx="122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CA7CB72-A979-4528-82EF-1D569611DF18}"/>
                    </a:ext>
                  </a:extLst>
                </p14:cNvPr>
                <p14:cNvContentPartPr/>
                <p14:nvPr/>
              </p14:nvContentPartPr>
              <p14:xfrm>
                <a:off x="9780910" y="922006"/>
                <a:ext cx="13680" cy="128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CA7CB72-A979-4528-82EF-1D569611DF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63270" y="904366"/>
                  <a:ext cx="49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D447973-132B-45FC-BE2E-4E3E18B96C37}"/>
                    </a:ext>
                  </a:extLst>
                </p14:cNvPr>
                <p14:cNvContentPartPr/>
                <p14:nvPr/>
              </p14:nvContentPartPr>
              <p14:xfrm>
                <a:off x="9700990" y="904006"/>
                <a:ext cx="215280" cy="280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D447973-132B-45FC-BE2E-4E3E18B96C3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683350" y="886366"/>
                  <a:ext cx="2509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262EB4F-2BBE-41B2-8BA7-91E56D317907}"/>
                    </a:ext>
                  </a:extLst>
                </p14:cNvPr>
                <p14:cNvContentPartPr/>
                <p14:nvPr/>
              </p14:nvContentPartPr>
              <p14:xfrm>
                <a:off x="9934990" y="894286"/>
                <a:ext cx="154080" cy="1688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262EB4F-2BBE-41B2-8BA7-91E56D31790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917350" y="876646"/>
                  <a:ext cx="1897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CC863CC-2DFA-4C04-B64C-967F734A5A2D}"/>
                    </a:ext>
                  </a:extLst>
                </p14:cNvPr>
                <p14:cNvContentPartPr/>
                <p14:nvPr/>
              </p14:nvContentPartPr>
              <p14:xfrm>
                <a:off x="10233430" y="925246"/>
                <a:ext cx="145800" cy="150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CC863CC-2DFA-4C04-B64C-967F734A5A2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15430" y="907246"/>
                  <a:ext cx="181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10F8A30-E91F-4A56-880B-942516D8811F}"/>
                    </a:ext>
                  </a:extLst>
                </p14:cNvPr>
                <p14:cNvContentPartPr/>
                <p14:nvPr/>
              </p14:nvContentPartPr>
              <p14:xfrm>
                <a:off x="10503790" y="922726"/>
                <a:ext cx="17640" cy="145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10F8A30-E91F-4A56-880B-942516D8811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485790" y="904726"/>
                  <a:ext cx="532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D2356BA-BAEB-4006-8B02-599D0828AFC4}"/>
                    </a:ext>
                  </a:extLst>
                </p14:cNvPr>
                <p14:cNvContentPartPr/>
                <p14:nvPr/>
              </p14:nvContentPartPr>
              <p14:xfrm>
                <a:off x="10503790" y="894646"/>
                <a:ext cx="105480" cy="8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D2356BA-BAEB-4006-8B02-599D0828AFC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485790" y="876646"/>
                  <a:ext cx="141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01CD897-ED0A-41D1-B938-838BAAE47D70}"/>
                    </a:ext>
                  </a:extLst>
                </p14:cNvPr>
                <p14:cNvContentPartPr/>
                <p14:nvPr/>
              </p14:nvContentPartPr>
              <p14:xfrm>
                <a:off x="10521790" y="960886"/>
                <a:ext cx="115200" cy="180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01CD897-ED0A-41D1-B938-838BAAE47D7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504150" y="942886"/>
                  <a:ext cx="15084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2A4CDB4-32F9-4DE8-BE1C-F98989E4EDC5}"/>
              </a:ext>
            </a:extLst>
          </p:cNvPr>
          <p:cNvGrpSpPr/>
          <p:nvPr/>
        </p:nvGrpSpPr>
        <p:grpSpPr>
          <a:xfrm>
            <a:off x="10871756" y="841866"/>
            <a:ext cx="723240" cy="281520"/>
            <a:chOff x="10871756" y="841866"/>
            <a:chExt cx="72324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7F3EB0E-BC79-496C-88EB-1DFCC42C6D9D}"/>
                    </a:ext>
                  </a:extLst>
                </p14:cNvPr>
                <p14:cNvContentPartPr/>
                <p14:nvPr/>
              </p14:nvContentPartPr>
              <p14:xfrm>
                <a:off x="10871756" y="896946"/>
                <a:ext cx="87480" cy="152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7F3EB0E-BC79-496C-88EB-1DFCC42C6D9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53756" y="878946"/>
                  <a:ext cx="123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E2F2E3B-A62F-477B-AAB7-7FA860A53F87}"/>
                    </a:ext>
                  </a:extLst>
                </p14:cNvPr>
                <p14:cNvContentPartPr/>
                <p14:nvPr/>
              </p14:nvContentPartPr>
              <p14:xfrm>
                <a:off x="10964276" y="841866"/>
                <a:ext cx="90360" cy="2142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E2F2E3B-A62F-477B-AAB7-7FA860A53F8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946636" y="824226"/>
                  <a:ext cx="126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5B42963-C015-4E5E-9A44-2EF276BBBB88}"/>
                    </a:ext>
                  </a:extLst>
                </p14:cNvPr>
                <p14:cNvContentPartPr/>
                <p14:nvPr/>
              </p14:nvContentPartPr>
              <p14:xfrm>
                <a:off x="10893716" y="986586"/>
                <a:ext cx="140400" cy="140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5B42963-C015-4E5E-9A44-2EF276BBBB8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876076" y="968586"/>
                  <a:ext cx="176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6CBB10A-BE1B-46C5-ABE6-52B623BBC063}"/>
                    </a:ext>
                  </a:extLst>
                </p14:cNvPr>
                <p14:cNvContentPartPr/>
                <p14:nvPr/>
              </p14:nvContentPartPr>
              <p14:xfrm>
                <a:off x="11147516" y="891546"/>
                <a:ext cx="134640" cy="185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6CBB10A-BE1B-46C5-ABE6-52B623BBC0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129516" y="873906"/>
                  <a:ext cx="170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B7003EF-9F4F-4FC1-B404-0D3F7DB96088}"/>
                    </a:ext>
                  </a:extLst>
                </p14:cNvPr>
                <p14:cNvContentPartPr/>
                <p14:nvPr/>
              </p14:nvContentPartPr>
              <p14:xfrm>
                <a:off x="11373236" y="924306"/>
                <a:ext cx="221760" cy="199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B7003EF-9F4F-4FC1-B404-0D3F7DB9608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355596" y="906306"/>
                  <a:ext cx="25740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CC9BE2A-7424-4325-A6A7-9DC365A86253}"/>
              </a:ext>
            </a:extLst>
          </p:cNvPr>
          <p:cNvGrpSpPr/>
          <p:nvPr/>
        </p:nvGrpSpPr>
        <p:grpSpPr>
          <a:xfrm>
            <a:off x="448908" y="1533159"/>
            <a:ext cx="1789920" cy="236160"/>
            <a:chOff x="448908" y="1533159"/>
            <a:chExt cx="178992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58968AC-8B2A-4263-B917-C5DEE243332A}"/>
                    </a:ext>
                  </a:extLst>
                </p14:cNvPr>
                <p14:cNvContentPartPr/>
                <p14:nvPr/>
              </p14:nvContentPartPr>
              <p14:xfrm>
                <a:off x="448908" y="1565199"/>
                <a:ext cx="22680" cy="173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58968AC-8B2A-4263-B917-C5DEE243332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0908" y="1547559"/>
                  <a:ext cx="58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E7C4ED6-FB66-4971-89FF-7DC95ED26E19}"/>
                    </a:ext>
                  </a:extLst>
                </p14:cNvPr>
                <p14:cNvContentPartPr/>
                <p14:nvPr/>
              </p14:nvContentPartPr>
              <p14:xfrm>
                <a:off x="560148" y="1575639"/>
                <a:ext cx="217080" cy="144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E7C4ED6-FB66-4971-89FF-7DC95ED26E1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42148" y="1557999"/>
                  <a:ext cx="252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1C65B2C-74BC-4A93-AF29-399C86F32517}"/>
                    </a:ext>
                  </a:extLst>
                </p14:cNvPr>
                <p14:cNvContentPartPr/>
                <p14:nvPr/>
              </p14:nvContentPartPr>
              <p14:xfrm>
                <a:off x="776868" y="1558719"/>
                <a:ext cx="22320" cy="144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1C65B2C-74BC-4A93-AF29-399C86F3251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58868" y="1541079"/>
                  <a:ext cx="579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0376A48-813A-4122-A49B-8BE9C3F8C520}"/>
                    </a:ext>
                  </a:extLst>
                </p14:cNvPr>
                <p14:cNvContentPartPr/>
                <p14:nvPr/>
              </p14:nvContentPartPr>
              <p14:xfrm>
                <a:off x="958668" y="1563759"/>
                <a:ext cx="10800" cy="1544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0376A48-813A-4122-A49B-8BE9C3F8C52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40668" y="1546119"/>
                  <a:ext cx="46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EBC6E33-AEE5-4C43-B4EF-B76D285FE72B}"/>
                    </a:ext>
                  </a:extLst>
                </p14:cNvPr>
                <p14:cNvContentPartPr/>
                <p14:nvPr/>
              </p14:nvContentPartPr>
              <p14:xfrm>
                <a:off x="881628" y="1533159"/>
                <a:ext cx="165960" cy="25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EBC6E33-AEE5-4C43-B4EF-B76D285FE72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63628" y="1515519"/>
                  <a:ext cx="201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840B8BA-28BA-477D-AC70-FDE35D711374}"/>
                    </a:ext>
                  </a:extLst>
                </p14:cNvPr>
                <p14:cNvContentPartPr/>
                <p14:nvPr/>
              </p14:nvContentPartPr>
              <p14:xfrm>
                <a:off x="1098708" y="1547199"/>
                <a:ext cx="104040" cy="186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840B8BA-28BA-477D-AC70-FDE35D71137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80708" y="1529559"/>
                  <a:ext cx="1396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046B59A-587C-4EE9-8F3E-963D84AACECC}"/>
                    </a:ext>
                  </a:extLst>
                </p14:cNvPr>
                <p14:cNvContentPartPr/>
                <p14:nvPr/>
              </p14:nvContentPartPr>
              <p14:xfrm>
                <a:off x="1136868" y="1611999"/>
                <a:ext cx="114120" cy="486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046B59A-587C-4EE9-8F3E-963D84AACEC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18868" y="1594359"/>
                  <a:ext cx="149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B09E45E-E62C-42E3-B624-0E8662EF58C7}"/>
                    </a:ext>
                  </a:extLst>
                </p14:cNvPr>
                <p14:cNvContentPartPr/>
                <p14:nvPr/>
              </p14:nvContentPartPr>
              <p14:xfrm>
                <a:off x="1334148" y="1547559"/>
                <a:ext cx="109800" cy="1645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B09E45E-E62C-42E3-B624-0E8662EF58C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316508" y="1529919"/>
                  <a:ext cx="145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FD00F78-F03C-48D3-8456-FAE7C80DC4C6}"/>
                    </a:ext>
                  </a:extLst>
                </p14:cNvPr>
                <p14:cNvContentPartPr/>
                <p14:nvPr/>
              </p14:nvContentPartPr>
              <p14:xfrm>
                <a:off x="1377348" y="1623519"/>
                <a:ext cx="102600" cy="1159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FD00F78-F03C-48D3-8456-FAE7C80DC4C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359348" y="1605879"/>
                  <a:ext cx="138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365DA12-7610-486B-9C4B-6DC2FA939DBF}"/>
                    </a:ext>
                  </a:extLst>
                </p14:cNvPr>
                <p14:cNvContentPartPr/>
                <p14:nvPr/>
              </p14:nvContentPartPr>
              <p14:xfrm>
                <a:off x="1581108" y="1578159"/>
                <a:ext cx="93240" cy="191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365DA12-7610-486B-9C4B-6DC2FA939DB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563468" y="1560519"/>
                  <a:ext cx="128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075C1BB-2037-401A-9F3C-60434867C21B}"/>
                    </a:ext>
                  </a:extLst>
                </p14:cNvPr>
                <p14:cNvContentPartPr/>
                <p14:nvPr/>
              </p14:nvContentPartPr>
              <p14:xfrm>
                <a:off x="1582548" y="1611999"/>
                <a:ext cx="128520" cy="597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075C1BB-2037-401A-9F3C-60434867C21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564908" y="1594359"/>
                  <a:ext cx="1641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37F5B47-B8CC-489B-8B59-CAC365C82D83}"/>
                    </a:ext>
                  </a:extLst>
                </p14:cNvPr>
                <p14:cNvContentPartPr/>
                <p14:nvPr/>
              </p14:nvContentPartPr>
              <p14:xfrm>
                <a:off x="1766148" y="1550079"/>
                <a:ext cx="177120" cy="184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37F5B47-B8CC-489B-8B59-CAC365C82D8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48508" y="1532439"/>
                  <a:ext cx="212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E4BE2F5-BFDE-4864-BC62-37D4C9B045D6}"/>
                    </a:ext>
                  </a:extLst>
                </p14:cNvPr>
                <p14:cNvContentPartPr/>
                <p14:nvPr/>
              </p14:nvContentPartPr>
              <p14:xfrm>
                <a:off x="1996188" y="1578879"/>
                <a:ext cx="148680" cy="159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E4BE2F5-BFDE-4864-BC62-37D4C9B045D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978188" y="1560879"/>
                  <a:ext cx="184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00D0604-604C-4681-B8E0-1058F1385291}"/>
                    </a:ext>
                  </a:extLst>
                </p14:cNvPr>
                <p14:cNvContentPartPr/>
                <p14:nvPr/>
              </p14:nvContentPartPr>
              <p14:xfrm>
                <a:off x="2238468" y="1699479"/>
                <a:ext cx="360" cy="75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00D0604-604C-4681-B8E0-1058F138529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220468" y="1681479"/>
                  <a:ext cx="3600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324CDEA-0D0C-41E6-A042-5367A29C023C}"/>
              </a:ext>
            </a:extLst>
          </p:cNvPr>
          <p:cNvGrpSpPr/>
          <p:nvPr/>
        </p:nvGrpSpPr>
        <p:grpSpPr>
          <a:xfrm>
            <a:off x="2463108" y="1458639"/>
            <a:ext cx="773280" cy="204120"/>
            <a:chOff x="2463108" y="1458639"/>
            <a:chExt cx="77328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372BA06-5476-467D-9B01-88A37B62C678}"/>
                    </a:ext>
                  </a:extLst>
                </p14:cNvPr>
                <p14:cNvContentPartPr/>
                <p14:nvPr/>
              </p14:nvContentPartPr>
              <p14:xfrm>
                <a:off x="2465268" y="1501119"/>
                <a:ext cx="11160" cy="1616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372BA06-5476-467D-9B01-88A37B62C67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447268" y="1483119"/>
                  <a:ext cx="46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5F20B83-A731-4E34-9C5A-321DA1A3FCB9}"/>
                    </a:ext>
                  </a:extLst>
                </p14:cNvPr>
                <p14:cNvContentPartPr/>
                <p14:nvPr/>
              </p14:nvContentPartPr>
              <p14:xfrm>
                <a:off x="2463108" y="1458639"/>
                <a:ext cx="127080" cy="374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5F20B83-A731-4E34-9C5A-321DA1A3FCB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445468" y="1440639"/>
                  <a:ext cx="162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65293D5-517C-4D80-81BF-1D8D2C2422C5}"/>
                    </a:ext>
                  </a:extLst>
                </p14:cNvPr>
                <p14:cNvContentPartPr/>
                <p14:nvPr/>
              </p14:nvContentPartPr>
              <p14:xfrm>
                <a:off x="2464548" y="1558359"/>
                <a:ext cx="141480" cy="198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65293D5-517C-4D80-81BF-1D8D2C2422C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446908" y="1540359"/>
                  <a:ext cx="177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89E7691-DB81-4859-9FC5-523BF49BD85A}"/>
                    </a:ext>
                  </a:extLst>
                </p14:cNvPr>
                <p14:cNvContentPartPr/>
                <p14:nvPr/>
              </p14:nvContentPartPr>
              <p14:xfrm>
                <a:off x="2688828" y="1479879"/>
                <a:ext cx="20880" cy="1573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89E7691-DB81-4859-9FC5-523BF49BD85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670828" y="1462239"/>
                  <a:ext cx="565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65A12EB-CFFC-49E1-ADF8-835EEB922F39}"/>
                    </a:ext>
                  </a:extLst>
                </p14:cNvPr>
                <p14:cNvContentPartPr/>
                <p14:nvPr/>
              </p14:nvContentPartPr>
              <p14:xfrm>
                <a:off x="2792508" y="1474839"/>
                <a:ext cx="174960" cy="156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65A12EB-CFFC-49E1-ADF8-835EEB922F3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74868" y="1457199"/>
                  <a:ext cx="2106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F0348DE-E6B8-42CD-8BC9-AFC746F2383E}"/>
                    </a:ext>
                  </a:extLst>
                </p14:cNvPr>
                <p14:cNvContentPartPr/>
                <p14:nvPr/>
              </p14:nvContentPartPr>
              <p14:xfrm>
                <a:off x="3084108" y="1471959"/>
                <a:ext cx="20880" cy="144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F0348DE-E6B8-42CD-8BC9-AFC746F2383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066468" y="1453959"/>
                  <a:ext cx="56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9ECBC9B-B27A-4E8A-8B08-AE39B3AF3813}"/>
                    </a:ext>
                  </a:extLst>
                </p14:cNvPr>
                <p14:cNvContentPartPr/>
                <p14:nvPr/>
              </p14:nvContentPartPr>
              <p14:xfrm>
                <a:off x="3099228" y="1465839"/>
                <a:ext cx="137160" cy="160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9ECBC9B-B27A-4E8A-8B08-AE39B3AF381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081588" y="1447839"/>
                  <a:ext cx="17280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90DBC1C-64B7-4E65-BA70-8F790392EA91}"/>
              </a:ext>
            </a:extLst>
          </p:cNvPr>
          <p:cNvGrpSpPr/>
          <p:nvPr/>
        </p:nvGrpSpPr>
        <p:grpSpPr>
          <a:xfrm>
            <a:off x="3393708" y="1449999"/>
            <a:ext cx="555480" cy="216000"/>
            <a:chOff x="3393708" y="1449999"/>
            <a:chExt cx="5554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04C36FD-69CA-49E9-9AB0-C446454650D7}"/>
                    </a:ext>
                  </a:extLst>
                </p14:cNvPr>
                <p14:cNvContentPartPr/>
                <p14:nvPr/>
              </p14:nvContentPartPr>
              <p14:xfrm>
                <a:off x="3449508" y="1503639"/>
                <a:ext cx="18720" cy="150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04C36FD-69CA-49E9-9AB0-C446454650D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31868" y="1485639"/>
                  <a:ext cx="543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5659BEF-29A0-4043-A670-8D0D7C2FF552}"/>
                    </a:ext>
                  </a:extLst>
                </p14:cNvPr>
                <p14:cNvContentPartPr/>
                <p14:nvPr/>
              </p14:nvContentPartPr>
              <p14:xfrm>
                <a:off x="3393708" y="1449999"/>
                <a:ext cx="218160" cy="216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5659BEF-29A0-4043-A670-8D0D7C2FF55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376068" y="1431999"/>
                  <a:ext cx="2538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BD479F8-8267-49AF-B37B-7BB2032D3DE4}"/>
                    </a:ext>
                  </a:extLst>
                </p14:cNvPr>
                <p14:cNvContentPartPr/>
                <p14:nvPr/>
              </p14:nvContentPartPr>
              <p14:xfrm>
                <a:off x="3717708" y="1477359"/>
                <a:ext cx="29160" cy="1807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BD479F8-8267-49AF-B37B-7BB2032D3DE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700068" y="1459719"/>
                  <a:ext cx="64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CFDE2EA-0A1C-4546-BE86-0AE50E049F09}"/>
                    </a:ext>
                  </a:extLst>
                </p14:cNvPr>
                <p14:cNvContentPartPr/>
                <p14:nvPr/>
              </p14:nvContentPartPr>
              <p14:xfrm>
                <a:off x="3615828" y="1517679"/>
                <a:ext cx="147240" cy="424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CFDE2EA-0A1C-4546-BE86-0AE50E049F0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597828" y="1499679"/>
                  <a:ext cx="1828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95668AA-68A3-418E-841B-F9C06F97A6BC}"/>
                    </a:ext>
                  </a:extLst>
                </p14:cNvPr>
                <p14:cNvContentPartPr/>
                <p14:nvPr/>
              </p14:nvContentPartPr>
              <p14:xfrm>
                <a:off x="3837948" y="1483119"/>
                <a:ext cx="111240" cy="165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95668AA-68A3-418E-841B-F9C06F97A6B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820308" y="1465119"/>
                  <a:ext cx="1468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6538609-C5B0-4DF9-B3F4-2C006BD927CC}"/>
                    </a:ext>
                  </a:extLst>
                </p14:cNvPr>
                <p14:cNvContentPartPr/>
                <p14:nvPr/>
              </p14:nvContentPartPr>
              <p14:xfrm>
                <a:off x="3856668" y="1557279"/>
                <a:ext cx="83880" cy="205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6538609-C5B0-4DF9-B3F4-2C006BD927C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839028" y="1539639"/>
                  <a:ext cx="11952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B6EE4B7B-0043-4EBB-954B-B56D685F0072}"/>
              </a:ext>
            </a:extLst>
          </p:cNvPr>
          <p:cNvGrpSpPr/>
          <p:nvPr/>
        </p:nvGrpSpPr>
        <p:grpSpPr>
          <a:xfrm>
            <a:off x="4109388" y="1444959"/>
            <a:ext cx="1015200" cy="196200"/>
            <a:chOff x="4109388" y="1444959"/>
            <a:chExt cx="10152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02D9023-B987-43A2-94C1-1BFD62220172}"/>
                    </a:ext>
                  </a:extLst>
                </p14:cNvPr>
                <p14:cNvContentPartPr/>
                <p14:nvPr/>
              </p14:nvContentPartPr>
              <p14:xfrm>
                <a:off x="4188948" y="1491039"/>
                <a:ext cx="10080" cy="1479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02D9023-B987-43A2-94C1-1BFD6222017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170948" y="1473039"/>
                  <a:ext cx="45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E70C88C-CA67-44FE-AFE9-0A1C0D6BFF85}"/>
                    </a:ext>
                  </a:extLst>
                </p14:cNvPr>
                <p14:cNvContentPartPr/>
                <p14:nvPr/>
              </p14:nvContentPartPr>
              <p14:xfrm>
                <a:off x="4109388" y="1466559"/>
                <a:ext cx="172080" cy="44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E70C88C-CA67-44FE-AFE9-0A1C0D6BFF8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091388" y="1448559"/>
                  <a:ext cx="207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4D7B348-5947-4D2A-8F63-0DB32A170FD2}"/>
                    </a:ext>
                  </a:extLst>
                </p14:cNvPr>
                <p14:cNvContentPartPr/>
                <p14:nvPr/>
              </p14:nvContentPartPr>
              <p14:xfrm>
                <a:off x="4354188" y="1448199"/>
                <a:ext cx="18360" cy="1929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4D7B348-5947-4D2A-8F63-0DB32A170FD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336188" y="1430559"/>
                  <a:ext cx="54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EBAF7EA-7855-4FFF-A766-B996202DDDBE}"/>
                    </a:ext>
                  </a:extLst>
                </p14:cNvPr>
                <p14:cNvContentPartPr/>
                <p14:nvPr/>
              </p14:nvContentPartPr>
              <p14:xfrm>
                <a:off x="4375428" y="1444959"/>
                <a:ext cx="144360" cy="1861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EBAF7EA-7855-4FFF-A766-B996202DDDB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357788" y="1426959"/>
                  <a:ext cx="1800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E0D1399-BCE1-4746-B8C4-B29D578A745C}"/>
                    </a:ext>
                  </a:extLst>
                </p14:cNvPr>
                <p14:cNvContentPartPr/>
                <p14:nvPr/>
              </p14:nvContentPartPr>
              <p14:xfrm>
                <a:off x="4580988" y="1508679"/>
                <a:ext cx="130680" cy="936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E0D1399-BCE1-4746-B8C4-B29D578A745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562988" y="1490679"/>
                  <a:ext cx="1663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B649E54-6485-437A-AA1F-C7A5E554B8CD}"/>
                    </a:ext>
                  </a:extLst>
                </p14:cNvPr>
                <p14:cNvContentPartPr/>
                <p14:nvPr/>
              </p14:nvContentPartPr>
              <p14:xfrm>
                <a:off x="4858188" y="1506519"/>
                <a:ext cx="12600" cy="1267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B649E54-6485-437A-AA1F-C7A5E554B8C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840188" y="1488879"/>
                  <a:ext cx="482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4664067-7306-4821-8CB5-BB087DDC83BB}"/>
                    </a:ext>
                  </a:extLst>
                </p14:cNvPr>
                <p14:cNvContentPartPr/>
                <p14:nvPr/>
              </p14:nvContentPartPr>
              <p14:xfrm>
                <a:off x="4771788" y="1474119"/>
                <a:ext cx="223200" cy="1562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4664067-7306-4821-8CB5-BB087DDC83B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53788" y="1456479"/>
                  <a:ext cx="258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148A944-65FF-4EC7-92A6-B99A8DA530BF}"/>
                    </a:ext>
                  </a:extLst>
                </p14:cNvPr>
                <p14:cNvContentPartPr/>
                <p14:nvPr/>
              </p14:nvContentPartPr>
              <p14:xfrm>
                <a:off x="5101908" y="1463319"/>
                <a:ext cx="22680" cy="1328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148A944-65FF-4EC7-92A6-B99A8DA530B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083908" y="1445679"/>
                  <a:ext cx="583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88D954E-38E0-450E-B0C8-0A4279E6858B}"/>
                    </a:ext>
                  </a:extLst>
                </p14:cNvPr>
                <p14:cNvContentPartPr/>
                <p14:nvPr/>
              </p14:nvContentPartPr>
              <p14:xfrm>
                <a:off x="4989948" y="1548639"/>
                <a:ext cx="132840" cy="18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88D954E-38E0-450E-B0C8-0A4279E6858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972308" y="1530999"/>
                  <a:ext cx="16848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B648CC12-15D7-4872-9E71-FA137C3D8621}"/>
              </a:ext>
            </a:extLst>
          </p:cNvPr>
          <p:cNvGrpSpPr/>
          <p:nvPr/>
        </p:nvGrpSpPr>
        <p:grpSpPr>
          <a:xfrm>
            <a:off x="5307468" y="1422639"/>
            <a:ext cx="1202760" cy="191880"/>
            <a:chOff x="5307468" y="1422639"/>
            <a:chExt cx="120276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007BB8F-575B-4092-806E-E41C49E48061}"/>
                    </a:ext>
                  </a:extLst>
                </p14:cNvPr>
                <p14:cNvContentPartPr/>
                <p14:nvPr/>
              </p14:nvContentPartPr>
              <p14:xfrm>
                <a:off x="5307468" y="1450719"/>
                <a:ext cx="160560" cy="1501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007BB8F-575B-4092-806E-E41C49E4806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289828" y="1433079"/>
                  <a:ext cx="1962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34E35E4-7482-45E6-99B9-F36DE7593F66}"/>
                    </a:ext>
                  </a:extLst>
                </p14:cNvPr>
                <p14:cNvContentPartPr/>
                <p14:nvPr/>
              </p14:nvContentPartPr>
              <p14:xfrm>
                <a:off x="5560548" y="1438119"/>
                <a:ext cx="139320" cy="140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34E35E4-7482-45E6-99B9-F36DE7593F6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542908" y="1420479"/>
                  <a:ext cx="174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33F091C-2D76-4D79-9CB6-8764C5629BAC}"/>
                    </a:ext>
                  </a:extLst>
                </p14:cNvPr>
                <p14:cNvContentPartPr/>
                <p14:nvPr/>
              </p14:nvContentPartPr>
              <p14:xfrm>
                <a:off x="5554788" y="1550079"/>
                <a:ext cx="104040" cy="198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33F091C-2D76-4D79-9CB6-8764C5629BA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36788" y="1532439"/>
                  <a:ext cx="1396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FC7A349-6641-40A1-A2D9-B2581C833F28}"/>
                    </a:ext>
                  </a:extLst>
                </p14:cNvPr>
                <p14:cNvContentPartPr/>
                <p14:nvPr/>
              </p14:nvContentPartPr>
              <p14:xfrm>
                <a:off x="5795628" y="1475919"/>
                <a:ext cx="126000" cy="1339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FC7A349-6641-40A1-A2D9-B2581C833F2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777988" y="1458279"/>
                  <a:ext cx="1616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B26391F-FE28-41C3-9B41-CB2B9183F7D4}"/>
                    </a:ext>
                  </a:extLst>
                </p14:cNvPr>
                <p14:cNvContentPartPr/>
                <p14:nvPr/>
              </p14:nvContentPartPr>
              <p14:xfrm>
                <a:off x="5979948" y="1491039"/>
                <a:ext cx="126360" cy="993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B26391F-FE28-41C3-9B41-CB2B9183F7D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961948" y="1473039"/>
                  <a:ext cx="162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B1CF528-B14D-4FB3-9E38-32346285BE5E}"/>
                    </a:ext>
                  </a:extLst>
                </p14:cNvPr>
                <p14:cNvContentPartPr/>
                <p14:nvPr/>
              </p14:nvContentPartPr>
              <p14:xfrm>
                <a:off x="6186948" y="1441359"/>
                <a:ext cx="110880" cy="1731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B1CF528-B14D-4FB3-9E38-32346285BE5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168948" y="1423359"/>
                  <a:ext cx="1465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7D19F6F-18EE-408B-BCA9-DEAF3E0676A9}"/>
                    </a:ext>
                  </a:extLst>
                </p14:cNvPr>
                <p14:cNvContentPartPr/>
                <p14:nvPr/>
              </p14:nvContentPartPr>
              <p14:xfrm>
                <a:off x="6211788" y="1523079"/>
                <a:ext cx="101520" cy="15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7D19F6F-18EE-408B-BCA9-DEAF3E0676A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194148" y="1505439"/>
                  <a:ext cx="137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47DA6EF-5C26-4E9F-A1A6-75283414C46C}"/>
                    </a:ext>
                  </a:extLst>
                </p14:cNvPr>
                <p14:cNvContentPartPr/>
                <p14:nvPr/>
              </p14:nvContentPartPr>
              <p14:xfrm>
                <a:off x="6395388" y="1422639"/>
                <a:ext cx="114840" cy="164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47DA6EF-5C26-4E9F-A1A6-75283414C46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377748" y="1404639"/>
                  <a:ext cx="15048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5F0D1745-FF68-470B-87CF-1CE34077B9C7}"/>
              </a:ext>
            </a:extLst>
          </p:cNvPr>
          <p:cNvGrpSpPr/>
          <p:nvPr/>
        </p:nvGrpSpPr>
        <p:grpSpPr>
          <a:xfrm>
            <a:off x="6705708" y="1438119"/>
            <a:ext cx="351360" cy="165240"/>
            <a:chOff x="6705708" y="1438119"/>
            <a:chExt cx="351360" cy="16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C3350C3-A737-4B66-95F8-C779B06FB538}"/>
                    </a:ext>
                  </a:extLst>
                </p14:cNvPr>
                <p14:cNvContentPartPr/>
                <p14:nvPr/>
              </p14:nvContentPartPr>
              <p14:xfrm>
                <a:off x="6705708" y="1461159"/>
                <a:ext cx="144000" cy="1422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C3350C3-A737-4B66-95F8-C779B06FB53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687708" y="1443159"/>
                  <a:ext cx="179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2854226-844F-4295-B5C7-EE0EFBBFB711}"/>
                    </a:ext>
                  </a:extLst>
                </p14:cNvPr>
                <p14:cNvContentPartPr/>
                <p14:nvPr/>
              </p14:nvContentPartPr>
              <p14:xfrm>
                <a:off x="6951228" y="1450719"/>
                <a:ext cx="33120" cy="145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2854226-844F-4295-B5C7-EE0EFBBFB71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933228" y="1433079"/>
                  <a:ext cx="68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4D5E204-8BF8-4FF2-A74A-815168206CAF}"/>
                    </a:ext>
                  </a:extLst>
                </p14:cNvPr>
                <p14:cNvContentPartPr/>
                <p14:nvPr/>
              </p14:nvContentPartPr>
              <p14:xfrm>
                <a:off x="6947988" y="1438119"/>
                <a:ext cx="102960" cy="255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4D5E204-8BF8-4FF2-A74A-815168206CA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30348" y="1420479"/>
                  <a:ext cx="1386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936154D-F6D7-4592-92E6-650CFDAE0C32}"/>
                    </a:ext>
                  </a:extLst>
                </p14:cNvPr>
                <p14:cNvContentPartPr/>
                <p14:nvPr/>
              </p14:nvContentPartPr>
              <p14:xfrm>
                <a:off x="6967068" y="1503639"/>
                <a:ext cx="90000" cy="165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936154D-F6D7-4592-92E6-650CFDAE0C3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949428" y="1485639"/>
                  <a:ext cx="12564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2DCFB552-7CB4-4956-8B03-EF754E099BAB}"/>
                  </a:ext>
                </a:extLst>
              </p14:cNvPr>
              <p14:cNvContentPartPr/>
              <p14:nvPr/>
            </p14:nvContentPartPr>
            <p14:xfrm>
              <a:off x="7216908" y="1456839"/>
              <a:ext cx="21960" cy="1080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2DCFB552-7CB4-4956-8B03-EF754E099BAB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198908" y="1439199"/>
                <a:ext cx="5760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978F80F-FD80-4B74-939A-56E02619E9A2}"/>
              </a:ext>
            </a:extLst>
          </p:cNvPr>
          <p:cNvGrpSpPr/>
          <p:nvPr/>
        </p:nvGrpSpPr>
        <p:grpSpPr>
          <a:xfrm>
            <a:off x="495776" y="3636294"/>
            <a:ext cx="716760" cy="348480"/>
            <a:chOff x="495776" y="3636294"/>
            <a:chExt cx="71676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23CFCD2-11F8-402B-A1DC-9CD6C25F19F4}"/>
                    </a:ext>
                  </a:extLst>
                </p14:cNvPr>
                <p14:cNvContentPartPr/>
                <p14:nvPr/>
              </p14:nvContentPartPr>
              <p14:xfrm>
                <a:off x="495776" y="3636294"/>
                <a:ext cx="150480" cy="327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23CFCD2-11F8-402B-A1DC-9CD6C25F19F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77776" y="3618654"/>
                  <a:ext cx="1861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7564246-D90B-41B1-BC03-A1B9A9A636C6}"/>
                    </a:ext>
                  </a:extLst>
                </p14:cNvPr>
                <p14:cNvContentPartPr/>
                <p14:nvPr/>
              </p14:nvContentPartPr>
              <p14:xfrm>
                <a:off x="750656" y="3742134"/>
                <a:ext cx="135720" cy="2160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7564246-D90B-41B1-BC03-A1B9A9A636C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32656" y="3724134"/>
                  <a:ext cx="1713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1EB11FA-153A-4152-B1C7-393FD47A4A41}"/>
                    </a:ext>
                  </a:extLst>
                </p14:cNvPr>
                <p14:cNvContentPartPr/>
                <p14:nvPr/>
              </p14:nvContentPartPr>
              <p14:xfrm>
                <a:off x="758216" y="3862734"/>
                <a:ext cx="164160" cy="406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1EB11FA-153A-4152-B1C7-393FD47A4A4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40576" y="3845094"/>
                  <a:ext cx="199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962E620-F00B-4168-93D8-F192A1182520}"/>
                    </a:ext>
                  </a:extLst>
                </p14:cNvPr>
                <p14:cNvContentPartPr/>
                <p14:nvPr/>
              </p14:nvContentPartPr>
              <p14:xfrm>
                <a:off x="1062056" y="3773454"/>
                <a:ext cx="23400" cy="2113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962E620-F00B-4168-93D8-F192A118252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44056" y="3755454"/>
                  <a:ext cx="59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A6C401F-8889-428C-9138-915F15346757}"/>
                    </a:ext>
                  </a:extLst>
                </p14:cNvPr>
                <p14:cNvContentPartPr/>
                <p14:nvPr/>
              </p14:nvContentPartPr>
              <p14:xfrm>
                <a:off x="981056" y="3839334"/>
                <a:ext cx="231480" cy="226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A6C401F-8889-428C-9138-915F1534675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63056" y="3821694"/>
                  <a:ext cx="26712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B2522D7-325F-4829-A5CC-6A807D2D5FA6}"/>
              </a:ext>
            </a:extLst>
          </p:cNvPr>
          <p:cNvGrpSpPr/>
          <p:nvPr/>
        </p:nvGrpSpPr>
        <p:grpSpPr>
          <a:xfrm>
            <a:off x="1509896" y="3678414"/>
            <a:ext cx="848880" cy="340920"/>
            <a:chOff x="1509896" y="3678414"/>
            <a:chExt cx="84888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0282C17-04C3-4C9A-9614-1A0769BB0731}"/>
                    </a:ext>
                  </a:extLst>
                </p14:cNvPr>
                <p14:cNvContentPartPr/>
                <p14:nvPr/>
              </p14:nvContentPartPr>
              <p14:xfrm>
                <a:off x="1509896" y="3719454"/>
                <a:ext cx="172440" cy="2552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0282C17-04C3-4C9A-9614-1A0769BB073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491896" y="3701454"/>
                  <a:ext cx="2080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AE616EE-887E-46B9-A6D8-C65C11EDC815}"/>
                    </a:ext>
                  </a:extLst>
                </p14:cNvPr>
                <p14:cNvContentPartPr/>
                <p14:nvPr/>
              </p14:nvContentPartPr>
              <p14:xfrm>
                <a:off x="1815896" y="3713694"/>
                <a:ext cx="87840" cy="2962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AE616EE-887E-46B9-A6D8-C65C11EDC81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797896" y="3695694"/>
                  <a:ext cx="1234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A48AE10-E0BC-4C69-A61D-AFF639815C89}"/>
                    </a:ext>
                  </a:extLst>
                </p14:cNvPr>
                <p14:cNvContentPartPr/>
                <p14:nvPr/>
              </p14:nvContentPartPr>
              <p14:xfrm>
                <a:off x="1985096" y="3842934"/>
                <a:ext cx="142200" cy="1411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A48AE10-E0BC-4C69-A61D-AFF639815C8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967096" y="3824934"/>
                  <a:ext cx="177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E51FCFF-408B-4F19-95F0-E217FC5F0F99}"/>
                    </a:ext>
                  </a:extLst>
                </p14:cNvPr>
                <p14:cNvContentPartPr/>
                <p14:nvPr/>
              </p14:nvContentPartPr>
              <p14:xfrm>
                <a:off x="2006336" y="3849774"/>
                <a:ext cx="132840" cy="1695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E51FCFF-408B-4F19-95F0-E217FC5F0F9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988696" y="3832134"/>
                  <a:ext cx="168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616C073-7040-41DD-BE05-85F3D8B3B9BB}"/>
                    </a:ext>
                  </a:extLst>
                </p14:cNvPr>
                <p14:cNvContentPartPr/>
                <p14:nvPr/>
              </p14:nvContentPartPr>
              <p14:xfrm>
                <a:off x="2246816" y="3678414"/>
                <a:ext cx="111960" cy="3211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616C073-7040-41DD-BE05-85F3D8B3B9B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229176" y="3660774"/>
                  <a:ext cx="14760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D8FB9B1-CDF2-4ED9-96E5-0CF539ADFB79}"/>
              </a:ext>
            </a:extLst>
          </p:cNvPr>
          <p:cNvGrpSpPr/>
          <p:nvPr/>
        </p:nvGrpSpPr>
        <p:grpSpPr>
          <a:xfrm>
            <a:off x="2760536" y="3694254"/>
            <a:ext cx="392040" cy="291960"/>
            <a:chOff x="2760536" y="3694254"/>
            <a:chExt cx="39204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06AFA20-9669-48EC-933C-61BEC42C01FD}"/>
                    </a:ext>
                  </a:extLst>
                </p14:cNvPr>
                <p14:cNvContentPartPr/>
                <p14:nvPr/>
              </p14:nvContentPartPr>
              <p14:xfrm>
                <a:off x="2767016" y="3737094"/>
                <a:ext cx="24120" cy="2491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06AFA20-9669-48EC-933C-61BEC42C01F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749376" y="3719454"/>
                  <a:ext cx="597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58E7AE2-C504-4DD5-B8BD-D4A0589D04DE}"/>
                    </a:ext>
                  </a:extLst>
                </p14:cNvPr>
                <p14:cNvContentPartPr/>
                <p14:nvPr/>
              </p14:nvContentPartPr>
              <p14:xfrm>
                <a:off x="2760536" y="3743934"/>
                <a:ext cx="203040" cy="2397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58E7AE2-C504-4DD5-B8BD-D4A0589D04D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742896" y="3725934"/>
                  <a:ext cx="2386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6E4213A-05B6-47C7-B97A-2D3E994325AA}"/>
                    </a:ext>
                  </a:extLst>
                </p14:cNvPr>
                <p14:cNvContentPartPr/>
                <p14:nvPr/>
              </p14:nvContentPartPr>
              <p14:xfrm>
                <a:off x="3032696" y="3694254"/>
                <a:ext cx="119880" cy="2743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6E4213A-05B6-47C7-B97A-2D3E994325A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014696" y="3676614"/>
                  <a:ext cx="1555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4664F9D-00D0-42D1-B576-9ABF227D4EE4}"/>
                    </a:ext>
                  </a:extLst>
                </p14:cNvPr>
                <p14:cNvContentPartPr/>
                <p14:nvPr/>
              </p14:nvContentPartPr>
              <p14:xfrm>
                <a:off x="3039896" y="3859854"/>
                <a:ext cx="112680" cy="30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4664F9D-00D0-42D1-B576-9ABF227D4EE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021896" y="3842214"/>
                  <a:ext cx="14832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A1ED3695-0282-4315-B94C-D47A22249467}"/>
              </a:ext>
            </a:extLst>
          </p:cNvPr>
          <p:cNvGrpSpPr/>
          <p:nvPr/>
        </p:nvGrpSpPr>
        <p:grpSpPr>
          <a:xfrm>
            <a:off x="3586736" y="3601374"/>
            <a:ext cx="62280" cy="85320"/>
            <a:chOff x="3586736" y="3601374"/>
            <a:chExt cx="62280" cy="8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82524C3-A7A0-4868-826C-54A24E548A43}"/>
                    </a:ext>
                  </a:extLst>
                </p14:cNvPr>
                <p14:cNvContentPartPr/>
                <p14:nvPr/>
              </p14:nvContentPartPr>
              <p14:xfrm>
                <a:off x="3586736" y="3601374"/>
                <a:ext cx="19800" cy="853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82524C3-A7A0-4868-826C-54A24E548A4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569096" y="3583734"/>
                  <a:ext cx="55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674395D-48E2-483F-9811-FE200621C3C0}"/>
                    </a:ext>
                  </a:extLst>
                </p14:cNvPr>
                <p14:cNvContentPartPr/>
                <p14:nvPr/>
              </p14:nvContentPartPr>
              <p14:xfrm>
                <a:off x="3635696" y="3611454"/>
                <a:ext cx="13320" cy="633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674395D-48E2-483F-9811-FE200621C3C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618056" y="3593814"/>
                  <a:ext cx="4896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F19FAFAF-A15D-426F-992A-8BB7FBB3E187}"/>
              </a:ext>
            </a:extLst>
          </p:cNvPr>
          <p:cNvGrpSpPr/>
          <p:nvPr/>
        </p:nvGrpSpPr>
        <p:grpSpPr>
          <a:xfrm>
            <a:off x="3969416" y="3615054"/>
            <a:ext cx="377640" cy="345960"/>
            <a:chOff x="3969416" y="3615054"/>
            <a:chExt cx="37764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CDBD577-2946-4968-BE99-C574BAEEE101}"/>
                    </a:ext>
                  </a:extLst>
                </p14:cNvPr>
                <p14:cNvContentPartPr/>
                <p14:nvPr/>
              </p14:nvContentPartPr>
              <p14:xfrm>
                <a:off x="3976616" y="3684174"/>
                <a:ext cx="138240" cy="2682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CDBD577-2946-4968-BE99-C574BAEEE10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958616" y="3666534"/>
                  <a:ext cx="1738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2D60B10-1C61-4F20-99D5-8A3C30073F24}"/>
                    </a:ext>
                  </a:extLst>
                </p14:cNvPr>
                <p14:cNvContentPartPr/>
                <p14:nvPr/>
              </p14:nvContentPartPr>
              <p14:xfrm>
                <a:off x="3969416" y="3687774"/>
                <a:ext cx="133200" cy="2732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2D60B10-1C61-4F20-99D5-8A3C30073F2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951416" y="3670134"/>
                  <a:ext cx="168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28649AA-4ACF-4D00-8E8A-2DFFF8FE6446}"/>
                    </a:ext>
                  </a:extLst>
                </p14:cNvPr>
                <p14:cNvContentPartPr/>
                <p14:nvPr/>
              </p14:nvContentPartPr>
              <p14:xfrm>
                <a:off x="4214936" y="3615054"/>
                <a:ext cx="132120" cy="1324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28649AA-4ACF-4D00-8E8A-2DFFF8FE644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196936" y="3597054"/>
                  <a:ext cx="16776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5B78C62E-96F3-41A2-AE96-89B449910A97}"/>
              </a:ext>
            </a:extLst>
          </p:cNvPr>
          <p:cNvGrpSpPr/>
          <p:nvPr/>
        </p:nvGrpSpPr>
        <p:grpSpPr>
          <a:xfrm>
            <a:off x="4504016" y="3615054"/>
            <a:ext cx="192600" cy="300240"/>
            <a:chOff x="4504016" y="3615054"/>
            <a:chExt cx="19260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BC22CAC-7445-41D4-BD96-636484FFDC27}"/>
                    </a:ext>
                  </a:extLst>
                </p14:cNvPr>
                <p14:cNvContentPartPr/>
                <p14:nvPr/>
              </p14:nvContentPartPr>
              <p14:xfrm>
                <a:off x="4504016" y="3615054"/>
                <a:ext cx="164880" cy="2430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BC22CAC-7445-41D4-BD96-636484FFDC2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486016" y="3597054"/>
                  <a:ext cx="2005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56EBB1B-FED3-42EF-A5AE-004E3B05E752}"/>
                    </a:ext>
                  </a:extLst>
                </p14:cNvPr>
                <p14:cNvContentPartPr/>
                <p14:nvPr/>
              </p14:nvContentPartPr>
              <p14:xfrm>
                <a:off x="4531016" y="3844374"/>
                <a:ext cx="165600" cy="709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56EBB1B-FED3-42EF-A5AE-004E3B05E75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513376" y="3826374"/>
                  <a:ext cx="20124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D92F9CA-2D07-4612-9C79-FB7A6AF6E2A5}"/>
              </a:ext>
            </a:extLst>
          </p:cNvPr>
          <p:cNvGrpSpPr/>
          <p:nvPr/>
        </p:nvGrpSpPr>
        <p:grpSpPr>
          <a:xfrm>
            <a:off x="5296736" y="3414894"/>
            <a:ext cx="99360" cy="120240"/>
            <a:chOff x="5296736" y="3414894"/>
            <a:chExt cx="9936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7701023-08E3-413A-91C0-D4259CF57F99}"/>
                    </a:ext>
                  </a:extLst>
                </p14:cNvPr>
                <p14:cNvContentPartPr/>
                <p14:nvPr/>
              </p14:nvContentPartPr>
              <p14:xfrm>
                <a:off x="5296736" y="3458454"/>
                <a:ext cx="38160" cy="766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7701023-08E3-413A-91C0-D4259CF57F9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279096" y="3440814"/>
                  <a:ext cx="73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A4D9ED0-F950-4669-B96F-393380B10295}"/>
                    </a:ext>
                  </a:extLst>
                </p14:cNvPr>
                <p14:cNvContentPartPr/>
                <p14:nvPr/>
              </p14:nvContentPartPr>
              <p14:xfrm>
                <a:off x="5354696" y="3414894"/>
                <a:ext cx="41400" cy="946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A4D9ED0-F950-4669-B96F-393380B1029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337056" y="3397254"/>
                  <a:ext cx="77040" cy="13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4614FA02-6D7F-43F6-ADAD-61AD13D2EEC0}"/>
                  </a:ext>
                </a:extLst>
              </p14:cNvPr>
              <p14:cNvContentPartPr/>
              <p14:nvPr/>
            </p14:nvContentPartPr>
            <p14:xfrm>
              <a:off x="5491656" y="3918672"/>
              <a:ext cx="16920" cy="3312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4614FA02-6D7F-43F6-ADAD-61AD13D2EEC0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5473656" y="3900672"/>
                <a:ext cx="5256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8" name="Group 297">
            <a:extLst>
              <a:ext uri="{FF2B5EF4-FFF2-40B4-BE49-F238E27FC236}">
                <a16:creationId xmlns:a16="http://schemas.microsoft.com/office/drawing/2014/main" id="{249CDAFA-5DE6-40D5-B28A-B3877C1A5AA3}"/>
              </a:ext>
            </a:extLst>
          </p:cNvPr>
          <p:cNvGrpSpPr/>
          <p:nvPr/>
        </p:nvGrpSpPr>
        <p:grpSpPr>
          <a:xfrm>
            <a:off x="5836387" y="3634052"/>
            <a:ext cx="259920" cy="225720"/>
            <a:chOff x="5836387" y="3634052"/>
            <a:chExt cx="25992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F7E095A-800C-4F2F-911F-A9D529995F8E}"/>
                    </a:ext>
                  </a:extLst>
                </p14:cNvPr>
                <p14:cNvContentPartPr/>
                <p14:nvPr/>
              </p14:nvContentPartPr>
              <p14:xfrm>
                <a:off x="5836387" y="3652772"/>
                <a:ext cx="18000" cy="2001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F7E095A-800C-4F2F-911F-A9D529995F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818747" y="3635132"/>
                  <a:ext cx="53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E92912F-58CA-4917-843B-9C8B1F97775B}"/>
                    </a:ext>
                  </a:extLst>
                </p14:cNvPr>
                <p14:cNvContentPartPr/>
                <p14:nvPr/>
              </p14:nvContentPartPr>
              <p14:xfrm>
                <a:off x="5942587" y="3665012"/>
                <a:ext cx="18360" cy="1947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E92912F-58CA-4917-843B-9C8B1F97775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924947" y="3647012"/>
                  <a:ext cx="540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83A3437-71E8-4867-8D84-C6D318F779CC}"/>
                    </a:ext>
                  </a:extLst>
                </p14:cNvPr>
                <p14:cNvContentPartPr/>
                <p14:nvPr/>
              </p14:nvContentPartPr>
              <p14:xfrm>
                <a:off x="5936827" y="3634052"/>
                <a:ext cx="113760" cy="97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83A3437-71E8-4867-8D84-C6D318F779C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919187" y="3616412"/>
                  <a:ext cx="149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B7F2AEE-265A-4F30-BD3A-F0964D574DB1}"/>
                    </a:ext>
                  </a:extLst>
                </p14:cNvPr>
                <p14:cNvContentPartPr/>
                <p14:nvPr/>
              </p14:nvContentPartPr>
              <p14:xfrm>
                <a:off x="5947267" y="3738092"/>
                <a:ext cx="149040" cy="140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B7F2AEE-265A-4F30-BD3A-F0964D574DB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929627" y="3720092"/>
                  <a:ext cx="18468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02F904AA-ADE5-44C8-A42D-751C64684C45}"/>
              </a:ext>
            </a:extLst>
          </p:cNvPr>
          <p:cNvGrpSpPr/>
          <p:nvPr/>
        </p:nvGrpSpPr>
        <p:grpSpPr>
          <a:xfrm>
            <a:off x="6334987" y="3634052"/>
            <a:ext cx="643680" cy="234360"/>
            <a:chOff x="6334987" y="3634052"/>
            <a:chExt cx="64368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5057DBF-F7FC-4E66-B14A-B503BAD44387}"/>
                    </a:ext>
                  </a:extLst>
                </p14:cNvPr>
                <p14:cNvContentPartPr/>
                <p14:nvPr/>
              </p14:nvContentPartPr>
              <p14:xfrm>
                <a:off x="6409147" y="3706052"/>
                <a:ext cx="10080" cy="1623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5057DBF-F7FC-4E66-B14A-B503BAD4438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391147" y="3688052"/>
                  <a:ext cx="45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DD7EAAC-B8BB-45F2-9A3D-B8322E323CFE}"/>
                    </a:ext>
                  </a:extLst>
                </p14:cNvPr>
                <p14:cNvContentPartPr/>
                <p14:nvPr/>
              </p14:nvContentPartPr>
              <p14:xfrm>
                <a:off x="6334987" y="3634052"/>
                <a:ext cx="274680" cy="2289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DD7EAAC-B8BB-45F2-9A3D-B8322E323CF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317347" y="3616052"/>
                  <a:ext cx="310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C8368AC-0980-4E44-8F06-A035DF38AA57}"/>
                    </a:ext>
                  </a:extLst>
                </p14:cNvPr>
                <p14:cNvContentPartPr/>
                <p14:nvPr/>
              </p14:nvContentPartPr>
              <p14:xfrm>
                <a:off x="6694627" y="3672212"/>
                <a:ext cx="43200" cy="1792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C8368AC-0980-4E44-8F06-A035DF38AA5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676627" y="3654212"/>
                  <a:ext cx="788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DFAA46D-363F-4678-8C15-681BA5A86470}"/>
                    </a:ext>
                  </a:extLst>
                </p14:cNvPr>
                <p14:cNvContentPartPr/>
                <p14:nvPr/>
              </p14:nvContentPartPr>
              <p14:xfrm>
                <a:off x="6596347" y="3736292"/>
                <a:ext cx="150840" cy="349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DFAA46D-363F-4678-8C15-681BA5A8647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578707" y="3718652"/>
                  <a:ext cx="1864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BEDA744F-6803-464A-A492-4D5CA26D771C}"/>
                    </a:ext>
                  </a:extLst>
                </p14:cNvPr>
                <p14:cNvContentPartPr/>
                <p14:nvPr/>
              </p14:nvContentPartPr>
              <p14:xfrm>
                <a:off x="6840787" y="3660692"/>
                <a:ext cx="137880" cy="2019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BEDA744F-6803-464A-A492-4D5CA26D771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823147" y="3642692"/>
                  <a:ext cx="17352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58114381-B004-496A-BE4D-8381577C8BFF}"/>
              </a:ext>
            </a:extLst>
          </p:cNvPr>
          <p:cNvGrpSpPr/>
          <p:nvPr/>
        </p:nvGrpSpPr>
        <p:grpSpPr>
          <a:xfrm>
            <a:off x="7220227" y="3659252"/>
            <a:ext cx="1007280" cy="262080"/>
            <a:chOff x="7220227" y="3659252"/>
            <a:chExt cx="100728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E39A6A2-3791-41A5-99A4-1F52172A3579}"/>
                    </a:ext>
                  </a:extLst>
                </p14:cNvPr>
                <p14:cNvContentPartPr/>
                <p14:nvPr/>
              </p14:nvContentPartPr>
              <p14:xfrm>
                <a:off x="7235707" y="3659252"/>
                <a:ext cx="13320" cy="1857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E39A6A2-3791-41A5-99A4-1F52172A357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217707" y="3641612"/>
                  <a:ext cx="48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60EE71DA-7B66-4738-90E5-848CD95FF3DE}"/>
                    </a:ext>
                  </a:extLst>
                </p14:cNvPr>
                <p14:cNvContentPartPr/>
                <p14:nvPr/>
              </p14:nvContentPartPr>
              <p14:xfrm>
                <a:off x="7220227" y="3665372"/>
                <a:ext cx="201240" cy="1854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60EE71DA-7B66-4738-90E5-848CD95FF3DE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202587" y="3647372"/>
                  <a:ext cx="2368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D08EC4B-AF67-4248-B3EC-D9AEEAA310C7}"/>
                    </a:ext>
                  </a:extLst>
                </p14:cNvPr>
                <p14:cNvContentPartPr/>
                <p14:nvPr/>
              </p14:nvContentPartPr>
              <p14:xfrm>
                <a:off x="7522627" y="3703532"/>
                <a:ext cx="126720" cy="1875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D08EC4B-AF67-4248-B3EC-D9AEEAA310C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504987" y="3685532"/>
                  <a:ext cx="162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4DC5DD8-F4F9-4386-8FCD-FEF7DA8D7C09}"/>
                    </a:ext>
                  </a:extLst>
                </p14:cNvPr>
                <p14:cNvContentPartPr/>
                <p14:nvPr/>
              </p14:nvContentPartPr>
              <p14:xfrm>
                <a:off x="7735747" y="3719012"/>
                <a:ext cx="270720" cy="1526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4DC5DD8-F4F9-4386-8FCD-FEF7DA8D7C0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718107" y="3701012"/>
                  <a:ext cx="3063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7C503BD-4DD4-4FAB-8908-81E2168819EF}"/>
                    </a:ext>
                  </a:extLst>
                </p14:cNvPr>
                <p14:cNvContentPartPr/>
                <p14:nvPr/>
              </p14:nvContentPartPr>
              <p14:xfrm>
                <a:off x="8078467" y="3727652"/>
                <a:ext cx="149040" cy="1936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7C503BD-4DD4-4FAB-8908-81E2168819E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060467" y="3709652"/>
                  <a:ext cx="184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CC93079-9690-4428-8C21-DE1156C7D7D5}"/>
                    </a:ext>
                  </a:extLst>
                </p14:cNvPr>
                <p14:cNvContentPartPr/>
                <p14:nvPr/>
              </p14:nvContentPartPr>
              <p14:xfrm>
                <a:off x="8110507" y="3803612"/>
                <a:ext cx="113760" cy="187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CC93079-9690-4428-8C21-DE1156C7D7D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092867" y="3785972"/>
                  <a:ext cx="14940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B3A4C4CF-0798-4056-92E0-3259BED79B60}"/>
              </a:ext>
            </a:extLst>
          </p:cNvPr>
          <p:cNvGrpSpPr/>
          <p:nvPr/>
        </p:nvGrpSpPr>
        <p:grpSpPr>
          <a:xfrm>
            <a:off x="8383027" y="3717932"/>
            <a:ext cx="331920" cy="186480"/>
            <a:chOff x="8383027" y="3717932"/>
            <a:chExt cx="33192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5E119D5-22DE-46F6-8D21-2CE9A689955F}"/>
                    </a:ext>
                  </a:extLst>
                </p14:cNvPr>
                <p14:cNvContentPartPr/>
                <p14:nvPr/>
              </p14:nvContentPartPr>
              <p14:xfrm>
                <a:off x="8383027" y="3736292"/>
                <a:ext cx="37440" cy="1609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5E119D5-22DE-46F6-8D21-2CE9A689955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365387" y="3718652"/>
                  <a:ext cx="730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616F537-1B62-48D6-BB7E-1E87EEE4B5E5}"/>
                    </a:ext>
                  </a:extLst>
                </p14:cNvPr>
                <p14:cNvContentPartPr/>
                <p14:nvPr/>
              </p14:nvContentPartPr>
              <p14:xfrm>
                <a:off x="8488507" y="3717932"/>
                <a:ext cx="226440" cy="1864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616F537-1B62-48D6-BB7E-1E87EEE4B5E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470867" y="3699932"/>
                  <a:ext cx="26208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5DA4A6BC-4B14-44FC-BF3F-A907AC18A0EE}"/>
              </a:ext>
            </a:extLst>
          </p:cNvPr>
          <p:cNvGrpSpPr/>
          <p:nvPr/>
        </p:nvGrpSpPr>
        <p:grpSpPr>
          <a:xfrm>
            <a:off x="8957587" y="3660692"/>
            <a:ext cx="1637280" cy="212400"/>
            <a:chOff x="8957587" y="3660692"/>
            <a:chExt cx="163728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1E586FBD-4DC1-4C1B-AC1C-BCC5584EBF5E}"/>
                    </a:ext>
                  </a:extLst>
                </p14:cNvPr>
                <p14:cNvContentPartPr/>
                <p14:nvPr/>
              </p14:nvContentPartPr>
              <p14:xfrm>
                <a:off x="8957587" y="3681572"/>
                <a:ext cx="116280" cy="1890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1E586FBD-4DC1-4C1B-AC1C-BCC5584EBF5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939587" y="3663572"/>
                  <a:ext cx="1519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636B75B1-AD7C-4262-BCD3-E439B661E7F6}"/>
                    </a:ext>
                  </a:extLst>
                </p14:cNvPr>
                <p14:cNvContentPartPr/>
                <p14:nvPr/>
              </p14:nvContentPartPr>
              <p14:xfrm>
                <a:off x="9121387" y="3697052"/>
                <a:ext cx="138600" cy="1627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636B75B1-AD7C-4262-BCD3-E439B661E7F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103387" y="3679412"/>
                  <a:ext cx="174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F25AFB8-ED15-4806-BFE1-CA3494C970D3}"/>
                    </a:ext>
                  </a:extLst>
                </p14:cNvPr>
                <p14:cNvContentPartPr/>
                <p14:nvPr/>
              </p14:nvContentPartPr>
              <p14:xfrm>
                <a:off x="9364387" y="3660692"/>
                <a:ext cx="189360" cy="2091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F25AFB8-ED15-4806-BFE1-CA3494C970D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346387" y="3643052"/>
                  <a:ext cx="2250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709A667-A573-4B37-A96C-3BDA4A7013E6}"/>
                    </a:ext>
                  </a:extLst>
                </p14:cNvPr>
                <p14:cNvContentPartPr/>
                <p14:nvPr/>
              </p14:nvContentPartPr>
              <p14:xfrm>
                <a:off x="9673987" y="3671492"/>
                <a:ext cx="125280" cy="1818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709A667-A573-4B37-A96C-3BDA4A7013E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655987" y="3653852"/>
                  <a:ext cx="160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9BBC0E8-720F-4A7C-B1DF-6DB28258A072}"/>
                    </a:ext>
                  </a:extLst>
                </p14:cNvPr>
                <p14:cNvContentPartPr/>
                <p14:nvPr/>
              </p14:nvContentPartPr>
              <p14:xfrm>
                <a:off x="9906187" y="3692372"/>
                <a:ext cx="21240" cy="1746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9BBC0E8-720F-4A7C-B1DF-6DB28258A07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888547" y="3674372"/>
                  <a:ext cx="568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DEF0485-728A-4153-8722-7162DB4097E1}"/>
                    </a:ext>
                  </a:extLst>
                </p14:cNvPr>
                <p14:cNvContentPartPr/>
                <p14:nvPr/>
              </p14:nvContentPartPr>
              <p14:xfrm>
                <a:off x="10067827" y="3680132"/>
                <a:ext cx="121320" cy="1785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DEF0485-728A-4153-8722-7162DB4097E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049827" y="3662492"/>
                  <a:ext cx="156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FA3208F-072C-4B4E-9FFC-26AF288CA594}"/>
                    </a:ext>
                  </a:extLst>
                </p14:cNvPr>
                <p14:cNvContentPartPr/>
                <p14:nvPr/>
              </p14:nvContentPartPr>
              <p14:xfrm>
                <a:off x="10289947" y="3665732"/>
                <a:ext cx="41400" cy="2073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FA3208F-072C-4B4E-9FFC-26AF288CA594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271947" y="3648092"/>
                  <a:ext cx="770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2E048227-F929-4036-9645-EBD58566E0B7}"/>
                    </a:ext>
                  </a:extLst>
                </p14:cNvPr>
                <p14:cNvContentPartPr/>
                <p14:nvPr/>
              </p14:nvContentPartPr>
              <p14:xfrm>
                <a:off x="10213267" y="3670772"/>
                <a:ext cx="219240" cy="205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2E048227-F929-4036-9645-EBD58566E0B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195627" y="3652772"/>
                  <a:ext cx="254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746FB47-D65E-40F7-9576-331C7B500891}"/>
                    </a:ext>
                  </a:extLst>
                </p14:cNvPr>
                <p14:cNvContentPartPr/>
                <p14:nvPr/>
              </p14:nvContentPartPr>
              <p14:xfrm>
                <a:off x="10469227" y="3679772"/>
                <a:ext cx="125640" cy="1828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746FB47-D65E-40F7-9576-331C7B500891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451227" y="3661772"/>
                  <a:ext cx="16128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26B0079F-AB7E-4299-8719-A611B22E828D}"/>
              </a:ext>
            </a:extLst>
          </p:cNvPr>
          <p:cNvGrpSpPr/>
          <p:nvPr/>
        </p:nvGrpSpPr>
        <p:grpSpPr>
          <a:xfrm>
            <a:off x="10865227" y="3613172"/>
            <a:ext cx="438480" cy="211320"/>
            <a:chOff x="10865227" y="3613172"/>
            <a:chExt cx="43848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67681B8-C066-42E8-9C74-F5D7799E7AD3}"/>
                    </a:ext>
                  </a:extLst>
                </p14:cNvPr>
                <p14:cNvContentPartPr/>
                <p14:nvPr/>
              </p14:nvContentPartPr>
              <p14:xfrm>
                <a:off x="10865227" y="3654572"/>
                <a:ext cx="152640" cy="1699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67681B8-C066-42E8-9C74-F5D7799E7AD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847587" y="3636572"/>
                  <a:ext cx="188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EDAB1FB-7F64-482D-A753-62D9AECEBED1}"/>
                    </a:ext>
                  </a:extLst>
                </p14:cNvPr>
                <p14:cNvContentPartPr/>
                <p14:nvPr/>
              </p14:nvContentPartPr>
              <p14:xfrm>
                <a:off x="11143867" y="3650612"/>
                <a:ext cx="22680" cy="1659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EDAB1FB-7F64-482D-A753-62D9AECEBED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126227" y="3632612"/>
                  <a:ext cx="583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3A294620-13A3-459B-900E-C1EC27B92681}"/>
                    </a:ext>
                  </a:extLst>
                </p14:cNvPr>
                <p14:cNvContentPartPr/>
                <p14:nvPr/>
              </p14:nvContentPartPr>
              <p14:xfrm>
                <a:off x="11156827" y="3613172"/>
                <a:ext cx="146880" cy="986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A294620-13A3-459B-900E-C1EC27B9268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138827" y="3595172"/>
                  <a:ext cx="18252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FF9614CD-BC35-4EAD-B6D8-D6942B25F25E}"/>
              </a:ext>
            </a:extLst>
          </p:cNvPr>
          <p:cNvGrpSpPr/>
          <p:nvPr/>
        </p:nvGrpSpPr>
        <p:grpSpPr>
          <a:xfrm>
            <a:off x="560947" y="4369892"/>
            <a:ext cx="680760" cy="215280"/>
            <a:chOff x="560947" y="4369892"/>
            <a:chExt cx="6807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B2662345-B577-4E97-A03D-D3F06DBBA661}"/>
                    </a:ext>
                  </a:extLst>
                </p14:cNvPr>
                <p14:cNvContentPartPr/>
                <p14:nvPr/>
              </p14:nvContentPartPr>
              <p14:xfrm>
                <a:off x="560947" y="4369892"/>
                <a:ext cx="190440" cy="2034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B2662345-B577-4E97-A03D-D3F06DBBA66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43307" y="4352252"/>
                  <a:ext cx="2260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7DB1B9E-7CC6-41AA-AB09-49F409E3A01E}"/>
                    </a:ext>
                  </a:extLst>
                </p14:cNvPr>
                <p14:cNvContentPartPr/>
                <p14:nvPr/>
              </p14:nvContentPartPr>
              <p14:xfrm>
                <a:off x="650587" y="4469612"/>
                <a:ext cx="94320" cy="428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7DB1B9E-7CC6-41AA-AB09-49F409E3A01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32587" y="4451612"/>
                  <a:ext cx="1299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F0310892-9A24-4060-A91A-8CA2A65941EC}"/>
                    </a:ext>
                  </a:extLst>
                </p14:cNvPr>
                <p14:cNvContentPartPr/>
                <p14:nvPr/>
              </p14:nvContentPartPr>
              <p14:xfrm>
                <a:off x="885667" y="4390052"/>
                <a:ext cx="106200" cy="1951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F0310892-9A24-4060-A91A-8CA2A65941EC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67667" y="4372412"/>
                  <a:ext cx="1418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2512211-AA9B-4D92-B522-D6302EB1925F}"/>
                    </a:ext>
                  </a:extLst>
                </p14:cNvPr>
                <p14:cNvContentPartPr/>
                <p14:nvPr/>
              </p14:nvContentPartPr>
              <p14:xfrm>
                <a:off x="1103467" y="4386812"/>
                <a:ext cx="138240" cy="1933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2512211-AA9B-4D92-B522-D6302EB1925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85827" y="4369172"/>
                  <a:ext cx="17388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CE01A86E-39FD-4A1B-B57D-C71A5F9DB243}"/>
              </a:ext>
            </a:extLst>
          </p:cNvPr>
          <p:cNvGrpSpPr/>
          <p:nvPr/>
        </p:nvGrpSpPr>
        <p:grpSpPr>
          <a:xfrm>
            <a:off x="1550227" y="4345412"/>
            <a:ext cx="1832040" cy="313200"/>
            <a:chOff x="1550227" y="4345412"/>
            <a:chExt cx="183204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26C83386-5477-4E7F-A4BD-93C606CA5D43}"/>
                    </a:ext>
                  </a:extLst>
                </p14:cNvPr>
                <p14:cNvContentPartPr/>
                <p14:nvPr/>
              </p14:nvContentPartPr>
              <p14:xfrm>
                <a:off x="1550227" y="4406972"/>
                <a:ext cx="31680" cy="2048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26C83386-5477-4E7F-A4BD-93C606CA5D43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532587" y="4389332"/>
                  <a:ext cx="673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330646E2-0EE7-41FA-B159-EFB682ABFE1F}"/>
                    </a:ext>
                  </a:extLst>
                </p14:cNvPr>
                <p14:cNvContentPartPr/>
                <p14:nvPr/>
              </p14:nvContentPartPr>
              <p14:xfrm>
                <a:off x="1657507" y="4403012"/>
                <a:ext cx="207000" cy="1735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330646E2-0EE7-41FA-B159-EFB682ABFE1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639507" y="4385372"/>
                  <a:ext cx="2426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5E277F71-19CC-46BE-AD4E-1FA1A83EC9E9}"/>
                    </a:ext>
                  </a:extLst>
                </p14:cNvPr>
                <p14:cNvContentPartPr/>
                <p14:nvPr/>
              </p14:nvContentPartPr>
              <p14:xfrm>
                <a:off x="2023987" y="4386812"/>
                <a:ext cx="14760" cy="1746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5E277F71-19CC-46BE-AD4E-1FA1A83EC9E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006347" y="4369172"/>
                  <a:ext cx="504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D6D58E1A-672A-449D-9790-A001C93C2C6D}"/>
                    </a:ext>
                  </a:extLst>
                </p14:cNvPr>
                <p14:cNvContentPartPr/>
                <p14:nvPr/>
              </p14:nvContentPartPr>
              <p14:xfrm>
                <a:off x="1928227" y="4345412"/>
                <a:ext cx="241560" cy="871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D6D58E1A-672A-449D-9790-A001C93C2C6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910587" y="4327412"/>
                  <a:ext cx="2772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1786260-7017-4D01-8DAD-07C08F999338}"/>
                    </a:ext>
                  </a:extLst>
                </p14:cNvPr>
                <p14:cNvContentPartPr/>
                <p14:nvPr/>
              </p14:nvContentPartPr>
              <p14:xfrm>
                <a:off x="2192467" y="4387892"/>
                <a:ext cx="155160" cy="2268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1786260-7017-4D01-8DAD-07C08F999338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174467" y="4369892"/>
                  <a:ext cx="1908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ED7CC3F7-2DD0-4C66-B57B-BDDE192D4AE8}"/>
                    </a:ext>
                  </a:extLst>
                </p14:cNvPr>
                <p14:cNvContentPartPr/>
                <p14:nvPr/>
              </p14:nvContentPartPr>
              <p14:xfrm>
                <a:off x="2221987" y="4471052"/>
                <a:ext cx="148320" cy="554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ED7CC3F7-2DD0-4C66-B57B-BDDE192D4AE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203987" y="4453412"/>
                  <a:ext cx="1839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4C98E1FD-78D3-49FF-B2A9-D497886713EE}"/>
                    </a:ext>
                  </a:extLst>
                </p14:cNvPr>
                <p14:cNvContentPartPr/>
                <p14:nvPr/>
              </p14:nvContentPartPr>
              <p14:xfrm>
                <a:off x="2460667" y="4370612"/>
                <a:ext cx="423360" cy="2408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4C98E1FD-78D3-49FF-B2A9-D497886713E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443027" y="4352612"/>
                  <a:ext cx="4590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44BC847-17C1-49AC-8E60-992CA2EC7FC3}"/>
                    </a:ext>
                  </a:extLst>
                </p14:cNvPr>
                <p14:cNvContentPartPr/>
                <p14:nvPr/>
              </p14:nvContentPartPr>
              <p14:xfrm>
                <a:off x="2758027" y="4434332"/>
                <a:ext cx="211680" cy="943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44BC847-17C1-49AC-8E60-992CA2EC7FC3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740387" y="4416332"/>
                  <a:ext cx="247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68F77BF-598F-464D-BF5A-2FB15D740F61}"/>
                    </a:ext>
                  </a:extLst>
                </p14:cNvPr>
                <p14:cNvContentPartPr/>
                <p14:nvPr/>
              </p14:nvContentPartPr>
              <p14:xfrm>
                <a:off x="2988787" y="4374932"/>
                <a:ext cx="135000" cy="2278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68F77BF-598F-464D-BF5A-2FB15D740F6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970787" y="4357292"/>
                  <a:ext cx="170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39FEEBAB-7B7B-4FA7-B256-4A06B7C9B43F}"/>
                    </a:ext>
                  </a:extLst>
                </p14:cNvPr>
                <p14:cNvContentPartPr/>
                <p14:nvPr/>
              </p14:nvContentPartPr>
              <p14:xfrm>
                <a:off x="3177787" y="4378892"/>
                <a:ext cx="113760" cy="1868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39FEEBAB-7B7B-4FA7-B256-4A06B7C9B43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159787" y="4361252"/>
                  <a:ext cx="1494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7F6545AE-9625-476E-845D-89FC7E14FFE7}"/>
                    </a:ext>
                  </a:extLst>
                </p14:cNvPr>
                <p14:cNvContentPartPr/>
                <p14:nvPr/>
              </p14:nvContentPartPr>
              <p14:xfrm>
                <a:off x="3375067" y="4568252"/>
                <a:ext cx="7200" cy="903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7F6545AE-9625-476E-845D-89FC7E14FFE7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357067" y="4550612"/>
                  <a:ext cx="4284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A2F518DD-218B-4DF4-B80B-212E3A017D93}"/>
              </a:ext>
            </a:extLst>
          </p:cNvPr>
          <p:cNvGrpSpPr/>
          <p:nvPr/>
        </p:nvGrpSpPr>
        <p:grpSpPr>
          <a:xfrm>
            <a:off x="3626707" y="4374212"/>
            <a:ext cx="105120" cy="262800"/>
            <a:chOff x="3626707" y="4374212"/>
            <a:chExt cx="10512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7E2EDE98-D048-4239-9A86-DD3692A760DA}"/>
                    </a:ext>
                  </a:extLst>
                </p14:cNvPr>
                <p14:cNvContentPartPr/>
                <p14:nvPr/>
              </p14:nvContentPartPr>
              <p14:xfrm>
                <a:off x="3626707" y="4374212"/>
                <a:ext cx="105120" cy="2628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7E2EDE98-D048-4239-9A86-DD3692A760DA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608707" y="4356212"/>
                  <a:ext cx="140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4F27C9E0-1116-47A5-9C4D-1E2451B03752}"/>
                    </a:ext>
                  </a:extLst>
                </p14:cNvPr>
                <p14:cNvContentPartPr/>
                <p14:nvPr/>
              </p14:nvContentPartPr>
              <p14:xfrm>
                <a:off x="3641827" y="4491212"/>
                <a:ext cx="86400" cy="374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4F27C9E0-1116-47A5-9C4D-1E2451B0375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624187" y="4473572"/>
                  <a:ext cx="12204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8C2E53C6-27B3-47B4-AD0B-45F62AA2075B}"/>
              </a:ext>
            </a:extLst>
          </p:cNvPr>
          <p:cNvGrpSpPr/>
          <p:nvPr/>
        </p:nvGrpSpPr>
        <p:grpSpPr>
          <a:xfrm>
            <a:off x="3885907" y="4380692"/>
            <a:ext cx="512280" cy="209520"/>
            <a:chOff x="3885907" y="4380692"/>
            <a:chExt cx="51228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3E6DFE1-5A00-426C-BD99-464FD7305565}"/>
                    </a:ext>
                  </a:extLst>
                </p14:cNvPr>
                <p14:cNvContentPartPr/>
                <p14:nvPr/>
              </p14:nvContentPartPr>
              <p14:xfrm>
                <a:off x="3885907" y="4419212"/>
                <a:ext cx="17640" cy="1674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3E6DFE1-5A00-426C-BD99-464FD7305565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868267" y="4401212"/>
                  <a:ext cx="532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8668FBA-4E1C-4755-ACCD-9A4DE2E40B0A}"/>
                    </a:ext>
                  </a:extLst>
                </p14:cNvPr>
                <p14:cNvContentPartPr/>
                <p14:nvPr/>
              </p14:nvContentPartPr>
              <p14:xfrm>
                <a:off x="3969067" y="4431812"/>
                <a:ext cx="168480" cy="1584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8668FBA-4E1C-4755-ACCD-9A4DE2E40B0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951427" y="4414172"/>
                  <a:ext cx="204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18D80D12-4B44-4EA7-9CBA-92B728A272F1}"/>
                    </a:ext>
                  </a:extLst>
                </p14:cNvPr>
                <p14:cNvContentPartPr/>
                <p14:nvPr/>
              </p14:nvContentPartPr>
              <p14:xfrm>
                <a:off x="4256347" y="4380692"/>
                <a:ext cx="141840" cy="2055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18D80D12-4B44-4EA7-9CBA-92B728A272F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238347" y="4362692"/>
                  <a:ext cx="17748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C73C4D61-A1DD-4DFE-BD3F-FEBBE1050B30}"/>
              </a:ext>
            </a:extLst>
          </p:cNvPr>
          <p:cNvGrpSpPr/>
          <p:nvPr/>
        </p:nvGrpSpPr>
        <p:grpSpPr>
          <a:xfrm>
            <a:off x="4653427" y="4330652"/>
            <a:ext cx="678600" cy="266400"/>
            <a:chOff x="4653427" y="4330652"/>
            <a:chExt cx="67860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0394A806-7608-426B-9E0D-3B4BB088B623}"/>
                    </a:ext>
                  </a:extLst>
                </p14:cNvPr>
                <p14:cNvContentPartPr/>
                <p14:nvPr/>
              </p14:nvContentPartPr>
              <p14:xfrm>
                <a:off x="4722547" y="4365212"/>
                <a:ext cx="38520" cy="2318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0394A806-7608-426B-9E0D-3B4BB088B62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704907" y="4347572"/>
                  <a:ext cx="74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3B5858A-F5FA-4FB5-8644-3831751E28AB}"/>
                    </a:ext>
                  </a:extLst>
                </p14:cNvPr>
                <p14:cNvContentPartPr/>
                <p14:nvPr/>
              </p14:nvContentPartPr>
              <p14:xfrm>
                <a:off x="4653427" y="4356572"/>
                <a:ext cx="270720" cy="2206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3B5858A-F5FA-4FB5-8644-3831751E28A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635787" y="4338932"/>
                  <a:ext cx="3063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D996CDD-EE76-4BEA-962F-61886737B4C6}"/>
                    </a:ext>
                  </a:extLst>
                </p14:cNvPr>
                <p14:cNvContentPartPr/>
                <p14:nvPr/>
              </p14:nvContentPartPr>
              <p14:xfrm>
                <a:off x="5039707" y="4356572"/>
                <a:ext cx="23400" cy="1951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D996CDD-EE76-4BEA-962F-61886737B4C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021707" y="4338572"/>
                  <a:ext cx="590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0A8B825-00ED-4CF8-9285-313C9ACA06EC}"/>
                    </a:ext>
                  </a:extLst>
                </p14:cNvPr>
                <p14:cNvContentPartPr/>
                <p14:nvPr/>
              </p14:nvContentPartPr>
              <p14:xfrm>
                <a:off x="4907587" y="4429652"/>
                <a:ext cx="197280" cy="493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0A8B825-00ED-4CF8-9285-313C9ACA06EC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889947" y="4411652"/>
                  <a:ext cx="2329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E3339B8B-60DD-4B65-89C3-798EECC016B7}"/>
                    </a:ext>
                  </a:extLst>
                </p14:cNvPr>
                <p14:cNvContentPartPr/>
                <p14:nvPr/>
              </p14:nvContentPartPr>
              <p14:xfrm>
                <a:off x="5187667" y="4330652"/>
                <a:ext cx="144360" cy="24192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E3339B8B-60DD-4B65-89C3-798EECC016B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169667" y="4313012"/>
                  <a:ext cx="18000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A8E7DBEC-B0AB-4334-A4DB-1BC932EEC3FE}"/>
              </a:ext>
            </a:extLst>
          </p:cNvPr>
          <p:cNvGrpSpPr/>
          <p:nvPr/>
        </p:nvGrpSpPr>
        <p:grpSpPr>
          <a:xfrm>
            <a:off x="5585467" y="4303652"/>
            <a:ext cx="1096560" cy="272880"/>
            <a:chOff x="5585467" y="4303652"/>
            <a:chExt cx="109656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F31A9770-7E9E-4831-B3FD-4E36A412A476}"/>
                    </a:ext>
                  </a:extLst>
                </p14:cNvPr>
                <p14:cNvContentPartPr/>
                <p14:nvPr/>
              </p14:nvContentPartPr>
              <p14:xfrm>
                <a:off x="5662867" y="4342172"/>
                <a:ext cx="12600" cy="2170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F31A9770-7E9E-4831-B3FD-4E36A412A476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644867" y="4324172"/>
                  <a:ext cx="482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65505C6F-F17F-4736-B492-87668BA9A2A9}"/>
                    </a:ext>
                  </a:extLst>
                </p14:cNvPr>
                <p14:cNvContentPartPr/>
                <p14:nvPr/>
              </p14:nvContentPartPr>
              <p14:xfrm>
                <a:off x="5585467" y="4324172"/>
                <a:ext cx="190800" cy="554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65505C6F-F17F-4736-B492-87668BA9A2A9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567827" y="4306172"/>
                  <a:ext cx="226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D5C89215-5A12-4005-A1C2-95A089135C4C}"/>
                    </a:ext>
                  </a:extLst>
                </p14:cNvPr>
                <p14:cNvContentPartPr/>
                <p14:nvPr/>
              </p14:nvContentPartPr>
              <p14:xfrm>
                <a:off x="5834587" y="4330652"/>
                <a:ext cx="12600" cy="2458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D5C89215-5A12-4005-A1C2-95A089135C4C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816947" y="4313012"/>
                  <a:ext cx="482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0411EF5-05FA-468D-AF4F-6E67016811B0}"/>
                    </a:ext>
                  </a:extLst>
                </p14:cNvPr>
                <p14:cNvContentPartPr/>
                <p14:nvPr/>
              </p14:nvContentPartPr>
              <p14:xfrm>
                <a:off x="5838187" y="4334252"/>
                <a:ext cx="151560" cy="1990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0411EF5-05FA-468D-AF4F-6E67016811B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820547" y="4316612"/>
                  <a:ext cx="187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CD570B15-80AE-44FB-99B4-DE73A6790FD4}"/>
                    </a:ext>
                  </a:extLst>
                </p14:cNvPr>
                <p14:cNvContentPartPr/>
                <p14:nvPr/>
              </p14:nvContentPartPr>
              <p14:xfrm>
                <a:off x="6067147" y="4343612"/>
                <a:ext cx="138600" cy="1411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CD570B15-80AE-44FB-99B4-DE73A6790FD4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049507" y="4325972"/>
                  <a:ext cx="1742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E4D6B946-39FB-4B68-9176-24AF2A61E64D}"/>
                    </a:ext>
                  </a:extLst>
                </p14:cNvPr>
                <p14:cNvContentPartPr/>
                <p14:nvPr/>
              </p14:nvContentPartPr>
              <p14:xfrm>
                <a:off x="6359107" y="4322012"/>
                <a:ext cx="13680" cy="1368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E4D6B946-39FB-4B68-9176-24AF2A61E64D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341467" y="4304012"/>
                  <a:ext cx="49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75FB33D-9DAB-4F2F-A71F-43C10DCB21E5}"/>
                    </a:ext>
                  </a:extLst>
                </p14:cNvPr>
                <p14:cNvContentPartPr/>
                <p14:nvPr/>
              </p14:nvContentPartPr>
              <p14:xfrm>
                <a:off x="6248227" y="4303652"/>
                <a:ext cx="286200" cy="18072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75FB33D-9DAB-4F2F-A71F-43C10DCB21E5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230227" y="4286012"/>
                  <a:ext cx="3218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D6CDEEBA-AD09-4278-9B79-AB0A1C9171C4}"/>
                    </a:ext>
                  </a:extLst>
                </p14:cNvPr>
                <p14:cNvContentPartPr/>
                <p14:nvPr/>
              </p14:nvContentPartPr>
              <p14:xfrm>
                <a:off x="6544147" y="4382852"/>
                <a:ext cx="137880" cy="17928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D6CDEEBA-AD09-4278-9B79-AB0A1C9171C4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526147" y="4365212"/>
                  <a:ext cx="17352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D8AC414B-2098-442C-BCFC-851DAAEB0269}"/>
              </a:ext>
            </a:extLst>
          </p:cNvPr>
          <p:cNvGrpSpPr/>
          <p:nvPr/>
        </p:nvGrpSpPr>
        <p:grpSpPr>
          <a:xfrm>
            <a:off x="7004947" y="4251452"/>
            <a:ext cx="1324080" cy="249120"/>
            <a:chOff x="7004947" y="4251452"/>
            <a:chExt cx="132408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27849EE1-CC1D-4372-A6EA-BBB79979B9B6}"/>
                    </a:ext>
                  </a:extLst>
                </p14:cNvPr>
                <p14:cNvContentPartPr/>
                <p14:nvPr/>
              </p14:nvContentPartPr>
              <p14:xfrm>
                <a:off x="7004947" y="4301132"/>
                <a:ext cx="224640" cy="19944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27849EE1-CC1D-4372-A6EA-BBB79979B9B6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986947" y="4283132"/>
                  <a:ext cx="2602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C637B7D9-2433-42A9-84BE-6DE6AA3173E6}"/>
                    </a:ext>
                  </a:extLst>
                </p14:cNvPr>
                <p14:cNvContentPartPr/>
                <p14:nvPr/>
              </p14:nvContentPartPr>
              <p14:xfrm>
                <a:off x="7271707" y="4286012"/>
                <a:ext cx="231480" cy="1882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C637B7D9-2433-42A9-84BE-6DE6AA3173E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253707" y="4268012"/>
                  <a:ext cx="267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8DF65892-E830-4311-B1FC-76361982BAC3}"/>
                    </a:ext>
                  </a:extLst>
                </p14:cNvPr>
                <p14:cNvContentPartPr/>
                <p14:nvPr/>
              </p14:nvContentPartPr>
              <p14:xfrm>
                <a:off x="7312027" y="4336412"/>
                <a:ext cx="130680" cy="280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8DF65892-E830-4311-B1FC-76361982BAC3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294387" y="4318772"/>
                  <a:ext cx="1663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E05AC92B-00CF-4B76-BB9A-1AEC4474064B}"/>
                    </a:ext>
                  </a:extLst>
                </p14:cNvPr>
                <p14:cNvContentPartPr/>
                <p14:nvPr/>
              </p14:nvContentPartPr>
              <p14:xfrm>
                <a:off x="7566187" y="4272692"/>
                <a:ext cx="83880" cy="2131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E05AC92B-00CF-4B76-BB9A-1AEC4474064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548187" y="4255052"/>
                  <a:ext cx="119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4B564F8-B035-4638-B9E0-6B515EFEDB6E}"/>
                    </a:ext>
                  </a:extLst>
                </p14:cNvPr>
                <p14:cNvContentPartPr/>
                <p14:nvPr/>
              </p14:nvContentPartPr>
              <p14:xfrm>
                <a:off x="7783987" y="4308332"/>
                <a:ext cx="139680" cy="1663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4B564F8-B035-4638-B9E0-6B515EFEDB6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766347" y="4290692"/>
                  <a:ext cx="1753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7EF09521-0FB1-486C-B1A7-6F20366CBD0E}"/>
                    </a:ext>
                  </a:extLst>
                </p14:cNvPr>
                <p14:cNvContentPartPr/>
                <p14:nvPr/>
              </p14:nvContentPartPr>
              <p14:xfrm>
                <a:off x="8006827" y="4268372"/>
                <a:ext cx="157320" cy="2322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7EF09521-0FB1-486C-B1A7-6F20366CBD0E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988827" y="4250372"/>
                  <a:ext cx="1929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00395489-C4E2-4C73-A86F-679BCA42DA69}"/>
                    </a:ext>
                  </a:extLst>
                </p14:cNvPr>
                <p14:cNvContentPartPr/>
                <p14:nvPr/>
              </p14:nvContentPartPr>
              <p14:xfrm>
                <a:off x="8180347" y="4251452"/>
                <a:ext cx="148680" cy="2235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00395489-C4E2-4C73-A86F-679BCA42DA6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162707" y="4233452"/>
                  <a:ext cx="18432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FD8FE4DD-D1D9-4CAF-ACBB-5EF0C936744E}"/>
              </a:ext>
            </a:extLst>
          </p:cNvPr>
          <p:cNvGrpSpPr/>
          <p:nvPr/>
        </p:nvGrpSpPr>
        <p:grpSpPr>
          <a:xfrm>
            <a:off x="8572027" y="4223732"/>
            <a:ext cx="343080" cy="261360"/>
            <a:chOff x="8572027" y="4223732"/>
            <a:chExt cx="34308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3BEE1790-606F-48D0-A7AC-7B2F0CE6C388}"/>
                    </a:ext>
                  </a:extLst>
                </p14:cNvPr>
                <p14:cNvContentPartPr/>
                <p14:nvPr/>
              </p14:nvContentPartPr>
              <p14:xfrm>
                <a:off x="8572027" y="4282052"/>
                <a:ext cx="143280" cy="1756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BEE1790-606F-48D0-A7AC-7B2F0CE6C38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554027" y="4264052"/>
                  <a:ext cx="1789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B4ED3425-4AFB-4D25-8CFD-6FC5678C145D}"/>
                    </a:ext>
                  </a:extLst>
                </p14:cNvPr>
                <p14:cNvContentPartPr/>
                <p14:nvPr/>
              </p14:nvContentPartPr>
              <p14:xfrm>
                <a:off x="8819707" y="4223732"/>
                <a:ext cx="91800" cy="26136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B4ED3425-4AFB-4D25-8CFD-6FC5678C145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801707" y="4205732"/>
                  <a:ext cx="127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9BC361A3-5381-4535-B405-E2D3673E587E}"/>
                    </a:ext>
                  </a:extLst>
                </p14:cNvPr>
                <p14:cNvContentPartPr/>
                <p14:nvPr/>
              </p14:nvContentPartPr>
              <p14:xfrm>
                <a:off x="8814307" y="4328492"/>
                <a:ext cx="100800" cy="133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9BC361A3-5381-4535-B405-E2D3673E587E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796307" y="4310492"/>
                  <a:ext cx="13644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2E87728E-0DC1-4C49-80A5-F267D667EB53}"/>
                  </a:ext>
                </a:extLst>
              </p14:cNvPr>
              <p14:cNvContentPartPr/>
              <p14:nvPr/>
            </p14:nvContentPartPr>
            <p14:xfrm>
              <a:off x="9087547" y="4290692"/>
              <a:ext cx="36720" cy="936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2E87728E-0DC1-4C49-80A5-F267D667EB53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9069907" y="4273052"/>
                <a:ext cx="723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7C2FAB47-287D-4ECF-B91E-C7E398E43663}"/>
                  </a:ext>
                </a:extLst>
              </p14:cNvPr>
              <p14:cNvContentPartPr/>
              <p14:nvPr/>
            </p14:nvContentPartPr>
            <p14:xfrm>
              <a:off x="9131107" y="4435772"/>
              <a:ext cx="2880" cy="684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7C2FAB47-287D-4ECF-B91E-C7E398E43663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9113107" y="4418132"/>
                <a:ext cx="3852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2" name="Group 361">
            <a:extLst>
              <a:ext uri="{FF2B5EF4-FFF2-40B4-BE49-F238E27FC236}">
                <a16:creationId xmlns:a16="http://schemas.microsoft.com/office/drawing/2014/main" id="{A7A5DDAF-5670-4979-A18B-02715FEF7169}"/>
              </a:ext>
            </a:extLst>
          </p:cNvPr>
          <p:cNvGrpSpPr/>
          <p:nvPr/>
        </p:nvGrpSpPr>
        <p:grpSpPr>
          <a:xfrm>
            <a:off x="607027" y="5034452"/>
            <a:ext cx="495360" cy="483120"/>
            <a:chOff x="607027" y="5034452"/>
            <a:chExt cx="495360" cy="48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EBEFDCA1-A1B0-4DBD-AD89-DC613BEF1C4F}"/>
                    </a:ext>
                  </a:extLst>
                </p14:cNvPr>
                <p14:cNvContentPartPr/>
                <p14:nvPr/>
              </p14:nvContentPartPr>
              <p14:xfrm>
                <a:off x="607027" y="5034452"/>
                <a:ext cx="233280" cy="3920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EBEFDCA1-A1B0-4DBD-AD89-DC613BEF1C4F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589387" y="5016452"/>
                  <a:ext cx="26892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99F36E82-5E1C-484C-8194-19F21DD1D92C}"/>
                    </a:ext>
                  </a:extLst>
                </p14:cNvPr>
                <p14:cNvContentPartPr/>
                <p14:nvPr/>
              </p14:nvContentPartPr>
              <p14:xfrm>
                <a:off x="688387" y="5239652"/>
                <a:ext cx="157320" cy="201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99F36E82-5E1C-484C-8194-19F21DD1D92C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70387" y="5222012"/>
                  <a:ext cx="1929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6275742C-0997-45D7-9F7B-21B5D97FC13E}"/>
                    </a:ext>
                  </a:extLst>
                </p14:cNvPr>
                <p14:cNvContentPartPr/>
                <p14:nvPr/>
              </p14:nvContentPartPr>
              <p14:xfrm>
                <a:off x="968827" y="5274932"/>
                <a:ext cx="133560" cy="2336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6275742C-0997-45D7-9F7B-21B5D97FC13E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51187" y="5257292"/>
                  <a:ext cx="1692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83D054E-7E36-430B-B4E9-7DCBABB2E79F}"/>
                    </a:ext>
                  </a:extLst>
                </p14:cNvPr>
                <p14:cNvContentPartPr/>
                <p14:nvPr/>
              </p14:nvContentPartPr>
              <p14:xfrm>
                <a:off x="1009147" y="5281412"/>
                <a:ext cx="69840" cy="2361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83D054E-7E36-430B-B4E9-7DCBABB2E79F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91147" y="5263772"/>
                  <a:ext cx="10548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CBF9E738-DF3B-4C0A-A3D7-313B4A5A4FE6}"/>
              </a:ext>
            </a:extLst>
          </p:cNvPr>
          <p:cNvGrpSpPr/>
          <p:nvPr/>
        </p:nvGrpSpPr>
        <p:grpSpPr>
          <a:xfrm>
            <a:off x="1369147" y="5127332"/>
            <a:ext cx="772920" cy="358920"/>
            <a:chOff x="1369147" y="5127332"/>
            <a:chExt cx="77292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DA8382B1-DF8F-432D-B7FF-3A9F92C88401}"/>
                    </a:ext>
                  </a:extLst>
                </p14:cNvPr>
                <p14:cNvContentPartPr/>
                <p14:nvPr/>
              </p14:nvContentPartPr>
              <p14:xfrm>
                <a:off x="1369147" y="5133452"/>
                <a:ext cx="193680" cy="3254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DA8382B1-DF8F-432D-B7FF-3A9F92C88401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351147" y="5115452"/>
                  <a:ext cx="2293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5E35B5C2-BDDE-4C99-A5D2-5A89B584A367}"/>
                    </a:ext>
                  </a:extLst>
                </p14:cNvPr>
                <p14:cNvContentPartPr/>
                <p14:nvPr/>
              </p14:nvContentPartPr>
              <p14:xfrm>
                <a:off x="1638427" y="5210852"/>
                <a:ext cx="102600" cy="2491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5E35B5C2-BDDE-4C99-A5D2-5A89B584A36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620787" y="5193212"/>
                  <a:ext cx="138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7FA6ADE8-9830-44C6-8203-4EF47C8464F7}"/>
                    </a:ext>
                  </a:extLst>
                </p14:cNvPr>
                <p14:cNvContentPartPr/>
                <p14:nvPr/>
              </p14:nvContentPartPr>
              <p14:xfrm>
                <a:off x="1786027" y="5228492"/>
                <a:ext cx="164520" cy="1976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7FA6ADE8-9830-44C6-8203-4EF47C8464F7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768027" y="5210852"/>
                  <a:ext cx="200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BCF0BF24-EC8C-497F-9368-804A4D44A863}"/>
                    </a:ext>
                  </a:extLst>
                </p14:cNvPr>
                <p14:cNvContentPartPr/>
                <p14:nvPr/>
              </p14:nvContentPartPr>
              <p14:xfrm>
                <a:off x="1845787" y="5242172"/>
                <a:ext cx="106920" cy="1947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BCF0BF24-EC8C-497F-9368-804A4D44A86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827787" y="5224172"/>
                  <a:ext cx="142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9CFAAA77-E8C8-4F05-939E-9AB82B261B96}"/>
                    </a:ext>
                  </a:extLst>
                </p14:cNvPr>
                <p14:cNvContentPartPr/>
                <p14:nvPr/>
              </p14:nvContentPartPr>
              <p14:xfrm>
                <a:off x="2034427" y="5127332"/>
                <a:ext cx="107640" cy="3589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9CFAAA77-E8C8-4F05-939E-9AB82B261B96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2016787" y="5109692"/>
                  <a:ext cx="143280" cy="39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971F2421-9D07-435E-B221-F990C9E66C22}"/>
              </a:ext>
            </a:extLst>
          </p:cNvPr>
          <p:cNvGrpSpPr/>
          <p:nvPr/>
        </p:nvGrpSpPr>
        <p:grpSpPr>
          <a:xfrm>
            <a:off x="557347" y="5861732"/>
            <a:ext cx="216000" cy="337680"/>
            <a:chOff x="557347" y="5861732"/>
            <a:chExt cx="21600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248528C4-A14F-4B65-A43A-BC40443A77F9}"/>
                    </a:ext>
                  </a:extLst>
                </p14:cNvPr>
                <p14:cNvContentPartPr/>
                <p14:nvPr/>
              </p14:nvContentPartPr>
              <p14:xfrm>
                <a:off x="557347" y="5861732"/>
                <a:ext cx="216000" cy="33768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248528C4-A14F-4B65-A43A-BC40443A77F9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39347" y="5844092"/>
                  <a:ext cx="2516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7718276-58E4-42B6-BC56-55E57C047DB2}"/>
                    </a:ext>
                  </a:extLst>
                </p14:cNvPr>
                <p14:cNvContentPartPr/>
                <p14:nvPr/>
              </p14:nvContentPartPr>
              <p14:xfrm>
                <a:off x="644107" y="6031652"/>
                <a:ext cx="83160" cy="198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7718276-58E4-42B6-BC56-55E57C047DB2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26107" y="6013652"/>
                  <a:ext cx="11880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094B3E1F-66D1-4BB0-B482-002DD352CBD0}"/>
              </a:ext>
            </a:extLst>
          </p:cNvPr>
          <p:cNvGrpSpPr/>
          <p:nvPr/>
        </p:nvGrpSpPr>
        <p:grpSpPr>
          <a:xfrm>
            <a:off x="943267" y="5982692"/>
            <a:ext cx="106560" cy="236880"/>
            <a:chOff x="943267" y="5982692"/>
            <a:chExt cx="10656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22113418-67F3-4C4C-B60D-329B47FBF99C}"/>
                    </a:ext>
                  </a:extLst>
                </p14:cNvPr>
                <p14:cNvContentPartPr/>
                <p14:nvPr/>
              </p14:nvContentPartPr>
              <p14:xfrm>
                <a:off x="943267" y="5982692"/>
                <a:ext cx="94680" cy="2368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22113418-67F3-4C4C-B60D-329B47FBF99C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925267" y="5964692"/>
                  <a:ext cx="130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71D09894-95A1-47F0-8BCA-785145CDFE2E}"/>
                    </a:ext>
                  </a:extLst>
                </p14:cNvPr>
                <p14:cNvContentPartPr/>
                <p14:nvPr/>
              </p14:nvContentPartPr>
              <p14:xfrm>
                <a:off x="943267" y="5992052"/>
                <a:ext cx="106560" cy="2210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71D09894-95A1-47F0-8BCA-785145CDFE2E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925267" y="5974412"/>
                  <a:ext cx="14220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EC212A6F-849F-4B27-9CE3-EA81C011D9D6}"/>
              </a:ext>
            </a:extLst>
          </p:cNvPr>
          <p:cNvGrpSpPr/>
          <p:nvPr/>
        </p:nvGrpSpPr>
        <p:grpSpPr>
          <a:xfrm>
            <a:off x="1380307" y="5871092"/>
            <a:ext cx="799200" cy="432000"/>
            <a:chOff x="1380307" y="5871092"/>
            <a:chExt cx="799200" cy="43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1DF7F060-40C3-45D4-9E93-14B351076B57}"/>
                    </a:ext>
                  </a:extLst>
                </p14:cNvPr>
                <p14:cNvContentPartPr/>
                <p14:nvPr/>
              </p14:nvContentPartPr>
              <p14:xfrm>
                <a:off x="1380307" y="5886212"/>
                <a:ext cx="20520" cy="33084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1DF7F060-40C3-45D4-9E93-14B351076B57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362307" y="5868572"/>
                  <a:ext cx="561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A1F6B2CE-0094-4EF5-A1FF-963B2F70B4A0}"/>
                    </a:ext>
                  </a:extLst>
                </p14:cNvPr>
                <p14:cNvContentPartPr/>
                <p14:nvPr/>
              </p14:nvContentPartPr>
              <p14:xfrm>
                <a:off x="1395787" y="5885492"/>
                <a:ext cx="130680" cy="15912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A1F6B2CE-0094-4EF5-A1FF-963B2F70B4A0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378147" y="5867492"/>
                  <a:ext cx="166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DA967600-653B-4AE8-8F1C-96FF30A487D3}"/>
                    </a:ext>
                  </a:extLst>
                </p14:cNvPr>
                <p14:cNvContentPartPr/>
                <p14:nvPr/>
              </p14:nvContentPartPr>
              <p14:xfrm>
                <a:off x="1598467" y="5886212"/>
                <a:ext cx="118080" cy="35856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DA967600-653B-4AE8-8F1C-96FF30A487D3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580467" y="5868572"/>
                  <a:ext cx="1537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68FB7962-0764-4D7F-8BA5-10F07B9FEA5B}"/>
                    </a:ext>
                  </a:extLst>
                </p14:cNvPr>
                <p14:cNvContentPartPr/>
                <p14:nvPr/>
              </p14:nvContentPartPr>
              <p14:xfrm>
                <a:off x="1797187" y="6022652"/>
                <a:ext cx="135360" cy="1872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68FB7962-0764-4D7F-8BA5-10F07B9FEA5B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779547" y="6005012"/>
                  <a:ext cx="171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748B3E3F-24E1-4149-8B9C-7346058FF944}"/>
                    </a:ext>
                  </a:extLst>
                </p14:cNvPr>
                <p14:cNvContentPartPr/>
                <p14:nvPr/>
              </p14:nvContentPartPr>
              <p14:xfrm>
                <a:off x="1798987" y="6029132"/>
                <a:ext cx="157320" cy="2120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748B3E3F-24E1-4149-8B9C-7346058FF944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780987" y="6011492"/>
                  <a:ext cx="192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FBC7B94E-EFD1-4976-91D2-84E7129BAA1B}"/>
                    </a:ext>
                  </a:extLst>
                </p14:cNvPr>
                <p14:cNvContentPartPr/>
                <p14:nvPr/>
              </p14:nvContentPartPr>
              <p14:xfrm>
                <a:off x="2053867" y="5871092"/>
                <a:ext cx="125640" cy="4320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FBC7B94E-EFD1-4976-91D2-84E7129BAA1B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2035867" y="5853452"/>
                  <a:ext cx="161280" cy="46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D8D5D46-F03F-4C40-ACC7-819DA303A81D}"/>
              </a:ext>
            </a:extLst>
          </p:cNvPr>
          <p:cNvGrpSpPr/>
          <p:nvPr/>
        </p:nvGrpSpPr>
        <p:grpSpPr>
          <a:xfrm>
            <a:off x="542453" y="256758"/>
            <a:ext cx="2377800" cy="395280"/>
            <a:chOff x="542453" y="256758"/>
            <a:chExt cx="237780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A61BC71-F7E6-4150-AFAD-A116270AAAA2}"/>
                    </a:ext>
                  </a:extLst>
                </p14:cNvPr>
                <p14:cNvContentPartPr/>
                <p14:nvPr/>
              </p14:nvContentPartPr>
              <p14:xfrm>
                <a:off x="542453" y="293478"/>
                <a:ext cx="21240" cy="358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A61BC71-F7E6-4150-AFAD-A116270AAAA2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524813" y="275838"/>
                  <a:ext cx="568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A045748-5975-4E89-B049-E326A3724AD5}"/>
                    </a:ext>
                  </a:extLst>
                </p14:cNvPr>
                <p14:cNvContentPartPr/>
                <p14:nvPr/>
              </p14:nvContentPartPr>
              <p14:xfrm>
                <a:off x="544253" y="300678"/>
                <a:ext cx="231120" cy="196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A045748-5975-4E89-B049-E326A3724AD5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526253" y="283038"/>
                  <a:ext cx="2667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0DF304D-974B-4781-899F-5685135DBABD}"/>
                    </a:ext>
                  </a:extLst>
                </p14:cNvPr>
                <p14:cNvContentPartPr/>
                <p14:nvPr/>
              </p14:nvContentPartPr>
              <p14:xfrm>
                <a:off x="819653" y="342438"/>
                <a:ext cx="27360" cy="293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0DF304D-974B-4781-899F-5685135DBABD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01653" y="324798"/>
                  <a:ext cx="630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999CE79-BBCD-411C-A2A5-5414EAF8CB61}"/>
                    </a:ext>
                  </a:extLst>
                </p14:cNvPr>
                <p14:cNvContentPartPr/>
                <p14:nvPr/>
              </p14:nvContentPartPr>
              <p14:xfrm>
                <a:off x="833333" y="347478"/>
                <a:ext cx="207000" cy="266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999CE79-BBCD-411C-A2A5-5414EAF8CB61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15333" y="329478"/>
                  <a:ext cx="2426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5B991C0-7E64-4F3B-95FD-5C0C55AE376D}"/>
                    </a:ext>
                  </a:extLst>
                </p14:cNvPr>
                <p14:cNvContentPartPr/>
                <p14:nvPr/>
              </p14:nvContentPartPr>
              <p14:xfrm>
                <a:off x="1150853" y="318318"/>
                <a:ext cx="196560" cy="311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5B991C0-7E64-4F3B-95FD-5C0C55AE376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132853" y="300678"/>
                  <a:ext cx="2322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40B3179-426D-4BE6-A2BE-66879023FD7C}"/>
                    </a:ext>
                  </a:extLst>
                </p14:cNvPr>
                <p14:cNvContentPartPr/>
                <p14:nvPr/>
              </p14:nvContentPartPr>
              <p14:xfrm>
                <a:off x="1173533" y="416958"/>
                <a:ext cx="194040" cy="31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40B3179-426D-4BE6-A2BE-66879023FD7C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155533" y="398958"/>
                  <a:ext cx="2296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8DB77C0-FAA6-4224-A1A4-A355A39E17A1}"/>
                    </a:ext>
                  </a:extLst>
                </p14:cNvPr>
                <p14:cNvContentPartPr/>
                <p14:nvPr/>
              </p14:nvContentPartPr>
              <p14:xfrm>
                <a:off x="1487093" y="327678"/>
                <a:ext cx="244080" cy="288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8DB77C0-FAA6-4224-A1A4-A355A39E17A1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469093" y="309678"/>
                  <a:ext cx="2797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6135E04-7519-44D8-BDA3-F212F598958C}"/>
                    </a:ext>
                  </a:extLst>
                </p14:cNvPr>
                <p14:cNvContentPartPr/>
                <p14:nvPr/>
              </p14:nvContentPartPr>
              <p14:xfrm>
                <a:off x="1877693" y="361518"/>
                <a:ext cx="4320" cy="250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6135E04-7519-44D8-BDA3-F212F598958C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860053" y="343878"/>
                  <a:ext cx="399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20E11F1-D639-43FE-9F2B-C4B8B198EC4D}"/>
                    </a:ext>
                  </a:extLst>
                </p14:cNvPr>
                <p14:cNvContentPartPr/>
                <p14:nvPr/>
              </p14:nvContentPartPr>
              <p14:xfrm>
                <a:off x="1759613" y="312918"/>
                <a:ext cx="281160" cy="51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20E11F1-D639-43FE-9F2B-C4B8B198EC4D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741973" y="295278"/>
                  <a:ext cx="3168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AE8370B-D02E-4E84-81DA-60713E48E494}"/>
                    </a:ext>
                  </a:extLst>
                </p14:cNvPr>
                <p14:cNvContentPartPr/>
                <p14:nvPr/>
              </p14:nvContentPartPr>
              <p14:xfrm>
                <a:off x="2129693" y="256758"/>
                <a:ext cx="66240" cy="299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AE8370B-D02E-4E84-81DA-60713E48E494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2111693" y="238758"/>
                  <a:ext cx="1018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0147A25-4B7E-4894-A9E9-D1418083BC1B}"/>
                    </a:ext>
                  </a:extLst>
                </p14:cNvPr>
                <p14:cNvContentPartPr/>
                <p14:nvPr/>
              </p14:nvContentPartPr>
              <p14:xfrm>
                <a:off x="2344973" y="265758"/>
                <a:ext cx="240840" cy="308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0147A25-4B7E-4894-A9E9-D1418083BC1B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2326973" y="247758"/>
                  <a:ext cx="276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746FE5A-E7C4-4A3D-B505-145C56A49CA2}"/>
                    </a:ext>
                  </a:extLst>
                </p14:cNvPr>
                <p14:cNvContentPartPr/>
                <p14:nvPr/>
              </p14:nvContentPartPr>
              <p14:xfrm>
                <a:off x="2717213" y="277638"/>
                <a:ext cx="203040" cy="313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746FE5A-E7C4-4A3D-B505-145C56A49CA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2699573" y="259638"/>
                  <a:ext cx="2386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153B941-33B7-4026-9C6A-5756B35F5855}"/>
                    </a:ext>
                  </a:extLst>
                </p14:cNvPr>
                <p14:cNvContentPartPr/>
                <p14:nvPr/>
              </p14:nvContentPartPr>
              <p14:xfrm>
                <a:off x="2742413" y="413358"/>
                <a:ext cx="165960" cy="34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153B941-33B7-4026-9C6A-5756B35F5855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2724413" y="395718"/>
                  <a:ext cx="20160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5209DFC-515D-44AD-9A49-E953C4856770}"/>
              </a:ext>
            </a:extLst>
          </p:cNvPr>
          <p:cNvGrpSpPr/>
          <p:nvPr/>
        </p:nvGrpSpPr>
        <p:grpSpPr>
          <a:xfrm>
            <a:off x="3835013" y="775518"/>
            <a:ext cx="1330560" cy="343800"/>
            <a:chOff x="3835013" y="775518"/>
            <a:chExt cx="133056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08989A8-11E3-4F07-959F-680367146323}"/>
                    </a:ext>
                  </a:extLst>
                </p14:cNvPr>
                <p14:cNvContentPartPr/>
                <p14:nvPr/>
              </p14:nvContentPartPr>
              <p14:xfrm>
                <a:off x="3845813" y="847878"/>
                <a:ext cx="115920" cy="203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08989A8-11E3-4F07-959F-680367146323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3827813" y="830238"/>
                  <a:ext cx="1515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E69DBC3-3E2D-478C-8DC2-6581E0CA1C35}"/>
                    </a:ext>
                  </a:extLst>
                </p14:cNvPr>
                <p14:cNvContentPartPr/>
                <p14:nvPr/>
              </p14:nvContentPartPr>
              <p14:xfrm>
                <a:off x="3835013" y="836718"/>
                <a:ext cx="144360" cy="234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E69DBC3-3E2D-478C-8DC2-6581E0CA1C35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3817373" y="819078"/>
                  <a:ext cx="1800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EE8B592-BD01-4429-9017-066E78DC5457}"/>
                    </a:ext>
                  </a:extLst>
                </p14:cNvPr>
                <p14:cNvContentPartPr/>
                <p14:nvPr/>
              </p14:nvContentPartPr>
              <p14:xfrm>
                <a:off x="4074773" y="958758"/>
                <a:ext cx="137880" cy="11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EE8B592-BD01-4429-9017-066E78DC5457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4057133" y="941118"/>
                  <a:ext cx="1735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94B77D0-8417-47E7-BB95-EBEE6065AC5F}"/>
                    </a:ext>
                  </a:extLst>
                </p14:cNvPr>
                <p14:cNvContentPartPr/>
                <p14:nvPr/>
              </p14:nvContentPartPr>
              <p14:xfrm>
                <a:off x="4165853" y="856878"/>
                <a:ext cx="20160" cy="168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94B77D0-8417-47E7-BB95-EBEE6065AC5F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4147853" y="838878"/>
                  <a:ext cx="558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504F469-3835-4EAA-9857-FF9935316A43}"/>
                    </a:ext>
                  </a:extLst>
                </p14:cNvPr>
                <p14:cNvContentPartPr/>
                <p14:nvPr/>
              </p14:nvContentPartPr>
              <p14:xfrm>
                <a:off x="4391573" y="795678"/>
                <a:ext cx="257760" cy="253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504F469-3835-4EAA-9857-FF9935316A43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4373933" y="778038"/>
                  <a:ext cx="2934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5952F22-A245-4096-BE14-E529896EF6AC}"/>
                    </a:ext>
                  </a:extLst>
                </p14:cNvPr>
                <p14:cNvContentPartPr/>
                <p14:nvPr/>
              </p14:nvContentPartPr>
              <p14:xfrm>
                <a:off x="4762373" y="775518"/>
                <a:ext cx="166680" cy="251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5952F22-A245-4096-BE14-E529896EF6AC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4744373" y="757518"/>
                  <a:ext cx="2023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5DF9218-1C70-4816-8FA0-1FD9715ED52F}"/>
                    </a:ext>
                  </a:extLst>
                </p14:cNvPr>
                <p14:cNvContentPartPr/>
                <p14:nvPr/>
              </p14:nvContentPartPr>
              <p14:xfrm>
                <a:off x="4986653" y="874158"/>
                <a:ext cx="178920" cy="179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5DF9218-1C70-4816-8FA0-1FD9715ED52F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4969013" y="856158"/>
                  <a:ext cx="214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2B3CBA0-CD6D-4F3E-8CD4-6910073385BB}"/>
                    </a:ext>
                  </a:extLst>
                </p14:cNvPr>
                <p14:cNvContentPartPr/>
                <p14:nvPr/>
              </p14:nvContentPartPr>
              <p14:xfrm>
                <a:off x="5047133" y="900798"/>
                <a:ext cx="111240" cy="218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2B3CBA0-CD6D-4F3E-8CD4-6910073385BB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5029133" y="883158"/>
                  <a:ext cx="14688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EF07978-3AF0-4D04-85D2-E81364EB894D}"/>
              </a:ext>
            </a:extLst>
          </p:cNvPr>
          <p:cNvGrpSpPr/>
          <p:nvPr/>
        </p:nvGrpSpPr>
        <p:grpSpPr>
          <a:xfrm>
            <a:off x="4851653" y="3601878"/>
            <a:ext cx="347040" cy="346680"/>
            <a:chOff x="4851653" y="3601878"/>
            <a:chExt cx="34704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38DE667-5A72-40D1-9174-1A6B80AC7553}"/>
                    </a:ext>
                  </a:extLst>
                </p14:cNvPr>
                <p14:cNvContentPartPr/>
                <p14:nvPr/>
              </p14:nvContentPartPr>
              <p14:xfrm>
                <a:off x="4851653" y="3616998"/>
                <a:ext cx="68040" cy="299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38DE667-5A72-40D1-9174-1A6B80AC7553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4833653" y="3599358"/>
                  <a:ext cx="1036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9EBFD52-A892-4BF1-BB19-333AA8EC2671}"/>
                    </a:ext>
                  </a:extLst>
                </p14:cNvPr>
                <p14:cNvContentPartPr/>
                <p14:nvPr/>
              </p14:nvContentPartPr>
              <p14:xfrm>
                <a:off x="4983773" y="3601878"/>
                <a:ext cx="214920" cy="346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9EBFD52-A892-4BF1-BB19-333AA8EC2671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4966133" y="3584238"/>
                  <a:ext cx="250560" cy="38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1397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13CC263C-1387-4842-B513-355F1AEA46EC}"/>
              </a:ext>
            </a:extLst>
          </p:cNvPr>
          <p:cNvGrpSpPr/>
          <p:nvPr/>
        </p:nvGrpSpPr>
        <p:grpSpPr>
          <a:xfrm>
            <a:off x="1710605" y="198011"/>
            <a:ext cx="2889360" cy="339480"/>
            <a:chOff x="1710605" y="198011"/>
            <a:chExt cx="288936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67E60B5-1268-4C33-89A5-7079CBAB084C}"/>
                    </a:ext>
                  </a:extLst>
                </p14:cNvPr>
                <p14:cNvContentPartPr/>
                <p14:nvPr/>
              </p14:nvContentPartPr>
              <p14:xfrm>
                <a:off x="1710605" y="209891"/>
                <a:ext cx="209880" cy="304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67E60B5-1268-4C33-89A5-7079CBAB08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92965" y="191891"/>
                  <a:ext cx="2455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682E428-AE91-4311-B0EB-12FC56424509}"/>
                    </a:ext>
                  </a:extLst>
                </p14:cNvPr>
                <p14:cNvContentPartPr/>
                <p14:nvPr/>
              </p14:nvContentPartPr>
              <p14:xfrm>
                <a:off x="2035325" y="258131"/>
                <a:ext cx="222840" cy="231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682E428-AE91-4311-B0EB-12FC5642450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17325" y="240131"/>
                  <a:ext cx="2584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CA3B26-DAA1-4BFD-B5D8-1D0FED27C870}"/>
                    </a:ext>
                  </a:extLst>
                </p14:cNvPr>
                <p14:cNvContentPartPr/>
                <p14:nvPr/>
              </p14:nvContentPartPr>
              <p14:xfrm>
                <a:off x="2351405" y="276491"/>
                <a:ext cx="72720" cy="219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CA3B26-DAA1-4BFD-B5D8-1D0FED27C87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33405" y="258851"/>
                  <a:ext cx="1083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0991475-172C-4EF8-A83A-F4FF6DA80A3C}"/>
                    </a:ext>
                  </a:extLst>
                </p14:cNvPr>
                <p14:cNvContentPartPr/>
                <p14:nvPr/>
              </p14:nvContentPartPr>
              <p14:xfrm>
                <a:off x="2597645" y="282611"/>
                <a:ext cx="250560" cy="248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0991475-172C-4EF8-A83A-F4FF6DA80A3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79645" y="264611"/>
                  <a:ext cx="2862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0F9472C-89FF-46DC-A5AA-F57142771A7A}"/>
                    </a:ext>
                  </a:extLst>
                </p14:cNvPr>
                <p14:cNvContentPartPr/>
                <p14:nvPr/>
              </p14:nvContentPartPr>
              <p14:xfrm>
                <a:off x="2752445" y="454331"/>
                <a:ext cx="59040" cy="83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0F9472C-89FF-46DC-A5AA-F57142771A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34805" y="436331"/>
                  <a:ext cx="94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113F494-33C9-41AA-A704-8BC5736C5C9E}"/>
                    </a:ext>
                  </a:extLst>
                </p14:cNvPr>
                <p14:cNvContentPartPr/>
                <p14:nvPr/>
              </p14:nvContentPartPr>
              <p14:xfrm>
                <a:off x="2909405" y="277931"/>
                <a:ext cx="159840" cy="235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113F494-33C9-41AA-A704-8BC5736C5C9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91765" y="259931"/>
                  <a:ext cx="1954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9D23E03-883D-4FF7-A656-17AB5EFB34F5}"/>
                    </a:ext>
                  </a:extLst>
                </p14:cNvPr>
                <p14:cNvContentPartPr/>
                <p14:nvPr/>
              </p14:nvContentPartPr>
              <p14:xfrm>
                <a:off x="3228725" y="254531"/>
                <a:ext cx="144360" cy="255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9D23E03-883D-4FF7-A656-17AB5EFB34F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11085" y="236531"/>
                  <a:ext cx="1800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FB9DB1-DC63-47DA-9C18-43372009B411}"/>
                    </a:ext>
                  </a:extLst>
                </p14:cNvPr>
                <p14:cNvContentPartPr/>
                <p14:nvPr/>
              </p14:nvContentPartPr>
              <p14:xfrm>
                <a:off x="3224765" y="405371"/>
                <a:ext cx="145080" cy="17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FB9DB1-DC63-47DA-9C18-43372009B41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06765" y="387371"/>
                  <a:ext cx="180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D900DE0-8D99-42D3-B6EB-2741A022C673}"/>
                    </a:ext>
                  </a:extLst>
                </p14:cNvPr>
                <p14:cNvContentPartPr/>
                <p14:nvPr/>
              </p14:nvContentPartPr>
              <p14:xfrm>
                <a:off x="3513485" y="259571"/>
                <a:ext cx="224640" cy="248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D900DE0-8D99-42D3-B6EB-2741A022C67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95485" y="241571"/>
                  <a:ext cx="2602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DF99088-BF44-489A-8808-6045075AE5C6}"/>
                    </a:ext>
                  </a:extLst>
                </p14:cNvPr>
                <p14:cNvContentPartPr/>
                <p14:nvPr/>
              </p14:nvContentPartPr>
              <p14:xfrm>
                <a:off x="3876005" y="272891"/>
                <a:ext cx="179640" cy="246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DF99088-BF44-489A-8808-6045075AE5C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58365" y="255251"/>
                  <a:ext cx="2152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10D686-E6DF-4814-9B13-31B48CC40BF4}"/>
                    </a:ext>
                  </a:extLst>
                </p14:cNvPr>
                <p14:cNvContentPartPr/>
                <p14:nvPr/>
              </p14:nvContentPartPr>
              <p14:xfrm>
                <a:off x="3909125" y="370091"/>
                <a:ext cx="137880" cy="22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10D686-E6DF-4814-9B13-31B48CC40BF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91125" y="352091"/>
                  <a:ext cx="1735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BAC0CAF-AC81-4A06-86DE-2C3EC1213760}"/>
                    </a:ext>
                  </a:extLst>
                </p14:cNvPr>
                <p14:cNvContentPartPr/>
                <p14:nvPr/>
              </p14:nvContentPartPr>
              <p14:xfrm>
                <a:off x="4140245" y="211331"/>
                <a:ext cx="200160" cy="257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BAC0CAF-AC81-4A06-86DE-2C3EC121376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22605" y="193691"/>
                  <a:ext cx="2358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722822D-95AA-4BED-BFB1-D19791851C04}"/>
                    </a:ext>
                  </a:extLst>
                </p14:cNvPr>
                <p14:cNvContentPartPr/>
                <p14:nvPr/>
              </p14:nvContentPartPr>
              <p14:xfrm>
                <a:off x="4306205" y="198011"/>
                <a:ext cx="293760" cy="285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722822D-95AA-4BED-BFB1-D19791851C0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88565" y="180371"/>
                  <a:ext cx="329400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87EB4A-E607-4CA5-AD09-C94DC3A8CB4A}"/>
              </a:ext>
            </a:extLst>
          </p:cNvPr>
          <p:cNvGrpSpPr/>
          <p:nvPr/>
        </p:nvGrpSpPr>
        <p:grpSpPr>
          <a:xfrm>
            <a:off x="4969685" y="168131"/>
            <a:ext cx="3020760" cy="361080"/>
            <a:chOff x="4969685" y="168131"/>
            <a:chExt cx="3020760" cy="3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DD61305-AD0F-4A88-A8CF-6CEE9053EADF}"/>
                    </a:ext>
                  </a:extLst>
                </p14:cNvPr>
                <p14:cNvContentPartPr/>
                <p14:nvPr/>
              </p14:nvContentPartPr>
              <p14:xfrm>
                <a:off x="4969685" y="220331"/>
                <a:ext cx="289080" cy="285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DD61305-AD0F-4A88-A8CF-6CEE9053EAD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952045" y="202331"/>
                  <a:ext cx="3247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DA52FBE-E82B-437D-8870-1225DBE9D7DE}"/>
                    </a:ext>
                  </a:extLst>
                </p14:cNvPr>
                <p14:cNvContentPartPr/>
                <p14:nvPr/>
              </p14:nvContentPartPr>
              <p14:xfrm>
                <a:off x="5122325" y="443171"/>
                <a:ext cx="32400" cy="86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DA52FBE-E82B-437D-8870-1225DBE9D7D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04685" y="425171"/>
                  <a:ext cx="68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A8ED920-A33F-4253-97E6-376E555391B8}"/>
                    </a:ext>
                  </a:extLst>
                </p14:cNvPr>
                <p14:cNvContentPartPr/>
                <p14:nvPr/>
              </p14:nvContentPartPr>
              <p14:xfrm>
                <a:off x="5360645" y="279371"/>
                <a:ext cx="169560" cy="248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A8ED920-A33F-4253-97E6-376E555391B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342645" y="261731"/>
                  <a:ext cx="2052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531E1B-C844-4113-98AF-0E7AB9FA43D1}"/>
                    </a:ext>
                  </a:extLst>
                </p14:cNvPr>
                <p14:cNvContentPartPr/>
                <p14:nvPr/>
              </p14:nvContentPartPr>
              <p14:xfrm>
                <a:off x="5680685" y="251651"/>
                <a:ext cx="229680" cy="271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531E1B-C844-4113-98AF-0E7AB9FA43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62685" y="233651"/>
                  <a:ext cx="2653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D285723-0119-4F49-B667-D0286318D12C}"/>
                    </a:ext>
                  </a:extLst>
                </p14:cNvPr>
                <p14:cNvContentPartPr/>
                <p14:nvPr/>
              </p14:nvContentPartPr>
              <p14:xfrm>
                <a:off x="5706245" y="377291"/>
                <a:ext cx="199080" cy="50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D285723-0119-4F49-B667-D0286318D12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88605" y="359291"/>
                  <a:ext cx="234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15218FE-DC9F-45E5-8A1B-55B125AFB922}"/>
                    </a:ext>
                  </a:extLst>
                </p14:cNvPr>
                <p14:cNvContentPartPr/>
                <p14:nvPr/>
              </p14:nvContentPartPr>
              <p14:xfrm>
                <a:off x="6014405" y="244451"/>
                <a:ext cx="236160" cy="253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15218FE-DC9F-45E5-8A1B-55B125AFB92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996405" y="226451"/>
                  <a:ext cx="2718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9C07946-8A2C-4D4B-939D-7033F012B4EC}"/>
                    </a:ext>
                  </a:extLst>
                </p14:cNvPr>
                <p14:cNvContentPartPr/>
                <p14:nvPr/>
              </p14:nvContentPartPr>
              <p14:xfrm>
                <a:off x="6446765" y="266771"/>
                <a:ext cx="52560" cy="217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9C07946-8A2C-4D4B-939D-7033F012B4E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29125" y="249131"/>
                  <a:ext cx="88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FA2D3C2-7134-4F1F-84F6-72E088BB315C}"/>
                    </a:ext>
                  </a:extLst>
                </p14:cNvPr>
                <p14:cNvContentPartPr/>
                <p14:nvPr/>
              </p14:nvContentPartPr>
              <p14:xfrm>
                <a:off x="6318965" y="232211"/>
                <a:ext cx="292320" cy="65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FA2D3C2-7134-4F1F-84F6-72E088BB31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01325" y="214211"/>
                  <a:ext cx="3279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61A870C-0DCA-42D5-BF01-A45536BED488}"/>
                    </a:ext>
                  </a:extLst>
                </p14:cNvPr>
                <p14:cNvContentPartPr/>
                <p14:nvPr/>
              </p14:nvContentPartPr>
              <p14:xfrm>
                <a:off x="6649445" y="242291"/>
                <a:ext cx="70560" cy="246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1A870C-0DCA-42D5-BF01-A45536BED48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631805" y="224651"/>
                  <a:ext cx="1062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A48F4DB-9961-4643-8ED6-2DBE96D37DC6}"/>
                    </a:ext>
                  </a:extLst>
                </p14:cNvPr>
                <p14:cNvContentPartPr/>
                <p14:nvPr/>
              </p14:nvContentPartPr>
              <p14:xfrm>
                <a:off x="6883805" y="222491"/>
                <a:ext cx="151920" cy="261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A48F4DB-9961-4643-8ED6-2DBE96D37DC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66165" y="204491"/>
                  <a:ext cx="1875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DAEBD43-0E48-4E5E-B72C-883EA74125C2}"/>
                    </a:ext>
                  </a:extLst>
                </p14:cNvPr>
                <p14:cNvContentPartPr/>
                <p14:nvPr/>
              </p14:nvContentPartPr>
              <p14:xfrm>
                <a:off x="6892445" y="339491"/>
                <a:ext cx="163440" cy="28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DAEBD43-0E48-4E5E-B72C-883EA74125C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874445" y="321851"/>
                  <a:ext cx="1990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AE4DBCD-CC2D-4AB5-AA6F-18974A6F969D}"/>
                    </a:ext>
                  </a:extLst>
                </p14:cNvPr>
                <p14:cNvContentPartPr/>
                <p14:nvPr/>
              </p14:nvContentPartPr>
              <p14:xfrm>
                <a:off x="7171445" y="196571"/>
                <a:ext cx="51840" cy="282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AE4DBCD-CC2D-4AB5-AA6F-18974A6F969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153445" y="178571"/>
                  <a:ext cx="87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852F52C-57C1-4C81-BCB9-53DFE3A1F6ED}"/>
                    </a:ext>
                  </a:extLst>
                </p14:cNvPr>
                <p14:cNvContentPartPr/>
                <p14:nvPr/>
              </p14:nvContentPartPr>
              <p14:xfrm>
                <a:off x="7380965" y="206651"/>
                <a:ext cx="217800" cy="303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852F52C-57C1-4C81-BCB9-53DFE3A1F6E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62965" y="188651"/>
                  <a:ext cx="2534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87E4A78-053F-4863-AEE5-227DF2128CA7}"/>
                    </a:ext>
                  </a:extLst>
                </p14:cNvPr>
                <p14:cNvContentPartPr/>
                <p14:nvPr/>
              </p14:nvContentPartPr>
              <p14:xfrm>
                <a:off x="7389245" y="281891"/>
                <a:ext cx="231120" cy="51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87E4A78-053F-4863-AEE5-227DF2128CA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371605" y="263891"/>
                  <a:ext cx="266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DCCB6D-3C60-4736-85F3-952B5F0490D8}"/>
                    </a:ext>
                  </a:extLst>
                </p14:cNvPr>
                <p14:cNvContentPartPr/>
                <p14:nvPr/>
              </p14:nvContentPartPr>
              <p14:xfrm>
                <a:off x="7674005" y="168131"/>
                <a:ext cx="316440" cy="324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DCCB6D-3C60-4736-85F3-952B5F0490D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56005" y="150491"/>
                  <a:ext cx="352080" cy="36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2BB87FC-2E37-4913-ACE4-E72E016F9290}"/>
              </a:ext>
            </a:extLst>
          </p:cNvPr>
          <p:cNvGrpSpPr/>
          <p:nvPr/>
        </p:nvGrpSpPr>
        <p:grpSpPr>
          <a:xfrm>
            <a:off x="390893" y="244878"/>
            <a:ext cx="1015200" cy="313200"/>
            <a:chOff x="390893" y="244878"/>
            <a:chExt cx="101520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AF0AF5E-83E9-4777-88F6-A48270E8FBDF}"/>
                    </a:ext>
                  </a:extLst>
                </p14:cNvPr>
                <p14:cNvContentPartPr/>
                <p14:nvPr/>
              </p14:nvContentPartPr>
              <p14:xfrm>
                <a:off x="515453" y="291318"/>
                <a:ext cx="30600" cy="266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AF0AF5E-83E9-4777-88F6-A48270E8FBD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97453" y="273318"/>
                  <a:ext cx="662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12D4C72-254C-4B36-9F32-E3F42A8679A5}"/>
                    </a:ext>
                  </a:extLst>
                </p14:cNvPr>
                <p14:cNvContentPartPr/>
                <p14:nvPr/>
              </p14:nvContentPartPr>
              <p14:xfrm>
                <a:off x="390893" y="321918"/>
                <a:ext cx="348480" cy="25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12D4C72-254C-4B36-9F32-E3F42A8679A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73253" y="304278"/>
                  <a:ext cx="3841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01EB0F7-BBEA-42E0-B345-B7EA1AFF11FE}"/>
                    </a:ext>
                  </a:extLst>
                </p14:cNvPr>
                <p14:cNvContentPartPr/>
                <p14:nvPr/>
              </p14:nvContentPartPr>
              <p14:xfrm>
                <a:off x="761693" y="288798"/>
                <a:ext cx="63000" cy="249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01EB0F7-BBEA-42E0-B345-B7EA1AFF11F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4053" y="271158"/>
                  <a:ext cx="986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F209B1-71DF-47C6-BD37-9EE23C30B011}"/>
                    </a:ext>
                  </a:extLst>
                </p14:cNvPr>
                <p14:cNvContentPartPr/>
                <p14:nvPr/>
              </p14:nvContentPartPr>
              <p14:xfrm>
                <a:off x="922613" y="244878"/>
                <a:ext cx="72720" cy="252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F209B1-71DF-47C6-BD37-9EE23C30B01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04613" y="226878"/>
                  <a:ext cx="108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CCD85A7-1484-4703-89BF-478CCB40909E}"/>
                    </a:ext>
                  </a:extLst>
                </p14:cNvPr>
                <p14:cNvContentPartPr/>
                <p14:nvPr/>
              </p14:nvContentPartPr>
              <p14:xfrm>
                <a:off x="791573" y="376998"/>
                <a:ext cx="257400" cy="55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CCD85A7-1484-4703-89BF-478CCB40909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73933" y="359358"/>
                  <a:ext cx="2930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7F8D3DA-FD69-4F92-8B59-054822088F38}"/>
                    </a:ext>
                  </a:extLst>
                </p14:cNvPr>
                <p14:cNvContentPartPr/>
                <p14:nvPr/>
              </p14:nvContentPartPr>
              <p14:xfrm>
                <a:off x="1114133" y="279438"/>
                <a:ext cx="246960" cy="264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7F8D3DA-FD69-4F92-8B59-054822088F3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96493" y="261438"/>
                  <a:ext cx="2826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8143EC-4554-46F9-8FD2-80045B55ED3F}"/>
                    </a:ext>
                  </a:extLst>
                </p14:cNvPr>
                <p14:cNvContentPartPr/>
                <p14:nvPr/>
              </p14:nvContentPartPr>
              <p14:xfrm>
                <a:off x="1195133" y="443238"/>
                <a:ext cx="210960" cy="12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8143EC-4554-46F9-8FD2-80045B55ED3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77493" y="425598"/>
                  <a:ext cx="24660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24A9D64-E63C-4DD4-8D1F-F14B70D5BAF7}"/>
                  </a:ext>
                </a:extLst>
              </p14:cNvPr>
              <p14:cNvContentPartPr/>
              <p14:nvPr/>
            </p14:nvContentPartPr>
            <p14:xfrm>
              <a:off x="800565" y="1098758"/>
              <a:ext cx="13320" cy="194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24A9D64-E63C-4DD4-8D1F-F14B70D5BAF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82565" y="1080758"/>
                <a:ext cx="489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AD807BF-C500-4667-BF63-F07B02D62376}"/>
                  </a:ext>
                </a:extLst>
              </p14:cNvPr>
              <p14:cNvContentPartPr/>
              <p14:nvPr/>
            </p14:nvContentPartPr>
            <p14:xfrm>
              <a:off x="688605" y="1067078"/>
              <a:ext cx="266400" cy="71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AD807BF-C500-4667-BF63-F07B02D6237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70605" y="1049078"/>
                <a:ext cx="3020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C26E7B9-CD01-4D78-9455-278632872BB7}"/>
                  </a:ext>
                </a:extLst>
              </p14:cNvPr>
              <p14:cNvContentPartPr/>
              <p14:nvPr/>
            </p14:nvContentPartPr>
            <p14:xfrm>
              <a:off x="1012965" y="1055198"/>
              <a:ext cx="23760" cy="2185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C26E7B9-CD01-4D78-9455-278632872BB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94965" y="1037198"/>
                <a:ext cx="594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C687F1E-5E7E-4E34-8B49-94DA0092B73B}"/>
                  </a:ext>
                </a:extLst>
              </p14:cNvPr>
              <p14:cNvContentPartPr/>
              <p14:nvPr/>
            </p14:nvContentPartPr>
            <p14:xfrm>
              <a:off x="1007205" y="1195598"/>
              <a:ext cx="162000" cy="38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C687F1E-5E7E-4E34-8B49-94DA0092B73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89205" y="1177598"/>
                <a:ext cx="1976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790E001-C5EF-4C7B-BBE8-ADAF83BEB48A}"/>
                  </a:ext>
                </a:extLst>
              </p14:cNvPr>
              <p14:cNvContentPartPr/>
              <p14:nvPr/>
            </p14:nvContentPartPr>
            <p14:xfrm>
              <a:off x="1166325" y="1063478"/>
              <a:ext cx="29520" cy="212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790E001-C5EF-4C7B-BBE8-ADAF83BEB48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48325" y="1045478"/>
                <a:ext cx="651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3956963-A9D6-49D6-8291-153C099D445E}"/>
                  </a:ext>
                </a:extLst>
              </p14:cNvPr>
              <p14:cNvContentPartPr/>
              <p14:nvPr/>
            </p14:nvContentPartPr>
            <p14:xfrm>
              <a:off x="1309605" y="1125758"/>
              <a:ext cx="171360" cy="227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3956963-A9D6-49D6-8291-153C099D445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291605" y="1107758"/>
                <a:ext cx="2070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0864D5B-506D-4ED3-B3C8-AAF059C168B9}"/>
                  </a:ext>
                </a:extLst>
              </p14:cNvPr>
              <p14:cNvContentPartPr/>
              <p14:nvPr/>
            </p14:nvContentPartPr>
            <p14:xfrm>
              <a:off x="1336965" y="1191638"/>
              <a:ext cx="98640" cy="205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0864D5B-506D-4ED3-B3C8-AAF059C168B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318965" y="1173638"/>
                <a:ext cx="1342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A7AEE73-CCEA-406D-B6A1-D2655B0F9635}"/>
                  </a:ext>
                </a:extLst>
              </p14:cNvPr>
              <p14:cNvContentPartPr/>
              <p14:nvPr/>
            </p14:nvContentPartPr>
            <p14:xfrm>
              <a:off x="1750965" y="1053758"/>
              <a:ext cx="108000" cy="1850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A7AEE73-CCEA-406D-B6A1-D2655B0F963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733025" y="1035758"/>
                <a:ext cx="143522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185BD05-6443-42E6-B1BC-EDF2A74AFBA8}"/>
                  </a:ext>
                </a:extLst>
              </p14:cNvPr>
              <p14:cNvContentPartPr/>
              <p14:nvPr/>
            </p14:nvContentPartPr>
            <p14:xfrm>
              <a:off x="2015205" y="1055198"/>
              <a:ext cx="21600" cy="1976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185BD05-6443-42E6-B1BC-EDF2A74AFBA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996900" y="1037198"/>
                <a:ext cx="57844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383922F-C5AA-4B29-9DED-CA7556843B6E}"/>
                  </a:ext>
                </a:extLst>
              </p14:cNvPr>
              <p14:cNvContentPartPr/>
              <p14:nvPr/>
            </p14:nvContentPartPr>
            <p14:xfrm>
              <a:off x="1935285" y="1079318"/>
              <a:ext cx="183600" cy="223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383922F-C5AA-4B29-9DED-CA7556843B6E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917285" y="1061318"/>
                <a:ext cx="2192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570C64-70F5-4772-A093-AAE4F9C30398}"/>
                  </a:ext>
                </a:extLst>
              </p14:cNvPr>
              <p14:cNvContentPartPr/>
              <p14:nvPr/>
            </p14:nvContentPartPr>
            <p14:xfrm>
              <a:off x="2177925" y="1078598"/>
              <a:ext cx="160560" cy="189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570C64-70F5-4772-A093-AAE4F9C3039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159925" y="1060564"/>
                <a:ext cx="196200" cy="225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7F945FF-D854-4DC4-8E93-F251AF5B855D}"/>
                  </a:ext>
                </a:extLst>
              </p14:cNvPr>
              <p14:cNvContentPartPr/>
              <p14:nvPr/>
            </p14:nvContentPartPr>
            <p14:xfrm>
              <a:off x="2184405" y="1061678"/>
              <a:ext cx="359280" cy="1969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7F945FF-D854-4DC4-8E93-F251AF5B855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166423" y="1043678"/>
                <a:ext cx="394884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4EFF6CE-4364-44F3-B3D9-5E0A20441666}"/>
                  </a:ext>
                </a:extLst>
              </p14:cNvPr>
              <p14:cNvContentPartPr/>
              <p14:nvPr/>
            </p14:nvContentPartPr>
            <p14:xfrm>
              <a:off x="2395005" y="1032878"/>
              <a:ext cx="207000" cy="29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4EFF6CE-4364-44F3-B3D9-5E0A2044166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377005" y="1015098"/>
                <a:ext cx="242640" cy="64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7F64700-5C17-4B81-80F6-D142579AC2A2}"/>
                  </a:ext>
                </a:extLst>
              </p14:cNvPr>
              <p14:cNvContentPartPr/>
              <p14:nvPr/>
            </p14:nvContentPartPr>
            <p14:xfrm>
              <a:off x="2689845" y="1061678"/>
              <a:ext cx="161280" cy="211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7F64700-5C17-4B81-80F6-D142579AC2A2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671845" y="1043678"/>
                <a:ext cx="1969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4F034EF-DBF1-4107-909C-B7899EFB5C85}"/>
                  </a:ext>
                </a:extLst>
              </p14:cNvPr>
              <p14:cNvContentPartPr/>
              <p14:nvPr/>
            </p14:nvContentPartPr>
            <p14:xfrm>
              <a:off x="2956965" y="1043318"/>
              <a:ext cx="297360" cy="2196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4F034EF-DBF1-4107-909C-B7899EFB5C8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938943" y="1025288"/>
                <a:ext cx="333043" cy="255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96A74F2-998E-4655-B34B-01EEA6056750}"/>
                  </a:ext>
                </a:extLst>
              </p14:cNvPr>
              <p14:cNvContentPartPr/>
              <p14:nvPr/>
            </p14:nvContentPartPr>
            <p14:xfrm>
              <a:off x="3338925" y="1072118"/>
              <a:ext cx="194400" cy="182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96A74F2-998E-4655-B34B-01EEA605675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320925" y="1054118"/>
                <a:ext cx="230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2C96019-46F0-469B-9484-43CD7124C7A4}"/>
                  </a:ext>
                </a:extLst>
              </p14:cNvPr>
              <p14:cNvContentPartPr/>
              <p14:nvPr/>
            </p14:nvContentPartPr>
            <p14:xfrm>
              <a:off x="3371685" y="1167518"/>
              <a:ext cx="172080" cy="34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2C96019-46F0-469B-9484-43CD7124C7A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353685" y="1149518"/>
                <a:ext cx="20772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E6FE2D5-6402-4AC2-B193-215BFBA332FA}"/>
                  </a:ext>
                </a:extLst>
              </p14:cNvPr>
              <p14:cNvContentPartPr/>
              <p14:nvPr/>
            </p14:nvContentPartPr>
            <p14:xfrm>
              <a:off x="3646365" y="1057718"/>
              <a:ext cx="209160" cy="1954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E6FE2D5-6402-4AC2-B193-215BFBA332F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628365" y="1039685"/>
                <a:ext cx="244800" cy="231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FDEDDE2-9BC5-473F-9A86-CEA59ED501DC}"/>
                  </a:ext>
                </a:extLst>
              </p14:cNvPr>
              <p14:cNvContentPartPr/>
              <p14:nvPr/>
            </p14:nvContentPartPr>
            <p14:xfrm>
              <a:off x="4032645" y="1051238"/>
              <a:ext cx="11880" cy="197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FDEDDE2-9BC5-473F-9A86-CEA59ED501D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014645" y="1033238"/>
                <a:ext cx="475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2F904D-F8FA-4346-98A5-78C67920D392}"/>
                  </a:ext>
                </a:extLst>
              </p14:cNvPr>
              <p14:cNvContentPartPr/>
              <p14:nvPr/>
            </p14:nvContentPartPr>
            <p14:xfrm>
              <a:off x="3916365" y="997958"/>
              <a:ext cx="283320" cy="442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2F904D-F8FA-4346-98A5-78C67920D39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898365" y="979958"/>
                <a:ext cx="3189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E69DD23-8941-4E1E-9DE5-626BCF40AA81}"/>
                  </a:ext>
                </a:extLst>
              </p14:cNvPr>
              <p14:cNvContentPartPr/>
              <p14:nvPr/>
            </p14:nvContentPartPr>
            <p14:xfrm>
              <a:off x="4390845" y="1262198"/>
              <a:ext cx="14400" cy="138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E69DD23-8941-4E1E-9DE5-626BCF40AA8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372383" y="1244198"/>
                <a:ext cx="50954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E7CD6D1-5468-407E-9F43-098472BED587}"/>
                  </a:ext>
                </a:extLst>
              </p14:cNvPr>
              <p14:cNvContentPartPr/>
              <p14:nvPr/>
            </p14:nvContentPartPr>
            <p14:xfrm>
              <a:off x="5467605" y="1128278"/>
              <a:ext cx="178920" cy="201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E7CD6D1-5468-407E-9F43-098472BED58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449605" y="1110246"/>
                <a:ext cx="214560" cy="236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1F0B66E-19C5-4955-8016-40CCC6A057B1}"/>
                  </a:ext>
                </a:extLst>
              </p14:cNvPr>
              <p14:cNvContentPartPr/>
              <p14:nvPr/>
            </p14:nvContentPartPr>
            <p14:xfrm>
              <a:off x="5500725" y="1092998"/>
              <a:ext cx="149760" cy="207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1F0B66E-19C5-4955-8016-40CCC6A057B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482768" y="1074998"/>
                <a:ext cx="185315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E4D680A-E7AB-4EE8-A44A-6EADB83D1945}"/>
                  </a:ext>
                </a:extLst>
              </p14:cNvPr>
              <p14:cNvContentPartPr/>
              <p14:nvPr/>
            </p14:nvContentPartPr>
            <p14:xfrm>
              <a:off x="5930925" y="989678"/>
              <a:ext cx="205920" cy="2887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E4D680A-E7AB-4EE8-A44A-6EADB83D194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912925" y="971678"/>
                <a:ext cx="24156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98D0C39-0BE1-4B19-9F3F-79B3632CD44D}"/>
                  </a:ext>
                </a:extLst>
              </p14:cNvPr>
              <p14:cNvContentPartPr/>
              <p14:nvPr/>
            </p14:nvContentPartPr>
            <p14:xfrm>
              <a:off x="6315405" y="938198"/>
              <a:ext cx="106200" cy="357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98D0C39-0BE1-4B19-9F3F-79B3632CD44D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297405" y="920180"/>
                <a:ext cx="141840" cy="3931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2B87431-0683-47A0-BEC4-A17E825DDA09}"/>
                  </a:ext>
                </a:extLst>
              </p14:cNvPr>
              <p14:cNvContentPartPr/>
              <p14:nvPr/>
            </p14:nvContentPartPr>
            <p14:xfrm>
              <a:off x="6533205" y="1098758"/>
              <a:ext cx="168120" cy="2019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2B87431-0683-47A0-BEC4-A17E825DDA09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515205" y="1080758"/>
                <a:ext cx="2037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34B76E5-7316-46CE-AEAF-CC88E80016E1}"/>
                  </a:ext>
                </a:extLst>
              </p14:cNvPr>
              <p14:cNvContentPartPr/>
              <p14:nvPr/>
            </p14:nvContentPartPr>
            <p14:xfrm>
              <a:off x="6557325" y="1108118"/>
              <a:ext cx="119880" cy="222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34B76E5-7316-46CE-AEAF-CC88E80016E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539325" y="1090118"/>
                <a:ext cx="1555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878FAE2-D3A3-46B8-BFF9-26E2BC5B5FA4}"/>
                  </a:ext>
                </a:extLst>
              </p14:cNvPr>
              <p14:cNvContentPartPr/>
              <p14:nvPr/>
            </p14:nvContentPartPr>
            <p14:xfrm>
              <a:off x="6868365" y="907598"/>
              <a:ext cx="122040" cy="4474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878FAE2-D3A3-46B8-BFF9-26E2BC5B5FA4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850365" y="889598"/>
                <a:ext cx="15768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BADDF4F-F6CA-4CE0-97DD-31D09EB1A1E2}"/>
                  </a:ext>
                </a:extLst>
              </p14:cNvPr>
              <p14:cNvContentPartPr/>
              <p14:nvPr/>
            </p14:nvContentPartPr>
            <p14:xfrm>
              <a:off x="7245645" y="1356878"/>
              <a:ext cx="34200" cy="1598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BADDF4F-F6CA-4CE0-97DD-31D09EB1A1E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227645" y="1338878"/>
                <a:ext cx="698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9F8281B-3E64-4198-B877-D3768DAB4AF1}"/>
                  </a:ext>
                </a:extLst>
              </p14:cNvPr>
              <p14:cNvContentPartPr/>
              <p14:nvPr/>
            </p14:nvContentPartPr>
            <p14:xfrm>
              <a:off x="7815885" y="1056998"/>
              <a:ext cx="9000" cy="207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9F8281B-3E64-4198-B877-D3768DAB4AF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797885" y="1038998"/>
                <a:ext cx="44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F430842-6E0B-42A9-94A1-BBDDC525A9B9}"/>
                  </a:ext>
                </a:extLst>
              </p14:cNvPr>
              <p14:cNvContentPartPr/>
              <p14:nvPr/>
            </p14:nvContentPartPr>
            <p14:xfrm>
              <a:off x="7718685" y="958358"/>
              <a:ext cx="352440" cy="594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F430842-6E0B-42A9-94A1-BBDDC525A9B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700685" y="940358"/>
                <a:ext cx="3880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0EA8D38-B9E5-4751-9987-B3F6FCA1795C}"/>
                  </a:ext>
                </a:extLst>
              </p14:cNvPr>
              <p14:cNvContentPartPr/>
              <p14:nvPr/>
            </p14:nvContentPartPr>
            <p14:xfrm>
              <a:off x="8009205" y="1026398"/>
              <a:ext cx="140400" cy="2426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0EA8D38-B9E5-4751-9987-B3F6FCA1795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991205" y="1008398"/>
                <a:ext cx="1760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79B9FE3-A86D-40C7-A224-8B8B80136820}"/>
                  </a:ext>
                </a:extLst>
              </p14:cNvPr>
              <p14:cNvContentPartPr/>
              <p14:nvPr/>
            </p14:nvContentPartPr>
            <p14:xfrm>
              <a:off x="7963845" y="1149878"/>
              <a:ext cx="133920" cy="26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79B9FE3-A86D-40C7-A224-8B8B8013682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945845" y="1131878"/>
                <a:ext cx="1695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030E5DA-372F-41EE-B5C5-F87DAF18EFCA}"/>
                  </a:ext>
                </a:extLst>
              </p14:cNvPr>
              <p14:cNvContentPartPr/>
              <p14:nvPr/>
            </p14:nvContentPartPr>
            <p14:xfrm>
              <a:off x="8253645" y="986438"/>
              <a:ext cx="90000" cy="271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030E5DA-372F-41EE-B5C5-F87DAF18EFCA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235645" y="968462"/>
                <a:ext cx="125640" cy="30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B259EC2-E290-49AE-BAE8-33C7EA2389B4}"/>
                  </a:ext>
                </a:extLst>
              </p14:cNvPr>
              <p14:cNvContentPartPr/>
              <p14:nvPr/>
            </p14:nvContentPartPr>
            <p14:xfrm>
              <a:off x="8446965" y="944678"/>
              <a:ext cx="136440" cy="2566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B259EC2-E290-49AE-BAE8-33C7EA2389B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428965" y="926678"/>
                <a:ext cx="1720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3990D96-9FAD-4767-A16C-C8CB85C7B905}"/>
                  </a:ext>
                </a:extLst>
              </p14:cNvPr>
              <p14:cNvContentPartPr/>
              <p14:nvPr/>
            </p14:nvContentPartPr>
            <p14:xfrm>
              <a:off x="8630925" y="956558"/>
              <a:ext cx="168480" cy="255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3990D96-9FAD-4767-A16C-C8CB85C7B905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612925" y="938558"/>
                <a:ext cx="2041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9311819-7064-473E-BDF8-9B57AF1CBEF8}"/>
                  </a:ext>
                </a:extLst>
              </p14:cNvPr>
              <p14:cNvContentPartPr/>
              <p14:nvPr/>
            </p14:nvContentPartPr>
            <p14:xfrm>
              <a:off x="9128085" y="1070678"/>
              <a:ext cx="121680" cy="2160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9311819-7064-473E-BDF8-9B57AF1CBEF8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110085" y="1052678"/>
                <a:ext cx="1573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1613A71-BCCE-46D2-9DAC-B7AD15080840}"/>
                  </a:ext>
                </a:extLst>
              </p14:cNvPr>
              <p14:cNvContentPartPr/>
              <p14:nvPr/>
            </p14:nvContentPartPr>
            <p14:xfrm>
              <a:off x="9322125" y="1045478"/>
              <a:ext cx="153360" cy="2149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1613A71-BCCE-46D2-9DAC-B7AD15080840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304125" y="1027478"/>
                <a:ext cx="1890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96D6B54-AAE1-4E37-8037-B75BB2AD5F7D}"/>
                  </a:ext>
                </a:extLst>
              </p14:cNvPr>
              <p14:cNvContentPartPr/>
              <p14:nvPr/>
            </p14:nvContentPartPr>
            <p14:xfrm>
              <a:off x="9815685" y="1039358"/>
              <a:ext cx="46080" cy="2257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96D6B54-AAE1-4E37-8037-B75BB2AD5F7D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797685" y="1021358"/>
                <a:ext cx="817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6901C10-80F3-4FA8-8981-6102F0C5F4C1}"/>
                  </a:ext>
                </a:extLst>
              </p14:cNvPr>
              <p14:cNvContentPartPr/>
              <p14:nvPr/>
            </p14:nvContentPartPr>
            <p14:xfrm>
              <a:off x="9729645" y="1009118"/>
              <a:ext cx="286560" cy="2458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6901C10-80F3-4FA8-8981-6102F0C5F4C1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711645" y="991118"/>
                <a:ext cx="3222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BAAA4C2-8E58-4D12-A2E1-6E7DD39A5C50}"/>
                  </a:ext>
                </a:extLst>
              </p14:cNvPr>
              <p14:cNvContentPartPr/>
              <p14:nvPr/>
            </p14:nvContentPartPr>
            <p14:xfrm>
              <a:off x="10094685" y="1017758"/>
              <a:ext cx="46800" cy="2379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BAAA4C2-8E58-4D12-A2E1-6E7DD39A5C50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0076685" y="999758"/>
                <a:ext cx="824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8D30199-26AC-4A01-B5F2-EADB9B2824AC}"/>
                  </a:ext>
                </a:extLst>
              </p14:cNvPr>
              <p14:cNvContentPartPr/>
              <p14:nvPr/>
            </p14:nvContentPartPr>
            <p14:xfrm>
              <a:off x="9976245" y="1131518"/>
              <a:ext cx="226800" cy="381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8D30199-26AC-4A01-B5F2-EADB9B2824AC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958245" y="1113347"/>
                <a:ext cx="262440" cy="74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22EF8B1-7C5C-4666-BC2A-6573A0BAB58A}"/>
                  </a:ext>
                </a:extLst>
              </p14:cNvPr>
              <p14:cNvContentPartPr/>
              <p14:nvPr/>
            </p14:nvContentPartPr>
            <p14:xfrm>
              <a:off x="10276125" y="1035038"/>
              <a:ext cx="266400" cy="2188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22EF8B1-7C5C-4666-BC2A-6573A0BAB58A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258125" y="1017068"/>
                <a:ext cx="302040" cy="2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C1F1826-C85B-48F2-BDD8-C1EC32907FB5}"/>
                  </a:ext>
                </a:extLst>
              </p14:cNvPr>
              <p14:cNvContentPartPr/>
              <p14:nvPr/>
            </p14:nvContentPartPr>
            <p14:xfrm>
              <a:off x="10556925" y="1022438"/>
              <a:ext cx="312840" cy="2329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C1F1826-C85B-48F2-BDD8-C1EC32907FB5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538925" y="1004438"/>
                <a:ext cx="34848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1BD58F6-C7A1-465C-A2C9-7874B3902950}"/>
                  </a:ext>
                </a:extLst>
              </p14:cNvPr>
              <p14:cNvContentPartPr/>
              <p14:nvPr/>
            </p14:nvContentPartPr>
            <p14:xfrm>
              <a:off x="855285" y="1854398"/>
              <a:ext cx="13320" cy="1630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1BD58F6-C7A1-465C-A2C9-7874B3902950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37285" y="1836438"/>
                <a:ext cx="48960" cy="198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CF36BC0-0312-4ED8-BC58-120B93E810D0}"/>
                  </a:ext>
                </a:extLst>
              </p14:cNvPr>
              <p14:cNvContentPartPr/>
              <p14:nvPr/>
            </p14:nvContentPartPr>
            <p14:xfrm>
              <a:off x="794085" y="1761878"/>
              <a:ext cx="268200" cy="2271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CF36BC0-0312-4ED8-BC58-120B93E810D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76085" y="1743878"/>
                <a:ext cx="3038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F4D9C69-DB49-4EF5-A068-041E588C3462}"/>
                  </a:ext>
                </a:extLst>
              </p14:cNvPr>
              <p14:cNvContentPartPr/>
              <p14:nvPr/>
            </p14:nvContentPartPr>
            <p14:xfrm>
              <a:off x="1136445" y="1819118"/>
              <a:ext cx="44280" cy="173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F4D9C69-DB49-4EF5-A068-041E588C3462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118445" y="1801155"/>
                <a:ext cx="79920" cy="209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5FC03AE-E60F-4790-AD67-BBE2321F97A8}"/>
                  </a:ext>
                </a:extLst>
              </p14:cNvPr>
              <p14:cNvContentPartPr/>
              <p14:nvPr/>
            </p14:nvContentPartPr>
            <p14:xfrm>
              <a:off x="1074525" y="1871318"/>
              <a:ext cx="120960" cy="309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5FC03AE-E60F-4790-AD67-BBE2321F97A8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056525" y="1853318"/>
                <a:ext cx="15660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E1462B8-0338-48C0-B0DD-E52B6AE3462F}"/>
                  </a:ext>
                </a:extLst>
              </p14:cNvPr>
              <p14:cNvContentPartPr/>
              <p14:nvPr/>
            </p14:nvContentPartPr>
            <p14:xfrm>
              <a:off x="1251645" y="1802918"/>
              <a:ext cx="167760" cy="2134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E1462B8-0338-48C0-B0DD-E52B6AE3462F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233645" y="1784888"/>
                <a:ext cx="203400" cy="24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9BB6A5D-F940-49EB-85F0-CEE9CE031455}"/>
                  </a:ext>
                </a:extLst>
              </p14:cNvPr>
              <p14:cNvContentPartPr/>
              <p14:nvPr/>
            </p14:nvContentPartPr>
            <p14:xfrm>
              <a:off x="1706685" y="1762238"/>
              <a:ext cx="14040" cy="9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9BB6A5D-F940-49EB-85F0-CEE9CE031455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688685" y="1744238"/>
                <a:ext cx="496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343B83C-A25F-4634-A3FE-CA630D85D641}"/>
                  </a:ext>
                </a:extLst>
              </p14:cNvPr>
              <p14:cNvContentPartPr/>
              <p14:nvPr/>
            </p14:nvContentPartPr>
            <p14:xfrm>
              <a:off x="1706325" y="1768358"/>
              <a:ext cx="37440" cy="1886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343B83C-A25F-4634-A3FE-CA630D85D641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688325" y="1750324"/>
                <a:ext cx="73080" cy="224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8A200C5-A9C4-48F7-9F50-7651FFA7E89B}"/>
                  </a:ext>
                </a:extLst>
              </p14:cNvPr>
              <p14:cNvContentPartPr/>
              <p14:nvPr/>
            </p14:nvContentPartPr>
            <p14:xfrm>
              <a:off x="1686525" y="1763318"/>
              <a:ext cx="178560" cy="1195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8A200C5-A9C4-48F7-9F50-7651FFA7E89B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668525" y="1745264"/>
                <a:ext cx="214200" cy="155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D9BEDBD-B6DB-4FDE-8A1E-189243E75D65}"/>
                  </a:ext>
                </a:extLst>
              </p14:cNvPr>
              <p14:cNvContentPartPr/>
              <p14:nvPr/>
            </p14:nvContentPartPr>
            <p14:xfrm>
              <a:off x="1960125" y="1748198"/>
              <a:ext cx="252000" cy="200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D9BEDBD-B6DB-4FDE-8A1E-189243E75D65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942125" y="1730198"/>
                <a:ext cx="2876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94C513E-8FE1-4662-A53D-2808F11555AA}"/>
                  </a:ext>
                </a:extLst>
              </p14:cNvPr>
              <p14:cNvContentPartPr/>
              <p14:nvPr/>
            </p14:nvContentPartPr>
            <p14:xfrm>
              <a:off x="2255685" y="1755038"/>
              <a:ext cx="167040" cy="1846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94C513E-8FE1-4662-A53D-2808F11555AA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237646" y="1737038"/>
                <a:ext cx="202757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9764905-38B9-4D1B-8A3C-DEBB5D5A6033}"/>
                  </a:ext>
                </a:extLst>
              </p14:cNvPr>
              <p14:cNvContentPartPr/>
              <p14:nvPr/>
            </p14:nvContentPartPr>
            <p14:xfrm>
              <a:off x="2466285" y="1743158"/>
              <a:ext cx="167040" cy="2509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9764905-38B9-4D1B-8A3C-DEBB5D5A6033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448285" y="1725132"/>
                <a:ext cx="202680" cy="286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06918DB-A9A4-4F4D-AFF3-C7F97C506DA8}"/>
                  </a:ext>
                </a:extLst>
              </p14:cNvPr>
              <p14:cNvContentPartPr/>
              <p14:nvPr/>
            </p14:nvContentPartPr>
            <p14:xfrm>
              <a:off x="2692725" y="1743878"/>
              <a:ext cx="173160" cy="2044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06918DB-A9A4-4F4D-AFF3-C7F97C506DA8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2674725" y="1725878"/>
                <a:ext cx="2088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4EFA06F-FA0D-48BD-9AED-9D3481AD39B7}"/>
                  </a:ext>
                </a:extLst>
              </p14:cNvPr>
              <p14:cNvContentPartPr/>
              <p14:nvPr/>
            </p14:nvContentPartPr>
            <p14:xfrm>
              <a:off x="2968845" y="1797518"/>
              <a:ext cx="133920" cy="2124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4EFA06F-FA0D-48BD-9AED-9D3481AD39B7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2950845" y="1779518"/>
                <a:ext cx="1695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7133001-1BC2-432D-AFBA-6D49B2E7BE87}"/>
                  </a:ext>
                </a:extLst>
              </p14:cNvPr>
              <p14:cNvContentPartPr/>
              <p14:nvPr/>
            </p14:nvContentPartPr>
            <p14:xfrm>
              <a:off x="3209685" y="1818398"/>
              <a:ext cx="23040" cy="1504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7133001-1BC2-432D-AFBA-6D49B2E7BE87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191685" y="1800398"/>
                <a:ext cx="586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A72F5A2-69DC-4A49-986F-4670E47D8C90}"/>
                  </a:ext>
                </a:extLst>
              </p14:cNvPr>
              <p14:cNvContentPartPr/>
              <p14:nvPr/>
            </p14:nvContentPartPr>
            <p14:xfrm>
              <a:off x="3295005" y="1799678"/>
              <a:ext cx="311400" cy="1994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A72F5A2-69DC-4A49-986F-4670E47D8C90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277026" y="1781678"/>
                <a:ext cx="346999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3C5EDB7-A99D-4DCD-8E14-89DC573D8398}"/>
                  </a:ext>
                </a:extLst>
              </p14:cNvPr>
              <p14:cNvContentPartPr/>
              <p14:nvPr/>
            </p14:nvContentPartPr>
            <p14:xfrm>
              <a:off x="3708285" y="1815878"/>
              <a:ext cx="135000" cy="1764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3C5EDB7-A99D-4DCD-8E14-89DC573D8398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690285" y="1797915"/>
                <a:ext cx="170640" cy="211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DA87982-01F7-4292-9ED4-33E78A164023}"/>
                  </a:ext>
                </a:extLst>
              </p14:cNvPr>
              <p14:cNvContentPartPr/>
              <p14:nvPr/>
            </p14:nvContentPartPr>
            <p14:xfrm>
              <a:off x="3924645" y="1805438"/>
              <a:ext cx="173520" cy="1584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DA87982-01F7-4292-9ED4-33E78A164023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3906645" y="1787438"/>
                <a:ext cx="2091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3A1E9D7-DC83-469A-83DB-402D95E014ED}"/>
                  </a:ext>
                </a:extLst>
              </p14:cNvPr>
              <p14:cNvContentPartPr/>
              <p14:nvPr/>
            </p14:nvContentPartPr>
            <p14:xfrm>
              <a:off x="4496685" y="1654238"/>
              <a:ext cx="198000" cy="3380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3A1E9D7-DC83-469A-83DB-402D95E014E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4478718" y="1636238"/>
                <a:ext cx="233575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2D34A5B-A6B7-4985-84C3-37465387AE6A}"/>
                  </a:ext>
                </a:extLst>
              </p14:cNvPr>
              <p14:cNvContentPartPr/>
              <p14:nvPr/>
            </p14:nvContentPartPr>
            <p14:xfrm>
              <a:off x="4760925" y="1694198"/>
              <a:ext cx="103320" cy="3225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2D34A5B-A6B7-4985-84C3-37465387AE6A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4742862" y="1676218"/>
                <a:ext cx="139085" cy="3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0B34A0C-7125-456F-BB4A-24E8BE72661E}"/>
                  </a:ext>
                </a:extLst>
              </p14:cNvPr>
              <p14:cNvContentPartPr/>
              <p14:nvPr/>
            </p14:nvContentPartPr>
            <p14:xfrm>
              <a:off x="4959645" y="1847918"/>
              <a:ext cx="148320" cy="1486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0B34A0C-7125-456F-BB4A-24E8BE72661E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4941645" y="1829918"/>
                <a:ext cx="1839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56E64E5-184B-40C2-962E-308E6FDC3212}"/>
                  </a:ext>
                </a:extLst>
              </p14:cNvPr>
              <p14:cNvContentPartPr/>
              <p14:nvPr/>
            </p14:nvContentPartPr>
            <p14:xfrm>
              <a:off x="4965765" y="1643798"/>
              <a:ext cx="337320" cy="3463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56E64E5-184B-40C2-962E-308E6FDC3212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4947765" y="1625798"/>
                <a:ext cx="37296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E4FA80B-25A5-463A-AFB9-FFA89AF28472}"/>
                  </a:ext>
                </a:extLst>
              </p14:cNvPr>
              <p14:cNvContentPartPr/>
              <p14:nvPr/>
            </p14:nvContentPartPr>
            <p14:xfrm>
              <a:off x="5663805" y="1762238"/>
              <a:ext cx="20520" cy="1785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E4FA80B-25A5-463A-AFB9-FFA89AF28472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5645805" y="1744274"/>
                <a:ext cx="56160" cy="214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6927D1A-AFF4-4C2F-968F-D3FDC1F19AE3}"/>
                  </a:ext>
                </a:extLst>
              </p14:cNvPr>
              <p14:cNvContentPartPr/>
              <p14:nvPr/>
            </p14:nvContentPartPr>
            <p14:xfrm>
              <a:off x="5783685" y="1779878"/>
              <a:ext cx="106560" cy="171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6927D1A-AFF4-4C2F-968F-D3FDC1F19AE3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5765624" y="1761878"/>
                <a:ext cx="142321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2C380F4-9255-496F-BECC-7E543829B0E8}"/>
                  </a:ext>
                </a:extLst>
              </p14:cNvPr>
              <p14:cNvContentPartPr/>
              <p14:nvPr/>
            </p14:nvContentPartPr>
            <p14:xfrm>
              <a:off x="6263565" y="1742438"/>
              <a:ext cx="12240" cy="1958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2C380F4-9255-496F-BECC-7E543829B0E8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6245565" y="1724405"/>
                <a:ext cx="47880" cy="231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4E3CA78-4940-4DA5-BC83-14E0AB0A8AC8}"/>
                  </a:ext>
                </a:extLst>
              </p14:cNvPr>
              <p14:cNvContentPartPr/>
              <p14:nvPr/>
            </p14:nvContentPartPr>
            <p14:xfrm>
              <a:off x="6177885" y="1706078"/>
              <a:ext cx="457200" cy="2739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4E3CA78-4940-4DA5-BC83-14E0AB0A8AC8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6159885" y="1688078"/>
                <a:ext cx="4928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5A16194-2D29-4434-B184-3A41F1380EF3}"/>
                  </a:ext>
                </a:extLst>
              </p14:cNvPr>
              <p14:cNvContentPartPr/>
              <p14:nvPr/>
            </p14:nvContentPartPr>
            <p14:xfrm>
              <a:off x="6739845" y="1753238"/>
              <a:ext cx="229680" cy="2005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5A16194-2D29-4434-B184-3A41F1380EF3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6721817" y="1735206"/>
                <a:ext cx="265376" cy="236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DBAEEF8-0FFB-48D1-ACCD-20AF4745E6ED}"/>
                  </a:ext>
                </a:extLst>
              </p14:cNvPr>
              <p14:cNvContentPartPr/>
              <p14:nvPr/>
            </p14:nvContentPartPr>
            <p14:xfrm>
              <a:off x="7049805" y="1708238"/>
              <a:ext cx="143640" cy="2181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DBAEEF8-0FFB-48D1-ACCD-20AF4745E6ED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7031805" y="1690208"/>
                <a:ext cx="179280" cy="253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392100D-17A2-4FDD-B688-0002E43688CA}"/>
                  </a:ext>
                </a:extLst>
              </p14:cNvPr>
              <p14:cNvContentPartPr/>
              <p14:nvPr/>
            </p14:nvContentPartPr>
            <p14:xfrm>
              <a:off x="7072845" y="1834238"/>
              <a:ext cx="142560" cy="19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392100D-17A2-4FDD-B688-0002E43688CA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7054890" y="1816238"/>
                <a:ext cx="17811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3A7A9D3-8963-4CB2-BB8A-D7789FC10848}"/>
                  </a:ext>
                </a:extLst>
              </p14:cNvPr>
              <p14:cNvContentPartPr/>
              <p14:nvPr/>
            </p14:nvContentPartPr>
            <p14:xfrm>
              <a:off x="7500525" y="1679438"/>
              <a:ext cx="34920" cy="2588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3A7A9D3-8963-4CB2-BB8A-D7789FC10848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7482525" y="1661413"/>
                <a:ext cx="70560" cy="294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AB7A27E-69BE-4EE6-B3A2-B62AEC0B11D3}"/>
                  </a:ext>
                </a:extLst>
              </p14:cNvPr>
              <p14:cNvContentPartPr/>
              <p14:nvPr/>
            </p14:nvContentPartPr>
            <p14:xfrm>
              <a:off x="7516005" y="1699238"/>
              <a:ext cx="200520" cy="1663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AB7A27E-69BE-4EE6-B3A2-B62AEC0B11D3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7498005" y="1681238"/>
                <a:ext cx="2361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7154800-15F3-4F58-BA97-4847C1C0BF6B}"/>
                  </a:ext>
                </a:extLst>
              </p14:cNvPr>
              <p14:cNvContentPartPr/>
              <p14:nvPr/>
            </p14:nvContentPartPr>
            <p14:xfrm>
              <a:off x="7787805" y="1752158"/>
              <a:ext cx="173160" cy="1706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7154800-15F3-4F58-BA97-4847C1C0BF6B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7769805" y="1734196"/>
                <a:ext cx="208800" cy="206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403BC38-33D7-468D-8270-CB342469FD64}"/>
                  </a:ext>
                </a:extLst>
              </p14:cNvPr>
              <p14:cNvContentPartPr/>
              <p14:nvPr/>
            </p14:nvContentPartPr>
            <p14:xfrm>
              <a:off x="8061765" y="1700318"/>
              <a:ext cx="295560" cy="2426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403BC38-33D7-468D-8270-CB342469FD64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8043765" y="1682318"/>
                <a:ext cx="3312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34F911A-D14A-4AB9-AE03-C5F32A98C379}"/>
                  </a:ext>
                </a:extLst>
              </p14:cNvPr>
              <p14:cNvContentPartPr/>
              <p14:nvPr/>
            </p14:nvContentPartPr>
            <p14:xfrm>
              <a:off x="6426285" y="2404838"/>
              <a:ext cx="26280" cy="2113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34F911A-D14A-4AB9-AE03-C5F32A98C379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6408285" y="2386838"/>
                <a:ext cx="619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82DBDF8B-2AD1-4D91-BA12-0B4F8517AD39}"/>
                  </a:ext>
                </a:extLst>
              </p14:cNvPr>
              <p14:cNvContentPartPr/>
              <p14:nvPr/>
            </p14:nvContentPartPr>
            <p14:xfrm>
              <a:off x="6428805" y="2420678"/>
              <a:ext cx="172080" cy="1918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2DBDF8B-2AD1-4D91-BA12-0B4F8517AD39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6410805" y="2402712"/>
                <a:ext cx="207720" cy="227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2EB6EA0-9DFE-41CA-BE2D-5980C8C369D0}"/>
                  </a:ext>
                </a:extLst>
              </p14:cNvPr>
              <p14:cNvContentPartPr/>
              <p14:nvPr/>
            </p14:nvContentPartPr>
            <p14:xfrm>
              <a:off x="6698805" y="2412758"/>
              <a:ext cx="50040" cy="2224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2EB6EA0-9DFE-41CA-BE2D-5980C8C369D0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6680805" y="2394787"/>
                <a:ext cx="85680" cy="258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4279FCF-CFB9-4B79-BE39-AD5446F6D876}"/>
                  </a:ext>
                </a:extLst>
              </p14:cNvPr>
              <p14:cNvContentPartPr/>
              <p14:nvPr/>
            </p14:nvContentPartPr>
            <p14:xfrm>
              <a:off x="6821925" y="2421038"/>
              <a:ext cx="133200" cy="1879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4279FCF-CFB9-4B79-BE39-AD5446F6D876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6803925" y="2403038"/>
                <a:ext cx="1688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030E9D2-D65D-445B-B946-E579CDB13005}"/>
                  </a:ext>
                </a:extLst>
              </p14:cNvPr>
              <p14:cNvContentPartPr/>
              <p14:nvPr/>
            </p14:nvContentPartPr>
            <p14:xfrm>
              <a:off x="7035045" y="2399078"/>
              <a:ext cx="137160" cy="186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030E9D2-D65D-445B-B946-E579CDB13005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7017045" y="2381113"/>
                <a:ext cx="172800" cy="222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5EC59213-8648-4BB7-A7F2-B65F1F725E4B}"/>
                  </a:ext>
                </a:extLst>
              </p14:cNvPr>
              <p14:cNvContentPartPr/>
              <p14:nvPr/>
            </p14:nvContentPartPr>
            <p14:xfrm>
              <a:off x="7214325" y="2425358"/>
              <a:ext cx="204120" cy="1659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5EC59213-8648-4BB7-A7F2-B65F1F725E4B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7196357" y="2407358"/>
                <a:ext cx="239697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0320204-20EE-45C6-86D9-05544044D1F6}"/>
                  </a:ext>
                </a:extLst>
              </p14:cNvPr>
              <p14:cNvContentPartPr/>
              <p14:nvPr/>
            </p14:nvContentPartPr>
            <p14:xfrm>
              <a:off x="7466685" y="2419958"/>
              <a:ext cx="264240" cy="1832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0320204-20EE-45C6-86D9-05544044D1F6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7448685" y="2401993"/>
                <a:ext cx="299880" cy="218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B9CF1C1-CFC4-4EEE-87D9-39B843BEC40A}"/>
                  </a:ext>
                </a:extLst>
              </p14:cNvPr>
              <p14:cNvContentPartPr/>
              <p14:nvPr/>
            </p14:nvContentPartPr>
            <p14:xfrm>
              <a:off x="7735245" y="2390798"/>
              <a:ext cx="246600" cy="1940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B9CF1C1-CFC4-4EEE-87D9-39B843BEC40A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7717219" y="2372798"/>
                <a:ext cx="282292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A7BFDEB-33B8-40B6-BAC6-BB2F9B1CBF30}"/>
                  </a:ext>
                </a:extLst>
              </p14:cNvPr>
              <p14:cNvContentPartPr/>
              <p14:nvPr/>
            </p14:nvContentPartPr>
            <p14:xfrm>
              <a:off x="8038005" y="2361278"/>
              <a:ext cx="170640" cy="2091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A7BFDEB-33B8-40B6-BAC6-BB2F9B1CBF30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8020005" y="2343278"/>
                <a:ext cx="2062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B0F36CF-6870-4AC7-AAF0-D729B4260855}"/>
                  </a:ext>
                </a:extLst>
              </p14:cNvPr>
              <p14:cNvContentPartPr/>
              <p14:nvPr/>
            </p14:nvContentPartPr>
            <p14:xfrm>
              <a:off x="8296485" y="2371718"/>
              <a:ext cx="143640" cy="2383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B0F36CF-6870-4AC7-AAF0-D729B4260855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8278485" y="2353718"/>
                <a:ext cx="1792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EF26E4E-6EA6-4EBB-BA93-CE20B6716958}"/>
                  </a:ext>
                </a:extLst>
              </p14:cNvPr>
              <p14:cNvContentPartPr/>
              <p14:nvPr/>
            </p14:nvContentPartPr>
            <p14:xfrm>
              <a:off x="8293605" y="2357318"/>
              <a:ext cx="514440" cy="3315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EF26E4E-6EA6-4EBB-BA93-CE20B6716958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8275605" y="2339318"/>
                <a:ext cx="55008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D318392-506B-42AD-B4B2-F5D1F23B869A}"/>
                  </a:ext>
                </a:extLst>
              </p14:cNvPr>
              <p14:cNvContentPartPr/>
              <p14:nvPr/>
            </p14:nvContentPartPr>
            <p14:xfrm>
              <a:off x="8967165" y="2384678"/>
              <a:ext cx="148680" cy="2109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D318392-506B-42AD-B4B2-F5D1F23B869A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8949165" y="2366678"/>
                <a:ext cx="1843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6C56762-2C16-453E-9E70-CA3CF57341CD}"/>
                  </a:ext>
                </a:extLst>
              </p14:cNvPr>
              <p14:cNvContentPartPr/>
              <p14:nvPr/>
            </p14:nvContentPartPr>
            <p14:xfrm>
              <a:off x="9200805" y="2382158"/>
              <a:ext cx="236160" cy="200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6C56762-2C16-453E-9E70-CA3CF57341CD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9182805" y="2364158"/>
                <a:ext cx="2718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A168F30-8538-4254-86E7-D117B78E92B2}"/>
                  </a:ext>
                </a:extLst>
              </p14:cNvPr>
              <p14:cNvContentPartPr/>
              <p14:nvPr/>
            </p14:nvContentPartPr>
            <p14:xfrm>
              <a:off x="9530925" y="2345438"/>
              <a:ext cx="27000" cy="2026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A168F30-8538-4254-86E7-D117B78E92B2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9512925" y="2327438"/>
                <a:ext cx="626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1EB2822-9E37-480E-AE44-2F98ECA40422}"/>
                  </a:ext>
                </a:extLst>
              </p14:cNvPr>
              <p14:cNvContentPartPr/>
              <p14:nvPr/>
            </p14:nvContentPartPr>
            <p14:xfrm>
              <a:off x="9693645" y="2318078"/>
              <a:ext cx="271440" cy="2412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1EB2822-9E37-480E-AE44-2F98ECA40422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9675645" y="2300078"/>
                <a:ext cx="3070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9C4DD08-40E6-434C-8747-EC35F0494415}"/>
                  </a:ext>
                </a:extLst>
              </p14:cNvPr>
              <p14:cNvContentPartPr/>
              <p14:nvPr/>
            </p14:nvContentPartPr>
            <p14:xfrm>
              <a:off x="10034205" y="2325278"/>
              <a:ext cx="155160" cy="2235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9C4DD08-40E6-434C-8747-EC35F0494415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10016205" y="2307278"/>
                <a:ext cx="1908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9B879A7-F57B-48C9-98AA-8C3691147E4B}"/>
                  </a:ext>
                </a:extLst>
              </p14:cNvPr>
              <p14:cNvContentPartPr/>
              <p14:nvPr/>
            </p14:nvContentPartPr>
            <p14:xfrm>
              <a:off x="10033485" y="2335718"/>
              <a:ext cx="495720" cy="2070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9B879A7-F57B-48C9-98AA-8C3691147E4B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0015485" y="2317718"/>
                <a:ext cx="5313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E0F30A2-372D-49C4-98AC-B0BDDCEE8A60}"/>
                  </a:ext>
                </a:extLst>
              </p14:cNvPr>
              <p14:cNvContentPartPr/>
              <p14:nvPr/>
            </p14:nvContentPartPr>
            <p14:xfrm>
              <a:off x="10612725" y="2304038"/>
              <a:ext cx="146880" cy="2138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E0F30A2-372D-49C4-98AC-B0BDDCEE8A60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10594681" y="2286038"/>
                <a:ext cx="182608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A582AD1-D27B-4A78-8606-D31CC560F3A2}"/>
                  </a:ext>
                </a:extLst>
              </p14:cNvPr>
              <p14:cNvContentPartPr/>
              <p14:nvPr/>
            </p14:nvContentPartPr>
            <p14:xfrm>
              <a:off x="10917285" y="2264798"/>
              <a:ext cx="169560" cy="2829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A582AD1-D27B-4A78-8606-D31CC560F3A2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10899285" y="2246798"/>
                <a:ext cx="2052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497DFD3-7713-47E0-8FCE-331C5B636305}"/>
                  </a:ext>
                </a:extLst>
              </p14:cNvPr>
              <p14:cNvContentPartPr/>
              <p14:nvPr/>
            </p14:nvContentPartPr>
            <p14:xfrm>
              <a:off x="10870845" y="2437598"/>
              <a:ext cx="227160" cy="388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497DFD3-7713-47E0-8FCE-331C5B636305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10852845" y="2419598"/>
                <a:ext cx="2628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CEBFC7E-40B9-4D4B-B068-773075FE5CAE}"/>
                  </a:ext>
                </a:extLst>
              </p14:cNvPr>
              <p14:cNvContentPartPr/>
              <p14:nvPr/>
            </p14:nvContentPartPr>
            <p14:xfrm>
              <a:off x="11215005" y="2525798"/>
              <a:ext cx="6840" cy="147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CEBFC7E-40B9-4D4B-B068-773075FE5CAE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1197005" y="2507798"/>
                <a:ext cx="4248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8F1DC1-BFE1-4018-94FF-2BB85FF7B8B3}"/>
              </a:ext>
            </a:extLst>
          </p:cNvPr>
          <p:cNvGrpSpPr/>
          <p:nvPr/>
        </p:nvGrpSpPr>
        <p:grpSpPr>
          <a:xfrm>
            <a:off x="8877173" y="173598"/>
            <a:ext cx="240480" cy="356760"/>
            <a:chOff x="8877173" y="173598"/>
            <a:chExt cx="24048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C588521-6624-484C-B290-A0D328514E63}"/>
                    </a:ext>
                  </a:extLst>
                </p14:cNvPr>
                <p14:cNvContentPartPr/>
                <p14:nvPr/>
              </p14:nvContentPartPr>
              <p14:xfrm>
                <a:off x="8877173" y="173598"/>
                <a:ext cx="240480" cy="3567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C588521-6624-484C-B290-A0D328514E6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859173" y="155958"/>
                  <a:ext cx="27612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42D4D98-477E-41C8-B943-F993D98F353D}"/>
                    </a:ext>
                  </a:extLst>
                </p14:cNvPr>
                <p14:cNvContentPartPr/>
                <p14:nvPr/>
              </p14:nvContentPartPr>
              <p14:xfrm>
                <a:off x="8930093" y="364398"/>
                <a:ext cx="180360" cy="234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42D4D98-477E-41C8-B943-F993D98F353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912453" y="346398"/>
                  <a:ext cx="216000" cy="5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264A1F41-B1AE-4B0F-941B-1FD2E3281BE0}"/>
                  </a:ext>
                </a:extLst>
              </p14:cNvPr>
              <p14:cNvContentPartPr/>
              <p14:nvPr/>
            </p14:nvContentPartPr>
            <p14:xfrm>
              <a:off x="9461093" y="188718"/>
              <a:ext cx="7560" cy="1976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264A1F41-B1AE-4B0F-941B-1FD2E3281BE0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9443093" y="170718"/>
                <a:ext cx="432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DE0A2540-8A57-4399-871B-6AACEBC56D01}"/>
                  </a:ext>
                </a:extLst>
              </p14:cNvPr>
              <p14:cNvContentPartPr/>
              <p14:nvPr/>
            </p14:nvContentPartPr>
            <p14:xfrm>
              <a:off x="9450653" y="531798"/>
              <a:ext cx="47520" cy="28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DE0A2540-8A57-4399-871B-6AACEBC56D01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9432653" y="514158"/>
                <a:ext cx="8316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F4A0F94-66A3-4CB6-880D-A018386E31BC}"/>
              </a:ext>
            </a:extLst>
          </p:cNvPr>
          <p:cNvGrpSpPr/>
          <p:nvPr/>
        </p:nvGrpSpPr>
        <p:grpSpPr>
          <a:xfrm>
            <a:off x="4787933" y="943278"/>
            <a:ext cx="490320" cy="417240"/>
            <a:chOff x="4787933" y="943278"/>
            <a:chExt cx="490320" cy="41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5A170BC-9608-4F23-AB25-1FFE2C8A8698}"/>
                    </a:ext>
                  </a:extLst>
                </p14:cNvPr>
                <p14:cNvContentPartPr/>
                <p14:nvPr/>
              </p14:nvContentPartPr>
              <p14:xfrm>
                <a:off x="4787933" y="957678"/>
                <a:ext cx="303840" cy="368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5A170BC-9608-4F23-AB25-1FFE2C8A869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770293" y="940038"/>
                  <a:ext cx="3394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A3D4D23-E70D-4D5B-9598-66CDD42F10DD}"/>
                    </a:ext>
                  </a:extLst>
                </p14:cNvPr>
                <p14:cNvContentPartPr/>
                <p14:nvPr/>
              </p14:nvContentPartPr>
              <p14:xfrm>
                <a:off x="4906733" y="1134798"/>
                <a:ext cx="132480" cy="5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A3D4D23-E70D-4D5B-9598-66CDD42F10D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889093" y="1117158"/>
                  <a:ext cx="168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FCA0662-8CED-4794-B03C-8A6924C3C8CE}"/>
                    </a:ext>
                  </a:extLst>
                </p14:cNvPr>
                <p14:cNvContentPartPr/>
                <p14:nvPr/>
              </p14:nvContentPartPr>
              <p14:xfrm>
                <a:off x="5201213" y="943278"/>
                <a:ext cx="43560" cy="2577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FCA0662-8CED-4794-B03C-8A6924C3C8C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183573" y="925638"/>
                  <a:ext cx="792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990308F-918D-4DF7-9551-0BCCC69FE819}"/>
                    </a:ext>
                  </a:extLst>
                </p14:cNvPr>
                <p14:cNvContentPartPr/>
                <p14:nvPr/>
              </p14:nvContentPartPr>
              <p14:xfrm>
                <a:off x="5214893" y="1332438"/>
                <a:ext cx="63360" cy="280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990308F-918D-4DF7-9551-0BCCC69FE81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197253" y="1314798"/>
                  <a:ext cx="9900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E68E630-AC26-4B55-B804-947C83F3FD79}"/>
              </a:ext>
            </a:extLst>
          </p:cNvPr>
          <p:cNvGrpSpPr/>
          <p:nvPr/>
        </p:nvGrpSpPr>
        <p:grpSpPr>
          <a:xfrm>
            <a:off x="8607173" y="1632678"/>
            <a:ext cx="2878920" cy="449280"/>
            <a:chOff x="8607173" y="1632678"/>
            <a:chExt cx="2878920" cy="4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C63E74B-27F8-42C3-8D82-599B0DB33092}"/>
                    </a:ext>
                  </a:extLst>
                </p14:cNvPr>
                <p14:cNvContentPartPr/>
                <p14:nvPr/>
              </p14:nvContentPartPr>
              <p14:xfrm>
                <a:off x="8607173" y="1647798"/>
                <a:ext cx="185040" cy="3553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C63E74B-27F8-42C3-8D82-599B0DB3309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589533" y="1629798"/>
                  <a:ext cx="2206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7A3385C-1635-41DD-BECC-E8164BA4FC26}"/>
                    </a:ext>
                  </a:extLst>
                </p14:cNvPr>
                <p14:cNvContentPartPr/>
                <p14:nvPr/>
              </p14:nvContentPartPr>
              <p14:xfrm>
                <a:off x="8614373" y="1822758"/>
                <a:ext cx="196200" cy="69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7A3385C-1635-41DD-BECC-E8164BA4FC2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596733" y="1804758"/>
                  <a:ext cx="23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D58371E-0493-4232-AEAF-EE8E05C9CBCA}"/>
                    </a:ext>
                  </a:extLst>
                </p14:cNvPr>
                <p14:cNvContentPartPr/>
                <p14:nvPr/>
              </p14:nvContentPartPr>
              <p14:xfrm>
                <a:off x="8909213" y="1742478"/>
                <a:ext cx="137520" cy="216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D58371E-0493-4232-AEAF-EE8E05C9CBC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891573" y="1724478"/>
                  <a:ext cx="1731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9286133-DAC7-4B59-B292-A48DA3C60345}"/>
                    </a:ext>
                  </a:extLst>
                </p14:cNvPr>
                <p14:cNvContentPartPr/>
                <p14:nvPr/>
              </p14:nvContentPartPr>
              <p14:xfrm>
                <a:off x="8883653" y="1763358"/>
                <a:ext cx="149040" cy="1904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9286133-DAC7-4B59-B292-A48DA3C6034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865653" y="1745358"/>
                  <a:ext cx="1846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BBB2A86-3B62-44D7-9FA1-F18E31FF7DF4}"/>
                    </a:ext>
                  </a:extLst>
                </p14:cNvPr>
                <p14:cNvContentPartPr/>
                <p14:nvPr/>
              </p14:nvContentPartPr>
              <p14:xfrm>
                <a:off x="9119093" y="1735278"/>
                <a:ext cx="213120" cy="249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BBB2A86-3B62-44D7-9FA1-F18E31FF7DF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101453" y="1717278"/>
                  <a:ext cx="2487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BCE3B97-19D6-4E69-990D-FFD04292B58B}"/>
                    </a:ext>
                  </a:extLst>
                </p14:cNvPr>
                <p14:cNvContentPartPr/>
                <p14:nvPr/>
              </p14:nvContentPartPr>
              <p14:xfrm>
                <a:off x="9180293" y="1809798"/>
                <a:ext cx="163440" cy="396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BCE3B97-19D6-4E69-990D-FFD04292B58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162653" y="1792158"/>
                  <a:ext cx="1990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75B8D88-C14B-4884-8F4A-0818FE15566B}"/>
                    </a:ext>
                  </a:extLst>
                </p14:cNvPr>
                <p14:cNvContentPartPr/>
                <p14:nvPr/>
              </p14:nvContentPartPr>
              <p14:xfrm>
                <a:off x="9440933" y="1744998"/>
                <a:ext cx="213840" cy="207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75B8D88-C14B-4884-8F4A-0818FE15566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423293" y="1727358"/>
                  <a:ext cx="249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6176A12-F728-429F-A1D3-594E1BE39826}"/>
                    </a:ext>
                  </a:extLst>
                </p14:cNvPr>
                <p14:cNvContentPartPr/>
                <p14:nvPr/>
              </p14:nvContentPartPr>
              <p14:xfrm>
                <a:off x="9626693" y="1724118"/>
                <a:ext cx="338040" cy="246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6176A12-F728-429F-A1D3-594E1BE3982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608693" y="1706118"/>
                  <a:ext cx="3736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4EAA9B1-4396-44E2-96D0-9C14006901E8}"/>
                    </a:ext>
                  </a:extLst>
                </p14:cNvPr>
                <p14:cNvContentPartPr/>
                <p14:nvPr/>
              </p14:nvContentPartPr>
              <p14:xfrm>
                <a:off x="10003253" y="1707198"/>
                <a:ext cx="137520" cy="2178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4EAA9B1-4396-44E2-96D0-9C14006901E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985253" y="1689198"/>
                  <a:ext cx="1731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B87338E-B085-488C-A087-FF113FFC0862}"/>
                    </a:ext>
                  </a:extLst>
                </p14:cNvPr>
                <p14:cNvContentPartPr/>
                <p14:nvPr/>
              </p14:nvContentPartPr>
              <p14:xfrm>
                <a:off x="10164533" y="1645278"/>
                <a:ext cx="203760" cy="1389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B87338E-B085-488C-A087-FF113FFC0862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146893" y="1627638"/>
                  <a:ext cx="239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340A051-C25C-4A38-9C01-4D389D82C532}"/>
                    </a:ext>
                  </a:extLst>
                </p14:cNvPr>
                <p14:cNvContentPartPr/>
                <p14:nvPr/>
              </p14:nvContentPartPr>
              <p14:xfrm>
                <a:off x="10308173" y="1777758"/>
                <a:ext cx="27720" cy="1310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340A051-C25C-4A38-9C01-4D389D82C53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290533" y="1759758"/>
                  <a:ext cx="633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55F6BCF-8394-4FDF-AA46-E99255988D7E}"/>
                    </a:ext>
                  </a:extLst>
                </p14:cNvPr>
                <p14:cNvContentPartPr/>
                <p14:nvPr/>
              </p14:nvContentPartPr>
              <p14:xfrm>
                <a:off x="10570253" y="1697478"/>
                <a:ext cx="191520" cy="1962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55F6BCF-8394-4FDF-AA46-E99255988D7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552253" y="1679838"/>
                  <a:ext cx="2271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E9682AC-1869-4ACF-8E9A-F33AF86EFC48}"/>
                    </a:ext>
                  </a:extLst>
                </p14:cNvPr>
                <p14:cNvContentPartPr/>
                <p14:nvPr/>
              </p14:nvContentPartPr>
              <p14:xfrm>
                <a:off x="10899653" y="1708278"/>
                <a:ext cx="200160" cy="161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E9682AC-1869-4ACF-8E9A-F33AF86EFC4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881653" y="1690638"/>
                  <a:ext cx="235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2C50871-AF18-4A8A-969A-FD35673B2DEF}"/>
                    </a:ext>
                  </a:extLst>
                </p14:cNvPr>
                <p14:cNvContentPartPr/>
                <p14:nvPr/>
              </p14:nvContentPartPr>
              <p14:xfrm>
                <a:off x="11224013" y="1632678"/>
                <a:ext cx="205200" cy="2203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2C50871-AF18-4A8A-969A-FD35673B2DE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206013" y="1614678"/>
                  <a:ext cx="2408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1FB1FBA-1AD0-4136-9795-87E8519C6B83}"/>
                    </a:ext>
                  </a:extLst>
                </p14:cNvPr>
                <p14:cNvContentPartPr/>
                <p14:nvPr/>
              </p14:nvContentPartPr>
              <p14:xfrm>
                <a:off x="11254973" y="1763358"/>
                <a:ext cx="231120" cy="5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1FB1FBA-1AD0-4136-9795-87E8519C6B8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237333" y="1745718"/>
                  <a:ext cx="266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D48891C-D173-4181-9BB1-6A4E5A1C7984}"/>
                    </a:ext>
                  </a:extLst>
                </p14:cNvPr>
                <p14:cNvContentPartPr/>
                <p14:nvPr/>
              </p14:nvContentPartPr>
              <p14:xfrm>
                <a:off x="10669253" y="1945518"/>
                <a:ext cx="746280" cy="28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D48891C-D173-4181-9BB1-6A4E5A1C798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651613" y="1927518"/>
                  <a:ext cx="7819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CE18639-4298-4F3B-ADB9-ADDF1CC1F1BD}"/>
                    </a:ext>
                  </a:extLst>
                </p14:cNvPr>
                <p14:cNvContentPartPr/>
                <p14:nvPr/>
              </p14:nvContentPartPr>
              <p14:xfrm>
                <a:off x="10788413" y="2034438"/>
                <a:ext cx="609840" cy="475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CE18639-4298-4F3B-ADB9-ADDF1CC1F1B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770773" y="2016798"/>
                  <a:ext cx="64548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1A36D4C6-7CCD-48F8-B9CA-2880E7F3B09C}"/>
              </a:ext>
            </a:extLst>
          </p:cNvPr>
          <p:cNvGrpSpPr/>
          <p:nvPr/>
        </p:nvGrpSpPr>
        <p:grpSpPr>
          <a:xfrm>
            <a:off x="772133" y="2385438"/>
            <a:ext cx="5545800" cy="333360"/>
            <a:chOff x="772133" y="2385438"/>
            <a:chExt cx="554580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99491D2-D7D7-4C6E-9D2B-9D86BAA7F238}"/>
                    </a:ext>
                  </a:extLst>
                </p14:cNvPr>
                <p14:cNvContentPartPr/>
                <p14:nvPr/>
              </p14:nvContentPartPr>
              <p14:xfrm>
                <a:off x="772133" y="2470758"/>
                <a:ext cx="181440" cy="248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99491D2-D7D7-4C6E-9D2B-9D86BAA7F23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54493" y="2452758"/>
                  <a:ext cx="2170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C4E644C-446C-4632-909E-D5CB1625EBDA}"/>
                    </a:ext>
                  </a:extLst>
                </p14:cNvPr>
                <p14:cNvContentPartPr/>
                <p14:nvPr/>
              </p14:nvContentPartPr>
              <p14:xfrm>
                <a:off x="997493" y="2445558"/>
                <a:ext cx="193320" cy="2664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C4E644C-446C-4632-909E-D5CB1625EBD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79493" y="2427918"/>
                  <a:ext cx="2289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107B3E8-9376-424C-BD5A-0F820A72CF18}"/>
                    </a:ext>
                  </a:extLst>
                </p14:cNvPr>
                <p14:cNvContentPartPr/>
                <p14:nvPr/>
              </p14:nvContentPartPr>
              <p14:xfrm>
                <a:off x="1039973" y="2631318"/>
                <a:ext cx="145080" cy="597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107B3E8-9376-424C-BD5A-0F820A72CF1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21973" y="2613678"/>
                  <a:ext cx="1807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716C2D3-3A1F-4467-8D00-86C6E1C352A0}"/>
                    </a:ext>
                  </a:extLst>
                </p14:cNvPr>
                <p14:cNvContentPartPr/>
                <p14:nvPr/>
              </p14:nvContentPartPr>
              <p14:xfrm>
                <a:off x="1304573" y="2455278"/>
                <a:ext cx="132120" cy="246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716C2D3-3A1F-4467-8D00-86C6E1C352A0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286573" y="2437638"/>
                  <a:ext cx="1677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4865C3B-EFF1-418F-8075-5D2806F6FF33}"/>
                    </a:ext>
                  </a:extLst>
                </p14:cNvPr>
                <p14:cNvContentPartPr/>
                <p14:nvPr/>
              </p14:nvContentPartPr>
              <p14:xfrm>
                <a:off x="1467653" y="2476518"/>
                <a:ext cx="169560" cy="2048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4865C3B-EFF1-418F-8075-5D2806F6FF3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449653" y="2458518"/>
                  <a:ext cx="2052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B92959B-7778-41E5-8872-F76408112F4D}"/>
                    </a:ext>
                  </a:extLst>
                </p14:cNvPr>
                <p14:cNvContentPartPr/>
                <p14:nvPr/>
              </p14:nvContentPartPr>
              <p14:xfrm>
                <a:off x="1712813" y="2457078"/>
                <a:ext cx="151920" cy="2149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B92959B-7778-41E5-8872-F76408112F4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694813" y="2439438"/>
                  <a:ext cx="1875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900A2D7-7627-4219-A1D7-42D98315FD4F}"/>
                    </a:ext>
                  </a:extLst>
                </p14:cNvPr>
                <p14:cNvContentPartPr/>
                <p14:nvPr/>
              </p14:nvContentPartPr>
              <p14:xfrm>
                <a:off x="1700933" y="2593518"/>
                <a:ext cx="124200" cy="356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900A2D7-7627-4219-A1D7-42D98315FD4F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683293" y="2575878"/>
                  <a:ext cx="159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54D7D43-1F8A-42EF-8B20-CEE238C8DA18}"/>
                    </a:ext>
                  </a:extLst>
                </p14:cNvPr>
                <p14:cNvContentPartPr/>
                <p14:nvPr/>
              </p14:nvContentPartPr>
              <p14:xfrm>
                <a:off x="2055173" y="2496318"/>
                <a:ext cx="180000" cy="1566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54D7D43-1F8A-42EF-8B20-CEE238C8DA1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037533" y="2478678"/>
                  <a:ext cx="2156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F712226-4957-41C2-AA42-CD3778FDAEFB}"/>
                    </a:ext>
                  </a:extLst>
                </p14:cNvPr>
                <p14:cNvContentPartPr/>
                <p14:nvPr/>
              </p14:nvContentPartPr>
              <p14:xfrm>
                <a:off x="2332013" y="2468598"/>
                <a:ext cx="20520" cy="1674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F712226-4957-41C2-AA42-CD3778FDAEF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314373" y="2450598"/>
                  <a:ext cx="56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AAD8592-BB16-49D1-BF8C-12D072592A73}"/>
                    </a:ext>
                  </a:extLst>
                </p14:cNvPr>
                <p14:cNvContentPartPr/>
                <p14:nvPr/>
              </p14:nvContentPartPr>
              <p14:xfrm>
                <a:off x="2325893" y="2454558"/>
                <a:ext cx="179640" cy="1112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AAD8592-BB16-49D1-BF8C-12D072592A7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307893" y="2436558"/>
                  <a:ext cx="215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2A6D680-4E2F-443C-AB5E-2B515905D0D0}"/>
                    </a:ext>
                  </a:extLst>
                </p14:cNvPr>
                <p14:cNvContentPartPr/>
                <p14:nvPr/>
              </p14:nvContentPartPr>
              <p14:xfrm>
                <a:off x="2680493" y="2448438"/>
                <a:ext cx="240480" cy="182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2A6D680-4E2F-443C-AB5E-2B515905D0D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662493" y="2430438"/>
                  <a:ext cx="2761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BF360E3-3EE9-4421-94BA-4A5E8E31B796}"/>
                    </a:ext>
                  </a:extLst>
                </p14:cNvPr>
                <p14:cNvContentPartPr/>
                <p14:nvPr/>
              </p14:nvContentPartPr>
              <p14:xfrm>
                <a:off x="2737013" y="2441958"/>
                <a:ext cx="122400" cy="187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BF360E3-3EE9-4421-94BA-4A5E8E31B79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719013" y="2424318"/>
                  <a:ext cx="158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8B84ED4-6489-4409-9918-6805E29B3E44}"/>
                    </a:ext>
                  </a:extLst>
                </p14:cNvPr>
                <p14:cNvContentPartPr/>
                <p14:nvPr/>
              </p14:nvContentPartPr>
              <p14:xfrm>
                <a:off x="3099893" y="2417838"/>
                <a:ext cx="27720" cy="1980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8B84ED4-6489-4409-9918-6805E29B3E44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082253" y="2400198"/>
                  <a:ext cx="63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06AB6C4-4742-4150-A88C-8D10303F7A56}"/>
                    </a:ext>
                  </a:extLst>
                </p14:cNvPr>
                <p14:cNvContentPartPr/>
                <p14:nvPr/>
              </p14:nvContentPartPr>
              <p14:xfrm>
                <a:off x="3238493" y="2448438"/>
                <a:ext cx="32760" cy="1472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06AB6C4-4742-4150-A88C-8D10303F7A5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220493" y="2430438"/>
                  <a:ext cx="68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2B6AAF9-C8FB-4865-924F-D49D2050DD03}"/>
                    </a:ext>
                  </a:extLst>
                </p14:cNvPr>
                <p14:cNvContentPartPr/>
                <p14:nvPr/>
              </p14:nvContentPartPr>
              <p14:xfrm>
                <a:off x="3258653" y="2446638"/>
                <a:ext cx="178920" cy="1350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2B6AAF9-C8FB-4865-924F-D49D2050DD03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240653" y="2428998"/>
                  <a:ext cx="214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2E24C72-8916-4AAD-AA20-E838B4AC813A}"/>
                    </a:ext>
                  </a:extLst>
                </p14:cNvPr>
                <p14:cNvContentPartPr/>
                <p14:nvPr/>
              </p14:nvContentPartPr>
              <p14:xfrm>
                <a:off x="3404813" y="2408478"/>
                <a:ext cx="57960" cy="196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2E24C72-8916-4AAD-AA20-E838B4AC813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387173" y="2390478"/>
                  <a:ext cx="93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58C94B7-13C9-4772-AD84-FA40E7163FC1}"/>
                    </a:ext>
                  </a:extLst>
                </p14:cNvPr>
                <p14:cNvContentPartPr/>
                <p14:nvPr/>
              </p14:nvContentPartPr>
              <p14:xfrm>
                <a:off x="3702893" y="2432238"/>
                <a:ext cx="29880" cy="1486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58C94B7-13C9-4772-AD84-FA40E7163FC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684893" y="2414598"/>
                  <a:ext cx="65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284501E-8EF8-4801-974B-2FF52DD23C7B}"/>
                    </a:ext>
                  </a:extLst>
                </p14:cNvPr>
                <p14:cNvContentPartPr/>
                <p14:nvPr/>
              </p14:nvContentPartPr>
              <p14:xfrm>
                <a:off x="3602093" y="2385438"/>
                <a:ext cx="247320" cy="439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284501E-8EF8-4801-974B-2FF52DD23C7B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584093" y="2367798"/>
                  <a:ext cx="282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66D160B-793D-480C-9525-F7DB89CCB251}"/>
                    </a:ext>
                  </a:extLst>
                </p14:cNvPr>
                <p14:cNvContentPartPr/>
                <p14:nvPr/>
              </p14:nvContentPartPr>
              <p14:xfrm>
                <a:off x="3902333" y="2414598"/>
                <a:ext cx="12960" cy="2098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66D160B-793D-480C-9525-F7DB89CCB251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884333" y="2396958"/>
                  <a:ext cx="48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B55CB90-F260-4033-813C-9186DE2D09FA}"/>
                    </a:ext>
                  </a:extLst>
                </p14:cNvPr>
                <p14:cNvContentPartPr/>
                <p14:nvPr/>
              </p14:nvContentPartPr>
              <p14:xfrm>
                <a:off x="3927533" y="2458878"/>
                <a:ext cx="91080" cy="1616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B55CB90-F260-4033-813C-9186DE2D09F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909893" y="2440878"/>
                  <a:ext cx="126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4D7AB7A-A9AE-4536-9D39-5F360372E757}"/>
                    </a:ext>
                  </a:extLst>
                </p14:cNvPr>
                <p14:cNvContentPartPr/>
                <p14:nvPr/>
              </p14:nvContentPartPr>
              <p14:xfrm>
                <a:off x="4171613" y="2443398"/>
                <a:ext cx="117360" cy="1699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4D7AB7A-A9AE-4536-9D39-5F360372E75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4153973" y="2425758"/>
                  <a:ext cx="153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5F53CAC-1BE5-4344-B705-65670A941950}"/>
                    </a:ext>
                  </a:extLst>
                </p14:cNvPr>
                <p14:cNvContentPartPr/>
                <p14:nvPr/>
              </p14:nvContentPartPr>
              <p14:xfrm>
                <a:off x="4194653" y="2523678"/>
                <a:ext cx="123480" cy="331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5F53CAC-1BE5-4344-B705-65670A941950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176653" y="2506038"/>
                  <a:ext cx="1591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86B6053-7CB9-46C1-9747-EF402E7B8A83}"/>
                    </a:ext>
                  </a:extLst>
                </p14:cNvPr>
                <p14:cNvContentPartPr/>
                <p14:nvPr/>
              </p14:nvContentPartPr>
              <p14:xfrm>
                <a:off x="4506773" y="2416758"/>
                <a:ext cx="166320" cy="1854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86B6053-7CB9-46C1-9747-EF402E7B8A8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488773" y="2399118"/>
                  <a:ext cx="2019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E7DB9F9-ADD0-41F0-982F-8E0E7388D3FC}"/>
                    </a:ext>
                  </a:extLst>
                </p14:cNvPr>
                <p14:cNvContentPartPr/>
                <p14:nvPr/>
              </p14:nvContentPartPr>
              <p14:xfrm>
                <a:off x="4789733" y="2426838"/>
                <a:ext cx="99000" cy="1800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E7DB9F9-ADD0-41F0-982F-8E0E7388D3FC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771733" y="2408838"/>
                  <a:ext cx="134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A13149A-BD24-487B-9921-0B9DDA1ECB75}"/>
                    </a:ext>
                  </a:extLst>
                </p14:cNvPr>
                <p14:cNvContentPartPr/>
                <p14:nvPr/>
              </p14:nvContentPartPr>
              <p14:xfrm>
                <a:off x="4946333" y="2440878"/>
                <a:ext cx="234360" cy="1670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A13149A-BD24-487B-9921-0B9DDA1ECB7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928693" y="2422878"/>
                  <a:ext cx="270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EA2804C-3C37-4787-ABAE-BBB94B122132}"/>
                    </a:ext>
                  </a:extLst>
                </p14:cNvPr>
                <p14:cNvContentPartPr/>
                <p14:nvPr/>
              </p14:nvContentPartPr>
              <p14:xfrm>
                <a:off x="5234333" y="2414598"/>
                <a:ext cx="137880" cy="1620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EA2804C-3C37-4787-ABAE-BBB94B12213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216693" y="2396958"/>
                  <a:ext cx="173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DE68415-9370-492F-AA5E-4ECED37C8B84}"/>
                    </a:ext>
                  </a:extLst>
                </p14:cNvPr>
                <p14:cNvContentPartPr/>
                <p14:nvPr/>
              </p14:nvContentPartPr>
              <p14:xfrm>
                <a:off x="5267453" y="2526918"/>
                <a:ext cx="109080" cy="381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DE68415-9370-492F-AA5E-4ECED37C8B8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249453" y="2509278"/>
                  <a:ext cx="144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F906A9A-AF3C-4C87-BCB6-209FAF0CB05F}"/>
                    </a:ext>
                  </a:extLst>
                </p14:cNvPr>
                <p14:cNvContentPartPr/>
                <p14:nvPr/>
              </p14:nvContentPartPr>
              <p14:xfrm>
                <a:off x="5454653" y="2443758"/>
                <a:ext cx="72000" cy="1414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F906A9A-AF3C-4C87-BCB6-209FAF0CB05F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437013" y="2425758"/>
                  <a:ext cx="107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CE3738A-3FB6-4954-B090-DD9574CA2B20}"/>
                    </a:ext>
                  </a:extLst>
                </p14:cNvPr>
                <p14:cNvContentPartPr/>
                <p14:nvPr/>
              </p14:nvContentPartPr>
              <p14:xfrm>
                <a:off x="5577053" y="2404158"/>
                <a:ext cx="180720" cy="1962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CE3738A-3FB6-4954-B090-DD9574CA2B20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559053" y="2386518"/>
                  <a:ext cx="2163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9789C7C-4C26-4481-8109-9A7E62CF0D7A}"/>
                    </a:ext>
                  </a:extLst>
                </p14:cNvPr>
                <p14:cNvContentPartPr/>
                <p14:nvPr/>
              </p14:nvContentPartPr>
              <p14:xfrm>
                <a:off x="5912933" y="2428638"/>
                <a:ext cx="166680" cy="1620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9789C7C-4C26-4481-8109-9A7E62CF0D7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894933" y="2410998"/>
                  <a:ext cx="202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A5D31C3-E77D-499F-8D5F-F95A998E690A}"/>
                    </a:ext>
                  </a:extLst>
                </p14:cNvPr>
                <p14:cNvContentPartPr/>
                <p14:nvPr/>
              </p14:nvContentPartPr>
              <p14:xfrm>
                <a:off x="6171053" y="2428638"/>
                <a:ext cx="47880" cy="1580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A5D31C3-E77D-499F-8D5F-F95A998E690A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153413" y="2410998"/>
                  <a:ext cx="83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8BE0EC3-4C3B-46A1-939B-2F0E1C695FAE}"/>
                    </a:ext>
                  </a:extLst>
                </p14:cNvPr>
                <p14:cNvContentPartPr/>
                <p14:nvPr/>
              </p14:nvContentPartPr>
              <p14:xfrm>
                <a:off x="6227573" y="2411358"/>
                <a:ext cx="90360" cy="90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8BE0EC3-4C3B-46A1-939B-2F0E1C695FA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209573" y="239371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22FC96DE-5B06-49B3-8A2E-06D2EC9CD16E}"/>
              </a:ext>
            </a:extLst>
          </p:cNvPr>
          <p:cNvGrpSpPr/>
          <p:nvPr/>
        </p:nvGrpSpPr>
        <p:grpSpPr>
          <a:xfrm>
            <a:off x="773473" y="3305897"/>
            <a:ext cx="892440" cy="283320"/>
            <a:chOff x="773473" y="3305897"/>
            <a:chExt cx="89244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A3D4D8A-72EA-4BA0-BF3E-43C02C811FFC}"/>
                    </a:ext>
                  </a:extLst>
                </p14:cNvPr>
                <p14:cNvContentPartPr/>
                <p14:nvPr/>
              </p14:nvContentPartPr>
              <p14:xfrm>
                <a:off x="773473" y="3305897"/>
                <a:ext cx="204120" cy="2833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A3D4D8A-72EA-4BA0-BF3E-43C02C811FF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55833" y="3288257"/>
                  <a:ext cx="2397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084A87F4-3350-4650-926A-2031F0C11B13}"/>
                    </a:ext>
                  </a:extLst>
                </p14:cNvPr>
                <p14:cNvContentPartPr/>
                <p14:nvPr/>
              </p14:nvContentPartPr>
              <p14:xfrm>
                <a:off x="881113" y="3425057"/>
                <a:ext cx="98280" cy="1494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084A87F4-3350-4650-926A-2031F0C11B13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63473" y="3407417"/>
                  <a:ext cx="133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69C82651-465B-4BB1-AB74-BBCCCE7B438E}"/>
                    </a:ext>
                  </a:extLst>
                </p14:cNvPr>
                <p14:cNvContentPartPr/>
                <p14:nvPr/>
              </p14:nvContentPartPr>
              <p14:xfrm>
                <a:off x="1102513" y="3352337"/>
                <a:ext cx="63720" cy="1706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69C82651-465B-4BB1-AB74-BBCCCE7B438E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84513" y="3334697"/>
                  <a:ext cx="99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E7D4461F-465F-4A27-8E61-0B25922F5EA2}"/>
                    </a:ext>
                  </a:extLst>
                </p14:cNvPr>
                <p14:cNvContentPartPr/>
                <p14:nvPr/>
              </p14:nvContentPartPr>
              <p14:xfrm>
                <a:off x="1247593" y="3368177"/>
                <a:ext cx="180000" cy="1785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E7D4461F-465F-4A27-8E61-0B25922F5EA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229593" y="3350177"/>
                  <a:ext cx="215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3CB56BF9-2470-4EE0-A0AE-8423DA5608A8}"/>
                    </a:ext>
                  </a:extLst>
                </p14:cNvPr>
                <p14:cNvContentPartPr/>
                <p14:nvPr/>
              </p14:nvContentPartPr>
              <p14:xfrm>
                <a:off x="1547473" y="3373217"/>
                <a:ext cx="105480" cy="1972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3CB56BF9-2470-4EE0-A0AE-8423DA5608A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529833" y="3355577"/>
                  <a:ext cx="1411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A099AF41-327D-44C7-A31B-26D372F438DF}"/>
                    </a:ext>
                  </a:extLst>
                </p14:cNvPr>
                <p14:cNvContentPartPr/>
                <p14:nvPr/>
              </p14:nvContentPartPr>
              <p14:xfrm>
                <a:off x="1562233" y="3426497"/>
                <a:ext cx="103680" cy="1728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A099AF41-327D-44C7-A31B-26D372F438D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544593" y="3408857"/>
                  <a:ext cx="13932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12D43F18-11CF-48E4-8954-40E845F87C6E}"/>
              </a:ext>
            </a:extLst>
          </p:cNvPr>
          <p:cNvGrpSpPr/>
          <p:nvPr/>
        </p:nvGrpSpPr>
        <p:grpSpPr>
          <a:xfrm>
            <a:off x="1897033" y="3352697"/>
            <a:ext cx="1954080" cy="227160"/>
            <a:chOff x="1897033" y="3352697"/>
            <a:chExt cx="195408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74AE197B-1780-471F-9659-66FA57DF2271}"/>
                    </a:ext>
                  </a:extLst>
                </p14:cNvPr>
                <p14:cNvContentPartPr/>
                <p14:nvPr/>
              </p14:nvContentPartPr>
              <p14:xfrm>
                <a:off x="1997113" y="3370697"/>
                <a:ext cx="9720" cy="1886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74AE197B-1780-471F-9659-66FA57DF2271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979113" y="3353057"/>
                  <a:ext cx="45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B71B1CA6-7517-460A-8106-07E64652D03A}"/>
                    </a:ext>
                  </a:extLst>
                </p14:cNvPr>
                <p14:cNvContentPartPr/>
                <p14:nvPr/>
              </p14:nvContentPartPr>
              <p14:xfrm>
                <a:off x="1897033" y="3352697"/>
                <a:ext cx="275040" cy="1936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B71B1CA6-7517-460A-8106-07E64652D03A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879033" y="3335057"/>
                  <a:ext cx="310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2E8E92A1-1D32-4164-A201-844221FF17A6}"/>
                    </a:ext>
                  </a:extLst>
                </p14:cNvPr>
                <p14:cNvContentPartPr/>
                <p14:nvPr/>
              </p14:nvContentPartPr>
              <p14:xfrm>
                <a:off x="2258113" y="3360977"/>
                <a:ext cx="31680" cy="1594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2E8E92A1-1D32-4164-A201-844221FF17A6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2240113" y="3342977"/>
                  <a:ext cx="67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F6DFD465-CD95-4E66-BC7F-55CC45B801F5}"/>
                    </a:ext>
                  </a:extLst>
                </p14:cNvPr>
                <p14:cNvContentPartPr/>
                <p14:nvPr/>
              </p14:nvContentPartPr>
              <p14:xfrm>
                <a:off x="2132833" y="3395177"/>
                <a:ext cx="198000" cy="626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F6DFD465-CD95-4E66-BC7F-55CC45B801F5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2114833" y="3377537"/>
                  <a:ext cx="233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C9D87852-E225-422F-ADEC-C8005C887F24}"/>
                    </a:ext>
                  </a:extLst>
                </p14:cNvPr>
                <p14:cNvContentPartPr/>
                <p14:nvPr/>
              </p14:nvContentPartPr>
              <p14:xfrm>
                <a:off x="2388073" y="3360977"/>
                <a:ext cx="233640" cy="1944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C9D87852-E225-422F-ADEC-C8005C887F24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2370433" y="3342977"/>
                  <a:ext cx="2692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5D62BB68-275E-4FB4-B3F2-65E09AFF1EB3}"/>
                    </a:ext>
                  </a:extLst>
                </p14:cNvPr>
                <p14:cNvContentPartPr/>
                <p14:nvPr/>
              </p14:nvContentPartPr>
              <p14:xfrm>
                <a:off x="2862193" y="3387977"/>
                <a:ext cx="15840" cy="1623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5D62BB68-275E-4FB4-B3F2-65E09AFF1EB3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2844193" y="3369977"/>
                  <a:ext cx="514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E21D5047-30B0-45D7-82F4-90922B46F65F}"/>
                    </a:ext>
                  </a:extLst>
                </p14:cNvPr>
                <p14:cNvContentPartPr/>
                <p14:nvPr/>
              </p14:nvContentPartPr>
              <p14:xfrm>
                <a:off x="2732233" y="3365297"/>
                <a:ext cx="499320" cy="2145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E21D5047-30B0-45D7-82F4-90922B46F65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714593" y="3347657"/>
                  <a:ext cx="5349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1C48C6B5-648A-4AB9-8763-0A2307960FFD}"/>
                    </a:ext>
                  </a:extLst>
                </p14:cNvPr>
                <p14:cNvContentPartPr/>
                <p14:nvPr/>
              </p14:nvContentPartPr>
              <p14:xfrm>
                <a:off x="3311473" y="3358097"/>
                <a:ext cx="134280" cy="1519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1C48C6B5-648A-4AB9-8763-0A2307960FFD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3293833" y="3340097"/>
                  <a:ext cx="1699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B43E2E08-660F-4DB5-A752-B2B210BF6742}"/>
                    </a:ext>
                  </a:extLst>
                </p14:cNvPr>
                <p14:cNvContentPartPr/>
                <p14:nvPr/>
              </p14:nvContentPartPr>
              <p14:xfrm>
                <a:off x="3560593" y="3392297"/>
                <a:ext cx="23400" cy="1371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B43E2E08-660F-4DB5-A752-B2B210BF6742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3542593" y="3374657"/>
                  <a:ext cx="59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FE06C38C-A689-4763-8D01-F53D8A67B38C}"/>
                    </a:ext>
                  </a:extLst>
                </p14:cNvPr>
                <p14:cNvContentPartPr/>
                <p14:nvPr/>
              </p14:nvContentPartPr>
              <p14:xfrm>
                <a:off x="3428113" y="3360257"/>
                <a:ext cx="403560" cy="1803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FE06C38C-A689-4763-8D01-F53D8A67B38C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3410113" y="3342257"/>
                  <a:ext cx="4392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8A30040F-77F4-45A6-BDD4-0EF1D1F88E9A}"/>
                    </a:ext>
                  </a:extLst>
                </p14:cNvPr>
                <p14:cNvContentPartPr/>
                <p14:nvPr/>
              </p14:nvContentPartPr>
              <p14:xfrm>
                <a:off x="3658513" y="3435137"/>
                <a:ext cx="192600" cy="309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8A30040F-77F4-45A6-BDD4-0EF1D1F88E9A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3640513" y="3417137"/>
                  <a:ext cx="22824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5739911C-20A5-42A0-B8BC-A858FFBDB877}"/>
              </a:ext>
            </a:extLst>
          </p:cNvPr>
          <p:cNvGrpSpPr/>
          <p:nvPr/>
        </p:nvGrpSpPr>
        <p:grpSpPr>
          <a:xfrm>
            <a:off x="4046593" y="3305537"/>
            <a:ext cx="1145880" cy="256320"/>
            <a:chOff x="4046593" y="3305537"/>
            <a:chExt cx="114588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B0E5C959-E7DD-4111-BBCD-734A42504481}"/>
                    </a:ext>
                  </a:extLst>
                </p14:cNvPr>
                <p14:cNvContentPartPr/>
                <p14:nvPr/>
              </p14:nvContentPartPr>
              <p14:xfrm>
                <a:off x="4046593" y="3339017"/>
                <a:ext cx="239040" cy="2228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B0E5C959-E7DD-4111-BBCD-734A42504481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028593" y="3321377"/>
                  <a:ext cx="2746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15745F99-AD4C-4CA7-AFFB-45DB4DEE230D}"/>
                    </a:ext>
                  </a:extLst>
                </p14:cNvPr>
                <p14:cNvContentPartPr/>
                <p14:nvPr/>
              </p14:nvContentPartPr>
              <p14:xfrm>
                <a:off x="4356913" y="3305537"/>
                <a:ext cx="174600" cy="17496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15745F99-AD4C-4CA7-AFFB-45DB4DEE230D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338913" y="3287897"/>
                  <a:ext cx="210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5A857C52-0501-4BDA-9580-DC676AFE6B45}"/>
                    </a:ext>
                  </a:extLst>
                </p14:cNvPr>
                <p14:cNvContentPartPr/>
                <p14:nvPr/>
              </p14:nvContentPartPr>
              <p14:xfrm>
                <a:off x="4351153" y="3368897"/>
                <a:ext cx="157320" cy="2664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5A857C52-0501-4BDA-9580-DC676AFE6B45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4333513" y="3351257"/>
                  <a:ext cx="1929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DCB033E6-0CF2-418E-AB28-9F822EB9ACE9}"/>
                    </a:ext>
                  </a:extLst>
                </p14:cNvPr>
                <p14:cNvContentPartPr/>
                <p14:nvPr/>
              </p14:nvContentPartPr>
              <p14:xfrm>
                <a:off x="4629433" y="3332897"/>
                <a:ext cx="64080" cy="1821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DCB033E6-0CF2-418E-AB28-9F822EB9ACE9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611433" y="3314897"/>
                  <a:ext cx="99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ED72487A-4E1E-4E5D-83E0-59C6CFA1D9E6}"/>
                    </a:ext>
                  </a:extLst>
                </p14:cNvPr>
                <p14:cNvContentPartPr/>
                <p14:nvPr/>
              </p14:nvContentPartPr>
              <p14:xfrm>
                <a:off x="4803313" y="3356297"/>
                <a:ext cx="167400" cy="1659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ED72487A-4E1E-4E5D-83E0-59C6CFA1D9E6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785673" y="3338297"/>
                  <a:ext cx="203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0CD78157-ABE5-4D2C-AEFD-233439CB9906}"/>
                    </a:ext>
                  </a:extLst>
                </p14:cNvPr>
                <p14:cNvContentPartPr/>
                <p14:nvPr/>
              </p14:nvContentPartPr>
              <p14:xfrm>
                <a:off x="5054953" y="3324617"/>
                <a:ext cx="137520" cy="18576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0CD78157-ABE5-4D2C-AEFD-233439CB9906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037313" y="3306977"/>
                  <a:ext cx="17316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301F262E-849E-4925-B749-E4558EE1A39D}"/>
              </a:ext>
            </a:extLst>
          </p:cNvPr>
          <p:cNvGrpSpPr/>
          <p:nvPr/>
        </p:nvGrpSpPr>
        <p:grpSpPr>
          <a:xfrm>
            <a:off x="5524033" y="3314897"/>
            <a:ext cx="734040" cy="207360"/>
            <a:chOff x="5524033" y="3314897"/>
            <a:chExt cx="73404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D326115-6A58-47A2-A539-49F9BE12DA77}"/>
                    </a:ext>
                  </a:extLst>
                </p14:cNvPr>
                <p14:cNvContentPartPr/>
                <p14:nvPr/>
              </p14:nvContentPartPr>
              <p14:xfrm>
                <a:off x="5524033" y="3318137"/>
                <a:ext cx="34920" cy="2041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D326115-6A58-47A2-A539-49F9BE12DA7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5506393" y="3300497"/>
                  <a:ext cx="705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A67D282A-5646-4DEE-BFB4-17868F31A485}"/>
                    </a:ext>
                  </a:extLst>
                </p14:cNvPr>
                <p14:cNvContentPartPr/>
                <p14:nvPr/>
              </p14:nvContentPartPr>
              <p14:xfrm>
                <a:off x="5553193" y="3327137"/>
                <a:ext cx="142920" cy="68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A67D282A-5646-4DEE-BFB4-17868F31A485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5535193" y="3309497"/>
                  <a:ext cx="178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57C0E1B6-5C63-467F-9EBC-C05894CF9367}"/>
                    </a:ext>
                  </a:extLst>
                </p14:cNvPr>
                <p14:cNvContentPartPr/>
                <p14:nvPr/>
              </p14:nvContentPartPr>
              <p14:xfrm>
                <a:off x="5603953" y="3398057"/>
                <a:ext cx="152640" cy="147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57C0E1B6-5C63-467F-9EBC-C05894CF9367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585953" y="3380057"/>
                  <a:ext cx="188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8DCFED0D-7067-4E5B-96A7-73402675E661}"/>
                    </a:ext>
                  </a:extLst>
                </p14:cNvPr>
                <p14:cNvContentPartPr/>
                <p14:nvPr/>
              </p14:nvContentPartPr>
              <p14:xfrm>
                <a:off x="5779633" y="3332897"/>
                <a:ext cx="177480" cy="1825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8DCFED0D-7067-4E5B-96A7-73402675E661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5761993" y="3314897"/>
                  <a:ext cx="2131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4002464A-801B-4DB2-A3BF-A17A3AEF85AD}"/>
                    </a:ext>
                  </a:extLst>
                </p14:cNvPr>
                <p14:cNvContentPartPr/>
                <p14:nvPr/>
              </p14:nvContentPartPr>
              <p14:xfrm>
                <a:off x="6010033" y="3314897"/>
                <a:ext cx="248040" cy="1760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4002464A-801B-4DB2-A3BF-A17A3AEF85AD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5992393" y="3296897"/>
                  <a:ext cx="2836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70969551-C812-46F4-8195-5F18AD84FECD}"/>
              </a:ext>
            </a:extLst>
          </p:cNvPr>
          <p:cNvGrpSpPr/>
          <p:nvPr/>
        </p:nvGrpSpPr>
        <p:grpSpPr>
          <a:xfrm>
            <a:off x="6590713" y="3154337"/>
            <a:ext cx="441720" cy="453240"/>
            <a:chOff x="6590713" y="3154337"/>
            <a:chExt cx="441720" cy="45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E2E1C855-1DFB-4E71-AA8A-52C9F65AB976}"/>
                    </a:ext>
                  </a:extLst>
                </p14:cNvPr>
                <p14:cNvContentPartPr/>
                <p14:nvPr/>
              </p14:nvContentPartPr>
              <p14:xfrm>
                <a:off x="6590713" y="3193217"/>
                <a:ext cx="265680" cy="38664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E2E1C855-1DFB-4E71-AA8A-52C9F65AB976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572713" y="3175577"/>
                  <a:ext cx="3013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D3BF95F2-D5F5-45C0-A144-7D716EA79787}"/>
                    </a:ext>
                  </a:extLst>
                </p14:cNvPr>
                <p14:cNvContentPartPr/>
                <p14:nvPr/>
              </p14:nvContentPartPr>
              <p14:xfrm>
                <a:off x="6646153" y="3386177"/>
                <a:ext cx="145440" cy="248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D3BF95F2-D5F5-45C0-A144-7D716EA79787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6628153" y="3368177"/>
                  <a:ext cx="1810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D33A761-A1CA-429A-BCC8-8358FA4EB4BE}"/>
                    </a:ext>
                  </a:extLst>
                </p14:cNvPr>
                <p14:cNvContentPartPr/>
                <p14:nvPr/>
              </p14:nvContentPartPr>
              <p14:xfrm>
                <a:off x="7013713" y="3154337"/>
                <a:ext cx="18720" cy="2394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D33A761-A1CA-429A-BCC8-8358FA4EB4BE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6995713" y="3136697"/>
                  <a:ext cx="543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48479C48-C265-45C0-9F1F-FDC8785E4535}"/>
                    </a:ext>
                  </a:extLst>
                </p14:cNvPr>
                <p14:cNvContentPartPr/>
                <p14:nvPr/>
              </p14:nvContentPartPr>
              <p14:xfrm>
                <a:off x="7019473" y="3596057"/>
                <a:ext cx="7920" cy="115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48479C48-C265-45C0-9F1F-FDC8785E4535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001473" y="3578057"/>
                  <a:ext cx="4356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D1B54FC7-B754-428A-B4F2-8217A7F01B96}"/>
              </a:ext>
            </a:extLst>
          </p:cNvPr>
          <p:cNvGrpSpPr/>
          <p:nvPr/>
        </p:nvGrpSpPr>
        <p:grpSpPr>
          <a:xfrm>
            <a:off x="7240873" y="3363497"/>
            <a:ext cx="164520" cy="240120"/>
            <a:chOff x="7240873" y="3363497"/>
            <a:chExt cx="16452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B0598C56-187F-4E98-92A0-5D93F8B903D4}"/>
                    </a:ext>
                  </a:extLst>
                </p14:cNvPr>
                <p14:cNvContentPartPr/>
                <p14:nvPr/>
              </p14:nvContentPartPr>
              <p14:xfrm>
                <a:off x="7265353" y="3363497"/>
                <a:ext cx="140040" cy="2041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B0598C56-187F-4E98-92A0-5D93F8B903D4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7247713" y="3345857"/>
                  <a:ext cx="1756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D240294-E297-4C45-8CD7-57262C48066C}"/>
                    </a:ext>
                  </a:extLst>
                </p14:cNvPr>
                <p14:cNvContentPartPr/>
                <p14:nvPr/>
              </p14:nvContentPartPr>
              <p14:xfrm>
                <a:off x="7240873" y="3380777"/>
                <a:ext cx="162720" cy="2228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D240294-E297-4C45-8CD7-57262C48066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7223233" y="3362777"/>
                  <a:ext cx="19836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CEBEBB10-E5BE-4DA1-BFF3-C8267D8EC063}"/>
              </a:ext>
            </a:extLst>
          </p:cNvPr>
          <p:cNvGrpSpPr/>
          <p:nvPr/>
        </p:nvGrpSpPr>
        <p:grpSpPr>
          <a:xfrm>
            <a:off x="7740913" y="3206177"/>
            <a:ext cx="840240" cy="391320"/>
            <a:chOff x="7740913" y="3206177"/>
            <a:chExt cx="84024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43E263C0-5408-415F-913C-01D16023F3A6}"/>
                    </a:ext>
                  </a:extLst>
                </p14:cNvPr>
                <p14:cNvContentPartPr/>
                <p14:nvPr/>
              </p14:nvContentPartPr>
              <p14:xfrm>
                <a:off x="7740913" y="3215897"/>
                <a:ext cx="143640" cy="3189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43E263C0-5408-415F-913C-01D16023F3A6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7722913" y="3198257"/>
                  <a:ext cx="1792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C95E466D-8693-4943-8401-FD70D0BD2994}"/>
                    </a:ext>
                  </a:extLst>
                </p14:cNvPr>
                <p14:cNvContentPartPr/>
                <p14:nvPr/>
              </p14:nvContentPartPr>
              <p14:xfrm>
                <a:off x="8010553" y="3239657"/>
                <a:ext cx="77400" cy="28332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C95E466D-8693-4943-8401-FD70D0BD2994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7992553" y="3221657"/>
                  <a:ext cx="1130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A9E99DB0-4AC3-49E7-BFE3-18A965C02A5B}"/>
                    </a:ext>
                  </a:extLst>
                </p14:cNvPr>
                <p14:cNvContentPartPr/>
                <p14:nvPr/>
              </p14:nvContentPartPr>
              <p14:xfrm>
                <a:off x="8186953" y="3368897"/>
                <a:ext cx="145440" cy="13788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A9E99DB0-4AC3-49E7-BFE3-18A965C02A5B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8169313" y="3351257"/>
                  <a:ext cx="1810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1F0D5273-1B2F-4883-99D9-4D5217F54F48}"/>
                    </a:ext>
                  </a:extLst>
                </p14:cNvPr>
                <p14:cNvContentPartPr/>
                <p14:nvPr/>
              </p14:nvContentPartPr>
              <p14:xfrm>
                <a:off x="8184433" y="3363497"/>
                <a:ext cx="152640" cy="15948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1F0D5273-1B2F-4883-99D9-4D5217F54F48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8166433" y="3345857"/>
                  <a:ext cx="188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C134A51-50C7-4DB7-982A-E11E30991692}"/>
                    </a:ext>
                  </a:extLst>
                </p14:cNvPr>
                <p14:cNvContentPartPr/>
                <p14:nvPr/>
              </p14:nvContentPartPr>
              <p14:xfrm>
                <a:off x="8461993" y="3206177"/>
                <a:ext cx="119160" cy="39132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C134A51-50C7-4DB7-982A-E11E30991692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8443993" y="3188177"/>
                  <a:ext cx="154800" cy="42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2DFD3A43-59B7-43FE-B8BD-F69F33D24AD0}"/>
              </a:ext>
            </a:extLst>
          </p:cNvPr>
          <p:cNvGrpSpPr/>
          <p:nvPr/>
        </p:nvGrpSpPr>
        <p:grpSpPr>
          <a:xfrm>
            <a:off x="8887153" y="3290777"/>
            <a:ext cx="661680" cy="261360"/>
            <a:chOff x="8887153" y="3290777"/>
            <a:chExt cx="66168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04F65EC4-00D2-4E6F-B427-C6BBEE171ECD}"/>
                    </a:ext>
                  </a:extLst>
                </p14:cNvPr>
                <p14:cNvContentPartPr/>
                <p14:nvPr/>
              </p14:nvContentPartPr>
              <p14:xfrm>
                <a:off x="8888593" y="3290777"/>
                <a:ext cx="153000" cy="26136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04F65EC4-00D2-4E6F-B427-C6BBEE171ECD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8870953" y="3272777"/>
                  <a:ext cx="188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A53154E1-81ED-4BA9-8E4A-674E29AC9178}"/>
                    </a:ext>
                  </a:extLst>
                </p14:cNvPr>
                <p14:cNvContentPartPr/>
                <p14:nvPr/>
              </p14:nvContentPartPr>
              <p14:xfrm>
                <a:off x="8887153" y="3398057"/>
                <a:ext cx="177120" cy="4032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A53154E1-81ED-4BA9-8E4A-674E29AC9178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869513" y="3380057"/>
                  <a:ext cx="2127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EA119611-8879-41BB-A139-70489A760C0B}"/>
                    </a:ext>
                  </a:extLst>
                </p14:cNvPr>
                <p14:cNvContentPartPr/>
                <p14:nvPr/>
              </p14:nvContentPartPr>
              <p14:xfrm>
                <a:off x="9100273" y="3368897"/>
                <a:ext cx="141120" cy="1594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EA119611-8879-41BB-A139-70489A760C0B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9082633" y="3351257"/>
                  <a:ext cx="1767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0C260DB8-38E0-49DC-81EB-B1C73A81433F}"/>
                    </a:ext>
                  </a:extLst>
                </p14:cNvPr>
                <p14:cNvContentPartPr/>
                <p14:nvPr/>
              </p14:nvContentPartPr>
              <p14:xfrm>
                <a:off x="9305473" y="3327137"/>
                <a:ext cx="243360" cy="20088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0C260DB8-38E0-49DC-81EB-B1C73A81433F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9287833" y="3309137"/>
                  <a:ext cx="27900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2F7545BB-8038-4F56-B013-FAC3C1E55FC2}"/>
              </a:ext>
            </a:extLst>
          </p:cNvPr>
          <p:cNvGrpSpPr/>
          <p:nvPr/>
        </p:nvGrpSpPr>
        <p:grpSpPr>
          <a:xfrm>
            <a:off x="863113" y="3869297"/>
            <a:ext cx="2302560" cy="237960"/>
            <a:chOff x="863113" y="3869297"/>
            <a:chExt cx="230256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30840CD6-6E71-430C-8330-6E66CA5C7EEE}"/>
                    </a:ext>
                  </a:extLst>
                </p14:cNvPr>
                <p14:cNvContentPartPr/>
                <p14:nvPr/>
              </p14:nvContentPartPr>
              <p14:xfrm>
                <a:off x="863113" y="3882977"/>
                <a:ext cx="177120" cy="22428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30840CD6-6E71-430C-8330-6E66CA5C7EEE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845473" y="3864977"/>
                  <a:ext cx="2127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AA93287F-DD20-4959-9286-AB21871D2B20}"/>
                    </a:ext>
                  </a:extLst>
                </p14:cNvPr>
                <p14:cNvContentPartPr/>
                <p14:nvPr/>
              </p14:nvContentPartPr>
              <p14:xfrm>
                <a:off x="1146793" y="3937337"/>
                <a:ext cx="10800" cy="16596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AA93287F-DD20-4959-9286-AB21871D2B20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129153" y="3919337"/>
                  <a:ext cx="464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A75D247F-1181-493C-AFBD-C7298B07F9DA}"/>
                    </a:ext>
                  </a:extLst>
                </p14:cNvPr>
                <p14:cNvContentPartPr/>
                <p14:nvPr/>
              </p14:nvContentPartPr>
              <p14:xfrm>
                <a:off x="1148593" y="3879017"/>
                <a:ext cx="232560" cy="19440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A75D247F-1181-493C-AFBD-C7298B07F9DA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130953" y="3861017"/>
                  <a:ext cx="268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67943AEA-76AA-4E67-B1BE-4363D0943D37}"/>
                    </a:ext>
                  </a:extLst>
                </p14:cNvPr>
                <p14:cNvContentPartPr/>
                <p14:nvPr/>
              </p14:nvContentPartPr>
              <p14:xfrm>
                <a:off x="1467913" y="3946337"/>
                <a:ext cx="103680" cy="13968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67943AEA-76AA-4E67-B1BE-4363D0943D37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449913" y="3928337"/>
                  <a:ext cx="139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E27CE3D9-FFD0-48C5-9F17-C263B08F3A6B}"/>
                    </a:ext>
                  </a:extLst>
                </p14:cNvPr>
                <p14:cNvContentPartPr/>
                <p14:nvPr/>
              </p14:nvContentPartPr>
              <p14:xfrm>
                <a:off x="1660153" y="3884777"/>
                <a:ext cx="128160" cy="18612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E27CE3D9-FFD0-48C5-9F17-C263B08F3A6B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642513" y="3867137"/>
                  <a:ext cx="1638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381973AD-84EC-4543-BF45-67CACC598621}"/>
                    </a:ext>
                  </a:extLst>
                </p14:cNvPr>
                <p14:cNvContentPartPr/>
                <p14:nvPr/>
              </p14:nvContentPartPr>
              <p14:xfrm>
                <a:off x="1849873" y="3887297"/>
                <a:ext cx="132120" cy="1566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381973AD-84EC-4543-BF45-67CACC598621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832233" y="3869657"/>
                  <a:ext cx="1677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C41BE6EC-C213-449E-A53C-4B302FE512BC}"/>
                    </a:ext>
                  </a:extLst>
                </p14:cNvPr>
                <p14:cNvContentPartPr/>
                <p14:nvPr/>
              </p14:nvContentPartPr>
              <p14:xfrm>
                <a:off x="2062273" y="3869297"/>
                <a:ext cx="101880" cy="17424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C41BE6EC-C213-449E-A53C-4B302FE512BC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044273" y="3851657"/>
                  <a:ext cx="137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31B22A26-E80B-4F14-9452-0A3F4DC34C23}"/>
                    </a:ext>
                  </a:extLst>
                </p14:cNvPr>
                <p14:cNvContentPartPr/>
                <p14:nvPr/>
              </p14:nvContentPartPr>
              <p14:xfrm>
                <a:off x="2286913" y="3907457"/>
                <a:ext cx="14760" cy="1216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31B22A26-E80B-4F14-9452-0A3F4DC34C23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2269273" y="3889457"/>
                  <a:ext cx="50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31A8C238-4A3C-45F1-A588-EED4EA1AC85F}"/>
                    </a:ext>
                  </a:extLst>
                </p14:cNvPr>
                <p14:cNvContentPartPr/>
                <p14:nvPr/>
              </p14:nvContentPartPr>
              <p14:xfrm>
                <a:off x="2467273" y="3884417"/>
                <a:ext cx="11520" cy="1785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31A8C238-4A3C-45F1-A588-EED4EA1AC85F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2449633" y="3866777"/>
                  <a:ext cx="47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A207B527-B284-4900-B010-1C76091C4397}"/>
                    </a:ext>
                  </a:extLst>
                </p14:cNvPr>
                <p14:cNvContentPartPr/>
                <p14:nvPr/>
              </p14:nvContentPartPr>
              <p14:xfrm>
                <a:off x="2375113" y="3870017"/>
                <a:ext cx="246960" cy="1663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A207B527-B284-4900-B010-1C76091C4397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2357113" y="3852017"/>
                  <a:ext cx="282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31AD3BA0-34BB-43DB-8C8F-A5E1968E3FF1}"/>
                    </a:ext>
                  </a:extLst>
                </p14:cNvPr>
                <p14:cNvContentPartPr/>
                <p14:nvPr/>
              </p14:nvContentPartPr>
              <p14:xfrm>
                <a:off x="2745913" y="3889097"/>
                <a:ext cx="161280" cy="17100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31AD3BA0-34BB-43DB-8C8F-A5E1968E3FF1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2727913" y="3871457"/>
                  <a:ext cx="1969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2623B883-E30B-421D-BC41-5FDC18DE8DD7}"/>
                    </a:ext>
                  </a:extLst>
                </p14:cNvPr>
                <p14:cNvContentPartPr/>
                <p14:nvPr/>
              </p14:nvContentPartPr>
              <p14:xfrm>
                <a:off x="2998993" y="3883697"/>
                <a:ext cx="166680" cy="17352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2623B883-E30B-421D-BC41-5FDC18DE8DD7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2980993" y="3866057"/>
                  <a:ext cx="20232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6FF46551-1C2B-48CF-8929-7BC72E600001}"/>
              </a:ext>
            </a:extLst>
          </p:cNvPr>
          <p:cNvGrpSpPr/>
          <p:nvPr/>
        </p:nvGrpSpPr>
        <p:grpSpPr>
          <a:xfrm>
            <a:off x="9867433" y="3285737"/>
            <a:ext cx="1043640" cy="327600"/>
            <a:chOff x="9867433" y="3285737"/>
            <a:chExt cx="1043640" cy="32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1CB268CA-60CB-4880-BBBA-BE7F06D445D2}"/>
                    </a:ext>
                  </a:extLst>
                </p14:cNvPr>
                <p14:cNvContentPartPr/>
                <p14:nvPr/>
              </p14:nvContentPartPr>
              <p14:xfrm>
                <a:off x="9867433" y="3318137"/>
                <a:ext cx="197280" cy="29520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1CB268CA-60CB-4880-BBBA-BE7F06D445D2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9849793" y="3300497"/>
                  <a:ext cx="2329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648994F1-7C1C-4B76-97C2-671B8E8C9A82}"/>
                    </a:ext>
                  </a:extLst>
                </p14:cNvPr>
                <p14:cNvContentPartPr/>
                <p14:nvPr/>
              </p14:nvContentPartPr>
              <p14:xfrm>
                <a:off x="9882193" y="3425057"/>
                <a:ext cx="166320" cy="3744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648994F1-7C1C-4B76-97C2-671B8E8C9A82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9864553" y="3407057"/>
                  <a:ext cx="2019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C4E6735B-AD92-405B-A7B6-7CF79A81983A}"/>
                    </a:ext>
                  </a:extLst>
                </p14:cNvPr>
                <p14:cNvContentPartPr/>
                <p14:nvPr/>
              </p14:nvContentPartPr>
              <p14:xfrm>
                <a:off x="10156153" y="3346217"/>
                <a:ext cx="184320" cy="22536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C4E6735B-AD92-405B-A7B6-7CF79A81983A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138153" y="3328577"/>
                  <a:ext cx="2199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E49E2A30-E0D9-4E6D-8FA0-D3078A30DA65}"/>
                    </a:ext>
                  </a:extLst>
                </p14:cNvPr>
                <p14:cNvContentPartPr/>
                <p14:nvPr/>
              </p14:nvContentPartPr>
              <p14:xfrm>
                <a:off x="10179553" y="3441257"/>
                <a:ext cx="221760" cy="3636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E49E2A30-E0D9-4E6D-8FA0-D3078A30DA65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0161913" y="3423617"/>
                  <a:ext cx="257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CA774717-8BAF-4AA7-A8F4-FB69B317AA5F}"/>
                    </a:ext>
                  </a:extLst>
                </p14:cNvPr>
                <p14:cNvContentPartPr/>
                <p14:nvPr/>
              </p14:nvContentPartPr>
              <p14:xfrm>
                <a:off x="10447393" y="3384377"/>
                <a:ext cx="214560" cy="21312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CA774717-8BAF-4AA7-A8F4-FB69B317AA5F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0429393" y="3366377"/>
                  <a:ext cx="2502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79434069-1CFD-450C-A305-11692359A32C}"/>
                    </a:ext>
                  </a:extLst>
                </p14:cNvPr>
                <p14:cNvContentPartPr/>
                <p14:nvPr/>
              </p14:nvContentPartPr>
              <p14:xfrm>
                <a:off x="10688593" y="3285737"/>
                <a:ext cx="202320" cy="22680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79434069-1CFD-450C-A305-11692359A32C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0670593" y="3267737"/>
                  <a:ext cx="237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9ECA83F1-C730-417C-A078-2CBD210EB6F5}"/>
                    </a:ext>
                  </a:extLst>
                </p14:cNvPr>
                <p14:cNvContentPartPr/>
                <p14:nvPr/>
              </p14:nvContentPartPr>
              <p14:xfrm>
                <a:off x="10711273" y="3381497"/>
                <a:ext cx="199800" cy="230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9ECA83F1-C730-417C-A078-2CBD210EB6F5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0693273" y="3363497"/>
                  <a:ext cx="23544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A39CA4DF-7620-4BA5-B03D-3B26CEE6C83A}"/>
              </a:ext>
            </a:extLst>
          </p:cNvPr>
          <p:cNvGrpSpPr/>
          <p:nvPr/>
        </p:nvGrpSpPr>
        <p:grpSpPr>
          <a:xfrm>
            <a:off x="3527833" y="3820337"/>
            <a:ext cx="265320" cy="238680"/>
            <a:chOff x="3527833" y="3820337"/>
            <a:chExt cx="26532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539301A8-C99B-4948-8F05-AF3B3B50DF69}"/>
                    </a:ext>
                  </a:extLst>
                </p14:cNvPr>
                <p14:cNvContentPartPr/>
                <p14:nvPr/>
              </p14:nvContentPartPr>
              <p14:xfrm>
                <a:off x="3527833" y="3820337"/>
                <a:ext cx="30600" cy="23292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539301A8-C99B-4948-8F05-AF3B3B50DF69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3509833" y="3802697"/>
                  <a:ext cx="662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1DADA105-422E-4D04-849F-CF3A852B8B99}"/>
                    </a:ext>
                  </a:extLst>
                </p14:cNvPr>
                <p14:cNvContentPartPr/>
                <p14:nvPr/>
              </p14:nvContentPartPr>
              <p14:xfrm>
                <a:off x="3635833" y="3873977"/>
                <a:ext cx="157320" cy="18504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1DADA105-422E-4D04-849F-CF3A852B8B99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3617833" y="3855977"/>
                  <a:ext cx="19296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CF29DE29-A364-4C17-A863-C52F5CF0D3A2}"/>
              </a:ext>
            </a:extLst>
          </p:cNvPr>
          <p:cNvGrpSpPr/>
          <p:nvPr/>
        </p:nvGrpSpPr>
        <p:grpSpPr>
          <a:xfrm>
            <a:off x="4184833" y="3795137"/>
            <a:ext cx="657360" cy="266040"/>
            <a:chOff x="4184833" y="3795137"/>
            <a:chExt cx="65736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9A60323B-3D56-43B7-B799-0F9E068988F6}"/>
                    </a:ext>
                  </a:extLst>
                </p14:cNvPr>
                <p14:cNvContentPartPr/>
                <p14:nvPr/>
              </p14:nvContentPartPr>
              <p14:xfrm>
                <a:off x="4247833" y="3864617"/>
                <a:ext cx="27000" cy="19656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9A60323B-3D56-43B7-B799-0F9E068988F6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4230193" y="3846977"/>
                  <a:ext cx="626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EC4B6867-0E28-47B7-8863-FE509BB4ED89}"/>
                    </a:ext>
                  </a:extLst>
                </p14:cNvPr>
                <p14:cNvContentPartPr/>
                <p14:nvPr/>
              </p14:nvContentPartPr>
              <p14:xfrm>
                <a:off x="4184833" y="3801977"/>
                <a:ext cx="235080" cy="4788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EC4B6867-0E28-47B7-8863-FE509BB4ED89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4167193" y="3784337"/>
                  <a:ext cx="2707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83A37FDC-E9FD-42F8-9B87-CDE612D65A1D}"/>
                    </a:ext>
                  </a:extLst>
                </p14:cNvPr>
                <p14:cNvContentPartPr/>
                <p14:nvPr/>
              </p14:nvContentPartPr>
              <p14:xfrm>
                <a:off x="4439353" y="3845537"/>
                <a:ext cx="27720" cy="20520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83A37FDC-E9FD-42F8-9B87-CDE612D65A1D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4421353" y="3827537"/>
                  <a:ext cx="63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E193A7DF-5ADE-4287-B244-89388F45681C}"/>
                    </a:ext>
                  </a:extLst>
                </p14:cNvPr>
                <p14:cNvContentPartPr/>
                <p14:nvPr/>
              </p14:nvContentPartPr>
              <p14:xfrm>
                <a:off x="4567153" y="3809537"/>
                <a:ext cx="54360" cy="20124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E193A7DF-5ADE-4287-B244-89388F45681C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4549513" y="3791897"/>
                  <a:ext cx="90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5D453229-6D7D-4045-8111-A65F9480DBA2}"/>
                    </a:ext>
                  </a:extLst>
                </p14:cNvPr>
                <p14:cNvContentPartPr/>
                <p14:nvPr/>
              </p14:nvContentPartPr>
              <p14:xfrm>
                <a:off x="4474633" y="3855617"/>
                <a:ext cx="154440" cy="468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5D453229-6D7D-4045-8111-A65F9480DBA2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4456993" y="3837977"/>
                  <a:ext cx="190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4D740B61-721D-44CC-B57A-716EDDBF019E}"/>
                    </a:ext>
                  </a:extLst>
                </p14:cNvPr>
                <p14:cNvContentPartPr/>
                <p14:nvPr/>
              </p14:nvContentPartPr>
              <p14:xfrm>
                <a:off x="4716913" y="3795137"/>
                <a:ext cx="121680" cy="24840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4D740B61-721D-44CC-B57A-716EDDBF019E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4699273" y="3777497"/>
                  <a:ext cx="1573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E590E67E-B154-457F-8111-5C6DC0EA7FD3}"/>
                    </a:ext>
                  </a:extLst>
                </p14:cNvPr>
                <p14:cNvContentPartPr/>
                <p14:nvPr/>
              </p14:nvContentPartPr>
              <p14:xfrm>
                <a:off x="4702153" y="3880097"/>
                <a:ext cx="140040" cy="1224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E590E67E-B154-457F-8111-5C6DC0EA7FD3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4684513" y="3862097"/>
                  <a:ext cx="17568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212213F7-B218-42BC-8A66-C4756EDE8D8B}"/>
              </a:ext>
            </a:extLst>
          </p:cNvPr>
          <p:cNvGrpSpPr/>
          <p:nvPr/>
        </p:nvGrpSpPr>
        <p:grpSpPr>
          <a:xfrm>
            <a:off x="5143153" y="3796577"/>
            <a:ext cx="1468800" cy="275040"/>
            <a:chOff x="5143153" y="3796577"/>
            <a:chExt cx="146880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C8162546-33A0-43CD-B3CB-6BED21FC2015}"/>
                    </a:ext>
                  </a:extLst>
                </p14:cNvPr>
                <p14:cNvContentPartPr/>
                <p14:nvPr/>
              </p14:nvContentPartPr>
              <p14:xfrm>
                <a:off x="5143153" y="3796577"/>
                <a:ext cx="163800" cy="22140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C8162546-33A0-43CD-B3CB-6BED21FC2015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5125153" y="3778937"/>
                  <a:ext cx="1994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04DF9F49-04D0-4798-B784-F1D06A5FBAAB}"/>
                    </a:ext>
                  </a:extLst>
                </p14:cNvPr>
                <p14:cNvContentPartPr/>
                <p14:nvPr/>
              </p14:nvContentPartPr>
              <p14:xfrm>
                <a:off x="5411353" y="3830777"/>
                <a:ext cx="123840" cy="19728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04DF9F49-04D0-4798-B784-F1D06A5FBAAB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5393713" y="3813137"/>
                  <a:ext cx="1594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AFE6A1C9-D75E-4F6A-92E3-78C29E10D49A}"/>
                    </a:ext>
                  </a:extLst>
                </p14:cNvPr>
                <p14:cNvContentPartPr/>
                <p14:nvPr/>
              </p14:nvContentPartPr>
              <p14:xfrm>
                <a:off x="5629153" y="3867137"/>
                <a:ext cx="236520" cy="18180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AFE6A1C9-D75E-4F6A-92E3-78C29E10D49A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5611153" y="3849137"/>
                  <a:ext cx="2721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616AC65A-A800-4CFE-9231-F7131219BB5D}"/>
                    </a:ext>
                  </a:extLst>
                </p14:cNvPr>
                <p14:cNvContentPartPr/>
                <p14:nvPr/>
              </p14:nvContentPartPr>
              <p14:xfrm>
                <a:off x="5929393" y="3858137"/>
                <a:ext cx="211680" cy="1861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616AC65A-A800-4CFE-9231-F7131219BB5D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911753" y="3840497"/>
                  <a:ext cx="247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2ED509F9-5311-47D4-8AA7-2BBF49D2ECB9}"/>
                    </a:ext>
                  </a:extLst>
                </p14:cNvPr>
                <p14:cNvContentPartPr/>
                <p14:nvPr/>
              </p14:nvContentPartPr>
              <p14:xfrm>
                <a:off x="5953153" y="3929777"/>
                <a:ext cx="205200" cy="5508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2ED509F9-5311-47D4-8AA7-2BBF49D2ECB9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935153" y="3912137"/>
                  <a:ext cx="240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68F2079B-0736-4984-96B0-A9E8E37BB717}"/>
                    </a:ext>
                  </a:extLst>
                </p14:cNvPr>
                <p14:cNvContentPartPr/>
                <p14:nvPr/>
              </p14:nvContentPartPr>
              <p14:xfrm>
                <a:off x="6230713" y="3902057"/>
                <a:ext cx="72000" cy="16956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68F2079B-0736-4984-96B0-A9E8E37BB717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6212713" y="3884057"/>
                  <a:ext cx="107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5F3F838D-FE98-4EBD-98F3-AA9C48DE4D17}"/>
                    </a:ext>
                  </a:extLst>
                </p14:cNvPr>
                <p14:cNvContentPartPr/>
                <p14:nvPr/>
              </p14:nvContentPartPr>
              <p14:xfrm>
                <a:off x="6361393" y="3887297"/>
                <a:ext cx="250560" cy="17352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5F3F838D-FE98-4EBD-98F3-AA9C48DE4D17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6343393" y="3869657"/>
                  <a:ext cx="28620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F9E9F60E-2B2A-4E47-BA1E-6EE94941C1FA}"/>
              </a:ext>
            </a:extLst>
          </p:cNvPr>
          <p:cNvGrpSpPr/>
          <p:nvPr/>
        </p:nvGrpSpPr>
        <p:grpSpPr>
          <a:xfrm>
            <a:off x="6835873" y="3837977"/>
            <a:ext cx="427320" cy="216720"/>
            <a:chOff x="6835873" y="3837977"/>
            <a:chExt cx="42732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25CBE2C3-2A9F-4A74-AE1E-A7C7D954689A}"/>
                    </a:ext>
                  </a:extLst>
                </p14:cNvPr>
                <p14:cNvContentPartPr/>
                <p14:nvPr/>
              </p14:nvContentPartPr>
              <p14:xfrm>
                <a:off x="6835873" y="3869657"/>
                <a:ext cx="151560" cy="18504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25CBE2C3-2A9F-4A74-AE1E-A7C7D954689A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6817873" y="3851657"/>
                  <a:ext cx="1872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E2976934-C5FD-47DC-A39D-3991044A72A6}"/>
                    </a:ext>
                  </a:extLst>
                </p14:cNvPr>
                <p14:cNvContentPartPr/>
                <p14:nvPr/>
              </p14:nvContentPartPr>
              <p14:xfrm>
                <a:off x="7095793" y="3854897"/>
                <a:ext cx="20520" cy="17424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E2976934-C5FD-47DC-A39D-3991044A72A6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7077793" y="3836897"/>
                  <a:ext cx="56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8FCF5CB5-4760-4A9B-ABB4-6D24381E96A2}"/>
                    </a:ext>
                  </a:extLst>
                </p14:cNvPr>
                <p14:cNvContentPartPr/>
                <p14:nvPr/>
              </p14:nvContentPartPr>
              <p14:xfrm>
                <a:off x="7044313" y="3837977"/>
                <a:ext cx="218880" cy="11700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8FCF5CB5-4760-4A9B-ABB4-6D24381E96A2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7026313" y="3819977"/>
                  <a:ext cx="25452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B6B31AF0-17AA-437B-BC61-BC83F28E65F5}"/>
              </a:ext>
            </a:extLst>
          </p:cNvPr>
          <p:cNvGrpSpPr/>
          <p:nvPr/>
        </p:nvGrpSpPr>
        <p:grpSpPr>
          <a:xfrm>
            <a:off x="7610233" y="3812417"/>
            <a:ext cx="578160" cy="241920"/>
            <a:chOff x="7610233" y="3812417"/>
            <a:chExt cx="57816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8E4ADDCD-FC07-4538-ACE3-3DFD8B747FAC}"/>
                    </a:ext>
                  </a:extLst>
                </p14:cNvPr>
                <p14:cNvContentPartPr/>
                <p14:nvPr/>
              </p14:nvContentPartPr>
              <p14:xfrm>
                <a:off x="7610233" y="3812417"/>
                <a:ext cx="191880" cy="23544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8E4ADDCD-FC07-4538-ACE3-3DFD8B747FAC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7592233" y="3794417"/>
                  <a:ext cx="2275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C645EE3E-1F9D-49E6-9D6F-110253F849B4}"/>
                    </a:ext>
                  </a:extLst>
                </p14:cNvPr>
                <p14:cNvContentPartPr/>
                <p14:nvPr/>
              </p14:nvContentPartPr>
              <p14:xfrm>
                <a:off x="7622113" y="3904577"/>
                <a:ext cx="199080" cy="7992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C645EE3E-1F9D-49E6-9D6F-110253F849B4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7604113" y="3886937"/>
                  <a:ext cx="234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9031678D-85CF-482A-B67D-9F1EE2F250DD}"/>
                    </a:ext>
                  </a:extLst>
                </p14:cNvPr>
                <p14:cNvContentPartPr/>
                <p14:nvPr/>
              </p14:nvContentPartPr>
              <p14:xfrm>
                <a:off x="7898953" y="3826817"/>
                <a:ext cx="52920" cy="22752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9031678D-85CF-482A-B67D-9F1EE2F250DD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7880953" y="3808817"/>
                  <a:ext cx="88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45D2F634-1CC8-42F1-A8B5-AF85546F40FA}"/>
                    </a:ext>
                  </a:extLst>
                </p14:cNvPr>
                <p14:cNvContentPartPr/>
                <p14:nvPr/>
              </p14:nvContentPartPr>
              <p14:xfrm>
                <a:off x="8056633" y="3832217"/>
                <a:ext cx="131760" cy="20628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45D2F634-1CC8-42F1-A8B5-AF85546F40FA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8038993" y="3814217"/>
                  <a:ext cx="16740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57D5C0AB-B433-4895-AE94-C55A33DAA808}"/>
              </a:ext>
            </a:extLst>
          </p:cNvPr>
          <p:cNvGrpSpPr/>
          <p:nvPr/>
        </p:nvGrpSpPr>
        <p:grpSpPr>
          <a:xfrm>
            <a:off x="8479993" y="3803417"/>
            <a:ext cx="1904400" cy="261000"/>
            <a:chOff x="8479993" y="3803417"/>
            <a:chExt cx="1904400" cy="2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B49594DB-57D5-4769-9254-1808B89537CA}"/>
                    </a:ext>
                  </a:extLst>
                </p14:cNvPr>
                <p14:cNvContentPartPr/>
                <p14:nvPr/>
              </p14:nvContentPartPr>
              <p14:xfrm>
                <a:off x="8479993" y="3860297"/>
                <a:ext cx="20160" cy="15696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B49594DB-57D5-4769-9254-1808B89537CA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8461993" y="3842297"/>
                  <a:ext cx="55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C8B1E9AB-1273-4B70-AA91-1F977A0B9217}"/>
                    </a:ext>
                  </a:extLst>
                </p14:cNvPr>
                <p14:cNvContentPartPr/>
                <p14:nvPr/>
              </p14:nvContentPartPr>
              <p14:xfrm>
                <a:off x="8624353" y="3873617"/>
                <a:ext cx="217080" cy="1908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C8B1E9AB-1273-4B70-AA91-1F977A0B9217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8606353" y="3855617"/>
                  <a:ext cx="2527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E3EB1934-45F2-4AFB-85B4-23F589F88430}"/>
                    </a:ext>
                  </a:extLst>
                </p14:cNvPr>
                <p14:cNvContentPartPr/>
                <p14:nvPr/>
              </p14:nvContentPartPr>
              <p14:xfrm>
                <a:off x="8875273" y="3805217"/>
                <a:ext cx="258840" cy="23364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E3EB1934-45F2-4AFB-85B4-23F589F88430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8857633" y="3787577"/>
                  <a:ext cx="2944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B7A68B2D-A6EC-42A4-BB25-4CD67E771C0C}"/>
                    </a:ext>
                  </a:extLst>
                </p14:cNvPr>
                <p14:cNvContentPartPr/>
                <p14:nvPr/>
              </p14:nvContentPartPr>
              <p14:xfrm>
                <a:off x="9103153" y="3809537"/>
                <a:ext cx="168840" cy="25272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B7A68B2D-A6EC-42A4-BB25-4CD67E771C0C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9085513" y="3791897"/>
                  <a:ext cx="2044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7BCBDC7C-2F7F-4639-9EF8-B6838BA5822C}"/>
                    </a:ext>
                  </a:extLst>
                </p14:cNvPr>
                <p14:cNvContentPartPr/>
                <p14:nvPr/>
              </p14:nvContentPartPr>
              <p14:xfrm>
                <a:off x="9052393" y="3921857"/>
                <a:ext cx="181800" cy="1260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7BCBDC7C-2F7F-4639-9EF8-B6838BA5822C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9034393" y="3903857"/>
                  <a:ext cx="217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C1E35828-FBD1-4C92-84D9-4162CF05E4E8}"/>
                    </a:ext>
                  </a:extLst>
                </p14:cNvPr>
                <p14:cNvContentPartPr/>
                <p14:nvPr/>
              </p14:nvContentPartPr>
              <p14:xfrm>
                <a:off x="9302593" y="3809177"/>
                <a:ext cx="150120" cy="23868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C1E35828-FBD1-4C92-84D9-4162CF05E4E8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9284953" y="3791537"/>
                  <a:ext cx="1857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CC7D45A5-C9CE-4A62-85D5-156F22625DEF}"/>
                    </a:ext>
                  </a:extLst>
                </p14:cNvPr>
                <p14:cNvContentPartPr/>
                <p14:nvPr/>
              </p14:nvContentPartPr>
              <p14:xfrm>
                <a:off x="9406993" y="3909977"/>
                <a:ext cx="42120" cy="14436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CC7D45A5-C9CE-4A62-85D5-156F22625DEF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9388993" y="3892337"/>
                  <a:ext cx="777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A271C781-4000-4164-811F-B9FEB54F35FE}"/>
                    </a:ext>
                  </a:extLst>
                </p14:cNvPr>
                <p14:cNvContentPartPr/>
                <p14:nvPr/>
              </p14:nvContentPartPr>
              <p14:xfrm>
                <a:off x="9595273" y="3803417"/>
                <a:ext cx="174960" cy="24804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A271C781-4000-4164-811F-B9FEB54F35FE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9577633" y="3785417"/>
                  <a:ext cx="2106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EC1CD454-3AE6-4B7D-932E-D43C17713EBE}"/>
                    </a:ext>
                  </a:extLst>
                </p14:cNvPr>
                <p14:cNvContentPartPr/>
                <p14:nvPr/>
              </p14:nvContentPartPr>
              <p14:xfrm>
                <a:off x="9602473" y="3811337"/>
                <a:ext cx="518400" cy="20880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EC1CD454-3AE6-4B7D-932E-D43C17713EBE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9584833" y="3793697"/>
                  <a:ext cx="5540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350E1B85-F012-49DA-BBF0-B88882A99203}"/>
                    </a:ext>
                  </a:extLst>
                </p14:cNvPr>
                <p14:cNvContentPartPr/>
                <p14:nvPr/>
              </p14:nvContentPartPr>
              <p14:xfrm>
                <a:off x="10096393" y="3809537"/>
                <a:ext cx="131760" cy="18252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350E1B85-F012-49DA-BBF0-B88882A99203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0078753" y="3791897"/>
                  <a:ext cx="1674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2AF0575C-3CEA-4544-87FD-71A6BDC79ABF}"/>
                    </a:ext>
                  </a:extLst>
                </p14:cNvPr>
                <p14:cNvContentPartPr/>
                <p14:nvPr/>
              </p14:nvContentPartPr>
              <p14:xfrm>
                <a:off x="10376473" y="3973337"/>
                <a:ext cx="7920" cy="1296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2AF0575C-3CEA-4544-87FD-71A6BDC79ABF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0358833" y="3955697"/>
                  <a:ext cx="4356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846A7DD7-93D8-4B77-9A9B-AD9A32008960}"/>
              </a:ext>
            </a:extLst>
          </p:cNvPr>
          <p:cNvGrpSpPr/>
          <p:nvPr/>
        </p:nvGrpSpPr>
        <p:grpSpPr>
          <a:xfrm>
            <a:off x="826033" y="4640417"/>
            <a:ext cx="295920" cy="185040"/>
            <a:chOff x="826033" y="4640417"/>
            <a:chExt cx="29592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0B6C8320-174B-48DE-AB0F-3BAA89416E00}"/>
                    </a:ext>
                  </a:extLst>
                </p14:cNvPr>
                <p14:cNvContentPartPr/>
                <p14:nvPr/>
              </p14:nvContentPartPr>
              <p14:xfrm>
                <a:off x="826033" y="4640417"/>
                <a:ext cx="188640" cy="18504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0B6C8320-174B-48DE-AB0F-3BAA89416E00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808393" y="4622777"/>
                  <a:ext cx="224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05241839-361F-4A68-9F7F-097B72C9FA55}"/>
                    </a:ext>
                  </a:extLst>
                </p14:cNvPr>
                <p14:cNvContentPartPr/>
                <p14:nvPr/>
              </p14:nvContentPartPr>
              <p14:xfrm>
                <a:off x="1110793" y="4802057"/>
                <a:ext cx="11160" cy="324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05241839-361F-4A68-9F7F-097B72C9FA55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092793" y="4784417"/>
                  <a:ext cx="4680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76A04834-F7AF-433F-BC4C-102621D19F59}"/>
              </a:ext>
            </a:extLst>
          </p:cNvPr>
          <p:cNvGrpSpPr/>
          <p:nvPr/>
        </p:nvGrpSpPr>
        <p:grpSpPr>
          <a:xfrm>
            <a:off x="1362793" y="4422617"/>
            <a:ext cx="799200" cy="413640"/>
            <a:chOff x="1362793" y="4422617"/>
            <a:chExt cx="79920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BB644212-E3EC-4C12-8F9A-88B954C3D6B3}"/>
                    </a:ext>
                  </a:extLst>
                </p14:cNvPr>
                <p14:cNvContentPartPr/>
                <p14:nvPr/>
              </p14:nvContentPartPr>
              <p14:xfrm>
                <a:off x="1362793" y="4441337"/>
                <a:ext cx="49320" cy="39492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BB644212-E3EC-4C12-8F9A-88B954C3D6B3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344793" y="4423337"/>
                  <a:ext cx="849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9849AFED-DB22-4BC9-8947-CE3E65AD347E}"/>
                    </a:ext>
                  </a:extLst>
                </p14:cNvPr>
                <p14:cNvContentPartPr/>
                <p14:nvPr/>
              </p14:nvContentPartPr>
              <p14:xfrm>
                <a:off x="1384393" y="4422617"/>
                <a:ext cx="144000" cy="24876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9849AFED-DB22-4BC9-8947-CE3E65AD347E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366753" y="4404617"/>
                  <a:ext cx="179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9091F0C3-0B08-4B33-8AE6-F71D878FDB93}"/>
                    </a:ext>
                  </a:extLst>
                </p14:cNvPr>
                <p14:cNvContentPartPr/>
                <p14:nvPr/>
              </p14:nvContentPartPr>
              <p14:xfrm>
                <a:off x="1601833" y="4510097"/>
                <a:ext cx="108720" cy="30024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9091F0C3-0B08-4B33-8AE6-F71D878FDB93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584193" y="4492097"/>
                  <a:ext cx="1443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656D96A6-024D-4469-8DEE-CFCCD05BB0A7}"/>
                    </a:ext>
                  </a:extLst>
                </p14:cNvPr>
                <p14:cNvContentPartPr/>
                <p14:nvPr/>
              </p14:nvContentPartPr>
              <p14:xfrm>
                <a:off x="1812793" y="4596857"/>
                <a:ext cx="150120" cy="20700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656D96A6-024D-4469-8DEE-CFCCD05BB0A7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794793" y="4578857"/>
                  <a:ext cx="1857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35181977-BCF1-4E3B-AA3D-3BB4C558302B}"/>
                    </a:ext>
                  </a:extLst>
                </p14:cNvPr>
                <p14:cNvContentPartPr/>
                <p14:nvPr/>
              </p14:nvContentPartPr>
              <p14:xfrm>
                <a:off x="1820353" y="4556897"/>
                <a:ext cx="105120" cy="27108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35181977-BCF1-4E3B-AA3D-3BB4C558302B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802713" y="4539257"/>
                  <a:ext cx="1407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7596E0A9-019D-4D68-BBEF-04FACDC31D8C}"/>
                    </a:ext>
                  </a:extLst>
                </p14:cNvPr>
                <p14:cNvContentPartPr/>
                <p14:nvPr/>
              </p14:nvContentPartPr>
              <p14:xfrm>
                <a:off x="2052913" y="4470497"/>
                <a:ext cx="109080" cy="36180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7596E0A9-019D-4D68-BBEF-04FACDC31D8C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035273" y="4452857"/>
                  <a:ext cx="144720" cy="39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07C6D1C5-CD09-4A3A-8DE0-E0863806A580}"/>
              </a:ext>
            </a:extLst>
          </p:cNvPr>
          <p:cNvGrpSpPr/>
          <p:nvPr/>
        </p:nvGrpSpPr>
        <p:grpSpPr>
          <a:xfrm>
            <a:off x="2445673" y="4467977"/>
            <a:ext cx="2234160" cy="316080"/>
            <a:chOff x="2445673" y="4467977"/>
            <a:chExt cx="223416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C855067F-C07D-477F-B59F-9F1BE7EBF0A9}"/>
                    </a:ext>
                  </a:extLst>
                </p14:cNvPr>
                <p14:cNvContentPartPr/>
                <p14:nvPr/>
              </p14:nvContentPartPr>
              <p14:xfrm>
                <a:off x="2445673" y="4537097"/>
                <a:ext cx="187920" cy="23652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C855067F-C07D-477F-B59F-9F1BE7EBF0A9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428033" y="4519457"/>
                  <a:ext cx="2235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C05E7BA3-FCCD-4329-A2F1-1BC75C8E915B}"/>
                    </a:ext>
                  </a:extLst>
                </p14:cNvPr>
                <p14:cNvContentPartPr/>
                <p14:nvPr/>
              </p14:nvContentPartPr>
              <p14:xfrm>
                <a:off x="2683273" y="4547897"/>
                <a:ext cx="176400" cy="23616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C05E7BA3-FCCD-4329-A2F1-1BC75C8E915B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665633" y="4530257"/>
                  <a:ext cx="212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A9A5BE4A-6C09-4097-ADF1-201D404A816D}"/>
                    </a:ext>
                  </a:extLst>
                </p14:cNvPr>
                <p14:cNvContentPartPr/>
                <p14:nvPr/>
              </p14:nvContentPartPr>
              <p14:xfrm>
                <a:off x="2731513" y="4564817"/>
                <a:ext cx="282600" cy="20664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A9A5BE4A-6C09-4097-ADF1-201D404A816D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713513" y="4546817"/>
                  <a:ext cx="318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549EF892-39BE-4DEF-8218-13BF8283CB68}"/>
                    </a:ext>
                  </a:extLst>
                </p14:cNvPr>
                <p14:cNvContentPartPr/>
                <p14:nvPr/>
              </p14:nvContentPartPr>
              <p14:xfrm>
                <a:off x="3080713" y="4558337"/>
                <a:ext cx="201600" cy="21240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549EF892-39BE-4DEF-8218-13BF8283CB68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3062713" y="4540697"/>
                  <a:ext cx="2372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87A1861C-FA91-4EC7-BC95-CAC865B86324}"/>
                    </a:ext>
                  </a:extLst>
                </p14:cNvPr>
                <p14:cNvContentPartPr/>
                <p14:nvPr/>
              </p14:nvContentPartPr>
              <p14:xfrm>
                <a:off x="3321193" y="4557257"/>
                <a:ext cx="143640" cy="19980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87A1861C-FA91-4EC7-BC95-CAC865B86324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3303193" y="4539257"/>
                  <a:ext cx="1792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C6EB1AFA-4427-4263-A6F3-62E31F30375C}"/>
                    </a:ext>
                  </a:extLst>
                </p14:cNvPr>
                <p14:cNvContentPartPr/>
                <p14:nvPr/>
              </p14:nvContentPartPr>
              <p14:xfrm>
                <a:off x="3341713" y="4592177"/>
                <a:ext cx="166680" cy="5472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C6EB1AFA-4427-4263-A6F3-62E31F30375C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3323713" y="4574537"/>
                  <a:ext cx="2023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99803A95-8390-441D-A9B6-C416FE716D6F}"/>
                    </a:ext>
                  </a:extLst>
                </p14:cNvPr>
                <p14:cNvContentPartPr/>
                <p14:nvPr/>
              </p14:nvContentPartPr>
              <p14:xfrm>
                <a:off x="3560593" y="4507217"/>
                <a:ext cx="102960" cy="20808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99803A95-8390-441D-A9B6-C416FE716D6F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3542593" y="4489577"/>
                  <a:ext cx="1386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5C4E1433-B68C-4C84-B04B-8C0FF9291D28}"/>
                    </a:ext>
                  </a:extLst>
                </p14:cNvPr>
                <p14:cNvContentPartPr/>
                <p14:nvPr/>
              </p14:nvContentPartPr>
              <p14:xfrm>
                <a:off x="3705673" y="4512977"/>
                <a:ext cx="161640" cy="18108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5C4E1433-B68C-4C84-B04B-8C0FF9291D28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3687673" y="4495337"/>
                  <a:ext cx="197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34256E6D-4350-4C9B-82C2-9D672AA4938F}"/>
                    </a:ext>
                  </a:extLst>
                </p14:cNvPr>
                <p14:cNvContentPartPr/>
                <p14:nvPr/>
              </p14:nvContentPartPr>
              <p14:xfrm>
                <a:off x="4003033" y="4539977"/>
                <a:ext cx="154440" cy="16416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34256E6D-4350-4C9B-82C2-9D672AA4938F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3985393" y="4521977"/>
                  <a:ext cx="1900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92EFD310-C3D5-4114-A0F6-821EC5C6399D}"/>
                    </a:ext>
                  </a:extLst>
                </p14:cNvPr>
                <p14:cNvContentPartPr/>
                <p14:nvPr/>
              </p14:nvContentPartPr>
              <p14:xfrm>
                <a:off x="4306513" y="4500737"/>
                <a:ext cx="25200" cy="12816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92EFD310-C3D5-4114-A0F6-821EC5C6399D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4288873" y="4483097"/>
                  <a:ext cx="608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4156713B-B2A6-49F3-869B-16559A49CF83}"/>
                    </a:ext>
                  </a:extLst>
                </p14:cNvPr>
                <p14:cNvContentPartPr/>
                <p14:nvPr/>
              </p14:nvContentPartPr>
              <p14:xfrm>
                <a:off x="4181593" y="4478417"/>
                <a:ext cx="230760" cy="6444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4156713B-B2A6-49F3-869B-16559A49CF83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4163953" y="4460417"/>
                  <a:ext cx="266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B4B8F01F-9A95-4AD4-B176-116EC8765C39}"/>
                    </a:ext>
                  </a:extLst>
                </p14:cNvPr>
                <p14:cNvContentPartPr/>
                <p14:nvPr/>
              </p14:nvContentPartPr>
              <p14:xfrm>
                <a:off x="4528273" y="4467977"/>
                <a:ext cx="151560" cy="17856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B4B8F01F-9A95-4AD4-B176-116EC8765C39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4510273" y="4449977"/>
                  <a:ext cx="18720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49B13126-3A7F-4D8B-9546-65569D574D9F}"/>
              </a:ext>
            </a:extLst>
          </p:cNvPr>
          <p:cNvGrpSpPr/>
          <p:nvPr/>
        </p:nvGrpSpPr>
        <p:grpSpPr>
          <a:xfrm>
            <a:off x="6156193" y="4237217"/>
            <a:ext cx="795960" cy="334800"/>
            <a:chOff x="6156193" y="4237217"/>
            <a:chExt cx="795960" cy="33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57C3391F-6AD2-4087-A1B7-BDD29AE2F680}"/>
                    </a:ext>
                  </a:extLst>
                </p14:cNvPr>
                <p14:cNvContentPartPr/>
                <p14:nvPr/>
              </p14:nvContentPartPr>
              <p14:xfrm>
                <a:off x="6181753" y="4406777"/>
                <a:ext cx="108360" cy="1512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57C3391F-6AD2-4087-A1B7-BDD29AE2F680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6163753" y="4388777"/>
                  <a:ext cx="144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94C91C7E-082E-4C25-8BAF-ADD5348EDF08}"/>
                    </a:ext>
                  </a:extLst>
                </p14:cNvPr>
                <p14:cNvContentPartPr/>
                <p14:nvPr/>
              </p14:nvContentPartPr>
              <p14:xfrm>
                <a:off x="6156193" y="4507217"/>
                <a:ext cx="151920" cy="1836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94C91C7E-082E-4C25-8BAF-ADD5348EDF08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6138553" y="4489577"/>
                  <a:ext cx="1875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32BF45DF-5D3B-49E7-AA25-C7C5DE341E70}"/>
                    </a:ext>
                  </a:extLst>
                </p14:cNvPr>
                <p14:cNvContentPartPr/>
                <p14:nvPr/>
              </p14:nvContentPartPr>
              <p14:xfrm>
                <a:off x="6483433" y="4300937"/>
                <a:ext cx="249120" cy="27108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32BF45DF-5D3B-49E7-AA25-C7C5DE341E70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6465433" y="4282937"/>
                  <a:ext cx="2847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DEB377F6-2DAC-41A7-A1CE-A0FCB8C3F022}"/>
                    </a:ext>
                  </a:extLst>
                </p14:cNvPr>
                <p14:cNvContentPartPr/>
                <p14:nvPr/>
              </p14:nvContentPartPr>
              <p14:xfrm>
                <a:off x="6858193" y="4259177"/>
                <a:ext cx="24840" cy="7452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DEB377F6-2DAC-41A7-A1CE-A0FCB8C3F022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6840553" y="4241537"/>
                  <a:ext cx="604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539AD85E-8EC9-4318-988B-E81D0BD9185D}"/>
                    </a:ext>
                  </a:extLst>
                </p14:cNvPr>
                <p14:cNvContentPartPr/>
                <p14:nvPr/>
              </p14:nvContentPartPr>
              <p14:xfrm>
                <a:off x="6927313" y="4237217"/>
                <a:ext cx="24840" cy="7776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539AD85E-8EC9-4318-988B-E81D0BD9185D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6909313" y="4219577"/>
                  <a:ext cx="6048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70EB9F89-F3C7-4D13-B4E4-E076F87636F1}"/>
              </a:ext>
            </a:extLst>
          </p:cNvPr>
          <p:cNvGrpSpPr/>
          <p:nvPr/>
        </p:nvGrpSpPr>
        <p:grpSpPr>
          <a:xfrm>
            <a:off x="5184913" y="4262057"/>
            <a:ext cx="766800" cy="344880"/>
            <a:chOff x="5184913" y="4262057"/>
            <a:chExt cx="76680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8892F209-632A-4D81-87C2-85BA580582DE}"/>
                    </a:ext>
                  </a:extLst>
                </p14:cNvPr>
                <p14:cNvContentPartPr/>
                <p14:nvPr/>
              </p14:nvContentPartPr>
              <p14:xfrm>
                <a:off x="5371393" y="4382657"/>
                <a:ext cx="225720" cy="20952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8892F209-632A-4D81-87C2-85BA580582DE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5353753" y="4365017"/>
                  <a:ext cx="2613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6E741028-8A54-4EA1-996C-1597571CAD4C}"/>
                    </a:ext>
                  </a:extLst>
                </p14:cNvPr>
                <p14:cNvContentPartPr/>
                <p14:nvPr/>
              </p14:nvContentPartPr>
              <p14:xfrm>
                <a:off x="5754433" y="4420457"/>
                <a:ext cx="197280" cy="18396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6E741028-8A54-4EA1-996C-1597571CAD4C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5736793" y="4402457"/>
                  <a:ext cx="232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6B971698-4DA9-46E1-A7CA-FEF76D501BC3}"/>
                    </a:ext>
                  </a:extLst>
                </p14:cNvPr>
                <p14:cNvContentPartPr/>
                <p14:nvPr/>
              </p14:nvContentPartPr>
              <p14:xfrm>
                <a:off x="5764513" y="4374377"/>
                <a:ext cx="186480" cy="23256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6B971698-4DA9-46E1-A7CA-FEF76D501BC3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5746873" y="4356377"/>
                  <a:ext cx="2221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54FDFF2B-4C53-4731-BF05-4FAEB6BF4717}"/>
                    </a:ext>
                  </a:extLst>
                </p14:cNvPr>
                <p14:cNvContentPartPr/>
                <p14:nvPr/>
              </p14:nvContentPartPr>
              <p14:xfrm>
                <a:off x="5184913" y="4341617"/>
                <a:ext cx="360" cy="8352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54FDFF2B-4C53-4731-BF05-4FAEB6BF4717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5166913" y="4323977"/>
                  <a:ext cx="36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CFD44663-93F2-4647-9A34-621EE6C41D0C}"/>
                    </a:ext>
                  </a:extLst>
                </p14:cNvPr>
                <p14:cNvContentPartPr/>
                <p14:nvPr/>
              </p14:nvContentPartPr>
              <p14:xfrm>
                <a:off x="5274553" y="4262057"/>
                <a:ext cx="12960" cy="11988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CFD44663-93F2-4647-9A34-621EE6C41D0C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5256913" y="4244057"/>
                  <a:ext cx="4860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A53D4A79-51C9-4B8B-931B-4EAA414CB9EE}"/>
              </a:ext>
            </a:extLst>
          </p:cNvPr>
          <p:cNvGrpSpPr/>
          <p:nvPr/>
        </p:nvGrpSpPr>
        <p:grpSpPr>
          <a:xfrm>
            <a:off x="829273" y="5361497"/>
            <a:ext cx="263520" cy="229680"/>
            <a:chOff x="829273" y="5361497"/>
            <a:chExt cx="26352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C7E30D9C-46E7-48C0-802D-6DA6BCF98EE8}"/>
                    </a:ext>
                  </a:extLst>
                </p14:cNvPr>
                <p14:cNvContentPartPr/>
                <p14:nvPr/>
              </p14:nvContentPartPr>
              <p14:xfrm>
                <a:off x="829273" y="5361497"/>
                <a:ext cx="120600" cy="22968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C7E30D9C-46E7-48C0-802D-6DA6BCF98EE8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811633" y="5343497"/>
                  <a:ext cx="1562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9476C4F8-CD2D-4363-8A2D-2DD69574932F}"/>
                    </a:ext>
                  </a:extLst>
                </p14:cNvPr>
                <p14:cNvContentPartPr/>
                <p14:nvPr/>
              </p14:nvContentPartPr>
              <p14:xfrm>
                <a:off x="1079833" y="5500817"/>
                <a:ext cx="12960" cy="3204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9476C4F8-CD2D-4363-8A2D-2DD69574932F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061833" y="5482817"/>
                  <a:ext cx="4860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1F1C8EBD-9997-4E76-99F7-5B3A16FA75AD}"/>
              </a:ext>
            </a:extLst>
          </p:cNvPr>
          <p:cNvGrpSpPr/>
          <p:nvPr/>
        </p:nvGrpSpPr>
        <p:grpSpPr>
          <a:xfrm>
            <a:off x="1331113" y="5244497"/>
            <a:ext cx="767880" cy="330840"/>
            <a:chOff x="1331113" y="5244497"/>
            <a:chExt cx="76788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173FCE09-1A5A-41D9-83CA-464FB69249E8}"/>
                    </a:ext>
                  </a:extLst>
                </p14:cNvPr>
                <p14:cNvContentPartPr/>
                <p14:nvPr/>
              </p14:nvContentPartPr>
              <p14:xfrm>
                <a:off x="1331113" y="5278337"/>
                <a:ext cx="173880" cy="28296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173FCE09-1A5A-41D9-83CA-464FB69249E8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1313113" y="5260337"/>
                  <a:ext cx="2095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4F747E8C-6DB3-4F87-9BEB-35EB409186BA}"/>
                    </a:ext>
                  </a:extLst>
                </p14:cNvPr>
                <p14:cNvContentPartPr/>
                <p14:nvPr/>
              </p14:nvContentPartPr>
              <p14:xfrm>
                <a:off x="1576993" y="5264657"/>
                <a:ext cx="54360" cy="28620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4F747E8C-6DB3-4F87-9BEB-35EB409186BA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559353" y="5246657"/>
                  <a:ext cx="90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24F4EE33-B3A2-4059-9976-8FF7BFF4179B}"/>
                    </a:ext>
                  </a:extLst>
                </p14:cNvPr>
                <p14:cNvContentPartPr/>
                <p14:nvPr/>
              </p14:nvContentPartPr>
              <p14:xfrm>
                <a:off x="1707313" y="5418377"/>
                <a:ext cx="140040" cy="15264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24F4EE33-B3A2-4059-9976-8FF7BFF4179B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689673" y="5400737"/>
                  <a:ext cx="175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92FA71CB-784D-4409-ABC8-4864FC311AE8}"/>
                    </a:ext>
                  </a:extLst>
                </p14:cNvPr>
                <p14:cNvContentPartPr/>
                <p14:nvPr/>
              </p14:nvContentPartPr>
              <p14:xfrm>
                <a:off x="1706593" y="5244497"/>
                <a:ext cx="392400" cy="33084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92FA71CB-784D-4409-ABC8-4864FC311AE8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688593" y="5226497"/>
                  <a:ext cx="428040" cy="36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A3BDE01C-4E16-437A-B7D3-F0E481FC5CE6}"/>
              </a:ext>
            </a:extLst>
          </p:cNvPr>
          <p:cNvGrpSpPr/>
          <p:nvPr/>
        </p:nvGrpSpPr>
        <p:grpSpPr>
          <a:xfrm>
            <a:off x="2518753" y="5084657"/>
            <a:ext cx="2485080" cy="395640"/>
            <a:chOff x="2518753" y="5084657"/>
            <a:chExt cx="248508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CA6FD246-5DE3-4BFA-BCCB-E9EB203C4AEE}"/>
                    </a:ext>
                  </a:extLst>
                </p14:cNvPr>
                <p14:cNvContentPartPr/>
                <p14:nvPr/>
              </p14:nvContentPartPr>
              <p14:xfrm>
                <a:off x="2518753" y="5209577"/>
                <a:ext cx="257400" cy="27072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CA6FD246-5DE3-4BFA-BCCB-E9EB203C4AEE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2501113" y="5191577"/>
                  <a:ext cx="2930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07E894DD-1FB9-4FB7-AD1F-1FDF8527DA65}"/>
                    </a:ext>
                  </a:extLst>
                </p14:cNvPr>
                <p14:cNvContentPartPr/>
                <p14:nvPr/>
              </p14:nvContentPartPr>
              <p14:xfrm>
                <a:off x="2808193" y="5234777"/>
                <a:ext cx="150120" cy="20592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07E894DD-1FB9-4FB7-AD1F-1FDF8527DA65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2790553" y="5216777"/>
                  <a:ext cx="1857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5CCD59C6-F31D-4D63-835C-B7A2B1230059}"/>
                    </a:ext>
                  </a:extLst>
                </p14:cNvPr>
                <p14:cNvContentPartPr/>
                <p14:nvPr/>
              </p14:nvContentPartPr>
              <p14:xfrm>
                <a:off x="2808553" y="5217857"/>
                <a:ext cx="354960" cy="21636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5CCD59C6-F31D-4D63-835C-B7A2B1230059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2790553" y="5199857"/>
                  <a:ext cx="3906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232DA4A1-B53C-46AC-8E07-ADC2267FCD12}"/>
                    </a:ext>
                  </a:extLst>
                </p14:cNvPr>
                <p14:cNvContentPartPr/>
                <p14:nvPr/>
              </p14:nvContentPartPr>
              <p14:xfrm>
                <a:off x="3284833" y="5217497"/>
                <a:ext cx="277920" cy="21420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232DA4A1-B53C-46AC-8E07-ADC2267FCD12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3266833" y="5199857"/>
                  <a:ext cx="3135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F994FEDB-43DE-4EE7-802C-410D21801960}"/>
                    </a:ext>
                  </a:extLst>
                </p14:cNvPr>
                <p14:cNvContentPartPr/>
                <p14:nvPr/>
              </p14:nvContentPartPr>
              <p14:xfrm>
                <a:off x="3553393" y="5232977"/>
                <a:ext cx="158760" cy="18864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F994FEDB-43DE-4EE7-802C-410D21801960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3535753" y="5214977"/>
                  <a:ext cx="1944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596F1FE1-61D7-462D-B26C-000FB4EE9FCF}"/>
                    </a:ext>
                  </a:extLst>
                </p14:cNvPr>
                <p14:cNvContentPartPr/>
                <p14:nvPr/>
              </p14:nvContentPartPr>
              <p14:xfrm>
                <a:off x="3543313" y="5299937"/>
                <a:ext cx="164520" cy="5148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596F1FE1-61D7-462D-B26C-000FB4EE9FCF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3525313" y="5281937"/>
                  <a:ext cx="2001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DFCC81FB-0428-4D76-840F-2A460EF6F67A}"/>
                    </a:ext>
                  </a:extLst>
                </p14:cNvPr>
                <p14:cNvContentPartPr/>
                <p14:nvPr/>
              </p14:nvContentPartPr>
              <p14:xfrm>
                <a:off x="3776233" y="5228657"/>
                <a:ext cx="140040" cy="19008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DFCC81FB-0428-4D76-840F-2A460EF6F67A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3758593" y="5210657"/>
                  <a:ext cx="175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B345D996-2F24-46F8-BFA7-619271B884D3}"/>
                    </a:ext>
                  </a:extLst>
                </p14:cNvPr>
                <p14:cNvContentPartPr/>
                <p14:nvPr/>
              </p14:nvContentPartPr>
              <p14:xfrm>
                <a:off x="3973153" y="5212817"/>
                <a:ext cx="197280" cy="19116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B345D996-2F24-46F8-BFA7-619271B884D3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3955513" y="5195177"/>
                  <a:ext cx="2329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7E2C1F47-8AC9-4612-B546-1DA163C9D081}"/>
                    </a:ext>
                  </a:extLst>
                </p14:cNvPr>
                <p14:cNvContentPartPr/>
                <p14:nvPr/>
              </p14:nvContentPartPr>
              <p14:xfrm>
                <a:off x="3962353" y="5248457"/>
                <a:ext cx="228960" cy="5436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7E2C1F47-8AC9-4612-B546-1DA163C9D081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3944353" y="5230817"/>
                  <a:ext cx="264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EABCA291-AD7F-4932-A63C-9753769E1C8D}"/>
                    </a:ext>
                  </a:extLst>
                </p14:cNvPr>
                <p14:cNvContentPartPr/>
                <p14:nvPr/>
              </p14:nvContentPartPr>
              <p14:xfrm>
                <a:off x="4259713" y="5155937"/>
                <a:ext cx="405720" cy="21564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EABCA291-AD7F-4932-A63C-9753769E1C8D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4242073" y="5138297"/>
                  <a:ext cx="4413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0DF2E80B-BC10-4D6E-9B42-9E46925D056D}"/>
                    </a:ext>
                  </a:extLst>
                </p14:cNvPr>
                <p14:cNvContentPartPr/>
                <p14:nvPr/>
              </p14:nvContentPartPr>
              <p14:xfrm>
                <a:off x="4516393" y="5099057"/>
                <a:ext cx="284400" cy="6912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0DF2E80B-BC10-4D6E-9B42-9E46925D056D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4498753" y="5081057"/>
                  <a:ext cx="3200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B8267B9A-EAC1-4FB9-B58C-A52019771AE0}"/>
                    </a:ext>
                  </a:extLst>
                </p14:cNvPr>
                <p14:cNvContentPartPr/>
                <p14:nvPr/>
              </p14:nvContentPartPr>
              <p14:xfrm>
                <a:off x="4877473" y="5084657"/>
                <a:ext cx="126360" cy="23436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B8267B9A-EAC1-4FB9-B58C-A52019771AE0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4859473" y="5067017"/>
                  <a:ext cx="16200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4EABB23A-1BCB-4DB1-A676-C476352E4BBC}"/>
              </a:ext>
            </a:extLst>
          </p:cNvPr>
          <p:cNvGrpSpPr/>
          <p:nvPr/>
        </p:nvGrpSpPr>
        <p:grpSpPr>
          <a:xfrm>
            <a:off x="5485873" y="4974137"/>
            <a:ext cx="654480" cy="312480"/>
            <a:chOff x="5485873" y="4974137"/>
            <a:chExt cx="65448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20881625-DD26-4FAA-86E1-C5E5BE96EC5B}"/>
                    </a:ext>
                  </a:extLst>
                </p14:cNvPr>
                <p14:cNvContentPartPr/>
                <p14:nvPr/>
              </p14:nvContentPartPr>
              <p14:xfrm>
                <a:off x="5485873" y="4974137"/>
                <a:ext cx="3600" cy="7740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20881625-DD26-4FAA-86E1-C5E5BE96EC5B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5468233" y="4956137"/>
                  <a:ext cx="39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2F88C056-C778-444F-B7B0-F56843ACD176}"/>
                    </a:ext>
                  </a:extLst>
                </p14:cNvPr>
                <p14:cNvContentPartPr/>
                <p14:nvPr/>
              </p14:nvContentPartPr>
              <p14:xfrm>
                <a:off x="5554993" y="4979537"/>
                <a:ext cx="10080" cy="7920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2F88C056-C778-444F-B7B0-F56843ACD17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5536993" y="4961897"/>
                  <a:ext cx="45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DE612F0C-3BA7-47B7-B29B-B805EEF5FD57}"/>
                    </a:ext>
                  </a:extLst>
                </p14:cNvPr>
                <p14:cNvContentPartPr/>
                <p14:nvPr/>
              </p14:nvContentPartPr>
              <p14:xfrm>
                <a:off x="5705473" y="5008337"/>
                <a:ext cx="167400" cy="27828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DE612F0C-3BA7-47B7-B29B-B805EEF5FD57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5687833" y="4990697"/>
                  <a:ext cx="2030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9F69CBBE-0E05-4E13-81E6-0B1BA78B3531}"/>
                    </a:ext>
                  </a:extLst>
                </p14:cNvPr>
                <p14:cNvContentPartPr/>
                <p14:nvPr/>
              </p14:nvContentPartPr>
              <p14:xfrm>
                <a:off x="5990233" y="5097617"/>
                <a:ext cx="150120" cy="12744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9F69CBBE-0E05-4E13-81E6-0B1BA78B3531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5972593" y="5079617"/>
                  <a:ext cx="1857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29DD26C5-A594-4720-9335-4440943E91D7}"/>
                    </a:ext>
                  </a:extLst>
                </p14:cNvPr>
                <p14:cNvContentPartPr/>
                <p14:nvPr/>
              </p14:nvContentPartPr>
              <p14:xfrm>
                <a:off x="6007513" y="5075297"/>
                <a:ext cx="131040" cy="17784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29DD26C5-A594-4720-9335-4440943E91D7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5989513" y="5057657"/>
                  <a:ext cx="16668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A9DED40A-37B0-4745-8BF3-8048E9F161E0}"/>
              </a:ext>
            </a:extLst>
          </p:cNvPr>
          <p:cNvGrpSpPr/>
          <p:nvPr/>
        </p:nvGrpSpPr>
        <p:grpSpPr>
          <a:xfrm>
            <a:off x="6351313" y="4815737"/>
            <a:ext cx="843120" cy="397800"/>
            <a:chOff x="6351313" y="4815737"/>
            <a:chExt cx="843120" cy="3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A794EB69-3708-4210-BBB7-5149D7AF6FD8}"/>
                    </a:ext>
                  </a:extLst>
                </p14:cNvPr>
                <p14:cNvContentPartPr/>
                <p14:nvPr/>
              </p14:nvContentPartPr>
              <p14:xfrm>
                <a:off x="6351313" y="4974137"/>
                <a:ext cx="195480" cy="23940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A794EB69-3708-4210-BBB7-5149D7AF6FD8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6333313" y="4956137"/>
                  <a:ext cx="2311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7E6B37FD-00E6-43F9-959E-694ED8A09ABF}"/>
                    </a:ext>
                  </a:extLst>
                </p14:cNvPr>
                <p14:cNvContentPartPr/>
                <p14:nvPr/>
              </p14:nvContentPartPr>
              <p14:xfrm>
                <a:off x="6666313" y="4915457"/>
                <a:ext cx="263160" cy="28080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7E6B37FD-00E6-43F9-959E-694ED8A09ABF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6648673" y="4897457"/>
                  <a:ext cx="2988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23742E4B-C273-4DC3-BD19-AF2DB45F9E47}"/>
                    </a:ext>
                  </a:extLst>
                </p14:cNvPr>
                <p14:cNvContentPartPr/>
                <p14:nvPr/>
              </p14:nvContentPartPr>
              <p14:xfrm>
                <a:off x="7096513" y="4815737"/>
                <a:ext cx="97920" cy="6264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23742E4B-C273-4DC3-BD19-AF2DB45F9E47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7078873" y="4798097"/>
                  <a:ext cx="13356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495B9431-2DB7-4889-9F1C-CBA66D426CB4}"/>
              </a:ext>
            </a:extLst>
          </p:cNvPr>
          <p:cNvGrpSpPr/>
          <p:nvPr/>
        </p:nvGrpSpPr>
        <p:grpSpPr>
          <a:xfrm>
            <a:off x="764113" y="6205697"/>
            <a:ext cx="323280" cy="173880"/>
            <a:chOff x="764113" y="6205697"/>
            <a:chExt cx="323280" cy="1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8A9882F4-9033-4553-82BF-7C90C7DA8B15}"/>
                    </a:ext>
                  </a:extLst>
                </p14:cNvPr>
                <p14:cNvContentPartPr/>
                <p14:nvPr/>
              </p14:nvContentPartPr>
              <p14:xfrm>
                <a:off x="764113" y="6205697"/>
                <a:ext cx="131760" cy="17388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8A9882F4-9033-4553-82BF-7C90C7DA8B15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746473" y="6188057"/>
                  <a:ext cx="167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EB5514D3-229F-41F2-ADA5-9A98A35D8547}"/>
                    </a:ext>
                  </a:extLst>
                </p14:cNvPr>
                <p14:cNvContentPartPr/>
                <p14:nvPr/>
              </p14:nvContentPartPr>
              <p14:xfrm>
                <a:off x="1080553" y="6319457"/>
                <a:ext cx="6840" cy="864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EB5514D3-229F-41F2-ADA5-9A98A35D8547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1062913" y="6301817"/>
                  <a:ext cx="4248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D61866CA-8A7D-45D2-9388-BA5275257D11}"/>
              </a:ext>
            </a:extLst>
          </p:cNvPr>
          <p:cNvGrpSpPr/>
          <p:nvPr/>
        </p:nvGrpSpPr>
        <p:grpSpPr>
          <a:xfrm>
            <a:off x="1357393" y="5955857"/>
            <a:ext cx="798480" cy="345240"/>
            <a:chOff x="1357393" y="5955857"/>
            <a:chExt cx="79848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47E759CF-FFAA-4C1A-8501-3601B488C10C}"/>
                    </a:ext>
                  </a:extLst>
                </p14:cNvPr>
                <p14:cNvContentPartPr/>
                <p14:nvPr/>
              </p14:nvContentPartPr>
              <p14:xfrm>
                <a:off x="1357393" y="5976737"/>
                <a:ext cx="162720" cy="32436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47E759CF-FFAA-4C1A-8501-3601B488C10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1339393" y="5959097"/>
                  <a:ext cx="1983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F9E70416-8A27-4E34-8CAD-03ED4308F952}"/>
                    </a:ext>
                  </a:extLst>
                </p14:cNvPr>
                <p14:cNvContentPartPr/>
                <p14:nvPr/>
              </p14:nvContentPartPr>
              <p14:xfrm>
                <a:off x="1595713" y="5956937"/>
                <a:ext cx="101160" cy="32436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F9E70416-8A27-4E34-8CAD-03ED4308F952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1577713" y="5938937"/>
                  <a:ext cx="1368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7733C5B3-C386-48E0-9E69-2E9C60F3D82B}"/>
                    </a:ext>
                  </a:extLst>
                </p14:cNvPr>
                <p14:cNvContentPartPr/>
                <p14:nvPr/>
              </p14:nvContentPartPr>
              <p14:xfrm>
                <a:off x="1818193" y="6084377"/>
                <a:ext cx="127440" cy="16596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7733C5B3-C386-48E0-9E69-2E9C60F3D82B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1800193" y="6066377"/>
                  <a:ext cx="1630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64DD7496-0293-4AC9-8434-4549D6A438E7}"/>
                    </a:ext>
                  </a:extLst>
                </p14:cNvPr>
                <p14:cNvContentPartPr/>
                <p14:nvPr/>
              </p14:nvContentPartPr>
              <p14:xfrm>
                <a:off x="1803433" y="6055937"/>
                <a:ext cx="127440" cy="20484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64DD7496-0293-4AC9-8434-4549D6A438E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785793" y="6038297"/>
                  <a:ext cx="163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01F464CC-DDD8-4C21-9871-2C55C9CB43A5}"/>
                    </a:ext>
                  </a:extLst>
                </p14:cNvPr>
                <p14:cNvContentPartPr/>
                <p14:nvPr/>
              </p14:nvContentPartPr>
              <p14:xfrm>
                <a:off x="2008633" y="5955857"/>
                <a:ext cx="147240" cy="31500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01F464CC-DDD8-4C21-9871-2C55C9CB43A5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990633" y="5938217"/>
                  <a:ext cx="182880" cy="35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3603029F-6716-487C-B9B7-C1135A9EBDEA}"/>
              </a:ext>
            </a:extLst>
          </p:cNvPr>
          <p:cNvGrpSpPr/>
          <p:nvPr/>
        </p:nvGrpSpPr>
        <p:grpSpPr>
          <a:xfrm>
            <a:off x="2468713" y="5863697"/>
            <a:ext cx="2290320" cy="358560"/>
            <a:chOff x="2468713" y="5863697"/>
            <a:chExt cx="229032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29DCC6A5-1811-4FFC-8796-3637331E6726}"/>
                    </a:ext>
                  </a:extLst>
                </p14:cNvPr>
                <p14:cNvContentPartPr/>
                <p14:nvPr/>
              </p14:nvContentPartPr>
              <p14:xfrm>
                <a:off x="2468713" y="5937857"/>
                <a:ext cx="139680" cy="28440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29DCC6A5-1811-4FFC-8796-3637331E6726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2450713" y="5919857"/>
                  <a:ext cx="1753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A9E64BA0-39EC-42E0-BE20-71B6F09274F2}"/>
                    </a:ext>
                  </a:extLst>
                </p14:cNvPr>
                <p14:cNvContentPartPr/>
                <p14:nvPr/>
              </p14:nvContentPartPr>
              <p14:xfrm>
                <a:off x="2515513" y="6056297"/>
                <a:ext cx="157680" cy="13536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A9E64BA0-39EC-42E0-BE20-71B6F09274F2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2497873" y="6038297"/>
                  <a:ext cx="193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14B7152A-34AC-4855-BE0C-436C9C0D4AEB}"/>
                    </a:ext>
                  </a:extLst>
                </p14:cNvPr>
                <p14:cNvContentPartPr/>
                <p14:nvPr/>
              </p14:nvContentPartPr>
              <p14:xfrm>
                <a:off x="2752753" y="5960177"/>
                <a:ext cx="153000" cy="24048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14B7152A-34AC-4855-BE0C-436C9C0D4AEB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2735113" y="5942177"/>
                  <a:ext cx="1886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64AE60F1-1240-4600-97C3-0B250341F0F8}"/>
                    </a:ext>
                  </a:extLst>
                </p14:cNvPr>
                <p14:cNvContentPartPr/>
                <p14:nvPr/>
              </p14:nvContentPartPr>
              <p14:xfrm>
                <a:off x="2738713" y="5927057"/>
                <a:ext cx="426600" cy="20196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64AE60F1-1240-4600-97C3-0B250341F0F8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2720713" y="5909057"/>
                  <a:ext cx="462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91B684C2-693C-462C-B7B2-F2756B0D44CE}"/>
                    </a:ext>
                  </a:extLst>
                </p14:cNvPr>
                <p14:cNvContentPartPr/>
                <p14:nvPr/>
              </p14:nvContentPartPr>
              <p14:xfrm>
                <a:off x="3252073" y="5939297"/>
                <a:ext cx="308520" cy="24084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91B684C2-693C-462C-B7B2-F2756B0D44CE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3234433" y="5921657"/>
                  <a:ext cx="3441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80F2A50D-468C-4B08-A447-0B7F4953EA89}"/>
                    </a:ext>
                  </a:extLst>
                </p14:cNvPr>
                <p14:cNvContentPartPr/>
                <p14:nvPr/>
              </p14:nvContentPartPr>
              <p14:xfrm>
                <a:off x="3514513" y="5943977"/>
                <a:ext cx="158760" cy="20052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80F2A50D-468C-4B08-A447-0B7F4953EA89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3496513" y="5926337"/>
                  <a:ext cx="194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81CEF1BE-D749-45C8-AD54-5260F114BE78}"/>
                    </a:ext>
                  </a:extLst>
                </p14:cNvPr>
                <p14:cNvContentPartPr/>
                <p14:nvPr/>
              </p14:nvContentPartPr>
              <p14:xfrm>
                <a:off x="3511633" y="6009137"/>
                <a:ext cx="176040" cy="4824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81CEF1BE-D749-45C8-AD54-5260F114BE78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3493993" y="5991497"/>
                  <a:ext cx="211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88312CD8-A933-49AE-8FC2-FAB429B17B56}"/>
                    </a:ext>
                  </a:extLst>
                </p14:cNvPr>
                <p14:cNvContentPartPr/>
                <p14:nvPr/>
              </p14:nvContentPartPr>
              <p14:xfrm>
                <a:off x="3702073" y="5928497"/>
                <a:ext cx="101520" cy="20808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88312CD8-A933-49AE-8FC2-FAB429B17B56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684433" y="5910857"/>
                  <a:ext cx="1371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E2AF2E00-F76E-4101-8AEA-54425323A8CD}"/>
                    </a:ext>
                  </a:extLst>
                </p14:cNvPr>
                <p14:cNvContentPartPr/>
                <p14:nvPr/>
              </p14:nvContentPartPr>
              <p14:xfrm>
                <a:off x="3880273" y="5915177"/>
                <a:ext cx="178560" cy="18828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E2AF2E00-F76E-4101-8AEA-54425323A8CD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862273" y="5897177"/>
                  <a:ext cx="2142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135BB3A8-8574-4B04-B8A6-CC11EFB56B1D}"/>
                    </a:ext>
                  </a:extLst>
                </p14:cNvPr>
                <p14:cNvContentPartPr/>
                <p14:nvPr/>
              </p14:nvContentPartPr>
              <p14:xfrm>
                <a:off x="3802513" y="5958737"/>
                <a:ext cx="295200" cy="2664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135BB3A8-8574-4B04-B8A6-CC11EFB56B1D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784873" y="5940737"/>
                  <a:ext cx="3308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59E58A15-C7EA-4132-B4EB-C811F42575A6}"/>
                    </a:ext>
                  </a:extLst>
                </p14:cNvPr>
                <p14:cNvContentPartPr/>
                <p14:nvPr/>
              </p14:nvContentPartPr>
              <p14:xfrm>
                <a:off x="4098793" y="5903297"/>
                <a:ext cx="377280" cy="14868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59E58A15-C7EA-4132-B4EB-C811F42575A6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4081153" y="5885657"/>
                  <a:ext cx="412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D865570A-3B02-4623-B5ED-85E16297C462}"/>
                    </a:ext>
                  </a:extLst>
                </p14:cNvPr>
                <p14:cNvContentPartPr/>
                <p14:nvPr/>
              </p14:nvContentPartPr>
              <p14:xfrm>
                <a:off x="4294273" y="5869817"/>
                <a:ext cx="464760" cy="5112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D865570A-3B02-4623-B5ED-85E16297C462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4276273" y="5852177"/>
                  <a:ext cx="5004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90CB51FD-0CFA-4B1D-A99D-B157170C80F5}"/>
                    </a:ext>
                  </a:extLst>
                </p14:cNvPr>
                <p14:cNvContentPartPr/>
                <p14:nvPr/>
              </p14:nvContentPartPr>
              <p14:xfrm>
                <a:off x="4598833" y="5863697"/>
                <a:ext cx="154440" cy="21636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90CB51FD-0CFA-4B1D-A99D-B157170C80F5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4581193" y="5845697"/>
                  <a:ext cx="19008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C4D3E042-CFEF-4F32-8903-5FA5955E9DA4}"/>
              </a:ext>
            </a:extLst>
          </p:cNvPr>
          <p:cNvGrpSpPr/>
          <p:nvPr/>
        </p:nvGrpSpPr>
        <p:grpSpPr>
          <a:xfrm>
            <a:off x="5405593" y="5778377"/>
            <a:ext cx="139680" cy="124200"/>
            <a:chOff x="5405593" y="5778377"/>
            <a:chExt cx="139680" cy="12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F3DF695D-3B84-4FDF-8E03-E640F51F6054}"/>
                    </a:ext>
                  </a:extLst>
                </p14:cNvPr>
                <p14:cNvContentPartPr/>
                <p14:nvPr/>
              </p14:nvContentPartPr>
              <p14:xfrm>
                <a:off x="5405593" y="5778377"/>
                <a:ext cx="32760" cy="12420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F3DF695D-3B84-4FDF-8E03-E640F51F6054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5387953" y="5760737"/>
                  <a:ext cx="68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F4DD6834-B6F6-4467-B726-6BE6D207F88E}"/>
                    </a:ext>
                  </a:extLst>
                </p14:cNvPr>
                <p14:cNvContentPartPr/>
                <p14:nvPr/>
              </p14:nvContentPartPr>
              <p14:xfrm>
                <a:off x="5516833" y="5827337"/>
                <a:ext cx="28440" cy="7092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F4DD6834-B6F6-4467-B726-6BE6D207F88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5498833" y="5809697"/>
                  <a:ext cx="6408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8D7887D1-CD49-463B-A8E5-24EB48F33CF6}"/>
              </a:ext>
            </a:extLst>
          </p:cNvPr>
          <p:cNvGrpSpPr/>
          <p:nvPr/>
        </p:nvGrpSpPr>
        <p:grpSpPr>
          <a:xfrm>
            <a:off x="5751913" y="5852897"/>
            <a:ext cx="533160" cy="311760"/>
            <a:chOff x="5751913" y="5852897"/>
            <a:chExt cx="53316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0181A7D5-053B-4312-80B0-ACC0BE14A10B}"/>
                    </a:ext>
                  </a:extLst>
                </p14:cNvPr>
                <p14:cNvContentPartPr/>
                <p14:nvPr/>
              </p14:nvContentPartPr>
              <p14:xfrm>
                <a:off x="5751913" y="5852897"/>
                <a:ext cx="285120" cy="31176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0181A7D5-053B-4312-80B0-ACC0BE14A10B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5733913" y="5834897"/>
                  <a:ext cx="3207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F1703011-A4DE-4CB2-A478-E2B0E2ED62CE}"/>
                    </a:ext>
                  </a:extLst>
                </p14:cNvPr>
                <p14:cNvContentPartPr/>
                <p14:nvPr/>
              </p14:nvContentPartPr>
              <p14:xfrm>
                <a:off x="6105433" y="5909777"/>
                <a:ext cx="179640" cy="20160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F1703011-A4DE-4CB2-A478-E2B0E2ED62CE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6087793" y="5891777"/>
                  <a:ext cx="2152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9C269561-ED6F-45A9-A941-144F80402258}"/>
                    </a:ext>
                  </a:extLst>
                </p14:cNvPr>
                <p14:cNvContentPartPr/>
                <p14:nvPr/>
              </p14:nvContentPartPr>
              <p14:xfrm>
                <a:off x="6085633" y="5889977"/>
                <a:ext cx="187200" cy="22392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9C269561-ED6F-45A9-A941-144F80402258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6067633" y="5871977"/>
                  <a:ext cx="22284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8C9C9490-8D28-46D3-8B39-682941FB7920}"/>
              </a:ext>
            </a:extLst>
          </p:cNvPr>
          <p:cNvGrpSpPr/>
          <p:nvPr/>
        </p:nvGrpSpPr>
        <p:grpSpPr>
          <a:xfrm>
            <a:off x="6517993" y="5863697"/>
            <a:ext cx="173520" cy="113040"/>
            <a:chOff x="6517993" y="5863697"/>
            <a:chExt cx="1735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803B6782-D70C-4A47-9156-6F3AC5E5EF7E}"/>
                    </a:ext>
                  </a:extLst>
                </p14:cNvPr>
                <p14:cNvContentPartPr/>
                <p14:nvPr/>
              </p14:nvContentPartPr>
              <p14:xfrm>
                <a:off x="6517993" y="5863697"/>
                <a:ext cx="149040" cy="3204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803B6782-D70C-4A47-9156-6F3AC5E5EF7E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6500353" y="5845697"/>
                  <a:ext cx="1846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A4D2A0B8-769D-452B-A4D8-C5C744261D0D}"/>
                    </a:ext>
                  </a:extLst>
                </p14:cNvPr>
                <p14:cNvContentPartPr/>
                <p14:nvPr/>
              </p14:nvContentPartPr>
              <p14:xfrm>
                <a:off x="6540313" y="5952257"/>
                <a:ext cx="151200" cy="2448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A4D2A0B8-769D-452B-A4D8-C5C744261D0D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6522673" y="5934257"/>
                  <a:ext cx="186840" cy="6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1">
            <p14:nvContentPartPr>
              <p14:cNvPr id="578" name="Ink 577">
                <a:extLst>
                  <a:ext uri="{FF2B5EF4-FFF2-40B4-BE49-F238E27FC236}">
                    <a16:creationId xmlns:a16="http://schemas.microsoft.com/office/drawing/2014/main" id="{F716DBAD-8CAC-4E2F-9426-147E298DE034}"/>
                  </a:ext>
                </a:extLst>
              </p14:cNvPr>
              <p14:cNvContentPartPr/>
              <p14:nvPr/>
            </p14:nvContentPartPr>
            <p14:xfrm>
              <a:off x="6909313" y="5770457"/>
              <a:ext cx="170640" cy="348480"/>
            </p14:xfrm>
          </p:contentPart>
        </mc:Choice>
        <mc:Fallback xmlns="">
          <p:pic>
            <p:nvPicPr>
              <p:cNvPr id="578" name="Ink 577">
                <a:extLst>
                  <a:ext uri="{FF2B5EF4-FFF2-40B4-BE49-F238E27FC236}">
                    <a16:creationId xmlns:a16="http://schemas.microsoft.com/office/drawing/2014/main" id="{F716DBAD-8CAC-4E2F-9426-147E298DE034}"/>
                  </a:ext>
                </a:extLst>
              </p:cNvPr>
              <p:cNvPicPr/>
              <p:nvPr/>
            </p:nvPicPr>
            <p:blipFill>
              <a:blip r:embed="rId742"/>
              <a:stretch>
                <a:fillRect/>
              </a:stretch>
            </p:blipFill>
            <p:spPr>
              <a:xfrm>
                <a:off x="6891313" y="5752817"/>
                <a:ext cx="20628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3" name="Group 582">
            <a:extLst>
              <a:ext uri="{FF2B5EF4-FFF2-40B4-BE49-F238E27FC236}">
                <a16:creationId xmlns:a16="http://schemas.microsoft.com/office/drawing/2014/main" id="{AB9D7F57-C3CE-41D0-BB1C-C86BD9CE6430}"/>
              </a:ext>
            </a:extLst>
          </p:cNvPr>
          <p:cNvGrpSpPr/>
          <p:nvPr/>
        </p:nvGrpSpPr>
        <p:grpSpPr>
          <a:xfrm>
            <a:off x="7324393" y="5703497"/>
            <a:ext cx="114120" cy="79920"/>
            <a:chOff x="7324393" y="5703497"/>
            <a:chExt cx="114120" cy="7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F7556457-DDDF-4A6C-9F8D-88B408E13EAA}"/>
                    </a:ext>
                  </a:extLst>
                </p14:cNvPr>
                <p14:cNvContentPartPr/>
                <p14:nvPr/>
              </p14:nvContentPartPr>
              <p14:xfrm>
                <a:off x="7324393" y="5714297"/>
                <a:ext cx="30240" cy="6912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F7556457-DDDF-4A6C-9F8D-88B408E13EAA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7306753" y="5696297"/>
                  <a:ext cx="65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B27D1FC4-B209-4FDD-8BAD-C0831F3E948B}"/>
                    </a:ext>
                  </a:extLst>
                </p14:cNvPr>
                <p14:cNvContentPartPr/>
                <p14:nvPr/>
              </p14:nvContentPartPr>
              <p14:xfrm>
                <a:off x="7398553" y="5703497"/>
                <a:ext cx="39960" cy="6084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B27D1FC4-B209-4FDD-8BAD-C0831F3E948B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7380553" y="5685497"/>
                  <a:ext cx="75600" cy="9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955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2223</TotalTime>
  <Words>16</Words>
  <Application>Microsoft Office PowerPoint</Application>
  <PresentationFormat>Widescreen</PresentationFormat>
  <Paragraphs>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13</cp:revision>
  <dcterms:created xsi:type="dcterms:W3CDTF">2020-02-17T03:00:05Z</dcterms:created>
  <dcterms:modified xsi:type="dcterms:W3CDTF">2020-02-25T03:23:44Z</dcterms:modified>
</cp:coreProperties>
</file>