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70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B5492D-9A51-43EE-B555-2561A0C31908}" v="230" dt="2020-02-24T22:16:01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271" autoAdjust="0"/>
  </p:normalViewPr>
  <p:slideViewPr>
    <p:cSldViewPr snapToGrid="0">
      <p:cViewPr varScale="1">
        <p:scale>
          <a:sx n="32" d="100"/>
          <a:sy n="32" d="100"/>
        </p:scale>
        <p:origin x="7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457402B9-0B43-4CA2-ADD5-DBF24D736EB6}"/>
    <pc:docChg chg="custSel addSld delSld modSld sldOrd">
      <pc:chgData name="Kimberly Brehm" userId="8c2b6ab9-3f19-41de-a892-34e3c36865ec" providerId="ADAL" clId="{457402B9-0B43-4CA2-ADD5-DBF24D736EB6}" dt="2020-02-24T22:16:01.874" v="1284"/>
      <pc:docMkLst>
        <pc:docMk/>
      </pc:docMkLst>
      <pc:sldChg chg="addSp delSp modSp modTransition modAnim">
        <pc:chgData name="Kimberly Brehm" userId="8c2b6ab9-3f19-41de-a892-34e3c36865ec" providerId="ADAL" clId="{457402B9-0B43-4CA2-ADD5-DBF24D736EB6}" dt="2020-02-24T21:29:08.384" v="394"/>
        <pc:sldMkLst>
          <pc:docMk/>
          <pc:sldMk cId="4186269951" sldId="256"/>
        </pc:sldMkLst>
        <pc:picChg chg="del">
          <ac:chgData name="Kimberly Brehm" userId="8c2b6ab9-3f19-41de-a892-34e3c36865ec" providerId="ADAL" clId="{457402B9-0B43-4CA2-ADD5-DBF24D736EB6}" dt="2020-02-24T21:03:04.369" v="8"/>
          <ac:picMkLst>
            <pc:docMk/>
            <pc:sldMk cId="4186269951" sldId="256"/>
            <ac:picMk id="2" creationId="{12BB90D8-C0D1-4BAC-9831-945256395D23}"/>
          </ac:picMkLst>
        </pc:picChg>
        <pc:picChg chg="add mod">
          <ac:chgData name="Kimberly Brehm" userId="8c2b6ab9-3f19-41de-a892-34e3c36865ec" providerId="ADAL" clId="{457402B9-0B43-4CA2-ADD5-DBF24D736EB6}" dt="2020-02-24T21:29:08.384" v="394"/>
          <ac:picMkLst>
            <pc:docMk/>
            <pc:sldMk cId="4186269951" sldId="256"/>
            <ac:picMk id="3" creationId="{86A97B1F-546F-4C2A-B6BA-5DF4DC0B2A9B}"/>
          </ac:picMkLst>
        </pc:picChg>
      </pc:sldChg>
      <pc:sldChg chg="addSp delSp modSp ord modTransition modAnim">
        <pc:chgData name="Kimberly Brehm" userId="8c2b6ab9-3f19-41de-a892-34e3c36865ec" providerId="ADAL" clId="{457402B9-0B43-4CA2-ADD5-DBF24D736EB6}" dt="2020-02-24T22:16:01.874" v="1284"/>
        <pc:sldMkLst>
          <pc:docMk/>
          <pc:sldMk cId="3505249617" sldId="264"/>
        </pc:sldMkLst>
        <pc:spChg chg="mod">
          <ac:chgData name="Kimberly Brehm" userId="8c2b6ab9-3f19-41de-a892-34e3c36865ec" providerId="ADAL" clId="{457402B9-0B43-4CA2-ADD5-DBF24D736EB6}" dt="2020-02-24T22:15:25.311" v="1283" actId="1076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 Brehm" userId="8c2b6ab9-3f19-41de-a892-34e3c36865ec" providerId="ADAL" clId="{457402B9-0B43-4CA2-ADD5-DBF24D736EB6}" dt="2020-02-24T22:16:01.874" v="1284"/>
          <ac:picMkLst>
            <pc:docMk/>
            <pc:sldMk cId="3505249617" sldId="264"/>
            <ac:picMk id="4" creationId="{599C46CC-BD0B-476E-8B70-CA3DE3218901}"/>
          </ac:picMkLst>
        </pc:picChg>
        <pc:picChg chg="del">
          <ac:chgData name="Kimberly Brehm" userId="8c2b6ab9-3f19-41de-a892-34e3c36865ec" providerId="ADAL" clId="{457402B9-0B43-4CA2-ADD5-DBF24D736EB6}" dt="2020-02-24T21:03:04.369" v="8"/>
          <ac:picMkLst>
            <pc:docMk/>
            <pc:sldMk cId="3505249617" sldId="264"/>
            <ac:picMk id="5" creationId="{63CD5DB2-CDEE-4A5A-BB0E-CD5822F09FA3}"/>
          </ac:picMkLst>
        </pc:picChg>
      </pc:sldChg>
      <pc:sldChg chg="addSp delSp modSp add">
        <pc:chgData name="Kimberly Brehm" userId="8c2b6ab9-3f19-41de-a892-34e3c36865ec" providerId="ADAL" clId="{457402B9-0B43-4CA2-ADD5-DBF24D736EB6}" dt="2020-02-24T21:34:43.150" v="397"/>
        <pc:sldMkLst>
          <pc:docMk/>
          <pc:sldMk cId="108809169" sldId="265"/>
        </pc:sldMkLst>
        <pc:grpChg chg="del mod">
          <ac:chgData name="Kimberly Brehm" userId="8c2b6ab9-3f19-41de-a892-34e3c36865ec" providerId="ADAL" clId="{457402B9-0B43-4CA2-ADD5-DBF24D736EB6}" dt="2020-02-24T21:09:30.534" v="26"/>
          <ac:grpSpMkLst>
            <pc:docMk/>
            <pc:sldMk cId="108809169" sldId="265"/>
            <ac:grpSpMk id="5" creationId="{C87051CF-9019-4556-824E-64F8A55BE104}"/>
          </ac:grpSpMkLst>
        </pc:grpChg>
        <pc:grpChg chg="del mod">
          <ac:chgData name="Kimberly Brehm" userId="8c2b6ab9-3f19-41de-a892-34e3c36865ec" providerId="ADAL" clId="{457402B9-0B43-4CA2-ADD5-DBF24D736EB6}" dt="2020-02-24T21:09:34.139" v="34"/>
          <ac:grpSpMkLst>
            <pc:docMk/>
            <pc:sldMk cId="108809169" sldId="265"/>
            <ac:grpSpMk id="12" creationId="{AA4D1BDF-401E-4698-8DCF-6D0C6AE8E995}"/>
          </ac:grpSpMkLst>
        </pc:grpChg>
        <pc:grpChg chg="mod">
          <ac:chgData name="Kimberly Brehm" userId="8c2b6ab9-3f19-41de-a892-34e3c36865ec" providerId="ADAL" clId="{457402B9-0B43-4CA2-ADD5-DBF24D736EB6}" dt="2020-02-24T21:09:34.139" v="34"/>
          <ac:grpSpMkLst>
            <pc:docMk/>
            <pc:sldMk cId="108809169" sldId="265"/>
            <ac:grpSpMk id="20" creationId="{B4677CAF-EA6B-46D6-AC74-17BD65FF0213}"/>
          </ac:grpSpMkLst>
        </pc:grpChg>
        <pc:grpChg chg="mod">
          <ac:chgData name="Kimberly Brehm" userId="8c2b6ab9-3f19-41de-a892-34e3c36865ec" providerId="ADAL" clId="{457402B9-0B43-4CA2-ADD5-DBF24D736EB6}" dt="2020-02-24T21:09:46.794" v="52"/>
          <ac:grpSpMkLst>
            <pc:docMk/>
            <pc:sldMk cId="108809169" sldId="265"/>
            <ac:grpSpMk id="38" creationId="{1008109A-DA07-428F-8929-0FA5E5EF1180}"/>
          </ac:grpSpMkLst>
        </pc:grpChg>
        <pc:grpChg chg="mod">
          <ac:chgData name="Kimberly Brehm" userId="8c2b6ab9-3f19-41de-a892-34e3c36865ec" providerId="ADAL" clId="{457402B9-0B43-4CA2-ADD5-DBF24D736EB6}" dt="2020-02-24T21:09:46.794" v="52"/>
          <ac:grpSpMkLst>
            <pc:docMk/>
            <pc:sldMk cId="108809169" sldId="265"/>
            <ac:grpSpMk id="39" creationId="{DCED8B34-B75B-495C-AF6F-2849EE326013}"/>
          </ac:grpSpMkLst>
        </pc:grpChg>
        <pc:grpChg chg="del mod">
          <ac:chgData name="Kimberly Brehm" userId="8c2b6ab9-3f19-41de-a892-34e3c36865ec" providerId="ADAL" clId="{457402B9-0B43-4CA2-ADD5-DBF24D736EB6}" dt="2020-02-24T21:24:04.257" v="61"/>
          <ac:grpSpMkLst>
            <pc:docMk/>
            <pc:sldMk cId="108809169" sldId="265"/>
            <ac:grpSpMk id="42" creationId="{99D6DCF2-D117-47C3-89F1-299F947F7C1A}"/>
          </ac:grpSpMkLst>
        </pc:grpChg>
        <pc:grpChg chg="del mod">
          <ac:chgData name="Kimberly Brehm" userId="8c2b6ab9-3f19-41de-a892-34e3c36865ec" providerId="ADAL" clId="{457402B9-0B43-4CA2-ADD5-DBF24D736EB6}" dt="2020-02-24T21:24:03.332" v="59"/>
          <ac:grpSpMkLst>
            <pc:docMk/>
            <pc:sldMk cId="108809169" sldId="265"/>
            <ac:grpSpMk id="45" creationId="{0058C3E9-097C-43F4-96C7-E016A8A5916B}"/>
          </ac:grpSpMkLst>
        </pc:grpChg>
        <pc:grpChg chg="mod">
          <ac:chgData name="Kimberly Brehm" userId="8c2b6ab9-3f19-41de-a892-34e3c36865ec" providerId="ADAL" clId="{457402B9-0B43-4CA2-ADD5-DBF24D736EB6}" dt="2020-02-24T21:24:22.072" v="94"/>
          <ac:grpSpMkLst>
            <pc:docMk/>
            <pc:sldMk cId="108809169" sldId="265"/>
            <ac:grpSpMk id="77" creationId="{E54DE68B-772C-477C-81FC-0F102FC9D0AD}"/>
          </ac:grpSpMkLst>
        </pc:grpChg>
        <pc:grpChg chg="mod">
          <ac:chgData name="Kimberly Brehm" userId="8c2b6ab9-3f19-41de-a892-34e3c36865ec" providerId="ADAL" clId="{457402B9-0B43-4CA2-ADD5-DBF24D736EB6}" dt="2020-02-24T21:24:22.072" v="94"/>
          <ac:grpSpMkLst>
            <pc:docMk/>
            <pc:sldMk cId="108809169" sldId="265"/>
            <ac:grpSpMk id="78" creationId="{D02C1BC2-177F-4AF6-9486-F3C214C97E79}"/>
          </ac:grpSpMkLst>
        </pc:grpChg>
        <pc:grpChg chg="mod">
          <ac:chgData name="Kimberly Brehm" userId="8c2b6ab9-3f19-41de-a892-34e3c36865ec" providerId="ADAL" clId="{457402B9-0B43-4CA2-ADD5-DBF24D736EB6}" dt="2020-02-24T21:24:22.072" v="94"/>
          <ac:grpSpMkLst>
            <pc:docMk/>
            <pc:sldMk cId="108809169" sldId="265"/>
            <ac:grpSpMk id="79" creationId="{275315E4-A8F7-4608-B0CF-C994C9810103}"/>
          </ac:grpSpMkLst>
        </pc:grpChg>
        <pc:grpChg chg="mod">
          <ac:chgData name="Kimberly Brehm" userId="8c2b6ab9-3f19-41de-a892-34e3c36865ec" providerId="ADAL" clId="{457402B9-0B43-4CA2-ADD5-DBF24D736EB6}" dt="2020-02-24T21:24:22.072" v="94"/>
          <ac:grpSpMkLst>
            <pc:docMk/>
            <pc:sldMk cId="108809169" sldId="265"/>
            <ac:grpSpMk id="80" creationId="{2DF38C0B-926E-4763-8159-1F2D128D7F55}"/>
          </ac:grpSpMkLst>
        </pc:grpChg>
        <pc:grpChg chg="mod">
          <ac:chgData name="Kimberly Brehm" userId="8c2b6ab9-3f19-41de-a892-34e3c36865ec" providerId="ADAL" clId="{457402B9-0B43-4CA2-ADD5-DBF24D736EB6}" dt="2020-02-24T21:24:22.072" v="94"/>
          <ac:grpSpMkLst>
            <pc:docMk/>
            <pc:sldMk cId="108809169" sldId="265"/>
            <ac:grpSpMk id="81" creationId="{36E78C38-A344-40B6-80DD-E318DA422F03}"/>
          </ac:grpSpMkLst>
        </pc:grpChg>
        <pc:grpChg chg="del mod">
          <ac:chgData name="Kimberly Brehm" userId="8c2b6ab9-3f19-41de-a892-34e3c36865ec" providerId="ADAL" clId="{457402B9-0B43-4CA2-ADD5-DBF24D736EB6}" dt="2020-02-24T21:25:38.475" v="184"/>
          <ac:grpSpMkLst>
            <pc:docMk/>
            <pc:sldMk cId="108809169" sldId="265"/>
            <ac:grpSpMk id="102" creationId="{6DDD9594-01D3-441A-AA39-DDAC88B93303}"/>
          </ac:grpSpMkLst>
        </pc:grpChg>
        <pc:grpChg chg="del mod">
          <ac:chgData name="Kimberly Brehm" userId="8c2b6ab9-3f19-41de-a892-34e3c36865ec" providerId="ADAL" clId="{457402B9-0B43-4CA2-ADD5-DBF24D736EB6}" dt="2020-02-24T21:25:38.574" v="226"/>
          <ac:grpSpMkLst>
            <pc:docMk/>
            <pc:sldMk cId="108809169" sldId="265"/>
            <ac:grpSpMk id="103" creationId="{4A15A758-0EC5-4A7F-9283-FA6262CC395B}"/>
          </ac:grpSpMkLst>
        </pc:grpChg>
        <pc:grpChg chg="del mod">
          <ac:chgData name="Kimberly Brehm" userId="8c2b6ab9-3f19-41de-a892-34e3c36865ec" providerId="ADAL" clId="{457402B9-0B43-4CA2-ADD5-DBF24D736EB6}" dt="2020-02-24T21:25:38.554" v="215"/>
          <ac:grpSpMkLst>
            <pc:docMk/>
            <pc:sldMk cId="108809169" sldId="265"/>
            <ac:grpSpMk id="104" creationId="{296F0AB4-99EF-4E7E-AC7C-7F7C1F4FD35C}"/>
          </ac:grpSpMkLst>
        </pc:grpChg>
        <pc:grpChg chg="del mod">
          <ac:chgData name="Kimberly Brehm" userId="8c2b6ab9-3f19-41de-a892-34e3c36865ec" providerId="ADAL" clId="{457402B9-0B43-4CA2-ADD5-DBF24D736EB6}" dt="2020-02-24T21:25:38.485" v="188"/>
          <ac:grpSpMkLst>
            <pc:docMk/>
            <pc:sldMk cId="108809169" sldId="265"/>
            <ac:grpSpMk id="105" creationId="{783803AB-A31F-4B05-A4A0-B82A82746373}"/>
          </ac:grpSpMkLst>
        </pc:grpChg>
        <pc:grpChg chg="del mod">
          <ac:chgData name="Kimberly Brehm" userId="8c2b6ab9-3f19-41de-a892-34e3c36865ec" providerId="ADAL" clId="{457402B9-0B43-4CA2-ADD5-DBF24D736EB6}" dt="2020-02-24T21:25:38.460" v="177"/>
          <ac:grpSpMkLst>
            <pc:docMk/>
            <pc:sldMk cId="108809169" sldId="265"/>
            <ac:grpSpMk id="106" creationId="{FE13723C-D3C6-4D23-812B-41AF92D92BEB}"/>
          </ac:grpSpMkLst>
        </pc:grpChg>
        <pc:grpChg chg="del mod">
          <ac:chgData name="Kimberly Brehm" userId="8c2b6ab9-3f19-41de-a892-34e3c36865ec" providerId="ADAL" clId="{457402B9-0B43-4CA2-ADD5-DBF24D736EB6}" dt="2020-02-24T21:25:38.574" v="228"/>
          <ac:grpSpMkLst>
            <pc:docMk/>
            <pc:sldMk cId="108809169" sldId="265"/>
            <ac:grpSpMk id="140" creationId="{7457DA4C-DA81-4B20-8FD9-C489704AEDEA}"/>
          </ac:grpSpMkLst>
        </pc:grpChg>
        <pc:grpChg chg="del mod">
          <ac:chgData name="Kimberly Brehm" userId="8c2b6ab9-3f19-41de-a892-34e3c36865ec" providerId="ADAL" clId="{457402B9-0B43-4CA2-ADD5-DBF24D736EB6}" dt="2020-02-24T21:25:38.564" v="220"/>
          <ac:grpSpMkLst>
            <pc:docMk/>
            <pc:sldMk cId="108809169" sldId="265"/>
            <ac:grpSpMk id="141" creationId="{70D13845-97BF-4CFF-A422-A202F0096D30}"/>
          </ac:grpSpMkLst>
        </pc:grpChg>
        <pc:grpChg chg="del mod">
          <ac:chgData name="Kimberly Brehm" userId="8c2b6ab9-3f19-41de-a892-34e3c36865ec" providerId="ADAL" clId="{457402B9-0B43-4CA2-ADD5-DBF24D736EB6}" dt="2020-02-24T21:25:38.574" v="227"/>
          <ac:grpSpMkLst>
            <pc:docMk/>
            <pc:sldMk cId="108809169" sldId="265"/>
            <ac:grpSpMk id="142" creationId="{EEBD9372-A21A-46A9-AC9D-2BE62B2A4250}"/>
          </ac:grpSpMkLst>
        </pc:grpChg>
        <pc:grpChg chg="del mod">
          <ac:chgData name="Kimberly Brehm" userId="8c2b6ab9-3f19-41de-a892-34e3c36865ec" providerId="ADAL" clId="{457402B9-0B43-4CA2-ADD5-DBF24D736EB6}" dt="2020-02-24T21:25:38.534" v="209"/>
          <ac:grpSpMkLst>
            <pc:docMk/>
            <pc:sldMk cId="108809169" sldId="265"/>
            <ac:grpSpMk id="143" creationId="{62B0D1F8-3D90-4A1E-92B1-6EF8E41B6B9F}"/>
          </ac:grpSpMkLst>
        </pc:grpChg>
        <pc:grpChg chg="del mod">
          <ac:chgData name="Kimberly Brehm" userId="8c2b6ab9-3f19-41de-a892-34e3c36865ec" providerId="ADAL" clId="{457402B9-0B43-4CA2-ADD5-DBF24D736EB6}" dt="2020-02-24T21:25:38.493" v="191"/>
          <ac:grpSpMkLst>
            <pc:docMk/>
            <pc:sldMk cId="108809169" sldId="265"/>
            <ac:grpSpMk id="146" creationId="{E7696814-4598-44BD-BB52-B051D20F7110}"/>
          </ac:grpSpMkLst>
        </pc:grpChg>
        <pc:grpChg chg="mod">
          <ac:chgData name="Kimberly Brehm" userId="8c2b6ab9-3f19-41de-a892-34e3c36865ec" providerId="ADAL" clId="{457402B9-0B43-4CA2-ADD5-DBF24D736EB6}" dt="2020-02-24T21:25:47.335" v="245"/>
          <ac:grpSpMkLst>
            <pc:docMk/>
            <pc:sldMk cId="108809169" sldId="265"/>
            <ac:grpSpMk id="170" creationId="{317E1F0F-7C12-4B92-BA2B-1F9C23125357}"/>
          </ac:grpSpMkLst>
        </pc:grpChg>
        <pc:grpChg chg="mod">
          <ac:chgData name="Kimberly Brehm" userId="8c2b6ab9-3f19-41de-a892-34e3c36865ec" providerId="ADAL" clId="{457402B9-0B43-4CA2-ADD5-DBF24D736EB6}" dt="2020-02-24T21:25:47.335" v="245"/>
          <ac:grpSpMkLst>
            <pc:docMk/>
            <pc:sldMk cId="108809169" sldId="265"/>
            <ac:grpSpMk id="171" creationId="{9197511C-2381-4FAE-BB87-B9A03248C33B}"/>
          </ac:grpSpMkLst>
        </pc:grpChg>
        <pc:grpChg chg="mod">
          <ac:chgData name="Kimberly Brehm" userId="8c2b6ab9-3f19-41de-a892-34e3c36865ec" providerId="ADAL" clId="{457402B9-0B43-4CA2-ADD5-DBF24D736EB6}" dt="2020-02-24T21:25:53.412" v="255"/>
          <ac:grpSpMkLst>
            <pc:docMk/>
            <pc:sldMk cId="108809169" sldId="265"/>
            <ac:grpSpMk id="181" creationId="{02F4BF20-D6CC-4EE1-B9B9-55D0EE862F60}"/>
          </ac:grpSpMkLst>
        </pc:grpChg>
        <pc:grpChg chg="mod">
          <ac:chgData name="Kimberly Brehm" userId="8c2b6ab9-3f19-41de-a892-34e3c36865ec" providerId="ADAL" clId="{457402B9-0B43-4CA2-ADD5-DBF24D736EB6}" dt="2020-02-24T21:25:55.238" v="258"/>
          <ac:grpSpMkLst>
            <pc:docMk/>
            <pc:sldMk cId="108809169" sldId="265"/>
            <ac:grpSpMk id="184" creationId="{9021231C-D023-4E4B-965B-8EFA0308041D}"/>
          </ac:grpSpMkLst>
        </pc:grpChg>
        <pc:grpChg chg="mod">
          <ac:chgData name="Kimberly Brehm" userId="8c2b6ab9-3f19-41de-a892-34e3c36865ec" providerId="ADAL" clId="{457402B9-0B43-4CA2-ADD5-DBF24D736EB6}" dt="2020-02-24T21:25:59.705" v="266"/>
          <ac:grpSpMkLst>
            <pc:docMk/>
            <pc:sldMk cId="108809169" sldId="265"/>
            <ac:grpSpMk id="192" creationId="{782273FD-8346-4FCD-8360-989A47966098}"/>
          </ac:grpSpMkLst>
        </pc:grpChg>
        <pc:grpChg chg="mod">
          <ac:chgData name="Kimberly Brehm" userId="8c2b6ab9-3f19-41de-a892-34e3c36865ec" providerId="ADAL" clId="{457402B9-0B43-4CA2-ADD5-DBF24D736EB6}" dt="2020-02-24T21:26:09.565" v="287"/>
          <ac:grpSpMkLst>
            <pc:docMk/>
            <pc:sldMk cId="108809169" sldId="265"/>
            <ac:grpSpMk id="213" creationId="{DCBDCCDC-243D-4B26-82BC-2669FA58F43E}"/>
          </ac:grpSpMkLst>
        </pc:grpChg>
        <pc:grpChg chg="mod">
          <ac:chgData name="Kimberly Brehm" userId="8c2b6ab9-3f19-41de-a892-34e3c36865ec" providerId="ADAL" clId="{457402B9-0B43-4CA2-ADD5-DBF24D736EB6}" dt="2020-02-24T21:26:09.565" v="287"/>
          <ac:grpSpMkLst>
            <pc:docMk/>
            <pc:sldMk cId="108809169" sldId="265"/>
            <ac:grpSpMk id="214" creationId="{C0D6E7CC-53A1-4BCC-8815-273A094310D0}"/>
          </ac:grpSpMkLst>
        </pc:grpChg>
        <pc:grpChg chg="mod">
          <ac:chgData name="Kimberly Brehm" userId="8c2b6ab9-3f19-41de-a892-34e3c36865ec" providerId="ADAL" clId="{457402B9-0B43-4CA2-ADD5-DBF24D736EB6}" dt="2020-02-24T21:26:09.565" v="287"/>
          <ac:grpSpMkLst>
            <pc:docMk/>
            <pc:sldMk cId="108809169" sldId="265"/>
            <ac:grpSpMk id="215" creationId="{FF5FA814-E83C-49F8-9FDC-7526E7FF06C7}"/>
          </ac:grpSpMkLst>
        </pc:grpChg>
        <pc:grpChg chg="mod">
          <ac:chgData name="Kimberly Brehm" userId="8c2b6ab9-3f19-41de-a892-34e3c36865ec" providerId="ADAL" clId="{457402B9-0B43-4CA2-ADD5-DBF24D736EB6}" dt="2020-02-24T21:26:34.376" v="318"/>
          <ac:grpSpMkLst>
            <pc:docMk/>
            <pc:sldMk cId="108809169" sldId="265"/>
            <ac:grpSpMk id="246" creationId="{F6AEDB71-D7E8-4064-BAC8-21789CABF5A2}"/>
          </ac:grpSpMkLst>
        </pc:grpChg>
        <pc:grpChg chg="mod">
          <ac:chgData name="Kimberly Brehm" userId="8c2b6ab9-3f19-41de-a892-34e3c36865ec" providerId="ADAL" clId="{457402B9-0B43-4CA2-ADD5-DBF24D736EB6}" dt="2020-02-24T21:26:34.376" v="318"/>
          <ac:grpSpMkLst>
            <pc:docMk/>
            <pc:sldMk cId="108809169" sldId="265"/>
            <ac:grpSpMk id="247" creationId="{2EF00572-B9C4-4D0E-90DC-9AB23C43963E}"/>
          </ac:grpSpMkLst>
        </pc:grpChg>
        <pc:grpChg chg="mod">
          <ac:chgData name="Kimberly Brehm" userId="8c2b6ab9-3f19-41de-a892-34e3c36865ec" providerId="ADAL" clId="{457402B9-0B43-4CA2-ADD5-DBF24D736EB6}" dt="2020-02-24T21:26:34.376" v="318"/>
          <ac:grpSpMkLst>
            <pc:docMk/>
            <pc:sldMk cId="108809169" sldId="265"/>
            <ac:grpSpMk id="248" creationId="{8BBD566D-5081-4720-B0D1-58F60FFCD8EC}"/>
          </ac:grpSpMkLst>
        </pc:grpChg>
        <pc:grpChg chg="mod">
          <ac:chgData name="Kimberly Brehm" userId="8c2b6ab9-3f19-41de-a892-34e3c36865ec" providerId="ADAL" clId="{457402B9-0B43-4CA2-ADD5-DBF24D736EB6}" dt="2020-02-24T21:26:34.376" v="318"/>
          <ac:grpSpMkLst>
            <pc:docMk/>
            <pc:sldMk cId="108809169" sldId="265"/>
            <ac:grpSpMk id="249" creationId="{D58CAC11-6D12-44D1-908E-F5F4E06C41D1}"/>
          </ac:grpSpMkLst>
        </pc:grpChg>
        <pc:grpChg chg="mod">
          <ac:chgData name="Kimberly Brehm" userId="8c2b6ab9-3f19-41de-a892-34e3c36865ec" providerId="ADAL" clId="{457402B9-0B43-4CA2-ADD5-DBF24D736EB6}" dt="2020-02-24T21:26:34.376" v="318"/>
          <ac:grpSpMkLst>
            <pc:docMk/>
            <pc:sldMk cId="108809169" sldId="265"/>
            <ac:grpSpMk id="250" creationId="{FD150858-ED8A-4F9F-989E-8571490B67F8}"/>
          </ac:grpSpMkLst>
        </pc:grpChg>
        <pc:grpChg chg="mod">
          <ac:chgData name="Kimberly Brehm" userId="8c2b6ab9-3f19-41de-a892-34e3c36865ec" providerId="ADAL" clId="{457402B9-0B43-4CA2-ADD5-DBF24D736EB6}" dt="2020-02-24T21:26:41.053" v="333"/>
          <ac:grpSpMkLst>
            <pc:docMk/>
            <pc:sldMk cId="108809169" sldId="265"/>
            <ac:grpSpMk id="265" creationId="{B8D847F3-CDBE-430C-AE5C-22219DAD52E8}"/>
          </ac:grpSpMkLst>
        </pc:grpChg>
        <pc:grpChg chg="mod">
          <ac:chgData name="Kimberly Brehm" userId="8c2b6ab9-3f19-41de-a892-34e3c36865ec" providerId="ADAL" clId="{457402B9-0B43-4CA2-ADD5-DBF24D736EB6}" dt="2020-02-24T21:26:41.053" v="333"/>
          <ac:grpSpMkLst>
            <pc:docMk/>
            <pc:sldMk cId="108809169" sldId="265"/>
            <ac:grpSpMk id="266" creationId="{AE55A6BD-B86F-4AD3-844A-7A6D9B452567}"/>
          </ac:grpSpMkLst>
        </pc:grpChg>
        <pc:grpChg chg="mod">
          <ac:chgData name="Kimberly Brehm" userId="8c2b6ab9-3f19-41de-a892-34e3c36865ec" providerId="ADAL" clId="{457402B9-0B43-4CA2-ADD5-DBF24D736EB6}" dt="2020-02-24T21:26:41.053" v="333"/>
          <ac:grpSpMkLst>
            <pc:docMk/>
            <pc:sldMk cId="108809169" sldId="265"/>
            <ac:grpSpMk id="267" creationId="{31FD7623-E9F9-4281-B80E-C037F3C1240F}"/>
          </ac:grpSpMkLst>
        </pc:grpChg>
        <pc:grpChg chg="mod">
          <ac:chgData name="Kimberly Brehm" userId="8c2b6ab9-3f19-41de-a892-34e3c36865ec" providerId="ADAL" clId="{457402B9-0B43-4CA2-ADD5-DBF24D736EB6}" dt="2020-02-24T21:27:11.469" v="338"/>
          <ac:grpSpMkLst>
            <pc:docMk/>
            <pc:sldMk cId="108809169" sldId="265"/>
            <ac:grpSpMk id="271" creationId="{490B0535-2500-451C-B1CB-9E978CA1E1AB}"/>
          </ac:grpSpMkLst>
        </pc:grpChg>
        <pc:grpChg chg="del mod">
          <ac:chgData name="Kimberly Brehm" userId="8c2b6ab9-3f19-41de-a892-34e3c36865ec" providerId="ADAL" clId="{457402B9-0B43-4CA2-ADD5-DBF24D736EB6}" dt="2020-02-24T21:27:17.180" v="346"/>
          <ac:grpSpMkLst>
            <pc:docMk/>
            <pc:sldMk cId="108809169" sldId="265"/>
            <ac:grpSpMk id="274" creationId="{0DA91D36-FDFE-404A-94E0-41CE34EFDF8F}"/>
          </ac:grpSpMkLst>
        </pc:grpChg>
        <pc:grpChg chg="del mod">
          <ac:chgData name="Kimberly Brehm" userId="8c2b6ab9-3f19-41de-a892-34e3c36865ec" providerId="ADAL" clId="{457402B9-0B43-4CA2-ADD5-DBF24D736EB6}" dt="2020-02-24T21:27:17.177" v="345"/>
          <ac:grpSpMkLst>
            <pc:docMk/>
            <pc:sldMk cId="108809169" sldId="265"/>
            <ac:grpSpMk id="277" creationId="{A935694B-FC70-4B52-915B-3E773320E3EE}"/>
          </ac:grpSpMkLst>
        </pc:grpChg>
        <pc:grpChg chg="mod">
          <ac:chgData name="Kimberly Brehm" userId="8c2b6ab9-3f19-41de-a892-34e3c36865ec" providerId="ADAL" clId="{457402B9-0B43-4CA2-ADD5-DBF24D736EB6}" dt="2020-02-24T21:27:22.715" v="357"/>
          <ac:grpSpMkLst>
            <pc:docMk/>
            <pc:sldMk cId="108809169" sldId="265"/>
            <ac:grpSpMk id="286" creationId="{F0937464-CC1D-4661-8890-1EC559FE1A05}"/>
          </ac:grpSpMkLst>
        </pc:grpChg>
        <pc:grpChg chg="mod">
          <ac:chgData name="Kimberly Brehm" userId="8c2b6ab9-3f19-41de-a892-34e3c36865ec" providerId="ADAL" clId="{457402B9-0B43-4CA2-ADD5-DBF24D736EB6}" dt="2020-02-24T21:27:22.715" v="357"/>
          <ac:grpSpMkLst>
            <pc:docMk/>
            <pc:sldMk cId="108809169" sldId="265"/>
            <ac:grpSpMk id="287" creationId="{264FF7D8-0944-4155-9517-8A742A67DD35}"/>
          </ac:grpSpMkLst>
        </pc:grpChg>
        <pc:grpChg chg="del mod">
          <ac:chgData name="Kimberly Brehm" userId="8c2b6ab9-3f19-41de-a892-34e3c36865ec" providerId="ADAL" clId="{457402B9-0B43-4CA2-ADD5-DBF24D736EB6}" dt="2020-02-24T21:28:26.968" v="378"/>
          <ac:grpSpMkLst>
            <pc:docMk/>
            <pc:sldMk cId="108809169" sldId="265"/>
            <ac:grpSpMk id="300" creationId="{D7EE7210-F9F6-4C79-9EEA-9519CDF3D3E0}"/>
          </ac:grpSpMkLst>
        </pc:grpChg>
        <pc:grpChg chg="del mod">
          <ac:chgData name="Kimberly Brehm" userId="8c2b6ab9-3f19-41de-a892-34e3c36865ec" providerId="ADAL" clId="{457402B9-0B43-4CA2-ADD5-DBF24D736EB6}" dt="2020-02-24T21:28:26.969" v="379"/>
          <ac:grpSpMkLst>
            <pc:docMk/>
            <pc:sldMk cId="108809169" sldId="265"/>
            <ac:grpSpMk id="301" creationId="{7B0B626A-E14B-4AA3-834C-AD29B1AF35AC}"/>
          </ac:grpSpMkLst>
        </pc:grpChg>
        <pc:grpChg chg="mod">
          <ac:chgData name="Kimberly Brehm" userId="8c2b6ab9-3f19-41de-a892-34e3c36865ec" providerId="ADAL" clId="{457402B9-0B43-4CA2-ADD5-DBF24D736EB6}" dt="2020-02-24T21:28:39.078" v="393"/>
          <ac:grpSpMkLst>
            <pc:docMk/>
            <pc:sldMk cId="108809169" sldId="265"/>
            <ac:grpSpMk id="312" creationId="{1EDDAA7A-B7D8-479C-B52B-29DAEFA36974}"/>
          </ac:grpSpMkLst>
        </pc:grpChg>
        <pc:grpChg chg="mod">
          <ac:chgData name="Kimberly Brehm" userId="8c2b6ab9-3f19-41de-a892-34e3c36865ec" providerId="ADAL" clId="{457402B9-0B43-4CA2-ADD5-DBF24D736EB6}" dt="2020-02-24T21:28:39.078" v="393"/>
          <ac:grpSpMkLst>
            <pc:docMk/>
            <pc:sldMk cId="108809169" sldId="265"/>
            <ac:grpSpMk id="313" creationId="{B44CA903-44CB-4E79-822D-8C1CE5F3C03F}"/>
          </ac:grpSpMkLst>
        </pc:grpChg>
        <pc:picChg chg="add del mod">
          <ac:chgData name="Kimberly Brehm" userId="8c2b6ab9-3f19-41de-a892-34e3c36865ec" providerId="ADAL" clId="{457402B9-0B43-4CA2-ADD5-DBF24D736EB6}" dt="2020-02-24T21:31:44.984" v="396"/>
          <ac:picMkLst>
            <pc:docMk/>
            <pc:sldMk cId="108809169" sldId="265"/>
            <ac:picMk id="314" creationId="{2EF63AE3-4C20-43D5-85E5-5F72D9ADA166}"/>
          </ac:picMkLst>
        </pc:picChg>
        <pc:picChg chg="add del mod">
          <ac:chgData name="Kimberly Brehm" userId="8c2b6ab9-3f19-41de-a892-34e3c36865ec" providerId="ADAL" clId="{457402B9-0B43-4CA2-ADD5-DBF24D736EB6}" dt="2020-02-24T21:34:43.150" v="397"/>
          <ac:picMkLst>
            <pc:docMk/>
            <pc:sldMk cId="108809169" sldId="265"/>
            <ac:picMk id="316" creationId="{92CE666E-42FB-4503-A8A5-FE54D9FB6687}"/>
          </ac:picMkLst>
        </pc:picChg>
        <pc:picChg chg="add mod">
          <ac:chgData name="Kimberly Brehm" userId="8c2b6ab9-3f19-41de-a892-34e3c36865ec" providerId="ADAL" clId="{457402B9-0B43-4CA2-ADD5-DBF24D736EB6}" dt="2020-02-24T21:34:43.150" v="397"/>
          <ac:picMkLst>
            <pc:docMk/>
            <pc:sldMk cId="108809169" sldId="265"/>
            <ac:picMk id="318" creationId="{1D7005C3-2A9F-4628-A1F9-4F539404278C}"/>
          </ac:picMkLst>
        </pc:pic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2" creationId="{039DB020-A43E-4BB0-82D4-A80062330AC7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3" creationId="{F9B3FABD-D743-4673-B321-204CB635CCE7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4" creationId="{8ECEC821-36EC-48D5-87B6-E07F89FD196B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6" creationId="{072F72FD-F445-42B3-A353-728A1B26940A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7" creationId="{7D5FFE83-3BA1-4542-8C09-96ED0B39F6B7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8" creationId="{46ED0BEB-A215-48C8-ADD4-AED1F2DD0CE7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9" creationId="{8216064E-355A-41D1-A47D-71EB94124F39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0" creationId="{92A6E825-B68C-424A-8F81-AEC554179ED2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1" creationId="{E5358004-001B-47FC-A5BF-3FE333B9F274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3" creationId="{45B51726-CFBC-47CA-A742-2463282F87F8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4" creationId="{74118E98-CA0F-4855-8807-E8857DC10F9B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5" creationId="{1566B42D-1D05-44A3-82A2-B3BB7183BF91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6" creationId="{025B900B-DDF2-44A6-894E-D604404776D7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7" creationId="{E208F4B6-D401-4ED5-A468-95D7DCE980D4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8" creationId="{84E71542-88CC-4898-A8FC-CCD314627A7F}"/>
          </ac:inkMkLst>
        </pc:inkChg>
        <pc:inkChg chg="add mod">
          <ac:chgData name="Kimberly Brehm" userId="8c2b6ab9-3f19-41de-a892-34e3c36865ec" providerId="ADAL" clId="{457402B9-0B43-4CA2-ADD5-DBF24D736EB6}" dt="2020-02-24T21:09:34.139" v="34"/>
          <ac:inkMkLst>
            <pc:docMk/>
            <pc:sldMk cId="108809169" sldId="265"/>
            <ac:inkMk id="19" creationId="{3002CD27-75A1-4B4C-9993-517646A32425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1" creationId="{09656E52-17EC-425B-BCC8-2C7E63A41C9B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2" creationId="{0F7368DF-CEEA-44E5-9C42-5DE8A08A5006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3" creationId="{D73D64DC-CDF7-44F9-A542-1FE6D9D9E155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4" creationId="{6B1EFB09-9290-48B0-BC43-D3AC553364A5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5" creationId="{883C5D9E-5FC1-42CA-ABF8-CBBFC5CD4972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6" creationId="{7F4AD96D-2364-4748-9256-52FCE1A370AB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7" creationId="{C753304F-9BC8-44E8-899B-AD6738BFEAEC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8" creationId="{88FF5ADE-0414-48ED-B62F-20E470AB7A89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29" creationId="{E6BAEA79-7975-42CE-8466-3940FF6172D9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0" creationId="{825957D7-D490-41FD-9EC0-1FC2D6ABBEC1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1" creationId="{F58B929C-378B-48C7-8583-EDE754770174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2" creationId="{51D32E51-53FE-42C1-A121-E916DDE3CF3C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3" creationId="{F63EBB79-0726-44E9-A792-32B0AC51C010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4" creationId="{EC6527B9-B506-4F94-A0F6-F9663FC34B2D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5" creationId="{94D00B80-6EEF-4B18-A8D3-67A5B04EC19D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6" creationId="{27031E39-222B-441A-8C22-AB2157EF0CDD}"/>
          </ac:inkMkLst>
        </pc:inkChg>
        <pc:inkChg chg="add mod">
          <ac:chgData name="Kimberly Brehm" userId="8c2b6ab9-3f19-41de-a892-34e3c36865ec" providerId="ADAL" clId="{457402B9-0B43-4CA2-ADD5-DBF24D736EB6}" dt="2020-02-24T21:09:46.794" v="52"/>
          <ac:inkMkLst>
            <pc:docMk/>
            <pc:sldMk cId="108809169" sldId="265"/>
            <ac:inkMk id="37" creationId="{D15898E0-8C7F-4D6E-99F9-C87C10F71BEA}"/>
          </ac:inkMkLst>
        </pc:inkChg>
        <pc:inkChg chg="add del mod">
          <ac:chgData name="Kimberly Brehm" userId="8c2b6ab9-3f19-41de-a892-34e3c36865ec" providerId="ADAL" clId="{457402B9-0B43-4CA2-ADD5-DBF24D736EB6}" dt="2020-02-24T21:24:04.257" v="61"/>
          <ac:inkMkLst>
            <pc:docMk/>
            <pc:sldMk cId="108809169" sldId="265"/>
            <ac:inkMk id="40" creationId="{953C8E53-6848-43F2-9FA1-FB748C861E0E}"/>
          </ac:inkMkLst>
        </pc:inkChg>
        <pc:inkChg chg="add del mod">
          <ac:chgData name="Kimberly Brehm" userId="8c2b6ab9-3f19-41de-a892-34e3c36865ec" providerId="ADAL" clId="{457402B9-0B43-4CA2-ADD5-DBF24D736EB6}" dt="2020-02-24T21:24:04.257" v="62"/>
          <ac:inkMkLst>
            <pc:docMk/>
            <pc:sldMk cId="108809169" sldId="265"/>
            <ac:inkMk id="41" creationId="{BD412664-A17C-4AFB-BFA4-E94EFB196EEE}"/>
          </ac:inkMkLst>
        </pc:inkChg>
        <pc:inkChg chg="add del mod">
          <ac:chgData name="Kimberly Brehm" userId="8c2b6ab9-3f19-41de-a892-34e3c36865ec" providerId="ADAL" clId="{457402B9-0B43-4CA2-ADD5-DBF24D736EB6}" dt="2020-02-24T21:24:03.332" v="59"/>
          <ac:inkMkLst>
            <pc:docMk/>
            <pc:sldMk cId="108809169" sldId="265"/>
            <ac:inkMk id="43" creationId="{65AF2D5A-3982-49CB-A73A-4B64A04F40F9}"/>
          </ac:inkMkLst>
        </pc:inkChg>
        <pc:inkChg chg="add del mod">
          <ac:chgData name="Kimberly Brehm" userId="8c2b6ab9-3f19-41de-a892-34e3c36865ec" providerId="ADAL" clId="{457402B9-0B43-4CA2-ADD5-DBF24D736EB6}" dt="2020-02-24T21:24:03.334" v="60"/>
          <ac:inkMkLst>
            <pc:docMk/>
            <pc:sldMk cId="108809169" sldId="265"/>
            <ac:inkMk id="44" creationId="{A27B1096-D4B0-4FE0-BF30-16855F7EAFE7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46" creationId="{A4B42B28-8F84-4FDD-92E9-DEDC7177C69F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47" creationId="{A370A058-5BF3-48EF-93BA-1473803A9873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48" creationId="{EA08BE25-2E82-4E8F-BA21-BFD9FC5C13F9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49" creationId="{9ED094F9-C2B4-4372-9D6D-501CD37EF51E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0" creationId="{5196D40E-CDC6-4BFE-A8B9-64C7487DF50A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1" creationId="{79F10510-218C-4B31-9F01-446C1E1FF097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2" creationId="{CB88D7D4-0115-4007-A209-BDF99C33FCDC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3" creationId="{65D8E858-294B-4465-A622-6B1560C487D6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4" creationId="{5A80CA3D-71F1-40C9-8719-912947832576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5" creationId="{280A17A8-2B02-4CE3-997D-66BCE4B6334F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6" creationId="{D4E8E522-B3E5-469C-9B2C-1944C1B22E0B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7" creationId="{8B447DC9-3128-4408-BB09-FBD3C2D13133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8" creationId="{BBFCBAC7-9F23-44E5-ACDF-062E14CE5465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59" creationId="{23076D34-0E1E-448D-9726-C04E2A5FFA5B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0" creationId="{2BCD33B3-F063-4A23-9AA7-592832181FE2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1" creationId="{20CE13FC-93E6-4AB9-903A-351333422038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2" creationId="{86353499-2EE9-4A4D-B8BC-59D45A5AE651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3" creationId="{1893CC42-A0EA-49BF-B97B-6DA254EF9904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4" creationId="{45580312-45DD-4DE5-9B46-92107FDE6936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5" creationId="{91803E5B-614F-4760-87BF-E269897916E6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6" creationId="{133DABBC-FA9F-4DF9-9497-BC72F3E19416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7" creationId="{3BA0A5ED-786A-4047-BF43-F6373ED74F6F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8" creationId="{7A8B44B6-BB1F-4028-A192-B685B8070843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69" creationId="{87A61527-A389-4381-B237-59D4B9E68A30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70" creationId="{B0947057-F9AC-414C-9F51-E5790C075606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71" creationId="{724E2647-2CC8-4EC3-BF59-A32E28F03639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72" creationId="{8CC2205D-37F4-4E1F-BB49-C21CC919896C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73" creationId="{6551C293-7E72-43D0-A55D-B7033CA0F94E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74" creationId="{E89100D7-D8B6-4115-B584-7EA76F2A6D18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75" creationId="{BDFC6EB7-CAF3-4D40-BAFA-F0799A910678}"/>
          </ac:inkMkLst>
        </pc:inkChg>
        <pc:inkChg chg="add mod">
          <ac:chgData name="Kimberly Brehm" userId="8c2b6ab9-3f19-41de-a892-34e3c36865ec" providerId="ADAL" clId="{457402B9-0B43-4CA2-ADD5-DBF24D736EB6}" dt="2020-02-24T21:24:22.072" v="94"/>
          <ac:inkMkLst>
            <pc:docMk/>
            <pc:sldMk cId="108809169" sldId="265"/>
            <ac:inkMk id="76" creationId="{CFBA2586-D469-4B07-81C5-9D7B46E3EC42}"/>
          </ac:inkMkLst>
        </pc:inkChg>
        <pc:inkChg chg="add del mod">
          <ac:chgData name="Kimberly Brehm" userId="8c2b6ab9-3f19-41de-a892-34e3c36865ec" providerId="ADAL" clId="{457402B9-0B43-4CA2-ADD5-DBF24D736EB6}" dt="2020-02-24T21:25:38.561" v="218"/>
          <ac:inkMkLst>
            <pc:docMk/>
            <pc:sldMk cId="108809169" sldId="265"/>
            <ac:inkMk id="82" creationId="{F5181A9E-D586-46AD-AAD6-15B46640C977}"/>
          </ac:inkMkLst>
        </pc:inkChg>
        <pc:inkChg chg="add del mod">
          <ac:chgData name="Kimberly Brehm" userId="8c2b6ab9-3f19-41de-a892-34e3c36865ec" providerId="ADAL" clId="{457402B9-0B43-4CA2-ADD5-DBF24D736EB6}" dt="2020-02-24T21:25:38.460" v="177"/>
          <ac:inkMkLst>
            <pc:docMk/>
            <pc:sldMk cId="108809169" sldId="265"/>
            <ac:inkMk id="83" creationId="{1808386C-8F99-4E20-AA9B-C8084B2AA9C9}"/>
          </ac:inkMkLst>
        </pc:inkChg>
        <pc:inkChg chg="add del mod">
          <ac:chgData name="Kimberly Brehm" userId="8c2b6ab9-3f19-41de-a892-34e3c36865ec" providerId="ADAL" clId="{457402B9-0B43-4CA2-ADD5-DBF24D736EB6}" dt="2020-02-24T21:25:38.485" v="188"/>
          <ac:inkMkLst>
            <pc:docMk/>
            <pc:sldMk cId="108809169" sldId="265"/>
            <ac:inkMk id="84" creationId="{A22811BC-3FF9-472A-860B-A63CB2216287}"/>
          </ac:inkMkLst>
        </pc:inkChg>
        <pc:inkChg chg="add del mod">
          <ac:chgData name="Kimberly Brehm" userId="8c2b6ab9-3f19-41de-a892-34e3c36865ec" providerId="ADAL" clId="{457402B9-0B43-4CA2-ADD5-DBF24D736EB6}" dt="2020-02-24T21:25:38.532" v="208"/>
          <ac:inkMkLst>
            <pc:docMk/>
            <pc:sldMk cId="108809169" sldId="265"/>
            <ac:inkMk id="85" creationId="{A8923B93-BE3E-4F92-8464-1DB969D7176B}"/>
          </ac:inkMkLst>
        </pc:inkChg>
        <pc:inkChg chg="add del mod">
          <ac:chgData name="Kimberly Brehm" userId="8c2b6ab9-3f19-41de-a892-34e3c36865ec" providerId="ADAL" clId="{457402B9-0B43-4CA2-ADD5-DBF24D736EB6}" dt="2020-02-24T21:25:38.574" v="225"/>
          <ac:inkMkLst>
            <pc:docMk/>
            <pc:sldMk cId="108809169" sldId="265"/>
            <ac:inkMk id="86" creationId="{C2071975-308C-428D-85CB-F07ADCA2F408}"/>
          </ac:inkMkLst>
        </pc:inkChg>
        <pc:inkChg chg="add del mod">
          <ac:chgData name="Kimberly Brehm" userId="8c2b6ab9-3f19-41de-a892-34e3c36865ec" providerId="ADAL" clId="{457402B9-0B43-4CA2-ADD5-DBF24D736EB6}" dt="2020-02-24T21:25:38.506" v="196"/>
          <ac:inkMkLst>
            <pc:docMk/>
            <pc:sldMk cId="108809169" sldId="265"/>
            <ac:inkMk id="87" creationId="{9CC24012-ECCE-42B9-8B1D-080D06D8189B}"/>
          </ac:inkMkLst>
        </pc:inkChg>
        <pc:inkChg chg="add del mod">
          <ac:chgData name="Kimberly Brehm" userId="8c2b6ab9-3f19-41de-a892-34e3c36865ec" providerId="ADAL" clId="{457402B9-0B43-4CA2-ADD5-DBF24D736EB6}" dt="2020-02-24T21:25:38.530" v="207"/>
          <ac:inkMkLst>
            <pc:docMk/>
            <pc:sldMk cId="108809169" sldId="265"/>
            <ac:inkMk id="88" creationId="{338697C8-6CD2-44CC-9110-4016B9F551B8}"/>
          </ac:inkMkLst>
        </pc:inkChg>
        <pc:inkChg chg="add del mod">
          <ac:chgData name="Kimberly Brehm" userId="8c2b6ab9-3f19-41de-a892-34e3c36865ec" providerId="ADAL" clId="{457402B9-0B43-4CA2-ADD5-DBF24D736EB6}" dt="2020-02-24T21:25:38.483" v="187"/>
          <ac:inkMkLst>
            <pc:docMk/>
            <pc:sldMk cId="108809169" sldId="265"/>
            <ac:inkMk id="89" creationId="{DF873239-4E2E-494B-97C3-E1DE34ABC801}"/>
          </ac:inkMkLst>
        </pc:inkChg>
        <pc:inkChg chg="add del mod">
          <ac:chgData name="Kimberly Brehm" userId="8c2b6ab9-3f19-41de-a892-34e3c36865ec" providerId="ADAL" clId="{457402B9-0B43-4CA2-ADD5-DBF24D736EB6}" dt="2020-02-24T21:25:38.554" v="215"/>
          <ac:inkMkLst>
            <pc:docMk/>
            <pc:sldMk cId="108809169" sldId="265"/>
            <ac:inkMk id="90" creationId="{43F55713-2762-42C4-A660-03D965B3414D}"/>
          </ac:inkMkLst>
        </pc:inkChg>
        <pc:inkChg chg="add del mod">
          <ac:chgData name="Kimberly Brehm" userId="8c2b6ab9-3f19-41de-a892-34e3c36865ec" providerId="ADAL" clId="{457402B9-0B43-4CA2-ADD5-DBF24D736EB6}" dt="2020-02-24T21:25:38.524" v="204"/>
          <ac:inkMkLst>
            <pc:docMk/>
            <pc:sldMk cId="108809169" sldId="265"/>
            <ac:inkMk id="91" creationId="{8FD91631-6612-4216-9411-43AFB5B4D0EB}"/>
          </ac:inkMkLst>
        </pc:inkChg>
        <pc:inkChg chg="add del mod">
          <ac:chgData name="Kimberly Brehm" userId="8c2b6ab9-3f19-41de-a892-34e3c36865ec" providerId="ADAL" clId="{457402B9-0B43-4CA2-ADD5-DBF24D736EB6}" dt="2020-02-24T21:25:38.574" v="226"/>
          <ac:inkMkLst>
            <pc:docMk/>
            <pc:sldMk cId="108809169" sldId="265"/>
            <ac:inkMk id="92" creationId="{66A477B3-5370-4956-BA60-CD57E4272E2E}"/>
          </ac:inkMkLst>
        </pc:inkChg>
        <pc:inkChg chg="add del mod">
          <ac:chgData name="Kimberly Brehm" userId="8c2b6ab9-3f19-41de-a892-34e3c36865ec" providerId="ADAL" clId="{457402B9-0B43-4CA2-ADD5-DBF24D736EB6}" dt="2020-02-24T21:25:38.584" v="231"/>
          <ac:inkMkLst>
            <pc:docMk/>
            <pc:sldMk cId="108809169" sldId="265"/>
            <ac:inkMk id="93" creationId="{FAE95328-FA89-4598-9BBB-83752F11BA70}"/>
          </ac:inkMkLst>
        </pc:inkChg>
        <pc:inkChg chg="add del mod">
          <ac:chgData name="Kimberly Brehm" userId="8c2b6ab9-3f19-41de-a892-34e3c36865ec" providerId="ADAL" clId="{457402B9-0B43-4CA2-ADD5-DBF24D736EB6}" dt="2020-02-24T21:25:38.572" v="224"/>
          <ac:inkMkLst>
            <pc:docMk/>
            <pc:sldMk cId="108809169" sldId="265"/>
            <ac:inkMk id="94" creationId="{372B8D6A-9D6E-4FF6-9589-68F9A4544827}"/>
          </ac:inkMkLst>
        </pc:inkChg>
        <pc:inkChg chg="add del mod">
          <ac:chgData name="Kimberly Brehm" userId="8c2b6ab9-3f19-41de-a892-34e3c36865ec" providerId="ADAL" clId="{457402B9-0B43-4CA2-ADD5-DBF24D736EB6}" dt="2020-02-24T21:25:38.465" v="179"/>
          <ac:inkMkLst>
            <pc:docMk/>
            <pc:sldMk cId="108809169" sldId="265"/>
            <ac:inkMk id="95" creationId="{7B743F9C-7692-4430-87C9-E0692361E181}"/>
          </ac:inkMkLst>
        </pc:inkChg>
        <pc:inkChg chg="add del mod">
          <ac:chgData name="Kimberly Brehm" userId="8c2b6ab9-3f19-41de-a892-34e3c36865ec" providerId="ADAL" clId="{457402B9-0B43-4CA2-ADD5-DBF24D736EB6}" dt="2020-02-24T21:25:38.520" v="202"/>
          <ac:inkMkLst>
            <pc:docMk/>
            <pc:sldMk cId="108809169" sldId="265"/>
            <ac:inkMk id="96" creationId="{9BCA8793-9A02-45CD-8EE1-4FFB7EF09EF5}"/>
          </ac:inkMkLst>
        </pc:inkChg>
        <pc:inkChg chg="add del mod">
          <ac:chgData name="Kimberly Brehm" userId="8c2b6ab9-3f19-41de-a892-34e3c36865ec" providerId="ADAL" clId="{457402B9-0B43-4CA2-ADD5-DBF24D736EB6}" dt="2020-02-24T21:25:38.499" v="193"/>
          <ac:inkMkLst>
            <pc:docMk/>
            <pc:sldMk cId="108809169" sldId="265"/>
            <ac:inkMk id="97" creationId="{1F0C0ADF-5E64-4199-98D6-857F1E0BCF2D}"/>
          </ac:inkMkLst>
        </pc:inkChg>
        <pc:inkChg chg="add del mod">
          <ac:chgData name="Kimberly Brehm" userId="8c2b6ab9-3f19-41de-a892-34e3c36865ec" providerId="ADAL" clId="{457402B9-0B43-4CA2-ADD5-DBF24D736EB6}" dt="2020-02-24T21:25:38.558" v="217"/>
          <ac:inkMkLst>
            <pc:docMk/>
            <pc:sldMk cId="108809169" sldId="265"/>
            <ac:inkMk id="98" creationId="{EAD440A8-5841-4A3E-99D2-9906D3B67205}"/>
          </ac:inkMkLst>
        </pc:inkChg>
        <pc:inkChg chg="add del mod">
          <ac:chgData name="Kimberly Brehm" userId="8c2b6ab9-3f19-41de-a892-34e3c36865ec" providerId="ADAL" clId="{457402B9-0B43-4CA2-ADD5-DBF24D736EB6}" dt="2020-02-24T21:25:38.465" v="180"/>
          <ac:inkMkLst>
            <pc:docMk/>
            <pc:sldMk cId="108809169" sldId="265"/>
            <ac:inkMk id="99" creationId="{DB2519FE-3811-4AEA-9205-647983F947B2}"/>
          </ac:inkMkLst>
        </pc:inkChg>
        <pc:inkChg chg="add del mod">
          <ac:chgData name="Kimberly Brehm" userId="8c2b6ab9-3f19-41de-a892-34e3c36865ec" providerId="ADAL" clId="{457402B9-0B43-4CA2-ADD5-DBF24D736EB6}" dt="2020-02-24T21:25:38.568" v="222"/>
          <ac:inkMkLst>
            <pc:docMk/>
            <pc:sldMk cId="108809169" sldId="265"/>
            <ac:inkMk id="100" creationId="{98F66956-926D-48EB-A70C-61F991FE4056}"/>
          </ac:inkMkLst>
        </pc:inkChg>
        <pc:inkChg chg="add del mod">
          <ac:chgData name="Kimberly Brehm" userId="8c2b6ab9-3f19-41de-a892-34e3c36865ec" providerId="ADAL" clId="{457402B9-0B43-4CA2-ADD5-DBF24D736EB6}" dt="2020-02-24T21:25:38.475" v="184"/>
          <ac:inkMkLst>
            <pc:docMk/>
            <pc:sldMk cId="108809169" sldId="265"/>
            <ac:inkMk id="101" creationId="{B1D16C4A-3D15-4154-AD66-4A23555F80A3}"/>
          </ac:inkMkLst>
        </pc:inkChg>
        <pc:inkChg chg="add del mod">
          <ac:chgData name="Kimberly Brehm" userId="8c2b6ab9-3f19-41de-a892-34e3c36865ec" providerId="ADAL" clId="{457402B9-0B43-4CA2-ADD5-DBF24D736EB6}" dt="2020-02-24T21:25:38.488" v="189"/>
          <ac:inkMkLst>
            <pc:docMk/>
            <pc:sldMk cId="108809169" sldId="265"/>
            <ac:inkMk id="107" creationId="{E58058F1-E9F3-44C8-A57D-CE56EC70068D}"/>
          </ac:inkMkLst>
        </pc:inkChg>
        <pc:inkChg chg="add del mod">
          <ac:chgData name="Kimberly Brehm" userId="8c2b6ab9-3f19-41de-a892-34e3c36865ec" providerId="ADAL" clId="{457402B9-0B43-4CA2-ADD5-DBF24D736EB6}" dt="2020-02-24T21:25:38.496" v="192"/>
          <ac:inkMkLst>
            <pc:docMk/>
            <pc:sldMk cId="108809169" sldId="265"/>
            <ac:inkMk id="108" creationId="{F55D5180-0876-4898-8B26-DBE3F9A557D3}"/>
          </ac:inkMkLst>
        </pc:inkChg>
        <pc:inkChg chg="add del mod">
          <ac:chgData name="Kimberly Brehm" userId="8c2b6ab9-3f19-41de-a892-34e3c36865ec" providerId="ADAL" clId="{457402B9-0B43-4CA2-ADD5-DBF24D736EB6}" dt="2020-02-24T21:25:38.478" v="185"/>
          <ac:inkMkLst>
            <pc:docMk/>
            <pc:sldMk cId="108809169" sldId="265"/>
            <ac:inkMk id="109" creationId="{7F231022-7FBA-42FD-9C64-0AFC8923BE4B}"/>
          </ac:inkMkLst>
        </pc:inkChg>
        <pc:inkChg chg="add del mod">
          <ac:chgData name="Kimberly Brehm" userId="8c2b6ab9-3f19-41de-a892-34e3c36865ec" providerId="ADAL" clId="{457402B9-0B43-4CA2-ADD5-DBF24D736EB6}" dt="2020-02-24T21:25:38.526" v="205"/>
          <ac:inkMkLst>
            <pc:docMk/>
            <pc:sldMk cId="108809169" sldId="265"/>
            <ac:inkMk id="110" creationId="{4239ACE4-30A5-4467-9305-46C431E9AC77}"/>
          </ac:inkMkLst>
        </pc:inkChg>
        <pc:inkChg chg="add del mod">
          <ac:chgData name="Kimberly Brehm" userId="8c2b6ab9-3f19-41de-a892-34e3c36865ec" providerId="ADAL" clId="{457402B9-0B43-4CA2-ADD5-DBF24D736EB6}" dt="2020-02-24T21:25:38.534" v="209"/>
          <ac:inkMkLst>
            <pc:docMk/>
            <pc:sldMk cId="108809169" sldId="265"/>
            <ac:inkMk id="111" creationId="{C97E3FA6-91D9-43B8-8105-F41A4D236AE3}"/>
          </ac:inkMkLst>
        </pc:inkChg>
        <pc:inkChg chg="add del mod">
          <ac:chgData name="Kimberly Brehm" userId="8c2b6ab9-3f19-41de-a892-34e3c36865ec" providerId="ADAL" clId="{457402B9-0B43-4CA2-ADD5-DBF24D736EB6}" dt="2020-02-24T21:25:38.465" v="181"/>
          <ac:inkMkLst>
            <pc:docMk/>
            <pc:sldMk cId="108809169" sldId="265"/>
            <ac:inkMk id="112" creationId="{A29D29EA-5803-4215-968D-BEE69362DFD3}"/>
          </ac:inkMkLst>
        </pc:inkChg>
        <pc:inkChg chg="add del mod">
          <ac:chgData name="Kimberly Brehm" userId="8c2b6ab9-3f19-41de-a892-34e3c36865ec" providerId="ADAL" clId="{457402B9-0B43-4CA2-ADD5-DBF24D736EB6}" dt="2020-02-24T21:25:38.544" v="212"/>
          <ac:inkMkLst>
            <pc:docMk/>
            <pc:sldMk cId="108809169" sldId="265"/>
            <ac:inkMk id="113" creationId="{EDF228C0-F363-49D2-A27C-177C39D69289}"/>
          </ac:inkMkLst>
        </pc:inkChg>
        <pc:inkChg chg="add del mod">
          <ac:chgData name="Kimberly Brehm" userId="8c2b6ab9-3f19-41de-a892-34e3c36865ec" providerId="ADAL" clId="{457402B9-0B43-4CA2-ADD5-DBF24D736EB6}" dt="2020-02-24T21:25:38.581" v="229"/>
          <ac:inkMkLst>
            <pc:docMk/>
            <pc:sldMk cId="108809169" sldId="265"/>
            <ac:inkMk id="114" creationId="{A749ADF6-CC14-412D-BC88-D3E9106155B0}"/>
          </ac:inkMkLst>
        </pc:inkChg>
        <pc:inkChg chg="add del mod">
          <ac:chgData name="Kimberly Brehm" userId="8c2b6ab9-3f19-41de-a892-34e3c36865ec" providerId="ADAL" clId="{457402B9-0B43-4CA2-ADD5-DBF24D736EB6}" dt="2020-02-24T21:25:38.574" v="227"/>
          <ac:inkMkLst>
            <pc:docMk/>
            <pc:sldMk cId="108809169" sldId="265"/>
            <ac:inkMk id="115" creationId="{3D205025-7FEA-4FF6-B318-0DA51EF87220}"/>
          </ac:inkMkLst>
        </pc:inkChg>
        <pc:inkChg chg="add del mod">
          <ac:chgData name="Kimberly Brehm" userId="8c2b6ab9-3f19-41de-a892-34e3c36865ec" providerId="ADAL" clId="{457402B9-0B43-4CA2-ADD5-DBF24D736EB6}" dt="2020-02-24T21:25:38.527" v="206"/>
          <ac:inkMkLst>
            <pc:docMk/>
            <pc:sldMk cId="108809169" sldId="265"/>
            <ac:inkMk id="116" creationId="{A7A43140-84FF-4E0E-A5B0-2760E2886380}"/>
          </ac:inkMkLst>
        </pc:inkChg>
        <pc:inkChg chg="add del mod">
          <ac:chgData name="Kimberly Brehm" userId="8c2b6ab9-3f19-41de-a892-34e3c36865ec" providerId="ADAL" clId="{457402B9-0B43-4CA2-ADD5-DBF24D736EB6}" dt="2020-02-24T21:25:38.480" v="186"/>
          <ac:inkMkLst>
            <pc:docMk/>
            <pc:sldMk cId="108809169" sldId="265"/>
            <ac:inkMk id="117" creationId="{DFB4FC6A-BF63-4308-9C37-4768CC6322AF}"/>
          </ac:inkMkLst>
        </pc:inkChg>
        <pc:inkChg chg="add del mod">
          <ac:chgData name="Kimberly Brehm" userId="8c2b6ab9-3f19-41de-a892-34e3c36865ec" providerId="ADAL" clId="{457402B9-0B43-4CA2-ADD5-DBF24D736EB6}" dt="2020-02-24T21:25:38.564" v="220"/>
          <ac:inkMkLst>
            <pc:docMk/>
            <pc:sldMk cId="108809169" sldId="265"/>
            <ac:inkMk id="118" creationId="{C1C7D8EE-3A1C-43B2-89E4-DA32A427F920}"/>
          </ac:inkMkLst>
        </pc:inkChg>
        <pc:inkChg chg="add del mod">
          <ac:chgData name="Kimberly Brehm" userId="8c2b6ab9-3f19-41de-a892-34e3c36865ec" providerId="ADAL" clId="{457402B9-0B43-4CA2-ADD5-DBF24D736EB6}" dt="2020-02-24T21:25:38.522" v="203"/>
          <ac:inkMkLst>
            <pc:docMk/>
            <pc:sldMk cId="108809169" sldId="265"/>
            <ac:inkMk id="119" creationId="{C29C5470-86CA-4DA1-A531-579924E11274}"/>
          </ac:inkMkLst>
        </pc:inkChg>
        <pc:inkChg chg="add del mod">
          <ac:chgData name="Kimberly Brehm" userId="8c2b6ab9-3f19-41de-a892-34e3c36865ec" providerId="ADAL" clId="{457402B9-0B43-4CA2-ADD5-DBF24D736EB6}" dt="2020-02-24T21:25:38.556" v="216"/>
          <ac:inkMkLst>
            <pc:docMk/>
            <pc:sldMk cId="108809169" sldId="265"/>
            <ac:inkMk id="120" creationId="{0D30769C-7804-4498-82E7-6F577DA43DAB}"/>
          </ac:inkMkLst>
        </pc:inkChg>
        <pc:inkChg chg="add del mod">
          <ac:chgData name="Kimberly Brehm" userId="8c2b6ab9-3f19-41de-a892-34e3c36865ec" providerId="ADAL" clId="{457402B9-0B43-4CA2-ADD5-DBF24D736EB6}" dt="2020-02-24T21:25:38.472" v="183"/>
          <ac:inkMkLst>
            <pc:docMk/>
            <pc:sldMk cId="108809169" sldId="265"/>
            <ac:inkMk id="121" creationId="{BF43FF71-0182-4A08-A2D6-8C2A430E0F43}"/>
          </ac:inkMkLst>
        </pc:inkChg>
        <pc:inkChg chg="add del mod">
          <ac:chgData name="Kimberly Brehm" userId="8c2b6ab9-3f19-41de-a892-34e3c36865ec" providerId="ADAL" clId="{457402B9-0B43-4CA2-ADD5-DBF24D736EB6}" dt="2020-02-24T21:25:38.515" v="200"/>
          <ac:inkMkLst>
            <pc:docMk/>
            <pc:sldMk cId="108809169" sldId="265"/>
            <ac:inkMk id="122" creationId="{E62E1FE2-BBC2-4F34-9488-4E5E3EFEE495}"/>
          </ac:inkMkLst>
        </pc:inkChg>
        <pc:inkChg chg="add del mod">
          <ac:chgData name="Kimberly Brehm" userId="8c2b6ab9-3f19-41de-a892-34e3c36865ec" providerId="ADAL" clId="{457402B9-0B43-4CA2-ADD5-DBF24D736EB6}" dt="2020-02-24T21:25:38.470" v="182"/>
          <ac:inkMkLst>
            <pc:docMk/>
            <pc:sldMk cId="108809169" sldId="265"/>
            <ac:inkMk id="123" creationId="{F22AD9B1-1E44-4003-81DC-2D8041088498}"/>
          </ac:inkMkLst>
        </pc:inkChg>
        <pc:inkChg chg="add del mod">
          <ac:chgData name="Kimberly Brehm" userId="8c2b6ab9-3f19-41de-a892-34e3c36865ec" providerId="ADAL" clId="{457402B9-0B43-4CA2-ADD5-DBF24D736EB6}" dt="2020-02-24T21:25:38.570" v="223"/>
          <ac:inkMkLst>
            <pc:docMk/>
            <pc:sldMk cId="108809169" sldId="265"/>
            <ac:inkMk id="124" creationId="{8A468748-44ED-48F9-9C3C-6E898AF5DF4F}"/>
          </ac:inkMkLst>
        </pc:inkChg>
        <pc:inkChg chg="add del mod">
          <ac:chgData name="Kimberly Brehm" userId="8c2b6ab9-3f19-41de-a892-34e3c36865ec" providerId="ADAL" clId="{457402B9-0B43-4CA2-ADD5-DBF24D736EB6}" dt="2020-02-24T21:25:38.537" v="210"/>
          <ac:inkMkLst>
            <pc:docMk/>
            <pc:sldMk cId="108809169" sldId="265"/>
            <ac:inkMk id="125" creationId="{8846FED8-B894-469B-BE1C-0BE8C1A456A0}"/>
          </ac:inkMkLst>
        </pc:inkChg>
        <pc:inkChg chg="add del mod">
          <ac:chgData name="Kimberly Brehm" userId="8c2b6ab9-3f19-41de-a892-34e3c36865ec" providerId="ADAL" clId="{457402B9-0B43-4CA2-ADD5-DBF24D736EB6}" dt="2020-02-24T21:25:38.543" v="211"/>
          <ac:inkMkLst>
            <pc:docMk/>
            <pc:sldMk cId="108809169" sldId="265"/>
            <ac:inkMk id="126" creationId="{D9E8B8C8-4822-424A-96D2-0DFAB16FFDE0}"/>
          </ac:inkMkLst>
        </pc:inkChg>
        <pc:inkChg chg="add del mod">
          <ac:chgData name="Kimberly Brehm" userId="8c2b6ab9-3f19-41de-a892-34e3c36865ec" providerId="ADAL" clId="{457402B9-0B43-4CA2-ADD5-DBF24D736EB6}" dt="2020-02-24T21:25:38.544" v="213"/>
          <ac:inkMkLst>
            <pc:docMk/>
            <pc:sldMk cId="108809169" sldId="265"/>
            <ac:inkMk id="127" creationId="{51735535-B922-43E5-8B0E-7BFE5D2E8A45}"/>
          </ac:inkMkLst>
        </pc:inkChg>
        <pc:inkChg chg="add del mod">
          <ac:chgData name="Kimberly Brehm" userId="8c2b6ab9-3f19-41de-a892-34e3c36865ec" providerId="ADAL" clId="{457402B9-0B43-4CA2-ADD5-DBF24D736EB6}" dt="2020-02-24T21:25:38.501" v="194"/>
          <ac:inkMkLst>
            <pc:docMk/>
            <pc:sldMk cId="108809169" sldId="265"/>
            <ac:inkMk id="128" creationId="{EEB758DC-D2B9-4B4B-9416-025DED4EF577}"/>
          </ac:inkMkLst>
        </pc:inkChg>
        <pc:inkChg chg="add del mod">
          <ac:chgData name="Kimberly Brehm" userId="8c2b6ab9-3f19-41de-a892-34e3c36865ec" providerId="ADAL" clId="{457402B9-0B43-4CA2-ADD5-DBF24D736EB6}" dt="2020-02-24T21:25:38.491" v="190"/>
          <ac:inkMkLst>
            <pc:docMk/>
            <pc:sldMk cId="108809169" sldId="265"/>
            <ac:inkMk id="129" creationId="{83F036C2-879C-4630-B2E9-FCE6BC1400C9}"/>
          </ac:inkMkLst>
        </pc:inkChg>
        <pc:inkChg chg="add del mod">
          <ac:chgData name="Kimberly Brehm" userId="8c2b6ab9-3f19-41de-a892-34e3c36865ec" providerId="ADAL" clId="{457402B9-0B43-4CA2-ADD5-DBF24D736EB6}" dt="2020-02-24T21:25:38.574" v="228"/>
          <ac:inkMkLst>
            <pc:docMk/>
            <pc:sldMk cId="108809169" sldId="265"/>
            <ac:inkMk id="130" creationId="{CAC90A81-D636-4F9C-A7A8-9F8BB43A0741}"/>
          </ac:inkMkLst>
        </pc:inkChg>
        <pc:inkChg chg="add del mod">
          <ac:chgData name="Kimberly Brehm" userId="8c2b6ab9-3f19-41de-a892-34e3c36865ec" providerId="ADAL" clId="{457402B9-0B43-4CA2-ADD5-DBF24D736EB6}" dt="2020-02-24T21:25:38.464" v="178"/>
          <ac:inkMkLst>
            <pc:docMk/>
            <pc:sldMk cId="108809169" sldId="265"/>
            <ac:inkMk id="131" creationId="{7D923DF1-AC64-4A5B-A077-EDB9A56A3EF7}"/>
          </ac:inkMkLst>
        </pc:inkChg>
        <pc:inkChg chg="add del mod">
          <ac:chgData name="Kimberly Brehm" userId="8c2b6ab9-3f19-41de-a892-34e3c36865ec" providerId="ADAL" clId="{457402B9-0B43-4CA2-ADD5-DBF24D736EB6}" dt="2020-02-24T21:25:38.512" v="199"/>
          <ac:inkMkLst>
            <pc:docMk/>
            <pc:sldMk cId="108809169" sldId="265"/>
            <ac:inkMk id="132" creationId="{E2D2D0B4-A6FB-4CD1-ACBB-B49AB7EAB41B}"/>
          </ac:inkMkLst>
        </pc:inkChg>
        <pc:inkChg chg="add del mod">
          <ac:chgData name="Kimberly Brehm" userId="8c2b6ab9-3f19-41de-a892-34e3c36865ec" providerId="ADAL" clId="{457402B9-0B43-4CA2-ADD5-DBF24D736EB6}" dt="2020-02-24T21:25:38.515" v="201"/>
          <ac:inkMkLst>
            <pc:docMk/>
            <pc:sldMk cId="108809169" sldId="265"/>
            <ac:inkMk id="133" creationId="{A02959DF-BFDA-4D5B-BD61-3FC5CAAA2A12}"/>
          </ac:inkMkLst>
        </pc:inkChg>
        <pc:inkChg chg="add del mod">
          <ac:chgData name="Kimberly Brehm" userId="8c2b6ab9-3f19-41de-a892-34e3c36865ec" providerId="ADAL" clId="{457402B9-0B43-4CA2-ADD5-DBF24D736EB6}" dt="2020-02-24T21:25:38.567" v="221"/>
          <ac:inkMkLst>
            <pc:docMk/>
            <pc:sldMk cId="108809169" sldId="265"/>
            <ac:inkMk id="134" creationId="{AF953376-9033-4431-8C17-B43C6B35FFEE}"/>
          </ac:inkMkLst>
        </pc:inkChg>
        <pc:inkChg chg="add del mod">
          <ac:chgData name="Kimberly Brehm" userId="8c2b6ab9-3f19-41de-a892-34e3c36865ec" providerId="ADAL" clId="{457402B9-0B43-4CA2-ADD5-DBF24D736EB6}" dt="2020-02-24T21:25:38.551" v="214"/>
          <ac:inkMkLst>
            <pc:docMk/>
            <pc:sldMk cId="108809169" sldId="265"/>
            <ac:inkMk id="135" creationId="{FB60D762-C3F2-485A-AA86-9E69903AAA55}"/>
          </ac:inkMkLst>
        </pc:inkChg>
        <pc:inkChg chg="add del mod">
          <ac:chgData name="Kimberly Brehm" userId="8c2b6ab9-3f19-41de-a892-34e3c36865ec" providerId="ADAL" clId="{457402B9-0B43-4CA2-ADD5-DBF24D736EB6}" dt="2020-02-24T21:25:38.503" v="195"/>
          <ac:inkMkLst>
            <pc:docMk/>
            <pc:sldMk cId="108809169" sldId="265"/>
            <ac:inkMk id="136" creationId="{1B630092-0F84-4F34-A50F-3515F1AC650D}"/>
          </ac:inkMkLst>
        </pc:inkChg>
        <pc:inkChg chg="add del mod">
          <ac:chgData name="Kimberly Brehm" userId="8c2b6ab9-3f19-41de-a892-34e3c36865ec" providerId="ADAL" clId="{457402B9-0B43-4CA2-ADD5-DBF24D736EB6}" dt="2020-02-24T21:25:38.509" v="197"/>
          <ac:inkMkLst>
            <pc:docMk/>
            <pc:sldMk cId="108809169" sldId="265"/>
            <ac:inkMk id="137" creationId="{2817BA40-81CC-46E9-B580-0E8F4A2BFDA3}"/>
          </ac:inkMkLst>
        </pc:inkChg>
        <pc:inkChg chg="add del mod">
          <ac:chgData name="Kimberly Brehm" userId="8c2b6ab9-3f19-41de-a892-34e3c36865ec" providerId="ADAL" clId="{457402B9-0B43-4CA2-ADD5-DBF24D736EB6}" dt="2020-02-24T21:25:38.583" v="230"/>
          <ac:inkMkLst>
            <pc:docMk/>
            <pc:sldMk cId="108809169" sldId="265"/>
            <ac:inkMk id="138" creationId="{C011AD68-243C-4D07-A097-691513FBCC5B}"/>
          </ac:inkMkLst>
        </pc:inkChg>
        <pc:inkChg chg="add del">
          <ac:chgData name="Kimberly Brehm" userId="8c2b6ab9-3f19-41de-a892-34e3c36865ec" providerId="ADAL" clId="{457402B9-0B43-4CA2-ADD5-DBF24D736EB6}" dt="2020-02-24T21:25:38.563" v="219"/>
          <ac:inkMkLst>
            <pc:docMk/>
            <pc:sldMk cId="108809169" sldId="265"/>
            <ac:inkMk id="139" creationId="{1443D062-29AD-4B74-B085-0CD341550B26}"/>
          </ac:inkMkLst>
        </pc:inkChg>
        <pc:inkChg chg="add del mod">
          <ac:chgData name="Kimberly Brehm" userId="8c2b6ab9-3f19-41de-a892-34e3c36865ec" providerId="ADAL" clId="{457402B9-0B43-4CA2-ADD5-DBF24D736EB6}" dt="2020-02-24T21:25:38.493" v="191"/>
          <ac:inkMkLst>
            <pc:docMk/>
            <pc:sldMk cId="108809169" sldId="265"/>
            <ac:inkMk id="144" creationId="{57E62319-2952-4F15-A65B-5550F6C1B8F2}"/>
          </ac:inkMkLst>
        </pc:inkChg>
        <pc:inkChg chg="add del mod">
          <ac:chgData name="Kimberly Brehm" userId="8c2b6ab9-3f19-41de-a892-34e3c36865ec" providerId="ADAL" clId="{457402B9-0B43-4CA2-ADD5-DBF24D736EB6}" dt="2020-02-24T21:25:38.511" v="198"/>
          <ac:inkMkLst>
            <pc:docMk/>
            <pc:sldMk cId="108809169" sldId="265"/>
            <ac:inkMk id="145" creationId="{42C59BDB-4585-497B-A2FC-92A4998719FA}"/>
          </ac:inkMkLst>
        </pc:inkChg>
        <pc:inkChg chg="add del">
          <ac:chgData name="Kimberly Brehm" userId="8c2b6ab9-3f19-41de-a892-34e3c36865ec" providerId="ADAL" clId="{457402B9-0B43-4CA2-ADD5-DBF24D736EB6}" dt="2020-02-24T21:25:30.664" v="165"/>
          <ac:inkMkLst>
            <pc:docMk/>
            <pc:sldMk cId="108809169" sldId="265"/>
            <ac:inkMk id="147" creationId="{017CE019-948D-451F-A683-9AE388E78AB5}"/>
          </ac:inkMkLst>
        </pc:inkChg>
        <pc:inkChg chg="add del">
          <ac:chgData name="Kimberly Brehm" userId="8c2b6ab9-3f19-41de-a892-34e3c36865ec" providerId="ADAL" clId="{457402B9-0B43-4CA2-ADD5-DBF24D736EB6}" dt="2020-02-24T21:25:30.675" v="171"/>
          <ac:inkMkLst>
            <pc:docMk/>
            <pc:sldMk cId="108809169" sldId="265"/>
            <ac:inkMk id="148" creationId="{2BE46C82-9B86-4D6C-B421-649A6C2DA516}"/>
          </ac:inkMkLst>
        </pc:inkChg>
        <pc:inkChg chg="add del">
          <ac:chgData name="Kimberly Brehm" userId="8c2b6ab9-3f19-41de-a892-34e3c36865ec" providerId="ADAL" clId="{457402B9-0B43-4CA2-ADD5-DBF24D736EB6}" dt="2020-02-24T21:25:30.679" v="173"/>
          <ac:inkMkLst>
            <pc:docMk/>
            <pc:sldMk cId="108809169" sldId="265"/>
            <ac:inkMk id="149" creationId="{E8143D72-83F2-440D-AAD1-84DF960BBC1F}"/>
          </ac:inkMkLst>
        </pc:inkChg>
        <pc:inkChg chg="add del">
          <ac:chgData name="Kimberly Brehm" userId="8c2b6ab9-3f19-41de-a892-34e3c36865ec" providerId="ADAL" clId="{457402B9-0B43-4CA2-ADD5-DBF24D736EB6}" dt="2020-02-24T21:25:30.670" v="168"/>
          <ac:inkMkLst>
            <pc:docMk/>
            <pc:sldMk cId="108809169" sldId="265"/>
            <ac:inkMk id="150" creationId="{269BF169-8E1C-425C-8C54-5ED5F2F10F96}"/>
          </ac:inkMkLst>
        </pc:inkChg>
        <pc:inkChg chg="add del">
          <ac:chgData name="Kimberly Brehm" userId="8c2b6ab9-3f19-41de-a892-34e3c36865ec" providerId="ADAL" clId="{457402B9-0B43-4CA2-ADD5-DBF24D736EB6}" dt="2020-02-24T21:25:30.684" v="175"/>
          <ac:inkMkLst>
            <pc:docMk/>
            <pc:sldMk cId="108809169" sldId="265"/>
            <ac:inkMk id="151" creationId="{BF4057A3-C66B-4930-B67B-499496FEEC59}"/>
          </ac:inkMkLst>
        </pc:inkChg>
        <pc:inkChg chg="add del">
          <ac:chgData name="Kimberly Brehm" userId="8c2b6ab9-3f19-41de-a892-34e3c36865ec" providerId="ADAL" clId="{457402B9-0B43-4CA2-ADD5-DBF24D736EB6}" dt="2020-02-24T21:25:30.684" v="176"/>
          <ac:inkMkLst>
            <pc:docMk/>
            <pc:sldMk cId="108809169" sldId="265"/>
            <ac:inkMk id="152" creationId="{8E2746E7-BA89-4A57-B4D9-7F08D6D985E8}"/>
          </ac:inkMkLst>
        </pc:inkChg>
        <pc:inkChg chg="add del">
          <ac:chgData name="Kimberly Brehm" userId="8c2b6ab9-3f19-41de-a892-34e3c36865ec" providerId="ADAL" clId="{457402B9-0B43-4CA2-ADD5-DBF24D736EB6}" dt="2020-02-24T21:25:30.669" v="167"/>
          <ac:inkMkLst>
            <pc:docMk/>
            <pc:sldMk cId="108809169" sldId="265"/>
            <ac:inkMk id="153" creationId="{90FBFDBC-B741-48E3-B222-94AA86BCE092}"/>
          </ac:inkMkLst>
        </pc:inkChg>
        <pc:inkChg chg="add del">
          <ac:chgData name="Kimberly Brehm" userId="8c2b6ab9-3f19-41de-a892-34e3c36865ec" providerId="ADAL" clId="{457402B9-0B43-4CA2-ADD5-DBF24D736EB6}" dt="2020-02-24T21:25:30.681" v="174"/>
          <ac:inkMkLst>
            <pc:docMk/>
            <pc:sldMk cId="108809169" sldId="265"/>
            <ac:inkMk id="154" creationId="{D20BA648-2BF1-4185-BC63-21219FF3FBFD}"/>
          </ac:inkMkLst>
        </pc:inkChg>
        <pc:inkChg chg="add del">
          <ac:chgData name="Kimberly Brehm" userId="8c2b6ab9-3f19-41de-a892-34e3c36865ec" providerId="ADAL" clId="{457402B9-0B43-4CA2-ADD5-DBF24D736EB6}" dt="2020-02-24T21:25:30.672" v="169"/>
          <ac:inkMkLst>
            <pc:docMk/>
            <pc:sldMk cId="108809169" sldId="265"/>
            <ac:inkMk id="155" creationId="{D4E18A14-0EFD-4AFC-B7D0-FAA0014FC0FD}"/>
          </ac:inkMkLst>
        </pc:inkChg>
        <pc:inkChg chg="add del">
          <ac:chgData name="Kimberly Brehm" userId="8c2b6ab9-3f19-41de-a892-34e3c36865ec" providerId="ADAL" clId="{457402B9-0B43-4CA2-ADD5-DBF24D736EB6}" dt="2020-02-24T21:25:30.675" v="172"/>
          <ac:inkMkLst>
            <pc:docMk/>
            <pc:sldMk cId="108809169" sldId="265"/>
            <ac:inkMk id="156" creationId="{2A3876C6-0ACE-4247-9079-47F15CF2B971}"/>
          </ac:inkMkLst>
        </pc:inkChg>
        <pc:inkChg chg="add del">
          <ac:chgData name="Kimberly Brehm" userId="8c2b6ab9-3f19-41de-a892-34e3c36865ec" providerId="ADAL" clId="{457402B9-0B43-4CA2-ADD5-DBF24D736EB6}" dt="2020-02-24T21:25:30.674" v="170"/>
          <ac:inkMkLst>
            <pc:docMk/>
            <pc:sldMk cId="108809169" sldId="265"/>
            <ac:inkMk id="157" creationId="{977AB323-3225-4AC9-B974-2BB2091821E4}"/>
          </ac:inkMkLst>
        </pc:inkChg>
        <pc:inkChg chg="add del">
          <ac:chgData name="Kimberly Brehm" userId="8c2b6ab9-3f19-41de-a892-34e3c36865ec" providerId="ADAL" clId="{457402B9-0B43-4CA2-ADD5-DBF24D736EB6}" dt="2020-02-24T21:25:30.667" v="166"/>
          <ac:inkMkLst>
            <pc:docMk/>
            <pc:sldMk cId="108809169" sldId="265"/>
            <ac:inkMk id="158" creationId="{8E0AD78C-8FCE-45F0-A622-F8C22413C02F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59" creationId="{4D1BB779-DAA2-490F-8102-7DB25978FCD6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0" creationId="{035106C6-7B4F-4821-8FD1-F34ED248630A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1" creationId="{0B2EE461-57CF-4885-AECA-BD8E10288CF8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2" creationId="{73ECA1C7-37AD-4A93-AA32-82C9F0BAAFA1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3" creationId="{20EC9F93-F78B-4FFF-9FF4-EF6DF8ED090B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4" creationId="{523E0056-7696-41EC-AC3A-A5B67C8EEA18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5" creationId="{7C3414EA-75DE-451F-9D22-42202148BD17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6" creationId="{DF30DFC3-B70B-4D46-B173-8D6CBE3A052C}"/>
          </ac:inkMkLst>
        </pc:inkChg>
        <pc:inkChg chg="add mod">
          <ac:chgData name="Kimberly Brehm" userId="8c2b6ab9-3f19-41de-a892-34e3c36865ec" providerId="ADAL" clId="{457402B9-0B43-4CA2-ADD5-DBF24D736EB6}" dt="2020-02-24T21:25:47.335" v="245"/>
          <ac:inkMkLst>
            <pc:docMk/>
            <pc:sldMk cId="108809169" sldId="265"/>
            <ac:inkMk id="167" creationId="{2F5F702A-2EA1-46A6-9224-9E652DCA3480}"/>
          </ac:inkMkLst>
        </pc:inkChg>
        <pc:inkChg chg="add del">
          <ac:chgData name="Kimberly Brehm" userId="8c2b6ab9-3f19-41de-a892-34e3c36865ec" providerId="ADAL" clId="{457402B9-0B43-4CA2-ADD5-DBF24D736EB6}" dt="2020-02-24T21:25:47.059" v="244"/>
          <ac:inkMkLst>
            <pc:docMk/>
            <pc:sldMk cId="108809169" sldId="265"/>
            <ac:inkMk id="168" creationId="{79FAE55F-F804-4648-BF1F-002D237EF721}"/>
          </ac:inkMkLst>
        </pc:inkChg>
        <pc:inkChg chg="add del">
          <ac:chgData name="Kimberly Brehm" userId="8c2b6ab9-3f19-41de-a892-34e3c36865ec" providerId="ADAL" clId="{457402B9-0B43-4CA2-ADD5-DBF24D736EB6}" dt="2020-02-24T21:25:47.052" v="243"/>
          <ac:inkMkLst>
            <pc:docMk/>
            <pc:sldMk cId="108809169" sldId="265"/>
            <ac:inkMk id="169" creationId="{429EE020-1829-4441-A11B-2D7E85EDD177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2" creationId="{FD5289C6-D553-413B-B0CA-C805A5199E02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3" creationId="{1A4D809F-D920-41A0-934E-343BC37BE8FD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4" creationId="{2138B4FF-760B-4CB6-BBEC-35245080B87B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5" creationId="{0C8A5603-49E1-4CF7-836C-35729FF47290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6" creationId="{9501D664-5D0B-4A10-B53C-BC4D3DC8252A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7" creationId="{933D48EA-3A08-494D-8E04-59F84D0855A0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8" creationId="{72F172E8-7CD6-442F-A330-DCD69D48C9E1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79" creationId="{70F48087-2129-4A8E-99B9-267514825B6C}"/>
          </ac:inkMkLst>
        </pc:inkChg>
        <pc:inkChg chg="add mod">
          <ac:chgData name="Kimberly Brehm" userId="8c2b6ab9-3f19-41de-a892-34e3c36865ec" providerId="ADAL" clId="{457402B9-0B43-4CA2-ADD5-DBF24D736EB6}" dt="2020-02-24T21:25:53.412" v="255"/>
          <ac:inkMkLst>
            <pc:docMk/>
            <pc:sldMk cId="108809169" sldId="265"/>
            <ac:inkMk id="180" creationId="{C65E9A2F-FE44-4066-A9F8-606EF364C951}"/>
          </ac:inkMkLst>
        </pc:inkChg>
        <pc:inkChg chg="add mod">
          <ac:chgData name="Kimberly Brehm" userId="8c2b6ab9-3f19-41de-a892-34e3c36865ec" providerId="ADAL" clId="{457402B9-0B43-4CA2-ADD5-DBF24D736EB6}" dt="2020-02-24T21:25:55.238" v="258"/>
          <ac:inkMkLst>
            <pc:docMk/>
            <pc:sldMk cId="108809169" sldId="265"/>
            <ac:inkMk id="182" creationId="{C983E455-5669-4A02-B9D2-1CA3331AB99D}"/>
          </ac:inkMkLst>
        </pc:inkChg>
        <pc:inkChg chg="add mod">
          <ac:chgData name="Kimberly Brehm" userId="8c2b6ab9-3f19-41de-a892-34e3c36865ec" providerId="ADAL" clId="{457402B9-0B43-4CA2-ADD5-DBF24D736EB6}" dt="2020-02-24T21:25:55.238" v="258"/>
          <ac:inkMkLst>
            <pc:docMk/>
            <pc:sldMk cId="108809169" sldId="265"/>
            <ac:inkMk id="183" creationId="{885A52FE-628E-4B6D-BBD3-772E3912966D}"/>
          </ac:inkMkLst>
        </pc:inkChg>
        <pc:inkChg chg="add mod">
          <ac:chgData name="Kimberly Brehm" userId="8c2b6ab9-3f19-41de-a892-34e3c36865ec" providerId="ADAL" clId="{457402B9-0B43-4CA2-ADD5-DBF24D736EB6}" dt="2020-02-24T21:25:59.705" v="266"/>
          <ac:inkMkLst>
            <pc:docMk/>
            <pc:sldMk cId="108809169" sldId="265"/>
            <ac:inkMk id="185" creationId="{82BCB18E-6D08-4284-9520-91AF93CE9A6F}"/>
          </ac:inkMkLst>
        </pc:inkChg>
        <pc:inkChg chg="add mod">
          <ac:chgData name="Kimberly Brehm" userId="8c2b6ab9-3f19-41de-a892-34e3c36865ec" providerId="ADAL" clId="{457402B9-0B43-4CA2-ADD5-DBF24D736EB6}" dt="2020-02-24T21:25:59.705" v="266"/>
          <ac:inkMkLst>
            <pc:docMk/>
            <pc:sldMk cId="108809169" sldId="265"/>
            <ac:inkMk id="186" creationId="{5236D30A-7D5E-47DC-89D8-3550F67CECE4}"/>
          </ac:inkMkLst>
        </pc:inkChg>
        <pc:inkChg chg="add mod">
          <ac:chgData name="Kimberly Brehm" userId="8c2b6ab9-3f19-41de-a892-34e3c36865ec" providerId="ADAL" clId="{457402B9-0B43-4CA2-ADD5-DBF24D736EB6}" dt="2020-02-24T21:25:59.705" v="266"/>
          <ac:inkMkLst>
            <pc:docMk/>
            <pc:sldMk cId="108809169" sldId="265"/>
            <ac:inkMk id="187" creationId="{E483BEB2-9073-4BA4-8D4C-167EFFBD31FD}"/>
          </ac:inkMkLst>
        </pc:inkChg>
        <pc:inkChg chg="add mod">
          <ac:chgData name="Kimberly Brehm" userId="8c2b6ab9-3f19-41de-a892-34e3c36865ec" providerId="ADAL" clId="{457402B9-0B43-4CA2-ADD5-DBF24D736EB6}" dt="2020-02-24T21:25:59.705" v="266"/>
          <ac:inkMkLst>
            <pc:docMk/>
            <pc:sldMk cId="108809169" sldId="265"/>
            <ac:inkMk id="188" creationId="{CED30CC3-778D-4865-8586-D7C4B15E0B98}"/>
          </ac:inkMkLst>
        </pc:inkChg>
        <pc:inkChg chg="add mod">
          <ac:chgData name="Kimberly Brehm" userId="8c2b6ab9-3f19-41de-a892-34e3c36865ec" providerId="ADAL" clId="{457402B9-0B43-4CA2-ADD5-DBF24D736EB6}" dt="2020-02-24T21:25:59.705" v="266"/>
          <ac:inkMkLst>
            <pc:docMk/>
            <pc:sldMk cId="108809169" sldId="265"/>
            <ac:inkMk id="189" creationId="{D4842A94-E86E-406C-A322-E81F44643295}"/>
          </ac:inkMkLst>
        </pc:inkChg>
        <pc:inkChg chg="add mod">
          <ac:chgData name="Kimberly Brehm" userId="8c2b6ab9-3f19-41de-a892-34e3c36865ec" providerId="ADAL" clId="{457402B9-0B43-4CA2-ADD5-DBF24D736EB6}" dt="2020-02-24T21:25:59.705" v="266"/>
          <ac:inkMkLst>
            <pc:docMk/>
            <pc:sldMk cId="108809169" sldId="265"/>
            <ac:inkMk id="190" creationId="{F4E6BADF-A002-4869-9589-330292B74593}"/>
          </ac:inkMkLst>
        </pc:inkChg>
        <pc:inkChg chg="add mod">
          <ac:chgData name="Kimberly Brehm" userId="8c2b6ab9-3f19-41de-a892-34e3c36865ec" providerId="ADAL" clId="{457402B9-0B43-4CA2-ADD5-DBF24D736EB6}" dt="2020-02-24T21:25:59.705" v="266"/>
          <ac:inkMkLst>
            <pc:docMk/>
            <pc:sldMk cId="108809169" sldId="265"/>
            <ac:inkMk id="191" creationId="{31C5AEAA-B200-4B6D-BD04-4E967FC39EAA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193" creationId="{41C0C1EF-8CBC-410B-9D1E-F68E3EC3962E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194" creationId="{A929B5EF-42F0-44E1-81C6-A3D0199CF4F9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195" creationId="{EBBC8081-2F62-414B-8C04-93C55EA2F2B2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196" creationId="{08E5FAC1-2C93-48A5-B49C-0F7D359CA1A3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197" creationId="{B962B248-1ED8-4A47-B6B1-B12D508DFD13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198" creationId="{41E52E31-A6F6-48BB-9912-295859C3257A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199" creationId="{1CAF9647-87EF-42FE-A8AD-D326ACF23C76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0" creationId="{CB4F5918-2225-4121-B4E3-C6AD60EB07AB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1" creationId="{58D12C96-B301-48CF-9866-6FF7C60B75C6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2" creationId="{E3B8604B-CEA4-4BE3-AC57-B68A2D3EB543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3" creationId="{16C83D39-63F9-4354-A139-21117191BD5B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4" creationId="{23A8985D-A251-4362-A8FA-EB17404DC4DB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5" creationId="{E96A9E20-BB15-4D9A-9BE1-3CA856B4B726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6" creationId="{A6459F34-2831-4C80-A40D-9AAEA3C4EDE7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7" creationId="{1462FB85-0EF6-46EC-9B22-016F6F1B58CE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8" creationId="{B85BCC0B-144E-40B8-9A06-AF2D1657B488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09" creationId="{28A60309-412D-4D77-BADF-54F89D2AFACE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10" creationId="{D20D4D69-7D30-4A8B-A0A0-4EFA33A14EF1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11" creationId="{24BFEFC4-4025-4FA0-A7AB-B05C4F5EFEBF}"/>
          </ac:inkMkLst>
        </pc:inkChg>
        <pc:inkChg chg="add mod">
          <ac:chgData name="Kimberly Brehm" userId="8c2b6ab9-3f19-41de-a892-34e3c36865ec" providerId="ADAL" clId="{457402B9-0B43-4CA2-ADD5-DBF24D736EB6}" dt="2020-02-24T21:26:09.565" v="287"/>
          <ac:inkMkLst>
            <pc:docMk/>
            <pc:sldMk cId="108809169" sldId="265"/>
            <ac:inkMk id="212" creationId="{837DF0B5-973A-4A27-B579-202B816662F1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16" creationId="{816C6FB5-992E-45C0-BB0F-936C6F857588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17" creationId="{A8F4E9CB-28E2-475A-8BDE-64E62DDD96B5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18" creationId="{3ECE227C-8F34-42F1-88C7-6AD70DAD00A9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19" creationId="{52DCF70F-CA75-4C94-9553-C05A4817EB9A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0" creationId="{C53058E8-1DA2-4ED5-838D-3CB52175C44A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1" creationId="{0AE2516E-88BE-4E85-96B3-C574DF75EDE0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2" creationId="{5B1A4EBA-2549-4A03-A5BA-CBE5C305CF0A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3" creationId="{D8D80372-D9CB-4C8B-B487-6E731D6C395C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4" creationId="{65798104-01BB-4A2E-9F20-990F769531D7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5" creationId="{0BF8FB25-F421-48D2-A1AE-E16A1B1778DD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6" creationId="{F127580D-9EC1-41DA-ACE9-99E7DA4C5608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7" creationId="{1530D8E4-E276-4C3C-94B4-3C502A40EA7E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8" creationId="{890DD8D3-4459-4864-ACD3-110C1705F87C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29" creationId="{FA387897-C6F8-45E9-AC65-17F0215CC2E3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0" creationId="{6B10343C-35DF-4EB3-A20D-7777303FD23D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1" creationId="{993D5430-F9B3-4128-BBB1-601D6971CFDC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2" creationId="{BD1166BA-6542-4DDA-92A2-12E6C7959BDF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3" creationId="{D9EAFA2C-A196-4D1D-84A9-5FF9520E17F8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4" creationId="{B5B7A6DB-C29B-421C-8EB5-91AB782E12C0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5" creationId="{E1997CB6-F769-4F22-AD04-8E944255927D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6" creationId="{4DEBFFA1-0513-4B07-83FE-1014E9C797E2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7" creationId="{75AD9904-E8F9-4FCB-8AB2-C857F64752ED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8" creationId="{F21D5E95-964E-4F53-BA6A-C94C7607FF06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39" creationId="{2B9D0380-C5AB-4C3F-AC9A-53E98B317B6E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40" creationId="{A07533BD-36A7-4A7C-B869-E10869D36726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41" creationId="{CA272F7B-2844-4BF2-AB6D-304B41D11053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42" creationId="{701EA663-0CDC-4175-A64B-44CB05CC1C9D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43" creationId="{3966AAA5-1723-49D9-88A9-E4BDA6C6840E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44" creationId="{406FBD90-BB6F-42B3-BB63-53FAA3704C8A}"/>
          </ac:inkMkLst>
        </pc:inkChg>
        <pc:inkChg chg="add mod">
          <ac:chgData name="Kimberly Brehm" userId="8c2b6ab9-3f19-41de-a892-34e3c36865ec" providerId="ADAL" clId="{457402B9-0B43-4CA2-ADD5-DBF24D736EB6}" dt="2020-02-24T21:26:34.376" v="318"/>
          <ac:inkMkLst>
            <pc:docMk/>
            <pc:sldMk cId="108809169" sldId="265"/>
            <ac:inkMk id="245" creationId="{A07A549C-EB3D-4A74-B17D-316106FE5246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1" creationId="{1C5BB7A6-B3D4-4CB1-B6B6-8E30FD47D312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2" creationId="{82136487-CF71-436A-975A-C9A84A57380D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3" creationId="{AC6DF48C-AB67-42D8-A190-DAF793213319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4" creationId="{D932B48E-335B-4ABD-8449-9A181645575C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5" creationId="{D23FE6E9-CAFB-44EB-88D1-A4F0B7439A64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6" creationId="{772E8411-8C18-4CCB-872A-287557CF4BDB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7" creationId="{623DCC45-F587-4E0A-8ADC-542872D6F4E5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8" creationId="{49DA1954-EE71-48B2-9F63-0E5B57A86131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59" creationId="{9D3836C6-86FD-4B52-98C4-E21D1EF53C6E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60" creationId="{EEF1B69B-1419-45BA-8B0F-A6B1D9847913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61" creationId="{A13EC18B-8C3C-4328-B037-DB07F2F8E22D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62" creationId="{8235EB90-DCD6-46C9-BDBC-844622B4F8BF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63" creationId="{5764B06B-1058-4E55-A9C1-2335081CF47C}"/>
          </ac:inkMkLst>
        </pc:inkChg>
        <pc:inkChg chg="add mod">
          <ac:chgData name="Kimberly Brehm" userId="8c2b6ab9-3f19-41de-a892-34e3c36865ec" providerId="ADAL" clId="{457402B9-0B43-4CA2-ADD5-DBF24D736EB6}" dt="2020-02-24T21:26:41.053" v="333"/>
          <ac:inkMkLst>
            <pc:docMk/>
            <pc:sldMk cId="108809169" sldId="265"/>
            <ac:inkMk id="264" creationId="{1ACCAECA-C9A0-4C9D-B4FC-925776F358C9}"/>
          </ac:inkMkLst>
        </pc:inkChg>
        <pc:inkChg chg="add mod">
          <ac:chgData name="Kimberly Brehm" userId="8c2b6ab9-3f19-41de-a892-34e3c36865ec" providerId="ADAL" clId="{457402B9-0B43-4CA2-ADD5-DBF24D736EB6}" dt="2020-02-24T21:27:10.902" v="337"/>
          <ac:inkMkLst>
            <pc:docMk/>
            <pc:sldMk cId="108809169" sldId="265"/>
            <ac:inkMk id="268" creationId="{DDB274C0-0B89-4881-8821-902EF183908A}"/>
          </ac:inkMkLst>
        </pc:inkChg>
        <pc:inkChg chg="add mod">
          <ac:chgData name="Kimberly Brehm" userId="8c2b6ab9-3f19-41de-a892-34e3c36865ec" providerId="ADAL" clId="{457402B9-0B43-4CA2-ADD5-DBF24D736EB6}" dt="2020-02-24T21:27:10.902" v="337"/>
          <ac:inkMkLst>
            <pc:docMk/>
            <pc:sldMk cId="108809169" sldId="265"/>
            <ac:inkMk id="269" creationId="{DD0C6C1D-E457-4730-A00B-BC35BC4DBF95}"/>
          </ac:inkMkLst>
        </pc:inkChg>
        <pc:inkChg chg="add del mod">
          <ac:chgData name="Kimberly Brehm" userId="8c2b6ab9-3f19-41de-a892-34e3c36865ec" providerId="ADAL" clId="{457402B9-0B43-4CA2-ADD5-DBF24D736EB6}" dt="2020-02-24T21:27:11.469" v="338"/>
          <ac:inkMkLst>
            <pc:docMk/>
            <pc:sldMk cId="108809169" sldId="265"/>
            <ac:inkMk id="270" creationId="{740FAA01-797B-4EBE-8D5B-12EF024D3BD4}"/>
          </ac:inkMkLst>
        </pc:inkChg>
        <pc:inkChg chg="add del mod">
          <ac:chgData name="Kimberly Brehm" userId="8c2b6ab9-3f19-41de-a892-34e3c36865ec" providerId="ADAL" clId="{457402B9-0B43-4CA2-ADD5-DBF24D736EB6}" dt="2020-02-24T21:27:17.180" v="346"/>
          <ac:inkMkLst>
            <pc:docMk/>
            <pc:sldMk cId="108809169" sldId="265"/>
            <ac:inkMk id="272" creationId="{C26DCF0F-5F9B-4E3B-B46D-7F288EAD13A8}"/>
          </ac:inkMkLst>
        </pc:inkChg>
        <pc:inkChg chg="add del mod">
          <ac:chgData name="Kimberly Brehm" userId="8c2b6ab9-3f19-41de-a892-34e3c36865ec" providerId="ADAL" clId="{457402B9-0B43-4CA2-ADD5-DBF24D736EB6}" dt="2020-02-24T21:27:17.184" v="348"/>
          <ac:inkMkLst>
            <pc:docMk/>
            <pc:sldMk cId="108809169" sldId="265"/>
            <ac:inkMk id="273" creationId="{C4FC615F-5891-4A60-B79B-997FD06B6D4F}"/>
          </ac:inkMkLst>
        </pc:inkChg>
        <pc:inkChg chg="add del mod">
          <ac:chgData name="Kimberly Brehm" userId="8c2b6ab9-3f19-41de-a892-34e3c36865ec" providerId="ADAL" clId="{457402B9-0B43-4CA2-ADD5-DBF24D736EB6}" dt="2020-02-24T21:27:17.182" v="347"/>
          <ac:inkMkLst>
            <pc:docMk/>
            <pc:sldMk cId="108809169" sldId="265"/>
            <ac:inkMk id="275" creationId="{0508EDD5-9401-4B0A-B603-3FF2420EC818}"/>
          </ac:inkMkLst>
        </pc:inkChg>
        <pc:inkChg chg="add del mod">
          <ac:chgData name="Kimberly Brehm" userId="8c2b6ab9-3f19-41de-a892-34e3c36865ec" providerId="ADAL" clId="{457402B9-0B43-4CA2-ADD5-DBF24D736EB6}" dt="2020-02-24T21:27:17.177" v="345"/>
          <ac:inkMkLst>
            <pc:docMk/>
            <pc:sldMk cId="108809169" sldId="265"/>
            <ac:inkMk id="276" creationId="{F5C9EA11-1854-44F1-BF49-C27BCB7FED35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78" creationId="{37BDCD1E-7EF0-4469-8FC8-C97F5AB598B7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79" creationId="{ABB207A3-AA7C-4619-9A96-E99012183CAD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80" creationId="{1DA08EDB-ED25-403F-8F84-B88058D05B8B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81" creationId="{8096CC26-1404-42AA-B3F9-752EC42AA645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82" creationId="{BDB0A78B-FACF-48C8-89B9-89172F7FD00C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83" creationId="{B7F5C028-B4DD-4362-A903-E94CA0D5CABA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84" creationId="{BF5F2287-92C3-4578-96FB-105EC06D1033}"/>
          </ac:inkMkLst>
        </pc:inkChg>
        <pc:inkChg chg="add mod">
          <ac:chgData name="Kimberly Brehm" userId="8c2b6ab9-3f19-41de-a892-34e3c36865ec" providerId="ADAL" clId="{457402B9-0B43-4CA2-ADD5-DBF24D736EB6}" dt="2020-02-24T21:27:22.715" v="357"/>
          <ac:inkMkLst>
            <pc:docMk/>
            <pc:sldMk cId="108809169" sldId="265"/>
            <ac:inkMk id="285" creationId="{BFFEEFE8-AE26-4E8A-8A1A-33D62D5CF67C}"/>
          </ac:inkMkLst>
        </pc:inkChg>
        <pc:inkChg chg="add del">
          <ac:chgData name="Kimberly Brehm" userId="8c2b6ab9-3f19-41de-a892-34e3c36865ec" providerId="ADAL" clId="{457402B9-0B43-4CA2-ADD5-DBF24D736EB6}" dt="2020-02-24T21:28:26.969" v="380"/>
          <ac:inkMkLst>
            <pc:docMk/>
            <pc:sldMk cId="108809169" sldId="265"/>
            <ac:inkMk id="288" creationId="{B9CD39B4-E454-4156-A52B-4DB6F0978FBB}"/>
          </ac:inkMkLst>
        </pc:inkChg>
        <pc:inkChg chg="add del">
          <ac:chgData name="Kimberly Brehm" userId="8c2b6ab9-3f19-41de-a892-34e3c36865ec" providerId="ADAL" clId="{457402B9-0B43-4CA2-ADD5-DBF24D736EB6}" dt="2020-02-24T21:27:26.484" v="361"/>
          <ac:inkMkLst>
            <pc:docMk/>
            <pc:sldMk cId="108809169" sldId="265"/>
            <ac:inkMk id="289" creationId="{C88D7069-E9CE-490C-83F6-A9E710F24677}"/>
          </ac:inkMkLst>
        </pc:inkChg>
        <pc:inkChg chg="add del">
          <ac:chgData name="Kimberly Brehm" userId="8c2b6ab9-3f19-41de-a892-34e3c36865ec" providerId="ADAL" clId="{457402B9-0B43-4CA2-ADD5-DBF24D736EB6}" dt="2020-02-24T21:27:26.487" v="362"/>
          <ac:inkMkLst>
            <pc:docMk/>
            <pc:sldMk cId="108809169" sldId="265"/>
            <ac:inkMk id="290" creationId="{878F95C8-FEF9-4110-A121-C29E560C2BE4}"/>
          </ac:inkMkLst>
        </pc:inkChg>
        <pc:inkChg chg="add del mod">
          <ac:chgData name="Kimberly Brehm" userId="8c2b6ab9-3f19-41de-a892-34e3c36865ec" providerId="ADAL" clId="{457402B9-0B43-4CA2-ADD5-DBF24D736EB6}" dt="2020-02-24T21:28:26.969" v="379"/>
          <ac:inkMkLst>
            <pc:docMk/>
            <pc:sldMk cId="108809169" sldId="265"/>
            <ac:inkMk id="291" creationId="{AFFAFCB1-DA84-47B4-98A4-B5547F5BBCDD}"/>
          </ac:inkMkLst>
        </pc:inkChg>
        <pc:inkChg chg="add del mod">
          <ac:chgData name="Kimberly Brehm" userId="8c2b6ab9-3f19-41de-a892-34e3c36865ec" providerId="ADAL" clId="{457402B9-0B43-4CA2-ADD5-DBF24D736EB6}" dt="2020-02-24T21:28:29.228" v="382"/>
          <ac:inkMkLst>
            <pc:docMk/>
            <pc:sldMk cId="108809169" sldId="265"/>
            <ac:inkMk id="292" creationId="{F9E8F8FD-9BF8-4AAF-86FC-D1AD82131931}"/>
          </ac:inkMkLst>
        </pc:inkChg>
        <pc:inkChg chg="add del mod">
          <ac:chgData name="Kimberly Brehm" userId="8c2b6ab9-3f19-41de-a892-34e3c36865ec" providerId="ADAL" clId="{457402B9-0B43-4CA2-ADD5-DBF24D736EB6}" dt="2020-02-24T21:28:26.963" v="377"/>
          <ac:inkMkLst>
            <pc:docMk/>
            <pc:sldMk cId="108809169" sldId="265"/>
            <ac:inkMk id="293" creationId="{76CFA8CA-9A4C-446A-8F2B-C1F9A1EDDF3E}"/>
          </ac:inkMkLst>
        </pc:inkChg>
        <pc:inkChg chg="add del mod">
          <ac:chgData name="Kimberly Brehm" userId="8c2b6ab9-3f19-41de-a892-34e3c36865ec" providerId="ADAL" clId="{457402B9-0B43-4CA2-ADD5-DBF24D736EB6}" dt="2020-02-24T21:28:26.956" v="375"/>
          <ac:inkMkLst>
            <pc:docMk/>
            <pc:sldMk cId="108809169" sldId="265"/>
            <ac:inkMk id="294" creationId="{5613C6F5-E2F8-4A25-8985-449A8C02157E}"/>
          </ac:inkMkLst>
        </pc:inkChg>
        <pc:inkChg chg="add del mod">
          <ac:chgData name="Kimberly Brehm" userId="8c2b6ab9-3f19-41de-a892-34e3c36865ec" providerId="ADAL" clId="{457402B9-0B43-4CA2-ADD5-DBF24D736EB6}" dt="2020-02-24T21:28:26.948" v="373"/>
          <ac:inkMkLst>
            <pc:docMk/>
            <pc:sldMk cId="108809169" sldId="265"/>
            <ac:inkMk id="295" creationId="{0C7A8DFD-1755-420E-8ED5-4625AB6049E0}"/>
          </ac:inkMkLst>
        </pc:inkChg>
        <pc:inkChg chg="add del mod">
          <ac:chgData name="Kimberly Brehm" userId="8c2b6ab9-3f19-41de-a892-34e3c36865ec" providerId="ADAL" clId="{457402B9-0B43-4CA2-ADD5-DBF24D736EB6}" dt="2020-02-24T21:28:26.953" v="374"/>
          <ac:inkMkLst>
            <pc:docMk/>
            <pc:sldMk cId="108809169" sldId="265"/>
            <ac:inkMk id="296" creationId="{0BE453B2-9EB0-4744-9086-961A399E5203}"/>
          </ac:inkMkLst>
        </pc:inkChg>
        <pc:inkChg chg="add del mod">
          <ac:chgData name="Kimberly Brehm" userId="8c2b6ab9-3f19-41de-a892-34e3c36865ec" providerId="ADAL" clId="{457402B9-0B43-4CA2-ADD5-DBF24D736EB6}" dt="2020-02-24T21:28:26.959" v="376"/>
          <ac:inkMkLst>
            <pc:docMk/>
            <pc:sldMk cId="108809169" sldId="265"/>
            <ac:inkMk id="297" creationId="{7CF7C7A9-62E9-4280-88BB-911CE214BAA2}"/>
          </ac:inkMkLst>
        </pc:inkChg>
        <pc:inkChg chg="add del mod">
          <ac:chgData name="Kimberly Brehm" userId="8c2b6ab9-3f19-41de-a892-34e3c36865ec" providerId="ADAL" clId="{457402B9-0B43-4CA2-ADD5-DBF24D736EB6}" dt="2020-02-24T21:28:26.968" v="378"/>
          <ac:inkMkLst>
            <pc:docMk/>
            <pc:sldMk cId="108809169" sldId="265"/>
            <ac:inkMk id="298" creationId="{D9487C36-5A72-470B-938C-020E865EE5C4}"/>
          </ac:inkMkLst>
        </pc:inkChg>
        <pc:inkChg chg="add del mod">
          <ac:chgData name="Kimberly Brehm" userId="8c2b6ab9-3f19-41de-a892-34e3c36865ec" providerId="ADAL" clId="{457402B9-0B43-4CA2-ADD5-DBF24D736EB6}" dt="2020-02-24T21:28:27.930" v="381"/>
          <ac:inkMkLst>
            <pc:docMk/>
            <pc:sldMk cId="108809169" sldId="265"/>
            <ac:inkMk id="299" creationId="{EF575968-8846-415E-8952-16DEF0BC5CE8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2" creationId="{8E8B96B8-F37E-48CA-841B-64F58ACEC7D5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3" creationId="{B1C524E7-149F-448E-B54C-00174A898EE1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4" creationId="{94DF8AE4-5FB7-4831-B1B6-BC2474072533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5" creationId="{665CD64D-D633-4A41-93E2-65A5FF03C1E9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6" creationId="{99E551B9-B18B-4CEA-82D4-86D4008276CF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7" creationId="{0E844145-FA4E-4C56-A420-9D00A1479BBB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8" creationId="{457EE04F-9C7D-4F51-8D1F-D3BC99D32E68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09" creationId="{E0FB3185-CF38-45B2-BA40-AF2DEA17A025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10" creationId="{26748572-6B44-4013-83ED-BD22FD7A5945}"/>
          </ac:inkMkLst>
        </pc:inkChg>
        <pc:inkChg chg="add mod">
          <ac:chgData name="Kimberly Brehm" userId="8c2b6ab9-3f19-41de-a892-34e3c36865ec" providerId="ADAL" clId="{457402B9-0B43-4CA2-ADD5-DBF24D736EB6}" dt="2020-02-24T21:28:39.078" v="393"/>
          <ac:inkMkLst>
            <pc:docMk/>
            <pc:sldMk cId="108809169" sldId="265"/>
            <ac:inkMk id="311" creationId="{CEA213B2-B187-48C3-B97C-DB5F090ADD4F}"/>
          </ac:inkMkLst>
        </pc:inkChg>
        <pc:inkChg chg="add del">
          <ac:chgData name="Kimberly Brehm" userId="8c2b6ab9-3f19-41de-a892-34e3c36865ec" providerId="ADAL" clId="{457402B9-0B43-4CA2-ADD5-DBF24D736EB6}" dt="2020-02-24T21:34:43.150" v="397"/>
          <ac:inkMkLst>
            <pc:docMk/>
            <pc:sldMk cId="108809169" sldId="265"/>
            <ac:inkMk id="315" creationId="{A177BB16-4092-403F-B9D2-E2B2EA1CB08F}"/>
          </ac:inkMkLst>
        </pc:inkChg>
        <pc:inkChg chg="add">
          <ac:chgData name="Kimberly Brehm" userId="8c2b6ab9-3f19-41de-a892-34e3c36865ec" providerId="ADAL" clId="{457402B9-0B43-4CA2-ADD5-DBF24D736EB6}" dt="2020-02-24T21:34:43.150" v="397"/>
          <ac:inkMkLst>
            <pc:docMk/>
            <pc:sldMk cId="108809169" sldId="265"/>
            <ac:inkMk id="317" creationId="{7F1A6F24-52B3-410F-9ABC-12CA0A8EF308}"/>
          </ac:inkMkLst>
        </pc:inkChg>
      </pc:sldChg>
      <pc:sldChg chg="del">
        <pc:chgData name="Kimberly Brehm" userId="8c2b6ab9-3f19-41de-a892-34e3c36865ec" providerId="ADAL" clId="{457402B9-0B43-4CA2-ADD5-DBF24D736EB6}" dt="2020-02-24T20:59:42.719" v="0" actId="47"/>
        <pc:sldMkLst>
          <pc:docMk/>
          <pc:sldMk cId="198016421" sldId="265"/>
        </pc:sldMkLst>
      </pc:sldChg>
      <pc:sldChg chg="del">
        <pc:chgData name="Kimberly Brehm" userId="8c2b6ab9-3f19-41de-a892-34e3c36865ec" providerId="ADAL" clId="{457402B9-0B43-4CA2-ADD5-DBF24D736EB6}" dt="2020-02-24T20:59:43.971" v="1" actId="47"/>
        <pc:sldMkLst>
          <pc:docMk/>
          <pc:sldMk cId="1712238768" sldId="266"/>
        </pc:sldMkLst>
      </pc:sldChg>
      <pc:sldChg chg="addSp delSp modSp add">
        <pc:chgData name="Kimberly Brehm" userId="8c2b6ab9-3f19-41de-a892-34e3c36865ec" providerId="ADAL" clId="{457402B9-0B43-4CA2-ADD5-DBF24D736EB6}" dt="2020-02-24T21:48:29.066" v="763"/>
        <pc:sldMkLst>
          <pc:docMk/>
          <pc:sldMk cId="3860824635" sldId="266"/>
        </pc:sldMkLst>
        <pc:grpChg chg="del mod">
          <ac:chgData name="Kimberly Brehm" userId="8c2b6ab9-3f19-41de-a892-34e3c36865ec" providerId="ADAL" clId="{457402B9-0B43-4CA2-ADD5-DBF24D736EB6}" dt="2020-02-24T21:40:19.267" v="499"/>
          <ac:grpSpMkLst>
            <pc:docMk/>
            <pc:sldMk cId="3860824635" sldId="266"/>
            <ac:grpSpMk id="13" creationId="{27787796-C00A-4BE0-95F7-B94C6A345371}"/>
          </ac:grpSpMkLst>
        </pc:grpChg>
        <pc:grpChg chg="del mod">
          <ac:chgData name="Kimberly Brehm" userId="8c2b6ab9-3f19-41de-a892-34e3c36865ec" providerId="ADAL" clId="{457402B9-0B43-4CA2-ADD5-DBF24D736EB6}" dt="2020-02-24T21:40:20.304" v="501"/>
          <ac:grpSpMkLst>
            <pc:docMk/>
            <pc:sldMk cId="3860824635" sldId="266"/>
            <ac:grpSpMk id="43" creationId="{220EF944-274E-48A8-8E13-1BE2717B102B}"/>
          </ac:grpSpMkLst>
        </pc:grpChg>
        <pc:grpChg chg="mod">
          <ac:chgData name="Kimberly Brehm" userId="8c2b6ab9-3f19-41de-a892-34e3c36865ec" providerId="ADAL" clId="{457402B9-0B43-4CA2-ADD5-DBF24D736EB6}" dt="2020-02-24T21:40:19.267" v="499"/>
          <ac:grpSpMkLst>
            <pc:docMk/>
            <pc:sldMk cId="3860824635" sldId="266"/>
            <ac:grpSpMk id="44" creationId="{F12BE861-BCF6-43E1-BA15-FB78463A811E}"/>
          </ac:grpSpMkLst>
        </pc:grpChg>
        <pc:grpChg chg="mod">
          <ac:chgData name="Kimberly Brehm" userId="8c2b6ab9-3f19-41de-a892-34e3c36865ec" providerId="ADAL" clId="{457402B9-0B43-4CA2-ADD5-DBF24D736EB6}" dt="2020-02-24T21:40:19.267" v="499"/>
          <ac:grpSpMkLst>
            <pc:docMk/>
            <pc:sldMk cId="3860824635" sldId="266"/>
            <ac:grpSpMk id="45" creationId="{CDEF43A1-6AE3-4D85-8690-F5B88FC94BAF}"/>
          </ac:grpSpMkLst>
        </pc:grpChg>
        <pc:grpChg chg="mod">
          <ac:chgData name="Kimberly Brehm" userId="8c2b6ab9-3f19-41de-a892-34e3c36865ec" providerId="ADAL" clId="{457402B9-0B43-4CA2-ADD5-DBF24D736EB6}" dt="2020-02-24T21:40:19.267" v="499"/>
          <ac:grpSpMkLst>
            <pc:docMk/>
            <pc:sldMk cId="3860824635" sldId="266"/>
            <ac:grpSpMk id="46" creationId="{68369DEB-EF2E-4081-9975-159C32C94F27}"/>
          </ac:grpSpMkLst>
        </pc:grpChg>
        <pc:grpChg chg="mod">
          <ac:chgData name="Kimberly Brehm" userId="8c2b6ab9-3f19-41de-a892-34e3c36865ec" providerId="ADAL" clId="{457402B9-0B43-4CA2-ADD5-DBF24D736EB6}" dt="2020-02-24T21:40:20.304" v="501"/>
          <ac:grpSpMkLst>
            <pc:docMk/>
            <pc:sldMk cId="3860824635" sldId="266"/>
            <ac:grpSpMk id="48" creationId="{5B847747-EFC3-45D0-9DDC-AB5B90F92F72}"/>
          </ac:grpSpMkLst>
        </pc:grpChg>
        <pc:grpChg chg="del mod">
          <ac:chgData name="Kimberly Brehm" userId="8c2b6ab9-3f19-41de-a892-34e3c36865ec" providerId="ADAL" clId="{457402B9-0B43-4CA2-ADD5-DBF24D736EB6}" dt="2020-02-24T21:40:52.574" v="515"/>
          <ac:grpSpMkLst>
            <pc:docMk/>
            <pc:sldMk cId="3860824635" sldId="266"/>
            <ac:grpSpMk id="59" creationId="{E911814C-1E81-4445-97A4-D41B65A819D4}"/>
          </ac:grpSpMkLst>
        </pc:grpChg>
        <pc:grpChg chg="mod">
          <ac:chgData name="Kimberly Brehm" userId="8c2b6ab9-3f19-41de-a892-34e3c36865ec" providerId="ADAL" clId="{457402B9-0B43-4CA2-ADD5-DBF24D736EB6}" dt="2020-02-24T21:40:53.131" v="517"/>
          <ac:grpSpMkLst>
            <pc:docMk/>
            <pc:sldMk cId="3860824635" sldId="266"/>
            <ac:grpSpMk id="62" creationId="{BF6490FE-9B6F-4324-95DE-A82DE0CEFC98}"/>
          </ac:grpSpMkLst>
        </pc:grpChg>
        <pc:grpChg chg="mod">
          <ac:chgData name="Kimberly Brehm" userId="8c2b6ab9-3f19-41de-a892-34e3c36865ec" providerId="ADAL" clId="{457402B9-0B43-4CA2-ADD5-DBF24D736EB6}" dt="2020-02-24T21:40:57.541" v="521"/>
          <ac:grpSpMkLst>
            <pc:docMk/>
            <pc:sldMk cId="3860824635" sldId="266"/>
            <ac:grpSpMk id="66" creationId="{B858AC72-AFB8-400F-935F-8975351CCA28}"/>
          </ac:grpSpMkLst>
        </pc:grpChg>
        <pc:grpChg chg="del mod">
          <ac:chgData name="Kimberly Brehm" userId="8c2b6ab9-3f19-41de-a892-34e3c36865ec" providerId="ADAL" clId="{457402B9-0B43-4CA2-ADD5-DBF24D736EB6}" dt="2020-02-24T21:41:07.755" v="534"/>
          <ac:grpSpMkLst>
            <pc:docMk/>
            <pc:sldMk cId="3860824635" sldId="266"/>
            <ac:grpSpMk id="77" creationId="{08ADBA16-D1D4-47E7-94A5-C53204B28703}"/>
          </ac:grpSpMkLst>
        </pc:grpChg>
        <pc:grpChg chg="mod">
          <ac:chgData name="Kimberly Brehm" userId="8c2b6ab9-3f19-41de-a892-34e3c36865ec" providerId="ADAL" clId="{457402B9-0B43-4CA2-ADD5-DBF24D736EB6}" dt="2020-02-24T21:41:06.712" v="532"/>
          <ac:grpSpMkLst>
            <pc:docMk/>
            <pc:sldMk cId="3860824635" sldId="266"/>
            <ac:grpSpMk id="78" creationId="{6CB2613D-AA59-470B-867B-58CA1BCF6C98}"/>
          </ac:grpSpMkLst>
        </pc:grpChg>
        <pc:grpChg chg="mod">
          <ac:chgData name="Kimberly Brehm" userId="8c2b6ab9-3f19-41de-a892-34e3c36865ec" providerId="ADAL" clId="{457402B9-0B43-4CA2-ADD5-DBF24D736EB6}" dt="2020-02-24T21:41:07.755" v="534"/>
          <ac:grpSpMkLst>
            <pc:docMk/>
            <pc:sldMk cId="3860824635" sldId="266"/>
            <ac:grpSpMk id="80" creationId="{450A7C92-52E0-44CE-B058-EA306795FCC2}"/>
          </ac:grpSpMkLst>
        </pc:grpChg>
        <pc:grpChg chg="mod">
          <ac:chgData name="Kimberly Brehm" userId="8c2b6ab9-3f19-41de-a892-34e3c36865ec" providerId="ADAL" clId="{457402B9-0B43-4CA2-ADD5-DBF24D736EB6}" dt="2020-02-24T21:41:25.560" v="549"/>
          <ac:grpSpMkLst>
            <pc:docMk/>
            <pc:sldMk cId="3860824635" sldId="266"/>
            <ac:grpSpMk id="95" creationId="{9CBBCA0E-D6B4-4FA1-8C29-4D568D62286C}"/>
          </ac:grpSpMkLst>
        </pc:grpChg>
        <pc:grpChg chg="mod">
          <ac:chgData name="Kimberly Brehm" userId="8c2b6ab9-3f19-41de-a892-34e3c36865ec" providerId="ADAL" clId="{457402B9-0B43-4CA2-ADD5-DBF24D736EB6}" dt="2020-02-24T21:41:25.560" v="549"/>
          <ac:grpSpMkLst>
            <pc:docMk/>
            <pc:sldMk cId="3860824635" sldId="266"/>
            <ac:grpSpMk id="96" creationId="{8D91BD7D-8260-4696-ACDB-F1ACAB4A22B5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1" creationId="{53F741D3-42CE-4BA5-ADC6-DD8BEF392B0D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2" creationId="{21906C0A-A2BC-4519-A547-BF13D47F77A4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3" creationId="{DE83DE03-203D-4A8A-B8F3-FC8FE7FBB5E9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4" creationId="{2BB135EB-418C-4A3B-A670-580FD34C0781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5" creationId="{518BBE4F-1082-4211-8DB4-C9BB2226D6CD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6" creationId="{52F62E03-FF64-43BE-8980-EA4B00E70D67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7" creationId="{D1AC64F3-6691-4ADB-8AFB-5AFC58E1EAE8}"/>
          </ac:grpSpMkLst>
        </pc:grpChg>
        <pc:grpChg chg="mod">
          <ac:chgData name="Kimberly Brehm" userId="8c2b6ab9-3f19-41de-a892-34e3c36865ec" providerId="ADAL" clId="{457402B9-0B43-4CA2-ADD5-DBF24D736EB6}" dt="2020-02-24T21:41:52.645" v="594"/>
          <ac:grpSpMkLst>
            <pc:docMk/>
            <pc:sldMk cId="3860824635" sldId="266"/>
            <ac:grpSpMk id="148" creationId="{FFE13BC3-6EE6-46E9-AC2B-7B92D661ECE9}"/>
          </ac:grpSpMkLst>
        </pc:grpChg>
        <pc:grpChg chg="del mod">
          <ac:chgData name="Kimberly Brehm" userId="8c2b6ab9-3f19-41de-a892-34e3c36865ec" providerId="ADAL" clId="{457402B9-0B43-4CA2-ADD5-DBF24D736EB6}" dt="2020-02-24T21:42:14.141" v="632"/>
          <ac:grpSpMkLst>
            <pc:docMk/>
            <pc:sldMk cId="3860824635" sldId="266"/>
            <ac:grpSpMk id="172" creationId="{3C3672AA-9E69-460E-82FB-6E9DEF23A999}"/>
          </ac:grpSpMkLst>
        </pc:grpChg>
        <pc:grpChg chg="mod">
          <ac:chgData name="Kimberly Brehm" userId="8c2b6ab9-3f19-41de-a892-34e3c36865ec" providerId="ADAL" clId="{457402B9-0B43-4CA2-ADD5-DBF24D736EB6}" dt="2020-02-24T21:42:08.558" v="618"/>
          <ac:grpSpMkLst>
            <pc:docMk/>
            <pc:sldMk cId="3860824635" sldId="266"/>
            <ac:grpSpMk id="173" creationId="{56772050-45DD-43EA-9507-702640EDEC4E}"/>
          </ac:grpSpMkLst>
        </pc:grpChg>
        <pc:grpChg chg="mod">
          <ac:chgData name="Kimberly Brehm" userId="8c2b6ab9-3f19-41de-a892-34e3c36865ec" providerId="ADAL" clId="{457402B9-0B43-4CA2-ADD5-DBF24D736EB6}" dt="2020-02-24T21:42:08.558" v="618"/>
          <ac:grpSpMkLst>
            <pc:docMk/>
            <pc:sldMk cId="3860824635" sldId="266"/>
            <ac:grpSpMk id="174" creationId="{FAEF882A-E970-4477-B97D-C6F2662A5225}"/>
          </ac:grpSpMkLst>
        </pc:grpChg>
        <pc:grpChg chg="mod">
          <ac:chgData name="Kimberly Brehm" userId="8c2b6ab9-3f19-41de-a892-34e3c36865ec" providerId="ADAL" clId="{457402B9-0B43-4CA2-ADD5-DBF24D736EB6}" dt="2020-02-24T21:42:08.558" v="618"/>
          <ac:grpSpMkLst>
            <pc:docMk/>
            <pc:sldMk cId="3860824635" sldId="266"/>
            <ac:grpSpMk id="175" creationId="{73BD8D3D-4085-47E6-B0C9-59FC1F9436A9}"/>
          </ac:grpSpMkLst>
        </pc:grpChg>
        <pc:grpChg chg="mod">
          <ac:chgData name="Kimberly Brehm" userId="8c2b6ab9-3f19-41de-a892-34e3c36865ec" providerId="ADAL" clId="{457402B9-0B43-4CA2-ADD5-DBF24D736EB6}" dt="2020-02-24T21:42:08.558" v="618"/>
          <ac:grpSpMkLst>
            <pc:docMk/>
            <pc:sldMk cId="3860824635" sldId="266"/>
            <ac:grpSpMk id="176" creationId="{4EF90E30-3ECD-4CED-A952-256E58B9DF08}"/>
          </ac:grpSpMkLst>
        </pc:grpChg>
        <pc:grpChg chg="mod">
          <ac:chgData name="Kimberly Brehm" userId="8c2b6ab9-3f19-41de-a892-34e3c36865ec" providerId="ADAL" clId="{457402B9-0B43-4CA2-ADD5-DBF24D736EB6}" dt="2020-02-24T21:42:08.558" v="618"/>
          <ac:grpSpMkLst>
            <pc:docMk/>
            <pc:sldMk cId="3860824635" sldId="266"/>
            <ac:grpSpMk id="177" creationId="{13D7CFEC-EFC1-4AA4-B04E-4E7D23ACDB16}"/>
          </ac:grpSpMkLst>
        </pc:grpChg>
        <pc:grpChg chg="mod">
          <ac:chgData name="Kimberly Brehm" userId="8c2b6ab9-3f19-41de-a892-34e3c36865ec" providerId="ADAL" clId="{457402B9-0B43-4CA2-ADD5-DBF24D736EB6}" dt="2020-02-24T21:42:14.141" v="632"/>
          <ac:grpSpMkLst>
            <pc:docMk/>
            <pc:sldMk cId="3860824635" sldId="266"/>
            <ac:grpSpMk id="191" creationId="{D9DD8204-1E11-45B8-9110-61EA8F622C6D}"/>
          </ac:grpSpMkLst>
        </pc:grpChg>
        <pc:grpChg chg="mod">
          <ac:chgData name="Kimberly Brehm" userId="8c2b6ab9-3f19-41de-a892-34e3c36865ec" providerId="ADAL" clId="{457402B9-0B43-4CA2-ADD5-DBF24D736EB6}" dt="2020-02-24T21:42:14.141" v="632"/>
          <ac:grpSpMkLst>
            <pc:docMk/>
            <pc:sldMk cId="3860824635" sldId="266"/>
            <ac:grpSpMk id="192" creationId="{1FABB019-02FE-45D9-BA12-4D27E1DBC78B}"/>
          </ac:grpSpMkLst>
        </pc:grpChg>
        <pc:grpChg chg="mod">
          <ac:chgData name="Kimberly Brehm" userId="8c2b6ab9-3f19-41de-a892-34e3c36865ec" providerId="ADAL" clId="{457402B9-0B43-4CA2-ADD5-DBF24D736EB6}" dt="2020-02-24T21:42:14.141" v="632"/>
          <ac:grpSpMkLst>
            <pc:docMk/>
            <pc:sldMk cId="3860824635" sldId="266"/>
            <ac:grpSpMk id="193" creationId="{7DE3F724-361B-4EA8-9F89-4C023AF0BFF8}"/>
          </ac:grpSpMkLst>
        </pc:grpChg>
        <pc:grpChg chg="mod">
          <ac:chgData name="Kimberly Brehm" userId="8c2b6ab9-3f19-41de-a892-34e3c36865ec" providerId="ADAL" clId="{457402B9-0B43-4CA2-ADD5-DBF24D736EB6}" dt="2020-02-24T21:42:14.141" v="632"/>
          <ac:grpSpMkLst>
            <pc:docMk/>
            <pc:sldMk cId="3860824635" sldId="266"/>
            <ac:grpSpMk id="194" creationId="{BD4B25A3-7899-4CBA-94C2-96ABEA006BD6}"/>
          </ac:grpSpMkLst>
        </pc:grpChg>
        <pc:grpChg chg="mod">
          <ac:chgData name="Kimberly Brehm" userId="8c2b6ab9-3f19-41de-a892-34e3c36865ec" providerId="ADAL" clId="{457402B9-0B43-4CA2-ADD5-DBF24D736EB6}" dt="2020-02-24T21:42:21.592" v="644"/>
          <ac:grpSpMkLst>
            <pc:docMk/>
            <pc:sldMk cId="3860824635" sldId="266"/>
            <ac:grpSpMk id="206" creationId="{03F15401-136D-4FF8-970B-D8D9D3B54A59}"/>
          </ac:grpSpMkLst>
        </pc:grpChg>
        <pc:grpChg chg="mod">
          <ac:chgData name="Kimberly Brehm" userId="8c2b6ab9-3f19-41de-a892-34e3c36865ec" providerId="ADAL" clId="{457402B9-0B43-4CA2-ADD5-DBF24D736EB6}" dt="2020-02-24T21:42:21.592" v="644"/>
          <ac:grpSpMkLst>
            <pc:docMk/>
            <pc:sldMk cId="3860824635" sldId="266"/>
            <ac:grpSpMk id="207" creationId="{33165C5E-2C02-4122-B8DF-47BB4792A553}"/>
          </ac:grpSpMkLst>
        </pc:grpChg>
        <pc:grpChg chg="mod">
          <ac:chgData name="Kimberly Brehm" userId="8c2b6ab9-3f19-41de-a892-34e3c36865ec" providerId="ADAL" clId="{457402B9-0B43-4CA2-ADD5-DBF24D736EB6}" dt="2020-02-24T21:42:25.216" v="648"/>
          <ac:grpSpMkLst>
            <pc:docMk/>
            <pc:sldMk cId="3860824635" sldId="266"/>
            <ac:grpSpMk id="211" creationId="{A4C88592-BC3E-45C5-960B-56D2FB4B5C54}"/>
          </ac:grpSpMkLst>
        </pc:grpChg>
        <pc:grpChg chg="mod">
          <ac:chgData name="Kimberly Brehm" userId="8c2b6ab9-3f19-41de-a892-34e3c36865ec" providerId="ADAL" clId="{457402B9-0B43-4CA2-ADD5-DBF24D736EB6}" dt="2020-02-24T21:42:29.447" v="654"/>
          <ac:grpSpMkLst>
            <pc:docMk/>
            <pc:sldMk cId="3860824635" sldId="266"/>
            <ac:grpSpMk id="217" creationId="{A4F89CFB-CC56-42F3-8083-A65143DBEA00}"/>
          </ac:grpSpMkLst>
        </pc:grpChg>
        <pc:grpChg chg="mod">
          <ac:chgData name="Kimberly Brehm" userId="8c2b6ab9-3f19-41de-a892-34e3c36865ec" providerId="ADAL" clId="{457402B9-0B43-4CA2-ADD5-DBF24D736EB6}" dt="2020-02-24T21:42:32.016" v="661"/>
          <ac:grpSpMkLst>
            <pc:docMk/>
            <pc:sldMk cId="3860824635" sldId="266"/>
            <ac:grpSpMk id="224" creationId="{C7C5DD3B-7BBE-48AB-BBD5-392C354110F7}"/>
          </ac:grpSpMkLst>
        </pc:grpChg>
        <pc:grpChg chg="del mod">
          <ac:chgData name="Kimberly Brehm" userId="8c2b6ab9-3f19-41de-a892-34e3c36865ec" providerId="ADAL" clId="{457402B9-0B43-4CA2-ADD5-DBF24D736EB6}" dt="2020-02-24T21:42:42.436" v="677"/>
          <ac:grpSpMkLst>
            <pc:docMk/>
            <pc:sldMk cId="3860824635" sldId="266"/>
            <ac:grpSpMk id="228" creationId="{4888E851-5925-4A20-BA1A-B94B5CDA011F}"/>
          </ac:grpSpMkLst>
        </pc:grpChg>
        <pc:grpChg chg="mod">
          <ac:chgData name="Kimberly Brehm" userId="8c2b6ab9-3f19-41de-a892-34e3c36865ec" providerId="ADAL" clId="{457402B9-0B43-4CA2-ADD5-DBF24D736EB6}" dt="2020-02-24T21:42:42.436" v="677"/>
          <ac:grpSpMkLst>
            <pc:docMk/>
            <pc:sldMk cId="3860824635" sldId="266"/>
            <ac:grpSpMk id="240" creationId="{AD3154D4-69AF-4F3D-926E-A27880D9572A}"/>
          </ac:grpSpMkLst>
        </pc:grpChg>
        <pc:grpChg chg="mod">
          <ac:chgData name="Kimberly Brehm" userId="8c2b6ab9-3f19-41de-a892-34e3c36865ec" providerId="ADAL" clId="{457402B9-0B43-4CA2-ADD5-DBF24D736EB6}" dt="2020-02-24T21:42:42.436" v="677"/>
          <ac:grpSpMkLst>
            <pc:docMk/>
            <pc:sldMk cId="3860824635" sldId="266"/>
            <ac:grpSpMk id="241" creationId="{C312168F-771D-4DE2-BD6C-DA0FD45C053F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2" creationId="{F7D2BB7D-2EAC-4DB1-A4E5-5AA70608D97C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3" creationId="{7D8FD32E-97EE-46B0-9C1E-4C0241CA1A69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4" creationId="{414B1EB2-023F-415F-A0A5-2F64D77ADE91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5" creationId="{25954EE1-A822-48AA-8350-A0E6D3FD88B5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6" creationId="{BF5148B4-10F0-43BA-9A19-5DE62E3C91FC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7" creationId="{022C8FD4-8A9C-4ADA-AD5F-6784EC2936E1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8" creationId="{682D2FA4-44CC-4F9A-99DD-8F11B05C2D42}"/>
          </ac:grpSpMkLst>
        </pc:grpChg>
        <pc:grpChg chg="mod">
          <ac:chgData name="Kimberly Brehm" userId="8c2b6ab9-3f19-41de-a892-34e3c36865ec" providerId="ADAL" clId="{457402B9-0B43-4CA2-ADD5-DBF24D736EB6}" dt="2020-02-24T21:43:05.020" v="718"/>
          <ac:grpSpMkLst>
            <pc:docMk/>
            <pc:sldMk cId="3860824635" sldId="266"/>
            <ac:grpSpMk id="289" creationId="{2CC57A9E-1ED4-46CE-9C02-98A45481A7FC}"/>
          </ac:grpSpMkLst>
        </pc:grpChg>
        <pc:grpChg chg="mod">
          <ac:chgData name="Kimberly Brehm" userId="8c2b6ab9-3f19-41de-a892-34e3c36865ec" providerId="ADAL" clId="{457402B9-0B43-4CA2-ADD5-DBF24D736EB6}" dt="2020-02-24T21:43:23.695" v="751"/>
          <ac:grpSpMkLst>
            <pc:docMk/>
            <pc:sldMk cId="3860824635" sldId="266"/>
            <ac:grpSpMk id="322" creationId="{9AE2C705-439B-4EE9-BA7F-1EA20C96C12F}"/>
          </ac:grpSpMkLst>
        </pc:grpChg>
        <pc:grpChg chg="mod">
          <ac:chgData name="Kimberly Brehm" userId="8c2b6ab9-3f19-41de-a892-34e3c36865ec" providerId="ADAL" clId="{457402B9-0B43-4CA2-ADD5-DBF24D736EB6}" dt="2020-02-24T21:43:23.695" v="751"/>
          <ac:grpSpMkLst>
            <pc:docMk/>
            <pc:sldMk cId="3860824635" sldId="266"/>
            <ac:grpSpMk id="323" creationId="{F4EE0ACA-6B72-47CD-B8FD-B2E6B5C7EE72}"/>
          </ac:grpSpMkLst>
        </pc:grpChg>
        <pc:grpChg chg="mod">
          <ac:chgData name="Kimberly Brehm" userId="8c2b6ab9-3f19-41de-a892-34e3c36865ec" providerId="ADAL" clId="{457402B9-0B43-4CA2-ADD5-DBF24D736EB6}" dt="2020-02-24T21:43:23.695" v="751"/>
          <ac:grpSpMkLst>
            <pc:docMk/>
            <pc:sldMk cId="3860824635" sldId="266"/>
            <ac:grpSpMk id="324" creationId="{0E2BB3A9-3D51-4EDF-9649-C7458C6A9F8F}"/>
          </ac:grpSpMkLst>
        </pc:grpChg>
        <pc:grpChg chg="mod">
          <ac:chgData name="Kimberly Brehm" userId="8c2b6ab9-3f19-41de-a892-34e3c36865ec" providerId="ADAL" clId="{457402B9-0B43-4CA2-ADD5-DBF24D736EB6}" dt="2020-02-24T21:43:23.695" v="751"/>
          <ac:grpSpMkLst>
            <pc:docMk/>
            <pc:sldMk cId="3860824635" sldId="266"/>
            <ac:grpSpMk id="325" creationId="{83CE2447-6808-4FB0-87F2-D208267CD750}"/>
          </ac:grpSpMkLst>
        </pc:grpChg>
        <pc:grpChg chg="mod">
          <ac:chgData name="Kimberly Brehm" userId="8c2b6ab9-3f19-41de-a892-34e3c36865ec" providerId="ADAL" clId="{457402B9-0B43-4CA2-ADD5-DBF24D736EB6}" dt="2020-02-24T21:43:27.748" v="761"/>
          <ac:grpSpMkLst>
            <pc:docMk/>
            <pc:sldMk cId="3860824635" sldId="266"/>
            <ac:grpSpMk id="335" creationId="{0FD83843-6C34-4D56-B8F6-FE799C2ADE19}"/>
          </ac:grpSpMkLst>
        </pc:grpChg>
        <pc:grpChg chg="mod">
          <ac:chgData name="Kimberly Brehm" userId="8c2b6ab9-3f19-41de-a892-34e3c36865ec" providerId="ADAL" clId="{457402B9-0B43-4CA2-ADD5-DBF24D736EB6}" dt="2020-02-24T21:43:27.748" v="761"/>
          <ac:grpSpMkLst>
            <pc:docMk/>
            <pc:sldMk cId="3860824635" sldId="266"/>
            <ac:grpSpMk id="336" creationId="{92DB5ECE-340E-49A9-B2C2-9FB1E6634B1C}"/>
          </ac:grpSpMkLst>
        </pc:grpChg>
        <pc:picChg chg="add mod">
          <ac:chgData name="Kimberly Brehm" userId="8c2b6ab9-3f19-41de-a892-34e3c36865ec" providerId="ADAL" clId="{457402B9-0B43-4CA2-ADD5-DBF24D736EB6}" dt="2020-02-24T21:48:29.066" v="763"/>
          <ac:picMkLst>
            <pc:docMk/>
            <pc:sldMk cId="3860824635" sldId="266"/>
            <ac:picMk id="338" creationId="{2890FF87-1A13-42A9-98E0-BFA5DC54D64A}"/>
          </ac:picMkLst>
        </pc:pic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" creationId="{EA3E368C-BBA6-4FCD-8211-8681D1EC9F53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3" creationId="{8BA7FF46-08CE-4EC9-87C4-3D52DDEFFA85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4" creationId="{445ACDE0-EC95-4566-AE25-5A3BDA669284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5" creationId="{90CEEA85-A372-4B6E-8E0D-A77D5DF150A6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6" creationId="{750D7505-4315-481F-80B4-D807532AB13B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7" creationId="{86DD6FF9-6DBD-4204-AB20-902EEF971B05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8" creationId="{6D0B296C-AFDB-4D4A-9437-39ED97F4873A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9" creationId="{E5013778-F7AE-42E7-A318-D7AD30F6BB32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0" creationId="{7624689D-F78B-499A-8CC5-65F887DA59A1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1" creationId="{0AB81801-AF20-4CB8-9EFB-51CD360F0673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2" creationId="{D5315320-8DBE-4869-95E4-C7FF87A887EE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4" creationId="{D71DD355-A2AD-4CC7-A4CA-19D49E17DCC6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5" creationId="{D19935F2-5862-4D15-A2D4-BD097FAAC6D1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6" creationId="{195CBD93-0FC6-402A-8A63-B41238FD8364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7" creationId="{1DADA157-5233-4ED2-8137-3160E8EDEAAE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8" creationId="{F0391B11-43B7-41F1-8F6E-0DDBCD424A5F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19" creationId="{E4D9155D-2F63-4845-8B59-85848C037B8A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0" creationId="{579DF860-7285-4D01-8F92-006B92D87379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1" creationId="{2105E346-1033-47C9-865A-972F6D65AF5B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2" creationId="{1D0EDF6B-419B-4AE2-9BA6-954F772F733D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3" creationId="{18646EE0-EC15-4930-8484-CAD62341B6E5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4" creationId="{930C4A4C-8011-4DFE-854F-1838B35975A1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5" creationId="{33BD3139-AC1B-4036-9A66-A7A94415451F}"/>
          </ac:inkMkLst>
        </pc:inkChg>
        <pc:inkChg chg="add mod">
          <ac:chgData name="Kimberly Brehm" userId="8c2b6ab9-3f19-41de-a892-34e3c36865ec" providerId="ADAL" clId="{457402B9-0B43-4CA2-ADD5-DBF24D736EB6}" dt="2020-02-24T21:40:19.267" v="499"/>
          <ac:inkMkLst>
            <pc:docMk/>
            <pc:sldMk cId="3860824635" sldId="266"/>
            <ac:inkMk id="26" creationId="{675453CE-7D72-40F5-A4D9-447D8607790E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27" creationId="{A588F116-21F4-4A05-939F-B634E761C5D5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28" creationId="{23F7AD60-3417-4A06-8633-1F81EE9D2360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29" creationId="{E5814BF4-E94A-40D1-9465-3568E333626D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0" creationId="{93CDB92F-F364-4834-831A-922C5EE33116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1" creationId="{4B21E4F4-DC83-4C48-9619-25C07F52795B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2" creationId="{78B1A853-1EBE-44BF-B259-11F2C145AB81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3" creationId="{BAA61958-417A-4589-A3BB-15537336340C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4" creationId="{50DC1A8E-37C3-499E-8E07-2221021E41B2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5" creationId="{AEB57442-FB89-4B9E-BF97-0434CAA20904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6" creationId="{A4196745-494A-4CAE-9C6C-C71296150EB6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7" creationId="{DA151651-9C4F-429C-A2D3-1994188CEC27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8" creationId="{84E005AA-B4A8-4EF7-8A56-62C89343C517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39" creationId="{1A96E034-24DF-4559-A4F5-357009811B5E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40" creationId="{1F92AF2B-56FB-46B4-A770-A07C66F990B5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41" creationId="{C8BAE26B-5190-4F7E-B1F1-9BCFDB78BC3E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42" creationId="{5828CA1E-A3FC-438B-849D-F6738807A83E}"/>
          </ac:inkMkLst>
        </pc:inkChg>
        <pc:inkChg chg="add mod">
          <ac:chgData name="Kimberly Brehm" userId="8c2b6ab9-3f19-41de-a892-34e3c36865ec" providerId="ADAL" clId="{457402B9-0B43-4CA2-ADD5-DBF24D736EB6}" dt="2020-02-24T21:40:20.304" v="501"/>
          <ac:inkMkLst>
            <pc:docMk/>
            <pc:sldMk cId="3860824635" sldId="266"/>
            <ac:inkMk id="47" creationId="{09CD6871-CCB5-4E56-8616-92A4A4283A4F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49" creationId="{6D11B407-A133-435F-BC26-4716599DA873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0" creationId="{D4D59CD9-7C17-41B2-B196-9119D7A33FE0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1" creationId="{2514B16C-429B-4973-9C9C-2D4FF9D0FC32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2" creationId="{19DDB65A-1893-4399-99BF-03AEAD54B82F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3" creationId="{B8F8CDFB-6294-4F64-B70B-6557B8566DC3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4" creationId="{DCC9CC75-8A05-4FDE-AC27-239A9CC7E581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5" creationId="{9ECB6A63-6B3F-426D-8D89-4CD6A041CB61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6" creationId="{5886CA1D-F667-48E1-825F-BF2F0C0E1B86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7" creationId="{8EA11312-7A8C-49FB-AC8C-656A1A46B628}"/>
          </ac:inkMkLst>
        </pc:inkChg>
        <pc:inkChg chg="add mod">
          <ac:chgData name="Kimberly Brehm" userId="8c2b6ab9-3f19-41de-a892-34e3c36865ec" providerId="ADAL" clId="{457402B9-0B43-4CA2-ADD5-DBF24D736EB6}" dt="2020-02-24T21:40:52.574" v="515"/>
          <ac:inkMkLst>
            <pc:docMk/>
            <pc:sldMk cId="3860824635" sldId="266"/>
            <ac:inkMk id="58" creationId="{BB0EA03B-A5C6-40FF-AA6F-2D63C9C8F175}"/>
          </ac:inkMkLst>
        </pc:inkChg>
        <pc:inkChg chg="add del mod">
          <ac:chgData name="Kimberly Brehm" userId="8c2b6ab9-3f19-41de-a892-34e3c36865ec" providerId="ADAL" clId="{457402B9-0B43-4CA2-ADD5-DBF24D736EB6}" dt="2020-02-24T21:40:53.131" v="517"/>
          <ac:inkMkLst>
            <pc:docMk/>
            <pc:sldMk cId="3860824635" sldId="266"/>
            <ac:inkMk id="60" creationId="{EDB419FD-F69E-4E35-95D4-FED1DAC51899}"/>
          </ac:inkMkLst>
        </pc:inkChg>
        <pc:inkChg chg="add del mod">
          <ac:chgData name="Kimberly Brehm" userId="8c2b6ab9-3f19-41de-a892-34e3c36865ec" providerId="ADAL" clId="{457402B9-0B43-4CA2-ADD5-DBF24D736EB6}" dt="2020-02-24T21:40:53.123" v="516"/>
          <ac:inkMkLst>
            <pc:docMk/>
            <pc:sldMk cId="3860824635" sldId="266"/>
            <ac:inkMk id="61" creationId="{90211805-24E5-41E7-ACF5-0FAE3EAEFD7E}"/>
          </ac:inkMkLst>
        </pc:inkChg>
        <pc:inkChg chg="add mod">
          <ac:chgData name="Kimberly Brehm" userId="8c2b6ab9-3f19-41de-a892-34e3c36865ec" providerId="ADAL" clId="{457402B9-0B43-4CA2-ADD5-DBF24D736EB6}" dt="2020-02-24T21:40:57.541" v="521"/>
          <ac:inkMkLst>
            <pc:docMk/>
            <pc:sldMk cId="3860824635" sldId="266"/>
            <ac:inkMk id="63" creationId="{C218D162-4A65-4EB8-951C-9F0D15A442FE}"/>
          </ac:inkMkLst>
        </pc:inkChg>
        <pc:inkChg chg="add mod">
          <ac:chgData name="Kimberly Brehm" userId="8c2b6ab9-3f19-41de-a892-34e3c36865ec" providerId="ADAL" clId="{457402B9-0B43-4CA2-ADD5-DBF24D736EB6}" dt="2020-02-24T21:40:57.541" v="521"/>
          <ac:inkMkLst>
            <pc:docMk/>
            <pc:sldMk cId="3860824635" sldId="266"/>
            <ac:inkMk id="64" creationId="{BABB7C02-1234-4FA0-8034-DF50530EB0A2}"/>
          </ac:inkMkLst>
        </pc:inkChg>
        <pc:inkChg chg="add">
          <ac:chgData name="Kimberly Brehm" userId="8c2b6ab9-3f19-41de-a892-34e3c36865ec" providerId="ADAL" clId="{457402B9-0B43-4CA2-ADD5-DBF24D736EB6}" dt="2020-02-24T21:40:56.801" v="520" actId="9405"/>
          <ac:inkMkLst>
            <pc:docMk/>
            <pc:sldMk cId="3860824635" sldId="266"/>
            <ac:inkMk id="65" creationId="{E6EF9FE5-D788-4318-B362-8B8698FCD7D4}"/>
          </ac:inkMkLst>
        </pc:inkChg>
        <pc:inkChg chg="add mod">
          <ac:chgData name="Kimberly Brehm" userId="8c2b6ab9-3f19-41de-a892-34e3c36865ec" providerId="ADAL" clId="{457402B9-0B43-4CA2-ADD5-DBF24D736EB6}" dt="2020-02-24T21:41:06.712" v="532"/>
          <ac:inkMkLst>
            <pc:docMk/>
            <pc:sldMk cId="3860824635" sldId="266"/>
            <ac:inkMk id="67" creationId="{C95CF229-B051-442A-AAA4-5BFB1A8AC3E8}"/>
          </ac:inkMkLst>
        </pc:inkChg>
        <pc:inkChg chg="add mod">
          <ac:chgData name="Kimberly Brehm" userId="8c2b6ab9-3f19-41de-a892-34e3c36865ec" providerId="ADAL" clId="{457402B9-0B43-4CA2-ADD5-DBF24D736EB6}" dt="2020-02-24T21:41:06.712" v="532"/>
          <ac:inkMkLst>
            <pc:docMk/>
            <pc:sldMk cId="3860824635" sldId="266"/>
            <ac:inkMk id="68" creationId="{1EE17297-C71A-4654-91B1-22DDFC71FA54}"/>
          </ac:inkMkLst>
        </pc:inkChg>
        <pc:inkChg chg="add mod">
          <ac:chgData name="Kimberly Brehm" userId="8c2b6ab9-3f19-41de-a892-34e3c36865ec" providerId="ADAL" clId="{457402B9-0B43-4CA2-ADD5-DBF24D736EB6}" dt="2020-02-24T21:41:06.712" v="532"/>
          <ac:inkMkLst>
            <pc:docMk/>
            <pc:sldMk cId="3860824635" sldId="266"/>
            <ac:inkMk id="69" creationId="{0B3DC680-F059-4FF8-BBFD-66CCF142FF89}"/>
          </ac:inkMkLst>
        </pc:inkChg>
        <pc:inkChg chg="add mod">
          <ac:chgData name="Kimberly Brehm" userId="8c2b6ab9-3f19-41de-a892-34e3c36865ec" providerId="ADAL" clId="{457402B9-0B43-4CA2-ADD5-DBF24D736EB6}" dt="2020-02-24T21:41:06.712" v="532"/>
          <ac:inkMkLst>
            <pc:docMk/>
            <pc:sldMk cId="3860824635" sldId="266"/>
            <ac:inkMk id="70" creationId="{45F8E109-4CA9-4810-8B1F-DED1540B3CE3}"/>
          </ac:inkMkLst>
        </pc:inkChg>
        <pc:inkChg chg="add">
          <ac:chgData name="Kimberly Brehm" userId="8c2b6ab9-3f19-41de-a892-34e3c36865ec" providerId="ADAL" clId="{457402B9-0B43-4CA2-ADD5-DBF24D736EB6}" dt="2020-02-24T21:41:04.055" v="526" actId="9405"/>
          <ac:inkMkLst>
            <pc:docMk/>
            <pc:sldMk cId="3860824635" sldId="266"/>
            <ac:inkMk id="71" creationId="{0E4B6299-4558-4656-A26C-2EF43045E85A}"/>
          </ac:inkMkLst>
        </pc:inkChg>
        <pc:inkChg chg="add mod">
          <ac:chgData name="Kimberly Brehm" userId="8c2b6ab9-3f19-41de-a892-34e3c36865ec" providerId="ADAL" clId="{457402B9-0B43-4CA2-ADD5-DBF24D736EB6}" dt="2020-02-24T21:41:07.755" v="534"/>
          <ac:inkMkLst>
            <pc:docMk/>
            <pc:sldMk cId="3860824635" sldId="266"/>
            <ac:inkMk id="72" creationId="{B261DC8E-7A7D-43A8-A374-8EB0A4FF9D1A}"/>
          </ac:inkMkLst>
        </pc:inkChg>
        <pc:inkChg chg="add mod">
          <ac:chgData name="Kimberly Brehm" userId="8c2b6ab9-3f19-41de-a892-34e3c36865ec" providerId="ADAL" clId="{457402B9-0B43-4CA2-ADD5-DBF24D736EB6}" dt="2020-02-24T21:41:07.755" v="534"/>
          <ac:inkMkLst>
            <pc:docMk/>
            <pc:sldMk cId="3860824635" sldId="266"/>
            <ac:inkMk id="73" creationId="{35AA96BC-9EEB-4716-8CB3-C1C6CA04597D}"/>
          </ac:inkMkLst>
        </pc:inkChg>
        <pc:inkChg chg="add mod">
          <ac:chgData name="Kimberly Brehm" userId="8c2b6ab9-3f19-41de-a892-34e3c36865ec" providerId="ADAL" clId="{457402B9-0B43-4CA2-ADD5-DBF24D736EB6}" dt="2020-02-24T21:41:07.755" v="534"/>
          <ac:inkMkLst>
            <pc:docMk/>
            <pc:sldMk cId="3860824635" sldId="266"/>
            <ac:inkMk id="74" creationId="{5ABE4DB5-FD40-4AA5-8FD5-36912DB99E7C}"/>
          </ac:inkMkLst>
        </pc:inkChg>
        <pc:inkChg chg="add mod">
          <ac:chgData name="Kimberly Brehm" userId="8c2b6ab9-3f19-41de-a892-34e3c36865ec" providerId="ADAL" clId="{457402B9-0B43-4CA2-ADD5-DBF24D736EB6}" dt="2020-02-24T21:41:07.755" v="534"/>
          <ac:inkMkLst>
            <pc:docMk/>
            <pc:sldMk cId="3860824635" sldId="266"/>
            <ac:inkMk id="75" creationId="{A079D27A-7324-4636-A60B-DCAF2E32448A}"/>
          </ac:inkMkLst>
        </pc:inkChg>
        <pc:inkChg chg="add mod">
          <ac:chgData name="Kimberly Brehm" userId="8c2b6ab9-3f19-41de-a892-34e3c36865ec" providerId="ADAL" clId="{457402B9-0B43-4CA2-ADD5-DBF24D736EB6}" dt="2020-02-24T21:41:07.755" v="534"/>
          <ac:inkMkLst>
            <pc:docMk/>
            <pc:sldMk cId="3860824635" sldId="266"/>
            <ac:inkMk id="76" creationId="{5C9F711F-A887-4732-B9A8-93EB21EFA2FD}"/>
          </ac:inkMkLst>
        </pc:inkChg>
        <pc:inkChg chg="add mod">
          <ac:chgData name="Kimberly Brehm" userId="8c2b6ab9-3f19-41de-a892-34e3c36865ec" providerId="ADAL" clId="{457402B9-0B43-4CA2-ADD5-DBF24D736EB6}" dt="2020-02-24T21:41:07.755" v="534"/>
          <ac:inkMkLst>
            <pc:docMk/>
            <pc:sldMk cId="3860824635" sldId="266"/>
            <ac:inkMk id="79" creationId="{7EB216EF-772C-4ADD-AF06-17041F464585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1" creationId="{73C8C576-789C-4DC1-A3BD-442311EE0754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2" creationId="{BD689D7E-B3DB-43F8-9844-F07F455DD7DD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3" creationId="{0022D95A-C600-4218-B7E6-30DCA5119C21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4" creationId="{C8D88A15-5C0D-4CC8-992A-9ACDAB5B6047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5" creationId="{11DB0C83-C0D8-49C1-B559-DAC2BDE00562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6" creationId="{45D91FAC-921B-4C36-9A8A-6BDF4B5BAC35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7" creationId="{6DEAF07A-FB7B-4375-B62D-D5C4BAE2EF3F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8" creationId="{D08F2B98-CA38-48DD-B59A-2530257B8F28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89" creationId="{10F8A589-C859-4244-B753-E8DD07665030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90" creationId="{95918481-3243-476A-9FAF-AE05F198551A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91" creationId="{CB32AD5C-4EB4-4F89-A753-CFD72F4F7447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92" creationId="{B22725CE-786D-4D28-A147-CEF9A3165D93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93" creationId="{1A5E7314-02EB-4497-BCD1-428EC2EA7C94}"/>
          </ac:inkMkLst>
        </pc:inkChg>
        <pc:inkChg chg="add mod">
          <ac:chgData name="Kimberly Brehm" userId="8c2b6ab9-3f19-41de-a892-34e3c36865ec" providerId="ADAL" clId="{457402B9-0B43-4CA2-ADD5-DBF24D736EB6}" dt="2020-02-24T21:41:25.560" v="549"/>
          <ac:inkMkLst>
            <pc:docMk/>
            <pc:sldMk cId="3860824635" sldId="266"/>
            <ac:inkMk id="94" creationId="{45202997-0213-49E8-9474-54A9752AA3A1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97" creationId="{AF6EA8FE-87C7-446D-A2D2-38D48E57F8C7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98" creationId="{637D3AE1-1285-43EC-8B4C-3321251957D8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99" creationId="{5871E444-8539-4419-81F9-E2743FB48324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0" creationId="{9917EE59-EEB1-40FF-B3C2-E27E5AFDE429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1" creationId="{551D15B7-E12A-452B-9F9F-B5F4A83BA2AC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2" creationId="{1D12C00B-D217-4BB4-A4DF-0FAD53C3485D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3" creationId="{7044E2FD-8B4F-493B-8BB0-BE3A8D6906CE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4" creationId="{511EAE59-5246-4369-A777-BD788340A9AF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5" creationId="{9D4D728C-B6A2-4547-8231-045E0EA4DE2F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6" creationId="{50015503-69A4-4B09-BCA1-BD36908398A1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7" creationId="{BEEE4D7F-FE1F-4A1B-8F61-5F9915B31088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8" creationId="{CBF4DBC2-575C-4D42-BBC1-1064C9088B5E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09" creationId="{9B1C58C7-F939-4AA4-85A8-9317E33D09AD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0" creationId="{5E70955E-ABCA-4535-9018-873578DC8F9C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1" creationId="{96F8C20B-C955-4CE2-8A80-CF50A0D848FB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2" creationId="{B82BFE6E-B144-48F4-B7BB-EF7C2FE705B5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3" creationId="{36C625E5-436F-4772-857B-9E6BD2B89696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4" creationId="{B4EEECEC-1704-4B95-BD3B-4B7F8413B319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5" creationId="{A17F7603-B080-4C5F-92FD-50314C624897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6" creationId="{5E7BE1E4-260D-4AC7-B7CA-8D4F64670B6C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7" creationId="{9668B7A5-CCAF-449B-8A0B-3DFD2456B799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8" creationId="{79AC523D-50CE-403B-AC19-EA8A09D43397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19" creationId="{58916697-C964-4694-AD17-0B3DD2587E26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0" creationId="{84B350DF-E6C6-4E17-8AD4-EFCD0656EED9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1" creationId="{3E7B2A5A-486D-4AA9-8FD1-D7113DF965ED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2" creationId="{94BD4E0A-6ED4-4C61-98A1-06D8F6371B17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3" creationId="{FAF4634E-E654-483E-87C7-649945CEF4F4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4" creationId="{22515B00-A2FC-4E27-9EA3-884E3DDC4F59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5" creationId="{800730DD-C198-4CD2-9A11-254B9266BED4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6" creationId="{861F96B2-B5E0-43BF-9B8A-F48CE1200306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7" creationId="{E16B80F6-1FFE-44E5-BB20-3F707C5E07C3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8" creationId="{95581FC9-AC75-43BF-A3D2-9E83F5928F94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29" creationId="{96D3317E-276B-438F-B07A-8D6E6445B808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0" creationId="{46C41CA5-1DED-41D0-8B61-EDFA18176DC1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1" creationId="{5EEBE944-4193-4A0D-9549-17D77D2983D6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2" creationId="{0E1A648A-CF37-4936-A8A6-2C5B90D6ED65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3" creationId="{86ABA232-BE68-4836-AB18-C3C2EF9ABF84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4" creationId="{72078D87-8DEC-424C-A7CA-4F158581E68F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5" creationId="{58AB0DB7-7C0F-42BC-8E1B-3207CE43498C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6" creationId="{C077A821-0451-4661-833B-8DE4FE2C0A8B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7" creationId="{0B8E3186-AD1C-4946-BA74-21933F73A622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8" creationId="{5E073250-D9A1-4E46-BADD-D178D7DB20B5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39" creationId="{107FC060-731D-480A-BAB0-00DFB5B50660}"/>
          </ac:inkMkLst>
        </pc:inkChg>
        <pc:inkChg chg="add mod">
          <ac:chgData name="Kimberly Brehm" userId="8c2b6ab9-3f19-41de-a892-34e3c36865ec" providerId="ADAL" clId="{457402B9-0B43-4CA2-ADD5-DBF24D736EB6}" dt="2020-02-24T21:41:52.645" v="594"/>
          <ac:inkMkLst>
            <pc:docMk/>
            <pc:sldMk cId="3860824635" sldId="266"/>
            <ac:inkMk id="140" creationId="{E03397FD-8D63-4E9E-8E9C-52562643C8C3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49" creationId="{BDA10326-C9D5-4ADE-ACC5-8D408A4EE7C3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0" creationId="{50860B60-F3DA-4CA4-A8B6-6A23DA52BB37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1" creationId="{92582880-4A37-44B7-AE5A-FD70D1FD2807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2" creationId="{BBCC9C6B-09C1-4D90-B098-C7C27B6D6876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3" creationId="{2FB13BCC-8DC8-4010-B2BB-BFF7938F15D8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4" creationId="{6BFDA740-D0BE-44DC-89DF-5E72FFDD5076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5" creationId="{B30FE9CC-8C90-46A9-808C-7664DF1F5995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6" creationId="{B14979A7-2D09-4B15-A012-60F183E97E78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7" creationId="{059CA309-168E-4AE3-BF72-5E6AD2046F9D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8" creationId="{519B4920-AAE4-4C03-AF07-37BCDB75B667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59" creationId="{7775C7BF-F32F-4E4F-B4F6-B2D08871B603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60" creationId="{87BE1590-FF03-4BD6-BBC8-342B36EA6014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61" creationId="{567F7FD8-8283-45F4-9AD2-5DA6068060A2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62" creationId="{A945361A-668F-4A35-8E99-D98118218C86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63" creationId="{D9BCDEBB-A462-4AE6-92CC-215220B7603C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64" creationId="{289A53D2-8A9E-4074-B4DA-AE6C2D6D5DE4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65" creationId="{2130D6A3-7EDF-4959-B395-3F03BE83D83C}"/>
          </ac:inkMkLst>
        </pc:inkChg>
        <pc:inkChg chg="add mod">
          <ac:chgData name="Kimberly Brehm" userId="8c2b6ab9-3f19-41de-a892-34e3c36865ec" providerId="ADAL" clId="{457402B9-0B43-4CA2-ADD5-DBF24D736EB6}" dt="2020-02-24T21:42:08.558" v="618"/>
          <ac:inkMkLst>
            <pc:docMk/>
            <pc:sldMk cId="3860824635" sldId="266"/>
            <ac:inkMk id="166" creationId="{BCFE3DE7-06EE-4963-AF45-EF7C6066A58C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67" creationId="{5DA7E1DF-144D-4768-9C2D-677F79A137C3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68" creationId="{6C3254D5-1189-4CE6-A724-250DE159B1F3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69" creationId="{F8C80C17-1EAB-463E-BEB0-49856009B1A6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70" creationId="{5264E748-AFA9-4095-B5AB-308BBE5CD74D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71" creationId="{CC514D89-7A9D-4B19-B660-CCEAEE319740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78" creationId="{2D58E0C3-18BF-48DF-87F0-9E3127AD6FBE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79" creationId="{084347CE-4D2E-42FA-A1CE-7616706D9948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0" creationId="{AC83BDD4-04A5-46C2-B725-C108BEEE291A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1" creationId="{C1F3409F-286B-4487-AC4C-BFAEC950C8DF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2" creationId="{D307C9AA-1103-42D9-A67E-A2238B941156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3" creationId="{3A82E93C-5907-466F-8866-E734365FBCC8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4" creationId="{E86CCD00-C86C-465E-8D10-EFB0FF2194F9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5" creationId="{6C18DCF5-A356-42D2-9553-0B27B66F916E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6" creationId="{DE241B31-2A8D-47B7-B1DE-74AC09144B4B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7" creationId="{6639EDFB-2F25-4058-91C7-4326E4C13224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8" creationId="{A07728E9-E707-489B-9E44-9BD50123817B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89" creationId="{9F9AC8CD-6C2F-41E9-AB68-A32F28F1D965}"/>
          </ac:inkMkLst>
        </pc:inkChg>
        <pc:inkChg chg="add mod">
          <ac:chgData name="Kimberly Brehm" userId="8c2b6ab9-3f19-41de-a892-34e3c36865ec" providerId="ADAL" clId="{457402B9-0B43-4CA2-ADD5-DBF24D736EB6}" dt="2020-02-24T21:42:14.141" v="632"/>
          <ac:inkMkLst>
            <pc:docMk/>
            <pc:sldMk cId="3860824635" sldId="266"/>
            <ac:inkMk id="190" creationId="{5C841644-2BCD-4A2D-9731-D9BB696B09AF}"/>
          </ac:inkMkLst>
        </pc:inkChg>
        <pc:inkChg chg="add">
          <ac:chgData name="Kimberly Brehm" userId="8c2b6ab9-3f19-41de-a892-34e3c36865ec" providerId="ADAL" clId="{457402B9-0B43-4CA2-ADD5-DBF24D736EB6}" dt="2020-02-24T21:42:16.608" v="633" actId="9405"/>
          <ac:inkMkLst>
            <pc:docMk/>
            <pc:sldMk cId="3860824635" sldId="266"/>
            <ac:inkMk id="195" creationId="{BDF7CAD9-B151-479A-B2BF-D89F55DB537D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196" creationId="{59B62B37-862F-4CD2-95F8-A3A9A4D6E8A6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197" creationId="{0C12CE57-C700-4E7F-8BFD-9B30CABECE7C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198" creationId="{4CDAFFD9-03D1-483A-BB29-EADC111E00CA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199" creationId="{A27EE4AA-B9FE-4AB1-9CD5-F36026AF3519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200" creationId="{598B4A42-0E2F-4338-BC6D-D8FCB2B0F65F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201" creationId="{744884E6-6D69-4155-B53B-6A01A8424735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202" creationId="{00AE7397-A973-4E66-8027-3F1B8CEFD87D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203" creationId="{A35FD1D5-BFA7-4F95-BFD3-A2C5710D8C5D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204" creationId="{F06D495D-4ACF-4D8C-B0EC-01EFA5018D1B}"/>
          </ac:inkMkLst>
        </pc:inkChg>
        <pc:inkChg chg="add mod">
          <ac:chgData name="Kimberly Brehm" userId="8c2b6ab9-3f19-41de-a892-34e3c36865ec" providerId="ADAL" clId="{457402B9-0B43-4CA2-ADD5-DBF24D736EB6}" dt="2020-02-24T21:42:21.592" v="644"/>
          <ac:inkMkLst>
            <pc:docMk/>
            <pc:sldMk cId="3860824635" sldId="266"/>
            <ac:inkMk id="205" creationId="{10506A78-B09E-4C49-8262-31FE725BF448}"/>
          </ac:inkMkLst>
        </pc:inkChg>
        <pc:inkChg chg="add mod">
          <ac:chgData name="Kimberly Brehm" userId="8c2b6ab9-3f19-41de-a892-34e3c36865ec" providerId="ADAL" clId="{457402B9-0B43-4CA2-ADD5-DBF24D736EB6}" dt="2020-02-24T21:42:25.216" v="648"/>
          <ac:inkMkLst>
            <pc:docMk/>
            <pc:sldMk cId="3860824635" sldId="266"/>
            <ac:inkMk id="208" creationId="{A778B1B7-AE0C-49F7-B5DD-62772EA0781D}"/>
          </ac:inkMkLst>
        </pc:inkChg>
        <pc:inkChg chg="add mod">
          <ac:chgData name="Kimberly Brehm" userId="8c2b6ab9-3f19-41de-a892-34e3c36865ec" providerId="ADAL" clId="{457402B9-0B43-4CA2-ADD5-DBF24D736EB6}" dt="2020-02-24T21:42:25.216" v="648"/>
          <ac:inkMkLst>
            <pc:docMk/>
            <pc:sldMk cId="3860824635" sldId="266"/>
            <ac:inkMk id="209" creationId="{2A59BDBB-CA8F-49A1-9912-98AAE69B33A0}"/>
          </ac:inkMkLst>
        </pc:inkChg>
        <pc:inkChg chg="add">
          <ac:chgData name="Kimberly Brehm" userId="8c2b6ab9-3f19-41de-a892-34e3c36865ec" providerId="ADAL" clId="{457402B9-0B43-4CA2-ADD5-DBF24D736EB6}" dt="2020-02-24T21:42:24.413" v="647" actId="9405"/>
          <ac:inkMkLst>
            <pc:docMk/>
            <pc:sldMk cId="3860824635" sldId="266"/>
            <ac:inkMk id="210" creationId="{2573CB35-6B7F-46FB-BC87-1AD34DDB31B4}"/>
          </ac:inkMkLst>
        </pc:inkChg>
        <pc:inkChg chg="add mod">
          <ac:chgData name="Kimberly Brehm" userId="8c2b6ab9-3f19-41de-a892-34e3c36865ec" providerId="ADAL" clId="{457402B9-0B43-4CA2-ADD5-DBF24D736EB6}" dt="2020-02-24T21:42:29.447" v="654"/>
          <ac:inkMkLst>
            <pc:docMk/>
            <pc:sldMk cId="3860824635" sldId="266"/>
            <ac:inkMk id="212" creationId="{A20CA78D-CAA6-43D9-A302-F5EDB445481D}"/>
          </ac:inkMkLst>
        </pc:inkChg>
        <pc:inkChg chg="add mod">
          <ac:chgData name="Kimberly Brehm" userId="8c2b6ab9-3f19-41de-a892-34e3c36865ec" providerId="ADAL" clId="{457402B9-0B43-4CA2-ADD5-DBF24D736EB6}" dt="2020-02-24T21:42:29.447" v="654"/>
          <ac:inkMkLst>
            <pc:docMk/>
            <pc:sldMk cId="3860824635" sldId="266"/>
            <ac:inkMk id="213" creationId="{30961C1D-8D32-405E-B75D-84B6EDF46EC2}"/>
          </ac:inkMkLst>
        </pc:inkChg>
        <pc:inkChg chg="add mod">
          <ac:chgData name="Kimberly Brehm" userId="8c2b6ab9-3f19-41de-a892-34e3c36865ec" providerId="ADAL" clId="{457402B9-0B43-4CA2-ADD5-DBF24D736EB6}" dt="2020-02-24T21:42:29.447" v="654"/>
          <ac:inkMkLst>
            <pc:docMk/>
            <pc:sldMk cId="3860824635" sldId="266"/>
            <ac:inkMk id="214" creationId="{DE1FC0A2-3422-4DC4-BFF5-9D817B3A5C63}"/>
          </ac:inkMkLst>
        </pc:inkChg>
        <pc:inkChg chg="add mod">
          <ac:chgData name="Kimberly Brehm" userId="8c2b6ab9-3f19-41de-a892-34e3c36865ec" providerId="ADAL" clId="{457402B9-0B43-4CA2-ADD5-DBF24D736EB6}" dt="2020-02-24T21:42:29.447" v="654"/>
          <ac:inkMkLst>
            <pc:docMk/>
            <pc:sldMk cId="3860824635" sldId="266"/>
            <ac:inkMk id="215" creationId="{5E35C68F-9F4B-4719-BF35-B562F15EB499}"/>
          </ac:inkMkLst>
        </pc:inkChg>
        <pc:inkChg chg="add">
          <ac:chgData name="Kimberly Brehm" userId="8c2b6ab9-3f19-41de-a892-34e3c36865ec" providerId="ADAL" clId="{457402B9-0B43-4CA2-ADD5-DBF24D736EB6}" dt="2020-02-24T21:42:28.894" v="653" actId="9405"/>
          <ac:inkMkLst>
            <pc:docMk/>
            <pc:sldMk cId="3860824635" sldId="266"/>
            <ac:inkMk id="216" creationId="{47AD99FE-3BFE-486D-9C49-67CAC5C9062F}"/>
          </ac:inkMkLst>
        </pc:inkChg>
        <pc:inkChg chg="add mod">
          <ac:chgData name="Kimberly Brehm" userId="8c2b6ab9-3f19-41de-a892-34e3c36865ec" providerId="ADAL" clId="{457402B9-0B43-4CA2-ADD5-DBF24D736EB6}" dt="2020-02-24T21:42:32.016" v="661"/>
          <ac:inkMkLst>
            <pc:docMk/>
            <pc:sldMk cId="3860824635" sldId="266"/>
            <ac:inkMk id="218" creationId="{50599E74-EF73-4E39-B871-177A15259C61}"/>
          </ac:inkMkLst>
        </pc:inkChg>
        <pc:inkChg chg="add mod">
          <ac:chgData name="Kimberly Brehm" userId="8c2b6ab9-3f19-41de-a892-34e3c36865ec" providerId="ADAL" clId="{457402B9-0B43-4CA2-ADD5-DBF24D736EB6}" dt="2020-02-24T21:42:32.016" v="661"/>
          <ac:inkMkLst>
            <pc:docMk/>
            <pc:sldMk cId="3860824635" sldId="266"/>
            <ac:inkMk id="219" creationId="{BF8A0A09-C68A-4CB9-9CA7-8E1E440AEBCF}"/>
          </ac:inkMkLst>
        </pc:inkChg>
        <pc:inkChg chg="add mod">
          <ac:chgData name="Kimberly Brehm" userId="8c2b6ab9-3f19-41de-a892-34e3c36865ec" providerId="ADAL" clId="{457402B9-0B43-4CA2-ADD5-DBF24D736EB6}" dt="2020-02-24T21:42:32.016" v="661"/>
          <ac:inkMkLst>
            <pc:docMk/>
            <pc:sldMk cId="3860824635" sldId="266"/>
            <ac:inkMk id="220" creationId="{782DC619-93BB-444E-9C4F-3B034BFE9B35}"/>
          </ac:inkMkLst>
        </pc:inkChg>
        <pc:inkChg chg="add mod">
          <ac:chgData name="Kimberly Brehm" userId="8c2b6ab9-3f19-41de-a892-34e3c36865ec" providerId="ADAL" clId="{457402B9-0B43-4CA2-ADD5-DBF24D736EB6}" dt="2020-02-24T21:42:32.016" v="661"/>
          <ac:inkMkLst>
            <pc:docMk/>
            <pc:sldMk cId="3860824635" sldId="266"/>
            <ac:inkMk id="221" creationId="{5CA02C2E-DD8B-43DA-B37A-F397340C0058}"/>
          </ac:inkMkLst>
        </pc:inkChg>
        <pc:inkChg chg="add mod">
          <ac:chgData name="Kimberly Brehm" userId="8c2b6ab9-3f19-41de-a892-34e3c36865ec" providerId="ADAL" clId="{457402B9-0B43-4CA2-ADD5-DBF24D736EB6}" dt="2020-02-24T21:42:32.016" v="661"/>
          <ac:inkMkLst>
            <pc:docMk/>
            <pc:sldMk cId="3860824635" sldId="266"/>
            <ac:inkMk id="222" creationId="{43D33683-D9C8-4D0C-8B0C-05D0B66A9B50}"/>
          </ac:inkMkLst>
        </pc:inkChg>
        <pc:inkChg chg="add mod">
          <ac:chgData name="Kimberly Brehm" userId="8c2b6ab9-3f19-41de-a892-34e3c36865ec" providerId="ADAL" clId="{457402B9-0B43-4CA2-ADD5-DBF24D736EB6}" dt="2020-02-24T21:42:32.016" v="661"/>
          <ac:inkMkLst>
            <pc:docMk/>
            <pc:sldMk cId="3860824635" sldId="266"/>
            <ac:inkMk id="223" creationId="{4DBA578D-0E9F-4BE3-9DA3-7F40E2B0C7AE}"/>
          </ac:inkMkLst>
        </pc:inkChg>
        <pc:inkChg chg="add">
          <ac:chgData name="Kimberly Brehm" userId="8c2b6ab9-3f19-41de-a892-34e3c36865ec" providerId="ADAL" clId="{457402B9-0B43-4CA2-ADD5-DBF24D736EB6}" dt="2020-02-24T21:42:35.191" v="662" actId="9405"/>
          <ac:inkMkLst>
            <pc:docMk/>
            <pc:sldMk cId="3860824635" sldId="266"/>
            <ac:inkMk id="225" creationId="{D778C4B5-9CDA-4C6D-BA70-F439DEE4D5D6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26" creationId="{8BEAF328-5FA3-4F27-9006-02BE04025E37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27" creationId="{3D5F456E-8757-414C-B0E5-D58DF6E37E9C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29" creationId="{BDB06998-9548-4E7C-ACE1-4627F225177D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0" creationId="{8E80946E-8398-4CF5-838E-D4E45BFF775D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1" creationId="{889AE3D1-83BA-46EE-9807-CB04542E5A2A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2" creationId="{10BF5B68-88AB-43E7-A67D-6684598D5E87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3" creationId="{44411832-48B4-4916-A339-0A8B4D69E3EB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4" creationId="{765BE5D2-918F-4186-A699-E059F0EACF45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5" creationId="{17BCEEAE-ABCA-42CA-BD1A-6BD0AF93FB11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6" creationId="{9000439C-462C-428A-9956-FC36A5331DAA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7" creationId="{F8DF1B4A-180B-418D-B62F-CEB9A4857290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8" creationId="{80980D96-32A8-48DE-8DBF-DE4209BA1B5A}"/>
          </ac:inkMkLst>
        </pc:inkChg>
        <pc:inkChg chg="add mod">
          <ac:chgData name="Kimberly Brehm" userId="8c2b6ab9-3f19-41de-a892-34e3c36865ec" providerId="ADAL" clId="{457402B9-0B43-4CA2-ADD5-DBF24D736EB6}" dt="2020-02-24T21:42:42.436" v="677"/>
          <ac:inkMkLst>
            <pc:docMk/>
            <pc:sldMk cId="3860824635" sldId="266"/>
            <ac:inkMk id="239" creationId="{36D3A020-D322-417D-B20E-81072E0E2735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2" creationId="{EF0C6CAA-213C-4E53-87DF-D4327571C72B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3" creationId="{ADAEBC03-5632-416B-91AF-22348C33B596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4" creationId="{65C57003-609C-40ED-8F2A-C2060F370F39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5" creationId="{E745EF74-286F-4D5A-9D74-B990A77F2957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6" creationId="{F9138F7E-782F-4FF1-B7FC-8F47717443BE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7" creationId="{BF8DADDB-AB18-41CF-9A11-6FA0EB6A79CC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8" creationId="{50FF5B38-42B8-48B3-A394-967F280615FE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49" creationId="{FCF5A9DF-B824-451B-BE4E-D7C2D58F69CE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0" creationId="{B50F1C81-43FF-43A0-BEDB-43B84CA3EF0C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1" creationId="{9D3915C9-084F-4C1C-A013-68981F6C583B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2" creationId="{C779BA47-67ED-4279-BBE3-0838B8D2FC3E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3" creationId="{B7B93C33-5126-4B5F-A18E-E0671B040A66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4" creationId="{971BE96B-1ADB-4C3A-8CE4-EC27FD355CDD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5" creationId="{6405AB5C-D9DB-4146-93A0-A695567EC579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6" creationId="{D1023A85-8BD0-4A5E-B58C-7BB03F311273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7" creationId="{0B83ECC5-A30F-4B5E-AC50-5606265321DB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8" creationId="{EB46D9A7-EDC5-4678-95F2-C8F19BF34292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59" creationId="{32E3121D-6409-424F-BC45-35CA838A45F7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0" creationId="{089D3C22-A5FA-4610-816A-0D6AFF072B30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1" creationId="{D76DABC3-92B6-476F-8BDE-FF26E6919F8E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2" creationId="{EB20C589-4921-449C-8FCA-571D2F4C14E6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3" creationId="{803AA54C-211C-418E-A755-1ADC468589C0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4" creationId="{D1BF4C65-866B-4238-B227-9A693721EF52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5" creationId="{AF99E256-67F8-4DFA-AC03-977546060056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6" creationId="{88C4E8A1-BEFC-4501-8AAB-BAD31F10AE9F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7" creationId="{10C31628-A981-4050-90F2-D61154358F16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8" creationId="{70E912EC-B2B4-4B7D-A3B7-33469E41CC95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69" creationId="{95A71394-1CC8-4A99-9A04-83B2A597404B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0" creationId="{473E0450-65D7-4B1D-B006-223AF04B2145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1" creationId="{43A86D08-6BE1-42DB-96BD-51C6DDDBEB33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2" creationId="{08418EC5-D5A0-47EE-9DA3-6230A1BBBC2E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3" creationId="{621AF332-ADC7-4242-9EA2-83259A657D70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4" creationId="{82519385-A5E9-48A3-942D-7BFD0EE57716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5" creationId="{1BEE7513-AACA-438B-8CC5-3FADD93737EB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6" creationId="{CFFF62D7-8ACC-4769-9B60-7612C804FE63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7" creationId="{16A0505D-3B28-40D7-A70C-1A5213858358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8" creationId="{86C2619E-7589-4C6F-A5CB-F0071695014E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79" creationId="{66D23D09-7E58-4C59-9323-437AD2E7E740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80" creationId="{1BB1D756-61F8-4E46-973A-9EAF551AAC89}"/>
          </ac:inkMkLst>
        </pc:inkChg>
        <pc:inkChg chg="add mod">
          <ac:chgData name="Kimberly Brehm" userId="8c2b6ab9-3f19-41de-a892-34e3c36865ec" providerId="ADAL" clId="{457402B9-0B43-4CA2-ADD5-DBF24D736EB6}" dt="2020-02-24T21:43:05.020" v="718"/>
          <ac:inkMkLst>
            <pc:docMk/>
            <pc:sldMk cId="3860824635" sldId="266"/>
            <ac:inkMk id="281" creationId="{DDB66487-7208-4E58-8E29-D5203ED1C19D}"/>
          </ac:inkMkLst>
        </pc:inkChg>
        <pc:inkChg chg="add">
          <ac:chgData name="Kimberly Brehm" userId="8c2b6ab9-3f19-41de-a892-34e3c36865ec" providerId="ADAL" clId="{457402B9-0B43-4CA2-ADD5-DBF24D736EB6}" dt="2020-02-24T21:43:10.290" v="719" actId="9405"/>
          <ac:inkMkLst>
            <pc:docMk/>
            <pc:sldMk cId="3860824635" sldId="266"/>
            <ac:inkMk id="290" creationId="{7995B133-4EDB-43D0-B53E-61CF2B998FA8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1" creationId="{A02DC56D-67F5-4350-90EE-D724B941596C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2" creationId="{294F6018-004E-41C8-ADE3-8D44BC68D15C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3" creationId="{36E7CBAB-7E09-4E35-B00E-12E365A936DD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4" creationId="{646FE5C0-1A9A-4F10-9610-867453C9BF01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5" creationId="{BCDCD828-414D-446A-859C-8541B2D2F6D9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6" creationId="{D6E88300-DAA0-4144-ACBB-36455C3F5BF0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7" creationId="{BEA5E3F8-5808-40FF-8DBE-F89E1BF26406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8" creationId="{29C30AC6-960D-4503-B57A-3568826185B5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299" creationId="{C7291172-C52C-48A3-A770-F1F53A6BFBE3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0" creationId="{0548F820-9DE6-4EA4-98F2-BBF89BDD49CA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1" creationId="{D5228520-6661-45EE-A6F4-DE9E50A2DBCE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2" creationId="{6E722EC3-5EA8-4488-9855-8546B9C54CC1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3" creationId="{BDD83D55-AE44-4491-B565-075BA88C6051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4" creationId="{246DFC2F-76E1-4520-B0A5-C030959CFB0D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5" creationId="{D823A456-51E9-4D62-85B9-1365DF339A8E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6" creationId="{E18926C1-DADE-4FDB-B2E9-9DA30F5A207A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7" creationId="{5B481E0F-FD3C-40EB-B212-A0AF2A275968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8" creationId="{49F1A860-8B75-4F6D-AFAF-41E7E61A47C6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09" creationId="{7C96E1B4-E879-4F2C-A621-584285844460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0" creationId="{ED895174-C4EB-462E-9A08-74EB89B8FB30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1" creationId="{42AFD813-6CFA-482C-90A4-A0995397DD76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2" creationId="{F9EA1557-87A1-4C38-A22D-69AF2E24AEDD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3" creationId="{D9B995F5-1580-43FE-8CD4-7CDF4A93C01F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4" creationId="{41D4EAB3-C58C-4D19-827A-E8556CBACEBF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5" creationId="{7471A2DB-DA34-40BF-ACD1-536A6FF94330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6" creationId="{C8905BBF-B119-484C-8F96-F0FE46ACA392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7" creationId="{12E904FA-88C3-45DB-9BDE-4925F536DF1B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8" creationId="{3CE87AC8-CEC2-4A9D-A301-AA583BE867AA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19" creationId="{AF075AF5-CE58-4E37-8ACB-FA4249B77451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20" creationId="{B26E64D2-5C14-4A7F-9A17-21A945C014F3}"/>
          </ac:inkMkLst>
        </pc:inkChg>
        <pc:inkChg chg="add mod">
          <ac:chgData name="Kimberly Brehm" userId="8c2b6ab9-3f19-41de-a892-34e3c36865ec" providerId="ADAL" clId="{457402B9-0B43-4CA2-ADD5-DBF24D736EB6}" dt="2020-02-24T21:43:23.695" v="751"/>
          <ac:inkMkLst>
            <pc:docMk/>
            <pc:sldMk cId="3860824635" sldId="266"/>
            <ac:inkMk id="321" creationId="{614B7340-E2E9-4989-A05A-A31A7B13BF16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26" creationId="{FC0A0E42-AE65-4974-96AA-DFA0862B28B0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27" creationId="{A9682E8F-15E7-45DD-93D6-F7979A46D884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28" creationId="{1A468E5B-FCEC-4ABB-8643-2C024DFAA18E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29" creationId="{E097791E-214E-4F0F-B832-6FC6C1737CB7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30" creationId="{680BF120-868F-4C7D-937E-CCD3F3816054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31" creationId="{BD611A7A-621E-480A-B410-8839674C9D36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32" creationId="{B2B05169-25AC-470C-A34D-1ABB8B5681F8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33" creationId="{C52203C2-3E3D-477B-9DDC-4545F410ABCA}"/>
          </ac:inkMkLst>
        </pc:inkChg>
        <pc:inkChg chg="add mod">
          <ac:chgData name="Kimberly Brehm" userId="8c2b6ab9-3f19-41de-a892-34e3c36865ec" providerId="ADAL" clId="{457402B9-0B43-4CA2-ADD5-DBF24D736EB6}" dt="2020-02-24T21:43:27.748" v="761"/>
          <ac:inkMkLst>
            <pc:docMk/>
            <pc:sldMk cId="3860824635" sldId="266"/>
            <ac:inkMk id="334" creationId="{E4ABB4D0-1444-428A-8616-8EAF9598A55E}"/>
          </ac:inkMkLst>
        </pc:inkChg>
        <pc:inkChg chg="add">
          <ac:chgData name="Kimberly Brehm" userId="8c2b6ab9-3f19-41de-a892-34e3c36865ec" providerId="ADAL" clId="{457402B9-0B43-4CA2-ADD5-DBF24D736EB6}" dt="2020-02-24T21:48:29.066" v="763"/>
          <ac:inkMkLst>
            <pc:docMk/>
            <pc:sldMk cId="3860824635" sldId="266"/>
            <ac:inkMk id="337" creationId="{6096B532-2380-40E8-BA2B-637A8325A376}"/>
          </ac:inkMkLst>
        </pc:inkChg>
      </pc:sldChg>
      <pc:sldChg chg="addSp delSp modSp add">
        <pc:chgData name="Kimberly Brehm" userId="8c2b6ab9-3f19-41de-a892-34e3c36865ec" providerId="ADAL" clId="{457402B9-0B43-4CA2-ADD5-DBF24D736EB6}" dt="2020-02-24T21:59:34.373" v="951"/>
        <pc:sldMkLst>
          <pc:docMk/>
          <pc:sldMk cId="1054948140" sldId="267"/>
        </pc:sldMkLst>
        <pc:grpChg chg="del mod">
          <ac:chgData name="Kimberly Brehm" userId="8c2b6ab9-3f19-41de-a892-34e3c36865ec" providerId="ADAL" clId="{457402B9-0B43-4CA2-ADD5-DBF24D736EB6}" dt="2020-02-24T21:50:22.033" v="771"/>
          <ac:grpSpMkLst>
            <pc:docMk/>
            <pc:sldMk cId="1054948140" sldId="267"/>
            <ac:grpSpMk id="4" creationId="{DEAB4BC2-1501-4526-B3B7-40C2D679EB04}"/>
          </ac:grpSpMkLst>
        </pc:grpChg>
        <pc:grpChg chg="mod">
          <ac:chgData name="Kimberly Brehm" userId="8c2b6ab9-3f19-41de-a892-34e3c36865ec" providerId="ADAL" clId="{457402B9-0B43-4CA2-ADD5-DBF24D736EB6}" dt="2020-02-24T21:50:41.858" v="812"/>
          <ac:grpSpMkLst>
            <pc:docMk/>
            <pc:sldMk cId="1054948140" sldId="267"/>
            <ac:grpSpMk id="44" creationId="{27AEF420-6104-4882-82EA-4A131004B53B}"/>
          </ac:grpSpMkLst>
        </pc:grpChg>
        <pc:grpChg chg="mod">
          <ac:chgData name="Kimberly Brehm" userId="8c2b6ab9-3f19-41de-a892-34e3c36865ec" providerId="ADAL" clId="{457402B9-0B43-4CA2-ADD5-DBF24D736EB6}" dt="2020-02-24T21:50:41.858" v="812"/>
          <ac:grpSpMkLst>
            <pc:docMk/>
            <pc:sldMk cId="1054948140" sldId="267"/>
            <ac:grpSpMk id="45" creationId="{83944CBB-CB13-4222-BA42-AE7A0582FE75}"/>
          </ac:grpSpMkLst>
        </pc:grpChg>
        <pc:grpChg chg="mod">
          <ac:chgData name="Kimberly Brehm" userId="8c2b6ab9-3f19-41de-a892-34e3c36865ec" providerId="ADAL" clId="{457402B9-0B43-4CA2-ADD5-DBF24D736EB6}" dt="2020-02-24T21:50:41.858" v="812"/>
          <ac:grpSpMkLst>
            <pc:docMk/>
            <pc:sldMk cId="1054948140" sldId="267"/>
            <ac:grpSpMk id="46" creationId="{7BF2BA2B-59CC-4541-A3CA-EE12DC76EDFF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78" creationId="{7642C68B-0B38-4D4F-A6CB-A72163A21B3F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79" creationId="{936CC537-9E18-4FB2-9654-D24EA42149E4}"/>
          </ac:grpSpMkLst>
        </pc:grpChg>
        <pc:grpChg chg="del mod">
          <ac:chgData name="Kimberly Brehm" userId="8c2b6ab9-3f19-41de-a892-34e3c36865ec" providerId="ADAL" clId="{457402B9-0B43-4CA2-ADD5-DBF24D736EB6}" dt="2020-02-24T21:51:02.636" v="860"/>
          <ac:grpSpMkLst>
            <pc:docMk/>
            <pc:sldMk cId="1054948140" sldId="267"/>
            <ac:grpSpMk id="88" creationId="{E939EDE8-E04B-4EE5-9A7D-C42948D0F405}"/>
          </ac:grpSpMkLst>
        </pc:grpChg>
        <pc:grpChg chg="del mod">
          <ac:chgData name="Kimberly Brehm" userId="8c2b6ab9-3f19-41de-a892-34e3c36865ec" providerId="ADAL" clId="{457402B9-0B43-4CA2-ADD5-DBF24D736EB6}" dt="2020-02-24T21:51:02.626" v="857"/>
          <ac:grpSpMkLst>
            <pc:docMk/>
            <pc:sldMk cId="1054948140" sldId="267"/>
            <ac:grpSpMk id="89" creationId="{9777AE9E-5ABF-4CAF-9BC7-F23DB51EBFDA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31" creationId="{CAAD7953-2A6C-4519-A6DF-19C1CECB4DE8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32" creationId="{F2D71340-BAA3-45CB-91C8-85F5781F35A1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33" creationId="{2F8E31FE-51B2-44A7-90AE-D9CFAFC3B51B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34" creationId="{417F2409-9CBF-47A0-BB2E-22F2193DE51C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35" creationId="{F848BBDA-7E23-4EA0-AB25-298CF78674C8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58" creationId="{33B179B7-CCE2-40CC-9425-84AF81F312E1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59" creationId="{E6EF60FE-B4C5-4F70-9186-6B07B3EA96F2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60" creationId="{C12E3F53-07D8-4454-A863-A36FB35A173B}"/>
          </ac:grpSpMkLst>
        </pc:grpChg>
        <pc:grpChg chg="del 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61" creationId="{902BD675-BF3E-4A0B-A215-46233DF194E1}"/>
          </ac:grpSpMkLst>
        </pc:grpChg>
        <pc:grpChg chg="mod">
          <ac:chgData name="Kimberly Brehm" userId="8c2b6ab9-3f19-41de-a892-34e3c36865ec" providerId="ADAL" clId="{457402B9-0B43-4CA2-ADD5-DBF24D736EB6}" dt="2020-02-24T21:51:51.959" v="948"/>
          <ac:grpSpMkLst>
            <pc:docMk/>
            <pc:sldMk cId="1054948140" sldId="267"/>
            <ac:grpSpMk id="183" creationId="{02430ADA-AAB5-4E24-8B8E-EC2ABB65CC40}"/>
          </ac:grpSpMkLst>
        </pc:grpChg>
        <pc:picChg chg="add del mod">
          <ac:chgData name="Kimberly Brehm" userId="8c2b6ab9-3f19-41de-a892-34e3c36865ec" providerId="ADAL" clId="{457402B9-0B43-4CA2-ADD5-DBF24D736EB6}" dt="2020-02-24T21:54:46.932" v="950"/>
          <ac:picMkLst>
            <pc:docMk/>
            <pc:sldMk cId="1054948140" sldId="267"/>
            <ac:picMk id="185" creationId="{B6F228AA-DCD5-4B95-9F41-CC6AEBA59945}"/>
          </ac:picMkLst>
        </pc:picChg>
        <pc:picChg chg="add del mod">
          <ac:chgData name="Kimberly Brehm" userId="8c2b6ab9-3f19-41de-a892-34e3c36865ec" providerId="ADAL" clId="{457402B9-0B43-4CA2-ADD5-DBF24D736EB6}" dt="2020-02-24T21:59:34.373" v="951"/>
          <ac:picMkLst>
            <pc:docMk/>
            <pc:sldMk cId="1054948140" sldId="267"/>
            <ac:picMk id="187" creationId="{2582F3BF-0B42-4032-8853-0ACC3A220C1B}"/>
          </ac:picMkLst>
        </pc:picChg>
        <pc:picChg chg="add mod">
          <ac:chgData name="Kimberly Brehm" userId="8c2b6ab9-3f19-41de-a892-34e3c36865ec" providerId="ADAL" clId="{457402B9-0B43-4CA2-ADD5-DBF24D736EB6}" dt="2020-02-24T21:59:34.373" v="951"/>
          <ac:picMkLst>
            <pc:docMk/>
            <pc:sldMk cId="1054948140" sldId="267"/>
            <ac:picMk id="189" creationId="{A0764584-6DA2-4F65-8321-EAD581A52FEE}"/>
          </ac:picMkLst>
        </pc:picChg>
        <pc:inkChg chg="add del mod">
          <ac:chgData name="Kimberly Brehm" userId="8c2b6ab9-3f19-41de-a892-34e3c36865ec" providerId="ADAL" clId="{457402B9-0B43-4CA2-ADD5-DBF24D736EB6}" dt="2020-02-24T21:50:22.035" v="772"/>
          <ac:inkMkLst>
            <pc:docMk/>
            <pc:sldMk cId="1054948140" sldId="267"/>
            <ac:inkMk id="2" creationId="{BAF819C0-C801-4977-97E8-3FBFC9C3FE73}"/>
          </ac:inkMkLst>
        </pc:inkChg>
        <pc:inkChg chg="add del mod">
          <ac:chgData name="Kimberly Brehm" userId="8c2b6ab9-3f19-41de-a892-34e3c36865ec" providerId="ADAL" clId="{457402B9-0B43-4CA2-ADD5-DBF24D736EB6}" dt="2020-02-24T21:50:22.033" v="771"/>
          <ac:inkMkLst>
            <pc:docMk/>
            <pc:sldMk cId="1054948140" sldId="267"/>
            <ac:inkMk id="3" creationId="{34CF8D4D-E8D2-4346-AC76-33E6AC7DF041}"/>
          </ac:inkMkLst>
        </pc:inkChg>
        <pc:inkChg chg="add del">
          <ac:chgData name="Kimberly Brehm" userId="8c2b6ab9-3f19-41de-a892-34e3c36865ec" providerId="ADAL" clId="{457402B9-0B43-4CA2-ADD5-DBF24D736EB6}" dt="2020-02-24T21:50:22.399" v="775"/>
          <ac:inkMkLst>
            <pc:docMk/>
            <pc:sldMk cId="1054948140" sldId="267"/>
            <ac:inkMk id="5" creationId="{DFD82DD5-677A-4809-B241-5392B7D2955D}"/>
          </ac:inkMkLst>
        </pc:inkChg>
        <pc:inkChg chg="add del">
          <ac:chgData name="Kimberly Brehm" userId="8c2b6ab9-3f19-41de-a892-34e3c36865ec" providerId="ADAL" clId="{457402B9-0B43-4CA2-ADD5-DBF24D736EB6}" dt="2020-02-24T21:50:22.393" v="773"/>
          <ac:inkMkLst>
            <pc:docMk/>
            <pc:sldMk cId="1054948140" sldId="267"/>
            <ac:inkMk id="6" creationId="{5FC609C4-215C-4152-BAD7-179FCF8BB0C3}"/>
          </ac:inkMkLst>
        </pc:inkChg>
        <pc:inkChg chg="add del">
          <ac:chgData name="Kimberly Brehm" userId="8c2b6ab9-3f19-41de-a892-34e3c36865ec" providerId="ADAL" clId="{457402B9-0B43-4CA2-ADD5-DBF24D736EB6}" dt="2020-02-24T21:50:22.401" v="776"/>
          <ac:inkMkLst>
            <pc:docMk/>
            <pc:sldMk cId="1054948140" sldId="267"/>
            <ac:inkMk id="7" creationId="{E4391F90-9571-4AFB-BEFE-13B1FDA97CBA}"/>
          </ac:inkMkLst>
        </pc:inkChg>
        <pc:inkChg chg="add del">
          <ac:chgData name="Kimberly Brehm" userId="8c2b6ab9-3f19-41de-a892-34e3c36865ec" providerId="ADAL" clId="{457402B9-0B43-4CA2-ADD5-DBF24D736EB6}" dt="2020-02-24T21:50:22.396" v="774"/>
          <ac:inkMkLst>
            <pc:docMk/>
            <pc:sldMk cId="1054948140" sldId="267"/>
            <ac:inkMk id="8" creationId="{AA913234-F184-476B-8A3C-24185A1152A3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9" creationId="{2760ADE6-B13C-41A7-9250-A27D17EEF120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0" creationId="{5284F5B0-7F20-4EF5-9619-6F45574ECFEA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1" creationId="{A0AE2A24-E081-425A-97E9-4AFA94B1B7CC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2" creationId="{F3BEAA9A-C012-45A3-97C5-820655CFF7C4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3" creationId="{A32435FF-C72C-42EC-AB2C-3029F8C67D81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4" creationId="{6EE5ADF7-FD8D-48E8-95D1-944B67E033E3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5" creationId="{55FB8BFF-9933-4894-96A5-39B4E722A303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6" creationId="{10FEB5F5-D888-422E-9461-03FC119DE2DC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7" creationId="{CA9C6B7F-6885-44E4-9468-8D0FA6A04177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8" creationId="{A918A9E9-D919-4A7D-8D2E-7D4776D5DE1B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19" creationId="{359CEDAE-E3E3-400E-BABA-8727A1DF1298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0" creationId="{0D178150-83E8-4421-A917-A2D9C16D20D9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1" creationId="{F36E2443-AC72-4777-964B-1AE407198221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2" creationId="{16AD1E17-D4B2-4284-A162-4B5DB719A9B0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3" creationId="{21168D59-B263-4E40-823C-38498ABA7C59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4" creationId="{2FC01BAB-2359-4F29-B044-19757DEFBDF4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5" creationId="{9294975A-105E-42C2-A374-2ADA57129149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6" creationId="{2DF53DB4-5B43-4EC5-8D54-7548138025BB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7" creationId="{CA3D8DD3-4595-49AA-9B59-BF200B4B510C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8" creationId="{C6CC893B-CFD7-47AD-898D-9F9C70FD3FD1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29" creationId="{D784E751-778A-403B-AE59-012B436D4E1C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0" creationId="{F06111D8-B4A8-4F6E-A812-2900B4C4ADAC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1" creationId="{5D7BB9C7-605C-4D7D-8AE7-8215E9D44D8C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2" creationId="{E9B746E3-77B0-4BA9-9051-A7ADB5620384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3" creationId="{7B62AC0B-6173-42FE-B54C-9A28E6F7977A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4" creationId="{A8D7BE0D-373A-46BC-9EB9-9B55032AA09F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5" creationId="{2F8D66C5-5AAC-4195-8C86-37AB2D60276D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6" creationId="{E358BA41-9297-4F8B-A1A5-7477757E2B77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7" creationId="{2D6BC274-E790-45CA-83A1-A31836CFD5AB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8" creationId="{9C3FB550-E0FF-4FC8-9C89-A866FF110E8D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39" creationId="{0231617C-15C2-4A88-B993-5ED6A9F1F026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40" creationId="{C1F54DD0-09D4-4B2F-ACD8-4AF8F3A426B2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41" creationId="{80F35176-34C6-443D-973C-4A475F9F0FCE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42" creationId="{F9A2BF8D-69A2-47BC-9795-439438B04C30}"/>
          </ac:inkMkLst>
        </pc:inkChg>
        <pc:inkChg chg="add mod">
          <ac:chgData name="Kimberly Brehm" userId="8c2b6ab9-3f19-41de-a892-34e3c36865ec" providerId="ADAL" clId="{457402B9-0B43-4CA2-ADD5-DBF24D736EB6}" dt="2020-02-24T21:50:41.858" v="812"/>
          <ac:inkMkLst>
            <pc:docMk/>
            <pc:sldMk cId="1054948140" sldId="267"/>
            <ac:inkMk id="43" creationId="{D620912B-3387-439E-A03D-8808DE50A34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47" creationId="{7CB812ED-9DF9-4F75-9285-1F72352A2CC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48" creationId="{3904B1B3-8F07-426D-9EB3-506CCE766AEE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49" creationId="{3E6031F4-F0F1-4F3C-B328-0C8F61AC44B4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0" creationId="{E10714CD-D3B0-4236-A009-ABFCEF7D0BE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1" creationId="{D0CC1E8F-BACA-4EA5-A26A-AA6960A49B40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2" creationId="{34999205-A6C3-4DF1-B44C-74014241FE6F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3" creationId="{3BF16FC4-3639-4C8A-AEDE-679977B22610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4" creationId="{6B6D75D3-614C-4A27-AB61-5E476542C2E0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5" creationId="{214B2379-8027-4DAD-89FD-182466C1EF06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6" creationId="{9CA0B369-7C6D-454A-B62D-4E7C48ECD4B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7" creationId="{967211A0-8781-403B-AF03-F2EE9910E50B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8" creationId="{782AD3D6-8335-4A61-9C4E-36FEA7AF000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59" creationId="{176F6949-BAF2-4410-91A0-141027283E99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0" creationId="{E41B8CD1-C79E-4FFE-9C4B-786C29BAB64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1" creationId="{C4735512-FB21-4322-9E9A-DA9480AC40E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2" creationId="{916CD41C-CB0B-4525-AF8E-A03461A8834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3" creationId="{58C195D7-E50F-4B99-B50B-3C0E8D8E8ED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4" creationId="{875641DD-C597-46AB-B537-41D69F71C05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5" creationId="{916EA3CB-11B3-46AD-AD4A-BDB9CC8A50C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6" creationId="{C727691B-61EF-4D69-9414-41049C6BA34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7" creationId="{763E809E-D09E-44E6-9142-B66D905BDF4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8" creationId="{183C9C47-5076-45E1-B279-275860D7D050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69" creationId="{172ADD10-AA3E-42D9-8F3B-F7907A781CDA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0" creationId="{83BA3911-BDA2-4F2E-8CD2-820804BDAC5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1" creationId="{849BBF57-7516-4931-B874-ECC92FE5D97E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2" creationId="{8666C32D-9A47-44BF-B236-B0EE9E2C4A69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3" creationId="{A3F7713D-31C7-495D-8C24-C63303A4C96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4" creationId="{75451008-4344-497E-9BB4-C171E55C4B5C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5" creationId="{81961667-7E68-4680-B581-72E4484C457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6" creationId="{AE08C107-61D6-4E68-8296-D9A934F63C8C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77" creationId="{9209A7A2-9E87-4A0E-A1BB-24252DEC2881}"/>
          </ac:inkMkLst>
        </pc:inkChg>
        <pc:inkChg chg="add del mod">
          <ac:chgData name="Kimberly Brehm" userId="8c2b6ab9-3f19-41de-a892-34e3c36865ec" providerId="ADAL" clId="{457402B9-0B43-4CA2-ADD5-DBF24D736EB6}" dt="2020-02-24T21:51:02.629" v="858"/>
          <ac:inkMkLst>
            <pc:docMk/>
            <pc:sldMk cId="1054948140" sldId="267"/>
            <ac:inkMk id="80" creationId="{A7FDC76A-D4FD-4A11-B2E5-A85EE4E7265C}"/>
          </ac:inkMkLst>
        </pc:inkChg>
        <pc:inkChg chg="add del mod">
          <ac:chgData name="Kimberly Brehm" userId="8c2b6ab9-3f19-41de-a892-34e3c36865ec" providerId="ADAL" clId="{457402B9-0B43-4CA2-ADD5-DBF24D736EB6}" dt="2020-02-24T21:51:02.626" v="857"/>
          <ac:inkMkLst>
            <pc:docMk/>
            <pc:sldMk cId="1054948140" sldId="267"/>
            <ac:inkMk id="81" creationId="{A0FADBC8-6739-4E7D-BBA9-A3C542A83108}"/>
          </ac:inkMkLst>
        </pc:inkChg>
        <pc:inkChg chg="add del mod">
          <ac:chgData name="Kimberly Brehm" userId="8c2b6ab9-3f19-41de-a892-34e3c36865ec" providerId="ADAL" clId="{457402B9-0B43-4CA2-ADD5-DBF24D736EB6}" dt="2020-02-24T21:51:02.632" v="859"/>
          <ac:inkMkLst>
            <pc:docMk/>
            <pc:sldMk cId="1054948140" sldId="267"/>
            <ac:inkMk id="82" creationId="{8F194B3B-2C04-42DB-88C6-D8C28DB84D10}"/>
          </ac:inkMkLst>
        </pc:inkChg>
        <pc:inkChg chg="add del mod">
          <ac:chgData name="Kimberly Brehm" userId="8c2b6ab9-3f19-41de-a892-34e3c36865ec" providerId="ADAL" clId="{457402B9-0B43-4CA2-ADD5-DBF24D736EB6}" dt="2020-02-24T21:51:02.638" v="861"/>
          <ac:inkMkLst>
            <pc:docMk/>
            <pc:sldMk cId="1054948140" sldId="267"/>
            <ac:inkMk id="83" creationId="{E951256F-DB3F-422D-A27F-55F38FE439D2}"/>
          </ac:inkMkLst>
        </pc:inkChg>
        <pc:inkChg chg="add del mod">
          <ac:chgData name="Kimberly Brehm" userId="8c2b6ab9-3f19-41de-a892-34e3c36865ec" providerId="ADAL" clId="{457402B9-0B43-4CA2-ADD5-DBF24D736EB6}" dt="2020-02-24T21:51:02.619" v="854"/>
          <ac:inkMkLst>
            <pc:docMk/>
            <pc:sldMk cId="1054948140" sldId="267"/>
            <ac:inkMk id="84" creationId="{89F929F1-BD70-48E5-8915-166F17485D05}"/>
          </ac:inkMkLst>
        </pc:inkChg>
        <pc:inkChg chg="add del mod">
          <ac:chgData name="Kimberly Brehm" userId="8c2b6ab9-3f19-41de-a892-34e3c36865ec" providerId="ADAL" clId="{457402B9-0B43-4CA2-ADD5-DBF24D736EB6}" dt="2020-02-24T21:51:02.623" v="856"/>
          <ac:inkMkLst>
            <pc:docMk/>
            <pc:sldMk cId="1054948140" sldId="267"/>
            <ac:inkMk id="85" creationId="{696DACE7-0151-4872-B559-2CFF9F1DDD5A}"/>
          </ac:inkMkLst>
        </pc:inkChg>
        <pc:inkChg chg="add del mod">
          <ac:chgData name="Kimberly Brehm" userId="8c2b6ab9-3f19-41de-a892-34e3c36865ec" providerId="ADAL" clId="{457402B9-0B43-4CA2-ADD5-DBF24D736EB6}" dt="2020-02-24T21:51:02.636" v="860"/>
          <ac:inkMkLst>
            <pc:docMk/>
            <pc:sldMk cId="1054948140" sldId="267"/>
            <ac:inkMk id="86" creationId="{3D8EF4A9-84E5-49FD-9055-AE55E1A84D2C}"/>
          </ac:inkMkLst>
        </pc:inkChg>
        <pc:inkChg chg="add del mod">
          <ac:chgData name="Kimberly Brehm" userId="8c2b6ab9-3f19-41de-a892-34e3c36865ec" providerId="ADAL" clId="{457402B9-0B43-4CA2-ADD5-DBF24D736EB6}" dt="2020-02-24T21:51:02.621" v="855"/>
          <ac:inkMkLst>
            <pc:docMk/>
            <pc:sldMk cId="1054948140" sldId="267"/>
            <ac:inkMk id="87" creationId="{F696BDF8-2A90-4E81-8B8C-B2CA7FC21C1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0" creationId="{92DAABB7-9A5D-4A81-968D-7323181C6D9C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1" creationId="{304A8277-87D2-4621-964F-3671DC2AB574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2" creationId="{692D17A5-8B46-461C-B7DA-6A2C3027052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3" creationId="{DA78E6AF-15D2-4BF2-BB98-EE6F8814A08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4" creationId="{D3E63A23-D3EB-42B1-BDA0-727495959F79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5" creationId="{3A63D63E-9F1C-4BE9-98C2-D9D9108CF3BC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6" creationId="{EF4E3D66-602F-4577-A713-FF61D885A481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7" creationId="{48AC5017-04F1-4082-BCE5-335D277B73BC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8" creationId="{6410F0AD-EC91-4A11-A649-B7486D5C7AEB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99" creationId="{C716EE0E-D30E-4169-8B8F-1EE354A5CA69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0" creationId="{6B5C5E23-4F33-4E44-A100-AB87E35E716B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1" creationId="{39DB3824-448F-4C82-91D1-EB6CA5700E70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2" creationId="{B6A4427E-465D-4BD9-A1C6-A5A289AC372B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3" creationId="{5E8D3539-7CC9-429B-9AA5-FF69356D27F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4" creationId="{85EEB518-19D1-435D-9CCF-AF77FBFCFE8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5" creationId="{66FED3A1-6452-427B-A04A-403286CB1B9E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6" creationId="{B00E5EF6-6671-4521-BE06-F825072C104F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7" creationId="{89727AEC-A9FB-422B-8FF6-9CB60A5D934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8" creationId="{A40DFC31-A632-4775-B2D1-457D6FBA234E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09" creationId="{F18A7471-2F65-4C05-A516-34224D40BA96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0" creationId="{9443D266-BA3E-4695-889E-9A211E29EA3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1" creationId="{52397D71-1267-4142-B40F-92F8CDAFA6D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2" creationId="{B43D3E07-9E23-408B-A18E-492685577C1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3" creationId="{15F882F8-DAF5-4BF4-A2DF-365D94F02E0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4" creationId="{0A29FA18-81D8-4B4C-8C2E-55B8F6B236B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5" creationId="{658312B2-D465-4A25-B55C-6291EB40D01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6" creationId="{81D946F3-E6C5-483D-A519-5F9FFF71CFC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7" creationId="{E8970B4D-D110-4B24-8DC0-D30EE0030438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8" creationId="{FAE18DCD-6904-43A2-9994-ECE1B7666AB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19" creationId="{74761C85-C9C0-4A53-9946-D032985759FC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0" creationId="{A461AFE3-0BB1-4512-B237-E874BC91BBC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1" creationId="{68C9FD21-02A4-474E-91E1-36156A5AA079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2" creationId="{8CA5704C-A201-4C31-BD40-F1004E1FA6F8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3" creationId="{C3924755-BB7E-42CD-86C8-DEDCE8D84EA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4" creationId="{EA3F6D1F-981F-4318-BF5A-46D461882DF6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5" creationId="{BD57D028-7C93-42DF-8D32-1D6EE9130BEE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6" creationId="{A0E25C3A-2797-495B-85BA-CDC43DDB6ABA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7" creationId="{028FDB20-7D28-4946-83F5-4FFC9BE4E90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8" creationId="{B72BDA91-0CA6-41BF-8DF7-5D28905F5D5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29" creationId="{51B0543D-A85C-4C47-8F99-F8CD1F56BCF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30" creationId="{099E5254-AB35-4078-AD64-B42F1973A128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36" creationId="{B60BF717-0AAC-4D4B-8D64-2FCC30DB6BAC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37" creationId="{5694DF40-7F60-42CA-A00A-73C3ACCCC67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38" creationId="{B8134EE4-2CF2-449B-9E4A-77EC55FB5429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39" creationId="{2B38386D-3829-4CB5-BC1A-072A5726CC24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0" creationId="{0FE4B974-8DF0-4C1C-8C28-16398704B1D6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1" creationId="{1A63FA46-9DFA-468E-B2D6-2991B304E284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2" creationId="{FD153005-B107-4784-BAE8-A502FFC2393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3" creationId="{99784A93-E803-4426-95E6-73D881AE87EA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4" creationId="{B78358E2-6C6A-4530-A429-F531EB70CF6F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5" creationId="{D8EC82EB-3F3C-4C9D-8DEE-DA15C314AF16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6" creationId="{A854874D-EDDB-48BB-9F3A-33BB47EE72A7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7" creationId="{2C05B4A1-659F-430C-B3A6-E5697177AFB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8" creationId="{E84F4109-26CF-4978-AF24-0733278DE30B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49" creationId="{B8658310-BAF4-43EC-97B1-065A3462B58F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0" creationId="{0AD1B4B8-8E87-4FF7-803F-39B1B3878F1F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1" creationId="{24503980-0C27-47AA-A4CE-73BB40661EE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2" creationId="{3AA5DCDB-8DF1-41FF-A0BE-28E351CEAF6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3" creationId="{474FDFC9-388A-4B68-956B-A5D33FDED546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4" creationId="{74862E22-61A9-4240-B2D9-8B74906BC0E8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5" creationId="{7C1B2541-F3CA-4F78-948D-61D5DB360F16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6" creationId="{B83A31F3-F5DF-47AA-9C5D-AEAAF285DDC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57" creationId="{B7BBF0C0-C7AD-4FE6-ABEC-A3CF5489FB7D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2" creationId="{C6067BC9-5880-49B5-A589-9D6364B55F5B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3" creationId="{2059E030-736D-41F9-AEDD-3B4AC7EF3931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4" creationId="{A90B92AA-171E-4C12-B1BC-B52F40F26FB1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5" creationId="{210879D8-9610-4956-B65F-2DAFC91ED6C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6" creationId="{762EEEF1-8774-4A82-8DAC-504948391970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7" creationId="{F53224E2-ABF8-49E1-9593-9A6D2256FE3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8" creationId="{8921FFD1-33D9-4D98-8B24-6CC650476321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69" creationId="{A7E8882D-D37E-4C1A-93D2-A817086E6844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0" creationId="{FB62F1BF-4BCF-4AD1-BC47-2CD1EB40C87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1" creationId="{4E166128-C4FD-4497-A437-DA3C8F1D630A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2" creationId="{6521CA93-6CAD-477F-9103-F0E426C7FDA3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3" creationId="{865AC3A2-C363-4FC5-9203-3420E42E844A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4" creationId="{117ACE8B-5144-4105-80B7-434FEC2E9928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5" creationId="{57435C23-43B2-4886-B4AE-6678057C501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6" creationId="{1295FD4E-3F2E-4764-BE31-14F56541DA7A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7" creationId="{36F0E568-963E-4189-B3A8-749E7A096A5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8" creationId="{B8F3F157-84C5-4DB1-94FD-E77AE00E1CC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79" creationId="{A30AB74D-C47D-4A68-9265-8DCE4D94A89F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80" creationId="{5A6F4EB5-DA06-4C98-BB31-8321053E9A92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81" creationId="{49ECA8F4-8D39-4C9A-997E-9CF413695805}"/>
          </ac:inkMkLst>
        </pc:inkChg>
        <pc:inkChg chg="add mod">
          <ac:chgData name="Kimberly Brehm" userId="8c2b6ab9-3f19-41de-a892-34e3c36865ec" providerId="ADAL" clId="{457402B9-0B43-4CA2-ADD5-DBF24D736EB6}" dt="2020-02-24T21:51:51.959" v="948"/>
          <ac:inkMkLst>
            <pc:docMk/>
            <pc:sldMk cId="1054948140" sldId="267"/>
            <ac:inkMk id="182" creationId="{21B3BE65-D801-4121-928C-42E172CCCB23}"/>
          </ac:inkMkLst>
        </pc:inkChg>
        <pc:inkChg chg="add del">
          <ac:chgData name="Kimberly Brehm" userId="8c2b6ab9-3f19-41de-a892-34e3c36865ec" providerId="ADAL" clId="{457402B9-0B43-4CA2-ADD5-DBF24D736EB6}" dt="2020-02-24T21:54:46.932" v="950"/>
          <ac:inkMkLst>
            <pc:docMk/>
            <pc:sldMk cId="1054948140" sldId="267"/>
            <ac:inkMk id="184" creationId="{81CBDDAD-2977-49C2-9FB8-B36F8C9E288A}"/>
          </ac:inkMkLst>
        </pc:inkChg>
        <pc:inkChg chg="add del">
          <ac:chgData name="Kimberly Brehm" userId="8c2b6ab9-3f19-41de-a892-34e3c36865ec" providerId="ADAL" clId="{457402B9-0B43-4CA2-ADD5-DBF24D736EB6}" dt="2020-02-24T21:59:34.373" v="951"/>
          <ac:inkMkLst>
            <pc:docMk/>
            <pc:sldMk cId="1054948140" sldId="267"/>
            <ac:inkMk id="186" creationId="{D5953FF5-2E2D-4DB8-B908-76EB7942EB4C}"/>
          </ac:inkMkLst>
        </pc:inkChg>
        <pc:inkChg chg="add">
          <ac:chgData name="Kimberly Brehm" userId="8c2b6ab9-3f19-41de-a892-34e3c36865ec" providerId="ADAL" clId="{457402B9-0B43-4CA2-ADD5-DBF24D736EB6}" dt="2020-02-24T21:59:34.373" v="951"/>
          <ac:inkMkLst>
            <pc:docMk/>
            <pc:sldMk cId="1054948140" sldId="267"/>
            <ac:inkMk id="188" creationId="{5D2D68CE-2B8D-4A96-8005-7AEB5696A8FC}"/>
          </ac:inkMkLst>
        </pc:inkChg>
      </pc:sldChg>
      <pc:sldChg chg="del">
        <pc:chgData name="Kimberly Brehm" userId="8c2b6ab9-3f19-41de-a892-34e3c36865ec" providerId="ADAL" clId="{457402B9-0B43-4CA2-ADD5-DBF24D736EB6}" dt="2020-02-24T20:59:44.302" v="2" actId="47"/>
        <pc:sldMkLst>
          <pc:docMk/>
          <pc:sldMk cId="1497818864" sldId="267"/>
        </pc:sldMkLst>
      </pc:sldChg>
      <pc:sldChg chg="addSp delSp modSp add">
        <pc:chgData name="Kimberly Brehm" userId="8c2b6ab9-3f19-41de-a892-34e3c36865ec" providerId="ADAL" clId="{457402B9-0B43-4CA2-ADD5-DBF24D736EB6}" dt="2020-02-24T22:09:17.306" v="1076"/>
        <pc:sldMkLst>
          <pc:docMk/>
          <pc:sldMk cId="1949548251" sldId="268"/>
        </pc:sldMkLst>
        <pc:grpChg chg="mod">
          <ac:chgData name="Kimberly Brehm" userId="8c2b6ab9-3f19-41de-a892-34e3c36865ec" providerId="ADAL" clId="{457402B9-0B43-4CA2-ADD5-DBF24D736EB6}" dt="2020-02-24T22:02:46.411" v="971"/>
          <ac:grpSpMkLst>
            <pc:docMk/>
            <pc:sldMk cId="1949548251" sldId="268"/>
            <ac:grpSpMk id="19" creationId="{EDD2CB0E-0AB1-407B-A0B3-9E74924B5C61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69" creationId="{878F6810-6F7E-4C1B-B23A-37EE8540B2B1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70" creationId="{B1A90603-F8EE-4163-9E8D-33C19B3EB3AA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71" creationId="{127883F7-B6E0-47CB-AFF6-C63849AF3DD4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72" creationId="{7B05ADD8-D4FA-4D44-8FB4-BF6240969348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73" creationId="{11190F22-A432-41DA-9417-9D277EC1EC6B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74" creationId="{4EB9940C-0A76-4186-9A02-7DC6BCD74CB5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75" creationId="{B4E103B2-5AAE-4B66-ACAD-4CF897DB6334}"/>
          </ac:grpSpMkLst>
        </pc:grpChg>
        <pc:grpChg chg="mod">
          <ac:chgData name="Kimberly Brehm" userId="8c2b6ab9-3f19-41de-a892-34e3c36865ec" providerId="ADAL" clId="{457402B9-0B43-4CA2-ADD5-DBF24D736EB6}" dt="2020-02-24T22:03:11.026" v="1021"/>
          <ac:grpSpMkLst>
            <pc:docMk/>
            <pc:sldMk cId="1949548251" sldId="268"/>
            <ac:grpSpMk id="76" creationId="{1C541CE5-E4CA-4F17-B749-A293FD5A86EF}"/>
          </ac:grpSpMkLst>
        </pc:grpChg>
        <pc:grpChg chg="mod">
          <ac:chgData name="Kimberly Brehm" userId="8c2b6ab9-3f19-41de-a892-34e3c36865ec" providerId="ADAL" clId="{457402B9-0B43-4CA2-ADD5-DBF24D736EB6}" dt="2020-02-24T22:04:19.227" v="1031"/>
          <ac:grpSpMkLst>
            <pc:docMk/>
            <pc:sldMk cId="1949548251" sldId="268"/>
            <ac:grpSpMk id="86" creationId="{8BFB6923-D2BB-487E-AACF-A51F355E3C79}"/>
          </ac:grpSpMkLst>
        </pc:grpChg>
        <pc:grpChg chg="mod">
          <ac:chgData name="Kimberly Brehm" userId="8c2b6ab9-3f19-41de-a892-34e3c36865ec" providerId="ADAL" clId="{457402B9-0B43-4CA2-ADD5-DBF24D736EB6}" dt="2020-02-24T22:04:25.146" v="1044"/>
          <ac:grpSpMkLst>
            <pc:docMk/>
            <pc:sldMk cId="1949548251" sldId="268"/>
            <ac:grpSpMk id="99" creationId="{688D2FCD-F8D3-46DD-97B9-5A86FDBC8BEC}"/>
          </ac:grpSpMkLst>
        </pc:grpChg>
        <pc:grpChg chg="mod">
          <ac:chgData name="Kimberly Brehm" userId="8c2b6ab9-3f19-41de-a892-34e3c36865ec" providerId="ADAL" clId="{457402B9-0B43-4CA2-ADD5-DBF24D736EB6}" dt="2020-02-24T22:04:26.166" v="1046"/>
          <ac:grpSpMkLst>
            <pc:docMk/>
            <pc:sldMk cId="1949548251" sldId="268"/>
            <ac:grpSpMk id="101" creationId="{D6C403FC-D72A-4661-ABBD-7EC180AFBCF8}"/>
          </ac:grpSpMkLst>
        </pc:grpChg>
        <pc:grpChg chg="mod">
          <ac:chgData name="Kimberly Brehm" userId="8c2b6ab9-3f19-41de-a892-34e3c36865ec" providerId="ADAL" clId="{457402B9-0B43-4CA2-ADD5-DBF24D736EB6}" dt="2020-02-24T22:04:29.688" v="1053"/>
          <ac:grpSpMkLst>
            <pc:docMk/>
            <pc:sldMk cId="1949548251" sldId="268"/>
            <ac:grpSpMk id="108" creationId="{6623775E-9CE1-42EA-ACFD-B790F8BD3446}"/>
          </ac:grpSpMkLst>
        </pc:grpChg>
        <pc:grpChg chg="del mod">
          <ac:chgData name="Kimberly Brehm" userId="8c2b6ab9-3f19-41de-a892-34e3c36865ec" providerId="ADAL" clId="{457402B9-0B43-4CA2-ADD5-DBF24D736EB6}" dt="2020-02-24T22:04:41.224" v="1075"/>
          <ac:grpSpMkLst>
            <pc:docMk/>
            <pc:sldMk cId="1949548251" sldId="268"/>
            <ac:grpSpMk id="111" creationId="{FB58FB9B-BBF7-45DC-9819-60A5AA254B73}"/>
          </ac:grpSpMkLst>
        </pc:grpChg>
        <pc:grpChg chg="mod">
          <ac:chgData name="Kimberly Brehm" userId="8c2b6ab9-3f19-41de-a892-34e3c36865ec" providerId="ADAL" clId="{457402B9-0B43-4CA2-ADD5-DBF24D736EB6}" dt="2020-02-24T22:04:41.224" v="1075"/>
          <ac:grpSpMkLst>
            <pc:docMk/>
            <pc:sldMk cId="1949548251" sldId="268"/>
            <ac:grpSpMk id="130" creationId="{3D207C73-6CB0-41DC-851F-15355FCFE9D8}"/>
          </ac:grpSpMkLst>
        </pc:grpChg>
        <pc:grpChg chg="mod">
          <ac:chgData name="Kimberly Brehm" userId="8c2b6ab9-3f19-41de-a892-34e3c36865ec" providerId="ADAL" clId="{457402B9-0B43-4CA2-ADD5-DBF24D736EB6}" dt="2020-02-24T22:04:41.224" v="1075"/>
          <ac:grpSpMkLst>
            <pc:docMk/>
            <pc:sldMk cId="1949548251" sldId="268"/>
            <ac:grpSpMk id="131" creationId="{A5145E69-216B-4635-9A9D-586389B12743}"/>
          </ac:grpSpMkLst>
        </pc:grpChg>
        <pc:grpChg chg="mod">
          <ac:chgData name="Kimberly Brehm" userId="8c2b6ab9-3f19-41de-a892-34e3c36865ec" providerId="ADAL" clId="{457402B9-0B43-4CA2-ADD5-DBF24D736EB6}" dt="2020-02-24T22:04:41.224" v="1075"/>
          <ac:grpSpMkLst>
            <pc:docMk/>
            <pc:sldMk cId="1949548251" sldId="268"/>
            <ac:grpSpMk id="132" creationId="{5D87DA18-D040-43A0-83CA-04773CD10E65}"/>
          </ac:grpSpMkLst>
        </pc:grpChg>
        <pc:picChg chg="add mod">
          <ac:chgData name="Kimberly Brehm" userId="8c2b6ab9-3f19-41de-a892-34e3c36865ec" providerId="ADAL" clId="{457402B9-0B43-4CA2-ADD5-DBF24D736EB6}" dt="2020-02-24T22:09:17.306" v="1076"/>
          <ac:picMkLst>
            <pc:docMk/>
            <pc:sldMk cId="1949548251" sldId="268"/>
            <ac:picMk id="134" creationId="{8D788BAF-DA2D-494F-A0A9-E5A0CA1356A1}"/>
          </ac:picMkLst>
        </pc:pic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2" creationId="{4324B820-83FF-4D71-AA84-654A1BD32125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3" creationId="{D52FF4B0-FE2D-48AB-9C5D-AC73137CD714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4" creationId="{62585B41-482A-44F9-AD6A-CB93BC10F199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5" creationId="{9F63B781-D340-45DD-B640-118330CB41CB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6" creationId="{31E59A75-6D26-431A-8D62-AD66BE61ABC9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7" creationId="{0AC223B0-4CB7-4B4E-8343-10B6E6DAFDE6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8" creationId="{15E79960-8908-4011-9122-DB4A65F667FD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9" creationId="{7551F8B5-C511-4315-A0F0-7953A944A84A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0" creationId="{6A9593EC-A425-4EB7-9DCF-6BBBD0A7AE76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1" creationId="{7409DE31-216A-4700-B7ED-0C993BC2F9E4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2" creationId="{67510BB5-FAEB-447B-B780-7D1D1F87F102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3" creationId="{E95F890B-2AB4-4B41-93F6-7854295CD505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4" creationId="{BEB8C295-C2FE-4D90-B567-6DDB098DDEBB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5" creationId="{EA5C7494-1B8E-4C8A-A50F-DCEE59B88333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6" creationId="{A51C4BCB-19ED-4DFA-A715-396C87BC9251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7" creationId="{7EFE3F32-767C-43A9-AA58-79B51CADE593}"/>
          </ac:inkMkLst>
        </pc:inkChg>
        <pc:inkChg chg="add mod">
          <ac:chgData name="Kimberly Brehm" userId="8c2b6ab9-3f19-41de-a892-34e3c36865ec" providerId="ADAL" clId="{457402B9-0B43-4CA2-ADD5-DBF24D736EB6}" dt="2020-02-24T22:02:46.411" v="971"/>
          <ac:inkMkLst>
            <pc:docMk/>
            <pc:sldMk cId="1949548251" sldId="268"/>
            <ac:inkMk id="18" creationId="{EAC04686-2043-41A6-9349-3BE88FC4F4F1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0" creationId="{EEF5EA2C-17EA-450B-BAD2-6F00D95B96A4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1" creationId="{680C74B2-D488-4ABA-BDFB-57F96B0AB596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2" creationId="{2529E4FD-0996-422B-A9F4-09F2D8714484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3" creationId="{5EEADE85-E620-4827-87DB-201D4C9DC328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4" creationId="{1194E90B-7909-467B-A659-A1CA16C7C097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5" creationId="{9B88D967-7DCE-4915-A43E-8C51C08F2566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6" creationId="{E4F213B6-ECDF-4F8D-A20B-3A77EE8F9482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7" creationId="{93EDD74F-4C67-4066-B1D9-517E8DF7C967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8" creationId="{673CEAE8-5F51-42F7-A779-F777D4EEBFDF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29" creationId="{93A071E7-1262-4299-B4B7-26CB60A72B0D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0" creationId="{B827660A-94C6-4835-8B69-C445436172A0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1" creationId="{0956D4F7-110F-4A09-8C45-44ABF1DD70DE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2" creationId="{1337F7E6-2152-4826-8192-0D9C5E0FC190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3" creationId="{10A1BDF1-5D51-476E-A031-3EA8508B76D7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4" creationId="{24FE8379-BEBC-4039-A983-1723718FFE50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5" creationId="{1B26C543-8CA7-40A8-A0D7-DD28FA898A2E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6" creationId="{A7ACF58A-7585-4944-A61B-38603DA52084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7" creationId="{CBCD0EF5-7216-4488-A055-A6337026EE67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8" creationId="{17242E7B-A5EE-4A45-96B6-4D43FFC3CAC0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39" creationId="{FD7BD29F-1665-4876-A9EA-00F0EE16EF2D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0" creationId="{DBD6059E-7650-4C88-A93A-651B456E744D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1" creationId="{F6D33245-A681-4193-AA33-5BE153B81E79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2" creationId="{0F7D1116-10BC-47D6-A133-381A5097377C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3" creationId="{C352582B-ECB7-4658-AC50-83832E7C6602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4" creationId="{3AFEB1F2-7FDC-4D3B-9644-7B2364EEE489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5" creationId="{7048C7E3-967A-404C-8E38-4619C3564E17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6" creationId="{95D53289-2D3A-4926-A07D-9645F641016C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7" creationId="{E18BC9AE-7BDC-4450-ABB1-EB380AE4F115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8" creationId="{17806EED-2975-4DF3-A715-C1E40AA3D66B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49" creationId="{35A8E9B4-7884-48AE-9C79-7EA54CE11AD4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0" creationId="{00D546E5-C72D-4AE8-B194-18898D57D93C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1" creationId="{7478640E-1386-477B-AA25-708D2DDF13AE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2" creationId="{9AD00BF0-0002-49B5-8A0E-215F5EAB5C82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3" creationId="{12172028-F400-425A-BACB-26A9ACB7953E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4" creationId="{DB667077-FF7B-4F99-9F5C-D10CAC99DDC5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5" creationId="{627763FB-761D-46B3-BE0B-A18E0697F74B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6" creationId="{D2F19A7C-4C51-4EEA-9199-B292AA3E2D0B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7" creationId="{2A72A77F-27F6-4D89-B782-E56C31E6D40F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8" creationId="{77543467-7902-4802-9E91-28DA1D320715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59" creationId="{EB47F5AE-4466-4D2D-956B-936E538554B3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0" creationId="{32CD0B58-7A6A-4FC6-AEC0-49D67DAD537D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1" creationId="{9C415AFF-A7A3-4550-BDF5-76052DF45A0E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2" creationId="{0A95E3EB-505D-4BAB-9115-B8465C9999F6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3" creationId="{EB297B7A-4B73-4E39-81DE-17182790D9C8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4" creationId="{020BAA49-CEEE-4F44-91EC-57BEBA186161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5" creationId="{723EB057-A901-492C-BA79-38A021F4BBAE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6" creationId="{DE7990AB-EEB0-46B6-A3B5-E2112E35149C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7" creationId="{C46F162C-A00C-43A6-8856-C8C8EA59E430}"/>
          </ac:inkMkLst>
        </pc:inkChg>
        <pc:inkChg chg="add mod">
          <ac:chgData name="Kimberly Brehm" userId="8c2b6ab9-3f19-41de-a892-34e3c36865ec" providerId="ADAL" clId="{457402B9-0B43-4CA2-ADD5-DBF24D736EB6}" dt="2020-02-24T22:03:11.026" v="1021"/>
          <ac:inkMkLst>
            <pc:docMk/>
            <pc:sldMk cId="1949548251" sldId="268"/>
            <ac:inkMk id="68" creationId="{093DE3CB-F9EC-4608-B597-84213DDC587B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77" creationId="{B7691ED6-0123-4F0B-9A8C-3481A2074211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78" creationId="{17925F0D-494E-4B89-8652-F17321601553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79" creationId="{E2D80E55-E376-499B-B8CF-B67910C6514A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80" creationId="{A073C790-6B96-4563-8BFB-7BD5E0ED5286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81" creationId="{6CABD661-B101-48FC-B635-816A9843C891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82" creationId="{2FE26300-1C80-4C8B-B974-F6AF9686F347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83" creationId="{892D2D2F-3DC7-489F-B007-C334867BFA19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84" creationId="{2A833028-BDEF-405D-888D-A451486D5226}"/>
          </ac:inkMkLst>
        </pc:inkChg>
        <pc:inkChg chg="add mod">
          <ac:chgData name="Kimberly Brehm" userId="8c2b6ab9-3f19-41de-a892-34e3c36865ec" providerId="ADAL" clId="{457402B9-0B43-4CA2-ADD5-DBF24D736EB6}" dt="2020-02-24T22:04:19.227" v="1031"/>
          <ac:inkMkLst>
            <pc:docMk/>
            <pc:sldMk cId="1949548251" sldId="268"/>
            <ac:inkMk id="85" creationId="{447E66E5-EAEB-442A-9235-69A722B2C089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87" creationId="{46C45890-739F-4FBB-924F-57EBD5BA0852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88" creationId="{F51E4EE9-F38F-4449-93C9-6C8E3EF73190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89" creationId="{47F38244-E605-4A87-9E44-B1EF57EE7F57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0" creationId="{07FC8E0A-2053-44A6-AC0C-4E1CB4E1B073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1" creationId="{FC8C3674-3B4E-476D-9E25-887EF7BE38B2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2" creationId="{38ECD184-CE9F-43CF-AC1A-79DDA641AA0F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3" creationId="{261E397D-C72B-412E-927C-92CEE780A194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4" creationId="{11A6BC9B-DCCE-44BD-9B1B-B6D38C2DD948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5" creationId="{D32B26AF-6D29-42A9-AE3F-48E16894BD8D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6" creationId="{B037F1FA-C20D-4F2E-B96C-0F2A6F74B241}"/>
          </ac:inkMkLst>
        </pc:inkChg>
        <pc:inkChg chg="add mod">
          <ac:chgData name="Kimberly Brehm" userId="8c2b6ab9-3f19-41de-a892-34e3c36865ec" providerId="ADAL" clId="{457402B9-0B43-4CA2-ADD5-DBF24D736EB6}" dt="2020-02-24T22:04:25.146" v="1044"/>
          <ac:inkMkLst>
            <pc:docMk/>
            <pc:sldMk cId="1949548251" sldId="268"/>
            <ac:inkMk id="97" creationId="{5A860E11-10D6-49C9-ABE2-C0B50D60CEB7}"/>
          </ac:inkMkLst>
        </pc:inkChg>
        <pc:inkChg chg="add mod">
          <ac:chgData name="Kimberly Brehm" userId="8c2b6ab9-3f19-41de-a892-34e3c36865ec" providerId="ADAL" clId="{457402B9-0B43-4CA2-ADD5-DBF24D736EB6}" dt="2020-02-24T22:04:26.166" v="1046"/>
          <ac:inkMkLst>
            <pc:docMk/>
            <pc:sldMk cId="1949548251" sldId="268"/>
            <ac:inkMk id="98" creationId="{30EB5877-5685-49E5-ABB6-B4880C5FBD88}"/>
          </ac:inkMkLst>
        </pc:inkChg>
        <pc:inkChg chg="add mod">
          <ac:chgData name="Kimberly Brehm" userId="8c2b6ab9-3f19-41de-a892-34e3c36865ec" providerId="ADAL" clId="{457402B9-0B43-4CA2-ADD5-DBF24D736EB6}" dt="2020-02-24T22:04:26.166" v="1046"/>
          <ac:inkMkLst>
            <pc:docMk/>
            <pc:sldMk cId="1949548251" sldId="268"/>
            <ac:inkMk id="100" creationId="{655D0D1A-BD1F-45F2-A8F7-9C0A13C17780}"/>
          </ac:inkMkLst>
        </pc:inkChg>
        <pc:inkChg chg="add mod">
          <ac:chgData name="Kimberly Brehm" userId="8c2b6ab9-3f19-41de-a892-34e3c36865ec" providerId="ADAL" clId="{457402B9-0B43-4CA2-ADD5-DBF24D736EB6}" dt="2020-02-24T22:04:29.688" v="1053"/>
          <ac:inkMkLst>
            <pc:docMk/>
            <pc:sldMk cId="1949548251" sldId="268"/>
            <ac:inkMk id="102" creationId="{19255182-C033-4C94-A853-F1CEE11AC95E}"/>
          </ac:inkMkLst>
        </pc:inkChg>
        <pc:inkChg chg="add mod">
          <ac:chgData name="Kimberly Brehm" userId="8c2b6ab9-3f19-41de-a892-34e3c36865ec" providerId="ADAL" clId="{457402B9-0B43-4CA2-ADD5-DBF24D736EB6}" dt="2020-02-24T22:04:29.688" v="1053"/>
          <ac:inkMkLst>
            <pc:docMk/>
            <pc:sldMk cId="1949548251" sldId="268"/>
            <ac:inkMk id="103" creationId="{CC350AC2-6589-453F-B868-5FB4F2508A69}"/>
          </ac:inkMkLst>
        </pc:inkChg>
        <pc:inkChg chg="add mod">
          <ac:chgData name="Kimberly Brehm" userId="8c2b6ab9-3f19-41de-a892-34e3c36865ec" providerId="ADAL" clId="{457402B9-0B43-4CA2-ADD5-DBF24D736EB6}" dt="2020-02-24T22:04:29.688" v="1053"/>
          <ac:inkMkLst>
            <pc:docMk/>
            <pc:sldMk cId="1949548251" sldId="268"/>
            <ac:inkMk id="104" creationId="{23451E09-F209-41D8-A557-F79D90BD9553}"/>
          </ac:inkMkLst>
        </pc:inkChg>
        <pc:inkChg chg="add mod">
          <ac:chgData name="Kimberly Brehm" userId="8c2b6ab9-3f19-41de-a892-34e3c36865ec" providerId="ADAL" clId="{457402B9-0B43-4CA2-ADD5-DBF24D736EB6}" dt="2020-02-24T22:04:29.688" v="1053"/>
          <ac:inkMkLst>
            <pc:docMk/>
            <pc:sldMk cId="1949548251" sldId="268"/>
            <ac:inkMk id="105" creationId="{27FA47CA-46CC-413A-A507-331B8783E2CD}"/>
          </ac:inkMkLst>
        </pc:inkChg>
        <pc:inkChg chg="add mod">
          <ac:chgData name="Kimberly Brehm" userId="8c2b6ab9-3f19-41de-a892-34e3c36865ec" providerId="ADAL" clId="{457402B9-0B43-4CA2-ADD5-DBF24D736EB6}" dt="2020-02-24T22:04:29.688" v="1053"/>
          <ac:inkMkLst>
            <pc:docMk/>
            <pc:sldMk cId="1949548251" sldId="268"/>
            <ac:inkMk id="106" creationId="{607A4AC2-DA19-4A41-B7A2-24B627E4ABE1}"/>
          </ac:inkMkLst>
        </pc:inkChg>
        <pc:inkChg chg="add mod">
          <ac:chgData name="Kimberly Brehm" userId="8c2b6ab9-3f19-41de-a892-34e3c36865ec" providerId="ADAL" clId="{457402B9-0B43-4CA2-ADD5-DBF24D736EB6}" dt="2020-02-24T22:04:29.688" v="1053"/>
          <ac:inkMkLst>
            <pc:docMk/>
            <pc:sldMk cId="1949548251" sldId="268"/>
            <ac:inkMk id="107" creationId="{FC199122-EA81-42E3-9BB0-098F190D7549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09" creationId="{2568199D-0803-4A99-B55C-9B78F51DC101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0" creationId="{ADA2AF8D-C26D-475D-9E45-308789CAE332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2" creationId="{F6E8E294-4EF2-4BB9-BA58-BD9A3BD57D70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3" creationId="{03023001-56DF-49AB-BC82-79EC5618C1A4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4" creationId="{3F618177-0490-49DC-9CC0-884374B125E6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5" creationId="{37AAF3E7-0DF7-403D-9AFC-0C3E6D24FC8B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6" creationId="{07040172-D947-4C94-B47A-F8B94D688FD1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7" creationId="{0185DC21-4395-4921-8784-5C5DBEF07440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8" creationId="{58A53FDA-4348-4855-A36F-1A3F27BC4C44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19" creationId="{D2AD7336-98E3-44B1-A185-DF9F2C48BC7D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0" creationId="{E1C5D7AF-7418-49B9-8D7E-7284722BDD88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1" creationId="{8036F55E-3D83-4718-ABC1-CC1DCDBD0208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2" creationId="{8410E1B3-9187-4E5B-A014-F45DB0EAB601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3" creationId="{D23B391D-E6C7-4EBA-AA25-D13CBB61B748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4" creationId="{9B7A007F-26EF-46CC-BAE6-C66A41D51E04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5" creationId="{18F34C1A-7089-4A06-B483-81A2A54C8824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6" creationId="{4470BD81-B897-4FCC-84EF-4DD184CBBC1A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7" creationId="{C87C1F02-4F96-4745-96F2-DC9E77164BFF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8" creationId="{848DEFD8-8131-4CED-9A14-0093F3CD9A06}"/>
          </ac:inkMkLst>
        </pc:inkChg>
        <pc:inkChg chg="add mod">
          <ac:chgData name="Kimberly Brehm" userId="8c2b6ab9-3f19-41de-a892-34e3c36865ec" providerId="ADAL" clId="{457402B9-0B43-4CA2-ADD5-DBF24D736EB6}" dt="2020-02-24T22:04:41.224" v="1075"/>
          <ac:inkMkLst>
            <pc:docMk/>
            <pc:sldMk cId="1949548251" sldId="268"/>
            <ac:inkMk id="129" creationId="{5F398B38-9692-4B5F-92E0-D0E71ABDEBFA}"/>
          </ac:inkMkLst>
        </pc:inkChg>
        <pc:inkChg chg="add">
          <ac:chgData name="Kimberly Brehm" userId="8c2b6ab9-3f19-41de-a892-34e3c36865ec" providerId="ADAL" clId="{457402B9-0B43-4CA2-ADD5-DBF24D736EB6}" dt="2020-02-24T22:09:17.306" v="1076"/>
          <ac:inkMkLst>
            <pc:docMk/>
            <pc:sldMk cId="1949548251" sldId="268"/>
            <ac:inkMk id="133" creationId="{82CF54D6-0775-4187-8A08-5DFA439A48BC}"/>
          </ac:inkMkLst>
        </pc:inkChg>
      </pc:sldChg>
      <pc:sldChg chg="del">
        <pc:chgData name="Kimberly Brehm" userId="8c2b6ab9-3f19-41de-a892-34e3c36865ec" providerId="ADAL" clId="{457402B9-0B43-4CA2-ADD5-DBF24D736EB6}" dt="2020-02-24T20:59:44.621" v="3" actId="47"/>
        <pc:sldMkLst>
          <pc:docMk/>
          <pc:sldMk cId="2237215887" sldId="268"/>
        </pc:sldMkLst>
      </pc:sldChg>
      <pc:sldChg chg="addSp delSp modSp add">
        <pc:chgData name="Kimberly Brehm" userId="8c2b6ab9-3f19-41de-a892-34e3c36865ec" providerId="ADAL" clId="{457402B9-0B43-4CA2-ADD5-DBF24D736EB6}" dt="2020-02-24T22:14:29.921" v="1214"/>
        <pc:sldMkLst>
          <pc:docMk/>
          <pc:sldMk cId="1927013369" sldId="269"/>
        </pc:sldMkLst>
        <pc:grpChg chg="del mod">
          <ac:chgData name="Kimberly Brehm" userId="8c2b6ab9-3f19-41de-a892-34e3c36865ec" providerId="ADAL" clId="{457402B9-0B43-4CA2-ADD5-DBF24D736EB6}" dt="2020-02-24T22:09:50.941" v="1090"/>
          <ac:grpSpMkLst>
            <pc:docMk/>
            <pc:sldMk cId="1927013369" sldId="269"/>
            <ac:grpSpMk id="4" creationId="{48F0813A-5ED1-43CD-96B3-681F5A75D387}"/>
          </ac:grpSpMkLst>
        </pc:grpChg>
        <pc:grpChg chg="mod">
          <ac:chgData name="Kimberly Brehm" userId="8c2b6ab9-3f19-41de-a892-34e3c36865ec" providerId="ADAL" clId="{457402B9-0B43-4CA2-ADD5-DBF24D736EB6}" dt="2020-02-24T22:09:50.941" v="1090"/>
          <ac:grpSpMkLst>
            <pc:docMk/>
            <pc:sldMk cId="1927013369" sldId="269"/>
            <ac:grpSpMk id="15" creationId="{2AEB7F2D-4220-4FD5-B036-FF74F5D33A54}"/>
          </ac:grpSpMkLst>
        </pc:grpChg>
        <pc:grpChg chg="del mod">
          <ac:chgData name="Kimberly Brehm" userId="8c2b6ab9-3f19-41de-a892-34e3c36865ec" providerId="ADAL" clId="{457402B9-0B43-4CA2-ADD5-DBF24D736EB6}" dt="2020-02-24T22:10:16.596" v="1149"/>
          <ac:grpSpMkLst>
            <pc:docMk/>
            <pc:sldMk cId="1927013369" sldId="269"/>
            <ac:grpSpMk id="56" creationId="{0154F9CE-CDBB-4256-94D5-78260E34CD2C}"/>
          </ac:grpSpMkLst>
        </pc:grpChg>
        <pc:grpChg chg="mod">
          <ac:chgData name="Kimberly Brehm" userId="8c2b6ab9-3f19-41de-a892-34e3c36865ec" providerId="ADAL" clId="{457402B9-0B43-4CA2-ADD5-DBF24D736EB6}" dt="2020-02-24T22:10:08.488" v="1131"/>
          <ac:grpSpMkLst>
            <pc:docMk/>
            <pc:sldMk cId="1927013369" sldId="269"/>
            <ac:grpSpMk id="57" creationId="{EC5551C4-7C1C-43CC-B7EB-A51CA8EB2AAB}"/>
          </ac:grpSpMkLst>
        </pc:grpChg>
        <pc:grpChg chg="mod">
          <ac:chgData name="Kimberly Brehm" userId="8c2b6ab9-3f19-41de-a892-34e3c36865ec" providerId="ADAL" clId="{457402B9-0B43-4CA2-ADD5-DBF24D736EB6}" dt="2020-02-24T22:10:08.488" v="1131"/>
          <ac:grpSpMkLst>
            <pc:docMk/>
            <pc:sldMk cId="1927013369" sldId="269"/>
            <ac:grpSpMk id="58" creationId="{DE28EC35-17D4-478C-A4E4-9D9EA71E27E9}"/>
          </ac:grpSpMkLst>
        </pc:grpChg>
        <pc:grpChg chg="mod">
          <ac:chgData name="Kimberly Brehm" userId="8c2b6ab9-3f19-41de-a892-34e3c36865ec" providerId="ADAL" clId="{457402B9-0B43-4CA2-ADD5-DBF24D736EB6}" dt="2020-02-24T22:10:08.488" v="1131"/>
          <ac:grpSpMkLst>
            <pc:docMk/>
            <pc:sldMk cId="1927013369" sldId="269"/>
            <ac:grpSpMk id="59" creationId="{E96A89D9-E05D-4DE5-B20F-65BEA83DFABC}"/>
          </ac:grpSpMkLst>
        </pc:grpChg>
        <pc:grpChg chg="mod">
          <ac:chgData name="Kimberly Brehm" userId="8c2b6ab9-3f19-41de-a892-34e3c36865ec" providerId="ADAL" clId="{457402B9-0B43-4CA2-ADD5-DBF24D736EB6}" dt="2020-02-24T22:10:08.488" v="1131"/>
          <ac:grpSpMkLst>
            <pc:docMk/>
            <pc:sldMk cId="1927013369" sldId="269"/>
            <ac:grpSpMk id="60" creationId="{C9BAA3CE-472E-41DB-AA56-8F86E88760B3}"/>
          </ac:grpSpMkLst>
        </pc:grpChg>
        <pc:grpChg chg="mod">
          <ac:chgData name="Kimberly Brehm" userId="8c2b6ab9-3f19-41de-a892-34e3c36865ec" providerId="ADAL" clId="{457402B9-0B43-4CA2-ADD5-DBF24D736EB6}" dt="2020-02-24T22:10:08.488" v="1131"/>
          <ac:grpSpMkLst>
            <pc:docMk/>
            <pc:sldMk cId="1927013369" sldId="269"/>
            <ac:grpSpMk id="61" creationId="{02AAD439-9F32-4839-8F9B-3B7754320D8E}"/>
          </ac:grpSpMkLst>
        </pc:grpChg>
        <pc:grpChg chg="mod">
          <ac:chgData name="Kimberly Brehm" userId="8c2b6ab9-3f19-41de-a892-34e3c36865ec" providerId="ADAL" clId="{457402B9-0B43-4CA2-ADD5-DBF24D736EB6}" dt="2020-02-24T22:10:08.488" v="1131"/>
          <ac:grpSpMkLst>
            <pc:docMk/>
            <pc:sldMk cId="1927013369" sldId="269"/>
            <ac:grpSpMk id="62" creationId="{8D113D7B-453D-4254-BF98-02390A03221B}"/>
          </ac:grpSpMkLst>
        </pc:grpChg>
        <pc:grpChg chg="mod">
          <ac:chgData name="Kimberly Brehm" userId="8c2b6ab9-3f19-41de-a892-34e3c36865ec" providerId="ADAL" clId="{457402B9-0B43-4CA2-ADD5-DBF24D736EB6}" dt="2020-02-24T22:10:16.596" v="1149"/>
          <ac:grpSpMkLst>
            <pc:docMk/>
            <pc:sldMk cId="1927013369" sldId="269"/>
            <ac:grpSpMk id="80" creationId="{6B222A5C-A24E-4634-8C8C-E2F53E4BFA42}"/>
          </ac:grpSpMkLst>
        </pc:grpChg>
        <pc:grpChg chg="mod">
          <ac:chgData name="Kimberly Brehm" userId="8c2b6ab9-3f19-41de-a892-34e3c36865ec" providerId="ADAL" clId="{457402B9-0B43-4CA2-ADD5-DBF24D736EB6}" dt="2020-02-24T22:10:16.596" v="1149"/>
          <ac:grpSpMkLst>
            <pc:docMk/>
            <pc:sldMk cId="1927013369" sldId="269"/>
            <ac:grpSpMk id="81" creationId="{BF3ECEB2-BA57-4842-82A7-02670221EC00}"/>
          </ac:grpSpMkLst>
        </pc:grpChg>
        <pc:grpChg chg="mod">
          <ac:chgData name="Kimberly Brehm" userId="8c2b6ab9-3f19-41de-a892-34e3c36865ec" providerId="ADAL" clId="{457402B9-0B43-4CA2-ADD5-DBF24D736EB6}" dt="2020-02-24T22:10:16.596" v="1149"/>
          <ac:grpSpMkLst>
            <pc:docMk/>
            <pc:sldMk cId="1927013369" sldId="269"/>
            <ac:grpSpMk id="82" creationId="{A901C06D-9B69-4B84-84F4-4D02A4C51090}"/>
          </ac:grpSpMkLst>
        </pc:grpChg>
        <pc:grpChg chg="mod">
          <ac:chgData name="Kimberly Brehm" userId="8c2b6ab9-3f19-41de-a892-34e3c36865ec" providerId="ADAL" clId="{457402B9-0B43-4CA2-ADD5-DBF24D736EB6}" dt="2020-02-24T22:10:20.117" v="1158"/>
          <ac:grpSpMkLst>
            <pc:docMk/>
            <pc:sldMk cId="1927013369" sldId="269"/>
            <ac:grpSpMk id="91" creationId="{11CA12FA-17FC-46B0-B6C7-500D85EAF883}"/>
          </ac:grpSpMkLst>
        </pc:grpChg>
        <pc:grpChg chg="del mod">
          <ac:chgData name="Kimberly Brehm" userId="8c2b6ab9-3f19-41de-a892-34e3c36865ec" providerId="ADAL" clId="{457402B9-0B43-4CA2-ADD5-DBF24D736EB6}" dt="2020-02-24T22:10:35.336" v="1191"/>
          <ac:grpSpMkLst>
            <pc:docMk/>
            <pc:sldMk cId="1927013369" sldId="269"/>
            <ac:grpSpMk id="98" creationId="{A6418B99-AD14-430D-808A-F7B4747B93F3}"/>
          </ac:grpSpMkLst>
        </pc:grpChg>
        <pc:grpChg chg="mod">
          <ac:chgData name="Kimberly Brehm" userId="8c2b6ab9-3f19-41de-a892-34e3c36865ec" providerId="ADAL" clId="{457402B9-0B43-4CA2-ADD5-DBF24D736EB6}" dt="2020-02-24T22:10:35.336" v="1191"/>
          <ac:grpSpMkLst>
            <pc:docMk/>
            <pc:sldMk cId="1927013369" sldId="269"/>
            <ac:grpSpMk id="124" creationId="{13841E52-5470-450C-8ED3-146630D92765}"/>
          </ac:grpSpMkLst>
        </pc:grpChg>
        <pc:grpChg chg="mod">
          <ac:chgData name="Kimberly Brehm" userId="8c2b6ab9-3f19-41de-a892-34e3c36865ec" providerId="ADAL" clId="{457402B9-0B43-4CA2-ADD5-DBF24D736EB6}" dt="2020-02-24T22:10:35.336" v="1191"/>
          <ac:grpSpMkLst>
            <pc:docMk/>
            <pc:sldMk cId="1927013369" sldId="269"/>
            <ac:grpSpMk id="125" creationId="{4903DC50-B10E-4A93-BEA9-7C1B7944CE74}"/>
          </ac:grpSpMkLst>
        </pc:grpChg>
        <pc:grpChg chg="mod">
          <ac:chgData name="Kimberly Brehm" userId="8c2b6ab9-3f19-41de-a892-34e3c36865ec" providerId="ADAL" clId="{457402B9-0B43-4CA2-ADD5-DBF24D736EB6}" dt="2020-02-24T22:10:35.336" v="1191"/>
          <ac:grpSpMkLst>
            <pc:docMk/>
            <pc:sldMk cId="1927013369" sldId="269"/>
            <ac:grpSpMk id="126" creationId="{CE5C3898-607B-4EA8-AED0-E406C6BF2224}"/>
          </ac:grpSpMkLst>
        </pc:grpChg>
        <pc:grpChg chg="mod">
          <ac:chgData name="Kimberly Brehm" userId="8c2b6ab9-3f19-41de-a892-34e3c36865ec" providerId="ADAL" clId="{457402B9-0B43-4CA2-ADD5-DBF24D736EB6}" dt="2020-02-24T22:10:35.336" v="1191"/>
          <ac:grpSpMkLst>
            <pc:docMk/>
            <pc:sldMk cId="1927013369" sldId="269"/>
            <ac:grpSpMk id="127" creationId="{9FAB9CF8-890C-4B13-87E9-FE2C35AE8990}"/>
          </ac:grpSpMkLst>
        </pc:grpChg>
        <pc:grpChg chg="mod">
          <ac:chgData name="Kimberly Brehm" userId="8c2b6ab9-3f19-41de-a892-34e3c36865ec" providerId="ADAL" clId="{457402B9-0B43-4CA2-ADD5-DBF24D736EB6}" dt="2020-02-24T22:10:35.336" v="1191"/>
          <ac:grpSpMkLst>
            <pc:docMk/>
            <pc:sldMk cId="1927013369" sldId="269"/>
            <ac:grpSpMk id="128" creationId="{49F7BB18-06E9-4975-B54E-D0B32A337B7E}"/>
          </ac:grpSpMkLst>
        </pc:grpChg>
        <pc:grpChg chg="mod">
          <ac:chgData name="Kimberly Brehm" userId="8c2b6ab9-3f19-41de-a892-34e3c36865ec" providerId="ADAL" clId="{457402B9-0B43-4CA2-ADD5-DBF24D736EB6}" dt="2020-02-24T22:10:39.349" v="1200"/>
          <ac:grpSpMkLst>
            <pc:docMk/>
            <pc:sldMk cId="1927013369" sldId="269"/>
            <ac:grpSpMk id="137" creationId="{C6878D27-2360-4107-B201-B42D4C8A5CE7}"/>
          </ac:grpSpMkLst>
        </pc:grpChg>
        <pc:grpChg chg="mod">
          <ac:chgData name="Kimberly Brehm" userId="8c2b6ab9-3f19-41de-a892-34e3c36865ec" providerId="ADAL" clId="{457402B9-0B43-4CA2-ADD5-DBF24D736EB6}" dt="2020-02-24T22:10:45.351" v="1213"/>
          <ac:grpSpMkLst>
            <pc:docMk/>
            <pc:sldMk cId="1927013369" sldId="269"/>
            <ac:grpSpMk id="150" creationId="{DF70B860-C9A2-4B12-8908-2C6B4123F457}"/>
          </ac:grpSpMkLst>
        </pc:grpChg>
        <pc:grpChg chg="mod">
          <ac:chgData name="Kimberly Brehm" userId="8c2b6ab9-3f19-41de-a892-34e3c36865ec" providerId="ADAL" clId="{457402B9-0B43-4CA2-ADD5-DBF24D736EB6}" dt="2020-02-24T22:10:45.351" v="1213"/>
          <ac:grpSpMkLst>
            <pc:docMk/>
            <pc:sldMk cId="1927013369" sldId="269"/>
            <ac:grpSpMk id="151" creationId="{DF4035FD-D80F-4C39-83EC-EAAE6583A8C0}"/>
          </ac:grpSpMkLst>
        </pc:grpChg>
        <pc:picChg chg="add mod">
          <ac:chgData name="Kimberly Brehm" userId="8c2b6ab9-3f19-41de-a892-34e3c36865ec" providerId="ADAL" clId="{457402B9-0B43-4CA2-ADD5-DBF24D736EB6}" dt="2020-02-24T22:14:29.921" v="1214"/>
          <ac:picMkLst>
            <pc:docMk/>
            <pc:sldMk cId="1927013369" sldId="269"/>
            <ac:picMk id="153" creationId="{BF86073A-92C8-451C-BDB3-094311BDDEE7}"/>
          </ac:picMkLst>
        </pc:pic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2" creationId="{71B5702E-283E-4480-BBFF-B8F519F8196C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3" creationId="{59C6891B-DA27-41A0-BE23-63D97D02BD48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5" creationId="{B10EDBCF-D9D1-44C0-810B-9BB91F3FAA8A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6" creationId="{168B2189-80CB-4401-8E72-138906758885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7" creationId="{40FE695C-D404-4CD9-9369-11A8E33F77C8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8" creationId="{8E0A1A96-9D32-4186-A9B1-9A6993CC7342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9" creationId="{C6D8AAA7-5335-4D07-BA1D-5261A0FA6731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10" creationId="{16A2C0FD-0181-4926-878A-E94CCD5BB88A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11" creationId="{F901D3C1-0879-4804-B0F3-C71A38694A21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12" creationId="{FC751205-DA5D-4923-B6B4-B4FCA40190A1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13" creationId="{C4D2A247-A8E0-4BED-A059-04DFA0F399A6}"/>
          </ac:inkMkLst>
        </pc:inkChg>
        <pc:inkChg chg="add mod">
          <ac:chgData name="Kimberly Brehm" userId="8c2b6ab9-3f19-41de-a892-34e3c36865ec" providerId="ADAL" clId="{457402B9-0B43-4CA2-ADD5-DBF24D736EB6}" dt="2020-02-24T22:09:50.941" v="1090"/>
          <ac:inkMkLst>
            <pc:docMk/>
            <pc:sldMk cId="1927013369" sldId="269"/>
            <ac:inkMk id="14" creationId="{D563412D-063D-43D0-A55B-A14C0254C908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16" creationId="{741BE9EE-4167-4E8B-B433-952FBC3FC524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17" creationId="{A178CB9F-E2B3-4390-8204-AFA4D170F3FB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18" creationId="{0F7AF78F-2E03-4258-A23B-F5E2C6C9828B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19" creationId="{40149984-2ED2-49EF-8B9A-2815A1081497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0" creationId="{3EB1EB4D-9102-4E95-AC16-6134E6E6605D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1" creationId="{0FB9CA1C-DB3C-4A0F-B50B-C6EACF02EA4F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2" creationId="{047E1637-9E3B-4055-AAA7-CCAD18CA7787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3" creationId="{2EC8C3B5-81AF-49B5-A172-3DC2F2B27072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4" creationId="{8304D94B-44FA-4C2E-A2D5-308C627EEB0A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5" creationId="{BF00F405-9701-4A98-A1BD-66393F09568C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6" creationId="{2B014606-4064-4A28-81C4-7C04BA3686B3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7" creationId="{2320D0F4-8FEC-4581-AB50-FC4DC4D6DC69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8" creationId="{F449295D-22E3-4BC5-9FED-D73104FDAADB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29" creationId="{47316AE8-8E87-4519-8970-E797EDD4DB44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0" creationId="{6C5DE82E-4131-4A1B-B439-E807BF4E332C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1" creationId="{1DD9C7CD-7128-4282-9833-0C83C4D580DB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2" creationId="{FCCF5F72-E317-4E8E-877E-9DCDF342E556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3" creationId="{D23844D9-838B-4B59-B429-0C46FCF30F53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4" creationId="{7F8C642B-250D-4DD1-87EE-F66ADA8AAA9A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5" creationId="{9C93D961-3739-4EFD-B2AF-E6F96D68B1DC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6" creationId="{6C0A49B0-6EE6-4124-8979-4707ED38CC25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7" creationId="{4F9FBE2C-8F2B-4403-B2DF-9C8F677E20A8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8" creationId="{AA73FE31-D064-4044-A9EB-F67B5AF9F5E5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39" creationId="{61D35A04-E7B2-4E25-8F71-BBF665168556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0" creationId="{6CA15128-6AA5-408A-8D98-B6533A9B46A9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1" creationId="{A8D4EA90-B1E0-4410-9A81-4E58A20B70AA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2" creationId="{76211656-B3D2-4CC9-9A22-A369E54AC680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3" creationId="{9E45D9EF-0948-425D-8472-8D933C435801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4" creationId="{585EF7C4-4DD8-45FD-9CC0-40F44C2159C8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5" creationId="{6A3F824C-3FF6-4B5E-A296-6EED3C2F7F7F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6" creationId="{3408C2F8-A9D2-4D6A-AFA5-5D9511A30685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7" creationId="{21DF05C6-FA6C-4F13-BDA9-4167DD542E49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8" creationId="{1671BE27-F9C9-4D93-8886-AE802E7B3CD6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49" creationId="{0DC2BD30-2EF2-42D3-8EBF-D09B72776333}"/>
          </ac:inkMkLst>
        </pc:inkChg>
        <pc:inkChg chg="add mod">
          <ac:chgData name="Kimberly Brehm" userId="8c2b6ab9-3f19-41de-a892-34e3c36865ec" providerId="ADAL" clId="{457402B9-0B43-4CA2-ADD5-DBF24D736EB6}" dt="2020-02-24T22:10:08.488" v="1131"/>
          <ac:inkMkLst>
            <pc:docMk/>
            <pc:sldMk cId="1927013369" sldId="269"/>
            <ac:inkMk id="50" creationId="{AD46C59E-8C5E-4607-B7E8-1E11FB598A3F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51" creationId="{E8696570-383D-4F8B-9AAB-7A0C845EF2B6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52" creationId="{EC89AAA0-23E7-42EC-8A20-2E7C8C0FE199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53" creationId="{FAA92C2F-8697-410B-821E-7AA98EB73133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54" creationId="{ACADB2F7-0673-44B1-BBBF-2F101B63A04B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55" creationId="{A2D42FF7-FF16-47C3-9117-8A6082A5B076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63" creationId="{0FB97FF7-2644-48A8-AEB7-B9DB5D7FBE76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64" creationId="{BC4EEEB5-71E8-476D-A5BA-E23E2F01F061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65" creationId="{2029BD6D-9AEC-4A77-A711-EEA26139BD9C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66" creationId="{55A9D2DD-AD7E-4DF8-A426-67A0CA73E2AD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67" creationId="{D8B9390A-879C-463B-84EC-502FE7869391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68" creationId="{E2F2B2B4-397A-4519-A5EC-AE29AF3265E1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69" creationId="{3C678E1A-ABDE-475C-BEC0-34FD02705A5A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0" creationId="{888D627F-5563-42F7-B111-0DECA359AD25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1" creationId="{735B48B7-F9F0-41EA-B624-6D34CFCF8EAF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2" creationId="{0C494B82-78AE-4C47-9E37-9D22682DD4D1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3" creationId="{FF7A3A46-1286-4361-A444-D3F8161492E4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4" creationId="{ED16FF62-0AA9-4D13-B56E-06649B095719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5" creationId="{BA95DCFB-9819-4935-AEB6-E9AEC425B5A6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6" creationId="{D0B8AFE0-4194-43D4-B3C0-15EA3CE0F6C4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7" creationId="{A29D1B47-7CD4-4D9B-B972-3E696CB81FED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8" creationId="{79986CDA-8AEA-4E6E-9DD3-6BAEC161565A}"/>
          </ac:inkMkLst>
        </pc:inkChg>
        <pc:inkChg chg="add mod">
          <ac:chgData name="Kimberly Brehm" userId="8c2b6ab9-3f19-41de-a892-34e3c36865ec" providerId="ADAL" clId="{457402B9-0B43-4CA2-ADD5-DBF24D736EB6}" dt="2020-02-24T22:10:16.596" v="1149"/>
          <ac:inkMkLst>
            <pc:docMk/>
            <pc:sldMk cId="1927013369" sldId="269"/>
            <ac:inkMk id="79" creationId="{41602D70-6B2B-4892-990C-FC1F3A41A510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83" creationId="{09190E48-581D-4CB3-96B2-DB3F863A2D51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84" creationId="{E92256A4-E730-4FAE-9C8C-CFB79D75F2EB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85" creationId="{974C577A-CD05-4EC2-9177-F225FB0C51AC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86" creationId="{E8080C7A-2E91-48F8-804D-E540CE4873AB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87" creationId="{16E1987F-45AA-488D-BB0F-6D58FC9E5F36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88" creationId="{1F7BA79A-B2E5-451B-8E0B-7E8AE0F8E072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89" creationId="{5D63D9FD-4863-40FF-BEF9-FFA20CC2FAFE}"/>
          </ac:inkMkLst>
        </pc:inkChg>
        <pc:inkChg chg="add mod">
          <ac:chgData name="Kimberly Brehm" userId="8c2b6ab9-3f19-41de-a892-34e3c36865ec" providerId="ADAL" clId="{457402B9-0B43-4CA2-ADD5-DBF24D736EB6}" dt="2020-02-24T22:10:20.117" v="1158"/>
          <ac:inkMkLst>
            <pc:docMk/>
            <pc:sldMk cId="1927013369" sldId="269"/>
            <ac:inkMk id="90" creationId="{55D18319-DFBA-4FEE-B179-8A1322272D52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92" creationId="{AF6695D7-0E0C-4F60-A6C2-E140CCDA7E34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93" creationId="{FD39C298-49B0-4E17-B60A-4FABCC6684DE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94" creationId="{FC29F954-0200-413F-A07B-DADECFE63230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95" creationId="{54509296-488C-4862-AF7B-F8A164A59344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96" creationId="{C56A7F58-A4B5-42E7-963D-30FF7AA596D9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97" creationId="{21D2E849-CBA6-45B8-B593-CA7CDEA1807D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99" creationId="{3DEE5395-8AAB-4252-BAFE-5B6653EB665B}"/>
          </ac:inkMkLst>
        </pc:inkChg>
        <pc:inkChg chg="add">
          <ac:chgData name="Kimberly Brehm" userId="8c2b6ab9-3f19-41de-a892-34e3c36865ec" providerId="ADAL" clId="{457402B9-0B43-4CA2-ADD5-DBF24D736EB6}" dt="2020-02-24T22:10:25.134" v="1167" actId="9405"/>
          <ac:inkMkLst>
            <pc:docMk/>
            <pc:sldMk cId="1927013369" sldId="269"/>
            <ac:inkMk id="100" creationId="{2DEEC478-8331-4B90-BEAD-CAB7FF207E45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1" creationId="{8EC1AF28-0729-4771-B860-7EEA843BA6B3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2" creationId="{65AF899E-6C1D-48C7-9D2B-A2734892315E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3" creationId="{99B0CCFF-BA48-4B42-A837-1E02C1DEBF0F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4" creationId="{64AA8ED2-D621-417C-8D05-269C3EA4D4F0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5" creationId="{D85919D3-0539-40E3-A7CD-4BEE5D7772B6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6" creationId="{7FEF5ED0-E14C-4799-9EE2-F32E25B11A9F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7" creationId="{84D65164-13B9-46B1-A3A0-D4AA88E19D39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8" creationId="{54C3C3B7-D91D-4625-B489-EC93753E55BF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09" creationId="{5A0829AF-AA00-4A53-A4B9-9BDDEDD96EB6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0" creationId="{80AE6982-078F-49E4-9113-7CAC1B25DCA4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1" creationId="{D971F17C-1B11-4D26-AC2E-BCF8738562ED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2" creationId="{B720C404-8DBC-4211-8DC2-B5083586E32B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3" creationId="{B4C30649-4658-4EA0-9D6C-98226110924F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4" creationId="{A6CAB814-0CF5-4B6A-9E98-89714340E6FF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5" creationId="{C8CC8A4F-DD63-4247-AC60-B7292B8A040D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6" creationId="{BCE2E740-91BF-4D74-A0C4-B8DC78719FF6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7" creationId="{9404CCAF-4ABC-4C4A-9305-387FA7B31C16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8" creationId="{3E174A2D-B717-4358-9ACF-9447CAE4BF3F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19" creationId="{ED7F1198-7639-449B-8700-31BBADB0B60E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20" creationId="{756EED48-A1A6-4EE2-ABE7-D68714EAB2C4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21" creationId="{1B8BD4FB-D2EB-4536-89A7-7E959CD890FA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22" creationId="{F4040B30-ECC5-4008-B26D-42260C4FAC29}"/>
          </ac:inkMkLst>
        </pc:inkChg>
        <pc:inkChg chg="add mod">
          <ac:chgData name="Kimberly Brehm" userId="8c2b6ab9-3f19-41de-a892-34e3c36865ec" providerId="ADAL" clId="{457402B9-0B43-4CA2-ADD5-DBF24D736EB6}" dt="2020-02-24T22:10:35.336" v="1191"/>
          <ac:inkMkLst>
            <pc:docMk/>
            <pc:sldMk cId="1927013369" sldId="269"/>
            <ac:inkMk id="123" creationId="{482A5B18-9FE7-4716-A7CC-C5AB80199319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29" creationId="{CC9285AD-2F7B-4F3F-B4ED-9BB4772100ED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30" creationId="{516C3C71-7BCC-46AE-8BF0-081306E20959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31" creationId="{295EBEE0-4DF5-471E-BCB2-F80B3A0A88A1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32" creationId="{DF7E3A89-E0B8-433B-A279-0E033E769407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33" creationId="{82368635-9EBC-4CB2-B791-C926EF79F27C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34" creationId="{5DCB412E-4AF4-473A-849C-1FBB6516642C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35" creationId="{B906AAB0-EC2E-4D56-A7D7-1335BBA58120}"/>
          </ac:inkMkLst>
        </pc:inkChg>
        <pc:inkChg chg="add mod">
          <ac:chgData name="Kimberly Brehm" userId="8c2b6ab9-3f19-41de-a892-34e3c36865ec" providerId="ADAL" clId="{457402B9-0B43-4CA2-ADD5-DBF24D736EB6}" dt="2020-02-24T22:10:39.349" v="1200"/>
          <ac:inkMkLst>
            <pc:docMk/>
            <pc:sldMk cId="1927013369" sldId="269"/>
            <ac:inkMk id="136" creationId="{61D7DA7F-587B-4BE4-B4C9-A10E15417D00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38" creationId="{B9276D12-106B-48DD-9FE0-678F9EF1BA14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39" creationId="{7AF3B257-1692-428A-9857-AB08FA79157D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0" creationId="{0981DAF2-D2A4-4B10-94E4-608224125ABD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1" creationId="{6C0F2D31-0426-413C-8841-07FBBD7AC770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2" creationId="{E8BEAD37-DC89-461B-8DBE-F91064CE8593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3" creationId="{F25BDCD5-D506-4FB6-9FA3-BF4AB3CAE4A2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4" creationId="{C4E38B5F-A04A-46BB-BBE3-85CA4C49FB0A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5" creationId="{0414241B-5514-489B-9800-B55C7BB70192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6" creationId="{1D6E467D-E880-49D5-8189-FEC31E659D38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7" creationId="{888486CE-D08C-4CDD-92A7-F9D181C06780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8" creationId="{77E555A8-20A0-4D4C-82BD-601D00311153}"/>
          </ac:inkMkLst>
        </pc:inkChg>
        <pc:inkChg chg="add mod">
          <ac:chgData name="Kimberly Brehm" userId="8c2b6ab9-3f19-41de-a892-34e3c36865ec" providerId="ADAL" clId="{457402B9-0B43-4CA2-ADD5-DBF24D736EB6}" dt="2020-02-24T22:10:45.351" v="1213"/>
          <ac:inkMkLst>
            <pc:docMk/>
            <pc:sldMk cId="1927013369" sldId="269"/>
            <ac:inkMk id="149" creationId="{53BE772C-A829-440A-80B3-5FC4A90E3CDE}"/>
          </ac:inkMkLst>
        </pc:inkChg>
        <pc:inkChg chg="add">
          <ac:chgData name="Kimberly Brehm" userId="8c2b6ab9-3f19-41de-a892-34e3c36865ec" providerId="ADAL" clId="{457402B9-0B43-4CA2-ADD5-DBF24D736EB6}" dt="2020-02-24T22:14:29.921" v="1214"/>
          <ac:inkMkLst>
            <pc:docMk/>
            <pc:sldMk cId="1927013369" sldId="269"/>
            <ac:inkMk id="152" creationId="{6224F98C-AA08-4C74-804F-631A6CB9D1D1}"/>
          </ac:inkMkLst>
        </pc:inkChg>
      </pc:sldChg>
      <pc:sldChg chg="del">
        <pc:chgData name="Kimberly Brehm" userId="8c2b6ab9-3f19-41de-a892-34e3c36865ec" providerId="ADAL" clId="{457402B9-0B43-4CA2-ADD5-DBF24D736EB6}" dt="2020-02-24T20:59:45.071" v="4" actId="47"/>
        <pc:sldMkLst>
          <pc:docMk/>
          <pc:sldMk cId="4207238649" sldId="269"/>
        </pc:sldMkLst>
      </pc:sldChg>
      <pc:sldChg chg="addSp delSp modSp add">
        <pc:chgData name="Kimberly Brehm" userId="8c2b6ab9-3f19-41de-a892-34e3c36865ec" providerId="ADAL" clId="{457402B9-0B43-4CA2-ADD5-DBF24D736EB6}" dt="2020-02-24T21:47:15.826" v="762"/>
        <pc:sldMkLst>
          <pc:docMk/>
          <pc:sldMk cId="730325761" sldId="270"/>
        </pc:sldMkLst>
        <pc:grpChg chg="del mod">
          <ac:chgData name="Kimberly Brehm" userId="8c2b6ab9-3f19-41de-a892-34e3c36865ec" providerId="ADAL" clId="{457402B9-0B43-4CA2-ADD5-DBF24D736EB6}" dt="2020-02-24T21:39:09.240" v="433"/>
          <ac:grpSpMkLst>
            <pc:docMk/>
            <pc:sldMk cId="730325761" sldId="270"/>
            <ac:grpSpMk id="20" creationId="{B4677CAF-EA6B-46D6-AC74-17BD65FF0213}"/>
          </ac:grpSpMkLst>
        </pc:grpChg>
        <pc:grpChg chg="del mod">
          <ac:chgData name="Kimberly Brehm" userId="8c2b6ab9-3f19-41de-a892-34e3c36865ec" providerId="ADAL" clId="{457402B9-0B43-4CA2-ADD5-DBF24D736EB6}" dt="2020-02-24T21:39:07.253" v="415"/>
          <ac:grpSpMkLst>
            <pc:docMk/>
            <pc:sldMk cId="730325761" sldId="270"/>
            <ac:grpSpMk id="38" creationId="{1008109A-DA07-428F-8929-0FA5E5EF1180}"/>
          </ac:grpSpMkLst>
        </pc:grpChg>
        <pc:grpChg chg="del mod">
          <ac:chgData name="Kimberly Brehm" userId="8c2b6ab9-3f19-41de-a892-34e3c36865ec" providerId="ADAL" clId="{457402B9-0B43-4CA2-ADD5-DBF24D736EB6}" dt="2020-02-24T21:39:07.258" v="418"/>
          <ac:grpSpMkLst>
            <pc:docMk/>
            <pc:sldMk cId="730325761" sldId="270"/>
            <ac:grpSpMk id="39" creationId="{DCED8B34-B75B-495C-AF6F-2849EE326013}"/>
          </ac:grpSpMkLst>
        </pc:grpChg>
        <pc:grpChg chg="mod">
          <ac:chgData name="Kimberly Brehm" userId="8c2b6ab9-3f19-41de-a892-34e3c36865ec" providerId="ADAL" clId="{457402B9-0B43-4CA2-ADD5-DBF24D736EB6}" dt="2020-02-24T21:39:25.264" v="457"/>
          <ac:grpSpMkLst>
            <pc:docMk/>
            <pc:sldMk cId="730325761" sldId="270"/>
            <ac:grpSpMk id="101" creationId="{B0C696E3-EFBB-42AA-A65F-76E16EF2AE35}"/>
          </ac:grpSpMkLst>
        </pc:grpChg>
        <pc:grpChg chg="mod">
          <ac:chgData name="Kimberly Brehm" userId="8c2b6ab9-3f19-41de-a892-34e3c36865ec" providerId="ADAL" clId="{457402B9-0B43-4CA2-ADD5-DBF24D736EB6}" dt="2020-02-24T21:39:25.264" v="457"/>
          <ac:grpSpMkLst>
            <pc:docMk/>
            <pc:sldMk cId="730325761" sldId="270"/>
            <ac:grpSpMk id="102" creationId="{EDC92810-0104-4DE1-BFEA-4D0DDA301403}"/>
          </ac:grpSpMkLst>
        </pc:grpChg>
        <pc:picChg chg="add del mod">
          <ac:chgData name="Kimberly Brehm" userId="8c2b6ab9-3f19-41de-a892-34e3c36865ec" providerId="ADAL" clId="{457402B9-0B43-4CA2-ADD5-DBF24D736EB6}" dt="2020-02-24T21:39:00.204" v="402"/>
          <ac:picMkLst>
            <pc:docMk/>
            <pc:sldMk cId="730325761" sldId="270"/>
            <ac:picMk id="41" creationId="{221460B1-493C-4409-B340-FC090408E268}"/>
          </ac:picMkLst>
        </pc:picChg>
        <pc:picChg chg="add del mod">
          <ac:chgData name="Kimberly Brehm" userId="8c2b6ab9-3f19-41de-a892-34e3c36865ec" providerId="ADAL" clId="{457402B9-0B43-4CA2-ADD5-DBF24D736EB6}" dt="2020-02-24T21:47:15.826" v="762"/>
          <ac:picMkLst>
            <pc:docMk/>
            <pc:sldMk cId="730325761" sldId="270"/>
            <ac:picMk id="43" creationId="{DCF26E60-1642-406E-8372-801C20BD908B}"/>
          </ac:picMkLst>
        </pc:picChg>
        <pc:picChg chg="add mod">
          <ac:chgData name="Kimberly Brehm" userId="8c2b6ab9-3f19-41de-a892-34e3c36865ec" providerId="ADAL" clId="{457402B9-0B43-4CA2-ADD5-DBF24D736EB6}" dt="2020-02-24T21:47:15.826" v="762"/>
          <ac:picMkLst>
            <pc:docMk/>
            <pc:sldMk cId="730325761" sldId="270"/>
            <ac:picMk id="104" creationId="{518C5C3E-E5E9-4B8A-9760-D07AC7D3F7DA}"/>
          </ac:picMkLst>
        </pc:picChg>
        <pc:picChg chg="del">
          <ac:chgData name="Kimberly Brehm" userId="8c2b6ab9-3f19-41de-a892-34e3c36865ec" providerId="ADAL" clId="{457402B9-0B43-4CA2-ADD5-DBF24D736EB6}" dt="2020-02-24T21:35:46.994" v="401"/>
          <ac:picMkLst>
            <pc:docMk/>
            <pc:sldMk cId="730325761" sldId="270"/>
            <ac:picMk id="318" creationId="{1D7005C3-2A9F-4628-A1F9-4F539404278C}"/>
          </ac:picMkLst>
        </pc:picChg>
        <pc:inkChg chg="del mod">
          <ac:chgData name="Kimberly Brehm" userId="8c2b6ab9-3f19-41de-a892-34e3c36865ec" providerId="ADAL" clId="{457402B9-0B43-4CA2-ADD5-DBF24D736EB6}" dt="2020-02-24T21:39:09.241" v="434"/>
          <ac:inkMkLst>
            <pc:docMk/>
            <pc:sldMk cId="730325761" sldId="270"/>
            <ac:inkMk id="2" creationId="{039DB020-A43E-4BB0-82D4-A80062330AC7}"/>
          </ac:inkMkLst>
        </pc:inkChg>
        <pc:inkChg chg="del">
          <ac:chgData name="Kimberly Brehm" userId="8c2b6ab9-3f19-41de-a892-34e3c36865ec" providerId="ADAL" clId="{457402B9-0B43-4CA2-ADD5-DBF24D736EB6}" dt="2020-02-24T21:39:09.227" v="427"/>
          <ac:inkMkLst>
            <pc:docMk/>
            <pc:sldMk cId="730325761" sldId="270"/>
            <ac:inkMk id="3" creationId="{F9B3FABD-D743-4673-B321-204CB635CCE7}"/>
          </ac:inkMkLst>
        </pc:inkChg>
        <pc:inkChg chg="del">
          <ac:chgData name="Kimberly Brehm" userId="8c2b6ab9-3f19-41de-a892-34e3c36865ec" providerId="ADAL" clId="{457402B9-0B43-4CA2-ADD5-DBF24D736EB6}" dt="2020-02-24T21:39:09.234" v="431"/>
          <ac:inkMkLst>
            <pc:docMk/>
            <pc:sldMk cId="730325761" sldId="270"/>
            <ac:inkMk id="4" creationId="{8ECEC821-36EC-48D5-87B6-E07F89FD196B}"/>
          </ac:inkMkLst>
        </pc:inkChg>
        <pc:inkChg chg="add">
          <ac:chgData name="Kimberly Brehm" userId="8c2b6ab9-3f19-41de-a892-34e3c36865ec" providerId="ADAL" clId="{457402B9-0B43-4CA2-ADD5-DBF24D736EB6}" dt="2020-02-24T21:35:06.327" v="399" actId="9405"/>
          <ac:inkMkLst>
            <pc:docMk/>
            <pc:sldMk cId="730325761" sldId="270"/>
            <ac:inkMk id="5" creationId="{BA734A79-391A-486E-BB4B-79A701B4CBF0}"/>
          </ac:inkMkLst>
        </pc:inkChg>
        <pc:inkChg chg="del">
          <ac:chgData name="Kimberly Brehm" userId="8c2b6ab9-3f19-41de-a892-34e3c36865ec" providerId="ADAL" clId="{457402B9-0B43-4CA2-ADD5-DBF24D736EB6}" dt="2020-02-24T21:39:09.231" v="429"/>
          <ac:inkMkLst>
            <pc:docMk/>
            <pc:sldMk cId="730325761" sldId="270"/>
            <ac:inkMk id="6" creationId="{072F72FD-F445-42B3-A353-728A1B26940A}"/>
          </ac:inkMkLst>
        </pc:inkChg>
        <pc:inkChg chg="del">
          <ac:chgData name="Kimberly Brehm" userId="8c2b6ab9-3f19-41de-a892-34e3c36865ec" providerId="ADAL" clId="{457402B9-0B43-4CA2-ADD5-DBF24D736EB6}" dt="2020-02-24T21:39:09.233" v="430"/>
          <ac:inkMkLst>
            <pc:docMk/>
            <pc:sldMk cId="730325761" sldId="270"/>
            <ac:inkMk id="7" creationId="{7D5FFE83-3BA1-4542-8C09-96ED0B39F6B7}"/>
          </ac:inkMkLst>
        </pc:inkChg>
        <pc:inkChg chg="del">
          <ac:chgData name="Kimberly Brehm" userId="8c2b6ab9-3f19-41de-a892-34e3c36865ec" providerId="ADAL" clId="{457402B9-0B43-4CA2-ADD5-DBF24D736EB6}" dt="2020-02-24T21:39:09.219" v="424"/>
          <ac:inkMkLst>
            <pc:docMk/>
            <pc:sldMk cId="730325761" sldId="270"/>
            <ac:inkMk id="8" creationId="{46ED0BEB-A215-48C8-ADD4-AED1F2DD0CE7}"/>
          </ac:inkMkLst>
        </pc:inkChg>
        <pc:inkChg chg="del">
          <ac:chgData name="Kimberly Brehm" userId="8c2b6ab9-3f19-41de-a892-34e3c36865ec" providerId="ADAL" clId="{457402B9-0B43-4CA2-ADD5-DBF24D736EB6}" dt="2020-02-24T21:39:09.210" v="420"/>
          <ac:inkMkLst>
            <pc:docMk/>
            <pc:sldMk cId="730325761" sldId="270"/>
            <ac:inkMk id="9" creationId="{8216064E-355A-41D1-A47D-71EB94124F39}"/>
          </ac:inkMkLst>
        </pc:inkChg>
        <pc:inkChg chg="del">
          <ac:chgData name="Kimberly Brehm" userId="8c2b6ab9-3f19-41de-a892-34e3c36865ec" providerId="ADAL" clId="{457402B9-0B43-4CA2-ADD5-DBF24D736EB6}" dt="2020-02-24T21:39:09.229" v="428"/>
          <ac:inkMkLst>
            <pc:docMk/>
            <pc:sldMk cId="730325761" sldId="270"/>
            <ac:inkMk id="10" creationId="{92A6E825-B68C-424A-8F81-AEC554179ED2}"/>
          </ac:inkMkLst>
        </pc:inkChg>
        <pc:inkChg chg="del">
          <ac:chgData name="Kimberly Brehm" userId="8c2b6ab9-3f19-41de-a892-34e3c36865ec" providerId="ADAL" clId="{457402B9-0B43-4CA2-ADD5-DBF24D736EB6}" dt="2020-02-24T21:39:09.218" v="423"/>
          <ac:inkMkLst>
            <pc:docMk/>
            <pc:sldMk cId="730325761" sldId="270"/>
            <ac:inkMk id="11" creationId="{E5358004-001B-47FC-A5BF-3FE333B9F274}"/>
          </ac:inkMkLst>
        </pc:inkChg>
        <pc:inkChg chg="add">
          <ac:chgData name="Kimberly Brehm" userId="8c2b6ab9-3f19-41de-a892-34e3c36865ec" providerId="ADAL" clId="{457402B9-0B43-4CA2-ADD5-DBF24D736EB6}" dt="2020-02-24T21:35:08.090" v="400" actId="9405"/>
          <ac:inkMkLst>
            <pc:docMk/>
            <pc:sldMk cId="730325761" sldId="270"/>
            <ac:inkMk id="12" creationId="{F8179B89-E869-47C1-B780-BF3CBF520514}"/>
          </ac:inkMkLst>
        </pc:inkChg>
        <pc:inkChg chg="del">
          <ac:chgData name="Kimberly Brehm" userId="8c2b6ab9-3f19-41de-a892-34e3c36865ec" providerId="ADAL" clId="{457402B9-0B43-4CA2-ADD5-DBF24D736EB6}" dt="2020-02-24T21:39:09.224" v="426"/>
          <ac:inkMkLst>
            <pc:docMk/>
            <pc:sldMk cId="730325761" sldId="270"/>
            <ac:inkMk id="13" creationId="{45B51726-CFBC-47CA-A742-2463282F87F8}"/>
          </ac:inkMkLst>
        </pc:inkChg>
        <pc:inkChg chg="del">
          <ac:chgData name="Kimberly Brehm" userId="8c2b6ab9-3f19-41de-a892-34e3c36865ec" providerId="ADAL" clId="{457402B9-0B43-4CA2-ADD5-DBF24D736EB6}" dt="2020-02-24T21:39:09.214" v="422"/>
          <ac:inkMkLst>
            <pc:docMk/>
            <pc:sldMk cId="730325761" sldId="270"/>
            <ac:inkMk id="14" creationId="{74118E98-CA0F-4855-8807-E8857DC10F9B}"/>
          </ac:inkMkLst>
        </pc:inkChg>
        <pc:inkChg chg="del">
          <ac:chgData name="Kimberly Brehm" userId="8c2b6ab9-3f19-41de-a892-34e3c36865ec" providerId="ADAL" clId="{457402B9-0B43-4CA2-ADD5-DBF24D736EB6}" dt="2020-02-24T21:39:09.222" v="425"/>
          <ac:inkMkLst>
            <pc:docMk/>
            <pc:sldMk cId="730325761" sldId="270"/>
            <ac:inkMk id="15" creationId="{1566B42D-1D05-44A3-82A2-B3BB7183BF91}"/>
          </ac:inkMkLst>
        </pc:inkChg>
        <pc:inkChg chg="del">
          <ac:chgData name="Kimberly Brehm" userId="8c2b6ab9-3f19-41de-a892-34e3c36865ec" providerId="ADAL" clId="{457402B9-0B43-4CA2-ADD5-DBF24D736EB6}" dt="2020-02-24T21:39:09.238" v="432"/>
          <ac:inkMkLst>
            <pc:docMk/>
            <pc:sldMk cId="730325761" sldId="270"/>
            <ac:inkMk id="16" creationId="{025B900B-DDF2-44A6-894E-D604404776D7}"/>
          </ac:inkMkLst>
        </pc:inkChg>
        <pc:inkChg chg="del">
          <ac:chgData name="Kimberly Brehm" userId="8c2b6ab9-3f19-41de-a892-34e3c36865ec" providerId="ADAL" clId="{457402B9-0B43-4CA2-ADD5-DBF24D736EB6}" dt="2020-02-24T21:39:09.212" v="421"/>
          <ac:inkMkLst>
            <pc:docMk/>
            <pc:sldMk cId="730325761" sldId="270"/>
            <ac:inkMk id="17" creationId="{E208F4B6-D401-4ED5-A468-95D7DCE980D4}"/>
          </ac:inkMkLst>
        </pc:inkChg>
        <pc:inkChg chg="del">
          <ac:chgData name="Kimberly Brehm" userId="8c2b6ab9-3f19-41de-a892-34e3c36865ec" providerId="ADAL" clId="{457402B9-0B43-4CA2-ADD5-DBF24D736EB6}" dt="2020-02-24T21:39:09.240" v="433"/>
          <ac:inkMkLst>
            <pc:docMk/>
            <pc:sldMk cId="730325761" sldId="270"/>
            <ac:inkMk id="18" creationId="{84E71542-88CC-4898-A8FC-CCD314627A7F}"/>
          </ac:inkMkLst>
        </pc:inkChg>
        <pc:inkChg chg="del">
          <ac:chgData name="Kimberly Brehm" userId="8c2b6ab9-3f19-41de-a892-34e3c36865ec" providerId="ADAL" clId="{457402B9-0B43-4CA2-ADD5-DBF24D736EB6}" dt="2020-02-24T21:39:09.207" v="419"/>
          <ac:inkMkLst>
            <pc:docMk/>
            <pc:sldMk cId="730325761" sldId="270"/>
            <ac:inkMk id="19" creationId="{3002CD27-75A1-4B4C-9993-517646A32425}"/>
          </ac:inkMkLst>
        </pc:inkChg>
        <pc:inkChg chg="del">
          <ac:chgData name="Kimberly Brehm" userId="8c2b6ab9-3f19-41de-a892-34e3c36865ec" providerId="ADAL" clId="{457402B9-0B43-4CA2-ADD5-DBF24D736EB6}" dt="2020-02-24T21:39:07.248" v="413"/>
          <ac:inkMkLst>
            <pc:docMk/>
            <pc:sldMk cId="730325761" sldId="270"/>
            <ac:inkMk id="21" creationId="{09656E52-17EC-425B-BCC8-2C7E63A41C9B}"/>
          </ac:inkMkLst>
        </pc:inkChg>
        <pc:inkChg chg="del">
          <ac:chgData name="Kimberly Brehm" userId="8c2b6ab9-3f19-41de-a892-34e3c36865ec" providerId="ADAL" clId="{457402B9-0B43-4CA2-ADD5-DBF24D736EB6}" dt="2020-02-24T21:39:07.255" v="416"/>
          <ac:inkMkLst>
            <pc:docMk/>
            <pc:sldMk cId="730325761" sldId="270"/>
            <ac:inkMk id="22" creationId="{0F7368DF-CEEA-44E5-9C42-5DE8A08A5006}"/>
          </ac:inkMkLst>
        </pc:inkChg>
        <pc:inkChg chg="del">
          <ac:chgData name="Kimberly Brehm" userId="8c2b6ab9-3f19-41de-a892-34e3c36865ec" providerId="ADAL" clId="{457402B9-0B43-4CA2-ADD5-DBF24D736EB6}" dt="2020-02-24T21:39:07.238" v="408"/>
          <ac:inkMkLst>
            <pc:docMk/>
            <pc:sldMk cId="730325761" sldId="270"/>
            <ac:inkMk id="23" creationId="{D73D64DC-CDF7-44F9-A542-1FE6D9D9E155}"/>
          </ac:inkMkLst>
        </pc:inkChg>
        <pc:inkChg chg="del">
          <ac:chgData name="Kimberly Brehm" userId="8c2b6ab9-3f19-41de-a892-34e3c36865ec" providerId="ADAL" clId="{457402B9-0B43-4CA2-ADD5-DBF24D736EB6}" dt="2020-02-24T21:39:07.221" v="403"/>
          <ac:inkMkLst>
            <pc:docMk/>
            <pc:sldMk cId="730325761" sldId="270"/>
            <ac:inkMk id="24" creationId="{6B1EFB09-9290-48B0-BC43-D3AC553364A5}"/>
          </ac:inkMkLst>
        </pc:inkChg>
        <pc:inkChg chg="del mod">
          <ac:chgData name="Kimberly Brehm" userId="8c2b6ab9-3f19-41de-a892-34e3c36865ec" providerId="ADAL" clId="{457402B9-0B43-4CA2-ADD5-DBF24D736EB6}" dt="2020-02-24T21:39:10.253" v="435"/>
          <ac:inkMkLst>
            <pc:docMk/>
            <pc:sldMk cId="730325761" sldId="270"/>
            <ac:inkMk id="25" creationId="{883C5D9E-5FC1-42CA-ABF8-CBBFC5CD4972}"/>
          </ac:inkMkLst>
        </pc:inkChg>
        <pc:inkChg chg="del">
          <ac:chgData name="Kimberly Brehm" userId="8c2b6ab9-3f19-41de-a892-34e3c36865ec" providerId="ADAL" clId="{457402B9-0B43-4CA2-ADD5-DBF24D736EB6}" dt="2020-02-24T21:39:07.234" v="407"/>
          <ac:inkMkLst>
            <pc:docMk/>
            <pc:sldMk cId="730325761" sldId="270"/>
            <ac:inkMk id="26" creationId="{7F4AD96D-2364-4748-9256-52FCE1A370AB}"/>
          </ac:inkMkLst>
        </pc:inkChg>
        <pc:inkChg chg="del">
          <ac:chgData name="Kimberly Brehm" userId="8c2b6ab9-3f19-41de-a892-34e3c36865ec" providerId="ADAL" clId="{457402B9-0B43-4CA2-ADD5-DBF24D736EB6}" dt="2020-02-24T21:39:07.258" v="418"/>
          <ac:inkMkLst>
            <pc:docMk/>
            <pc:sldMk cId="730325761" sldId="270"/>
            <ac:inkMk id="27" creationId="{C753304F-9BC8-44E8-899B-AD6738BFEAEC}"/>
          </ac:inkMkLst>
        </pc:inkChg>
        <pc:inkChg chg="del">
          <ac:chgData name="Kimberly Brehm" userId="8c2b6ab9-3f19-41de-a892-34e3c36865ec" providerId="ADAL" clId="{457402B9-0B43-4CA2-ADD5-DBF24D736EB6}" dt="2020-02-24T21:39:07.230" v="405"/>
          <ac:inkMkLst>
            <pc:docMk/>
            <pc:sldMk cId="730325761" sldId="270"/>
            <ac:inkMk id="28" creationId="{88FF5ADE-0414-48ED-B62F-20E470AB7A89}"/>
          </ac:inkMkLst>
        </pc:inkChg>
        <pc:inkChg chg="del">
          <ac:chgData name="Kimberly Brehm" userId="8c2b6ab9-3f19-41de-a892-34e3c36865ec" providerId="ADAL" clId="{457402B9-0B43-4CA2-ADD5-DBF24D736EB6}" dt="2020-02-24T21:39:07.249" v="414"/>
          <ac:inkMkLst>
            <pc:docMk/>
            <pc:sldMk cId="730325761" sldId="270"/>
            <ac:inkMk id="29" creationId="{E6BAEA79-7975-42CE-8466-3940FF6172D9}"/>
          </ac:inkMkLst>
        </pc:inkChg>
        <pc:inkChg chg="del">
          <ac:chgData name="Kimberly Brehm" userId="8c2b6ab9-3f19-41de-a892-34e3c36865ec" providerId="ADAL" clId="{457402B9-0B43-4CA2-ADD5-DBF24D736EB6}" dt="2020-02-24T21:39:07.247" v="412"/>
          <ac:inkMkLst>
            <pc:docMk/>
            <pc:sldMk cId="730325761" sldId="270"/>
            <ac:inkMk id="30" creationId="{825957D7-D490-41FD-9EC0-1FC2D6ABBEC1}"/>
          </ac:inkMkLst>
        </pc:inkChg>
        <pc:inkChg chg="del">
          <ac:chgData name="Kimberly Brehm" userId="8c2b6ab9-3f19-41de-a892-34e3c36865ec" providerId="ADAL" clId="{457402B9-0B43-4CA2-ADD5-DBF24D736EB6}" dt="2020-02-24T21:39:07.242" v="410"/>
          <ac:inkMkLst>
            <pc:docMk/>
            <pc:sldMk cId="730325761" sldId="270"/>
            <ac:inkMk id="31" creationId="{F58B929C-378B-48C7-8583-EDE754770174}"/>
          </ac:inkMkLst>
        </pc:inkChg>
        <pc:inkChg chg="del">
          <ac:chgData name="Kimberly Brehm" userId="8c2b6ab9-3f19-41de-a892-34e3c36865ec" providerId="ADAL" clId="{457402B9-0B43-4CA2-ADD5-DBF24D736EB6}" dt="2020-02-24T21:39:07.253" v="415"/>
          <ac:inkMkLst>
            <pc:docMk/>
            <pc:sldMk cId="730325761" sldId="270"/>
            <ac:inkMk id="32" creationId="{51D32E51-53FE-42C1-A121-E916DDE3CF3C}"/>
          </ac:inkMkLst>
        </pc:inkChg>
        <pc:inkChg chg="del">
          <ac:chgData name="Kimberly Brehm" userId="8c2b6ab9-3f19-41de-a892-34e3c36865ec" providerId="ADAL" clId="{457402B9-0B43-4CA2-ADD5-DBF24D736EB6}" dt="2020-02-24T21:39:07.244" v="411"/>
          <ac:inkMkLst>
            <pc:docMk/>
            <pc:sldMk cId="730325761" sldId="270"/>
            <ac:inkMk id="33" creationId="{F63EBB79-0726-44E9-A792-32B0AC51C010}"/>
          </ac:inkMkLst>
        </pc:inkChg>
        <pc:inkChg chg="del mod">
          <ac:chgData name="Kimberly Brehm" userId="8c2b6ab9-3f19-41de-a892-34e3c36865ec" providerId="ADAL" clId="{457402B9-0B43-4CA2-ADD5-DBF24D736EB6}" dt="2020-02-24T21:39:07.256" v="417"/>
          <ac:inkMkLst>
            <pc:docMk/>
            <pc:sldMk cId="730325761" sldId="270"/>
            <ac:inkMk id="34" creationId="{EC6527B9-B506-4F94-A0F6-F9663FC34B2D}"/>
          </ac:inkMkLst>
        </pc:inkChg>
        <pc:inkChg chg="del">
          <ac:chgData name="Kimberly Brehm" userId="8c2b6ab9-3f19-41de-a892-34e3c36865ec" providerId="ADAL" clId="{457402B9-0B43-4CA2-ADD5-DBF24D736EB6}" dt="2020-02-24T21:39:07.239" v="409"/>
          <ac:inkMkLst>
            <pc:docMk/>
            <pc:sldMk cId="730325761" sldId="270"/>
            <ac:inkMk id="35" creationId="{94D00B80-6EEF-4B18-A8D3-67A5B04EC19D}"/>
          </ac:inkMkLst>
        </pc:inkChg>
        <pc:inkChg chg="del">
          <ac:chgData name="Kimberly Brehm" userId="8c2b6ab9-3f19-41de-a892-34e3c36865ec" providerId="ADAL" clId="{457402B9-0B43-4CA2-ADD5-DBF24D736EB6}" dt="2020-02-24T21:39:07.227" v="404"/>
          <ac:inkMkLst>
            <pc:docMk/>
            <pc:sldMk cId="730325761" sldId="270"/>
            <ac:inkMk id="36" creationId="{27031E39-222B-441A-8C22-AB2157EF0CDD}"/>
          </ac:inkMkLst>
        </pc:inkChg>
        <pc:inkChg chg="del">
          <ac:chgData name="Kimberly Brehm" userId="8c2b6ab9-3f19-41de-a892-34e3c36865ec" providerId="ADAL" clId="{457402B9-0B43-4CA2-ADD5-DBF24D736EB6}" dt="2020-02-24T21:39:07.232" v="406"/>
          <ac:inkMkLst>
            <pc:docMk/>
            <pc:sldMk cId="730325761" sldId="270"/>
            <ac:inkMk id="37" creationId="{D15898E0-8C7F-4D6E-99F9-C87C10F71BEA}"/>
          </ac:inkMkLst>
        </pc:inkChg>
        <pc:inkChg chg="add del">
          <ac:chgData name="Kimberly Brehm" userId="8c2b6ab9-3f19-41de-a892-34e3c36865ec" providerId="ADAL" clId="{457402B9-0B43-4CA2-ADD5-DBF24D736EB6}" dt="2020-02-24T21:39:00.204" v="402"/>
          <ac:inkMkLst>
            <pc:docMk/>
            <pc:sldMk cId="730325761" sldId="270"/>
            <ac:inkMk id="40" creationId="{BEA6E0A5-E4B7-4A94-86CD-B2903EC8F4C5}"/>
          </ac:inkMkLst>
        </pc:inkChg>
        <pc:inkChg chg="add del">
          <ac:chgData name="Kimberly Brehm" userId="8c2b6ab9-3f19-41de-a892-34e3c36865ec" providerId="ADAL" clId="{457402B9-0B43-4CA2-ADD5-DBF24D736EB6}" dt="2020-02-24T21:47:15.826" v="762"/>
          <ac:inkMkLst>
            <pc:docMk/>
            <pc:sldMk cId="730325761" sldId="270"/>
            <ac:inkMk id="42" creationId="{4DF5748A-9FB2-42EE-9D80-0CA197B2F702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44" creationId="{CB53CECE-E2A3-4B58-B2D2-1F724C4A0B3D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45" creationId="{065D20E4-A5EC-4E25-A847-59DB65E1B64C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2" creationId="{94345950-824C-4492-B863-7517C0C40AE7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3" creationId="{9F32683B-F0B8-423C-B80B-60AFDED4B5A6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4" creationId="{09D1668D-D831-477A-836E-7856D2006CA2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5" creationId="{1420D70E-2526-4473-A7B4-F30D159E430E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6" creationId="{725EE160-FB13-4535-AE9F-F219E2FD5AE0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7" creationId="{F92A9B96-B105-4F66-87B6-07DDA84D57D3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8" creationId="{10726096-E6AD-41E7-8CED-883420FB7154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89" creationId="{B7B88F5A-4D2D-46BC-9EF5-18E21A3D4359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0" creationId="{D36E197F-036E-4090-9A3B-9BCD7F363F60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1" creationId="{C353879E-C984-4C38-98F7-2FFC0AF6F269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2" creationId="{E5A281D4-79FF-4DBB-8F17-5F9EF0F50492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3" creationId="{C07CEF86-1C55-4E55-B03D-43B25089E801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4" creationId="{0DB5FE90-4B4D-4D19-B13C-FC78289D0547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5" creationId="{9133DCF6-3F42-4A70-96F7-A98585F6B434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6" creationId="{CC6B5D5E-8C63-4848-9937-6C35FE50ED9F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7" creationId="{5208610A-A90A-4CD8-8629-36B5C8882CD1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8" creationId="{D8C49489-D06F-4696-ABCA-080371DD5746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99" creationId="{63ED8D25-3DB0-4AFF-BD1D-75B376102BB3}"/>
          </ac:inkMkLst>
        </pc:inkChg>
        <pc:inkChg chg="add mod">
          <ac:chgData name="Kimberly Brehm" userId="8c2b6ab9-3f19-41de-a892-34e3c36865ec" providerId="ADAL" clId="{457402B9-0B43-4CA2-ADD5-DBF24D736EB6}" dt="2020-02-24T21:39:25.264" v="457"/>
          <ac:inkMkLst>
            <pc:docMk/>
            <pc:sldMk cId="730325761" sldId="270"/>
            <ac:inkMk id="100" creationId="{FC949C5A-E112-4EB0-90AA-D598D4732DD8}"/>
          </ac:inkMkLst>
        </pc:inkChg>
        <pc:inkChg chg="add">
          <ac:chgData name="Kimberly Brehm" userId="8c2b6ab9-3f19-41de-a892-34e3c36865ec" providerId="ADAL" clId="{457402B9-0B43-4CA2-ADD5-DBF24D736EB6}" dt="2020-02-24T21:47:15.826" v="762"/>
          <ac:inkMkLst>
            <pc:docMk/>
            <pc:sldMk cId="730325761" sldId="270"/>
            <ac:inkMk id="103" creationId="{CC1FDF58-1407-41F6-BDB8-0C15AA1ECF5A}"/>
          </ac:inkMkLst>
        </pc:inkChg>
        <pc:inkChg chg="del">
          <ac:chgData name="Kimberly Brehm" userId="8c2b6ab9-3f19-41de-a892-34e3c36865ec" providerId="ADAL" clId="{457402B9-0B43-4CA2-ADD5-DBF24D736EB6}" dt="2020-02-24T21:35:46.994" v="401"/>
          <ac:inkMkLst>
            <pc:docMk/>
            <pc:sldMk cId="730325761" sldId="270"/>
            <ac:inkMk id="317" creationId="{7F1A6F24-52B3-410F-9ABC-12CA0A8EF308}"/>
          </ac:inkMkLst>
        </pc:inkChg>
      </pc:sldChg>
      <pc:sldChg chg="del">
        <pc:chgData name="Kimberly Brehm" userId="8c2b6ab9-3f19-41de-a892-34e3c36865ec" providerId="ADAL" clId="{457402B9-0B43-4CA2-ADD5-DBF24D736EB6}" dt="2020-02-24T20:59:46.208" v="5" actId="47"/>
        <pc:sldMkLst>
          <pc:docMk/>
          <pc:sldMk cId="3672333194" sldId="270"/>
        </pc:sldMkLst>
      </pc:sldChg>
      <pc:sldChg chg="del">
        <pc:chgData name="Kimberly Brehm" userId="8c2b6ab9-3f19-41de-a892-34e3c36865ec" providerId="ADAL" clId="{457402B9-0B43-4CA2-ADD5-DBF24D736EB6}" dt="2020-02-24T20:59:48.296" v="7" actId="47"/>
        <pc:sldMkLst>
          <pc:docMk/>
          <pc:sldMk cId="2629558988" sldId="271"/>
        </pc:sldMkLst>
      </pc:sldChg>
      <pc:sldChg chg="add del">
        <pc:chgData name="Kimberly Brehm" userId="8c2b6ab9-3f19-41de-a892-34e3c36865ec" providerId="ADAL" clId="{457402B9-0B43-4CA2-ADD5-DBF24D736EB6}" dt="2020-02-24T22:01:41.485" v="953" actId="47"/>
        <pc:sldMkLst>
          <pc:docMk/>
          <pc:sldMk cId="4040937665" sldId="271"/>
        </pc:sldMkLst>
      </pc:sldChg>
      <pc:sldChg chg="del">
        <pc:chgData name="Kimberly Brehm" userId="8c2b6ab9-3f19-41de-a892-34e3c36865ec" providerId="ADAL" clId="{457402B9-0B43-4CA2-ADD5-DBF24D736EB6}" dt="2020-02-24T20:59:46.512" v="6" actId="47"/>
        <pc:sldMkLst>
          <pc:docMk/>
          <pc:sldMk cId="1513978594" sldId="2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6.0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357 26 11352 0 0,'0'0'657'0'0,"0"0"4"0"0,0 0-2 0 0,0 0-26 0 0,0 0-115 0 0,0 0-29 0 0,0 0 6 0 0,0 0 18 0 0,0 0 69 0 0,0 0 18 0 0,0 0 3 0 0,0 0-91 0 0,0 0-401 0 0,0 0-98 0 0,0 0-2 0 0,0 0 5 0 0,0 0 5 0 0,0 0-4 0 0,0 0 1 0 0,0 0 42 0 0,0 0 150 0 0,0 0 40 0 0,0 0 3 0 0,0 0-10 0 0,-7-1-27 0 0,-1-1-129 0 0,-1 0 1 0 0,1 1 0 0 0,-1 0 0 0 0,1 0 0 0 0,-1 1-1 0 0,0 0 1 0 0,1 1 0 0 0,-1 0 0 0 0,1 0-1 0 0,-1 1 1 0 0,-3 1-88 0 0,-8 6 292 0 0,1 2-1 0 0,-1 0 1 0 0,-15 13-292 0 0,25-17 93 0 0,6-3-48 0 0,0-1-1 0 0,1 0 1 0 0,-1 1 0 0 0,1 0-1 0 0,0 0 1 0 0,-1 2-45 0 0,-12 13 160 0 0,7-8-83 0 0,0 0 1 0 0,1 0-1 0 0,0 0 0 0 0,-2 7-77 0 0,-14 18 18 0 0,20-29-20 0 0,0 0 0 0 0,0 0 1 0 0,1 1-1 0 0,0-1 1 0 0,0 1-1 0 0,1 0 1 0 0,0 0-1 0 0,0 0 0 0 0,1 0 1 0 0,0 0-1 0 0,0 2 2 0 0,1 13-43 0 0,0-1 0 0 0,1 1 0 0 0,2 9 43 0 0,-2-23 0 0 0,1 0 0 0 0,0 0-1 0 0,1 0 1 0 0,0-1 0 0 0,0 1 0 0 0,1-1 0 0 0,0 1-1 0 0,0-1 1 0 0,1-1 0 0 0,0 1 0 0 0,0-1 0 0 0,1 1-1 0 0,0-2 1 0 0,0 1 0 0 0,1-1 0 0 0,0 0 0 0 0,0 0-1 0 0,1 0 1 0 0,-1-1 0 0 0,2 0 0 0 0,16 12 18 0 0,-16-10-6 0 0,0-1 0 0 0,0 0 0 0 0,0 0 0 0 0,1-1 0 0 0,-1 0 0 0 0,1-1-1 0 0,0 0 1 0 0,1-1 0 0 0,6 2-12 0 0,-4-2 22 0 0,1 0 0 0 0,0-1 0 0 0,0 0 0 0 0,0-1 0 0 0,0-1 0 0 0,1 0 0 0 0,-1-1 0 0 0,0-1 0 0 0,0 0 0 0 0,0-1 0 0 0,3-1-22 0 0,-2 0 3 0 0,-1 0 0 0 0,1-1 0 0 0,-1-1 1 0 0,-1 0-1 0 0,1-1 0 0 0,-1 0 0 0 0,6-5-3 0 0,1-4-8 0 0,4-3-36 0 0,0-1 1 0 0,-1-1 0 0 0,-1-1-1 0 0,-1-1 1 0 0,-1-1 43 0 0,-20 24 0 0 0,15-20-11 0 0,-1-1-1 0 0,4-9 12 0 0,-14 21 0 0 0,0 0 0 0 0,0 0 0 0 0,-1 0 0 0 0,0-1 0 0 0,-1 1 0 0 0,0-1 0 0 0,1-8 0 0 0,-1-3 46 0 0,0-1-1 0 0,-1 0 1 0 0,-2 0-1 0 0,0 1 1 0 0,-2-1-1 0 0,0 1 1 0 0,-2-3-46 0 0,5 19 38 0 0,-2 0-1 0 0,1-1 1 0 0,-1 1-1 0 0,1 0 1 0 0,-1 0 0 0 0,-1 1-1 0 0,1-1 1 0 0,-1 0-1 0 0,0 1 1 0 0,0 0 0 0 0,0-1-1 0 0,0 1 1 0 0,-1 0-1 0 0,0 1 1 0 0,0-1 0 0 0,0 1-1 0 0,0-1 1 0 0,0 1-1 0 0,-1 0 1 0 0,1 1 0 0 0,-1-1-1 0 0,0 1 1 0 0,0 0-1 0 0,0 0 1 0 0,-1 0-38 0 0,-11-3 192 0 0,0 0 1 0 0,0 1-1 0 0,0 0 0 0 0,-1 2 1 0 0,1 0-1 0 0,-1 1 0 0 0,0 1 1 0 0,-10 1-193 0 0,-13-2 209 0 0,32 0-142 0 0,0 1 0 0 0,0 0 0 0 0,1 0-1 0 0,-1 1 1 0 0,0 0 0 0 0,-5 1-67 0 0,-16 3 157 0 0,27-5-138 0 0,0 0-1 0 0,-1 0 0 0 0,1 0 0 0 0,0 1 0 0 0,0 0 0 0 0,0-1 1 0 0,0 1-1 0 0,0 0 0 0 0,0 0 0 0 0,0 1 0 0 0,0-1 1 0 0,0 1-1 0 0,0-1 0 0 0,1 1 0 0 0,-1 0 0 0 0,-1 2-18 0 0,-6 4 614 0 0,-3 2-1242 0 0,8-3-2732 0 0,5-6-12985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0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1 4216 0 0,'0'0'855'0'0,"0"0"-5"0"0,0 0 5 0 0,0 0-86 0 0,0 0-346 0 0,0 0-89 0 0,0 0-2 0 0,0 0-16 0 0,0 0-96 0 0,0 0-16 0 0,-23 0 294 0 0,-17 8-327 0 0,32-6-66 0 0,-1 0 0 0 0,1 0 1 0 0,-1-1-1 0 0,-7 0-105 0 0,-27-2 435 0 0,23 0 138 0 0,1 0-1 0 0,0 2 1 0 0,-15 2-573 0 0,16 3 580 0 0,16-5-423 0 0,0 0-1 0 0,-1 0 1 0 0,1-1 0 0 0,-1 1 0 0 0,1 0-1 0 0,-1-1 1 0 0,1 0 0 0 0,-1 1 0 0 0,0-1-157 0 0,1 4 448 0 0,2-4-434 0 0,0 1 0 0 0,0-1 0 0 0,0 0 1 0 0,0 1-1 0 0,0-1 0 0 0,0 0 0 0 0,0 1 0 0 0,0-1 0 0 0,-1 0 0 0 0,1 1 1 0 0,0-1-1 0 0,0 0 0 0 0,0 0 0 0 0,0 1 0 0 0,0-1 0 0 0,-1 0 0 0 0,1 0 1 0 0,0 1-1 0 0,0-1 0 0 0,0 0 0 0 0,-1 0 0 0 0,1 1 0 0 0,0-1 0 0 0,0 0 1 0 0,-1 0-1 0 0,1 0 0 0 0,0 0 0 0 0,-1 1 0 0 0,1-1 0 0 0,0 0 0 0 0,0 0 1 0 0,-1 0-1 0 0,1 0 0 0 0,0 0 0 0 0,-1 0 0 0 0,1 0 0 0 0,0 0 0 0 0,-1 0 1 0 0,1 0-15 0 0,-1 1 17 0 0,1-1 1 0 0,-1 1 0 0 0,1-1 0 0 0,-1 1-1 0 0,1 0 1 0 0,-1-1 0 0 0,1 1 0 0 0,-1 0-1 0 0,1-1 1 0 0,-1 1 0 0 0,1 0 0 0 0,0 0 0 0 0,-1-1-1 0 0,1 1 1 0 0,0 0 0 0 0,0 0 0 0 0,0 0-1 0 0,0-1 1 0 0,0 1 0 0 0,0 0 0 0 0,0 0-1 0 0,0 0 1 0 0,0 0 0 0 0,0-1 0 0 0,0 1-18 0 0,0 33 129 0 0,1-25-49 0 0,-1 0-68 0 0,2 0-1 0 0,-1 1 1 0 0,1-1 0 0 0,1 0 0 0 0,-1 0 0 0 0,2 1-12 0 0,8 32 4 0 0,0 7-21 0 0,16 44 17 0 0,-16-56-30 0 0,8 54-50 0 0,-17-70 17 0 0,-3-16 40 0 0,1-1 0 0 0,-1 1 0 0 0,1-1 0 0 0,0 1-1 0 0,0-1 1 0 0,1 0 0 0 0,-1 0 0 0 0,2 2 23 0 0,-2-3-25 0 0,0 0 0 0 0,-1 0 0 0 0,1 0-1 0 0,0 0 1 0 0,-1 0 0 0 0,0 0 0 0 0,0 0 0 0 0,0 0 0 0 0,0 3 25 0 0,0-3 10 0 0,0-3-3 0 0,0 0 1 0 0,0 0 0 0 0,0 0 0 0 0,0 0 1 0 0,0-7-1964 0 0,0 6-7931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3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5720 0 0,'8'9'303'0'0,"0"0"0"0"0,-1 0-1 0 0,0 1 1 0 0,-1 0 0 0 0,0 0 0 0 0,-1 1 0 0 0,0 0 0 0 0,0-1 0 0 0,-1 2 0 0 0,-1-1-1 0 0,2 8-302 0 0,2 16 103 0 0,-2 0 0 0 0,-1 1 0 0 0,-2 6-103 0 0,4-12 209 0 0,-5-27-186 0 0,0 0 0 0 0,0 0-1 0 0,0 0 1 0 0,0 0 0 0 0,-1 0-1 0 0,0 0 1 0 0,0 0 0 0 0,0 0-1 0 0,0 0 1 0 0,0 1-1 0 0,0-1 1 0 0,-1 0 0 0 0,0 2-23 0 0,0 0 89 0 0,0-1 1 0 0,1 1-1 0 0,0 0 1 0 0,0-1 0 0 0,0 1-1 0 0,1 4-89 0 0,-1 5 240 0 0,23-23-1348 0 0,-21 8-5697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9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0 582 5520 0 0,'0'0'1145'0'0,"0"0"6"0"0,0 0 110 0 0,0 0 192 0 0,0 0-873 0 0,0 0-270 0 0,0 0-81 0 0,0 0-16 0 0,0 0-2 0 0,0 0-20 0 0,0 0-94 0 0,0 0-20 0 0,0 0-2 0 0,0 0-2 0 0,0 0-19 0 0,0 0-6 0 0,0 0 1 0 0,6-4 15 0 0,-3 2-57 0 0,1-1 17 0 0,-1 1-1 0 0,1-1 0 0 0,-1 0 1 0 0,0 0-1 0 0,0 0 1 0 0,0 0-1 0 0,0-1 1 0 0,0 1-1 0 0,-1-1 1 0 0,1 0-1 0 0,-1 0 1 0 0,0 1-1 0 0,0-2 1 0 0,0 1-24 0 0,7-39 146 0 0,-3 19-79 0 0,0-1 0 0 0,5-8-67 0 0,0-2 147 0 0,6-32-147 0 0,-11 39 83 0 0,0 2 0 0 0,2-1 1 0 0,1 1-1 0 0,8-14-83 0 0,11-33 515 0 0,-20 52-266 0 0,-6 16-137 0 0,1 1 0 0 0,0-1 0 0 0,0 1 0 0 0,0-1 0 0 0,1 1 0 0 0,-1 0 0 0 0,1 0 0 0 0,0 1 0 0 0,3-3-112 0 0,6-6 441 0 0,-13 12-434 0 0,1 0 0 0 0,0 0 0 0 0,-1 0 0 0 0,1-1 0 0 0,-1 1 0 0 0,1 0-1 0 0,-1 0 1 0 0,1 0 0 0 0,-1 1 0 0 0,1-1 0 0 0,0 0 0 0 0,-1 0 0 0 0,1 0 0 0 0,-1 0 0 0 0,1 0 0 0 0,-1 1-1 0 0,1-1 1 0 0,-1 0 0 0 0,1 0 0 0 0,-1 1 0 0 0,1-1 0 0 0,-1 0 0 0 0,0 1 0 0 0,1-1 0 0 0,-1 1 0 0 0,1-1-1 0 0,-1 0 1 0 0,0 1 0 0 0,1-1 0 0 0,-1 1 0 0 0,0-1 0 0 0,0 1 0 0 0,1-1-7 0 0,16 24-86 0 0,-11-16 42 0 0,16 19-20 0 0,-1 2 0 0 0,-2 0 0 0 0,0 1 0 0 0,-3 1 0 0 0,0 0 0 0 0,9 30 64 0 0,-15-39-54 0 0,1-1 1 0 0,6 8 53 0 0,9 18-63 0 0,-6-10 9 0 0,-9-16-58 0 0,0 0 1 0 0,1 6 111 0 0,-8-19-12 0 0,0-1 1 0 0,0 1-1 0 0,1-1 0 0 0,0 0 1 0 0,0 0-1 0 0,3 2 12 0 0,19 28 27 0 0,-18-26-8 0 0,-9-10-20 0 0,1 0 0 0 0,0-1 0 0 0,-1 1-1 0 0,1 0 1 0 0,-1 0 0 0 0,1 0 0 0 0,-1-1 0 0 0,1 1 0 0 0,-1 0 0 0 0,1 0-1 0 0,-1 0 1 0 0,0 0 0 0 0,0 0 0 0 0,1 0 0 0 0,-1 0 0 0 0,0 0-1 0 0,0 0 1 0 0,0 0 0 0 0,0 0 0 0 0,0 0 0 0 0,0 0 1 0 0,0 0-35 0 0,0-1-2 0 0,0 0-1895 0 0,0 0-7593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0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8032 0 0,'0'1'26'0'0,"1"-1"-1"0"0,-1 1 1 0 0,1 0 0 0 0,-1-1 0 0 0,1 1-1 0 0,-1-1 1 0 0,1 1 0 0 0,-1-1 0 0 0,1 0-1 0 0,0 1 1 0 0,-1-1 0 0 0,1 0 0 0 0,0 1-1 0 0,-1-1 1 0 0,1 0 0 0 0,0 0 0 0 0,-1 1-1 0 0,1-1 1 0 0,0 0 0 0 0,0 0 0 0 0,-1 0-1 0 0,1 0 1 0 0,0 0 0 0 0,-1 0 0 0 0,1 0-1 0 0,0 0 1 0 0,0 0 0 0 0,-1-1 0 0 0,1 1-1 0 0,0 0 1 0 0,-1 0 0 0 0,1-1 0 0 0,0 1-1 0 0,-1 0 1 0 0,1-1 0 0 0,0 1-26 0 0,0-1 42 0 0,0 0 1 0 0,0 1-1 0 0,0-1 0 0 0,0 1 1 0 0,0 0-1 0 0,1-1 0 0 0,-1 1 1 0 0,0 0-1 0 0,0 0 1 0 0,0-1-1 0 0,0 1 0 0 0,1 0 1 0 0,-1 0-1 0 0,0 0 0 0 0,0 1-42 0 0,5 1 110 0 0,-5-2-107 0 0,-1 1-1 0 0,0-1 0 0 0,0 0 1 0 0,1 0-1 0 0,-1 0 0 0 0,0 0 1 0 0,1 0-1 0 0,-1 0 0 0 0,0 1 1 0 0,0-1-1 0 0,1 0 0 0 0,-1 0 1 0 0,0 0-1 0 0,1 0 0 0 0,-1 0 1 0 0,0 0-1 0 0,1 0 0 0 0,-1 0 1 0 0,0-1-1 0 0,1 1 0 0 0,-1 0 1 0 0,0 0-1 0 0,0 0 0 0 0,1 0 0 0 0,-1 0 1 0 0,0 0-1 0 0,1-1 0 0 0,-1 1 1 0 0,0 0-1 0 0,0 0 0 0 0,1 0 1 0 0,-1-1-1 0 0,0 1 0 0 0,0 0 1 0 0,0 0-1 0 0,1-1 0 0 0,-1 1-2 0 0,48-29 30 0 0,44-19-30 0 0,-13 8-335 0 0,-33 8-1129 0 0,-42 29-4277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0.5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6728 0 0,'0'0'232'0'0,"0"14"509"0"0,0-9-652 0 0,-1-4-20 0 0,1 0 0 0 0,0 0 0 0 0,0 0 0 0 0,0 0 0 0 0,0 0 0 0 0,0 0 1 0 0,0 0-1 0 0,0 0 0 0 0,0 0 0 0 0,0 0 0 0 0,1 0 0 0 0,-1 0 0 0 0,0 0 0 0 0,1-1 0 0 0,-1 1 0 0 0,0 0 0 0 0,1 0 0 0 0,-1 0 1 0 0,1 0-1 0 0,-1-1 0 0 0,1 1 0 0 0,0 0 0 0 0,-1 0 0 0 0,1-1 0 0 0,0 1 0 0 0,-1 0 0 0 0,1-1 0 0 0,0 1 0 0 0,0-1 0 0 0,0 1-69 0 0,0 0 41 0 0,1 1-1 0 0,-1-1 1 0 0,1 1-1 0 0,-1 0 0 0 0,0 0 1 0 0,0 0-1 0 0,0 0 1 0 0,0-1-1 0 0,0 1 0 0 0,0 0 1 0 0,0 1-1 0 0,-1-1 0 0 0,1 0 1 0 0,-1 0-1 0 0,1 0 1 0 0,-1 0-1 0 0,0 1-40 0 0,2 4 76 0 0,3 21 151 0 0,-2-1 1 0 0,0 1-1 0 0,-2 0 0 0 0,-1 0 0 0 0,-2 14-227 0 0,0-4 360 0 0,2 0 0 0 0,3 13-360 0 0,-2-26 302 0 0,0-1 0 0 0,-3 21-302 0 0,0-29 195 0 0,1 1 0 0 0,1-1 0 0 0,1 0 0 0 0,0 1-1 0 0,2-1 1 0 0,1 9-195 0 0,4 31 834 0 0,-6-53-727 0 0,0 0 1 0 0,-1 1-1 0 0,2-1 1 0 0,-1 0 0 0 0,0 0-1 0 0,1 0 1 0 0,-1 0 0 0 0,1 0-1 0 0,0-1 1 0 0,0 1 0 0 0,0-1-1 0 0,0 0 1 0 0,0 0 0 0 0,0 0-1 0 0,1 0-107 0 0,0-1 22 0 0,-1 0-1 0 0,1 0 1 0 0,-1 0-1 0 0,1-1 1 0 0,-1 0-1 0 0,1 1 1 0 0,-1-1-1 0 0,1 0 1 0 0,0-1-1 0 0,-1 1 1 0 0,1-1-1 0 0,2 0-21 0 0,16-1 38 0 0,-9 0 44 0 0,-1 0 0 0 0,1 0 0 0 0,-1-1-1 0 0,1-1 1 0 0,-1 0 0 0 0,0-1 0 0 0,8-4-82 0 0,-11 5 34 0 0,77-42-2098 0 0,-82 44-9037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0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9440 0 0,'7'9'100'0'0,"-6"-9"-82"0"0,-1 1 1 0 0,0-1-1 0 0,0 1 0 0 0,1 0 1 0 0,-1-1-1 0 0,0 1 1 0 0,1-1-1 0 0,-1 1 1 0 0,1-1-1 0 0,-1 1 0 0 0,1-1 1 0 0,-1 1-1 0 0,1-1 1 0 0,-1 0-1 0 0,1 1 0 0 0,-1-1 1 0 0,1 0-1 0 0,0 1 1 0 0,-1-1-1 0 0,1 0 0 0 0,-1 0 1 0 0,1 1-1 0 0,0-1 1 0 0,-1 0-1 0 0,1 0 1 0 0,0 0-1 0 0,-1 0 0 0 0,1 0 1 0 0,0 0-1 0 0,-1 0 1 0 0,1 0-1 0 0,0 0-18 0 0,-1 0 19 0 0,0-1-1 0 0,1 1 1 0 0,-1 0 0 0 0,0 0-1 0 0,0 0 1 0 0,0 0 0 0 0,1 0-1 0 0,-1 0 1 0 0,0 0 0 0 0,0 0-1 0 0,1 0 1 0 0,-1 0 0 0 0,0 0-1 0 0,0-1 1 0 0,0 1 0 0 0,1 0-1 0 0,-1 1 1 0 0,0-1 0 0 0,0 0-1 0 0,1 0 1 0 0,-1 0 0 0 0,0 0-1 0 0,0 0 1 0 0,0 0 0 0 0,1 0-1 0 0,-1 0 1 0 0,0 0 0 0 0,0 0-1 0 0,0 0 1 0 0,1 1 0 0 0,-1-1-1 0 0,0 0 1 0 0,0 0 0 0 0,0 0-1 0 0,1 0 1 0 0,-1 1-1 0 0,0-1 1 0 0,0 0 0 0 0,0 0-1 0 0,0 0 1 0 0,0 1 0 0 0,0-1-1 0 0,0 0 1 0 0,1 0 0 0 0,-1 0-1 0 0,0 1 1 0 0,0-1 0 0 0,0 0-19 0 0,3 20 99 0 0,-5 25-193 0 0,2-45 96 0 0,-8 57 205 0 0,4-34-27 0 0,2 0-1 0 0,-1 16-179 0 0,2-25 127 0 0,0 0 0 0 0,-1 1 0 0 0,0-1 0 0 0,-1 0 0 0 0,-2 3-127 0 0,2-4 119 0 0,1-3-10 0 0,1 1 0 0 0,0 0 0 0 0,1-1 1 0 0,0 1-1 0 0,0-1 0 0 0,2 8-109 0 0,0 38 230 0 0,-2-49-167 0 0,0 1 1 0 0,0-1-1 0 0,1 0 1 0 0,0 1-1 0 0,0-1 0 0 0,3 7-63 0 0,-2-6 96 0 0,0 0-1 0 0,0 1 1 0 0,-1-1 0 0 0,0 6-96 0 0,-1-10 74 0 0,1-1 0 0 0,0 0 1 0 0,0 1-1 0 0,0-1 1 0 0,0 0-1 0 0,1 0 1 0 0,-1 0-1 0 0,1 1 1 0 0,0-2-1 0 0,-1 1 1 0 0,1 0-1 0 0,1 0 1 0 0,-1-1-1 0 0,0 1 0 0 0,1-1 1 0 0,-1 1-1 0 0,1-1 1 0 0,0 0-1 0 0,0 0 1 0 0,0 0-1 0 0,0-1 1 0 0,0 1-1 0 0,0-1 1 0 0,0 0-1 0 0,1 1 1 0 0,1-1-75 0 0,7 1 218 0 0,0-1 0 0 0,0 0 0 0 0,1-1 1 0 0,-1-1-1 0 0,0 0 0 0 0,2 0-218 0 0,-7 0-30 0 0,53-1 27 0 0,-44 2-463 0 0,1 0 0 0 0,-1-1-1 0 0,1-1 1 0 0,-1-1 0 0 0,14-3 466 0 0,-28 5-10641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1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6632 0 0,'9'18'1347'0'0,"-7"-15"-1043"0"0,-1 1 0 0 0,1-1 0 0 0,0 0-1 0 0,-1 1 1 0 0,0-1 0 0 0,0 1 0 0 0,0 0-1 0 0,0-1 1 0 0,0 4-304 0 0,8 7 1292 0 0,-1-4-1065 0 0,5 24-115 0 0,-3 0 0 0 0,0 1 0 0 0,-2 0 0 0 0,1 23-112 0 0,8 48 400 0 0,9 20-400 0 0,-5-56 222 0 0,-21-68-211 0 0,0-1 1 0 0,0 1-1 0 0,0 0 0 0 0,0-1 0 0 0,0 1 0 0 0,0-1 0 0 0,-1 1 0 0 0,1 0 0 0 0,-1-1 1 0 0,1 1-1 0 0,-1-1 0 0 0,0 1 0 0 0,0-1-11 0 0,-4 19 223 0 0,4-22-83 0 0,-3-7-80 0 0,1 1 0 0 0,0-1-1 0 0,0 1 1 0 0,0-3-60 0 0,-57-311 159 0 0,57 304-141 0 0,2 0 1 0 0,0 1 0 0 0,1-7-19 0 0,0-17 32 0 0,-1 22-7 0 0,1 1 1 0 0,1-1 0 0 0,2-15-26 0 0,-2 30 4 0 0,-1 0 0 0 0,1 0 0 0 0,0 0 0 0 0,-1 0 0 0 0,2 0-1 0 0,-1 1 1 0 0,0-1 0 0 0,1 0 0 0 0,0 1 0 0 0,0-1 0 0 0,0 1 0 0 0,0-1-1 0 0,0 1 1 0 0,1 0 0 0 0,-1 0 0 0 0,1 0 0 0 0,0 0 0 0 0,0 1 0 0 0,0-1-1 0 0,0 1 1 0 0,1-1-4 0 0,2 0 7 0 0,0 0 1 0 0,0 0-1 0 0,-1-1 0 0 0,1 0 0 0 0,2-3-7 0 0,11-8 14 0 0,-12 12-9 0 0,0 0 1 0 0,0 0 0 0 0,1 1 0 0 0,-1 0-1 0 0,1 0 1 0 0,-1 0 0 0 0,2 1-6 0 0,6-2 21 0 0,2 0 11 0 0,1 1 0 0 0,-1 1 1 0 0,1 1-1 0 0,-1 0 0 0 0,1 1 0 0 0,-1 1 1 0 0,1 1-1 0 0,-1 1 0 0 0,0 0 1 0 0,4 2-33 0 0,-19-5 5 0 0,0 0 1 0 0,0 0 0 0 0,1 0 0 0 0,-1 1 0 0 0,0-1 0 0 0,0 1 0 0 0,0-1-1 0 0,-1 1 1 0 0,1 0 0 0 0,0-1 0 0 0,0 1 0 0 0,-1 0 0 0 0,0 0 0 0 0,2 2-6 0 0,-2-2 1 0 0,1 1 0 0 0,0-1 1 0 0,0 1-1 0 0,1-1 1 0 0,-1 0-1 0 0,0 0 0 0 0,1 0 1 0 0,0 1-2 0 0,-1-2 3 0 0,-1 0 0 0 0,1-1 0 0 0,-1 1 0 0 0,0 0 0 0 0,1 0-1 0 0,-1 0 1 0 0,0 1 0 0 0,0-1 0 0 0,0 0 0 0 0,0 0 0 0 0,0 1 0 0 0,0-1 0 0 0,0 0 0 0 0,0 1 0 0 0,0-1 0 0 0,-1 1 0 0 0,1-1 0 0 0,-1 1 0 0 0,1 0 0 0 0,-1-1-1 0 0,1 1 1 0 0,-1-1 0 0 0,0 1-3 0 0,0 3 13 0 0,-1-1-1 0 0,1 0 1 0 0,-1 1-1 0 0,0-1 1 0 0,0 0-1 0 0,-1 0 1 0 0,0 3-13 0 0,-5 12 16 0 0,5-15-16 0 0,0 1 1 0 0,0 0-1 0 0,0-1 1 0 0,-1 0-1 0 0,0 1 1 0 0,0-1-1 0 0,0 0 1 0 0,0 0-1 0 0,-1-1 1 0 0,0 1 0 0 0,0 0-1 0 0,-7 5 3 0 0,-1 0 0 0 0,0 0 1 0 0,-3 1-4 0 0,-11 4 7 0 0,0-2 1 0 0,-1-1 0 0 0,0-1 0 0 0,-7 1-8 0 0,18-6 1 0 0,15-4-1 0 0,-1-1 0 0 0,1 0 0 0 0,0 0 0 0 0,-1 0 0 0 0,1 0 0 0 0,0 0 0 0 0,-1 0 0 0 0,1 0 0 0 0,0 0 0 0 0,0-1 0 0 0,-1 1 0 0 0,1 0 0 0 0,-1-1 0 0 0,-3 0 0 0 0,-7-2 411 0 0,11 1-917 0 0,1 0-1301 0 0,-1 1-7699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2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383 1 8136 0 0,'1'5'133'0'0,"-1"-4"-105"0"0,0-1-1 0 0,0 0 0 0 0,0 1 0 0 0,0-1 0 0 0,1 0 0 0 0,-1 1 0 0 0,0-1 0 0 0,0 0 0 0 0,0 1 1 0 0,0-1-1 0 0,0 0 0 0 0,0 1 0 0 0,0-1 0 0 0,0 0 0 0 0,0 1 0 0 0,0-1 0 0 0,0 0 0 0 0,-1 1 1 0 0,1-1-1 0 0,0 0 0 0 0,0 1 0 0 0,0-1 0 0 0,0 0 0 0 0,0 1 0 0 0,-1-1 0 0 0,1 0 0 0 0,0 1 1 0 0,0-1-1 0 0,-1 0 0 0 0,1 0 0 0 0,0 1 0 0 0,0-1 0 0 0,-1 0 0 0 0,1 0 0 0 0,0 0 0 0 0,-1 1 1 0 0,1-1-1 0 0,0 0 0 0 0,0 0 0 0 0,-1 0 0 0 0,1 0 0 0 0,0 0 0 0 0,-1 0 0 0 0,0 0-27 0 0,1 0 258 0 0,-11 5 446 0 0,-3 5-638 0 0,1-2 0 0 0,-1 1 0 0 0,-1-2 0 0 0,1 0 0 0 0,-16 5-66 0 0,12-5 118 0 0,0 1 1 0 0,1 1-1 0 0,-9 5-118 0 0,17-7 96 0 0,1 0 0 0 0,1 1 0 0 0,-1 0-1 0 0,1 0 1 0 0,0 1 0 0 0,1 0 0 0 0,0 0 0 0 0,-2 5-96 0 0,-9 12 249 0 0,17-26-245 0 0,-16 22 205 0 0,1 0 0 0 0,2 0 0 0 0,0 2 0 0 0,2-1 0 0 0,-6 16-209 0 0,13-24 79 0 0,0-1-1 0 0,1 1 1 0 0,0 1-1 0 0,1-1 0 0 0,1 0 1 0 0,0 10-79 0 0,1-9 41 0 0,0-12-24 0 0,-1 0-1 0 0,1 1 1 0 0,0-1-1 0 0,0 0 0 0 0,1 0 1 0 0,-1 0-1 0 0,1 0 1 0 0,0 0-1 0 0,0 0 0 0 0,0 0 1 0 0,0 0-1 0 0,1-1 1 0 0,-1 1-1 0 0,1 0 1 0 0,0-1-1 0 0,0 1 0 0 0,1-1 1 0 0,-1 0-1 0 0,1 1-16 0 0,7 8 63 0 0,-6-8-42 0 0,0 1 1 0 0,0-1-1 0 0,0 1 1 0 0,1-1-1 0 0,-1 0 1 0 0,1-1-1 0 0,0 1 1 0 0,3 0-22 0 0,5 4 29 0 0,-5-3 8 0 0,1 0-1 0 0,0-1 1 0 0,0 1-1 0 0,1-2 0 0 0,-1 1 1 0 0,2-1-37 0 0,-2-1 36 0 0,0 0 1 0 0,0 0-1 0 0,0-1 0 0 0,0 0 1 0 0,0-1-1 0 0,1 0 1 0 0,-1 0-1 0 0,0-1 0 0 0,0 0 1 0 0,0-1-1 0 0,0 0 0 0 0,0 0 1 0 0,0-1-1 0 0,2-1-36 0 0,15-5 35 0 0,-10 4 197 0 0,-1-1 0 0 0,15-8-232 0 0,-26 12-165 0 0,-1 0-1 0 0,1 0 1 0 0,0-1-1 0 0,-1 1 0 0 0,1-1 1 0 0,-1 0-1 0 0,0 0 1 0 0,0-1-1 0 0,0 1 1 0 0,-1 0-1 0 0,1-1 0 0 0,-1 0 1 0 0,1 0 165 0 0,-2 2-9537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2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1 165 12064 0 0,'0'0'0'0'0,"0"0"0"0"0,6-11 0 0 0,5 4 184 0 0,3 3 16 0 0,4 2-8 0 0,17-14 0 0 0,10-4-176 0 0,2 0 16 0 0,-9 2-16 0 0,9 0 8 0 0,-5 5-264 0 0,1 4 8 0 0,-1 0 0 0 0,12-9 0 0 0,-54 18-8768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3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19 7832 0 0,'0'0'441'0'0,"-8"3"534"0"0,-38 43 452 0 0,21-20-1286 0 0,2-2 24 0 0,1 0 1 0 0,1 1-1 0 0,-5 11-165 0 0,17-24 57 0 0,2 1 0 0 0,-1 0 0 0 0,2 0 0 0 0,0 1 0 0 0,0 0 0 0 0,1 0 0 0 0,1 0 0 0 0,-2 9-57 0 0,6-15 52 0 0,-1 0 0 0 0,1 0 0 0 0,1 0 1 0 0,-1 0-1 0 0,1 0 0 0 0,1 0 1 0 0,-1-1-1 0 0,1 1 0 0 0,2 2-52 0 0,4 28 242 0 0,-7-36-222 0 0,0 1 0 0 0,0-1 1 0 0,1 0-1 0 0,-1 0 0 0 0,0 0 1 0 0,1 0-1 0 0,-1 0 0 0 0,1 0 1 0 0,0 0-1 0 0,0 0 0 0 0,0-1 1 0 0,0 1-1 0 0,0-1 0 0 0,0 1 1 0 0,0-1-1 0 0,0 0 0 0 0,0 0 1 0 0,1 0-21 0 0,22 18 220 0 0,-21-15-191 0 0,0 1 0 0 0,0-1-1 0 0,1 0 1 0 0,-1-1 0 0 0,1 1-1 0 0,0-1 1 0 0,0 0 0 0 0,0 0-1 0 0,0 0 1 0 0,1-1 0 0 0,-1 1-1 0 0,1-2 1 0 0,-1 1 0 0 0,1 0-1 0 0,0-1 1 0 0,0 0 0 0 0,-1-1-1 0 0,1 1 1 0 0,0-1 0 0 0,1 0-29 0 0,15 0 59 0 0,0-2 0 0 0,0 0 1 0 0,0-2-1 0 0,2 0-59 0 0,-17 2 25 0 0,-1 0 0 0 0,1 0 0 0 0,-1 0 1 0 0,0-1-1 0 0,0 0 0 0 0,0 0 0 0 0,0-1 0 0 0,-1 1 0 0 0,1-1 1 0 0,-1-1-1 0 0,0 1 0 0 0,0-1 0 0 0,0 0 0 0 0,-1 0 0 0 0,3-4-25 0 0,0 0 121 0 0,-1-1-1 0 0,0 0 1 0 0,-1 0-1 0 0,0 0 1 0 0,0-1-1 0 0,-2 0 1 0 0,3-6-121 0 0,-5 9 59 0 0,1 0-1 0 0,-2 0 1 0 0,1 0 0 0 0,-1 0 0 0 0,0 0 0 0 0,-1 0 0 0 0,0 0-1 0 0,0 0 1 0 0,0 1 0 0 0,-1-1 0 0 0,-1-2-59 0 0,-1 0 55 0 0,1-1-1 0 0,-2 1 1 0 0,1 0 0 0 0,-2 1-1 0 0,1-1 1 0 0,-1 1 0 0 0,-1 0-1 0 0,1 0 1 0 0,-4-2-55 0 0,-11-11 173 0 0,-2 2 0 0 0,-16-13-173 0 0,30 26 34 0 0,-25-29 131 0 0,30 31-126 0 0,0-1-1 0 0,-1 1 1 0 0,0 0 0 0 0,0 0 0 0 0,0 1 0 0 0,0-1 0 0 0,-1 1-1 0 0,0 0 1 0 0,0 1 0 0 0,0-1 0 0 0,-2 1-39 0 0,4 1 17 0 0,3 2-7 0 0,1 0 0 0 0,-1 0-1 0 0,0 0 1 0 0,1-1 0 0 0,-1 1 0 0 0,0 0-1 0 0,0 0 1 0 0,1-1 0 0 0,-1 1-1 0 0,1 0 1 0 0,-1-1 0 0 0,0 1-1 0 0,1-1 1 0 0,-1 1 0 0 0,1-1-1 0 0,-1 1 1 0 0,1-1 0 0 0,-1 1-1 0 0,1-1 1 0 0,-1 0 0 0 0,1 1-1 0 0,0-1 1 0 0,-1 1 0 0 0,1-1-1 0 0,0 0 1 0 0,-1 0-10 0 0,0-1-122 0 0,-4-7-2001 0 0,5 9-8766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3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67 408 8336 0 0,'7'8'183'0'0,"-1"1"1"0"0,0 1 0 0 0,0-1 0 0 0,-1 1-1 0 0,-1 0 1 0 0,1 0 0 0 0,-1 1-1 0 0,-1-1 1 0 0,0 1-184 0 0,0 2 174 0 0,-1-1 0 0 0,0 1-1 0 0,-1 8-173 0 0,0-9 147 0 0,0 1-1 0 0,1-1 0 0 0,0 0 1 0 0,2 2-147 0 0,-3-10 98 0 0,-1 1 1 0 0,1 0-1 0 0,-1 0 1 0 0,0-1-1 0 0,0 1 1 0 0,0 0-1 0 0,-1 0 0 0 0,0 2-98 0 0,-1 20 450 0 0,0-13 593 0 0,2-13-1014 0 0,0-1 0 0 0,0 1 0 0 0,0-1-1 0 0,0 1 1 0 0,0-1 0 0 0,0 1 0 0 0,-1-1-1 0 0,1 0 1 0 0,0 1 0 0 0,0-1-1 0 0,-1 1 1 0 0,1-1 0 0 0,0 0 0 0 0,0 1-1 0 0,-1-1 1 0 0,1 0 0 0 0,0 1 0 0 0,-1-1-1 0 0,1 0 1 0 0,-1 1 0 0 0,1-1-1 0 0,0 0 1 0 0,-1 0 0 0 0,1 0 0 0 0,-1 1-1 0 0,1-1 1 0 0,0 0 0 0 0,-1 0 0 0 0,1 0-1 0 0,-1 0-28 0 0,-13-26 659 0 0,-12-25-35 0 0,3 0 0 0 0,-16-51-624 0 0,34 87 130 0 0,1 0 1 0 0,1-1-1 0 0,1 0 1 0 0,0 1-1 0 0,0-1 1 0 0,2 0 0 0 0,0 0-1 0 0,1 0 1 0 0,0 0-1 0 0,2-5-130 0 0,-1 5 109 0 0,1-1-1 0 0,0 1 1 0 0,1 0 0 0 0,0 0-1 0 0,2 1 1 0 0,0-1 0 0 0,0 1-1 0 0,2-1-108 0 0,1 2 97 0 0,0 0 0 0 0,0 0 0 0 0,1 0 0 0 0,1 1 0 0 0,1 1 0 0 0,7-7-97 0 0,-10 12 50 0 0,0 0 1 0 0,0 0 0 0 0,0 1-1 0 0,1 1 1 0 0,0 0 0 0 0,0 0-1 0 0,1 1 1 0 0,-1 0 0 0 0,1 0-1 0 0,6 0-50 0 0,4-1 44 0 0,-11 2-8 0 0,1 1 1 0 0,-1 0-1 0 0,1 0 1 0 0,1 1-37 0 0,-8 1 10 0 0,0 0 0 0 0,0 0 0 0 0,0 1 0 0 0,0 0 0 0 0,-1-1 0 0 0,1 1 0 0 0,0 0 0 0 0,-1 1 0 0 0,1-1 0 0 0,0 1 0 0 0,-1-1 0 0 0,0 1 0 0 0,3 1-10 0 0,5 5 19 0 0,29 22 19 0 0,-37-28-39 0 0,-1 1-1 0 0,1 0 1 0 0,-1 0-1 0 0,0 0 1 0 0,0 1-1 0 0,0-1 1 0 0,0 0-1 0 0,-1 1 0 0 0,1-1 1 0 0,-1 1-1 0 0,1 3 2 0 0,-3-2-14 0 0,-1 0-1 0 0,0 0 0 0 0,0 0 0 0 0,0 0 0 0 0,-1-1 0 0 0,1 1 0 0 0,-3 1 15 0 0,3-4-8 0 0,0 0-1 0 0,0 0 0 0 0,0-1 0 0 0,-1 1 0 0 0,1-1 0 0 0,-1 1 1 0 0,0-1-1 0 0,1 0 0 0 0,-1 0 0 0 0,0 0 0 0 0,-1 0 9 0 0,-17 8-160 0 0,4 1-182 0 0,-20 11 220 0 0,-2 0 0 0 0,-4-1 122 0 0,29-15-418 0 0,0 0 0 0 0,0 0 1 0 0,0-2-1 0 0,-1 1 0 0 0,1-2 1 0 0,-1 0-1 0 0,0-1 0 0 0,-1 0 418 0 0,15-1-11062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3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10152 0 0,'4'0'160'0'0,"-1"1"0"0"0,0 0 0 0 0,0 0 0 0 0,0 0 0 0 0,-1 0 0 0 0,1 1 0 0 0,0-1 0 0 0,0 1 0 0 0,-1 0 1 0 0,1 0-1 0 0,-1 0 0 0 0,1 0 0 0 0,-1 0 0 0 0,0 0 0 0 0,0 1-160 0 0,0 1 137 0 0,-1 1 0 0 0,0-1-1 0 0,0 1 1 0 0,0-1 0 0 0,0 1 0 0 0,-1 0 0 0 0,0-1 0 0 0,0 1 0 0 0,0 0-1 0 0,-1 0 1 0 0,0 2-137 0 0,0 9 155 0 0,3 44-117 0 0,0-31 105 0 0,-2 0 1 0 0,-1 0-1 0 0,-1 0 1 0 0,-5 25-144 0 0,4-32 138 0 0,0 0 0 0 0,1 0 0 0 0,2 0-1 0 0,0 0 1 0 0,2 5-138 0 0,-1 25 200 0 0,1-48-182 0 0,1-1 0 0 0,-1 0 1 0 0,1 1-1 0 0,-1-1 0 0 0,1 0 0 0 0,0-1 0 0 0,0 1 0 0 0,0 0 1 0 0,1-1-1 0 0,-1 0 0 0 0,0 0 0 0 0,1 0 0 0 0,2 1-18 0 0,4-1 39 0 0,-1-1 0 0 0,1 0 0 0 0,0 0 0 0 0,0-1 0 0 0,0-1 0 0 0,0 0 1 0 0,0 0-1 0 0,0-1 0 0 0,0 0 0 0 0,6-2-39 0 0,37-6 132 0 0,-34 8-326 0 0,0-1 0 0 0,-1 0 0 0 0,0-1 0 0 0,0-1-1 0 0,0-1 1 0 0,0-1 0 0 0,-1 0 0 0 0,0-1 0 0 0,5-4 194 0 0,-18 9-10518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4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77 4312 0 0,'3'2'66'0'0,"-1"0"0"0"0,1 0 0 0 0,-1 0 0 0 0,1 0 0 0 0,-1 0 0 0 0,0 1 1 0 0,0-1-1 0 0,0 1 0 0 0,0-1 0 0 0,0 1 0 0 0,-1 0 0 0 0,1 0 0 0 0,-1-1 0 0 0,1 1 0 0 0,-1 0 0 0 0,0 1 0 0 0,0 1-66 0 0,3 10 554 0 0,-1 1 0 0 0,-1 0 0 0 0,0 2-554 0 0,1 2 231 0 0,9 44-67 0 0,-7-39-133 0 0,0-1 0 0 0,-2 1 0 0 0,-1 0 0 0 0,0 8-31 0 0,-1 21 25 0 0,1-34 22 0 0,-2-1-1 0 0,-1 12-46 0 0,2 3 223 0 0,0-27-103 0 0,-1 0 1 0 0,0-1 0 0 0,0 1-1 0 0,0 0 1 0 0,-1-1-1 0 0,0 1 1 0 0,0 0-121 0 0,0-4 108 0 0,-2 5 237 0 0,1-7 270 0 0,-2-14-461 0 0,1 0 0 0 0,0-1-1 0 0,1 1 1 0 0,1-1 0 0 0,0 1 0 0 0,1-12-154 0 0,3-20 212 0 0,4-19-212 0 0,1-12 272 0 0,-4 41-63 0 0,2 1 1 0 0,1-1 0 0 0,8-22-210 0 0,-1 6 184 0 0,-12 43-142 0 0,0 0 0 0 0,0 1 1 0 0,1-1-1 0 0,0 1 0 0 0,1 0 0 0 0,0 0 0 0 0,0 0 0 0 0,0 0 1 0 0,1 1-1 0 0,0 0 0 0 0,2-2-42 0 0,-4 4 47 0 0,1-1-4 0 0,-1 1-1 0 0,1 0 1 0 0,1-1 0 0 0,-1 1 0 0 0,1 1 0 0 0,3-4-43 0 0,-6 6 17 0 0,0 0 0 0 0,0 1 0 0 0,0-1 0 0 0,0 0 0 0 0,0 1 0 0 0,-1-1 0 0 0,1 1 0 0 0,0 0 0 0 0,0-1 0 0 0,0 1 0 0 0,0 0 0 0 0,0 0 0 0 0,0 0 0 0 0,0 1 0 0 0,0-1 0 0 0,0 0 0 0 0,0 1 0 0 0,0-1 0 0 0,0 1 0 0 0,0 0 0 0 0,0-1 0 0 0,0 1 0 0 0,0 1-17 0 0,0-1 9 0 0,1 2 1 0 0,0-1 0 0 0,-1 0 0 0 0,0 0 0 0 0,0 1 0 0 0,1-1 0 0 0,-1 1 0 0 0,-1 0-1 0 0,1 0 1 0 0,0 0 0 0 0,-1 0 0 0 0,2 2-10 0 0,-1-1 22 0 0,0 0 0 0 0,0 0 0 0 0,0 0 0 0 0,1 0 0 0 0,0-1 0 0 0,0 1 0 0 0,1 0-22 0 0,-3-2-3 0 0,1-1 1 0 0,-1 1 0 0 0,1 0-1 0 0,-1 0 1 0 0,0 0 0 0 0,0 0-1 0 0,0 0 1 0 0,0 0 0 0 0,0 0-1 0 0,-1 0 1 0 0,1 0-1 0 0,0 1 1 0 0,-1-1 0 0 0,0 0-1 0 0,1 0 1 0 0,-1 1 0 0 0,0-1-1 0 0,0 0 1 0 0,-1 0 0 0 0,1 1-1 0 0,0-1 1 0 0,-1 0 0 0 0,0 2 2 0 0,-2 8-137 0 0,0 1 0 0 0,-2-1 1 0 0,-4 10 136 0 0,2-5-178 0 0,0-1 112 0 0,0-1-1 0 0,-2 0 0 0 0,-3 4 67 0 0,5-8-25 0 0,1-1-1 0 0,0 0 0 0 0,1 1 1 0 0,0 0-1 0 0,0 1 0 0 0,1-1 1 0 0,1 1-1 0 0,-1 2 26 0 0,-7 23-71 0 0,9-32 55 0 0,0-1-1 0 0,0 1 1 0 0,1 0 0 0 0,-1 0 0 0 0,1 0-1 0 0,0 0 1 0 0,1 0 0 0 0,-1 0-1 0 0,1 0 1 0 0,0 1 0 0 0,0-1-1 0 0,1 2 17 0 0,0-6-9 0 0,0 1-1 0 0,0 0 1 0 0,0-1 0 0 0,0 1-1 0 0,0-1 1 0 0,0 1-1 0 0,0-1 1 0 0,1 0-1 0 0,-1 0 1 0 0,1 1 0 0 0,-1-1-1 0 0,1 0 1 0 0,-1 0-1 0 0,2 0 10 0 0,5 5 14 0 0,-4-4-8 0 0,-1 0 0 0 0,0 0 1 0 0,0 0-1 0 0,1 0 0 0 0,-1-1 1 0 0,1 0-1 0 0,-1 1 0 0 0,1-1 0 0 0,0-1 1 0 0,0 1-1 0 0,-1 0 0 0 0,3-1-6 0 0,52 0 80 0 0,-26-1-73 0 0,-5 0 24 0 0,5 1 4 0 0,-1 1 1 0 0,7 2-36 0 0,-22-2-1539 0 0,-13-1-6186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4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346 1 9744 0 0,'7'0'1458'0'0,"-11"0"314"0"0,3 0-1273 0 0,1 0-60 0 0,-12 0 78 0 0,-1 1 1 0 0,1 1-1 0 0,0 0 1 0 0,-11 4-518 0 0,-33 4 30 0 0,15-7 46 0 0,14-2-26 0 0,0 2-1 0 0,0 1-49 0 0,20-3 17 0 0,0 0-1 0 0,0 1 1 0 0,-1 1-1 0 0,2-1 1 0 0,-1 1-1 0 0,0 0 1 0 0,0 0-1 0 0,1 1 1 0 0,-4 2-17 0 0,5-1 36 0 0,4-4-29 0 0,0 0 1 0 0,0 0 0 0 0,0 0-1 0 0,0 0 1 0 0,0 0 0 0 0,-1 0-1 0 0,1 0 1 0 0,0-1 0 0 0,-1 1-1 0 0,1 0 1 0 0,-1-1 0 0 0,1 1-9 0 0,0 1 1 0 0,0 1-1 0 0,0-1 1 0 0,1 1-1 0 0,-1 0 1 0 0,1-1-1 0 0,0 1 0 0 0,0-1 1 0 0,0 1-1 0 0,0 0 1 0 0,0-1-1 0 0,1 2 1 0 0,-1 1 13 0 0,0 21 220 0 0,-1-1-91 0 0,2 0 0 0 0,0 1 0 0 0,2-1 0 0 0,3 13-142 0 0,-3-19 23 0 0,-1 0-1 0 0,-1-1 0 0 0,-1 1 1 0 0,0 0-1 0 0,-1 1-22 0 0,-1 24 8 0 0,-4 11-83 0 0,1-9-194 0 0,3 42-12 0 0,2-86 277 0 0,0 0 0 0 0,1 0 1 0 0,-1 0-1 0 0,1 0 0 0 0,-1 0 0 0 0,1 0 0 0 0,0 0 0 0 0,0 0 0 0 0,0-1 1 0 0,0 1-1 0 0,0 0 0 0 0,0-1 0 0 0,0 1 0 0 0,1-1 0 0 0,-1 1 1 0 0,1-1-1 0 0,-1 1 0 0 0,1-1 0 0 0,-1 0 0 0 0,1 0 0 0 0,0 0 0 0 0,-1 0 1 0 0,1 0-1 0 0,0 0 0 0 0,0 0 0 0 0,0-1 0 0 0,0 1 0 0 0,0-1 4 0 0,9 4 16 0 0,1-1-1 0 0,0 0 0 0 0,0-1 0 0 0,3-1-15 0 0,-4 1 39 0 0,-3-2-12 0 0,0 0 1 0 0,0-1-1 0 0,0 0 0 0 0,1 0 1 0 0,-1-1-1 0 0,0 0 0 0 0,0 0 1 0 0,-1-1-1 0 0,1 0 0 0 0,0-1 1 0 0,0 0-28 0 0,5-2 36 0 0,28-12 97 0 0,-1-3 0 0 0,0-1 0 0 0,-2-2-133 0 0,-34 21-143 0 0,-1 2 3 0 0,-1 0 1 0 0,0-1 0 0 0,1 1 0 0 0,-1-1 0 0 0,0 0 0 0 0,0 0-1 0 0,0 0 1 0 0,0 0 0 0 0,0 0 0 0 0,-1 0 0 0 0,1 0 0 0 0,-1 0-1 0 0,1-1 1 0 0,-1 1 139 0 0,0 0-11010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44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10344 0 0,'18'0'2323'0'0,"-11"1"-1968"0"0,0-1 0 0 0,1 0 0 0 0,-1-1 0 0 0,0 1 0 0 0,0-1 0 0 0,0-1 0 0 0,1 0-355 0 0,10-2 66 0 0,1 0 1 0 0,-1 1-1 0 0,18 0-66 0 0,-21 2 5 0 0,1 0-1 0 0,-1-1 1 0 0,0-1-1 0 0,0-1 0 0 0,0 0 1 0 0,-1 0-1 0 0,4-3-4 0 0,-2 0-201 0 0,0 2 0 0 0,1-1-1 0 0,0 2 1 0 0,-1 0 0 0 0,1 1-1 0 0,0 1 1 0 0,1 1 0 0 0,11 0 201 0 0,-26 1-9844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4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0 563 5920 0 0,'4'-21'130'0'0,"9"-8"355"0"0,-10 23-397 0 0,0 0 0 0 0,0 0 0 0 0,0 0 0 0 0,-1 0 0 0 0,0-1-1 0 0,0-2-87 0 0,7-56 1181 0 0,0-48-1181 0 0,-2 13 730 0 0,0 6 9 0 0,-6 88-616 0 0,0-1 0 0 0,1 1 1 0 0,0 0-1 0 0,1 0 1 0 0,-1 0-1 0 0,1 0 0 0 0,0 0 1 0 0,0 0-1 0 0,1 1 1 0 0,0-1-1 0 0,0 1 0 0 0,0 0 1 0 0,5-4-124 0 0,-8 8 66 0 0,0 0 1 0 0,0 0 0 0 0,0 0 0 0 0,0 1-1 0 0,1-1 1 0 0,-1 0 0 0 0,0 1 0 0 0,1-1 0 0 0,-1 1-1 0 0,0-1 1 0 0,1 1 0 0 0,-1 0 0 0 0,0-1-1 0 0,1 1 1 0 0,-1 0 0 0 0,1 0 0 0 0,-1 0-1 0 0,0 0 1 0 0,1 0 0 0 0,-1 0 0 0 0,1 1 0 0 0,-1-1-1 0 0,0 0 1 0 0,1 1-67 0 0,0 0 28 0 0,1-1-1 0 0,-1 1 1 0 0,1 1-1 0 0,-1-1 1 0 0,0 0 0 0 0,0 1-1 0 0,0-1 1 0 0,0 1-1 0 0,0-1 1 0 0,0 1-1 0 0,0 0 1 0 0,1 1-28 0 0,7 12 67 0 0,0-1 0 0 0,-1 1 0 0 0,-1 1 1 0 0,0 0-1 0 0,5 16-67 0 0,5 21 107 0 0,0 11-107 0 0,-17-62 4 0 0,2 7 5 0 0,0 0 0 0 0,1-1 1 0 0,0 1-1 0 0,1-1 0 0 0,0 0 1 0 0,1 2-10 0 0,-1-3 15 0 0,0 1-1 0 0,0 0 1 0 0,-1 0 0 0 0,-1 0 0 0 0,1 0 0 0 0,0 4-15 0 0,-3-7 8 0 0,0-1-2 0 0,0 1-1 0 0,0-1 1 0 0,0 0 0 0 0,0 0-1 0 0,1 0 1 0 0,0 0-1 0 0,0-1 1 0 0,0 1 0 0 0,0 0-1 0 0,0-1 1 0 0,1 1-1 0 0,0-1 1 0 0,-1 0 0 0 0,3 2-6 0 0,-3-3 7 0 0,-1 0 1 0 0,1 0 0 0 0,-1 0-1 0 0,1 0 1 0 0,-1 0 0 0 0,0 1-1 0 0,0-1 1 0 0,0 0 0 0 0,0 1 0 0 0,0-1-1 0 0,0 1 1 0 0,-1-1 0 0 0,1 1-1 0 0,-1-1 1 0 0,0 1 0 0 0,0 0 0 0 0,0-1-1 0 0,0 1 1 0 0,0-1 0 0 0,0 1-1 0 0,-2 2-7 0 0,2 13 72 0 0,0-18-1839 0 0,0 0-7091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4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7528 0 0,'11'17'266'0'0,"-11"-17"-258"0"0,1 0 0 0 0,-1 0 0 0 0,0 1 0 0 0,0-1 0 0 0,0 0 0 0 0,1 0 0 0 0,-1 1 0 0 0,0-1 0 0 0,0 0-1 0 0,0 0 1 0 0,0 1 0 0 0,0-1 0 0 0,0 0 0 0 0,1 1 0 0 0,-1-1 0 0 0,0 0 0 0 0,0 0 0 0 0,0 1 0 0 0,0-1 0 0 0,0 0-1 0 0,0 1 1 0 0,0-1 0 0 0,0 0 0 0 0,0 1 0 0 0,0-1 0 0 0,0 0 0 0 0,-1 0 0 0 0,1 1 0 0 0,0-1 0 0 0,0 0-1 0 0,0 1 1 0 0,0-1 0 0 0,0 0 0 0 0,-1 0 0 0 0,1 1 0 0 0,0-1 0 0 0,0 0 0 0 0,0 0 0 0 0,-1 0 0 0 0,1 1 0 0 0,0-1-1 0 0,0 0 1 0 0,-1 0 0 0 0,1 0 0 0 0,0 0 0 0 0,0 1 0 0 0,-1-1 0 0 0,1 0 0 0 0,0 0 0 0 0,0 0 0 0 0,-1 0-1 0 0,1 0 1 0 0,0 0 0 0 0,-1 0 0 0 0,1 0 0 0 0,-1 0-8 0 0,15 7 896 0 0,-13-7-861 0 0,0 1-1 0 0,-1 0 1 0 0,1-1 0 0 0,0 1-1 0 0,0 0 1 0 0,0-1-1 0 0,0 1 1 0 0,0-1-1 0 0,0 0 1 0 0,0 1 0 0 0,0-1-1 0 0,0 0 1 0 0,1 1-1 0 0,-1-1 1 0 0,0 0 0 0 0,0 0-1 0 0,0 0 1 0 0,1 0-35 0 0,101-25 292 0 0,-65 15-277 0 0,1 1 0 0 0,36-3-15 0 0,-34 7-1253 0 0,-37 5-5052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5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35 470 6632 0 0,'-3'-4'441'0'0,"0"-13"951"0"0,2 8-836 0 0,-7-29-247 0 0,2-1-1 0 0,1 0 1 0 0,2 0 0 0 0,1-16-309 0 0,1 12 423 0 0,-1 32-247 0 0,2 0 0 0 0,-1 0 0 0 0,2 0 0 0 0,0-1 0 0 0,0 1 1 0 0,1 0-1 0 0,1-6-176 0 0,1-4 391 0 0,2-7 276 0 0,-6 26-613 0 0,1 1-1 0 0,-1 0 1 0 0,1 0-1 0 0,-1 0 0 0 0,1 0 1 0 0,-1 0-1 0 0,1 0 1 0 0,0 0-1 0 0,0 0 0 0 0,-1 0 1 0 0,1 0-1 0 0,0 0 1 0 0,0 0-1 0 0,0 1 0 0 0,0-1 1 0 0,0 0-1 0 0,0 1 0 0 0,0-1 1 0 0,1 1-1 0 0,-1-1-53 0 0,1 1 60 0 0,0-1 0 0 0,0 1 0 0 0,0-1 0 0 0,0 1 0 0 0,0 0 0 0 0,0 0 0 0 0,0 0 0 0 0,0 0 0 0 0,-1 1 0 0 0,1-1 0 0 0,0 0 0 0 0,0 1 0 0 0,0-1 0 0 0,0 1-1 0 0,0 0 1 0 0,0-1 0 0 0,-1 1 0 0 0,1 0 0 0 0,0 0 0 0 0,-1 0 0 0 0,1 1 0 0 0,-1-1 0 0 0,1 0 0 0 0,-1 0 0 0 0,1 1-60 0 0,5 5-15 0 0,-1 1-1 0 0,0 0 1 0 0,0 0 0 0 0,3 6 15 0 0,2 4 80 0 0,122 157 261 0 0,-83-114-104 0 0,-49-60-227 0 0,0 0 0 0 0,0 0 1 0 0,0 0-1 0 0,0 0 0 0 0,0 0 0 0 0,0 0 0 0 0,0 0 0 0 0,0-1 0 0 0,1 1 1 0 0,-1 0-1 0 0,0 0 0 0 0,1-1 0 0 0,-1 1 0 0 0,1-1-10 0 0,13 9 189 0 0,-14-8-170 0 0,0-1-1 0 0,0 1 1 0 0,0-1 0 0 0,0 1 0 0 0,1-1-1 0 0,-1 1 1 0 0,0-1 0 0 0,0 0 0 0 0,1 0-1 0 0,-1 0 1 0 0,0 0 0 0 0,1 0 0 0 0,-1 0-1 0 0,0 0 1 0 0,0 0 0 0 0,1 0 0 0 0,-1 0-1 0 0,0-1 1 0 0,0 1 0 0 0,1 0-1 0 0,-1-1 1 0 0,1 0-19 0 0,1 0 44 0 0,-1 0-1 0 0,1 0 1 0 0,0 0-1 0 0,-1 0 0 0 0,1-1 1 0 0,-1 1-1 0 0,0-1 1 0 0,1 0-1 0 0,-1 0 0 0 0,0 0-43 0 0,4-8 35 0 0,0 0-1 0 0,-1 0 1 0 0,0 0-1 0 0,-1-1 0 0 0,0 1 1 0 0,-1-1-1 0 0,2-8-34 0 0,-2 8 7 0 0,8-33-10 0 0,-4 16-14 0 0,2 0 0 0 0,3-8 17 0 0,-7 26-20 0 0,-4 6-10 0 0,0-1 1 0 0,0 1-1 0 0,1 0 1 0 0,0 0-1 0 0,0 0 1 0 0,0 0 0 0 0,0 1-1 0 0,1-1 1 0 0,0 0-1 0 0,-1 1 1 0 0,1 0-1 0 0,1-1 1 0 0,-1 1-1 0 0,0 1 1 0 0,1-1-1 0 0,-1 0 1 0 0,4-1 29 0 0,33-22-242 0 0,-39 26 241 0 0,0 0 0 0 0,0-1 0 0 0,0 1-1 0 0,0 0 1 0 0,0-1 0 0 0,0 1 0 0 0,1 0-1 0 0,-1 0 1 0 0,0 0 0 0 0,0 0 0 0 0,0 0-1 0 0,1 0 1 0 0,-1 0 0 0 0,0 0-1 0 0,0 1 1 0 0,0-1 0 0 0,0 0 0 0 0,0 1-1 0 0,0-1 1 0 0,0 1 0 0 0,0-1 0 0 0,1 1-1 0 0,-2 0 1 0 0,1-1 0 0 0,0 1-1 0 0,0 0 1 0 0,0 0 0 0 0,0-1 0 0 0,0 1-1 0 0,-1 0 1 0 0,2 1 1 0 0,6 5-2 0 0,-6-4 2 0 0,0 0-1 0 0,0 0 1 0 0,0 1-1 0 0,0-1 1 0 0,-1 0-1 0 0,1 1 1 0 0,-1-1 0 0 0,0 1-1 0 0,0 0 1 0 0,0-1-1 0 0,0 1 1 0 0,-1 0-1 0 0,1 1 1 0 0,6 25 7 0 0,-3-21-3 0 0,0 2 18 0 0,1 0 0 0 0,-1 0 0 0 0,-1 1 0 0 0,0-1 0 0 0,0 1 0 0 0,0 10-22 0 0,-2-9 44 0 0,2 0 0 0 0,-1 0 0 0 0,2 0 0 0 0,-1 0 0 0 0,2 0-1 0 0,0-1 1 0 0,0 0 0 0 0,4 6-44 0 0,5-2 76 0 0,-12-15-68 0 0,-1 0 0 0 0,0 0 0 0 0,0 1 0 0 0,0-1 0 0 0,0 0 0 0 0,0 0-1 0 0,0 1 1 0 0,0-1 0 0 0,0 0 0 0 0,0 1 0 0 0,0-1 0 0 0,-1 1 0 0 0,1-1 0 0 0,0 1 0 0 0,-1 1-8 0 0,1-1 36 0 0,0 1 1 0 0,1-1-1 0 0,-1 1 0 0 0,1-1 1 0 0,-1 1-1 0 0,1-1 1 0 0,0 0-1 0 0,1 2-36 0 0,11 16-2470 0 0,-14-18-8408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6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1 481 7232 0 0,'1'-2'47'0'0,"1"1"0"0"0,0 0 0 0 0,-1 0 0 0 0,1-1 0 0 0,-1 1 0 0 0,1-1 0 0 0,-1 1 0 0 0,0-1 0 0 0,0 1 1 0 0,1-1-1 0 0,-1 0 0 0 0,0 0 0 0 0,0 1 0 0 0,-1-1 0 0 0,1 0 0 0 0,0-2-47 0 0,8-36 1226 0 0,-6 21-917 0 0,1-11 139 0 0,-1 0-1 0 0,-2 0 1 0 0,0 0 0 0 0,-4-20-448 0 0,1-22 906 0 0,2 68-811 0 0,-1 0 0 0 0,2 0-1 0 0,-1 0 1 0 0,0 0 0 0 0,1 0 0 0 0,0 1-1 0 0,0-1 1 0 0,0 0 0 0 0,0 0 0 0 0,1 0-1 0 0,-1 1 1 0 0,3-4-95 0 0,-1 0 100 0 0,-2 6-86 0 0,-1 1 1 0 0,0-1 0 0 0,0 0-1 0 0,1 1 1 0 0,-1-1 0 0 0,1 0-1 0 0,-1 1 1 0 0,0-1 0 0 0,1 0 0 0 0,-1 1-1 0 0,1-1 1 0 0,-1 1 0 0 0,1-1-1 0 0,0 1 1 0 0,-1-1 0 0 0,1 1-1 0 0,-1 0 1 0 0,1-1 0 0 0,0 1-1 0 0,-1 0 1 0 0,1-1 0 0 0,0 1-1 0 0,-1 0 1 0 0,1 0 0 0 0,0-1-1 0 0,0 1 1 0 0,-1 0 0 0 0,1 0-1 0 0,0 0 1 0 0,0 0 0 0 0,-1 0 0 0 0,1 0-1 0 0,0 0 1 0 0,0 1 0 0 0,-1-1-1 0 0,2 0-14 0 0,10-2 281 0 0,-11 2-271 0 0,0 0 0 0 0,-1-1 1 0 0,1 1-1 0 0,0 0 0 0 0,0 0 0 0 0,0 0 0 0 0,0-1 0 0 0,0 1 0 0 0,0 0 0 0 0,0 1 0 0 0,0-1 0 0 0,0 0 1 0 0,0 0-1 0 0,0 0 0 0 0,0 0 0 0 0,0 1 0 0 0,-1-1 0 0 0,1 0 0 0 0,0 1 0 0 0,0-1 0 0 0,0 1 0 0 0,0-1 1 0 0,0 1-11 0 0,12 11 171 0 0,1 1 1 0 0,-2 0-1 0 0,6 7-171 0 0,16 18 16 0 0,-18-20 38 0 0,-1 0 0 0 0,-1 1 1 0 0,3 5-55 0 0,22 31 207 0 0,-24-36-199 0 0,-9-10-20 0 0,1-1 0 0 0,-1 0 1 0 0,1 0-1 0 0,1 0 0 0 0,-1-1 0 0 0,1 0 0 0 0,0 0 1 0 0,1-1-1 0 0,0 0 0 0 0,0-1 0 0 0,0 0 12 0 0,1 3-3 0 0,-10-8 5 0 0,0 1 0 0 0,0-1 0 0 0,1 0 0 0 0,-1 1 0 0 0,0-1 0 0 0,0 0 0 0 0,1 1 0 0 0,-1-1 0 0 0,0 0 0 0 0,0 1 0 0 0,1-1 0 0 0,-1 0 0 0 0,0 0 0 0 0,1 0 0 0 0,-1 1 0 0 0,0-1 0 0 0,1 0 0 0 0,-1 0 0 0 0,1 0 0 0 0,-1 0 0 0 0,0 0-1 0 0,1 1 1 0 0,-1-1 0 0 0,1 0 0 0 0,-1 0 0 0 0,0 0 0 0 0,1 0 0 0 0,-1 0 0 0 0,1 0 0 0 0,-1 0 0 0 0,1 0 0 0 0,-1-1 0 0 0,0 1 0 0 0,1 0 0 0 0,-1 0 0 0 0,0 0 0 0 0,1 0 0 0 0,-1-1 0 0 0,1 1 0 0 0,-1 0 0 0 0,0 0 0 0 0,1 0 0 0 0,-1-1 0 0 0,0 1 0 0 0,0 0 0 0 0,1-1 0 0 0,-1 1 0 0 0,0 0-2 0 0,5-5 46 0 0,-1 0 0 0 0,-1 0-1 0 0,1 0 1 0 0,-1 0 0 0 0,0-1-1 0 0,0 1 1 0 0,0-1 0 0 0,-1 0-1 0 0,0 0 1 0 0,0 0 0 0 0,-1 0-1 0 0,1 0-45 0 0,2-18 153 0 0,-1 1-1 0 0,0-16-152 0 0,-2 16 126 0 0,2 0-1 0 0,2-10-125 0 0,1-14 95 0 0,2-8 94 0 0,-6 51-169 0 0,-1 0-1 0 0,0 0 0 0 0,1 1 0 0 0,0-1 0 0 0,-1 0 1 0 0,1 1-1 0 0,1-1 0 0 0,-1 1 0 0 0,0 0 0 0 0,1 0 1 0 0,0 0-1 0 0,1-1-19 0 0,5-6 26 0 0,-8 9-24 0 0,0-1 0 0 0,0 1 0 0 0,0 0 0 0 0,0 0 0 0 0,0 0 0 0 0,0 0-1 0 0,0 0 1 0 0,1 0 0 0 0,-1 0 0 0 0,0 0 0 0 0,1 0 0 0 0,-1 0 0 0 0,0 1-1 0 0,1-1 1 0 0,-1 1 0 0 0,1-1 0 0 0,-1 1 0 0 0,2-1-2 0 0,28-9-62 0 0,-30 10 47 0 0,1 0 0 0 0,-1 0-1 0 0,0 1 1 0 0,0-1 0 0 0,1 0-1 0 0,-1 1 1 0 0,0-1-1 0 0,0 1 1 0 0,0 0 0 0 0,1-1-1 0 0,-1 1 1 0 0,0 0 0 0 0,0 0-1 0 0,0-1 1 0 0,0 1-1 0 0,0 0 1 0 0,-1 0 0 0 0,1 0-1 0 0,0 0 1 0 0,0 0-1 0 0,-1 1 1 0 0,1-1 0 0 0,0 0 15 0 0,14 35-276 0 0,-7-15 220 0 0,3 2 21 0 0,0-4 20 0 0,-1 2-1 0 0,-1-1 0 0 0,0 1 1 0 0,-2 1-1 0 0,3 14 16 0 0,-9-25 7 0 0,1-1 0 0 0,0 1 0 0 0,1-1 1 0 0,0 1-1 0 0,1-1 0 0 0,0 0 0 0 0,1 0 0 0 0,0-1 1 0 0,0 1-1 0 0,3 3-7 0 0,22 31 95 0 0,-26-40-86 0 0,-2-3-7 0 0,-1 1-1 0 0,1-1 1 0 0,0 1 0 0 0,-1-1 0 0 0,0 1-1 0 0,1 0 1 0 0,-1 0 0 0 0,0 0 0 0 0,0-1-1 0 0,0 1 1 0 0,0 0 0 0 0,0 0 0 0 0,-1 0-1 0 0,1 0 1 0 0,0 1 0 0 0,-1-1 0 0 0,0 0-1 0 0,1 0 1 0 0,-1 0 0 0 0,0 0 0 0 0,0 0 0 0 0,0 3-2 0 0,0 13-2148 0 0,0-18-8040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6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6928 0 0,'2'0'121'0'0,"-1"0"1"0"0,0 0-1 0 0,0 1 0 0 0,0-1 1 0 0,0 0-1 0 0,0 1 1 0 0,0-1-1 0 0,0 1 0 0 0,0-1 1 0 0,0 1-1 0 0,0 0 1 0 0,0-1-1 0 0,0 1 0 0 0,0 0 1 0 0,0 0-1 0 0,-1 0 1 0 0,1 0-1 0 0,0-1 0 0 0,-1 1 1 0 0,1 0-1 0 0,0 0 1 0 0,-1 0-1 0 0,1 1 0 0 0,-1-1 1 0 0,1 0-1 0 0,-1 0-121 0 0,10 37 852 0 0,-6-22-506 0 0,21 95-44 0 0,-10-52-50 0 0,-7-27 385 0 0,9 23-637 0 0,-14-45-5 0 0,1 1-197 0 0,1 1 1 0 0,0 0 0 0 0,1-1-1 0 0,1 1 202 0 0,-7-11-8334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1 588 5016 0 0,'1'-5'2149'0'0,"4"-8"-1198"0"0,1 4-664 0 0,0-1 0 0 0,-1 1 0 0 0,0-2 0 0 0,0 0-287 0 0,17-33 606 0 0,-17 35-434 0 0,0 0-1 0 0,0 0 0 0 0,-1 0 0 0 0,-1 0 0 0 0,0-1 0 0 0,0 0 1 0 0,0 0-1 0 0,-1 0 0 0 0,-1 0 0 0 0,0 0 0 0 0,0 0 0 0 0,-1 0 1 0 0,-1-4-172 0 0,-1-30 569 0 0,1 27-252 0 0,0 0 0 0 0,1 0 0 0 0,1-4-317 0 0,7-56 2090 0 0,-7 76-2076 0 0,0 1 0 0 0,0-1 1 0 0,0 1-1 0 0,0 0 0 0 0,0-1 0 0 0,1 1 0 0 0,-1 0 0 0 0,0 0 1 0 0,0 0-1 0 0,0 0 0 0 0,1 0 0 0 0,-1 0 0 0 0,0 1 0 0 0,0-1 0 0 0,0 0 1 0 0,0 0-1 0 0,0 1 0 0 0,1 0-14 0 0,1 0 21 0 0,0 1 0 0 0,0-1 0 0 0,1 0 0 0 0,-1 0 0 0 0,0 0 0 0 0,0 0 0 0 0,1 0 0 0 0,-1-1-21 0 0,0 1 9 0 0,0-1 0 0 0,0 1 0 0 0,0 0-1 0 0,-1 0 1 0 0,1 0 0 0 0,0 0 0 0 0,0 0-1 0 0,-1 0 1 0 0,1 1 0 0 0,2 1-9 0 0,1 3 17 0 0,-1 0 1 0 0,1 0-1 0 0,-1 1 1 0 0,0 0-1 0 0,-1 0 0 0 0,2 1-17 0 0,-1 1 20 0 0,1-1-1 0 0,0 1 0 0 0,0-1 0 0 0,3 2-19 0 0,6 5 12 0 0,-1 1-1 0 0,-1 0 1 0 0,0 1 0 0 0,-1 0-1 0 0,-1 1 1 0 0,-1 1 0 0 0,0 1-13 0 0,-7-15 12 0 0,0 0-1 0 0,0-1 0 0 0,0 1 0 0 0,0-1 0 0 0,1 1 0 0 0,2 0-10 0 0,-3-1 8 0 0,1 0-1 0 0,-1 0 0 0 0,0 0 0 0 0,0 1 0 0 0,0-1 0 0 0,1 3-7 0 0,4 10-2 0 0,17 33-26 0 0,-22-46 25 0 0,-1-1 0 0 0,1 1 0 0 0,0-1 0 0 0,0 1 0 0 0,0-1 0 0 0,0 0 0 0 0,0 0 1 0 0,1-1-1 0 0,-1 1 0 0 0,1-1 0 0 0,1 1 3 0 0,10 8-60 0 0,-14-10 62 0 0,0 0 1 0 0,0 0-1 0 0,0 0 1 0 0,0 0 0 0 0,0 0-1 0 0,0 0 1 0 0,1-1-1 0 0,-1 1 1 0 0,0 0-1 0 0,1-1 1 0 0,-1 1 0 0 0,0-1-1 0 0,1 1 1 0 0,-1-1-1 0 0,0 1 1 0 0,1-1 0 0 0,-1 0-1 0 0,1 0 1 0 0,-1 0-1 0 0,1 0 1 0 0,-1 0-1 0 0,1 0 1 0 0,-1 0 0 0 0,1 0-1 0 0,-1-1 1 0 0,0 1-1 0 0,1-1 1 0 0,-1 1 0 0 0,2-1-4 0 0,10-6 29 0 0,-9 6-22 0 0,0-1 0 0 0,0 1-1 0 0,0-1 1 0 0,-1-1 0 0 0,1 1 0 0 0,-1 0-1 0 0,0-1 1 0 0,0 1 0 0 0,1-1 0 0 0,-2 0 0 0 0,1 0-1 0 0,0 0 1 0 0,1-2-6 0 0,3-7 4 0 0,-3 7 1 0 0,0 0 0 0 0,-1-1 1 0 0,0 1-1 0 0,0 0 0 0 0,-1-1 0 0 0,1 0 0 0 0,-1 0 1 0 0,-1 0-1 0 0,1 0-5 0 0,0-14 2 0 0,-1 0 0 0 0,0 1 0 0 0,-2-1 0 0 0,0 0 0 0 0,-2 0 1 0 0,0 0-1 0 0,-1 0 0 0 0,-5-13-2 0 0,1-4 5 0 0,-3-26-5 0 0,1 16 14 0 0,8 39-10 0 0,-1 0 0 0 0,2 0-1 0 0,-1-1 1 0 0,1 1 0 0 0,0 0 0 0 0,1 0 0 0 0,0-1 0 0 0,0 1-1 0 0,1 0-3 0 0,9-10 20 0 0,-1 3-8 0 0,-9 14-112 0 0,1-1-1 0 0,-1 1 0 0 0,1 0 1 0 0,-1 0-1 0 0,1 0 0 0 0,-1 0 0 0 0,1 0 1 0 0,0 0-1 0 0,0 0 0 0 0,-1 0 1 0 0,1 0-1 0 0,0 1 0 0 0,0-1 0 0 0,0 0 1 0 0,0 0-1 0 0,0 1 0 0 0,0-1 1 0 0,1 0 100 0 0,-2 1-287 0 0,2-1-10213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7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33 5824 0 0,'0'-1'89'0'0,"-1"0"0"0"0,1 0 0 0 0,0 0-1 0 0,0 0 1 0 0,-1 0 0 0 0,1 1 0 0 0,-1-1 0 0 0,1 0 0 0 0,-1 0 0 0 0,1 0 0 0 0,-1 0 0 0 0,1 0 0 0 0,-1 0 0 0 0,0 1 0 0 0,1-1 0 0 0,-1 0-1 0 0,0 1 1 0 0,0-1 0 0 0,1 0 0 0 0,-1 1 0 0 0,-1-1-89 0 0,1 1 81 0 0,1-1 0 0 0,-1 1 1 0 0,0-1-1 0 0,1 1 0 0 0,-1-1 0 0 0,0 1 0 0 0,1-1 0 0 0,-1 1 1 0 0,1-1-1 0 0,-1 0 0 0 0,1 1 0 0 0,-1-1 0 0 0,1 0 0 0 0,0 1 1 0 0,-1-1-1 0 0,1 0 0 0 0,0 0 0 0 0,-1 1 0 0 0,1-1 0 0 0,0-1-81 0 0,-29 1 766 0 0,26 2-746 0 0,-1 0 0 0 0,1 0 0 0 0,-1 0 1 0 0,1 0-1 0 0,0 0 0 0 0,0 1 0 0 0,-1 0 0 0 0,1-1 1 0 0,0 1-1 0 0,1 0 0 0 0,-1 0 0 0 0,0 1 0 0 0,0 0-20 0 0,-10 6 83 0 0,3-1-42 0 0,1-1 0 0 0,0 1-1 0 0,1 1 1 0 0,0 0 0 0 0,0 0 0 0 0,-1 3-41 0 0,-13 15 10 0 0,12-16-4 0 0,1 1 0 0 0,1 1 1 0 0,0 0-1 0 0,1 0 0 0 0,-3 6-6 0 0,-28 73 424 0 0,29-68-194 0 0,5-12-218 0 0,1 0 0 0 0,0 0 1 0 0,0 0-1 0 0,2 0 0 0 0,-1 0 0 0 0,2 5-12 0 0,2 74 26 0 0,-1-86 4 0 0,0 0 0 0 0,1 0 0 0 0,0 0 1 0 0,0 0-1 0 0,0-1 0 0 0,1 1 0 0 0,0-1 0 0 0,0 0 1 0 0,0 0-1 0 0,0 0 0 0 0,0 0-30 0 0,16 24 186 0 0,-17-26-166 0 0,-1-1 0 0 0,0 1 0 0 0,1-1 0 0 0,-1 1 0 0 0,1-1 0 0 0,-1 0 0 0 0,1 0 0 0 0,0 1 0 0 0,-1-1 0 0 0,1 0 0 0 0,0-1 0 0 0,0 1 0 0 0,0 0 0 0 0,0 0 0 0 0,1-1-20 0 0,32 8 178 0 0,-14-6-129 0 0,1-1 1 0 0,-1-2-1 0 0,0 0 1 0 0,0-1-1 0 0,0-1 0 0 0,0 0 1 0 0,-1-2-1 0 0,1-1 1 0 0,1-1-50 0 0,-14 4-96 0 0,0-1 0 0 0,1 0 1 0 0,-2-1-1 0 0,1 1 0 0 0,0-1 0 0 0,-1-1 0 0 0,0 0 1 0 0,0 0-1 0 0,-1 0 0 0 0,0 0 0 0 0,0-1 0 0 0,0 0 1 0 0,0-1 95 0 0,-6 7-8332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8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6928 0 0,'2'-2'125'0'0,"-1"-1"0"0"0,0 1 0 0 0,1 0 0 0 0,0 0 0 0 0,-1 0 0 0 0,1 0 0 0 0,0 0 0 0 0,0 0 0 0 0,0 1 1 0 0,0-1-1 0 0,0 0 0 0 0,1 1 0 0 0,-1 0 0 0 0,0-1 0 0 0,1 1-125 0 0,0 0 155 0 0,0-1 0 0 0,0 1 0 0 0,-1-1 0 0 0,1 0 1 0 0,-1 0-1 0 0,1 0 0 0 0,-1 0 0 0 0,0 0 0 0 0,0-1 0 0 0,0 1 0 0 0,2-3-155 0 0,-2 2 26 0 0,1 0-1 0 0,-1 0 1 0 0,1 1-1 0 0,0-1 1 0 0,0 1-1 0 0,0 0 1 0 0,0-1-1 0 0,0 1 0 0 0,1 1 1 0 0,-1-1-1 0 0,1 0 1 0 0,-1 1-1 0 0,1 0-25 0 0,14-8 5 0 0,-12 6 41 0 0,0 1-1 0 0,0 0 0 0 0,0 0 0 0 0,1 0 0 0 0,-1 1 1 0 0,0 0-1 0 0,1 0 0 0 0,-1 0 0 0 0,0 1 1 0 0,1 0-1 0 0,-1 0 0 0 0,4 1-45 0 0,11 0 421 0 0,-19 0-400 0 0,0 1 1 0 0,-1-1-1 0 0,1 1 0 0 0,0-1 0 0 0,-1 1 0 0 0,0 0 0 0 0,1 0 0 0 0,-1 0 0 0 0,0 0 0 0 0,0 0 1 0 0,0 0-1 0 0,0 0 0 0 0,0 0 0 0 0,0 2-21 0 0,5 9 4 0 0,-3-6-1 0 0,0 1-1 0 0,0 0 1 0 0,-1 0-1 0 0,0 0 1 0 0,-1 0-1 0 0,0 0 1 0 0,0 0-1 0 0,0 0 1 0 0,-1 0-1 0 0,-1 0 1 0 0,1 1-1 0 0,-1 0-2 0 0,0 22 58 0 0,-3 11 69 0 0,2-31-45 0 0,1 0 0 0 0,1 0 0 0 0,-1 1 0 0 0,2 0-82 0 0,-4 17 102 0 0,2-28-88 0 0,0 1 1 0 0,1 0 0 0 0,-1 0 0 0 0,1 0-1 0 0,0 0 1 0 0,0 0 0 0 0,0 0 0 0 0,0 0 0 0 0,0 0-1 0 0,0 0 1 0 0,0 0 0 0 0,0 0 0 0 0,1 0-1 0 0,-1 0 1 0 0,1 0 0 0 0,0 0 0 0 0,-1 0 0 0 0,1 0-1 0 0,0 0 1 0 0,0-1 0 0 0,1 3-15 0 0,0-1 6 0 0,-1 0 0 0 0,0 0 0 0 0,0 0 0 0 0,-1 0 0 0 0,1 0 0 0 0,-1 0 0 0 0,1 1 0 0 0,-1-1 1 0 0,0 0-1 0 0,0 0 0 0 0,-1 1 0 0 0,1-1 0 0 0,-1 1-6 0 0,1 8-242 0 0,1-13-1491 0 0,0 0-6252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1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80 6928 0 0,'42'-3'5042'0'0,"-6"-4"-4622"0"0,28-10-420 0 0,-60 16 140 0 0,37-14-38 0 0,-31 10-38 0 0,1 1 0 0 0,0 0 1 0 0,11-1-65 0 0,56-13-1484 0 0,-73 17-6617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8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5320 0 0,'1'0'52'0'0,"0"0"1"0"0,0 0-1 0 0,0 0 1 0 0,0 0-1 0 0,-1 0 0 0 0,1 0 1 0 0,0-1-1 0 0,0 1 1 0 0,0 0-1 0 0,0 0 0 0 0,0-1 1 0 0,0 1-1 0 0,0-1 1 0 0,0 1-1 0 0,-1 0 1 0 0,1-1-1 0 0,0 0 0 0 0,0 1 1 0 0,-1-1-1 0 0,1 1 1 0 0,0-1-1 0 0,-1 0 0 0 0,1 0 1 0 0,0 1-1 0 0,-1-1 1 0 0,1 0-1 0 0,-1 0 1 0 0,0 0-1 0 0,1 0 0 0 0,-1 1 1 0 0,0-1-1 0 0,1 0 1 0 0,-1 0-1 0 0,0 0 1 0 0,0 0-1 0 0,0 0 0 0 0,0 0 1 0 0,1 0-53 0 0,-1 0 46 0 0,4 18 645 0 0,0-13-646 0 0,-1 1 0 0 0,0-1-1 0 0,0 1 1 0 0,0 0 0 0 0,0 0-1 0 0,-1 0 1 0 0,0 0 0 0 0,0 0 0 0 0,0 0-1 0 0,-1 1 1 0 0,1 0-45 0 0,1 11 174 0 0,0 0 1 0 0,-1 0-1 0 0,-1 1-174 0 0,0-13 42 0 0,0 0 1 0 0,0 0 0 0 0,1-1-1 0 0,-1 1 1 0 0,1-1-1 0 0,0 1 1 0 0,0-1 0 0 0,2 3-43 0 0,6 13 204 0 0,-8-7-1 0 0,-2-12-196 0 0,0 0 1 0 0,0-1-1 0 0,1 1 1 0 0,-1 0-1 0 0,0 0 0 0 0,0 0 1 0 0,0 0-1 0 0,1 0 1 0 0,-1 0-1 0 0,0-1 0 0 0,1 1 1 0 0,-1 0-1 0 0,1 0 0 0 0,-1 0 1 0 0,1-1-1 0 0,-1 1 1 0 0,1 0-1 0 0,0 0-7 0 0,2 2-1240 0 0,-2-2-4985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8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6424 0 0,'0'0'344'0'0,"0"23"1529"0"0,5-15-1654 0 0,-4-5-159 0 0,1 0 1 0 0,-1 0-1 0 0,1 0 0 0 0,-1 0 1 0 0,0 0-1 0 0,0 0 0 0 0,0 0 1 0 0,-1 0-1 0 0,1 1 0 0 0,-1-1 0 0 0,0 0 1 0 0,0 1-61 0 0,0-1 23 0 0,0 0 0 0 0,0 0 1 0 0,1 1-1 0 0,-1-1 0 0 0,1 0 1 0 0,-1 0-1 0 0,1 0 0 0 0,0 0 1 0 0,0 0-1 0 0,1 0 0 0 0,-1 0 1 0 0,1 1-24 0 0,2 12 189 0 0,-4-15-172 0 0,1 1 0 0 0,-1-1-1 0 0,0 0 1 0 0,0 0 0 0 0,0 0-1 0 0,1 1 1 0 0,-1-1-1 0 0,1 0 1 0 0,-1 0 0 0 0,1 0-1 0 0,-1 0 1 0 0,1 0 0 0 0,0 0-1 0 0,-1 0 1 0 0,1 0 0 0 0,1 1-17 0 0,-2-1 9 0 0,1-1-1 0 0,-1 1 1 0 0,1 0 0 0 0,-1-1 0 0 0,0 1 0 0 0,1 0 0 0 0,-1-1 0 0 0,1 1 0 0 0,-1 0 0 0 0,0-1 0 0 0,0 1 0 0 0,0 0-1 0 0,1 0 1 0 0,-1 0 0 0 0,0-1 0 0 0,0 1 0 0 0,0 0 0 0 0,0 0 0 0 0,0-1 0 0 0,0 2-9 0 0,0-1 9 0 0,0 0 0 0 0,0 0-1 0 0,0 0 1 0 0,0 1 0 0 0,0-1 0 0 0,0 0 0 0 0,1 0 0 0 0,-1 0 0 0 0,0 0-1 0 0,1 0 1 0 0,-1 0 0 0 0,1 1 0 0 0,0-1-9 0 0,6 9-1337 0 0,-7-10-5291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0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3808 0 0,'0'0'311'0'0,"0"0"-6"0"0,0 0-1 0 0,0 0 12 0 0,0 0 49 0 0,0 0 19 0 0,0 0 5 0 0,0 0-33 0 0,0 0-118 0 0,0 0-32 0 0,0 0-3 0 0,0 0-11 0 0,0 0-57 0 0,0 0-15 0 0,0 0 1 0 0,0 0-10 0 0,0 0-61 0 0,0 0-6 0 0,0 0-1 0 0,0 0 9 0 0,0 0 23 0 0,0 0 5 0 0,2 7 1 0 0,4 26 20 0 0,-3 0 1 0 0,0 0-1 0 0,-2 25-101 0 0,0 9 56 0 0,5 174 135 0 0,-6-205-189 0 0,-1-31-2 0 0,1 1 1 0 0,0 0-1 0 0,0 0 1 0 0,0-1 0 0 0,1 1-1 0 0,0 0 1 0 0,0-1 0 0 0,0 1-1 0 0,1 0 1 0 0,0 1-1 0 0,0-3 1 0 0,-1-1-1 0 0,0 1 1 0 0,0 0 0 0 0,0 0 0 0 0,-1-1 0 0 0,1 1-1 0 0,-1 0 1 0 0,0 0 0 0 0,0 0 0 0 0,-1 1-1 0 0,1 1 8 0 0,-8 10 113 0 0,8-25-1214 0 0,0 8-4551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1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4720 0 0,'1'0'135'0'0,"0"0"1"0"0,1 0 0 0 0,-1 0-1 0 0,0 0 1 0 0,1 0 0 0 0,-1-1-1 0 0,0 1 1 0 0,0-1-1 0 0,1 1 1 0 0,-1-1 0 0 0,0 1-1 0 0,0-1 1 0 0,0 0 0 0 0,1 0-136 0 0,-2 1 18 0 0,1 0-16 0 0,0 1-1 0 0,0-1 1 0 0,0 1-1 0 0,1-1 1 0 0,-1 0-1 0 0,0 1 1 0 0,0-1-1 0 0,0 0 1 0 0,0 0-1 0 0,1 0 1 0 0,-1 0-1 0 0,0 0 1 0 0,0 0-1 0 0,0 0 1 0 0,1-1-1 0 0,-1 1 1 0 0,0 0-1 0 0,0-1 1 0 0,0 1-1 0 0,0 0 1 0 0,0-1-1 0 0,1 0 1 0 0,-1 1-1 0 0,0-1-1 0 0,3-1-1 0 0,100-20-15 0 0,-98 21 21 0 0,0 0 0 0 0,0 1 0 0 0,1-1 1 0 0,-1 2-1 0 0,0-1 0 0 0,0 1 0 0 0,6 1-5 0 0,19 1-924 0 0,-30-3-3204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1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72 2208 0 0,'11'-1'419'0'0,"-7"-6"841"0"0,-2-1-886 0 0,0 6-329 0 0,0 1 0 0 0,0 0 0 0 0,0-1 0 0 0,0 1 0 0 0,1 0 0 0 0,-1 0 0 0 0,0 0 0 0 0,1 0 0 0 0,-1 1 0 0 0,1-1 0 0 0,-1 0 0 0 0,1 1-45 0 0,5-2 80 0 0,93-30 404 0 0,-96 30-485 0 0,1 0 0 0 0,-1 1 0 0 0,1 0-1 0 0,0 0 1 0 0,-1 0 0 0 0,1 1 0 0 0,0 0-1 0 0,0 0 1 0 0,4 1 1 0 0,8-1-581 0 0,-1 0-2832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2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71 2400 0 0,'-2'2'58'0'0,"-1"-1"-1"0"0,1 1 1 0 0,0 0 0 0 0,-1-1-1 0 0,1 0 1 0 0,-1 0 0 0 0,1 0 0 0 0,-1 0-1 0 0,0 0 1 0 0,1 0 0 0 0,-1-1-1 0 0,-2 1-57 0 0,3-1 52 0 0,0 1 0 0 0,0-1-1 0 0,0 0 1 0 0,0 1 0 0 0,0-1 0 0 0,0 1-1 0 0,0 0 1 0 0,0 0 0 0 0,0 0 0 0 0,0 0-1 0 0,0 0 1 0 0,0 0 0 0 0,1 0-1 0 0,-1 1 1 0 0,0-1 0 0 0,1 1 0 0 0,-1-1-1 0 0,1 1 1 0 0,0 0 0 0 0,-1-1 0 0 0,0 3-52 0 0,-8 15 190 0 0,6-13-163 0 0,1 0 1 0 0,-1 1-1 0 0,1-1 1 0 0,1 1-1 0 0,-1 0 1 0 0,1-1-1 0 0,1 2-27 0 0,-5 22 55 0 0,2 1-1 0 0,1-1 0 0 0,2 1 1 0 0,1 0-1 0 0,2 14-54 0 0,-1-38 11 0 0,0-1 1 0 0,1 1-1 0 0,0-1 0 0 0,0 1 1 0 0,0-1-1 0 0,1 0 0 0 0,0 0 0 0 0,0 0 1 0 0,0 0-1 0 0,1-1 0 0 0,0 1 0 0 0,0-1 1 0 0,0 0-1 0 0,1 0 0 0 0,-1 0 1 0 0,1-1-1 0 0,1 1 0 0 0,-1-1 0 0 0,0-1 1 0 0,1 1-1 0 0,0-1 0 0 0,2 1-11 0 0,3 1 4 0 0,1 0 1 0 0,1-1-1 0 0,-1-1 0 0 0,0 0 1 0 0,1-1-5 0 0,-7-1 7 0 0,-1 0 1 0 0,1-1-1 0 0,-1 0 1 0 0,1 0 0 0 0,0-1-1 0 0,-1 0 1 0 0,0 1-1 0 0,1-2 1 0 0,-1 1-1 0 0,0-1 1 0 0,1 0 0 0 0,-1 0-1 0 0,2-1-7 0 0,3-2 50 0 0,-1-1 0 0 0,1 1 0 0 0,-1-2 0 0 0,-1 1 1 0 0,1-1-1 0 0,-1-1 0 0 0,0 0 0 0 0,-1 0 0 0 0,6-7-50 0 0,-2-1 219 0 0,0-1 0 0 0,0 0 1 0 0,-2-1-1 0 0,0 0 0 0 0,-1-1 0 0 0,-1 0 1 0 0,-1 0-1 0 0,-1 0 0 0 0,0-1 0 0 0,-1 1 1 0 0,0-15-220 0 0,-4 25 152 0 0,0 1 1 0 0,-1 0 0 0 0,0 0-1 0 0,0 0 1 0 0,-1-1-1 0 0,0 1 1 0 0,-1 0 0 0 0,1 1-1 0 0,-1-1 1 0 0,-1 0-1 0 0,-2-3-152 0 0,2 4 97 0 0,0 0-1 0 0,-1 1 1 0 0,0-1-1 0 0,0 1 0 0 0,0 0 1 0 0,-1 1-1 0 0,0 0 1 0 0,0 0-1 0 0,0 0 0 0 0,-2 0-96 0 0,-5-4 141 0 0,9 6-67 0 0,0 0 0 0 0,0 0 0 0 0,0 1 0 0 0,0 0 0 0 0,0 0-1 0 0,0 0 1 0 0,-1 0 0 0 0,1 0 0 0 0,-1 1 0 0 0,0 0 0 0 0,1 0 0 0 0,-1 0 0 0 0,0 1 0 0 0,-2-1-74 0 0,-7 0 201 0 0,11 1-161 0 0,0-1 1 0 0,0 1-1 0 0,1 0 1 0 0,-1 0-1 0 0,0 0 0 0 0,0 0 1 0 0,0 0-1 0 0,1 1 1 0 0,-1-1-1 0 0,0 1 1 0 0,0 0-1 0 0,1-1 1 0 0,-1 1-1 0 0,0 1 0 0 0,1-1 1 0 0,-1 0-1 0 0,-1 2-40 0 0,3-2 25 0 0,-1 0 0 0 0,1 0 1 0 0,0 0-1 0 0,-1 0 0 0 0,1 0 0 0 0,-1 0 0 0 0,1 0 0 0 0,-1-1 0 0 0,0 1 0 0 0,1 0 0 0 0,-2-1-25 0 0,-14 9-1778 0 0,16-8-6282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2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1 390 4120 0 0,'0'14'10'0'0,"2"0"1"0"0,-1 0-1 0 0,2 0 1 0 0,2 7-11 0 0,-1-2 15 0 0,1 51 264 0 0,-1-46-172 0 0,-1 1-1 0 0,-1-1 1 0 0,-2 0-1 0 0,0 7-106 0 0,0-9 366 0 0,0-21-197 0 0,0-1-2 0 0,0 0-30 0 0,0 0-2 0 0,-3-20 1153 0 0,2 18-1186 0 0,0-1 0 0 0,0 0 0 0 0,0 0 0 0 0,1 1 0 0 0,-1-1 1 0 0,1 0-1 0 0,0 0 0 0 0,-1 0 0 0 0,1 0 0 0 0,0 1 0 0 0,1-1 0 0 0,-1 0 1 0 0,1-2-103 0 0,-1-11 297 0 0,-3-48 238 0 0,1 36-194 0 0,1 0-1 0 0,2-16-340 0 0,8-187 1583 0 0,-7 214-1418 0 0,-1-2 104 0 0,1 0-1 0 0,1 0 0 0 0,3-9-268 0 0,-5 22 56 0 0,1 1 0 0 0,0 0 0 0 0,0 0 0 0 0,0-1-1 0 0,1 2 1 0 0,-1-1 0 0 0,1 0 0 0 0,0 0 0 0 0,1 1-1 0 0,-1 0 1 0 0,1 0 0 0 0,0 0 0 0 0,0 0 0 0 0,1 0-56 0 0,15-14 257 0 0,-18 15-208 0 0,1 0-1 0 0,0 0 1 0 0,0 0 0 0 0,0 0 0 0 0,1 1-1 0 0,-1-1 1 0 0,1 1 0 0 0,-1 0 0 0 0,1 0 0 0 0,0 0-1 0 0,0 1 1 0 0,0-1-49 0 0,20-3 259 0 0,1 1 0 0 0,9 1-259 0 0,-26 2 24 0 0,1 1 0 0 0,0 0 0 0 0,0 1 0 0 0,0 0 0 0 0,0 0 1 0 0,-1 1-1 0 0,1 0 0 0 0,1 1-24 0 0,12 4 35 0 0,-18-6-30 0 0,-1-1 0 0 0,1 1 1 0 0,-1 0-1 0 0,0 0 0 0 0,0 0 1 0 0,0 1-1 0 0,0-1 0 0 0,0 1 1 0 0,0-1-1 0 0,0 1 0 0 0,0 0 1 0 0,0 0-1 0 0,-1 1 0 0 0,1-1 1 0 0,-1 0-1 0 0,0 1 0 0 0,0 0 1 0 0,1-1-1 0 0,-2 1 0 0 0,2 1-5 0 0,-2-2 0 0 0,0 1-1 0 0,0 0 0 0 0,-1 0 0 0 0,1 0 1 0 0,0 0-1 0 0,-1 0 0 0 0,0 0 1 0 0,1 0-1 0 0,-1 0 0 0 0,-1 0 0 0 0,1 0 1 0 0,0 0-1 0 0,-1 0 0 0 0,1 0 1 0 0,-1 0-1 0 0,0-1 0 0 0,0 1 1 0 0,0 0-1 0 0,0 0 0 0 0,-1 0 0 0 0,1-1 1 0 0,-1 1-1 0 0,1-1 1 0 0,-8 12-14 0 0,0-1 0 0 0,-1-1 1 0 0,-11 11 13 0 0,9-9-5 0 0,-19 21-40 0 0,-2-2 0 0 0,-1 0 0 0 0,-12 6 45 0 0,-29 27-51 0 0,72-64 49 0 0,1 1 0 0 0,-1 0 0 0 0,0 0 0 0 0,1 0 0 0 0,0 0 0 0 0,0 0-1 0 0,0 0 1 0 0,-1 3 2 0 0,1-2 3 0 0,0-1-1 0 0,-1 1 0 0 0,1-1 0 0 0,-1 0 0 0 0,1 0 1 0 0,-1 0-1 0 0,-2 2-2 0 0,4-4 3 0 0,0-1 0 0 0,0 1 0 0 0,0 0 0 0 0,1 0 0 0 0,-1 0 0 0 0,0 0 1 0 0,0 0-1 0 0,0 0 0 0 0,1 1 0 0 0,-1-1 0 0 0,1 0 0 0 0,-1 0 0 0 0,1 0 0 0 0,-1 1 0 0 0,1-1 0 0 0,0 0 1 0 0,-1 0-1 0 0,1 1 0 0 0,0-1 0 0 0,0 0 0 0 0,0 1 0 0 0,0-1 0 0 0,0 0 0 0 0,1 1 0 0 0,-1-1 0 0 0,0 0 0 0 0,0 0 1 0 0,1 1-1 0 0,-1-1 0 0 0,1 0 0 0 0,-1 0 0 0 0,1 0 0 0 0,0 1 0 0 0,-1-1 0 0 0,1 0 0 0 0,0 0 0 0 0,0 1-3 0 0,5 5 14 0 0,1 0 0 0 0,-1 0 0 0 0,1 0 0 0 0,1-1 1 0 0,0 1-15 0 0,4 3 19 0 0,-9-7-14 0 0,1 0 0 0 0,-1-1 0 0 0,1 0 0 0 0,0 0 0 0 0,0 0 0 0 0,0 0 0 0 0,0-1 1 0 0,0 1-1 0 0,0-1 0 0 0,0 0 0 0 0,1 0 0 0 0,-1 0 0 0 0,0-1 0 0 0,3 0-5 0 0,11 1 16 0 0,1-2-1 0 0,17-1-15 0 0,6-1 10 0 0,-22 2-4 0 0,-1-1 0 0 0,0-1-1 0 0,15-4-5 0 0,-19 4-5 0 0,0 0-1 0 0,0 1 0 0 0,0 0 0 0 0,0 1 0 0 0,0 1 1 0 0,5 0 5 0 0,-3 0-1900 0 0,0-5-7504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2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5416 0 0,'0'-3'690'0'0,"0"10"460"0"0,0-7-230 0 0,0 0-90 0 0,0 0-358 0 0,0 0-94 0 0,2 16 446 0 0,5-4-749 0 0,-6-10-66 0 0,0 0-1 0 0,0 0 1 0 0,-1 0-1 0 0,1 0 1 0 0,0 0-1 0 0,0 0 1 0 0,-1 0-1 0 0,0 0 1 0 0,1 0-1 0 0,-1 0 1 0 0,0 1-1 0 0,0 0-8 0 0,6 101-221 0 0,-3-63-167 0 0,-2-1 0 0 0,-2 25 388 0 0,-1-17-611 0 0,3 11 611 0 0,-1-18 119 0 0,0-42-11 0 0,0 1-80 0 0,0 0-20 0 0,-1-2-1186 0 0,0 2-4780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0 140 5824 0 0,'0'0'128'0'0,"6"0"129"0"0,4-1-196 0 0,0 0 0 0 0,0 0 0 0 0,0-1 0 0 0,0-1-1 0 0,-1 0 1 0 0,1 0 0 0 0,0-1-61 0 0,7-2-5 0 0,0 0 0 0 0,12-1 5 0 0,-5 3 1 0 0,30-6-12 0 0,-1-1-1 0 0,0-4 1 0 0,21-9 11 0 0,-63 21-3 0 0,-1-1 1 0 0,1 2-1 0 0,0 0 1 0 0,2-1 2 0 0,29-5-14 0 0,-11 6 5 0 0,-27 2 8 0 0,0 0 0 0 0,0 0-1 0 0,-1 0 1 0 0,1-1 0 0 0,0 1 0 0 0,0-1-1 0 0,3-1 2 0 0,9-2-27 0 0,4-2-16 0 0,1 17 51 0 0,-20-10-6 0 0,0-1-1 0 0,0 0 1 0 0,0 1 0 0 0,0-1 0 0 0,0 1 0 0 0,0-1-1 0 0,0 1 1 0 0,0-1 0 0 0,0 1 0 0 0,0 0 0 0 0,0-1-1 0 0,-1 1 1 0 0,1 0 0 0 0,0 0 0 0 0,-1-1 0 0 0,1 1 0 0 0,0 0-1 0 0,-1 0 1 0 0,1 0 0 0 0,-1 0 0 0 0,1 0 0 0 0,-1 0-1 0 0,1 0 1 0 0,-1 0 0 0 0,0 0 0 0 0,0 0 0 0 0,1 0-1 0 0,-1 1 1 0 0,0-1 0 0 0,0 0 0 0 0,0 0-2 0 0,2 35 105 0 0,-3 150 581 0 0,2-90-357 0 0,10 1 173 0 0,-11-93-465 0 0,1-1 0 0 0,0 0-1 0 0,-1 0 1 0 0,2 0-1 0 0,-1 1 1 0 0,0-1-1 0 0,0 0 1 0 0,1-1 0 0 0,0 1-1 0 0,0 0-36 0 0,-1 0 65 0 0,1 0-1 0 0,0-1 1 0 0,-1 1-1 0 0,1 0 1 0 0,-1 0 0 0 0,0 1-1 0 0,0-1 1 0 0,-1 0-1 0 0,1 0 1 0 0,0 0-1 0 0,-1 2-64 0 0,0 2 54 0 0,0-6-16 0 0,-1 0 0 0 0,1 1 1 0 0,0-1-1 0 0,0 0 0 0 0,0 0 0 0 0,0 1 1 0 0,0-1-1 0 0,0 0 0 0 0,0 0 0 0 0,1 1 1 0 0,-1-1-1 0 0,0 0 0 0 0,1 0 0 0 0,-1 0 1 0 0,1 1-1 0 0,-1-1 0 0 0,1 0 0 0 0,0 0 1 0 0,-1 0-1 0 0,1 0 0 0 0,0 0 0 0 0,0 0 1 0 0,0 0-39 0 0,2 3 39 0 0,-2-3 35 0 0,0-8-1398 0 0,-1 7-5089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3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0 5416 0 0,'0'1'14'0'0,"0"-1"0"0"0,0 0 0 0 0,0 0 0 0 0,0 1 0 0 0,0-1 0 0 0,0 0 0 0 0,0 1 0 0 0,1-1 0 0 0,-1 0 0 0 0,0 1-1 0 0,0-1 1 0 0,0 0 0 0 0,0 0 0 0 0,0 1 0 0 0,1-1 0 0 0,-1 0 0 0 0,0 0 0 0 0,0 1 0 0 0,0-1 0 0 0,1 0 0 0 0,-1 0 0 0 0,0 0 0 0 0,0 1 0 0 0,1-1 0 0 0,-1 0 0 0 0,0 0 0 0 0,1 0 0 0 0,-1 0 0 0 0,0 0-14 0 0,8 8 541 0 0,-6 1-297 0 0,0-1-1 0 0,0 1 0 0 0,-1 0 0 0 0,-1 0 0 0 0,1 0 0 0 0,-1-1 1 0 0,-1 8-244 0 0,1 34 31 0 0,5 24-23 0 0,-3-43-4 0 0,0 0 0 0 0,2 1-4 0 0,18 134 8 0 0,-20-148-8 0 0,-2-14 0 0 0,0 0 0 0 0,0 0 0 0 0,1 0 0 0 0,-1 0 0 0 0,1 0 0 0 0,0 0 0 0 0,0 0 0 0 0,1 0 0 0 0,-1-1 0 0 0,1 1 0 0 0,6 25 360 0 0,-8-28-338 0 0,0 0 1 0 0,0 1-1 0 0,1-1 0 0 0,-1 0 0 0 0,0 1 0 0 0,0-1 1 0 0,0 0-1 0 0,-1 1 0 0 0,1-1 0 0 0,0 0 1 0 0,0 1-1 0 0,-1-1 0 0 0,1 0 0 0 0,-1 1 0 0 0,1-1 1 0 0,-1 0-1 0 0,1 0 0 0 0,-1 0 0 0 0,0 1-22 0 0,-5-1-916 0 0,5-1-4782 0 0</inkml:trace>
  <inkml:trace contextRef="#ctx0" brushRef="#br0" timeOffset="1">1 323 5416 0 0,'13'-2'140'0'0,"-13"2"-119"0"0,1 0 1 0 0,0 0-1 0 0,-1 0 0 0 0,1-1 0 0 0,0 1 0 0 0,0 0 0 0 0,-1 0 0 0 0,1 0 0 0 0,0 0 0 0 0,-1 0 0 0 0,1 0 0 0 0,0 0 0 0 0,0 0 0 0 0,-1 1 0 0 0,1-1 0 0 0,0 0 0 0 0,-1 0 0 0 0,1 0 0 0 0,0 1 0 0 0,-1-1 0 0 0,1 1-21 0 0,2-1 46 0 0,-1 0 0 0 0,0-1 0 0 0,0 1 0 0 0,0-1 0 0 0,0 1 0 0 0,0-1 0 0 0,0 1-1 0 0,1-1 1 0 0,-2 0 0 0 0,1 0 0 0 0,0 0 0 0 0,0 0 0 0 0,0-1 0 0 0,0 1-1 0 0,0-1-45 0 0,5-6 59 0 0,9-6 77 0 0,6 4-111 0 0,0 1-1 0 0,1 1 1 0 0,0 1-1 0 0,0 1 1 0 0,1 2-1 0 0,18-3-24 0 0,47-10-12 0 0,60-17-932 0 0,-140 31-3400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6424 0 0,'1'0'78'0'0,"-1"0"-1"0"0,1-1 1 0 0,-1 1 0 0 0,1 0 0 0 0,-1 0 0 0 0,1 0 0 0 0,-1 0 0 0 0,1 0-1 0 0,-1 0 1 0 0,1 0 0 0 0,-1 0 0 0 0,1 0 0 0 0,-1 0 0 0 0,1 1-1 0 0,-1-1 1 0 0,1 0 0 0 0,-1 0 0 0 0,1 0 0 0 0,-1 0 0 0 0,0 1 0 0 0,1-1-1 0 0,-1 0 1 0 0,1 1 0 0 0,-1-1 0 0 0,1 0 0 0 0,-1 1 0 0 0,0-1-1 0 0,1 0 1 0 0,-1 1 0 0 0,0-1 0 0 0,0 1 0 0 0,1-1 0 0 0,-1 0 0 0 0,0 1-1 0 0,0-1 1 0 0,1 1 0 0 0,-1-1 0 0 0,0 1 0 0 0,0-1 0 0 0,0 1 0 0 0,0-1-1 0 0,0 1 1 0 0,0-1 0 0 0,0 1 0 0 0,0-1 0 0 0,0 1-78 0 0,0 0 15 0 0,0-1 1 0 0,0 1-1 0 0,0 0 1 0 0,0-1 0 0 0,1 1-1 0 0,-1 0 1 0 0,0 0-1 0 0,0-1 1 0 0,0 1-1 0 0,1 0 1 0 0,-1-1 0 0 0,0 1-1 0 0,1 0 1 0 0,-1-1-1 0 0,0 1 1 0 0,1-1-1 0 0,-1 1 1 0 0,1-1-1 0 0,-1 1 1 0 0,1-1 0 0 0,-1 1-1 0 0,1-1 1 0 0,0 1-1 0 0,-1-1 1 0 0,1 0-1 0 0,-1 1 1 0 0,1-1-16 0 0,0 1 9 0 0,0 1 1 0 0,-1-1-1 0 0,1 1 0 0 0,-1-1 1 0 0,1 1-1 0 0,-1-1 0 0 0,0 1 1 0 0,1-1-1 0 0,-1 1 0 0 0,0-1 0 0 0,0 1 1 0 0,0 0-10 0 0,3 19 25 0 0,3-9 70 0 0,0 1-1 0 0,-1 0 1 0 0,-1 0-1 0 0,0 0 1 0 0,0 1-1 0 0,-2-1 1 0 0,2 8-95 0 0,7 68 1233 0 0,20 71-1233 0 0,-27-141 95 0 0,9 31 314 0 0,5 23 6 0 0,-17-36 167 0 0,-1-37-522 0 0,0 0 8 0 0,0 0-1 0 0,0 0 4 0 0,0 0 1 0 0,0 0-10 0 0,0 0-35 0 0,0 0-6 0 0,0-5-1790 0 0,0 4-7260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4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0 5416 0 0,'-47'29'43'0'0,"43"-26"56"0"0,0 0 0 0 0,1 0 1 0 0,-1 0-1 0 0,1 0 0 0 0,-1 1 1 0 0,1 0-1 0 0,0-1 0 0 0,1 1 1 0 0,-1 1-100 0 0,-4 4 71 0 0,-2 4 63 0 0,1 1 0 0 0,0 0 1 0 0,-6 14-135 0 0,-11 21 314 0 0,18-36-220 0 0,0 0 0 0 0,1 1-1 0 0,1-1 1 0 0,0 1 0 0 0,1 1-1 0 0,0-1 1 0 0,0 3-94 0 0,0 10 222 0 0,1 0 0 0 0,1 1-1 0 0,1 10-221 0 0,2-31 38 0 0,0 0 0 0 0,0 1 0 0 0,1-1 0 0 0,0 0-1 0 0,1 0 1 0 0,-1 0 0 0 0,1 0 0 0 0,2 3-38 0 0,-1-3 27 0 0,-2-3-16 0 0,0-1 0 0 0,1 0 1 0 0,-1 1-1 0 0,1-1 0 0 0,0 0 0 0 0,0-1 1 0 0,0 1-1 0 0,1 0 0 0 0,-1-1 0 0 0,0 0 1 0 0,1 0-1 0 0,0 0 0 0 0,0 0 0 0 0,1 0-11 0 0,6 3 19 0 0,0-1 0 0 0,1 0-1 0 0,0-1 1 0 0,2 1-19 0 0,-8-4 18 0 0,1 0 0 0 0,-1 0 0 0 0,0 0 0 0 0,0-1 0 0 0,1 0 1 0 0,-1 0-1 0 0,0 0 0 0 0,0-1 0 0 0,3-1-18 0 0,10-3 46 0 0,21-6 41 0 0,18-9-87 0 0,-53 20 1 0 0,-4 0-77 0 0,1 1-1 0 0,-1-1 0 0 0,1 0 1 0 0,-1 1-1 0 0,0-1 1 0 0,0 0-1 0 0,1 0 1 0 0,-1 0-1 0 0,0 0 1 0 0,0 0-1 0 0,0 0 1 0 0,0 0-1 0 0,0 0 1 0 0,0-1-1 0 0,0 1 77 0 0,0-1-5845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4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6016 0 0,'0'0'0'0'0,"0"0"0"0"0,0 4 0 0 0,0-2 480 0 0,2-2-8 0 0,6-2 8 0 0,-2-2-8 0 0,4 1-176 0 0,-1-1 0 0 0,-3 0 0 0 0,14-8 8 0 0,16 0-144 0 0,1-1 8 0 0,-2-1-8 0 0,8 1 16 0 0,7 7-176 0 0,-5-4 8 0 0,-4-9-7352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5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5416 0 0,'-1'1'22'0'0,"0"-1"-1"0"0,1 1 1 0 0,-1 0 0 0 0,1 0 0 0 0,-1 0 0 0 0,1 0-1 0 0,-1 0 1 0 0,1 0 0 0 0,-1-1 0 0 0,1 1 0 0 0,0 0-1 0 0,0 0 1 0 0,-1 0 0 0 0,1 0 0 0 0,0 1 0 0 0,0-1-1 0 0,0 0 1 0 0,0 1-22 0 0,2 26 771 0 0,-1-4-222 0 0,-6 20-286 0 0,2-1 0 0 0,3 38-263 0 0,0 0 3 0 0,5 40-27 0 0,-2-83 24 0 0,-1-31 149 0 0,-2 1-1 0 0,1 0 0 0 0,-1 0 1 0 0,0 0-1 0 0,0 0 0 0 0,-1 0 1 0 0,-1 2-149 0 0,2-10 12 0 0,0 0 1 0 0,0 1 0 0 0,-1-1-1 0 0,1 1 1 0 0,0-1-1 0 0,0 0 1 0 0,0 1-1 0 0,0-1 1 0 0,0 1 0 0 0,0-1-1 0 0,0 1 1 0 0,0-1-1 0 0,0 1 1 0 0,0-1 0 0 0,0 0-1 0 0,0 1 1 0 0,0-1-1 0 0,0 1 1 0 0,0-1 0 0 0,1 1-1 0 0,-1-1 1 0 0,0 0-1 0 0,0 1 1 0 0,0-1 0 0 0,1 1-1 0 0,-1-1 1 0 0,0 0-1 0 0,0 1 1 0 0,1-1 0 0 0,-1 0-1 0 0,0 1 1 0 0,1-1-1 0 0,-1 0 1 0 0,0 0 0 0 0,1 1-1 0 0,-1-1 1 0 0,1 0-1 0 0,-1 0 1 0 0,0 0 0 0 0,1 0-1 0 0,-1 1 1 0 0,1-1-1 0 0,-1 0 1 0 0,1 0 0 0 0,-1 0-1 0 0,0 0 1 0 0,1 0-1 0 0,-1 0 1 0 0,1 0 0 0 0,-1 0-1 0 0,1 0 1 0 0,-1 0-1 0 0,1 0 1 0 0,-1-1-1 0 0,0 1 1 0 0,1 0-13 0 0,0 0 183 0 0,-1-7-655 0 0,0 7-6016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5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6016 0 0,'3'-1'120'0'0,"0"1"0"0"0,0-1 0 0 0,0 0 0 0 0,0 1 0 0 0,0-2 0 0 0,-1 1 0 0 0,1 0 0 0 0,0 0 1 0 0,-1-1-1 0 0,1 1 0 0 0,-1-1 0 0 0,0 0 0 0 0,1 0 0 0 0,-1 0 0 0 0,1-2-120 0 0,0 2 137 0 0,-1 0-1 0 0,0 0 1 0 0,1 0-1 0 0,-1 0 1 0 0,1 0 0 0 0,0 0-1 0 0,0 1 1 0 0,0-1 0 0 0,-1 1-1 0 0,1 0 1 0 0,1 0-1 0 0,-1 0 1 0 0,1 0-137 0 0,42-9 223 0 0,-38 7-200 0 0,0 1 0 0 0,0 0 0 0 0,0 1-1 0 0,1 0 1 0 0,-1 0 0 0 0,0 1 0 0 0,2 0-23 0 0,-1 0-5 0 0,-1 2-1 0 0,1-1 1 0 0,-1 1 0 0 0,0 1 0 0 0,0 0 0 0 0,0 0 0 0 0,0 0 0 0 0,0 1-1 0 0,0 0 1 0 0,-1 0 0 0 0,0 1 0 0 0,0 0 5 0 0,5 5-15 0 0,-1 0-1 0 0,0 0 1 0 0,-1 1 0 0 0,0 1 0 0 0,-1 0-1 0 0,4 6 16 0 0,11 15-76 0 0,-15-21 75 0 0,0 0 1 0 0,-1 1 0 0 0,0-1-1 0 0,-1 1 1 0 0,1 5 0 0 0,17 39 40 0 0,-12-31 57 0 0,-2 1 0 0 0,4 16-97 0 0,-10-27 40 0 0,0 1 48 0 0,0 0 0 0 0,1 14-88 0 0,-5-25 30 0 0,-1 0 1 0 0,1 0-1 0 0,-1 0 0 0 0,0-1 1 0 0,-1 1-1 0 0,0 0 0 0 0,0 0 0 0 0,0 0 1 0 0,0-1-1 0 0,-2 3-30 0 0,-6 18 234 0 0,6-15-135 0 0,-1 0 0 0 0,-1-1 1 0 0,1 1-1 0 0,-6 6-99 0 0,9-14 23 0 0,-1 1 0 0 0,0-1 1 0 0,0 1-1 0 0,-1-1 1 0 0,1 0-1 0 0,0 0 1 0 0,-1 0-1 0 0,0-1 0 0 0,0 1 1 0 0,0-1-1 0 0,0 1 1 0 0,0-1-1 0 0,0 0 0 0 0,-1 0 1 0 0,1 0-1 0 0,-1-1 1 0 0,1 1-1 0 0,-3 0-23 0 0,-27 12 224 0 0,29-11-209 0 0,1-1 1 0 0,-1-1-1 0 0,0 1 1 0 0,0 0-1 0 0,0-1 1 0 0,1 0-1 0 0,-1 0 1 0 0,0 0-1 0 0,-1 0 0 0 0,1-1 1 0 0,0 1-1 0 0,0-1 1 0 0,0 0-1 0 0,0 0 1 0 0,0-1-1 0 0,0 1 1 0 0,-3-2-16 0 0,-22-4 118 0 0,23 5-100 0 0,-1 0 1 0 0,0-1-1 0 0,1 0 0 0 0,-1 0 1 0 0,1 0-1 0 0,0 0 1 0 0,-1-1-1 0 0,1 0 0 0 0,1-1 1 0 0,-1 1-1 0 0,0-1 1 0 0,1 0-1 0 0,-3-4-18 0 0,4 5-82 0 0,0-1-1 0 0,0 0 1 0 0,1 0 0 0 0,0-1-1 0 0,0 1 1 0 0,0-1 0 0 0,0 1 0 0 0,1-1-1 0 0,0 0 1 0 0,0 0 0 0 0,0 0-1 0 0,0 0 1 0 0,1 0 0 0 0,0-1-1 0 0,0 1 1 0 0,0 0 0 0 0,1-1 0 0 0,0 1-1 0 0,0-1 1 0 0,0 1 0 0 0,1 0-1 0 0,1-5 83 0 0,3-10-7566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6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1 5224 0 0,'-3'0'35'0'0,"1"0"-1"0"0,0 1 1 0 0,-1-1 0 0 0,1 1 0 0 0,0-1 0 0 0,0 1-1 0 0,0 0 1 0 0,-1 0 0 0 0,1 0 0 0 0,0 0 0 0 0,0 0-1 0 0,0 1 1 0 0,1-1 0 0 0,-1 0 0 0 0,0 1 0 0 0,0-1-1 0 0,1 1 1 0 0,-1 0 0 0 0,1 0 0 0 0,-2 1-35 0 0,-3 6 90 0 0,1 0 0 0 0,0 0 0 0 0,0 1 1 0 0,0 1-91 0 0,-2 5 1 0 0,-10 17 49 0 0,-10 30-50 0 0,23-50 3 0 0,0-1 1 0 0,1 1 0 0 0,0 0-1 0 0,1 1 1 0 0,1-1-1 0 0,-1 12-3 0 0,2 12 31 0 0,-5 29-31 0 0,5-60 20 0 0,0 1 0 0 0,0-1 0 0 0,1 0 0 0 0,0 1 0 0 0,0-1 0 0 0,0 0 0 0 0,1 0 0 0 0,0 0 0 0 0,0 0 0 0 0,1 0 0 0 0,-1 0 0 0 0,1-1 0 0 0,0 1 0 0 0,1-1 0 0 0,0 0 0 0 0,-1 0 0 0 0,2 0 0 0 0,0 1-20 0 0,-3-4 21 0 0,1 0 0 0 0,-1 1 0 0 0,1-2 0 0 0,-1 1 0 0 0,1 0 0 0 0,0 0 0 0 0,0-1 0 0 0,-1 1 0 0 0,1-1 0 0 0,0 0 0 0 0,1 0 1 0 0,-1 0-1 0 0,0 0 0 0 0,2 0-21 0 0,44 0 180 0 0,-31-1-167 0 0,-9-2 106 0 0,-1 0 0 0 0,0-1 0 0 0,0 0 0 0 0,0 0 0 0 0,0-1 0 0 0,-1 0 1 0 0,1 0-1 0 0,-1-1 0 0 0,6-5-119 0 0,-7 4 177 0 0,0-1 1 0 0,-1 0 0 0 0,1 0-1 0 0,-2 0 1 0 0,1-1 0 0 0,-1 0-1 0 0,0 1 1 0 0,2-10-178 0 0,-3 9 112 0 0,0-1 0 0 0,0 0-1 0 0,-1 0 1 0 0,0 0 0 0 0,-1-1-1 0 0,0 1 1 0 0,-1 0 0 0 0,0 0 0 0 0,0-1-1 0 0,-1 1 1 0 0,0 0 0 0 0,-1-1-112 0 0,-1-8 190 0 0,-2 1-1 0 0,0 0 1 0 0,-1 0 0 0 0,-1 0-1 0 0,-6-11-189 0 0,8 19 104 0 0,-1 0-1 0 0,-1 1 0 0 0,0-1 0 0 0,0 1 1 0 0,0 0-1 0 0,-1 1 0 0 0,-1 0 0 0 0,1 0 1 0 0,-4-1-104 0 0,10 6 37 0 0,0 1 0 0 0,1 0 0 0 0,-1 0 1 0 0,0 0-1 0 0,0 0 0 0 0,0 0 0 0 0,0 0 0 0 0,0 0 1 0 0,-1 1-1 0 0,1-1 0 0 0,0 1 0 0 0,0 0 1 0 0,-1-1-38 0 0,3 1 61 0 0,0 0-1704 0 0,0 0-6819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6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28 363 8336 0 0,'16'10'40'0'0,"-10"-10"281"0"0,-8-9 460 0 0,-1 3-91 0 0,2 5-551 0 0,0-1-1 0 0,0 0 1 0 0,0 1-1 0 0,1-1 1 0 0,-1 0-1 0 0,1 1 1 0 0,-1-1-1 0 0,1 0 1 0 0,0 1-1 0 0,-1-1 1 0 0,1 0-1 0 0,0-1-138 0 0,-7-24 1072 0 0,0 4-808 0 0,0-8-31 0 0,2 5 66 0 0,0 0 0 0 0,2-1 0 0 0,0-10-299 0 0,3 15 168 0 0,0-1 222 0 0,0 0-1 0 0,2 1 1 0 0,1-2-390 0 0,-3 22 54 0 0,1 1 0 0 0,0 0 0 0 0,0-1 0 0 0,0 1 0 0 0,0 0 0 0 0,0 0 0 0 0,0-1 0 0 0,0 1 0 0 0,0 0 0 0 0,0 0 0 0 0,0 0 0 0 0,1 1 0 0 0,-1-1 0 0 0,0 0 0 0 0,1 0-54 0 0,-1 1 27 0 0,-1-1-1 0 0,1 0 1 0 0,0 1-1 0 0,0-1 0 0 0,0 1 1 0 0,0 0-1 0 0,0-1 1 0 0,0 1-1 0 0,0 0 1 0 0,0-1-1 0 0,0 1 0 0 0,0 0 1 0 0,0 0-1 0 0,-1 0 1 0 0,1 0-1 0 0,0 0 1 0 0,0 0-1 0 0,0 0 1 0 0,0 0-1 0 0,0 0 0 0 0,0 1 1 0 0,1-1-27 0 0,7 10 57 0 0,0 1 1 0 0,-1 0 0 0 0,0 0-1 0 0,-1 1 1 0 0,0 0 0 0 0,-1 0-1 0 0,0 1 1 0 0,1 6-58 0 0,16 30 65 0 0,-1-5-51 0 0,11 20-4 0 0,-10-22 19 0 0,-20-34-26 0 0,1 0 1 0 0,0-1-1 0 0,0 1 1 0 0,1-1-1 0 0,0 0 1 0 0,1 0-1 0 0,-1 0 1 0 0,1-1-1 0 0,7 6-3 0 0,-5-6-30 0 0,0-2 0 0 0,1 1 0 0 0,0-1 0 0 0,0-1-1 0 0,0 1 1 0 0,3-1 30 0 0,-11-2-5 0 0,1-1 0 0 0,-1 0 0 0 0,1 0 0 0 0,-1 0 0 0 0,1 0 0 0 0,-1 0 0 0 0,1 0 0 0 0,-1 0 0 0 0,1 0 0 0 0,-1-1 0 0 0,0 1 0 0 0,1-1 0 0 0,-1 1 0 0 0,1-1 0 0 0,-1 1 0 0 0,0-1 0 0 0,1 0 0 0 0,-1 0 0 0 0,0 1-1 0 0,0-1 1 0 0,0 0 0 0 0,1 0 0 0 0,-1 0 0 0 0,0 0 0 0 0,0-1 0 0 0,-1 1 0 0 0,1 0 0 0 0,0 0 0 0 0,0-1 5 0 0,2-2 4 0 0,-1 0 0 0 0,0-1 0 0 0,0 1-1 0 0,0-1 1 0 0,0 1 0 0 0,-1-1 0 0 0,0 0-1 0 0,0 0 1 0 0,0-1-4 0 0,22-171 197 0 0,-21 167-178 0 0,0-1-1 0 0,1 1 1 0 0,3-9-19 0 0,2-10 18 0 0,-8 27-18 0 0,0-1 1 0 0,0 1-1 0 0,1 0 1 0 0,-1 0-1 0 0,1 0 1 0 0,0-1-1 0 0,0 1 1 0 0,-1 0-1 0 0,1 0 1 0 0,1 0-1 0 0,-1 0 1 0 0,0 0-1 0 0,0 1 1 0 0,1-1-1 0 0,-1 0 0 0 0,1 1 1 0 0,-1-1-1 0 0,1 0 1 0 0,0 1-1 0 0,0 0 1 0 0,-1-1-1 0 0,1 1 1 0 0,0 0-1 0 0,0 0 1 0 0,1 0-1 0 0,4-1 19 0 0,-6 2-19 0 0,0-1 1 0 0,-1 1-1 0 0,1 0 1 0 0,0-1-1 0 0,0 1 0 0 0,0 0 1 0 0,0 0-1 0 0,0 0 1 0 0,0 0-1 0 0,0 0 1 0 0,0 0-1 0 0,0 0 0 0 0,0 0 1 0 0,0 0-1 0 0,0 0 1 0 0,0 0-1 0 0,0 1 1 0 0,0-1-1 0 0,0 0 0 0 0,0 1 1 0 0,0-1-1 0 0,0 1 1 0 0,0-1-1 0 0,-1 1 1 0 0,1-1-1 0 0,0 1 0 0 0,0 0 1 0 0,0-1-1 0 0,-1 1 1 0 0,1 1-1 0 0,5 4-5 0 0,0 1 1 0 0,-1 1 0 0 0,0-1 0 0 0,0 1-1 0 0,-1 0 1 0 0,0 0 0 0 0,1 3 4 0 0,20 59-13 0 0,-24-66 13 0 0,10 43-9 0 0,-9-37 7 0 0,0 0 0 0 0,0 0-1 0 0,1-1 1 0 0,0 1-1 0 0,1-1 1 0 0,0 0 0 0 0,5 8 2 0 0,6 14-28 0 0,-13-26 23 0 0,0-1-1 0 0,0 1 1 0 0,0-1-1 0 0,0 1 1 0 0,1-1-1 0 0,0 0 1 0 0,0 0-1 0 0,0 0 0 0 0,3 2 6 0 0,-5-4-1 0 0,1-1-1 0 0,-1 1 0 0 0,1 0 1 0 0,-1 0-1 0 0,0-1 0 0 0,0 1 0 0 0,0 0 1 0 0,0 0-1 0 0,0 0 0 0 0,0 2 2 0 0,0-2-4 0 0,-1 0 0 0 0,1 0 0 0 0,0-1-1 0 0,0 1 1 0 0,-1 0 0 0 0,1-1 0 0 0,0 1 0 0 0,1-1 0 0 0,-1 1-1 0 0,0-1 1 0 0,0 1 0 0 0,1-1 0 0 0,-1 0 0 0 0,0 0-1 0 0,2 1 5 0 0,19 13-2278 0 0,-19-14-8555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6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1 412 9144 0 0,'3'-4'126'0'0,"0"0"1"0"0,0 0-1 0 0,0 0 1 0 0,-1 0-1 0 0,1 0 0 0 0,-1-1 1 0 0,0 1-1 0 0,0-1 1 0 0,0-4-127 0 0,11-47 1859 0 0,-8 29-1383 0 0,7-19 212 0 0,2 1 0 0 0,8-15-688 0 0,-15 42 163 0 0,-2 4-41 0 0,0 1 0 0 0,1-1-1 0 0,8-11-121 0 0,-11 20 37 0 0,0 1 0 0 0,0 0 0 0 0,0 1-1 0 0,0-1 1 0 0,1 1 0 0 0,0-1 0 0 0,0 1 0 0 0,0 0-1 0 0,0 0 1 0 0,0 1 0 0 0,0-1 0 0 0,1 1 0 0 0,2-1-37 0 0,-6 3 9 0 0,0-1 0 0 0,1 1 1 0 0,-1 0-1 0 0,0 0 0 0 0,0 0 0 0 0,1 0 1 0 0,-1 0-1 0 0,0 0 0 0 0,0 1 1 0 0,0-1-1 0 0,1 0 0 0 0,-1 0 1 0 0,0 1-1 0 0,0-1 0 0 0,0 1 1 0 0,0-1-1 0 0,0 1 0 0 0,0 0 1 0 0,0-1-1 0 0,0 1 0 0 0,0 0 1 0 0,0 0-1 0 0,0-1 0 0 0,0 1 1 0 0,0 0-1 0 0,0 0 0 0 0,-1 0 1 0 0,2 1-10 0 0,12 10 33 0 0,-11-8-26 0 0,1 0 0 0 0,-1 0-1 0 0,0 0 1 0 0,0 1 0 0 0,-1-1-1 0 0,1 1 1 0 0,-1 0 0 0 0,0-1 0 0 0,-1 1-1 0 0,1 0 1 0 0,0 4-7 0 0,5 8 22 0 0,18 48 134 0 0,-1 7-156 0 0,-10-20 179 0 0,-11-37-20 0 0,1 0 0 0 0,0 0 0 0 0,1-1 1 0 0,1 1-1 0 0,6 10-159 0 0,2 9 305 0 0,-13-29-244 0 0,1 0-1 0 0,0 0 1 0 0,0 0 0 0 0,1 0-1 0 0,-1 0 1 0 0,1 0 0 0 0,0-1-1 0 0,2 3-60 0 0,-1-2 54 0 0,0 0-1 0 0,-1 0 0 0 0,1 0 0 0 0,-1 0 0 0 0,0 1 0 0 0,-1-1 0 0 0,1 1 0 0 0,-1 1-53 0 0,0-3 15 0 0,5 11 105 0 0,-6-13-97 0 0,0 0 0 0 0,0 1 1 0 0,0-1-1 0 0,0 0 0 0 0,0 0 1 0 0,0 1-1 0 0,-1-1 0 0 0,1 1 0 0 0,-1-1 1 0 0,0 0-1 0 0,0 1 0 0 0,0 0-23 0 0,1-3-5 0 0,-1 0 1 0 0,0 1-1 0 0,0-1 0 0 0,0 0 0 0 0,0 0 0 0 0,0 0 1 0 0,0 0-1 0 0,0 1 0 0 0,0-1 0 0 0,0 0 0 0 0,0 0 1 0 0,0 0-1 0 0,0 1 0 0 0,1-1 0 0 0,-1 0 0 0 0,0 0 1 0 0,-1 0-1 0 0,1 1 0 0 0,0-1 0 0 0,0 0 0 0 0,0 0 1 0 0,0 0-1 0 0,0 0 0 0 0,0 1 0 0 0,0-1 0 0 0,0 0 1 0 0,0 0-1 0 0,0 0 0 0 0,0 1 0 0 0,0-1 0 0 0,-1 0 1 0 0,1 0-1 0 0,0 0 0 0 0,0 0 0 0 0,0 0 0 0 0,0 0 1 0 0,0 1-1 0 0,-1-1 0 0 0,1 0 0 0 0,0 0 0 0 0,0 0 1 0 0,0 0-1 0 0,0 0 0 0 0,-1 0 0 0 0,1 0 0 0 0,0 0 1 0 0,0 0-1 0 0,0 0 0 0 0,-1 0 0 0 0,1 0 0 0 0,0 0 1 0 0,0 0-1 0 0,0 0 0 0 0,-1 0 0 0 0,1 0 0 0 0,0 0 1 0 0,0 0-1 0 0,0 0 0 0 0,0 0 5 0 0,-5 0-2269 0 0,4 0-8889 0 0</inkml:trace>
  <inkml:trace contextRef="#ctx0" brushRef="#br0" timeOffset="1">96 361 8640 0 0,'0'0'288'0'0,"0"0"0"0"0,0-1 921 0 0,0 1-1196 0 0,0 1 1 0 0,0-1-1 0 0,0 0 1 0 0,0 0-1 0 0,0 0 0 0 0,0 0 1 0 0,0 0-1 0 0,0 1 1 0 0,0-1-1 0 0,0 0 1 0 0,0 0-1 0 0,0 0 0 0 0,0 0 1 0 0,1 0-1 0 0,-1 0 1 0 0,0 1-1 0 0,0-1 0 0 0,0 0 1 0 0,0 0-1 0 0,0 0 1 0 0,0 0-1 0 0,0 0 0 0 0,1 0 1 0 0,-1 0-1 0 0,0 0 1 0 0,0 0-1 0 0,0 0 1 0 0,0 1-1 0 0,0-1 0 0 0,1 0 1 0 0,-1 0-1 0 0,0 0 1 0 0,0 0-1 0 0,0 0 0 0 0,0 0 1 0 0,1 0-1 0 0,-1 0 1 0 0,0 0-1 0 0,0 0 0 0 0,0 0 1 0 0,0-1-1 0 0,0 1 1 0 0,1 0-1 0 0,-1 0 0 0 0,0 0 1 0 0,0 0-1 0 0,0 0 1 0 0,0 0-1 0 0,0 0 1 0 0,1 0-1 0 0,-1 0-13 0 0,11-6 2 0 0,-9 5 41 0 0,23-10-43 0 0,0 2-1 0 0,1 0 0 0 0,-1 2 1 0 0,2 1-1 0 0,16-2 1 0 0,11-3-33 0 0,12-1 0 0 0,-43 9-532 0 0,1-2 0 0 0,-1 0 0 0 0,13-5 565 0 0,-11-1-6718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7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3616 0 0,'1'9'152'0'0,"0"0"0"0"0,0 0 0 0 0,1 0 0 0 0,2 7-152 0 0,5 27 648 0 0,-7-23-309 0 0,2 0 0 0 0,1-1 0 0 0,0 1 0 0 0,1-1-1 0 0,7 14-338 0 0,0-11 218 0 0,-11-19-212 0 0,0-1 1 0 0,0 2 0 0 0,0-1-1 0 0,0 0 1 0 0,-1 0 0 0 0,1 0-1 0 0,-1 1 1 0 0,0-1 0 0 0,0 1-1 0 0,0-1 1 0 0,-1 2-7 0 0,1-2 36 0 0,0 0 0 0 0,0 0 0 0 0,0 0 0 0 0,0 1 0 0 0,1-1 0 0 0,-1-1 0 0 0,1 1 0 0 0,1 2-36 0 0,8 16 277 0 0,-7-20-1053 0 0,-3-1-3974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7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0 548 7936 0 0,'1'-1'43'0'0,"0"-1"0"0"0,0 1 0 0 0,0 0 0 0 0,-1 0 0 0 0,2 0 0 0 0,-1 0 0 0 0,0-1 0 0 0,0 1 0 0 0,0 1 0 0 0,0-1-1 0 0,1 0 1 0 0,-1 0 0 0 0,0 0 0 0 0,1 1 0 0 0,-1-1 0 0 0,1 1 0 0 0,-1-1-43 0 0,1 0 67 0 0,1 0 0 0 0,-1 0-1 0 0,0 0 1 0 0,0 0 0 0 0,0 0-1 0 0,-1 0 1 0 0,1-1 0 0 0,0 1-1 0 0,0-1 1 0 0,-1 1 0 0 0,1-1-1 0 0,-1 0 1 0 0,1 0 0 0 0,-1 1-1 0 0,1-3-66 0 0,13-28 706 0 0,6-12 1331 0 0,6-26-2037 0 0,-17 33 601 0 0,-7 26-370 0 0,0 0 0 0 0,1 0 1 0 0,3-10-232 0 0,0 5 302 0 0,-1 0 0 0 0,0-1 0 0 0,0-9-302 0 0,-2 9 323 0 0,1 0 0 0 0,1 0 1 0 0,4-7-324 0 0,-7 17 93 0 0,0 1 44 0 0,0-1 0 0 0,0 1 1 0 0,1 0-1 0 0,3-5-137 0 0,-6 10 35 0 0,0 0 0 0 0,0-1-1 0 0,1 1 1 0 0,-1 0-1 0 0,0 0 1 0 0,0 0-1 0 0,0 0 1 0 0,1 1-1 0 0,-1-1 1 0 0,0 0-1 0 0,1 0 1 0 0,-1 1-1 0 0,1-1 1 0 0,-1 1 0 0 0,1-1-1 0 0,-1 1 1 0 0,1 0-1 0 0,-1-1 1 0 0,1 1-1 0 0,-1 0 1 0 0,1 0-1 0 0,-1 0 1 0 0,1 0-1 0 0,0 1-34 0 0,0-1 12 0 0,-1 2-1 0 0,1-1 0 0 0,0 0 0 0 0,0 0 1 0 0,-1 0-1 0 0,1 1 0 0 0,-1-1 0 0 0,1 1 0 0 0,-1-1 1 0 0,0 1-1 0 0,0-1 0 0 0,1 1 0 0 0,-1 0 1 0 0,0 0-1 0 0,0 0-11 0 0,14 30 58 0 0,7 39 3 0 0,-18-53-52 0 0,1-1-1 0 0,1 1 0 0 0,0-1 0 0 0,1-1 1 0 0,6 9-9 0 0,-4-8 7 0 0,2-1 0 0 0,0-1 0 0 0,1 1 1 0 0,1-2-1 0 0,9 9-7 0 0,-8-10 3 0 0,-9-7 2 0 0,0-1 1 0 0,0 0 0 0 0,1 0-1 0 0,-1 0 1 0 0,1-1-1 0 0,0 0 1 0 0,1 0 0 0 0,-1 0-1 0 0,1-1 1 0 0,-1 0 0 0 0,1 0-1 0 0,0-1 1 0 0,3 1-6 0 0,3-1 11 0 0,1 1-5 0 0,0-1 0 0 0,1 0 0 0 0,11-1-6 0 0,-22-1 0 0 0,0 0 0 0 0,0 0 0 0 0,0-1 0 0 0,0 0 0 0 0,0 0-1 0 0,0 0 1 0 0,-1 0 0 0 0,1 0 0 0 0,0-1 0 0 0,0 0 0 0 0,-1 0 0 0 0,1 0 0 0 0,-1 0 0 0 0,0 0 0 0 0,3-3 0 0 0,22-17 9 0 0,-24 21 6 0 0,-1-1 1 0 0,1 0-1 0 0,-1-1 0 0 0,0 1 0 0 0,0-1 0 0 0,0 1 1 0 0,-1-1-1 0 0,1 0 0 0 0,-1 0 0 0 0,1 0 1 0 0,-1 0-1 0 0,0-1 0 0 0,0 1 0 0 0,0-1 1 0 0,-1 1-1 0 0,1-1 0 0 0,-1 0 0 0 0,0 1 0 0 0,1-4-15 0 0,1-4 79 0 0,-1 0-1 0 0,-1 0 0 0 0,1-1 0 0 0,-2 1 1 0 0,1 0-1 0 0,-2-1 0 0 0,0 1 0 0 0,0-1 0 0 0,-1 1 1 0 0,0 0-1 0 0,-1 0 0 0 0,-2-7-78 0 0,0 5 57 0 0,0 0-1 0 0,-1 0 1 0 0,0 1 0 0 0,-1 0-1 0 0,0 0 1 0 0,-4-3-57 0 0,-5-16 233 0 0,15 27-187 0 0,-1 0 0 0 0,0 0 1 0 0,0 0-1 0 0,0 0 0 0 0,0 0 0 0 0,-1 1 0 0 0,1-1 1 0 0,-2 0-47 0 0,1 0 23 0 0,-1 0 1 0 0,1 0-1 0 0,0 0 0 0 0,1 0 1 0 0,-1 0-1 0 0,1-1 1 0 0,0 1-1 0 0,0-1 0 0 0,-1-3-23 0 0,-6-1 243 0 0,8 9-360 0 0,1-1 0 0 0,-1 1-1 0 0,1 0 1 0 0,0 0-1 0 0,-1 0 1 0 0,1-1 0 0 0,0 1-1 0 0,-1 0 1 0 0,1 0-1 0 0,0-1 1 0 0,-1 1 0 0 0,1 0-1 0 0,0 0 1 0 0,0-1-1 0 0,-1 1 1 0 0,1-1 0 0 0,0 1-1 0 0,0 0 1 0 0,0-1-1 0 0,0 1 1 0 0,-1 0 0 0 0,1-1-1 0 0,0 1 118 0 0,0-2-12478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8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377 40 5520 0 0,'-82'-6'3428'0'0,"57"5"-2570"0"0,17 0-714 0 0,0 1 1 0 0,0 0-1 0 0,0 0 0 0 0,0 0 1 0 0,1 1-1 0 0,-1 0 1 0 0,0 1-1 0 0,0 0 1 0 0,1 0-1 0 0,-1 0 0 0 0,1 1 1 0 0,0 1-1 0 0,0-1 1 0 0,-2 2-145 0 0,-21 12 70 0 0,24-14-61 0 0,0 0 0 0 0,0 1 1 0 0,0-1-1 0 0,0 1 0 0 0,1 0 0 0 0,0 0 0 0 0,0 1 0 0 0,0 0 0 0 0,0 0 0 0 0,1 0 1 0 0,0 0-1 0 0,-4 5-9 0 0,5-3 1 0 0,-4 5 9 0 0,0 2-1 0 0,1-1 0 0 0,0 1 0 0 0,1 0 1 0 0,0 0-1 0 0,1 1 0 0 0,1-1 1 0 0,0 1-1 0 0,0 11-9 0 0,3-19-1 0 0,0-2-7 0 0,-1 0 0 0 0,1 0 0 0 0,0 1 0 0 0,1-1-1 0 0,-1 0 1 0 0,1 1 0 0 0,0-1 0 0 0,0 0 0 0 0,1 0-1 0 0,-1 0 1 0 0,1 0 0 0 0,0 0 0 0 0,1 0-1 0 0,-1-1 1 0 0,1 1 0 0 0,2 2 8 0 0,-2-2-35 0 0,1-1 0 0 0,0 0 0 0 0,0 1 0 0 0,1-1-1 0 0,-1-1 1 0 0,1 1 0 0 0,-1-1 0 0 0,1 0 0 0 0,0 0 0 0 0,4 2 35 0 0,0-2-8 0 0,1 0 0 0 0,0 0-1 0 0,0-1 1 0 0,0 0 0 0 0,9 0 8 0 0,20 2-10 0 0,0-1-1 0 0,30-3 11 0 0,-51-1-5 0 0,0-1 0 0 0,1-1-1 0 0,-1 0 1 0 0,0-1-1 0 0,0-1 1 0 0,-1 0-1 0 0,2-2 6 0 0,-4-1 29 0 0,0-1 0 0 0,-1 0 0 0 0,0-1 0 0 0,0-1 0 0 0,7-7-29 0 0,-19 16 17 0 0,3-2 41 0 0,-1 0 0 0 0,1 0 0 0 0,-1-1 0 0 0,0 0 0 0 0,0 1 0 0 0,-1-1 0 0 0,1 0 0 0 0,-1-1 0 0 0,0 1 0 0 0,0-1 0 0 0,-1 1 0 0 0,0-1 0 0 0,1-2-58 0 0,-2 3 46 0 0,0-1 0 0 0,-1 1 0 0 0,0 0 1 0 0,0 0-1 0 0,0-1 0 0 0,0 1 0 0 0,-1 0 1 0 0,0-1-1 0 0,0 1 0 0 0,0 0 1 0 0,0 0-1 0 0,-1 0 0 0 0,0 0 0 0 0,0 0 1 0 0,-2-2-47 0 0,-3-7 78 0 0,0 2 0 0 0,0-1 0 0 0,-2 1 1 0 0,1 0-1 0 0,-1 1 0 0 0,-1 0 1 0 0,-8-7-79 0 0,-70-66 289 0 0,78 74-2001 0 0,9 10-7037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1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 7432 0 0,'0'0'642'0'0,"0"0"10"0"0,0 0-1 0 0,0 0-48 0 0,0 0-209 0 0,0 0-55 0 0,0 0 5 0 0,0 0-20 0 0,0 0-104 0 0,0 0-21 0 0,-17 13 287 0 0,10-10-453 0 0,-1 0 1 0 0,0-1-1 0 0,1 0 0 0 0,-1 0 0 0 0,0-1 0 0 0,0 0 0 0 0,0 0 0 0 0,-1-1-33 0 0,0 0 34 0 0,0 1 0 0 0,0 0 0 0 0,0 1 0 0 0,0 0 0 0 0,-4 1-34 0 0,5 1 66 0 0,-1-1 0 0 0,0-1-1 0 0,1 0 1 0 0,-1 0 0 0 0,0 0 0 0 0,-1-1 0 0 0,1-1 0 0 0,0 1-66 0 0,9-1 7 0 0,-1 0 0 0 0,1 0 0 0 0,-1 0 1 0 0,1 0-1 0 0,-1 0 0 0 0,1 0 0 0 0,-1 0 1 0 0,1 0-1 0 0,-1 1 0 0 0,1-1 1 0 0,-1 0-1 0 0,1 0 0 0 0,-1 1 0 0 0,1-1 1 0 0,-1 0-1 0 0,1 1 0 0 0,0-1 0 0 0,-1 1 1 0 0,1-1-1 0 0,0 0 0 0 0,-1 1 1 0 0,1-1-1 0 0,0 1-7 0 0,-1-1 10 0 0,1 1 1 0 0,-1 0 0 0 0,1-1-1 0 0,-1 1 1 0 0,1-1-1 0 0,-1 1 1 0 0,1-1-1 0 0,-1 1 1 0 0,1-1 0 0 0,-1 0-1 0 0,0 1 1 0 0,1-1-1 0 0,-1 1 1 0 0,0-1 0 0 0,1 0-1 0 0,-1 0 1 0 0,0 0-1 0 0,1 1 1 0 0,-1-1-1 0 0,0 0 1 0 0,1 0 0 0 0,-1 0-1 0 0,-1 0-10 0 0,2 0 11 0 0,-1 0 0 0 0,1 0-1 0 0,-1 0 1 0 0,1 0 0 0 0,-1 1-1 0 0,1-1 1 0 0,-1 0 0 0 0,1 0-1 0 0,-1 0 1 0 0,1 1 0 0 0,-1-1-1 0 0,1 0 1 0 0,-1 1 0 0 0,1-1-1 0 0,0 0 1 0 0,-1 1 0 0 0,1-1-1 0 0,-1 1 1 0 0,1-1 0 0 0,0 0-1 0 0,-1 1 1 0 0,1-1 0 0 0,0 1-1 0 0,0-1 1 0 0,-1 1-11 0 0,-4 20 102 0 0,4 30-91 0 0,2-38 19 0 0,-1 259-490 0 0,0-264 445 0 0,1-1 1 0 0,1 0-1 0 0,-1 0 1 0 0,1 1-1 0 0,2 3 15 0 0,6 24-30 0 0,-7-20 22 0 0,0-1-1 0 0,1 0 1 0 0,1-1 0 0 0,4 9 8 0 0,0 1 25 0 0,-8-20-13 0 0,1 0 1 0 0,-1-1-1 0 0,1 1 1 0 0,-1 0-1 0 0,1-1 1 0 0,0 1-1 0 0,0-1 1 0 0,1 1-1 0 0,-1-1 1 0 0,0 0-1 0 0,1 0 1 0 0,-1 0-1 0 0,1 0 1 0 0,0-1-1 0 0,-1 1 1 0 0,1-1-1 0 0,0 0 1 0 0,0 1-1 0 0,0-1 1 0 0,0-1-1 0 0,0 1 1 0 0,0 0-1 0 0,1-1 1 0 0,-1 1-1 0 0,0-1 1 0 0,0 0-1 0 0,0 0 1 0 0,3-1-13 0 0,11 0 51 0 0,0-1 1 0 0,0-1 0 0 0,-1 0 0 0 0,16-6-52 0 0,-21 6 8 0 0,38-16 59 0 0,-39 14-56 0 0,0 1-1 0 0,0 0 1 0 0,1 1 0 0 0,-1 0-1 0 0,4 0-10 0 0,-7 1 13 0 0,0 0-1 0 0,1-1 0 0 0,-1 0 1 0 0,0 0-1 0 0,-1 0 0 0 0,1-1 1 0 0,0 0-1 0 0,3-3-12 0 0,26-14 23 0 0,-22 18-1807 0 0,-13 2-7168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8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5520 0 0,'1'0'14'0'0,"0"0"1"0"0,0 0-1 0 0,0 0 1 0 0,0 0 0 0 0,0 0-1 0 0,0 1 1 0 0,0-1-1 0 0,-1 0 1 0 0,1 0-1 0 0,0 1 1 0 0,0-1 0 0 0,0 0-1 0 0,0 1 1 0 0,0-1-1 0 0,-1 1 1 0 0,1-1-1 0 0,0 1 1 0 0,0-1-1 0 0,-1 1 1 0 0,1 0 0 0 0,0-1-1 0 0,-1 1 1 0 0,1 0-1 0 0,-1 0 1 0 0,1-1-1 0 0,-1 1 1 0 0,1 0-1 0 0,-1 0 1 0 0,0 0 0 0 0,1 0-1 0 0,-1-1 1 0 0,0 1-1 0 0,1 0 1 0 0,-1 0-1 0 0,0 0 1 0 0,0 0-1 0 0,0 0 1 0 0,0 0 0 0 0,0 0-1 0 0,0 0-14 0 0,1 8 51 0 0,5 18 17 0 0,-2 0-1 0 0,0 1 1 0 0,-2 0 0 0 0,-2 9-68 0 0,-1 18 55 0 0,-1-25 161 0 0,2-1 0 0 0,1 1-1 0 0,2 3-215 0 0,3-5 299 0 0,-4-21-123 0 0,0 0-1 0 0,-1 0 1 0 0,1 0-1 0 0,-2 0 0 0 0,1 5-175 0 0,-1 17 95 0 0,0-29-6092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9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98 5016 0 0,'4'0'0'0'0,"2"0"0"0"0,21-6 0 0 0,-2-5 592 0 0,-2-1 8 0 0,8-3-8 0 0,47-9 408 0 0,-53 18-808 0 0,8-5 16 0 0,0 5-144 0 0,-6 2 8 0 0,-5 4 0 0 0,-3 0 0 0 0,-3-2-96 0 0,-1 2 0 0 0,-7 6 0 0 0,2 0 8 0 0,-10-6-6288 0 0</inkml:trace>
  <inkml:trace contextRef="#ctx0" brushRef="#br0" timeOffset="1">23 304 6328 0 0,'1'1'36'0'0,"0"0"0"0"0,0 0-1 0 0,1 0 1 0 0,-1 1 0 0 0,0-1 0 0 0,1 0 0 0 0,-1-1 0 0 0,1 1 0 0 0,-1 0-1 0 0,1 0 1 0 0,-1-1 0 0 0,1 1 0 0 0,0-1 0 0 0,-1 1 0 0 0,1-1 0 0 0,0 0-1 0 0,0 1 1 0 0,-1-1 0 0 0,1 0 0 0 0,0 0 0 0 0,-1 0 0 0 0,1-1 0 0 0,0 1-1 0 0,0 0 1 0 0,-1-1 0 0 0,1 1 0 0 0,0-1 0 0 0,-1 1 0 0 0,1-1 0 0 0,0 0-36 0 0,21-4 322 0 0,5 1-37 0 0,0-1-1 0 0,15-5-284 0 0,-16 2 209 0 0,1 3 0 0 0,13-2-209 0 0,-6 4 85 0 0,25-3-487 0 0,6 2 402 0 0,-61 4-5996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9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54 2608 0 0,'0'-1'52'0'0,"0"0"0"0"0,-1 0-1 0 0,1 1 1 0 0,-1-1 0 0 0,1 0 0 0 0,0 0 0 0 0,-1 0-1 0 0,1 1 1 0 0,-1-1 0 0 0,0 0 0 0 0,1 1 0 0 0,-1-1-1 0 0,0 0 1 0 0,1 1 0 0 0,-1-1 0 0 0,0 1 0 0 0,0-1-1 0 0,1 1 1 0 0,-2-1-52 0 0,-20-10 1703 0 0,12 5-1094 0 0,5 3-552 0 0,-1 0 1 0 0,1 0-1 0 0,0 1 0 0 0,-1 0 1 0 0,1 0-1 0 0,-1 0 1 0 0,0 0-1 0 0,0 1 0 0 0,0 0 1 0 0,0 0-1 0 0,0 1 1 0 0,0-1-1 0 0,0 1 0 0 0,0 1 1 0 0,0-1-1 0 0,0 1 1 0 0,0 0-1 0 0,1 0 0 0 0,-1 1 1 0 0,0 0-1 0 0,-2 1-57 0 0,-10 4 3 0 0,13-5-4 0 0,-1-1 1 0 0,1 1-1 0 0,0 1 1 0 0,0-1-1 0 0,0 1 0 0 0,0 0 1 0 0,1 0-1 0 0,-1 0 1 0 0,1 1-1 0 0,-1 0 0 0 0,1 0 1 0 0,0 0-1 0 0,1 0 1 0 0,-1 0-1 0 0,1 1 0 0 0,-2 3 1 0 0,1-2-1 0 0,0 0 0 0 0,1 1 0 0 0,0 0 0 0 0,0 0 0 0 0,1 0 0 0 0,-2 5 1 0 0,4-8 3 0 0,-1 0-1 0 0,1 0 0 0 0,0 0 1 0 0,0-1-1 0 0,1 1 0 0 0,-1 0 1 0 0,1 0-1 0 0,0 0 0 0 0,0 0 1 0 0,0-1-1 0 0,0 1 0 0 0,0 0 1 0 0,1-1-1 0 0,1 2-2 0 0,0 2 6 0 0,4 8 16 0 0,0-1-1 0 0,1-1 1 0 0,0 1 0 0 0,1-1-1 0 0,1-1 1 0 0,10 12-22 0 0,-2-6 56 0 0,0 0 0 0 0,6 10-56 0 0,29 31 53 0 0,-46-50-47 0 0,-4-5-5 0 0,0 0 0 0 0,0 0 0 0 0,0 0 0 0 0,0 1 0 0 0,-1-1-1 0 0,1 1 1 0 0,-1 0 0 0 0,-1 0 0 0 0,1 0 0 0 0,-1 0 0 0 0,1 0 0 0 0,-1 0-1 0 0,-1 0 1 0 0,1 0 0 0 0,-1 3-1 0 0,0-6 1 0 0,0 0-1 0 0,-1-1 1 0 0,1 1-1 0 0,-1 0 0 0 0,0-1 1 0 0,1 1-1 0 0,-1-1 1 0 0,0 1-1 0 0,0-1 1 0 0,0 1-1 0 0,0-1 1 0 0,0 0-1 0 0,0 1 1 0 0,0-1-1 0 0,-1 0 1 0 0,1 0-1 0 0,0 0 1 0 0,-1 0-1 0 0,1 0 0 0 0,-1 0 1 0 0,1 0-1 0 0,-1 0 1 0 0,1-1-1 0 0,-1 1 1 0 0,0-1-1 0 0,1 1 1 0 0,-2-1-1 0 0,-8 4 96 0 0,0-1-1 0 0,0-1 1 0 0,-9 1-96 0 0,15-2 65 0 0,-6 0 76 0 0,-1 0-1 0 0,1-1 1 0 0,0 0-1 0 0,0-1 1 0 0,-1 0-1 0 0,-9-3-140 0 0,18 3-17 0 0,0 0 0 0 0,0 0 0 0 0,1 0 1 0 0,-1-1-1 0 0,0 0 0 0 0,1 1 0 0 0,-1-1 0 0 0,1 0 0 0 0,-1 0 0 0 0,1 0 0 0 0,0 0 0 0 0,0-1 1 0 0,0 1-1 0 0,0 0 0 0 0,0-1 0 0 0,1 0 0 0 0,-1 1 0 0 0,1-1 0 0 0,0 0 0 0 0,-1 0 0 0 0,1 0 1 0 0,0 0-1 0 0,1 0 0 0 0,-1 0 17 0 0,0-13-5900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0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6224 0 0,'-2'70'729'0'0,"-10"62"-729"0"0,11-116 2 0 0,0 0 1 0 0,1 0-1 0 0,2 8-2 0 0,-1-8 92 0 0,-1 1 0 0 0,-1 16-92 0 0,1-26 36 0 0,0 0 1 0 0,0 1-1 0 0,1-1 0 0 0,0 0 1 0 0,1 0-1 0 0,1 6-36 0 0,4 25 151 0 0,-7-35-123 0 0,1-1 0 0 0,-1 1 0 0 0,1 0 0 0 0,0-1 1 0 0,0 1-1 0 0,0-1 0 0 0,0 1 0 0 0,1 1-28 0 0,-1-2 51 0 0,0 0 0 0 0,0 0 1 0 0,0 1-1 0 0,0-1 0 0 0,0 0 1 0 0,-1 0-1 0 0,1 1 0 0 0,-1-1 1 0 0,1 0-1 0 0,-1 0 0 0 0,0 1-51 0 0,0 2 76 0 0,1-3-102 0 0,-1 0 0 0 0,0-1 0 0 0,0 1 0 0 0,0 0 0 0 0,0-1-1 0 0,0 1 1 0 0,0 0 0 0 0,0-1 0 0 0,0 1 0 0 0,-1 0 0 0 0,1-1 0 0 0,-1 1 0 0 0,1 0 0 0 0,-1-1-1 0 0,0 2 27 0 0,0-3-5706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0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0 101 5624 0 0,'2'-1'48'0'0,"1"0"0"0"0,-1 0 0 0 0,0 0 0 0 0,0 0 0 0 0,1 1 0 0 0,-1-1 0 0 0,0 1 0 0 0,1 0 0 0 0,-1-1 1 0 0,1 1-1 0 0,-1 0 0 0 0,0 1 0 0 0,1-1 0 0 0,1 0-48 0 0,20-1 408 0 0,223-46 727 0 0,-154 31-653 0 0,73-6-262 0 0,-124 17-982 0 0,36 1 762 0 0,-73 4-5556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1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5520 0 0,'0'1'34'0'0,"0"0"0"0"0,0 0 0 0 0,0 0 0 0 0,0 0 0 0 0,0 0 0 0 0,0-1 0 0 0,0 1 0 0 0,1 0 0 0 0,-1 0 0 0 0,0 0 1 0 0,0 0-1 0 0,1 0 0 0 0,-1 0 0 0 0,0-1 0 0 0,1 1 0 0 0,-1 0 0 0 0,1 0 0 0 0,-1 0 0 0 0,1-1 0 0 0,0 1 0 0 0,-1 0 0 0 0,1 0-34 0 0,3 3 147 0 0,-3-3-79 0 0,-1 1 1 0 0,1 0-1 0 0,-1 0 0 0 0,1 0 1 0 0,-1 0-1 0 0,1 0 0 0 0,-1 0 1 0 0,0 0-1 0 0,0 0 0 0 0,0 0 1 0 0,0 0-1 0 0,0 0 0 0 0,-1 0 1 0 0,1 0-1 0 0,-1 0 1 0 0,1-1-1 0 0,-1 1 0 0 0,0 2-68 0 0,-4 22 420 0 0,5-26-414 0 0,-2 64 259 0 0,3 17-265 0 0,1-36 4 0 0,-2-20-11 0 0,2 0 0 0 0,0-1 0 0 0,3 11 7 0 0,-2-23-3 0 0,0 1 0 0 0,1-1 1 0 0,0 0-1 0 0,1 0 0 0 0,4 8 3 0 0,-5-15 7 0 0,0 1 0 0 0,0 0 0 0 0,0-1-1 0 0,0 0 1 0 0,1 0 0 0 0,0 0 0 0 0,0-1 0 0 0,1 1 0 0 0,-1-1-1 0 0,6 3-6 0 0,1 0 79 0 0,1 0-1 0 0,-1-1 0 0 0,1 0 1 0 0,13 3-79 0 0,-13-4 111 0 0,-11-4-90 0 0,0 0-1 0 0,0 0 1 0 0,0-1-1 0 0,0 1 1 0 0,0-1-1 0 0,0 1 0 0 0,0-1 1 0 0,0 0-1 0 0,0 1 1 0 0,0-1-1 0 0,0 0 1 0 0,0-1-1 0 0,2 1-20 0 0,1-1 72 0 0,0 0-1 0 0,0 1 1 0 0,0-1 0 0 0,0 1-1 0 0,-1 1 1 0 0,1-1 0 0 0,0 1-1 0 0,2 0-71 0 0,-4-2 54 0 0,0 1-1 0 0,0-1 0 0 0,0 0 1 0 0,0 1-1 0 0,0-1 0 0 0,0-1 1 0 0,0 1-1 0 0,0 0 1 0 0,0-1-1 0 0,0 1 0 0 0,-1-1 1 0 0,1 0-1 0 0,0 0 0 0 0,-1 0 1 0 0,0 0-1 0 0,1-1 0 0 0,-1 1-53 0 0,22-16 303 0 0,-22 17-282 0 0,-1 0 0 0 0,1 0-1 0 0,-1-1 1 0 0,0 1 0 0 0,0 0 0 0 0,1 0 0 0 0,-1-1 0 0 0,0 1 0 0 0,0-1 0 0 0,0 1 0 0 0,-1-1 0 0 0,1 1 0 0 0,0-1 0 0 0,0 0 0 0 0,-1 1 0 0 0,1-2-21 0 0,7-32 248 0 0,-5 20-63 0 0,-3 11-133 0 0,1 1 0 0 0,-1-1 0 0 0,0 1 0 0 0,0-1 0 0 0,0 1 0 0 0,-1 0 0 0 0,1-1 0 0 0,-1 1 0 0 0,0 0 0 0 0,0-1 0 0 0,0 1 0 0 0,0 0 0 0 0,-1-1-52 0 0,-24-44 637 0 0,5 11-184 0 0,15 24-288 0 0,0 0 0 0 0,1-1-1 0 0,1 0 1 0 0,0 0 0 0 0,1 0 0 0 0,1 0-1 0 0,0 0 1 0 0,1-1 0 0 0,0 0-165 0 0,1 13-99 0 0,0 1-10 0 0,0-1-1 0 0,0 1 1 0 0,0 0 0 0 0,0-1-1 0 0,0 1 1 0 0,0 0 0 0 0,0-1-1 0 0,0 1 1 0 0,1 0 0 0 0,-1 0-1 0 0,1-1 1 0 0,-1 1 0 0 0,1 0 0 0 0,-1 0-1 0 0,1-1 1 0 0,0 0 109 0 0,0 1-9305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1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0 276 6824 0 0,'6'7'82'0'0,"0"1"0"0"0,0 0-1 0 0,-1 0 1 0 0,-1 1 0 0 0,1 0 0 0 0,-1 0 0 0 0,-1 0 0 0 0,0 0 0 0 0,0 0-1 0 0,1 9-81 0 0,18 46 1414 0 0,-21-58-1367 0 0,0-1 0 0 0,-1 1-1 0 0,1 0 1 0 0,-1 0 0 0 0,0 0 0 0 0,-1 0 0 0 0,1 0 0 0 0,-1-1 0 0 0,-1 2-47 0 0,2-5-30 0 0,-6-22 255 0 0,0 0 1 0 0,1 0-1 0 0,1 0 0 0 0,1-1 1 0 0,1 1-1 0 0,1-1 1 0 0,1-3-226 0 0,-3-30 444 0 0,3 29-183 0 0,0 1 0 0 0,2-1 0 0 0,1 1 1 0 0,3-10-262 0 0,-3 17 75 0 0,0 9-9 0 0,-1-1-1 0 0,1 2 0 0 0,1-1 0 0 0,-1 0 1 0 0,1 1-1 0 0,1-1 0 0 0,-1 1 0 0 0,3-2-65 0 0,9-16 144 0 0,-14 22-127 0 0,-1 1 0 0 0,1 0 1 0 0,0 0-1 0 0,-1 0 1 0 0,1 1-1 0 0,0-1 1 0 0,0 0-1 0 0,0 1 0 0 0,0-1 1 0 0,0 1-1 0 0,1 0 1 0 0,-1-1-1 0 0,0 1 1 0 0,1 0-1 0 0,-1 1 0 0 0,0-1 1 0 0,2 0-18 0 0,18-9 278 0 0,-21 10-252 0 0,0-1 0 0 0,1 1 1 0 0,-1 0-1 0 0,0 0 0 0 0,1-1 0 0 0,-1 1 0 0 0,1 0 0 0 0,-1 0 0 0 0,1 1 0 0 0,-1-1 0 0 0,0 0 0 0 0,1 0 0 0 0,-1 1 0 0 0,0-1 1 0 0,1 0-1 0 0,-1 1 0 0 0,0 0 0 0 0,1-1 0 0 0,-1 1 0 0 0,0 0 0 0 0,0-1 0 0 0,0 1 0 0 0,1 1-26 0 0,31 25 133 0 0,-24-19-84 0 0,5 5 80 0 0,-1 0 1 0 0,-1 1-1 0 0,0 1 1 0 0,-1 0 0 0 0,-1 0-1 0 0,4 9-129 0 0,0-2 150 0 0,1 0 0 0 0,10 11-150 0 0,-23-30 10 0 0,1 0 1 0 0,-1 0-1 0 0,0 0 0 0 0,0 1 1 0 0,-1-1-1 0 0,1 0 0 0 0,-1 1 1 0 0,1-1-1 0 0,-1 1 1 0 0,0 0-1 0 0,-1-1 0 0 0,1 1 1 0 0,-1 0-1 0 0,1 0 0 0 0,-1-1 1 0 0,0 1-1 0 0,0 0 0 0 0,-1 0 1 0 0,1 0-1 0 0,-1-1 1 0 0,0 1-1 0 0,0 0 0 0 0,0-1 1 0 0,0 1-1 0 0,-2 2-10 0 0,-4 8 0 0 0,-1 0 1 0 0,0 0-1 0 0,-1-1 1 0 0,0 0-1 0 0,-6 6 0 0 0,12-16-1 0 0,0 0 0 0 0,-1 0-1 0 0,1-1 1 0 0,0 1 0 0 0,-1-1 0 0 0,0 1-1 0 0,1-1 1 0 0,-1 0 0 0 0,0-1 0 0 0,0 1-1 0 0,0-1 1 0 0,0 0 0 0 0,-2 1 1 0 0,-29 12-8 0 0,31-11 7 0 0,0-1 0 0 0,0 1 0 0 0,0-1 0 0 0,-1 0 0 0 0,1 0-1 0 0,-1-1 1 0 0,1 1 0 0 0,-1-1 0 0 0,0 0 0 0 0,1 0 0 0 0,-1 0 0 0 0,0-1 0 0 0,-2 0 1 0 0,-19 1-8 0 0,-20-1 0 0 0,31 1 6 0 0,14-1 2 0 0,0 0 0 0 0,0 0-1 0 0,0 1 1 0 0,0-1 0 0 0,0 0 0 0 0,0 0 0 0 0,0 0-1 0 0,0 0 1 0 0,0 0 0 0 0,0-1 0 0 0,0 1-1 0 0,1 0 1 0 0,-1 0 0 0 0,0-1 0 0 0,0 1-1 0 0,0 0 1 0 0,0-1 0 0 0,0 1 0 0 0,0-1 0 0 0,1 1-1 0 0,-1-1 1 0 0,0 1 0 0 0,0-1 0 0 0,-1-1-41 0 0,0 0 0 0 0,0 0-1 0 0,1 0 1 0 0,-1 0 0 0 0,0 0 0 0 0,1 0 0 0 0,-1-1 0 0 0,1 1 0 0 0,0 0-1 0 0,0-1 1 0 0,0 1 0 0 0,-1-3 41 0 0,-1-2-1553 0 0,3 5-8345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1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23 7528 0 0,'0'-1'48'0'0,"1"0"1"0"0,-1 0-1 0 0,1 1 1 0 0,-1-1-1 0 0,1 0 1 0 0,-1 0 0 0 0,1 0-1 0 0,-1 1 1 0 0,1-1-1 0 0,-1 0 1 0 0,1 1-1 0 0,0-1 1 0 0,0 0-1 0 0,-1 1 1 0 0,1-1-1 0 0,0 1 1 0 0,0-1 0 0 0,0 1-1 0 0,-1 0 1 0 0,1-1-1 0 0,0 1 1 0 0,1 0-49 0 0,1-3 521 0 0,-4 2-458 0 0,0 1-1 0 0,0-1 1 0 0,0 1 0 0 0,-1-1 0 0 0,1 1-1 0 0,0-1 1 0 0,0 1 0 0 0,0 0-1 0 0,-1-1 1 0 0,1 1 0 0 0,0 0 0 0 0,-1 0-1 0 0,1 0 1 0 0,0 0 0 0 0,0 0-1 0 0,-1 0 1 0 0,1 0 0 0 0,0 1-1 0 0,0-1 1 0 0,-1 0 0 0 0,1 1 0 0 0,0-1-1 0 0,-1 1-62 0 0,-31 15-209 0 0,28-13 323 0 0,-2 1-106 0 0,0 1 0 0 0,1-1 1 0 0,0 1-1 0 0,0 1 0 0 0,1-1 0 0 0,-2 2-8 0 0,-22 20 36 0 0,27-25-32 0 0,-5 3 17 0 0,0 0 1 0 0,0 1 0 0 0,1 0-1 0 0,0 0 1 0 0,0 0 0 0 0,1 1 0 0 0,0-1-1 0 0,-1 2-21 0 0,-11 16 47 0 0,11-15-41 0 0,-1 0-1 0 0,1 1 0 0 0,1 0 0 0 0,-5 8-5 0 0,2 1 11 0 0,6-16-7 0 0,0 1 1 0 0,0 0-1 0 0,0 0 1 0 0,1 0-1 0 0,0 0 1 0 0,0 0-1 0 0,0 0 0 0 0,0 0 1 0 0,0 0-1 0 0,1 0 1 0 0,0 1-1 0 0,0 1-4 0 0,-1 21 30 0 0,0-22-27 0 0,1-1-1 0 0,0 1 1 0 0,0-1 0 0 0,0 0-1 0 0,0 1 1 0 0,1-1-1 0 0,0 1 1 0 0,0-1 0 0 0,1 5-3 0 0,1-2 2 0 0,0-1 0 0 0,0 1 0 0 0,0 0 0 0 0,1-1 1 0 0,0 1-1 0 0,0-1 0 0 0,1 0 0 0 0,0-1 0 0 0,0 1 0 0 0,0-1 1 0 0,0 0-1 0 0,1 0 0 0 0,0-1 0 0 0,0 1 0 0 0,1-1 0 0 0,-1-1 1 0 0,1 1-1 0 0,-1-1 0 0 0,2 0-2 0 0,18 10 5 0 0,-19-9-3 0 0,1 0-1 0 0,0 0 1 0 0,0-1-1 0 0,1 0 1 0 0,-1-1-1 0 0,0 1 1 0 0,9 0-2 0 0,0-1 9 0 0,5 0 63 0 0,0 0-1 0 0,14-1-71 0 0,-15-2 133 0 0,-14 2-76 0 0,0-1 1 0 0,-1-1-1 0 0,1 1 1 0 0,0-1 0 0 0,0 0-1 0 0,-1-1 1 0 0,1 0-58 0 0,23-13 172 0 0,-27 13-150 0 0,1-1 1 0 0,-1 1-1 0 0,1 0 0 0 0,0 1 1 0 0,0-1-1 0 0,0 0 0 0 0,0 1 1 0 0,2 0-23 0 0,-6 1-9 0 0,0 0 0 0 0,1 0 0 0 0,-1 0 0 0 0,0 0 0 0 0,1 0 0 0 0,-1 0 0 0 0,0 0 0 0 0,0 0 1 0 0,1 0-1 0 0,-1 0 0 0 0,0 0 0 0 0,1 0 0 0 0,-1-1 0 0 0,0 1 0 0 0,1 0 0 0 0,-1 0 0 0 0,0 0 0 0 0,0 0 1 0 0,1-1-1 0 0,-1 1 0 0 0,0 0 0 0 0,0 0 0 0 0,1 0 0 0 0,-1-1 0 0 0,0 1 0 0 0,0 0 0 0 0,1 0 0 0 0,-1-1 1 0 0,0 1-1 0 0,0 0 0 0 0,0-1 0 0 0,0 1 0 0 0,0 0 0 0 0,0-1 0 0 0,1 1 0 0 0,-1 0 0 0 0,0 0 0 0 0,0-1 0 0 0,0 1 1 0 0,0 0-1 0 0,0-1 0 0 0,0 1 0 0 0,0-1 9 0 0,0-2-1120 0 0,0 1-6393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2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7632 0 0,'2'0'0'0'0,"2"0"4"0"0,1 0 1 0 0,-1 0-1 0 0,1-1 0 0 0,-1 1 0 0 0,0-1 1 0 0,1 0-1 0 0,-1 0 0 0 0,3-1-4 0 0,30-5 79 0 0,-14 1-73 0 0,0 1 0 0 0,0 1 0 0 0,1 0 1 0 0,-1 2-1 0 0,2 1-6 0 0,213-11 113 0 0,-200 8-1066 0 0,-30 3-3999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2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13 400 5824 0 0,'1'0'118'0'0,"-1"0"0"0"0,1 0 0 0 0,0 0 1 0 0,0 0-1 0 0,-1 0 0 0 0,1 0 0 0 0,0 0 0 0 0,-1 0 1 0 0,1 0-1 0 0,0 0 0 0 0,-1-1 0 0 0,1 1 0 0 0,0 0 1 0 0,-1 0-1 0 0,1-1 0 0 0,-1 1 0 0 0,1 0 0 0 0,0-1 1 0 0,-1 1-1 0 0,1-1-118 0 0,-4-9 1945 0 0,-2-7-1197 0 0,1-2-287 0 0,0 3-186 0 0,0 0-1 0 0,2-1 1 0 0,0 1-1 0 0,0-1 1 0 0,2 1-1 0 0,0-1 1 0 0,2-13-275 0 0,3-20 534 0 0,-6 43-436 0 0,1 0-1 0 0,1 0 1 0 0,-1 0-1 0 0,1 0 0 0 0,0 0 1 0 0,1 1-1 0 0,-1-1 1 0 0,2 0-1 0 0,-1 1 1 0 0,1-1-1 0 0,-1 1 1 0 0,4-5-98 0 0,-5 10 42 0 0,0 0 0 0 0,-1 1 1 0 0,1-1-1 0 0,0 0 1 0 0,0 1-1 0 0,0-1 0 0 0,0 1 1 0 0,0-1-1 0 0,-1 1 0 0 0,1-1 1 0 0,0 1-1 0 0,0-1 1 0 0,0 1-1 0 0,0 0 0 0 0,0 0 1 0 0,0-1-1 0 0,0 1 1 0 0,0 0-1 0 0,1 0 0 0 0,-1 0 1 0 0,0 0-1 0 0,0 0 1 0 0,0 1-1 0 0,0-1 0 0 0,0 0 1 0 0,0 0-1 0 0,0 1 1 0 0,0-1-1 0 0,0 0 0 0 0,0 1 1 0 0,0-1-1 0 0,-1 1 1 0 0,1-1-1 0 0,0 1 0 0 0,0 0 1 0 0,0-1-1 0 0,0 1 0 0 0,-1 0 1 0 0,1 0-1 0 0,0 0-42 0 0,6 5 167 0 0,0 1 0 0 0,-1 0-1 0 0,0 1 1 0 0,2 3-167 0 0,-1-2-11 0 0,7 10 188 0 0,0 1 0 0 0,1 4-177 0 0,-3-5 179 0 0,1 0-1 0 0,7 8-178 0 0,-15-21 39 0 0,0-1 1 0 0,1 1-1 0 0,0-1 1 0 0,0 0-1 0 0,0 0 0 0 0,1-1 1 0 0,0 1-1 0 0,-1-2 1 0 0,2 1-40 0 0,8 5 12 0 0,-2 0 1 0 0,1 0 0 0 0,9 10-13 0 0,-13-11 0 0 0,10 9 0 0 0,-19-14 0 0 0,0-1 0 0 0,0 0 0 0 0,0 0 0 0 0,0-1 0 0 0,0 1 0 0 0,1 0 0 0 0,-1-1 0 0 0,0 1 0 0 0,1-1 0 0 0,0 0 0 0 0,-1 0 0 0 0,1 0 0 0 0,0 0 0 0 0,-1-1 0 0 0,1 1 0 0 0,0-1 0 0 0,0 1 0 0 0,0-1 0 0 0,1 0 0 0 0,63-4-320 0 0,-64 4 287 0 0,-1-1-1 0 0,1 1 0 0 0,0-1 0 0 0,-1 0 1 0 0,1 1-1 0 0,0-1 0 0 0,-1 0 0 0 0,1-1 1 0 0,-1 1-1 0 0,1 0 0 0 0,-1-1 0 0 0,0 0 1 0 0,2 0 32 0 0,27-27-296 0 0,-24 22 221 0 0,-3 4 88 0 0,-1-1 0 0 0,0 1-1 0 0,0-1 1 0 0,0 0 0 0 0,0 0-1 0 0,-1 0 1 0 0,1 0-1 0 0,-1 0 1 0 0,0 0 0 0 0,0-1-1 0 0,0 1 1 0 0,-1-1 0 0 0,0 0-1 0 0,0 1 1 0 0,0-1-1 0 0,0 0 1 0 0,-1 1 0 0 0,0-1-1 0 0,0 0 1 0 0,0 0-1 0 0,0 0 1 0 0,-1 1 0 0 0,0-1-1 0 0,0 0 1 0 0,0 1 0 0 0,-1-1-1 0 0,1 1 1 0 0,-2-4-12 0 0,-2-4 90 0 0,0-1 0 0 0,1 1 0 0 0,-1-7-90 0 0,3 8 66 0 0,-1-1 0 0 0,-1 2 0 0 0,0-1 0 0 0,-1-2-66 0 0,3 9 12 0 0,0 0-1 0 0,1 0 0 0 0,0 0 1 0 0,0-1-1 0 0,0 1 0 0 0,0 0 1 0 0,1-1-1 0 0,0 1 0 0 0,-1-1 1 0 0,2 1-1 0 0,-1 0 0 0 0,0-1 0 0 0,1 1-11 0 0,5-18-2318 0 0,-5 19-9102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2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1 167 9744 0 0,'23'-10'2306'0'0,"-3"0"-2337"0"0,-1 2 0 0 0,1 0 0 0 0,1 1 0 0 0,12-2 31 0 0,-8 3-75 0 0,0-2 0 0 0,16-8 75 0 0,124-55-206 0 0,-143 60-1266 0 0,-17 8-5746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3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65 7232 0 0,'1'0'53'0'0,"0"0"0"0"0,0 0-1 0 0,1 1 1 0 0,-1-1 0 0 0,0 0 0 0 0,0 0 0 0 0,0 1 0 0 0,0-1 0 0 0,0 1 0 0 0,0-1-1 0 0,0 1 1 0 0,0-1 0 0 0,0 1 0 0 0,0 0 0 0 0,0 0 0 0 0,0-1 0 0 0,0 1 0 0 0,0 0 0 0 0,-1 0-1 0 0,1 0 1 0 0,0 0 0 0 0,-1 0 0 0 0,1 0 0 0 0,0 0 0 0 0,-1 0 0 0 0,1 0 0 0 0,-1 0-53 0 0,10 36 2362 0 0,-5-14-1691 0 0,1 21-596 0 0,-5-36-56 0 0,-1 0 0 0 0,2 1 1 0 0,-1-1-1 0 0,2 4-19 0 0,37 113 307 0 0,-35-112-314 0 0,5 13-25 0 0,-10-25 31 0 0,0 0-1 0 0,0 0 1 0 0,1 0-1 0 0,-1 0 1 0 0,0 0-1 0 0,0 0 1 0 0,-1 0 0 0 0,1 0-1 0 0,0 0 1 0 0,0 0-1 0 0,0 0 1 0 0,-1 0-1 0 0,1 0 1 0 0,0 0-1 0 0,-1 0 1 0 0,1 0-1 0 0,-1 0 1 0 0,0 0-1 0 0,1 0 1 0 0,-1 0-1 0 0,1 0 1 0 0,-2 0 1 0 0,-9 15-1585 0 0,10-15-5919 0 0</inkml:trace>
  <inkml:trace contextRef="#ctx0" brushRef="#br0" timeOffset="1">0 80 7232 0 0,'2'-1'12'0'0,"1"1"-1"0"0,-1-1 1 0 0,0 1 0 0 0,0-1 0 0 0,1 0 0 0 0,-1 0 0 0 0,0 0 0 0 0,0 0-1 0 0,0 0 1 0 0,1-2-12 0 0,18-6 143 0 0,-2 5 4 0 0,-14 4-107 0 0,-1-1 0 0 0,0 0-1 0 0,0 0 1 0 0,0 0 0 0 0,0-1-1 0 0,3-1-39 0 0,-2 1 35 0 0,0 1 0 0 0,0-1 0 0 0,0 1-1 0 0,0 0 1 0 0,0 0 0 0 0,0 1 0 0 0,0-1-1 0 0,4 1-34 0 0,20-2 77 0 0,2-4-78 0 0,1 2-1 0 0,31 0 2 0 0,-10 0-16 0 0,-31 2 9 0 0,0 1 0 0 0,8 0 7 0 0,-11 1-4 0 0,1-1 0 0 0,-1-1 0 0 0,2-1 4 0 0,-2 0 4 0 0,-1 1 0 0 0,1 1 0 0 0,17 1-4 0 0,42 0 106 0 0,-51-1-618 0 0,0 1 0 0 0,4 1 512 0 0,6 5-5202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3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587 102 5720 0 0,'-12'-14'1600'0'0,"7"5"-351"0"0,-5-2-696 0 0,8 8-505 0 0,0 0 0 0 0,0 1-1 0 0,-1-1 1 0 0,1 1 0 0 0,-1 0 0 0 0,1 0 0 0 0,-1 0 0 0 0,-2-1-48 0 0,-13-7 254 0 0,-1 2-1 0 0,0 0 1 0 0,-1 1 0 0 0,-18-4-254 0 0,34 10 48 0 0,0 1 0 0 0,0 0-1 0 0,0-1 1 0 0,0 1 0 0 0,0 0 0 0 0,-4 1-48 0 0,-18-1 277 0 0,22 0-217 0 0,0-1 0 0 0,0 1 1 0 0,0 0-1 0 0,0 0 0 0 0,0 1 0 0 0,0-1 1 0 0,0 1-1 0 0,0 0 0 0 0,0 0 1 0 0,0 0-1 0 0,1 0 0 0 0,-1 1 1 0 0,0-1-1 0 0,1 1 0 0 0,-1 0 0 0 0,1 0 1 0 0,0 1-1 0 0,-1-1 0 0 0,1 1 1 0 0,0-1-1 0 0,1 1 0 0 0,-3 3-60 0 0,-9 8 178 0 0,13-13-164 0 0,-1 0-1 0 0,1 0 0 0 0,-1 1 0 0 0,1-1 1 0 0,0 1-1 0 0,0-1 0 0 0,-1 1 1 0 0,1 0-1 0 0,0-1 0 0 0,0 1 1 0 0,0 0-1 0 0,1 0 0 0 0,-1 0 0 0 0,0-1 1 0 0,1 1-1 0 0,-1 0 0 0 0,1 0 1 0 0,0 0-1 0 0,-1 0 0 0 0,1 0 1 0 0,0 1-14 0 0,-2 26 235 0 0,1-26-218 0 0,1 2 1 0 0,-1-1-1 0 0,1 0 0 0 0,0 0 1 0 0,-1 0-1 0 0,2 0 0 0 0,-1 0 1 0 0,0 0-1 0 0,1 0 1 0 0,0 0-1 0 0,0 0 0 0 0,0 0 1 0 0,1 0-1 0 0,-1-1 0 0 0,1 1 1 0 0,0 0-1 0 0,0-1 1 0 0,0 1-1 0 0,1 0-17 0 0,42 49 244 0 0,25 20-244 0 0,20 7 169 0 0,-81-71-150 0 0,-1-1 0 0 0,1 1 0 0 0,-2 1 0 0 0,1 0 0 0 0,-1 0 0 0 0,-1 0 0 0 0,0 1 0 0 0,0 0 0 0 0,1 4-19 0 0,-6-12 20 0 0,0-1 0 0 0,0 1 0 0 0,0 0 0 0 0,-1 0 0 0 0,1-1-1 0 0,-1 1 1 0 0,1 0 0 0 0,-1 0 0 0 0,0 0 0 0 0,0 0 0 0 0,0 0 0 0 0,-1 0-20 0 0,1-2 21 0 0,-1 1 0 0 0,1-1 0 0 0,-1 0 0 0 0,0 1 0 0 0,1-1-1 0 0,-1 0 1 0 0,0 0 0 0 0,0 0 0 0 0,0 1 0 0 0,0-1 0 0 0,0 0 0 0 0,0 0 0 0 0,0-1 0 0 0,0 1 0 0 0,0 0-1 0 0,-1 0 1 0 0,1 0 0 0 0,0-1 0 0 0,0 1 0 0 0,-1-1 0 0 0,1 1 0 0 0,0-1 0 0 0,-1 1 0 0 0,1-1 0 0 0,-1 0 0 0 0,0 1-21 0 0,-19 2 133 0 0,1-1 0 0 0,-1 0 0 0 0,-10-2-133 0 0,8 1 44 0 0,1 0-1 0 0,-17 4-43 0 0,-34 1 90 0 0,10-1 70 0 0,54-4-144 0 0,1-1 0 0 0,-1 0 1 0 0,1-1-1 0 0,-1 0 0 0 0,1 0 1 0 0,-1 0-1 0 0,-4-3-16 0 0,2 1 15 0 0,-1 1 0 0 0,0 0 1 0 0,-6 1-16 0 0,5 0-491 0 0,0 1 0 0 0,0-2 1 0 0,0 0-1 0 0,-3-1 491 0 0,10 1-9813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4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5120 0 0,'0'0'400'0'0,"0"0"0"0"0,0 0 0 0 0,0 0-54 0 0,4 5-212 0 0,10 17-54 0 0,-11-17 30 0 0,-1-1 0 0 0,1 1 1 0 0,-1-1-1 0 0,0 1 0 0 0,0 0 1 0 0,-1 0-1 0 0,0 0 0 0 0,1 2-110 0 0,0 1 159 0 0,8 41 216 0 0,2 35-375 0 0,-4-25 146 0 0,3 2-146 0 0,11 33 300 0 0,-20-84-222 0 0,0 0-1 0 0,-1-1 1 0 0,0 1-1 0 0,-1 0 1 0 0,0 0-1 0 0,-1 10-77 0 0,0-7 222 0 0,0 1 0 0 0,2-1 0 0 0,0 7-222 0 0,-1-19-49 0 0,0 0-1 0 0,1-1 1 0 0,-1 1-1 0 0,0 0 1 0 0,1 0-1 0 0,-1 0 1 0 0,1-1 0 0 0,-1 1-1 0 0,0 0 1 0 0,1 0-1 0 0,0-1 1 0 0,-1 1-1 0 0,1 0 1 0 0,-1-1-1 0 0,1 1 1 0 0,0-1 0 0 0,-1 1-1 0 0,1-1 1 0 0,0 1-1 0 0,0-1 1 0 0,-1 0-1 0 0,1 1 1 0 0,0-1 0 0 0,0 0-1 0 0,0 1 50 0 0,0-1-6173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5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1 605 6016 0 0,'2'0'-6'0'0,"-1"0"0"0"0,1 0 0 0 0,0-1 0 0 0,0 1 0 0 0,0-1 0 0 0,-1 1 0 0 0,1-1-1 0 0,0 0 1 0 0,0 0 0 0 0,-1 0 0 0 0,1 0 0 0 0,-1 0 0 0 0,1 0 0 0 0,-1 0 0 0 0,1 0 0 0 0,-1-1 0 0 0,0 1 0 0 0,1 0 0 0 0,-1-1 0 0 0,0 1 0 0 0,0-1 0 0 0,0 0 0 0 0,0 1 0 0 0,-1-1 0 0 0,1 0 0 0 0,0 1 0 0 0,-1-1 0 0 0,1-1 6 0 0,3-8-55 0 0,-1-1 0 0 0,-1 1-1 0 0,0-1 1 0 0,0-4 55 0 0,1-3-9 0 0,0-12 412 0 0,-2 1 0 0 0,0-1-1 0 0,-4-19-402 0 0,1-16 703 0 0,-1 9 28 0 0,1 38-86 0 0,1 1 0 0 0,1 0 0 0 0,1-7-645 0 0,-1 24 42 0 0,0-1 0 0 0,0 1 1 0 0,0 0-1 0 0,0-1 0 0 0,1 1 0 0 0,-1 0 0 0 0,1 0 0 0 0,-1-1 0 0 0,1 1 0 0 0,-1 0 0 0 0,1 0 0 0 0,0 0 0 0 0,-1 0 0 0 0,1 0 0 0 0,0 0 0 0 0,0 0 0 0 0,0 0 0 0 0,0 0 0 0 0,0 0 1 0 0,0 0-1 0 0,0 0 0 0 0,0 0-42 0 0,1 1 293 0 0,-2-1-246 0 0,0 1 1 0 0,0-1-1 0 0,1 1 1 0 0,-1 0-1 0 0,0-1 1 0 0,1 1-1 0 0,-1 0 1 0 0,0-1-1 0 0,1 1 1 0 0,-1 0-1 0 0,0 0 1 0 0,1-1-1 0 0,-1 1 1 0 0,1 0-1 0 0,-1 0 1 0 0,0 0-1 0 0,1-1 1 0 0,-1 1-1 0 0,1 0 1 0 0,-1 0-1 0 0,1 0-47 0 0,2 1 86 0 0,1 1 0 0 0,-1 0 0 0 0,0 0 0 0 0,0 0 0 0 0,1 0 0 0 0,-1 0 0 0 0,0 1 0 0 0,-1-1-1 0 0,1 1 1 0 0,0-1 0 0 0,-1 1 0 0 0,0 0 0 0 0,1 0 0 0 0,0 3-86 0 0,44 56 429 0 0,3-3 1 0 0,31 28-430 0 0,-53-58 258 0 0,69 66 826 0 0,-88-88-974 0 0,-1 0 0 0 0,1 0 0 0 0,0-1 0 0 0,1 0 0 0 0,0 0 0 0 0,0-1-1 0 0,7 2-109 0 0,-8-2 204 0 0,-9-5-196 0 0,0 0 0 0 0,1 0 0 0 0,-1 1 0 0 0,1-1-1 0 0,-1 0 1 0 0,0 0 0 0 0,1 0 0 0 0,-1 0 0 0 0,1 1-1 0 0,-1-1 1 0 0,1 0 0 0 0,-1 0 0 0 0,0 0 0 0 0,1 0 0 0 0,-1 0-1 0 0,1 0 1 0 0,-1 0 0 0 0,1 0 0 0 0,-1 0 0 0 0,1 0-1 0 0,-1-1 1 0 0,0 1 0 0 0,1 0 0 0 0,-1 0 0 0 0,1 0-1 0 0,-1 0 1 0 0,1-1 0 0 0,-1 1 0 0 0,0 0 0 0 0,1 0-1 0 0,-1-1 1 0 0,0 1 0 0 0,1 0 0 0 0,-1-1-8 0 0,2 0 3 0 0,-2 1-5 0 0,0 0 0 0 0,1 0 0 0 0,-1 0 0 0 0,1-1 1 0 0,-1 1-1 0 0,0 0 0 0 0,1 0 0 0 0,-1 0 0 0 0,1-1 1 0 0,-1 1-1 0 0,0 0 0 0 0,1-1 0 0 0,-1 1 0 0 0,0 0 1 0 0,0-1-1 0 0,1 1 0 0 0,-1 0 0 0 0,0-1 1 0 0,0 1-1 0 0,0-1 0 0 0,1 1 0 0 0,-1-1 0 0 0,0 1 1 0 0,0 0-1 0 0,0-1 0 0 0,0 1 0 0 0,0-1 0 0 0,0 0 2 0 0,2-7-70 0 0,3-7-31 0 0,1-3 69 0 0,-6-3 13 0 0,-2 1-1 0 0,0-1 1 0 0,-2 1 0 0 0,0 0-1 0 0,-1 0 1 0 0,-7-18 19 0 0,-12-29-37 0 0,10 28 102 0 0,1 1 0 0 0,-1-14-65 0 0,12 41 83 0 0,1 0 0 0 0,0 0 0 0 0,1-1 0 0 0,0 1 0 0 0,0 0 0 0 0,2-7-83 0 0,0 15 1 0 0,0 0 0 0 0,1-1 0 0 0,-1 1 0 0 0,1 0 0 0 0,0 0 0 0 0,-1 0 0 0 0,1 1 0 0 0,1-1 0 0 0,-1 1 1 0 0,3-2-2 0 0,6-6-2143 0 0,-10 8-8682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5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4816 0 0,'2'3'248'0'0,"0"-1"-1"0"0,-1 1 1 0 0,1-1 0 0 0,-1 1-1 0 0,1-1 1 0 0,-1 1 0 0 0,0 0-1 0 0,0 0 1 0 0,0 0-248 0 0,12 22 1819 0 0,23 31-1821 0 0,-29-44-19 0 0,0 0-1 0 0,0-1 1 0 0,1 0 0 0 0,1 0 0 0 0,-1-1-1 0 0,2 0 1 0 0,8 6 21 0 0,1 0-202 0 0,-13-10 121 0 0,0-2 0 0 0,0 1 0 0 0,0-1 0 0 0,5 3 81 0 0,-9-6-3 0 0,0 0 0 0 0,0 0 0 0 0,1 0 0 0 0,-1-1 0 0 0,0 1 0 0 0,1-1 0 0 0,-1 1 0 0 0,1-1 0 0 0,-1 0 0 0 0,0 0 0 0 0,1 0 0 0 0,-1 0 0 0 0,1 0-1 0 0,-1-1 1 0 0,0 1 0 0 0,2-1 3 0 0,8-2 99 0 0,-10 3-70 0 0,0 0 0 0 0,0-1 1 0 0,0 1-1 0 0,0-1 0 0 0,0 0 0 0 0,0 1 1 0 0,0-1-1 0 0,0 0 0 0 0,0 0 1 0 0,0 0-1 0 0,-1 0 0 0 0,1-1 0 0 0,0 1 1 0 0,-1 0-1 0 0,1-1 0 0 0,0 1 1 0 0,-1-1-1 0 0,0 0 0 0 0,1 1 1 0 0,-1-1-1 0 0,0 0 0 0 0,0 0 0 0 0,1-1-29 0 0,14-23 527 0 0,-11 19-400 0 0,-1 1-1 0 0,0-1 1 0 0,0 0 0 0 0,1-4-127 0 0,8-20 416 0 0,-7 17-132 0 0,0-1 1 0 0,-1-1-1 0 0,1-5-284 0 0,-5 15 154 0 0,0 0 0 0 0,-1 0-1 0 0,1-1 1 0 0,-1 1 0 0 0,0 0 0 0 0,-1 0 0 0 0,1-1 0 0 0,-1 1 0 0 0,-1 0 0 0 0,0-3-154 0 0,-1-1 324 0 0,0 0 0 0 0,0 0 0 0 0,-1 1 0 0 0,-1 0 0 0 0,0 0 0 0 0,0 0 0 0 0,0 0 1 0 0,-1 1-1 0 0,0 0 0 0 0,-7-6-324 0 0,12 13 199 0 0,1 1-25 0 0,0 0-98 0 0,0 0-16 0 0,0-5 49 0 0,0 9-2539 0 0,0-3-7719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5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8640 0 0,'-5'39'432'0'0,"4"-33"-332"0"0,0 0 0 0 0,0 0 0 0 0,0 1-1 0 0,0-1 1 0 0,1 0 0 0 0,0 0 0 0 0,1 0-1 0 0,0 3-99 0 0,2 13 47 0 0,-1 0 0 0 0,-1 0-1 0 0,-2 0 1 0 0,0 9-47 0 0,-1 18 1 0 0,0-17-4 0 0,1-26 10 0 0,0 0 0 0 0,0-1 1 0 0,1 1-1 0 0,0 0 0 0 0,0 0 0 0 0,1 0 1 0 0,0 0-1 0 0,0 1-7 0 0,1 3 148 0 0,-1 1-1 0 0,0-1 1 0 0,-1 1-1 0 0,0-1 1 0 0,-1 6-148 0 0,0 9-914 0 0,1-24-6183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6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17 8840 0 0,'-1'4'1066'0'0,"-2"-9"-342"0"0,-4-8-137 0 0,7 13-583 0 0,0 0 0 0 0,0 0-1 0 0,0 0 1 0 0,-1-1 0 0 0,1 1 0 0 0,0 0-1 0 0,0 0 1 0 0,0 0 0 0 0,0 0-1 0 0,-1-1 1 0 0,1 1 0 0 0,0 0 0 0 0,0 0-1 0 0,0 0 1 0 0,-1 0 0 0 0,1 0 0 0 0,0 0-1 0 0,0 0 1 0 0,0 0 0 0 0,-1 0-1 0 0,1 0 1 0 0,0 0 0 0 0,0 0 0 0 0,-1 0-1 0 0,1 0 1 0 0,0 0 0 0 0,0 0-1 0 0,-1 0 1 0 0,1 0 0 0 0,0 0 0 0 0,0 0-1 0 0,0 0 1 0 0,-1 0 0 0 0,1 0 0 0 0,0 0-1 0 0,0 0 1 0 0,0 0 0 0 0,-1 1-1 0 0,1-1 1 0 0,0 0 0 0 0,0 0 0 0 0,0 0-1 0 0,0 0 1 0 0,-1 1 0 0 0,1-1-1 0 0,0 0 1 0 0,0 0 0 0 0,0 0 0 0 0,0 1-4 0 0,-11 16 0 0 0,0 2 0 0 0,2-1 0 0 0,0 1 0 0 0,1 1 0 0 0,-1 7 0 0 0,4-14-4 0 0,2 1 1 0 0,0 0 0 0 0,0-1 0 0 0,1 1-1 0 0,1 0 1 0 0,0 0 0 0 0,1 3 3 0 0,1 12 66 0 0,2-1 0 0 0,1 1 1 0 0,1 1-67 0 0,-4-25 25 0 0,1 1 0 0 0,0-1 0 0 0,0 1 0 0 0,0-1 1 0 0,0 0-1 0 0,1 1 0 0 0,0-1 0 0 0,0 0 0 0 0,1-1 1 0 0,-1 1-1 0 0,1-1 0 0 0,0 1 0 0 0,0-1 1 0 0,0 0-1 0 0,1-1 0 0 0,-1 1 0 0 0,1-1 0 0 0,0 0 1 0 0,0 0-1 0 0,0 0 0 0 0,5 1-25 0 0,-5-3 1 0 0,-3 0 1 0 0,1 0 0 0 0,0 0 0 0 0,0-1 0 0 0,-1 1 1 0 0,1-1-1 0 0,0 0 0 0 0,0 1 0 0 0,-1-1 0 0 0,1-1 0 0 0,0 1 0 0 0,1-1-2 0 0,1 0 3 0 0,1-1 0 0 0,-1 0 1 0 0,0 0-1 0 0,0-1 0 0 0,0 0 0 0 0,0 0 1 0 0,0 0-1 0 0,-1 0 0 0 0,1-1 0 0 0,-1 0 0 0 0,0 0 1 0 0,0 0-1 0 0,0 0 0 0 0,1-3-3 0 0,12-11 83 0 0,-14 13-40 0 0,-1 1 0 0 0,1 0-1 0 0,-1-1 1 0 0,0 1 0 0 0,-1-1 0 0 0,1 0 0 0 0,-1 0 0 0 0,0 0-1 0 0,0 1 1 0 0,0-1 0 0 0,-1 0 0 0 0,0 0 0 0 0,0 0 0 0 0,0-2-43 0 0,0-2 104 0 0,0-6 3 0 0,-1 0 0 0 0,0 0 0 0 0,-1 0 0 0 0,-1 0 0 0 0,0 1 0 0 0,-1-1 0 0 0,0 1 0 0 0,-2-1 0 0 0,1 1 0 0 0,-2 1 0 0 0,0-1 0 0 0,0 1 1 0 0,-1 1-1 0 0,-6-8-107 0 0,-8 0 217 0 0,19 18-170 0 0,0-1 0 0 0,0 1 0 0 0,0-1 1 0 0,0 0-1 0 0,0 0 0 0 0,1 0 0 0 0,-1 0 0 0 0,1-1 1 0 0,0 1-1 0 0,0-2-47 0 0,-7-7 205 0 0,8 11-307 0 0,1 1 1 0 0,-1-1-1 0 0,0 0 1 0 0,1 0-1 0 0,-1 1 1 0 0,1-1 0 0 0,-1 0-1 0 0,1 0 1 0 0,-1 0-1 0 0,1 0 1 0 0,-1 0-1 0 0,1 1 1 0 0,0-1-1 0 0,0 0 1 0 0,-1 0 0 0 0,1 0-1 0 0,0 0 1 0 0,0 0 101 0 0,0 0-9672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6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6128 0 0,'6'25'455'0'0,"-5"-21"-347"0"0,0 0-1 0 0,0 0 1 0 0,0-1 0 0 0,0 1 0 0 0,0 0-1 0 0,-1 0 1 0 0,0 2-108 0 0,3 37 472 0 0,1-1-1 0 0,5 21-471 0 0,5 33 112 0 0,-13-77-109 0 0,2-1 0 0 0,0 1 0 0 0,1-1 0 0 0,1 0 0 0 0,0 0-3 0 0,-2-11 1 0 0,0 1 0 0 0,1-1 1 0 0,0 0-1 0 0,0-1 0 0 0,0 1 1 0 0,0-1-1 0 0,1 0 0 0 0,1 0 1 0 0,-1 0-1 0 0,1 0 0 0 0,-1-1 0 0 0,2 0 1 0 0,1 1-2 0 0,-3-3-9 0 0,0 2 80 0 0,0-1 0 0 0,1 0 0 0 0,0-1 0 0 0,0 1 0 0 0,0-1-1 0 0,0-1 1 0 0,0 1 0 0 0,0-1 0 0 0,1 0 0 0 0,0 0 0 0 0,-1-1 0 0 0,1 1 0 0 0,0-2 0 0 0,2 1-71 0 0,-1-1 115 0 0,0-1 0 0 0,1 0 0 0 0,-1-1 1 0 0,0 0-1 0 0,0 0 0 0 0,0-1 0 0 0,0 1 0 0 0,0-2 1 0 0,-1 1-1 0 0,1-1 0 0 0,-1-1 0 0 0,0 1 1 0 0,0-1-1 0 0,-1 0 0 0 0,1-1 0 0 0,4-4-115 0 0,-1-1 168 0 0,0 0 0 0 0,-1-1-1 0 0,0 0 1 0 0,0 0 0 0 0,-2-1 0 0 0,1 0-1 0 0,-2-1 1 0 0,0 1 0 0 0,0-3-168 0 0,-1 3 176 0 0,0-1-1 0 0,-1 1 1 0 0,-1-1 0 0 0,0-1-176 0 0,-2 9 82 0 0,-1 0 1 0 0,0 0-1 0 0,0 0 0 0 0,0-1 0 0 0,-1 1 1 0 0,0 0-1 0 0,0 0 0 0 0,-1 0 0 0 0,1 0 1 0 0,-1 0-1 0 0,-1 0-82 0 0,-3-6 133 0 0,0 1 0 0 0,0 1 0 0 0,-1-1 0 0 0,-6-6-133 0 0,-17-28 212 0 0,27 40-184 0 0,0-1 0 0 0,-1 0 0 0 0,1 1 0 0 0,-1-1 0 0 0,0 1 0 0 0,-1 0 0 0 0,0 1 0 0 0,-1-2-28 0 0,1 0-1919 0 0,4 4-7667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7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72 5624 0 0,'3'3'72'0'0,"-1"0"0"0"0,1 0 0 0 0,-1 0 0 0 0,0 1 0 0 0,-1-1 0 0 0,1 1 0 0 0,0-1 0 0 0,-1 1 0 0 0,0 0 0 0 0,0 2-72 0 0,9 44 1228 0 0,-6-26-842 0 0,2 11-151 0 0,-2-8 5 0 0,2 0 0 0 0,4 9-240 0 0,-7-23 37 0 0,0 1 0 0 0,-1-1 0 0 0,1 7-37 0 0,6 34 73 0 0,-3-36-43 0 0,-5-16-13 0 0,1 1 0 0 0,-1 0 0 0 0,0 0-1 0 0,-1-1 1 0 0,1 1 0 0 0,-1 0 0 0 0,1 0 0 0 0,-1 0-1 0 0,0 1-16 0 0,0 75 1192 0 0,0-79-1149 0 0,0 0-6 0 0,0 0-2 0 0,0 0 14 0 0,0 0 46 0 0,0 0 14 0 0,0-11 123 0 0,-4-26 19 0 0,3 0 0 0 0,0-1 0 0 0,3-3-251 0 0,-1 21 58 0 0,2-16 108 0 0,1 0 0 0 0,2 0 1 0 0,4-8-167 0 0,-6 31 67 0 0,1 0-1 0 0,0 1 1 0 0,1 0 0 0 0,1 0 0 0 0,0 0 0 0 0,0 1 0 0 0,1 0 0 0 0,0 1 0 0 0,1-1 0 0 0,6-4-67 0 0,6-4 85 0 0,9-11 39 0 0,-27 27-103 0 0,-1 0 0 0 0,1 0-1 0 0,0 1 1 0 0,0-1-1 0 0,0 1 1 0 0,0 0 0 0 0,0 0-1 0 0,0 0 1 0 0,1 1 0 0 0,-1-1-1 0 0,1 1 1 0 0,-1-1-1 0 0,1 1 1 0 0,-1 0 0 0 0,1 1-1 0 0,0-1 1 0 0,2 0-21 0 0,5 0 36 0 0,0 1 1 0 0,1 0 0 0 0,-1 1-1 0 0,1 0 1 0 0,1 0-37 0 0,-9 0 7 0 0,0 1 0 0 0,0-1 1 0 0,0 0-1 0 0,-1 1 0 0 0,1 0 1 0 0,-1 0-1 0 0,1 0 0 0 0,-1 1 1 0 0,1-1-1 0 0,-1 1 0 0 0,0-1 1 0 0,0 1-1 0 0,-1 0 0 0 0,1 0 1 0 0,0 1-1 0 0,-1-1 0 0 0,0 0 1 0 0,0 1-1 0 0,0-1 0 0 0,0 1 1 0 0,0 0-1 0 0,-1 0 0 0 0,0 0 1 0 0,1 2-8 0 0,-1-1 8 0 0,-1 0 0 0 0,1 0 0 0 0,-1 1 1 0 0,0-1-1 0 0,-1 0 0 0 0,1 0 0 0 0,-1 1 1 0 0,0-1-1 0 0,-1 0 0 0 0,1 0 1 0 0,-1 0-1 0 0,0 0 0 0 0,0 0 0 0 0,0-1 1 0 0,-2 4-9 0 0,-1 1 20 0 0,0-1 0 0 0,-1 0 0 0 0,0 0 0 0 0,0 0 0 0 0,0-1 0 0 0,-1 0 0 0 0,-7 6-20 0 0,-52 42 198 0 0,52-43-144 0 0,-5 2-9 0 0,16-12-26 0 0,-1 0 0 0 0,1 1 0 0 0,0 0 0 0 0,0 0 0 0 0,0-1 0 0 0,1 2 0 0 0,-1-1 0 0 0,1 0 0 0 0,-1 0 0 0 0,1 1-1 0 0,0 0 1 0 0,1-1 0 0 0,-1 1 0 0 0,0 0 0 0 0,1 0 0 0 0,0 0 0 0 0,0 0 0 0 0,0 1-19 0 0,0 19 110 0 0,1-23-106 0 0,0 0-1 0 0,0 0 1 0 0,0 0-1 0 0,0 0 1 0 0,0 0-1 0 0,0 0 1 0 0,1 0-1 0 0,-1-1 1 0 0,0 1-1 0 0,1 0 1 0 0,-1 0-1 0 0,0 0 0 0 0,1 0 1 0 0,0-1-1 0 0,-1 1 1 0 0,1 0-1 0 0,-1 0 1 0 0,1-1-1 0 0,0 1 1 0 0,-1 0-1 0 0,1-1 1 0 0,0 1-4 0 0,4 2 12 0 0,0-1 0 0 0,0 1 0 0 0,-1 0 0 0 0,0 1 0 0 0,1-1 0 0 0,-1 1 0 0 0,0 0 0 0 0,-1 0-12 0 0,2 1 12 0 0,0 0-1 0 0,1 0 0 0 0,0-1 1 0 0,-1 0-1 0 0,2 1-11 0 0,7 2 40 0 0,1 0 0 0 0,0-1-1 0 0,0-1 1 0 0,0 0 0 0 0,0-1 0 0 0,1-1-1 0 0,0 0 1 0 0,-1-1 0 0 0,1-1 0 0 0,0 0 0 0 0,12-2-40 0 0,-18 1-6 0 0,0 0 0 0 0,-1-1 1 0 0,1 0-1 0 0,-1-1 1 0 0,3-1 5 0 0,-10 3 13 0 0,0 0 0 0 0,1 0 1 0 0,-1 0-1 0 0,1 0 0 0 0,-1 0 1 0 0,0 0-1 0 0,1 0 1 0 0,-1 1-1 0 0,0-1 0 0 0,1 1-13 0 0,-1 0-212 0 0,0-1-1 0 0,0 1 0 0 0,0-1 1 0 0,0 0-1 0 0,0 1 0 0 0,-1-1 0 0 0,1 0 1 0 0,0-1-1 0 0,0 1 0 0 0,2 0 213 0 0,-2-1-9562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7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217 141 4816 0 0,'-1'-7'185'0'0,"1"7"-130"0"0,0-1 0 0 0,0 0 0 0 0,-1 1 0 0 0,1-1 0 0 0,0 0 0 0 0,0 0 0 0 0,0 1 0 0 0,0-1 0 0 0,0 0 0 0 0,0 0 0 0 0,0 1 0 0 0,0-1 0 0 0,0 0 0 0 0,1 0 0 0 0,-1 1 0 0 0,0-1 0 0 0,0 0 0 0 0,1 1 1 0 0,-1-1-1 0 0,0 0 0 0 0,1 1 0 0 0,-1-1 0 0 0,1 0 0 0 0,-1 1 0 0 0,1-1 0 0 0,-1 1 0 0 0,1-1 0 0 0,-1 1 0 0 0,1-1 0 0 0,-1 1 0 0 0,1-1 0 0 0,0 1 0 0 0,0-1-55 0 0,-1 1 32 0 0,0-1 0 0 0,0 1 0 0 0,1-1 0 0 0,-1 1 0 0 0,0-1 0 0 0,0 1 0 0 0,0-1 0 0 0,0 1 0 0 0,1-1 0 0 0,-1 1 0 0 0,0-1 0 0 0,0 1 0 0 0,0-1 0 0 0,0 1 0 0 0,0-1 0 0 0,0 1 0 0 0,-1-1 0 0 0,1 1 0 0 0,0-1 0 0 0,0 1 0 0 0,0-1 0 0 0,0 1 0 0 0,-1-1 0 0 0,1 1 0 0 0,0-1 0 0 0,0 1 0 0 0,-1-1-32 0 0,-8-21 584 0 0,7 18-520 0 0,-3-10 132 0 0,5 12-164 0 0,-1 0 1 0 0,1 0-1 0 0,-1 0 1 0 0,0 0-1 0 0,1 0 1 0 0,-1 0-1 0 0,0 0 1 0 0,0 0-1 0 0,-1 1 0 0 0,1-1 1 0 0,0 0-1 0 0,-1 1 1 0 0,1-1-1 0 0,-1 1 1 0 0,1-1-1 0 0,-1 1 1 0 0,1 0-1 0 0,-1 0 0 0 0,0 0 1 0 0,0 0-1 0 0,-1-1-32 0 0,-12-5 272 0 0,11 4-69 0 0,0 1-1 0 0,-1 0 1 0 0,1 0 0 0 0,-1 1 0 0 0,0-1 0 0 0,-2 0-203 0 0,5 2 64 0 0,0 0-1 0 0,0 0 1 0 0,0 0-1 0 0,0 0 1 0 0,1 0 0 0 0,-1 1-1 0 0,0-1 1 0 0,0 0-1 0 0,0 1 1 0 0,0-1 0 0 0,0 1-1 0 0,1 0 1 0 0,-1 0 0 0 0,0 0-1 0 0,1 0 1 0 0,-1 0-1 0 0,0 0 1 0 0,1 0 0 0 0,-1 1-64 0 0,-7 6 94 0 0,1 1 0 0 0,0 0 1 0 0,0 0-1 0 0,1 1 0 0 0,1 0 1 0 0,-1 0-1 0 0,1 1 1 0 0,1 0-1 0 0,0 0 0 0 0,1 0 1 0 0,0 0-1 0 0,1 1 0 0 0,0 0 1 0 0,-1 10-95 0 0,0 1 46 0 0,2 0 1 0 0,1 0 0 0 0,0 0 0 0 0,2 0-1 0 0,0-1 1 0 0,2 1 0 0 0,2 9-47 0 0,-2-14 45 0 0,1-1 0 0 0,1 1 0 0 0,0-2 0 0 0,2 1 0 0 0,0 0 0 0 0,0-1 0 0 0,1 0 0 0 0,1-1 0 0 0,1 0 0 0 0,10 13-45 0 0,-15-23 15 0 0,0 0 0 0 0,-1 0 0 0 0,2 0 0 0 0,-1-1 0 0 0,1 0 0 0 0,-1 0 0 0 0,1 0 0 0 0,0 0-1 0 0,0-1 1 0 0,1 0 0 0 0,-1-1 0 0 0,1 1 0 0 0,-1-1 0 0 0,1 0 0 0 0,0-1 0 0 0,1 1-15 0 0,17 6 66 0 0,-21-6-43 0 0,-1 0 0 0 0,1-1 1 0 0,-1 0-1 0 0,1 1 0 0 0,0-1 1 0 0,-1-1-1 0 0,1 1 0 0 0,0 0 0 0 0,0-1 1 0 0,2 0-24 0 0,3-1 9 0 0,-4 1-7 0 0,0-1 0 0 0,0 0 0 0 0,-1 0 0 0 0,1 0 1 0 0,0-1-1 0 0,0 1 0 0 0,-1-1 0 0 0,5-2-2 0 0,48-31-1821 0 0,-55 33-7292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2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26 6632 0 0,'0'0'376'0'0,"0"14"724"0"0,1 14-702 0 0,1-1 1 0 0,2 1 0 0 0,5 25-399 0 0,-2-20 10 0 0,-3-10-3 0 0,1-1 0 0 0,1 0-1 0 0,5 10-6 0 0,7 29 27 0 0,-13-42 40 0 0,0-1 1 0 0,6 14-68 0 0,-6-18 69 0 0,0 1-1 0 0,-1-1 1 0 0,-1 1 0 0 0,1 12-69 0 0,-2-12 203 0 0,1 1 0 0 0,0-1 0 0 0,1 0-1 0 0,6 12-202 0 0,-9-23 133 0 0,0 0-1 0 0,0 0 0 0 0,-1 0 1 0 0,1 0-1 0 0,-1 0 1 0 0,0 0-1 0 0,0 0 0 0 0,0 3-132 0 0,-1 5 789 0 0,-7-34-280 0 0,-1 1-382 0 0,-2-13-35 0 0,-13-43 54 0 0,-8-10-146 0 0,25 66 30 0 0,1 0 0 0 0,0 0 0 0 0,0-13-30 0 0,1 11 27 0 0,-1-1 0 0 0,-3-8-27 0 0,7 27-54 0 0,1 0 0 0 0,0 0 0 0 0,0 0 0 0 0,0 0 0 0 0,1 0 0 0 0,-1-1 1 0 0,1 1-1 0 0,1 0 0 0 0,-1 0 0 0 0,1 0 0 0 0,1-4 54 0 0,2-7-236 0 0,0 1 0 0 0,2 0 0 0 0,0-1 236 0 0,-4 13-10 0 0,0-1-60 0 0,0 0 0 0 0,1 0 0 0 0,-1 1 0 0 0,1-1 1 0 0,0 1-1 0 0,0 0 0 0 0,1 0 0 0 0,-1 0 0 0 0,1 0 0 0 0,-1 1 0 0 0,4-3 70 0 0,46-23-283 0 0,-26 18 221 0 0,0 1 1 0 0,0 1-1 0 0,1 1 0 0 0,0 2 0 0 0,1 1 62 0 0,-24 3 0 0 0,9 0 0 0 0,0 0 0 0 0,0 1 0 0 0,-1 1 0 0 0,1 0 0 0 0,0 1 0 0 0,-1 1 0 0 0,1 0 0 0 0,8 3 0 0 0,11 2 0 0 0,-27-6 4 0 0,-1 0 0 0 0,0 0 0 0 0,0 1 1 0 0,0 0-1 0 0,0-1 0 0 0,0 2 0 0 0,0-1 1 0 0,-1 0-1 0 0,0 1 0 0 0,0 0 0 0 0,0 0 1 0 0,0 0-1 0 0,0 1 0 0 0,-1-1 0 0 0,0 1 1 0 0,0 0-1 0 0,0 0 0 0 0,0 0 0 0 0,-1 0 1 0 0,0 0-1 0 0,0 1 0 0 0,1 2-4 0 0,-2 4 86 0 0,1-8-55 0 0,-1 0 0 0 0,0 1 0 0 0,-1 0 0 0 0,1-1 0 0 0,-1 1-1 0 0,0-1 1 0 0,0 1 0 0 0,0 0 0 0 0,-1-1 0 0 0,1 1 0 0 0,-1-1 0 0 0,0 1 0 0 0,0-1 0 0 0,-1 1 0 0 0,0-1 0 0 0,1 0-1 0 0,-1 0 1 0 0,-1 0 0 0 0,1 1-31 0 0,-4 1 58 0 0,1 1-1 0 0,-1-1 1 0 0,0-1-1 0 0,0 1 1 0 0,0-1-1 0 0,-7 4-57 0 0,-6 6 249 0 0,14-12-209 0 0,-1 1 0 0 0,0-1 1 0 0,0-1-1 0 0,1 1 1 0 0,-2-1-1 0 0,1 0 1 0 0,0 0-1 0 0,-4 0-40 0 0,-22 7 133 0 0,-19 6 210 0 0,38-12-262 0 0,0 1 1 0 0,1 0-1 0 0,0 0 1 0 0,0 1-1 0 0,0 1 1 0 0,-1 1-82 0 0,1 2 118 0 0,-4 1 18 0 0,16-9-123 0 0,-1 0 0 0 0,0-1 0 0 0,1 1-1 0 0,-1 0 1 0 0,0 0 0 0 0,1-1 0 0 0,-1 1-1 0 0,1 0 1 0 0,-1 0 0 0 0,1 0 0 0 0,0 0 0 0 0,-1 0-1 0 0,1-1 1 0 0,0 1 0 0 0,0 0 0 0 0,-1 0-1 0 0,1 0 1 0 0,0 0 0 0 0,0 0 0 0 0,0 0 0 0 0,0 0-1 0 0,0 0-12 0 0,1 29 198 0 0,-1-21-131 0 0,1-7-55 0 0,-1 1 0 0 0,1-1 1 0 0,-1 0-1 0 0,1 1 1 0 0,0-1-1 0 0,0 0 1 0 0,0 0-1 0 0,0 1 1 0 0,0-1-1 0 0,0 0 0 0 0,0 0 1 0 0,1 0-1 0 0,-1-1 1 0 0,1 1-1 0 0,0 0 1 0 0,-1 0-1 0 0,3 0-12 0 0,36 28 68 0 0,-25-21-30 0 0,10 6 31 0 0,0-2-1 0 0,1-1 1 0 0,1-1 0 0 0,0-1-1 0 0,15 3-68 0 0,-9-3 14 0 0,-13-3 4 0 0,-1-2 1 0 0,1 0-1 0 0,0-1 0 0 0,0-1 0 0 0,0-1 1 0 0,14-1-19 0 0,-23 0-176 0 0,0-2 0 0 0,0 1 0 0 0,0-1 0 0 0,0 0 0 0 0,0-1 0 0 0,0-1 0 0 0,-1 0 0 0 0,1 0 0 0 0,-1-1 0 0 0,0 0 0 0 0,0-1 0 0 0,6-3 176 0 0,-15 7-9216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8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6328 0 0,'9'15'474'0'0,"2"1"292"0"0,-9-14-693 0 0,-1-1-1 0 0,0 1 1 0 0,0 0 0 0 0,0-1 0 0 0,1 1 0 0 0,-2 0 0 0 0,1 0-1 0 0,0 0 1 0 0,0 0 0 0 0,-1 0 0 0 0,1 0 0 0 0,-1 0 0 0 0,1 0-1 0 0,-1 1-72 0 0,5 16 413 0 0,-2-10-365 0 0,0 1 1 0 0,-1 0 0 0 0,0-1-1 0 0,-1 1 1 0 0,0 0 0 0 0,-1 0-1 0 0,0-1 1 0 0,0 1 0 0 0,-2 7-49 0 0,1 19 10 0 0,1-3 48 0 0,-1 8 383 0 0,5 26-441 0 0,-3-54 90 0 0,0-1-1 0 0,2-1 1 0 0,-1 1 0 0 0,2 0-1 0 0,0-1 1 0 0,0 1-1 0 0,5 8-89 0 0,2 2 240 0 0,-3-6 56 0 0,0-1 1 0 0,1-1 0 0 0,9 12-297 0 0,-14-22 78 0 0,0 1 0 0 0,1-1 1 0 0,-1 1-1 0 0,1-1 1 0 0,0-1-1 0 0,0 1 0 0 0,1-1 1 0 0,-1 1-1 0 0,0-2 0 0 0,1 1 1 0 0,0-1-1 0 0,0 1 1 0 0,0-2-1 0 0,0 1 0 0 0,0-1 1 0 0,0 1-1 0 0,0-2 1 0 0,1 1-1 0 0,0-1-78 0 0,-4 0 9 0 0,-1 0-1 0 0,1 1 1 0 0,-1-1 0 0 0,0 1 0 0 0,1-1-1 0 0,-1 1 1 0 0,0 0 0 0 0,0 0-1 0 0,1 0 1 0 0,-1 0 0 0 0,0 0 0 0 0,0 1-9 0 0,10 4 64 0 0,-9-6-34 0 0,0 1 0 0 0,1-1-1 0 0,-1 0 1 0 0,0 0 0 0 0,0 0 0 0 0,0 0-1 0 0,1 0 1 0 0,1-1-30 0 0,6 0-1688 0 0,-9 1-6824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8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0 594 8840 0 0,'4'-8'582'0'0,"10"-5"355"0"0,-4 4-503 0 0,-1-1-277 0 0,-1-1-1 0 0,0 0 1 0 0,0 0 0 0 0,-1-1-1 0 0,-1 1 1 0 0,0-2 0 0 0,0 0-157 0 0,8-23 599 0 0,6-30-599 0 0,11-28 248 0 0,-2 12 124 0 0,-11 27 672 0 0,13-22-1044 0 0,-8 50 707 0 0,-21 24-599 0 0,0 0 1 0 0,0 0 0 0 0,0 1-1 0 0,0-1 1 0 0,1 1-1 0 0,-1 0 1 0 0,1 0 0 0 0,-1-1-1 0 0,1 2 1 0 0,0-1 0 0 0,2-1-109 0 0,1-1 243 0 0,-6 4-220 0 0,0 0-1 0 0,1-1 1 0 0,-1 1-1 0 0,0 0 1 0 0,1 0-1 0 0,-1 0 1 0 0,1 0-1 0 0,-1 0 1 0 0,0-1-1 0 0,1 1 1 0 0,-1 0 0 0 0,1 0-1 0 0,-1 0 1 0 0,0 0-1 0 0,1 0 1 0 0,-1 0-1 0 0,1 0 1 0 0,-1 0-1 0 0,1 1 1 0 0,-1-1-1 0 0,0 0 1 0 0,1 0-1 0 0,-1 0 1 0 0,1 0-1 0 0,-1 0 1 0 0,0 1-1 0 0,1-1 1 0 0,-1 0-1 0 0,0 0 1 0 0,1 1 0 0 0,-1-1-1 0 0,0 0 1 0 0,1 0-1 0 0,-1 1 1 0 0,0-1-1 0 0,0 0 1 0 0,1 1-1 0 0,-1-1 1 0 0,0 1-23 0 0,10 19 189 0 0,-4-6-36 0 0,14 20-81 0 0,-1 1 0 0 0,-1 0 0 0 0,4 18-72 0 0,-7-11 23 0 0,-12-31-17 0 0,1 1 0 0 0,0-1 0 0 0,1 0 0 0 0,3 5-6 0 0,14 26-343 0 0,9 26 343 0 0,-18-39-97 0 0,-10-21 85 0 0,-1 0-1 0 0,0-1 1 0 0,0 1-1 0 0,-1 0 1 0 0,0 0 0 0 0,0 0-1 0 0,-1 0 1 0 0,0 0-1 0 0,-1 4 13 0 0,1 6 1 0 0,7-11 13 0 0,-5-6-12 0 0,-5-3-40 0 0,-2-2-2121 0 0,4 3-8595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8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2 192 8640 0 0,'0'5'2'0'0,"-1"-4"0"0"0,1-1-1 0 0,0 1 0 0 0,0 0 0 0 0,0 0 0 0 0,0-1 0 0 0,0 1 1 0 0,0 0-1 0 0,0 0 0 0 0,0-1 0 0 0,0 1 0 0 0,0 0 0 0 0,0 0 1 0 0,0-1-1 0 0,1 1 0 0 0,-1 0 0 0 0,0 0 0 0 0,0-1 0 0 0,1 1 1 0 0,-1 0-1 0 0,1-1 0 0 0,-1 1 0 0 0,1-1 0 0 0,-1 1 0 0 0,1 0 1 0 0,-1-1-1 0 0,1 1 0 0 0,-1-1 0 0 0,1 1 0 0 0,-1-1 0 0 0,1 0 1 0 0,0 1-1 0 0,-1-1-1 0 0,1 0 0 0 0,-1 1 0 0 0,1-1-1 0 0,-1 0 1 0 0,1 0 0 0 0,-1 0 0 0 0,0 0 0 0 0,1 0 0 0 0,-1 0 0 0 0,1 0 0 0 0,-1 0-1 0 0,1 0 1 0 0,-1 0 0 0 0,1 0 0 0 0,-1 0 0 0 0,1 0 0 0 0,-1 0 0 0 0,0 0 0 0 0,1 0 0 0 0,-1 0-1 0 0,1-1 1 0 0,-1 1 0 0 0,1 0 0 0 0,-1 0 0 0 0,0-1 0 0 0,1 1 0 0 0,-1 0 0 0 0,1 0-1 0 0,-1-1 1 0 0,0 1 0 0 0,0 0 0 0 0,1-1 0 0 0,-1 1 0 0 0,0 0 0 0 0,1-1 0 0 0,-1 0 0 0 0,0 1-7 0 0,60-30-214 0 0,-40 21 175 0 0,42-18-177 0 0,-37 18 100 0 0,-1-1-1 0 0,-1-2 0 0 0,0 0 1 0 0,0-2-1 0 0,1-2 124 0 0,-4 3-92 0 0,0 1-1 0 0,1 2 0 0 0,1 0 1 0 0,-1 1-1 0 0,8-1 93 0 0,-12 3-586 0 0,-10 5-4070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9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272 110 6016 0 0,'0'0'10'0'0,"0"-1"0"0"0,0 1 1 0 0,-1 0-1 0 0,1-1 0 0 0,0 1 0 0 0,0-1 1 0 0,0 1-1 0 0,0 0 0 0 0,0-1 0 0 0,0 1 1 0 0,0-1-1 0 0,0 1 0 0 0,0-1 0 0 0,0 1 1 0 0,0-1-1 0 0,0 1 0 0 0,0 0 0 0 0,0-1 1 0 0,0 1-1 0 0,0-1 0 0 0,1 1 0 0 0,-1-1 1 0 0,0 1-1 0 0,0 0 0 0 0,0-1 1 0 0,1 1-1 0 0,-1 0-10 0 0,2-14 321 0 0,-5 4-98 0 0,2 4-39 0 0,-1 0 0 0 0,0 0 1 0 0,-1 0-1 0 0,1 0 0 0 0,-1 0 1 0 0,0 0-1 0 0,0 1 0 0 0,-1 0 0 0 0,0-1 1 0 0,-4-3-185 0 0,5 7 65 0 0,-1 1 0 0 0,1 0 0 0 0,-1 0 0 0 0,1 0 0 0 0,-1 1 0 0 0,0-1 0 0 0,1 1 0 0 0,-1 0 0 0 0,1 0 0 0 0,-1 0 0 0 0,-3 0-65 0 0,-6 1 165 0 0,6-1-31 0 0,-1 0 1 0 0,1 0-1 0 0,-1 1 1 0 0,1 1 0 0 0,-1-1-1 0 0,1 1 1 0 0,0 1-1 0 0,-1-1 1 0 0,1 1-1 0 0,0 0 1 0 0,1 1 0 0 0,-1 0-1 0 0,1 0 1 0 0,0 0-1 0 0,-1 1 1 0 0,0 1-135 0 0,-15 11 654 0 0,20-16-578 0 0,-1 1-1 0 0,1-1 1 0 0,0 1-1 0 0,-1 0 1 0 0,1 0 0 0 0,0 0-1 0 0,0 0 1 0 0,0 1-1 0 0,0-1 1 0 0,1 0 0 0 0,-1 1-1 0 0,-1 2-75 0 0,2-3 37 0 0,0 0 0 0 0,0 0-1 0 0,0 0 1 0 0,1 0 0 0 0,-1 0 0 0 0,0 0-1 0 0,1 0 1 0 0,-1 0 0 0 0,1 0-1 0 0,0 0 1 0 0,0 1 0 0 0,0-1-1 0 0,0 0 1 0 0,0 0 0 0 0,0 0 0 0 0,0 1-1 0 0,1-1 1 0 0,-1 0 0 0 0,1 0-1 0 0,0 0 1 0 0,0 0 0 0 0,-1 0 0 0 0,1 0-1 0 0,0 0 1 0 0,1 0 0 0 0,-1 0-1 0 0,0-1 1 0 0,1 1 0 0 0,-1 0 0 0 0,1 0-37 0 0,17 20 71 0 0,1-2 1 0 0,0 0-1 0 0,1-1 0 0 0,1-1 1 0 0,11 6-72 0 0,10 9 148 0 0,-33-25-132 0 0,0-1 1 0 0,-1 1 0 0 0,0 1-1 0 0,-1 0 1 0 0,0 0-1 0 0,0 1 1 0 0,-1 0 0 0 0,0 0-1 0 0,-1 1-16 0 0,10 17 17 0 0,-11-20-9 0 0,-1-1 0 0 0,0 1 1 0 0,-1-1-1 0 0,1 1 0 0 0,0 4-8 0 0,2 6 18 0 0,-5-16-13 0 0,0 0 0 0 0,0 1 0 0 0,0-1 0 0 0,0 1 1 0 0,-1 0-1 0 0,1-1 0 0 0,-1 1 0 0 0,1 0 0 0 0,-1-1 0 0 0,0 1 1 0 0,0 0-1 0 0,0-1 0 0 0,-1 2-5 0 0,-1 12 10 0 0,2-14-7 0 0,0 0-1 0 0,0 1 0 0 0,0-1 1 0 0,0 0-1 0 0,-1 0 1 0 0,1 0-1 0 0,-1 0 1 0 0,0 1-1 0 0,0-1 0 0 0,0 0 1 0 0,0 0-1 0 0,0 0 1 0 0,0-1-1 0 0,0 1 1 0 0,0 0-3 0 0,-19 24 13 0 0,18-22-11 0 0,-1 1 1 0 0,1-1 0 0 0,-1 0-1 0 0,0 0 1 0 0,-1-1-1 0 0,1 1 1 0 0,-1-1-1 0 0,0 1 1 0 0,1-1-1 0 0,-1 0 1 0 0,-1 0 0 0 0,-2 1-3 0 0,-32 12 30 0 0,27-10 32 0 0,0-1 0 0 0,-1 0 0 0 0,0-1-1 0 0,0 0 1 0 0,0-1 0 0 0,0 0 0 0 0,-1-1-1 0 0,1 0 1 0 0,-10-1-62 0 0,20-1 35 0 0,1-1 0 0 0,0 0 0 0 0,0 1 0 0 0,-1-1 0 0 0,1 0 0 0 0,0 0-1 0 0,0 0 1 0 0,0 0 0 0 0,0-1 0 0 0,0 1 0 0 0,0-1 0 0 0,0 1 0 0 0,1-1 0 0 0,-1 1 0 0 0,0-1 0 0 0,1 0-1 0 0,-2-2-34 0 0,-2-12-2095 0 0,5 15-8165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9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24 7736 0 0,'8'-2'1619'0'0,"-13"-3"472"0"0,-12-5-1179 0 0,5 8-873 0 0,1 0-1 0 0,0 1 1 0 0,-1 0-1 0 0,1 0 1 0 0,-1 1-1 0 0,1 1 1 0 0,-1 0-1 0 0,-5 2-38 0 0,7-1 80 0 0,1 0 1 0 0,-1 1-1 0 0,1 0 0 0 0,0 1 0 0 0,0 0 0 0 0,0 0 0 0 0,0 1 0 0 0,1 0 0 0 0,0 0 0 0 0,0 1 1 0 0,-5 5-81 0 0,13-11 4 0 0,-2 2 17 0 0,1 0 1 0 0,-1-1 0 0 0,1 1-1 0 0,-1 0 1 0 0,1 0 0 0 0,0 0-1 0 0,0 0 1 0 0,0 0 0 0 0,0 0-1 0 0,0 0 1 0 0,0 1 0 0 0,1-1-1 0 0,-1 0 1 0 0,1 0 0 0 0,-1 3-22 0 0,-1 34 148 0 0,2-38-145 0 0,0 7 16 0 0,1 0 1 0 0,0 0 0 0 0,1 0 0 0 0,0 0 0 0 0,0 0 0 0 0,0 0-1 0 0,1-1 1 0 0,1 1 0 0 0,-1-1 0 0 0,1 0 0 0 0,0 0-1 0 0,1 0 1 0 0,0 0 0 0 0,0-1 0 0 0,4 5-20 0 0,0-1 7 0 0,1-1 0 0 0,0 0 0 0 0,1 0 0 0 0,0-1 0 0 0,1 0-7 0 0,2 2 26 0 0,0 1 1 0 0,10 10-27 0 0,21 15 108 0 0,-36-30-37 0 0,-1 1 1 0 0,0-1 0 0 0,0 1-1 0 0,0 1 1 0 0,-1-1 0 0 0,0 2 0 0 0,0-1-1 0 0,-1 0-71 0 0,4 9 52 0 0,-6-13-41 0 0,-1 1 0 0 0,0-1-1 0 0,-1 1 1 0 0,1 0 0 0 0,-1 0-1 0 0,0 0 1 0 0,0 0 0 0 0,0 0-1 0 0,-1 1 1 0 0,0-1 0 0 0,0 1-1 0 0,0-1 1 0 0,-1 4-11 0 0,0 3 15 0 0,-2-1 1 0 0,1 1-1 0 0,-1-1 0 0 0,-3 8-15 0 0,-1 6 38 0 0,4-20-29 0 0,0-1 1 0 0,0 1 0 0 0,0-1 0 0 0,-1 0-1 0 0,1 1 1 0 0,-1-1 0 0 0,0 0-1 0 0,0-1 1 0 0,0 1 0 0 0,-4 3-10 0 0,-15 20 65 0 0,19-24-50 0 0,1 0-1 0 0,-1 0 0 0 0,0 0 0 0 0,0 0 1 0 0,-1 0-1 0 0,1-1 0 0 0,0 0 1 0 0,-1 1-1 0 0,1-1 0 0 0,-1-1 1 0 0,0 1-1 0 0,-1 0-14 0 0,-56 18 181 0 0,30-11-91 0 0,28-8-75 0 0,0 0 0 0 0,0 0 0 0 0,0 0 0 0 0,-1 0 0 0 0,1 0 0 0 0,0-1 0 0 0,0 0 0 0 0,0 0 0 0 0,-1 1 0 0 0,1-2 0 0 0,0 1 0 0 0,0 0 0 0 0,-1-1 0 0 0,1 1 0 0 0,0-1 0 0 0,0 0 0 0 0,0 0 0 0 0,0 0 0 0 0,0-1 0 0 0,0 1-15 0 0,-13-13-2004 0 0,16 13-8209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40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0,'17'16'5013'0'0,"-17"-16"-13466"0"0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08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4912 0 0,'0'0'489'0'0,"0"0"6"0"0,0 0-1 0 0,6 3-62 0 0,0-1-334 0 0,-4-2-67 0 0,0 1 0 0 0,1-1 0 0 0,-1 1 0 0 0,0 0-1 0 0,0 0 1 0 0,-1 0 0 0 0,1 0 0 0 0,0 1 0 0 0,0-1 0 0 0,0 0-1 0 0,-1 1 1 0 0,1-1 0 0 0,0 1-31 0 0,-2-1 163 0 0,0-1 51 0 0,0 0 21 0 0,0-8 3179 0 0,0 17-2538 0 0,0-7-825 0 0,-1 0 1 0 0,1 0-1 0 0,1 0 0 0 0,-1 0 0 0 0,0 1 1 0 0,0-1-1 0 0,1 0 0 0 0,0 0 0 0 0,-1 0 1 0 0,2 1-52 0 0,1-1 29 0 0,0 0 0 0 0,0 1 0 0 0,0-1 0 0 0,0 0 0 0 0,0 1 0 0 0,-1 0 0 0 0,1-1 1 0 0,-1 1-1 0 0,0 0 0 0 0,0 1 0 0 0,0-1 0 0 0,0 0 0 0 0,0 0 0 0 0,-1 1 0 0 0,1-1 1 0 0,-1 1-1 0 0,0-1 0 0 0,0 1 0 0 0,0 2-29 0 0,20 57 115 0 0,-15-48-67 0 0,-1-1 1 0 0,0 0 0 0 0,-1 1 0 0 0,-1 0 0 0 0,0 0 0 0 0,0 5-49 0 0,-2-7 15 0 0,2 1-1 0 0,-1 0 1 0 0,2-1 0 0 0,0 0 0 0 0,2 3-15 0 0,8 32 61 0 0,-3-15-39 0 0,1-2 1 0 0,1 1 0 0 0,2-1-1 0 0,1-1 1 0 0,6 7-23 0 0,-6 2 29 0 0,-14-32-20 0 0,1 1 0 0 0,0-1 0 0 0,0 0 0 0 0,3 6-9 0 0,45 83 36 0 0,15 31-2 0 0,-46-88 38 0 0,-13-31-22 0 0,-7-8-45 0 0,1 0 1 0 0,-1 1-1 0 0,1-1 0 0 0,-1 0 0 0 0,0 1 0 0 0,1-1 0 0 0,-1 0 0 0 0,1 1 0 0 0,-1-1 1 0 0,0 1-1 0 0,1-1 0 0 0,-1 1 0 0 0,0-1 0 0 0,0 0 0 0 0,1 1 0 0 0,-1-1 0 0 0,0 1 1 0 0,0-1-1 0 0,0 1 0 0 0,0 0 0 0 0,1-1 0 0 0,-1 1 0 0 0,0-1 0 0 0,0 1 0 0 0,0-1 1 0 0,0 1-6 0 0,0 1 10 0 0,0 0 1 0 0,0 0-1 0 0,0 1 1 0 0,0-1-1 0 0,1 0 1 0 0,-1 0 0 0 0,1 0-1 0 0,0 0 1 0 0,-1 0-1 0 0,1 0 1 0 0,0 0 0 0 0,0 0-1 0 0,0 0 1 0 0,0-1-1 0 0,1 1 1 0 0,-1 0-11 0 0,3 4 88 0 0,-1-2 40 0 0,8-4-32 0 0,-11 1-40 0 0,1-1 0 0 0,-1 1 0 0 0,0-1 0 0 0,1 1 0 0 0,-1-1 0 0 0,0 1 0 0 0,1 0 0 0 0,-1-1 0 0 0,0 1 0 0 0,1 0 1 0 0,-1-1-1 0 0,0 1 0 0 0,0 0 0 0 0,0-1 0 0 0,0 1 0 0 0,0 0 0 0 0,0-1 0 0 0,0 1 0 0 0,0 0 0 0 0,0-1 0 0 0,0 1-56 0 0,0 2 356 0 0,0-16 215 0 0,1 0-441 0 0,0-1-1 0 0,1 0 1 0 0,1 1 0 0 0,0-1 0 0 0,3-6-130 0 0,7-27 68 0 0,51-249-97 0 0,-37 190-285 0 0,33-82 314 0 0,-43 146-24 0 0,4-13 2 0 0,-20 48 22 0 0,1 0 0 0 0,0 0-1 0 0,1 0 1 0 0,0 0 0 0 0,0 0 0 0 0,0 1 0 0 0,1 0 0 0 0,0-1 0 0 0,0 1-1 0 0,0 0 1 0 0,2-1 2 0 0,0 0-1 0 0,-1-1 0 0 0,0 1 0 0 0,0-1 0 0 0,-1-1 0 0 0,0 1 0 0 0,0 0 0 0 0,-1-1 0 0 0,0 0 0 0 0,0-3-1 0 0,-2 10 3 0 0,-1 0-1 0 0,1 0 1 0 0,-1 1-1 0 0,1-1 0 0 0,0 0 1 0 0,-1 1-1 0 0,1-1 1 0 0,0 1-1 0 0,0-1 1 0 0,0 1-1 0 0,1-1 1 0 0,-1 1-3 0 0,8-12 25 0 0,-7 3 7 0 0,-2 10-31 0 0,0-1 0 0 0,-1 1 0 0 0,1 0 0 0 0,0-1 0 0 0,0 1 0 0 0,0 0 1 0 0,0 0-1 0 0,0-1 0 0 0,0 1 0 0 0,0 0 0 0 0,0-1 0 0 0,1 1 0 0 0,-1 0 0 0 0,0 0 1 0 0,0-1-1 0 0,0 1 0 0 0,0 0 0 0 0,0 0 0 0 0,0-1 0 0 0,0 1 0 0 0,1 0 0 0 0,-1 0 1 0 0,0 0-1 0 0,0-1 0 0 0,0 1 0 0 0,1 0 0 0 0,-1 0 0 0 0,0 0 0 0 0,0-1 0 0 0,0 1 1 0 0,1 0-1 0 0,-1 0 0 0 0,0 0 0 0 0,0 0 0 0 0,1 0 0 0 0,-1 0 0 0 0,0 0 0 0 0,0 0 0 0 0,1-1 1 0 0,-1 1-1 0 0,0 0 0 0 0,1 0 0 0 0,-1 0 0 0 0,0 0 0 0 0,0 0 0 0 0,1 0 0 0 0,-1 1 1 0 0,0-1-1 0 0,0 0 0 0 0,1 0-1 0 0,0-3 38 0 0,0 1 1 0 0,-1-1-1 0 0,1 0 0 0 0,-1 1 1 0 0,1-1-1 0 0,-1 0 0 0 0,0 1 1 0 0,0-1-1 0 0,0 0 1 0 0,0 0-1 0 0,-1 0-38 0 0,1-1 114 0 0,0 4-46 0 0,1-21 128 0 0,1 14-2501 0 0,-1 6-9055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09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30 896 0 0,'14'-4'6307'0'0,"-2"1"-6159"0"0,-1 0 0 0 0,1 1-1 0 0,11-1-147 0 0,0-1 241 0 0,-21 3-231 0 0,0 0-1 0 0,1 0 1 0 0,-1 1 0 0 0,0-1 0 0 0,1 1 0 0 0,-1-1-1 0 0,1 1 1 0 0,-1 0 0 0 0,0 0 0 0 0,1 0 0 0 0,-1 0 0 0 0,1 1-1 0 0,0-1-9 0 0,3 1 20 0 0,0 0-1 0 0,1-1 0 0 0,-1 0 0 0 0,0-1 0 0 0,0 1 0 0 0,0-1 0 0 0,3-1-19 0 0,28-2 84 0 0,95 4-1055 0 0,-125 0-4218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18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4720 0 0,'0'0'424'0'0,"0"0"1"0"0,0 0 6 0 0,0 0-37 0 0,0 0-148 0 0,0 0-38 0 0,0 0-2 0 0,0 0 56 0 0,0 0 239 0 0,0 0 63 0 0,0 0-7 0 0,0 0-35 0 0,0 0-173 0 0,0 0-37 0 0,0 0 5 0 0,0 0-21 0 0,6 3-70 0 0,0 0-155 0 0,-4-1-33 0 0,1-1 0 0 0,-1 0-1 0 0,1 1 1 0 0,-1-1 0 0 0,1 0-1 0 0,-1-1 1 0 0,1 1 0 0 0,0 0-1 0 0,2 0-37 0 0,-3 0 47 0 0,1 0-1 0 0,0 0 0 0 0,-1 0 0 0 0,1 1 0 0 0,-1-1 1 0 0,1 1-1 0 0,-1 0 0 0 0,0-1 0 0 0,2 3-46 0 0,14 9 160 0 0,1-2-43 0 0,-8-6-56 0 0,-1 0-1 0 0,0 1 0 0 0,-1 1 0 0 0,0-1 0 0 0,0 2 1 0 0,0-1-1 0 0,-1 1 0 0 0,1 2-60 0 0,40 39 145 0 0,-38-39-70 0 0,1 1 1 0 0,-2 0 0 0 0,1 1 0 0 0,4 8-76 0 0,6 8 80 0 0,-14-20 17 0 0,0 1 0 0 0,-1 0 0 0 0,-1 0 0 0 0,1 0-97 0 0,-4-5 47 0 0,0-1 0 0 0,0-1 0 0 0,0 1-1 0 0,0 0 1 0 0,1 0 0 0 0,-1-1 0 0 0,1 0 0 0 0,0 1-47 0 0,16 17 297 0 0,-12-7-1678 0 0,-7-13-7731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19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492 0 3408 0 0,'-1'1'90'0'0,"0"-1"-1"0"0,0 1 1 0 0,0-1 0 0 0,1 1 0 0 0,-1 0 0 0 0,0-1-1 0 0,1 1 1 0 0,-1 0 0 0 0,0-1 0 0 0,1 1-1 0 0,-1 0 1 0 0,1 0 0 0 0,-1 0 0 0 0,1-1 0 0 0,-1 1-1 0 0,1 0 1 0 0,0 0 0 0 0,0 0 0 0 0,-1 0-1 0 0,1 0 1 0 0,0 0 0 0 0,0 0-90 0 0,-9 17 1457 0 0,2-11-1366 0 0,1 0 0 0 0,0 0 0 0 0,1 1 0 0 0,0-1 0 0 0,0 1 0 0 0,-1 3-91 0 0,-10 15 95 0 0,-20 16 80 0 0,26-33-122 0 0,2 0 1 0 0,-1 1-1 0 0,-6 11-53 0 0,9-13 37 0 0,0 0 0 0 0,-1 0 1 0 0,0-1-1 0 0,0 0 0 0 0,-1 0 1 0 0,-4 3-38 0 0,-24 23 225 0 0,-24 26 10 0 0,-19 21-87 0 0,74-76-135 0 0,0 1 1 0 0,1-1 0 0 0,-2 0 0 0 0,1-1-1 0 0,0 1 1 0 0,-1-1 0 0 0,1 0-1 0 0,-1 0-13 0 0,-26 15 189 0 0,6 5-1 0 0,23-20-1306 0 0,3-2-4610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3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88 6928 0 0,'-1'-1'62'0'0,"1"-1"0"0"0,-1 1 0 0 0,0-1 0 0 0,1 1 0 0 0,-1-1 0 0 0,0 1 1 0 0,0 0-1 0 0,0-1 0 0 0,0 1 0 0 0,0 0 0 0 0,0 0 0 0 0,0 0 0 0 0,0 0 0 0 0,-2-1-62 0 0,-22-19 1499 0 0,15 14-1013 0 0,6 4-221 0 0,-1 1 0 0 0,1-1 0 0 0,-1 1-1 0 0,1 0 1 0 0,-1 1 0 0 0,-3-2-265 0 0,-13-4 405 0 0,13 3-232 0 0,-1 1 1 0 0,1 1 0 0 0,-1 0 0 0 0,0 0 0 0 0,1 1-1 0 0,-1 0 1 0 0,-7 0-174 0 0,-5 1 584 0 0,0 0 0 0 0,-15 4-584 0 0,29-3 62 0 0,1 0 0 0 0,0 1 0 0 0,0 0 0 0 0,0 0 0 0 0,0 0 1 0 0,1 1-1 0 0,-1 0 0 0 0,1 0 0 0 0,-1 0 0 0 0,1 1 0 0 0,0 0 1 0 0,0 0-1 0 0,1 0 0 0 0,-1 1 0 0 0,1 0 0 0 0,0-1 0 0 0,0 1 1 0 0,1 1-1 0 0,-1-1 0 0 0,0 2-62 0 0,1-2 36 0 0,1 0 0 0 0,0-1 0 0 0,0 1-1 0 0,0 0 1 0 0,1 0 0 0 0,-1 0 0 0 0,1 0 0 0 0,0 1 0 0 0,1-1 0 0 0,-1 0-1 0 0,1 0 1 0 0,0 0 0 0 0,0 1 0 0 0,1-1 0 0 0,0 0 0 0 0,0 0 0 0 0,0 0-1 0 0,0 0 1 0 0,1 0 0 0 0,0 0 0 0 0,0 0 0 0 0,0 0 0 0 0,0-1 0 0 0,3 4-36 0 0,7 9 77 0 0,2-1 0 0 0,0 0 1 0 0,1 0-1 0 0,0-2 1 0 0,1 0-1 0 0,7 4-77 0 0,28 18 200 0 0,28 13-200 0 0,7 4 199 0 0,-57-31-105 0 0,-1 1-1 0 0,22 23-93 0 0,-11-10 29 0 0,-6 5-21 0 0,-32-40-7 0 0,-1 0-1 0 0,1 0 0 0 0,-1 0 0 0 0,1 0 0 0 0,-1 0 0 0 0,1 0 0 0 0,-1-1 0 0 0,0 1 0 0 0,0 0 0 0 0,1 0 0 0 0,-1 1 0 0 0,0-1 0 0 0,0 0 0 0 0,0 0 0 0 0,0 0 0 0 0,0 0 0 0 0,0 0 1 0 0,0 0-1 0 0,-1 0 0 0 0,1 0 0 0 0,0 0 0 0 0,-1 0 0 0 0,1 0 0 0 0,0 0 0 0 0,-1-1 0 0 0,1 1 0 0 0,-1 0 0 0 0,0 0 0 0 0,1 0 0 0 0,-1 0 0 0 0,-1 2 13 0 0,0 1 0 0 0,0-1 0 0 0,-1-1 0 0 0,1 1 0 0 0,-1 0 0 0 0,1-1 0 0 0,-1 1 0 0 0,-2 0-13 0 0,-4 3 33 0 0,-1-1 1 0 0,1-1-1 0 0,-2 0 0 0 0,1 0 1 0 0,0-1-1 0 0,-1 0 1 0 0,1-1-1 0 0,-1 0 1 0 0,-7-1-34 0 0,-10 1 61 0 0,1-2 1 0 0,-1-1 0 0 0,-4-2-62 0 0,-50-4 218 0 0,81 7-321 0 0,0 0 0 0 0,0 0 1 0 0,0 0-1 0 0,0 0 0 0 0,0 0 0 0 0,0 0 1 0 0,1 0-1 0 0,-1 0 0 0 0,0-1 1 0 0,0 1-1 0 0,0 0 0 0 0,0 0 0 0 0,0-1 1 0 0,0 1-1 0 0,0-1 0 0 0,1 1 0 0 0,-1-1 1 0 0,0 1-1 0 0,0-1 0 0 0,1 1 1 0 0,-1-1-1 0 0,0 0 103 0 0,0 0-11365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19.7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3000 0 0,'10'12'228'0'0,"9"4"4321"0"0,-19-13-4473 0 0,0-1-1 0 0,0 0 1 0 0,0 1-1 0 0,0-1 1 0 0,1 0-1 0 0,-1 1 1 0 0,1-1 0 0 0,0 0-1 0 0,0 1-75 0 0,2 8 131 0 0,-1 0 0 0 0,0 1 0 0 0,-1-1 0 0 0,0 1 0 0 0,-1 0 0 0 0,0-1 1 0 0,-2 10-132 0 0,1 13 198 0 0,0 18 98 0 0,0-18 139 0 0,3 27-435 0 0,-2-33 175 0 0,0 0 1 0 0,-2 4-176 0 0,0 25 177 0 0,2 152 999 0 0,0-208-1130 0 0,0-1 8 0 0,0 0 46 0 0,0 0 13 0 0,0 0 4 0 0,0 0-13 0 0,0 0-38 0 0,0 0-10 0 0,-2-9 48 0 0,-7-87-1550 0 0,8 88-6652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0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0 169 6632 0 0,'0'-1'32'0'0,"0"0"1"0"0,0 0 0 0 0,1 0-1 0 0,-1 0 1 0 0,0 0-1 0 0,0 0 1 0 0,0 0 0 0 0,1 0-1 0 0,-1 0 1 0 0,1 0 0 0 0,-1 0-1 0 0,1 0 1 0 0,-1 0-1 0 0,1 1 1 0 0,-1-1 0 0 0,1 0-1 0 0,0 0 1 0 0,-1 0-1 0 0,1 1 1 0 0,0-1 0 0 0,0 0-1 0 0,0 0-32 0 0,11-13 576 0 0,-7 7-445 0 0,1 1-1 0 0,-1-1 1 0 0,2 1 0 0 0,-1 0-1 0 0,1 1 1 0 0,0-1-1 0 0,5-2-130 0 0,-10 6 15 0 0,16-10 175 0 0,0 1 0 0 0,1 1 0 0 0,0 0 0 0 0,0 1 0 0 0,6 0-190 0 0,-8 4 271 0 0,0 1 0 0 0,0 0 0 0 0,1 1-271 0 0,2 0 271 0 0,-13 3-157 0 0,-1 0 1 0 0,1 1 0 0 0,0 0 0 0 0,0 0 0 0 0,-1 0-1 0 0,1 1 1 0 0,-1 0 0 0 0,1 0 0 0 0,-1 1 0 0 0,0-1-1 0 0,1 2-114 0 0,-4-3 26 0 0,-1 1-1 0 0,1-1 1 0 0,-1 1 0 0 0,1 0-1 0 0,-1 0 1 0 0,0 0-1 0 0,0 0 1 0 0,0 0 0 0 0,0 0-1 0 0,0 1 1 0 0,0-1-1 0 0,-1 1 1 0 0,1-1 0 0 0,-1 1-1 0 0,0-1 1 0 0,0 1-1 0 0,1 0 1 0 0,-1 1-26 0 0,2 8 39 0 0,0 0-1 0 0,-1 0 1 0 0,-1 0-1 0 0,1 0-38 0 0,-1 5 36 0 0,-2 24 28 0 0,-1-11-27 0 0,1-23-31 0 0,0 0 0 0 0,0 0 0 0 0,0 1-1 0 0,-1-1 1 0 0,-1 0 0 0 0,1-1 0 0 0,-1 1-1 0 0,0 0 1 0 0,0-1 0 0 0,-1 1 0 0 0,0-1 0 0 0,0 0-1 0 0,-1 0 1 0 0,1-1 0 0 0,-1 1 0 0 0,0-1-1 0 0,-1 0 1 0 0,1-1 0 0 0,-1 1 0 0 0,0-1 0 0 0,-6 3-6 0 0,-16 10-13 0 0,21-13 4 0 0,0 1 0 0 0,0-1 0 0 0,0-1 0 0 0,0 0 0 0 0,-1 0 0 0 0,-4 1 9 0 0,-58 18-131 0 0,43-13-50 0 0,0-1 0 0 0,-10 1 181 0 0,32-8-175 0 0,1 0 1 0 0,0 0-1 0 0,-1 1 0 0 0,1 0 1 0 0,0 0-1 0 0,0 0 1 0 0,0 0-1 0 0,0 0 1 0 0,1 1-1 0 0,-1-1 1 0 0,-2 4 174 0 0,5-6-7544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0.5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133 1 6016 0 0,'0'0'400'0'0,"-8"18"1422"0"0,6-18-1805 0 0,1 0-1 0 0,0 0 0 0 0,0 0 0 0 0,0 0 0 0 0,0 0 0 0 0,0 0 0 0 0,-1 0 0 0 0,1 0 0 0 0,0 0 1 0 0,0 1-1 0 0,0-1 0 0 0,0 0 0 0 0,0 1 0 0 0,0-1 0 0 0,0 1 0 0 0,0-1 0 0 0,0 1 1 0 0,0 0-1 0 0,0-1 0 0 0,0 1 0 0 0,0 0 0 0 0,0 0 0 0 0,1-1 0 0 0,-1 1 0 0 0,0 0 1 0 0,0 0-1 0 0,1 0 0 0 0,-1 0 0 0 0,1 0 0 0 0,-1 0 0 0 0,1 0 0 0 0,-1 0 0 0 0,1 0 0 0 0,0 0 1 0 0,-1 1-17 0 0,-1 2 7 0 0,-10 21 48 0 0,1 0 0 0 0,2 1 0 0 0,0 0 0 0 0,0 6-55 0 0,-21 111 314 0 0,19-29-26 0 0,12-99-232 0 0,0-1 0 0 0,0 1 0 0 0,1 0 0 0 0,1-1 1 0 0,0 0-1 0 0,1 0 0 0 0,1 1-56 0 0,-1-5 142 0 0,0-1 0 0 0,1 1 0 0 0,-1-1-1 0 0,2-1 1 0 0,4 8-142 0 0,7 10 322 0 0,-14-21-262 0 0,1 0 0 0 0,0 0-1 0 0,0 0 1 0 0,1-1 0 0 0,-1 1 0 0 0,1-1 0 0 0,0 0 0 0 0,0 0 0 0 0,1-1 0 0 0,-1 0 0 0 0,1 0 0 0 0,5 3-60 0 0,11 3 413 0 0,0-2 1 0 0,20 5-414 0 0,-33-9 86 0 0,4 0-42 0 0,16 4-1502 0 0,-27-7-6600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0.9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5016 0 0,'1'0'131'0'0,"1"0"0"0"0,-1 0 1 0 0,0 0-1 0 0,0 0 0 0 0,0 0 1 0 0,1 0-1 0 0,-1 1 0 0 0,0-1 1 0 0,0 0-1 0 0,0 1 0 0 0,0-1 1 0 0,0 1-1 0 0,0-1 0 0 0,0 1 1 0 0,0 0-1 0 0,0-1 0 0 0,0 1 0 0 0,0 0 1 0 0,0 0-1 0 0,0 0 0 0 0,0 0-131 0 0,6 5 564 0 0,5 1-17 0 0,3 3-181 0 0,-7-2-233 0 0,0-1-1 0 0,0 1 1 0 0,1-1-1 0 0,0-1 1 0 0,4 2-133 0 0,32 26 31 0 0,40 53 426 0 0,-65-62-240 0 0,8 8 175 0 0,-16-22-281 0 0,-2 1 0 0 0,0 0 0 0 0,0 0-1 0 0,-1 1 1 0 0,5 11-111 0 0,24 31 648 0 0,-35-52-569 0 0,-1 0 1 0 0,1 1 0 0 0,-1-1-1 0 0,0 1 1 0 0,0-1 0 0 0,-1 1-1 0 0,1-1 1 0 0,-1 1 0 0 0,1 0 0 0 0,-1 0-1 0 0,0 0 1 0 0,-1 0 0 0 0,1 0-80 0 0,-1-3 80 0 0,0-1 0 0 0,0 0-6 0 0,0 0-22 0 0,0 0-9 0 0,-6 0-1538 0 0,6 0-7131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1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331 0 5920 0 0,'-1'16'322'0'0,"-1"-1"1"0"0,0 1-1 0 0,-1-1 1 0 0,0 0-1 0 0,-1 0 0 0 0,-1 0 1 0 0,-1-1-1 0 0,0 1 1 0 0,-1 1-323 0 0,-19 32 3363 0 0,-30 43-3363 0 0,47-77 55 0 0,-26 34-23 0 0,23-33-19 0 0,1 1 0 0 0,0-1 1 0 0,-2 8-14 0 0,-29 43 122 0 0,29-48 10 0 0,1 1-1 0 0,-9 19-131 0 0,15-16 22 0 0,5-19-16 0 0,1-1 0 0 0,0 0 0 0 0,-1 0 0 0 0,0 0 0 0 0,1 1 0 0 0,-1-1 0 0 0,0 0 0 0 0,0 0 0 0 0,0 0-1 0 0,0 0 1 0 0,-1-1 0 0 0,0 3-6 0 0,-10 14-1497 0 0,12-18-6580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1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11 5416 0 0,'1'-1'101'0'0,"1"0"-1"0"0,-1 1 1 0 0,1-1 0 0 0,-1 1 0 0 0,1 0-1 0 0,-1-1 1 0 0,1 1 0 0 0,-1 0 0 0 0,1 0-1 0 0,-1 0 1 0 0,1 0 0 0 0,-1 0 0 0 0,1 0 0 0 0,0 0-1 0 0,-1 0 1 0 0,1 1-101 0 0,21-2 1332 0 0,-15-2-898 0 0,-7 2-380 0 0,0 1 1 0 0,0-1-1 0 0,0 1 1 0 0,-1 0-1 0 0,1-1 1 0 0,0 1 0 0 0,0 0-1 0 0,0 0 1 0 0,0 0-1 0 0,0 0 1 0 0,0 0 0 0 0,0 0-1 0 0,0 0 1 0 0,0 0-1 0 0,0 0 1 0 0,0 0 0 0 0,0 0-1 0 0,0 0 1 0 0,0 1-1 0 0,0-1 1 0 0,0 1-1 0 0,0-1 1 0 0,1 1-55 0 0,6 1 217 0 0,-7-2-206 0 0,0 0 1 0 0,0 0-1 0 0,-1 0 1 0 0,1 1 0 0 0,0-1-1 0 0,0 0 1 0 0,0 0-1 0 0,-1 1 1 0 0,1-1-1 0 0,0 1 1 0 0,0-1 0 0 0,-1 0-1 0 0,1 1 1 0 0,0 0-1 0 0,-1-1 1 0 0,1 1-1 0 0,0-1 1 0 0,-1 1-1 0 0,1 0 1 0 0,-1 0-12 0 0,20 21 138 0 0,-7-8-46 0 0,-1-1 0 0 0,-1 1-1 0 0,-1 1 1 0 0,0 0 0 0 0,7 13-92 0 0,-3 5 135 0 0,-1-1-1 0 0,-2 2 0 0 0,-1 0 0 0 0,-1 0 0 0 0,-2 0 1 0 0,0 22-135 0 0,-2-7 351 0 0,-1-19-168 0 0,-2-1 0 0 0,-1 1 0 0 0,-1 0 0 0 0,-2-1 0 0 0,-1 1-183 0 0,0-9 77 0 0,0 8 29 0 0,-2 1 1 0 0,-2-1-1 0 0,0 0 0 0 0,-2 0 0 0 0,-2 1-106 0 0,-6 13 371 0 0,12-27-188 0 0,-2 0 0 0 0,0 0 0 0 0,-3 3-183 0 0,-63 103 626 0 0,51-89 154 0 0,-15 18-780 0 0,22-31 244 0 0,8-12-76 0 0,-1 0 1 0 0,0 0 0 0 0,0 0 0 0 0,-1-1 0 0 0,-7 4-169 0 0,6-4 205 0 0,0 1 0 0 0,1 0 0 0 0,-6 7-205 0 0,11-13 34 0 0,1 0 0 0 0,0 0-1 0 0,0 0 1 0 0,-1 0-1 0 0,1 0 1 0 0,-1-1 0 0 0,0 1-1 0 0,1-1 1 0 0,-1 0-1 0 0,0 0 1 0 0,-3 0-34 0 0,-9 3 120 0 0,16-4-153 0 0,0 0 1 0 0,-1 0 0 0 0,1 0 0 0 0,0 0-1 0 0,0 0 1 0 0,0 0 0 0 0,0 0-1 0 0,0 0 1 0 0,0 1 0 0 0,0-1 0 0 0,-1 0-1 0 0,1 0 1 0 0,0 0 0 0 0,0 0-1 0 0,0 0 1 0 0,0 0 0 0 0,0 0-1 0 0,0 0 1 0 0,0 0 0 0 0,-1 0 0 0 0,1 0-1 0 0,0 0 1 0 0,0 0 0 0 0,0 0-1 0 0,0 0 1 0 0,0 0 0 0 0,0 0-1 0 0,-1 0 1 0 0,1 0 0 0 0,0 0 0 0 0,0-1-1 0 0,0 1 1 0 0,0 0 0 0 0,0 0-1 0 0,0 0 1 0 0,0 0 0 0 0,0 0 0 0 0,-1 0-1 0 0,1 0 1 0 0,0 0 0 0 0,0 0-1 0 0,0 0 1 0 0,0-1 0 0 0,0 1-1 0 0,0 0 1 0 0,0 0 0 0 0,0 0 0 0 0,0 0-1 0 0,0 0 1 0 0,0 0 0 0 0,0 0-1 0 0,0-1 1 0 0,0 1 0 0 0,0 0 0 0 0,0 0-1 0 0,0 0 1 0 0,0 0 0 0 0,0 0-1 0 0,0 0 1 0 0,0-1 0 0 0,0 1-1 0 0,0 0 1 0 0,0 0 32 0 0,0-1-11618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4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2704 0 0,'0'0'368'0'0,"0"0"0"0"0,0 0 3 0 0,0 0-10 0 0,0 0-76 0 0,0 0-14 0 0,0 0 1 0 0,0 0-5 0 0,2 5-24 0 0,3 3-137 0 0,0-3 170 0 0,-1 1 0 0 0,-1 0 0 0 0,1 1 0 0 0,1 4-276 0 0,-5-9 51 0 0,0-1 0 0 0,1 0 0 0 0,-1 1 0 0 0,0-1 0 0 0,1 0-1 0 0,-1 1 1 0 0,1-1 0 0 0,-1 0 0 0 0,1 0 0 0 0,0 1 0 0 0,-1-1 0 0 0,1 0 0 0 0,0 0 0 0 0,0 0 0 0 0,0 0 0 0 0,0 0 0 0 0,0 0 0 0 0,0 0 0 0 0,0 0 0 0 0,0 0 0 0 0,0-1 0 0 0,0 1 0 0 0,0 0-1 0 0,1-1 1 0 0,-1 1 0 0 0,0 0 0 0 0,1-1 0 0 0,-1 0 0 0 0,0 1 0 0 0,1-1 0 0 0,-1 0 0 0 0,0 0 0 0 0,1 0 0 0 0,-1 0 0 0 0,0 0 0 0 0,1 0 0 0 0,-1 0 0 0 0,1 0-51 0 0,3-1 68 0 0,0 0-1 0 0,0 0 1 0 0,0-1 0 0 0,0 1 0 0 0,-1-1 0 0 0,1 0-1 0 0,2-1-67 0 0,18-8 114 0 0,39-3 362 0 0,-43 10-182 0 0,-1 0 0 0 0,14-6-294 0 0,-26 8 121 0 0,1-1 1 0 0,-1 1 0 0 0,1 1-1 0 0,-1 0 1 0 0,5 0-122 0 0,2 0 180 0 0,49-15 801 0 0,-59 15-853 0 0,3 0 62 0 0,-1 0 0 0 0,1 1 0 0 0,0-1 0 0 0,-1 1 0 0 0,1 1 0 0 0,0-1 1 0 0,2 2-191 0 0,-9-2 5 0 0,-1 0 1 0 0,1 1 0 0 0,0-1-1 0 0,-1 1 1 0 0,1-1 0 0 0,-1 0 0 0 0,1 1-1 0 0,0-1 1 0 0,-1 1 0 0 0,1 0 0 0 0,-1-1-1 0 0,1 1 1 0 0,-1-1 0 0 0,0 1 0 0 0,1 0-1 0 0,-1-1 1 0 0,0 1 0 0 0,1 0-6 0 0,-1 0 7 0 0,0 0 0 0 0,1-1-1 0 0,-1 1 1 0 0,0 0 0 0 0,1-1 0 0 0,-1 1 0 0 0,0-1 0 0 0,1 1 0 0 0,-1 0 0 0 0,1-1 0 0 0,-1 1 0 0 0,1-1 0 0 0,-1 1 0 0 0,1-1-1 0 0,0 0 1 0 0,-1 1 0 0 0,1-1 0 0 0,-1 0 0 0 0,1 1 0 0 0,0-1 0 0 0,-1 0 0 0 0,1 0 0 0 0,0 1 0 0 0,-1-1 0 0 0,1 0 0 0 0,0 0-1 0 0,0 0 1 0 0,-1 0 0 0 0,1 0 0 0 0,0 0-7 0 0,-1 0 6 0 0,1 0 1 0 0,-1 0-1 0 0,1 0 0 0 0,-1 0 0 0 0,1 0 1 0 0,-1 0-1 0 0,1 0 0 0 0,-1 0 0 0 0,1 0 0 0 0,-1 0 1 0 0,1 0-1 0 0,-1 1 0 0 0,1-1 0 0 0,-1 0 0 0 0,1 0 1 0 0,-1 1-1 0 0,1-1 0 0 0,-1 0 0 0 0,0 0 1 0 0,1 1-1 0 0,-1-1 0 0 0,1 0 0 0 0,-1 1 0 0 0,0-1 1 0 0,1 1-1 0 0,-1-1 0 0 0,0 0 0 0 0,1 1-6 0 0,-1 15 44 0 0,-1-5-18 0 0,1-10-24 0 0,0 11 17 0 0,0 0 1 0 0,1 0-1 0 0,0-1 0 0 0,1 1 0 0 0,0 0 1 0 0,2 7-20 0 0,1-1 18 0 0,0 0 1 0 0,0 11-19 0 0,6 25 36 0 0,21 109 28 0 0,11-22 16 0 0,-34-111-42 0 0,4 24-38 0 0,4 15 26 0 0,1 4-9 0 0,-13-49-11 0 0,0 0 1 0 0,2 0 0 0 0,5 8-7 0 0,17 50 19 0 0,-23-63-13 0 0,-1 1 0 0 0,-1-1 0 0 0,-1 1 0 0 0,-1 0 1 0 0,0 11-7 0 0,-1-24 10 0 0,0 1-1 0 0,0-1 1 0 0,0 0 0 0 0,1 0 0 0 0,0-1 0 0 0,3 5-10 0 0,2 13 31 0 0,-5-16 55 0 0,0 1-1 0 0,-1-1 1 0 0,0 1 0 0 0,0 0-1 0 0,-1 3-85 0 0,0-11 67 0 0,0-1 4 0 0,0 0 1 0 0,0 0-54 0 0,0 1 1 0 0,1-1 0 0 0,-1 0 0 0 0,0 1 0 0 0,0-1 0 0 0,0 1 0 0 0,1-1 0 0 0,-1 0 0 0 0,0 1 0 0 0,0-1 0 0 0,0 1 0 0 0,0-1 0 0 0,0 1 0 0 0,0-1 0 0 0,0 1 0 0 0,0-1 0 0 0,0 0 0 0 0,0 1 0 0 0,0-1 0 0 0,0 1 0 0 0,0-1 0 0 0,0 1-1 0 0,-1-1 1 0 0,1 1 0 0 0,0-1 0 0 0,0 0 0 0 0,0 1 0 0 0,-1-1 0 0 0,1 0 0 0 0,0 1 0 0 0,-1-1 0 0 0,1 0 0 0 0,0 1 0 0 0,0-1 0 0 0,-1 0 0 0 0,1 1 0 0 0,-1-1 0 0 0,1 0 0 0 0,0 0 0 0 0,-1 1 0 0 0,1-1 0 0 0,-1 0 0 0 0,1 0 0 0 0,0 0-1 0 0,-1 0 1 0 0,1 0 0 0 0,-1 1 0 0 0,1-1 0 0 0,-1 0 0 0 0,1 0 0 0 0,-1 0 0 0 0,1 0 0 0 0,-1 0 0 0 0,1-1 0 0 0,0 1 0 0 0,-1 0 0 0 0,1 0 0 0 0,-1 0 0 0 0,1 0 0 0 0,-1 0-19 0 0,-2-2 85 0 0,-1 1 0 0 0,0 0 0 0 0,0 0 0 0 0,1 0 0 0 0,-1 0 0 0 0,0 1 0 0 0,0-1 0 0 0,0 1 0 0 0,0 0 0 0 0,0 0 0 0 0,1 1 1 0 0,-2-1-86 0 0,-21 0 179 0 0,-69-10 974 0 0,-1-5-1153 0 0,72 17 183 0 0,21-1-146 0 0,0 0 0 0 0,-1-1 0 0 0,1 1 0 0 0,0-1 0 0 0,-1 0 0 0 0,1 0 0 0 0,0 0 0 0 0,-3-1-37 0 0,-14-3 104 0 0,12 2-83 0 0,1 0 1 0 0,-1 1-1 0 0,0 0 0 0 0,0 0 0 0 0,1 1 1 0 0,-5 0-22 0 0,5 0 26 0 0,0 0 0 0 0,0 0 0 0 0,0 0 0 0 0,0-1 0 0 0,0 0 1 0 0,0 0-1 0 0,1-1 0 0 0,-1 0 0 0 0,0 0 0 0 0,0-1-26 0 0,-5 1 235 0 0,12 2-349 0 0,-1 1 0 0 0,0-1 1 0 0,1 0-1 0 0,-1 0 0 0 0,1 0 1 0 0,-1 0-1 0 0,0 0 0 0 0,1-1 1 0 0,-1 1-1 0 0,0 0 0 0 0,1 0 1 0 0,-1 0-1 0 0,1 0 0 0 0,-1-1 1 0 0,1 1-1 0 0,-1 0 0 0 0,1 0 1 0 0,-1-1-1 0 0,0 1 0 0 0,1-1 0 0 0,0 1 1 0 0,-1 0-1 0 0,0-1 114 0 0,1 1-12426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4.6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435 1 2208 0 0,'-1'8'1053'0'0,"0"-8"-957"0"0,1 1 1 0 0,0-1-1 0 0,0 0 1 0 0,0 1-1 0 0,0-1 1 0 0,0 1-1 0 0,0-1 1 0 0,-1 0-1 0 0,1 1 1 0 0,0-1-1 0 0,0 0 1 0 0,0 1-1 0 0,0-1 1 0 0,1 1-1 0 0,-1-1 1 0 0,0 0-1 0 0,0 1 1 0 0,0-1-1 0 0,0 1 1 0 0,0-1-1 0 0,0 0 1 0 0,0 1-1 0 0,1-1 1 0 0,-1 0-1 0 0,0 1 1 0 0,0-1-1 0 0,1 0-96 0 0,0 6 1947 0 0,1-4-1021 0 0,7-2-736 0 0,-9 3 27 0 0,1 0-1 0 0,-1-1 1 0 0,0 1-1 0 0,0-1 1 0 0,0 1-1 0 0,-1 0 1 0 0,1-1-1 0 0,-1 1 1 0 0,1-1-1 0 0,-1 1-216 0 0,0 0 56 0 0,0 0-1 0 0,-1 0 1 0 0,1-1-1 0 0,-1 1 0 0 0,1 0 1 0 0,-1-1-1 0 0,0 0 0 0 0,0 1 1 0 0,0-1-1 0 0,0 0 1 0 0,0 0-1 0 0,-1 0 0 0 0,1 0 1 0 0,-1 0-1 0 0,1-1 1 0 0,-1 1-1 0 0,0-1 0 0 0,0 0 1 0 0,1 0-1 0 0,-1 0 1 0 0,0 0-1 0 0,-1 0-55 0 0,-105 28 452 0 0,67-19-367 0 0,25-7-30 0 0,0-1 0 0 0,0 0 0 0 0,0-2 0 0 0,-13 0-55 0 0,10 0 16 0 0,-7 5 28 0 0,25-4-41 0 0,0 0 0 0 0,0-1 0 0 0,0 1 1 0 0,0-1-1 0 0,0 1 0 0 0,0-1 0 0 0,0 0 0 0 0,0 0 0 0 0,0 0 1 0 0,-1 0-1 0 0,1 0 0 0 0,0 0 0 0 0,0 0 0 0 0,0-1 0 0 0,0 1 0 0 0,0-1 1 0 0,-2 0-4 0 0,-1-1 29 0 0,-1 1 1 0 0,1 0 0 0 0,0 0 0 0 0,-1 0 0 0 0,1 1 0 0 0,-1-1 0 0 0,0 1 0 0 0,1 1-30 0 0,2-1 22 0 0,2 0-19 0 0,1 0 1 0 0,0 0-1 0 0,0 0 0 0 0,0 0 1 0 0,-1 0-1 0 0,1 0 0 0 0,0 0 1 0 0,0 0-1 0 0,0 0 1 0 0,-1 0-1 0 0,1 0 0 0 0,0 0 1 0 0,0-1-1 0 0,0 1 0 0 0,-1 0 1 0 0,1 0-1 0 0,0 0 0 0 0,0 0 1 0 0,0 0-1 0 0,0 0 1 0 0,-1 0-1 0 0,1 0 0 0 0,0-1 1 0 0,0 1-1 0 0,0 0 0 0 0,0 0 1 0 0,0 0-1 0 0,0 0 1 0 0,-1-1-1 0 0,1 1 0 0 0,0 0 1 0 0,0 0-1 0 0,0 0 0 0 0,0-1 1 0 0,0 1-1 0 0,0 0 0 0 0,0 0 1 0 0,0 0-1 0 0,0-1 1 0 0,0 1-1 0 0,0 0 0 0 0,0 0 1 0 0,0 0-1 0 0,0 0 0 0 0,0-1 1 0 0,0 1-1 0 0,0 0 0 0 0,0 0 1 0 0,0 0-1 0 0,0-1 1 0 0,0 1-1 0 0,0 0 0 0 0,1 0 1 0 0,-1 0-1 0 0,0-1-3 0 0,8-6-1817 0 0,-8 7-6628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5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4512 0 0,'0'0'465'0'0,"8"8"1086"0"0,6 7-675 0 0,-14-14-847 0 0,0 1 1 0 0,0-1 0 0 0,0 0-1 0 0,1 1 1 0 0,-1-1 0 0 0,0 1-1 0 0,1-1 1 0 0,-1 0 0 0 0,1 1-1 0 0,-1-1 1 0 0,1 0 0 0 0,0 0-1 0 0,0 1 1 0 0,-1-1 0 0 0,1 0-1 0 0,0 0 1 0 0,0 0 0 0 0,0 0 0 0 0,1 0-30 0 0,23 27 262 0 0,0-6-70 0 0,0-1-1 0 0,24 15-191 0 0,-27-19 71 0 0,-2 1 0 0 0,0 1 0 0 0,-1 0-1 0 0,-1 2 1 0 0,15 20-71 0 0,-10-12 161 0 0,-5-8-68 0 0,1-1-1 0 0,0 0 1 0 0,5 1-93 0 0,-20-17 114 0 0,0 1 0 0 0,0-1 0 0 0,-1 0 0 0 0,0 1 0 0 0,0 0-1 0 0,0 0 1 0 0,0 0-114 0 0,14 21 614 0 0,-15-24-531 0 0,-1 1 0 0 0,1 0 0 0 0,0 0 1 0 0,-1 0-1 0 0,0 1 0 0 0,0-1 0 0 0,0 2-83 0 0,0-3 44 0 0,-1 0-1 0 0,1 0 1 0 0,0 0 0 0 0,-1 0 0 0 0,1 0-1 0 0,0 0 1 0 0,0 0 0 0 0,0 0-1 0 0,1 0 1 0 0,-1 0 0 0 0,1 0-44 0 0,-2-2 19 0 0,1 1 1 0 0,-1-1-1 0 0,1 0 1 0 0,-1 0-1 0 0,1 1 1 0 0,-1-1-1 0 0,1 0 1 0 0,-1 0-1 0 0,1 0 1 0 0,-1 0-1 0 0,1 0 1 0 0,-1 0-1 0 0,1 1 1 0 0,-1-1-1 0 0,1 0 0 0 0,-1 0 1 0 0,1-1-1 0 0,-1 1 1 0 0,1 0-1 0 0,-1 0 1 0 0,1 0-1 0 0,-1 0 1 0 0,1 0-1 0 0,-1-1 1 0 0,1 1-1 0 0,-1 0 1 0 0,1 0-20 0 0,2 0-40 0 0,-3 0-8790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5.7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0 5824 0 0,'-5'28'761'0'0,"-15"10"1666"0"0,1-6-1383 0 0,7-8-1031 0 0,4-9 20 0 0,1 0 0 0 0,1 0 0 0 0,-4 11-33 0 0,8-16 33 0 0,-2 0 0 0 0,1 0 0 0 0,-1-1 0 0 0,-1 1 0 0 0,0-1 1 0 0,0 0-1 0 0,-3 3-33 0 0,5-7 42 0 0,1 0 1 0 0,-1 0-1 0 0,1 1 1 0 0,0-1-1 0 0,-1 5-42 0 0,1-5 25 0 0,1 0 0 0 0,-1 0 0 0 0,0-1-1 0 0,-1 1 1 0 0,1 0 0 0 0,-1 0-25 0 0,-2 1 17 0 0,1 1 0 0 0,-1 0-1 0 0,1 1 1 0 0,1-1 0 0 0,-1 1 0 0 0,1 0-1 0 0,0 2-16 0 0,1-4 37 0 0,-1 0-1 0 0,0 0 1 0 0,0 0 0 0 0,0 0-1 0 0,-1-1 1 0 0,0 0-1 0 0,-1 3-36 0 0,-6 7 147 0 0,7-5-89 0 0,-1 3-5 0 0,-3 0-1479 0 0,8-12-5700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8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2400 0 0,'0'0'379'0'0,"0"0"7"0"0,0 0-6 0 0,0 0-17 0 0,0 0-79 0 0,0 0-20 0 0,0 0 0 0 0,0 0-13 0 0,0 0-55 0 0,0 0-18 0 0,0 0 5 0 0,0 0 7 0 0,0 0 30 0 0,0 0 15 0 0,0 0-7 0 0,0 0-35 0 0,0 0-147 0 0,0 0-38 0 0,0 0 26 0 0,6 4 110 0 0,-3-1-123 0 0,1-1 22 0 0,-1 0 0 0 0,1 1 0 0 0,0 0 0 0 0,-1 0 1 0 0,0 0-1 0 0,0 0 0 0 0,0 1 0 0 0,0-1 0 0 0,0 1 0 0 0,-1-1 0 0 0,0 1 0 0 0,1 2-43 0 0,30 68 553 0 0,-18-43-122 0 0,-2 0-1 0 0,0 1 1 0 0,6 34-431 0 0,-11-38 152 0 0,1 1 0 0 0,2-2-1 0 0,0 1 1 0 0,2-1 0 0 0,15 23-152 0 0,-21-37 0 0 0,-4-8 0 0 0,-1 0 0 0 0,1-1 0 0 0,0 1 0 0 0,0-1 0 0 0,0 0 0 0 0,2 1 0 0 0,5 3-5 0 0,-10-8 5 0 0,0 0 0 0 0,0 1 0 0 0,0-1 0 0 0,0 0 0 0 0,1 0 0 0 0,-1 0 0 0 0,0 0 0 0 0,0 1 0 0 0,0-1 0 0 0,0 0 0 0 0,0 0 0 0 0,1 0 0 0 0,-1 0 0 0 0,0 0 0 0 0,0 1 0 0 0,0-1 0 0 0,1 0 0 0 0,-1 0 0 0 0,0 0 0 0 0,0 0 0 0 0,0 0 0 0 0,1 0 0 0 0,-1 0 0 0 0,0 0 0 0 0,0 0 0 0 0,0 0 0 0 0,1 0 0 0 0,-1 0 0 0 0,0 0 0 0 0,0 0 0 0 0,0 0 0 0 0,1 0 0 0 0,-1 0 0 0 0,0 0 0 0 0,0 0 0 0 0,0 0 0 0 0,1-1 0 0 0,-1 1 0 0 0,0 0 0 0 0,0 0 0 0 0,0 0 0 0 0,1 0 0 0 0,-1 0 0 0 0,0 0-1 0 0,0-1 1 0 0,0 1 0 0 0,0 0 0 0 0,0 0 0 0 0,1 0 0 0 0,-1 0 0 0 0,0-1 0 0 0,0 1 0 0 0,0 0 0 0 0,0 0 0 0 0,0 0 0 0 0,0-1 16 0 0,0 1 12 0 0,5-10 375 0 0,-3 6-349 0 0,1 1 0 0 0,0 0 0 0 0,-1-1 0 0 0,0 0 0 0 0,0 1 0 0 0,0-1 0 0 0,0 0 0 0 0,-1 0 0 0 0,1 0-1 0 0,-1 0 1 0 0,0 0-54 0 0,8-50 223 0 0,-7 34-142 0 0,3-22 177 0 0,-2-1 0 0 0,-1 0 0 0 0,-5-36-258 0 0,4 4 517 0 0,-1 71-450 0 0,1-1 1 0 0,-1 1-1 0 0,1 0 1 0 0,0 0-1 0 0,0-1 1 0 0,1 1-1 0 0,-1 0 1 0 0,3-3-68 0 0,-3 5 47 0 0,0-6 381 0 0,4 7 438 0 0,0 1-480 0 0,4 14-28 0 0,31 47-113 0 0,-27-43-170 0 0,0 1 0 0 0,7 16-75 0 0,3 12 6 0 0,44 86-20 0 0,-50-106-31 0 0,1-1 0 0 0,1-1 0 0 0,13 13 45 0 0,-22-23-22 0 0,-9-13 14 0 0,0 0 1 0 0,0-1-1 0 0,0 1 0 0 0,0 0 0 0 0,0-1 0 0 0,0 1 1 0 0,1-1-1 0 0,-1 1 0 0 0,1-1 0 0 0,-1 1 0 0 0,1-1 1 0 0,-1 0-1 0 0,1 0 0 0 0,0 0 0 0 0,-1 0 0 0 0,1 0 1 0 0,0 0-1 0 0,0-1 0 0 0,0 1 0 0 0,0 0 0 0 0,0-1 1 0 0,0 0-1 0 0,1 1 8 0 0,-2-2-7 0 0,0 1 1 0 0,0-1-1 0 0,0 1 1 0 0,0-1-1 0 0,0 1 1 0 0,0-1-1 0 0,0 0 1 0 0,0 0-1 0 0,0 0 1 0 0,0 1-1 0 0,0-1 1 0 0,0 0-1 0 0,-1 0 1 0 0,1 0-1 0 0,0 0 1 0 0,0-1 6 0 0,6-7-80 0 0,-5 7 72 0 0,-1 0 1 0 0,0 1 0 0 0,0-1-1 0 0,0 0 1 0 0,0 0-1 0 0,0 0 1 0 0,0 0-1 0 0,-1 0 1 0 0,1 0-1 0 0,-1 0 1 0 0,0 0-1 0 0,1-1 1 0 0,-1 0 7 0 0,2-6-14 0 0,2-16 7 0 0,0 0 0 0 0,-2 0 0 0 0,-1-1 0 0 0,-1 1 1 0 0,-3-25 6 0 0,1 27 7 0 0,-1-1 1 0 0,-1 1 0 0 0,0 1-1 0 0,-8-21-7 0 0,8 19 164 0 0,4 21-124 0 0,0 1-1 0 0,-1 0 0 0 0,1-1 0 0 0,0 1 1 0 0,0 0-1 0 0,-1 0 0 0 0,0 0 1 0 0,1-1-1 0 0,-1 1 0 0 0,0 0 0 0 0,0 0 1 0 0,0 0-1 0 0,0 0 0 0 0,0 0 1 0 0,-1 0-40 0 0,1-2 231 0 0,-1 0 0 0 0,1-1 0 0 0,0 1 0 0 0,0-1 0 0 0,1 1 0 0 0,-1-1 1 0 0,1 0-1 0 0,0-2-231 0 0,1 5 12 0 0,-1 1 1 0 0,1 0-1 0 0,0 0 0 0 0,0 0 1 0 0,0 0-1 0 0,0 0 0 0 0,0 0 1 0 0,0 0-1 0 0,0 0 1 0 0,0 0-1 0 0,0 1 0 0 0,1-1 1 0 0,-1 0-1 0 0,0 1 0 0 0,0-1 1 0 0,1 1-13 0 0,23-11-16 0 0,-6 4-2210 0 0,-3 1-8875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6.2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5016 0 0,'1'1'989'0'0,"1"0"-878"0"0,-1 1-1 0 0,0-1 1 0 0,0 0-1 0 0,0 1 1 0 0,0-1 0 0 0,-1 0-1 0 0,1 1 1 0 0,0-1-1 0 0,-1 1 1 0 0,1 0-1 0 0,-1-1 1 0 0,1 1 0 0 0,-1-1-1 0 0,0 1-110 0 0,1-1 39 0 0,-1-1-1 0 0,0 1 1 0 0,1 0 0 0 0,-1-1-1 0 0,0 1 1 0 0,1-1 0 0 0,-1 1 0 0 0,1 0-1 0 0,-1-1 1 0 0,1 1 0 0 0,-1-1-1 0 0,1 1 1 0 0,-1-1 0 0 0,1 0-1 0 0,-1 1 1 0 0,1-1 0 0 0,0 0-1 0 0,-1 1 1 0 0,1-1 0 0 0,0 0-1 0 0,-1 1-38 0 0,13 8 413 0 0,-12-5-292 0 0,0-1-1 0 0,-1 1 1 0 0,1-1-1 0 0,0 1 1 0 0,-1-1-1 0 0,0 1 1 0 0,0 0-1 0 0,0-1 1 0 0,0 1-1 0 0,-1 1-120 0 0,1 26 490 0 0,28 250 1016 0 0,-23-219-1255 0 0,-1 17 272 0 0,-6 59-523 0 0,2-108 173 0 0,1 0 1 0 0,4 12-174 0 0,-5-36 23 0 0,0 1 0 0 0,0 0 0 0 0,-1-1 0 0 0,0 1 0 0 0,0 2-23 0 0,0-3 21 0 0,0-1-1 0 0,0 0 1 0 0,1 1 0 0 0,0-1-1 0 0,0 1 1 0 0,0-1 0 0 0,1 2-21 0 0,0-4 29 0 0,-1 0 1 0 0,1 1 0 0 0,0-1 0 0 0,-1 0 0 0 0,0 1 0 0 0,0-1 0 0 0,0 1 0 0 0,0-1 0 0 0,-1 0 0 0 0,1 1 0 0 0,-1-1-1 0 0,0 0 1 0 0,0 0 0 0 0,0 2-30 0 0,2 2 75 0 0,1-2 57 0 0,-5-6-20 0 0,-1-16-18 0 0,3 10-87 0 0,-5-52-1768 0 0,2 29-7124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6.6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2 156 5920 0 0,'-1'-3'142'0'0,"1"0"1"0"0,0 0-1 0 0,0 0 1 0 0,0 0-1 0 0,0 0 0 0 0,1 0 1 0 0,-1 0-1 0 0,1 1 1 0 0,0-1-1 0 0,0 0 1 0 0,0 0-1 0 0,0 0 0 0 0,0 1 1 0 0,1-1-1 0 0,-1 1 1 0 0,1-1-1 0 0,0 0-142 0 0,6-7 348 0 0,-7 7-264 0 0,1 1 0 0 0,0 0 0 0 0,0-1 1 0 0,0 1-1 0 0,0 0 0 0 0,0 0 0 0 0,1 0 0 0 0,-1 0 1 0 0,1 0-1 0 0,-1 1 0 0 0,1-1 0 0 0,0 1 0 0 0,-1-1 1 0 0,1 1-1 0 0,3 0-84 0 0,38-22 173 0 0,-38 19-159 0 0,1 0 0 0 0,0 1 0 0 0,-1-1 0 0 0,1 2 1 0 0,0-1-1 0 0,0 1 0 0 0,1-1 0 0 0,4 1-14 0 0,32-5 118 0 0,-33 4-77 0 0,1 1 0 0 0,-1 1-1 0 0,1 0 1 0 0,-1 1 0 0 0,9 0-41 0 0,14 0 111 0 0,-27-1-82 0 0,0 1 1 0 0,0 0 0 0 0,0 0 0 0 0,0 1-1 0 0,0 0 1 0 0,1 0-30 0 0,93 33 79 0 0,-99-33-79 0 0,1 0 0 0 0,-1 0-1 0 0,0 1 1 0 0,1-1 0 0 0,-1 0 0 0 0,0 1 0 0 0,0-1 0 0 0,0 1 0 0 0,0 0 0 0 0,0 0 0 0 0,0 0 0 0 0,0 0 0 0 0,-1 0 0 0 0,1 0 0 0 0,0 1 0 0 0,19 39-4 0 0,-9-15 1 0 0,-9-22-1 0 0,0-1 1 0 0,-1 0-1 0 0,1 1 1 0 0,-1-1-1 0 0,-1 1 1 0 0,1 0-1 0 0,0-1 1 0 0,-1 1-1 0 0,0 0 1 0 0,0 0-1 0 0,-1 0 1 0 0,1 0-1 0 0,-1 0 1 0 0,0 0-1 0 0,-1 0 1 0 0,1 0-1 0 0,-1 0 1 0 0,0 0-1 0 0,0-1 1 0 0,0 1-1 0 0,-1 0 1 0 0,0 0-1 0 0,0-1 1 0 0,0 1-1 0 0,0-1 1 0 0,-3 4 3 0 0,-2 4 21 0 0,0 0 1 0 0,-1-1-1 0 0,-1 0 1 0 0,0-1-1 0 0,0 1 1 0 0,-1-2-1 0 0,-1 1 1 0 0,1-2-1 0 0,-4 2-21 0 0,-10 10 113 0 0,19-16-72 0 0,-1 1 1 0 0,1-1-1 0 0,-1 0 0 0 0,0 0 0 0 0,-5 2-41 0 0,-9 2 50 0 0,11-4-13 0 0,-1 0-1 0 0,1 0 1 0 0,1 1-1 0 0,-1 0 1 0 0,1 0-1 0 0,-7 6-36 0 0,12-8 47 0 0,-1-1-1 0 0,1 1 0 0 0,0-1 0 0 0,-1 0 1 0 0,1 0-1 0 0,-1 0 0 0 0,1 0 1 0 0,-1 0-1 0 0,0-1 0 0 0,0 0 0 0 0,0 0 1 0 0,0 0-1 0 0,0 0 0 0 0,0-1 1 0 0,0 1-1 0 0,0-1 0 0 0,0 0 0 0 0,0 0 1 0 0,0-1-1 0 0,0 1 0 0 0,-3-2-46 0 0,0 0 54 0 0,7 2-74 0 0,-1 0 0 0 0,1 0-1 0 0,0 0 1 0 0,0 0-1 0 0,-1 0 1 0 0,1 0-1 0 0,0-1 1 0 0,0 1 0 0 0,0 0-1 0 0,-1 0 1 0 0,1 0-1 0 0,0 0 1 0 0,0-1-1 0 0,0 1 1 0 0,-1 0-1 0 0,1 0 1 0 0,0 0 0 0 0,0 0-1 0 0,0-1 1 0 0,0 1-1 0 0,0 0 1 0 0,-1 0-1 0 0,1-1 1 0 0,0 1 0 0 0,0 0-1 0 0,0 0 1 0 0,0-1-1 0 0,0 1 1 0 0,0 0-1 0 0,0 0 1 0 0,0-1 0 0 0,0 1-1 0 0,0 0 1 0 0,0 0-1 0 0,0-1 1 0 0,0 1-1 0 0,0 0 1 0 0,0 0 0 0 0,0-1-1 0 0,0 1 1 0 0,0 0-1 0 0,0 0 1 0 0,1-1-1 0 0,-1 1 1 0 0,0 0 20 0 0,0-1-268 0 0,0 0-7917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7.2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0 6016 0 0,'1'9'737'0'0,"-1"-8"-617"0"0,0 1-1 0 0,0-1 1 0 0,0 0 0 0 0,1 1-1 0 0,-1-1 1 0 0,-1 1 0 0 0,1-1-1 0 0,0 1 1 0 0,0-1-1 0 0,0 1 1 0 0,-1-1 0 0 0,1 0-1 0 0,-1 1 1 0 0,1-1 0 0 0,-1 0-1 0 0,0 1 1 0 0,1-1 0 0 0,-1 0-1 0 0,0 1-119 0 0,0-1 74 0 0,1 0 0 0 0,-1 0 0 0 0,1 0 0 0 0,-1 0 1 0 0,1 0-1 0 0,-1 1 0 0 0,1-1 0 0 0,0 0 0 0 0,0 0 0 0 0,-1 0 0 0 0,1 1 0 0 0,0-1 0 0 0,0 0 0 0 0,0 0 0 0 0,1 0 0 0 0,-1 1 0 0 0,0 0-74 0 0,0 7 235 0 0,-13 47 906 0 0,8-38-914 0 0,1 0 0 0 0,0 0 0 0 0,0 16-227 0 0,1-11 219 0 0,0-1-1 0 0,-6 22-218 0 0,4-23 92 0 0,1 1 0 0 0,0-1 1 0 0,1 10-93 0 0,-4 32 128 0 0,4-45-79 0 0,1 1-1 0 0,0-1 0 0 0,1 9-48 0 0,2-4 33 0 0,-1 3 19 0 0,2 0 0 0 0,0 0 0 0 0,3 9-52 0 0,4 21 68 0 0,-8-39-40 0 0,2-1 0 0 0,0 1 0 0 0,2 3-28 0 0,10 29 47 0 0,-9-26-16 0 0,1-1 1 0 0,1 0-1 0 0,0-1 0 0 0,2 0 0 0 0,1 0-31 0 0,-8-15 6 0 0,0 0 7 0 0,1 0 0 0 0,0 0 0 0 0,0 0 0 0 0,0 0 0 0 0,1 0 0 0 0,0-1 0 0 0,0 0 0 0 0,0 0 0 0 0,6 4-13 0 0,-2-3 15 0 0,1-1 0 0 0,0 0 0 0 0,0 0 0 0 0,2-1-15 0 0,-7-2 175 0 0,8 0-2104 0 0,-12-2-6869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7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5824 0 0,'12'1'141'0'0,"-10"-1"-71"0"0,0 0 0 0 0,-1 0 0 0 0,1 0 0 0 0,0 0 0 0 0,0 0 0 0 0,0 0 0 0 0,0 0-1 0 0,-1 0 1 0 0,1-1 0 0 0,0 1 0 0 0,0-1 0 0 0,-1 0 0 0 0,1 1 0 0 0,1-2-70 0 0,-1 2 154 0 0,0-1 0 0 0,1 1 1 0 0,-1 0-1 0 0,0 0 0 0 0,0 0 0 0 0,0 0 1 0 0,1 0-1 0 0,-1 0 0 0 0,0 0 0 0 0,0 1 1 0 0,0-1-1 0 0,1 1-154 0 0,16 2 782 0 0,-13-2-719 0 0,0 0-1 0 0,1 1 1 0 0,-1 0-1 0 0,0 0 1 0 0,0 0-1 0 0,0 1 1 0 0,0 0-1 0 0,0 0 1 0 0,-1 1-1 0 0,1-1 1 0 0,-1 1-1 0 0,0 0 1 0 0,0 1-1 0 0,1 1-62 0 0,29 19 66 0 0,-25-17-28 0 0,0-1 1 0 0,0 1-1 0 0,-1 1 0 0 0,0 0 0 0 0,0 0 0 0 0,3 6-38 0 0,46 66 370 0 0,-29-37-335 0 0,0-2 41 0 0,-3-3 506 0 0,13 12-582 0 0,27 31 110 0 0,-26-26 239 0 0,-24-45-28 0 0,-16-11-340 0 0,0 0-1 0 0,0 0 0 0 0,0 0 1 0 0,0 0-1 0 0,0 1 1 0 0,1-1-1 0 0,-1 0 0 0 0,0 0 1 0 0,0 0-1 0 0,0 0 0 0 0,0 0 1 0 0,0 1-1 0 0,0-1 1 0 0,0 0-1 0 0,0 0 0 0 0,0 0 1 0 0,0 0-1 0 0,0 1 0 0 0,0-1 1 0 0,0 0-1 0 0,0 0 1 0 0,0 0-1 0 0,0 1 0 0 0,0-1 1 0 0,0 0-1 0 0,0 0 0 0 0,0 0 1 0 0,0 0-1 0 0,0 1 1 0 0,0-1-1 0 0,0 0 0 0 0,0 0 1 0 0,0 0-1 0 0,0 0 0 0 0,-1 0 1 0 0,1 1-1 0 0,0-1 1 0 0,0 0-1 0 0,0 0 0 0 0,0 0 1 0 0,0 0-1 0 0,0 0 0 0 0,-1 0 1 0 0,1 0-1 0 0,0 1 1 0 0,0-1-1 0 0,0 0 0 0 0,0 0 1 0 0,-1 0-1 0 0,1 0 0 0 0,0 0 1 0 0,0 0-1 0 0,0 0 1 0 0,0 0-1 0 0,-1 0 0 0 0,1 0 1 0 0,0 0 19 0 0,-1 0-8200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7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1 4512 0 0,'0'0'416'0'0,"0"19"1390"0"0,-5 15-1165 0 0,-12 20-435 0 0,12-38-11 0 0,1-7-111 0 0,0 0 0 0 0,0 0 0 0 0,-1 0 0 0 0,-4 5-84 0 0,-10 21 54 0 0,9-12-9 0 0,-2 0-1 0 0,0-1 1 0 0,-13 16-45 0 0,22-31 45 0 0,-1-1-1 0 0,1 1 1 0 0,0-1 0 0 0,0 1 0 0 0,1 0 0 0 0,-1 0 0 0 0,1 4-45 0 0,0-4 39 0 0,1-1-1 0 0,-1 0 1 0 0,0 0 0 0 0,-1 0 0 0 0,1-1-1 0 0,-1 1 1 0 0,0-1 0 0 0,-2 3-39 0 0,-23 36 234 0 0,25-37-189 0 0,-1-1 0 0 0,0 1 1 0 0,0 0-1 0 0,-1-1 0 0 0,0 0 0 0 0,0 0 0 0 0,-5 4-45 0 0,-21 20 329 0 0,-3 2 112 0 0,30-29-344 0 0,0 1 1 0 0,1-1 0 0 0,-1 1-1 0 0,1 0 1 0 0,0-1 0 0 0,0 1 0 0 0,0 1-1 0 0,1-1 1 0 0,0 0 0 0 0,-1 1-1 0 0,0 2-97 0 0,3 3-1070 0 0,0-10-6250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8.4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5016 0 0,'0'0'896'0'0,"11"-1"1722"0"0,-6 2-1827 0 0,-4 1-733 0 0,-1 0 0 0 0,0 0-1 0 0,1 0 1 0 0,-1 0 0 0 0,1 0-1 0 0,0 0 1 0 0,0 0 0 0 0,0-1 0 0 0,0 1-1 0 0,0 0 1 0 0,0 0 0 0 0,0-1 0 0 0,0 1-1 0 0,1-1 1 0 0,-1 1 0 0 0,0-1 0 0 0,2 1-58 0 0,33 24-148 0 0,-20-15 218 0 0,20 19-5 0 0,-1 2 1 0 0,-2 1-1 0 0,-1 2 0 0 0,8 13-65 0 0,-22-27 66 0 0,-1 1-28 0 0,0 1-1 0 0,-2 1 1 0 0,0 0 0 0 0,8 20-38 0 0,6 20 299 0 0,3 21-299 0 0,-27-67 87 0 0,-1 1-1 0 0,0 0 0 0 0,-2 0 0 0 0,0 0 1 0 0,-2 17-87 0 0,2 1 88 0 0,-2-19 22 0 0,0 1 0 0 0,-3 14-110 0 0,-1 23 176 0 0,3-40-110 0 0,-1 0 0 0 0,0 0 0 0 0,-1 0-1 0 0,-1-1 1 0 0,0 1 0 0 0,-4 7-66 0 0,-5 29 206 0 0,11-41-157 0 0,-1-1 0 0 0,0 1 0 0 0,0-1 0 0 0,0 0 1 0 0,-2 0-1 0 0,1 0 0 0 0,-1-1 0 0 0,-1 1-49 0 0,-14 26 189 0 0,17-28-141 0 0,-1-1 1 0 0,0 0-1 0 0,0 0 0 0 0,0 0 1 0 0,-1-1-1 0 0,0 0 0 0 0,-1 0 1 0 0,-3 4-49 0 0,-3 0 100 0 0,7-6-9 0 0,-1 1 0 0 0,1 0 0 0 0,0 0 0 0 0,0 0 0 0 0,1 0 0 0 0,-1 1-1 0 0,1 0 1 0 0,1 0 0 0 0,-3 3-91 0 0,5-7 67 0 0,0 0 0 0 0,-1 0 1 0 0,1 0-1 0 0,-1-1 0 0 0,0 1 0 0 0,1 0 0 0 0,-1-1 0 0 0,0 1 0 0 0,0-1 0 0 0,0 0 1 0 0,0 1-1 0 0,-1-1 0 0 0,1 0-67 0 0,0 0 65 0 0,0 0 1 0 0,0 0 0 0 0,0 0-1 0 0,0 0 1 0 0,1 0 0 0 0,-1 1-1 0 0,0-1 1 0 0,1 0 0 0 0,-1 1-1 0 0,1-1 1 0 0,-1 1 0 0 0,1 0-1 0 0,0 0 1 0 0,0-1 0 0 0,-1 2-66 0 0,1 0 1 0 0,-4 7-1617 0 0,5-10-8857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7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0 3408 0 0,'0'0'120'0'0,"0"0"0"0"0,0 0 1 0 0,0 0 22 0 0,0 0 65 0 0,0 0 16 0 0,0 0 0 0 0,0 0-13 0 0,0 0-53 0 0,0 0-7 0 0,0 0 1 0 0,0 0-20 0 0,0 0-77 0 0,0 0-12 0 0,0 0-1 0 0,0 0 0 0 0,0 0 12 0 0,0 0 0 0 0,0 0-2 0 0,-5 3 6 0 0,-18 6-14 0 0,14-6 38 0 0,9-3-80 0 0,0 0 1 0 0,0 0-1 0 0,0 0 1 0 0,0 0-1 0 0,0 0 0 0 0,-1 0 1 0 0,1 0-1 0 0,0 0 1 0 0,0 0-1 0 0,0 0 0 0 0,0 1 1 0 0,0-1-1 0 0,0 0 1 0 0,0 0-1 0 0,-1 0 0 0 0,1 0 1 0 0,0 0-1 0 0,0 0 1 0 0,0 0-1 0 0,0 0 0 0 0,0 0 1 0 0,0 0-1 0 0,0 0 0 0 0,0 0 1 0 0,0 1-1 0 0,-1-1 1 0 0,1 0-1 0 0,0 0 0 0 0,0 0 1 0 0,0 0-1 0 0,0 0 1 0 0,0 0-1 0 0,0 0 0 0 0,0 1 1 0 0,0-1-1 0 0,0 0 1 0 0,0 0-1 0 0,0 0 0 0 0,0 0 1 0 0,0 0-1 0 0,0 0 1 0 0,0 1-1 0 0,0-1 0 0 0,0 0 1 0 0,0 0-1 0 0,0 0 1 0 0,0 0-1 0 0,0 0 0 0 0,0 0 1 0 0,0 1-3 0 0,1 6 60 0 0,-14 91 235 0 0,13 313 1028 0 0,0-408-1270 0 0,0 0 0 0 0,1 0-1 0 0,-1 1 1 0 0,0-1 0 0 0,1 0 0 0 0,0 0 0 0 0,-1-1 0 0 0,1 1 0 0 0,1 0 0 0 0,-1 0 0 0 0,0 0-1 0 0,1-1 1 0 0,-1 1 0 0 0,1 0 0 0 0,0-1 0 0 0,0 1 0 0 0,0-1 0 0 0,2 2-53 0 0,-2 0 94 0 0,1-1 1 0 0,-1 1-1 0 0,0 0 1 0 0,0 0-1 0 0,0 0 0 0 0,0 2-94 0 0,-1-3 51 0 0,0 0-1 0 0,1 0 0 0 0,-1 0 0 0 0,1 0 0 0 0,0 0 0 0 0,-1 0 0 0 0,1 0 0 0 0,1-1 1 0 0,-1 1-1 0 0,2 1-50 0 0,22 18 202 0 0,-23-20-174 0 0,0 0 0 0 0,1-1 0 0 0,-1 0 0 0 0,1 0 0 0 0,-1 0 0 0 0,1 0 0 0 0,-1 0 0 0 0,1-1 0 0 0,0 1-1 0 0,-1-1 1 0 0,1 0 0 0 0,0 0 0 0 0,-1-1 0 0 0,3 1-28 0 0,16-1 332 0 0,-6 1-161 0 0,1-1 67 0 0,0 1-1 0 0,0 1 1 0 0,-1 1-1 0 0,1 1 1 0 0,9 2-238 0 0,-15-3-131 0 0,0-1 1 0 0,0 0-1 0 0,1 0 1 0 0,4-2 130 0 0,-9 1-905 0 0,-3 0-6652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8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24 3504 0 0,'0'0'695'0'0,"0"0"-5"0"0,-8-6 1629 0 0,8 5-2321 0 0,0 0 0 0 0,0 1-1 0 0,0-1 1 0 0,-1 0 0 0 0,1 0 0 0 0,0 1 0 0 0,0-1 0 0 0,-1 0 0 0 0,1 0 0 0 0,0 1-1 0 0,-1-1 1 0 0,1 0 0 0 0,0 1 0 0 0,-1-1 0 0 0,1 1 0 0 0,-1-1 0 0 0,1 0 0 0 0,-1 1-1 0 0,0-1 1 0 0,1 1 0 0 0,-1 0 0 0 0,1-1 0 0 0,-1 1 0 0 0,0-1 0 0 0,0 1 0 0 0,1 0-1 0 0,-1-1 1 0 0,0 1 0 0 0,1 0 0 0 0,-1 0 0 0 0,0 0 0 0 0,0 0 0 0 0,0 0-1 0 0,1-1 1 0 0,-1 1 0 0 0,0 1 2 0 0,-36 1-126 0 0,19 0 90 0 0,16-2 35 0 0,1 0 1 0 0,-1 0-1 0 0,1 0 1 0 0,0 0 0 0 0,-1 0-1 0 0,1 0 1 0 0,0 0 0 0 0,-1 0-1 0 0,1 0 1 0 0,0 0 0 0 0,-1 1-1 0 0,1-1 1 0 0,0 0 0 0 0,0 1-1 0 0,-1 0 1 0 0,1-1 0 0 0,0 1-1 0 0,0-1 1 0 0,0 1 0 0 0,0 0-1 0 0,0 0 1 0 0,0 0 0 0 0,0 0-1 0 0,0 0 1 0 0,0 0 0 0 0,0 0 0 0 0,-1 0 1 0 0,1 0 0 0 0,0 0 0 0 0,0 0 0 0 0,0 0 0 0 0,-1 0 0 0 0,1 0 0 0 0,-1-1 0 0 0,1 1 0 0 0,0-1 0 0 0,-1 1 0 0 0,0 0-1 0 0,1-1 1 0 0,0 0 0 0 0,0 0 0 0 0,0 0-1 0 0,0 0 1 0 0,0 1 0 0 0,0-1 0 0 0,1 1 0 0 0,-1-1 0 0 0,0 0 0 0 0,0 1 0 0 0,0-1-1 0 0,1 1 1 0 0,-1 0 0 0 0,0-1 0 0 0,1 1 0 0 0,-1-1 0 0 0,0 1 0 0 0,1 0-1 0 0,-1 0 1 0 0,1-1 0 0 0,-1 1 0 0 0,1 0 0 0 0,-1 0 0 0 0,1 0-1 0 0,-1 1 1 0 0,1 0 0 0 0,-1 0 1 0 0,0 0-1 0 0,0-1 0 0 0,1 1 1 0 0,-1 0-1 0 0,0 0 0 0 0,-1-1 1 0 0,1 1-1 0 0,0-1 1 0 0,0 1-1 0 0,-1 0-1 0 0,0-1 1 0 0,1 0 0 0 0,0 0 0 0 0,0 1 0 0 0,0-1 0 0 0,0 1-1 0 0,0-1 1 0 0,0 1 0 0 0,0-1 0 0 0,0 1 0 0 0,0 0 0 0 0,1-1 0 0 0,-1 1 0 0 0,1 0 0 0 0,-1-1 0 0 0,1 1 0 0 0,0 0 0 0 0,0 0-1 0 0,0 0-2 0 0,-1-1-1 0 0,1 1 1 0 0,0 0 0 0 0,-1-1 0 0 0,1 1 0 0 0,-1-1 0 0 0,0 1-1 0 0,1-1 1 0 0,-1 1 0 0 0,0-1 0 0 0,0 0 0 0 0,0 1-1 0 0,0-1 1 0 0,-1 1 2 0 0,1 0-2 0 0,-1-1-1 0 0,1 1 0 0 0,0-1 1 0 0,0 1-1 0 0,0-1 0 0 0,0 1 1 0 0,1 0-1 0 0,-1-1 0 0 0,0 1 0 0 0,1 0 1 0 0,-1 0-1 0 0,1 0 0 0 0,-1-1 1 0 0,1 1-1 0 0,0 0 3 0 0,-1 38-14 0 0,0-17 1 0 0,1 1-1 0 0,2 12 14 0 0,-1-35 0 0 0,-1 0 0 0 0,0 0 0 0 0,0 0 1 0 0,1 0-1 0 0,-1 0 0 0 0,1 0 0 0 0,-1 0 0 0 0,1-1 1 0 0,-1 1-1 0 0,1 0 0 0 0,0 0 0 0 0,-1 0 0 0 0,1-1 1 0 0,0 2-1 0 0,7 8 3 0 0,-6-4-1 0 0,1 0-1 0 0,0 0 0 0 0,1 0 1 0 0,0 0-1 0 0,0 0 0 0 0,0-1 1 0 0,0 1-1 0 0,1-1 0 0 0,0 0 1 0 0,0-1-1 0 0,0 1 0 0 0,0-1 1 0 0,4 2-2 0 0,21-1 16 0 0,-12 5-3 0 0,-13-7-7 0 0,0-1 0 0 0,0 1 0 0 0,0-1 0 0 0,0 0 0 0 0,1 0 0 0 0,-1 0-1 0 0,3 0-5 0 0,5-1 25 0 0,0 0-1 0 0,0 0 1 0 0,0-1-1 0 0,-1-1 0 0 0,1 0 1 0 0,0-1-1 0 0,1 0-24 0 0,-8-1-820 0 0,-5 2-3721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8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6632 0 0,'0'0'432'0'0,"11"9"833"0"0,-6-2-944 0 0,-5-6-295 0 0,1-1 1 0 0,-1 0-1 0 0,0 0 1 0 0,0 0-1 0 0,0 1 1 0 0,0-1-1 0 0,0 0 1 0 0,1 0-1 0 0,-1 0 1 0 0,0 1-1 0 0,0-1 1 0 0,0 0-1 0 0,0 0 1 0 0,1 0-1 0 0,-1 0 1 0 0,0 0-1 0 0,0 1 1 0 0,1-1-1 0 0,-1 0 1 0 0,0 0 0 0 0,0 0-1 0 0,1 0 1 0 0,-1 0-1 0 0,0 0 1 0 0,0 0-1 0 0,1 0 1 0 0,-1 0-1 0 0,0 0 1 0 0,0 0-1 0 0,1 0 1 0 0,-1 0-1 0 0,0 0 1 0 0,0 0-1 0 0,0 0 1 0 0,1 0-1 0 0,-1 0 1 0 0,0 0-1 0 0,0-1 1 0 0,1 1-1 0 0,-1 0 1 0 0,0 0-1 0 0,0 0-26 0 0,8-2-19 0 0,17 1 244 0 0,-21 1-217 0 0,0 0-1 0 0,0 0 1 0 0,0 0-1 0 0,0-1 1 0 0,0 0-1 0 0,3 0-7 0 0,11-4 28 0 0,0 2-1 0 0,1 0 1 0 0,-1 1 0 0 0,0 1-1 0 0,1 1 1 0 0,11 1-28 0 0,3-1 21 0 0,-28 0-17 0 0,-1-1-1 0 0,0 0 1 0 0,1 0 0 0 0,-1 0-1 0 0,0 0 1 0 0,1-1 0 0 0,-1 0 0 0 0,0 0-1 0 0,0 0-3 0 0,0 0 0 0 0,0 0 0 0 0,0 0-1 0 0,0 0 1 0 0,0 1 0 0 0,1 0-1 0 0,-1 0 1 0 0,0 0 0 0 0,5 0 0 0 0,-8 1-72 0 0,-1 0 1 0 0,1-1-1 0 0,0 1 0 0 0,-1 0 1 0 0,1 0-1 0 0,0 0 1 0 0,-1 0-1 0 0,1-1 1 0 0,-1 1-1 0 0,1 0 1 0 0,0 0-1 0 0,-1-1 0 0 0,1 1 1 0 0,-1-1-1 0 0,1 1 1 0 0,-1 0-1 0 0,1-1 1 0 0,-1 0 71 0 0,1 0-6400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9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2608 0 0,'0'13'324'0'0,"0"-9"-101"0"0,0-9-122 0 0,1 4-106 0 0,0 0 1 0 0,-1 0-1 0 0,1 0 1 0 0,0 0-1 0 0,0 0 0 0 0,0 0 1 0 0,1 0-1 0 0,-1 1 1 0 0,0-1-1 0 0,0 1 1 0 0,0-1-1 0 0,1 0 0 0 0,-1 1 1 0 0,0 0-1 0 0,1-1 5 0 0,-1 0-12 0 0,46-13-162 0 0,-36 11-41 0 0,1 0 0 0 0,-1-1 0 0 0,6-3 215 0 0,-15 6-1692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8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306 11 6424 0 0,'6'-3'1902'0'0,"-6"3"-1822"0"0,0-1 1 0 0,0 1-1 0 0,0 0 1 0 0,0 0-1 0 0,0-1 1 0 0,0 1-1 0 0,0 0 0 0 0,0 0 1 0 0,0 0-1 0 0,0-1 1 0 0,0 1-1 0 0,0 0 1 0 0,-1 0-1 0 0,1 0 0 0 0,0-1 1 0 0,0 1-1 0 0,0 0 1 0 0,0 0-1 0 0,0 0 1 0 0,-1-1-1 0 0,1 1 1 0 0,0 0-1 0 0,0 0 0 0 0,0 0 1 0 0,0 0-1 0 0,-1 0 1 0 0,1 0-1 0 0,0 0 1 0 0,0-1-1 0 0,0 1 0 0 0,-1 0 1 0 0,1 0-1 0 0,0 0 1 0 0,0 0-1 0 0,-1 0 1 0 0,1 0-1 0 0,0 0 0 0 0,0 0 1 0 0,0 0-1 0 0,-1 0 1 0 0,1 0-1 0 0,0 0 1 0 0,0 0-1 0 0,-1 0-80 0 0,-60 1 344 0 0,-99-3 135 0 0,157 2-458 0 0,1 0 0 0 0,-1 0 0 0 0,1 1 0 0 0,-1-1 0 0 0,1 1 0 0 0,-1 0 0 0 0,1 0 0 0 0,-1 0 0 0 0,1 0 0 0 0,0 0 0 0 0,0 0 0 0 0,0 0 0 0 0,-1 1-21 0 0,1 0 32 0 0,0-1 0 0 0,0 0-1 0 0,-1 0 1 0 0,1 0 0 0 0,0 0 0 0 0,0 0-1 0 0,-1 0 1 0 0,1 0 0 0 0,-1-1 0 0 0,1 1-1 0 0,-1-1-31 0 0,2 0 9 0 0,0 1 0 0 0,0-1 0 0 0,0 1 0 0 0,0-1 0 0 0,0 1 0 0 0,0 0 0 0 0,0-1 0 0 0,1 1 0 0 0,-1 0 1 0 0,0 0-1 0 0,0-1 0 0 0,1 1 0 0 0,-1 0 0 0 0,1 0 0 0 0,-1 0 0 0 0,1 0 0 0 0,-1 0 0 0 0,1 0 0 0 0,-1 0 0 0 0,1 0 0 0 0,0 0 0 0 0,0 0 0 0 0,-1 0-9 0 0,-4 25 152 0 0,5-12-142 0 0,-1-3 1 0 0,1-1 1 0 0,0 1-1 0 0,1-1 0 0 0,1 1 1 0 0,0-1-1 0 0,0 1 1 0 0,4 9-12 0 0,-1-2-117 0 0,-1 0 0 0 0,-1 0 0 0 0,0 0 0 0 0,-1 15 117 0 0,5 29-268 0 0,-3-35-27 0 0,-2 1 1 0 0,-2-1 0 0 0,-2 27 294 0 0,1 5-61 0 0,1-52 61 0 0,-1-2 13 0 0,1 1 1 0 0,0-1-1 0 0,1 0 1 0 0,-1 1-1 0 0,1-1 1 0 0,0 0-1 0 0,0 1 0 0 0,1-1 1 0 0,0 0-1 0 0,1 3-13 0 0,4 16-38 0 0,-7-23 37 0 0,0 0 0 0 0,0 1 0 0 0,0-1 0 0 0,0 0-1 0 0,1 1 1 0 0,-1-1 0 0 0,0 0 0 0 0,1 1 0 0 0,-1-1 0 0 0,1 0-1 0 0,0 0 1 0 0,-1 1 0 0 0,1-1 0 0 0,0 0 0 0 0,0 0 0 0 0,-1 0 0 0 0,1 0-1 0 0,0 0 1 0 0,0 0 0 0 0,0 0 0 0 0,0-1 0 0 0,1 1 0 0 0,-1 0-1 0 0,0 0 1 0 0,0-1 0 0 0,0 1 0 0 0,1-1 0 0 0,-1 1 0 0 0,0-1 0 0 0,0 1-1 0 0,1-1 1 0 0,-1 0 0 0 0,0 0 0 0 0,1 0 1 0 0,7 6-32 0 0,-9-6 24 0 0,1 1 1 0 0,-1 0-1 0 0,1-1 0 0 0,-1 0 1 0 0,1 1-1 0 0,0-1 1 0 0,-1 1-1 0 0,1-1 0 0 0,-1 0 1 0 0,1 1-1 0 0,0-1 0 0 0,0 0 1 0 0,-1 1-1 0 0,1-1 1 0 0,0 0-1 0 0,-1 0 0 0 0,1 0 1 0 0,0 0-1 0 0,0 0 1 0 0,-1 0-1 0 0,1 0 8 0 0,12-1-20 0 0,1-1 0 0 0,-2-1 0 0 0,12-4 20 0 0,-19 6 8 0 0,0-1-1 0 0,1 0 1 0 0,-1 0-1 0 0,0-1 0 0 0,0 0 1 0 0,-1 0-1 0 0,1 0 1 0 0,-1 0-1 0 0,1-1 1 0 0,1-2-8 0 0,0 1 51 0 0,0 0 0 0 0,0 0 1 0 0,0 1-1 0 0,1 0 1 0 0,-1 0-1 0 0,1 0 0 0 0,0 1 1 0 0,0 0-1 0 0,5-1-51 0 0,37-19 358 0 0,-29 13-1941 0 0,-18 10-6422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9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4216 0 0,'0'7'-142'0'0,"0"-7"124"0"0,0 1 0 0 0,0-1 0 0 0,-1 0 0 0 0,1 0 0 0 0,0 1 0 0 0,0-1 0 0 0,0 0 0 0 0,0 0 0 0 0,0 1-1 0 0,0-1 1 0 0,0 0 0 0 0,0 0 0 0 0,0 1 0 0 0,0-1 0 0 0,0 0 0 0 0,0 0 0 0 0,1 1 0 0 0,-1-1 0 0 0,0 0 0 0 0,0 0 0 0 0,0 0-1 0 0,0 1 1 0 0,0-1 0 0 0,0 0 0 0 0,0 0 0 0 0,1 1 0 0 0,-1-1 0 0 0,0 0 0 0 0,0 0 0 0 0,0 0 0 0 0,1 0 0 0 0,-1 0 0 0 0,0 1-1 0 0,0-1 1 0 0,0 0 0 0 0,1 0 0 0 0,-1 0 0 0 0,0 0 0 0 0,0 0 0 0 0,1 0 0 0 0,-1 0 0 0 0,0 0 0 0 0,0 0 0 0 0,1 0 0 0 0,-1 0-1 0 0,0 0 1 0 0,0 0 0 0 0,1 0 0 0 0,-1 0 0 0 0,0 0 0 0 0,0 0 0 0 0,1 0 0 0 0,-1 0 0 0 0,0 0 0 0 0,0 0 0 0 0,0 0 0 0 0,1 0-1 0 0,-1 0 1 0 0,0 0 0 0 0,0-1 18 0 0,2 1 194 0 0,-2 0 138 0 0,0 0 8 0 0,0 0-3 0 0,0 0 0 0 0,0 0 5 0 0,0 0-14 0 0,0 0-38 0 0,0 0-5 0 0,0 13 494 0 0,0 18-343 0 0,0-3-271 0 0,0 1-1 0 0,2-1 0 0 0,2 7-164 0 0,-1-14 43 0 0,-2 0-1 0 0,0 0 1 0 0,-1 4-43 0 0,0-4 6 0 0,0-20-6 0 0,0 0-1 0 0,0 1 1 0 0,1-1 0 0 0,-1 0-1 0 0,0 1 1 0 0,1-1 0 0 0,-1 0 0 0 0,1 0-1 0 0,-1 0 1 0 0,1 0 0 0 0,0 1 0 0 0,-1-1-1 0 0,1 0 1 0 0,0 0 0 0 0,0 0 0 0 0,0 0-1 0 0,0-1 1 0 0,0 1 0 0 0,0 0 0 0 0,0 0 0 0 0,12 14-3 0 0,7 8 178 0 0,-10-13-1302 0 0,-9-8-3633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0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2 107 2104 0 0,'0'12'706'0'0,"1"0"0"0"0,0 1 0 0 0,0-1 0 0 0,1 0 0 0 0,4 11-706 0 0,3 13 43 0 0,-1 0-1 0 0,-2 1 1 0 0,2 28-43 0 0,-3-14 4 0 0,20 203-132 0 0,-15-126 123 0 0,-4-79 60 0 0,-7-30 247 0 0,1-18-138 0 0,0-1 35 0 0,0 0 106 0 0,0 0 35 0 0,0 0-1 0 0,0 0 2 0 0,0 0-3 0 0,0 0-1 0 0,-8-16 623 0 0,-20-97 1151 0 0,1-29-2111 0 0,18 83 982 0 0,2 0 0 0 0,2-37-982 0 0,3 48 310 0 0,0 35-198 0 0,2 1 0 0 0,-1 0 0 0 0,1 0 0 0 0,1-1-1 0 0,0 1 1 0 0,1 0 0 0 0,0 0 0 0 0,1 0 0 0 0,1-1-112 0 0,11-37 439 0 0,-14 43-366 0 0,1-1 0 0 0,0 0 1 0 0,0 0-1 0 0,1 1 0 0 0,0-1 0 0 0,1 1 0 0 0,-1 0 0 0 0,1 0 1 0 0,1 0-1 0 0,-1 0 0 0 0,1 1 0 0 0,4-4-73 0 0,-5 6 16 0 0,0 1 12 0 0,0-1 0 0 0,0 1-1 0 0,0-1 1 0 0,0 1 0 0 0,0 1 0 0 0,1-1-1 0 0,0 0 1 0 0,-1 1 0 0 0,1 0 0 0 0,3-1-28 0 0,19-6 132 0 0,-22 7-112 0 0,-1 0 0 0 0,1 0 0 0 0,0 1 0 0 0,0-1 0 0 0,0 1 0 0 0,5 0-21 0 0,19-3 37 0 0,-24 3-36 0 0,-1 0 1 0 0,1 0-1 0 0,-1 1 0 0 0,1 0 0 0 0,-1 0 0 0 0,1 0 1 0 0,-1 0-1 0 0,1 0 0 0 0,-1 1 0 0 0,1 0 1 0 0,-1 0-1 0 0,1 0 0 0 0,-1 1 0 0 0,1 0 0 0 0,-1 0-10 0 0,1 0 0 0 0,-1 1 0 0 0,0-1 0 0 0,0 1 1 0 0,-1 0-1 0 0,1 0 0 0 0,0 0 0 0 0,-1 1 0 0 0,0-1 0 0 0,0 1 0 0 0,0 0 0 0 0,0 0 0 0 0,-1 0 0 0 0,1 0 0 0 0,-1 1 0 0 0,0-1 0 0 0,0 0 0 0 0,-1 1 0 0 0,1-1 1 0 0,-1 1-1 0 0,0 0 0 0 0,0 0 0 0 0,-1-1 0 0 0,1 1 0 0 0,-1 0 0 0 0,0 0 0 0 0,-1 0 0 0 0,1-1 0 0 0,-1 4 10 0 0,0 4-9 0 0,0-1 0 0 0,-1 1 0 0 0,-1 0-1 0 0,0 0 1 0 0,0-1 0 0 0,-1 1 0 0 0,0-1-1 0 0,-1 0 1 0 0,-1 0 0 0 0,0-1 0 0 0,0 0 0 0 0,-2 3 9 0 0,-4 1-5 0 0,0-1 1 0 0,-1 0-1 0 0,0-1 0 0 0,-7 5 5 0 0,4-4 10 0 0,0 1-1 0 0,-9 12-9 0 0,22-23 6 0 0,0 0 1 0 0,0 0 0 0 0,-1 0-1 0 0,1-1 1 0 0,-1 0 0 0 0,1 1 0 0 0,-1-1-1 0 0,-1 0-6 0 0,-12 8 28 0 0,16-9-25 0 0,-1-1 0 0 0,1 1 0 0 0,0 0 0 0 0,-1-1 0 0 0,1 0 0 0 0,0 1-1 0 0,-1-1 1 0 0,1 0 0 0 0,-1 0 0 0 0,1 0 0 0 0,0 0 0 0 0,-1 0 0 0 0,1 0 0 0 0,-1 0 0 0 0,1 0-3 0 0,0 0 2 0 0,0-1-1 0 0,0 1 1 0 0,0 0-1 0 0,0 0 1 0 0,0 0-1 0 0,0 0 1 0 0,1 0-1 0 0,-1 0 1 0 0,0 0-1 0 0,0 0 1 0 0,0 0-1 0 0,0 0 1 0 0,0 1-1 0 0,0-1 1 0 0,0 0-1 0 0,1 1 1 0 0,-1-1-1 0 0,0 1 1 0 0,0-1-1 0 0,0 1 1 0 0,1-1-1 0 0,-1 1 1 0 0,0-1-1 0 0,1 1 1 0 0,-1 0-1 0 0,0-1 1 0 0,1 1-1 0 0,-1 0 1 0 0,0 0-2 0 0,1-1-53 0 0,0 0 0 0 0,0 0 1 0 0,-1 1-1 0 0,1-1 0 0 0,0 0 1 0 0,-1 0-1 0 0,1 0 0 0 0,0 0 0 0 0,-1 0 1 0 0,1 0-1 0 0,-1 1 0 0 0,1-1 1 0 0,0 0-1 0 0,-1 0 0 0 0,1 0 0 0 0,0 0 1 0 0,-1 0-1 0 0,1 0 0 0 0,0-1 1 0 0,-1 1-1 0 0,1 0 0 0 0,0 0 0 0 0,-1 0 1 0 0,1 0-1 0 0,0 0 0 0 0,-1 0 0 0 0,1-1 1 0 0,0 1-1 0 0,-1 0 0 0 0,1 0 1 0 0,0-1-1 0 0,0 1 0 0 0,-1 0 0 0 0,1 0 1 0 0,0-1-1 0 0,0 1 0 0 0,-1 0 1 0 0,1 0-1 0 0,0-1 53 0 0,-1 0-10233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1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 5416 0 0,'22'2'1218'0'0,"-22"-1"-1174"0"0,1 0 1 0 0,-1-1 0 0 0,0 1-1 0 0,0-1 1 0 0,0 1-1 0 0,0 0 1 0 0,1-1-1 0 0,-1 1 1 0 0,0-1 0 0 0,0 1-1 0 0,0 0 1 0 0,-1-1-1 0 0,1 1 1 0 0,0 0-1 0 0,0-1 1 0 0,0 1 0 0 0,0-1-1 0 0,0 1 1 0 0,-1-1-1 0 0,1 1 1 0 0,0 0 0 0 0,-1-1-1 0 0,1 1 1 0 0,0-1-1 0 0,-1 1 1 0 0,1-1-1 0 0,0 1 1 0 0,-1-1 0 0 0,1 0-1 0 0,-1 1 1 0 0,0-1-45 0 0,-24 49 1440 0 0,12-28-1394 0 0,1 0 0 0 0,1 0 1 0 0,0 1-1 0 0,-5 20-46 0 0,9-18 9 0 0,2 0 0 0 0,-2 14-9 0 0,-6 28 30 0 0,7-44-17 0 0,2 0 1 0 0,0 0-1 0 0,2 1-13 0 0,1-15 3 0 0,1 0 0 0 0,0-1 0 0 0,0 1 1 0 0,0 0-1 0 0,1 0 0 0 0,1-1 0 0 0,-1 1 0 0 0,1-1 0 0 0,0 1 0 0 0,2 2-3 0 0,19 53 14 0 0,-16-48-2 0 0,13 25-7 0 0,-18-37-2 0 0,-1-1 0 0 0,1 0-1 0 0,0 0 1 0 0,0 0-1 0 0,0 0 1 0 0,0 0 0 0 0,0-1-1 0 0,0 1 1 0 0,0-1-1 0 0,1 1 1 0 0,-1-1 0 0 0,1 0-1 0 0,-1 0 1 0 0,1 0-1 0 0,0 0-2 0 0,40 5 577 0 0,-9-2-367 0 0,-29-3-286 0 0,-1 0 27 0 0,0 0 0 0 0,0-1 0 0 0,0 1 0 0 0,0-1 0 0 0,0 1 0 0 0,0-1 0 0 0,0 0 0 0 0,0-1 0 0 0,0 1 0 0 0,0-1 0 0 0,0 0 0 0 0,0 0 0 0 0,1 0 49 0 0,-3 0-7072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1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5920 0 0,'1'-1'43'0'0,"0"0"-1"0"0,0 1 1 0 0,0-1 0 0 0,0 0-1 0 0,0 0 1 0 0,0 1 0 0 0,0-1-1 0 0,0 1 1 0 0,0-1 0 0 0,0 1 0 0 0,0-1-1 0 0,0 1 1 0 0,0 0 0 0 0,0 0-1 0 0,0-1 1 0 0,1 1 0 0 0,-1 0-1 0 0,0 0 1 0 0,0 0 0 0 0,0 0 0 0 0,0 0-1 0 0,1 1 1 0 0,-1-1 0 0 0,0 0-1 0 0,0 0 1 0 0,0 1 0 0 0,0-1-1 0 0,0 1 1 0 0,0-1 0 0 0,0 1 0 0 0,0-1-1 0 0,0 1 1 0 0,0 0 0 0 0,0 0-1 0 0,0-1 1 0 0,0 2-43 0 0,13 7 93 0 0,-1 1 0 0 0,0 1 0 0 0,-1 0 0 0 0,0 1 0 0 0,-1 0 0 0 0,9 12-93 0 0,5 11-62 0 0,22 38 62 0 0,-28-31-74 0 0,-16-34 131 0 0,1 0 0 0 0,0 0 1 0 0,0 0-1 0 0,0-1 0 0 0,1 1 0 0 0,0-1 1 0 0,4 4-58 0 0,2-1 197 0 0,-8-7-96 0 0,0 0-1 0 0,0-1 0 0 0,0 1 1 0 0,0 1-1 0 0,-1-1 1 0 0,3 3-101 0 0,-2-1 117 0 0,0 0 0 0 0,0 0 1 0 0,-1 1-1 0 0,1-1 0 0 0,-1 0 1 0 0,-1 1-1 0 0,2 5-117 0 0,6 5 321 0 0,-15-19-1593 0 0,5 3-5126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1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0 4816 0 0,'-1'15'224'0'0,"-1"-1"0"0"0,-1 1 0 0 0,0-1 0 0 0,-1 0 0 0 0,0 0 0 0 0,-1 0 0 0 0,-2 3-224 0 0,-4 12 192 0 0,1-7-185 0 0,0-1-1 0 0,-2 0 1 0 0,0 0 0 0 0,-1-1 0 0 0,-10 10-7 0 0,5-5 27 0 0,0 0 1 0 0,-9 22-28 0 0,26-46 3 0 0,0 0 1 0 0,0 1-1 0 0,0-1 0 0 0,0 0 0 0 0,0 0 0 0 0,0 0 1 0 0,-1 0-1 0 0,1 0 0 0 0,0 0 0 0 0,-1 0 0 0 0,1 0 1 0 0,0 0-1 0 0,-1-1 0 0 0,-1 1-3 0 0,2 0 7 0 0,0-1 0 0 0,0 0 1 0 0,0 1-1 0 0,0-1 0 0 0,0 1 0 0 0,0-1 0 0 0,0 1 1 0 0,0 0-1 0 0,0-1 0 0 0,0 1 0 0 0,0 0 0 0 0,1-1 0 0 0,-1 1 1 0 0,0 0-1 0 0,0 0 0 0 0,1 0 0 0 0,-1 0 0 0 0,0 0 1 0 0,1 0-1 0 0,-1 0 0 0 0,1 0 0 0 0,0 0 0 0 0,-1 0 1 0 0,1 0-1 0 0,0 0 0 0 0,-1 0 0 0 0,1 0 0 0 0,0 1 0 0 0,0-1-7 0 0,0-1-22 0 0,0 1 0 0 0,0-1-1 0 0,0 1 1 0 0,-1-1-1 0 0,1 1 1 0 0,0-1-1 0 0,0 0 1 0 0,0 1 0 0 0,-1-1-1 0 0,1 1 1 0 0,0-1-1 0 0,-1 0 1 0 0,1 1-1 0 0,0-1 1 0 0,-1 0 0 0 0,1 1-1 0 0,0-1 1 0 0,-1 0-1 0 0,1 0 1 0 0,-1 1-1 0 0,1-1 1 0 0,0 0 0 0 0,-1 0-1 0 0,1 0 1 0 0,-1 0-1 0 0,1 0 1 0 0,-1 1-1 0 0,1-1 1 0 0,-1 0 0 0 0,1 0-1 0 0,-1 0 1 0 0,1 0-1 0 0,0 0 1 0 0,-1 0 22 0 0,1 0-4404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2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4008 0 0,'18'0'547'0'0,"0"1"0"0"0,0 1 0 0 0,17 4-547 0 0,-32-5 39 0 0,-1 0 0 0 0,1 0-1 0 0,-1 0 1 0 0,1 1 0 0 0,-1-1 0 0 0,0 1 0 0 0,0-1-1 0 0,0 1 1 0 0,0 0 0 0 0,0 0-39 0 0,9 8 53 0 0,2-1-2 0 0,-1 1-1 0 0,0 0 0 0 0,-1 1 0 0 0,0 0 0 0 0,-1 1 0 0 0,0 0 1 0 0,-1 1-1 0 0,-1 0 0 0 0,1 1 0 0 0,4 11-50 0 0,-4-5 31 0 0,0 0 0 0 0,-2 1 1 0 0,0 0-1 0 0,-1 0 0 0 0,-2 0 0 0 0,0 1 0 0 0,0 9-31 0 0,-2-8 62 0 0,0-1-1 0 0,-2 1 0 0 0,-1 0 1 0 0,0 0-1 0 0,-2 0 0 0 0,0-1 1 0 0,-6 17-62 0 0,-7 19 195 0 0,2-3 567 0 0,-10 17-762 0 0,18-54 177 0 0,-2 0-1 0 0,0-1 1 0 0,-2 0 0 0 0,1 0 0 0 0,-13 14-177 0 0,-71 87 1672 0 0,85-107-1490 0 0,6-9-290 0 0,1 0 0 0 0,0 0 0 0 0,-1 0 0 0 0,0 0 0 0 0,1 0 0 0 0,-1-1 0 0 0,0 1-1 0 0,0-1 1 0 0,0 1 0 0 0,-1 0 108 0 0,2-2-7038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3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97 3112 0 0,'-1'5'226'0'0,"1"1"0"0"0,-1-1 1 0 0,1 0-1 0 0,0 0 0 0 0,1 1 0 0 0,-1-1 1 0 0,1 0-1 0 0,0 0 0 0 0,0 1 1 0 0,2 2-227 0 0,2 8 10 0 0,1 0 0 0 0,-2 1 0 0 0,0-1 0 0 0,-1 1 0 0 0,-1 0 1 0 0,-1 2-11 0 0,2 40 166 0 0,-3 7-166 0 0,0-32 47 0 0,1-13 27 0 0,1 0-1 0 0,1 0 0 0 0,1 0 1 0 0,2 3-74 0 0,-2-3 89 0 0,-2-12 46 0 0,-1 1 0 0 0,0-1-1 0 0,-1 0 1 0 0,0 1 0 0 0,0-1 0 0 0,-1 3-135 0 0,1-11 5 0 0,0-1 1 0 0,-1 0-1 0 0,1 0 0 0 0,0 0 0 0 0,0 0 0 0 0,0 0 0 0 0,0 0 1 0 0,0 0-1 0 0,0 0 0 0 0,0 0 0 0 0,-1 0 0 0 0,1 0 1 0 0,0 0-1 0 0,0 0 0 0 0,0 0 0 0 0,0 0 0 0 0,0 0 1 0 0,0 0-1 0 0,-1 0 0 0 0,1 0 0 0 0,0 0 0 0 0,0 0 1 0 0,0 0-1 0 0,0 0 0 0 0,0 0 0 0 0,-1 0 0 0 0,1 0 1 0 0,0 0-1 0 0,0 0 0 0 0,0 0 0 0 0,0 0 0 0 0,0 0 1 0 0,0 0-1 0 0,0 0 0 0 0,-1 0 0 0 0,1 0 0 0 0,0-1 0 0 0,0 1 1 0 0,0 0-1 0 0,0 0 0 0 0,0 0 0 0 0,0 0 0 0 0,0 0 1 0 0,0 0-1 0 0,0 0 0 0 0,0-1 0 0 0,0 1 0 0 0,0 0 1 0 0,0 0-1 0 0,0 0 0 0 0,0 0 0 0 0,0 0 0 0 0,0 0 1 0 0,0-1-1 0 0,0 1 0 0 0,0 0 0 0 0,0 0 0 0 0,0 0 1 0 0,0 0-1 0 0,0 0 0 0 0,0-1-5 0 0,-7-10 203 0 0,6 9-142 0 0,-4-7-16 0 0,1 0 0 0 0,0 0 0 0 0,1 0 0 0 0,0 0-1 0 0,1-1 1 0 0,0 1 0 0 0,-1-8-45 0 0,-1-2 54 0 0,-21-141 405 0 0,11 56-102 0 0,13 96-332 0 0,0-1-1 0 0,0 1 0 0 0,1-1 0 0 0,0 1 0 0 0,1-1 0 0 0,0 0 0 0 0,0 1 0 0 0,1 0 0 0 0,0-1 1 0 0,1 1-1 0 0,-1 0 0 0 0,3-3-24 0 0,7-18 39 0 0,-10 24-38 0 0,-1 1 0 0 0,1-1 0 0 0,0 0 0 0 0,0 1 1 0 0,0 0-1 0 0,1-1 0 0 0,0 1 0 0 0,0 0 0 0 0,0 0 1 0 0,0 1-1 0 0,0-1 0 0 0,1 1 0 0 0,0-1-1 0 0,21-19 3 0 0,-23 20-7 0 0,1 0 0 0 0,-1 0 0 0 0,1 1 0 0 0,0-1 0 0 0,0 1 0 0 0,0-1 0 0 0,1 1 0 0 0,-1 0 0 0 0,0 0 0 0 0,1 1 0 0 0,2-2 4 0 0,-5 3-4 0 0,1 0 0 0 0,-1 0-1 0 0,0 0 1 0 0,1 0 0 0 0,-1 0 0 0 0,1 0 0 0 0,-1 0-1 0 0,1 0 1 0 0,-1 1 0 0 0,0-1 0 0 0,1 1 0 0 0,-1-1-1 0 0,0 1 1 0 0,1-1 0 0 0,-1 1 0 0 0,1 0 4 0 0,-1 0-8 0 0,1 0 1 0 0,-1 0-1 0 0,0-1 0 0 0,1 1 1 0 0,-1-1-1 0 0,1 1 0 0 0,-1-1 1 0 0,0 1-1 0 0,1-1 1 0 0,-1 0-1 0 0,1 0 0 0 0,-1 0 1 0 0,1 0-1 0 0,-1 0 0 0 0,1 0 1 0 0,0 0 7 0 0,2-1-11 0 0,-1 0 0 0 0,0 1 1 0 0,0-1-1 0 0,1 1 0 0 0,-1 0 1 0 0,0 0-1 0 0,0 0 0 0 0,1 0 1 0 0,-1 1-1 0 0,0-1 0 0 0,0 1 1 0 0,1 0-1 0 0,-1 0 0 0 0,0 0 1 0 0,0 0-1 0 0,2 2 11 0 0,0 0-7 0 0,0 0-1 0 0,-1 0 1 0 0,0 1-1 0 0,1-1 1 0 0,-1 1-1 0 0,0 0 1 0 0,-1 0-1 0 0,1 1 1 0 0,2 3 7 0 0,0 1-5 0 0,-1 0 0 0 0,0 1 0 0 0,-1-1 0 0 0,0 1 0 0 0,0 0 0 0 0,-1 0 1 0 0,-1 0-1 0 0,1 0 0 0 0,-2 1 0 0 0,2 8 5 0 0,-3-9 25 0 0,1 0 1 0 0,-1 0-1 0 0,-1 0 1 0 0,0 0-1 0 0,0 0 1 0 0,-1 0-1 0 0,0 0 0 0 0,-1-1 1 0 0,0 1-1 0 0,0-1 1 0 0,-1 0-1 0 0,0 0 0 0 0,-1 0 1 0 0,0 0-1 0 0,-1-1 1 0 0,0 1-26 0 0,3-4 36 0 0,0-1 1 0 0,-1 0 0 0 0,1-1 0 0 0,-1 1-1 0 0,0-1 1 0 0,0 1 0 0 0,0-1 0 0 0,0 0-1 0 0,-2 0-36 0 0,-2 3 137 0 0,-11 7 307 0 0,14-13-22 0 0,9-10 198 0 0,-2 6-595 0 0,1 1 0 0 0,-1-1 0 0 0,1 1 0 0 0,0 0 0 0 0,1 0 0 0 0,-1 0 0 0 0,1 0 0 0 0,-1 0 0 0 0,1 1 0 0 0,3-2-25 0 0,43-21 179 0 0,-45 22-169 0 0,1 0-1 0 0,0 1 0 0 0,-1 0 0 0 0,1 0 0 0 0,0 0 1 0 0,0 1-1 0 0,1 0 0 0 0,-1 0 0 0 0,0 0 1 0 0,0 1-1 0 0,0 0 0 0 0,1 1 0 0 0,-1-1-9 0 0,26 3 41 0 0,-24-2-22 0 0,0-1 1 0 0,1 1 0 0 0,-1 0 0 0 0,0 1 0 0 0,0 0-1 0 0,0 0 1 0 0,0 1 0 0 0,0 0 0 0 0,3 2-20 0 0,-6 0 6 0 0,0 0 1 0 0,-1 0-1 0 0,1 0 1 0 0,-2 1-1 0 0,1-1 1 0 0,0 1-1 0 0,-1 0 1 0 0,2 3-7 0 0,-1 0 3 0 0,-1-4-21 0 0,-1 0 0 0 0,0 0 1 0 0,0 0-1 0 0,0 0 0 0 0,-1 0 1 0 0,0 0-1 0 0,0 1 0 0 0,0-1 1 0 0,-1 0-1 0 0,1 1 0 0 0,-1-1 1 0 0,-1 1-1 0 0,1-1 0 0 0,-1 1 1 0 0,0-1-1 0 0,0 0 0 0 0,0 0 1 0 0,-1 1-1 0 0,0-1 0 0 0,0 0 1 0 0,0 0-1 0 0,0-1 0 0 0,-1 1 1 0 0,0 0-1 0 0,-3 3 18 0 0,-2 2-50 0 0,0 0 1 0 0,-1 0-1 0 0,0-1 1 0 0,0 0-1 0 0,-1-1 1 0 0,-1 0-1 0 0,1-1 0 0 0,-1 0 1 0 0,0 0-1 0 0,-7 2 50 0 0,7-5-60 0 0,-1 0-1 0 0,0-1 1 0 0,0 0-1 0 0,0-1 0 0 0,-1 0 1 0 0,1-1-1 0 0,0 0 0 0 0,-1-1 1 0 0,-10-1 60 0 0,-2 1 11 0 0,19-1-11 0 0,0 0 0 0 0,-1 1 0 0 0,1-2 0 0 0,0 1 0 0 0,0-1 0 0 0,-4-2 0 0 0,-19-4 6 0 0,26 7 8 0 0,0-1 0 0 0,0 1 0 0 0,0-1 0 0 0,0 0 0 0 0,0 1 0 0 0,0-1-1 0 0,0 0 1 0 0,1-1 0 0 0,-1 1 0 0 0,1 0 0 0 0,-1-1 0 0 0,1 0 0 0 0,-1-1-14 0 0,-23-35-1294 0 0,25 36-5159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3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 5120 0 0,'0'0'8'0'0,"1"0"1"0"0,-1 0-1 0 0,1 0 1 0 0,-1 1-1 0 0,0-1 0 0 0,1 0 1 0 0,-1 0-1 0 0,0 0 1 0 0,0 1-1 0 0,1-1 1 0 0,-1 0-1 0 0,0 1 1 0 0,1-1-1 0 0,-1 0 0 0 0,0 0 1 0 0,0 1-1 0 0,0-1 1 0 0,1 1-1 0 0,-1-1 1 0 0,0 0-1 0 0,0 1 1 0 0,0-1-1 0 0,0 0 0 0 0,0 1 1 0 0,0-1-1 0 0,0 1 1 0 0,0-1-1 0 0,0 0 1 0 0,0 1-1 0 0,0-1 0 0 0,0 1 1 0 0,0-1-1 0 0,0 0 1 0 0,0 1-1 0 0,0-1 1 0 0,0 0-1 0 0,0 1 1 0 0,0-1-9 0 0,-16 3 634 0 0,14-3-580 0 0,-1 0 0 0 0,1 0 0 0 0,0 0 0 0 0,0 0-1 0 0,-1 1 1 0 0,1-1 0 0 0,0 1 0 0 0,0-1 0 0 0,-2 2-54 0 0,0 0 12 0 0,0-1 0 0 0,0 1 0 0 0,0-1 1 0 0,-1 1-1 0 0,1-1 0 0 0,-1 0 0 0 0,1-1 1 0 0,-1 1-1 0 0,1-1 0 0 0,-5 0-12 0 0,4 0 3 0 0,-1 0 0 0 0,1 1 0 0 0,-1-1 0 0 0,1 1 0 0 0,0 0 0 0 0,0 1-1 0 0,-3 0-2 0 0,-36 11 39 0 0,39-12 8 0 0,0 0 1 0 0,1 0-1 0 0,-1 0 1 0 0,0 1-1 0 0,0 0 1 0 0,1 0-1 0 0,-1 0 1 0 0,1 0-1 0 0,-1 1 1 0 0,1-1-1 0 0,0 1 1 0 0,0 0-1 0 0,-1 2-47 0 0,1-1 91 0 0,1 0 0 0 0,0 0-1 0 0,1 0 1 0 0,-1 1-1 0 0,1-1 1 0 0,-1 1-1 0 0,2-1 1 0 0,-1 1-1 0 0,-1 4-90 0 0,-10 49 250 0 0,8-34-129 0 0,1 5 64 0 0,0 0 1 0 0,1 16-186 0 0,-2 20 39 0 0,4-48-33 0 0,1-1-1 0 0,1 1 0 0 0,0-1 0 0 0,2 0 1 0 0,-1 1-1 0 0,5 10-5 0 0,3 25 6 0 0,-10-49-8 0 0,0 0-1 0 0,1 1 1 0 0,0-1 0 0 0,-1 0 0 0 0,1 0 0 0 0,0 0 0 0 0,0 0 0 0 0,1 0 0 0 0,-1 0 0 0 0,1 0-1 0 0,-1 0 1 0 0,1 0 0 0 0,0-1 0 0 0,0 1 0 0 0,0-1 0 0 0,0 1 0 0 0,1-1 0 0 0,-1 0-1 0 0,1 0 1 0 0,-1 0 0 0 0,1 0 0 0 0,0-1 0 0 0,0 1 0 0 0,0-1 0 0 0,0 1 0 0 0,0-1 0 0 0,0 0-1 0 0,0 0 1 0 0,0 0 0 0 0,0-1 0 0 0,0 1 0 0 0,1-1 0 0 0,-1 1 0 0 0,2-1 2 0 0,13-2-17 0 0,0 0-1 0 0,0-1 1 0 0,0-1 0 0 0,0 0 0 0 0,-1-1-1 0 0,0-1 1 0 0,1-2 17 0 0,29-8-25 0 0,-41 14 11 0 0,1-1 0 0 0,-1 0 0 0 0,0-1 0 0 0,0 0-1 0 0,0 1 1 0 0,0-2 0 0 0,4-3 14 0 0,3-2-69 0 0,-7 2-1040 0 0,-5 7-4252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4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0 140 5520 0 0,'0'0'0'0'0,"0"0"0"0"0,0 0 0 0 0,5 0 216 0 0,1 0 8 0 0,0-2 0 0 0,4-6 0 0 0,3 6-72 0 0,-3-2 0 0 0,-4-2 0 0 0,17-7 8 0 0,14-3-144 0 0,-2 4 16 0 0,-2 1-16 0 0,8-5 8 0 0,7-3-24 0 0,-9 3 0 0 0,-4 1-5336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4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0 5016 0 0,'1'18'270'0'0,"-1"-15"-211"0"0,1-1 1 0 0,-1 0 0 0 0,1 0-1 0 0,0 0 1 0 0,0 0 0 0 0,0 0-1 0 0,0 0 1 0 0,0 0 0 0 0,0 0-1 0 0,1 1-59 0 0,-1 4 75 0 0,1 0 0 0 0,-2 0-1 0 0,1 0 1 0 0,-1 1 0 0 0,0-1-1 0 0,0 0 1 0 0,-1 0-1 0 0,0 5-74 0 0,-1 24 17 0 0,1-8-5 0 0,-2 1 0 0 0,-1 1-12 0 0,-3 47 57 0 0,0-13 16 0 0,4-43-10 0 0,1-1 0 0 0,0 11-63 0 0,-6 177 1094 0 0,6-218-2002 0 0,2 10-4070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9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 4720 0 0,'6'-1'317'0'0,"1"0"1"0"0,-1 0-1 0 0,0 0 1 0 0,1-1-1 0 0,-1 0 1 0 0,0 0-1 0 0,0-1-317 0 0,28-7 1090 0 0,-11 7-1130 0 0,-1 1 1 0 0,16 0 39 0 0,-19 2-34 0 0,0-1 0 0 0,0-1-1 0 0,18-4 35 0 0,22-2 71 0 0,-45 7-425 0 0,0 0 0 0 0,0-2-1 0 0,5-1 355 0 0,4-2-4906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4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0 226 4216 0 0,'0'-1'13'0'0,"0"-1"0"0"0,0 0 1 0 0,0 0-1 0 0,1 1 0 0 0,-1-1 1 0 0,0 0-1 0 0,1 0 0 0 0,-1 1 1 0 0,1-1-1 0 0,-1 0 0 0 0,1 1 1 0 0,0-1-1 0 0,0 1 0 0 0,0-1 0 0 0,0 1 1 0 0,0-1-1 0 0,1 0-13 0 0,0 0 81 0 0,0 1 1 0 0,0-1-1 0 0,0 1 0 0 0,1 0 0 0 0,-1-1 1 0 0,0 1-1 0 0,1 0 0 0 0,-1 1 0 0 0,1-1 1 0 0,-1 0-1 0 0,1 1 0 0 0,1-1-81 0 0,19-5 389 0 0,0-1 0 0 0,0-2-1 0 0,15-7-388 0 0,8-3 253 0 0,117-48-204 0 0,-132 55-51 0 0,-3 2 9 0 0,0 1 0 0 0,28-6-7 0 0,-39 12 46 0 0,-7 0-5 0 0,1 1-1 0 0,0 0 0 0 0,0 1 1 0 0,1 0-41 0 0,-10 1 18 0 0,-1 0 0 0 0,1 0 0 0 0,-1 0 1 0 0,1 0-1 0 0,0 0 0 0 0,-1 1 0 0 0,1-1 1 0 0,-1 0-1 0 0,1 1 0 0 0,-1-1 0 0 0,1 1 0 0 0,-1-1 1 0 0,1 1-1 0 0,-1 0 0 0 0,0-1 0 0 0,1 1 0 0 0,-1 0 1 0 0,0 0-1 0 0,1 0 0 0 0,-1 0 0 0 0,0 0 1 0 0,0 1-1 0 0,0-1 0 0 0,0 0 0 0 0,0 0 0 0 0,0 1 1 0 0,-1-1-1 0 0,1 1 0 0 0,0-1-18 0 0,2 12 16 0 0,-1 0-1 0 0,0 1 1 0 0,0-1-1 0 0,-2 1 1 0 0,1-1-1 0 0,-2 0 1 0 0,0 1 0 0 0,-1-1-1 0 0,0 3-15 0 0,-4 55 20 0 0,1 124-35 0 0,-6-40 331 0 0,11-104 758 0 0,0-49-930 0 0,0-2 0 0 0,0 0 0 0 0,0 0 0 0 0,15 8 272 0 0,-10-3-202 0 0,-3-9-1500 0 0,-2 3-5210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5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85 4008 0 0,'0'24'81'0'0,"1"31"1390"0"0,2 11-1471 0 0,-3-53 206 0 0,0-1 0 0 0,0 1 1 0 0,-2 0-1 0 0,0 3-206 0 0,0-6 49 0 0,1-1 0 0 0,0 0 0 0 0,0 1 0 0 0,1-1 0 0 0,1 1 0 0 0,-1-1 0 0 0,3 7-49 0 0,-1-4 21 0 0,0-1 0 0 0,0 0 0 0 0,-1 1 1 0 0,-1-1-1 0 0,0 1 0 0 0,0-1 0 0 0,-1 1 0 0 0,0-1 0 0 0,-2 3-21 0 0,3-13 12 0 0,0 0-1 0 0,0 0 0 0 0,0 0 0 0 0,0 0 1 0 0,0 0-1 0 0,0 1 0 0 0,1-1 0 0 0,-1 0 1 0 0,0 0-1 0 0,1 0 0 0 0,-1-1 0 0 0,0 1 1 0 0,1 0-1 0 0,0 1-11 0 0,3 12 317 0 0,-4-6-216 0 0,0-2 496 0 0,0-13-211 0 0,-4 6-1382 0 0,4 1-4349 0 0</inkml:trace>
  <inkml:trace contextRef="#ctx0" brushRef="#br0" timeOffset="1">0 176 5416 0 0,'0'0'0'0'0,"0"0"0"0"0,7 0 0 0 0,3-6 488 0 0,-2 1 8 0 0,0 5-8 0 0,17-12 8 0 0,12-4-472 0 0,-2-3 8 0 0,1 5-8 0 0,1 8 8 0 0,-2-7-80 0 0,2-3 0 0 0,-2-1 8 0 0,8 1 0 0 0,-3-1-200 0 0,-5 5 0 0 0,4 6-4896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5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1 4416 0 0,'-3'0'81'0'0,"0"0"0"0"0,1 0 0 0 0,-1 1 0 0 0,0-1 0 0 0,1 1 0 0 0,-1 0 0 0 0,1 0 0 0 0,-1 0 0 0 0,1 0 0 0 0,-1 0 0 0 0,1 1 0 0 0,0-1 0 0 0,-1 1 0 0 0,1-1 1 0 0,0 1-1 0 0,0 0 0 0 0,0 0 0 0 0,0 0 0 0 0,1 0 0 0 0,-2 1-81 0 0,-3 4 208 0 0,-15 14 122 0 0,-2 0-110 0 0,2 1 0 0 0,1 1 0 0 0,0 1 0 0 0,2 0-1 0 0,-2 6-219 0 0,6-5 302 0 0,0 0 0 0 0,2 2 0 0 0,-4 11-302 0 0,11-23 112 0 0,0 0 0 0 0,1 1 0 0 0,1 0 1 0 0,0 0-1 0 0,1 0 0 0 0,0 15-112 0 0,2-24 14 0 0,0 9 76 0 0,0 0-1 0 0,2 1 1 0 0,0 1-90 0 0,-1-12 20 0 0,1 0 1 0 0,-1 0-1 0 0,1 0 1 0 0,1 0-1 0 0,-1 0 0 0 0,1-1 1 0 0,0 1-1 0 0,0-1 1 0 0,3 4-21 0 0,0-1 2 0 0,-5-6 1 0 0,0-1 0 0 0,0 1 0 0 0,0 0 0 0 0,0 0 0 0 0,0-1 0 0 0,1 1 0 0 0,-1-1 0 0 0,1 1 0 0 0,-1-1 0 0 0,1 1 0 0 0,0-1 0 0 0,-1 0 0 0 0,1 0 0 0 0,0 0 0 0 0,0 0 0 0 0,0 0 0 0 0,0 0 0 0 0,0 0 0 0 0,0-1 0 0 0,0 1 0 0 0,0-1 0 0 0,0 1 0 0 0,0-1 0 0 0,0 0 0 0 0,0 0 0 0 0,1 0-3 0 0,34 0 602 0 0,34-6-602 0 0,-25-4-1094 0 0,-45 10-5558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6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98 6928 0 0,'4'0'0'0'0,"2"0"0"0"0,-1 0 0 0 0,1 0 464 0 0,0-2 16 0 0,4-2-8 0 0,7-3 8 0 0,-1 1-192 0 0,-5 0 8 0 0,-3 2 0 0 0,25-6 0 0 0,6-3-136 0 0,0 1 8 0 0,0 0 0 0 0,5-9 8 0 0,-44 21-8184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6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1 4512 0 0,'-7'0'184'0'0,"0"1"1"0"0,1 0-1 0 0,-1 0 0 0 0,0 1 0 0 0,-4 2-184 0 0,-29 5 912 0 0,-17-7-276 0 0,1-2 0 0 0,-53-8-636 0 0,68 14 684 0 0,40-6-568 0 0,1 0 17 0 0,1 4-107 0 0,-1-1-1 0 0,1 0 0 0 0,-1 0 1 0 0,1 0-1 0 0,0 1 0 0 0,0-1 1 0 0,1 0-1 0 0,-1 0 0 0 0,1 0 1 0 0,-1 0-1 0 0,1-1 0 0 0,0 1 0 0 0,0 0 1 0 0,2 1-26 0 0,10 16 69 0 0,61 90-22 0 0,-45-70-69 0 0,-2 2 0 0 0,-2 0-1 0 0,5 13 23 0 0,-28-47-1 0 0,0-1 0 0 0,0 1-1 0 0,0 0 1 0 0,-1 0 0 0 0,0 0-1 0 0,-1 0 1 0 0,1 0 0 0 0,-2 1 1 0 0,1-4 16 0 0,-2-1 0 0 0,1 1 0 0 0,0 0 0 0 0,-1 0 0 0 0,0 0 0 0 0,0-1 0 0 0,0 1 0 0 0,-1 0 0 0 0,0-1 0 0 0,0 1 0 0 0,0-1 0 0 0,0 0 0 0 0,-3 4-16 0 0,-5 15 186 0 0,10-21-179 0 0,0-1 0 0 0,-1 1 0 0 0,1 0 0 0 0,-1-1 0 0 0,1 1 0 0 0,-1-1 0 0 0,0 0 0 0 0,1 1 0 0 0,-1-1 0 0 0,0 0 0 0 0,0 1 0 0 0,0-1 0 0 0,0 0 0 0 0,0 0 0 0 0,-1 0 1 0 0,1 0-1 0 0,0 0 0 0 0,0 0 0 0 0,-1 0 0 0 0,1 0 0 0 0,0 0 0 0 0,-1-1 0 0 0,0 1-7 0 0,-8 4 52 0 0,6-3-17 0 0,0 0 0 0 0,0 0-1 0 0,0-1 1 0 0,0 1-1 0 0,0-1 1 0 0,0 0 0 0 0,-1 0-1 0 0,1 0 1 0 0,0-1-1 0 0,0 0-34 0 0,-4 0 66 0 0,0 0-1 0 0,0-1 1 0 0,0 0 0 0 0,0 0-1 0 0,-3-2-65 0 0,9 3 7 0 0,-1-1 0 0 0,1 0 0 0 0,0 1-1 0 0,-1-1 1 0 0,1 0 0 0 0,0-1 0 0 0,0 1 0 0 0,0 0-1 0 0,0-1 1 0 0,0 1 0 0 0,0-1 0 0 0,1 1 0 0 0,-1-1 0 0 0,0 0-1 0 0,1 0 1 0 0,-1 0 0 0 0,1 0 0 0 0,0 0 0 0 0,-1-1-7 0 0,0-3-136 0 0,-1-1 1 0 0,1 0-1 0 0,0 0 0 0 0,1 0 1 0 0,0 0-1 0 0,0-1 1 0 0,0 1-1 0 0,1 0 1 0 0,0-3 135 0 0,0 5-6528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6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 5520 0 0,'-3'94'1174'0'0,"-4"0"0"0"0,-16 71-1174 0 0,14-62 128 0 0,5-70 115 0 0,1-1 1 0 0,3 27-244 0 0,0-53 43 0 0,0-6-60 0 0,-1 0-1 0 0,1 0 0 0 0,0-1 1 0 0,0 1-1 0 0,0 0 0 0 0,0 0 0 0 0,0 0 1 0 0,0 0-1 0 0,-1 0 0 0 0,1 0 1 0 0,0 0-1 0 0,0 0 0 0 0,0 0 1 0 0,0 0-1 0 0,0 0 0 0 0,-1 0 0 0 0,1 0 1 0 0,0 0-1 0 0,0 0 0 0 0,0 0 1 0 0,0 0-1 0 0,0 0 0 0 0,-1 0 0 0 0,1 0 1 0 0,0 0-1 0 0,0 0 0 0 0,0 0 1 0 0,0 0-1 0 0,0 0 0 0 0,0 0 1 0 0,-1 0-1 0 0,1 0 0 0 0,0 1 0 0 0,0-1 1 0 0,0 0-1 0 0,0 0 0 0 0,0 0 1 0 0,0 0-1 0 0,0 0 0 0 0,-1 0 1 0 0,1 0-1 0 0,0 1 0 0 0,0-1 0 0 0,0 0 1 0 0,0 0-1 0 0,0 0 0 0 0,0 0 1 0 0,0 0-1 0 0,0 0 0 0 0,0 1 0 0 0,0-1 1 0 0,0 0-1 0 0,0 0 0 0 0,0 0 1 0 0,0 0-1 0 0,0 0 0 0 0,0 1 1 0 0,0-1-1 0 0,0 0 0 0 0,0 0 0 0 0,0 0 18 0 0,-1 0-5326 0 0</inkml:trace>
  <inkml:trace contextRef="#ctx0" brushRef="#br0" timeOffset="1">0 186 5120 0 0,'8'0'24'0'0,"0"-1"0"0"0,-1 0 0 0 0,1 0 1 0 0,-1-1-1 0 0,0 0 0 0 0,1-1 0 0 0,-1 1 0 0 0,0-1-24 0 0,57-30 345 0 0,-15 7-197 0 0,14-2-32 0 0,20-5-116 0 0,-58 25 19 0 0,0 1 0 0 0,1 1-1 0 0,0 1 1 0 0,0 1 0 0 0,2 1-19 0 0,50-2-760 0 0,-74 5-3000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7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0 533 6928 0 0,'13'-30'554'0'0,"-11"24"-504"0"0,0 1 0 0 0,-1-1 0 0 0,0 1 0 0 0,0-1 0 0 0,-1 0 0 0 0,1 1 0 0 0,-1-2-50 0 0,1-15 192 0 0,1 0-1 0 0,0 0 1 0 0,2 0 0 0 0,1 1 0 0 0,1 0-1 0 0,0-1 1 0 0,5-7-192 0 0,8-15 732 0 0,2 1 0 0 0,21-33-732 0 0,-37 66 160 0 0,1 0-1 0 0,0 1 0 0 0,0 0 1 0 0,1 0-1 0 0,0 1 0 0 0,0 0 1 0 0,1 0-1 0 0,0 0 0 0 0,0 1 1 0 0,6-4-160 0 0,-11 10 72 0 0,0-1 1 0 0,-1 0-1 0 0,1 0 1 0 0,0 1-1 0 0,0 0 0 0 0,0-1 1 0 0,0 1-1 0 0,0 1 1 0 0,1-1-1 0 0,-1 0 1 0 0,0 1-1 0 0,0-1 1 0 0,0 1-1 0 0,1 0 1 0 0,-1 0-1 0 0,0 0 1 0 0,3 1-73 0 0,-5 0 10 0 0,0-1 0 0 0,0 1 0 0 0,0 0 0 0 0,0-1 0 0 0,0 1 0 0 0,0 0 0 0 0,0 0 0 0 0,0 0 0 0 0,-1 0 0 0 0,1 0 0 0 0,0 0 0 0 0,-1 0 0 0 0,1 0 0 0 0,-1 0 0 0 0,1 0 0 0 0,-1 0 0 0 0,0 1 1 0 0,1-1-11 0 0,6 23 139 0 0,12 41 66 0 0,-12-44-163 0 0,-1 1 0 0 0,3 17-42 0 0,-5-9 32 0 0,-3-19-24 0 0,1 0 0 0 0,0 0 0 0 0,0 0 0 0 0,1 0 0 0 0,0 0 0 0 0,1-1 0 0 0,1 1-8 0 0,-1 1 10 0 0,0-1-1 0 0,0 1 1 0 0,-1-1 0 0 0,-1 1 0 0 0,0 0 0 0 0,1 11-10 0 0,-1-5 16 0 0,0-1 0 0 0,2-1 0 0 0,0 3-16 0 0,-1-9-146 0 0,0-1 1 0 0,-2 2 0 0 0,1-1-1 0 0,-1 0 1 0 0,0 0 0 0 0,-1 4 145 0 0,0-14-9572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7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8 223 7528 0 0,'0'0'0'0'0,"0"0"0"0"0,-8 0 0 0 0,12 0 280 0 0,0 0 0 0 0,-2 0-8 0 0,3-2 8 0 0,-3-3-272 0 0,6 3 16 0 0,0 2-16 0 0,19-6 8 0 0,8-8-16 0 0,4 1 0 0 0,0 3 0 0 0,21-8 0 0 0,-8-3-128 0 0,-5-2 16 0 0,-1 9-6240 0 0</inkml:trace>
  <inkml:trace contextRef="#ctx0" brushRef="#br0" timeOffset="1">675 0 4720 0 0,'2'2'40'0'0,"-1"0"-1"0"0,1 1 1 0 0,0-1 0 0 0,-1 0 0 0 0,0 0-1 0 0,0 1 1 0 0,1-1 0 0 0,-1 1 0 0 0,-1-1 0 0 0,1 1-1 0 0,0-1 1 0 0,-1 1 0 0 0,1 1-40 0 0,3 9 155 0 0,10 25-9 0 0,-3 0 0 0 0,-1 0 0 0 0,-1 2-146 0 0,-8-34 3 0 0,15 109 85 0 0,-14-107-44 0 0,0 0-1 0 0,-1 0 1 0 0,0 0 0 0 0,-1 0-1 0 0,0 0 1 0 0,0 0 0 0 0,0 0-1 0 0,-2 3-43 0 0,2-9 21 0 0,0 1 1 0 0,0-1-1 0 0,0 0 0 0 0,0 1 0 0 0,0-1 0 0 0,1 0 0 0 0,-1 1 0 0 0,1-1 0 0 0,-1 0 0 0 0,1 0 0 0 0,0 0 0 0 0,1 2-21 0 0,-1-2 16 0 0,-1 0 0 0 0,1 0-1 0 0,0 0 1 0 0,-1 0 0 0 0,1 0 0 0 0,-1 0 0 0 0,1 0 0 0 0,-1 0 0 0 0,0 0 0 0 0,0 0 0 0 0,0 0 0 0 0,0 0-1 0 0,0 0 1 0 0,0 0 0 0 0,-1 0 0 0 0,1 1-16 0 0,-3 8 31 0 0,3-10-53 0 0,0 0 0 0 0,0 0 0 0 0,0 0 0 0 0,0 0 0 0 0,0 0 1 0 0,0 0-1 0 0,-1 0 0 0 0,1 0 0 0 0,0-1 0 0 0,-1 1 0 0 0,1 0 0 0 0,0 0 1 0 0,-1 0-1 0 0,1 0 0 0 0,-1 0 0 0 0,0-1 0 0 0,1 1 0 0 0,-1 0 0 0 0,1 0 0 0 0,-1-1 1 0 0,0 1-1 0 0,0 0 0 0 0,1-1 0 0 0,-1 1 0 0 0,0-1 0 0 0,0 1 0 0 0,0-1 1 0 0,0 1-1 0 0,0-1 0 0 0,0 1 22 0 0,-1-1-4400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8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6016 0 0,'4'0'0'0'0,"2"0"0"0"0,7 0 0 0 0,-3-6 40 0 0,0 2-8 0 0,3 4 8 0 0,13-8-8 0 0,3-9-16 0 0,0 1 0 0 0,4-1 0 0 0,11 5 0 0 0,5 2 88 0 0,-3-1-8 0 0,-1 3 0 0 0,0-2 16 0 0,-8-3-104 0 0,-4 5 8 0 0,3 6-5016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8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16 4008 0 0,'0'-1'55'0'0,"0"0"1"0"0,0 1-1 0 0,-1-1 0 0 0,1 0 1 0 0,0 0-1 0 0,-1 0 1 0 0,1 1-1 0 0,-1-1 0 0 0,1 0 1 0 0,-1 1-1 0 0,1-1 1 0 0,-1 0-1 0 0,0 1 0 0 0,1-1 1 0 0,-1 1-1 0 0,0-1-55 0 0,1 1 18 0 0,0-1 0 0 0,0 1 0 0 0,0 0 0 0 0,0 0 0 0 0,-1 0 0 0 0,1 0-1 0 0,0-1 1 0 0,0 1 0 0 0,0 0 0 0 0,0 0 0 0 0,0 0 0 0 0,0 0 0 0 0,-1 0 0 0 0,1-1 0 0 0,0 1 0 0 0,0 0-1 0 0,0 0 1 0 0,0 0 0 0 0,0 0 0 0 0,-1 0 0 0 0,1 0 0 0 0,0 0 0 0 0,0 0 0 0 0,0 0 0 0 0,-1 0-1 0 0,1 0 1 0 0,0 0 0 0 0,0 0 0 0 0,0 0 0 0 0,-1 0 0 0 0,1 0 0 0 0,0 0 0 0 0,0 0 0 0 0,0 0 0 0 0,0 0-1 0 0,-1 0 1 0 0,1 0 0 0 0,0 0 0 0 0,0 0 0 0 0,0 0 0 0 0,-1 0 0 0 0,1 0 0 0 0,0 0 0 0 0,0 1 0 0 0,0-1-1 0 0,0 0 1 0 0,0 0 0 0 0,-1 0 0 0 0,1 0 0 0 0,0 0 0 0 0,0 1 0 0 0,0-1 0 0 0,0 0 0 0 0,0 0-1 0 0,0 0-17 0 0,-2 1 49 0 0,0 0 0 0 0,0-1 0 0 0,0 1 0 0 0,1-1 0 0 0,-1 0 0 0 0,0 0 0 0 0,0 0-1 0 0,0 1 1 0 0,0-2 0 0 0,0 1 0 0 0,-1 0-49 0 0,0 0 62 0 0,-14 0 202 0 0,8-1-203 0 0,1 1 0 0 0,-1 0 0 0 0,1 0 0 0 0,0 1 0 0 0,-1 0 0 0 0,1 1 1 0 0,0 0-1 0 0,0 0 0 0 0,-4 2-61 0 0,-11 9 193 0 0,1 1 0 0 0,0 1 0 0 0,1 0 0 0 0,-1 4-193 0 0,5-5 272 0 0,13-10-212 0 0,1 0 1 0 0,-1 0 0 0 0,1 1 0 0 0,0-1-1 0 0,0 1 1 0 0,0 0 0 0 0,0 0-1 0 0,1 0 1 0 0,0 1 0 0 0,0-1-1 0 0,0 3-60 0 0,-9 21 179 0 0,2-9-59 0 0,2 1 0 0 0,0 0-1 0 0,2 1 1 0 0,0 0-1 0 0,-1 19-119 0 0,-2 4 93 0 0,7-39-84 0 0,1 1-1 0 0,-1-1 1 0 0,1 1 0 0 0,1-1-1 0 0,-1 1 1 0 0,1-1 0 0 0,0 0-1 0 0,1 1 1 0 0,-1-1-1 0 0,1 0 1 0 0,1 0 0 0 0,-1 0-1 0 0,3 5-8 0 0,11 29 63 0 0,-15-34-57 0 0,1 0-1 0 0,0-1 1 0 0,1 1 0 0 0,-1-1 0 0 0,1 1 0 0 0,0-1 0 0 0,1 0 0 0 0,-1 0-1 0 0,1 0 1 0 0,0-1 0 0 0,0 1 0 0 0,1-1 0 0 0,-1 0 0 0 0,1 0 0 0 0,0-1-6 0 0,1 1 0 0 0,0 0 1 0 0,1-1-1 0 0,-1 0 1 0 0,1-1-1 0 0,0 1 1 0 0,0-1 0 0 0,-1-1-1 0 0,1 1 1 0 0,1-1-1 0 0,-1 0 1 0 0,0-1-1 0 0,6 0 0 0 0,-4 0-7 0 0,1-2 0 0 0,-1 1 0 0 0,1-1-1 0 0,-1-1 1 0 0,0 1 0 0 0,0-2-1 0 0,0 1 1 0 0,-1-1 0 0 0,1-1 0 0 0,-1 1-1 0 0,0-2 1 0 0,8-5 7 0 0,14-7-15 0 0,-28 16-112 0 0,1 0 0 0 0,-1 0 0 0 0,1 0 1 0 0,-1 0-1 0 0,0 0 0 0 0,0 0 0 0 0,0 0 0 0 0,0-1 1 0 0,0 1-1 0 0,1-3 127 0 0,-1 2-6268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6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11856 0 0,'6'8'1007'0'0,"16"13"2064"0"0,-11-11-2060 0 0,-3 0-908 0 0,0 0 1 0 0,-1 1-1 0 0,0-1 1 0 0,0 2-1 0 0,3 8-103 0 0,16 25 177 0 0,45 67-151 0 0,-68-108-23 0 0,0-1 0 0 0,1 1 0 0 0,-1-1 1 0 0,1 0-1 0 0,0 0 0 0 0,1 0-3 0 0,19 19 83 0 0,-15-8 0 0 0,-9-12-5 0 0,1 0 0 0 0,0 0 0 0 0,1 0-1 0 0,-1 0 1 0 0,0 0 0 0 0,1 0 0 0 0,-1-1 0 0 0,1 1-1 0 0,-1 0 1 0 0,1-1 0 0 0,0 1 0 0 0,0-1 0 0 0,0 1-1 0 0,-1-1 1 0 0,1 0 0 0 0,1 0 0 0 0,-1 0-1 0 0,0 0 1 0 0,0 0 0 0 0,2 0-78 0 0,-4-5 703 0 0,0 2-3023 0 0,0 2-10381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39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4720 0 0,'0'-1'2'0'0,"0"1"1"0"0,1 0-1 0 0,-1 0 1 0 0,0 0-1 0 0,0 0 1 0 0,1 0-1 0 0,-1 0 0 0 0,0 0 1 0 0,0 0-1 0 0,0 0 1 0 0,1 0-1 0 0,-1 0 1 0 0,0 0-1 0 0,0 0 1 0 0,1 0-1 0 0,-1 0 0 0 0,0 0 1 0 0,0 0-1 0 0,1 0 1 0 0,-1 0-1 0 0,0 0 1 0 0,0 0-1 0 0,0 0 1 0 0,1 0-1 0 0,-1 0 0 0 0,0 0 1 0 0,0 0-1 0 0,0 0 1 0 0,1 1-1 0 0,-1-1 1 0 0,0 0-1 0 0,0 0 1 0 0,0 0-1 0 0,0 0 1 0 0,1 1-1 0 0,-1-1 0 0 0,0 0 1 0 0,0 0-1 0 0,0 0 1 0 0,0 1-1 0 0,0-1 1 0 0,0 0-1 0 0,0 0 1 0 0,1 1-1 0 0,-1-1 0 0 0,0 0 1 0 0,0 0-1 0 0,0 0-2 0 0,1 1 1092 0 0,-1-1-1068 0 0,1 0-1 0 0,-1 0 1 0 0,0 0-1 0 0,1 0 1 0 0,-1 0-1 0 0,0 0 1 0 0,1 0-1 0 0,-1 0 1 0 0,0 0 0 0 0,1 0-1 0 0,-1 0 1 0 0,0 0-1 0 0,1 0 1 0 0,-1 0-1 0 0,0 0 1 0 0,1 0-1 0 0,-1 1 1 0 0,0-1-1 0 0,1 0 1 0 0,-1 0 0 0 0,0 0-1 0 0,0 1 1 0 0,1-1-1 0 0,-1 0 1 0 0,0 0-1 0 0,0 0 1 0 0,1 1-1 0 0,-1-1 1 0 0,0 0-1 0 0,0 1 1 0 0,0-1 0 0 0,0 0-1 0 0,1 0 1 0 0,-1 1-1 0 0,0-1 1 0 0,0 0-1 0 0,0 1 1 0 0,0-1-1 0 0,0 0 1 0 0,0 1-1 0 0,0-1 1 0 0,0 0-1 0 0,0 1 1 0 0,0-1-24 0 0,1 20 1178 0 0,-1-16-1073 0 0,1 8-100 0 0,1 0 1 0 0,1 1-1 0 0,0-1 1 0 0,0-1-1 0 0,1 1 1 0 0,1 0-1 0 0,0-1 1 0 0,1 0-1 0 0,1 1-5 0 0,20 51 32 0 0,-9-9 75 0 0,-3-4 59 0 0,3-2-1 0 0,1 0 0 0 0,7 7-165 0 0,-12-21 187 0 0,-12-29-142 0 0,0 1 0 0 0,0-1 0 0 0,0 0-1 0 0,1 1 1 0 0,0-1 0 0 0,0-1 0 0 0,0 1 0 0 0,0 0-1 0 0,2 1-44 0 0,11 13 139 0 0,-14-16-66 0 0,-1-1 0 0 0,0 0 1 0 0,1 0-1 0 0,-1 0 0 0 0,1 0 0 0 0,0 0 0 0 0,0-1 0 0 0,0 1 0 0 0,-1 0 0 0 0,2-1 0 0 0,-1 1 0 0 0,0-1 0 0 0,0 0 1 0 0,0 0-1 0 0,1 0 0 0 0,-1 0 0 0 0,0 0 0 0 0,1 0 0 0 0,-1 0 0 0 0,1-1 0 0 0,-1 0 0 0 0,1 1 0 0 0,-1-1-73 0 0,-1 0 211 0 0,-1 0-6 0 0,0 0-35 0 0,0 0-10 0 0,12-19 536 0 0,-10-35 57 0 0,4-13-753 0 0,1-35 421 0 0,-4 4 1051 0 0,7-28-1472 0 0,0 77 868 0 0,-10 48-835 0 0,1 0 0 0 0,-1-1-1 0 0,1 1 1 0 0,-1 0 0 0 0,1 0-1 0 0,0 0 1 0 0,-1 0 0 0 0,1-1 0 0 0,0 1-1 0 0,0 0 1 0 0,0 0 0 0 0,0 0-1 0 0,0 1 1 0 0,0-1 0 0 0,0 0-1 0 0,0 0 1 0 0,0 0 0 0 0,1 1 0 0 0,-1-1-1 0 0,0 1 1 0 0,0-1 0 0 0,1 1-1 0 0,-1-1 1 0 0,1 1-33 0 0,12-7 436 0 0,-11 2-275 0 0,-3 5-153 0 0,0-1 0 0 0,0 1 0 0 0,0 0 0 0 0,0 0 1 0 0,0 0-1 0 0,0-1 0 0 0,0 1 0 0 0,0 0 0 0 0,0 0 0 0 0,0 0 1 0 0,0 0-1 0 0,0-1 0 0 0,0 1 0 0 0,0 0 0 0 0,0 0 0 0 0,0 0 1 0 0,0 0-1 0 0,1-1 0 0 0,-1 1 0 0 0,0 0 0 0 0,0 0 1 0 0,0 0-1 0 0,0 0 0 0 0,0 0 0 0 0,1 0 0 0 0,-1 0 0 0 0,0-1 1 0 0,0 1-1 0 0,0 0 0 0 0,0 0 0 0 0,1 0 0 0 0,-1 0 0 0 0,0 0 1 0 0,0 0-1 0 0,0 0 0 0 0,0 0 0 0 0,1 0 0 0 0,-1 0 1 0 0,0 0-1 0 0,0 0 0 0 0,0 0 0 0 0,1 0 0 0 0,-1 0 0 0 0,0 0-8 0 0,3 0 37 0 0,0-1 1 0 0,0 1-1 0 0,0-1 0 0 0,0 0 0 0 0,-1 0 0 0 0,1 0 0 0 0,0 0 0 0 0,0-1 0 0 0,-1 1 0 0 0,2-2-37 0 0,20-7-2537 0 0,-21 10-8808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8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6632 0 0,'28'-5'400'0'0,"1"-19"2"0"0,-10 5-110 0 0,-4 9-184 0 0,-1 0 0 0 0,1 1-1 0 0,1 0 1 0 0,0 1 0 0 0,0 1-1 0 0,0 1 1 0 0,1 0-1 0 0,0 1 1 0 0,0 1 0 0 0,0 0-1 0 0,13 0-107 0 0,-6 0-69 0 0,-3 1-159 0 0,-1 0-1 0 0,1 1 1 0 0,0 1 0 0 0,11 1 228 0 0,-25 1-5672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9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8 519 5520 0 0,'-4'-117'2344'0'0,"0"4"65"0"0,4 93-2202 0 0,1-1-1 0 0,1 0 1 0 0,1 1-1 0 0,0-1 1 0 0,2 1-1 0 0,0 0 1 0 0,2 0-1 0 0,0 1 1 0 0,1 0-1 0 0,1 0 1 0 0,1 0-207 0 0,-7 14 88 0 0,-1 1-1 0 0,1-1 1 0 0,1 1 0 0 0,-1 0 0 0 0,0 0 0 0 0,1 0-1 0 0,0 1 1 0 0,0-1 0 0 0,0 1 0 0 0,1 0-88 0 0,-3 2 29 0 0,-1 0 0 0 0,1 0 1 0 0,-1 0-1 0 0,1 1 0 0 0,0-1 1 0 0,0 1-1 0 0,-1-1 1 0 0,1 1-1 0 0,0 0 0 0 0,0-1 1 0 0,0 1-1 0 0,-1 0 0 0 0,1 0 1 0 0,0 0-1 0 0,0 1 0 0 0,0-1 1 0 0,-1 0-1 0 0,1 1 1 0 0,0-1-1 0 0,0 1 0 0 0,-1-1 1 0 0,1 1-1 0 0,0 0 0 0 0,-1 0 1 0 0,1 0-1 0 0,-1 0 0 0 0,1 0 1 0 0,-1 0-1 0 0,1 0 1 0 0,-1 1-30 0 0,9 3 37 0 0,-8-4-33 0 0,-1 0 0 0 0,1-1 0 0 0,-1 1 0 0 0,0 0 0 0 0,1 0 0 0 0,-1-1 0 0 0,0 1 0 0 0,0 0 0 0 0,0 0 0 0 0,0 1 0 0 0,1-1 0 0 0,-1 0 0 0 0,0 0-4 0 0,22 35 138 0 0,-2 0 0 0 0,-1 1 1 0 0,-1 1-1 0 0,-3 1 0 0 0,-1 0 0 0 0,7 32-138 0 0,-11-35 5 0 0,-5-14-3 0 0,0 0 1 0 0,2 16-3 0 0,-8-32 0 0 0,1 1 0 0 0,0-1 0 0 0,0 0 0 0 0,1 1 0 0 0,0-1 0 0 0,0 0 0 0 0,0 0 0 0 0,1 0 0 0 0,0 0 0 0 0,0 0 0 0 0,2 2 0 0 0,-2-3 16 0 0,-3-10 30 0 0,0 0-5 0 0,0 1-1 0 0,1 0 0 0 0,0-1 1 0 0,0 1-1 0 0,0 0 1 0 0,1 0-1 0 0,0-1-40 0 0,6-21 111 0 0,0-30 55 0 0,-4 25 54 0 0,7-27-220 0 0,26-110 591 0 0,-36 166-555 0 0,0-1 0 0 0,-1 1 0 0 0,1 0 0 0 0,0-1 1 0 0,1 1-1 0 0,-1 0 0 0 0,0 0 0 0 0,0 0 0 0 0,1 0 0 0 0,0 0 0 0 0,-1 0 1 0 0,1 0-1 0 0,0 1 0 0 0,0-1 0 0 0,0 0 0 0 0,0 1 0 0 0,0-1 0 0 0,0 1 1 0 0,0 0-1 0 0,1 0 0 0 0,-1 0 0 0 0,0 0 0 0 0,1 0 0 0 0,-1 1 1 0 0,0-1-1 0 0,1 1 0 0 0,1-1-36 0 0,-2 3 45 0 0,0 0 0 0 0,0 0 1 0 0,0 0-1 0 0,0 1 0 0 0,-1-1 0 0 0,1 0 1 0 0,-1 1-1 0 0,1-1 0 0 0,-1 1 0 0 0,0-1 1 0 0,1 3-46 0 0,1 2 60 0 0,2 4-21 0 0,-1 0 0 0 0,1 0 0 0 0,-2 0 0 0 0,3 12-39 0 0,0 0 27 0 0,6 39 32 0 0,-10-48-48 0 0,1 0 0 0 0,0 0 1 0 0,1 0-1 0 0,0-1 0 0 0,7 14-11 0 0,7 10 238 0 0,7 21-238 0 0,-21-51-48 0 0,-1-1 0 0 0,1 0 0 0 0,0 0 0 0 0,1 0 0 0 0,-1 0 0 0 0,1-1 0 0 0,5 5 48 0 0,-8-9-185 0 0,0-1 0 0 0,-1 1 0 0 0,1-1 0 0 0,-1 0 0 0 0,1 1-1 0 0,0-1 1 0 0,-1 0 0 0 0,1 0 0 0 0,0 0 0 0 0,-1 0 0 0 0,1 0-1 0 0,0 0 1 0 0,-1-1 0 0 0,1 1 0 0 0,-1-1 0 0 0,2 1 185 0 0,-2-1-11045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9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0 6824 0 0,'0'1'16'0'0,"0"-1"0"0"0,0 1 0 0 0,0 0 0 0 0,0-1 1 0 0,0 1-1 0 0,0-1 0 0 0,0 1 0 0 0,0-1 0 0 0,0 1 0 0 0,0-1 0 0 0,0 1 1 0 0,-1 0-1 0 0,1-1 0 0 0,0 1 0 0 0,0-1 0 0 0,0 1 0 0 0,-1-1 0 0 0,1 1 1 0 0,0-1-1 0 0,-1 0 0 0 0,1 1 0 0 0,0-1 0 0 0,-1 1 0 0 0,1-1 0 0 0,-1 0 1 0 0,1 1-1 0 0,-1-1 0 0 0,1 0 0 0 0,-1 1 0 0 0,1-1 0 0 0,-1 0 1 0 0,1 0-1 0 0,-1 1 0 0 0,1-1 0 0 0,-1 0 0 0 0,1 0 0 0 0,-1 0 0 0 0,0 0-16 0 0,-11 5 176 0 0,-47 24-120 0 0,38-21-9 0 0,2 2-1 0 0,-1 0 1 0 0,1 1 0 0 0,1 1-1 0 0,-5 5-46 0 0,5-2 102 0 0,-5 4 189 0 0,1 1 0 0 0,-7 9-291 0 0,19-16 61 0 0,1 0 0 0 0,0 0 0 0 0,1 0-1 0 0,1 1 1 0 0,0 1 0 0 0,0 1-61 0 0,-4 7 186 0 0,9-18-161 0 0,1 1 0 0 0,-1-1 0 0 0,1 0 0 0 0,0 1 0 0 0,0-1 0 0 0,0 1 0 0 0,1-1 0 0 0,0 1 0 0 0,0-1 0 0 0,1 1 0 0 0,-1-1 0 0 0,1 1 0 0 0,0-1 0 0 0,1 1 0 0 0,-1-1 0 0 0,1 1-25 0 0,6 13 107 0 0,0 1-1 0 0,1-2 1 0 0,6 11-107 0 0,-12-24 34 0 0,1-1 0 0 0,-1 1-1 0 0,1-1 1 0 0,0 0 0 0 0,0 0-1 0 0,0 0 1 0 0,0-1 0 0 0,1 1 0 0 0,0-1-1 0 0,-1 0 1 0 0,1-1 0 0 0,0 1 0 0 0,1-1-1 0 0,-1 0 1 0 0,0 0 0 0 0,4 1-34 0 0,12 2 214 0 0,0 0 0 0 0,0-2 1 0 0,18 1-215 0 0,-29-3 100 0 0,1 0 0 0 0,-1 0 0 0 0,1-1 0 0 0,-1-1 0 0 0,0 0 1 0 0,1 0-1 0 0,-1-1 0 0 0,4-1-100 0 0,-1-1 136 0 0,-12 4-237 0 0,0 0-1 0 0,0 0 1 0 0,1-1-1 0 0,-1 1 1 0 0,0 0-1 0 0,0-1 0 0 0,0 1 1 0 0,1-1-1 0 0,-1 0 1 0 0,0 1-1 0 0,0-1 1 0 0,0 0-1 0 0,0 1 102 0 0,-1-1-7617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0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71 6824 0 0,'38'-8'3542'0'0,"-35"7"-3466"0"0,0 1 0 0 0,0-1-1 0 0,0 0 1 0 0,0 0 0 0 0,-1 0-1 0 0,1 0 1 0 0,0 0 0 0 0,-1-1-1 0 0,1 1 1 0 0,-1-1 0 0 0,2 0-76 0 0,10-7 10 0 0,-2 5-31 0 0,1 0 0 0 0,0 0 1 0 0,-1 2-1 0 0,2-1 0 0 0,-1 2 0 0 0,0-1 0 0 0,8 2 21 0 0,46-7-322 0 0,-6-4-1342 0 0,-55 10-4829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0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1 391 7432 0 0,'0'1'3'0'0,"0"-1"1"0"0,0 0-1 0 0,0 0 1 0 0,0 1-1 0 0,0-1 1 0 0,0 0-1 0 0,0 1 0 0 0,0-1 1 0 0,0 0-1 0 0,1 1 1 0 0,-1-1-1 0 0,0 0 1 0 0,0 1-1 0 0,0-1 1 0 0,0 0-1 0 0,1 0 1 0 0,-1 1-1 0 0,0-1 1 0 0,0 0-1 0 0,0 0 1 0 0,1 0-1 0 0,-1 1 0 0 0,0-1 1 0 0,1 0-1 0 0,-1 0 1 0 0,0 0-1 0 0,0 0 1 0 0,1 1-1 0 0,-1-1 1 0 0,0 0-1 0 0,1 0 1 0 0,-1 0-1 0 0,0 0 1 0 0,1 0-1 0 0,-1 0 0 0 0,0 0 1 0 0,1 0-1 0 0,-1 0 1 0 0,0 0-1 0 0,1 0 1 0 0,-1 0-1 0 0,0 0-3 0 0,5-15 334 0 0,-3-22 279 0 0,-3-37 2026 0 0,-1 30-1468 0 0,2 0 0 0 0,3-8-1171 0 0,-3 4 664 0 0,0 38-383 0 0,-1 1 0 0 0,2-1 0 0 0,-1 0 0 0 0,1 1 0 0 0,1-5-281 0 0,-1 14 37 0 0,-1-1 0 0 0,1 0-1 0 0,-1 1 1 0 0,1-1 0 0 0,0 0-1 0 0,-1 1 1 0 0,1-1-1 0 0,0 1 1 0 0,0-1 0 0 0,-1 1-1 0 0,1-1 1 0 0,0 1 0 0 0,0 0-1 0 0,0-1 1 0 0,-1 1 0 0 0,1 0-1 0 0,0 0 1 0 0,0-1 0 0 0,0 1-1 0 0,0 0 1 0 0,0 0 0 0 0,0 0-1 0 0,-1 0 1 0 0,1 0 0 0 0,0 0-1 0 0,0 1 1 0 0,0-1 0 0 0,0 0-37 0 0,1 0 16 0 0,0 0 0 0 0,-1 1-1 0 0,1-1 1 0 0,0 0 0 0 0,-1 1 0 0 0,1-1 0 0 0,0 1 0 0 0,-1-1 0 0 0,1 1 0 0 0,-1 0 0 0 0,1 0 0 0 0,-1 0 0 0 0,0-1 0 0 0,1 2 0 0 0,-1-1-1 0 0,1 0-15 0 0,10 20 33 0 0,0 1 0 0 0,6 16-33 0 0,-10-19 2 0 0,1 0 0 0 0,1-1 0 0 0,0-1 0 0 0,9 10-2 0 0,-1-3 38 0 0,-5-6-32 0 0,0-1 0 0 0,2 0 0 0 0,0-1-1 0 0,0-1 1 0 0,2 0 0 0 0,0-1-1 0 0,0-1-5 0 0,-10-10-43 0 0,-1 0 0 0 0,1 0-1 0 0,-1-1 1 0 0,1 0-1 0 0,0 0 1 0 0,0 0-1 0 0,0-1 1 0 0,0 0-1 0 0,0-1 1 0 0,0 0 0 0 0,0 0-1 0 0,2 0 44 0 0,-8-1-5 0 0,1 0 0 0 0,0 0-1 0 0,-1 0 1 0 0,1 1 0 0 0,-1-2 0 0 0,1 1-1 0 0,-1 0 1 0 0,0 0 0 0 0,0 0 0 0 0,1-1-1 0 0,-1 1 1 0 0,0 0 0 0 0,0-1-1 0 0,0 0 6 0 0,16-23 2 0 0,-13 16-3 0 0,-1 1 0 0 0,0-1 0 0 0,-1 0 0 0 0,1 0 0 0 0,-2 0 0 0 0,2-9 1 0 0,0-5-1 0 0,10-73 19 0 0,-11 50 8 0 0,-3 38-12 0 0,1 1 1 0 0,0 0-1 0 0,0 0 0 0 0,1 0 0 0 0,0-1 0 0 0,0 1 0 0 0,2-4-14 0 0,-1 8-94 0 0,-1 1 0 0 0,1 0-1 0 0,-1-1 1 0 0,1 1 0 0 0,0 0 0 0 0,0 0-1 0 0,0 0 1 0 0,0 0 0 0 0,0 0 0 0 0,0 1-1 0 0,0-1 1 0 0,1 1 0 0 0,-1-1 0 0 0,1 1 0 0 0,-1 0-1 0 0,1 0 1 0 0,-1 0 0 0 0,1 0 0 0 0,1 0 94 0 0,-3 1-10544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0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6632 0 0,'0'0'880'0'0,"5"12"1648"0"0,-3-8-2452 0 0,0 1 0 0 0,0-1 1 0 0,-1 1-1 0 0,0-1 1 0 0,1 1-1 0 0,-1-1 0 0 0,-1 1 1 0 0,1 0-1 0 0,-1-1 0 0 0,0 1 1 0 0,0 3-77 0 0,-5 144 72 0 0,-2-55-103 0 0,6-79 30 0 0,1-11 1 0 0,0-1 0 0 0,0 1 0 0 0,0-1 0 0 0,1 1 1 0 0,0-1-1 0 0,0 1 0 0 0,0-1 0 0 0,2 2 0 0 0,0 4 38 0 0,-1 0 1 0 0,-1 1-1 0 0,1-1 0 0 0,-2 0 0 0 0,0 0 1 0 0,0 0-1 0 0,-1 3-38 0 0,0 4-397 0 0,1-19-7323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1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7632 0 0,'9'-1'178'0'0,"-1"0"-1"0"0,1-1 1 0 0,-1 1 0 0 0,0-1 0 0 0,1-1 0 0 0,-1 0 0 0 0,0 0 0 0 0,6-4-178 0 0,-3 2 16 0 0,0 0 1 0 0,0 1-1 0 0,1 1 1 0 0,9-2-17 0 0,1 1 9 0 0,57-11 19 0 0,-61 11-11 0 0,0 1 0 0 0,1 1 1 0 0,10 0-18 0 0,9-1 31 0 0,38 2 400 0 0,-49 1-1441 0 0,-23 0-5180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1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0 792 0 0,'0'0'417'0'0,"0"0"5"0"0,2 6-4 0 0,0-1-290 0 0,-1-3-90 0 0,-1 0 1 0 0,1-1-1 0 0,0 1 1 0 0,-1 0-1 0 0,1 0 0 0 0,0-1 1 0 0,0 1-1 0 0,0-1 1 0 0,0 1-1 0 0,1 0 1 0 0,-1-1-1 0 0,0 0 0 0 0,1 1 1 0 0,-1-1-1 0 0,2 1-38 0 0,-2-1 1744 0 0,-7-3-1155 0 0,6 2-584 0 0,0 0 0 0 0,-1 0 0 0 0,1 0-1 0 0,-1 0 1 0 0,1 0 0 0 0,-1 0 0 0 0,1 0-1 0 0,-1 0 1 0 0,1 0 0 0 0,0 0 0 0 0,-1 0-1 0 0,1 1 1 0 0,-1-1 0 0 0,1 0 0 0 0,-1 0-1 0 0,1 0 1 0 0,0 1 0 0 0,-1-1 0 0 0,1 0-1 0 0,0 0 1 0 0,-1 1 0 0 0,1-1 0 0 0,0 0 0 0 0,-1 1-1 0 0,1-1 1 0 0,0 1 0 0 0,0-1 0 0 0,-1 0-1 0 0,1 1 1 0 0,0-1 0 0 0,0 1 0 0 0,0-1-1 0 0,0 0 1 0 0,0 1 0 0 0,-1-1 0 0 0,1 1-1 0 0,0-1 1 0 0,0 1 0 0 0,0-1 0 0 0,0 1-1 0 0,0-1 1 0 0,0 0 0 0 0,0 1 0 0 0,1-1-1 0 0,-1 1 1 0 0,0-1-5 0 0,-13 40 248 0 0,0-2-137 0 0,11-32-87 0 0,0 0 0 0 0,-1-1 0 0 0,2 1 0 0 0,-1 0 0 0 0,1 0 0 0 0,0 0 0 0 0,0 5-24 0 0,1-11 2 0 0,0 1 0 0 0,0 0 0 0 0,-1-1 0 0 0,1 1 0 0 0,0-1 0 0 0,0 1 0 0 0,0 0 0 0 0,0-1 0 0 0,-1 1 0 0 0,1-1 0 0 0,0 1 1 0 0,-1-1-1 0 0,1 1 0 0 0,0-1 0 0 0,-1 1 0 0 0,1-1 0 0 0,0 1 0 0 0,-1-1 0 0 0,1 0 0 0 0,-1 1 0 0 0,1-1-2 0 0,-1 1 5 0 0,1-1 1 0 0,-1 0-1 0 0,1 1 1 0 0,-1-1-1 0 0,1 1 1 0 0,-1-1-1 0 0,1 1 1 0 0,0-1-1 0 0,-1 1 0 0 0,1-1 1 0 0,0 1-1 0 0,-1 0 1 0 0,1-1-1 0 0,0 1 1 0 0,0-1-1 0 0,0 1 0 0 0,-1 0 1 0 0,1-1-1 0 0,0 1 1 0 0,0 0-1 0 0,0-1-5 0 0,0 12-714 0 0,0-12-3057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1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5824 0 0,'0'1'9'0'0,"1"0"1"0"0,1 0-1 0 0,-1 0 1 0 0,0 0-1 0 0,0 0 1 0 0,0 0-1 0 0,0 0 1 0 0,1-1-1 0 0,-1 1 1 0 0,0 0-1 0 0,1-1 1 0 0,-1 1-1 0 0,1-1 0 0 0,-1 1 1 0 0,1-1-1 0 0,-1 0 1 0 0,0 0-1 0 0,1 0 1 0 0,-1 1-1 0 0,1-1 1 0 0,-1-1-1 0 0,1 1 1 0 0,-1 0-1 0 0,1 0 1 0 0,-1 0-1 0 0,1-1 1 0 0,-1 1-1 0 0,1-1-9 0 0,-15 59 541 0 0,2-19-452 0 0,7-27-25 0 0,0 1 1 0 0,0 0-1 0 0,-3 4-64 0 0,6-14 51 0 0,1 0 0 0 0,-1 0 0 0 0,1 0-1 0 0,0 0 1 0 0,0 1 0 0 0,0-1 0 0 0,0 0 0 0 0,1 3-51 0 0,-1 4-867 0 0,0-9-3745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2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2304 0 0,'1'0'42'0'0,"-1"0"1"0"0,0-1-1 0 0,1 1 1 0 0,-1 0-1 0 0,0 0 1 0 0,1 0-1 0 0,-1 0 1 0 0,0 0-1 0 0,1 0 1 0 0,-1 0-1 0 0,0 0 1 0 0,1 0-1 0 0,-1 0 1 0 0,0 0-1 0 0,1 0 0 0 0,-1 1 1 0 0,0-1-1 0 0,1 0 1 0 0,-1 0-1 0 0,0 0 1 0 0,1 0-1 0 0,-1 1 1 0 0,0-1-1 0 0,1 0 1 0 0,-1 0-1 0 0,0 0 1 0 0,0 1-1 0 0,1-1 1 0 0,-1 0-1 0 0,0 0 1 0 0,0 1-1 0 0,0-1 1 0 0,1 0-1 0 0,-1 1 0 0 0,0-1 1 0 0,0 0-1 0 0,0 1 1 0 0,0-1-1 0 0,0 0 1 0 0,0 1-1 0 0,0-1 1 0 0,0 0-1 0 0,0 1 1 0 0,0-1-1 0 0,0 0 1 0 0,0 1-1 0 0,0-1 1 0 0,0 0-1 0 0,0 1 1 0 0,0-1-1 0 0,0 1 1 0 0,0-1-1 0 0,0 0 0 0 0,0 1-42 0 0,0 2 142 0 0,28-2 935 0 0,-26 0-1042 0 0,1 0 1 0 0,-1 0 0 0 0,0 0-1 0 0,0 1 1 0 0,0-1-1 0 0,0 1 1 0 0,0-1-1 0 0,-1 1 1 0 0,1 0 0 0 0,0 0-1 0 0,-1 0 1 0 0,1 0-36 0 0,6 8 30 0 0,33 25 109 0 0,-22-20 158 0 0,-1 2 1 0 0,0 0-1 0 0,10 14-297 0 0,-8-6 249 0 0,-1 2 1 0 0,-1 1 0 0 0,-1 0-1 0 0,2 8-249 0 0,15 21 274 0 0,-25-45-186 0 0,-1 2 1 0 0,0-1-1 0 0,-1 1 0 0 0,2 6-88 0 0,-6-15 93 0 0,-1 0 1 0 0,1 0-1 0 0,1-1 0 0 0,-1 1 1 0 0,1-1-1 0 0,-1 0 0 0 0,1 0 1 0 0,0 0-1 0 0,1 0 0 0 0,2 2-93 0 0,-5-5 24 0 0,-1 1 0 0 0,1 0-1 0 0,0 0 1 0 0,-1 0 0 0 0,0 0-1 0 0,0 0 1 0 0,1 0 0 0 0,-1 1 0 0 0,0-1-1 0 0,-1 0 1 0 0,1 1 0 0 0,0-1-1 0 0,-1 0 1 0 0,1 1 0 0 0,-1-1-1 0 0,0 1 1 0 0,0 1-24 0 0,25-4-709 0 0,-25 0-6119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0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96 0 0,'0'0'1433'0'0,"5"19"2870"0"0,-2-16-4331 0 0,0 0-1 0 0,0 1 1 0 0,0 0 0 0 0,0 0-1 0 0,-1 0 1 0 0,1 0 0 0 0,-1 0-1 0 0,0 0 1 0 0,0 1 0 0 0,1 3 28 0 0,12 48-345 0 0,-12-41 167 0 0,4 13-104 0 0,-1 6-273 0 0,-5-33-2442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2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0 3312 0 0,'-1'7'315'0'0,"1"-1"1"0"0,-1 1-1 0 0,-1 0 1 0 0,1-1-1 0 0,-1 0 1 0 0,-1 1-1 0 0,1-1 1 0 0,-3 4-316 0 0,-30 52-286 0 0,21-38 480 0 0,-9 13-169 0 0,-2-1 1 0 0,-3 0-26 0 0,-35 52 70 0 0,54-75-50 0 0,1 1 0 0 0,-2-1 0 0 0,0-1 0 0 0,0 0 0 0 0,-1 0 0 0 0,-6 3-20 0 0,4-1 47 0 0,0 0-1 0 0,0 1 0 0 0,0 2-46 0 0,-28 31 173 0 0,7-5-324 0 0,34-43-4243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3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5120 0 0,'0'0'576'0'0,"0"13"1113"0"0,0 104-1032 0 0,-15 102-657 0 0,13-201 30 0 0,0 1-1 0 0,0-1 0 0 0,2 0 0 0 0,1 1 0 0 0,0-1 0 0 0,3 15-29 0 0,-3 6 261 0 0,-1-29-875 0 0,0-10-5010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3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0 476 6224 0 0,'6'1'98'0'0,"-1"-1"1"0"0,0 0-1 0 0,0-1 0 0 0,1 1 1 0 0,-1-1-1 0 0,0 0 1 0 0,0 0-1 0 0,0-1 0 0 0,0 0 1 0 0,3-1-99 0 0,38-20 227 0 0,-1-2 0 0 0,20-17-227 0 0,-50 32 4 0 0,-9 7 0 0 0,-1 0-1 0 0,0-1 1 0 0,0 0 0 0 0,-1 0 0 0 0,1 0 0 0 0,-1-1 0 0 0,1 0-4 0 0,35-36-673 0 0,-38 39-4339 0 0</inkml:trace>
  <inkml:trace contextRef="#ctx0" brushRef="#br0" timeOffset="1">368 1 4912 0 0,'0'15'853'0'0,"1"3"-627"0"0,0-1 0 0 0,2 0 0 0 0,0 0-226 0 0,0-1 18 0 0,-1 0 0 0 0,0-1 0 0 0,-2 1-1 0 0,1 5-17 0 0,-2 17 211 0 0,2 0 0 0 0,4 25-211 0 0,-3-36 133 0 0,2 18 191 0 0,2 1-5 0 0,-6-38-233 0 0,0 0 0 0 0,1 0 1 0 0,0 0-1 0 0,1-1 0 0 0,0 1 0 0 0,0 0 1 0 0,2 3-87 0 0,3 17 475 0 0,-7-25-414 0 0,1 0 0 0 0,-1 0 1 0 0,1 0-1 0 0,0 0 0 0 0,0 0 0 0 0,0 0 0 0 0,0 0 0 0 0,0 0 0 0 0,1 1-61 0 0,-1-2 35 0 0,0 0 0 0 0,0 0-1 0 0,-1 0 1 0 0,1 0 0 0 0,-1 0 0 0 0,1 0-1 0 0,-1 0 1 0 0,0 0 0 0 0,0 0 0 0 0,0 0-1 0 0,0 0 1 0 0,0 1-35 0 0,0-1-68 0 0,0-1 1 0 0,-1 1-1 0 0,1 0 0 0 0,0-1 0 0 0,1 1 0 0 0,-1-1 0 0 0,0 1 1 0 0,0 0-1 0 0,1-1 0 0 0,-1 1 0 0 0,1-1 0 0 0,-1 1 0 0 0,1-1 0 0 0,0 1 1 0 0,-1-1-1 0 0,1 0 0 0 0,0 1 0 0 0,0-1 68 0 0,0 0-6097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4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1 382 6224 0 0,'3'-2'178'0'0,"0"0"0"0"0,-1 0 0 0 0,1-1 1 0 0,0 1-1 0 0,0-1 0 0 0,-1 1 0 0 0,0-1 0 0 0,1 0 0 0 0,-1 0 1 0 0,0 0-1 0 0,0 0 0 0 0,1-2-178 0 0,16-23 767 0 0,-10 16-572 0 0,-1-1 0 0 0,-1 0 0 0 0,0 0 1 0 0,-1-1-1 0 0,0 0 0 0 0,-1 0 0 0 0,-1 0 0 0 0,1-5-195 0 0,0 3 190 0 0,11-43 616 0 0,-12 39-412 0 0,2-1 1 0 0,0 1-1 0 0,1 0 1 0 0,3-3-395 0 0,-10 22 48 0 0,1 0 1 0 0,-1 1 0 0 0,1-1-1 0 0,-1 0 1 0 0,1 0 0 0 0,0 1-1 0 0,-1-1 1 0 0,1 0 0 0 0,0 1-1 0 0,0-1 1 0 0,-1 0 0 0 0,1 1-1 0 0,0-1 1 0 0,0 1 0 0 0,0 0-1 0 0,0-1 1 0 0,0 1 0 0 0,0 0-1 0 0,0-1 1 0 0,0 1 0 0 0,0 0-1 0 0,-1 0 1 0 0,1 0 0 0 0,0 0-1 0 0,0 0 1 0 0,1 0-49 0 0,-2 0 213 0 0,0 0-163 0 0,0 0-42 0 0,0 0 0 0 0,0 0 1 0 0,11 0 47 0 0,-8 1-51 0 0,0 0 0 0 0,0 0 1 0 0,0 0-1 0 0,-1 0 0 0 0,1 1 0 0 0,0-1 1 0 0,-1 1-1 0 0,1 0 0 0 0,-1 0 1 0 0,1 0-1 0 0,-1 0 0 0 0,1 1-5 0 0,28 31 241 0 0,-25-27-116 0 0,3 5-32 0 0,-1 0 0 0 0,0 1 0 0 0,4 8-93 0 0,18 27 204 0 0,-28-45-188 0 0,0 0 1 0 0,0 1-1 0 0,-1-1 1 0 0,0 0-1 0 0,1 1 1 0 0,-1-1-1 0 0,0 1 1 0 0,-1-1-1 0 0,1 1 1 0 0,0-1-1 0 0,-1 3-16 0 0,0-1 6 0 0,1-1 1 0 0,0 1-1 0 0,0 0 0 0 0,0-1 0 0 0,1 1 0 0 0,-1-1 0 0 0,2 3-6 0 0,1 0 7 0 0,0 0 0 0 0,-1 0 0 0 0,0 0 0 0 0,0 1 0 0 0,-1-1 0 0 0,0 1 0 0 0,0 0 0 0 0,0 1-7 0 0,-1-4 3 0 0,0 0 0 0 0,0 0 1 0 0,1-1-1 0 0,0 1 0 0 0,0 0 1 0 0,0 0-4 0 0,0-1-11 0 0,0 0 0 0 0,0 1-1 0 0,0-1 1 0 0,-1 0 0 0 0,0 1 0 0 0,0-1 0 0 0,0 1 0 0 0,0 0 0 0 0,-1 0 11 0 0,0 18-2379 0 0,0-23-7347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4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98 5224 0 0,'2'0'224'0'0,"0"1"0"0"0,-1-1 0 0 0,1 0 0 0 0,-1 1 0 0 0,1-1 0 0 0,0 0 0 0 0,-1 0 0 0 0,1 0 0 0 0,0 0 0 0 0,0 0-1 0 0,-1-1 1 0 0,1 1 0 0 0,-1 0 0 0 0,1-1 0 0 0,0 1 0 0 0,0-1-224 0 0,36-8-94 0 0,14-6 100 0 0,0 0-309 0 0,32-13 303 0 0,-7 1-1282 0 0,-70 25-3828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4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57 3112 0 0,'0'-7'699'0'0,"0"-14"816"0"0,0 21-1488 0 0,1-1-1 0 0,-1 1 0 0 0,0-1 1 0 0,0 1-1 0 0,0-1 1 0 0,0 1-1 0 0,-1 0 1 0 0,1-1-1 0 0,0 1 1 0 0,0-1-1 0 0,0 1 1 0 0,0-1-1 0 0,0 1 1 0 0,-1 0-1 0 0,1-1 1 0 0,0 1-1 0 0,0-1 0 0 0,0 1 1 0 0,-1 0-1 0 0,1-1 1 0 0,0 1-1 0 0,-1 0 1 0 0,1-1-1 0 0,0 1 1 0 0,-1 0-1 0 0,1 0 1 0 0,0-1-1 0 0,-1 1 1 0 0,1 0-1 0 0,-1 0 0 0 0,1 0-26 0 0,-34-15 135 0 0,23 14-98 0 0,0 0 0 0 0,-1 0-1 0 0,1 1 1 0 0,-1 1 0 0 0,1 0-1 0 0,0 0 1 0 0,0 1 0 0 0,-1 0 0 0 0,1 1-1 0 0,0 1 1 0 0,1-1 0 0 0,-1 2-1 0 0,-5 3-36 0 0,14-7 24 0 0,1 0-1 0 0,-1 0 0 0 0,1 0 1 0 0,0 0-1 0 0,0 1 1 0 0,-1-1-1 0 0,1 0 0 0 0,0 1 1 0 0,0-1-1 0 0,0 1 0 0 0,0-1 1 0 0,1 1-1 0 0,-1 0-23 0 0,0-1 39 0 0,1 0 1 0 0,-1 0 0 0 0,1 0-1 0 0,-1 1 1 0 0,0-1-1 0 0,0 0 1 0 0,1 0-1 0 0,-1 0 1 0 0,0 0-1 0 0,0-1 1 0 0,0 1-1 0 0,0 0 1 0 0,0 0-40 0 0,0 4 156 0 0,0-1 0 0 0,1 1 0 0 0,0-1 1 0 0,0 1-1 0 0,1-1 0 0 0,0 4-156 0 0,0-5 28 0 0,0 0-1 0 0,0 0 1 0 0,0 0 0 0 0,1 0 0 0 0,0 0-1 0 0,0 0 1 0 0,-1 0 0 0 0,2-1-1 0 0,-1 1 1 0 0,0-1 0 0 0,0 1 0 0 0,2 0-29 0 0,35 27 126 0 0,-31-24-87 0 0,23 15 29 0 0,1-2 0 0 0,1-1 1 0 0,0-2-1 0 0,8 2-67 0 0,-29-14 41 0 0,0 1-1 0 0,-1 1 1 0 0,0 0-1 0 0,0 0 1 0 0,0 1-1 0 0,-1 0 1 0 0,0 1-1 0 0,4 5-40 0 0,-12-11 14 0 0,0 1 0 0 0,0 0 1 0 0,0 0-1 0 0,-1 0 0 0 0,1 0 0 0 0,-1 0 0 0 0,1 1 0 0 0,-1-1 1 0 0,0 0-1 0 0,-1 1 0 0 0,1 1-14 0 0,0-3 7 0 0,-1-1 1 0 0,0 1-1 0 0,1 0 0 0 0,-1 0 1 0 0,0-1-1 0 0,-1 1 0 0 0,1 0 1 0 0,0 0-1 0 0,0-1 0 0 0,-1 1 1 0 0,1 0-1 0 0,-1 0 0 0 0,1-1 1 0 0,-1 1-1 0 0,0-1 0 0 0,1 1 1 0 0,-1 0-1 0 0,0-1 0 0 0,0 0 1 0 0,0 1-1 0 0,0-1 0 0 0,-1 1-7 0 0,-9 6 24 0 0,-1-1 0 0 0,1 0-1 0 0,-1-1 1 0 0,0 0-1 0 0,-1-1 1 0 0,-6 1-24 0 0,1 1 28 0 0,-25 11-231 0 0,-2-3-1 0 0,0-1 1 0 0,-33 4 203 0 0,60-15-6774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9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4720 0 0,'3'6'424'0'0,"10"19"1"0"0,-8-9 779 0 0,-5-16-1192 0 0,0 1 0 0 0,0-1 0 0 0,0 0 0 0 0,0 0 1 0 0,0 0-1 0 0,0 0 0 0 0,0 0 0 0 0,0 0 0 0 0,0 1 0 0 0,0-1 1 0 0,0 0-1 0 0,0 0 0 0 0,1 0 0 0 0,-1 0 0 0 0,0 0 1 0 0,0 0-1 0 0,0 1 0 0 0,0-1 0 0 0,0 0 0 0 0,0 0 0 0 0,0 0 1 0 0,0 0-1 0 0,0 0 0 0 0,0 0 0 0 0,0 0 0 0 0,0 0 0 0 0,1 1 1 0 0,-1-1-1 0 0,0 0 0 0 0,0 0 0 0 0,0 0 0 0 0,0 0 0 0 0,0 0 1 0 0,0 0-1 0 0,1 0 0 0 0,-1 0 0 0 0,0 0 0 0 0,0 0 0 0 0,0 0 1 0 0,0 0-1 0 0,0 0 0 0 0,0 0 0 0 0,1 0 0 0 0,-1 0 0 0 0,0 0 1 0 0,0 0-1 0 0,0 0 0 0 0,0 0 0 0 0,0 0 0 0 0,0 0 0 0 0,1 0 1 0 0,-1 0-1 0 0,0 0 0 0 0,0 0 0 0 0,0 0 0 0 0,0 0 0 0 0,0-1 1 0 0,0 1-1 0 0,0 0 0 0 0,1 0 0 0 0,-1 0 0 0 0,0 0 0 0 0,0 0 1 0 0,0 0-1 0 0,0 0 0 0 0,0 0-12 0 0,8-4 393 0 0,-8 4-360 0 0,0 1-1 0 0,1-1 1 0 0,-1 0-1 0 0,0 0 0 0 0,1 1 1 0 0,-1-1-1 0 0,0 0 1 0 0,0 1-1 0 0,1-1 1 0 0,-1 0-1 0 0,0 1 1 0 0,0-1-1 0 0,0 0 1 0 0,1 1-1 0 0,-1-1 1 0 0,0 1-1 0 0,0-1 1 0 0,0 0-1 0 0,0 1 1 0 0,0-1-1 0 0,0 1 1 0 0,0-1-1 0 0,0 0 1 0 0,0 1-1 0 0,0-1 1 0 0,0 1-1 0 0,0-1 1 0 0,0 1-33 0 0,0 22-49 0 0,1-11 101 0 0,4 19 95 0 0,-4-23-34 0 0,1 1-1 0 0,-1 0 1 0 0,0-1 0 0 0,-1 9-113 0 0,-9 147 1704 0 0,1-122-879 0 0,8-38-737 0 0,0 0 0 0 0,-1 0 0 0 0,1 0 0 0 0,-1 0 0 0 0,0 0 0 0 0,0 0 0 0 0,-1-1 0 0 0,1 1 0 0 0,-1 0 0 0 0,0-1 0 0 0,-1 3-88 0 0,1 0-1152 0 0,2-6-7305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9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1 169 5520 0 0,'2'0'16'0'0,"1"0"189"0"0,0 0 0 0 0,-1 0 0 0 0,1 0 0 0 0,-1 0 0 0 0,1 0 0 0 0,0 0 0 0 0,-1-1 0 0 0,1 1 0 0 0,-1-1 0 0 0,1 0 0 0 0,-1 0 0 0 0,0 0 0 0 0,1 0 0 0 0,-1 0 0 0 0,0 0 1 0 0,0-1-1 0 0,0 1 0 0 0,1-1 0 0 0,-1 0-205 0 0,6-3 86 0 0,0 0 1 0 0,1 1-1 0 0,-1 0 1 0 0,1 1-1 0 0,0-1 0 0 0,4 1-86 0 0,17-8 68 0 0,34-18 67 0 0,-36 16 26 0 0,1 0-1 0 0,0 2 0 0 0,1 1 0 0 0,23-4-160 0 0,-29 9 112 0 0,-6 1-21 0 0,0 1-1 0 0,0 0 0 0 0,14 1-90 0 0,1-1 120 0 0,-27 1-53 0 0,0 1-1 0 0,0 0 1 0 0,1 1 0 0 0,-1 0 0 0 0,0 0 0 0 0,1 0 0 0 0,-1 1 0 0 0,6 0-67 0 0,93 26-1300 0 0,-102-26-6232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0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2 606 8136 0 0,'0'13'635'0'0,"0"-19"147"0"0,0 6-535 0 0,0 0-23 0 0,0-20 721 0 0,-1-4-834 0 0,1-1 0 0 0,1 1 0 0 0,2 0-1 0 0,0 0 1 0 0,1 1 0 0 0,2-1 0 0 0,3-8-111 0 0,6-15 282 0 0,-9 27-49 0 0,1 0 1 0 0,8-17-234 0 0,3-3 345 0 0,-2 0 0 0 0,0-6-345 0 0,18-48 401 0 0,-32 89-334 0 0,1 1 0 0 0,-1-1 0 0 0,1 1 0 0 0,0 0 0 0 0,0-1 0 0 0,0 1 0 0 0,2 0-67 0 0,-4 3 44 0 0,0-1 1 0 0,0 1-1 0 0,0 0 1 0 0,0 0-1 0 0,0 0 1 0 0,0 0 0 0 0,1 1-1 0 0,-1-1 1 0 0,0 0-1 0 0,1 0 1 0 0,-1 1-1 0 0,1-1 1 0 0,-1 1-1 0 0,1-1 1 0 0,-1 1 0 0 0,1 0-1 0 0,-1 0 1 0 0,1 0-1 0 0,-1-1 1 0 0,1 1-1 0 0,-1 0 1 0 0,1 1-1 0 0,-1-1 1 0 0,1 0 0 0 0,0 0-45 0 0,-1 2 9 0 0,0 0 0 0 0,0-1 0 0 0,0 1 1 0 0,0 0-1 0 0,0 0 0 0 0,0-1 1 0 0,0 1-1 0 0,-1 0 0 0 0,1 0 1 0 0,-1 0-1 0 0,1 0 0 0 0,-1 0 1 0 0,0 2-10 0 0,3 5 15 0 0,41 121 10 0 0,-25-71-61 0 0,-16-46 3 0 0,1 0 1 0 0,0-1 0 0 0,1 1 0 0 0,4 7 32 0 0,-1-4-52 0 0,-2 0 0 0 0,0 0 1 0 0,0 5 51 0 0,14 34-143 0 0,-15-36 117 0 0,-4-16 23 0 0,-1 0-1 0 0,1 0 1 0 0,0 0 0 0 0,0 0-1 0 0,0 0 1 0 0,0-1-1 0 0,0 1 1 0 0,0 0 0 0 0,1-1-1 0 0,-1 1 1 0 0,1-1 0 0 0,0 1 3 0 0,0-1 6 0 0,0 1 1 0 0,0 0-1 0 0,0 0 1 0 0,0 0-1 0 0,-1 0 1 0 0,1 0 0 0 0,-1 0-1 0 0,0 0 1 0 0,0 1-1 0 0,0-1 1 0 0,0 0 0 0 0,-1 1-1 0 0,1-1 1 0 0,-1 1-1 0 0,0-1 1 0 0,0 1-7 0 0,0-3 10 0 0,0-1-1 0 0,0 1 1 0 0,0-1 0 0 0,0 0 0 0 0,1 1-1 0 0,-1-1 1 0 0,0 1 0 0 0,0-1 0 0 0,0 0-1 0 0,1 1 1 0 0,-1-1 0 0 0,0 1-1 0 0,0-1 1 0 0,1 0 0 0 0,-1 1 0 0 0,0-1-1 0 0,1 0 1 0 0,-1 0 0 0 0,0 1 0 0 0,1-1-1 0 0,-1 0 1 0 0,0 0 0 0 0,1 1 0 0 0,-1-1-1 0 0,1 0-9 0 0,4 4-2019 0 0,-5-3-7358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0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0 164 5824 0 0,'20'-5'1693'0'0,"-19"5"-1621"0"0,-1 0 1 0 0,0 0-1 0 0,1 0 0 0 0,-1-1 1 0 0,0 1-1 0 0,1 0 1 0 0,-1 0-1 0 0,0 0 0 0 0,1 0 1 0 0,-1 0-1 0 0,1 0 1 0 0,-1 0-1 0 0,0 0 0 0 0,1 0 1 0 0,-1 0-1 0 0,1 0 1 0 0,-1 0-1 0 0,0 0 1 0 0,1 0-1 0 0,-1 0 0 0 0,1 0 1 0 0,-1 0-1 0 0,0 0 1 0 0,1 0-1 0 0,-1 1 0 0 0,0-1 1 0 0,1 0-1 0 0,-1 0 1 0 0,0 0-1 0 0,1 1-72 0 0,22-17 1004 0 0,-1-2-973 0 0,4 5-26 0 0,0 1 0 0 0,1 1 0 0 0,1 1 0 0 0,7-1-5 0 0,21-7 88 0 0,-4 4 2 0 0,-35 10 61 0 0,0-1 0 0 0,15-6-151 0 0,20-4-1176 0 0,-47 14-6000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1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93 4816 0 0,'-2'1'50'0'0,"-9"2"241"0"0,10-3-286 0 0,1 0 0 0 0,0 0 0 0 0,0 0 0 0 0,-1 0 0 0 0,1-1-1 0 0,0 1 1 0 0,0 0 0 0 0,-1 0 0 0 0,1 0 0 0 0,0 0-1 0 0,0-1 1 0 0,0 1 0 0 0,-1 0 0 0 0,1 0 0 0 0,0-1 0 0 0,0 1-1 0 0,0 0 1 0 0,0 0 0 0 0,0-1 0 0 0,-1 1 0 0 0,1 0-1 0 0,0 0 1 0 0,0-1 0 0 0,0 1 0 0 0,0 0 0 0 0,0-1 0 0 0,0 1-1 0 0,0 0 1 0 0,0 0 0 0 0,0-1 0 0 0,0 1 0 0 0,0 0-1 0 0,0-1 1 0 0,0 1 0 0 0,0 0 0 0 0,0 0 0 0 0,1-1-1 0 0,-1 1 1 0 0,0 0 0 0 0,0-1 0 0 0,0 1 0 0 0,0 0 0 0 0,0 0-1 0 0,1-1 1 0 0,-1 1 0 0 0,0 0 0 0 0,0 0-5 0 0,3 2 208 0 0,-3-2-199 0 0,0 0 0 0 0,0 0-1 0 0,0 1 1 0 0,0-1 0 0 0,0 0-1 0 0,-1 0 1 0 0,1 0 0 0 0,0 1 0 0 0,0-1-1 0 0,0 0 1 0 0,0 0 0 0 0,0 0 0 0 0,0 0-1 0 0,-1 0 1 0 0,1 1 0 0 0,0-1-1 0 0,0 0 1 0 0,0 0 0 0 0,0 0 0 0 0,-1 0-1 0 0,1 0 1 0 0,0 0 0 0 0,0 0-1 0 0,0 0 1 0 0,-1 1 0 0 0,1-1 0 0 0,0 0-1 0 0,0 0 1 0 0,0 0 0 0 0,-1 0 0 0 0,1 0-1 0 0,0 0 1 0 0,0 0 0 0 0,-1 0-1 0 0,1 0 1 0 0,0-1 0 0 0,0 1 0 0 0,0 0-1 0 0,-1 0 1 0 0,1 0 0 0 0,0 0-1 0 0,0 0-8 0 0,-24-10 984 0 0,-51 2-246 0 0,40-1-477 0 0,-43-10 398 0 0,76 19-629 0 0,0 0 1 0 0,0-1 0 0 0,0 1-1 0 0,0-1 1 0 0,0 1 0 0 0,0-1-1 0 0,0 0 1 0 0,0 0 0 0 0,0 0-1 0 0,1 0 1 0 0,-1 0 0 0 0,0 0-1 0 0,1-1 1 0 0,-1 1 0 0 0,1 0-1 0 0,-1-1 1 0 0,1 1 0 0 0,-1-1-1 0 0,0-1-30 0 0,-10-3 272 0 0,11 6-249 0 0,1 0-1 0 0,0 0 0 0 0,-1 0 0 0 0,1 0 0 0 0,-1 0 0 0 0,1 0 0 0 0,0 0 0 0 0,-1-1 0 0 0,1 1 0 0 0,-1 0 0 0 0,1 0 0 0 0,0 0 1 0 0,-1 0-1 0 0,1-1 0 0 0,-1 1 0 0 0,1 0 0 0 0,0 0 0 0 0,-1-1 0 0 0,1 1 0 0 0,0 0 0 0 0,0-1 0 0 0,-1 1 0 0 0,1 0 0 0 0,0-1 0 0 0,0 1 1 0 0,-1 0-1 0 0,1-1 0 0 0,0 1 0 0 0,0 0 0 0 0,0-1 0 0 0,0 1 0 0 0,-1-1-22 0 0,2 1 33 0 0,-1 0 0 0 0,0-1-1 0 0,0 1 1 0 0,0 0 0 0 0,0-1 0 0 0,0 1-1 0 0,0 0 1 0 0,0-1 0 0 0,0 1 0 0 0,0 0 0 0 0,0-1-1 0 0,0 1 1 0 0,0 0 0 0 0,0 0 0 0 0,0-1-1 0 0,-1 1 1 0 0,1 0 0 0 0,0-1 0 0 0,0 1 0 0 0,0 0-1 0 0,0-1 1 0 0,0 1 0 0 0,-1 0 0 0 0,1 0-1 0 0,0-1 1 0 0,0 1 0 0 0,-1 0 0 0 0,1 0 0 0 0,0 0-1 0 0,0-1 1 0 0,-1 1 0 0 0,1 0 0 0 0,0 0-1 0 0,0 0 1 0 0,-1 0 0 0 0,1 0 0 0 0,-1-1-33 0 0,1 2 17 0 0,0 0 1 0 0,-1 0-1 0 0,1 0 1 0 0,0 0-1 0 0,0-1 1 0 0,0 1-1 0 0,0 0 1 0 0,0 0-1 0 0,0 0 1 0 0,0 0-1 0 0,0 0 1 0 0,0-1-1 0 0,0 1 0 0 0,0 0 1 0 0,0 0-1 0 0,1 0 1 0 0,-1 0-1 0 0,0-1 1 0 0,0 1-1 0 0,1 0 1 0 0,-1 0-1 0 0,1 0-17 0 0,31 70 498 0 0,-23-55-403 0 0,-1 1 0 0 0,-1 0 0 0 0,-1 1 0 0 0,0-1 0 0 0,-1 1 0 0 0,0 5-95 0 0,4 25 140 0 0,-4-29-46 0 0,-2 0 1 0 0,0 0-1 0 0,-1 18-94 0 0,-3 38 48 0 0,-1-20 117 0 0,4 22-165 0 0,-1-71 7 0 0,1 0-1 0 0,0 0 1 0 0,0-1-1 0 0,0 1 1 0 0,1 0-1 0 0,0-1 1 0 0,0 1-1 0 0,0-1 1 0 0,1 0 0 0 0,2 3-7 0 0,-3-4 1 0 0,-2-3 0 0 0,0 0 0 0 0,0-1 0 0 0,-1 1 0 0 0,1 0 1 0 0,0-1-1 0 0,0 1 0 0 0,0 0 0 0 0,0-1 0 0 0,0 0 0 0 0,0 1 0 0 0,0-1 0 0 0,1 1 1 0 0,-1-1-1 0 0,0 0 0 0 0,0 0 0 0 0,0 0 0 0 0,0 0 0 0 0,0 0 0 0 0,0 0 0 0 0,0 0 1 0 0,1 0-2 0 0,29-4 16 0 0,-9 0 12 0 0,-11 3-23 0 0,0-1 0 0 0,0 0-1 0 0,-1-1 1 0 0,1 0 0 0 0,-1-1 0 0 0,0 0 0 0 0,0 0-1 0 0,0-1 1 0 0,8-6-5 0 0,29-12 32 0 0,-35 18 17 0 0,-1 1 0 0 0,0-1 0 0 0,0-1 0 0 0,0 0 0 0 0,0-1 1 0 0,-1 0-1 0 0,0 0 0 0 0,4-6-49 0 0,-4 5 175 0 0,-9 7-301 0 0,0 0 1 0 0,0 0-1 0 0,0 0 0 0 0,0 0 1 0 0,1 0-1 0 0,-1 0 1 0 0,-1 0-1 0 0,1 0 1 0 0,0-1-1 0 0,0 1 1 0 0,0 0-1 0 0,-1-1 1 0 0,1 0 125 0 0,0 1-9016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1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5120 0 0,'0'0'181'0'0,"-1"1"1"0"0,1-1 0 0 0,-1 1-1 0 0,1-1 1 0 0,-1 1-1 0 0,1-1 1 0 0,-1 1-1 0 0,1-1 1 0 0,-1 1 0 0 0,1 0-1 0 0,0-1 1 0 0,-1 1-1 0 0,1 0 1 0 0,0-1 0 0 0,0 1-1 0 0,0 0 1 0 0,-1-1-1 0 0,1 1 1 0 0,0 0-1 0 0,0-1 1 0 0,0 1 0 0 0,0 0-1 0 0,0 0 1 0 0,0-1-1 0 0,0 1 1 0 0,1 0-182 0 0,-1 30-506 0 0,0-20 812 0 0,2 43-79 0 0,1 1 1 0 0,4-1-228 0 0,-2-17 332 0 0,-1 0 0 0 0,-2-1 0 0 0,-2 1 0 0 0,-4 34-332 0 0,3-49 310 0 0,0-1 0 0 0,2 10-310 0 0,0 2 244 0 0,5 24 509 0 0,-6-56-696 0 0,0-1 14 0 0,0 0 6 0 0,0 0-2 0 0,0 0-8 0 0,0-4-1719 0 0,0 4-6740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1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1 6224 0 0,'0'0'408'0'0,"0"0"0"0"0,0 0 1 0 0,0 0-21 0 0,0 0-103 0 0,0 0-18 0 0,-8 18 384 0 0,-78 71-573 0 0,57-61-76 0 0,21-19-2 0 0,-1 0 0 0 0,-1-1 0 0 0,0 1 0 0 0,0-2 0 0 0,0 0 0 0 0,-1 0 0 0 0,9-6 0 0 0,-9 4 0 0 0,0 1 0 0 0,1 0 0 0 0,-1 1 0 0 0,1 0 0 0 0,0 1 0 0 0,1 0 0 0 0,-3 3 0 0 0,-2 1-2 0 0,13-12 2 0 0,1 0 0 0 0,0 1-1 0 0,0-1 1 0 0,-1 0 0 0 0,1 0 0 0 0,0 0 0 0 0,-1 0 0 0 0,1 1 0 0 0,0-1-1 0 0,-1 0 1 0 0,1 0 0 0 0,-1 0 0 0 0,1 0 0 0 0,0 0 0 0 0,-1 0-1 0 0,1 0 1 0 0,0 0 0 0 0,-1 0 0 0 0,1 0 0 0 0,0 0 0 0 0,-1 0-1 0 0,1-1 1 0 0,0 1 0 0 0,-1 0 0 0 0,1 0 0 0 0,0 0 0 0 0,-1 0-1 0 0,1 0 1 0 0,0-1 0 0 0,-1 1 0 0 0,1 0 0 0 0,0 0 0 0 0,0-1 0 0 0,-1 1-1 0 0,1 0 1 0 0,0 0 0 0 0,0-1 0 0 0,-1 1 0 0 0,1 0 0 0 0,0-1 9 0 0,0 1 1 0 0,-1-1 0 0 0,1 1-1 0 0,0-1 1 0 0,0 1-1 0 0,-1-1 1 0 0,1 1 0 0 0,0-1-1 0 0,-1 1 1 0 0,1-1-1 0 0,-1 1 1 0 0,1 0 0 0 0,-1-1-1 0 0,1 1 1 0 0,-1 0-1 0 0,1 0 1 0 0,-1-1 0 0 0,1 1-1 0 0,-1 0 1 0 0,1 0-1 0 0,-1-1 1 0 0,1 1 0 0 0,-1 0-1 0 0,1 0 1 0 0,-1 0-10 0 0,2 2 16 0 0,-1 0 1 0 0,1-1-1 0 0,0 1 1 0 0,0 0-1 0 0,1-1 1 0 0,-1 1-1 0 0,0-1 1 0 0,1 1-1 0 0,-1-1 1 0 0,0 0-1 0 0,1 1 1 0 0,0-1-1 0 0,-1 0 1 0 0,1 0-1 0 0,0 0-16 0 0,29 16 229 0 0,-30-16-211 0 0,26 12 178 0 0,-11-5-16 0 0,-1-1 0 0 0,1 0 0 0 0,15 3-180 0 0,-16-4 180 0 0,0 0-1 0 0,0 2 0 0 0,-1-1 0 0 0,1 2 1 0 0,-2 0-1 0 0,12 9-179 0 0,-22-16 30 0 0,2 1 56 0 0,0 0 1 0 0,0 0 0 0 0,0-1-1 0 0,1 0 1 0 0,-1 0 0 0 0,2 0-87 0 0,-2 0 69 0 0,0-1 1 0 0,-1 1-1 0 0,1 0 1 0 0,-1 0-1 0 0,1 1 1 0 0,1 0-70 0 0,11 26 456 0 0,-17-28-519 0 0,1 0 1 0 0,-1 0-1 0 0,1 0 0 0 0,-1 0 0 0 0,1-1 1 0 0,0 1-1 0 0,-1 0 0 0 0,1 0 0 0 0,0-1 1 0 0,0 1-1 0 0,0 0 0 0 0,-1-1 1 0 0,1 1-1 0 0,0-1 0 0 0,0 1 0 0 0,0-1 1 0 0,0 1-1 0 0,0-1 0 0 0,0 0 1 0 0,0 1-1 0 0,0-1 0 0 0,0 0 0 0 0,0 0 1 0 0,0 0-1 0 0,0 0 0 0 0,1 0 63 0 0,-2 0-8186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1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11 6520 0 0,'0'0'10'0'0,"1"0"0"0"0,-1 0 0 0 0,0 0 1 0 0,1 0-1 0 0,-1 0 0 0 0,0 0 0 0 0,1 0 0 0 0,-1 0 0 0 0,1 0 1 0 0,-1 0-1 0 0,0 0 0 0 0,1 0 0 0 0,-1 0 0 0 0,1 0 1 0 0,-1 0-1 0 0,0 0 0 0 0,1 0 0 0 0,-1-1 0 0 0,0 1 0 0 0,1 0 1 0 0,-1 0-1 0 0,0 0 0 0 0,1-1 0 0 0,-1 1 0 0 0,0 0 1 0 0,1 0-1 0 0,-1-1 0 0 0,0 1 0 0 0,0 0 0 0 0,1-1 1 0 0,-1 1-1 0 0,0 0 0 0 0,0-1 0 0 0,0 1 0 0 0,1 0 0 0 0,-1-1 1 0 0,0 1-1 0 0,0-1 0 0 0,0 1 0 0 0,0 0 0 0 0,0-1 1 0 0,0 1-1 0 0,0 0 0 0 0,0-1 0 0 0,0 1 0 0 0,0-1 0 0 0,0 1-10 0 0,5 0 1851 0 0,-5 0-1842 0 0,0 1 0 0 0,0-1 0 0 0,0 0 0 0 0,0 0 0 0 0,0 1 1 0 0,0-1-1 0 0,0 0 0 0 0,0 0 0 0 0,0 1 0 0 0,0-1 0 0 0,0 0 0 0 0,0 0 0 0 0,0 1 0 0 0,0-1 1 0 0,0 0-1 0 0,0 0 0 0 0,0 1 0 0 0,-1-1 0 0 0,1 0 0 0 0,0 0 0 0 0,0 1 0 0 0,0-1 0 0 0,0 0 1 0 0,0 0-1 0 0,-1 0 0 0 0,1 1 0 0 0,0-1 0 0 0,0 0 0 0 0,0 0 0 0 0,-1 0 0 0 0,1 0 0 0 0,0 0 1 0 0,0 1-1 0 0,-1-1 0 0 0,1 0 0 0 0,0 0 0 0 0,0 0 0 0 0,-1 0 0 0 0,1 0 0 0 0,0 0 0 0 0,0 0-9 0 0,-80 69 42 0 0,69-61-26 0 0,1-1 0 0 0,-1 0 0 0 0,-1 0 0 0 0,1-1 0 0 0,-1-1 0 0 0,0 0 0 0 0,-2 0-16 0 0,7-4 90 0 0,-1 1-1 0 0,1-1 1 0 0,-1 0 0 0 0,1 0 0 0 0,-5-1-90 0 0,12 0 15 0 0,0 0 0 0 0,-1 0 0 0 0,1 0 0 0 0,0 0 0 0 0,-1 0 0 0 0,1 0 0 0 0,0 0 0 0 0,-1 0 0 0 0,1 0 0 0 0,-1 0 0 0 0,1 1 0 0 0,0-1 0 0 0,-1 0 0 0 0,1 0 0 0 0,0 0 0 0 0,0 0 0 0 0,-1 1 0 0 0,1-1 0 0 0,0 0 0 0 0,-1 0 0 0 0,1 1 0 0 0,0-1 0 0 0,0 0 0 0 0,-1 0 0 0 0,1 1 0 0 0,0-1 0 0 0,0 0 0 0 0,0 1 0 0 0,0-1 0 0 0,-1 0 0 0 0,1 1-15 0 0,0-1 13 0 0,0 1-1 0 0,0-1 0 0 0,0 0 0 0 0,-1 1 1 0 0,1-1-1 0 0,0 1 0 0 0,0-1 0 0 0,-1 0 0 0 0,1 1 1 0 0,0-1-1 0 0,-1 0 0 0 0,1 0 0 0 0,0 1 0 0 0,-1-1 1 0 0,1 0-1 0 0,0 0 0 0 0,-1 1 0 0 0,1-1 0 0 0,0 0 1 0 0,-1 0-1 0 0,1 0 0 0 0,-1 0 0 0 0,1 0 1 0 0,-1 0-1 0 0,1 1 0 0 0,0-1 0 0 0,-1 0 0 0 0,1 0 1 0 0,-1 0-1 0 0,1 0 0 0 0,-1-1-12 0 0,-6 1 44 0 0,5 0-5 0 0,1 0 0 0 0,0 0 1 0 0,-1 0-1 0 0,1 0 0 0 0,-1 0 1 0 0,1 0-1 0 0,-1 0 0 0 0,1 1 1 0 0,0-1-1 0 0,-1 0 1 0 0,1 1-1 0 0,0-1 0 0 0,-1 1 1 0 0,1 0-40 0 0,-4 2 195 0 0,4-3-176 0 0,0 1 1 0 0,1-1 0 0 0,-1 0-1 0 0,0 1 1 0 0,1-1 0 0 0,-1 1 0 0 0,1-1-1 0 0,-1 1 1 0 0,1-1 0 0 0,-1 1-1 0 0,1-1 1 0 0,-1 1 0 0 0,1 0-1 0 0,0-1 1 0 0,-1 1 0 0 0,1 0 0 0 0,0-1-1 0 0,-1 1 1 0 0,1 0 0 0 0,0 0-1 0 0,0-1 1 0 0,0 1 0 0 0,0 0-1 0 0,0-1 1 0 0,0 1 0 0 0,0 0-1 0 0,0 0 1 0 0,0-1 0 0 0,0 1 0 0 0,0 0-1 0 0,0 0 1 0 0,0 0-20 0 0,0 26 203 0 0,2 0-1 0 0,0 0 1 0 0,4 17-203 0 0,18 49 125 0 0,-21-82-121 0 0,-1-4-1 0 0,0 0 0 0 0,1 1 1 0 0,-1-2-1 0 0,1 1 1 0 0,1 0-1 0 0,3 6-3 0 0,0-3 2 0 0,1 0-1 0 0,0-1 1 0 0,0 0-1 0 0,0 0 0 0 0,1-1 1 0 0,1 0-1 0 0,0 0 1 0 0,0-1-1 0 0,0 0 1 0 0,0-1-1 0 0,1 0 1 0 0,4 0-2 0 0,-9-3-14 0 0,1-1 1 0 0,0 0-1 0 0,-1-1 1 0 0,1 1 0 0 0,0-1-1 0 0,0-1 1 0 0,0 1 0 0 0,0-1-1 0 0,0 0 1 0 0,0-1-1 0 0,5 0 14 0 0,25-2-51 0 0,-35 3 48 0 0,-1 0 1 0 0,1 0-1 0 0,0 0 0 0 0,-1-1 1 0 0,1 1-1 0 0,-1-1 0 0 0,1 1 1 0 0,0-1-1 0 0,-1 0 0 0 0,0 0 1 0 0,1 0-1 0 0,-1 0 0 0 0,1 0 1 0 0,-1 0-1 0 0,0 0 0 0 0,2-1 3 0 0,6-5-1590 0 0,-8 6-6298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2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1 231 6328 0 0,'0'0'32'0'0,"0"0"0"0"0,0-1 1 0 0,0 1-1 0 0,0-1 1 0 0,0 1-1 0 0,0-1 0 0 0,0 1 1 0 0,0 0-1 0 0,0-1 0 0 0,0 1 1 0 0,0-1-1 0 0,0 1 0 0 0,0 0 1 0 0,0-1-1 0 0,0 1 0 0 0,0-1 1 0 0,0 1-1 0 0,0 0 0 0 0,1-1 1 0 0,-1 1-1 0 0,0 0 0 0 0,0-1 1 0 0,0 1-1 0 0,1 0 0 0 0,-1-1 1 0 0,0 1-1 0 0,1 0 0 0 0,-1-1 1 0 0,0 1-1 0 0,1 0 0 0 0,-1 0 1 0 0,0-1-1 0 0,1 1 0 0 0,-1 0 1 0 0,0 0-1 0 0,1 0 0 0 0,-1-1 1 0 0,0 1-1 0 0,1 0 0 0 0,-1 0 1 0 0,1 0-1 0 0,-1 0 0 0 0,1 0-32 0 0,0 0 64 0 0,0 0 0 0 0,0-1 0 0 0,0 1-1 0 0,0 0 1 0 0,-1 0 0 0 0,1-1-1 0 0,0 1 1 0 0,0-1 0 0 0,0 1-1 0 0,0-1 1 0 0,0 1 0 0 0,-1-1 0 0 0,1 0-1 0 0,0 1 1 0 0,0-1 0 0 0,-1 0-1 0 0,1 1 1 0 0,0-2-64 0 0,13-13 126 0 0,1 0-1 0 0,1 1 1 0 0,0 0 0 0 0,1 1 0 0 0,0 1-1 0 0,1 1 1 0 0,11-5-126 0 0,13-6 401 0 0,1 2 1 0 0,2 2-1 0 0,45-12-401 0 0,-82 28 90 0 0,1 1 1 0 0,-1-1-1 0 0,1 2 1 0 0,-1-1-1 0 0,5 1-90 0 0,17-1-1377 0 0,-27 1-5791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2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0 396 6328 0 0,'12'8'831'0'0,"-6"-5"616"0"0,6-8-549 0 0,-11 5-537 0 0,-1 0-16 0 0,0 0-83 0 0,0 0-21 0 0,12-17 423 0 0,-17-91 559 0 0,0 32-871 0 0,0 40-213 0 0,3 29-101 0 0,1 0 0 0 0,0 0 0 0 0,1-1 0 0 0,0 1-1 0 0,0 0 1 0 0,0 0-38 0 0,1-37 472 0 0,1 44-433 0 0,-1-1-1 0 0,1 1 0 0 0,0-1 1 0 0,0 1-1 0 0,-1-1 0 0 0,1 1 0 0 0,0 0 1 0 0,0 0-1 0 0,0 0 0 0 0,0 0 1 0 0,0 1-39 0 0,-1-1 198 0 0,1-1-181 0 0,-1 1-1 0 0,1 0 1 0 0,0 0-1 0 0,-1 1 1 0 0,1-1 0 0 0,-1 0-1 0 0,1 0 1 0 0,-1 1-1 0 0,1-1 1 0 0,-1 1-1 0 0,1-1 1 0 0,-1 1-1 0 0,1 0 1 0 0,-1 0 0 0 0,0-1-1 0 0,1 1 1 0 0,-1 0-1 0 0,0 0 1 0 0,0 0-1 0 0,0 1 1 0 0,0-1-1 0 0,0 0 1 0 0,0 0 0 0 0,0 0-1 0 0,0 1 1 0 0,0-1-1 0 0,0 1 1 0 0,0 0-17 0 0,0 0-2 0 0,18 27 122 0 0,0 0 0 0 0,1 7-120 0 0,4-1 50 0 0,-19-27-24 0 0,1-1-1 0 0,-1 0 1 0 0,0 1 0 0 0,0 1-26 0 0,34 58 136 0 0,3-26 32 0 0,-35-31-174 0 0,-5-7-2 0 0,-1 1-1 0 0,2-1 1 0 0,-1 0 0 0 0,0 0-1 0 0,0 0 1 0 0,1-1 0 0 0,0 1-1 0 0,-1 0 1 0 0,1-1 0 0 0,2 2 8 0 0,-1-4 1 0 0,-3 0 8 0 0,-1 0 11 0 0,0 0-2 0 0,0-1-15 0 0,0 0 0 0 0,0 0 0 0 0,0 0 0 0 0,0 1 0 0 0,0-1 0 0 0,0 0 0 0 0,0 0 1 0 0,1 0-1 0 0,-1 0 0 0 0,0 0 0 0 0,1 0 0 0 0,-1 0 0 0 0,1 0 0 0 0,-1 0 1 0 0,1 1-1 0 0,-1-1 0 0 0,1 0 0 0 0,-1 0 0 0 0,1 1 0 0 0,0-1 0 0 0,-1 0 1 0 0,1 1-1 0 0,0-1-3 0 0,0 0 4 0 0,0 1 1 0 0,0-1-1 0 0,0 0 1 0 0,-1 1-1 0 0,1-1 0 0 0,0 0 1 0 0,-1 0-1 0 0,1 0 1 0 0,-1 0-1 0 0,1 1 1 0 0,-1-1-1 0 0,1 0 1 0 0,-1 0-1 0 0,1-1-4 0 0,5-23 42 0 0,-1 1-1 0 0,-1-1 0 0 0,-2-1 1 0 0,0 1-1 0 0,-1 0 0 0 0,-2 0 1 0 0,-1-13-42 0 0,5-43 321 0 0,0 58-65 0 0,-2 20-207 0 0,-1 1 0 0 0,1 0 0 0 0,-1 0 0 0 0,0-1 0 0 0,0 1 0 0 0,0 0-1 0 0,0 0 1 0 0,0-1 0 0 0,0 1 0 0 0,0 0 0 0 0,-1 0 0 0 0,1-1 0 0 0,-1 0-49 0 0,1 2 1 0 0,0 1 0 0 0,-1 0-1 0 0,1 0 1 0 0,0-1 0 0 0,0 1 0 0 0,0 0 0 0 0,0 0 0 0 0,0-1 0 0 0,0 1 0 0 0,0 0 0 0 0,0 0 0 0 0,0-1-1 0 0,0 1 1 0 0,0 0 0 0 0,1 0 0 0 0,-1-1 0 0 0,0 1 0 0 0,0 0 0 0 0,0 0 0 0 0,0-1 0 0 0,0 1-1 0 0,0 0 1 0 0,0 0 0 0 0,1 0 0 0 0,-1-1 0 0 0,0 1 0 0 0,0 0 0 0 0,0 0 0 0 0,1 0 0 0 0,-1-1-1 0 0,0 1 1 0 0,0 0 0 0 0,0 0 0 0 0,1 0 0 0 0,-1 0 0 0 0,0 0 0 0 0,1 0-1 0 0,-1-1 2 0 0,1 1 0 0 0,0-1 0 0 0,-1 1 0 0 0,1-1 0 0 0,0 1 0 0 0,-1-1 1 0 0,1 0-1 0 0,-1 1 0 0 0,1-1 0 0 0,-1 0 0 0 0,1 1 0 0 0,-1-1 0 0 0,1 0 0 0 0,-1 0 0 0 0,0 1 0 0 0,1-1 1 0 0,-1 0-1 0 0,0 0 0 0 0,0 0 0 0 0,0 1 0 0 0,0-1 0 0 0,0 0 0 0 0,0-1-2 0 0,0 2 11 0 0,0-2-2151 0 0,0 2-8665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4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1 419 3504 0 0,'0'0'135'0'0,"0"1"1"0"0,0-1 0 0 0,0 0-1 0 0,0 1 1 0 0,0-1-1 0 0,0 1 1 0 0,0-1-1 0 0,0 1 1 0 0,0-1 0 0 0,0 1-1 0 0,0-1 1 0 0,0 1-1 0 0,0-1 1 0 0,0 0-1 0 0,0 1 1 0 0,1-1 0 0 0,-1 1-1 0 0,0-1 1 0 0,0 1-1 0 0,1-1 1 0 0,-1 0-1 0 0,0 1 1 0 0,0-1 0 0 0,1 0-1 0 0,-1 1 1 0 0,0-1-1 0 0,1 0 1 0 0,-1 1-136 0 0,9-1 1117 0 0,-4 0-984 0 0,-4 0 182 0 0,-1 0 2 0 0,4-13 550 0 0,101-129 924 0 0,-99 132-1673 0 0,1 0 1 0 0,1 1 0 0 0,0-1 0 0 0,0 2 0 0 0,1-1 0 0 0,0 1 0 0 0,5-3-119 0 0,-9 7 62 0 0,0-1 0 0 0,-1 0 0 0 0,1 0 0 0 0,-1 0 0 0 0,0-1 1 0 0,-1 0-63 0 0,1 0 53 0 0,0 1 0 0 0,0-1 0 0 0,1 1 0 0 0,0 0 0 0 0,0-1-53 0 0,6-2 82 0 0,-2-1 1 0 0,1-1-1 0 0,-1 1 0 0 0,-1-2 0 0 0,1 0-82 0 0,-6 8 12 0 0,0 0 1 0 0,-1 0-1 0 0,1 0 0 0 0,1 1 1 0 0,-1-1-1 0 0,0 1 0 0 0,1 0 1 0 0,3-2-13 0 0,-4 2 18 0 0,1 0 0 0 0,0 0 1 0 0,-1-1-1 0 0,0 1 0 0 0,1-1 1 0 0,-1 0-1 0 0,0 0 1 0 0,0 0-1 0 0,1-2-18 0 0,-4 4 12 0 0,1 0 0 0 0,-1 0 0 0 0,1 0-1 0 0,0 0 1 0 0,0 0 0 0 0,0 0 0 0 0,-1 0 0 0 0,1 0 0 0 0,0 0 0 0 0,0 1 0 0 0,0-1 0 0 0,0 0-1 0 0,1 1 1 0 0,-1-1 0 0 0,0 0 0 0 0,0 1 0 0 0,0-1 0 0 0,0 1 0 0 0,1 0 0 0 0,-1-1 0 0 0,0 1-1 0 0,0 0 1 0 0,1 0 0 0 0,0 0-12 0 0,23-4 522 0 0,-25 4-457 0 0,0 0 0 0 0,0 0-18 0 0,0 0 0 0 0,1 12 114 0 0,1-5-123 0 0,0 0 0 0 0,1-1 0 0 0,0 0 0 0 0,0 0 0 0 0,1 0 0 0 0,3 5-38 0 0,-3-4 2 0 0,1 0 1 0 0,-1 0-1 0 0,-1 1 0 0 0,2 3-2 0 0,-2 1 3 0 0,0 0-1 0 0,-1 0 1 0 0,0 1 0 0 0,0 7-3 0 0,-1-5 2 0 0,1 0 0 0 0,0 0 1 0 0,2 3-3 0 0,51 212 21 0 0,-44-155-34 0 0,-6-57 6 0 0,-4-16 4 0 0,0 1 0 0 0,0-1 0 0 0,0 1 0 0 0,0 0 0 0 0,-1 0 0 0 0,1-1 0 0 0,-1 1 0 0 0,1 3 3 0 0,-1 9-1992 0 0,0-14-7593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4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6520 0 0,'2'0'0'0'0,"7"0"0"0"0,-3 0 0 0 0,-4 0 608 0 0,6 0-8 0 0,0 0 0 0 0,7 0 0 0 0,1 0-264 0 0,3-2 0 0 0,2 2 8 0 0,9-4 0 0 0,20-2-296 0 0,4 1 8 0 0,-3 10 0 0 0,-1-10-8 0 0,-5 3-48 0 0,1-2 0 0 0,-1-4-7880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6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371 125 5720 0 0,'0'0'280'0'0,"0"0"0"0"0,0 0 1 0 0,0 0 32 0 0,0 0 109 0 0,0 0 26 0 0,0 0 1 0 0,2-6 10 0 0,6-16 17 0 0,-8 20-291 0 0,0-1 0 0 0,0 0 1 0 0,-1 1-1 0 0,1-1 0 0 0,0 1 1 0 0,-1 0-1 0 0,0-1 0 0 0,1 1 0 0 0,-2-2-185 0 0,2 3 53 0 0,-18-30 843 0 0,8 14-730 0 0,9 16-140 0 0,-1-1-1 0 0,1 0 0 0 0,-1 1 1 0 0,1-1-1 0 0,-1 1 0 0 0,0 0 1 0 0,1-1-1 0 0,-1 1 0 0 0,0 0 1 0 0,0 0-1 0 0,0 0 0 0 0,0 0 1 0 0,0 1-1 0 0,0-1 0 0 0,0 0 1 0 0,0 1-1 0 0,0 0 0 0 0,0-1 1 0 0,-2 1-26 0 0,-47-1 473 0 0,35 1-380 0 0,10 0-47 0 0,-4 0 32 0 0,0 0 0 0 0,0 1 0 0 0,0 0 0 0 0,0 1-78 0 0,5-1 29 0 0,1 0 0 0 0,0 1 0 0 0,-1-1 1 0 0,1 1-1 0 0,0 0 0 0 0,0 0 0 0 0,1 1 0 0 0,-1-1 0 0 0,0 1 1 0 0,0 1-30 0 0,-14 9 160 0 0,13-10-99 0 0,1 0 0 0 0,-1 0 0 0 0,1 1 0 0 0,0-1 0 0 0,-3 4-61 0 0,-47 70 231 0 0,49-71-198 0 0,1 0 0 0 0,1 0 1 0 0,-1 0-1 0 0,1 1 0 0 0,0 0 1 0 0,0-1-1 0 0,1 1 0 0 0,0 2-33 0 0,-6 12 52 0 0,7-18-45 0 0,1 1 0 0 0,-1 0 0 0 0,0-1 0 0 0,1 1-1 0 0,0 0 1 0 0,0-1 0 0 0,0 1 0 0 0,0 0 0 0 0,1-1 0 0 0,0 4-7 0 0,10 39 10 0 0,-7-34-6 0 0,0 0 0 0 0,0-1-1 0 0,1 1 1 0 0,0-1 0 0 0,1 0-1 0 0,0 0 1 0 0,1-1 0 0 0,0 0-1 0 0,0 0 1 0 0,1-1 0 0 0,0 0-1 0 0,3 2-3 0 0,2 0 5 0 0,-1 0 0 0 0,1-1 0 0 0,1-1-1 0 0,0 0 1 0 0,0-1 0 0 0,1 0 0 0 0,0-1 0 0 0,2 0-5 0 0,-11-6-1 0 0,-1 1 0 0 0,1-1 0 0 0,0 0 1 0 0,0-1-1 0 0,0 1 0 0 0,-1-1 1 0 0,7-1 0 0 0,21 2-5 0 0,-28 0 16 0 0,1-1 0 0 0,-1 0 0 0 0,1 0 0 0 0,-1 0 0 0 0,1-1 0 0 0,-1 0-1 0 0,1 0 1 0 0,-1 0 0 0 0,0-1 0 0 0,1 0 0 0 0,-1 0 0 0 0,2-1-11 0 0,7-4-680 0 0,-1 0 0 0 0,-1-1 0 0 0,8-6 680 0 0,-16 11-9201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6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11 6728 0 0,'-33'-10'1721'0'0,"31"11"-1602"0"0,-1 0 0 0 0,1 0 1 0 0,0 0-1 0 0,-1 0 0 0 0,1 0 0 0 0,0 0 0 0 0,0 1 0 0 0,0-1 0 0 0,0 1 1 0 0,0 0-1 0 0,-1 1-119 0 0,-38 36 73 0 0,34-33-70 0 0,0 0 0 0 0,1 0 0 0 0,-1 1 0 0 0,1 0 0 0 0,1 1 0 0 0,-1-1 0 0 0,1 1 0 0 0,0 1-3 0 0,-33 71 0 0 0,16-34 15 0 0,18-35-2 0 0,1 0 1 0 0,-1-1-1 0 0,2 1 1 0 0,0 1-1 0 0,0-1 1 0 0,1 0-1 0 0,0 5-13 0 0,1-11 19 0 0,0-3 3 0 0,0 0 0 0 0,0 1 1 0 0,0-1-1 0 0,1 0 0 0 0,-1 1 0 0 0,1-1 0 0 0,0 0 0 0 0,0 0 0 0 0,-1 1 1 0 0,1-1-1 0 0,1 0 0 0 0,-1 0 0 0 0,0 0 0 0 0,0 0 0 0 0,1-1 1 0 0,-1 1-1 0 0,1 0 0 0 0,0 0 0 0 0,-1-1 0 0 0,2 1-22 0 0,15 20 440 0 0,-16-19-418 0 0,0-1 1 0 0,0 0-1 0 0,0 1 1 0 0,0-1 0 0 0,1 0-1 0 0,-1 0 1 0 0,1-1-1 0 0,-1 1 1 0 0,1 0 0 0 0,0-1-1 0 0,0 0 1 0 0,0 1-1 0 0,0-1 1 0 0,0 0 0 0 0,0-1-1 0 0,0 1 1 0 0,0 0-1 0 0,0-1 1 0 0,0 0 0 0 0,0 0-1 0 0,0 0 1 0 0,2 0-23 0 0,6 0 108 0 0,0-1 0 0 0,0 0 1 0 0,0 0-1 0 0,0-1 0 0 0,10-4-108 0 0,-14 4 40 0 0,1-1 0 0 0,-1 0 0 0 0,0 0 0 0 0,0 0 0 0 0,0-1 0 0 0,0-1 0 0 0,0 1-1 0 0,-1-1 1 0 0,0 0 0 0 0,0 0 0 0 0,0-1 0 0 0,2-3-40 0 0,-4 4 34 0 0,1 1 0 0 0,0 0 0 0 0,0 0 1 0 0,1 0-1 0 0,1 0-34 0 0,24-22 188 0 0,-27 22-146 0 0,0 0 0 0 0,0-1 0 0 0,-1 1 0 0 0,0-1 0 0 0,1 0 0 0 0,-2 0 0 0 0,1-1 0 0 0,-1 1 1 0 0,0 0-1 0 0,0-1 0 0 0,0 0 0 0 0,0-3-42 0 0,2-7 167 0 0,-2 12-123 0 0,-1 0 0 0 0,0 0-1 0 0,-1 0 1 0 0,1 0 0 0 0,-1 0 0 0 0,1-3-44 0 0,-1 6 11 0 0,-1-1 0 0 0,1 1 0 0 0,0 0 1 0 0,0 0-1 0 0,-1-1 0 0 0,1 1 0 0 0,-1 0 0 0 0,1 0 1 0 0,-1 0-1 0 0,1-1 0 0 0,-1 1 0 0 0,0 0 1 0 0,0 0-1 0 0,0 0 0 0 0,1 0 0 0 0,-1 0 1 0 0,0 0-1 0 0,0 0 0 0 0,0 1 0 0 0,0-1 0 0 0,-1 0 1 0 0,1 0-1 0 0,-1 0-11 0 0,-7-5 43 0 0,0-1 0 0 0,1 0 0 0 0,-1 0 0 0 0,2-1 0 0 0,-1 0 0 0 0,1 0 0 0 0,0-1 0 0 0,1 0 0 0 0,-5-8-43 0 0,7 12 20 0 0,1 0 4 0 0,0 1 0 0 0,-1 0 0 0 0,0 0 0 0 0,0 1 0 0 0,0-1 0 0 0,0 1 0 0 0,-1 0 1 0 0,1 0-1 0 0,-1 0 0 0 0,-4-2-24 0 0,-9-13-1783 0 0,18 18-7371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7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5624 0 0,'1'0'11'0'0,"-1"0"1"0"0,1 1-1 0 0,0-1 1 0 0,0 0-1 0 0,-1 0 1 0 0,1 1-1 0 0,0-1 1 0 0,-1 0-1 0 0,1 1 1 0 0,0-1-1 0 0,-1 0 1 0 0,1 1-1 0 0,-1-1 1 0 0,1 1-1 0 0,-1-1 1 0 0,1 1-1 0 0,-1 0 1 0 0,1-1-1 0 0,-1 1 1 0 0,1-1-1 0 0,-1 1 1 0 0,0 0-1 0 0,1 0-11 0 0,8 24 583 0 0,-7-13-294 0 0,0 0 0 0 0,-1-1-1 0 0,0 8-288 0 0,-1 2 153 0 0,0 0 0 0 0,2 0 0 0 0,3 16-153 0 0,-3-28 18 0 0,0-1 0 0 0,1 1 0 0 0,0-1 0 0 0,1 0 0 0 0,-1 0 0 0 0,1 0 1 0 0,1 0-1 0 0,0-1 0 0 0,0 0 0 0 0,3 4-18 0 0,-4-6 8 0 0,11 12 140 0 0,0 0 0 0 0,0-1 1 0 0,3 0-149 0 0,-13-12 46 0 0,1 1-1 0 0,0-1 1 0 0,-1-1 0 0 0,1 1-1 0 0,0-1 1 0 0,1 0 0 0 0,-1 0 0 0 0,1-1-1 0 0,-1 0 1 0 0,1 0 0 0 0,0-1-1 0 0,1 1-45 0 0,17 4 255 0 0,-22-5-210 0 0,-1 0 1 0 0,1 0 0 0 0,0 0-1 0 0,0-1 1 0 0,-1 1-1 0 0,1-1 1 0 0,0 0 0 0 0,0 0-1 0 0,0 0 1 0 0,0 0 0 0 0,0 0-1 0 0,-1 0 1 0 0,1-1 0 0 0,1 0-46 0 0,-1 0 58 0 0,0 0 0 0 0,0-1 1 0 0,0 1-1 0 0,0-1 0 0 0,0 1 0 0 0,-1-1 1 0 0,1 0-1 0 0,0 0 0 0 0,-1-1 0 0 0,0 1 1 0 0,1 0-1 0 0,-1-1 0 0 0,0 1 0 0 0,0-1 1 0 0,0 0-1 0 0,0-1-58 0 0,1-1 128 0 0,1 0 0 0 0,-1 1 0 0 0,1 0 0 0 0,0 0 0 0 0,3-3-128 0 0,-5 5 48 0 0,0-1 0 0 0,0 1 1 0 0,0 0-1 0 0,0-1 0 0 0,0 1 1 0 0,0-1-1 0 0,-1 1 0 0 0,0-1 1 0 0,1 0-1 0 0,-1 1 0 0 0,0-1 1 0 0,0 0-1 0 0,0-1-48 0 0,7-44 448 0 0,-5 22-250 0 0,1 5-93 0 0,-1 1 0 0 0,-1-1 0 0 0,-1 0 0 0 0,-1 0 0 0 0,-1 0 0 0 0,-1 0 0 0 0,0 1 0 0 0,-3-6-105 0 0,3 15 53 0 0,1-1 0 0 0,-1 0 0 0 0,2 1 0 0 0,0-1 0 0 0,0 0 0 0 0,1 0 0 0 0,0 1 0 0 0,1-3-53 0 0,-1-24-1602 0 0,-1 37-7242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1.4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46 7432 0 0,'-8'-4'538'0'0,"9"3"-66"0"0,3 4-42 0 0,-2-3-178 0 0,1 0 1 0 0,-1 0 0 0 0,0-1-1 0 0,1 1 1 0 0,-1 0 0 0 0,1-1-1 0 0,-1 0 1 0 0,0 1-1 0 0,1-1 1 0 0,-1 0 0 0 0,0 0-1 0 0,1-1-252 0 0,2 0 103 0 0,20-5-109 0 0,1 1-1 0 0,-1 2 1 0 0,1 0-1 0 0,-1 2 1 0 0,11 0 6 0 0,47-5-1778 0 0,-77 6-5514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7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30 453 6224 0 0,'0'112'3961'0'0,"0"-112"-3935"0"0,0 0-1 0 0,0 0 1 0 0,0 0 0 0 0,0 0-1 0 0,0 0 1 0 0,0 0-1 0 0,0 0 1 0 0,0 0 0 0 0,0 0-1 0 0,0 0 1 0 0,0-1 0 0 0,0 1-1 0 0,0 0 1 0 0,-1 0-1 0 0,1 0 1 0 0,0 0 0 0 0,0 0-1 0 0,0 0 1 0 0,0 0 0 0 0,0 0-1 0 0,0 0 1 0 0,0 0-1 0 0,0 0 1 0 0,0 0 0 0 0,-1 0-1 0 0,1 0 1 0 0,0 0 0 0 0,0 0-1 0 0,0 0 1 0 0,0 0 0 0 0,0 0-1 0 0,0 0 1 0 0,0 0-1 0 0,0 0 1 0 0,0 0 0 0 0,0 0-1 0 0,-1 1 1 0 0,1-1 0 0 0,0 0-1 0 0,0 0 1 0 0,0 0-1 0 0,0 0 1 0 0,0 0 0 0 0,0 0-1 0 0,0 0 1 0 0,0 0 0 0 0,0 0-1 0 0,0 0 1 0 0,0 0-26 0 0,-6-10 982 0 0,5 8-1191 0 0,-1-5 250 0 0,0 1 0 0 0,0-1 0 0 0,0 0-1 0 0,1 0 1 0 0,0 0 0 0 0,1 0 0 0 0,-1-6-41 0 0,-1-13 68 0 0,-1 7 4 0 0,1-1 1 0 0,1 1-1 0 0,1-1 1 0 0,0 1-1 0 0,2-11-72 0 0,1-2 79 0 0,-3 21-34 0 0,1-1-1 0 0,0 1 1 0 0,1 0-1 0 0,1 0 1 0 0,2-8-45 0 0,3-7 74 0 0,-6 16-45 0 0,1-1 0 0 0,0 1 0 0 0,1 0 0 0 0,0 0 0 0 0,1 0 0 0 0,4-5-29 0 0,29-28 164 0 0,-35 39-136 0 0,-1 1 0 0 0,1 0 1 0 0,0-1-1 0 0,-1 1 1 0 0,1 0-1 0 0,1 0 0 0 0,-1 1 1 0 0,0-1-1 0 0,1 1 1 0 0,-1-1-1 0 0,1 1 1 0 0,0 0-1 0 0,0 0 0 0 0,0 1 1 0 0,0-1-1 0 0,3 0-28 0 0,25-14 206 0 0,-28 13-178 0 0,0 1 0 0 0,0 0 0 0 0,0 0 0 0 0,0 0 0 0 0,1 0 0 0 0,-1 0 0 0 0,0 1 0 0 0,1 0 0 0 0,-1 0 0 0 0,1 0 0 0 0,0 1 0 0 0,2-1-28 0 0,21-2 164 0 0,-25 2-138 0 0,0 0 1 0 0,0 0 0 0 0,0 1-1 0 0,-1 0 1 0 0,1-1 0 0 0,0 1-1 0 0,0 0 1 0 0,0 0 0 0 0,0 1-1 0 0,0-1 1 0 0,0 1 0 0 0,0-1-1 0 0,-1 1 1 0 0,1 0 0 0 0,2 1-27 0 0,8 4 146 0 0,-11-6-115 0 0,0 1 0 0 0,0 0 1 0 0,-1 0-1 0 0,1-1 0 0 0,0 1 0 0 0,-1 0 1 0 0,1 1-1 0 0,-1-1 0 0 0,1 0 0 0 0,-1 0 1 0 0,0 0-1 0 0,1 1 0 0 0,-1-1 0 0 0,0 1 1 0 0,0-1-1 0 0,0 1 0 0 0,0 0 0 0 0,0-1 1 0 0,0 1-1 0 0,0 0 0 0 0,0 1-31 0 0,5 10-5 0 0,-3-5-20 0 0,0-1-1 0 0,0 1 1 0 0,-1 0 0 0 0,2 5 25 0 0,-4-11-13 0 0,1 1 0 0 0,-1 0 0 0 0,0 0 0 0 0,0 0 0 0 0,0 0 0 0 0,-1 0 0 0 0,1 0 0 0 0,-1 0 0 0 0,1 0 0 0 0,-1 0 0 0 0,0 0 0 0 0,0-1 0 0 0,0 1 0 0 0,0 0 0 0 0,-1 0 13 0 0,-1 3-32 0 0,-1 0 1 0 0,0 1-1 0 0,-1-1 1 0 0,1-1-1 0 0,-1 1 1 0 0,0-1-1 0 0,-1 0 0 0 0,1 0 1 0 0,-1 0-1 0 0,0-1 1 0 0,0 1-1 0 0,-7 2 32 0 0,-24 15-2 0 0,26-15 8 0 0,0 0 1 0 0,-1-1 0 0 0,1 0 0 0 0,-1-1 0 0 0,-11 4-7 0 0,17-7 6 0 0,0 0 0 0 0,1 1 0 0 0,-1 0 0 0 0,1 0 0 0 0,0 0 1 0 0,0 1-1 0 0,-2 1-6 0 0,-27 16 45 0 0,19-15-21 0 0,-16 9 72 0 0,30-14-93 0 0,0 0-1 0 0,0 0 1 0 0,0 0 0 0 0,0 0 0 0 0,0 1-1 0 0,0-1 1 0 0,0 0 0 0 0,0 0 0 0 0,0 1-1 0 0,1-1 1 0 0,-1 0 0 0 0,0 1 0 0 0,1-1-1 0 0,-1 1 1 0 0,1-1 0 0 0,0 1 0 0 0,-1-1-1 0 0,1 1 1 0 0,0-1 0 0 0,0 1 0 0 0,0 0-3 0 0,0 0 0 0 0,0-1 0 0 0,0 1 0 0 0,0 0 0 0 0,0-1 1 0 0,0 1-1 0 0,1 0 0 0 0,-1 0 0 0 0,0-1 1 0 0,1 1-1 0 0,0 0 0 0 0,-1-1 0 0 0,1 1 1 0 0,0-1-1 0 0,0 1 0 0 0,0-1 0 0 0,0 1 1 0 0,0 0-1 0 0,2 0 0 0 0,-1 0 0 0 0,1-1 1 0 0,0 1-1 0 0,-1-1 1 0 0,1 1-1 0 0,0-1 0 0 0,0 0 1 0 0,0 0-1 0 0,0 0 1 0 0,1 0-1 0 0,29 6 4 0 0,1-1 1 0 0,0-2-1 0 0,29 0-4 0 0,10 1 9 0 0,10-5 50 0 0,-53-3-17 0 0,-27 2-33 0 0,0 1-1 0 0,0-1 1 0 0,0 1 0 0 0,0-1-1 0 0,0 1 1 0 0,0 0 0 0 0,0 0-1 0 0,0 0 1 0 0,1 1 0 0 0,-1-1-1 0 0,1 1-8 0 0,2 1-47 0 0,0-1 0 0 0,1 0 0 0 0,-1 0 0 0 0,0-1 0 0 0,0 0 0 0 0,6 0 47 0 0,0 0-1703 0 0,-11 0-8210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8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77 5016 0 0,'0'-4'160'0'0,"-1"0"0"0"0,0 0 0 0 0,0 1 0 0 0,0-1 0 0 0,0 0 0 0 0,-1 0 0 0 0,1 1 1 0 0,-1-1-1 0 0,0 1 0 0 0,0 0 0 0 0,0-1 0 0 0,-1 1 0 0 0,1 0 0 0 0,-3-2-160 0 0,-7-3 833 0 0,11 6-782 0 0,-1 1-1 0 0,1 0 0 0 0,-1 0 0 0 0,1 0 0 0 0,-1 0 0 0 0,1 0 0 0 0,-1 0 1 0 0,0 0-1 0 0,0 0 0 0 0,0 1 0 0 0,1-1 0 0 0,-1 0 0 0 0,0 1 0 0 0,0 0 0 0 0,0-1 1 0 0,0 1-1 0 0,0 0 0 0 0,0 0 0 0 0,0 0 0 0 0,0 1 0 0 0,0-1 0 0 0,0 0 0 0 0,0 1 1 0 0,1-1-1 0 0,-2 1-50 0 0,-21 4 244 0 0,19-4-203 0 0,1-1 0 0 0,-1 1 0 0 0,1 0 1 0 0,0 1-1 0 0,-1-1 0 0 0,1 1 0 0 0,0 0 0 0 0,0 0 0 0 0,0 0 1 0 0,-1 2-42 0 0,-16 8 130 0 0,-9 9-66 0 0,28-19-62 0 0,1-1 0 0 0,-1 1 0 0 0,1-1-1 0 0,0 1 1 0 0,-1 0 0 0 0,1-1 0 0 0,0 1 0 0 0,0 0 0 0 0,1 0 0 0 0,-1 0-1 0 0,0 0 1 0 0,0 0 0 0 0,1 0 0 0 0,-1 0 0 0 0,1 0 0 0 0,0 1-2 0 0,-8 30 15 0 0,6-29-15 0 0,1 0 0 0 0,-1 1 1 0 0,1 0-1 0 0,0-1 0 0 0,1 1 0 0 0,-1-1 0 0 0,1 1 0 0 0,0 0 0 0 0,0 2 0 0 0,2 5-3 0 0,1-1 1 0 0,1 0-1 0 0,-1-1 1 0 0,2 1-1 0 0,-1 0 0 0 0,2-1 1 0 0,-1 0-1 0 0,1-1 1 0 0,1 1-1 0 0,2 2 3 0 0,7 17-41 0 0,-14-24 36 0 0,0 0-1 0 0,1-1 0 0 0,-1 1 0 0 0,1-1 0 0 0,0 0 0 0 0,2 3 6 0 0,-3-5-4 0 0,8 9-22 0 0,1 0 0 0 0,0 0 0 0 0,0-1 0 0 0,1-1-1 0 0,1 0 1 0 0,11 7 26 0 0,-14-11-2 0 0,-1 1-1 0 0,0 0 1 0 0,0 1-1 0 0,7 6 3 0 0,9 8 9 0 0,-22-19-3 0 0,-1 1 1 0 0,0 0-1 0 0,0 0 1 0 0,0 0-1 0 0,0 0 1 0 0,0 0-1 0 0,0 0 1 0 0,0 3-7 0 0,6 10 69 0 0,-8-15-61 0 0,0 0 0 0 0,0 0 1 0 0,0 0-1 0 0,-1-1 0 0 0,1 1 0 0 0,0 0 0 0 0,0 0 0 0 0,-1-1 1 0 0,1 1-1 0 0,-1 0 0 0 0,1 0 0 0 0,-1-1 0 0 0,1 1 0 0 0,-1 0 1 0 0,1-1-1 0 0,-1 1 0 0 0,1-1 0 0 0,-1 1 0 0 0,0-1 0 0 0,1 1 1 0 0,-1-1-1 0 0,0 1 0 0 0,0-1-8 0 0,-18 14 172 0 0,13-11-90 0 0,0 0 0 0 0,-1 0 0 0 0,1 0 0 0 0,-1 0 0 0 0,0-1 0 0 0,0 0 0 0 0,0-1 0 0 0,-6 1-82 0 0,3 1 52 0 0,0-1 0 0 0,0 2 0 0 0,0-1 0 0 0,-2 2-52 0 0,6-2 50 0 0,-1 0-1 0 0,0 0 1 0 0,-1-1-1 0 0,1 0 0 0 0,0 0 1 0 0,-1 0-1 0 0,1-1 1 0 0,-1-1-1 0 0,-4 1-49 0 0,10-1 22 0 0,1-1-1 0 0,-1 1 0 0 0,0 0 0 0 0,1-1 1 0 0,-1 1-1 0 0,1-1 0 0 0,-1 1 0 0 0,1-1 1 0 0,-1 0-1 0 0,1 0 0 0 0,-1 0 0 0 0,1 0 1 0 0,0 0-1 0 0,-1 0 0 0 0,1 0 0 0 0,0 0 1 0 0,0 0-1 0 0,0-1 0 0 0,0 1 0 0 0,0-1-21 0 0,-10-9 122 0 0,10 10-111 0 0,0 0 0 0 0,1 1 0 0 0,-1-1-1 0 0,0 0 1 0 0,1 1 0 0 0,-1-1 0 0 0,1 0 0 0 0,-1 0 0 0 0,1 1 0 0 0,-1-1-1 0 0,1 0 1 0 0,0 0 0 0 0,-1 0 0 0 0,1 0 0 0 0,0 0 0 0 0,0 0 0 0 0,-1 1-1 0 0,1-1 1 0 0,0 0 0 0 0,0-1-11 0 0,-3-11-1640 0 0,2 12-6138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8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450 9 6224 0 0,'9'-4'453'0'0,"-8"1"1010"0"0,-1 3-1449 0 0,1 0 0 0 0,-1 0 0 0 0,0 0 0 0 0,0 0 0 0 0,0 0 0 0 0,0-1 0 0 0,0 1 0 0 0,0 0 0 0 0,0 0 0 0 0,0 0 0 0 0,0 0 0 0 0,0 0 0 0 0,0 0 0 0 0,0 0 0 0 0,1 0 0 0 0,-1 0 0 0 0,0 0 0 0 0,0-1 0 0 0,0 1 0 0 0,0 0 0 0 0,0 0 0 0 0,0 0 0 0 0,0 0 0 0 0,1 0 0 0 0,-1 0 0 0 0,0 0 0 0 0,0 0 0 0 0,0 0 0 0 0,0 0 0 0 0,0 0 0 0 0,0 0 0 0 0,1 0 0 0 0,-1 0 0 0 0,0 0 0 0 0,0 0 0 0 0,0 0 0 0 0,0 0 0 0 0,0 0 0 0 0,0 0 0 0 0,1 0 0 0 0,-1 0 0 0 0,0 1 0 0 0,0-1 0 0 0,0 0 0 0 0,0 0 0 0 0,0 0 0 0 0,0 0 0 0 0,0 0 0 0 0,0 0 0 0 0,0 0 0 0 0,1 0 0 0 0,-1 0 0 0 0,0 1 0 0 0,0-1 0 0 0,0 0 0 0 0,0 0 0 0 0,0 0 0 0 0,0 0 0 0 0,0 0 0 0 0,0 0 0 0 0,0 0 0 0 0,0 1 0 0 0,0-1 0 0 0,0 0 0 0 0,0 0 0 0 0,0 0 0 0 0,0 0 0 0 0,0 0 0 0 0,0 0 0 0 0,0 1-14 0 0,0-1 20 0 0,0 0-1 0 0,0 0 0 0 0,0 1 0 0 0,-1-1 1 0 0,1 0-1 0 0,0 0 0 0 0,0 1 0 0 0,0-1 0 0 0,0 0 1 0 0,-1 0-1 0 0,1 0 0 0 0,0 1 0 0 0,0-1 1 0 0,0 0-1 0 0,-1 0 0 0 0,1 0 0 0 0,0 0 0 0 0,0 0 1 0 0,-1 0-1 0 0,1 1 0 0 0,0-1 0 0 0,0 0 1 0 0,-1 0-1 0 0,1 0 0 0 0,0 0 0 0 0,0 0 0 0 0,-1 0 1 0 0,1 0-1 0 0,0 0 0 0 0,0 0 0 0 0,-1 0 1 0 0,1 0-1 0 0,0 0 0 0 0,0 0 0 0 0,-1 0 0 0 0,1 0 1 0 0,0-1-20 0 0,-8 0 98 0 0,0 0 0 0 0,-1 1 0 0 0,1 0 0 0 0,0 0 1 0 0,0 1-1 0 0,0 0 0 0 0,0 0 0 0 0,-3 1-98 0 0,-28 11 228 0 0,-6 2 8 0 0,-47 11 105 0 0,80-24-282 0 0,10-2-30 0 0,-1 0 0 0 0,1 1 1 0 0,-1-1-1 0 0,1 1 0 0 0,0 0 0 0 0,-1-1 0 0 0,1 1 1 0 0,0 0-1 0 0,0 1 0 0 0,-1-1-29 0 0,-12 7 138 0 0,12-7-95 0 0,0 1-1 0 0,0-1 0 0 0,0 1 1 0 0,0 0-1 0 0,0 0 1 0 0,1 0-1 0 0,-1 0 0 0 0,-1 2-42 0 0,-2 3 176 0 0,-15 15 206 0 0,1 2 0 0 0,-13 20-382 0 0,31-38 25 0 0,0-1 0 0 0,0 0 0 0 0,1 0 0 0 0,-1 1 1 0 0,1-1-1 0 0,0 0 0 0 0,1 1 0 0 0,-1 0 0 0 0,1 1-25 0 0,-7 34 74 0 0,5-34-56 0 0,0-3-3 0 0,1 0 0 0 0,-1 1 0 0 0,1-1 1 0 0,0 0-1 0 0,1 1 0 0 0,-1-1 0 0 0,0 5-15 0 0,-4 20 104 0 0,-1-9-8 0 0,6-18-91 0 0,-4 34 127 0 0,4-34-126 0 0,0 1-1 0 0,0-1 0 0 0,0 0 1 0 0,0 0-1 0 0,1 0 1 0 0,-1 0-1 0 0,1 0 1 0 0,-1 0-1 0 0,1 0 1 0 0,0 0-1 0 0,0 0 0 0 0,0 0 1 0 0,0 0-1 0 0,0 0 1 0 0,0-1-1 0 0,2 3-5 0 0,51 56 74 0 0,-49-55-68 0 0,0-1 1 0 0,0-1 0 0 0,0 1 0 0 0,1-1-1 0 0,-1 0 1 0 0,1 0 0 0 0,0-1 0 0 0,0 1-1 0 0,0-1 1 0 0,0 0 0 0 0,0-1 0 0 0,0 0 0 0 0,6 1-7 0 0,-6-2 10 0 0,-1 0 0 0 0,0-1 1 0 0,1 0-1 0 0,-1 1 1 0 0,0-2-1 0 0,1 1 0 0 0,-1-1 1 0 0,0 1-1 0 0,0-1 1 0 0,3-2-11 0 0,-7 3-71 0 0,0 1 0 0 0,-1-1 1 0 0,1 0-1 0 0,0 1 1 0 0,0-1-1 0 0,-1 0 1 0 0,1 1-1 0 0,0-1 1 0 0,-1 0-1 0 0,1 0 0 0 0,-1 0 1 0 0,1 0-1 0 0,-1 0 1 0 0,1 1-1 0 0,-1-2 71 0 0,1 0-731 0 0,0 0-8215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9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7024 0 0,'1'1'45'0'0,"1"-1"0"0"0,-1 1 0 0 0,0 0 0 0 0,0-1 0 0 0,1 1 1 0 0,-1-1-1 0 0,0 1 0 0 0,1-1 0 0 0,-1 0 0 0 0,0 1 0 0 0,1-1 0 0 0,-1 0 1 0 0,1 0-1 0 0,-1 0 0 0 0,0 0 0 0 0,1 0 0 0 0,-1 0 0 0 0,1-1 0 0 0,-1 1 0 0 0,0 0 1 0 0,1-1-1 0 0,0 0-45 0 0,3 0 112 0 0,-1 0 153 0 0,0 1 1 0 0,0-1-1 0 0,1 1 0 0 0,-1 0 0 0 0,0 0 1 0 0,1 1-1 0 0,1 0-265 0 0,-2-1 101 0 0,0 1 0 0 0,0-1 0 0 0,0 0 0 0 0,0 0 0 0 0,-1 0 0 0 0,1-1 1 0 0,0 1-1 0 0,0-1 0 0 0,0 0-101 0 0,10-2 59 0 0,-1 1 1 0 0,1 0-1 0 0,0 1 1 0 0,0 0 0 0 0,0 1-1 0 0,8 2-59 0 0,11-1 28 0 0,0-1 1 0 0,-17 1 1 0 0,1-1 1 0 0,-1 0-1 0 0,0-1 1 0 0,1-1-1 0 0,11-4-30 0 0,-22 5 33 0 0,0 0 0 0 0,-1 0 0 0 0,1 1-1 0 0,0 0 1 0 0,0 0 0 0 0,1 0-33 0 0,-2 0-258 0 0,0 0 1 0 0,0 0-1 0 0,-1 0 0 0 0,1 0 1 0 0,0-1-1 0 0,4-1 258 0 0,-7 1-7225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0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5016 0 0,'0'0'520'0'0,"0"0"0"0"0,0 0 0 0 0,0 0-36 0 0,4 6-142 0 0,-1-1-246 0 0,-1 0-1 0 0,0 1 1 0 0,0-1-1 0 0,0 1 1 0 0,0-1 0 0 0,-1 1-1 0 0,0 0 1 0 0,0-1-1 0 0,0 1 1 0 0,-1 0-1 0 0,0 1-95 0 0,2 31 75 0 0,1 0 0 0 0,6 20-75 0 0,-4-21 23 0 0,0 0 0 0 0,-2 20-23 0 0,5 96 840 0 0,-7-144-575 0 0,-1-7-208 0 0,0 0 0 0 0,1 0 0 0 0,-1-1 1 0 0,0 1-1 0 0,0 0 0 0 0,0 0 1 0 0,0 0-1 0 0,0 0 0 0 0,-1 0 1 0 0,1 0-1 0 0,0 0 0 0 0,-1 0 0 0 0,0-1 1 0 0,1 1-1 0 0,-1 0 0 0 0,0 0 1 0 0,0-1-1 0 0,0 2-57 0 0,0-3 37 0 0,1 0-2 0 0,0 0-1366 0 0,0 0-5475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0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7 487 6632 0 0,'-1'-43'4134'0'0,"-4"-56"-2939"0"0,5 85-1115 0 0,0-1 0 0 0,2 1 0 0 0,-1-1 0 0 0,3-4-80 0 0,-1 2 128 0 0,-1 0 0 0 0,0-14-128 0 0,-2 28 28 0 0,0 1 1 0 0,1 0 0 0 0,-1 0-1 0 0,1 0 1 0 0,-1 0-1 0 0,1-1 1 0 0,0 1-1 0 0,0 0 1 0 0,0 0-1 0 0,0 0 1 0 0,0 1-1 0 0,1-1 1 0 0,-1 0-1 0 0,0 0 1 0 0,1 1-1 0 0,0-1 1 0 0,-1 1-1 0 0,1-1 1 0 0,0 1-1 0 0,0-1 1 0 0,-1 1-1 0 0,1 0 1 0 0,0 0-1 0 0,0 0 1 0 0,1 0-29 0 0,15-12 204 0 0,-16 13-185 0 0,-1-1 0 0 0,1 0 0 0 0,0 0 0 0 0,-1 1 0 0 0,1-1-1 0 0,0 1 1 0 0,-1 0 0 0 0,1-1 0 0 0,0 1 0 0 0,-1 0 0 0 0,1 0 0 0 0,0 0 0 0 0,0 0-1 0 0,-1 0 1 0 0,1 1 0 0 0,0-1 0 0 0,-1 0 0 0 0,1 1 0 0 0,0-1 0 0 0,-1 1-1 0 0,1 0 1 0 0,-1-1 0 0 0,1 1 0 0 0,1 1-19 0 0,4 2 22 0 0,0 0 0 0 0,-1 0 0 0 0,1 1 0 0 0,-1 0 0 0 0,2 2-22 0 0,3 5 8 0 0,0 1 1 0 0,-1 0-1 0 0,0 0 0 0 0,-1 2 1 0 0,-1-1-1 0 0,6 13-8 0 0,22 35 58 0 0,-19-31-41 0 0,-13-24-13 0 0,0 0 0 0 0,0 0-1 0 0,0 0 1 0 0,1-1-1 0 0,0 1 1 0 0,0-1-1 0 0,0 0 1 0 0,1-1 0 0 0,0 1-1 0 0,1-1-3 0 0,-4-3-1 0 0,0 0 1 0 0,0 1-1 0 0,0-1 0 0 0,0 1 0 0 0,0-1 0 0 0,0 1 0 0 0,0 0 1 0 0,-1 0-1 0 0,1 1 0 0 0,-1-1 0 0 0,0 0 0 0 0,0 1 1 0 0,0 0 0 0 0,0-1 0 0 0,-1 0 0 0 0,1 0 0 0 0,0 0 0 0 0,1 0 0 0 0,-1-1 0 0 0,0 1 0 0 0,1-1 0 0 0,-1 1 0 0 0,1-1 0 0 0,0 0 0 0 0,1 1 0 0 0,-2-4 6 0 0,-1 0 1 0 0,1 0-1 0 0,0-1 1 0 0,0 1-1 0 0,0 0 1 0 0,-1-1-1 0 0,1 1 1 0 0,0-1-1 0 0,-1 1 1 0 0,0-1-1 0 0,1 0 1 0 0,-1 0-1 0 0,0 0 1 0 0,0 0-1 0 0,0 1 1 0 0,1-3-7 0 0,-1-5 18 0 0,1 1 0 0 0,-1-1 1 0 0,-1 1-1 0 0,0-1 1 0 0,0 1-1 0 0,0-3-18 0 0,-1-22 32 0 0,6-29 16 0 0,-2 31 6 0 0,-1 0 0 0 0,-2-17-54 0 0,0 28 63 0 0,1 0 0 0 0,1 1 0 0 0,0-4-63 0 0,3-28 137 0 0,-4 44-106 0 0,0 1 0 0 0,1 0 0 0 0,-1 0 0 0 0,1 0 0 0 0,1-2-31 0 0,-3 6 14 0 0,1 0 0 0 0,-1 0 0 0 0,1 1 0 0 0,0-1 0 0 0,0 0 0 0 0,0 0 0 0 0,0 1 0 0 0,0-1 0 0 0,0 1 0 0 0,0-1 0 0 0,0 1 0 0 0,1 0 0 0 0,-1-1 0 0 0,0 1 1 0 0,1 0-1 0 0,-1 0 0 0 0,1 0 0 0 0,1-1-14 0 0,-2 2 7 0 0,-1-1 0 0 0,1 1 0 0 0,-1 0 0 0 0,1 0 0 0 0,-1-1 0 0 0,1 1 0 0 0,-1 0 0 0 0,1-1 0 0 0,-1 1 0 0 0,1-1 0 0 0,-1 1 0 0 0,1 0 1 0 0,-1-1-1 0 0,1 1 0 0 0,-1-1 0 0 0,0 1 0 0 0,0-1 0 0 0,1 0 0 0 0,-1 1-7 0 0,9-8 64 0 0,14 4-1902 0 0,-22 3-7922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1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4512 0 0,'1'6'1262'0'0,"-1"-6"-1210"0"0,0 0 0 0 0,0 1 0 0 0,1-1 1 0 0,-1 1-1 0 0,0-1 0 0 0,0 0 0 0 0,1 1 1 0 0,-1-1-1 0 0,0 0 0 0 0,1 1 0 0 0,-1-1 0 0 0,1 0 1 0 0,-1 1-1 0 0,0-1 0 0 0,1 0 0 0 0,-1 0 1 0 0,1 1-1 0 0,-1-1 0 0 0,0 0 0 0 0,1 0 0 0 0,-1 0 1 0 0,1 0-1 0 0,-1 0 0 0 0,1 0 0 0 0,-1 0 1 0 0,1 0-1 0 0,0 0-52 0 0,-1 28 1000 0 0,1 4-38 0 0,6 31-962 0 0,-3-32 384 0 0,1 29-384 0 0,-7-3 257 0 0,0-27-13 0 0,2 0 0 0 0,1 0-1 0 0,2 4-243 0 0,6 12 340 0 0,-5-28-136 0 0,-1 1 0 0 0,-1-1 0 0 0,0 18-204 0 0,-2-35 6 0 0,0 21 195 0 0,0-1 0 0 0,-2 0-1 0 0,-2 8-200 0 0,4 4 55 0 0,0-33-62 0 0,0 0-6 0 0,-3-3-1510 0 0,2 2-6043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1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 6520 0 0,'2'-2'29'0'0,"0"0"1"0"0,1 1 0 0 0,-1-1-1 0 0,0 1 1 0 0,0 0-1 0 0,1 0 1 0 0,-1-1-1 0 0,1 2 1 0 0,-1-1-1 0 0,1 0 1 0 0,-1 0 0 0 0,1 1-1 0 0,0-1 1 0 0,-1 1-1 0 0,1 0 1 0 0,0 0-1 0 0,-1 0 1 0 0,1 0 0 0 0,0 0-1 0 0,1 1-29 0 0,1 0 58 0 0,1-1-1 0 0,-1 0 1 0 0,0 0 0 0 0,0-1-1 0 0,0 1 1 0 0,3-2-58 0 0,16-3 131 0 0,-1 1-1 0 0,0 1 0 0 0,13 0-130 0 0,17-1 65 0 0,-45 3-48 0 0,-1 1 1 0 0,0 0-1 0 0,0 1 0 0 0,0-1 1 0 0,1 1-1 0 0,-1 1 0 0 0,0-1 1 0 0,0 1-1 0 0,0 1 0 0 0,-1-1 1 0 0,1 1-1 0 0,-1 0 0 0 0,1 1 1 0 0,-1 0-1 0 0,0 0 0 0 0,0 0 1 0 0,0 0-1 0 0,-1 1 0 0 0,0 0 1 0 0,0 0-1 0 0,0 1 0 0 0,0-1 1 0 0,-1 1-1 0 0,0 0 0 0 0,0 1-17 0 0,-1-2 42 0 0,-1-1 0 0 0,1 1 0 0 0,-1 0-1 0 0,-1 0 1 0 0,1 1 0 0 0,-1-1-1 0 0,0 0 1 0 0,0 0 0 0 0,0 1-1 0 0,-1-1 1 0 0,0 1 0 0 0,0-1 0 0 0,0 0-1 0 0,0 1 1 0 0,-1-1 0 0 0,0 1-1 0 0,0-1 1 0 0,-1 0-42 0 0,1 2 51 0 0,-1 0 1 0 0,0-1-1 0 0,0 0 0 0 0,0 1 1 0 0,-1-1-1 0 0,0 0 0 0 0,0 0 1 0 0,-1 0-1 0 0,0-1 0 0 0,0 1 1 0 0,0-1-1 0 0,-5 5-51 0 0,1-1 130 0 0,-1-1 0 0 0,1 2 0 0 0,1-1 0 0 0,-5 8-130 0 0,-12 15 213 0 0,21-28-194 0 0,-2 2 21 0 0,0 1-1 0 0,-1-1 0 0 0,0 0 0 0 0,0 0 1 0 0,0-1-1 0 0,0 1 0 0 0,-1-1 1 0 0,0-1-1 0 0,0 0 0 0 0,0 0 1 0 0,-1 0-1 0 0,-1 0-39 0 0,-13 6 153 0 0,20-9-217 0 0,0 0 0 0 0,0 0 0 0 0,0 0 0 0 0,0 0 0 0 0,0 0 0 0 0,0 0 0 0 0,0-1 0 0 0,0 1 0 0 0,0-1 0 0 0,-1 1 0 0 0,1-1 0 0 0,0 0 0 0 0,0 0 0 0 0,0 0 0 0 0,-1 0 0 0 0,1 0 0 0 0,0-1 0 0 0,-2 1 64 0 0,3-1-7106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1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5320 0 0,'1'0'10'0'0,"0"0"0"0"0,0 0-1 0 0,0 1 1 0 0,0-1 0 0 0,0 0 0 0 0,0 1 0 0 0,-1-1 0 0 0,1 1 0 0 0,0-1 0 0 0,0 1 0 0 0,-1-1-1 0 0,1 1 1 0 0,0 0 0 0 0,-1-1 0 0 0,1 1 0 0 0,0 0 0 0 0,-1 0 0 0 0,1-1 0 0 0,-1 1-1 0 0,1 0 1 0 0,-1 0 0 0 0,0 0 0 0 0,1 0 0 0 0,-1-1 0 0 0,0 1 0 0 0,1 0 0 0 0,-1 0 0 0 0,0 0-1 0 0,0 0 1 0 0,0 0 0 0 0,0 0 0 0 0,0 0 0 0 0,0 1-10 0 0,-1 39 509 0 0,1-29-410 0 0,12 178 140 0 0,-21-10 177 0 0,8-160-139 0 0,1 0 0 0 0,3 14-277 0 0,0 21 521 0 0,-3-22 97 0 0,0-24-243 0 0,0-28-208 0 0,-5-110-1413 0 0,4 76-4404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2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5416 0 0,'0'0'4'0'0,"0"0"0"0"0,0 1 0 0 0,0-1 0 0 0,0 0 0 0 0,-1 0 0 0 0,1 0 1 0 0,0 1-1 0 0,0-1 0 0 0,0 0 0 0 0,0 0 0 0 0,0 1 0 0 0,0-1 0 0 0,0 0 0 0 0,0 0 0 0 0,0 0 1 0 0,0 1-1 0 0,0-1 0 0 0,0 0 0 0 0,0 0 0 0 0,0 0 0 0 0,1 1 0 0 0,-1-1 0 0 0,0 0 0 0 0,0 0 1 0 0,0 1-1 0 0,0-1 0 0 0,0 0 0 0 0,0 0 0 0 0,1 0 0 0 0,-1 0 0 0 0,0 1 0 0 0,0-1 0 0 0,0 0 0 0 0,0 0 1 0 0,1 0-1 0 0,-1 0 0 0 0,0 0 0 0 0,0 0 0 0 0,0 1 0 0 0,1-1 0 0 0,-1 0 0 0 0,0 0 0 0 0,0 0 1 0 0,0 0-1 0 0,1 0 0 0 0,-1 0-4 0 0,7-6 351 0 0,-4 4-163 0 0,-2 2-182 0 0,-1 0 1 0 0,1 0 0 0 0,-1 0-1 0 0,0 0 1 0 0,1 0-1 0 0,-1 0 1 0 0,1 0 0 0 0,-1 0-1 0 0,1 0 1 0 0,-1 0-1 0 0,0 0 1 0 0,1 0-1 0 0,-1 0 1 0 0,1 0 0 0 0,-1 0-1 0 0,0 0 1 0 0,1-1-1 0 0,-1 1 1 0 0,0 0 0 0 0,1 0-1 0 0,-1 0 1 0 0,1-1-1 0 0,-1 1 1 0 0,0 0 0 0 0,0-1-1 0 0,1 1 1 0 0,-1 0-1 0 0,0 0 1 0 0,1-1 0 0 0,-1 1-7 0 0,13-10 2 0 0,-8 6 13 0 0,0 0 1 0 0,0 0-1 0 0,0 1 1 0 0,0 0 0 0 0,1 0-1 0 0,0 0 1 0 0,0 0-1 0 0,-1 1 1 0 0,1 0-1 0 0,0 0 1 0 0,1 1 0 0 0,-1 0-1 0 0,0 0 1 0 0,0 0-1 0 0,4 1-15 0 0,0-1 101 0 0,-1 2-1 0 0,1-1 0 0 0,0 1 1 0 0,-1 0-1 0 0,1 1 1 0 0,-1 0-1 0 0,1 1 1 0 0,-1 0-1 0 0,7 3-100 0 0,-10-2 64 0 0,1 0 0 0 0,-1 0 0 0 0,0 0 0 0 0,0 1 0 0 0,-1 0 1 0 0,1 1-1 0 0,-1-1 0 0 0,1 2-64 0 0,-4-4 51 0 0,1 0 0 0 0,-1-1 0 0 0,0 1 0 0 0,0 0 0 0 0,0 0 0 0 0,0 1 0 0 0,0-1 0 0 0,-1 0 0 0 0,0 1 0 0 0,0-1 0 0 0,1 0 0 0 0,-2 1 0 0 0,1 0 0 0 0,0-1 0 0 0,-1 1 0 0 0,0-1 0 0 0,0 1 0 0 0,0 0-51 0 0,-18 42 849 0 0,13-34-743 0 0,0 0-1 0 0,-1-1 1 0 0,0 0 0 0 0,-1 0-1 0 0,0-1 1 0 0,-1 0 0 0 0,0 0-1 0 0,0-1 1 0 0,-1 0 0 0 0,-1 0-1 0 0,1-1 1 0 0,-4 2-106 0 0,-49 51 588 0 0,60-59-591 0 0,-2 1-17 0 0,0 0 0 0 0,1 0 1 0 0,-1 0-1 0 0,1 1 0 0 0,-1-1 0 0 0,1 1 0 0 0,0 0 0 0 0,1 0 0 0 0,-1 0 1 0 0,-1 4 19 0 0,-3 4-251 0 0,6-11 240 0 0,0 0 0 0 0,0 0 0 0 0,1 0 1 0 0,-1 0-1 0 0,0 0 0 0 0,1 0 0 0 0,-1 0 0 0 0,1 1 1 0 0,0-1-1 0 0,-1 0 0 0 0,1 0 0 0 0,0 1 0 0 0,0-1 0 0 0,-1 0 1 0 0,1 0-1 0 0,0 0 0 0 0,0 1 11 0 0,1 0-4 0 0,-1 0 1 0 0,0 0-1 0 0,1 0 0 0 0,-1 0 1 0 0,1-1-1 0 0,0 1 0 0 0,0 0 1 0 0,-1 0-1 0 0,1-1 0 0 0,0 1 1 0 0,0-1-1 0 0,1 1 0 0 0,-1-1 1 0 0,0 1-1 0 0,0-1 0 0 0,1 0 1 0 0,-1 0-1 0 0,1 1 0 0 0,-1-1 1 0 0,1 0-1 0 0,-1 0 0 0 0,1 0 1 0 0,0-1 3 0 0,8 6-15 0 0,1-1 0 0 0,0 0 1 0 0,6 1 14 0 0,8 3-37 0 0,6 4 100 0 0,1-2 1 0 0,0-1-1 0 0,23 4-63 0 0,-32-8 171 0 0,-16-3-83 0 0,0-1-1 0 0,0-1 1 0 0,0 1-1 0 0,0-1 0 0 0,7 0-87 0 0,10-1-1354 0 0,-23 0-5978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2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5224 0 0,'0'0'401'0'0,"0"0"4"0"0,0 0-1 0 0,0 0-21 0 0,0 0-119 0 0,0 0-27 0 0,9 11 381 0 0,-8-10-593 0 0,0 0 0 0 0,0 0 0 0 0,-1 0 0 0 0,1 1 0 0 0,0-1 0 0 0,0 1 1 0 0,-1-1-1 0 0,1 0 0 0 0,-1 1 0 0 0,1-1 0 0 0,-1 1 0 0 0,0-1 0 0 0,1 1 0 0 0,-1-1 0 0 0,0 1 1 0 0,0 0-26 0 0,-1 31 83 0 0,1-15-42 0 0,2 102 634 0 0,0-31 460 0 0,-7 70-1135 0 0,4-93 258 0 0,2-44-193 0 0,-2 1 1 0 0,-2 11-66 0 0,-1-1 104 0 0,2 1 1 0 0,0 0-1 0 0,4 23-104 0 0,-5-25 128 0 0,2-30-100 0 0,0 0 1 0 0,1 0-1 0 0,-1 0 0 0 0,1 0 1 0 0,0 0-1 0 0,-1 0 1 0 0,1 1-1 0 0,0-1 0 0 0,0 0 1 0 0,1 0-1 0 0,-1 0 1 0 0,0 0-1 0 0,1 0 1 0 0,-1 0-1 0 0,1 1 0 0 0,0-1 1 0 0,-1 0-1 0 0,1 0 1 0 0,0-1-1 0 0,0 1 0 0 0,1 0 1 0 0,-1 0-1 0 0,0 0 1 0 0,1-1-29 0 0,-2 0 190 0 0,0-1-11 0 0,0 0-28 0 0,0 0-7 0 0,0 1-82 0 0,0 1 0 0 0,0-1 1 0 0,0 0-1 0 0,0 1 1 0 0,1-1-1 0 0,-1 0 0 0 0,0 0 1 0 0,0 1-1 0 0,1-1 0 0 0,-1 0 1 0 0,1 0-1 0 0,-1 0 1 0 0,1 0-1 0 0,0 1-62 0 0,2 0 114 0 0,1 0 0 0 0,0 0 0 0 0,0-1 0 0 0,0 1 0 0 0,0-1-1 0 0,0 0 1 0 0,0 0 0 0 0,0 0 0 0 0,0 0 0 0 0,0-1 0 0 0,0 0 0 0 0,3 0-114 0 0,9 1 88 0 0,-12 0-29 0 0,1-1 1 0 0,-1 0 0 0 0,1 0 0 0 0,-1 0 0 0 0,0-1 0 0 0,1 1 0 0 0,-1-1 0 0 0,1 0 0 0 0,-1 0 0 0 0,0-1 0 0 0,4-1-60 0 0,2-2 159 0 0,0-1 0 0 0,0 0 0 0 0,6-6-159 0 0,-8 6 29 0 0,0 0 1 0 0,0 1-1 0 0,1 0 1 0 0,-1 0-1 0 0,1 1 1 0 0,4-1-30 0 0,-3 2-165 0 0,10-3-453 0 0,0-1-1 0 0,-1-1 1 0 0,5-3 618 0 0,-20 9-10053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2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0 5224 0 0,'-2'0'123'0'0,"0"1"0"0"0,-1-1 0 0 0,1 1 1 0 0,0 0-1 0 0,0 0 0 0 0,0 0 0 0 0,0 0 0 0 0,0 0 1 0 0,0 0-1 0 0,0 0 0 0 0,0 0 0 0 0,0 1 0 0 0,0-1 1 0 0,1 1-1 0 0,-1 0 0 0 0,1-1 0 0 0,-1 1 0 0 0,1 0 1 0 0,-1 0-1 0 0,1 0-123 0 0,-1 1 102 0 0,0 0 0 0 0,0-1 0 0 0,-1 1 0 0 0,1-1 0 0 0,-1 0 0 0 0,0 1 0 0 0,1-1 0 0 0,-2 0-102 0 0,-1 1 15 0 0,1 0 0 0 0,0 1 0 0 0,0-1 1 0 0,0 1-1 0 0,0 0 0 0 0,0 0 0 0 0,1 0 1 0 0,0 0-1 0 0,0 0 0 0 0,0 1 0 0 0,1 0 1 0 0,-1-1-1 0 0,-1 6-15 0 0,-3 7-52 0 0,1 0-1 0 0,1 0 1 0 0,-2 12 52 0 0,-2 9-105 0 0,2 0 1 0 0,2 1-1 0 0,1 20 105 0 0,3-46-15 0 0,1 0 1 0 0,1-1-1 0 0,0 1 0 0 0,1 0 1 0 0,0-1-1 0 0,1 1 1 0 0,0-1-1 0 0,1 0 1 0 0,0 0-1 0 0,1 0 0 0 0,0 0 1 0 0,7 9 14 0 0,-5-12 0 0 0,1 0 0 0 0,0 0 0 0 0,0 0 0 0 0,1-1 1 0 0,0-1-1 0 0,0 0 0 0 0,1 0 0 0 0,5 3 0 0 0,-12-8 23 0 0,1-1 0 0 0,-1 1 0 0 0,1-1-1 0 0,0 1 1 0 0,0-1 0 0 0,0-1 0 0 0,0 1 0 0 0,0 0-1 0 0,0-1 1 0 0,0 0 0 0 0,0 0 0 0 0,0 0 0 0 0,0 0-1 0 0,0-1 1 0 0,0 1 0 0 0,0-1 0 0 0,-1 0 0 0 0,1 0-1 0 0,3-2-22 0 0,16-3 162 0 0,-17 5-93 0 0,1 0-1 0 0,0 0 0 0 0,0-1 1 0 0,-1 0-1 0 0,1-1 1 0 0,-1 1-1 0 0,0-1 0 0 0,0 0 1 0 0,0-1-1 0 0,0 0 0 0 0,-1 0 1 0 0,1 0-1 0 0,-1 0 1 0 0,0-1-1 0 0,0 0 0 0 0,4-5-68 0 0,-2 0 131 0 0,0-1-1 0 0,0 0 1 0 0,-1-1-1 0 0,0 1 0 0 0,-1-1 1 0 0,0 0-1 0 0,-1-1 0 0 0,-1 1 1 0 0,0-1-1 0 0,0 0 1 0 0,-2 1-1 0 0,1-1 0 0 0,-1 0 1 0 0,-1 0-1 0 0,-1 0 0 0 0,0 0 1 0 0,0 0-1 0 0,-1 0 1 0 0,-1 0-131 0 0,1 5 75 0 0,-1 0 0 0 0,0 0 0 0 0,0 0 0 0 0,0 1 0 0 0,-1-1 0 0 0,0 1 0 0 0,-4-4-75 0 0,-38-47 351 0 0,14 18-147 0 0,28 34-173 0 0,-1 1 1 0 0,0 0 0 0 0,0 0 0 0 0,0 0 0 0 0,0 1 0 0 0,-1-1 0 0 0,0 1 0 0 0,0 0-32 0 0,-4-2 50 0 0,-4-8 7 0 0,13 12-181 0 0,0 0 0 0 0,0 0-1 0 0,-1 1 1 0 0,1-1-1 0 0,-1 0 1 0 0,1 1 0 0 0,-1-1-1 0 0,0 1 1 0 0,1 0-1 0 0,-1-1 1 0 0,0 1 0 0 0,0 0-1 0 0,0 0 1 0 0,-2 0 124 0 0,4 1-8525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3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358 1 5224 0 0,'-8'0'300'0'0,"1"1"-1"0"0,-1 0 1 0 0,0 1 0 0 0,1 0 0 0 0,0 0 0 0 0,-3 1-300 0 0,3 0 194 0 0,-1-1 1 0 0,0 0-1 0 0,1 0 0 0 0,-1-1 1 0 0,0 0-1 0 0,-3 0-194 0 0,4-1 48 0 0,0 1 1 0 0,0 0-1 0 0,0 0 0 0 0,0 1 1 0 0,0 0-1 0 0,0 0 0 0 0,1 1 1 0 0,-1 0-1 0 0,1 0 0 0 0,-1 1 1 0 0,-5 3-49 0 0,11-6 0 0 0,-3 1 15 0 0,0-1 1 0 0,0 1-1 0 0,0-1 0 0 0,0 1 1 0 0,0-1-1 0 0,-3 0-15 0 0,5-1 1 0 0,-1 0 0 0 0,0 1-1 0 0,1 0 1 0 0,-1-1 0 0 0,0 1 0 0 0,1 0-1 0 0,-1 0 1 0 0,1 0 0 0 0,-1 1 0 0 0,1-1-1 0 0,0 1 1 0 0,-1-1 0 0 0,1 1 0 0 0,0 0-1 0 0,0 0 1 0 0,-1 1-1 0 0,-14 16 3 0 0,12-13-2 0 0,-1-1-1 0 0,1 1 1 0 0,1 0 0 0 0,-1 1 0 0 0,-2 6-1 0 0,-9 10 6 0 0,14-20-5 0 0,0-1 0 0 0,0 0 0 0 0,1 1 0 0 0,-1-1 1 0 0,0 1-1 0 0,1 0 0 0 0,0-1 0 0 0,0 1 0 0 0,0 0 1 0 0,0 0-1 0 0,0 0 0 0 0,0 0 0 0 0,1 0 1 0 0,0 0-1 0 0,-1 1-1 0 0,0 35 57 0 0,2-1-1 0 0,1 1 1 0 0,2-1 0 0 0,2 4-57 0 0,-1-18 58 0 0,0 0 0 0 0,2 0 0 0 0,1-1-1 0 0,1 0 1 0 0,0 0 0 0 0,2-1 0 0 0,2 2-58 0 0,-8-17 26 0 0,0 0 1 0 0,1-1 0 0 0,-1 0-1 0 0,1 0 1 0 0,1 0 0 0 0,-1-1 0 0 0,4 3-27 0 0,18 15 101 0 0,-22-17-88 0 0,1-1 0 0 0,0 0 1 0 0,-1-1-1 0 0,2 0 0 0 0,-1 0 0 0 0,0 0 1 0 0,1-1-1 0 0,0 0 0 0 0,0 0 0 0 0,0-1 1 0 0,0 0-1 0 0,0 0 0 0 0,0-1 1 0 0,0 0-1 0 0,1 0 0 0 0,-1-1 0 0 0,0-1 1 0 0,0 1-1 0 0,1-1 0 0 0,-1 0 0 0 0,0-1 1 0 0,0 0-1 0 0,4-1-13 0 0,14-6-6 0 0,-22 8 0 0 0,0 0-1 0 0,0 0 1 0 0,0 0-1 0 0,0-1 1 0 0,0 0-1 0 0,0 0 1 0 0,0 0-1 0 0,-1 0 1 0 0,3-2 6 0 0,-2 0-88 0 0,0 1 0 0 0,0-1 1 0 0,0 0-1 0 0,-1 0 0 0 0,0 0 0 0 0,0 0 0 0 0,0-1 0 0 0,0 0 0 0 0,0 1 1 0 0,-1-1-1 0 0,0 0 0 0 0,0 0 0 0 0,0 0 0 0 0,-1 0 0 0 0,0 0 1 0 0,0-1-1 0 0,0-4 88 0 0,3-7-6092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3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5720 0 0,'8'9'303'0'0,"0"0"0"0"0,-1 0-1 0 0,0 1 1 0 0,-1 0 0 0 0,0 0 0 0 0,-1 1 0 0 0,0 0 0 0 0,0-1 0 0 0,-1 2 0 0 0,-1-1-1 0 0,2 8-302 0 0,2 16 103 0 0,-2 0 0 0 0,-1 1 0 0 0,-2 6-103 0 0,4-12 209 0 0,-5-27-186 0 0,0 0 0 0 0,0 0-1 0 0,0 0 1 0 0,0 0 0 0 0,-1 0-1 0 0,0 0 1 0 0,0 0 0 0 0,0 0-1 0 0,0 0 1 0 0,0 1-1 0 0,0-1 1 0 0,-1 0 0 0 0,0 2-23 0 0,0 0 89 0 0,0-1 1 0 0,1 1-1 0 0,0 0 1 0 0,0-1 0 0 0,0 1-1 0 0,1 4-89 0 0,-1 5 240 0 0,23-23-1348 0 0,-21 8-5697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4.1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77 4312 0 0,'3'2'66'0'0,"-1"0"0"0"0,1 0 0 0 0,-1 0 0 0 0,1 0 0 0 0,-1 0 0 0 0,0 1 1 0 0,0-1-1 0 0,0 1 0 0 0,0-1 0 0 0,0 1 0 0 0,-1 0 0 0 0,1 0 0 0 0,-1-1 0 0 0,1 1 0 0 0,-1 0 0 0 0,0 1 0 0 0,0 1-66 0 0,3 10 554 0 0,-1 1 0 0 0,-1 0 0 0 0,0 2-554 0 0,1 2 231 0 0,9 44-67 0 0,-7-39-133 0 0,0-1 0 0 0,-2 1 0 0 0,-1 0 0 0 0,0 8-31 0 0,-1 21 25 0 0,1-34 22 0 0,-2-1-1 0 0,-1 12-46 0 0,2 3 223 0 0,0-27-103 0 0,-1 0 1 0 0,0-1 0 0 0,0 1-1 0 0,0 0 1 0 0,-1-1-1 0 0,0 1 1 0 0,0 0-121 0 0,0-4 108 0 0,-2 5 237 0 0,1-7 270 0 0,-2-14-461 0 0,1 0 0 0 0,0-1-1 0 0,1 1 1 0 0,1-1 0 0 0,0 1 0 0 0,1-12-154 0 0,3-20 212 0 0,4-19-212 0 0,1-12 272 0 0,-4 41-63 0 0,2 1 1 0 0,1-1 0 0 0,8-22-210 0 0,-1 6 184 0 0,-12 43-142 0 0,0 0 0 0 0,0 1 1 0 0,1-1-1 0 0,0 1 0 0 0,1 0 0 0 0,0 0 0 0 0,0 0 0 0 0,0 0 1 0 0,1 1-1 0 0,0 0 0 0 0,2-2-42 0 0,-4 4 47 0 0,1-1-4 0 0,-1 1-1 0 0,1 0 1 0 0,1-1 0 0 0,-1 1 0 0 0,1 1 0 0 0,3-4-43 0 0,-6 6 17 0 0,0 0 0 0 0,0 1 0 0 0,0-1 0 0 0,0 0 0 0 0,0 1 0 0 0,-1-1 0 0 0,1 1 0 0 0,0 0 0 0 0,0-1 0 0 0,0 1 0 0 0,0 0 0 0 0,0 0 0 0 0,0 0 0 0 0,0 1 0 0 0,0-1 0 0 0,0 0 0 0 0,0 1 0 0 0,0-1 0 0 0,0 1 0 0 0,0 0 0 0 0,0-1 0 0 0,0 1 0 0 0,0 1-17 0 0,0-1 9 0 0,1 2 1 0 0,0-1 0 0 0,-1 0 0 0 0,0 0 0 0 0,0 1 0 0 0,1-1 0 0 0,-1 1 0 0 0,-1 0-1 0 0,1 0 1 0 0,0 0 0 0 0,-1 0 0 0 0,2 2-10 0 0,-1-1 22 0 0,0 0 0 0 0,0 0 0 0 0,0 0 0 0 0,1 0 0 0 0,0-1 0 0 0,0 1 0 0 0,1 0-22 0 0,-3-2-3 0 0,1-1 1 0 0,-1 1 0 0 0,1 0-1 0 0,-1 0 1 0 0,0 0 0 0 0,0 0-1 0 0,0 0 1 0 0,0 0 0 0 0,0 0-1 0 0,-1 0 1 0 0,1 0-1 0 0,0 1 1 0 0,-1-1 0 0 0,0 0-1 0 0,1 0 1 0 0,-1 1 0 0 0,0-1-1 0 0,0 0 1 0 0,-1 0 0 0 0,1 1-1 0 0,0-1 1 0 0,-1 0 0 0 0,0 2 2 0 0,-2 8-137 0 0,0 1 0 0 0,-2-1 1 0 0,-4 10 136 0 0,2-5-178 0 0,0-1 112 0 0,0-1-1 0 0,-2 0 0 0 0,-3 4 67 0 0,5-8-25 0 0,1-1-1 0 0,0 0 0 0 0,1 1 1 0 0,0 0-1 0 0,0 1 0 0 0,1-1 1 0 0,1 1-1 0 0,-1 2 26 0 0,-7 23-71 0 0,9-32 55 0 0,0-1-1 0 0,0 1 1 0 0,1 0 0 0 0,-1 0 0 0 0,1 0-1 0 0,0 0 1 0 0,1 0 0 0 0,-1 0-1 0 0,1 0 1 0 0,0 1 0 0 0,0-1-1 0 0,1 2 17 0 0,0-6-9 0 0,0 1-1 0 0,0 0 1 0 0,0-1 0 0 0,0 1-1 0 0,0-1 1 0 0,0 1-1 0 0,0-1 1 0 0,1 0-1 0 0,-1 0 1 0 0,1 1 0 0 0,-1-1-1 0 0,1 0 1 0 0,-1 0-1 0 0,2 0 10 0 0,5 5 14 0 0,-4-4-8 0 0,-1 0 0 0 0,0 0 1 0 0,0 0-1 0 0,1 0 0 0 0,-1-1 1 0 0,1 0-1 0 0,-1 1 0 0 0,1-1 0 0 0,0-1 1 0 0,0 1-1 0 0,-1 0 0 0 0,3-1-6 0 0,52 0 80 0 0,-26-1-73 0 0,-5 0 24 0 0,5 1 4 0 0,-1 1 1 0 0,7 2-36 0 0,-22-2-1539 0 0,-13-1-6186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4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0 563 5920 0 0,'4'-21'130'0'0,"9"-8"355"0"0,-10 23-397 0 0,0 0 0 0 0,0 0 0 0 0,0 0 0 0 0,-1 0 0 0 0,0-1-1 0 0,0-2-87 0 0,7-56 1181 0 0,0-48-1181 0 0,-2 13 730 0 0,0 6 9 0 0,-6 88-616 0 0,0-1 0 0 0,1 1 1 0 0,0 0-1 0 0,1 0 1 0 0,-1 0-1 0 0,1 0 0 0 0,0 0 1 0 0,0 0-1 0 0,1 1 1 0 0,0-1-1 0 0,0 1 0 0 0,0 0 1 0 0,5-4-124 0 0,-8 8 66 0 0,0 0 1 0 0,0 0 0 0 0,0 0 0 0 0,0 1-1 0 0,1-1 1 0 0,-1 0 0 0 0,0 1 0 0 0,1-1 0 0 0,-1 1-1 0 0,0-1 1 0 0,1 1 0 0 0,-1 0 0 0 0,0-1-1 0 0,1 1 1 0 0,-1 0 0 0 0,1 0 0 0 0,-1 0-1 0 0,0 0 1 0 0,1 0 0 0 0,-1 0 0 0 0,1 1 0 0 0,-1-1-1 0 0,0 0 1 0 0,1 1-67 0 0,0 0 28 0 0,1-1-1 0 0,-1 1 1 0 0,1 1-1 0 0,-1-1 1 0 0,0 0 0 0 0,0 1-1 0 0,0-1 1 0 0,0 1-1 0 0,0-1 1 0 0,0 1-1 0 0,0 0 1 0 0,1 1-28 0 0,7 12 67 0 0,0-1 0 0 0,-1 1 0 0 0,-1 1 1 0 0,0 0-1 0 0,5 16-67 0 0,5 21 107 0 0,0 11-107 0 0,-17-62 4 0 0,2 7 5 0 0,0 0 0 0 0,1-1 1 0 0,0 1-1 0 0,1-1 0 0 0,0 0 1 0 0,1 2-10 0 0,-1-3 15 0 0,0 1-1 0 0,0 0 1 0 0,-1 0 0 0 0,-1 0 0 0 0,1 0 0 0 0,0 4-15 0 0,-3-7 8 0 0,0-1-2 0 0,0 1-1 0 0,0-1 1 0 0,0 0 0 0 0,0 0-1 0 0,1 0 1 0 0,0 0-1 0 0,0-1 1 0 0,0 1 0 0 0,0 0-1 0 0,0-1 1 0 0,1 1-1 0 0,0-1 1 0 0,-1 0 0 0 0,3 2-6 0 0,-3-3 7 0 0,-1 0 1 0 0,1 0 0 0 0,-1 0-1 0 0,1 0 1 0 0,-1 0 0 0 0,0 1-1 0 0,0-1 1 0 0,0 0 0 0 0,0 1 0 0 0,0-1-1 0 0,0 1 1 0 0,-1-1 0 0 0,1 1-1 0 0,-1-1 1 0 0,0 1 0 0 0,0 0 0 0 0,0-1-1 0 0,0 1 1 0 0,0-1 0 0 0,0 1-1 0 0,-2 2-7 0 0,2 13 72 0 0,0-18-1839 0 0,0 0-7091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4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 7528 0 0,'11'17'266'0'0,"-11"-17"-258"0"0,1 0 0 0 0,-1 0 0 0 0,0 1 0 0 0,0-1 0 0 0,0 0 0 0 0,1 0 0 0 0,-1 1 0 0 0,0-1 0 0 0,0 0-1 0 0,0 0 1 0 0,0 1 0 0 0,0-1 0 0 0,0 0 0 0 0,1 1 0 0 0,-1-1 0 0 0,0 0 0 0 0,0 0 0 0 0,0 1 0 0 0,0-1 0 0 0,0 0-1 0 0,0 1 1 0 0,0-1 0 0 0,0 0 0 0 0,0 1 0 0 0,0-1 0 0 0,0 0 0 0 0,-1 0 0 0 0,1 1 0 0 0,0-1 0 0 0,0 0-1 0 0,0 1 1 0 0,0-1 0 0 0,0 0 0 0 0,-1 0 0 0 0,1 1 0 0 0,0-1 0 0 0,0 0 0 0 0,0 0 0 0 0,-1 0 0 0 0,1 1 0 0 0,0-1-1 0 0,0 0 1 0 0,-1 0 0 0 0,1 0 0 0 0,0 0 0 0 0,0 1 0 0 0,-1-1 0 0 0,1 0 0 0 0,0 0 0 0 0,0 0 0 0 0,-1 0-1 0 0,1 0 1 0 0,0 0 0 0 0,-1 0 0 0 0,1 0 0 0 0,-1 0-8 0 0,15 7 896 0 0,-13-7-861 0 0,0 1-1 0 0,-1 0 1 0 0,1-1 0 0 0,0 1-1 0 0,0 0 1 0 0,0-1-1 0 0,0 1 1 0 0,0-1-1 0 0,0 0 1 0 0,0 1 0 0 0,0-1-1 0 0,0 0 1 0 0,1 1-1 0 0,-1-1 1 0 0,0 0 0 0 0,0 0-1 0 0,0 0 1 0 0,1 0-35 0 0,101-25 292 0 0,-65 15-277 0 0,1 1 0 0 0,36-3-15 0 0,-34 7-1253 0 0,-37 5-5052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5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35 470 6632 0 0,'-3'-4'441'0'0,"0"-13"951"0"0,2 8-836 0 0,-7-29-247 0 0,2-1-1 0 0,1 0 1 0 0,2 0 0 0 0,1-16-309 0 0,1 12 423 0 0,-1 32-247 0 0,2 0 0 0 0,-1 0 0 0 0,2 0 0 0 0,0-1 0 0 0,0 1 1 0 0,1 0-1 0 0,1-6-176 0 0,1-4 391 0 0,2-7 276 0 0,-6 26-613 0 0,1 1-1 0 0,-1 0 1 0 0,1 0-1 0 0,-1 0 0 0 0,1 0 1 0 0,-1 0-1 0 0,1 0 1 0 0,0 0-1 0 0,0 0 0 0 0,-1 0 1 0 0,1 0-1 0 0,0 0 1 0 0,0 0-1 0 0,0 1 0 0 0,0-1 1 0 0,0 0-1 0 0,0 1 0 0 0,0-1 1 0 0,1 1-1 0 0,-1-1-53 0 0,1 1 60 0 0,0-1 0 0 0,0 1 0 0 0,0-1 0 0 0,0 1 0 0 0,0 0 0 0 0,0 0 0 0 0,0 0 0 0 0,0 0 0 0 0,-1 1 0 0 0,1-1 0 0 0,0 0 0 0 0,0 1 0 0 0,0-1 0 0 0,0 1-1 0 0,0 0 1 0 0,0-1 0 0 0,-1 1 0 0 0,1 0 0 0 0,0 0 0 0 0,-1 0 0 0 0,1 1 0 0 0,-1-1 0 0 0,1 0 0 0 0,-1 0 0 0 0,1 1-60 0 0,5 5-15 0 0,-1 1-1 0 0,0 0 1 0 0,0 0 0 0 0,3 6 15 0 0,2 4 80 0 0,122 157 261 0 0,-83-114-104 0 0,-49-60-227 0 0,0 0 0 0 0,0 0 1 0 0,0 0-1 0 0,0 0 0 0 0,0 0 0 0 0,0 0 0 0 0,0 0 0 0 0,0-1 0 0 0,1 1 1 0 0,-1 0-1 0 0,0 0 0 0 0,1-1 0 0 0,-1 1 0 0 0,1-1-10 0 0,13 9 189 0 0,-14-8-170 0 0,0-1-1 0 0,0 1 1 0 0,0-1 0 0 0,0 1 0 0 0,1-1-1 0 0,-1 1 1 0 0,0-1 0 0 0,0 0 0 0 0,1 0-1 0 0,-1 0 1 0 0,0 0 0 0 0,1 0 0 0 0,-1 0-1 0 0,0 0 1 0 0,0 0 0 0 0,1 0 0 0 0,-1 0-1 0 0,0-1 1 0 0,0 1 0 0 0,1 0-1 0 0,-1-1 1 0 0,1 0-19 0 0,1 0 44 0 0,-1 0-1 0 0,1 0 1 0 0,0 0-1 0 0,-1 0 0 0 0,1-1 1 0 0,-1 1-1 0 0,0-1 1 0 0,1 0-1 0 0,-1 0 0 0 0,0 0-43 0 0,4-8 35 0 0,0 0-1 0 0,-1 0 1 0 0,0 0-1 0 0,-1-1 0 0 0,0 1 1 0 0,-1-1-1 0 0,2-8-34 0 0,-2 8 7 0 0,8-33-10 0 0,-4 16-14 0 0,2 0 0 0 0,3-8 17 0 0,-7 26-20 0 0,-4 6-10 0 0,0-1 1 0 0,0 1-1 0 0,1 0 1 0 0,0 0-1 0 0,0 0 1 0 0,0 0 0 0 0,0 1-1 0 0,1-1 1 0 0,0 0-1 0 0,-1 1 1 0 0,1 0-1 0 0,1-1 1 0 0,-1 1-1 0 0,0 1 1 0 0,1-1-1 0 0,-1 0 1 0 0,4-1 29 0 0,33-22-242 0 0,-39 26 241 0 0,0 0 0 0 0,0-1 0 0 0,0 1-1 0 0,0 0 1 0 0,0-1 0 0 0,0 1 0 0 0,1 0-1 0 0,-1 0 1 0 0,0 0 0 0 0,0 0 0 0 0,0 0-1 0 0,1 0 1 0 0,-1 0 0 0 0,0 0-1 0 0,0 1 1 0 0,0-1 0 0 0,0 0 0 0 0,0 1-1 0 0,0-1 1 0 0,0 1 0 0 0,0-1 0 0 0,1 1-1 0 0,-2 0 1 0 0,1-1 0 0 0,0 1-1 0 0,0 0 1 0 0,0 0 0 0 0,0-1 0 0 0,0 1-1 0 0,-1 0 1 0 0,2 1 1 0 0,6 5-2 0 0,-6-4 2 0 0,0 0-1 0 0,0 0 1 0 0,0 1-1 0 0,0-1 1 0 0,-1 0-1 0 0,1 1 1 0 0,-1-1 0 0 0,0 1-1 0 0,0 0 1 0 0,0-1-1 0 0,0 1 1 0 0,-1 0-1 0 0,1 1 1 0 0,6 25 7 0 0,-3-21-3 0 0,0 2 18 0 0,1 0 0 0 0,-1 0 0 0 0,-1 1 0 0 0,0-1 0 0 0,0 1 0 0 0,0 10-22 0 0,-2-9 44 0 0,2 0 0 0 0,-1 0 0 0 0,2 0 0 0 0,-1 0 0 0 0,2 0-1 0 0,0-1 1 0 0,0 0 0 0 0,4 6-44 0 0,5-2 76 0 0,-12-15-68 0 0,-1 0 0 0 0,0 0 0 0 0,0 1 0 0 0,0-1 0 0 0,0 0 0 0 0,0 0-1 0 0,0 1 1 0 0,0-1 0 0 0,0 0 0 0 0,0 1 0 0 0,0-1 0 0 0,-1 1 0 0 0,1-1 0 0 0,0 1 0 0 0,-1 1-8 0 0,1-1 36 0 0,0 1 1 0 0,1-1-1 0 0,-1 1 0 0 0,1-1 1 0 0,-1 1-1 0 0,1-1 1 0 0,0 0-1 0 0,1 2-36 0 0,11 16-2470 0 0,-14-18-8408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6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1 481 7232 0 0,'1'-2'47'0'0,"1"1"0"0"0,0 0 0 0 0,-1 0 0 0 0,1-1 0 0 0,-1 1 0 0 0,1-1 0 0 0,-1 1 0 0 0,0-1 0 0 0,0 1 1 0 0,1-1-1 0 0,-1 0 0 0 0,0 0 0 0 0,0 1 0 0 0,-1-1 0 0 0,1 0 0 0 0,0-2-47 0 0,8-36 1226 0 0,-6 21-917 0 0,1-11 139 0 0,-1 0-1 0 0,-2 0 1 0 0,0 0 0 0 0,-4-20-448 0 0,1-22 906 0 0,2 68-811 0 0,-1 0 0 0 0,2 0-1 0 0,-1 0 1 0 0,0 0 0 0 0,1 0 0 0 0,0 1-1 0 0,0-1 1 0 0,0 0 0 0 0,0 0 0 0 0,1 0-1 0 0,-1 1 1 0 0,3-4-95 0 0,-1 0 100 0 0,-2 6-86 0 0,-1 1 1 0 0,0-1 0 0 0,0 0-1 0 0,1 1 1 0 0,-1-1 0 0 0,1 0-1 0 0,-1 1 1 0 0,0-1 0 0 0,1 0 0 0 0,-1 1-1 0 0,1-1 1 0 0,-1 1 0 0 0,1-1-1 0 0,0 1 1 0 0,-1-1 0 0 0,1 1-1 0 0,-1 0 1 0 0,1-1 0 0 0,0 1-1 0 0,-1 0 1 0 0,1-1 0 0 0,0 1-1 0 0,-1 0 1 0 0,1 0 0 0 0,0-1-1 0 0,0 1 1 0 0,-1 0 0 0 0,1 0-1 0 0,0 0 1 0 0,0 0 0 0 0,-1 0 0 0 0,1 0-1 0 0,0 0 1 0 0,0 1 0 0 0,-1-1-1 0 0,2 0-14 0 0,10-2 281 0 0,-11 2-271 0 0,0 0 0 0 0,-1-1 1 0 0,1 1-1 0 0,0 0 0 0 0,0 0 0 0 0,0 0 0 0 0,0-1 0 0 0,0 1 0 0 0,0 0 0 0 0,0 1 0 0 0,0-1 0 0 0,0 0 1 0 0,0 0-1 0 0,0 0 0 0 0,0 0 0 0 0,0 1 0 0 0,-1-1 0 0 0,1 0 0 0 0,0 1 0 0 0,0-1 0 0 0,0 1 0 0 0,0-1 1 0 0,0 1-11 0 0,12 11 171 0 0,1 1 1 0 0,-2 0-1 0 0,6 7-171 0 0,16 18 16 0 0,-18-20 38 0 0,-1 0 0 0 0,-1 1 1 0 0,3 5-55 0 0,22 31 207 0 0,-24-36-199 0 0,-9-10-20 0 0,1-1 0 0 0,-1 0 1 0 0,1 0-1 0 0,1 0 0 0 0,-1-1 0 0 0,1 0 0 0 0,0 0 1 0 0,1-1-1 0 0,0 0 0 0 0,0-1 0 0 0,0 0 12 0 0,1 3-3 0 0,-10-8 5 0 0,0 1 0 0 0,0-1 0 0 0,1 0 0 0 0,-1 1 0 0 0,0-1 0 0 0,0 0 0 0 0,1 1 0 0 0,-1-1 0 0 0,0 0 0 0 0,0 1 0 0 0,1-1 0 0 0,-1 0 0 0 0,0 0 0 0 0,1 0 0 0 0,-1 1 0 0 0,0-1 0 0 0,1 0 0 0 0,-1 0 0 0 0,1 0 0 0 0,-1 0 0 0 0,0 0-1 0 0,1 1 1 0 0,-1-1 0 0 0,1 0 0 0 0,-1 0 0 0 0,0 0 0 0 0,1 0 0 0 0,-1 0 0 0 0,1 0 0 0 0,-1 0 0 0 0,1 0 0 0 0,-1-1 0 0 0,0 1 0 0 0,1 0 0 0 0,-1 0 0 0 0,0 0 0 0 0,1 0 0 0 0,-1-1 0 0 0,1 1 0 0 0,-1 0 0 0 0,0 0 0 0 0,1 0 0 0 0,-1-1 0 0 0,0 1 0 0 0,0 0 0 0 0,1-1 0 0 0,-1 1 0 0 0,0 0-2 0 0,5-5 46 0 0,-1 0 0 0 0,-1 0-1 0 0,1 0 1 0 0,-1 0 0 0 0,0-1-1 0 0,0 1 1 0 0,0-1 0 0 0,-1 0-1 0 0,0 0 1 0 0,0 0 0 0 0,-1 0-1 0 0,1 0-45 0 0,2-18 153 0 0,-1 1-1 0 0,0-16-152 0 0,-2 16 126 0 0,2 0-1 0 0,2-10-125 0 0,1-14 95 0 0,2-8 94 0 0,-6 51-169 0 0,-1 0-1 0 0,0 0 0 0 0,1 1 0 0 0,0-1 0 0 0,-1 0 1 0 0,1 1-1 0 0,1-1 0 0 0,-1 1 0 0 0,0 0 0 0 0,1 0 1 0 0,0 0-1 0 0,1-1-19 0 0,5-6 26 0 0,-8 9-24 0 0,0-1 0 0 0,0 1 0 0 0,0 0 0 0 0,0 0 0 0 0,0 0 0 0 0,0 0-1 0 0,0 0 1 0 0,1 0 0 0 0,-1 0 0 0 0,0 0 0 0 0,1 0 0 0 0,-1 0 0 0 0,0 1-1 0 0,1-1 1 0 0,-1 1 0 0 0,1-1 0 0 0,-1 1 0 0 0,2-1-2 0 0,28-9-62 0 0,-30 10 47 0 0,1 0 0 0 0,-1 0-1 0 0,0 1 1 0 0,0-1 0 0 0,1 0-1 0 0,-1 1 1 0 0,0-1-1 0 0,0 1 1 0 0,0 0 0 0 0,1-1-1 0 0,-1 1 1 0 0,0 0 0 0 0,0 0-1 0 0,0-1 1 0 0,0 1-1 0 0,0 0 1 0 0,-1 0 0 0 0,1 0-1 0 0,0 0 1 0 0,0 0-1 0 0,-1 1 1 0 0,1-1 0 0 0,0 0 15 0 0,14 35-276 0 0,-7-15 220 0 0,3 2 21 0 0,0-4 20 0 0,-1 2-1 0 0,-1-1 0 0 0,0 1 1 0 0,-2 1-1 0 0,3 14 16 0 0,-9-25 7 0 0,1-1 0 0 0,0 1 0 0 0,1-1 1 0 0,0 1-1 0 0,1-1 0 0 0,0 0 0 0 0,1 0 0 0 0,0-1 1 0 0,0 1-1 0 0,3 3-7 0 0,22 31 95 0 0,-26-40-86 0 0,-2-3-7 0 0,-1 1-1 0 0,1-1 1 0 0,0 1 0 0 0,-1-1 0 0 0,0 1-1 0 0,1 0 1 0 0,-1 0 0 0 0,0 0 0 0 0,0-1-1 0 0,0 1 1 0 0,0 0 0 0 0,0 0 0 0 0,-1 0-1 0 0,1 0 1 0 0,0 1 0 0 0,-1-1 0 0 0,0 0-1 0 0,1 0 1 0 0,-1 0 0 0 0,0 0 0 0 0,0 0 0 0 0,0 3-2 0 0,0 13-2148 0 0,0-18-8040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6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6928 0 0,'2'0'121'0'0,"-1"0"1"0"0,0 0-1 0 0,0 1 0 0 0,0-1 1 0 0,0 0-1 0 0,0 1 1 0 0,0-1-1 0 0,0 1 0 0 0,0-1 1 0 0,0 1-1 0 0,0 0 1 0 0,0-1-1 0 0,0 1 0 0 0,0 0 1 0 0,0 0-1 0 0,-1 0 1 0 0,1 0-1 0 0,0-1 0 0 0,-1 1 1 0 0,1 0-1 0 0,0 0 1 0 0,-1 0-1 0 0,1 1 0 0 0,-1-1 1 0 0,1 0-1 0 0,-1 0-121 0 0,10 37 852 0 0,-6-22-506 0 0,21 95-44 0 0,-10-52-50 0 0,-7-27 385 0 0,9 23-637 0 0,-14-45-5 0 0,1 1-197 0 0,1 1 1 0 0,0 0 0 0 0,1-1-1 0 0,1 1 202 0 0,-7-11-8334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7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1 588 5016 0 0,'1'-5'2149'0'0,"4"-8"-1198"0"0,1 4-664 0 0,0-1 0 0 0,-1 1 0 0 0,0-2 0 0 0,0 0-287 0 0,17-33 606 0 0,-17 35-434 0 0,0 0-1 0 0,0 0 0 0 0,-1 0 0 0 0,-1 0 0 0 0,0-1 0 0 0,0 0 1 0 0,0 0-1 0 0,-1 0 0 0 0,-1 0 0 0 0,0 0 0 0 0,0 0 0 0 0,-1 0 1 0 0,-1-4-172 0 0,-1-30 569 0 0,1 27-252 0 0,0 0 0 0 0,1 0 0 0 0,1-4-317 0 0,7-56 2090 0 0,-7 76-2076 0 0,0 1 0 0 0,0-1 1 0 0,0 1-1 0 0,0 0 0 0 0,0-1 0 0 0,1 1 0 0 0,-1 0 0 0 0,0 0 1 0 0,0 0-1 0 0,0 0 0 0 0,1 0 0 0 0,-1 0 0 0 0,0 1 0 0 0,0-1 0 0 0,0 0 1 0 0,0 0-1 0 0,0 1 0 0 0,1 0-14 0 0,1 0 21 0 0,0 1 0 0 0,0-1 0 0 0,1 0 0 0 0,-1 0 0 0 0,0 0 0 0 0,0 0 0 0 0,1 0 0 0 0,-1-1-21 0 0,0 1 9 0 0,0-1 0 0 0,0 1 0 0 0,0 0-1 0 0,-1 0 1 0 0,1 0 0 0 0,0 0 0 0 0,0 0-1 0 0,-1 0 1 0 0,1 1 0 0 0,2 1-9 0 0,1 3 17 0 0,-1 0 1 0 0,1 0-1 0 0,-1 1 1 0 0,0 0-1 0 0,-1 0 0 0 0,2 1-17 0 0,-1 1 20 0 0,1-1-1 0 0,0 1 0 0 0,0-1 0 0 0,3 2-19 0 0,6 5 12 0 0,-1 1-1 0 0,-1 0 1 0 0,0 1 0 0 0,-1 0-1 0 0,-1 1 1 0 0,-1 1 0 0 0,0 1-13 0 0,-7-15 12 0 0,0 0-1 0 0,0-1 0 0 0,0 1 0 0 0,0-1 0 0 0,1 1 0 0 0,2 0-10 0 0,-3-1 8 0 0,1 0-1 0 0,-1 0 0 0 0,0 0 0 0 0,0 1 0 0 0,0-1 0 0 0,1 3-7 0 0,4 10-2 0 0,17 33-26 0 0,-22-46 25 0 0,-1-1 0 0 0,1 1 0 0 0,0-1 0 0 0,0 1 0 0 0,0-1 0 0 0,0 0 0 0 0,0 0 1 0 0,1-1-1 0 0,-1 1 0 0 0,1-1 0 0 0,1 1 3 0 0,10 8-60 0 0,-14-10 62 0 0,0 0 1 0 0,0 0-1 0 0,0 0 1 0 0,0 0 0 0 0,0 0-1 0 0,0 0 1 0 0,1-1-1 0 0,-1 1 1 0 0,0 0-1 0 0,1-1 1 0 0,-1 1 0 0 0,0-1-1 0 0,1 1 1 0 0,-1-1-1 0 0,0 1 1 0 0,1-1 0 0 0,-1 0-1 0 0,1 0 1 0 0,-1 0-1 0 0,1 0 1 0 0,-1 0-1 0 0,1 0 1 0 0,-1 0 0 0 0,1 0-1 0 0,-1-1 1 0 0,0 1-1 0 0,1-1 1 0 0,-1 1 0 0 0,2-1-4 0 0,10-6 29 0 0,-9 6-22 0 0,0-1 0 0 0,0 1-1 0 0,0-1 1 0 0,-1-1 0 0 0,1 1 0 0 0,-1 0-1 0 0,0-1 1 0 0,0 1 0 0 0,1-1 0 0 0,-2 0 0 0 0,1 0-1 0 0,0 0 1 0 0,1-2-6 0 0,3-7 4 0 0,-3 7 1 0 0,0 0 0 0 0,-1-1 1 0 0,0 1-1 0 0,0 0 0 0 0,-1-1 0 0 0,1 0 0 0 0,-1 0 1 0 0,-1 0-1 0 0,1 0-5 0 0,0-14 2 0 0,-1 0 0 0 0,0 1 0 0 0,-2-1 0 0 0,0 0 0 0 0,-2 0 1 0 0,0 0-1 0 0,-1 0 0 0 0,-5-13-2 0 0,1-4 5 0 0,-3-26-5 0 0,1 16 14 0 0,8 39-10 0 0,-1 0 0 0 0,2 0-1 0 0,-1-1 1 0 0,1 1 0 0 0,0 0 0 0 0,1 0 0 0 0,0-1 0 0 0,0 1-1 0 0,1 0-3 0 0,9-10 20 0 0,-1 3-8 0 0,-9 14-112 0 0,1-1-1 0 0,-1 1 0 0 0,1 0 1 0 0,-1 0-1 0 0,1 0 0 0 0,-1 0 0 0 0,1 0 1 0 0,0 0-1 0 0,0 0 0 0 0,-1 0 1 0 0,1 0-1 0 0,0 1 0 0 0,0-1 0 0 0,0 0 1 0 0,0 0-1 0 0,0 1 0 0 0,0-1 1 0 0,1 0 100 0 0,-2 1-287 0 0,2-1-10213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2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313 10 7136 0 0,'0'0'15'0'0,"0"0"0"0"0,0 0-1 0 0,0 0 1 0 0,1 0 0 0 0,-1 0 0 0 0,0 0 0 0 0,0 0 0 0 0,0 0 0 0 0,0 0-1 0 0,1 0 1 0 0,-1 0 0 0 0,0 0 0 0 0,0 0 0 0 0,0 0 0 0 0,1 0 0 0 0,-1 0-1 0 0,0 0 1 0 0,0 0 0 0 0,0 0 0 0 0,0 0 0 0 0,1 0 0 0 0,-1 0 0 0 0,0 0 0 0 0,0 0-1 0 0,0 0 1 0 0,0 0 0 0 0,1-1 0 0 0,-1 1 0 0 0,0 0 0 0 0,0 0 0 0 0,0 0-1 0 0,0 0 1 0 0,0 0 0 0 0,0-1 0 0 0,1 1 0 0 0,-1 0 0 0 0,0 0 0 0 0,0 0-1 0 0,0 0 1 0 0,0-1 0 0 0,0 1 0 0 0,0 0 0 0 0,0 0 0 0 0,0 0 0 0 0,0 0-1 0 0,0-1 1 0 0,0 1 0 0 0,0 0 0 0 0,0 0 0 0 0,0 0 0 0 0,0-1 0 0 0,0 1 0 0 0,0 0-1 0 0,0 0 1 0 0,0 0 0 0 0,0 0 0 0 0,0-1 0 0 0,0 1 0 0 0,0 0 0 0 0,-1 0-1 0 0,1 0 1 0 0,0 0 0 0 0,0-1 0 0 0,0 1 0 0 0,0 0 0 0 0,0 0-15 0 0,0 0 17 0 0,0 0 0 0 0,0 0 0 0 0,-1-1 1 0 0,1 1-1 0 0,0 0 0 0 0,0 0 0 0 0,0 0 1 0 0,0 0-1 0 0,0 0 0 0 0,0 0 0 0 0,0 0 1 0 0,0-1-1 0 0,-1 1 0 0 0,1 0 0 0 0,0 0 1 0 0,0 0-1 0 0,0 0 0 0 0,0 0 0 0 0,0 0 1 0 0,0 0-1 0 0,-1 0 0 0 0,1 0 0 0 0,0 0 1 0 0,0 0-1 0 0,0 0 0 0 0,0 0 0 0 0,0 0 1 0 0,-1 0-1 0 0,1 0 0 0 0,0 0 0 0 0,0 0 1 0 0,0 0-1 0 0,0 0 0 0 0,-1 0 0 0 0,1 0 0 0 0,0 0 1 0 0,0 0-1 0 0,0 0 0 0 0,0 0 0 0 0,0 0 1 0 0,0 0-1 0 0,-1 1 0 0 0,1-1 0 0 0,0 0 1 0 0,0 0-1 0 0,0 0 0 0 0,0 0 0 0 0,0 0 1 0 0,0 0-1 0 0,0 0 0 0 0,0 1 0 0 0,0-1 1 0 0,-1 0-1 0 0,1 0 0 0 0,0 0 0 0 0,0 0 1 0 0,0 0-1 0 0,0 0 0 0 0,0 1 0 0 0,0-1 1 0 0,0 0-1 0 0,0 0 0 0 0,0 0 0 0 0,0 0 1 0 0,0 1-1 0 0,0-1 0 0 0,0 0 0 0 0,0 0 0 0 0,0 0 1 0 0,0 0-18 0 0,3 1 1071 0 0,-4-1-740 0 0,-7 0 161 0 0,-6 1-322 0 0,1 0 0 0 0,-1 1 0 0 0,-11 4-170 0 0,-32 4 224 0 0,33-8-187 0 0,-106 5 254 0 0,106 15 219 0 0,22-3-449 0 0,1 0 1 0 0,1 0-1 0 0,2 18-61 0 0,-1-29 3 0 0,0 5-1 0 0,1 0 0 0 0,1-1 0 0 0,1 5-2 0 0,-1-6 6 0 0,0 1 0 0 0,-1-1 1 0 0,0 0-1 0 0,0 11-6 0 0,-4 35 53 0 0,-3 4-53 0 0,2-26 16 0 0,1 11 19 0 0,3 16-35 0 0,0-12 88 0 0,-1-47-83 0 0,1 0 1 0 0,0 0 0 0 0,0-1 0 0 0,0 1 0 0 0,0 0 0 0 0,0 0 0 0 0,1-1 0 0 0,-1 1-1 0 0,1 0 1 0 0,0-1 0 0 0,0 0 0 0 0,0 1 0 0 0,0-1 0 0 0,0 0 0 0 0,0 0 0 0 0,1 0-1 0 0,-1 0 1 0 0,1-1 0 0 0,-1 1 0 0 0,1-1 0 0 0,0 1 0 0 0,0-1 0 0 0,-1 0 0 0 0,1 0 0 0 0,0 0-1 0 0,0 0 1 0 0,0-1-6 0 0,12 5 9 0 0,-13-4-8 0 0,-1-1 1 0 0,1 1-1 0 0,0-1 1 0 0,-1 1-1 0 0,1-1 0 0 0,-1 1 1 0 0,1-1-1 0 0,0 0 1 0 0,-1 0-1 0 0,1 0 1 0 0,0 0-1 0 0,-1 0 1 0 0,1 0-1 0 0,0 0 1 0 0,-1-1-1 0 0,1 1-1 0 0,20-6 5 0 0,0-1 0 0 0,0-1 0 0 0,-1-1-1 0 0,0-1 1 0 0,-1-1 0 0 0,0-1 0 0 0,4-4-5 0 0,-10 6-137 0 0,-9 7 27 0 0,0 0 1 0 0,-1-1-1 0 0,1 1 1 0 0,-1-1 0 0 0,0 0-1 0 0,0 0 1 0 0,0-1 0 0 0,-1 1-1 0 0,1-1 1 0 0,-1 0 0 0 0,0 1-1 0 0,0-2 1 0 0,0-1 109 0 0,-2 5-8473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7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33 5824 0 0,'0'-1'89'0'0,"-1"0"0"0"0,1 0 0 0 0,0 0-1 0 0,0 0 1 0 0,-1 0 0 0 0,1 1 0 0 0,-1-1 0 0 0,1 0 0 0 0,-1 0 0 0 0,1 0 0 0 0,-1 0 0 0 0,1 0 0 0 0,-1 0 0 0 0,0 1 0 0 0,1-1 0 0 0,-1 0-1 0 0,0 1 1 0 0,0-1 0 0 0,1 0 0 0 0,-1 1 0 0 0,-1-1-89 0 0,1 1 81 0 0,1-1 0 0 0,-1 1 1 0 0,0-1-1 0 0,1 1 0 0 0,-1-1 0 0 0,0 1 0 0 0,1-1 0 0 0,-1 1 1 0 0,1-1-1 0 0,-1 0 0 0 0,1 1 0 0 0,-1-1 0 0 0,1 0 0 0 0,0 1 1 0 0,-1-1-1 0 0,1 0 0 0 0,0 0 0 0 0,-1 1 0 0 0,1-1 0 0 0,0-1-81 0 0,-29 1 766 0 0,26 2-746 0 0,-1 0 0 0 0,1 0 0 0 0,-1 0 1 0 0,1 0-1 0 0,0 0 0 0 0,0 1 0 0 0,-1 0 0 0 0,1-1 1 0 0,0 1-1 0 0,1 0 0 0 0,-1 0 0 0 0,0 1 0 0 0,0 0-20 0 0,-10 6 83 0 0,3-1-42 0 0,1-1 0 0 0,0 1-1 0 0,1 1 1 0 0,0 0 0 0 0,0 0 0 0 0,-1 3-41 0 0,-13 15 10 0 0,12-16-4 0 0,1 1 0 0 0,1 1 1 0 0,0 0-1 0 0,1 0 0 0 0,-3 6-6 0 0,-28 73 424 0 0,29-68-194 0 0,5-12-218 0 0,1 0 0 0 0,0 0 1 0 0,0 0-1 0 0,2 0 0 0 0,-1 0 0 0 0,2 5-12 0 0,2 74 26 0 0,-1-86 4 0 0,0 0 0 0 0,1 0 0 0 0,0 0 1 0 0,0 0-1 0 0,0-1 0 0 0,1 1 0 0 0,0-1 0 0 0,0 0 1 0 0,0 0-1 0 0,0 0 0 0 0,0 0-30 0 0,16 24 186 0 0,-17-26-166 0 0,-1-1 0 0 0,0 1 0 0 0,1-1 0 0 0,-1 1 0 0 0,1-1 0 0 0,-1 0 0 0 0,1 0 0 0 0,0 1 0 0 0,-1-1 0 0 0,1 0 0 0 0,0-1 0 0 0,0 1 0 0 0,0 0 0 0 0,0 0 0 0 0,1-1-20 0 0,32 8 178 0 0,-14-6-129 0 0,1-1 1 0 0,-1-2-1 0 0,0 0 1 0 0,0-1-1 0 0,0-1 0 0 0,0 0 1 0 0,-1-2-1 0 0,1-1 1 0 0,1-1-50 0 0,-14 4-96 0 0,0-1 0 0 0,1 0 1 0 0,-2-1-1 0 0,1 1 0 0 0,0-1 0 0 0,-1-1 0 0 0,0 0 1 0 0,0 0-1 0 0,-1 0 0 0 0,0 0 0 0 0,0-1 0 0 0,0 0 1 0 0,0-1 95 0 0,-6 7-8332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8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6928 0 0,'2'-2'125'0'0,"-1"-1"0"0"0,0 1 0 0 0,1 0 0 0 0,0 0 0 0 0,-1 0 0 0 0,1 0 0 0 0,0 0 0 0 0,0 0 0 0 0,0 1 1 0 0,0-1-1 0 0,0 0 0 0 0,1 1 0 0 0,-1 0 0 0 0,0-1 0 0 0,1 1-125 0 0,0 0 155 0 0,0-1 0 0 0,0 1 0 0 0,-1-1 0 0 0,1 0 1 0 0,-1 0-1 0 0,1 0 0 0 0,-1 0 0 0 0,0 0 0 0 0,0-1 0 0 0,0 1 0 0 0,2-3-155 0 0,-2 2 26 0 0,1 0-1 0 0,-1 0 1 0 0,1 1-1 0 0,0-1 1 0 0,0 1-1 0 0,0 0 1 0 0,0-1-1 0 0,0 1 0 0 0,1 1 1 0 0,-1-1-1 0 0,1 0 1 0 0,-1 1-1 0 0,1 0-25 0 0,14-8 5 0 0,-12 6 41 0 0,0 1-1 0 0,0 0 0 0 0,0 0 0 0 0,1 0 0 0 0,-1 1 1 0 0,0 0-1 0 0,1 0 0 0 0,-1 0 0 0 0,0 1 1 0 0,1 0-1 0 0,-1 0 0 0 0,4 1-45 0 0,11 0 421 0 0,-19 0-400 0 0,0 1 1 0 0,-1-1-1 0 0,1 1 0 0 0,0-1 0 0 0,-1 1 0 0 0,0 0 0 0 0,1 0 0 0 0,-1 0 0 0 0,0 0 0 0 0,0 0 1 0 0,0 0-1 0 0,0 0 0 0 0,0 0 0 0 0,0 2-21 0 0,5 9 4 0 0,-3-6-1 0 0,0 1-1 0 0,0 0 1 0 0,-1 0-1 0 0,0 0 1 0 0,-1 0-1 0 0,0 0 1 0 0,0 0-1 0 0,0 0 1 0 0,-1 0-1 0 0,-1 0 1 0 0,1 1-1 0 0,-1 0-2 0 0,0 22 58 0 0,-3 11 69 0 0,2-31-45 0 0,1 0 0 0 0,1 0 0 0 0,-1 1 0 0 0,2 0-82 0 0,-4 17 102 0 0,2-28-88 0 0,0 1 1 0 0,1 0 0 0 0,-1 0 0 0 0,1 0-1 0 0,0 0 1 0 0,0 0 0 0 0,0 0 0 0 0,0 0 0 0 0,0 0-1 0 0,0 0 1 0 0,0 0 0 0 0,0 0 0 0 0,1 0-1 0 0,-1 0 1 0 0,1 0 0 0 0,0 0 0 0 0,-1 0 0 0 0,1 0-1 0 0,0 0 1 0 0,0-1 0 0 0,1 3-15 0 0,0-1 6 0 0,-1 0 0 0 0,0 0 0 0 0,0 0 0 0 0,-1 0 0 0 0,1 0 0 0 0,-1 0 0 0 0,1 1 0 0 0,-1-1 1 0 0,0 0-1 0 0,0 0 0 0 0,-1 1 0 0 0,1-1 0 0 0,-1 1-6 0 0,1 8-242 0 0,1-13-1491 0 0,0 0-6252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8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5320 0 0,'1'0'52'0'0,"0"0"1"0"0,0 0-1 0 0,0 0 1 0 0,0 0-1 0 0,-1 0 0 0 0,1 0 1 0 0,0-1-1 0 0,0 1 1 0 0,0 0-1 0 0,0 0 0 0 0,0-1 1 0 0,0 1-1 0 0,0-1 1 0 0,0 1-1 0 0,-1 0 1 0 0,1-1-1 0 0,0 0 0 0 0,0 1 1 0 0,-1-1-1 0 0,1 1 1 0 0,0-1-1 0 0,-1 0 0 0 0,1 0 1 0 0,0 1-1 0 0,-1-1 1 0 0,1 0-1 0 0,-1 0 1 0 0,0 0-1 0 0,1 0 0 0 0,-1 1 1 0 0,0-1-1 0 0,1 0 1 0 0,-1 0-1 0 0,0 0 1 0 0,0 0-1 0 0,0 0 0 0 0,0 0 1 0 0,1 0-53 0 0,-1 0 46 0 0,4 18 645 0 0,0-13-646 0 0,-1 1 0 0 0,0-1-1 0 0,0 1 1 0 0,0 0 0 0 0,0 0-1 0 0,-1 0 1 0 0,0 0 0 0 0,0 0 0 0 0,0 0-1 0 0,-1 1 1 0 0,1 0-45 0 0,1 11 174 0 0,0 0 1 0 0,-1 0-1 0 0,-1 1-174 0 0,0-13 42 0 0,0 0 1 0 0,0 0 0 0 0,1-1-1 0 0,-1 1 1 0 0,1-1-1 0 0,0 1 1 0 0,0-1 0 0 0,2 3-43 0 0,6 13 204 0 0,-8-7-1 0 0,-2-12-196 0 0,0 0 1 0 0,0-1-1 0 0,1 1 1 0 0,-1 0-1 0 0,0 0 0 0 0,0 0 1 0 0,0 0-1 0 0,1 0 1 0 0,-1 0-1 0 0,0-1 0 0 0,1 1 1 0 0,-1 0-1 0 0,1 0 0 0 0,-1 0 1 0 0,1-1-1 0 0,-1 1 1 0 0,1 0-1 0 0,0 0-7 0 0,2 2-1240 0 0,-2-2-4985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8.8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6424 0 0,'0'0'344'0'0,"0"23"1529"0"0,5-15-1654 0 0,-4-5-159 0 0,1 0 1 0 0,-1 0-1 0 0,1 0 0 0 0,-1 0 1 0 0,0 0-1 0 0,0 0 0 0 0,0 0 1 0 0,-1 0-1 0 0,1 1 0 0 0,-1-1 0 0 0,0 0 1 0 0,0 1-61 0 0,0-1 23 0 0,0 0 0 0 0,0 0 1 0 0,1 1-1 0 0,-1-1 0 0 0,1 0 1 0 0,-1 0-1 0 0,1 0 0 0 0,0 0 1 0 0,0 0-1 0 0,1 0 0 0 0,-1 0 1 0 0,1 1-24 0 0,2 12 189 0 0,-4-15-172 0 0,1 1 0 0 0,-1-1-1 0 0,0 0 1 0 0,0 0 0 0 0,0 0-1 0 0,1 1 1 0 0,-1-1-1 0 0,1 0 1 0 0,-1 0 0 0 0,1 0-1 0 0,-1 0 1 0 0,1 0 0 0 0,0 0-1 0 0,-1 0 1 0 0,1 0 0 0 0,1 1-17 0 0,-2-1 9 0 0,1-1-1 0 0,-1 1 1 0 0,1 0 0 0 0,-1-1 0 0 0,0 1 0 0 0,1 0 0 0 0,-1-1 0 0 0,1 1 0 0 0,-1 0 0 0 0,0-1 0 0 0,0 1 0 0 0,0 0-1 0 0,1 0 1 0 0,-1 0 0 0 0,0-1 0 0 0,0 1 0 0 0,0 0 0 0 0,0 0 0 0 0,0-1 0 0 0,0 2-9 0 0,0-1 9 0 0,0 0 0 0 0,0 0-1 0 0,0 0 1 0 0,0 1 0 0 0,0-1 0 0 0,0 0 0 0 0,1 0 0 0 0,-1 0 0 0 0,0 0-1 0 0,1 0 1 0 0,-1 0 0 0 0,1 1 0 0 0,0-1-9 0 0,6 9-1337 0 0,-7-10-5291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0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3808 0 0,'0'0'311'0'0,"0"0"-6"0"0,0 0-1 0 0,0 0 12 0 0,0 0 49 0 0,0 0 19 0 0,0 0 5 0 0,0 0-33 0 0,0 0-118 0 0,0 0-32 0 0,0 0-3 0 0,0 0-11 0 0,0 0-57 0 0,0 0-15 0 0,0 0 1 0 0,0 0-10 0 0,0 0-61 0 0,0 0-6 0 0,0 0-1 0 0,0 0 9 0 0,0 0 23 0 0,0 0 5 0 0,2 7 1 0 0,4 26 20 0 0,-3 0 1 0 0,0 0-1 0 0,-2 25-101 0 0,0 9 56 0 0,5 174 135 0 0,-6-205-189 0 0,-1-31-2 0 0,1 1 1 0 0,0 0-1 0 0,0 0 1 0 0,0-1 0 0 0,1 1-1 0 0,0 0 1 0 0,0-1 0 0 0,0 1-1 0 0,1 0 1 0 0,0 1-1 0 0,0-3 1 0 0,-1-1-1 0 0,0 1 1 0 0,0 0 0 0 0,0 0 0 0 0,-1-1 0 0 0,1 1-1 0 0,-1 0 1 0 0,0 0 0 0 0,0 0 0 0 0,-1 1-1 0 0,1 1 8 0 0,-8 10 113 0 0,8-25-1214 0 0,0 8-4551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1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35 4720 0 0,'1'0'135'0'0,"0"0"1"0"0,1 0 0 0 0,-1 0-1 0 0,0 0 1 0 0,1 0 0 0 0,-1-1-1 0 0,0 1 1 0 0,0-1-1 0 0,1 1 1 0 0,-1-1 0 0 0,0 1-1 0 0,0-1 1 0 0,0 0 0 0 0,1 0-136 0 0,-2 1 18 0 0,1 0-16 0 0,0 1-1 0 0,0-1 1 0 0,0 1-1 0 0,1-1 1 0 0,-1 0-1 0 0,0 1 1 0 0,0-1-1 0 0,0 0 1 0 0,0 0-1 0 0,1 0 1 0 0,-1 0-1 0 0,0 0 1 0 0,0 0-1 0 0,0 0 1 0 0,1-1-1 0 0,-1 1 1 0 0,0 0-1 0 0,0-1 1 0 0,0 1-1 0 0,0 0 1 0 0,0-1-1 0 0,1 0 1 0 0,-1 1-1 0 0,0-1-1 0 0,3-1-1 0 0,100-20-15 0 0,-98 21 21 0 0,0 0 0 0 0,0 1 0 0 0,1-1 1 0 0,-1 2-1 0 0,0-1 0 0 0,0 1 0 0 0,6 1-5 0 0,19 1-924 0 0,-30-3-3204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1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72 2208 0 0,'11'-1'419'0'0,"-7"-6"841"0"0,-2-1-886 0 0,0 6-329 0 0,0 1 0 0 0,0 0 0 0 0,0-1 0 0 0,0 1 0 0 0,1 0 0 0 0,-1 0 0 0 0,0 0 0 0 0,1 0 0 0 0,-1 1 0 0 0,1-1 0 0 0,-1 0 0 0 0,1 1-45 0 0,5-2 80 0 0,93-30 404 0 0,-96 30-485 0 0,1 0 0 0 0,-1 1 0 0 0,1 0-1 0 0,0 0 1 0 0,-1 0 0 0 0,1 1 0 0 0,0 0-1 0 0,0 0 1 0 0,4 1 1 0 0,8-1-581 0 0,-1 0-2832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2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71 2400 0 0,'-2'2'58'0'0,"-1"-1"-1"0"0,1 1 1 0 0,0 0 0 0 0,-1-1-1 0 0,1 0 1 0 0,-1 0 0 0 0,1 0 0 0 0,-1 0-1 0 0,0 0 1 0 0,1 0 0 0 0,-1-1-1 0 0,-2 1-57 0 0,3-1 52 0 0,0 1 0 0 0,0-1-1 0 0,0 0 1 0 0,0 1 0 0 0,0-1 0 0 0,0 1-1 0 0,0 0 1 0 0,0 0 0 0 0,0 0 0 0 0,0 0-1 0 0,0 0 1 0 0,0 0 0 0 0,1 0-1 0 0,-1 1 1 0 0,0-1 0 0 0,1 1 0 0 0,-1-1-1 0 0,1 1 1 0 0,0 0 0 0 0,-1-1 0 0 0,0 3-52 0 0,-8 15 190 0 0,6-13-163 0 0,1 0 1 0 0,-1 1-1 0 0,1-1 1 0 0,1 1-1 0 0,-1 0 1 0 0,1-1-1 0 0,1 2-27 0 0,-5 22 55 0 0,2 1-1 0 0,1-1 0 0 0,2 1 1 0 0,1 0-1 0 0,2 14-54 0 0,-1-38 11 0 0,0-1 1 0 0,1 1-1 0 0,0-1 0 0 0,0 1 1 0 0,0-1-1 0 0,1 0 0 0 0,0 0 0 0 0,0 0 1 0 0,0 0-1 0 0,1-1 0 0 0,0 1 0 0 0,0-1 1 0 0,0 0-1 0 0,1 0 0 0 0,-1 0 1 0 0,1-1-1 0 0,1 1 0 0 0,-1-1 0 0 0,0-1 1 0 0,1 1-1 0 0,0-1 0 0 0,2 1-11 0 0,3 1 4 0 0,1 0 1 0 0,1-1-1 0 0,-1-1 0 0 0,0 0 1 0 0,1-1-5 0 0,-7-1 7 0 0,-1 0 1 0 0,1-1-1 0 0,-1 0 1 0 0,1 0 0 0 0,0-1-1 0 0,-1 0 1 0 0,0 1-1 0 0,1-2 1 0 0,-1 1-1 0 0,0-1 1 0 0,1 0 0 0 0,-1 0-1 0 0,2-1-7 0 0,3-2 50 0 0,-1-1 0 0 0,1 1 0 0 0,-1-2 0 0 0,-1 1 1 0 0,1-1-1 0 0,-1-1 0 0 0,0 0 0 0 0,-1 0 0 0 0,6-7-50 0 0,-2-1 219 0 0,0-1 0 0 0,0 0 1 0 0,-2-1-1 0 0,0 0 0 0 0,-1-1 0 0 0,-1 0 1 0 0,-1 0-1 0 0,-1 0 0 0 0,0-1 0 0 0,-1 1 1 0 0,0-15-220 0 0,-4 25 152 0 0,0 1 1 0 0,-1 0 0 0 0,0 0-1 0 0,0 0 1 0 0,-1-1-1 0 0,0 1 1 0 0,-1 0 0 0 0,1 1-1 0 0,-1-1 1 0 0,-1 0-1 0 0,-2-3-152 0 0,2 4 97 0 0,0 0-1 0 0,-1 1 1 0 0,0-1-1 0 0,0 1 0 0 0,0 0 1 0 0,-1 1-1 0 0,0 0 1 0 0,0 0-1 0 0,0 0 0 0 0,-2 0-96 0 0,-5-4 141 0 0,9 6-67 0 0,0 0 0 0 0,0 0 0 0 0,0 1 0 0 0,0 0 0 0 0,0 0-1 0 0,0 0 1 0 0,-1 0 0 0 0,1 0 0 0 0,-1 1 0 0 0,0 0 0 0 0,1 0 0 0 0,-1 0 0 0 0,0 1 0 0 0,-2-1-74 0 0,-7 0 201 0 0,11 1-161 0 0,0-1 1 0 0,0 1-1 0 0,1 0 1 0 0,-1 0-1 0 0,0 0 0 0 0,0 0 1 0 0,0 0-1 0 0,1 1 1 0 0,-1-1-1 0 0,0 1 1 0 0,0 0-1 0 0,1-1 1 0 0,-1 1-1 0 0,0 1 0 0 0,1-1 1 0 0,-1 0-1 0 0,-1 2-40 0 0,3-2 25 0 0,-1 0 0 0 0,1 0 1 0 0,0 0-1 0 0,-1 0 0 0 0,1 0 0 0 0,-1 0 0 0 0,1 0 0 0 0,-1-1 0 0 0,0 1 0 0 0,1 0 0 0 0,-2-1-25 0 0,-14 9-1778 0 0,16-8-6282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2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1 390 4120 0 0,'0'14'10'0'0,"2"0"1"0"0,-1 0-1 0 0,2 0 1 0 0,2 7-11 0 0,-1-2 15 0 0,1 51 264 0 0,-1-46-172 0 0,-1 1-1 0 0,-1-1 1 0 0,-2 0-1 0 0,0 7-106 0 0,0-9 366 0 0,0-21-197 0 0,0-1-2 0 0,0 0-30 0 0,0 0-2 0 0,-3-20 1153 0 0,2 18-1186 0 0,0-1 0 0 0,0 0 0 0 0,0 0 0 0 0,1 1 0 0 0,-1-1 1 0 0,1 0-1 0 0,0 0 0 0 0,-1 0 0 0 0,1 0 0 0 0,0 1 0 0 0,1-1 0 0 0,-1 0 1 0 0,1-2-103 0 0,-1-11 297 0 0,-3-48 238 0 0,1 36-194 0 0,1 0-1 0 0,2-16-340 0 0,8-187 1583 0 0,-7 214-1418 0 0,-1-2 104 0 0,1 0-1 0 0,1 0 0 0 0,3-9-268 0 0,-5 22 56 0 0,1 1 0 0 0,0 0 0 0 0,0 0 0 0 0,0-1-1 0 0,1 2 1 0 0,-1-1 0 0 0,1 0 0 0 0,0 0 0 0 0,1 1-1 0 0,-1 0 1 0 0,1 0 0 0 0,0 0 0 0 0,0 0 0 0 0,1 0-56 0 0,15-14 257 0 0,-18 15-208 0 0,1 0-1 0 0,0 0 1 0 0,0 0 0 0 0,0 0 0 0 0,1 1-1 0 0,-1-1 1 0 0,1 1 0 0 0,-1 0 0 0 0,1 0 0 0 0,0 0-1 0 0,0 1 1 0 0,0-1-49 0 0,20-3 259 0 0,1 1 0 0 0,9 1-259 0 0,-26 2 24 0 0,1 1 0 0 0,0 0 0 0 0,0 1 0 0 0,0 0 0 0 0,0 0 1 0 0,-1 1-1 0 0,1 0 0 0 0,1 1-24 0 0,12 4 35 0 0,-18-6-30 0 0,-1-1 0 0 0,1 1 1 0 0,-1 0-1 0 0,0 0 0 0 0,0 0 1 0 0,0 1-1 0 0,0-1 0 0 0,0 1 1 0 0,0-1-1 0 0,0 1 0 0 0,0 0 1 0 0,0 0-1 0 0,-1 1 0 0 0,1-1 1 0 0,-1 0-1 0 0,0 1 0 0 0,0 0 1 0 0,1-1-1 0 0,-2 1 0 0 0,2 1-5 0 0,-2-2 0 0 0,0 1-1 0 0,0 0 0 0 0,-1 0 0 0 0,1 0 1 0 0,0 0-1 0 0,-1 0 0 0 0,0 0 1 0 0,1 0-1 0 0,-1 0 0 0 0,-1 0 0 0 0,1 0 1 0 0,0 0-1 0 0,-1 0 0 0 0,1 0 1 0 0,-1 0-1 0 0,0-1 0 0 0,0 1 1 0 0,0 0-1 0 0,0 0 0 0 0,-1 0 0 0 0,1-1 1 0 0,-1 1-1 0 0,1-1 1 0 0,-8 12-14 0 0,0-1 0 0 0,-1-1 1 0 0,-11 11 13 0 0,9-9-5 0 0,-19 21-40 0 0,-2-2 0 0 0,-1 0 0 0 0,-12 6 45 0 0,-29 27-51 0 0,72-64 49 0 0,1 1 0 0 0,-1 0 0 0 0,0 0 0 0 0,1 0 0 0 0,0 0 0 0 0,0 0-1 0 0,0 0 1 0 0,-1 3 2 0 0,1-2 3 0 0,0-1-1 0 0,-1 1 0 0 0,1-1 0 0 0,-1 0 0 0 0,1 0 1 0 0,-1 0-1 0 0,-2 2-2 0 0,4-4 3 0 0,0-1 0 0 0,0 1 0 0 0,0 0 0 0 0,1 0 0 0 0,-1 0 0 0 0,0 0 1 0 0,0 0-1 0 0,0 0 0 0 0,1 1 0 0 0,-1-1 0 0 0,1 0 0 0 0,-1 0 0 0 0,1 0 0 0 0,-1 1 0 0 0,1-1 0 0 0,0 0 1 0 0,-1 0-1 0 0,1 1 0 0 0,0-1 0 0 0,0 0 0 0 0,0 1 0 0 0,0-1 0 0 0,0 0 0 0 0,1 1 0 0 0,-1-1 0 0 0,0 0 0 0 0,0 0 1 0 0,1 1-1 0 0,-1-1 0 0 0,1 0 0 0 0,-1 0 0 0 0,1 0 0 0 0,0 1 0 0 0,-1-1 0 0 0,1 0 0 0 0,0 0 0 0 0,0 1-3 0 0,5 5 14 0 0,1 0 0 0 0,-1 0 0 0 0,1 0 0 0 0,1-1 1 0 0,0 1-15 0 0,4 3 19 0 0,-9-7-14 0 0,1 0 0 0 0,-1-1 0 0 0,1 0 0 0 0,0 0 0 0 0,0 0 0 0 0,0 0 0 0 0,0-1 1 0 0,0 1-1 0 0,0-1 0 0 0,0 0 0 0 0,1 0 0 0 0,-1 0 0 0 0,0-1 0 0 0,3 0-5 0 0,11 1 16 0 0,1-2-1 0 0,17-1-15 0 0,6-1 10 0 0,-22 2-4 0 0,-1-1 0 0 0,0-1-1 0 0,15-4-5 0 0,-19 4-5 0 0,0 0-1 0 0,0 1 0 0 0,0 0 0 0 0,0 1 0 0 0,0 1 1 0 0,5 0 5 0 0,-3 0-1900 0 0,0-5-7504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2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5416 0 0,'0'-3'690'0'0,"0"10"460"0"0,0-7-230 0 0,0 0-90 0 0,0 0-358 0 0,0 0-94 0 0,2 16 446 0 0,5-4-749 0 0,-6-10-66 0 0,0 0-1 0 0,0 0 1 0 0,-1 0-1 0 0,1 0 1 0 0,0 0-1 0 0,0 0 1 0 0,-1 0-1 0 0,0 0 1 0 0,1 0-1 0 0,-1 0 1 0 0,0 1-1 0 0,0 0-8 0 0,6 101-221 0 0,-3-63-167 0 0,-2-1 0 0 0,-2 25 388 0 0,-1-17-611 0 0,3 11 611 0 0,-1-18 119 0 0,0-42-11 0 0,0 1-80 0 0,0 0-20 0 0,-1-2-1186 0 0,0 2-4780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2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7 152 7136 0 0,'-3'-6'121'0'0,"0"-3"1072"0"0,10 5 345 0 0,13-3-814 0 0,73-38-653 0 0,-56 25 13 0 0,1 2 1 0 0,29-10-85 0 0,-58 26 37 0 0,1 0 1 0 0,0 0 0 0 0,0 1-1 0 0,0 0 1 0 0,10 1-38 0 0,13-2 70 0 0,-27 1-55 0 0,1 0 0 0 0,-1 0 0 0 0,1 0 0 0 0,-1 1 0 0 0,1 0 0 0 0,-1 0 0 0 0,1 1 0 0 0,-1 0 0 0 0,1 0 0 0 0,-1 0 0 0 0,1 1 0 0 0,-1 0-1 0 0,0 0 1 0 0,0 1 0 0 0,2 1-15 0 0,25 12-1457 0 0,-30-15-5680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0 140 5824 0 0,'0'0'128'0'0,"6"0"129"0"0,4-1-196 0 0,0 0 0 0 0,0 0 0 0 0,0-1 0 0 0,0-1-1 0 0,-1 0 1 0 0,1 0 0 0 0,0-1-61 0 0,7-2-5 0 0,0 0 0 0 0,12-1 5 0 0,-5 3 1 0 0,30-6-12 0 0,-1-1-1 0 0,0-4 1 0 0,21-9 11 0 0,-63 21-3 0 0,-1-1 1 0 0,1 2-1 0 0,0 0 1 0 0,2-1 2 0 0,29-5-14 0 0,-11 6 5 0 0,-27 2 8 0 0,0 0 0 0 0,0 0-1 0 0,-1 0 1 0 0,1-1 0 0 0,0 1 0 0 0,0-1-1 0 0,3-1 2 0 0,9-2-27 0 0,4-2-16 0 0,1 17 51 0 0,-20-10-6 0 0,0-1-1 0 0,0 0 1 0 0,0 1 0 0 0,0-1 0 0 0,0 1 0 0 0,0-1-1 0 0,0 1 1 0 0,0-1 0 0 0,0 1 0 0 0,0 0 0 0 0,0-1-1 0 0,-1 1 1 0 0,1 0 0 0 0,0 0 0 0 0,-1-1 0 0 0,1 1 0 0 0,0 0-1 0 0,-1 0 1 0 0,1 0 0 0 0,-1 0 0 0 0,1 0 0 0 0,-1 0-1 0 0,1 0 1 0 0,-1 0 0 0 0,0 0 0 0 0,0 0 0 0 0,1 0-1 0 0,-1 1 1 0 0,0-1 0 0 0,0 0 0 0 0,0 0-2 0 0,2 35 105 0 0,-3 150 581 0 0,2-90-357 0 0,10 1 173 0 0,-11-93-465 0 0,1-1 0 0 0,0 0-1 0 0,-1 0 1 0 0,2 0-1 0 0,-1 1 1 0 0,0-1-1 0 0,0 0 1 0 0,1-1 0 0 0,0 1-1 0 0,0 0-36 0 0,-1 0 65 0 0,1 0-1 0 0,0-1 1 0 0,-1 1-1 0 0,1 0 1 0 0,-1 0 0 0 0,0 1-1 0 0,0-1 1 0 0,-1 0-1 0 0,1 0 1 0 0,0 0-1 0 0,-1 2-64 0 0,0 2 54 0 0,0-6-16 0 0,-1 0 0 0 0,1 1 1 0 0,0-1-1 0 0,0 0 0 0 0,0 0 0 0 0,0 1 1 0 0,0-1-1 0 0,0 0 0 0 0,0 0 0 0 0,1 1 1 0 0,-1-1-1 0 0,0 0 0 0 0,1 0 0 0 0,-1 0 1 0 0,1 1-1 0 0,-1-1 0 0 0,1 0 0 0 0,0 0 1 0 0,-1 0-1 0 0,1 0 0 0 0,0 0 0 0 0,0 0 1 0 0,0 0-39 0 0,2 3 39 0 0,-2-3 35 0 0,0-8-1398 0 0,-1 7-5089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3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0 5416 0 0,'0'1'14'0'0,"0"-1"0"0"0,0 0 0 0 0,0 0 0 0 0,0 1 0 0 0,0-1 0 0 0,0 0 0 0 0,0 1 0 0 0,1-1 0 0 0,-1 0 0 0 0,0 1-1 0 0,0-1 1 0 0,0 0 0 0 0,0 0 0 0 0,0 1 0 0 0,1-1 0 0 0,-1 0 0 0 0,0 0 0 0 0,0 1 0 0 0,0-1 0 0 0,1 0 0 0 0,-1 0 0 0 0,0 0 0 0 0,0 1 0 0 0,1-1 0 0 0,-1 0 0 0 0,0 0 0 0 0,1 0 0 0 0,-1 0 0 0 0,0 0-14 0 0,8 8 541 0 0,-6 1-297 0 0,0-1-1 0 0,0 1 0 0 0,-1 0 0 0 0,-1 0 0 0 0,1 0 0 0 0,-1-1 1 0 0,-1 8-244 0 0,1 34 31 0 0,5 24-23 0 0,-3-43-4 0 0,0 0 0 0 0,2 1-4 0 0,18 134 8 0 0,-20-148-8 0 0,-2-14 0 0 0,0 0 0 0 0,0 0 0 0 0,1 0 0 0 0,-1 0 0 0 0,1 0 0 0 0,0 0 0 0 0,0 0 0 0 0,1 0 0 0 0,-1-1 0 0 0,1 1 0 0 0,6 25 360 0 0,-8-28-338 0 0,0 0 1 0 0,0 1-1 0 0,1-1 0 0 0,-1 0 0 0 0,0 1 0 0 0,0-1 1 0 0,0 0-1 0 0,-1 1 0 0 0,1-1 0 0 0,0 0 1 0 0,0 1-1 0 0,-1-1 0 0 0,1 0 0 0 0,-1 1 0 0 0,1-1 1 0 0,-1 0-1 0 0,1 0 0 0 0,-1 0 0 0 0,0 1-22 0 0,-5-1-916 0 0,5-1-4782 0 0</inkml:trace>
  <inkml:trace contextRef="#ctx0" brushRef="#br0" timeOffset="1">1 323 5416 0 0,'13'-2'140'0'0,"-13"2"-119"0"0,1 0 1 0 0,0 0-1 0 0,-1 0 0 0 0,1-1 0 0 0,0 1 0 0 0,0 0 0 0 0,-1 0 0 0 0,1 0 0 0 0,0 0 0 0 0,-1 0 0 0 0,1 0 0 0 0,0 0 0 0 0,0 0 0 0 0,-1 1 0 0 0,1-1 0 0 0,0 0 0 0 0,-1 0 0 0 0,1 0 0 0 0,0 1 0 0 0,-1-1 0 0 0,1 1-21 0 0,2-1 46 0 0,-1 0 0 0 0,0-1 0 0 0,0 1 0 0 0,0-1 0 0 0,0 1 0 0 0,0-1 0 0 0,0 1-1 0 0,1-1 1 0 0,-2 0 0 0 0,1 0 0 0 0,0 0 0 0 0,0 0 0 0 0,0-1 0 0 0,0 1-1 0 0,0-1-45 0 0,5-6 59 0 0,9-6 77 0 0,6 4-111 0 0,0 1-1 0 0,1 1 1 0 0,0 1-1 0 0,0 1 1 0 0,1 2-1 0 0,18-3-24 0 0,47-10-12 0 0,60-17-932 0 0,-140 31-3400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4.3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0 5416 0 0,'-47'29'43'0'0,"43"-26"56"0"0,0 0 0 0 0,1 0 1 0 0,-1 0-1 0 0,1 0 0 0 0,-1 1 1 0 0,1 0-1 0 0,0-1 0 0 0,1 1 1 0 0,-1 1-100 0 0,-4 4 71 0 0,-2 4 63 0 0,1 1 0 0 0,0 0 1 0 0,-6 14-135 0 0,-11 21 314 0 0,18-36-220 0 0,0 0 0 0 0,1 1-1 0 0,1-1 1 0 0,0 1 0 0 0,1 1-1 0 0,0-1 1 0 0,0 3-94 0 0,0 10 222 0 0,1 0 0 0 0,1 1-1 0 0,1 10-221 0 0,2-31 38 0 0,0 0 0 0 0,0 1 0 0 0,1-1 0 0 0,0 0-1 0 0,1 0 1 0 0,-1 0 0 0 0,1 0 0 0 0,2 3-38 0 0,-1-3 27 0 0,-2-3-16 0 0,0-1 0 0 0,1 0 1 0 0,-1 1-1 0 0,1-1 0 0 0,0 0 0 0 0,0-1 1 0 0,0 1-1 0 0,1 0 0 0 0,-1-1 0 0 0,0 0 1 0 0,1 0-1 0 0,0 0 0 0 0,0 0 0 0 0,1 0-11 0 0,6 3 19 0 0,0-1 0 0 0,1 0-1 0 0,0-1 1 0 0,2 1-19 0 0,-8-4 18 0 0,1 0 0 0 0,-1 0 0 0 0,0 0 0 0 0,0-1 0 0 0,1 0 1 0 0,-1 0-1 0 0,0 0 0 0 0,0-1 0 0 0,3-1-18 0 0,10-3 46 0 0,21-6 41 0 0,18-9-87 0 0,-53 20 1 0 0,-4 0-77 0 0,1 1-1 0 0,-1-1 0 0 0,1 0 1 0 0,-1 1-1 0 0,0-1 1 0 0,0 0-1 0 0,1 0 1 0 0,-1 0-1 0 0,0 0 1 0 0,0 0-1 0 0,0 0 1 0 0,0 0-1 0 0,0 0 1 0 0,0-1-1 0 0,0 1 77 0 0,0-1-5845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4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6016 0 0,'0'0'0'0'0,"0"0"0"0"0,0 4 0 0 0,0-2 480 0 0,2-2-8 0 0,6-2 8 0 0,-2-2-8 0 0,4 1-176 0 0,-1-1 0 0 0,-3 0 0 0 0,14-8 8 0 0,16 0-144 0 0,1-1 8 0 0,-2-1-8 0 0,8 1 16 0 0,7 7-176 0 0,-5-4 8 0 0,-4-9-7352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5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5416 0 0,'-1'1'22'0'0,"0"-1"-1"0"0,1 1 1 0 0,-1 0 0 0 0,1 0 0 0 0,-1 0 0 0 0,1 0-1 0 0,-1 0 1 0 0,1 0 0 0 0,-1-1 0 0 0,1 1 0 0 0,0 0-1 0 0,0 0 1 0 0,-1 0 0 0 0,1 0 0 0 0,0 1 0 0 0,0-1-1 0 0,0 0 1 0 0,0 1-22 0 0,2 26 771 0 0,-1-4-222 0 0,-6 20-286 0 0,2-1 0 0 0,3 38-263 0 0,0 0 3 0 0,5 40-27 0 0,-2-83 24 0 0,-1-31 149 0 0,-2 1-1 0 0,1 0 0 0 0,-1 0 1 0 0,0 0-1 0 0,0 0 0 0 0,-1 0 1 0 0,-1 2-149 0 0,2-10 12 0 0,0 0 1 0 0,0 1 0 0 0,-1-1-1 0 0,1 1 1 0 0,0-1-1 0 0,0 0 1 0 0,0 1-1 0 0,0-1 1 0 0,0 1 0 0 0,0-1-1 0 0,0 1 1 0 0,0-1-1 0 0,0 1 1 0 0,0-1 0 0 0,0 0-1 0 0,0 1 1 0 0,0-1-1 0 0,0 1 1 0 0,0-1 0 0 0,1 1-1 0 0,-1-1 1 0 0,0 0-1 0 0,0 1 1 0 0,0-1 0 0 0,1 1-1 0 0,-1-1 1 0 0,0 0-1 0 0,0 1 1 0 0,1-1 0 0 0,-1 0-1 0 0,0 1 1 0 0,1-1-1 0 0,-1 0 1 0 0,0 0 0 0 0,1 1-1 0 0,-1-1 1 0 0,1 0-1 0 0,-1 0 1 0 0,0 0 0 0 0,1 0-1 0 0,-1 1 1 0 0,1-1-1 0 0,-1 0 1 0 0,1 0 0 0 0,-1 0-1 0 0,0 0 1 0 0,1 0-1 0 0,-1 0 1 0 0,1 0 0 0 0,-1 0-1 0 0,1 0 1 0 0,-1 0-1 0 0,1 0 1 0 0,-1-1-1 0 0,0 1 1 0 0,1 0-13 0 0,0 0 183 0 0,-1-7-655 0 0,0 7-6016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5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6016 0 0,'3'-1'120'0'0,"0"1"0"0"0,0-1 0 0 0,0 0 0 0 0,0 1 0 0 0,0-2 0 0 0,-1 1 0 0 0,1 0 0 0 0,0 0 1 0 0,-1-1-1 0 0,1 1 0 0 0,-1-1 0 0 0,0 0 0 0 0,1 0 0 0 0,-1 0 0 0 0,1-2-120 0 0,0 2 137 0 0,-1 0-1 0 0,0 0 1 0 0,1 0-1 0 0,-1 0 1 0 0,1 0 0 0 0,0 0-1 0 0,0 1 1 0 0,0-1 0 0 0,-1 1-1 0 0,1 0 1 0 0,1 0-1 0 0,-1 0 1 0 0,1 0-137 0 0,42-9 223 0 0,-38 7-200 0 0,0 1 0 0 0,0 0 0 0 0,0 1-1 0 0,1 0 1 0 0,-1 0 0 0 0,0 1 0 0 0,2 0-23 0 0,-1 0-5 0 0,-1 2-1 0 0,1-1 1 0 0,-1 1 0 0 0,0 1 0 0 0,0 0 0 0 0,0 0 0 0 0,0 0 0 0 0,0 1-1 0 0,0 0 1 0 0,-1 0 0 0 0,0 1 0 0 0,0 0 5 0 0,5 5-15 0 0,-1 0-1 0 0,0 0 1 0 0,-1 1 0 0 0,0 1 0 0 0,-1 0-1 0 0,4 6 16 0 0,11 15-76 0 0,-15-21 75 0 0,0 0 1 0 0,-1 1 0 0 0,0-1-1 0 0,-1 1 1 0 0,1 5 0 0 0,17 39 40 0 0,-12-31 57 0 0,-2 1 0 0 0,4 16-97 0 0,-10-27 40 0 0,0 1 48 0 0,0 0 0 0 0,1 14-88 0 0,-5-25 30 0 0,-1 0 1 0 0,1 0-1 0 0,-1 0 0 0 0,0-1 1 0 0,-1 1-1 0 0,0 0 0 0 0,0 0 0 0 0,0 0 1 0 0,0-1-1 0 0,-2 3-30 0 0,-6 18 234 0 0,6-15-135 0 0,-1 0 0 0 0,-1-1 1 0 0,1 1-1 0 0,-6 6-99 0 0,9-14 23 0 0,-1 1 0 0 0,0-1 1 0 0,0 1-1 0 0,-1-1 1 0 0,1 0-1 0 0,0 0 1 0 0,-1 0-1 0 0,0-1 0 0 0,0 1 1 0 0,0-1-1 0 0,0 1 1 0 0,0-1-1 0 0,0 0 0 0 0,-1 0 1 0 0,1 0-1 0 0,-1-1 1 0 0,1 1-1 0 0,-3 0-23 0 0,-27 12 224 0 0,29-11-209 0 0,1-1 1 0 0,-1-1-1 0 0,0 1 1 0 0,0 0-1 0 0,0-1 1 0 0,1 0-1 0 0,-1 0 1 0 0,0 0-1 0 0,-1 0 0 0 0,1-1 1 0 0,0 1-1 0 0,0-1 1 0 0,0 0-1 0 0,0 0 1 0 0,0-1-1 0 0,0 1 1 0 0,-3-2-16 0 0,-22-4 118 0 0,23 5-100 0 0,-1 0 1 0 0,0-1-1 0 0,1 0 0 0 0,-1 0 1 0 0,1 0-1 0 0,0 0 1 0 0,-1-1-1 0 0,1 0 0 0 0,1-1 1 0 0,-1 1-1 0 0,0-1 1 0 0,1 0-1 0 0,-3-4-18 0 0,4 5-82 0 0,0-1-1 0 0,0 0 1 0 0,1 0 0 0 0,0-1-1 0 0,0 1 1 0 0,0-1 0 0 0,0 1 0 0 0,1-1-1 0 0,0 0 1 0 0,0 0 0 0 0,0 0-1 0 0,0 0 1 0 0,1 0 0 0 0,0-1-1 0 0,0 1 1 0 0,0 0 0 0 0,1-1 0 0 0,0 1-1 0 0,0-1 1 0 0,0 1 0 0 0,1 0-1 0 0,1-5 83 0 0,3-10-7566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6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1 5224 0 0,'-3'0'35'0'0,"1"0"-1"0"0,0 1 1 0 0,-1-1 0 0 0,1 1 0 0 0,0-1 0 0 0,0 1-1 0 0,0 0 1 0 0,-1 0 0 0 0,1 0 0 0 0,0 0 0 0 0,0 0-1 0 0,0 1 1 0 0,1-1 0 0 0,-1 0 0 0 0,0 1 0 0 0,0-1-1 0 0,1 1 1 0 0,-1 0 0 0 0,1 0 0 0 0,-2 1-35 0 0,-3 6 90 0 0,1 0 0 0 0,0 0 0 0 0,0 1 1 0 0,0 1-91 0 0,-2 5 1 0 0,-10 17 49 0 0,-10 30-50 0 0,23-50 3 0 0,0-1 1 0 0,1 1 0 0 0,0 0-1 0 0,1 1 1 0 0,1-1-1 0 0,-1 12-3 0 0,2 12 31 0 0,-5 29-31 0 0,5-60 20 0 0,0 1 0 0 0,0-1 0 0 0,1 0 0 0 0,0 1 0 0 0,0-1 0 0 0,0 0 0 0 0,1 0 0 0 0,0 0 0 0 0,0 0 0 0 0,1 0 0 0 0,-1 0 0 0 0,1-1 0 0 0,0 1 0 0 0,1-1 0 0 0,0 0 0 0 0,-1 0 0 0 0,2 0 0 0 0,0 1-20 0 0,-3-4 21 0 0,1 0 0 0 0,-1 1 0 0 0,1-2 0 0 0,-1 1 0 0 0,1 0 0 0 0,0 0 0 0 0,0-1 0 0 0,-1 1 0 0 0,1-1 0 0 0,0 0 0 0 0,1 0 1 0 0,-1 0-1 0 0,0 0 0 0 0,2 0-21 0 0,44 0 180 0 0,-31-1-167 0 0,-9-2 106 0 0,-1 0 0 0 0,0-1 0 0 0,0 0 0 0 0,0 0 0 0 0,0-1 0 0 0,-1 0 1 0 0,1 0-1 0 0,-1-1 0 0 0,6-5-119 0 0,-7 4 177 0 0,0-1 1 0 0,-1 0 0 0 0,1 0-1 0 0,-2 0 1 0 0,1-1 0 0 0,-1 0-1 0 0,0 1 1 0 0,2-10-178 0 0,-3 9 112 0 0,0-1 0 0 0,0 0-1 0 0,-1 0 1 0 0,0 0 0 0 0,-1-1-1 0 0,0 1 1 0 0,-1 0 0 0 0,0 0 0 0 0,0-1-1 0 0,-1 1 1 0 0,0 0 0 0 0,-1-1-112 0 0,-1-8 190 0 0,-2 1-1 0 0,0 0 1 0 0,-1 0 0 0 0,-1 0-1 0 0,-6-11-189 0 0,8 19 104 0 0,-1 0-1 0 0,-1 1 0 0 0,0-1 0 0 0,0 1 1 0 0,0 0-1 0 0,-1 1 0 0 0,-1 0 0 0 0,1 0 1 0 0,-4-1-104 0 0,10 6 37 0 0,0 1 0 0 0,1 0 0 0 0,-1 0 1 0 0,0 0-1 0 0,0 0 0 0 0,0 0 0 0 0,0 0 0 0 0,0 0 1 0 0,-1 1-1 0 0,1-1 0 0 0,0 1 0 0 0,0 0 1 0 0,-1-1-38 0 0,3 1 61 0 0,0 0-1704 0 0,0 0-6819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6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28 363 8336 0 0,'16'10'40'0'0,"-10"-10"281"0"0,-8-9 460 0 0,-1 3-91 0 0,2 5-551 0 0,0-1-1 0 0,0 0 1 0 0,0 1-1 0 0,1-1 1 0 0,-1 0-1 0 0,1 1 1 0 0,-1-1-1 0 0,1 0 1 0 0,0 1-1 0 0,-1-1 1 0 0,1 0-1 0 0,0-1-138 0 0,-7-24 1072 0 0,0 4-808 0 0,0-8-31 0 0,2 5 66 0 0,0 0 0 0 0,2-1 0 0 0,0-10-299 0 0,3 15 168 0 0,0-1 222 0 0,0 0-1 0 0,2 1 1 0 0,1-2-390 0 0,-3 22 54 0 0,1 1 0 0 0,0 0 0 0 0,0-1 0 0 0,0 1 0 0 0,0 0 0 0 0,0 0 0 0 0,0-1 0 0 0,0 1 0 0 0,0 0 0 0 0,0 0 0 0 0,0 0 0 0 0,1 1 0 0 0,-1-1 0 0 0,0 0 0 0 0,1 0-54 0 0,-1 1 27 0 0,-1-1-1 0 0,1 0 1 0 0,0 1-1 0 0,0-1 0 0 0,0 1 1 0 0,0 0-1 0 0,0-1 1 0 0,0 1-1 0 0,0 0 1 0 0,0-1-1 0 0,0 1 0 0 0,0 0 1 0 0,0 0-1 0 0,-1 0 1 0 0,1 0-1 0 0,0 0 1 0 0,0 0-1 0 0,0 0 1 0 0,0 0-1 0 0,0 0 0 0 0,0 1 1 0 0,1-1-27 0 0,7 10 57 0 0,0 1 1 0 0,-1 0 0 0 0,0 0-1 0 0,-1 1 1 0 0,0 0 0 0 0,-1 0-1 0 0,0 1 1 0 0,1 6-58 0 0,16 30 65 0 0,-1-5-51 0 0,11 20-4 0 0,-10-22 19 0 0,-20-34-26 0 0,1 0 1 0 0,0-1-1 0 0,0 1 1 0 0,1-1-1 0 0,0 0 1 0 0,1 0-1 0 0,-1 0 1 0 0,1-1-1 0 0,7 6-3 0 0,-5-6-30 0 0,0-2 0 0 0,1 1 0 0 0,0-1 0 0 0,0-1-1 0 0,0 1 1 0 0,3-1 30 0 0,-11-2-5 0 0,1-1 0 0 0,-1 0 0 0 0,1 0 0 0 0,-1 0 0 0 0,1 0 0 0 0,-1 0 0 0 0,1 0 0 0 0,-1 0 0 0 0,1 0 0 0 0,-1-1 0 0 0,0 1 0 0 0,1-1 0 0 0,-1 1 0 0 0,1-1 0 0 0,-1 1 0 0 0,0-1 0 0 0,1 0 0 0 0,-1 0 0 0 0,0 1-1 0 0,0-1 1 0 0,0 0 0 0 0,1 0 0 0 0,-1 0 0 0 0,0 0 0 0 0,0-1 0 0 0,-1 1 0 0 0,1 0 0 0 0,0 0 0 0 0,0-1 5 0 0,2-2 4 0 0,-1 0 0 0 0,0-1 0 0 0,0 1-1 0 0,0-1 1 0 0,0 1 0 0 0,-1-1 0 0 0,0 0-1 0 0,0 0 1 0 0,0-1-4 0 0,22-171 197 0 0,-21 167-178 0 0,0-1-1 0 0,1 1 1 0 0,3-9-19 0 0,2-10 18 0 0,-8 27-18 0 0,0-1 1 0 0,0 1-1 0 0,1 0 1 0 0,-1 0-1 0 0,1 0 1 0 0,0-1-1 0 0,0 1 1 0 0,-1 0-1 0 0,1 0 1 0 0,1 0-1 0 0,-1 0 1 0 0,0 0-1 0 0,0 1 1 0 0,1-1-1 0 0,-1 0 0 0 0,1 1 1 0 0,-1-1-1 0 0,1 0 1 0 0,0 1-1 0 0,0 0 1 0 0,-1-1-1 0 0,1 1 1 0 0,0 0-1 0 0,0 0 1 0 0,1 0-1 0 0,4-1 19 0 0,-6 2-19 0 0,0-1 1 0 0,-1 1-1 0 0,1 0 1 0 0,0-1-1 0 0,0 1 0 0 0,0 0 1 0 0,0 0-1 0 0,0 0 1 0 0,0 0-1 0 0,0 0 1 0 0,0 0-1 0 0,0 0 0 0 0,0 0 1 0 0,0 0-1 0 0,0 0 1 0 0,0 0-1 0 0,0 1 1 0 0,0-1-1 0 0,0 0 0 0 0,0 1 1 0 0,0-1-1 0 0,0 1 1 0 0,0-1-1 0 0,-1 1 1 0 0,1-1-1 0 0,0 1 0 0 0,0 0 1 0 0,0-1-1 0 0,-1 1 1 0 0,1 1-1 0 0,5 4-5 0 0,0 1 1 0 0,-1 1 0 0 0,0-1 0 0 0,0 1-1 0 0,-1 0 1 0 0,0 0 0 0 0,1 3 4 0 0,20 59-13 0 0,-24-66 13 0 0,10 43-9 0 0,-9-37 7 0 0,0 0 0 0 0,0 0-1 0 0,1-1 1 0 0,0 1-1 0 0,1-1 1 0 0,0 0 0 0 0,5 8 2 0 0,6 14-28 0 0,-13-26 23 0 0,0-1-1 0 0,0 1 1 0 0,0-1-1 0 0,0 1 1 0 0,1-1-1 0 0,0 0 1 0 0,0 0-1 0 0,0 0 0 0 0,3 2 6 0 0,-5-4-1 0 0,1-1-1 0 0,-1 1 0 0 0,1 0 1 0 0,-1 0-1 0 0,0-1 0 0 0,0 1 0 0 0,0 0 1 0 0,0 0-1 0 0,0 0 0 0 0,0 2 2 0 0,0-2-4 0 0,-1 0 0 0 0,1 0 0 0 0,0-1-1 0 0,0 1 1 0 0,-1 0 0 0 0,1-1 0 0 0,0 1 0 0 0,1-1 0 0 0,-1 1-1 0 0,0-1 1 0 0,0 1 0 0 0,1-1 0 0 0,-1 0 0 0 0,0 0-1 0 0,2 1 5 0 0,19 13-2278 0 0,-19-14-8555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6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1 412 9144 0 0,'3'-4'126'0'0,"0"0"1"0"0,0 0-1 0 0,0 0 1 0 0,-1 0-1 0 0,1 0 0 0 0,-1-1 1 0 0,0 1-1 0 0,0-1 1 0 0,0-4-127 0 0,11-47 1859 0 0,-8 29-1383 0 0,7-19 212 0 0,2 1 0 0 0,8-15-688 0 0,-15 42 163 0 0,-2 4-41 0 0,0 1 0 0 0,1-1-1 0 0,8-11-121 0 0,-11 20 37 0 0,0 1 0 0 0,0 0 0 0 0,0 1-1 0 0,0-1 1 0 0,1 1 0 0 0,0-1 0 0 0,0 1 0 0 0,0 0-1 0 0,0 0 1 0 0,0 1 0 0 0,0-1 0 0 0,1 1 0 0 0,2-1-37 0 0,-6 3 9 0 0,0-1 0 0 0,1 1 1 0 0,-1 0-1 0 0,0 0 0 0 0,0 0 0 0 0,1 0 1 0 0,-1 0-1 0 0,0 0 0 0 0,0 1 1 0 0,0-1-1 0 0,1 0 0 0 0,-1 0 1 0 0,0 1-1 0 0,0-1 0 0 0,0 1 1 0 0,0-1-1 0 0,0 1 0 0 0,0 0 1 0 0,0-1-1 0 0,0 1 0 0 0,0 0 1 0 0,0 0-1 0 0,0-1 0 0 0,0 1 1 0 0,0 0-1 0 0,0 0 0 0 0,-1 0 1 0 0,2 1-10 0 0,12 10 33 0 0,-11-8-26 0 0,1 0 0 0 0,-1 0-1 0 0,0 0 1 0 0,0 1 0 0 0,-1-1-1 0 0,1 1 1 0 0,-1 0 0 0 0,0-1 0 0 0,-1 1-1 0 0,1 0 1 0 0,0 4-7 0 0,5 8 22 0 0,18 48 134 0 0,-1 7-156 0 0,-10-20 179 0 0,-11-37-20 0 0,1 0 0 0 0,0 0 0 0 0,1-1 1 0 0,1 1-1 0 0,6 10-159 0 0,2 9 305 0 0,-13-29-244 0 0,1 0-1 0 0,0 0 1 0 0,0 0 0 0 0,1 0-1 0 0,-1 0 1 0 0,1 0 0 0 0,0-1-1 0 0,2 3-60 0 0,-1-2 54 0 0,0 0-1 0 0,-1 0 0 0 0,1 0 0 0 0,-1 0 0 0 0,0 1 0 0 0,-1-1 0 0 0,1 1 0 0 0,-1 1-53 0 0,0-3 15 0 0,5 11 105 0 0,-6-13-97 0 0,0 0 0 0 0,0 1 1 0 0,0-1-1 0 0,0 0 0 0 0,0 0 1 0 0,0 1-1 0 0,-1-1 0 0 0,1 1 0 0 0,-1-1 1 0 0,0 0-1 0 0,0 1 0 0 0,0 0-23 0 0,1-3-5 0 0,-1 0 1 0 0,0 1-1 0 0,0-1 0 0 0,0 0 0 0 0,0 0 0 0 0,0 0 1 0 0,0 0-1 0 0,0 1 0 0 0,0-1 0 0 0,0 0 0 0 0,0 0 1 0 0,0 0-1 0 0,0 1 0 0 0,1-1 0 0 0,-1 0 0 0 0,0 0 1 0 0,-1 0-1 0 0,1 1 0 0 0,0-1 0 0 0,0 0 0 0 0,0 0 1 0 0,0 0-1 0 0,0 0 0 0 0,0 1 0 0 0,0-1 0 0 0,0 0 1 0 0,0 0-1 0 0,0 0 0 0 0,0 1 0 0 0,0-1 0 0 0,-1 0 1 0 0,1 0-1 0 0,0 0 0 0 0,0 0 0 0 0,0 0 0 0 0,0 0 1 0 0,0 1-1 0 0,-1-1 0 0 0,1 0 0 0 0,0 0 0 0 0,0 0 1 0 0,0 0-1 0 0,0 0 0 0 0,-1 0 0 0 0,1 0 0 0 0,0 0 1 0 0,0 0-1 0 0,0 0 0 0 0,-1 0 0 0 0,1 0 0 0 0,0 0 1 0 0,0 0-1 0 0,0 0 0 0 0,-1 0 0 0 0,1 0 0 0 0,0 0 1 0 0,0 0-1 0 0,0 0 0 0 0,0 0 5 0 0,-5 0-2269 0 0,4 0-8889 0 0</inkml:trace>
  <inkml:trace contextRef="#ctx0" brushRef="#br0" timeOffset="1">96 361 8640 0 0,'0'0'288'0'0,"0"0"0"0"0,0-1 921 0 0,0 1-1196 0 0,0 1 1 0 0,0-1-1 0 0,0 0 1 0 0,0 0-1 0 0,0 0 0 0 0,0 0 1 0 0,0 0-1 0 0,0 1 1 0 0,0-1-1 0 0,0 0 1 0 0,0 0-1 0 0,0 0 0 0 0,0 0 1 0 0,1 0-1 0 0,-1 0 1 0 0,0 1-1 0 0,0-1 0 0 0,0 0 1 0 0,0 0-1 0 0,0 0 1 0 0,0 0-1 0 0,0 0 0 0 0,1 0 1 0 0,-1 0-1 0 0,0 0 1 0 0,0 0-1 0 0,0 0 1 0 0,0 1-1 0 0,0-1 0 0 0,1 0 1 0 0,-1 0-1 0 0,0 0 1 0 0,0 0-1 0 0,0 0 0 0 0,0 0 1 0 0,1 0-1 0 0,-1 0 1 0 0,0 0-1 0 0,0 0 0 0 0,0 0 1 0 0,0-1-1 0 0,0 1 1 0 0,1 0-1 0 0,-1 0 0 0 0,0 0 1 0 0,0 0-1 0 0,0 0 1 0 0,0 0-1 0 0,0 0 1 0 0,1 0-1 0 0,-1 0-13 0 0,11-6 2 0 0,-9 5 41 0 0,23-10-43 0 0,0 2-1 0 0,1 0 0 0 0,-1 2 1 0 0,2 1-1 0 0,16-2 1 0 0,11-3-33 0 0,12-1 0 0 0,-43 9-532 0 0,1-2 0 0 0,-1 0 0 0 0,13-5 565 0 0,-11-1-6718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7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3616 0 0,'1'9'152'0'0,"0"0"0"0"0,0 0 0 0 0,1 0 0 0 0,2 7-152 0 0,5 27 648 0 0,-7-23-309 0 0,2 0 0 0 0,1-1 0 0 0,0 1 0 0 0,1-1-1 0 0,7 14-338 0 0,0-11 218 0 0,-11-19-212 0 0,0-1 1 0 0,0 2 0 0 0,0-1-1 0 0,0 0 1 0 0,-1 0 0 0 0,1 0-1 0 0,-1 1 1 0 0,0-1 0 0 0,0 1-1 0 0,0-1 1 0 0,-1 2-7 0 0,1-2 36 0 0,0 0 0 0 0,0 0 0 0 0,0 0 0 0 0,0 1 0 0 0,1-1 0 0 0,-1-1 0 0 0,1 1 0 0 0,1 2-36 0 0,8 16 277 0 0,-7-20-1053 0 0,-3-1-3974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3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5 716 7432 0 0,'0'0'12'0'0,"0"1"0"0"0,0-1 1 0 0,0 1-1 0 0,0-1 0 0 0,0 0 1 0 0,0 1-1 0 0,0-1 0 0 0,0 1 1 0 0,0-1-1 0 0,0 0 0 0 0,-1 1 1 0 0,1-1-1 0 0,0 1 0 0 0,0-1 1 0 0,0 0-1 0 0,0 1 0 0 0,-1-1 1 0 0,1 0-1 0 0,0 1 0 0 0,0-1 1 0 0,-1 0-1 0 0,1 1 0 0 0,0-1 1 0 0,-1 0-1 0 0,1 1-12 0 0,7-5 434 0 0,1-37 1413 0 0,3 7-1753 0 0,-2 0 1 0 0,3-26-95 0 0,11-41 567 0 0,-9 39-109 0 0,-10 44-305 0 0,0 0 0 0 0,1 0 0 0 0,1 1-1 0 0,4-9-152 0 0,23-55 483 0 0,-25 57-257 0 0,1 0 1 0 0,2 1-1 0 0,0 1 0 0 0,1-1 1 0 0,11-13-227 0 0,-10 23 227 0 0,3-7 51 0 0,-16 19-262 0 0,1 0-1 0 0,-1 0 1 0 0,1 0 0 0 0,0 0-1 0 0,-1 1 1 0 0,1-1-1 0 0,0 0 1 0 0,-1 0 0 0 0,1 1-1 0 0,0-1 1 0 0,0 0-1 0 0,0 1 1 0 0,-1-1 0 0 0,1 1-1 0 0,0-1 1 0 0,0 1-1 0 0,0 0 1 0 0,0-1 0 0 0,0 1-1 0 0,0 0 1 0 0,0 0-1 0 0,0-1 1 0 0,0 1 0 0 0,0 0-1 0 0,0 0 1 0 0,0 0-1 0 0,0 0 1 0 0,0 0 0 0 0,0 1-1 0 0,0-1 1 0 0,0 0-16 0 0,5 0 107 0 0,-5 0-80 0 0,0 0 1 0 0,0-1-1 0 0,0 1 0 0 0,0 0 1 0 0,0-1-1 0 0,0 1 0 0 0,0-1 1 0 0,0 1-1 0 0,0-1 0 0 0,0 1 1 0 0,0-1-1 0 0,0 0 0 0 0,0 1 1 0 0,0-1-28 0 0,-1 0 8 0 0,0 1-1 0 0,1-1 1 0 0,-1 1 0 0 0,1-1 0 0 0,-1 1 0 0 0,1-1 0 0 0,-1 1 0 0 0,0 0-1 0 0,1-1 1 0 0,0 1 0 0 0,-1 0 0 0 0,1-1 0 0 0,-1 1 0 0 0,1 0 0 0 0,-1 0-1 0 0,1 0 1 0 0,-1-1 0 0 0,1 1 0 0 0,0 0 0 0 0,-1 0 0 0 0,1 0 0 0 0,0 0-1 0 0,-1 0 1 0 0,1 0 0 0 0,-1 0 0 0 0,1 0 0 0 0,0 0 0 0 0,-1 1 0 0 0,1-1-1 0 0,-1 0 1 0 0,1 0 0 0 0,-1 0 0 0 0,1 1 0 0 0,-1-1 0 0 0,1 0 0 0 0,0 1-1 0 0,-1-1 1 0 0,0 0 0 0 0,1 1-8 0 0,6 7 30 0 0,-1-1 0 0 0,0 1 0 0 0,-1 0-1 0 0,0 0 1 0 0,0 1 0 0 0,-1 0 0 0 0,1 2-30 0 0,3 10-8 0 0,0 0 1 0 0,2 16 7 0 0,18 57-127 0 0,4 0 0 0 0,21 38 127 0 0,-24-70 40 0 0,10 11-40 0 0,-30-56 86 0 0,21 28 155 0 0,-28-33-139 0 0,-1-6-58 0 0,12-5-154 0 0,-19-10-1967 0 0,6 8-7579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7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0 548 7936 0 0,'1'-1'43'0'0,"0"-1"0"0"0,0 1 0 0 0,0 0 0 0 0,-1 0 0 0 0,2 0 0 0 0,-1 0 0 0 0,0-1 0 0 0,0 1 0 0 0,0 1 0 0 0,0-1-1 0 0,1 0 1 0 0,-1 0 0 0 0,0 0 0 0 0,1 1 0 0 0,-1-1 0 0 0,1 1 0 0 0,-1-1-43 0 0,1 0 67 0 0,1 0 0 0 0,-1 0-1 0 0,0 0 1 0 0,0 0 0 0 0,0 0-1 0 0,-1 0 1 0 0,1-1 0 0 0,0 1-1 0 0,0-1 1 0 0,-1 1 0 0 0,1-1-1 0 0,-1 0 1 0 0,1 0 0 0 0,-1 1-1 0 0,1-3-66 0 0,13-28 706 0 0,6-12 1331 0 0,6-26-2037 0 0,-17 33 601 0 0,-7 26-370 0 0,0 0 0 0 0,1 0 1 0 0,3-10-232 0 0,0 5 302 0 0,-1 0 0 0 0,0-1 0 0 0,0-9-302 0 0,-2 9 323 0 0,1 0 0 0 0,1 0 1 0 0,4-7-324 0 0,-7 17 93 0 0,0 1 44 0 0,0-1 0 0 0,0 1 1 0 0,1 0-1 0 0,3-5-137 0 0,-6 10 35 0 0,0 0 0 0 0,0-1-1 0 0,1 1 1 0 0,-1 0-1 0 0,0 0 1 0 0,0 0-1 0 0,0 0 1 0 0,1 1-1 0 0,-1-1 1 0 0,0 0-1 0 0,1 0 1 0 0,-1 1-1 0 0,1-1 1 0 0,-1 1 0 0 0,1-1-1 0 0,-1 1 1 0 0,1 0-1 0 0,-1-1 1 0 0,1 1-1 0 0,-1 0 1 0 0,1 0-1 0 0,-1 0 1 0 0,1 0-1 0 0,0 1-34 0 0,0-1 12 0 0,-1 2-1 0 0,1-1 0 0 0,0 0 0 0 0,0 0 1 0 0,-1 0-1 0 0,1 1 0 0 0,-1-1 0 0 0,1 1 0 0 0,-1-1 1 0 0,0 1-1 0 0,0-1 0 0 0,1 1 0 0 0,-1 0 1 0 0,0 0-1 0 0,0 0-11 0 0,14 30 58 0 0,7 39 3 0 0,-18-53-52 0 0,1-1-1 0 0,1 1 0 0 0,0-1 0 0 0,1-1 1 0 0,6 9-9 0 0,-4-8 7 0 0,2-1 0 0 0,0-1 0 0 0,1 1 1 0 0,1-2-1 0 0,9 9-7 0 0,-8-10 3 0 0,-9-7 2 0 0,0-1 1 0 0,0 0 0 0 0,1 0-1 0 0,-1 0 1 0 0,1-1-1 0 0,0 0 1 0 0,1 0 0 0 0,-1 0-1 0 0,1-1 1 0 0,-1 0 0 0 0,1 0-1 0 0,0-1 1 0 0,3 1-6 0 0,3-1 11 0 0,1 1-5 0 0,0-1 0 0 0,1 0 0 0 0,11-1-6 0 0,-22-1 0 0 0,0 0 0 0 0,0 0 0 0 0,0-1 0 0 0,0 0 0 0 0,0 0-1 0 0,0 0 1 0 0,-1 0 0 0 0,1 0 0 0 0,0-1 0 0 0,0 0 0 0 0,-1 0 0 0 0,1 0 0 0 0,-1 0 0 0 0,0 0 0 0 0,3-3 0 0 0,22-17 9 0 0,-24 21 6 0 0,-1-1 1 0 0,1 0-1 0 0,-1-1 0 0 0,0 1 0 0 0,0-1 0 0 0,0 1 1 0 0,-1-1-1 0 0,1 0 0 0 0,-1 0 0 0 0,1 0 1 0 0,-1 0-1 0 0,0-1 0 0 0,0 1 0 0 0,0-1 1 0 0,-1 1-1 0 0,1-1 0 0 0,-1 0 0 0 0,0 1 0 0 0,1-4-15 0 0,1-4 79 0 0,-1 0-1 0 0,-1 0 0 0 0,1-1 0 0 0,-2 1 1 0 0,1 0-1 0 0,-2-1 0 0 0,0 1 0 0 0,0-1 0 0 0,-1 1 1 0 0,0 0-1 0 0,-1 0 0 0 0,-2-7-78 0 0,0 5 57 0 0,0 0-1 0 0,-1 0 1 0 0,0 1 0 0 0,-1 0-1 0 0,0 0 1 0 0,-4-3-57 0 0,-5-16 233 0 0,15 27-187 0 0,-1 0 0 0 0,0 0 1 0 0,0 0-1 0 0,0 0 0 0 0,0 0 0 0 0,-1 1 0 0 0,1-1 1 0 0,-2 0-47 0 0,1 0 23 0 0,-1 0 1 0 0,1 0-1 0 0,0 0 0 0 0,1 0 1 0 0,-1 0-1 0 0,1-1 1 0 0,0 1-1 0 0,0-1 0 0 0,-1-3-23 0 0,-6-1 243 0 0,8 9-360 0 0,1-1 0 0 0,-1 1-1 0 0,1 0 1 0 0,0 0-1 0 0,-1 0 1 0 0,1-1 0 0 0,0 1-1 0 0,-1 0 1 0 0,1 0-1 0 0,0-1 1 0 0,-1 1 0 0 0,1 0-1 0 0,0 0 1 0 0,0-1-1 0 0,-1 1 1 0 0,1-1 0 0 0,0 1-1 0 0,0 0 1 0 0,0-1-1 0 0,0 1 1 0 0,-1 0 0 0 0,1-1-1 0 0,0 1 118 0 0,0-2-12478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8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377 40 5520 0 0,'-82'-6'3428'0'0,"57"5"-2570"0"0,17 0-714 0 0,0 1 1 0 0,0 0-1 0 0,0 0 0 0 0,0 0 1 0 0,1 1-1 0 0,-1 0 1 0 0,0 1-1 0 0,0 0 1 0 0,1 0-1 0 0,-1 0 0 0 0,1 1 1 0 0,0 1-1 0 0,0-1 1 0 0,-2 2-145 0 0,-21 12 70 0 0,24-14-61 0 0,0 0 0 0 0,0 1 1 0 0,0-1-1 0 0,0 1 0 0 0,1 0 0 0 0,0 0 0 0 0,0 1 0 0 0,0 0 0 0 0,0 0 0 0 0,1 0 1 0 0,0 0-1 0 0,-4 5-9 0 0,5-3 1 0 0,-4 5 9 0 0,0 2-1 0 0,1-1 0 0 0,0 1 0 0 0,1 0 1 0 0,0 0-1 0 0,1 1 0 0 0,1-1 1 0 0,0 1-1 0 0,0 11-9 0 0,3-19-1 0 0,0-2-7 0 0,-1 0 0 0 0,1 0 0 0 0,0 1 0 0 0,1-1-1 0 0,-1 0 1 0 0,1 1 0 0 0,0-1 0 0 0,0 0 0 0 0,1 0-1 0 0,-1 0 1 0 0,1 0 0 0 0,0 0 0 0 0,1 0-1 0 0,-1-1 1 0 0,1 1 0 0 0,2 2 8 0 0,-2-2-35 0 0,1-1 0 0 0,0 0 0 0 0,0 1 0 0 0,1-1-1 0 0,-1-1 1 0 0,1 1 0 0 0,-1-1 0 0 0,1 0 0 0 0,0 0 0 0 0,4 2 35 0 0,0-2-8 0 0,1 0 0 0 0,0 0-1 0 0,0-1 1 0 0,0 0 0 0 0,9 0 8 0 0,20 2-10 0 0,0-1-1 0 0,30-3 11 0 0,-51-1-5 0 0,0-1 0 0 0,1-1-1 0 0,-1 0 1 0 0,0-1-1 0 0,0-1 1 0 0,-1 0-1 0 0,2-2 6 0 0,-4-1 29 0 0,0-1 0 0 0,-1 0 0 0 0,0-1 0 0 0,0-1 0 0 0,7-7-29 0 0,-19 16 17 0 0,3-2 41 0 0,-1 0 0 0 0,1 0 0 0 0,-1-1 0 0 0,0 0 0 0 0,0 1 0 0 0,-1-1 0 0 0,1 0 0 0 0,-1-1 0 0 0,0 1 0 0 0,0-1 0 0 0,-1 1 0 0 0,0-1 0 0 0,1-2-58 0 0,-2 3 46 0 0,0-1 0 0 0,-1 1 0 0 0,0 0 1 0 0,0 0-1 0 0,0-1 0 0 0,0 1 0 0 0,-1 0 1 0 0,0-1-1 0 0,0 1 0 0 0,0 0 1 0 0,0 0-1 0 0,-1 0 0 0 0,0 0 0 0 0,0 0 1 0 0,-2-2-47 0 0,-3-7 78 0 0,0 2 0 0 0,0-1 0 0 0,-2 1 1 0 0,1 0-1 0 0,-1 1 0 0 0,-1 0 1 0 0,-8-7-79 0 0,-70-66 289 0 0,78 74-2001 0 0,9 10-7037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8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5520 0 0,'1'0'14'0'0,"0"0"1"0"0,0 0-1 0 0,0 0 1 0 0,0 0 0 0 0,0 0-1 0 0,0 1 1 0 0,0-1-1 0 0,-1 0 1 0 0,1 0-1 0 0,0 1 1 0 0,0-1 0 0 0,0 0-1 0 0,0 1 1 0 0,0-1-1 0 0,-1 1 1 0 0,1-1-1 0 0,0 1 1 0 0,0-1-1 0 0,-1 1 1 0 0,1 0 0 0 0,0-1-1 0 0,-1 1 1 0 0,1 0-1 0 0,-1 0 1 0 0,1-1-1 0 0,-1 1 1 0 0,1 0-1 0 0,-1 0 1 0 0,0 0 0 0 0,1 0-1 0 0,-1-1 1 0 0,0 1-1 0 0,1 0 1 0 0,-1 0-1 0 0,0 0 1 0 0,0 0-1 0 0,0 0 1 0 0,0 0 0 0 0,0 0-1 0 0,0 0-14 0 0,1 8 51 0 0,5 18 17 0 0,-2 0-1 0 0,0 1 1 0 0,-2 0 0 0 0,-2 9-68 0 0,-1 18 55 0 0,-1-25 161 0 0,2-1 0 0 0,1 1-1 0 0,2 3-215 0 0,3-5 299 0 0,-4-21-123 0 0,0 0-1 0 0,-1 0 1 0 0,1 0-1 0 0,-2 0 0 0 0,1 5-175 0 0,-1 17 95 0 0,0-29-6092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9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98 5016 0 0,'4'0'0'0'0,"2"0"0"0"0,21-6 0 0 0,-2-5 592 0 0,-2-1 8 0 0,8-3-8 0 0,47-9 408 0 0,-53 18-808 0 0,8-5 16 0 0,0 5-144 0 0,-6 2 8 0 0,-5 4 0 0 0,-3 0 0 0 0,-3-2-96 0 0,-1 2 0 0 0,-7 6 0 0 0,2 0 8 0 0,-10-6-6288 0 0</inkml:trace>
  <inkml:trace contextRef="#ctx0" brushRef="#br0" timeOffset="1">23 304 6328 0 0,'1'1'36'0'0,"0"0"0"0"0,0 0-1 0 0,1 0 1 0 0,-1 1 0 0 0,0-1 0 0 0,1 0 0 0 0,-1-1 0 0 0,1 1 0 0 0,-1 0-1 0 0,1 0 1 0 0,-1-1 0 0 0,1 1 0 0 0,0-1 0 0 0,-1 1 0 0 0,1-1 0 0 0,0 0-1 0 0,0 1 1 0 0,-1-1 0 0 0,1 0 0 0 0,0 0 0 0 0,-1 0 0 0 0,1-1 0 0 0,0 1-1 0 0,0 0 1 0 0,-1-1 0 0 0,1 1 0 0 0,0-1 0 0 0,-1 1 0 0 0,1-1 0 0 0,0 0-36 0 0,21-4 322 0 0,5 1-37 0 0,0-1-1 0 0,15-5-284 0 0,-16 2 209 0 0,1 3 0 0 0,13-2-209 0 0,-6 4 85 0 0,25-3-487 0 0,6 2 402 0 0,-61 4-5996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29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54 2608 0 0,'0'-1'52'0'0,"0"0"0"0"0,-1 0-1 0 0,1 1 1 0 0,-1-1 0 0 0,1 0 0 0 0,0 0 0 0 0,-1 0-1 0 0,1 1 1 0 0,-1-1 0 0 0,0 0 0 0 0,1 1 0 0 0,-1-1-1 0 0,0 0 1 0 0,1 1 0 0 0,-1-1 0 0 0,0 1 0 0 0,0-1-1 0 0,1 1 1 0 0,-2-1-52 0 0,-20-10 1703 0 0,12 5-1094 0 0,5 3-552 0 0,-1 0 1 0 0,1 0-1 0 0,0 1 0 0 0,-1 0 1 0 0,1 0-1 0 0,-1 0 1 0 0,0 0-1 0 0,0 1 0 0 0,0 0 1 0 0,0 0-1 0 0,0 1 1 0 0,0-1-1 0 0,0 1 0 0 0,0 1 1 0 0,0-1-1 0 0,0 1 1 0 0,0 0-1 0 0,1 0 0 0 0,-1 1 1 0 0,0 0-1 0 0,-2 1-57 0 0,-10 4 3 0 0,13-5-4 0 0,-1-1 1 0 0,1 1-1 0 0,0 1 1 0 0,0-1-1 0 0,0 1 0 0 0,0 0 1 0 0,1 0-1 0 0,-1 0 1 0 0,1 1-1 0 0,-1 0 0 0 0,1 0 1 0 0,0 0-1 0 0,1 0 1 0 0,-1 0-1 0 0,1 1 0 0 0,-2 3 1 0 0,1-2-1 0 0,0 0 0 0 0,1 1 0 0 0,0 0 0 0 0,0 0 0 0 0,1 0 0 0 0,-2 5 1 0 0,4-8 3 0 0,-1 0-1 0 0,1 0 0 0 0,0 0 1 0 0,0-1-1 0 0,1 1 0 0 0,-1 0 1 0 0,1 0-1 0 0,0 0 0 0 0,0 0 1 0 0,0-1-1 0 0,0 1 0 0 0,0 0 1 0 0,1-1-1 0 0,1 2-2 0 0,0 2 6 0 0,4 8 16 0 0,0-1-1 0 0,1-1 1 0 0,0 1 0 0 0,1-1-1 0 0,1-1 1 0 0,10 12-22 0 0,-2-6 56 0 0,0 0 0 0 0,6 10-56 0 0,29 31 53 0 0,-46-50-47 0 0,-4-5-5 0 0,0 0 0 0 0,0 0 0 0 0,0 0 0 0 0,0 1 0 0 0,-1-1-1 0 0,1 1 1 0 0,-1 0 0 0 0,-1 0 0 0 0,1 0 0 0 0,-1 0 0 0 0,1 0 0 0 0,-1 0-1 0 0,-1 0 1 0 0,1 0 0 0 0,-1 3-1 0 0,0-6 1 0 0,0 0-1 0 0,-1-1 1 0 0,1 1-1 0 0,-1 0 0 0 0,0-1 1 0 0,1 1-1 0 0,-1-1 1 0 0,0 1-1 0 0,0-1 1 0 0,0 1-1 0 0,0-1 1 0 0,0 0-1 0 0,0 1 1 0 0,0-1-1 0 0,-1 0 1 0 0,1 0-1 0 0,0 0 1 0 0,-1 0-1 0 0,1 0 0 0 0,-1 0 1 0 0,1 0-1 0 0,-1 0 1 0 0,1-1-1 0 0,-1 1 1 0 0,0-1-1 0 0,1 1 1 0 0,-2-1-1 0 0,-8 4 96 0 0,0-1-1 0 0,0-1 1 0 0,-9 1-96 0 0,15-2 65 0 0,-6 0 76 0 0,-1 0-1 0 0,1-1 1 0 0,0 0-1 0 0,0-1 1 0 0,-1 0-1 0 0,-9-3-140 0 0,18 3-17 0 0,0 0 0 0 0,0 0 0 0 0,1 0 1 0 0,-1-1-1 0 0,0 0 0 0 0,1 1 0 0 0,-1-1 0 0 0,1 0 0 0 0,-1 0 0 0 0,1 0 0 0 0,0 0 0 0 0,0-1 1 0 0,0 1-1 0 0,0 0 0 0 0,0-1 0 0 0,1 0 0 0 0,-1 1 0 0 0,1-1 0 0 0,0 0 0 0 0,-1 0 0 0 0,1 0 1 0 0,0 0-1 0 0,1 0 0 0 0,-1 0 17 0 0,0-13-5900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0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6224 0 0,'-2'70'729'0'0,"-10"62"-729"0"0,11-116 2 0 0,0 0 1 0 0,1 0-1 0 0,2 8-2 0 0,-1-8 92 0 0,-1 1 0 0 0,-1 16-92 0 0,1-26 36 0 0,0 0 1 0 0,0 1-1 0 0,1-1 0 0 0,0 0 1 0 0,1 0-1 0 0,1 6-36 0 0,4 25 151 0 0,-7-35-123 0 0,1-1 0 0 0,-1 1 0 0 0,1 0 0 0 0,0-1 1 0 0,0 1-1 0 0,0-1 0 0 0,0 1 0 0 0,1 1-28 0 0,-1-2 51 0 0,0 0 0 0 0,0 0 1 0 0,0 1-1 0 0,0-1 0 0 0,0 0 1 0 0,-1 0-1 0 0,1 1 0 0 0,-1-1 1 0 0,1 0-1 0 0,-1 0 0 0 0,0 1-51 0 0,0 2 76 0 0,1-3-102 0 0,-1 0 0 0 0,0-1 0 0 0,0 1 0 0 0,0 0 0 0 0,0-1-1 0 0,0 1 1 0 0,0 0 0 0 0,0-1 0 0 0,0 1 0 0 0,-1 0 0 0 0,1-1 0 0 0,-1 1 0 0 0,1 0 0 0 0,-1-1-1 0 0,0 2 27 0 0,0-3-5706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0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0 101 5624 0 0,'2'-1'48'0'0,"1"0"0"0"0,-1 0 0 0 0,0 0 0 0 0,0 0 0 0 0,1 1 0 0 0,-1-1 0 0 0,0 1 0 0 0,1 0 0 0 0,-1-1 1 0 0,1 1-1 0 0,-1 0 0 0 0,0 1 0 0 0,1-1 0 0 0,1 0-48 0 0,20-1 408 0 0,223-46 727 0 0,-154 31-653 0 0,73-6-262 0 0,-124 17-982 0 0,36 1 762 0 0,-73 4-5556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1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5520 0 0,'0'1'34'0'0,"0"0"0"0"0,0 0 0 0 0,0 0 0 0 0,0 0 0 0 0,0 0 0 0 0,0-1 0 0 0,0 1 0 0 0,1 0 0 0 0,-1 0 0 0 0,0 0 1 0 0,0 0-1 0 0,1 0 0 0 0,-1 0 0 0 0,0-1 0 0 0,1 1 0 0 0,-1 0 0 0 0,1 0 0 0 0,-1 0 0 0 0,1-1 0 0 0,0 1 0 0 0,-1 0 0 0 0,1 0-34 0 0,3 3 147 0 0,-3-3-79 0 0,-1 1 1 0 0,1 0-1 0 0,-1 0 0 0 0,1 0 1 0 0,-1 0-1 0 0,1 0 0 0 0,-1 0 1 0 0,0 0-1 0 0,0 0 0 0 0,0 0 1 0 0,0 0-1 0 0,0 0 0 0 0,-1 0 1 0 0,1 0-1 0 0,-1 0 1 0 0,1-1-1 0 0,-1 1 0 0 0,0 2-68 0 0,-4 22 420 0 0,5-26-414 0 0,-2 64 259 0 0,3 17-265 0 0,1-36 4 0 0,-2-20-11 0 0,2 0 0 0 0,0-1 0 0 0,3 11 7 0 0,-2-23-3 0 0,0 1 0 0 0,1-1 1 0 0,0 0-1 0 0,1 0 0 0 0,4 8 3 0 0,-5-15 7 0 0,0 1 0 0 0,0 0 0 0 0,0-1-1 0 0,0 0 1 0 0,1 0 0 0 0,0 0 0 0 0,0-1 0 0 0,1 1 0 0 0,-1-1-1 0 0,6 3-6 0 0,1 0 79 0 0,1 0-1 0 0,-1-1 0 0 0,1 0 1 0 0,13 3-79 0 0,-13-4 111 0 0,-11-4-90 0 0,0 0-1 0 0,0 0 1 0 0,0-1-1 0 0,0 1 1 0 0,0-1-1 0 0,0 1 0 0 0,0-1 1 0 0,0 0-1 0 0,0 1 1 0 0,0-1-1 0 0,0 0 1 0 0,0-1-1 0 0,2 1-20 0 0,1-1 72 0 0,0 0-1 0 0,0 1 1 0 0,0-1 0 0 0,0 1-1 0 0,-1 1 1 0 0,1-1 0 0 0,0 1-1 0 0,2 0-71 0 0,-4-2 54 0 0,0 1-1 0 0,0-1 0 0 0,0 0 1 0 0,0 1-1 0 0,0-1 0 0 0,0-1 1 0 0,0 1-1 0 0,0 0 1 0 0,0-1-1 0 0,0 1 0 0 0,-1-1 1 0 0,1 0-1 0 0,0 0 0 0 0,-1 0 1 0 0,0 0-1 0 0,1-1 0 0 0,-1 1-53 0 0,22-16 303 0 0,-22 17-282 0 0,-1 0 0 0 0,1 0-1 0 0,-1-1 1 0 0,0 1 0 0 0,0 0 0 0 0,1 0 0 0 0,-1-1 0 0 0,0 1 0 0 0,0-1 0 0 0,0 1 0 0 0,-1-1 0 0 0,1 1 0 0 0,0-1 0 0 0,0 0 0 0 0,-1 1 0 0 0,1-2-21 0 0,7-32 248 0 0,-5 20-63 0 0,-3 11-133 0 0,1 1 0 0 0,-1-1 0 0 0,0 1 0 0 0,0-1 0 0 0,0 1 0 0 0,-1 0 0 0 0,1-1 0 0 0,-1 1 0 0 0,0 0 0 0 0,0-1 0 0 0,0 1 0 0 0,0 0 0 0 0,-1-1-52 0 0,-24-44 637 0 0,5 11-184 0 0,15 24-288 0 0,0 0 0 0 0,1-1-1 0 0,1 0 1 0 0,0 0 0 0 0,1 0 0 0 0,1 0-1 0 0,0 0 1 0 0,1-1 0 0 0,0 0-165 0 0,1 13-99 0 0,0 1-10 0 0,0-1-1 0 0,0 1 1 0 0,0 0 0 0 0,0-1-1 0 0,0 1 1 0 0,0 0 0 0 0,0-1-1 0 0,0 1 1 0 0,1 0 0 0 0,-1 0-1 0 0,1-1 1 0 0,-1 1 0 0 0,1 0 0 0 0,-1 0-1 0 0,1-1 1 0 0,0 0 109 0 0,0 1-9305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1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0 276 6824 0 0,'6'7'82'0'0,"0"1"0"0"0,0 0-1 0 0,-1 0 1 0 0,-1 1 0 0 0,1 0 0 0 0,-1 0 0 0 0,-1 0 0 0 0,0 0 0 0 0,0 0-1 0 0,1 9-81 0 0,18 46 1414 0 0,-21-58-1367 0 0,0-1 0 0 0,-1 1-1 0 0,1 0 1 0 0,-1 0 0 0 0,0 0 0 0 0,-1 0 0 0 0,1 0 0 0 0,-1-1 0 0 0,-1 2-47 0 0,2-5-30 0 0,-6-22 255 0 0,0 0 1 0 0,1 0-1 0 0,1 0 0 0 0,1-1 1 0 0,1 1-1 0 0,1-1 1 0 0,1-3-226 0 0,-3-30 444 0 0,3 29-183 0 0,0 1 0 0 0,2-1 0 0 0,1 1 1 0 0,3-10-262 0 0,-3 17 75 0 0,0 9-9 0 0,-1-1-1 0 0,1 2 0 0 0,1-1 0 0 0,-1 0 1 0 0,1 1-1 0 0,1-1 0 0 0,-1 1 0 0 0,3-2-65 0 0,9-16 144 0 0,-14 22-127 0 0,-1 1 0 0 0,1 0 1 0 0,0 0-1 0 0,-1 0 1 0 0,1 1-1 0 0,0-1 1 0 0,0 0-1 0 0,0 1 0 0 0,0-1 1 0 0,0 1-1 0 0,1 0 1 0 0,-1-1-1 0 0,0 1 1 0 0,1 0-1 0 0,-1 1 0 0 0,0-1 1 0 0,2 0-18 0 0,18-9 278 0 0,-21 10-252 0 0,0-1 0 0 0,1 1 1 0 0,-1 0-1 0 0,0 0 0 0 0,1-1 0 0 0,-1 1 0 0 0,1 0 0 0 0,-1 0 0 0 0,1 1 0 0 0,-1-1 0 0 0,0 0 0 0 0,1 0 0 0 0,-1 1 0 0 0,0-1 1 0 0,1 0-1 0 0,-1 1 0 0 0,0 0 0 0 0,1-1 0 0 0,-1 1 0 0 0,0 0 0 0 0,0-1 0 0 0,0 1 0 0 0,1 1-26 0 0,31 25 133 0 0,-24-19-84 0 0,5 5 80 0 0,-1 0 1 0 0,-1 1-1 0 0,0 1 1 0 0,-1 0 0 0 0,-1 0-1 0 0,4 9-129 0 0,0-2 150 0 0,1 0 0 0 0,10 11-150 0 0,-23-30 10 0 0,1 0 1 0 0,-1 0-1 0 0,0 0 0 0 0,0 1 1 0 0,-1-1-1 0 0,1 0 0 0 0,-1 1 1 0 0,1-1-1 0 0,-1 1 1 0 0,0 0-1 0 0,-1-1 0 0 0,1 1 1 0 0,-1 0-1 0 0,1 0 0 0 0,-1-1 1 0 0,0 1-1 0 0,0 0 0 0 0,-1 0 1 0 0,1 0-1 0 0,-1-1 1 0 0,0 1-1 0 0,0 0 0 0 0,0-1 1 0 0,0 1-1 0 0,-2 2-10 0 0,-4 8 0 0 0,-1 0 1 0 0,0 0-1 0 0,-1-1 1 0 0,0 0-1 0 0,-6 6 0 0 0,12-16-1 0 0,0 0 0 0 0,-1 0-1 0 0,1-1 1 0 0,0 1 0 0 0,-1-1 0 0 0,0 1-1 0 0,1-1 1 0 0,-1 0 0 0 0,0-1 0 0 0,0 1-1 0 0,0-1 1 0 0,0 0 0 0 0,-2 1 1 0 0,-29 12-8 0 0,31-11 7 0 0,0-1 0 0 0,0 1 0 0 0,0-1 0 0 0,-1 0 0 0 0,1 0-1 0 0,-1-1 1 0 0,1 1 0 0 0,-1-1 0 0 0,0 0 0 0 0,1 0 0 0 0,-1 0 0 0 0,0-1 0 0 0,-2 0 1 0 0,-19 1-8 0 0,-20-1 0 0 0,31 1 6 0 0,14-1 2 0 0,0 0 0 0 0,0 0-1 0 0,0 1 1 0 0,0-1 0 0 0,0 0 0 0 0,0 0 0 0 0,0 0-1 0 0,0 0 1 0 0,0 0 0 0 0,0-1 0 0 0,0 1-1 0 0,1 0 1 0 0,-1 0 0 0 0,0-1 0 0 0,0 1-1 0 0,0 0 1 0 0,0-1 0 0 0,0 1 0 0 0,0-1 0 0 0,1 1-1 0 0,-1-1 1 0 0,0 1 0 0 0,0-1 0 0 0,-1-1-41 0 0,0 0 0 0 0,0 0-1 0 0,1 0 1 0 0,-1 0 0 0 0,0 0 0 0 0,1 0 0 0 0,-1-1 0 0 0,1 1 0 0 0,0 0-1 0 0,0-1 1 0 0,0 1 0 0 0,-1-3 41 0 0,-1-2-1553 0 0,3 5-8345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1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23 7528 0 0,'0'-1'48'0'0,"1"0"1"0"0,-1 0-1 0 0,1 1 1 0 0,-1-1-1 0 0,1 0 1 0 0,-1 0 0 0 0,1 0-1 0 0,-1 1 1 0 0,1-1-1 0 0,-1 0 1 0 0,1 1-1 0 0,0-1 1 0 0,0 0-1 0 0,-1 1 1 0 0,1-1-1 0 0,0 1 1 0 0,0-1 0 0 0,0 1-1 0 0,-1 0 1 0 0,1-1-1 0 0,0 1 1 0 0,1 0-49 0 0,1-3 521 0 0,-4 2-458 0 0,0 1-1 0 0,0-1 1 0 0,0 1 0 0 0,-1-1 0 0 0,1 1-1 0 0,0-1 1 0 0,0 1 0 0 0,0 0-1 0 0,-1-1 1 0 0,1 1 0 0 0,0 0 0 0 0,-1 0-1 0 0,1 0 1 0 0,0 0 0 0 0,0 0-1 0 0,-1 0 1 0 0,1 0 0 0 0,0 1-1 0 0,0-1 1 0 0,-1 0 0 0 0,1 1 0 0 0,0-1-1 0 0,-1 1-62 0 0,-31 15-209 0 0,28-13 323 0 0,-2 1-106 0 0,0 1 0 0 0,1-1 1 0 0,0 1-1 0 0,0 1 0 0 0,1-1 0 0 0,-2 2-8 0 0,-22 20 36 0 0,27-25-32 0 0,-5 3 17 0 0,0 0 1 0 0,0 1 0 0 0,1 0-1 0 0,0 0 1 0 0,0 0 0 0 0,1 1 0 0 0,0-1-1 0 0,-1 2-21 0 0,-11 16 47 0 0,11-15-41 0 0,-1 0-1 0 0,1 1 0 0 0,1 0 0 0 0,-5 8-5 0 0,2 1 11 0 0,6-16-7 0 0,0 1 1 0 0,0 0-1 0 0,0 0 1 0 0,1 0-1 0 0,0 0 1 0 0,0 0-1 0 0,0 0 0 0 0,0 0 1 0 0,0 0-1 0 0,1 0 1 0 0,0 1-1 0 0,0 1-4 0 0,-1 21 30 0 0,0-22-27 0 0,1-1-1 0 0,0 1 1 0 0,0-1 0 0 0,0 0-1 0 0,0 1 1 0 0,1-1-1 0 0,0 1 1 0 0,0-1 0 0 0,1 5-3 0 0,1-2 2 0 0,0-1 0 0 0,0 1 0 0 0,0 0 0 0 0,1-1 1 0 0,0 1-1 0 0,0-1 0 0 0,1 0 0 0 0,0-1 0 0 0,0 1 0 0 0,0-1 1 0 0,0 0-1 0 0,1 0 0 0 0,0-1 0 0 0,0 1 0 0 0,1-1 0 0 0,-1-1 1 0 0,1 1-1 0 0,-1-1 0 0 0,2 0-2 0 0,18 10 5 0 0,-19-9-3 0 0,1 0-1 0 0,0 0 1 0 0,0-1-1 0 0,1 0 1 0 0,-1-1-1 0 0,0 1 1 0 0,9 0-2 0 0,0-1 9 0 0,5 0 63 0 0,0 0-1 0 0,14-1-71 0 0,-15-2 133 0 0,-14 2-76 0 0,0-1 1 0 0,-1-1-1 0 0,1 1 1 0 0,0-1 0 0 0,0 0-1 0 0,-1-1 1 0 0,1 0-58 0 0,23-13 172 0 0,-27 13-150 0 0,1-1 1 0 0,-1 1-1 0 0,1 0 0 0 0,0 1 1 0 0,0-1-1 0 0,0 0 0 0 0,0 1 1 0 0,2 0-23 0 0,-6 1-9 0 0,0 0 0 0 0,1 0 0 0 0,-1 0 0 0 0,0 0 0 0 0,1 0 0 0 0,-1 0 0 0 0,0 0 0 0 0,0 0 1 0 0,1 0-1 0 0,-1 0 0 0 0,0 0 0 0 0,1 0 0 0 0,-1-1 0 0 0,0 1 0 0 0,1 0 0 0 0,-1 0 0 0 0,0 0 0 0 0,0 0 1 0 0,1-1-1 0 0,-1 1 0 0 0,0 0 0 0 0,0 0 0 0 0,1 0 0 0 0,-1-1 0 0 0,0 1 0 0 0,0 0 0 0 0,1 0 0 0 0,-1-1 1 0 0,0 1-1 0 0,0 0 0 0 0,0-1 0 0 0,0 1 0 0 0,0 0 0 0 0,0-1 0 0 0,1 1 0 0 0,-1 0 0 0 0,0 0 0 0 0,0-1 0 0 0,0 1 1 0 0,0 0-1 0 0,0-1 0 0 0,0 1 0 0 0,0-1 9 0 0,0-2-1120 0 0,0 1-6393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3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13 154 7024 0 0,'-6'8'849'0'0,"2"-2"644"0"0,2-9-521 0 0,2 3-472 0 0,22-10 502 0 0,80-20-1131 0 0,-46 13-97 0 0,14-1 226 0 0,-16 5-304 0 0,13-7 304 0 0,2-1-107 0 0,15 5 160 0 0,-8 2-1578 0 0,-53 8-5341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2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7632 0 0,'2'0'0'0'0,"2"0"4"0"0,1 0 1 0 0,-1 0-1 0 0,1-1 0 0 0,-1 1 0 0 0,0-1 1 0 0,1 0-1 0 0,-1 0 0 0 0,3-1-4 0 0,30-5 79 0 0,-14 1-73 0 0,0 1 0 0 0,0 1 0 0 0,1 0 1 0 0,-1 2-1 0 0,2 1-6 0 0,213-11 113 0 0,-200 8-1066 0 0,-30 3-3999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2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13 400 5824 0 0,'1'0'118'0'0,"-1"0"0"0"0,1 0 0 0 0,0 0 1 0 0,0 0-1 0 0,-1 0 0 0 0,1 0 0 0 0,0 0 0 0 0,-1 0 1 0 0,1 0-1 0 0,0 0 0 0 0,-1-1 0 0 0,1 1 0 0 0,0 0 1 0 0,-1 0-1 0 0,1-1 0 0 0,-1 1 0 0 0,1 0 0 0 0,0-1 1 0 0,-1 1-1 0 0,1-1-118 0 0,-4-9 1945 0 0,-2-7-1197 0 0,1-2-287 0 0,0 3-186 0 0,0 0-1 0 0,2-1 1 0 0,0 1-1 0 0,0-1 1 0 0,2 1-1 0 0,0-1 1 0 0,2-13-275 0 0,3-20 534 0 0,-6 43-436 0 0,1 0-1 0 0,1 0 1 0 0,-1 0-1 0 0,1 0 0 0 0,0 0 1 0 0,1 1-1 0 0,-1-1 1 0 0,2 0-1 0 0,-1 1 1 0 0,1-1-1 0 0,-1 1 1 0 0,4-5-98 0 0,-5 10 42 0 0,0 0 0 0 0,-1 1 1 0 0,1-1-1 0 0,0 0 1 0 0,0 1-1 0 0,0-1 0 0 0,0 1 1 0 0,0-1-1 0 0,-1 1 0 0 0,1-1 1 0 0,0 1-1 0 0,0-1 1 0 0,0 1-1 0 0,0 0 0 0 0,0 0 1 0 0,0-1-1 0 0,0 1 1 0 0,0 0-1 0 0,1 0 0 0 0,-1 0 1 0 0,0 0-1 0 0,0 0 1 0 0,0 1-1 0 0,0-1 0 0 0,0 0 1 0 0,0 0-1 0 0,0 1 1 0 0,0-1-1 0 0,0 0 0 0 0,0 1 1 0 0,0-1-1 0 0,-1 1 1 0 0,1-1-1 0 0,0 1 0 0 0,0 0 1 0 0,0-1-1 0 0,0 1 0 0 0,-1 0 1 0 0,1 0-1 0 0,0 0-42 0 0,6 5 167 0 0,0 1 0 0 0,-1 0-1 0 0,0 1 1 0 0,2 3-167 0 0,-1-2-11 0 0,7 10 188 0 0,0 1 0 0 0,1 4-177 0 0,-3-5 179 0 0,1 0-1 0 0,7 8-178 0 0,-15-21 39 0 0,0-1 1 0 0,1 1-1 0 0,0-1 1 0 0,0 0-1 0 0,0 0 0 0 0,1-1 1 0 0,0 1-1 0 0,-1-2 1 0 0,2 1-40 0 0,8 5 12 0 0,-2 0 1 0 0,1 0 0 0 0,9 10-13 0 0,-13-11 0 0 0,10 9 0 0 0,-19-14 0 0 0,0-1 0 0 0,0 0 0 0 0,0 0 0 0 0,0-1 0 0 0,0 1 0 0 0,1 0 0 0 0,-1-1 0 0 0,0 1 0 0 0,1-1 0 0 0,0 0 0 0 0,-1 0 0 0 0,1 0 0 0 0,0 0 0 0 0,-1-1 0 0 0,1 1 0 0 0,0-1 0 0 0,0 1 0 0 0,0-1 0 0 0,1 0 0 0 0,63-4-320 0 0,-64 4 287 0 0,-1-1-1 0 0,1 1 0 0 0,0-1 0 0 0,-1 0 1 0 0,1 1-1 0 0,0-1 0 0 0,-1 0 0 0 0,1-1 1 0 0,-1 1-1 0 0,1 0 0 0 0,-1-1 0 0 0,0 0 1 0 0,2 0 32 0 0,27-27-296 0 0,-24 22 221 0 0,-3 4 88 0 0,-1-1 0 0 0,0 1-1 0 0,0-1 1 0 0,0 0 0 0 0,0 0-1 0 0,-1 0 1 0 0,1 0-1 0 0,-1 0 1 0 0,0 0 0 0 0,0-1-1 0 0,0 1 1 0 0,-1-1 0 0 0,0 0-1 0 0,0 1 1 0 0,0-1-1 0 0,0 0 1 0 0,-1 1 0 0 0,0-1-1 0 0,0 0 1 0 0,0 0-1 0 0,0 0 1 0 0,-1 1 0 0 0,0-1-1 0 0,0 0 1 0 0,0 1 0 0 0,-1-1-1 0 0,1 1 1 0 0,-2-4-12 0 0,-2-4 90 0 0,0-1 0 0 0,1 1 0 0 0,-1-7-90 0 0,3 8 66 0 0,-1-1 0 0 0,-1 2 0 0 0,0-1 0 0 0,-1-2-66 0 0,3 9 12 0 0,0 0-1 0 0,1 0 0 0 0,0 0 1 0 0,0-1-1 0 0,0 1 0 0 0,0 0 1 0 0,1-1-1 0 0,0 1 0 0 0,-1-1 1 0 0,2 1-1 0 0,-1 0 0 0 0,0-1 0 0 0,1 1-11 0 0,5-18-2318 0 0,-5 19-9102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3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65 7232 0 0,'1'0'53'0'0,"0"0"0"0"0,0 0-1 0 0,1 1 1 0 0,-1-1 0 0 0,0 0 0 0 0,0 0 0 0 0,0 1 0 0 0,0-1 0 0 0,0 1 0 0 0,0-1-1 0 0,0 1 1 0 0,0-1 0 0 0,0 1 0 0 0,0 0 0 0 0,0 0 0 0 0,0-1 0 0 0,0 1 0 0 0,0 0 0 0 0,-1 0-1 0 0,1 0 1 0 0,0 0 0 0 0,-1 0 0 0 0,1 0 0 0 0,0 0 0 0 0,-1 0 0 0 0,1 0 0 0 0,-1 0-53 0 0,10 36 2362 0 0,-5-14-1691 0 0,1 21-596 0 0,-5-36-56 0 0,-1 0 0 0 0,2 1 1 0 0,-1-1-1 0 0,2 4-19 0 0,37 113 307 0 0,-35-112-314 0 0,5 13-25 0 0,-10-25 31 0 0,0 0-1 0 0,0 0 1 0 0,1 0-1 0 0,-1 0 1 0 0,0 0-1 0 0,0 0 1 0 0,-1 0 0 0 0,1 0-1 0 0,0 0 1 0 0,0 0-1 0 0,0 0 1 0 0,-1 0-1 0 0,1 0 1 0 0,0 0-1 0 0,-1 0 1 0 0,1 0-1 0 0,-1 0 1 0 0,0 0-1 0 0,1 0 1 0 0,-1 0-1 0 0,1 0 1 0 0,-2 0 1 0 0,-9 15-1585 0 0,10-15-5919 0 0</inkml:trace>
  <inkml:trace contextRef="#ctx0" brushRef="#br0" timeOffset="1">0 80 7232 0 0,'2'-1'12'0'0,"1"1"-1"0"0,-1-1 1 0 0,0 1 0 0 0,0-1 0 0 0,1 0 0 0 0,-1 0 0 0 0,0 0 0 0 0,0 0-1 0 0,0 0 1 0 0,1-2-12 0 0,18-6 143 0 0,-2 5 4 0 0,-14 4-107 0 0,-1-1 0 0 0,0 0-1 0 0,0 0 1 0 0,0 0 0 0 0,0-1-1 0 0,3-1-39 0 0,-2 1 35 0 0,0 1 0 0 0,0-1 0 0 0,0 1-1 0 0,0 0 1 0 0,0 0 0 0 0,0 1 0 0 0,0-1-1 0 0,4 1-34 0 0,20-2 77 0 0,2-4-78 0 0,1 2-1 0 0,31 0 2 0 0,-10 0-16 0 0,-31 2 9 0 0,0 1 0 0 0,8 0 7 0 0,-11 1-4 0 0,1-1 0 0 0,-1-1 0 0 0,2-1 4 0 0,-2 0 4 0 0,-1 1 0 0 0,1 1 0 0 0,17 1-4 0 0,42 0 106 0 0,-51-1-618 0 0,0 1 0 0 0,4 1 512 0 0,6 5-5202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3.7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587 102 5720 0 0,'-12'-14'1600'0'0,"7"5"-351"0"0,-5-2-696 0 0,8 8-505 0 0,0 0 0 0 0,0 1-1 0 0,-1-1 1 0 0,1 1 0 0 0,-1 0 0 0 0,1 0 0 0 0,-1 0 0 0 0,-2-1-48 0 0,-13-7 254 0 0,-1 2-1 0 0,0 0 1 0 0,-1 1 0 0 0,-18-4-254 0 0,34 10 48 0 0,0 1 0 0 0,0 0-1 0 0,0-1 1 0 0,0 1 0 0 0,0 0 0 0 0,-4 1-48 0 0,-18-1 277 0 0,22 0-217 0 0,0-1 0 0 0,0 1 1 0 0,0 0-1 0 0,0 0 0 0 0,0 1 0 0 0,0-1 1 0 0,0 1-1 0 0,0 0 0 0 0,0 0 1 0 0,0 0-1 0 0,1 0 0 0 0,-1 1 1 0 0,0-1-1 0 0,1 1 0 0 0,-1 0 0 0 0,1 0 1 0 0,0 1-1 0 0,-1-1 0 0 0,1 1 1 0 0,0-1-1 0 0,1 1 0 0 0,-3 3-60 0 0,-9 8 178 0 0,13-13-164 0 0,-1 0-1 0 0,1 0 0 0 0,-1 1 0 0 0,1-1 1 0 0,0 1-1 0 0,0-1 0 0 0,-1 1 1 0 0,1 0-1 0 0,0-1 0 0 0,0 1 1 0 0,0 0-1 0 0,1 0 0 0 0,-1 0 0 0 0,0-1 1 0 0,1 1-1 0 0,-1 0 0 0 0,1 0 1 0 0,0 0-1 0 0,-1 0 0 0 0,1 0 1 0 0,0 1-14 0 0,-2 26 235 0 0,1-26-218 0 0,1 2 1 0 0,-1-1-1 0 0,1 0 0 0 0,0 0 1 0 0,-1 0-1 0 0,2 0 0 0 0,-1 0 1 0 0,0 0-1 0 0,1 0 1 0 0,0 0-1 0 0,0 0 0 0 0,0 0 1 0 0,1 0-1 0 0,-1-1 0 0 0,1 1 1 0 0,0 0-1 0 0,0-1 1 0 0,0 1-1 0 0,1 0-17 0 0,42 49 244 0 0,25 20-244 0 0,20 7 169 0 0,-81-71-150 0 0,-1-1 0 0 0,1 1 0 0 0,-2 1 0 0 0,1 0 0 0 0,-1 0 0 0 0,-1 0 0 0 0,0 1 0 0 0,0 0 0 0 0,1 4-19 0 0,-6-12 20 0 0,0-1 0 0 0,0 1 0 0 0,0 0 0 0 0,-1 0 0 0 0,1-1-1 0 0,-1 1 1 0 0,1 0 0 0 0,-1 0 0 0 0,0 0 0 0 0,0 0 0 0 0,0 0 0 0 0,-1 0-20 0 0,1-2 21 0 0,-1 1 0 0 0,1-1 0 0 0,-1 0 0 0 0,0 1 0 0 0,1-1-1 0 0,-1 0 1 0 0,0 0 0 0 0,0 0 0 0 0,0 1 0 0 0,0-1 0 0 0,0 0 0 0 0,0 0 0 0 0,0-1 0 0 0,0 1 0 0 0,0 0-1 0 0,-1 0 1 0 0,1 0 0 0 0,0-1 0 0 0,0 1 0 0 0,-1-1 0 0 0,1 1 0 0 0,0-1 0 0 0,-1 1 0 0 0,1-1 0 0 0,-1 0 0 0 0,0 1-21 0 0,-19 2 133 0 0,1-1 0 0 0,-1 0 0 0 0,-10-2-133 0 0,8 1 44 0 0,1 0-1 0 0,-17 4-43 0 0,-34 1 90 0 0,10-1 70 0 0,54-4-144 0 0,1-1 0 0 0,-1 0 1 0 0,1-1-1 0 0,-1 0 0 0 0,1 0 1 0 0,-1 0-1 0 0,-4-3-16 0 0,2 1 15 0 0,-1 1 0 0 0,0 0 1 0 0,-6 1-16 0 0,5 0-491 0 0,0 1 0 0 0,0-2 1 0 0,0 0-1 0 0,-3-1 491 0 0,10 1-9813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4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5120 0 0,'0'0'400'0'0,"0"0"0"0"0,0 0 0 0 0,0 0-54 0 0,4 5-212 0 0,10 17-54 0 0,-11-17 30 0 0,-1-1 0 0 0,1 1 1 0 0,-1-1-1 0 0,0 1 0 0 0,0 0 1 0 0,-1 0-1 0 0,0 0 0 0 0,1 2-110 0 0,0 1 159 0 0,8 41 216 0 0,2 35-375 0 0,-4-25 146 0 0,3 2-146 0 0,11 33 300 0 0,-20-84-222 0 0,0 0-1 0 0,-1-1 1 0 0,0 1-1 0 0,-1 0 1 0 0,0 0-1 0 0,-1 10-77 0 0,0-7 222 0 0,0 1 0 0 0,2-1 0 0 0,0 7-222 0 0,-1-19-49 0 0,0 0-1 0 0,1-1 1 0 0,-1 1-1 0 0,0 0 1 0 0,1 0-1 0 0,-1 0 1 0 0,1-1 0 0 0,-1 1-1 0 0,0 0 1 0 0,1 0-1 0 0,0-1 1 0 0,-1 1-1 0 0,1 0 1 0 0,-1-1-1 0 0,1 1 1 0 0,0-1 0 0 0,-1 1-1 0 0,1-1 1 0 0,0 1-1 0 0,0-1 1 0 0,-1 0-1 0 0,1 1 1 0 0,0-1 0 0 0,0 0-1 0 0,0 1 50 0 0,0-1-6173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5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1 605 6016 0 0,'2'0'-6'0'0,"-1"0"0"0"0,1 0 0 0 0,0-1 0 0 0,0 1 0 0 0,0-1 0 0 0,-1 1 0 0 0,1-1-1 0 0,0 0 1 0 0,0 0 0 0 0,-1 0 0 0 0,1 0 0 0 0,-1 0 0 0 0,1 0 0 0 0,-1 0 0 0 0,1 0 0 0 0,-1-1 0 0 0,0 1 0 0 0,1 0 0 0 0,-1-1 0 0 0,0 1 0 0 0,0-1 0 0 0,0 0 0 0 0,0 1 0 0 0,-1-1 0 0 0,1 0 0 0 0,0 1 0 0 0,-1-1 0 0 0,1-1 6 0 0,3-8-55 0 0,-1-1 0 0 0,-1 1-1 0 0,0-1 1 0 0,0-4 55 0 0,1-3-9 0 0,0-12 412 0 0,-2 1 0 0 0,0-1-1 0 0,-4-19-402 0 0,1-16 703 0 0,-1 9 28 0 0,1 38-86 0 0,1 1 0 0 0,1 0 0 0 0,1-7-645 0 0,-1 24 42 0 0,0-1 0 0 0,0 1 1 0 0,0 0-1 0 0,0-1 0 0 0,1 1 0 0 0,-1 0 0 0 0,1 0 0 0 0,-1-1 0 0 0,1 1 0 0 0,-1 0 0 0 0,1 0 0 0 0,0 0 0 0 0,-1 0 0 0 0,1 0 0 0 0,0 0 0 0 0,0 0 0 0 0,0 0 0 0 0,0 0 0 0 0,0 0 1 0 0,0 0-1 0 0,0 0 0 0 0,0 0-42 0 0,1 1 293 0 0,-2-1-246 0 0,0 1 1 0 0,0-1-1 0 0,1 1 1 0 0,-1 0-1 0 0,0-1 1 0 0,1 1-1 0 0,-1 0 1 0 0,0-1-1 0 0,1 1 1 0 0,-1 0-1 0 0,0 0 1 0 0,1-1-1 0 0,-1 1 1 0 0,1 0-1 0 0,-1 0 1 0 0,0 0-1 0 0,1-1 1 0 0,-1 1-1 0 0,1 0 1 0 0,-1 0-1 0 0,1 0-47 0 0,2 1 86 0 0,1 1 0 0 0,-1 0 0 0 0,0 0 0 0 0,0 0 0 0 0,1 0 0 0 0,-1 0 0 0 0,0 1 0 0 0,-1-1-1 0 0,1 1 1 0 0,0-1 0 0 0,-1 1 0 0 0,0 0 0 0 0,1 0 0 0 0,0 3-86 0 0,44 56 429 0 0,3-3 1 0 0,31 28-430 0 0,-53-58 258 0 0,69 66 826 0 0,-88-88-974 0 0,-1 0 0 0 0,1 0 0 0 0,0-1 0 0 0,1 0 0 0 0,0 0 0 0 0,0-1-1 0 0,7 2-109 0 0,-8-2 204 0 0,-9-5-196 0 0,0 0 0 0 0,1 0 0 0 0,-1 1 0 0 0,1-1-1 0 0,-1 0 1 0 0,0 0 0 0 0,1 0 0 0 0,-1 0 0 0 0,1 1-1 0 0,-1-1 1 0 0,1 0 0 0 0,-1 0 0 0 0,0 0 0 0 0,1 0 0 0 0,-1 0-1 0 0,1 0 1 0 0,-1 0 0 0 0,1 0 0 0 0,-1 0 0 0 0,1 0-1 0 0,-1-1 1 0 0,0 1 0 0 0,1 0 0 0 0,-1 0 0 0 0,1 0-1 0 0,-1 0 1 0 0,1-1 0 0 0,-1 1 0 0 0,0 0 0 0 0,1 0-1 0 0,-1-1 1 0 0,0 1 0 0 0,1 0 0 0 0,-1-1-8 0 0,2 0 3 0 0,-2 1-5 0 0,0 0 0 0 0,1 0 0 0 0,-1 0 0 0 0,1-1 1 0 0,-1 1-1 0 0,0 0 0 0 0,1 0 0 0 0,-1 0 0 0 0,1-1 1 0 0,-1 1-1 0 0,0 0 0 0 0,1-1 0 0 0,-1 1 0 0 0,0 0 1 0 0,0-1-1 0 0,1 1 0 0 0,-1 0 0 0 0,0-1 1 0 0,0 1-1 0 0,0-1 0 0 0,1 1 0 0 0,-1-1 0 0 0,0 1 1 0 0,0 0-1 0 0,0-1 0 0 0,0 1 0 0 0,0-1 0 0 0,0 0 2 0 0,2-7-70 0 0,3-7-31 0 0,1-3 69 0 0,-6-3 13 0 0,-2 1-1 0 0,0-1 1 0 0,-2 1 0 0 0,0 0-1 0 0,-1 0 1 0 0,-7-18 19 0 0,-12-29-37 0 0,10 28 102 0 0,1 1 0 0 0,-1-14-65 0 0,12 41 83 0 0,1 0 0 0 0,0 0 0 0 0,1-1 0 0 0,0 1 0 0 0,0 0 0 0 0,2-7-83 0 0,0 15 1 0 0,0 0 0 0 0,1-1 0 0 0,-1 1 0 0 0,1 0 0 0 0,0 0 0 0 0,-1 0 0 0 0,1 1 0 0 0,1-1 0 0 0,-1 1 1 0 0,3-2-2 0 0,6-6-2143 0 0,-10 8-8682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5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4816 0 0,'2'3'248'0'0,"0"-1"-1"0"0,-1 1 1 0 0,1-1 0 0 0,-1 1-1 0 0,1-1 1 0 0,-1 1 0 0 0,0 0-1 0 0,0 0 1 0 0,0 0-248 0 0,12 22 1819 0 0,23 31-1821 0 0,-29-44-19 0 0,0 0-1 0 0,0-1 1 0 0,1 0 0 0 0,1 0 0 0 0,-1-1-1 0 0,2 0 1 0 0,8 6 21 0 0,1 0-202 0 0,-13-10 121 0 0,0-2 0 0 0,0 1 0 0 0,0-1 0 0 0,5 3 81 0 0,-9-6-3 0 0,0 0 0 0 0,0 0 0 0 0,1 0 0 0 0,-1-1 0 0 0,0 1 0 0 0,1-1 0 0 0,-1 1 0 0 0,1-1 0 0 0,-1 0 0 0 0,0 0 0 0 0,1 0 0 0 0,-1 0 0 0 0,1 0-1 0 0,-1-1 1 0 0,0 1 0 0 0,2-1 3 0 0,8-2 99 0 0,-10 3-70 0 0,0 0 0 0 0,0-1 1 0 0,0 1-1 0 0,0-1 0 0 0,0 0 0 0 0,0 1 1 0 0,0-1-1 0 0,0 0 0 0 0,0 0 1 0 0,0 0-1 0 0,-1 0 0 0 0,1-1 0 0 0,0 1 1 0 0,-1 0-1 0 0,1-1 0 0 0,0 1 1 0 0,-1-1-1 0 0,0 0 0 0 0,1 1 1 0 0,-1-1-1 0 0,0 0 0 0 0,0 0 0 0 0,1-1-29 0 0,14-23 527 0 0,-11 19-400 0 0,-1 1-1 0 0,0-1 1 0 0,0 0 0 0 0,1-4-127 0 0,8-20 416 0 0,-7 17-132 0 0,0-1 1 0 0,-1-1-1 0 0,1-5-284 0 0,-5 15 154 0 0,0 0 0 0 0,-1 0-1 0 0,1-1 1 0 0,-1 1 0 0 0,0 0 0 0 0,-1 0 0 0 0,1-1 0 0 0,-1 1 0 0 0,-1 0 0 0 0,0-3-154 0 0,-1-1 324 0 0,0 0 0 0 0,0 0 0 0 0,-1 1 0 0 0,-1 0 0 0 0,0 0 0 0 0,0 0 0 0 0,0 0 1 0 0,-1 1-1 0 0,0 0 0 0 0,-7-6-324 0 0,12 13 199 0 0,1 1-25 0 0,0 0-98 0 0,0 0-16 0 0,0-5 49 0 0,0 9-2539 0 0,0-3-7719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5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8640 0 0,'-5'39'432'0'0,"4"-33"-332"0"0,0 0 0 0 0,0 0 0 0 0,0 1-1 0 0,0-1 1 0 0,1 0 0 0 0,0 0 0 0 0,1 0-1 0 0,0 3-99 0 0,2 13 47 0 0,-1 0 0 0 0,-1 0-1 0 0,-2 0 1 0 0,0 9-47 0 0,-1 18 1 0 0,0-17-4 0 0,1-26 10 0 0,0 0 0 0 0,0-1 1 0 0,1 1-1 0 0,0 0 0 0 0,0 0 0 0 0,1 0 1 0 0,0 0-1 0 0,0 1-7 0 0,1 3 148 0 0,-1 1-1 0 0,0-1 1 0 0,-1 1-1 0 0,0-1 1 0 0,-1 6-148 0 0,0 9-914 0 0,1-24-6183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6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17 8840 0 0,'-1'4'1066'0'0,"-2"-9"-342"0"0,-4-8-137 0 0,7 13-583 0 0,0 0 0 0 0,0 0-1 0 0,0 0 1 0 0,-1-1 0 0 0,1 1 0 0 0,0 0-1 0 0,0 0 1 0 0,0 0 0 0 0,0 0-1 0 0,-1-1 1 0 0,1 1 0 0 0,0 0 0 0 0,0 0-1 0 0,0 0 1 0 0,-1 0 0 0 0,1 0 0 0 0,0 0-1 0 0,0 0 1 0 0,0 0 0 0 0,-1 0-1 0 0,1 0 1 0 0,0 0 0 0 0,0 0 0 0 0,-1 0-1 0 0,1 0 1 0 0,0 0 0 0 0,0 0-1 0 0,-1 0 1 0 0,1 0 0 0 0,0 0 0 0 0,0 0-1 0 0,0 0 1 0 0,-1 0 0 0 0,1 0 0 0 0,0 0-1 0 0,0 0 1 0 0,0 0 0 0 0,-1 1-1 0 0,1-1 1 0 0,0 0 0 0 0,0 0 0 0 0,0 0-1 0 0,0 0 1 0 0,-1 1 0 0 0,1-1-1 0 0,0 0 1 0 0,0 0 0 0 0,0 0 0 0 0,0 1-4 0 0,-11 16 0 0 0,0 2 0 0 0,2-1 0 0 0,0 1 0 0 0,1 1 0 0 0,-1 7 0 0 0,4-14-4 0 0,2 1 1 0 0,0 0 0 0 0,0-1 0 0 0,1 1-1 0 0,1 0 1 0 0,0 0 0 0 0,1 3 3 0 0,1 12 66 0 0,2-1 0 0 0,1 1 1 0 0,1 1-67 0 0,-4-25 25 0 0,1 1 0 0 0,0-1 0 0 0,0 1 0 0 0,0-1 1 0 0,0 0-1 0 0,1 1 0 0 0,0-1 0 0 0,0 0 0 0 0,1-1 1 0 0,-1 1-1 0 0,1-1 0 0 0,0 1 0 0 0,0-1 1 0 0,0 0-1 0 0,1-1 0 0 0,-1 1 0 0 0,1-1 0 0 0,0 0 1 0 0,0 0-1 0 0,0 0 0 0 0,5 1-25 0 0,-5-3 1 0 0,-3 0 1 0 0,1 0 0 0 0,0 0 0 0 0,0-1 0 0 0,-1 1 1 0 0,1-1-1 0 0,0 0 0 0 0,0 1 0 0 0,-1-1 0 0 0,1-1 0 0 0,0 1 0 0 0,1-1-2 0 0,1 0 3 0 0,1-1 0 0 0,-1 0 1 0 0,0 0-1 0 0,0-1 0 0 0,0 0 0 0 0,0 0 1 0 0,0 0-1 0 0,-1 0 0 0 0,1-1 0 0 0,-1 0 0 0 0,0 0 1 0 0,0 0-1 0 0,0 0 0 0 0,1-3-3 0 0,12-11 83 0 0,-14 13-40 0 0,-1 1 0 0 0,1 0-1 0 0,-1-1 1 0 0,0 1 0 0 0,-1-1 0 0 0,1 0 0 0 0,-1 0 0 0 0,0 0-1 0 0,0 1 1 0 0,0-1 0 0 0,-1 0 0 0 0,0 0 0 0 0,0 0 0 0 0,0-2-43 0 0,0-2 104 0 0,0-6 3 0 0,-1 0 0 0 0,0 0 0 0 0,-1 0 0 0 0,-1 0 0 0 0,0 1 0 0 0,-1-1 0 0 0,0 1 0 0 0,-2-1 0 0 0,1 1 0 0 0,-2 1 0 0 0,0-1 0 0 0,0 1 1 0 0,-1 1-1 0 0,-6-8-107 0 0,-8 0 217 0 0,19 18-170 0 0,0-1 0 0 0,0 1 0 0 0,0-1 1 0 0,0 0-1 0 0,0 0 0 0 0,1 0 0 0 0,-1 0 0 0 0,1-1 1 0 0,0 1-1 0 0,0-2-47 0 0,-7-7 205 0 0,8 11-307 0 0,1 1 1 0 0,-1-1-1 0 0,0 0 1 0 0,1 0-1 0 0,-1 1 1 0 0,1-1 0 0 0,-1 0-1 0 0,1 0 1 0 0,-1 0-1 0 0,1 0 1 0 0,-1 0-1 0 0,1 1 1 0 0,0-1-1 0 0,0 0 1 0 0,-1 0 0 0 0,1 0-1 0 0,0 0 1 0 0,0 0 101 0 0,0 0-9672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6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6128 0 0,'6'25'455'0'0,"-5"-21"-347"0"0,0 0-1 0 0,0 0 1 0 0,0-1 0 0 0,0 1 0 0 0,0 0-1 0 0,-1 0 1 0 0,0 2-108 0 0,3 37 472 0 0,1-1-1 0 0,5 21-471 0 0,5 33 112 0 0,-13-77-109 0 0,2-1 0 0 0,0 1 0 0 0,1-1 0 0 0,1 0 0 0 0,0 0-3 0 0,-2-11 1 0 0,0 1 0 0 0,1-1 1 0 0,0 0-1 0 0,0-1 0 0 0,0 1 1 0 0,0-1-1 0 0,1 0 0 0 0,1 0 1 0 0,-1 0-1 0 0,1 0 0 0 0,-1-1 0 0 0,2 0 1 0 0,1 1-2 0 0,-3-3-9 0 0,0 2 80 0 0,0-1 0 0 0,1 0 0 0 0,0-1 0 0 0,0 1 0 0 0,0-1-1 0 0,0-1 1 0 0,0 1 0 0 0,0-1 0 0 0,1 0 0 0 0,0 0 0 0 0,-1-1 0 0 0,1 1 0 0 0,0-2 0 0 0,2 1-71 0 0,-1-1 115 0 0,0-1 0 0 0,1 0 0 0 0,-1-1 1 0 0,0 0-1 0 0,0 0 0 0 0,0-1 0 0 0,0 1 0 0 0,0-2 1 0 0,-1 1-1 0 0,1-1 0 0 0,-1-1 0 0 0,0 1 1 0 0,0-1-1 0 0,-1 0 0 0 0,1-1 0 0 0,4-4-115 0 0,-1-1 168 0 0,0 0 0 0 0,-1-1-1 0 0,0 0 1 0 0,0 0 0 0 0,-2-1 0 0 0,1 0-1 0 0,-2-1 1 0 0,0 1 0 0 0,0-3-168 0 0,-1 3 176 0 0,0-1-1 0 0,-1 1 1 0 0,-1-1 0 0 0,0-1-176 0 0,-2 9 82 0 0,-1 0 1 0 0,0 0-1 0 0,0 0 0 0 0,0-1 0 0 0,-1 1 1 0 0,0 0-1 0 0,0 0 0 0 0,-1 0 0 0 0,1 0 1 0 0,-1 0-1 0 0,-1 0-82 0 0,-3-6 133 0 0,0 1 0 0 0,0 1 0 0 0,-1-1 0 0 0,-6-6-133 0 0,-17-28 212 0 0,27 40-184 0 0,0-1 0 0 0,-1 0 0 0 0,1 1 0 0 0,-1-1 0 0 0,0 1 0 0 0,-1 0 0 0 0,0 1 0 0 0,-1-2-28 0 0,1 0-1919 0 0,4 4-7667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4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7 145 5224 0 0,'-6'73'2714'0'0,"6"-59"-2705"0"0,-1 25-93 0 0,2 0 0 0 0,1 0 1 0 0,2 0-1 0 0,2 0 0 0 0,4 11 84 0 0,-2-18 6 0 0,-6-22 99 0 0,0-1 0 0 0,1 0 0 0 0,0 1-1 0 0,0-1 1 0 0,1-1 0 0 0,0 1 0 0 0,0 0 0 0 0,5 6-105 0 0,0 3 427 0 0,-8-16 288 0 0,-1-9-72 0 0,0-1-457 0 0,-10-28 276 0 0,5-1-162 0 0,-3-8 34 0 0,3-1-1 0 0,0-37-333 0 0,2 30 213 0 0,2 39-124 0 0,0 1 0 0 0,1-1 0 0 0,0 1 1 0 0,1 0-1 0 0,2-11-89 0 0,0-4 155 0 0,-2 22-87 0 0,-1 0 1 0 0,1 1-1 0 0,0-1 0 0 0,0 0 0 0 0,0 0 0 0 0,1 1 0 0 0,0-1 0 0 0,0 1 1 0 0,1 0-1 0 0,-1 0 0 0 0,1-1-68 0 0,10-16 244 0 0,-12 19-206 0 0,1 0 0 0 0,-1 1 0 0 0,0-1 0 0 0,1 1 0 0 0,0-1 0 0 0,-1 1 0 0 0,1-1 0 0 0,0 1 0 0 0,0 0 0 0 0,1 0 0 0 0,-1 0 0 0 0,0 0 0 0 0,1 0 0 0 0,-1 1 0 0 0,1-1 0 0 0,-1 1 0 0 0,1 0 0 0 0,1-1-38 0 0,35-16 289 0 0,-28 12-178 0 0,1 1 0 0 0,-1 0 1 0 0,10-2-112 0 0,-3 3-1 0 0,0 1 0 0 0,0 0 0 0 0,1 2 0 0 0,-1 0 0 0 0,1 1 0 0 0,0 0 0 0 0,7 3 1 0 0,-21-3-4 0 0,0 1-1 0 0,0 1 1 0 0,-1-1 0 0 0,1 1 0 0 0,-1-1-1 0 0,1 1 1 0 0,-1 1 0 0 0,0-1 0 0 0,1 1 0 0 0,-1-1-1 0 0,0 1 1 0 0,-1 0 0 0 0,1 1 0 0 0,-1-1-1 0 0,1 1 1 0 0,-1-1 0 0 0,0 1 0 0 0,0 0-1 0 0,0 0 1 0 0,-1 0 0 0 0,0 1 0 0 0,0-1 0 0 0,1 3 4 0 0,-4-2-6 0 0,-1 0 1 0 0,0 0 0 0 0,-1 0 0 0 0,1 0 0 0 0,-1 0 0 0 0,0 0-1 0 0,0-1 1 0 0,-4 4 5 0 0,0 0-2 0 0,0-1 0 0 0,-1-1-1 0 0,0 1 1 0 0,0-1 0 0 0,0-1-1 0 0,-5 3 3 0 0,-6 4-2 0 0,8-5-1 0 0,-1 0 1 0 0,0-1-1 0 0,-12 4 3 0 0,11-6-2 0 0,1 2 0 0 0,0 0 0 0 0,-10 6 2 0 0,20-10 0 0 0,-5 2-2 0 0,1 1 0 0 0,0-1 1 0 0,0 1-1 0 0,1 0 1 0 0,-1 1-1 0 0,-2 3 2 0 0,-4 2-3 0 0,11-10 3 0 0,-1 1-1 0 0,1-1 1 0 0,-1 1 0 0 0,1-1 0 0 0,-1 1-1 0 0,1-1 1 0 0,0 1 0 0 0,0 0-1 0 0,-1 0 1 0 0,1-1 0 0 0,1 1 0 0 0,-1 0 0 0 0,-2 6 1 0 0,1-1 1 0 0,0 0 0 0 0,0 1-1 0 0,1-1 1 0 0,0 1 0 0 0,1-1 0 0 0,-1 3-2 0 0,1-8 0 0 0,0 0 1 0 0,1 0-1 0 0,-1 1 0 0 0,0-1 1 0 0,1 0-1 0 0,0 0 1 0 0,-1 1-1 0 0,1-1 1 0 0,0 0-1 0 0,0 0 1 0 0,0 0-1 0 0,0 0 1 0 0,1 0-1 0 0,-1 0 1 0 0,0 0-1 0 0,1-1 1 0 0,0 1-1 0 0,-1 0 1 0 0,1-1-1 0 0,0 1 1 0 0,0-1-1 0 0,-1 0 1 0 0,1 1-1 0 0,0-1 1 0 0,1 0-1 0 0,15 7 3 0 0,0-1 1 0 0,1 0-1 0 0,-1-1 1 0 0,2-1-1 0 0,-1-1 1 0 0,0-1-1 0 0,1 0 1 0 0,18-1-4 0 0,-5-2 7 0 0,0-2 0 0 0,-1-1 0 0 0,1-1 0 0 0,29-9-7 0 0,-52 11-3 0 0,0 1 1 0 0,0 0-1 0 0,0 1 1 0 0,2 0 2 0 0,29-3-32 0 0,9-2-1965 0 0,-33 4-7108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7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72 5624 0 0,'3'3'72'0'0,"-1"0"0"0"0,1 0 0 0 0,-1 0 0 0 0,0 1 0 0 0,-1-1 0 0 0,1 1 0 0 0,0-1 0 0 0,-1 1 0 0 0,0 0 0 0 0,0 2-72 0 0,9 44 1228 0 0,-6-26-842 0 0,2 11-151 0 0,-2-8 5 0 0,2 0 0 0 0,4 9-240 0 0,-7-23 37 0 0,0 1 0 0 0,-1-1 0 0 0,1 7-37 0 0,6 34 73 0 0,-3-36-43 0 0,-5-16-13 0 0,1 1 0 0 0,-1 0 0 0 0,0 0-1 0 0,-1-1 1 0 0,1 1 0 0 0,-1 0 0 0 0,1 0 0 0 0,-1 0-1 0 0,0 1-16 0 0,0 75 1192 0 0,0-79-1149 0 0,0 0-6 0 0,0 0-2 0 0,0 0 14 0 0,0 0 46 0 0,0 0 14 0 0,0-11 123 0 0,-4-26 19 0 0,3 0 0 0 0,0-1 0 0 0,3-3-251 0 0,-1 21 58 0 0,2-16 108 0 0,1 0 0 0 0,2 0 1 0 0,4-8-167 0 0,-6 31 67 0 0,1 0-1 0 0,0 1 1 0 0,1 0 0 0 0,1 0 0 0 0,0 0 0 0 0,0 1 0 0 0,1 0 0 0 0,0 1 0 0 0,1-1 0 0 0,6-4-67 0 0,6-4 85 0 0,9-11 39 0 0,-27 27-103 0 0,-1 0 0 0 0,1 0-1 0 0,0 1 1 0 0,0-1-1 0 0,0 1 1 0 0,0 0 0 0 0,0 0-1 0 0,0 0 1 0 0,1 1 0 0 0,-1-1-1 0 0,1 1 1 0 0,-1-1-1 0 0,1 1 1 0 0,-1 0 0 0 0,1 1-1 0 0,0-1 1 0 0,2 0-21 0 0,5 0 36 0 0,0 1 1 0 0,1 0 0 0 0,-1 1-1 0 0,1 0 1 0 0,1 0-37 0 0,-9 0 7 0 0,0 1 0 0 0,0-1 1 0 0,0 0-1 0 0,-1 1 0 0 0,1 0 1 0 0,-1 0-1 0 0,1 0 0 0 0,-1 1 1 0 0,1-1-1 0 0,-1 1 0 0 0,0-1 1 0 0,0 1-1 0 0,-1 0 0 0 0,1 0 1 0 0,0 1-1 0 0,-1-1 0 0 0,0 0 1 0 0,0 1-1 0 0,0-1 0 0 0,0 1 1 0 0,0 0-1 0 0,-1 0 0 0 0,0 0 1 0 0,1 2-8 0 0,-1-1 8 0 0,-1 0 0 0 0,1 0 0 0 0,-1 1 1 0 0,0-1-1 0 0,-1 0 0 0 0,1 0 0 0 0,-1 1 1 0 0,0-1-1 0 0,-1 0 0 0 0,1 0 1 0 0,-1 0-1 0 0,0 0 0 0 0,0 0 0 0 0,0-1 1 0 0,-2 4-9 0 0,-1 1 20 0 0,0-1 0 0 0,-1 0 0 0 0,0 0 0 0 0,0 0 0 0 0,0-1 0 0 0,-1 0 0 0 0,-7 6-20 0 0,-52 42 198 0 0,52-43-144 0 0,-5 2-9 0 0,16-12-26 0 0,-1 0 0 0 0,1 1 0 0 0,0 0 0 0 0,0 0 0 0 0,0-1 0 0 0,1 2 0 0 0,-1-1 0 0 0,1 0 0 0 0,-1 0 0 0 0,1 1-1 0 0,0 0 1 0 0,1-1 0 0 0,-1 1 0 0 0,0 0 0 0 0,1 0 0 0 0,0 0 0 0 0,0 0 0 0 0,0 1-19 0 0,0 19 110 0 0,1-23-106 0 0,0 0-1 0 0,0 0 1 0 0,0 0-1 0 0,0 0 1 0 0,0 0-1 0 0,0 0 1 0 0,1 0-1 0 0,-1-1 1 0 0,0 1-1 0 0,1 0 1 0 0,-1 0-1 0 0,0 0 0 0 0,1 0 1 0 0,0-1-1 0 0,-1 1 1 0 0,1 0-1 0 0,-1 0 1 0 0,1-1-1 0 0,0 1 1 0 0,-1 0-1 0 0,1-1 1 0 0,0 1-4 0 0,4 2 12 0 0,0-1 0 0 0,0 1 0 0 0,-1 0 0 0 0,0 1 0 0 0,1-1 0 0 0,-1 1 0 0 0,0 0 0 0 0,-1 0-12 0 0,2 1 12 0 0,0 0-1 0 0,1 0 0 0 0,0-1 1 0 0,-1 0-1 0 0,2 1-11 0 0,7 2 40 0 0,1 0 0 0 0,0-1-1 0 0,0-1 1 0 0,0 0 0 0 0,0-1 0 0 0,1-1-1 0 0,0 0 1 0 0,-1-1 0 0 0,1-1 0 0 0,0 0 0 0 0,12-2-40 0 0,-18 1-6 0 0,0 0 0 0 0,-1-1 1 0 0,1 0-1 0 0,-1-1 1 0 0,3-1 5 0 0,-10 3 13 0 0,0 0 0 0 0,1 0 1 0 0,-1 0-1 0 0,1 0 0 0 0,-1 0 1 0 0,0 0-1 0 0,1 0 1 0 0,-1 1-1 0 0,0-1 0 0 0,1 1-13 0 0,-1 0-212 0 0,0-1-1 0 0,0 1 0 0 0,0-1 1 0 0,0 0-1 0 0,0 1 0 0 0,-1-1 0 0 0,1 0 1 0 0,0-1-1 0 0,0 1 0 0 0,2 0 213 0 0,-2-1-9562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7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217 141 4816 0 0,'-1'-7'185'0'0,"1"7"-130"0"0,0-1 0 0 0,0 0 0 0 0,-1 1 0 0 0,1-1 0 0 0,0 0 0 0 0,0 0 0 0 0,0 1 0 0 0,0-1 0 0 0,0 0 0 0 0,0 0 0 0 0,0 1 0 0 0,0-1 0 0 0,0 0 0 0 0,1 0 0 0 0,-1 1 0 0 0,0-1 0 0 0,0 0 0 0 0,1 1 1 0 0,-1-1-1 0 0,0 0 0 0 0,1 1 0 0 0,-1-1 0 0 0,1 0 0 0 0,-1 1 0 0 0,1-1 0 0 0,-1 1 0 0 0,1-1 0 0 0,-1 1 0 0 0,1-1 0 0 0,-1 1 0 0 0,1-1 0 0 0,0 1 0 0 0,0-1-55 0 0,-1 1 32 0 0,0-1 0 0 0,0 1 0 0 0,1-1 0 0 0,-1 1 0 0 0,0-1 0 0 0,0 1 0 0 0,0-1 0 0 0,0 1 0 0 0,1-1 0 0 0,-1 1 0 0 0,0-1 0 0 0,0 1 0 0 0,0-1 0 0 0,0 1 0 0 0,0-1 0 0 0,0 1 0 0 0,-1-1 0 0 0,1 1 0 0 0,0-1 0 0 0,0 1 0 0 0,0-1 0 0 0,0 1 0 0 0,-1-1 0 0 0,1 1 0 0 0,0-1 0 0 0,0 1 0 0 0,-1-1-32 0 0,-8-21 584 0 0,7 18-520 0 0,-3-10 132 0 0,5 12-164 0 0,-1 0 1 0 0,1 0-1 0 0,-1 0 1 0 0,0 0-1 0 0,1 0 1 0 0,-1 0-1 0 0,0 0 1 0 0,0 0-1 0 0,-1 1 0 0 0,1-1 1 0 0,0 0-1 0 0,-1 1 1 0 0,1-1-1 0 0,-1 1 1 0 0,1-1-1 0 0,-1 1 1 0 0,1 0-1 0 0,-1 0 0 0 0,0 0 1 0 0,0 0-1 0 0,-1-1-32 0 0,-12-5 272 0 0,11 4-69 0 0,0 1-1 0 0,-1 0 1 0 0,1 0 0 0 0,-1 1 0 0 0,0-1 0 0 0,-2 0-203 0 0,5 2 64 0 0,0 0-1 0 0,0 0 1 0 0,0 0-1 0 0,0 0 1 0 0,1 0 0 0 0,-1 1-1 0 0,0-1 1 0 0,0 0-1 0 0,0 1 1 0 0,0-1 0 0 0,0 1-1 0 0,1 0 1 0 0,-1 0 0 0 0,0 0-1 0 0,1 0 1 0 0,-1 0-1 0 0,0 0 1 0 0,1 0 0 0 0,-1 1-64 0 0,-7 6 94 0 0,1 1 0 0 0,0 0 1 0 0,0 0-1 0 0,1 1 0 0 0,1 0 1 0 0,-1 0-1 0 0,1 1 1 0 0,1 0-1 0 0,0 0 0 0 0,1 0 1 0 0,0 0-1 0 0,1 1 0 0 0,0 0 1 0 0,-1 10-95 0 0,0 1 46 0 0,2 0 1 0 0,1 0 0 0 0,0 0 0 0 0,2 0-1 0 0,0-1 1 0 0,2 1 0 0 0,2 9-47 0 0,-2-14 45 0 0,1-1 0 0 0,1 1 0 0 0,0-2 0 0 0,2 1 0 0 0,0 0 0 0 0,0-1 0 0 0,1 0 0 0 0,1-1 0 0 0,1 0 0 0 0,10 13-45 0 0,-15-23 15 0 0,0 0 0 0 0,-1 0 0 0 0,2 0 0 0 0,-1-1 0 0 0,1 0 0 0 0,-1 0 0 0 0,1 0 0 0 0,0 0-1 0 0,0-1 1 0 0,1 0 0 0 0,-1-1 0 0 0,1 1 0 0 0,-1-1 0 0 0,1 0 0 0 0,0-1 0 0 0,1 1-15 0 0,17 6 66 0 0,-21-6-43 0 0,-1 0 0 0 0,1-1 1 0 0,-1 0-1 0 0,1 1 0 0 0,0-1 1 0 0,-1-1-1 0 0,1 1 0 0 0,0 0 0 0 0,0-1 1 0 0,2 0-24 0 0,3-1 9 0 0,-4 1-7 0 0,0-1 0 0 0,0 0 0 0 0,-1 0 0 0 0,1 0 1 0 0,0-1-1 0 0,0 1 0 0 0,-1-1 0 0 0,5-2-2 0 0,48-31-1821 0 0,-55 33-7292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8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6328 0 0,'9'15'474'0'0,"2"1"292"0"0,-9-14-693 0 0,-1-1-1 0 0,0 1 1 0 0,0 0 0 0 0,0-1 0 0 0,1 1 0 0 0,-2 0 0 0 0,1 0-1 0 0,0 0 1 0 0,0 0 0 0 0,-1 0 0 0 0,1 0 0 0 0,-1 0 0 0 0,1 0-1 0 0,-1 1-72 0 0,5 16 413 0 0,-2-10-365 0 0,0 1 1 0 0,-1 0 0 0 0,0-1-1 0 0,-1 1 1 0 0,0 0 0 0 0,-1 0-1 0 0,0-1 1 0 0,0 1 0 0 0,-2 7-49 0 0,1 19 10 0 0,1-3 48 0 0,-1 8 383 0 0,5 26-441 0 0,-3-54 90 0 0,0-1-1 0 0,2-1 1 0 0,-1 1 0 0 0,2 0-1 0 0,0-1 1 0 0,0 1-1 0 0,5 8-89 0 0,2 2 240 0 0,-3-6 56 0 0,0-1 1 0 0,1-1 0 0 0,9 12-297 0 0,-14-22 78 0 0,0 1 0 0 0,1-1 1 0 0,-1 1-1 0 0,1-1 1 0 0,0-1-1 0 0,0 1 0 0 0,1-1 1 0 0,-1 1-1 0 0,0-2 0 0 0,1 1 1 0 0,0-1-1 0 0,0 1 1 0 0,0-2-1 0 0,0 1 0 0 0,0-1 1 0 0,0 1-1 0 0,0-2 1 0 0,1 1-1 0 0,0-1-78 0 0,-4 0 9 0 0,-1 0-1 0 0,1 1 1 0 0,-1-1 0 0 0,0 1 0 0 0,1-1-1 0 0,-1 1 1 0 0,0 0 0 0 0,0 0-1 0 0,1 0 1 0 0,-1 0 0 0 0,0 0 0 0 0,0 1-9 0 0,10 4 64 0 0,-9-6-34 0 0,0 1 0 0 0,1-1-1 0 0,-1 0 1 0 0,0 0 0 0 0,0 0 0 0 0,0 0-1 0 0,1 0 1 0 0,1-1-30 0 0,6 0-1688 0 0,-9 1-6824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8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0 594 8840 0 0,'4'-8'582'0'0,"10"-5"355"0"0,-4 4-503 0 0,-1-1-277 0 0,-1-1-1 0 0,0 0 1 0 0,0 0 0 0 0,-1-1-1 0 0,-1 1 1 0 0,0-2 0 0 0,0 0-157 0 0,8-23 599 0 0,6-30-599 0 0,11-28 248 0 0,-2 12 124 0 0,-11 27 672 0 0,13-22-1044 0 0,-8 50 707 0 0,-21 24-599 0 0,0 0 1 0 0,0 0 0 0 0,0 1-1 0 0,0-1 1 0 0,1 1-1 0 0,-1 0 1 0 0,1 0 0 0 0,-1-1-1 0 0,1 2 1 0 0,0-1 0 0 0,2-1-109 0 0,1-1 243 0 0,-6 4-220 0 0,0 0-1 0 0,1-1 1 0 0,-1 1-1 0 0,0 0 1 0 0,1 0-1 0 0,-1 0 1 0 0,1 0-1 0 0,-1 0 1 0 0,0-1-1 0 0,1 1 1 0 0,-1 0 0 0 0,1 0-1 0 0,-1 0 1 0 0,0 0-1 0 0,1 0 1 0 0,-1 0-1 0 0,1 0 1 0 0,-1 0-1 0 0,1 1 1 0 0,-1-1-1 0 0,0 0 1 0 0,1 0-1 0 0,-1 0 1 0 0,1 0-1 0 0,-1 0 1 0 0,0 1-1 0 0,1-1 1 0 0,-1 0-1 0 0,0 0 1 0 0,1 1 0 0 0,-1-1-1 0 0,0 0 1 0 0,1 0-1 0 0,-1 1 1 0 0,0-1-1 0 0,0 0 1 0 0,1 1-1 0 0,-1-1 1 0 0,0 1-23 0 0,10 19 189 0 0,-4-6-36 0 0,14 20-81 0 0,-1 1 0 0 0,-1 0 0 0 0,4 18-72 0 0,-7-11 23 0 0,-12-31-17 0 0,1 1 0 0 0,0-1 0 0 0,1 0 0 0 0,3 5-6 0 0,14 26-343 0 0,9 26 343 0 0,-18-39-97 0 0,-10-21 85 0 0,-1 0-1 0 0,0-1 1 0 0,0 1-1 0 0,-1 0 1 0 0,0 0 0 0 0,0 0-1 0 0,-1 0 1 0 0,0 0-1 0 0,-1 4 13 0 0,1 6 1 0 0,7-11 13 0 0,-5-6-12 0 0,-5-3-40 0 0,-2-2-2121 0 0,4 3-8595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8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2 192 8640 0 0,'0'5'2'0'0,"-1"-4"0"0"0,1-1-1 0 0,0 1 0 0 0,0 0 0 0 0,0 0 0 0 0,0-1 0 0 0,0 1 1 0 0,0 0-1 0 0,0 0 0 0 0,0-1 0 0 0,0 1 0 0 0,0 0 0 0 0,0 0 1 0 0,0-1-1 0 0,1 1 0 0 0,-1 0 0 0 0,0 0 0 0 0,0-1 0 0 0,1 1 1 0 0,-1 0-1 0 0,1-1 0 0 0,-1 1 0 0 0,1-1 0 0 0,-1 1 0 0 0,1 0 1 0 0,-1-1-1 0 0,1 1 0 0 0,-1-1 0 0 0,1 1 0 0 0,-1-1 0 0 0,1 0 1 0 0,0 1-1 0 0,-1-1-1 0 0,1 0 0 0 0,-1 1 0 0 0,1-1-1 0 0,-1 0 1 0 0,1 0 0 0 0,-1 0 0 0 0,0 0 0 0 0,1 0 0 0 0,-1 0 0 0 0,1 0 0 0 0,-1 0-1 0 0,1 0 1 0 0,-1 0 0 0 0,1 0 0 0 0,-1 0 0 0 0,1 0 0 0 0,-1 0 0 0 0,0 0 0 0 0,1 0 0 0 0,-1 0-1 0 0,1-1 1 0 0,-1 1 0 0 0,1 0 0 0 0,-1 0 0 0 0,0-1 0 0 0,1 1 0 0 0,-1 0 0 0 0,1 0-1 0 0,-1-1 1 0 0,0 1 0 0 0,0 0 0 0 0,1-1 0 0 0,-1 1 0 0 0,0 0 0 0 0,1-1 0 0 0,-1 0 0 0 0,0 1-7 0 0,60-30-214 0 0,-40 21 175 0 0,42-18-177 0 0,-37 18 100 0 0,-1-1-1 0 0,-1-2 0 0 0,0 0 1 0 0,0-2-1 0 0,1-2 124 0 0,-4 3-92 0 0,0 1-1 0 0,1 2 0 0 0,1 0 1 0 0,-1 1-1 0 0,8-1 93 0 0,-12 3-586 0 0,-10 5-4070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9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272 110 6016 0 0,'0'0'10'0'0,"0"-1"0"0"0,0 1 1 0 0,-1 0-1 0 0,1-1 0 0 0,0 1 0 0 0,0-1 1 0 0,0 1-1 0 0,0 0 0 0 0,0-1 0 0 0,0 1 1 0 0,0-1-1 0 0,0 1 0 0 0,0-1 0 0 0,0 1 1 0 0,0-1-1 0 0,0 1 0 0 0,0 0 0 0 0,0-1 1 0 0,0 1-1 0 0,0-1 0 0 0,1 1 0 0 0,-1-1 1 0 0,0 1-1 0 0,0 0 0 0 0,0-1 1 0 0,1 1-1 0 0,-1 0-10 0 0,2-14 321 0 0,-5 4-98 0 0,2 4-39 0 0,-1 0 0 0 0,0 0 1 0 0,-1 0-1 0 0,1 0 0 0 0,-1 0 1 0 0,0 0-1 0 0,0 1 0 0 0,-1 0 0 0 0,0-1 1 0 0,-4-3-185 0 0,5 7 65 0 0,-1 1 0 0 0,1 0 0 0 0,-1 0 0 0 0,1 0 0 0 0,-1 1 0 0 0,0-1 0 0 0,1 1 0 0 0,-1 0 0 0 0,1 0 0 0 0,-1 0 0 0 0,-3 0-65 0 0,-6 1 165 0 0,6-1-31 0 0,-1 0 1 0 0,1 0-1 0 0,-1 1 1 0 0,1 1 0 0 0,-1-1-1 0 0,1 1 1 0 0,0 1-1 0 0,-1-1 1 0 0,1 1-1 0 0,0 0 1 0 0,1 1 0 0 0,-1 0-1 0 0,1 0 1 0 0,0 0-1 0 0,-1 1 1 0 0,0 1-135 0 0,-15 11 654 0 0,20-16-578 0 0,-1 1-1 0 0,1-1 1 0 0,0 1-1 0 0,-1 0 1 0 0,1 0 0 0 0,0 0-1 0 0,0 0 1 0 0,0 1-1 0 0,0-1 1 0 0,1 0 0 0 0,-1 1-1 0 0,-1 2-75 0 0,2-3 37 0 0,0 0 0 0 0,0 0-1 0 0,0 0 1 0 0,1 0 0 0 0,-1 0 0 0 0,0 0-1 0 0,1 0 1 0 0,-1 0 0 0 0,1 0-1 0 0,0 0 1 0 0,0 1 0 0 0,0-1-1 0 0,0 0 1 0 0,0 0 0 0 0,0 0 0 0 0,0 1-1 0 0,1-1 1 0 0,-1 0 0 0 0,1 0-1 0 0,0 0 1 0 0,0 0 0 0 0,-1 0 0 0 0,1 0-1 0 0,0 0 1 0 0,1 0 0 0 0,-1 0-1 0 0,0-1 1 0 0,1 1 0 0 0,-1 0 0 0 0,1 0-37 0 0,17 20 71 0 0,1-2 1 0 0,0 0-1 0 0,1-1 0 0 0,1-1 1 0 0,11 6-72 0 0,10 9 148 0 0,-33-25-132 0 0,0-1 1 0 0,-1 1 0 0 0,0 1-1 0 0,-1 0 1 0 0,0 0-1 0 0,0 1 1 0 0,-1 0 0 0 0,0 0-1 0 0,-1 1-16 0 0,10 17 17 0 0,-11-20-9 0 0,-1-1 0 0 0,0 1 1 0 0,-1-1-1 0 0,1 1 0 0 0,0 4-8 0 0,2 6 18 0 0,-5-16-13 0 0,0 0 0 0 0,0 1 0 0 0,0-1 0 0 0,0 1 1 0 0,-1 0-1 0 0,1-1 0 0 0,-1 1 0 0 0,1 0 0 0 0,-1-1 0 0 0,0 1 1 0 0,0 0-1 0 0,0-1 0 0 0,-1 2-5 0 0,-1 12 10 0 0,2-14-7 0 0,0 0-1 0 0,0 1 0 0 0,0-1 1 0 0,0 0-1 0 0,-1 0 1 0 0,1 0-1 0 0,-1 0 1 0 0,0 1-1 0 0,0-1 0 0 0,0 0 1 0 0,0 0-1 0 0,0 0 1 0 0,0-1-1 0 0,0 1 1 0 0,0 0-3 0 0,-19 24 13 0 0,18-22-11 0 0,-1 1 1 0 0,1-1 0 0 0,-1 0-1 0 0,0 0 1 0 0,-1-1-1 0 0,1 1 1 0 0,-1-1-1 0 0,0 1 1 0 0,1-1-1 0 0,-1 0 1 0 0,-1 0 0 0 0,-2 1-3 0 0,-32 12 30 0 0,27-10 32 0 0,0-1 0 0 0,-1 0 0 0 0,0-1-1 0 0,0 0 1 0 0,0-1 0 0 0,0 0 0 0 0,-1-1-1 0 0,1 0 1 0 0,-10-1-62 0 0,20-1 35 0 0,1-1 0 0 0,0 0 0 0 0,0 1 0 0 0,-1-1 0 0 0,1 0 0 0 0,0 0-1 0 0,0 0 1 0 0,0 0 0 0 0,0-1 0 0 0,0 1 0 0 0,0-1 0 0 0,0 1 0 0 0,1-1 0 0 0,-1 1 0 0 0,0-1 0 0 0,1 0-1 0 0,-2-2-34 0 0,-2-12-2095 0 0,5 15-8165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39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24 7736 0 0,'8'-2'1619'0'0,"-13"-3"472"0"0,-12-5-1179 0 0,5 8-873 0 0,1 0-1 0 0,0 1 1 0 0,-1 0-1 0 0,1 0 1 0 0,-1 1-1 0 0,1 1 1 0 0,-1 0-1 0 0,-5 2-38 0 0,7-1 80 0 0,1 0 1 0 0,-1 1-1 0 0,1 0 0 0 0,0 1 0 0 0,0 0 0 0 0,0 0 0 0 0,0 1 0 0 0,1 0 0 0 0,0 0 0 0 0,0 1 1 0 0,-5 5-81 0 0,13-11 4 0 0,-2 2 17 0 0,1 0 1 0 0,-1-1 0 0 0,1 1-1 0 0,-1 0 1 0 0,1 0 0 0 0,0 0-1 0 0,0 0 1 0 0,0 0 0 0 0,0 0-1 0 0,0 0 1 0 0,0 1 0 0 0,1-1-1 0 0,-1 0 1 0 0,1 0 0 0 0,-1 3-22 0 0,-1 34 148 0 0,2-38-145 0 0,0 7 16 0 0,1 0 1 0 0,0 0 0 0 0,1 0 0 0 0,0 0 0 0 0,0 0 0 0 0,0 0-1 0 0,1-1 1 0 0,1 1 0 0 0,-1-1 0 0 0,1 0 0 0 0,0 0-1 0 0,1 0 1 0 0,0 0 0 0 0,0-1 0 0 0,4 5-20 0 0,0-1 7 0 0,1-1 0 0 0,0 0 0 0 0,1 0 0 0 0,0-1 0 0 0,1 0-7 0 0,2 2 26 0 0,0 1 1 0 0,10 10-27 0 0,21 15 108 0 0,-36-30-37 0 0,-1 1 1 0 0,0-1 0 0 0,0 1-1 0 0,0 1 1 0 0,-1-1 0 0 0,0 2 0 0 0,0-1-1 0 0,-1 0-71 0 0,4 9 52 0 0,-6-13-41 0 0,-1 1 0 0 0,0-1-1 0 0,-1 1 1 0 0,1 0 0 0 0,-1 0-1 0 0,0 0 1 0 0,0 0 0 0 0,0 0-1 0 0,-1 1 1 0 0,0-1 0 0 0,0 1-1 0 0,0-1 1 0 0,-1 4-11 0 0,0 3 15 0 0,-2-1 1 0 0,1 1-1 0 0,-1-1 0 0 0,-3 8-15 0 0,-1 6 38 0 0,4-20-29 0 0,0-1 1 0 0,0 1 0 0 0,0-1 0 0 0,-1 0-1 0 0,1 1 1 0 0,-1-1 0 0 0,0 0-1 0 0,0-1 1 0 0,0 1 0 0 0,-4 3-10 0 0,-15 20 65 0 0,19-24-50 0 0,1 0-1 0 0,-1 0 0 0 0,0 0 0 0 0,0 0 1 0 0,-1 0-1 0 0,1-1 0 0 0,0 0 1 0 0,-1 1-1 0 0,1-1 0 0 0,-1-1 1 0 0,0 1-1 0 0,-1 0-14 0 0,-56 18 181 0 0,30-11-91 0 0,28-8-75 0 0,0 0 0 0 0,0 0 0 0 0,0 0 0 0 0,-1 0 0 0 0,1 0 0 0 0,0-1 0 0 0,0 0 0 0 0,0 0 0 0 0,-1 1 0 0 0,1-2 0 0 0,0 1 0 0 0,0 0 0 0 0,-1-1 0 0 0,1 1 0 0 0,0-1 0 0 0,0 0 0 0 0,0 0 0 0 0,0 0 0 0 0,0-1 0 0 0,0 1-15 0 0,-13-13-2004 0 0,16 13-8209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40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0,'17'16'5013'0'0,"-17"-16"-13466"0"0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08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4912 0 0,'0'0'489'0'0,"0"0"6"0"0,0 0-1 0 0,6 3-62 0 0,0-1-334 0 0,-4-2-67 0 0,0 1 0 0 0,1-1 0 0 0,-1 1 0 0 0,0 0-1 0 0,0 0 1 0 0,-1 0 0 0 0,1 0 0 0 0,0 1 0 0 0,0-1 0 0 0,0 0-1 0 0,-1 1 1 0 0,1-1 0 0 0,0 1-31 0 0,-2-1 163 0 0,0-1 51 0 0,0 0 21 0 0,0-8 3179 0 0,0 17-2538 0 0,0-7-825 0 0,-1 0 1 0 0,1 0-1 0 0,1 0 0 0 0,-1 0 0 0 0,0 1 1 0 0,0-1-1 0 0,1 0 0 0 0,0 0 0 0 0,-1 0 1 0 0,2 1-52 0 0,1-1 29 0 0,0 0 0 0 0,0 1 0 0 0,0-1 0 0 0,0 0 0 0 0,0 1 0 0 0,-1 0 0 0 0,1-1 1 0 0,-1 1-1 0 0,0 0 0 0 0,0 1 0 0 0,0-1 0 0 0,0 0 0 0 0,0 0 0 0 0,-1 1 0 0 0,1-1 1 0 0,-1 1-1 0 0,0-1 0 0 0,0 1 0 0 0,0 2-29 0 0,20 57 115 0 0,-15-48-67 0 0,-1-1 1 0 0,0 0 0 0 0,-1 1 0 0 0,-1 0 0 0 0,0 0 0 0 0,0 5-49 0 0,-2-7 15 0 0,2 1-1 0 0,-1 0 1 0 0,2-1 0 0 0,0 0 0 0 0,2 3-15 0 0,8 32 61 0 0,-3-15-39 0 0,1-2 1 0 0,1 1 0 0 0,2-1-1 0 0,1-1 1 0 0,6 7-23 0 0,-6 2 29 0 0,-14-32-20 0 0,1 1 0 0 0,0-1 0 0 0,0 0 0 0 0,3 6-9 0 0,45 83 36 0 0,15 31-2 0 0,-46-88 38 0 0,-13-31-22 0 0,-7-8-45 0 0,1 0 1 0 0,-1 1-1 0 0,1-1 0 0 0,-1 0 0 0 0,0 1 0 0 0,1-1 0 0 0,-1 0 0 0 0,1 1 0 0 0,-1-1 1 0 0,0 1-1 0 0,1-1 0 0 0,-1 1 0 0 0,0-1 0 0 0,0 0 0 0 0,1 1 0 0 0,-1-1 0 0 0,0 1 1 0 0,0-1-1 0 0,0 1 0 0 0,0 0 0 0 0,1-1 0 0 0,-1 1 0 0 0,0-1 0 0 0,0 1 0 0 0,0-1 1 0 0,0 1-6 0 0,0 1 10 0 0,0 0 1 0 0,0 0-1 0 0,0 1 1 0 0,0-1-1 0 0,1 0 1 0 0,-1 0 0 0 0,1 0-1 0 0,0 0 1 0 0,-1 0-1 0 0,1 0 1 0 0,0 0 0 0 0,0 0-1 0 0,0 0 1 0 0,0-1-1 0 0,1 1 1 0 0,-1 0-11 0 0,3 4 88 0 0,-1-2 40 0 0,8-4-32 0 0,-11 1-40 0 0,1-1 0 0 0,-1 1 0 0 0,0-1 0 0 0,1 1 0 0 0,-1-1 0 0 0,0 1 0 0 0,1 0 0 0 0,-1-1 0 0 0,0 1 0 0 0,1 0 1 0 0,-1-1-1 0 0,0 1 0 0 0,0 0 0 0 0,0-1 0 0 0,0 1 0 0 0,0 0 0 0 0,0-1 0 0 0,0 1 0 0 0,0 0 0 0 0,0-1 0 0 0,0 1-56 0 0,0 2 356 0 0,0-16 215 0 0,1 0-441 0 0,0-1-1 0 0,1 0 1 0 0,1 1 0 0 0,0-1 0 0 0,3-6-130 0 0,7-27 68 0 0,51-249-97 0 0,-37 190-285 0 0,33-82 314 0 0,-43 146-24 0 0,4-13 2 0 0,-20 48 22 0 0,1 0 0 0 0,0 0-1 0 0,1 0 1 0 0,0 0 0 0 0,0 0 0 0 0,0 1 0 0 0,1 0 0 0 0,0-1 0 0 0,0 1-1 0 0,0 0 1 0 0,2-1 2 0 0,0 0-1 0 0,-1-1 0 0 0,0 1 0 0 0,0-1 0 0 0,-1-1 0 0 0,0 1 0 0 0,0 0 0 0 0,-1-1 0 0 0,0 0 0 0 0,0-3-1 0 0,-2 10 3 0 0,-1 0-1 0 0,1 0 1 0 0,-1 1-1 0 0,1-1 0 0 0,0 0 1 0 0,-1 1-1 0 0,1-1 1 0 0,0 1-1 0 0,0-1 1 0 0,0 1-1 0 0,1-1 1 0 0,-1 1-3 0 0,8-12 25 0 0,-7 3 7 0 0,-2 10-31 0 0,0-1 0 0 0,-1 1 0 0 0,1 0 0 0 0,0-1 0 0 0,0 1 0 0 0,0 0 1 0 0,0 0-1 0 0,0-1 0 0 0,0 1 0 0 0,0 0 0 0 0,0-1 0 0 0,1 1 0 0 0,-1 0 0 0 0,0 0 1 0 0,0-1-1 0 0,0 1 0 0 0,0 0 0 0 0,0 0 0 0 0,0-1 0 0 0,0 1 0 0 0,1 0 0 0 0,-1 0 1 0 0,0 0-1 0 0,0-1 0 0 0,0 1 0 0 0,1 0 0 0 0,-1 0 0 0 0,0 0 0 0 0,0-1 0 0 0,0 1 1 0 0,1 0-1 0 0,-1 0 0 0 0,0 0 0 0 0,0 0 0 0 0,1 0 0 0 0,-1 0 0 0 0,0 0 0 0 0,0 0 0 0 0,1-1 1 0 0,-1 1-1 0 0,0 0 0 0 0,1 0 0 0 0,-1 0 0 0 0,0 0 0 0 0,0 0 0 0 0,1 0 0 0 0,-1 1 1 0 0,0-1-1 0 0,0 0 0 0 0,1 0-1 0 0,0-3 38 0 0,0 1 1 0 0,-1-1-1 0 0,1 0 0 0 0,-1 1 1 0 0,1-1-1 0 0,-1 0 0 0 0,0 1 1 0 0,0-1-1 0 0,0 0 1 0 0,0 0-1 0 0,-1 0-38 0 0,1-1 114 0 0,0 4-46 0 0,1-21 128 0 0,1 14-2501 0 0,-1 6-9055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09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30 896 0 0,'14'-4'6307'0'0,"-2"1"-6159"0"0,-1 0 0 0 0,1 1-1 0 0,11-1-147 0 0,0-1 241 0 0,-21 3-231 0 0,0 0-1 0 0,1 0 1 0 0,-1 1 0 0 0,0-1 0 0 0,1 1 0 0 0,-1-1-1 0 0,1 1 1 0 0,-1 0 0 0 0,0 0 0 0 0,1 0 0 0 0,-1 0 0 0 0,1 1-1 0 0,0-1-9 0 0,3 1 20 0 0,0 0-1 0 0,1-1 0 0 0,-1 0 0 0 0,0-1 0 0 0,0 1 0 0 0,0-1 0 0 0,3-1-19 0 0,28-2 84 0 0,95 4-1055 0 0,-125 0-4218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7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11352 0 0,'15'11'5748'0'0,"-3"6"-3943"0"0,8 25-3115 0 0,-11-20 1780 0 0,15 35-528 0 0,-3 1 0 0 0,0 12 58 0 0,-2-11 36 0 0,-13-42 26 0 0,2 0 0 0 0,0-1 1 0 0,1 1-63 0 0,5 9 243 0 0,-10-19-170 0 0,1-1-1 0 0,0 0 1 0 0,0 0 0 0 0,1 0-1 0 0,-1-1 1 0 0,1 0-1 0 0,1 0 1 0 0,-1 0-1 0 0,1-1 1 0 0,3 2-73 0 0,10 8 362 0 0,-19-13-336 0 0,1 0-1 0 0,-1 0 0 0 0,1 0 0 0 0,-1-1 0 0 0,1 1 1 0 0,-1 0-1 0 0,1 0 0 0 0,0-1 0 0 0,-1 1 0 0 0,1-1 1 0 0,0 0-1 0 0,0 1 0 0 0,-1-1 0 0 0,1 0 0 0 0,0 0 1 0 0,0 0-1 0 0,-1 0 0 0 0,1 0 0 0 0,0-1 0 0 0,0 1 0 0 0,-1 0 1 0 0,1-1-1 0 0,0 1 0 0 0,-1-1 0 0 0,1 0-25 0 0,3-2 128 0 0,-1 0 0 0 0,1 0 0 0 0,0 0 0 0 0,-1-1 0 0 0,0 0 0 0 0,3-3-128 0 0,6-6 210 0 0,-11 10-177 0 0,0 0-1 0 0,0 0 1 0 0,0 0-1 0 0,-1-1 1 0 0,1 1-1 0 0,-1-1 1 0 0,0 1-1 0 0,0-1 1 0 0,0 1-1 0 0,-1-1 1 0 0,1 0-1 0 0,-1 1 0 0 0,0-1 1 0 0,0-3-33 0 0,1-10 99 0 0,3-23 180 0 0,-2 1-1 0 0,-2-1 1 0 0,-2 0 0 0 0,-5-28-279 0 0,1 4 1013 0 0,3-13-1013 0 0,3 69 89 0 0,-1 8-77 0 0,1-1 0 0 0,0 1 0 0 0,0-1 0 0 0,0 1-1 0 0,0-1 1 0 0,0 1 0 0 0,0-1 0 0 0,0 1-1 0 0,0-1 1 0 0,0 1 0 0 0,0-1 0 0 0,0 1-1 0 0,0-1 1 0 0,0 1 0 0 0,0-1 0 0 0,0 1-1 0 0,1-1 1 0 0,-1 1 0 0 0,0-1 0 0 0,0 1-1 0 0,1-1 1 0 0,-1 1 0 0 0,0 0 0 0 0,0-1-1 0 0,1 1 1 0 0,-1-1 0 0 0,1 1 0 0 0,-1 0-1 0 0,0-1 1 0 0,1 1 0 0 0,-1 0 0 0 0,1 0-1 0 0,-1-1 1 0 0,0 1 0 0 0,1 0 0 0 0,-1 0-1 0 0,1 0 1 0 0,-1-1 0 0 0,1 1 0 0 0,0 0-12 0 0,19-3 506 0 0,-20 3-577 0 0,1 0 0 0 0,-1-1-1 0 0,0 1 1 0 0,0 0 0 0 0,1 0 0 0 0,-1-1-1 0 0,0 1 1 0 0,1 0 0 0 0,-1 0-1 0 0,0 0 1 0 0,0 0 0 0 0,1 0 0 0 0,-1 0-1 0 0,0-1 1 0 0,1 1 0 0 0,-1 0-1 0 0,0 0 1 0 0,1 0 0 0 0,-1 0 0 0 0,0 0-1 0 0,1 0 1 0 0,-1 0 0 0 0,0 0 0 0 0,1 0-1 0 0,-1 0 1 0 0,0 1 71 0 0,1-1-1252 0 0,0 0-14294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4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38 528 6824 0 0,'0'20'3768'0'0,"-1"-33"-3297"0"0,0-1-1 0 0,-1 1 1 0 0,-1-4-471 0 0,-4-27 212 0 0,-1-29 101 0 0,2 26 398 0 0,1-41-711 0 0,3 52 207 0 0,0 18 141 0 0,2 0 0 0 0,0-15-348 0 0,1 29 66 0 0,-1 0 0 0 0,1-1 0 0 0,0 1 0 0 0,0 0-1 0 0,0 0 1 0 0,0-1 0 0 0,1 1 0 0 0,0 0 0 0 0,-1 0 0 0 0,2 1 0 0 0,-1-1 0 0 0,0 0 0 0 0,3-2-66 0 0,3-6 229 0 0,-7 11-182 0 0,0-1 0 0 0,0 1 0 0 0,0 0 0 0 0,0-1 0 0 0,0 1 0 0 0,0 0 0 0 0,0-1 0 0 0,1 1 0 0 0,-1 0 0 0 0,0 0 0 0 0,1 0 0 0 0,-1 0 0 0 0,2 0-47 0 0,1-1 52 0 0,-1 1 1 0 0,1 0-1 0 0,0 0 1 0 0,0 1-1 0 0,0-1 1 0 0,0 1 0 0 0,-1-1-1 0 0,1 1 1 0 0,0 1-1 0 0,0-1 1 0 0,0 0-1 0 0,0 1 1 0 0,0 0 0 0 0,0 0-1 0 0,-1 0 1 0 0,1 1-1 0 0,0-1 1 0 0,-1 1 0 0 0,1-1-1 0 0,-1 1 1 0 0,0 1-1 0 0,0-1 1 0 0,1 0-1 0 0,-1 1-52 0 0,10 9-25 0 0,0 0 0 0 0,-1 1 0 0 0,0 0 0 0 0,9 14 25 0 0,2 3 124 0 0,6 2-89 0 0,-19-21-29 0 0,1 0 0 0 0,-2 1 0 0 0,0 0-1 0 0,6 9-5 0 0,-11-14 2 0 0,1 0 0 0 0,0 0-1 0 0,1 0 1 0 0,-1-1-1 0 0,6 5-1 0 0,21 24-8 0 0,4 3 4 0 0,-27-30-4 0 0,-1 0-1 0 0,0 1 0 0 0,0 0 1 0 0,-1 1 8 0 0,3 1-78 0 0,0 0 0 0 0,1-1 0 0 0,0 0 1 0 0,1-1-1 0 0,0 0 0 0 0,0-1 0 0 0,1 0 0 0 0,0-1 78 0 0,0 1-90 0 0,-12-7 85 0 0,0 0 1 0 0,0-1 0 0 0,0 1 0 0 0,1-1 0 0 0,-1 1 0 0 0,0-1 0 0 0,0 0 0 0 0,1 1 0 0 0,-1-1-1 0 0,0 0 1 0 0,0 0 0 0 0,1 0 0 0 0,-1 0 0 0 0,0 0 0 0 0,1 0 0 0 0,-1 0 0 0 0,0 0 0 0 0,0-1-1 0 0,1 1 1 0 0,-1 0 0 0 0,1-1 4 0 0,1-1-15 0 0,0 1 0 0 0,-1-1-1 0 0,1 0 1 0 0,-1 1 0 0 0,1-1-1 0 0,-1 0 1 0 0,0-1 0 0 0,0 1 0 0 0,2-2 15 0 0,0-2-23 0 0,0 0 0 0 0,0 0 0 0 0,0 0 0 0 0,-1-1 0 0 0,0 1 0 0 0,0-1 0 0 0,0 0 0 0 0,0-3 23 0 0,4-30 192 0 0,-1 1 1 0 0,-2-1-1 0 0,-2 0 1 0 0,-1 0 0 0 0,-2 1-1 0 0,-5-28-192 0 0,5 39 160 0 0,1 21-100 0 0,0 1 0 0 0,-1-1 0 0 0,1 0 0 0 0,-1 1 0 0 0,-1-1 0 0 0,1 1 0 0 0,-1-1-60 0 0,1 6 20 0 0,0-1-1 0 0,1 1 1 0 0,-1-1-1 0 0,1 0 1 0 0,-1 1-1 0 0,1-1 1 0 0,0 0-1 0 0,-1 1 1 0 0,1-1-1 0 0,0 0 0 0 0,0 0 1 0 0,0 1-1 0 0,1-1 1 0 0,-1 0-1 0 0,0 1 1 0 0,1-1-1 0 0,-1 0 1 0 0,1 1-1 0 0,-1-1 1 0 0,1 1-1 0 0,0-1 0 0 0,0 0-19 0 0,-1 1 84 0 0,2-11 253 0 0,0 8-2669 0 0,-1 4-9296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18.7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4720 0 0,'0'0'424'0'0,"0"0"1"0"0,0 0 6 0 0,0 0-37 0 0,0 0-148 0 0,0 0-38 0 0,0 0-2 0 0,0 0 56 0 0,0 0 239 0 0,0 0 63 0 0,0 0-7 0 0,0 0-35 0 0,0 0-173 0 0,0 0-37 0 0,0 0 5 0 0,0 0-21 0 0,6 3-70 0 0,0 0-155 0 0,-4-1-33 0 0,1-1 0 0 0,-1 0-1 0 0,1 1 1 0 0,-1-1 0 0 0,1 0-1 0 0,-1-1 1 0 0,1 1 0 0 0,0 0-1 0 0,2 0-37 0 0,-3 0 47 0 0,1 0-1 0 0,0 0 0 0 0,-1 0 0 0 0,1 1 0 0 0,-1-1 1 0 0,1 1-1 0 0,-1 0 0 0 0,0-1 0 0 0,2 3-46 0 0,14 9 160 0 0,1-2-43 0 0,-8-6-56 0 0,-1 0-1 0 0,0 1 0 0 0,-1 1 0 0 0,0-1 0 0 0,0 2 1 0 0,0-1-1 0 0,-1 1 0 0 0,1 2-60 0 0,40 39 145 0 0,-38-39-70 0 0,1 1 1 0 0,-2 0 0 0 0,1 1 0 0 0,4 8-76 0 0,6 8 80 0 0,-14-20 17 0 0,0 1 0 0 0,-1 0 0 0 0,-1 0 0 0 0,1 0-97 0 0,-4-5 47 0 0,0-1 0 0 0,0-1 0 0 0,0 1-1 0 0,0 0 1 0 0,1 0 0 0 0,-1-1 0 0 0,1 0 0 0 0,0 1-47 0 0,16 17 297 0 0,-12-7-1678 0 0,-7-13-7731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19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492 0 3408 0 0,'-1'1'90'0'0,"0"-1"-1"0"0,0 1 1 0 0,0-1 0 0 0,1 1 0 0 0,-1 0 0 0 0,0-1-1 0 0,1 1 1 0 0,-1 0 0 0 0,0-1 0 0 0,1 1-1 0 0,-1 0 1 0 0,1 0 0 0 0,-1 0 0 0 0,1-1 0 0 0,-1 1-1 0 0,1 0 1 0 0,0 0 0 0 0,0 0 0 0 0,-1 0-1 0 0,1 0 1 0 0,0 0 0 0 0,0 0-90 0 0,-9 17 1457 0 0,2-11-1366 0 0,1 0 0 0 0,0 0 0 0 0,1 1 0 0 0,0-1 0 0 0,0 1 0 0 0,-1 3-91 0 0,-10 15 95 0 0,-20 16 80 0 0,26-33-122 0 0,2 0 1 0 0,-1 1-1 0 0,-6 11-53 0 0,9-13 37 0 0,0 0 0 0 0,-1 0 1 0 0,0-1-1 0 0,0 0 0 0 0,-1 0 1 0 0,-4 3-38 0 0,-24 23 225 0 0,-24 26 10 0 0,-19 21-87 0 0,74-76-135 0 0,0 1 1 0 0,1-1 0 0 0,-2 0 0 0 0,1-1-1 0 0,0 1 1 0 0,-1-1 0 0 0,1 0-1 0 0,-1 0-13 0 0,-26 15 189 0 0,6 5-1 0 0,23-20-1306 0 0,3-2-4610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19.7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3000 0 0,'10'12'228'0'0,"9"4"4321"0"0,-19-13-4473 0 0,0-1-1 0 0,0 0 1 0 0,0 1-1 0 0,0-1 1 0 0,1 0-1 0 0,-1 1 1 0 0,1-1 0 0 0,0 0-1 0 0,0 1-75 0 0,2 8 131 0 0,-1 0 0 0 0,0 1 0 0 0,-1-1 0 0 0,0 1 0 0 0,-1 0 0 0 0,0-1 1 0 0,-2 10-132 0 0,1 13 198 0 0,0 18 98 0 0,0-18 139 0 0,3 27-435 0 0,-2-33 175 0 0,0 0 1 0 0,-2 4-176 0 0,0 25 177 0 0,2 152 999 0 0,0-208-1130 0 0,0-1 8 0 0,0 0 46 0 0,0 0 13 0 0,0 0 4 0 0,0 0-13 0 0,0 0-38 0 0,0 0-10 0 0,-2-9 48 0 0,-7-87-1550 0 0,8 88-6652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0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0 169 6632 0 0,'0'-1'32'0'0,"0"0"1"0"0,0 0 0 0 0,1 0-1 0 0,-1 0 1 0 0,0 0-1 0 0,0 0 1 0 0,0 0 0 0 0,1 0-1 0 0,-1 0 1 0 0,1 0 0 0 0,-1 0-1 0 0,1 0 1 0 0,-1 0-1 0 0,1 1 1 0 0,-1-1 0 0 0,1 0-1 0 0,0 0 1 0 0,-1 0-1 0 0,1 1 1 0 0,0-1 0 0 0,0 0-1 0 0,0 0-32 0 0,11-13 576 0 0,-7 7-445 0 0,1 1-1 0 0,-1-1 1 0 0,2 1 0 0 0,-1 0-1 0 0,1 1 1 0 0,0-1-1 0 0,5-2-130 0 0,-10 6 15 0 0,16-10 175 0 0,0 1 0 0 0,1 1 0 0 0,0 0 0 0 0,0 1 0 0 0,6 0-190 0 0,-8 4 271 0 0,0 1 0 0 0,0 0 0 0 0,1 1-271 0 0,2 0 271 0 0,-13 3-157 0 0,-1 0 1 0 0,1 1 0 0 0,0 0 0 0 0,0 0 0 0 0,-1 0-1 0 0,1 1 1 0 0,-1 0 0 0 0,1 0 0 0 0,-1 1 0 0 0,0-1-1 0 0,1 2-114 0 0,-4-3 26 0 0,-1 1-1 0 0,1-1 1 0 0,-1 1 0 0 0,1 0-1 0 0,-1 0 1 0 0,0 0-1 0 0,0 0 1 0 0,0 0 0 0 0,0 0-1 0 0,0 1 1 0 0,0-1-1 0 0,-1 1 1 0 0,1-1 0 0 0,-1 1-1 0 0,0-1 1 0 0,0 1-1 0 0,1 0 1 0 0,-1 1-26 0 0,2 8 39 0 0,0 0-1 0 0,-1 0 1 0 0,-1 0-1 0 0,1 0-38 0 0,-1 5 36 0 0,-2 24 28 0 0,-1-11-27 0 0,1-23-31 0 0,0 0 0 0 0,0 0 0 0 0,0 1-1 0 0,-1-1 1 0 0,-1 0 0 0 0,1-1 0 0 0,-1 1-1 0 0,0 0 1 0 0,0-1 0 0 0,-1 1 0 0 0,0-1 0 0 0,0 0-1 0 0,-1 0 1 0 0,1-1 0 0 0,-1 1 0 0 0,0-1-1 0 0,-1 0 1 0 0,1-1 0 0 0,-1 1 0 0 0,0-1 0 0 0,-6 3-6 0 0,-16 10-13 0 0,21-13 4 0 0,0 1 0 0 0,0-1 0 0 0,0-1 0 0 0,0 0 0 0 0,-1 0 0 0 0,-4 1 9 0 0,-58 18-131 0 0,43-13-50 0 0,0-1 0 0 0,-10 1 181 0 0,32-8-175 0 0,1 0 1 0 0,0 0-1 0 0,-1 1 0 0 0,1 0 1 0 0,0 0-1 0 0,0 0 1 0 0,0 0-1 0 0,0 0 1 0 0,1 1-1 0 0,-1-1 1 0 0,-2 4 174 0 0,5-6-7544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0.5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133 1 6016 0 0,'0'0'400'0'0,"-8"18"1422"0"0,6-18-1805 0 0,1 0-1 0 0,0 0 0 0 0,0 0 0 0 0,0 0 0 0 0,0 0 0 0 0,0 0 0 0 0,-1 0 0 0 0,1 0 0 0 0,0 0 1 0 0,0 1-1 0 0,0-1 0 0 0,0 0 0 0 0,0 1 0 0 0,0-1 0 0 0,0 1 0 0 0,0-1 0 0 0,0 1 1 0 0,0 0-1 0 0,0-1 0 0 0,0 1 0 0 0,0 0 0 0 0,0 0 0 0 0,1-1 0 0 0,-1 1 0 0 0,0 0 1 0 0,0 0-1 0 0,1 0 0 0 0,-1 0 0 0 0,1 0 0 0 0,-1 0 0 0 0,1 0 0 0 0,-1 0 0 0 0,1 0 0 0 0,0 0 1 0 0,-1 1-17 0 0,-1 2 7 0 0,-10 21 48 0 0,1 0 0 0 0,2 1 0 0 0,0 0 0 0 0,0 6-55 0 0,-21 111 314 0 0,19-29-26 0 0,12-99-232 0 0,0-1 0 0 0,0 1 0 0 0,1 0 0 0 0,1-1 1 0 0,0 0-1 0 0,1 0 0 0 0,1 1-56 0 0,-1-5 142 0 0,0-1 0 0 0,1 1 0 0 0,-1-1-1 0 0,2-1 1 0 0,4 8-142 0 0,7 10 322 0 0,-14-21-262 0 0,1 0 0 0 0,0 0-1 0 0,0 0 1 0 0,1-1 0 0 0,-1 1 0 0 0,1-1 0 0 0,0 0 0 0 0,0 0 0 0 0,1-1 0 0 0,-1 0 0 0 0,1 0 0 0 0,5 3-60 0 0,11 3 413 0 0,0-2 1 0 0,20 5-414 0 0,-33-9 86 0 0,4 0-42 0 0,16 4-1502 0 0,-27-7-6600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0.9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5016 0 0,'1'0'131'0'0,"1"0"0"0"0,-1 0 1 0 0,0 0-1 0 0,0 0 0 0 0,0 0 1 0 0,1 0-1 0 0,-1 1 0 0 0,0-1 1 0 0,0 0-1 0 0,0 1 0 0 0,0-1 1 0 0,0 1-1 0 0,0-1 0 0 0,0 1 1 0 0,0 0-1 0 0,0-1 0 0 0,0 1 0 0 0,0 0 1 0 0,0 0-1 0 0,0 0 0 0 0,0 0-131 0 0,6 5 564 0 0,5 1-17 0 0,3 3-181 0 0,-7-2-233 0 0,0-1-1 0 0,0 1 1 0 0,1-1-1 0 0,0-1 1 0 0,4 2-133 0 0,32 26 31 0 0,40 53 426 0 0,-65-62-240 0 0,8 8 175 0 0,-16-22-281 0 0,-2 1 0 0 0,0 0 0 0 0,0 0-1 0 0,-1 1 1 0 0,5 11-111 0 0,24 31 648 0 0,-35-52-569 0 0,-1 0 1 0 0,1 1 0 0 0,-1-1-1 0 0,0 1 1 0 0,0-1 0 0 0,-1 1-1 0 0,1-1 1 0 0,-1 1 0 0 0,1 0 0 0 0,-1 0-1 0 0,0 0 1 0 0,-1 0 0 0 0,1 0-80 0 0,-1-3 80 0 0,0-1 0 0 0,0 0-6 0 0,0 0-22 0 0,0 0-9 0 0,-6 0-1538 0 0,6 0-7131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1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331 0 5920 0 0,'-1'16'322'0'0,"-1"-1"1"0"0,0 1-1 0 0,-1-1 1 0 0,0 0-1 0 0,-1 0 0 0 0,-1 0 1 0 0,-1-1-1 0 0,0 1 1 0 0,-1 1-323 0 0,-19 32 3363 0 0,-30 43-3363 0 0,47-77 55 0 0,-26 34-23 0 0,23-33-19 0 0,1 1 0 0 0,0-1 1 0 0,-2 8-14 0 0,-29 43 122 0 0,29-48 10 0 0,1 1-1 0 0,-9 19-131 0 0,15-16 22 0 0,5-19-16 0 0,1-1 0 0 0,0 0 0 0 0,-1 0 0 0 0,0 0 0 0 0,1 1 0 0 0,-1-1 0 0 0,0 0 0 0 0,0 0 0 0 0,0 0-1 0 0,0 0 1 0 0,-1-1 0 0 0,0 3-6 0 0,-10 14-1497 0 0,12-18-6580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7:21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11 5416 0 0,'1'-1'101'0'0,"1"0"-1"0"0,-1 1 1 0 0,1-1 0 0 0,-1 1 0 0 0,1 0-1 0 0,-1-1 1 0 0,1 1 0 0 0,-1 0 0 0 0,1 0-1 0 0,-1 0 1 0 0,1 0 0 0 0,-1 0 0 0 0,1 0 0 0 0,0 0-1 0 0,-1 0 1 0 0,1 1-101 0 0,21-2 1332 0 0,-15-2-898 0 0,-7 2-380 0 0,0 1 1 0 0,0-1-1 0 0,0 1 1 0 0,-1 0-1 0 0,1-1 1 0 0,0 1 0 0 0,0 0-1 0 0,0 0 1 0 0,0 0-1 0 0,0 0 1 0 0,0 0 0 0 0,0 0-1 0 0,0 0 1 0 0,0 0-1 0 0,0 0 1 0 0,0 0 0 0 0,0 0-1 0 0,0 0 1 0 0,0 1-1 0 0,0-1 1 0 0,0 1-1 0 0,0-1 1 0 0,1 1-55 0 0,6 1 217 0 0,-7-2-206 0 0,0 0 1 0 0,0 0-1 0 0,-1 0 1 0 0,1 1 0 0 0,0-1-1 0 0,0 0 1 0 0,0 0-1 0 0,-1 1 1 0 0,1-1-1 0 0,0 1 1 0 0,0-1 0 0 0,-1 0-1 0 0,1 1 1 0 0,0 0-1 0 0,-1-1 1 0 0,1 1-1 0 0,0-1 1 0 0,-1 1-1 0 0,1 0 1 0 0,-1 0-12 0 0,20 21 138 0 0,-7-8-46 0 0,-1-1 0 0 0,-1 1-1 0 0,-1 1 1 0 0,0 0 0 0 0,7 13-92 0 0,-3 5 135 0 0,-1-1-1 0 0,-2 2 0 0 0,-1 0 0 0 0,-1 0 0 0 0,-2 0 1 0 0,0 22-135 0 0,-2-7 351 0 0,-1-19-168 0 0,-2-1 0 0 0,-1 1 0 0 0,-1 0 0 0 0,-2-1 0 0 0,-1 1-183 0 0,0-9 77 0 0,0 8 29 0 0,-2 1 1 0 0,-2-1-1 0 0,0 0 0 0 0,-2 0 0 0 0,-2 1-106 0 0,-6 13 371 0 0,12-27-188 0 0,-2 0 0 0 0,0 0 0 0 0,-3 3-183 0 0,-63 103 626 0 0,51-89 154 0 0,-15 18-780 0 0,22-31 244 0 0,8-12-76 0 0,-1 0 1 0 0,0 0 0 0 0,0 0 0 0 0,-1-1 0 0 0,-7 4-169 0 0,6-4 205 0 0,0 1 0 0 0,1 0 0 0 0,-6 7-205 0 0,11-13 34 0 0,1 0 0 0 0,0 0-1 0 0,0 0 1 0 0,-1 0-1 0 0,1 0 1 0 0,-1-1 0 0 0,0 1-1 0 0,1-1 1 0 0,-1 0-1 0 0,0 0 1 0 0,-3 0-34 0 0,-9 3 120 0 0,16-4-153 0 0,0 0 1 0 0,-1 0 0 0 0,1 0 0 0 0,0 0-1 0 0,0 0 1 0 0,0 0 0 0 0,0 0-1 0 0,0 0 1 0 0,0 1 0 0 0,0-1 0 0 0,-1 0-1 0 0,1 0 1 0 0,0 0 0 0 0,0 0-1 0 0,0 0 1 0 0,0 0 0 0 0,0 0-1 0 0,0 0 1 0 0,0 0 0 0 0,-1 0 0 0 0,1 0-1 0 0,0 0 1 0 0,0 0 0 0 0,0 0-1 0 0,0 0 1 0 0,0 0 0 0 0,0 0-1 0 0,-1 0 1 0 0,1 0 0 0 0,0 0 0 0 0,0-1-1 0 0,0 1 1 0 0,0 0 0 0 0,0 0-1 0 0,0 0 1 0 0,0 0 0 0 0,0 0 0 0 0,-1 0-1 0 0,1 0 1 0 0,0 0 0 0 0,0 0-1 0 0,0 0 1 0 0,0-1 0 0 0,0 1-1 0 0,0 0 1 0 0,0 0 0 0 0,0 0 0 0 0,0 0-1 0 0,0 0 1 0 0,0 0 0 0 0,0 0-1 0 0,0-1 1 0 0,0 1 0 0 0,0 0 0 0 0,0 0-1 0 0,0 0 1 0 0,0 0 0 0 0,0 0-1 0 0,0 0 1 0 0,0-1 0 0 0,0 1-1 0 0,0 0 1 0 0,0 0 32 0 0,0-1-11618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4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2704 0 0,'0'0'368'0'0,"0"0"0"0"0,0 0 3 0 0,0 0-10 0 0,0 0-76 0 0,0 0-14 0 0,0 0 1 0 0,0 0-5 0 0,2 5-24 0 0,3 3-137 0 0,0-3 170 0 0,-1 1 0 0 0,-1 0 0 0 0,1 1 0 0 0,1 4-276 0 0,-5-9 51 0 0,0-1 0 0 0,1 0 0 0 0,-1 1 0 0 0,0-1 0 0 0,1 0-1 0 0,-1 1 1 0 0,1-1 0 0 0,-1 0 0 0 0,1 0 0 0 0,0 1 0 0 0,-1-1 0 0 0,1 0 0 0 0,0 0 0 0 0,0 0 0 0 0,0 0 0 0 0,0 0 0 0 0,0 0 0 0 0,0 0 0 0 0,0 0 0 0 0,0 0 0 0 0,0-1 0 0 0,0 1 0 0 0,0 0-1 0 0,1-1 1 0 0,-1 1 0 0 0,0 0 0 0 0,1-1 0 0 0,-1 0 0 0 0,0 1 0 0 0,1-1 0 0 0,-1 0 0 0 0,0 0 0 0 0,1 0 0 0 0,-1 0 0 0 0,0 0 0 0 0,1 0 0 0 0,-1 0 0 0 0,1 0-51 0 0,3-1 68 0 0,0 0-1 0 0,0 0 1 0 0,0-1 0 0 0,0 1 0 0 0,-1-1 0 0 0,1 0-1 0 0,2-1-67 0 0,18-8 114 0 0,39-3 362 0 0,-43 10-182 0 0,-1 0 0 0 0,14-6-294 0 0,-26 8 121 0 0,1-1 1 0 0,-1 1 0 0 0,1 1-1 0 0,-1 0 1 0 0,5 0-122 0 0,2 0 180 0 0,49-15 801 0 0,-59 15-853 0 0,3 0 62 0 0,-1 0 0 0 0,1 1 0 0 0,0-1 0 0 0,-1 1 0 0 0,1 1 0 0 0,0-1 1 0 0,2 2-191 0 0,-9-2 5 0 0,-1 0 1 0 0,1 1 0 0 0,0-1-1 0 0,-1 1 1 0 0,1-1 0 0 0,-1 0 0 0 0,1 1-1 0 0,0-1 1 0 0,-1 1 0 0 0,1 0 0 0 0,-1-1-1 0 0,1 1 1 0 0,-1-1 0 0 0,0 1 0 0 0,1 0-1 0 0,-1-1 1 0 0,0 1 0 0 0,1 0-6 0 0,-1 0 7 0 0,0 0 0 0 0,1-1-1 0 0,-1 1 1 0 0,0 0 0 0 0,1-1 0 0 0,-1 1 0 0 0,0-1 0 0 0,1 1 0 0 0,-1 0 0 0 0,1-1 0 0 0,-1 1 0 0 0,1-1 0 0 0,-1 1 0 0 0,1-1-1 0 0,0 0 1 0 0,-1 1 0 0 0,1-1 0 0 0,-1 0 0 0 0,1 1 0 0 0,0-1 0 0 0,-1 0 0 0 0,1 0 0 0 0,0 1 0 0 0,-1-1 0 0 0,1 0 0 0 0,0 0-1 0 0,0 0 1 0 0,-1 0 0 0 0,1 0 0 0 0,0 0-7 0 0,-1 0 6 0 0,1 0 1 0 0,-1 0-1 0 0,1 0 0 0 0,-1 0 0 0 0,1 0 1 0 0,-1 0-1 0 0,1 0 0 0 0,-1 0 0 0 0,1 0 0 0 0,-1 0 1 0 0,1 0-1 0 0,-1 1 0 0 0,1-1 0 0 0,-1 0 0 0 0,1 0 1 0 0,-1 1-1 0 0,1-1 0 0 0,-1 0 0 0 0,0 0 1 0 0,1 1-1 0 0,-1-1 0 0 0,1 0 0 0 0,-1 1 0 0 0,0-1 1 0 0,1 1-1 0 0,-1-1 0 0 0,0 0 0 0 0,1 1-6 0 0,-1 15 44 0 0,-1-5-18 0 0,1-10-24 0 0,0 11 17 0 0,0 0 1 0 0,1 0-1 0 0,0-1 0 0 0,1 1 0 0 0,0 0 1 0 0,2 7-20 0 0,1-1 18 0 0,0 0 1 0 0,0 11-19 0 0,6 25 36 0 0,21 109 28 0 0,11-22 16 0 0,-34-111-42 0 0,4 24-38 0 0,4 15 26 0 0,1 4-9 0 0,-13-49-11 0 0,0 0 1 0 0,2 0 0 0 0,5 8-7 0 0,17 50 19 0 0,-23-63-13 0 0,-1 1 0 0 0,-1-1 0 0 0,-1 1 0 0 0,-1 0 1 0 0,0 11-7 0 0,-1-24 10 0 0,0 1-1 0 0,0-1 1 0 0,0 0 0 0 0,1 0 0 0 0,0-1 0 0 0,3 5-10 0 0,2 13 31 0 0,-5-16 55 0 0,0 1-1 0 0,-1-1 1 0 0,0 1 0 0 0,0 0-1 0 0,-1 3-85 0 0,0-11 67 0 0,0-1 4 0 0,0 0 1 0 0,0 0-54 0 0,0 1 1 0 0,1-1 0 0 0,-1 0 0 0 0,0 1 0 0 0,0-1 0 0 0,0 1 0 0 0,1-1 0 0 0,-1 0 0 0 0,0 1 0 0 0,0-1 0 0 0,0 1 0 0 0,0-1 0 0 0,0 1 0 0 0,0-1 0 0 0,0 1 0 0 0,0-1 0 0 0,0 0 0 0 0,0 1 0 0 0,0-1 0 0 0,0 1 0 0 0,0-1 0 0 0,0 1-1 0 0,-1-1 1 0 0,1 1 0 0 0,0-1 0 0 0,0 0 0 0 0,0 1 0 0 0,-1-1 0 0 0,1 0 0 0 0,0 1 0 0 0,-1-1 0 0 0,1 0 0 0 0,0 1 0 0 0,0-1 0 0 0,-1 0 0 0 0,1 1 0 0 0,-1-1 0 0 0,1 0 0 0 0,0 0 0 0 0,-1 1 0 0 0,1-1 0 0 0,-1 0 0 0 0,1 0 0 0 0,0 0-1 0 0,-1 0 1 0 0,1 0 0 0 0,-1 1 0 0 0,1-1 0 0 0,-1 0 0 0 0,1 0 0 0 0,-1 0 0 0 0,1 0 0 0 0,-1 0 0 0 0,1-1 0 0 0,0 1 0 0 0,-1 0 0 0 0,1 0 0 0 0,-1 0 0 0 0,1 0 0 0 0,-1 0-19 0 0,-2-2 85 0 0,-1 1 0 0 0,0 0 0 0 0,0 0 0 0 0,1 0 0 0 0,-1 0 0 0 0,0 1 0 0 0,0-1 0 0 0,0 1 0 0 0,0 0 0 0 0,0 0 0 0 0,1 1 1 0 0,-2-1-86 0 0,-21 0 179 0 0,-69-10 974 0 0,-1-5-1153 0 0,72 17 183 0 0,21-1-146 0 0,0 0 0 0 0,-1-1 0 0 0,1 1 0 0 0,0-1 0 0 0,-1 0 0 0 0,1 0 0 0 0,0 0 0 0 0,-3-1-37 0 0,-14-3 104 0 0,12 2-83 0 0,1 0 1 0 0,-1 1-1 0 0,0 0 0 0 0,0 0 0 0 0,1 1 1 0 0,-5 0-22 0 0,5 0 26 0 0,0 0 0 0 0,0 0 0 0 0,0 0 0 0 0,0-1 0 0 0,0 0 1 0 0,0 0-1 0 0,1-1 0 0 0,-1 0 0 0 0,0 0 0 0 0,0-1-26 0 0,-5 1 235 0 0,12 2-349 0 0,-1 1 0 0 0,0-1 1 0 0,1 0-1 0 0,-1 0 0 0 0,1 0 1 0 0,-1 0-1 0 0,0 0 0 0 0,1-1 1 0 0,-1 1-1 0 0,0 0 0 0 0,1 0 1 0 0,-1 0-1 0 0,1 0 0 0 0,-1-1 1 0 0,1 1-1 0 0,-1 0 0 0 0,1 0 1 0 0,-1-1-1 0 0,0 1 0 0 0,1-1 0 0 0,0 1 1 0 0,-1 0-1 0 0,0-1 114 0 0,1 1-12426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4.6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435 1 2208 0 0,'-1'8'1053'0'0,"0"-8"-957"0"0,1 1 1 0 0,0-1-1 0 0,0 0 1 0 0,0 1-1 0 0,0-1 1 0 0,0 1-1 0 0,0-1 1 0 0,-1 0-1 0 0,1 1 1 0 0,0-1-1 0 0,0 0 1 0 0,0 1-1 0 0,0-1 1 0 0,1 1-1 0 0,-1-1 1 0 0,0 0-1 0 0,0 1 1 0 0,0-1-1 0 0,0 1 1 0 0,0-1-1 0 0,0 0 1 0 0,0 1-1 0 0,1-1 1 0 0,-1 0-1 0 0,0 1 1 0 0,0-1-1 0 0,1 0-96 0 0,0 6 1947 0 0,1-4-1021 0 0,7-2-736 0 0,-9 3 27 0 0,1 0-1 0 0,-1-1 1 0 0,0 1-1 0 0,0-1 1 0 0,0 1-1 0 0,-1 0 1 0 0,1-1-1 0 0,-1 1 1 0 0,1-1-1 0 0,-1 1-216 0 0,0 0 56 0 0,0 0-1 0 0,-1 0 1 0 0,1-1-1 0 0,-1 1 0 0 0,1 0 1 0 0,-1-1-1 0 0,0 0 0 0 0,0 1 1 0 0,0-1-1 0 0,0 0 1 0 0,0 0-1 0 0,-1 0 0 0 0,1 0 1 0 0,-1 0-1 0 0,1-1 1 0 0,-1 1-1 0 0,0-1 0 0 0,0 0 1 0 0,1 0-1 0 0,-1 0 1 0 0,0 0-1 0 0,-1 0-55 0 0,-105 28 452 0 0,67-19-367 0 0,25-7-30 0 0,0-1 0 0 0,0 0 0 0 0,0-2 0 0 0,-13 0-55 0 0,10 0 16 0 0,-7 5 28 0 0,25-4-41 0 0,0 0 0 0 0,0-1 0 0 0,0 1 1 0 0,0-1-1 0 0,0 1 0 0 0,0-1 0 0 0,0 0 0 0 0,0 0 0 0 0,0 0 1 0 0,-1 0-1 0 0,1 0 0 0 0,0 0 0 0 0,0 0 0 0 0,0-1 0 0 0,0 1 0 0 0,0-1 1 0 0,-2 0-4 0 0,-1-1 29 0 0,-1 1 1 0 0,1 0 0 0 0,0 0 0 0 0,-1 0 0 0 0,1 1 0 0 0,-1-1 0 0 0,0 1 0 0 0,1 1-30 0 0,2-1 22 0 0,2 0-19 0 0,1 0 1 0 0,0 0-1 0 0,0 0 0 0 0,0 0 1 0 0,-1 0-1 0 0,1 0 0 0 0,0 0 1 0 0,0 0-1 0 0,0 0 1 0 0,-1 0-1 0 0,1 0 0 0 0,0 0 1 0 0,0-1-1 0 0,0 1 0 0 0,-1 0 1 0 0,1 0-1 0 0,0 0 0 0 0,0 0 1 0 0,0 0-1 0 0,0 0 1 0 0,-1 0-1 0 0,1 0 0 0 0,0-1 1 0 0,0 1-1 0 0,0 0 0 0 0,0 0 1 0 0,0 0-1 0 0,0 0 1 0 0,-1-1-1 0 0,1 1 0 0 0,0 0 1 0 0,0 0-1 0 0,0 0 0 0 0,0-1 1 0 0,0 1-1 0 0,0 0 0 0 0,0 0 1 0 0,0 0-1 0 0,0-1 1 0 0,0 1-1 0 0,0 0 0 0 0,0 0 1 0 0,0 0-1 0 0,0 0 0 0 0,0-1 1 0 0,0 1-1 0 0,0 0 0 0 0,0 0 1 0 0,0 0-1 0 0,0-1 1 0 0,0 1-1 0 0,0 0 0 0 0,1 0 1 0 0,-1 0-1 0 0,0-1-3 0 0,8-6-1817 0 0,-8 7-6628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5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320 0 7832 0 0,'0'0'696'0'0,"0"0"0"0"0,0 0 0 0 0,0 0-80 0 0,0 0-320 0 0,0 0-80 0 0,-13 1 230 0 0,-17 9-444 0 0,-12 2-10 0 0,-63 11-8 0 0,91-21 68 0 0,0 1 0 0 0,0 1 0 0 0,1 0 0 0 0,-1 1 0 0 0,1 0 0 0 0,-6 4-52 0 0,16-7 20 0 0,1-1 1 0 0,0 1-1 0 0,0-1 1 0 0,0 1-1 0 0,1 0 0 0 0,-1 0 1 0 0,0 0-1 0 0,1 0 1 0 0,-1 0-1 0 0,1 0 1 0 0,0 0-1 0 0,-1 1 1 0 0,1-1-1 0 0,0 0 1 0 0,0 1-1 0 0,1-1 1 0 0,-1 1-1 0 0,0-1 1 0 0,1 1-1 0 0,0-1 0 0 0,-1 1 1 0 0,1-1-1 0 0,0 3-20 0 0,0 6 69 0 0,1 1 0 0 0,0-1 1 0 0,0 0-1 0 0,2 0 0 0 0,0 3-69 0 0,17 82 270 0 0,-4-54-204 0 0,-13-37-56 0 0,0 1 0 0 0,-1 0 0 0 0,0 0 1 0 0,0 0-1 0 0,0 1 0 0 0,-1-1 1 0 0,1 6-11 0 0,-2-3-20 0 0,1 0 0 0 0,1 0 0 0 0,-1 0 0 0 0,1 0 1 0 0,1 0-1 0 0,0-1 0 0 0,0 1 0 0 0,0-1 1 0 0,1 1-1 0 0,0-1 0 0 0,1-1 0 0 0,3 5 20 0 0,-4-8-20 0 0,1 0 0 0 0,-1 0-1 0 0,1 0 1 0 0,0-1 0 0 0,0 1-1 0 0,1-2 1 0 0,-1 1 0 0 0,0 0-1 0 0,1-1 1 0 0,0 0 0 0 0,-1 0-1 0 0,1-1 1 0 0,0 0 0 0 0,0 0-1 0 0,0 0 1 0 0,0 0 0 0 0,0-1-1 0 0,0 0 1 0 0,0-1 0 0 0,2 1 20 0 0,20-3 68 0 0,1-2 1 0 0,0 0-1 0 0,21-8-68 0 0,-11 3 128 0 0,-24 7-20 0 0,1-2 0 0 0,0 0 0 0 0,-1 0 0 0 0,10-6-108 0 0,-3 6-1479 0 0,-21 5-6843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5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4512 0 0,'0'0'465'0'0,"8"8"1086"0"0,6 7-675 0 0,-14-14-847 0 0,0 1 1 0 0,0-1 0 0 0,0 0-1 0 0,1 1 1 0 0,-1-1 0 0 0,0 1-1 0 0,1-1 1 0 0,-1 0 0 0 0,1 1-1 0 0,-1-1 1 0 0,1 0 0 0 0,0 0-1 0 0,0 1 1 0 0,-1-1 0 0 0,1 0-1 0 0,0 0 1 0 0,0 0 0 0 0,0 0 0 0 0,1 0-30 0 0,23 27 262 0 0,0-6-70 0 0,0-1-1 0 0,24 15-191 0 0,-27-19 71 0 0,-2 1 0 0 0,0 1 0 0 0,-1 0-1 0 0,-1 2 1 0 0,15 20-71 0 0,-10-12 161 0 0,-5-8-68 0 0,1-1-1 0 0,0 0 1 0 0,5 1-93 0 0,-20-17 114 0 0,0 1 0 0 0,0-1 0 0 0,-1 0 0 0 0,0 1 0 0 0,0 0-1 0 0,0 0 1 0 0,0 0-114 0 0,14 21 614 0 0,-15-24-531 0 0,-1 1 0 0 0,1 0 0 0 0,0 0 1 0 0,-1 0-1 0 0,0 1 0 0 0,0-1 0 0 0,0 2-83 0 0,0-3 44 0 0,-1 0-1 0 0,1 0 1 0 0,0 0 0 0 0,-1 0 0 0 0,1 0-1 0 0,0 0 1 0 0,0 0 0 0 0,0 0-1 0 0,1 0 1 0 0,-1 0 0 0 0,1 0-44 0 0,-2-2 19 0 0,1 1 1 0 0,-1-1-1 0 0,1 0 1 0 0,-1 0-1 0 0,1 1 1 0 0,-1-1-1 0 0,1 0 1 0 0,-1 0-1 0 0,1 0 1 0 0,-1 0-1 0 0,1 0 1 0 0,-1 0-1 0 0,1 1 1 0 0,-1-1-1 0 0,1 0 0 0 0,-1 0 1 0 0,1-1-1 0 0,-1 1 1 0 0,1 0-1 0 0,-1 0 1 0 0,1 0-1 0 0,-1 0 1 0 0,1 0-1 0 0,-1-1 1 0 0,1 1-1 0 0,-1 0 1 0 0,1 0-20 0 0,2 0-40 0 0,-3 0-8790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5.7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0 5824 0 0,'-5'28'761'0'0,"-15"10"1666"0"0,1-6-1383 0 0,7-8-1031 0 0,4-9 20 0 0,1 0 0 0 0,1 0 0 0 0,-4 11-33 0 0,8-16 33 0 0,-2 0 0 0 0,1 0 0 0 0,-1-1 0 0 0,-1 1 0 0 0,0-1 1 0 0,0 0-1 0 0,-3 3-33 0 0,5-7 42 0 0,1 0 1 0 0,-1 0-1 0 0,1 1 1 0 0,0-1-1 0 0,-1 5-42 0 0,1-5 25 0 0,1 0 0 0 0,-1 0 0 0 0,0-1-1 0 0,-1 1 1 0 0,1 0 0 0 0,-1 0-25 0 0,-2 1 17 0 0,1 1 0 0 0,-1 0-1 0 0,1 1 1 0 0,1-1 0 0 0,-1 1 0 0 0,1 0-1 0 0,0 2-16 0 0,1-4 37 0 0,-1 0-1 0 0,0 0 1 0 0,0 0 0 0 0,0 0-1 0 0,-1-1 1 0 0,0 0-1 0 0,-1 3-36 0 0,-6 7 147 0 0,7-5-89 0 0,-1 3-5 0 0,-3 0-1479 0 0,8-12-5700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6.2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5016 0 0,'1'1'989'0'0,"1"0"-878"0"0,-1 1-1 0 0,0-1 1 0 0,0 0-1 0 0,0 1 1 0 0,0-1 0 0 0,-1 0-1 0 0,1 1 1 0 0,0-1-1 0 0,-1 1 1 0 0,1 0-1 0 0,-1-1 1 0 0,1 1 0 0 0,-1-1-1 0 0,0 1-110 0 0,1-1 39 0 0,-1-1-1 0 0,0 1 1 0 0,1 0 0 0 0,-1-1-1 0 0,0 1 1 0 0,1-1 0 0 0,-1 1 0 0 0,1 0-1 0 0,-1-1 1 0 0,1 1 0 0 0,-1-1-1 0 0,1 1 1 0 0,-1-1 0 0 0,1 0-1 0 0,-1 1 1 0 0,1-1 0 0 0,0 0-1 0 0,-1 1 1 0 0,1-1 0 0 0,0 0-1 0 0,-1 1-38 0 0,13 8 413 0 0,-12-5-292 0 0,0-1-1 0 0,-1 1 1 0 0,1-1-1 0 0,0 1 1 0 0,-1-1-1 0 0,0 1 1 0 0,0 0-1 0 0,0-1 1 0 0,0 1-1 0 0,-1 1-120 0 0,1 26 490 0 0,28 250 1016 0 0,-23-219-1255 0 0,-1 17 272 0 0,-6 59-523 0 0,2-108 173 0 0,1 0 1 0 0,4 12-174 0 0,-5-36 23 0 0,0 1 0 0 0,0 0 0 0 0,-1-1 0 0 0,0 1 0 0 0,0 2-23 0 0,0-3 21 0 0,0-1-1 0 0,0 0 1 0 0,1 1 0 0 0,0-1-1 0 0,0 1 1 0 0,0-1 0 0 0,1 2-21 0 0,0-4 29 0 0,-1 0 1 0 0,1 1 0 0 0,0-1 0 0 0,-1 0 0 0 0,0 1 0 0 0,0-1 0 0 0,0 1 0 0 0,0-1 0 0 0,-1 0 0 0 0,1 1 0 0 0,-1-1-1 0 0,0 0 1 0 0,0 0 0 0 0,0 2-30 0 0,2 2 75 0 0,1-2 57 0 0,-5-6-20 0 0,-1-16-18 0 0,3 10-87 0 0,-5-52-1768 0 0,2 29-7124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6.6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2 156 5920 0 0,'-1'-3'142'0'0,"1"0"1"0"0,0 0-1 0 0,0 0 1 0 0,0 0-1 0 0,0 0 0 0 0,1 0 1 0 0,-1 0-1 0 0,1 1 1 0 0,0-1-1 0 0,0 0 1 0 0,0 0-1 0 0,0 0 0 0 0,0 1 1 0 0,1-1-1 0 0,-1 1 1 0 0,1-1-1 0 0,0 0-142 0 0,6-7 348 0 0,-7 7-264 0 0,1 1 0 0 0,0 0 0 0 0,0-1 1 0 0,0 1-1 0 0,0 0 0 0 0,0 0 0 0 0,1 0 0 0 0,-1 0 1 0 0,1 0-1 0 0,-1 1 0 0 0,1-1 0 0 0,0 1 0 0 0,-1-1 1 0 0,1 1-1 0 0,3 0-84 0 0,38-22 173 0 0,-38 19-159 0 0,1 0 0 0 0,0 1 0 0 0,-1-1 0 0 0,1 2 1 0 0,0-1-1 0 0,0 1 0 0 0,1-1 0 0 0,4 1-14 0 0,32-5 118 0 0,-33 4-77 0 0,1 1 0 0 0,-1 1-1 0 0,1 0 1 0 0,-1 1 0 0 0,9 0-41 0 0,14 0 111 0 0,-27-1-82 0 0,0 1 1 0 0,0 0 0 0 0,0 0 0 0 0,0 1-1 0 0,0 0 1 0 0,1 0-30 0 0,93 33 79 0 0,-99-33-79 0 0,1 0 0 0 0,-1 0-1 0 0,0 1 1 0 0,1-1 0 0 0,-1 0 0 0 0,0 1 0 0 0,0-1 0 0 0,0 1 0 0 0,0 0 0 0 0,0 0 0 0 0,0 0 0 0 0,0 0 0 0 0,-1 0 0 0 0,1 0 0 0 0,0 1 0 0 0,19 39-4 0 0,-9-15 1 0 0,-9-22-1 0 0,0-1 1 0 0,-1 0-1 0 0,1 1 1 0 0,-1-1-1 0 0,-1 1 1 0 0,1 0-1 0 0,0-1 1 0 0,-1 1-1 0 0,0 0 1 0 0,0 0-1 0 0,-1 0 1 0 0,1 0-1 0 0,-1 0 1 0 0,0 0-1 0 0,-1 0 1 0 0,1 0-1 0 0,-1 0 1 0 0,0 0-1 0 0,0-1 1 0 0,0 1-1 0 0,-1 0 1 0 0,0 0-1 0 0,0-1 1 0 0,0 1-1 0 0,0-1 1 0 0,-3 4 3 0 0,-2 4 21 0 0,0 0 1 0 0,-1-1-1 0 0,-1 0 1 0 0,0-1-1 0 0,0 1 1 0 0,-1-2-1 0 0,-1 1 1 0 0,1-2-1 0 0,-4 2-21 0 0,-10 10 113 0 0,19-16-72 0 0,-1 1 1 0 0,1-1-1 0 0,-1 0 0 0 0,0 0 0 0 0,-5 2-41 0 0,-9 2 50 0 0,11-4-13 0 0,-1 0-1 0 0,1 0 1 0 0,1 1-1 0 0,-1 0 1 0 0,1 0-1 0 0,-7 6-36 0 0,12-8 47 0 0,-1-1-1 0 0,1 1 0 0 0,0-1 0 0 0,-1 0 1 0 0,1 0-1 0 0,-1 0 0 0 0,1 0 1 0 0,-1 0-1 0 0,0-1 0 0 0,0 0 0 0 0,0 0 1 0 0,0 0-1 0 0,0 0 0 0 0,0-1 1 0 0,0 1-1 0 0,0-1 0 0 0,0 0 0 0 0,0 0 1 0 0,0-1-1 0 0,0 1 0 0 0,-3-2-46 0 0,0 0 54 0 0,7 2-74 0 0,-1 0 0 0 0,1 0-1 0 0,0 0 1 0 0,0 0-1 0 0,-1 0 1 0 0,1 0-1 0 0,0-1 1 0 0,0 1 0 0 0,0 0-1 0 0,-1 0 1 0 0,1 0-1 0 0,0 0 1 0 0,0-1-1 0 0,0 1 1 0 0,-1 0-1 0 0,1 0 1 0 0,0 0 0 0 0,0 0-1 0 0,0-1 1 0 0,0 1-1 0 0,0 0 1 0 0,-1 0-1 0 0,1-1 1 0 0,0 1 0 0 0,0 0-1 0 0,0 0 1 0 0,0-1-1 0 0,0 1 1 0 0,0 0-1 0 0,0 0 1 0 0,0-1 0 0 0,0 1-1 0 0,0 0 1 0 0,0 0-1 0 0,0-1 1 0 0,0 1-1 0 0,0 0 1 0 0,0 0 0 0 0,0-1-1 0 0,0 1 1 0 0,0 0-1 0 0,0 0 1 0 0,1-1-1 0 0,-1 1 1 0 0,0 0 20 0 0,0-1-268 0 0,0 0-7917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7.2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0 6016 0 0,'1'9'737'0'0,"-1"-8"-617"0"0,0 1-1 0 0,0-1 1 0 0,0 0 0 0 0,1 1-1 0 0,-1-1 1 0 0,-1 1 0 0 0,1-1-1 0 0,0 1 1 0 0,0-1-1 0 0,0 1 1 0 0,-1-1 0 0 0,1 0-1 0 0,-1 1 1 0 0,1-1 0 0 0,-1 0-1 0 0,0 1 1 0 0,1-1 0 0 0,-1 0-1 0 0,0 1-119 0 0,0-1 74 0 0,1 0 0 0 0,-1 0 0 0 0,1 0 0 0 0,-1 0 1 0 0,1 0-1 0 0,-1 1 0 0 0,1-1 0 0 0,0 0 0 0 0,0 0 0 0 0,-1 0 0 0 0,1 1 0 0 0,0-1 0 0 0,0 0 0 0 0,0 0 0 0 0,1 0 0 0 0,-1 1 0 0 0,0 0-74 0 0,0 7 235 0 0,-13 47 906 0 0,8-38-914 0 0,1 0 0 0 0,0 0 0 0 0,0 16-227 0 0,1-11 219 0 0,0-1-1 0 0,-6 22-218 0 0,4-23 92 0 0,1 1 0 0 0,0-1 1 0 0,1 10-93 0 0,-4 32 128 0 0,4-45-79 0 0,1 1-1 0 0,0-1 0 0 0,1 9-48 0 0,2-4 33 0 0,-1 3 19 0 0,2 0 0 0 0,0 0 0 0 0,3 9-52 0 0,4 21 68 0 0,-8-39-40 0 0,2-1 0 0 0,0 1 0 0 0,2 3-28 0 0,10 29 47 0 0,-9-26-16 0 0,1-1 1 0 0,1 0-1 0 0,0-1 0 0 0,2 0 0 0 0,1 0-31 0 0,-8-15 6 0 0,0 0 7 0 0,1 0 0 0 0,0 0 0 0 0,0 0 0 0 0,0 0 0 0 0,1 0 0 0 0,0-1 0 0 0,0 0 0 0 0,0 0 0 0 0,6 4-13 0 0,-2-3 15 0 0,1-1 0 0 0,0 0 0 0 0,0 0 0 0 0,2-1-15 0 0,-7-2 175 0 0,8 0-2104 0 0,-12-2-6869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7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5824 0 0,'12'1'141'0'0,"-10"-1"-71"0"0,0 0 0 0 0,-1 0 0 0 0,1 0 0 0 0,0 0 0 0 0,0 0 0 0 0,0 0 0 0 0,0 0-1 0 0,-1 0 1 0 0,1-1 0 0 0,0 1 0 0 0,0-1 0 0 0,-1 0 0 0 0,1 1 0 0 0,1-2-70 0 0,-1 2 154 0 0,0-1 0 0 0,1 1 1 0 0,-1 0-1 0 0,0 0 0 0 0,0 0 0 0 0,0 0 1 0 0,1 0-1 0 0,-1 0 0 0 0,0 0 0 0 0,0 1 1 0 0,0-1-1 0 0,1 1-154 0 0,16 2 782 0 0,-13-2-719 0 0,0 0-1 0 0,1 1 1 0 0,-1 0-1 0 0,0 0 1 0 0,0 0-1 0 0,0 1 1 0 0,0 0-1 0 0,0 0 1 0 0,-1 1-1 0 0,1-1 1 0 0,-1 1-1 0 0,0 0 1 0 0,0 1-1 0 0,1 1-62 0 0,29 19 66 0 0,-25-17-28 0 0,0-1 1 0 0,0 1-1 0 0,-1 1 0 0 0,0 0 0 0 0,0 0 0 0 0,3 6-38 0 0,46 66 370 0 0,-29-37-335 0 0,0-2 41 0 0,-3-3 506 0 0,13 12-582 0 0,27 31 110 0 0,-26-26 239 0 0,-24-45-28 0 0,-16-11-340 0 0,0 0-1 0 0,0 0 0 0 0,0 0 1 0 0,0 0-1 0 0,0 1 1 0 0,1-1-1 0 0,-1 0 0 0 0,0 0 1 0 0,0 0-1 0 0,0 0 0 0 0,0 0 1 0 0,0 1-1 0 0,0-1 1 0 0,0 0-1 0 0,0 0 0 0 0,0 0 1 0 0,0 0-1 0 0,0 1 0 0 0,0-1 1 0 0,0 0-1 0 0,0 0 1 0 0,0 0-1 0 0,0 1 0 0 0,0-1 1 0 0,0 0-1 0 0,0 0 0 0 0,0 0 1 0 0,0 0-1 0 0,0 1 1 0 0,0-1-1 0 0,0 0 0 0 0,0 0 1 0 0,0 0-1 0 0,0 0 0 0 0,-1 0 1 0 0,1 1-1 0 0,0-1 1 0 0,0 0-1 0 0,0 0 0 0 0,0 0 1 0 0,0 0-1 0 0,0 0 0 0 0,-1 0 1 0 0,1 0-1 0 0,0 1 1 0 0,0-1-1 0 0,0 0 0 0 0,0 0 1 0 0,-1 0-1 0 0,1 0 0 0 0,0 0 1 0 0,0 0-1 0 0,0 0 1 0 0,0 0-1 0 0,-1 0 0 0 0,1 0 1 0 0,0 0 19 0 0,-1 0-8200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7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1 4512 0 0,'0'0'416'0'0,"0"19"1390"0"0,-5 15-1165 0 0,-12 20-435 0 0,12-38-11 0 0,1-7-111 0 0,0 0 0 0 0,0 0 0 0 0,-1 0 0 0 0,-4 5-84 0 0,-10 21 54 0 0,9-12-9 0 0,-2 0-1 0 0,0-1 1 0 0,-13 16-45 0 0,22-31 45 0 0,-1-1-1 0 0,1 1 1 0 0,0-1 0 0 0,0 1 0 0 0,1 0 0 0 0,-1 0 0 0 0,1 4-45 0 0,0-4 39 0 0,1-1-1 0 0,-1 0 1 0 0,0 0 0 0 0,-1 0 0 0 0,1-1-1 0 0,-1 1 1 0 0,0-1 0 0 0,-2 3-39 0 0,-23 36 234 0 0,25-37-189 0 0,-1-1 0 0 0,0 1 1 0 0,0 0-1 0 0,-1-1 0 0 0,0 0 0 0 0,0 0 0 0 0,-5 4-45 0 0,-21 20 329 0 0,-3 2 112 0 0,30-29-344 0 0,0 1 1 0 0,1-1 0 0 0,-1 1-1 0 0,1 0 1 0 0,0-1 0 0 0,0 1 0 0 0,0 1-1 0 0,1-1 1 0 0,0 0 0 0 0,-1 1-1 0 0,0 2-97 0 0,3 3-1070 0 0,0-10-6250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8:38.4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5016 0 0,'0'0'896'0'0,"11"-1"1722"0"0,-6 2-1827 0 0,-4 1-733 0 0,-1 0 0 0 0,0 0-1 0 0,1 0 1 0 0,-1 0 0 0 0,1 0-1 0 0,0 0 1 0 0,0 0 0 0 0,0-1 0 0 0,0 1-1 0 0,0 0 1 0 0,0 0 0 0 0,0-1 0 0 0,0 1-1 0 0,1-1 1 0 0,-1 1 0 0 0,0-1 0 0 0,2 1-58 0 0,33 24-148 0 0,-20-15 218 0 0,20 19-5 0 0,-1 2 1 0 0,-2 1-1 0 0,-1 2 0 0 0,8 13-65 0 0,-22-27 66 0 0,-1 1-28 0 0,0 1-1 0 0,-2 1 1 0 0,0 0 0 0 0,8 20-38 0 0,6 20 299 0 0,3 21-299 0 0,-27-67 87 0 0,-1 1-1 0 0,0 0 0 0 0,-2 0 0 0 0,0 0 1 0 0,-2 17-87 0 0,2 1 88 0 0,-2-19 22 0 0,0 1 0 0 0,-3 14-110 0 0,-1 23 176 0 0,3-40-110 0 0,-1 0 0 0 0,0 0 0 0 0,-1 0-1 0 0,-1-1 1 0 0,0 1 0 0 0,-4 7-66 0 0,-5 29 206 0 0,11-41-157 0 0,-1-1 0 0 0,0 1 0 0 0,0-1 0 0 0,0 0 1 0 0,-2 0-1 0 0,1 0 0 0 0,-1-1 0 0 0,-1 1-49 0 0,-14 26 189 0 0,17-28-141 0 0,-1-1 1 0 0,0 0-1 0 0,0 0 0 0 0,0 0 1 0 0,-1-1-1 0 0,0 0 0 0 0,-1 0 1 0 0,-3 4-49 0 0,-3 0 100 0 0,7-6-9 0 0,-1 1 0 0 0,1 0 0 0 0,0 0 0 0 0,0 0 0 0 0,1 0 0 0 0,-1 1-1 0 0,1 0 1 0 0,1 0 0 0 0,-3 3-91 0 0,5-7 67 0 0,0 0 0 0 0,-1 0 1 0 0,1 0-1 0 0,-1-1 0 0 0,0 1 0 0 0,1 0 0 0 0,-1-1 0 0 0,0 1 0 0 0,0-1 0 0 0,0 0 1 0 0,0 1-1 0 0,-1-1 0 0 0,1 0-67 0 0,0 0 65 0 0,0 0 1 0 0,0 0 0 0 0,0 0-1 0 0,0 0 1 0 0,1 0 0 0 0,-1 1-1 0 0,0-1 1 0 0,1 0 0 0 0,-1 1-1 0 0,1-1 1 0 0,-1 1 0 0 0,1 0-1 0 0,0 0 1 0 0,0-1 0 0 0,-1 2-66 0 0,1 0 1 0 0,-4 7-1617 0 0,5-10-8857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5:06.3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3504 0 0,'0'5'344'0'0,"0"44"544"0"0,0 35 2262 0 0,-3-68-2853 0 0,2-15-195 0 0,1 1 0 0 0,-1 0-1 0 0,1-1 1 0 0,-1 1 0 0 0,1 0 0 0 0,0-1 0 0 0,0 1 0 0 0,0 0 0 0 0,0 0 0 0 0,0-1 0 0 0,0 1 0 0 0,1 0-102 0 0,-1-1 32 0 0,0 0 0 0 0,1 0 0 0 0,-1 0 0 0 0,1 0 0 0 0,-1-1 0 0 0,1 1 0 0 0,0 0 0 0 0,-1 0 0 0 0,1-1 0 0 0,0 1 0 0 0,0 0 0 0 0,-1-1 0 0 0,1 1 0 0 0,0-1 0 0 0,0 1 0 0 0,0 0-32 0 0,3 1 204 0 0,0-1-1 0 0,0 1 0 0 0,1-1 0 0 0,-1 0 0 0 0,0 0 0 0 0,0 0 0 0 0,1 0 0 0 0,-1-1 1 0 0,0 1-1 0 0,4-1-203 0 0,46-6 656 0 0,-9 1-374 0 0,66-5 471 0 0,-70 5-412 0 0,-34 4-262 0 0,1 0 0 0 0,-1 0 0 0 0,1 0 0 0 0,0 1 0 0 0,4 0-79 0 0,0 0 102 0 0,0 0 0 0 0,0-1 1 0 0,0 0-1 0 0,7-2-102 0 0,24-2 231 0 0,8 1 107 0 0,-36 2-174 0 0,1 0 0 0 0,0 2 0 0 0,-1-1-1 0 0,1 2 1 0 0,7 1-164 0 0,-14-1 143 0 0,-1-1 0 0 0,0 0 0 0 0,1 0 0 0 0,-1-1-1 0 0,0 0 1 0 0,8-2-143 0 0,31-3 248 0 0,-29 5-256 0 0,16 0-127 0 0,-32 2 119 0 0,-1-1 0 0 0,1 0 0 0 0,0 0 0 0 0,-1 1 0 0 0,1-1 0 0 0,-1 1 0 0 0,1-1 1 0 0,0 1-1 0 0,-1 0 0 0 0,1-1 0 0 0,-1 1 0 0 0,0 0 0 0 0,1 0 0 0 0,-1 0 0 0 0,0 0 0 0 0,1 1 16 0 0,-1-1-5 0 0,0 0 0 0 0,-1-1 1 0 0,1 1-1 0 0,-1 0 0 0 0,1 0 1 0 0,0-1-1 0 0,0 1 0 0 0,-1-1 1 0 0,1 1-1 0 0,0-1 0 0 0,0 1 1 0 0,0-1-1 0 0,-1 1 0 0 0,1-1 1 0 0,0 0-1 0 0,0 1 0 0 0,0-1 1 0 0,0 0-1 0 0,0 0 0 0 0,0 0 1 0 0,0 0-1 0 0,0 0 0 0 0,0 0 1 0 0,0 0 4 0 0,-1 1 5 0 0,1-1 0 0 0,-1 0 0 0 0,0 0 0 0 0,0 0 0 0 0,0 0 0 0 0,1 1 0 0 0,-1-1 0 0 0,0 0 0 0 0,0 0 0 0 0,0 1 1 0 0,0-1-1 0 0,0 0 0 0 0,1 0 0 0 0,-1 1 0 0 0,0-1 0 0 0,0 0 0 0 0,0 0 0 0 0,0 1 0 0 0,0-1 0 0 0,0 0 0 0 0,0 0 0 0 0,0 1 0 0 0,0-1 0 0 0,0 0 0 0 0,0 0 0 0 0,0 1 1 0 0,0-1-1 0 0,0 0 0 0 0,0 1 0 0 0,0-1 0 0 0,0 0 0 0 0,-1 0 0 0 0,1 1 0 0 0,0-1 0 0 0,0 0 0 0 0,0 0 0 0 0,0 0 0 0 0,0 1 0 0 0,-1-1 0 0 0,1 0-5 0 0,-3 2 311 0 0,1-11-59 0 0,2 8-185 0 0,-2-3 287 0 0,2 8-244 0 0,0-4-64 0 0,0 0-4 0 0,1 0-41 0 0,0 0 0 0 0,-1 1-1 0 0,1-1 1 0 0,0 0 0 0 0,-1 0 0 0 0,1 0 0 0 0,-1 0 0 0 0,1 1 0 0 0,0-1 0 0 0,-1 0 0 0 0,1 0 0 0 0,-1 1-1 0 0,1-1 1 0 0,-1 1 0 0 0,1-1 0 0 0,-1 0 0 0 0,1 1 0 0 0,-1-1 0 0 0,1 1 0 0 0,-1-1 0 0 0,1 1 0 0 0,-1-1-1 0 0,0 1 1 0 0,1-1 0 0 0,-1 1 0 0 0,0 0 0 0 0,0-1 0 0 0,1 1 0 0 0,-1 0 0 0 0,0-1 0 0 0,0 1-1 0 0,0-1 1 0 0,0 1 0 0 0,0 0 0 0 0,0-1 0 0 0,0 1 0 0 0,0 0-1 0 0,-3 34-12 0 0,0-9-5 0 0,5 42-21 0 0,-1-12 22 0 0,-4 22-48 0 0,4-68 53 0 0,-2 0-1 0 0,1 0 0 0 0,-1 0 1 0 0,0 0-1 0 0,-1 1 12 0 0,0-4-4 0 0,2-1-1 0 0,-1 0-1 0 0,1 1 1 0 0,0-1 0 0 0,1 1 0 0 0,0 4 5 0 0,1 16-16 0 0,-4 2 5 0 0,0 8-2 0 0,2-21 1324 0 0,0-16-1368 0 0,0 0-1 0 0,0 1 0 0 0,0-1 1 0 0,0 0-1 0 0,0 1 0 0 0,0-1 1 0 0,0 0-1 0 0,0 1 0 0 0,0-1 1 0 0,0 0-1 0 0,0 0 0 0 0,0 1 1 0 0,0-1-1 0 0,0 0 0 0 0,0 1 1 0 0,0-1-1 0 0,0 0 0 0 0,-1 0 1 0 0,1 1-1 0 0,0-1 0 0 0,0 0 1 0 0,0 0-1 0 0,0 1 0 0 0,-1-1 1 0 0,1 0-1 0 0,0 0 0 0 0,0 0 1 0 0,-1 1-1 0 0,1-1 0 0 0,0 0 1 0 0,0 0-1 0 0,-1 0 0 0 0,1 0 0 0 0,0 0 1 0 0,0 1-1 0 0,-1-1 0 0 0,1 0 1 0 0,0 0-1 0 0,0 0 0 0 0,-1 0 58 0 0,1 0-12091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5:08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4720 0 0,'0'0'152'0'0,"1"5"0"0"0,2 4-4 0 0,0 0 0 0 0,0-1 0 0 0,0 1 0 0 0,3 2-148 0 0,-6-10 49 0 0,1 1 0 0 0,-1-1 1 0 0,0 0-1 0 0,0 0 0 0 0,0 1 1 0 0,0-1-1 0 0,0 0 0 0 0,0 0 1 0 0,0 1-1 0 0,0-1 0 0 0,0 0 1 0 0,-1 0-1 0 0,1 0 0 0 0,-1 1-49 0 0,1-1 63 0 0,-1 1 0 0 0,1-1 0 0 0,0 1 0 0 0,-1-1 0 0 0,1 1 0 0 0,0-1 0 0 0,0 1 0 0 0,0-1 0 0 0,0 1 0 0 0,0-1 0 0 0,0 1 0 0 0,1-1 0 0 0,-1 1 0 0 0,0-1 0 0 0,1 1 0 0 0,-1-1 0 0 0,1 1-63 0 0,2 16 332 0 0,-3-17-316 0 0,0 0 0 0 0,0 0 0 0 0,0 0-1 0 0,0 0 1 0 0,0 0 0 0 0,0 0-1 0 0,0-1 1 0 0,0 1 0 0 0,0 0-1 0 0,1 0 1 0 0,-1 0 0 0 0,0 0 0 0 0,0 0-1 0 0,1-1 1 0 0,-1 1 0 0 0,0 0-1 0 0,1 0 1 0 0,-1-1 0 0 0,1 1-1 0 0,-1 0 1 0 0,1 0 0 0 0,0-1-1 0 0,-1 1 1 0 0,1-1 0 0 0,0 1 0 0 0,-1 0-1 0 0,1-1 1 0 0,0 0 0 0 0,0 1-1 0 0,-1-1 1 0 0,1 1 0 0 0,1-1-16 0 0,1 1 36 0 0,-2-1-19 0 0,-1 0-1 0 0,1 1 0 0 0,-1-1 0 0 0,1 0 0 0 0,-1 0 0 0 0,1 0 0 0 0,-1 0 0 0 0,1 0 0 0 0,0 1 0 0 0,-1-1 0 0 0,0 0 0 0 0,1 0 0 0 0,-1 1 0 0 0,1-1 0 0 0,-1 0 0 0 0,1 1 0 0 0,-1-1 0 0 0,0 1 1 0 0,1-1-1 0 0,-1 0 0 0 0,0 1 0 0 0,1-1 0 0 0,-1 1 0 0 0,0-1 0 0 0,1 1 0 0 0,-1-1 0 0 0,0 1 0 0 0,0-1 0 0 0,0 1 0 0 0,0-1 0 0 0,1 1 0 0 0,-1 0 0 0 0,0-1 0 0 0,0 1 0 0 0,0 0-16 0 0,0-1 172 0 0,0 0-2 0 0,0 0-8 0 0,0 0-19 0 0,0 0-2 0 0,0 0-2 0 0,1 0-104 0 0,1 0 1 0 0,-1 0-1 0 0,0 1 0 0 0,1-1 1 0 0,-1 0-1 0 0,1 1 1 0 0,-1-1-1 0 0,0 1 0 0 0,0 0 1 0 0,1-1-1 0 0,-1 1 0 0 0,0 0 1 0 0,0 0-1 0 0,0 0 0 0 0,1 0 1 0 0,-1 0-36 0 0,0 0 23 0 0,0 0 0 0 0,0 0 0 0 0,0 0 0 0 0,0 0 0 0 0,0-1 0 0 0,1 1 0 0 0,-1 0 0 0 0,0-1 0 0 0,0 1 0 0 0,1-1 0 0 0,-1 1 0 0 0,0-1 0 0 0,1 1 0 0 0,-1-1 0 0 0,0 0 0 0 0,1 0 0 0 0,-1 0 0 0 0,1 0 0 0 0,-1 0 0 0 0,0 0 0 0 0,1 0-23 0 0,71-16 360 0 0,-60 13-305 0 0,1 1 0 0 0,-1 0 0 0 0,11 0-55 0 0,-10 1 43 0 0,0 0 0 0 0,1-1 0 0 0,11-4-43 0 0,107-20 328 0 0,-12-3 161 0 0,-23 13 78 0 0,36-20-78 0 0,-130 35-460 0 0,17-4 187 0 0,0 2 0 0 0,1-1 0 0 0,-1 2 0 0 0,8 1-216 0 0,-17 1 74 0 0,-1 0 0 0 0,1-1-1 0 0,-1 0 1 0 0,9-3-74 0 0,-10 2 25 0 0,1 1-1 0 0,-1 0 1 0 0,1 1 0 0 0,3 0-25 0 0,-13 1 0 0 0,0 0 0 0 0,1 0 0 0 0,-1 0 0 0 0,0 0 0 0 0,1 0 0 0 0,-1 1 0 0 0,0-1 0 0 0,0 1 0 0 0,0-1 0 0 0,0 0 0 0 0,0 1 0 0 0,-1 0 0 0 0,2 0 0 0 0,-4 7 2 0 0,1-4 5 0 0,1-5-6 0 0,1 1 0 0 0,-1 0 1 0 0,0 0 0 0 0,1 0 0 0 0,-1 0 0 0 0,0 0 0 0 0,1 0-1 0 0,-1 1 1 0 0,0-1 0 0 0,0 0 0 0 0,0 0 0 0 0,0 0-1 0 0,0 0 1 0 0,0 0 0 0 0,0 0 0 0 0,0 0 0 0 0,-1 0-1 0 0,1 0 1 0 0,0 0 0 0 0,-1 0 0 0 0,1 1 0 0 0,-1-1-2 0 0,0 3 4 0 0,0 1 0 0 0,0-1 1 0 0,0 1-1 0 0,1-1 0 0 0,-1 1 1 0 0,1-1-1 0 0,0 1 0 0 0,1-1 1 0 0,-1 1-1 0 0,2 3-4 0 0,-1-2 18 0 0,-1 0 1 0 0,1 0 0 0 0,-1 0-1 0 0,0 0 1 0 0,-1 0-1 0 0,1 0-18 0 0,-2 7 34 0 0,1-1 0 0 0,0 1 0 0 0,2-1 0 0 0,-1 1 0 0 0,1 0-34 0 0,1 28 90 0 0,-5-10-13 0 0,3-25-48 0 0,-1-1 1 0 0,0 1-1 0 0,1 0 1 0 0,0-1-1 0 0,0 1 0 0 0,1-1 1 0 0,0 6-30 0 0,0-6 22 0 0,0-1 0 0 0,0 1 1 0 0,-1 0-1 0 0,0 0 0 0 0,0 0 1 0 0,0 0-1 0 0,-1 0 0 0 0,1 0 1 0 0,-1 0-1 0 0,0 0 0 0 0,-2 2-22 0 0,2 2 16 0 0,-1 0 1 0 0,1-1-1 0 0,1 1 0 0 0,-1 5-16 0 0,0 12 41 0 0,-9 25 49 0 0,12-40-52 0 0,-2-11-36 0 0,0 0 1 0 0,0 1-1 0 0,0-1 1 0 0,0 1-1 0 0,1-1 1 0 0,-1 0-1 0 0,0 1 0 0 0,0-1 1 0 0,0 1-1 0 0,0-1 1 0 0,0 1-1 0 0,0-1 1 0 0,0 0-1 0 0,0 1 0 0 0,0-1 1 0 0,0 1-1 0 0,0-1 1 0 0,-1 1-1 0 0,1-1 1 0 0,0 0-1 0 0,0 1 0 0 0,0-1 1 0 0,0 1-1 0 0,-1-1 1 0 0,1 0-1 0 0,0 1 1 0 0,0-1-1 0 0,-1 0 0 0 0,1 1 1 0 0,0-1-3 0 0,-2 2-9 0 0,1 1 1 0 0,-1-1-1 0 0,1 1 1 0 0,0-1-1 0 0,0 1 1 0 0,0 0-1 0 0,0-1 0 0 0,0 1 1 0 0,1 0-1 0 0,-1 0 1 0 0,1-1-1 0 0,-1 3 9 0 0,1-4-1486 0 0,0-1-8742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5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98 9648 0 0,'15'-2'43'0'0,"3"1"172"0"0,-15 2-163 0 0,0-1-1 0 0,0 0 0 0 0,0 0 0 0 0,1 0 0 0 0,-1-1 0 0 0,0 1 1 0 0,0-1-1 0 0,0 0 0 0 0,0 0 0 0 0,0 0 0 0 0,0 0 0 0 0,0 0 1 0 0,-1 0-1 0 0,1-1 0 0 0,2-1-51 0 0,17-7 60 0 0,48-11 7 0 0,-27 7-204 0 0,1 1 1 0 0,37-4 136 0 0,18 10-671 0 0,-92 7 682 0 0,0-1-1 0 0,1 2 1 0 0,-1-1 0 0 0,0 1-1 0 0,0 0 1 0 0,1 0 0 0 0,-1 1-1 0 0,1 0-10 0 0,56 21-230 0 0,-42-15-600 0 0,-19-7-5516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4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49 858 3912 0 0,'0'0'529'0'0,"0"0"7"0"0,0 0 5 0 0,0 0-17 0 0,0 0-52 0 0,0 0-5 0 0,0 0-7 0 0,0 0 8 0 0,0 0 24 0 0,0 0 8 0 0,0 0-7 0 0,0 0-21 0 0,-3-6-114 0 0,0-3-165 0 0,0 0 0 0 0,1 0 1 0 0,0-1-1 0 0,1 1 0 0 0,0 0 1 0 0,0-1-1 0 0,1-3-193 0 0,-11-61 565 0 0,4 7-226 0 0,2 22-68 0 0,2 13-102 0 0,0 5 26 0 0,1 0-1 0 0,2-1 1 0 0,1-16-195 0 0,-1-16 293 0 0,-2 47-222 0 0,2 1 0 0 0,0 0-1 0 0,0 0 1 0 0,1-1 0 0 0,1 0-71 0 0,3-38 270 0 0,-4 38-180 0 0,0 0 1 0 0,1 0-1 0 0,1-1 1 0 0,0 0-91 0 0,14-61 585 0 0,-13 65-445 0 0,-1 0-1 0 0,1-1 1 0 0,-2 0 0 0 0,1 0 0 0 0,-2 0 0 0 0,1-8-140 0 0,3 16 301 0 0,-5 3-294 0 0,0 0-1 0 0,1 0 1 0 0,-1 0 0 0 0,0 0 0 0 0,1 0-1 0 0,-1 0 1 0 0,0 0 0 0 0,1 0 0 0 0,-1 0-1 0 0,0-1 1 0 0,1 1 0 0 0,-1 0 0 0 0,0 0-1 0 0,0 0 1 0 0,1 0 0 0 0,-1-1-1 0 0,0 1 1 0 0,0 0 0 0 0,1 0 0 0 0,-1-1-1 0 0,0 1 1 0 0,0 0 0 0 0,0 0 0 0 0,1-1-1 0 0,-1 1 1 0 0,0 0 0 0 0,0-1 0 0 0,0 1-1 0 0,0 0 1 0 0,0-1 0 0 0,0 1 0 0 0,1 0-1 0 0,-1-1 1 0 0,0 1-7 0 0,0 7-15 0 0,2-1 0 0 0,-1 1 0 0 0,1-1 0 0 0,0 1 0 0 0,0-1-1 0 0,1 0 1 0 0,-1 0 0 0 0,1 0 0 0 0,1 0 0 0 0,-1 0 0 0 0,1 0 15 0 0,8 14-66 0 0,3 6 21 0 0,11 22-133 0 0,-1 2 0 0 0,7 23 178 0 0,-19-42-95 0 0,2-1 0 0 0,1-1 0 0 0,9 11 95 0 0,-9-13-48 0 0,21 24-37 0 0,2 5-2 0 0,-32-46 48 0 0,0 0 0 0 0,1-1 0 0 0,0 0 0 0 0,1 0 0 0 0,0-1 0 0 0,0 0 1 0 0,1 0-1 0 0,0-1 0 0 0,4 2 39 0 0,7 5-49 0 0,-18-11 33 0 0,1-1 0 0 0,0-1 0 0 0,0 1 0 0 0,0 0-1 0 0,1-1 1 0 0,-1 0 0 0 0,0 0 0 0 0,0 0 0 0 0,1 0 0 0 0,-1-1 0 0 0,1 0 0 0 0,-1 0 0 0 0,0 0 0 0 0,1 0 0 0 0,-1-1 0 0 0,3 0 16 0 0,-6 0 40 0 0,1 0 1 0 0,-1 0 0 0 0,1 0 0 0 0,-1 0 0 0 0,1-1 0 0 0,-1 1 0 0 0,0 0 0 0 0,1-1 0 0 0,-1 1 0 0 0,0-1 0 0 0,0 1 0 0 0,0-1 0 0 0,0 0 0 0 0,-1 1 0 0 0,1-1 0 0 0,0 0 0 0 0,-1 0 0 0 0,1 1-1 0 0,-1-1 1 0 0,1 0 0 0 0,-1 0 0 0 0,0 0 0 0 0,0 0 0 0 0,0 0-41 0 0,-2-46 600 0 0,-5-30-600 0 0,-2-31 265 0 0,-3-68 224 0 0,3 87 325 0 0,5-19-814 0 0,4 81 137 0 0,0 27-113 0 0,0 1 2 0 0,0 0 0 0 0,0 0-12 0 0,0 0 0 0 0,1 0-10 0 0,0 1-1 0 0,0-1 1 0 0,-1 0-1 0 0,1 1 0 0 0,0-1 1 0 0,0 1-1 0 0,0 0 0 0 0,-1-1 1 0 0,1 1-1 0 0,0-1 1 0 0,0 1-1 0 0,-1 0 0 0 0,1 0 1 0 0,-1-1-1 0 0,1 1 0 0 0,-1 0 1 0 0,1 0-1 0 0,-1 0 0 0 0,1-1 1 0 0,-1 1-1 0 0,0 1-3 0 0,2 5-2336 0 0,-2-6-9150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4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12 5520 0 0,'0'0'38'0'0,"0"0"0"0"0,0-1-1 0 0,0 1 1 0 0,0 0 0 0 0,1 0 0 0 0,-1-1 0 0 0,0 1 0 0 0,0 0 0 0 0,0 0 0 0 0,1-1 0 0 0,-1 1-1 0 0,0 0 1 0 0,0 0 0 0 0,0-1 0 0 0,1 1 0 0 0,-1 0 0 0 0,0 0 0 0 0,1 0 0 0 0,-1 0-1 0 0,0 0 1 0 0,0-1 0 0 0,1 1 0 0 0,-1 0 0 0 0,0 0 0 0 0,1 0 0 0 0,-1 0 0 0 0,0 0 0 0 0,1 0-1 0 0,-1 0 1 0 0,0 0 0 0 0,0 0 0 0 0,1 0 0 0 0,-1 0 0 0 0,0 0 0 0 0,1 0-38 0 0,4-1 1157 0 0,-9-5-554 0 0,5 7-584 0 0,-1-1-1 0 0,0 1 0 0 0,1 0 1 0 0,-1-1-1 0 0,0 1 0 0 0,0-1 1 0 0,0 1-1 0 0,0 0 0 0 0,1-1 1 0 0,-1 1-1 0 0,0 0 0 0 0,0-1 0 0 0,0 1 1 0 0,0-1-1 0 0,0 1 0 0 0,-1 0 1 0 0,1-1-1 0 0,0 1 0 0 0,0 0 1 0 0,0-1-1 0 0,-1 1 0 0 0,1-1 1 0 0,0 1-1 0 0,0-1 0 0 0,-1 1 0 0 0,1 0 1 0 0,-1-1-1 0 0,1 1 0 0 0,0-1 1 0 0,-1 0-1 0 0,1 1 0 0 0,-1-1 1 0 0,1 1-1 0 0,-1-1 0 0 0,1 0 1 0 0,-1 1-1 0 0,1-1 0 0 0,-1 0 0 0 0,0 1 1 0 0,1-1-1 0 0,-1 0 0 0 0,1 0 1 0 0,-1 0-1 0 0,0 0 0 0 0,0 1-18 0 0,-5-1 30 0 0,0 2 0 0 0,0-1 0 0 0,0 1-1 0 0,0 0 1 0 0,0 0 0 0 0,0 0 0 0 0,0 1-1 0 0,1 0 1 0 0,-3 1-30 0 0,-19 10 279 0 0,-23 2 182 0 0,35-12-324 0 0,1 0 0 0 0,0 2 0 0 0,-6 2-137 0 0,12-4 103 0 0,-1-1 0 0 0,0 0 0 0 0,0 0 0 0 0,-7 1-103 0 0,2-1 131 0 0,11-2-82 0 0,-1 1 1 0 0,1-1 0 0 0,0 1 0 0 0,0 0 0 0 0,0 0 0 0 0,0 0-1 0 0,1 0 1 0 0,-1 0 0 0 0,0 1 0 0 0,1-1 0 0 0,-2 3-50 0 0,-16 13 338 0 0,5-6-21 0 0,14-11-289 0 0,0 1 0 0 0,-1-1 1 0 0,1 0-1 0 0,-1 1 0 0 0,1-1 0 0 0,-1 0 0 0 0,0 0 0 0 0,0 0 0 0 0,1 0 1 0 0,-1 0-1 0 0,0 0 0 0 0,0-1 0 0 0,-2 1-28 0 0,-19 32 735 0 0,22-29-722 0 0,-1 1 0 0 0,1-1 1 0 0,0 1-1 0 0,0-1 0 0 0,1 1 1 0 0,-1 0-1 0 0,1-1 0 0 0,0 1 1 0 0,0 0-1 0 0,1-1 0 0 0,-1 1 1 0 0,1-1-1 0 0,0 1 0 0 0,0 0 1 0 0,1-1-1 0 0,-1 0 0 0 0,1 1 1 0 0,0-1-14 0 0,1 5 7 0 0,0 0 1 0 0,0 0 0 0 0,-1 0 0 0 0,0 0-1 0 0,-1 0 1 0 0,0 0 0 0 0,-1 0 0 0 0,0 0 0 0 0,0 1-1 0 0,-1-1 1 0 0,0 1-8 0 0,1 49 35 0 0,3-37-23 0 0,-2 0 1 0 0,0 1 0 0 0,-2 14-13 0 0,1-34 3 0 0,0 0 0 0 0,1 1-1 0 0,-1-1 1 0 0,1 0 0 0 0,0 0-1 0 0,-1 0 1 0 0,2 0 0 0 0,-1 0-1 0 0,0 0 1 0 0,2 2-3 0 0,5 20 8 0 0,-7-21-7 0 0,10 38 11 0 0,-10-40-12 0 0,0 1 0 0 0,1-1 0 0 0,-1 1 0 0 0,0-1 0 0 0,1 1 1 0 0,0-1-1 0 0,0 0 0 0 0,0 0 0 0 0,0 0 0 0 0,0 0 0 0 0,0 0 0 0 0,0 0 0 0 0,0-1 1 0 0,1 1-1 0 0,18 12-43 0 0,-19-11 33 0 0,1-2 1 0 0,-1 1 0 0 0,1 0 0 0 0,-1 0-1 0 0,1-1 1 0 0,0 1 0 0 0,0-1 0 0 0,0 0 0 0 0,-1 0-1 0 0,1 0 1 0 0,0 0 0 0 0,0-1 0 0 0,1 1-1 0 0,-1-1 1 0 0,0 0 0 0 0,0 0 0 0 0,0 0 9 0 0,10-1 4 0 0,0 0 1 0 0,0-1 0 0 0,0-1 0 0 0,11-3-5 0 0,34-7 21 0 0,29-1 46 0 0,-56 8-53 0 0,-22 4-1775 0 0,-7 1-7039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5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7232 0 0,'3'12'363'0'0,"-3"-12"-348"0"0,0 0-1 0 0,1 1 1 0 0,-1-1-1 0 0,0 0 1 0 0,0 0-1 0 0,0 0 0 0 0,1 0 1 0 0,-1 0-1 0 0,0 0 1 0 0,0 0-1 0 0,1 1 0 0 0,-1-1 1 0 0,0 0-1 0 0,0 0 1 0 0,1 0-1 0 0,-1 0 1 0 0,0 0-1 0 0,0 0 0 0 0,1 0 1 0 0,-1 0-1 0 0,0 0 1 0 0,0 0-1 0 0,1-1 1 0 0,-1 1-1 0 0,0 0 0 0 0,0 0 1 0 0,1 0-1 0 0,-1 0 1 0 0,0 0-1 0 0,0 0 0 0 0,0 0 1 0 0,1-1-1 0 0,-1 1 1 0 0,0 0-1 0 0,0 0 1 0 0,0 0-1 0 0,1 0 0 0 0,-1-1 1 0 0,0 1-1 0 0,0 0 1 0 0,0 0-1 0 0,0-1-14 0 0,16 12 1645 0 0,1-23-1018 0 0,3 1-475 0 0,1 2 0 0 0,0 0 0 0 0,13-3-152 0 0,19-8 48 0 0,-14 6 32 0 0,0 2 1 0 0,1 1-1 0 0,15-1-80 0 0,-2 1-1450 0 0,24-11 1450 0 0,-50 14-6976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5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308 22 5224 0 0,'0'0'53'0'0,"0"-1"1"0"0,-1 0-1 0 0,1 0 1 0 0,0 1-1 0 0,0-1 0 0 0,-1 0 1 0 0,1 1-1 0 0,-1-1 1 0 0,1 0-1 0 0,0 1 0 0 0,-1-1 1 0 0,1 0-1 0 0,-1 1 1 0 0,0-1-1 0 0,1 1 0 0 0,-1-1 1 0 0,1 1-1 0 0,-1-1 1 0 0,0 1-1 0 0,1 0 1 0 0,-1-1-1 0 0,0 1 0 0 0,1 0 1 0 0,-1-1-1 0 0,0 1 1 0 0,0 0-1 0 0,0 0-53 0 0,-26-6 1955 0 0,20 4-1800 0 0,4 2-156 0 0,0 1 0 0 0,0-1 0 0 0,0 0 0 0 0,1 1 0 0 0,-1-1 0 0 0,0 1 0 0 0,0 0 0 0 0,1 0 0 0 0,-1 0 0 0 0,1 0 0 0 0,-2 1 1 0 0,-12 5-13 0 0,3-4 37 0 0,0 1 0 0 0,0 1 0 0 0,0 0 0 0 0,1 1 0 0 0,-1 0 0 0 0,-1 3-24 0 0,8-6 64 0 0,1 1 0 0 0,0 0 0 0 0,0 0 0 0 0,0 1-1 0 0,0-1 1 0 0,1 1 0 0 0,0 0 0 0 0,0 1 0 0 0,0-1 0 0 0,0 1 0 0 0,1-1 0 0 0,0 1-1 0 0,-2 5-63 0 0,-10 22 393 0 0,11-26-281 0 0,1 0 0 0 0,-1 0 1 0 0,1 1-1 0 0,1 0 1 0 0,0-1-1 0 0,-2 8-112 0 0,-4 29 400 0 0,4-27-202 0 0,1 1 1 0 0,1-1-1 0 0,0 9-198 0 0,3 115 554 0 0,0-131-534 0 0,1 0-1 0 0,1 0 0 0 0,0 0 1 0 0,0-1-1 0 0,1 1 0 0 0,0-1 1 0 0,0 0-1 0 0,1 0 0 0 0,1 0 1 0 0,0 0-20 0 0,-4-6 16 0 0,1 1 0 0 0,0-1 0 0 0,-1 0 0 0 0,1 0 1 0 0,0 0-1 0 0,1-1 0 0 0,-1 1 0 0 0,0-1 1 0 0,1 1-1 0 0,0-1 0 0 0,2 1-16 0 0,47 17 82 0 0,-30-12-50 0 0,-10-2-21 0 0,1-2 1 0 0,1 0-1 0 0,-1 0 1 0 0,1-1 0 0 0,10 0-12 0 0,-18-2 0 0 0,-1-1 1 0 0,1-1-1 0 0,-1 1 1 0 0,1-1 0 0 0,-1 0-1 0 0,0 0 1 0 0,0-1 0 0 0,1 0-1 0 0,-1 0 1 0 0,0-1-1 0 0,-1 1 1 0 0,1-1 0 0 0,0-1-1 0 0,2-1 0 0 0,5-4 10 0 0,-1 1-1 0 0,0-2 1 0 0,-1 0-1 0 0,0 0 0 0 0,-1-1 1 0 0,6-8-10 0 0,-11 13 54 0 0,-1 0-1 0 0,0 0 1 0 0,-1-1 0 0 0,0 0 0 0 0,0 0-1 0 0,0 0 1 0 0,-1 0 0 0 0,0 0 0 0 0,0-1 0 0 0,0 1-1 0 0,-1 0 1 0 0,-1-1 0 0 0,1 1 0 0 0,-1-1-54 0 0,-65-16 673 0 0,21 6-2466 0 0,25 12-7207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6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1 707 6928 0 0,'0'0'593'0'0,"0"0"6"0"0,0 0 1 0 0,0 0-39 0 0,1-13 942 0 0,1 6-1286 0 0,1 0-1 0 0,0 0 1 0 0,0 0 0 0 0,4-6-217 0 0,10-21 311 0 0,7-54 195 0 0,-18 65-346 0 0,-1 0 0 0 0,0-9-160 0 0,8-32 253 0 0,-5 25-84 0 0,-2-1 0 0 0,0-14-169 0 0,-1 7 614 0 0,8-31-614 0 0,-10 64 134 0 0,1 1-1 0 0,0 0 1 0 0,1 0-1 0 0,0 0 1 0 0,1 0-1 0 0,0 1 1 0 0,7-10-134 0 0,-11 21 61 0 0,-1-1 1 0 0,1 1 0 0 0,-1-1 0 0 0,1 1 0 0 0,-1 0 0 0 0,1 0 0 0 0,-1-1 0 0 0,1 1-1 0 0,0 1 1 0 0,0-1 0 0 0,0 0 0 0 0,-1 0 0 0 0,1 1 0 0 0,0-1 0 0 0,0 1 0 0 0,0-1-1 0 0,0 1 1 0 0,0 0 0 0 0,0 0 0 0 0,0 0 0 0 0,0 0 0 0 0,2 0-62 0 0,20 28 528 0 0,-20-25-502 0 0,1 1 0 0 0,-1-1 0 0 0,0 1 0 0 0,0 0 0 0 0,-1 0 0 0 0,1 1 0 0 0,-1-1 0 0 0,0 1 0 0 0,0 0 0 0 0,0 0-26 0 0,23 55 230 0 0,-14-29-80 0 0,3 23 27 0 0,-13-44-139 0 0,0 1 1 0 0,1-1-1 0 0,1 1 0 0 0,-1-1 0 0 0,6 9-38 0 0,13 22 101 0 0,-9-16-67 0 0,1 0 0 0 0,9 11-34 0 0,-3-10-5 0 0,0-1-1 0 0,19 19 6 0 0,7 9 40 0 0,-24-32 95 0 0,-21-21-118 0 0,-1 1-14 0 0,0 0-1 0 0,0 0 1 0 0,0 0-1 0 0,0 0 0 0 0,0 0 1 0 0,1 0-1 0 0,-1 0 0 0 0,1 0 1 0 0,-1 0-1 0 0,0 0 1 0 0,1 0-1 0 0,-1 0 0 0 0,1 0 1 0 0,0 0-1 0 0,-1-1 0 0 0,1 1 1 0 0,0 0-1 0 0,0 0 0 0 0,-1-1 1 0 0,1 1-1 0 0,0-1 1 0 0,0 1-1 0 0,0 0 0 0 0,0-1 1 0 0,0 1-3 0 0,0-1-2 0 0,-1 1 1 0 0,0-1 0 0 0,1 0 0 0 0,-1 1 0 0 0,0-1 1 0 0,0 0-1 0 0,0 1 0 0 0,0-1 0 0 0,1 0 0 0 0,-1 1 0 0 0,0-1 1 0 0,0 0-1 0 0,0 1 0 0 0,0-1 0 0 0,0 0 0 0 0,0 1 0 0 0,0-1 1 0 0,0 0-1 0 0,0 1 0 0 0,0-1 0 0 0,0 1 0 0 0,0-1 0 0 0,-1 0 1 0 0,1 1-1 0 0,0-1 0 0 0,0 0 0 0 0,0 1 0 0 0,0-1 0 0 0,-1 0 0 0 0,1 0 1 0 0,0 1-1 0 0,0-1 0 0 0,0 0 0 0 0,-1 1 0 0 0,1-1 0 0 0,0 0 1 0 0,-1 0-1 0 0,1 0 0 0 0,0 1 0 0 0,-1-1 1 0 0,-3 2-2447 0 0,4-2-8810 0 0</inkml:trace>
  <inkml:trace contextRef="#ctx0" brushRef="#br0" timeOffset="1">54 497 8640 0 0,'0'-13'332'0'0,"0"17"410"0"0,0-3-673 0 0,0 0 0 0 0,0 0 0 0 0,0 0 0 0 0,0 0 0 0 0,0 0 0 0 0,0 0 0 0 0,0-1 0 0 0,1 1 0 0 0,-1 0 0 0 0,0 0 0 0 0,0 0 0 0 0,1 0-1 0 0,-1 0 1 0 0,1 0 0 0 0,-1-1 0 0 0,1 1 0 0 0,0 1-69 0 0,9-5 28 0 0,1-1-1 0 0,-1 1 1 0 0,0-2 0 0 0,0 1-1 0 0,0-1 1 0 0,3-3-28 0 0,16-7-75 0 0,20-5-8 0 0,-1 2-1 0 0,25-3 84 0 0,-27 7-733 0 0,1-2 0 0 0,2-3 733 0 0,-41 16-6680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7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5824 0 0,'0'0'31'0'0,"0"1"1"0"0,0-1-1 0 0,0 1 1 0 0,0-1-1 0 0,1 0 0 0 0,-1 1 1 0 0,0-1-1 0 0,0 1 1 0 0,0-1-1 0 0,1 0 1 0 0,-1 1-1 0 0,0-1 1 0 0,0 0-1 0 0,1 1 0 0 0,-1-1 1 0 0,0 0-1 0 0,1 0 1 0 0,-1 1-1 0 0,0-1 1 0 0,1 0-1 0 0,-1 0 1 0 0,1 0-1 0 0,-1 0 0 0 0,0 1 1 0 0,1-1-1 0 0,-1 0 1 0 0,1 0-1 0 0,-1 0-31 0 0,1 0 52 0 0,-1 0-1 0 0,1 0 0 0 0,0 1 1 0 0,-1-1-1 0 0,1 0 0 0 0,-1 0 0 0 0,1 1 1 0 0,0-1-1 0 0,-1 0 0 0 0,1 1 1 0 0,-1-1-1 0 0,1 1 0 0 0,-1-1 1 0 0,1 1-1 0 0,-1-1 0 0 0,0 1 1 0 0,1-1-1 0 0,-1 1 0 0 0,0-1 1 0 0,1 1-1 0 0,-1-1 0 0 0,0 1 1 0 0,0 0-1 0 0,1-1 0 0 0,-1 1 0 0 0,0-1 1 0 0,0 1-1 0 0,0 0 0 0 0,0-1 1 0 0,0 1-52 0 0,1 7 481 0 0,-1-1 1 0 0,1 0-1 0 0,0 0 1 0 0,2 6-482 0 0,-1-6 93 0 0,0 1 1 0 0,-1 0-1 0 0,0 0 1 0 0,0 8-94 0 0,-7 86 303 0 0,3-66-164 0 0,1 0 0 0 0,2 1-1 0 0,1-1 1 0 0,2 5-139 0 0,-1-4 117 0 0,-3-33-92 0 0,0 0 1 0 0,1 0-1 0 0,0 0 1 0 0,0 0-1 0 0,1 0 1 0 0,-1 0-1 0 0,1 0 1 0 0,-1 0 0 0 0,1 0-1 0 0,0-1 1 0 0,1 1-1 0 0,-1 0 1 0 0,1 0-1 0 0,0-1 1 0 0,0 1-1 0 0,0-1 1 0 0,1 2-26 0 0,-2-3 10 0 0,-1 0 1 0 0,0-1-1 0 0,1 1 0 0 0,-1 0 0 0 0,0 0 1 0 0,0-1-1 0 0,0 1 0 0 0,0 0 0 0 0,0 0 1 0 0,-1 0-1 0 0,1-1 0 0 0,0 1 1 0 0,-1 0-1 0 0,1-1 0 0 0,-1 1 0 0 0,0 0 1 0 0,0 0-11 0 0,-3 13-1615 0 0,4-14-5906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7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0 179 6520 0 0,'2'2'263'0'0,"1"0"0"0"0,-1 0 1 0 0,0-1-1 0 0,1 1 0 0 0,0 0 1 0 0,-1-1-1 0 0,1 1 0 0 0,0-1 1 0 0,-1 0-1 0 0,1 0 0 0 0,0 0 1 0 0,1 0-264 0 0,2 0 29 0 0,-1-1 1 0 0,1 1 0 0 0,0-1-1 0 0,0 0 1 0 0,0 0-1 0 0,-1-1 1 0 0,1 0 0 0 0,0 0-1 0 0,4-1-29 0 0,20-3 32 0 0,9-3-6 0 0,-1 0 0 0 0,-1-3 0 0 0,0-1 0 0 0,33-16-26 0 0,-8 4 23 0 0,19-3-23 0 0,-27 12 327 0 0,0 3 1 0 0,46-4-328 0 0,-83 13 34 0 0,0 0 0 0 0,13-5-34 0 0,-19 4 15 0 0,-1 1-1 0 0,1 1 0 0 0,0 0 1 0 0,0 0-1 0 0,0 1 1 0 0,0 0-1 0 0,5 1-14 0 0,-11 1 14 0 0,0 1 1 0 0,0-1-1 0 0,0 1 1 0 0,0 0-1 0 0,0 1 1 0 0,-1-1-1 0 0,1 1 1 0 0,-1 0-1 0 0,1 0 1 0 0,-1 0-1 0 0,0 0 1 0 0,2 3-15 0 0,0-1 9 0 0,5 10 21 0 0,-10-14-30 0 0,0 1 0 0 0,-1-1 0 0 0,1 0 1 0 0,0 1-1 0 0,0-1 0 0 0,0 0 1 0 0,0 0-1 0 0,0 0 0 0 0,0 0 1 0 0,1 0-1 0 0,0 1 0 0 0,-1 1-82 0 0,0 0 0 0 0,0 0 1 0 0,0-1-1 0 0,0 1 0 0 0,0 0 0 0 0,-1 0 1 0 0,0 0-1 0 0,1 0 0 0 0,-1 0 0 0 0,0 0 1 0 0,-1 0-1 0 0,1 0 0 0 0,0 0 0 0 0,-1 0 82 0 0,1 7-166 0 0,0-7 114 0 0,-1 6-140 0 0,1 0 1 0 0,1 0 0 0 0,-1 0-1 0 0,2 0 1 0 0,-1 0 0 0 0,1 0-1 0 0,2 4 192 0 0,3 45-528 0 0,4-17 410 0 0,-3 1 0 0 0,-1 0-1 0 0,-3 0 1 0 0,-1 3 118 0 0,6 32-4 0 0,-6-52 22 0 0,0 0 0 0 0,-1 7-18 0 0,-2-25 84 0 0,1 1-1 0 0,0 0 1 0 0,1-1 0 0 0,-1 1 0 0 0,1-1-1 0 0,1 0 1 0 0,0 2-84 0 0,8 28 917 0 0,-10-31-650 0 0,2 4 685 0 0,-3-9-947 0 0,0-1 0 0 0,1 0-1 0 0,-1 0 1 0 0,0 0-1 0 0,1 1 1 0 0,-1-1-1 0 0,0 0 1 0 0,1 0-1 0 0,-1 0 1 0 0,0 0-1 0 0,1 0 1 0 0,-1 0 0 0 0,1 0-1 0 0,-1 0 1 0 0,0 0-1 0 0,1 0 1 0 0,-1 0-1 0 0,1 0 1 0 0,-1 0-1 0 0,0 0 1 0 0,1 0-1 0 0,-1 0 1 0 0,0-1-1 0 0,1 1 1 0 0,-1 0 0 0 0,0 0-1 0 0,1 0 1 0 0,-1 0-1 0 0,0-1 1 0 0,1 1-5 0 0,-1 0-7380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8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0 681 7832 0 0,'1'-1'151'0'0,"-1"0"0"0"0,0 0 0 0 0,0 0 0 0 0,1 0 0 0 0,-1 0 0 0 0,1 0 0 0 0,-1 0 0 0 0,1 0 0 0 0,0 0 0 0 0,-1 0 0 0 0,1 0 0 0 0,0 0 0 0 0,0 0 0 0 0,-1 0 0 0 0,1 0 0 0 0,0 1 0 0 0,0-1 0 0 0,0 0 0 0 0,1 0-151 0 0,-1 1 49 0 0,0-1 0 0 0,1 0 0 0 0,-1 0 0 0 0,0 0 0 0 0,0 0 0 0 0,0 0 0 0 0,0 0 0 0 0,0-1 0 0 0,0 1 0 0 0,0 0 0 0 0,0 0 0 0 0,-1-1 0 0 0,1 1 0 0 0,0-1 0 0 0,-1 1 0 0 0,1 0 0 0 0,-1-1 0 0 0,1 1 0 0 0,-1-1 0 0 0,0 1 0 0 0,0-1-49 0 0,-4-124 1804 0 0,-9-23-1804 0 0,10 118 218 0 0,-1-2-5 0 0,2 15-7 0 0,0 1 0 0 0,1-17-206 0 0,1 28 56 0 0,1 0 0 0 0,0 0 0 0 0,0 0 0 0 0,0 0 0 0 0,1 0 0 0 0,0 0 0 0 0,0 0 0 0 0,0 1 0 0 0,1-1 0 0 0,0-1-56 0 0,-1 4 15 0 0,8-11 108 0 0,-9 14-118 0 0,-1 0 0 0 0,1 0 0 0 0,0 0 0 0 0,-1 0 0 0 0,1-1 0 0 0,-1 1-1 0 0,1 0 1 0 0,-1 0 0 0 0,1 0 0 0 0,0 0 0 0 0,-1 0 0 0 0,1 0 0 0 0,-1 1 0 0 0,1-1 0 0 0,0 0-1 0 0,-1 0 1 0 0,1 0 0 0 0,-1 1 0 0 0,1-1 0 0 0,-1 0 0 0 0,1 0 0 0 0,-1 1 0 0 0,1-1-1 0 0,-1 0 1 0 0,1 1 0 0 0,-1-1-5 0 0,36 10 135 0 0,-22 0-123 0 0,0 1 0 0 0,-1 1 1 0 0,0 0-1 0 0,-1 1 0 0 0,0 0 0 0 0,-1 1 1 0 0,-1 0-1 0 0,0 1 0 0 0,-1 0 0 0 0,0 1 1 0 0,4 12-13 0 0,-3-8 8 0 0,2 0 0 0 0,0-1 0 0 0,5 4-8 0 0,-4-5 16 0 0,-1 1-1 0 0,-1 0 0 0 0,1 3-15 0 0,1 4 47 0 0,1 0 0 0 0,2 0-1 0 0,0-2 1 0 0,2 0 0 0 0,1-1-1 0 0,20 19-46 0 0,-35-37 51 0 0,1-1 0 0 0,0 0 0 0 0,1 0 0 0 0,-1 0-1 0 0,0 0 1 0 0,1-1 0 0 0,0 0 0 0 0,0 0 0 0 0,0 0 0 0 0,0-1 0 0 0,1 0-1 0 0,-1 0 1 0 0,0-1 0 0 0,1 0 0 0 0,0 0 0 0 0,-1 0 0 0 0,1-1 0 0 0,-1 0-1 0 0,1 0 1 0 0,0-1 0 0 0,0 0-51 0 0,-4 0 4 0 0,0 0 0 0 0,-1-1 0 0 0,1 1 0 0 0,0-1 0 0 0,-1 0 0 0 0,1 0-1 0 0,-1 0 1 0 0,1 0 0 0 0,-1 0 0 0 0,0-1 0 0 0,0 1 0 0 0,0 0 0 0 0,0-1 0 0 0,0 0-4 0 0,1-1 4 0 0,0-1-1 0 0,-1 1 1 0 0,1-1 0 0 0,-1 1 0 0 0,0-1 0 0 0,-1 0 0 0 0,1 0-1 0 0,0-3-3 0 0,3-24 6 0 0,-2 0 0 0 0,-1-1-1 0 0,-1 0 1 0 0,-3-16-6 0 0,1 16 46 0 0,1 1-1 0 0,2-9-45 0 0,0 15 97 0 0,-2 0 0 0 0,0 0-1 0 0,-4-20-96 0 0,2 35 47 0 0,1 0-1 0 0,0 0 0 0 0,0-1 0 0 0,1 1 1 0 0,1 0-1 0 0,1-10-46 0 0,0 3 118 0 0,-1 11-73 0 0,-1 1 0 0 0,1-1-1 0 0,1 1 1 0 0,-1-1 0 0 0,1 1 0 0 0,1-2-45 0 0,-2 7 3 0 0,0-1 1 0 0,0 0 0 0 0,0 1 0 0 0,0-1 0 0 0,0 1-1 0 0,0-1 1 0 0,0 1 0 0 0,0 0 0 0 0,1 0-1 0 0,-1-1 1 0 0,0 1 0 0 0,1 0 0 0 0,-1 0-1 0 0,1 0 1 0 0,0 0 0 0 0,-1 1 0 0 0,1-1-1 0 0,0 0 1 0 0,-1 1 0 0 0,1-1 0 0 0,0 1 0 0 0,0 0-1 0 0,0-1 1 0 0,1 1-4 0 0,18-4-2256 0 0,-18 4-9094 0 0</inkml:trace>
  <inkml:trace contextRef="#ctx0" brushRef="#br0" timeOffset="1">1395 41 8744 0 0,'2'-3'587'0'0,"-1"2"-515"0"0,-1 0 1 0 0,1 1 0 0 0,-1-1 0 0 0,1 0-1 0 0,-1 1 1 0 0,1-1 0 0 0,-1 0 0 0 0,0 1-1 0 0,1-1 1 0 0,-1 0 0 0 0,0 0 0 0 0,0 0 0 0 0,0 1-1 0 0,1-1 1 0 0,-1 0 0 0 0,0 0 0 0 0,0 0-1 0 0,0 0 1 0 0,0 1 0 0 0,0-1 0 0 0,-1 0-1 0 0,1 0 1 0 0,0 0 0 0 0,0 1 0 0 0,0-1-1 0 0,-1 0 1 0 0,1 0 0 0 0,0 1 0 0 0,-1-1 0 0 0,1 0-1 0 0,-1 0 1 0 0,1 1 0 0 0,-1-1 0 0 0,1 0-1 0 0,-1 1 1 0 0,1-1 0 0 0,-1 1 0 0 0,0-1-73 0 0,-1 0 32 0 0,-1-1 1 0 0,1 1 0 0 0,-1 0 0 0 0,0 1 0 0 0,1-1 0 0 0,-1 0-1 0 0,1 1 1 0 0,-1-1 0 0 0,0 1 0 0 0,0 0 0 0 0,1 0-1 0 0,-1 0 1 0 0,0 0 0 0 0,1 1 0 0 0,-1-1 0 0 0,0 1 0 0 0,1-1-1 0 0,-1 1 1 0 0,0 0 0 0 0,1 0 0 0 0,-1 0 0 0 0,1 0 0 0 0,0 1-1 0 0,-1-1 1 0 0,1 1 0 0 0,-2 1-33 0 0,-5 3 29 0 0,0 2-1 0 0,0-1 1 0 0,1 1-1 0 0,0 1 1 0 0,-6 8-29 0 0,-5 7 62 0 0,1 1 0 0 0,2 0 0 0 0,0 2 0 0 0,2-1 0 0 0,1 2 0 0 0,1 0 0 0 0,1 1 0 0 0,2 0 0 0 0,-3 14-62 0 0,5-12 29 0 0,2 1 0 0 0,1 0 0 0 0,1 1 0 0 0,1-1 0 0 0,2 0 0 0 0,2 1 1 0 0,1-1-1 0 0,1 0 0 0 0,2 2-29 0 0,-2-22 11 0 0,0 0 0 0 0,1-1-1 0 0,0 1 1 0 0,0-1 0 0 0,2 0 0 0 0,-1-1 0 0 0,1 0 0 0 0,1 0 0 0 0,6 7-11 0 0,-11-14 4 0 0,0 0 1 0 0,1 0-1 0 0,-1-1 0 0 0,1 0 0 0 0,-1 1 1 0 0,1-1-1 0 0,0-1 0 0 0,0 1 0 0 0,0 0 1 0 0,2 0-5 0 0,44 10 17 0 0,-42-12-10 0 0,0 0 0 0 0,0 0-1 0 0,0 0 1 0 0,0-1 0 0 0,0 0 0 0 0,0-1 0 0 0,0 0-1 0 0,0 0 1 0 0,-1 0 0 0 0,1-1 0 0 0,-1 0-1 0 0,1-1 1 0 0,-1 0-7 0 0,21-8 67 0 0,-13 7-40 0 0,0-1 0 0 0,0-1 0 0 0,-1 0 0 0 0,0-1 0 0 0,0-1 0 0 0,-1 0 0 0 0,-1 0 0 0 0,1-2 0 0 0,-1 1 0 0 0,-1-2 0 0 0,3-3-27 0 0,-9 9-163 0 0,-1 0 1 0 0,1 0-1 0 0,-1 0 0 0 0,-1-1 0 0 0,1 0 1 0 0,-1 1-1 0 0,0-1 0 0 0,-1 0 0 0 0,0-1 0 0 0,0 1 1 0 0,0-2 162 0 0,-2 5-9100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8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7328 0 0,'34'-1'1320'0'0,"-11"0"-336"0"0,-1 2 0 0 0,12 1-984 0 0,-29-1 79 0 0,0 1 0 0 0,0 0 1 0 0,-1 0-1 0 0,1 0 1 0 0,-1 1-1 0 0,1-1 0 0 0,-1 1 1 0 0,0 0-1 0 0,0 0 1 0 0,3 4-80 0 0,11 7 175 0 0,20 19 234 0 0,-11-10-226 0 0,-25-20-156 0 0,1-1-1 0 0,-1 1 1 0 0,1 0 0 0 0,-1 0 0 0 0,0 1-1 0 0,0-1 1 0 0,0 0 0 0 0,-1 1 0 0 0,1-1-1 0 0,-1 1 1 0 0,0-1 0 0 0,0 1-1 0 0,0 0 1 0 0,0 0 0 0 0,-1-1 0 0 0,1 3-27 0 0,0 13 213 0 0,0 1 1 0 0,-2 16-214 0 0,0-7 89 0 0,-1-9 1 0 0,-1 0-1 0 0,0 0 1 0 0,-1-1-1 0 0,-1 0 1 0 0,-5 11-90 0 0,7-21-402 0 0,-1 0 1 0 0,0-1-1 0 0,0 0 0 0 0,-2 2 402 0 0,4-7-8546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9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395 138 4720 0 0,'-3'-7'55'0'0,"0"0"0"0"0,1 0 1 0 0,0 0-1 0 0,0 0 0 0 0,1-2-55 0 0,0 5 258 0 0,0-1 0 0 0,0 1-1 0 0,0 0 1 0 0,0-1-1 0 0,0 1 1 0 0,-1 0 0 0 0,0 0-1 0 0,0 0 1 0 0,0 0-1 0 0,-1 0 1 0 0,1 0-1 0 0,-1 1 1 0 0,-1-2-258 0 0,0 0 191 0 0,-13-12 660 0 0,10 16-429 0 0,4 12-146 0 0,1-10-256 0 0,0-1 0 0 0,1 0 0 0 0,-1 1 0 0 0,0-1 0 0 0,1 0 0 0 0,-1 0 0 0 0,0 0 0 0 0,0 0 0 0 0,0 0 0 0 0,1 0 0 0 0,-1 0 0 0 0,0-1-20 0 0,-7 1 59 0 0,-66 15 139 0 0,66-13-175 0 0,1 0 0 0 0,1 0 0 0 0,-1 1 0 0 0,0 0 0 0 0,1 1-1 0 0,-1 0 1 0 0,1 0 0 0 0,0 1 0 0 0,0-1 0 0 0,1 1 0 0 0,-1 1 0 0 0,1 0-1 0 0,1-1 1 0 0,-1 2 0 0 0,1-1 0 0 0,0 1 0 0 0,0-1 0 0 0,1 1-1 0 0,-1 1 1 0 0,2-1 0 0 0,-1 1 0 0 0,1 1-23 0 0,-24 65 750 0 0,0 13-750 0 0,20-60 92 0 0,1 1 0 0 0,2-1 0 0 0,1 1 0 0 0,1 0 1 0 0,1 1-93 0 0,1-1 13 0 0,0 13 0 0 0,2 18-13 0 0,0-45-3 0 0,0-1 0 0 0,0 1 0 0 0,2-1 1 0 0,-1 0-1 0 0,2 0 0 0 0,2 4 3 0 0,-6-14 0 0 0,10 22-11 0 0,1 0-1 0 0,1 0 1 0 0,2-1 11 0 0,-9-16-9 0 0,-1 0 1 0 0,2-1-1 0 0,-1 1 1 0 0,1-2-1 0 0,0 1 0 0 0,0-1 1 0 0,1 0-1 0 0,0 0 1 0 0,0-1-1 0 0,4 2 9 0 0,0-1-17 0 0,0-1 0 0 0,0 0 1 0 0,0-1-1 0 0,1-1 0 0 0,0 1 0 0 0,0-2 1 0 0,0 0-1 0 0,0-1 0 0 0,0 0 0 0 0,1-1 17 0 0,20-1-51 0 0,-1-1 0 0 0,-1-2 0 0 0,15-5 51 0 0,-30 5 73 0 0,0-1 1 0 0,-1 0-1 0 0,1-2 0 0 0,-1 0 1 0 0,-1-1-1 0 0,1 0 1 0 0,-1-1-1 0 0,-1-1 1 0 0,1 0-1 0 0,-2-1 1 0 0,1-1-74 0 0,-9 6 60 0 0,1 0 1 0 0,-1-1 0 0 0,0 0 0 0 0,0 0 0 0 0,-1 0-1 0 0,0-1 1 0 0,-1 1 0 0 0,1-1 0 0 0,-1 0 0 0 0,-1 0-1 0 0,2-5-60 0 0,1-7 170 0 0,-1-1-1 0 0,-1-1 1 0 0,1-20-170 0 0,-5 6 92 0 0,-1 1-1 0 0,-2 0 1 0 0,-2 0-1 0 0,-3-11-91 0 0,4 21 82 0 0,2 12-28 0 0,-1 0 0 0 0,0 1-1 0 0,-1-1 1 0 0,0 1 0 0 0,-1 0 0 0 0,0 0 0 0 0,-7-8-54 0 0,-12-16 107 0 0,-21-22-107 0 0,35 45 4 0 0,-21-28 32 0 0,24 27-1 0 0,-1 2 1 0 0,-1 0-1 0 0,0 0 1 0 0,-1 0-1 0 0,-1 2 1 0 0,1-1-1 0 0,-1 1 1 0 0,-13-7-36 0 0,18 12 12 0 0,0 1 0 0 0,-1 0 0 0 0,0 0 0 0 0,0 0 0 0 0,0 1 0 0 0,0 0 1 0 0,0 1-1 0 0,-1 0 0 0 0,1 0 0 0 0,-1 1 0 0 0,1 0 0 0 0,-1 0 0 0 0,0 1 0 0 0,-2 0-12 0 0,9 1 11 0 0,-1 0-1 0 0,1 0 1 0 0,-1 0-1 0 0,1 0 0 0 0,0 1 1 0 0,-1-1-1 0 0,1 1 1 0 0,0-1-1 0 0,0 1 1 0 0,0 0-1 0 0,0 0 1 0 0,0 0-1 0 0,1 0 1 0 0,-1 0-1 0 0,1 0 0 0 0,-1 0 1 0 0,1 0-1 0 0,0 1 1 0 0,0-1-1 0 0,0 1 1 0 0,-1 0-11 0 0,-1 5-416 0 0,0 0 1 0 0,1-1 0 0 0,-1 1-1 0 0,2 0 1 0 0,-2 8 415 0 0,3-13-9585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46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1 171 4816 0 0,'6'12'481'0'0,"0"0"1"0"0,-1 0-1 0 0,0 1 1 0 0,-1-1 0 0 0,-1 1-1 0 0,0 2-481 0 0,5 16 185 0 0,0-1 0 0 0,9 20-185 0 0,5 19 141 0 0,-17-37-108 0 0,-4-27-12 0 0,-1 0 1 0 0,1 0-1 0 0,0 1 0 0 0,1-1 1 0 0,-1 0-1 0 0,2 3-21 0 0,17 47 791 0 0,-20-54-746 0 0,0 0 1 0 0,1-1 0 0 0,-1 1-1 0 0,0 0 1 0 0,0 0 0 0 0,0 0-1 0 0,0-1 1 0 0,0 1 0 0 0,0 0 0 0 0,0 0-1 0 0,0 0 1 0 0,0 0 0 0 0,0-1-1 0 0,0 1 1 0 0,0 0 0 0 0,-1 0-1 0 0,1-1 1 0 0,0 1 0 0 0,-1 0-1 0 0,1 0 1 0 0,-1-1 0 0 0,1 1-1 0 0,-1 0-45 0 0,-3 0 1171 0 0,1-9-400 0 0,3 2-643 0 0,-1 0 1 0 0,0-1-1 0 0,0 1 0 0 0,-1 0 1 0 0,0 0-1 0 0,-1-2-128 0 0,-8-33 390 0 0,-5-29 13 0 0,9 48-212 0 0,1-2 0 0 0,2 1 0 0 0,0-1 1 0 0,1-11-192 0 0,-3-106 1066 0 0,6 133-975 0 0,0-1 0 0 0,0 1 0 0 0,1 0 0 0 0,0 0 0 0 0,1 0 0 0 0,0 0 0 0 0,0 0-1 0 0,0 0 1 0 0,1 1 0 0 0,0-1 0 0 0,4-5-91 0 0,0 2 138 0 0,-7 9-113 0 0,1 1 0 0 0,0 0 0 0 0,-1-1 0 0 0,1 1 0 0 0,0 0 0 0 0,0-1 0 0 0,0 1 0 0 0,0 0 0 0 0,0 0 0 0 0,0 0 0 0 0,0 0 0 0 0,0 0 0 0 0,1 0 0 0 0,-1 0 0 0 0,0 0 0 0 0,1 1 0 0 0,-1-1 0 0 0,0 0 0 0 0,1 1-1 0 0,-1-1-24 0 0,16-8 144 0 0,-15 8-132 0 0,-1 0-1 0 0,0 0 1 0 0,1 0 0 0 0,-1 0 0 0 0,1 0-1 0 0,0 1 1 0 0,-1-1 0 0 0,1 0-1 0 0,-1 1 1 0 0,1-1 0 0 0,0 1-1 0 0,1 0-11 0 0,6 0 46 0 0,0 0-1 0 0,0 0 0 0 0,0 1 0 0 0,0 1 0 0 0,0 0 1 0 0,0 0-1 0 0,0 1 0 0 0,-1 0 0 0 0,9 4-45 0 0,11 6 5 0 0,0 2-1 0 0,5 5-4 0 0,-25-15 15 0 0,145 96 49 0 0,-110-72-48 0 0,-32-21-3 0 0,0 0-1 0 0,-1 1 1 0 0,0 0-1 0 0,0 1 1 0 0,-1 0-1 0 0,0 0 1 0 0,-1 1 0 0 0,0 0-1 0 0,-1 0 1 0 0,0 1-1 0 0,0 0 1 0 0,3 10-13 0 0,-10-20 3 0 0,5 11 1 0 0,-1 0-1 0 0,0 0 1 0 0,-1 1 0 0 0,0-1-1 0 0,-2 1 1 0 0,1 10-4 0 0,-2-18-21 0 0,0 0 1 0 0,0 0-1 0 0,-1 0 0 0 0,0 0 1 0 0,-1 0-1 0 0,1-1 0 0 0,-1 1 0 0 0,0 0 1 0 0,0-1-1 0 0,-1 1 0 0 0,0-1 0 0 0,0 0 1 0 0,0 0-1 0 0,0 0 0 0 0,-1 0 1 0 0,0 0-1 0 0,0-1 0 0 0,0 0 0 0 0,-1 1 1 0 0,0-1 20 0 0,-8 6-52 0 0,-1-1 1 0 0,-1-1 0 0 0,0 0-1 0 0,0 0 1 0 0,0-2-1 0 0,-12 4 52 0 0,1-1-76 0 0,0 0-1 0 0,-1-2 1 0 0,0-1-1 0 0,0-2 1 0 0,-23 2 76 0 0,25-4-48 0 0,15-1 17 0 0,-1-1 0 0 0,1 1-1 0 0,-1-1 1 0 0,1-1 0 0 0,-1 0-1 0 0,1-1 1 0 0,-5-1 31 0 0,-12-6-37 0 0,22 6 28 0 0,-1 1 0 0 0,0 0-1 0 0,-1 0 1 0 0,1 1 0 0 0,0-1 0 0 0,0 1 0 0 0,-3 1 9 0 0,6-1-58 0 0,1 1 0 0 0,0-1 0 0 0,-1 1 0 0 0,1-1 0 0 0,-1 0 1 0 0,1 0-1 0 0,0 0 0 0 0,-1 0 0 0 0,1 0 0 0 0,0-1 0 0 0,0 1 0 0 0,0-1 0 0 0,0 1 1 0 0,0-1-1 0 0,0 0 0 0 0,1 0 0 0 0,-1 0 0 0 0,0 0 0 0 0,1 0 0 0 0,0 0 0 0 0,-1 0 1 0 0,1 0-1 0 0,0 0 0 0 0,0-1 0 0 0,0 1 0 0 0,0 0 0 0 0,1-1 0 0 0,-1 1 1 0 0,1-1-1 0 0,-1 1 0 0 0,1-1 0 0 0,0-2 58 0 0,0 4-10605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19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6520 0 0,'0'4'53'0'0,"0"-1"0"0"0,0 1 1 0 0,0 0-1 0 0,0-1 0 0 0,1 1 0 0 0,0 0 1 0 0,-1-1-1 0 0,1 1 0 0 0,1-1 0 0 0,-1 1 1 0 0,0-1-1 0 0,1 0 0 0 0,0 1 0 0 0,0-1 1 0 0,0 0-1 0 0,0 0 0 0 0,2 1-53 0 0,-2 1 70 0 0,1 0 0 0 0,-1 0 0 0 0,0 0 0 0 0,0 0 0 0 0,-1 1 0 0 0,1-1 0 0 0,-1 0 0 0 0,0 1 0 0 0,-1-1 0 0 0,1 1 0 0 0,-1 3-70 0 0,0-2 51 0 0,1 1 1 0 0,0 0 0 0 0,1-1 0 0 0,-1 1 0 0 0,3 5-52 0 0,25 83 522 0 0,-27-89-378 0 0,-2-6-123 0 0,0-1 1 0 0,1 1-1 0 0,-1 0 1 0 0,0 0-1 0 0,1-1 0 0 0,-1 1 1 0 0,0 0-1 0 0,1-1 0 0 0,-1 1 1 0 0,1 0-1 0 0,-1-1 1 0 0,1 1-1 0 0,-1-1 0 0 0,1 1 1 0 0,-1-1-1 0 0,1 1 1 0 0,-1-1-1 0 0,1 1 0 0 0,0-1 1 0 0,-1 0-1 0 0,1 1-21 0 0,0-1 12 0 0,-1 0-1 0 0,0 1 1 0 0,1-1 0 0 0,-1 0-1 0 0,1 1 1 0 0,-1-1 0 0 0,0 0-1 0 0,1 1 1 0 0,-1-1 0 0 0,0 1-1 0 0,0-1 1 0 0,1 0 0 0 0,-1 1 0 0 0,0-1-1 0 0,0 1 1 0 0,0-1 0 0 0,0 1-1 0 0,1-1 1 0 0,-1 1 0 0 0,0-1-1 0 0,0 1 1 0 0,0-1 0 0 0,0 1-1 0 0,0-1 1 0 0,0 1 0 0 0,0-1-1 0 0,0 1-11 0 0,0-1 14 0 0,-1 0-1 0 0,1 0 1 0 0,0 1-1 0 0,0-1 1 0 0,0 0-1 0 0,0 1 1 0 0,0-1-1 0 0,0 0 1 0 0,0 1-1 0 0,0-1 1 0 0,1 0-1 0 0,-1 1 1 0 0,0-1-1 0 0,0 0 1 0 0,0 0-1 0 0,0 1 1 0 0,0-1-1 0 0,0 0 0 0 0,1 0 1 0 0,-1 1-1 0 0,0-1 1 0 0,0 0-1 0 0,0 0 1 0 0,0 1-1 0 0,1-1 1 0 0,-1 0-1 0 0,0 0 1 0 0,0 0-1 0 0,1 0 1 0 0,-1 1-1 0 0,0-1 1 0 0,1 0-1 0 0,-1 0 1 0 0,0 0-1 0 0,0 0 1 0 0,1 0-1 0 0,-1 0 1 0 0,0 0-1 0 0,1 0 1 0 0,-1 0-1 0 0,0 0 1 0 0,0 0-1 0 0,1 0 1 0 0,-1 0-1 0 0,0 0 1 0 0,1 0-1 0 0,-1 0 1 0 0,0 0-1 0 0,1 0-13 0 0,4 0-1275 0 0,-4 0-5347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0.1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 7328 0 0,'1'6'78'0'0,"-1"0"0"0"0,1 1 0 0 0,0-1 0 0 0,1 0 0 0 0,-1 0 1 0 0,2 3-79 0 0,8 36 861 0 0,-1 33 178 0 0,18 70-1039 0 0,-19-113 17 0 0,1 1 1 0 0,2-1-1 0 0,2-1 0 0 0,1 0 1 0 0,7 10-18 0 0,-15-33-35 0 0,-1-1 0 0 0,2-1 1 0 0,-1 1-1 0 0,1-1 0 0 0,0 0 1 0 0,1-1-1 0 0,0 0 0 0 0,1 0 1 0 0,-1-1-1 0 0,2-1 0 0 0,-1 1 1 0 0,0-2-1 0 0,1 1 0 0 0,0-1 1 0 0,1-1-1 0 0,-1 0 0 0 0,1-1 1 0 0,-1 0-1 0 0,1-1 0 0 0,9 1 35 0 0,-15-3 83 0 0,0 0 0 0 0,1 0 0 0 0,-1-1 0 0 0,1 0 0 0 0,-1 0 0 0 0,0 0 0 0 0,0-1 0 0 0,0 0 0 0 0,0 0 0 0 0,0-1 0 0 0,0 1 0 0 0,0-1 0 0 0,-1-1 0 0 0,1 1 0 0 0,-1-1 0 0 0,0 0 0 0 0,0 0 0 0 0,-1 0 0 0 0,1-1 0 0 0,-1 0 0 0 0,1 0-83 0 0,0-2 128 0 0,1 0 1 0 0,-1 0-1 0 0,-1 0 1 0 0,1-1-1 0 0,-1 0 0 0 0,0 1 1 0 0,-1-1-1 0 0,0-1 1 0 0,0 1-1 0 0,-1 0 0 0 0,0-1 1 0 0,-1 1-1 0 0,1-8-128 0 0,2-31 408 0 0,-3-1 0 0 0,-2 1-1 0 0,-2 0 1 0 0,-2-1 0 0 0,-2 2-1 0 0,-2-1 1 0 0,-2 1 0 0 0,-2 0 0 0 0,-15-30-408 0 0,19 56 153 0 0,7 17-99 0 0,0-1 0 0 0,1 0-1 0 0,-1 1 1 0 0,1-1 0 0 0,-1 0-1 0 0,1 0 1 0 0,0 0 0 0 0,1 0-1 0 0,-1 0 1 0 0,1 0-54 0 0,0 3-69 0 0,0 1 34 0 0,0 0 1 0 0,0 0-1 0 0,0-1 0 0 0,0 1 1 0 0,0 0-1 0 0,0 0 1 0 0,0 0-1 0 0,0-1 1 0 0,0 1-1 0 0,0 0 0 0 0,0 0 1 0 0,0 0-1 0 0,0 0 1 0 0,0-1-1 0 0,0 1 0 0 0,0 0 1 0 0,0 0-1 0 0,0 0 1 0 0,0-1-1 0 0,0 1 1 0 0,0 0-1 0 0,0 0 0 0 0,-1 0 1 0 0,1 0-1 0 0,0-1 1 0 0,0 1-1 0 0,0 0 1 0 0,0 0-1 0 0,0 0 0 0 0,0 0 1 0 0,-1 0-1 0 0,1 0 1 0 0,0-1-1 0 0,0 1 0 0 0,0 0 1 0 0,0 0-1 0 0,-1 0 1 0 0,1 0-1 0 0,0 0 1 0 0,0 0-1 0 0,0 0 0 0 0,0 0 1 0 0,-1 0-1 0 0,1 0 1 0 0,0 0-1 0 0,0 0 1 0 0,0 0 34 0 0,0 0-10832 0 0</inkml:trace>
  <inkml:trace contextRef="#ctx0" brushRef="#br0" timeOffset="1">863 715 7232 0 0,'4'5'112'0'0,"0"0"0"0"0,0 0 0 0 0,-1 0 0 0 0,0 1 0 0 0,0-1 0 0 0,0 1 0 0 0,2 5-112 0 0,-5-10 250 0 0,0-1-54 0 0,0 0-17 0 0,-2-186 2270 0 0,2-125-1186 0 0,2 286-1120 0 0,2 0 0 0 0,0 0 0 0 0,2 1-1 0 0,0 0 1 0 0,2 0 0 0 0,3-8-143 0 0,-8 26 51 0 0,0-1 0 0 0,0 1 0 0 0,1 0 0 0 0,0 0 0 0 0,0 0 0 0 0,0 1 0 0 0,1-1 0 0 0,-1 1 0 0 0,4-3-51 0 0,-5 6 57 0 0,-1-1 0 0 0,1 1 0 0 0,0-1 0 0 0,0 1 0 0 0,0 0 0 0 0,1 0 0 0 0,-1 1 0 0 0,0-1 0 0 0,1 1 0 0 0,-1-1 0 0 0,1 1 0 0 0,0 0-1 0 0,-1 0 1 0 0,1 1 0 0 0,0-1 0 0 0,-1 1 0 0 0,1 0 0 0 0,3 0-57 0 0,-6 0 52 0 0,1 1-1 0 0,-1 0 0 0 0,0-1 1 0 0,1 1-1 0 0,-1 0 0 0 0,0 0 1 0 0,0 0-1 0 0,1 0 1 0 0,-1 0-1 0 0,0 0 0 0 0,0 0 1 0 0,0 1-52 0 0,6 4 125 0 0,0 0-58 0 0,-1 0 0 0 0,0 0 0 0 0,0 0 1 0 0,0 1-1 0 0,-1 0 0 0 0,0 0 1 0 0,-1 0-1 0 0,0 0 0 0 0,2 4-67 0 0,5 14 175 0 0,0 0-1 0 0,0 7-174 0 0,12 38 282 0 0,19 52 135 0 0,-34-103-355 0 0,5 15 106 0 0,1-1 0 0 0,12 18-168 0 0,-12-22-10 0 0,-12-23 7 0 0,0-1 0 0 0,0 0 0 0 0,1 1 1 0 0,0-1-1 0 0,0-1 0 0 0,0 1 0 0 0,0 0 0 0 0,1-1 1 0 0,0 0-1 0 0,1 2 3 0 0,-4-5 6 0 0,0 0 0 0 0,0 1 0 0 0,0 0 1 0 0,0-1-1 0 0,0 1 0 0 0,0-1 0 0 0,-1 1 0 0 0,1 0 1 0 0,0 0-1 0 0,-1-1 0 0 0,0 1 0 0 0,1 0 0 0 0,-1 0 1 0 0,0 0-1 0 0,0-1 0 0 0,0 1 0 0 0,0 0 0 0 0,0 0 1 0 0,0 0-1 0 0,-1 1-6 0 0,0 6 10 0 0,1-8 6 0 0,0-1-10 0 0,0 0-44 0 0,0 0-2192 0 0,0 0-8731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0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0 202 7232 0 0,'0'0'712'0'0,"3"0"229"0"0,17-9 1442 0 0,2-2-2098 0 0,0 3-153 0 0,-1-1 0 0 0,-1-1-1 0 0,14-9-131 0 0,-4 3 60 0 0,153-71-52 0 0,-128 57-1512 0 0,-50 27-6016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1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78 549 6928 0 0,'-1'-1'65'0'0,"1"-1"1"0"0,0 1-1 0 0,-1 0 1 0 0,1 0 0 0 0,-1 0-1 0 0,1 0 1 0 0,0 0-1 0 0,0-1 1 0 0,0 1-1 0 0,0 0 1 0 0,0 0 0 0 0,0 0-1 0 0,0-1 1 0 0,0 1-1 0 0,0 0 1 0 0,1 0-1 0 0,-1-1-65 0 0,1-14 902 0 0,-15-57 806 0 0,6 35-1021 0 0,-11-31-687 0 0,12 44 196 0 0,0 0 0 0 0,1 0 0 0 0,2 0 1 0 0,1-1-1 0 0,0-11-196 0 0,0 9 227 0 0,2 22-157 0 0,1 1 1 0 0,-1-1-1 0 0,1 1 0 0 0,0 0 1 0 0,0-1-1 0 0,1-4-70 0 0,0 9 25 0 0,-1 0 1 0 0,0 0-1 0 0,0 1 0 0 0,0-1 1 0 0,1 0-1 0 0,-1 1 0 0 0,0-1 1 0 0,1 0-1 0 0,-1 1 0 0 0,1-1 1 0 0,-1 0-1 0 0,1 1 0 0 0,-1-1 1 0 0,1 1-1 0 0,-1-1 0 0 0,1 1 1 0 0,0-1-1 0 0,-1 1 1 0 0,1 0-1 0 0,0-1 0 0 0,-1 1 1 0 0,1 0-1 0 0,0-1 0 0 0,0 1 1 0 0,-1 0-1 0 0,1 0 0 0 0,0 0 1 0 0,0-1-1 0 0,-1 1 0 0 0,1 0 1 0 0,0 0-1 0 0,0 0 0 0 0,-1 0 1 0 0,1 0-1 0 0,0 1 0 0 0,0-1 1 0 0,-1 0-1 0 0,1 0-25 0 0,3 1 39 0 0,-1 0 0 0 0,1 0-1 0 0,-1 0 1 0 0,0 1 0 0 0,1-1 0 0 0,-1 1-1 0 0,0 0 1 0 0,0 0-39 0 0,4 3 16 0 0,-1 1 0 0 0,1 0-1 0 0,-1 0 1 0 0,0 1 0 0 0,-1 0-1 0 0,0 0 1 0 0,4 6-16 0 0,11 15 33 0 0,52 66 67 0 0,-32-40 70 0 0,2-2 0 0 0,49 47-170 0 0,-76-86 8 0 0,1-1 1 0 0,0-1 0 0 0,4 2-9 0 0,14 10 5 0 0,-33-22-5 0 0,0-1 0 0 0,0 1 0 0 0,1-1 1 0 0,-1 1-1 0 0,0-1 0 0 0,0 1 0 0 0,0-1 1 0 0,0 0-1 0 0,0 0 0 0 0,0 0 0 0 0,0 0 1 0 0,1 1-1 0 0,-1-2 0 0 0,0 1 0 0 0,0 0 1 0 0,0 0-1 0 0,0 0 0 0 0,0 0 1 0 0,0-1-1 0 0,1 1 0 0 0,-1 0 0 0 0,0-1 1 0 0,0 1-1 0 0,0-1 0 0 0,0 0 0 0 0,10-3 2 0 0,-2-20 6 0 0,-6 15-1 0 0,-1 1 1 0 0,0-1 0 0 0,0 0 0 0 0,0-5-8 0 0,1-9 33 0 0,0 5 19 0 0,-2-1 1 0 0,0 0-1 0 0,-1 0 1 0 0,-2-18-53 0 0,0-25 164 0 0,3 43-92 0 0,-2 0 0 0 0,0-1-1 0 0,-1 1 1 0 0,-5-17-72 0 0,5 27 29 0 0,0 0 0 0 0,1 0 0 0 0,0-1 0 0 0,0 1 0 0 0,1 0-1 0 0,0 0 1 0 0,1-1 0 0 0,0 1 0 0 0,1 0 0 0 0,0-3-29 0 0,1-4 95 0 0,4-7-46 0 0,0 4-2027 0 0,-7 17-8066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1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300 271 7024 0 0,'0'0'11'0'0,"1"0"0"0"0,0 0 0 0 0,0 0 0 0 0,0 0 0 0 0,0 1 0 0 0,0-1 1 0 0,0 0-1 0 0,0 1 0 0 0,0-1 0 0 0,0 1 0 0 0,0-1 0 0 0,-1 1 0 0 0,1-1 0 0 0,0 1 1 0 0,0 0-1 0 0,-1-1 0 0 0,1 1 0 0 0,0 0 0 0 0,-1 0 0 0 0,1-1 0 0 0,-1 1 0 0 0,1 0 0 0 0,-1 0 1 0 0,1 0-1 0 0,-1 0 0 0 0,1 0-11 0 0,8 33 578 0 0,-9-30-519 0 0,1-1 0 0 0,0 1-1 0 0,0 0 1 0 0,0 0 0 0 0,0-1 0 0 0,1 1-1 0 0,0-1 1 0 0,1 3-59 0 0,-1-1 19 0 0,1 0 0 0 0,-1 0 0 0 0,0 0 0 0 0,0 0 1 0 0,0 0-1 0 0,-1 0 0 0 0,0 0 0 0 0,0 1 0 0 0,0-1 0 0 0,0 0 0 0 0,-1 1 0 0 0,0-1 0 0 0,-1 6-19 0 0,5 33 141 0 0,5-8 227 0 0,1 0 0 0 0,3 2-368 0 0,-11-18 322 0 0,-2-19-306 0 0,0 0 0 0 0,0 0 0 0 0,0 0 0 0 0,0 0 0 0 0,0 0 0 0 0,0 0 0 0 0,0 0 0 0 0,0 0 0 0 0,0 0 0 0 0,0 0 0 0 0,1 0 0 0 0,-1 0 0 0 0,0 0 0 0 0,1 0 0 0 0,-1 0 0 0 0,1 0 0 0 0,-1 0 0 0 0,1 0 0 0 0,-1 0 0 0 0,1-1 0 0 0,0 1 0 0 0,-1 0 0 0 0,1 0 0 0 0,0-1 0 0 0,0 1 0 0 0,0 0-16 0 0,-1-1 0 0 0,0 0 1 0 0,0 0 0 0 0,0 0 0 0 0,1 1-1 0 0,-1-1 1 0 0,0 0 0 0 0,0 0 0 0 0,0 0-1 0 0,0 0 1 0 0,0 0 0 0 0,0 0 0 0 0,0 0-1 0 0,0 0 1 0 0,0 0 0 0 0,1 0-1 0 0,-1 0 1 0 0,0 0 0 0 0,0 0 0 0 0,0 0-1 0 0,0 0 1 0 0,0 0 0 0 0,0 0 0 0 0,0-1-1 0 0,0 1 1 0 0,0 0 0 0 0,1 0 0 0 0,-1 0-1 0 0,0 0 1 0 0,0 0 0 0 0,0 0 0 0 0,0 0-1 0 0,0 0 1 0 0,0 0 0 0 0,0 0-1 0 0,0 0 1 0 0,0 0 0 0 0,0 0 0 0 0,0 0-1 0 0,0-1 1 0 0,0 1 0 0 0,0 0 0 0 0,0 0-1 0 0,0 0 1 0 0,1 0 0 0 0,-1 0 0 0 0,0 0-1 0 0,0 0 1 0 0,0 0 0 0 0,0 0 0 0 0,0-1-1 0 0,0 1 1 0 0,0 0 0 0 0,0 0-1 0 0,0 0 1 0 0,0 0 0 0 0,-1 0 0 0 0,1 0-1 0 0,0 0 1 0 0,0 0 0 0 0,0 0 0 0 0,0-1-1 0 0,0 1 1 0 0,0 0 0 0 0,0 0 0 0 0,0 0-1 0 0,0 0 1 0 0,0 0 0 0 0,0 0-1 0 0,0 0 0 0 0,0-2-1420 0 0,0 2-4914 0 0</inkml:trace>
  <inkml:trace contextRef="#ctx0" brushRef="#br0" timeOffset="1">0 137 6424 0 0,'32'-18'549'0'0,"-24"13"-266"0"0,1 0-1 0 0,0 0 1 0 0,0 1 0 0 0,0 0-283 0 0,129-30 1090 0 0,-116 26-1064 0 0,-3 2-19 0 0,0 0 0 0 0,0 1 1 0 0,1 0-1 0 0,11 0-7 0 0,51-5 480 0 0,-45 5 35 0 0,1 1 1 0 0,13 1-516 0 0,4 0-1094 0 0,-49 2-5812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1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5720 0 0,'0'0'353'0'0,"0"0"6"0"0,17 17 1234 0 0,-12-12-1554 0 0,0 1 1 0 0,-1 0-1 0 0,0 0 1 0 0,0 0-1 0 0,0 1 0 0 0,-1-1 1 0 0,0 1-1 0 0,0 0 0 0 0,-1-1 1 0 0,2 8-40 0 0,2 11-12 0 0,-1 1-1 0 0,-1 12 13 0 0,2 4 76 0 0,4 30 143 0 0,-3-20 932 0 0,2 0 1 0 0,10 28-1152 0 0,-8-45 957 0 0,-11-34-941 0 0,0-1-1 0 0,0 1 1 0 0,0 0 0 0 0,0 0 0 0 0,1 0-1 0 0,-1-1 1 0 0,0 1 0 0 0,1 0 0 0 0,-1 0-1 0 0,1-1 1 0 0,-1 1 0 0 0,1 0-1 0 0,-1-1 1 0 0,1 1 0 0 0,-1 0 0 0 0,1-1-1 0 0,-1 1 1 0 0,1-1 0 0 0,0 1 0 0 0,0-1-1 0 0,-1 0 1 0 0,1 1 0 0 0,0-1 0 0 0,-1 1-1 0 0,2-1-15 0 0,-2 14-1045 0 0,0-14-7036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2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294 13 6928 0 0,'1'-1'62'0'0,"-1"1"-1"0"0,0-1 1 0 0,0 1 0 0 0,0-1 0 0 0,0 1 0 0 0,0-1-1 0 0,0 1 1 0 0,0-1 0 0 0,-1 1 0 0 0,1-1 0 0 0,0 1-1 0 0,0-1 1 0 0,0 1 0 0 0,0-1 0 0 0,-1 1 0 0 0,1 0-1 0 0,0-1 1 0 0,0 1 0 0 0,-1-1 0 0 0,1 1 0 0 0,0 0-1 0 0,-1-1 1 0 0,1 1 0 0 0,0 0 0 0 0,-1-1 0 0 0,1 1-1 0 0,0 0-61 0 0,-15-1 2132 0 0,11 2-2030 0 0,-29 6-27 0 0,27-5-63 0 0,1 0-1 0 0,-1-1 1 0 0,1 0-1 0 0,-1 0 1 0 0,0 0-1 0 0,-2 0-11 0 0,-28-2 201 0 0,-48 2 534 0 0,81 0-694 0 0,0-1 0 0 0,0 1 0 0 0,0 0-1 0 0,-1 0 1 0 0,1 0 0 0 0,1 1-1 0 0,-1-1 1 0 0,0 1 0 0 0,0 0 0 0 0,0-1-1 0 0,1 1 1 0 0,-1 1 0 0 0,1-1 0 0 0,0 0-1 0 0,0 0 1 0 0,-1 1 0 0 0,2-1 0 0 0,-1 1-1 0 0,0 0 1 0 0,0 0 0 0 0,1-1 0 0 0,-1 1-1 0 0,1 0 1 0 0,0 0 0 0 0,-1 3-41 0 0,-1 5 48 0 0,0 0 0 0 0,0 0 1 0 0,2 0-1 0 0,-1 1 0 0 0,1-1 0 0 0,0 10-48 0 0,1-8 3 0 0,0 42-193 0 0,2-1 1 0 0,8 52 189 0 0,11 1-153 0 0,-20-84 130 0 0,-1-19 28 0 0,0 0 0 0 0,0 0 1 0 0,0 0-1 0 0,1-1 0 0 0,-1 1 0 0 0,1 0 1 0 0,0 0-1 0 0,0-1 0 0 0,0 1 0 0 0,2 2-5 0 0,17 47 170 0 0,-15-43-124 0 0,-4-9-129 0 0,0 1 1 0 0,0-1-1 0 0,0 0 0 0 0,-1 1 0 0 0,1-1 1 0 0,0 1-1 0 0,-1-1 0 0 0,1 1 0 0 0,-1-1 1 0 0,0 1-1 0 0,0-1 0 0 0,1 1 0 0 0,-1 1 83 0 0,0-3-8474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2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1 297 7936 0 0,'2'-2'62'0'0,"0"0"0"0"0,0 0 0 0 0,0 0 0 0 0,1 0 0 0 0,-1 1 1 0 0,0-1-1 0 0,1 1 0 0 0,0 0 0 0 0,-1-1 0 0 0,1 1 0 0 0,0 0 1 0 0,0 0-63 0 0,24-11 676 0 0,6-9-443 0 0,1 2 0 0 0,1 2 0 0 0,6-1-233 0 0,-17 7 23 0 0,-9 6 32 0 0,0 0 1 0 0,15-2-56 0 0,7-3-1579 0 0,-34 9-4577 0 0</inkml:trace>
  <inkml:trace contextRef="#ctx0" brushRef="#br0" timeOffset="1">599 0 5120 0 0,'1'0'80'0'0,"0"0"1"0"0,0 0-1 0 0,0 0 0 0 0,1 0 1 0 0,-1 0-1 0 0,0 0 1 0 0,0 1-1 0 0,0-1 1 0 0,0 0-1 0 0,0 1 0 0 0,0-1 1 0 0,0 0-1 0 0,0 1 1 0 0,0-1-1 0 0,-1 1 0 0 0,1-1 1 0 0,0 1-1 0 0,0 0 1 0 0,0-1-1 0 0,0 1 0 0 0,-1 0 1 0 0,1 0-1 0 0,0-1 1 0 0,0 2-81 0 0,0 0 102 0 0,0 1 1 0 0,0-1 0 0 0,-1 1-1 0 0,1 0 1 0 0,-1-1 0 0 0,1 1-1 0 0,-1 0 1 0 0,0 1-103 0 0,5 21 107 0 0,-1-10-98 0 0,-1 0-1 0 0,-1 1 1 0 0,0-1-1 0 0,0 1 1 0 0,-2-1-1 0 0,0 13-8 0 0,-1-6 33 0 0,2 0-1 0 0,1 0 0 0 0,1 1-32 0 0,-2-10 62 0 0,0 1-1 0 0,-1-1 1 0 0,0 0-1 0 0,-2 14-61 0 0,0-15 150 0 0,1 0-1 0 0,1 0 1 0 0,0 0-1 0 0,1 0 1 0 0,2 12-150 0 0,4-1 342 0 0,-5-20-246 0 0,-1 0-1 0 0,0 0 0 0 0,0 1 0 0 0,0-1 0 0 0,0 0 0 0 0,0 1 1 0 0,-1-1-1 0 0,0 4-95 0 0,0-6 44 0 0,0 1 1 0 0,0-1 0 0 0,0 0 0 0 0,0 0 0 0 0,0 0-1 0 0,0 1 1 0 0,0-1 0 0 0,1 0 0 0 0,-1 0 0 0 0,0 0-1 0 0,1 0 1 0 0,-1 0 0 0 0,1 1 0 0 0,-1-1 0 0 0,1 0-1 0 0,-1 0 1 0 0,1 0 0 0 0,0 0 0 0 0,0 0-1 0 0,-1-1 1 0 0,1 1 0 0 0,0 0 0 0 0,0 0 0 0 0,0 0-1 0 0,0-1 1 0 0,0 1 0 0 0,0 0-45 0 0,0-1 189 0 0,-1 0-13 0 0,0 0-38 0 0,0 0-12 0 0,0 0-3 0 0,0 0-15 0 0,0 0-72 0 0,0 0-1561 0 0,0 0-6191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3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1 6632 0 0,'0'0'352'0'0,"0"0"0"0"0,-16 4 1489 0 0,12-2-1749 0 0,1 1-1 0 0,-1-1 1 0 0,1 0 0 0 0,-1-1 0 0 0,0 1-1 0 0,-2 0-91 0 0,-16 8 97 0 0,14-6-90 0 0,0 0 0 0 0,0-1 1 0 0,0 0-1 0 0,-1-1 0 0 0,1 0 1 0 0,-1 0-1 0 0,0-1 0 0 0,-4 1-7 0 0,-40 8 231 0 0,48-8-140 0 0,0 1 0 0 0,0-1 0 0 0,1 1 0 0 0,-1 0 0 0 0,1 0 0 0 0,-1 1 0 0 0,1-1 0 0 0,0 1 0 0 0,1 0 0 0 0,-1 0 0 0 0,1 0 0 0 0,-1 1 0 0 0,1-1 0 0 0,0 1 0 0 0,1 0 0 0 0,-1 0 0 0 0,1 0 0 0 0,0 0 0 0 0,0 0 0 0 0,0 2-91 0 0,-13 49 239 0 0,12-35-156 0 0,1 0 1 0 0,1 0 0 0 0,1 0 0 0 0,0 1-1 0 0,2 3-83 0 0,1 27 79 0 0,-3-42-76 0 0,0 0 0 0 0,0 0 0 0 0,1-1 0 0 0,1 1-1 0 0,-1 0 1 0 0,1 0 0 0 0,1-1 0 0 0,0 1 0 0 0,0-1 0 0 0,4 5-3 0 0,5 10 14 0 0,-7-13 0 0 0,0 0 1 0 0,1 0-1 0 0,1-1 0 0 0,2 3-14 0 0,4 11 111 0 0,-12-21-91 0 0,0-1 0 0 0,0 0 0 0 0,0 1 0 0 0,0-1 0 0 0,0 0 1 0 0,0 0-1 0 0,1 0 0 0 0,-1 0 0 0 0,1 0 0 0 0,0 0 0 0 0,-1 0 0 0 0,1-1 0 0 0,0 1 0 0 0,2 1-20 0 0,1 0 43 0 0,0 1 1 0 0,1-1-1 0 0,0 0 1 0 0,0 0-1 0 0,0-1 0 0 0,0 0 1 0 0,0 0-1 0 0,0 0 1 0 0,0 0-1 0 0,1-1 1 0 0,-1 0-1 0 0,0-1 0 0 0,1 0 1 0 0,3 0-44 0 0,7 0 143 0 0,0-1 1 0 0,-1-1 0 0 0,17-4-144 0 0,-31 6-110 0 0,0-1 1 0 0,0 1 0 0 0,1-1 0 0 0,-1 1-1 0 0,0-1 1 0 0,0 1 0 0 0,0-1 0 0 0,0 0-1 0 0,0 0 1 0 0,0 0 0 0 0,0 0 0 0 0,-1-1-1 0 0,1 1 1 0 0,0 0 0 0 0,0-1 0 0 0,0 0 109 0 0,-1 1-8900 0 0</inkml:trace>
  <inkml:trace contextRef="#ctx0" brushRef="#br0" timeOffset="1">37 385 8432 0 0,'15'-1'51'0'0,"-1"-1"0"0"0,1-1 0 0 0,-1-1 0 0 0,0 0 1 0 0,0-1-1 0 0,0 0 0 0 0,-1-1 0 0 0,0-1 0 0 0,1-1-51 0 0,50-20 114 0 0,84-22-544 0 0,-141 47 259 0 0,-1 1 1 0 0,1-2-1 0 0,-1 1 1 0 0,0-1-1 0 0,0 0 1 0 0,0 0-1 0 0,4-5 171 0 0,-7 7-5278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4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0 354 4512 0 0,'1'17'240'0'0,"1"0"1"0"0,0 0-1 0 0,2 4-240 0 0,5 32 681 0 0,-10-8 73 0 0,0-38-665 0 0,0 0 1 0 0,1 0-1 0 0,0 0 0 0 0,0 0 0 0 0,1 0 1 0 0,0-1-1 0 0,0 1 0 0 0,1 0 1 0 0,1 6-90 0 0,2 1 128 0 0,0 0 0 0 0,-1 0 0 0 0,-1 1 0 0 0,0 6-128 0 0,-2-6 56 0 0,-1-14-33 0 0,0 1 1 0 0,0-1-1 0 0,0 1 0 0 0,0-1 0 0 0,0 1 0 0 0,1-1 0 0 0,-1 1 0 0 0,0-1 0 0 0,1 0 0 0 0,-1 1 0 0 0,1-1 0 0 0,0 1 0 0 0,-1-1 0 0 0,1 0 1 0 0,0 0-1 0 0,0 1 0 0 0,0-1 0 0 0,0 0-23 0 0,1 2 76 0 0,0-1 524 0 0,-2-4 184 0 0,-1-8-414 0 0,2-4-193 0 0,0 0-1 0 0,1 1 0 0 0,1-6-176 0 0,4-28 169 0 0,-7-1 119 0 0,-2 0 1 0 0,-3-17-289 0 0,0 27 254 0 0,3 1 0 0 0,1-1 0 0 0,2 0 0 0 0,3-13-254 0 0,-3 33 71 0 0,-1 13-43 0 0,1 0 1 0 0,-1 0-1 0 0,1 0 1 0 0,0 0 0 0 0,0 0-1 0 0,1 0 1 0 0,-1 0-1 0 0,1 0 1 0 0,2-4-29 0 0,2 1 35 0 0,-1-2 36 0 0,0 1 0 0 0,1 0-1 0 0,1 0 1 0 0,0 1 0 0 0,0 0 0 0 0,0 0 0 0 0,1 0-1 0 0,1 0-70 0 0,9-5 46 0 0,-13 8-20 0 0,1 0-1 0 0,0 1 0 0 0,0-1 1 0 0,1 1-1 0 0,-1 1 1 0 0,1-1-1 0 0,0 1 1 0 0,7-2-26 0 0,23-5 83 0 0,-8 3-2 0 0,0 0 0 0 0,2 1-81 0 0,-20 5 19 0 0,1 0 0 0 0,-1 1 0 0 0,0 0-1 0 0,0 1 1 0 0,1 0 0 0 0,-1 0 0 0 0,3 2-19 0 0,109 26 140 0 0,-115-27-145 0 0,-1 0 0 0 0,1 0 0 0 0,-1 0 0 0 0,0 1 0 0 0,0 0 0 0 0,0 1 0 0 0,0-1 1 0 0,-1 1-1 0 0,1 1 0 0 0,-1-1 0 0 0,0 1 0 0 0,0 0 0 0 0,5 6 5 0 0,-11-10-1 0 0,1 0 0 0 0,-1 1 0 0 0,1-1 0 0 0,-1 0 0 0 0,0 1 0 0 0,1-1 0 0 0,-1 0 0 0 0,0 1 0 0 0,0-1 0 0 0,0 0 0 0 0,0 1 0 0 0,0-1 0 0 0,0 0 0 0 0,0 1 0 0 0,0-1 0 0 0,-1 0 0 0 0,1 1 0 0 0,0-1 0 0 0,-1 0 0 0 0,1 1 0 0 0,-1-1 0 0 0,0 0 0 0 0,1 0 0 0 0,-1 0 0 0 0,0 1 0 0 0,0-1 0 0 0,1 0 0 0 0,-2 0 1 0 0,-2 4-3 0 0,1 0-1 0 0,-1 0 0 0 0,-1-1 1 0 0,1 0-1 0 0,-1 0 1 0 0,0 0 3 0 0,-53 36 0 0 0,-1-2 0 0 0,-43 18 0 0 0,65-36 9 0 0,1 2 1 0 0,1 1-1 0 0,1 2 1 0 0,1 1 0 0 0,-11 13-10 0 0,41-36 2 0 0,1 0 0 0 0,-1 0 0 0 0,1 0-1 0 0,0 0 1 0 0,0 0 0 0 0,0 1 0 0 0,1-1 0 0 0,-1 0 0 0 0,1 1 0 0 0,0 0 0 0 0,-1-1 0 0 0,2 1 0 0 0,-1 0 0 0 0,0 2-2 0 0,0-1 6 0 0,-6 7 14 0 0,7-12-18 0 0,0 0-1 0 0,-1 1 0 0 0,1-1 1 0 0,0 0-1 0 0,-1 1 0 0 0,1-1 0 0 0,0 0 1 0 0,0 1-1 0 0,-1-1 0 0 0,1 1 1 0 0,0-1-1 0 0,0 0 0 0 0,0 1 1 0 0,-1-1-1 0 0,1 1 0 0 0,0-1 1 0 0,0 1-1 0 0,0-1 0 0 0,0 1 1 0 0,0-1-1 0 0,0 1 0 0 0,0-1 1 0 0,0 1-1 0 0,0-1 0 0 0,0 0 1 0 0,0 1-1 0 0,0-1 0 0 0,0 1 1 0 0,1-1-1 0 0,-1 1 0 0 0,0-1 1 0 0,0 1-1 0 0,1-1-1 0 0,6 14 23 0 0,-6-11-21 0 0,0-1 1 0 0,0 1-1 0 0,1-1 0 0 0,-1 0 0 0 0,0 0 0 0 0,1 0 0 0 0,0 0 0 0 0,-1 0 1 0 0,1 0-1 0 0,0 0 0 0 0,0 0 0 0 0,0 0 0 0 0,0-1 0 0 0,2 1-2 0 0,35 20 11 0 0,-26-14-7 0 0,1-1 0 0 0,0 0 0 0 0,0-1 0 0 0,1 0 0 0 0,0-1 0 0 0,2 0-4 0 0,46 14 22 0 0,-52-15-19 0 0,1 0 1 0 0,0 0-1 0 0,0-1 1 0 0,0-1-1 0 0,0 0 1 0 0,0 0 0 0 0,3-1-4 0 0,23-1-12 0 0,-20 2-252 0 0,1-2 0 0 0,-1-1 0 0 0,1 0 0 0 0,-1-1 0 0 0,0-1 0 0 0,6-2 264 0 0,-22 5-9180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7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0 3408 0 0,'0'0'120'0'0,"0"0"0"0"0,0 0 1 0 0,0 0 22 0 0,0 0 65 0 0,0 0 16 0 0,0 0 0 0 0,0 0-13 0 0,0 0-53 0 0,0 0-7 0 0,0 0 1 0 0,0 0-20 0 0,0 0-77 0 0,0 0-12 0 0,0 0-1 0 0,0 0 0 0 0,0 0 12 0 0,0 0 0 0 0,0 0-2 0 0,-5 3 6 0 0,-18 6-14 0 0,14-6 38 0 0,9-3-80 0 0,0 0 1 0 0,0 0-1 0 0,0 0 1 0 0,0 0-1 0 0,0 0 0 0 0,-1 0 1 0 0,1 0-1 0 0,0 0 1 0 0,0 0-1 0 0,0 0 0 0 0,0 1 1 0 0,0-1-1 0 0,0 0 1 0 0,0 0-1 0 0,-1 0 0 0 0,1 0 1 0 0,0 0-1 0 0,0 0 1 0 0,0 0-1 0 0,0 0 0 0 0,0 0 1 0 0,0 0-1 0 0,0 0 0 0 0,0 0 1 0 0,0 1-1 0 0,-1-1 1 0 0,1 0-1 0 0,0 0 0 0 0,0 0 1 0 0,0 0-1 0 0,0 0 1 0 0,0 0-1 0 0,0 0 0 0 0,0 1 1 0 0,0-1-1 0 0,0 0 1 0 0,0 0-1 0 0,0 0 0 0 0,0 0 1 0 0,0 0-1 0 0,0 0 1 0 0,0 1-1 0 0,0-1 0 0 0,0 0 1 0 0,0 0-1 0 0,0 0 1 0 0,0 0-1 0 0,0 0 0 0 0,0 0 1 0 0,0 1-3 0 0,1 6 60 0 0,-14 91 235 0 0,13 313 1028 0 0,0-408-1270 0 0,0 0 0 0 0,1 0-1 0 0,-1 1 1 0 0,0-1 0 0 0,1 0 0 0 0,0 0 0 0 0,-1-1 0 0 0,1 1 0 0 0,1 0 0 0 0,-1 0 0 0 0,0 0-1 0 0,1-1 1 0 0,-1 1 0 0 0,1 0 0 0 0,0-1 0 0 0,0 1 0 0 0,0-1 0 0 0,2 2-53 0 0,-2 0 94 0 0,1-1 1 0 0,-1 1-1 0 0,0 0 1 0 0,0 0-1 0 0,0 0 0 0 0,0 2-94 0 0,-1-3 51 0 0,0 0-1 0 0,1 0 0 0 0,-1 0 0 0 0,1 0 0 0 0,0 0 0 0 0,-1 0 0 0 0,1 0 0 0 0,1-1 1 0 0,-1 1-1 0 0,2 1-50 0 0,22 18 202 0 0,-23-20-174 0 0,0 0 0 0 0,1-1 0 0 0,-1 0 0 0 0,1 0 0 0 0,-1 0 0 0 0,1 0 0 0 0,-1 0 0 0 0,1-1 0 0 0,0 1-1 0 0,-1-1 1 0 0,1 0 0 0 0,0 0 0 0 0,-1-1 0 0 0,3 1-28 0 0,16-1 332 0 0,-6 1-161 0 0,1-1 67 0 0,0 1-1 0 0,0 1 1 0 0,-1 1-1 0 0,1 1 1 0 0,9 2-238 0 0,-15-3-131 0 0,0-1 1 0 0,0 0-1 0 0,1 0 1 0 0,4-2 130 0 0,-9 1-905 0 0,-3 0-6652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39:24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645 60 8640 0 0,'-6'-5'190'0'0,"-1"0"1"0"0,1 0 0 0 0,-1 0 0 0 0,1 1-1 0 0,-2 1 1 0 0,1-1 0 0 0,0 1 0 0 0,0 0-1 0 0,-1 0 1 0 0,0 1 0 0 0,-1 0-191 0 0,-20-4 1114 0 0,0 1 0 0 0,-11 1-1114 0 0,39 4 3 0 0,-8-1 22 0 0,-1 1 1 0 0,1 1-1 0 0,-1 0 1 0 0,1 0-1 0 0,0 1 0 0 0,-1 0 1 0 0,1 0-1 0 0,-7 4-25 0 0,-1 0 10 0 0,1 1-1 0 0,0 1 1 0 0,1 0-1 0 0,-5 4-9 0 0,16-10 5 0 0,1 1-1 0 0,-1-1 1 0 0,1 1-1 0 0,0 0 1 0 0,0 0-1 0 0,0 0 1 0 0,1 0-1 0 0,-1 1 0 0 0,1-1 1 0 0,0 1-1 0 0,0-1 1 0 0,0 1-1 0 0,0 0 1 0 0,1 0-1 0 0,-1 0 1 0 0,1 0-1 0 0,0 0 1 0 0,0 0-1 0 0,0 0 1 0 0,1 0-1 0 0,0 1 1 0 0,0-1-1 0 0,0 0 1 0 0,0 0-1 0 0,0 0 0 0 0,1 0 1 0 0,0 1-1 0 0,0-1 1 0 0,0 0-1 0 0,0 0 1 0 0,1 0-1 0 0,-1-1 1 0 0,1 1-1 0 0,0 0 1 0 0,0-1-1 0 0,0 1 1 0 0,2 1-5 0 0,13 20 10 0 0,-8-10 0 0 0,0-1 0 0 0,1 0-1 0 0,0-1 1 0 0,1-1 0 0 0,0 1-1 0 0,2-2 1 0 0,-1 1 0 0 0,2-1-10 0 0,38 28 2 0 0,-38-27 0 0 0,1-1 0 0 0,1 0 0 0 0,15 7-2 0 0,-9-5 27 0 0,0 0 0 0 0,-1 1 1 0 0,5 6-28 0 0,-20-15 3 0 0,6 3 6 0 0,-10-7-6 0 0,0 0 0 0 0,-1 0 1 0 0,1 0-1 0 0,0 0 0 0 0,-1 1 1 0 0,1-1-1 0 0,-1 0 1 0 0,1 1-1 0 0,-1 0 0 0 0,0-1 1 0 0,1 1-1 0 0,-1 0 0 0 0,0 0 1 0 0,0-1-1 0 0,0 1 1 0 0,0 0-1 0 0,-1 0 0 0 0,1 1-3 0 0,1 2 46 0 0,-1-1 12 0 0,0 0-1 0 0,0 0 1 0 0,0 0-1 0 0,-1 1 0 0 0,1-1 1 0 0,-1 2-58 0 0,0-4 15 0 0,0-1 0 0 0,0 0 1 0 0,-1 1-1 0 0,1-1 0 0 0,-1 0 0 0 0,1 1 0 0 0,0-1 1 0 0,-1 0-1 0 0,0 0 0 0 0,1 0 0 0 0,-1 1 0 0 0,0-1 1 0 0,0 0-1 0 0,0 0 0 0 0,1 0 0 0 0,-1 0 0 0 0,0 0 1 0 0,0 0-1 0 0,0-1 0 0 0,-1 1 0 0 0,1 0 1 0 0,-1 0-16 0 0,-20 10 28 0 0,-1 0 1 0 0,0-2 0 0 0,0 0-1 0 0,-1-2 1 0 0,0-1 0 0 0,-1 0 0 0 0,-6-1-29 0 0,-35 9 87 0 0,23-6 128 0 0,-1-2 0 0 0,-24-1-215 0 0,59-4 62 0 0,-28 2 150 0 0,0-2 0 0 0,0-2 0 0 0,-8-2-212 0 0,2-4 753 0 0,40-7-279 0 0,3 10-2645 0 0,0 3-8421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0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2808 0 0,'0'0'625'0'0,"0"0"5"0"0,0 0-4 0 0,0 0-34 0 0,0 0-152 0 0,0 0-35 0 0,0 0-2 0 0,0 0 25 0 0,0 0 88 0 0,0 0 25 0 0,0 0-3 0 0,0 0-30 0 0,0 0-112 0 0,0 0-28 0 0,0 0 1 0 0,0 0-21 0 0,0 0-105 0 0,0 0-27 0 0,0 0 1 0 0,0 0-6 0 0,0 0-47 0 0,0 0-11 0 0,0 0 6 0 0,0 0-10 0 0,0 0-40 0 0,0 0-1 0 0,0 0-2 0 0,0 0 7 0 0,0 0 36 0 0,0 0 5 0 0,0 0-2 0 0,6 6-12 0 0,-5-5-137 0 0,5 5 27 0 0,0 0-1 0 0,0 1 1 0 0,-1 0-1 0 0,0 0 1 0 0,0 0-1 0 0,0 1 1 0 0,-1 0-1 0 0,0 0 1 0 0,2 5-30 0 0,39 133 507 0 0,5 47-507 0 0,-31-115 102 0 0,-10-35-2 0 0,10 30 112 0 0,-8-37 28 0 0,-9-26-121 0 0,1 0 0 0 0,0-1 0 0 0,1 1 0 0 0,1 1-119 0 0,-4-1 122 0 0,-1-9-113 0 0,0-1 0 0 0,0 1 0 0 0,0 0 0 0 0,0-1 0 0 0,-1 1 0 0 0,1-1 1 0 0,0 1-1 0 0,1 0 0 0 0,-1-1 0 0 0,0 1 0 0 0,0-1 0 0 0,0 1 0 0 0,0-1 0 0 0,0 1 0 0 0,0 0 0 0 0,1-1 0 0 0,-1 1 0 0 0,0-1 0 0 0,1 1 0 0 0,-1-1 0 0 0,0 1 0 0 0,1-1 0 0 0,-1 1 0 0 0,0-1 0 0 0,1 1 0 0 0,-1-1 0 0 0,1 0 0 0 0,-1 1 0 0 0,1-1 0 0 0,-1 0 1 0 0,1 1-1 0 0,-1-1 0 0 0,1 0 0 0 0,-1 0 0 0 0,1 0 0 0 0,0 1 0 0 0,-1-1 0 0 0,1 0 0 0 0,0 0-9 0 0,-1 0 39 0 0,0-2-5 0 0,4-155-1890 0 0,-4 110-7922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1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50 5320 0 0,'-23'-2'834'0'0,"22"2"-763"0"0,1 0 0 0 0,0 0 0 0 0,-1 0 0 0 0,1 0-1 0 0,0 0 1 0 0,-1 0 0 0 0,1 1 0 0 0,0-1-1 0 0,-1 0 1 0 0,1 0 0 0 0,0 0 0 0 0,-1 0-1 0 0,1 0 1 0 0,0 0 0 0 0,-1 0 0 0 0,1-1-1 0 0,0 1 1 0 0,-1 0 0 0 0,1 0 0 0 0,0 0-1 0 0,0 0 1 0 0,-1 0 0 0 0,1 0 0 0 0,0-1-1 0 0,-1 1 1 0 0,1 0 0 0 0,0 0 0 0 0,-1-1-71 0 0,1 1 32 0 0,0 0 0 0 0,0 0 0 0 0,0 0 0 0 0,0 0 0 0 0,0 0 0 0 0,0 0 0 0 0,0 0 0 0 0,-1 0 0 0 0,1 0 0 0 0,0 0 0 0 0,0 0 0 0 0,0 0 0 0 0,0 0 0 0 0,0 0 0 0 0,0 0 0 0 0,0 0 0 0 0,0 0 0 0 0,-1 0 0 0 0,1 0 0 0 0,0 0 1 0 0,0 0-1 0 0,0 0 0 0 0,0 0 0 0 0,0 0 0 0 0,0 0 0 0 0,0 0 0 0 0,0-1 0 0 0,0 1 0 0 0,0 0 0 0 0,0 0 0 0 0,0 0 0 0 0,0 0 0 0 0,-1 0 0 0 0,1 0 0 0 0,0 0 0 0 0,0 0 0 0 0,0-1 0 0 0,0 1 0 0 0,0 0 0 0 0,0 0 0 0 0,0 0 0 0 0,0 0 0 0 0,0 0 0 0 0,0 0 0 0 0,0 0 0 0 0,0 0 1 0 0,0-1-1 0 0,0 1 0 0 0,1 0 0 0 0,-1 0 0 0 0,0 0 0 0 0,0 0 0 0 0,0 0 0 0 0,0 0 0 0 0,0 0 0 0 0,0 0 0 0 0,0-1 0 0 0,0 1 0 0 0,0 0 0 0 0,0 0 0 0 0,0 0 0 0 0,0 0 0 0 0,0 0 0 0 0,1 0 0 0 0,-1 0 0 0 0,0 0 0 0 0,0 0 0 0 0,0 0 0 0 0,0 0-32 0 0,13-10 566 0 0,0 5-574 0 0,-1 1 1 0 0,1 0 0 0 0,0 0-1 0 0,11 0 8 0 0,-14 2-4 0 0,19-2 31 0 0,-1 1-1 0 0,1 2 0 0 0,0 1 1 0 0,14 2-27 0 0,-24 0 45 0 0,0 2 0 0 0,1 0 0 0 0,-1 1 0 0 0,15 6-45 0 0,30 7 37 0 0,-50-15 10 0 0,0 0 0 0 0,0 1 0 0 0,0 0 0 0 0,-1 1 0 0 0,0 1 0 0 0,0 0 0 0 0,0 1 0 0 0,5 4-47 0 0,30 19 102 0 0,-19-12-92 0 0,-2 1-1 0 0,3 3-9 0 0,-21-14-5 0 0,0 0 0 0 0,0 1 0 0 0,-1 0 0 0 0,0 0 0 0 0,0 1 1 0 0,-1-1-1 0 0,4 11 5 0 0,10 20 149 0 0,-1 1 1 0 0,-3 2 0 0 0,10 35-150 0 0,-24-65 59 0 0,-1 1 0 0 0,0 0-1 0 0,-1 0 1 0 0,-1 0 0 0 0,0 0 0 0 0,0 0 0 0 0,-2 0 0 0 0,1-1 0 0 0,-3 6-59 0 0,2-7 47 0 0,1-6-25 0 0,0 0-1 0 0,-1 0 0 0 0,1-1 0 0 0,-1 1 1 0 0,-1-1-1 0 0,1 0 0 0 0,-1 1 1 0 0,0-1-1 0 0,0 0 0 0 0,0 0 1 0 0,-1-1-1 0 0,0 1 0 0 0,0-1 0 0 0,0 0 1 0 0,0 0-1 0 0,-1 0 0 0 0,0 0-21 0 0,-12 8 49 0 0,-1-1 0 0 0,-1 0 0 0 0,0-1 0 0 0,-2 0-49 0 0,-14 7 54 0 0,15-8-21 0 0,0 0-1 0 0,-1-1 0 0 0,0-1 0 0 0,0-1 1 0 0,-1-1-1 0 0,0-1 0 0 0,0-1 0 0 0,0-1 1 0 0,0-1-1 0 0,-10-1-32 0 0,-58-6 193 0 0,59 3-83 0 0,19 2-61 0 0,8 1-19 0 0,0-1 0 0 0,0 1 0 0 0,-1-1-1 0 0,1 0 1 0 0,0 0 0 0 0,0 0 0 0 0,0 0 0 0 0,-4-2-30 0 0,-16-5-1 0 0,2 0 361 0 0,21 7-329 0 0,0 0-1 0 0,0 0 1 0 0,1 0-1 0 0,-1 0 1 0 0,0 1-1 0 0,0-1 0 0 0,1 0 1 0 0,-1 0-1 0 0,1-1 1 0 0,-1 1-1 0 0,1 0 0 0 0,0 0 1 0 0,-1 0-1 0 0,1 0 1 0 0,0 0-1 0 0,-1 0 1 0 0,1-1-1 0 0,0 1 0 0 0,0 0 1 0 0,0 0-1 0 0,0-1-30 0 0,4-27-1573 0 0,-3 27-8164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1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28 4312 0 0,'0'-26'109'0'0,"10"25"2507"0"0,-10 1-2594 0 0,0 0-1 0 0,0 0 1 0 0,1 0 0 0 0,-1 0 0 0 0,0 0-1 0 0,0 0 1 0 0,0 0 0 0 0,1 0-1 0 0,-1 0 1 0 0,0 0 0 0 0,0 0-1 0 0,0 1 1 0 0,0-1 0 0 0,1 0 0 0 0,-1 0-1 0 0,0 0 1 0 0,0 0 0 0 0,0 0-1 0 0,0 1 1 0 0,0-1 0 0 0,1 0-1 0 0,-1 0 1 0 0,0 0 0 0 0,0 1 0 0 0,0-1-1 0 0,0 0 1 0 0,0 0 0 0 0,0 0-1 0 0,0 1 1 0 0,0-1 0 0 0,0 0-1 0 0,0 0 1 0 0,0 0 0 0 0,0 1-1 0 0,0-1 1 0 0,0 0 0 0 0,0 0 0 0 0,0 0-1 0 0,0 1 1 0 0,0-1 0 0 0,0 0-1 0 0,0 0 1 0 0,0 0 0 0 0,0 1-1 0 0,0-1 1 0 0,0 0 0 0 0,-1 0 0 0 0,1 0-1 0 0,0 1 1 0 0,0-1 0 0 0,0 0-1 0 0,0 0 1 0 0,0 0 0 0 0,-1 0-1 0 0,1 0 1 0 0,0 1 0 0 0,0-1 0 0 0,0 0-1 0 0,0 0 1 0 0,-1 0 0 0 0,1 0-1 0 0,0 0 1 0 0,0 0 0 0 0,0 0-1 0 0,-1 0 1 0 0,1 0-22 0 0,0 1 1 0 0,0-1 1 0 0,-1 0-1 0 0,1 0 0 0 0,0 1 0 0 0,0-1 0 0 0,-1 0 1 0 0,1 0-1 0 0,0 0 0 0 0,0 1 0 0 0,-1-1 1 0 0,1 0-1 0 0,0 0 0 0 0,0 0 0 0 0,-1 0 1 0 0,1 0-1 0 0,0 1 0 0 0,-1-1 0 0 0,1 0 0 0 0,0 0 1 0 0,-1 0-1 0 0,1 0 0 0 0,0 0 0 0 0,-1 0 1 0 0,1 0-1 0 0,0 0 0 0 0,-1 0 0 0 0,1 0 1 0 0,0 0-1 0 0,-1-1-1 0 0,-4 4-35 0 0,3 0 31 0 0,0-1-1 0 0,0 1 1 0 0,-1-1 0 0 0,1 1-1 0 0,-1-1 1 0 0,0 0-1 0 0,1 0 1 0 0,-1 0-1 0 0,0-1 1 0 0,0 1-1 0 0,0-1 1 0 0,-1 1-1 0 0,1-1 1 0 0,0 0-1 0 0,-2 0 5 0 0,-56 11 73 0 0,33-7-7 0 0,23-4-64 0 0,-67 17 430 0 0,66-16-268 0 0,-1 1-1 0 0,1 0 1 0 0,-1 0-1 0 0,1 0 1 0 0,0 1-1 0 0,0 0 1 0 0,1 0-1 0 0,-1 0 1 0 0,-1 2-164 0 0,-4 1 899 0 0,11-7-878 0 0,-1 0 1 0 0,1 0-1 0 0,-1 0 0 0 0,1 1 1 0 0,-1-1-1 0 0,1 0 0 0 0,-1 1 0 0 0,1-1 1 0 0,0 0-1 0 0,-1 1 0 0 0,1-1 0 0 0,-1 0 1 0 0,1 1-1 0 0,0-1 0 0 0,-1 1 1 0 0,1-1-1 0 0,0 1 0 0 0,0-1 0 0 0,-1 0 1 0 0,1 1-1 0 0,0-1 0 0 0,0 1 0 0 0,0 0 1 0 0,-1-1-1 0 0,1 1 0 0 0,0-1 1 0 0,0 1-1 0 0,0-1 0 0 0,0 1 0 0 0,0-1 1 0 0,0 1-1 0 0,0-1 0 0 0,0 1 0 0 0,0-1 1 0 0,0 1-1 0 0,1-1 0 0 0,-1 1-21 0 0,-7 22 463 0 0,0 2-290 0 0,-16 136 249 0 0,22-135-332 0 0,1-21-64 0 0,0 0 1 0 0,0 0 0 0 0,0-1-1 0 0,-1 1 1 0 0,0 0-1 0 0,0-1 1 0 0,0 1-1 0 0,0 0 1 0 0,-2 1-27 0 0,0 3 39 0 0,1-1 1 0 0,0 1-1 0 0,0 0 0 0 0,1 0 1 0 0,0 0-1 0 0,0 0 0 0 0,1 0 1 0 0,0 0-1 0 0,1 0 0 0 0,0 3-39 0 0,-1 47 175 0 0,1-56-168 0 0,-1-1-1 0 0,0 0 1 0 0,0 0 0 0 0,1 0-1 0 0,-1 0 1 0 0,1 0-1 0 0,0 0 1 0 0,0 0 0 0 0,-1 0-1 0 0,1 0 1 0 0,1 0 0 0 0,-1 0-1 0 0,0 0 1 0 0,0 0 0 0 0,1-1-1 0 0,-1 1 1 0 0,2 0-7 0 0,0 2 4 0 0,0-2 0 0 0,0 1 0 0 0,0 0-1 0 0,0-1 1 0 0,1 1 0 0 0,-1-1 0 0 0,1 0 0 0 0,2 1-4 0 0,2 1 6 0 0,-1-1 1 0 0,1 0 0 0 0,0-1-1 0 0,0 0 1 0 0,0 0-1 0 0,0-1 1 0 0,0 0-1 0 0,0 0 1 0 0,1 0 0 0 0,-1-1-1 0 0,0-1 1 0 0,0 1-1 0 0,0-2 1 0 0,5 0-7 0 0,0-1 6 0 0,-3 1-1 0 0,1 0 0 0 0,-1-1 0 0 0,0-1 0 0 0,0 0 0 0 0,-1 0 0 0 0,6-3-5 0 0,-2 0 17 0 0,0 1 1 0 0,1 1-1 0 0,-1 0 0 0 0,8-1-17 0 0,11-4 18 0 0,18-13-50 0 0,-44 20-1795 0 0,-5 2-7178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2.0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1 152 6328 0 0,'14'-9'1837'0'0,"-10"6"-1594"0"0,1 1 0 0 0,-1 0 0 0 0,0-1 0 0 0,0 0 0 0 0,0 0 0 0 0,2-2-243 0 0,21-14 15 0 0,30-8-14 0 0,1 3 0 0 0,42-12-1 0 0,-60 23-1212 0 0,-33 10-4816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2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1 873 3408 0 0,'0'-3'149'0'0,"1"-1"1"0"0,0 1-1 0 0,0-1 1 0 0,0 1-1 0 0,1 0 0 0 0,-1 0 1 0 0,1 0-1 0 0,-1 0 1 0 0,1 0-1 0 0,0 0 0 0 0,0 0 1 0 0,1 0-1 0 0,-1 1 1 0 0,3-3-150 0 0,-2 1 244 0 0,1 0 0 0 0,-1-1 0 0 0,1 1 0 0 0,-1-1 0 0 0,1-3-244 0 0,0-5 344 0 0,0-1 1 0 0,-1 0 0 0 0,-1 1-1 0 0,0-1 1 0 0,-1 0 0 0 0,-1 0-1 0 0,0 0 1 0 0,-1-1 0 0 0,0 0-345 0 0,0-31 564 0 0,-8-116 987 0 0,5 93-842 0 0,-1 21-162 0 0,3 27-255 0 0,1 1 1 0 0,0-1-1 0 0,2-14-292 0 0,1 13 222 0 0,-2 14-107 0 0,0 0 0 0 0,1 0 0 0 0,0 0 0 0 0,0 0 1 0 0,1 0-1 0 0,0 0 0 0 0,0 0 0 0 0,1 0 0 0 0,0 1 0 0 0,1-1 0 0 0,-1 1 0 0 0,4-4-115 0 0,-7 10 21 0 0,1 0 1 0 0,0 1-1 0 0,-1-1 1 0 0,1 0 0 0 0,0 1-1 0 0,0-1 1 0 0,0 1-1 0 0,0-1 1 0 0,-1 1-1 0 0,1-1 1 0 0,0 1-1 0 0,0 0 1 0 0,0 0-1 0 0,0-1 1 0 0,0 1-1 0 0,0 0 1 0 0,0 0 0 0 0,0 0-1 0 0,0 0 1 0 0,0 0-1 0 0,0 0 1 0 0,0 0-1 0 0,0 0 1 0 0,0 0-1 0 0,0 0 1 0 0,0 1-1 0 0,0-1 1 0 0,-1 0-1 0 0,1 1 1 0 0,0-1-1 0 0,0 1 1 0 0,0-1 0 0 0,0 1-1 0 0,0-1 1 0 0,0 1-22 0 0,19 5 226 0 0,-17-6-200 0 0,-1 1 1 0 0,0-1 0 0 0,1 1-1 0 0,-1-1 1 0 0,0 1 0 0 0,0 0-1 0 0,1 0 1 0 0,-1 0 0 0 0,0 0-1 0 0,0 0 1 0 0,0 0 0 0 0,0 0-1 0 0,0 1 1 0 0,1 0-27 0 0,26 28 105 0 0,-10-9-147 0 0,-5-6 20 0 0,-1 0 0 0 0,-1 1 0 0 0,0 1 0 0 0,3 6 22 0 0,9 14-28 0 0,114 160-162 0 0,-119-170 224 0 0,-10-13 77 0 0,1 0-1 0 0,0-1 0 0 0,2 0 1 0 0,-1-1-1 0 0,3 2-110 0 0,2 1 181 0 0,-14-12-158 0 0,1 0 0 0 0,-1-1 0 0 0,1 1-1 0 0,0-1 1 0 0,0 0 0 0 0,0 1 0 0 0,0-1-1 0 0,0-1 1 0 0,0 1 0 0 0,1 0 0 0 0,0 0-23 0 0,13 7 121 0 0,-17-9-121 0 0,1 1 0 0 0,-1 0 0 0 0,1-1 0 0 0,0 1 0 0 0,0-1 0 0 0,-1 1 1 0 0,1-1-1 0 0,0 1 0 0 0,0-1 0 0 0,0 0 0 0 0,0 1 0 0 0,-1-1 0 0 0,1 0 0 0 0,0 0 0 0 0,0 1 0 0 0,0-1 0 0 0,0 0 0 0 0,0 0 1 0 0,0 0-1 0 0,0 0 0 0 0,0 0 0 0 0,0-1 0 0 0,-1 1 0 0 0,1 0 0 0 0,0 0 0 0 0,0 0 0 0 0,0-1 0 0 0,0 1 0 0 0,0 0 0 0 0,-1-1 0 0 0,1 1 1 0 0,0-1-1 0 0,0 1 0 0 0,-1-1 0 0 0,1 0 0 0 0,1-1-36 0 0,1 0 1 0 0,-1 0-1 0 0,0 0 1 0 0,0-1-1 0 0,0 1 1 0 0,-1-1 0 0 0,1 1-1 0 0,-1-1 1 0 0,1 0-1 0 0,-1 0 1 0 0,0 0-1 0 0,0 1 1 0 0,0-1-1 0 0,0-2 36 0 0,10-52 37 0 0,-6 25-69 0 0,11-59 32 0 0,-2-33 0 0 0,-8 83 11 0 0,2 0 1 0 0,2 1-1 0 0,3-5-11 0 0,8-32 107 0 0,-21 73-88 0 0,1 1-1 0 0,0-1 1 0 0,0 1 0 0 0,0-1-1 0 0,0 1 1 0 0,1 0 0 0 0,0 0-1 0 0,-1-1 1 0 0,1 1 0 0 0,0 0-1 0 0,0 0 1 0 0,1 1 0 0 0,-1-1-1 0 0,1 0 1 0 0,-1 1 0 0 0,1-1-1 0 0,0 1 1 0 0,0 0 0 0 0,0 0-1 0 0,0 0 1 0 0,1 0-19 0 0,-3 2 12 0 0,0-1 0 0 0,0 1 0 0 0,0 0 0 0 0,0 0 0 0 0,1 0 0 0 0,-1-1 0 0 0,0 1 0 0 0,0 1 0 0 0,0-1 0 0 0,0 0 0 0 0,1 0 0 0 0,-1 0 0 0 0,0 1 0 0 0,0-1 0 0 0,0 0 0 0 0,0 1 0 0 0,0-1 0 0 0,0 1 0 0 0,0-1 0 0 0,0 1 0 0 0,0 0 0 0 0,0-1 0 0 0,0 1 0 0 0,0 0 0 0 0,0 0 0 0 0,0 0-12 0 0,23 30 190 0 0,-16-19-128 0 0,0-1-53 0 0,0-2-7 0 0,-1 1 1 0 0,-1-1-1 0 0,1 2 0 0 0,-2-1 0 0 0,0 1 1 0 0,0 0-3 0 0,3 10 4 0 0,11 25 58 0 0,-2 2 0 0 0,-3 0 0 0 0,1 7-62 0 0,14 80 390 0 0,3-22 28 0 0,-30-105-384 0 0,0 0 0 0 0,1 0-1 0 0,0-1 1 0 0,4 7-34 0 0,5 14 161 0 0,1-2 30 0 0,-11-23-171 0 0,0 1 0 0 0,0-1-1 0 0,0 1 1 0 0,-1 0-1 0 0,1-1 1 0 0,-1 1-1 0 0,0 1-19 0 0,13 15 64 0 0,-14-20-69 0 0,0 1-1 0 0,0 0 0 0 0,1-1 0 0 0,-1 1 0 0 0,0-1 0 0 0,1 1 0 0 0,-1-1 1 0 0,1 1-1 0 0,-1-1 0 0 0,1 1 0 0 0,-1-1 0 0 0,1 1 0 0 0,-1-1 0 0 0,1 0 1 0 0,-1 1-1 0 0,1-1 0 0 0,-1 0 0 0 0,1 0 0 0 0,0 1 0 0 0,-1-1 1 0 0,1 0-1 0 0,-1 0 0 0 0,1 0 0 0 0,0 0 0 0 0,-1 0 0 0 0,1 1 0 0 0,0-1 6 0 0,7 0-2497 0 0,-8 0 2372 0 0,2 0-12358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3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18 8032 0 0,'-10'-5'1074'0'0,"10"5"-1005"0"0,-1 0 0 0 0,1 0 0 0 0,0 0 0 0 0,-1 0 0 0 0,1 0 0 0 0,-1 0 0 0 0,1 0 0 0 0,0-1 0 0 0,-1 1-1 0 0,1 0 1 0 0,0 0 0 0 0,-1 0 0 0 0,1-1 0 0 0,0 1 0 0 0,-1 0 0 0 0,1 0 0 0 0,0-1 0 0 0,-1 1 0 0 0,1 0 0 0 0,0-1 0 0 0,0 1 0 0 0,0 0 0 0 0,-1-1 0 0 0,1 1 0 0 0,0-1 0 0 0,0 1 0 0 0,0 0 0 0 0,0-1 0 0 0,0 1 0 0 0,-1-1 0 0 0,1 1 0 0 0,0 0 0 0 0,0-1 0 0 0,0 1 0 0 0,0-1 0 0 0,0 1-69 0 0,0 0 18 0 0,0 0 0 0 0,0 0 0 0 0,0 0 0 0 0,0 0 0 0 0,0 0 0 0 0,0 0 0 0 0,0 0 0 0 0,0 0 0 0 0,0 0-1 0 0,0 0 1 0 0,0 0 0 0 0,0 0 0 0 0,0 0 0 0 0,-1 0 0 0 0,1 0 0 0 0,0 0 0 0 0,0 0 0 0 0,0 0 0 0 0,0 0 0 0 0,0 0 0 0 0,0 0 0 0 0,0 0 0 0 0,0 0 0 0 0,0 0 0 0 0,0 0 0 0 0,0 0 0 0 0,0 0 0 0 0,0 0 0 0 0,0-1-1 0 0,0 1 1 0 0,-1 0 0 0 0,1 0 0 0 0,0 0 0 0 0,0 0 0 0 0,0 0 0 0 0,0 0 0 0 0,0 0 0 0 0,0 0 0 0 0,0 0 0 0 0,0 0 0 0 0,0 0 0 0 0,0 0 0 0 0,0 0 0 0 0,0 0 0 0 0,0 0 0 0 0,0-1 0 0 0,0 1 0 0 0,0 0 0 0 0,0 0-1 0 0,0 0 1 0 0,0 0 0 0 0,0 0 0 0 0,0 0 0 0 0,0 0 0 0 0,0 0 0 0 0,0 0 0 0 0,0 0 0 0 0,0 0 0 0 0,0 0 0 0 0,0 0 0 0 0,0 0-18 0 0,-2 4 794 0 0,2-3-567 0 0,0-1-46 0 0,-12 19 165 0 0,-1-7-352 0 0,1 1 1 0 0,0 1 0 0 0,1 0 0 0 0,1 0 0 0 0,-6 11 5 0 0,4-7-6 0 0,2-2-4 0 0,1 1 0 0 0,0 0 0 0 0,1 0 0 0 0,1 0 0 0 0,1 1 0 0 0,0 0 0 0 0,1 0 0 0 0,1 1 0 0 0,1-1 0 0 0,1 1 0 0 0,0 0 0 0 0,2 0 0 0 0,0 15 10 0 0,1-31 0 0 0,-1 1-1 0 0,1 0 1 0 0,0-1-1 0 0,0 1 1 0 0,0-1-1 0 0,1 1 1 0 0,-1-1-1 0 0,1 1 0 0 0,0-1 1 0 0,-1 0-1 0 0,2 0 1 0 0,-1 0-1 0 0,0 0 1 0 0,1 0-1 0 0,-1 0 1 0 0,1-1-1 0 0,0 1 1 0 0,0-1-1 0 0,0 0 1 0 0,0 0-1 0 0,0 0 1 0 0,0 0-1 0 0,0 0 0 0 0,1-1 1 0 0,-1 0-1 0 0,1 1 1 0 0,0-1 0 0 0,11 3-2 0 0,0 0 1 0 0,0-1-1 0 0,1 0 0 0 0,-1-1 1 0 0,14 0 1 0 0,-18-2 41 0 0,0-1 1 0 0,0 0 0 0 0,0 0 0 0 0,0-1-1 0 0,0-1 1 0 0,0 0 0 0 0,-1 0 0 0 0,1-1 0 0 0,-1 0-1 0 0,0-1 1 0 0,0 0 0 0 0,0-1 0 0 0,-1 0-1 0 0,0 0 1 0 0,8-8-42 0 0,5 0 285 0 0,-19 13-247 0 0,0 0 0 0 0,0-1 0 0 0,0 1 0 0 0,-1-1 0 0 0,1 0 0 0 0,-1 0 0 0 0,1 0 0 0 0,-1 0 0 0 0,0 0 0 0 0,1 0-1 0 0,-1-1 1 0 0,-1 1 0 0 0,1-1 0 0 0,0 0 0 0 0,0 1 0 0 0,0-4-38 0 0,-2 4 4 0 0,-1-1 0 0 0,1 1-1 0 0,-1-1 1 0 0,0 1 0 0 0,0-1-1 0 0,0 1 1 0 0,0-1 0 0 0,0 1 0 0 0,0 0-1 0 0,-1 0 1 0 0,1-1 0 0 0,-1 1-1 0 0,0 0-3 0 0,-2-4 2 0 0,-6-7-2 0 0,0 0 1 0 0,-1 1 0 0 0,-1 0 0 0 0,0 1 0 0 0,0 1-1 0 0,-1-1 1 0 0,0 2 0 0 0,-1 0-1 0 0,-31-25 2 0 0,22 17-2 0 0,17 13-7 0 0,0-1 0 0 0,0 1 0 0 0,1-1 0 0 0,-1-1 0 0 0,1 1 0 0 0,-2-3 7 0 0,1 3 40 0 0,6 4-109 0 0,0 1 1 0 0,0 0-1 0 0,0 0 1 0 0,0 0-1 0 0,0 0 1 0 0,0 0-1 0 0,0 0 1 0 0,0 0-1 0 0,0 0 1 0 0,0 0-1 0 0,0 0 1 0 0,0 0-1 0 0,0 0 1 0 0,0 0-1 0 0,0 0 1 0 0,0 0-1 0 0,0 0 1 0 0,0 0-1 0 0,0 0 1 0 0,0 0-1 0 0,0 0 1 0 0,0 0-1 0 0,0-1 1 0 0,0 1-1 0 0,0 0 1 0 0,0 0-1 0 0,0 0 1 0 0,0 0-1 0 0,0 0 1 0 0,0 0-1 0 0,0 0 1 0 0,0 0-1 0 0,0 0 1 0 0,-1 0-1 0 0,1 0 1 0 0,0 0 68 0 0,1 0-9404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3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0 243 6928 0 0,'0'0'568'0'0,"1"2"-386"0"0,-1-1 1 0 0,1 0 0 0 0,-1 1-1 0 0,1-1 1 0 0,-1 0 0 0 0,1 0-1 0 0,0 0 1 0 0,0 1 0 0 0,-1-1-1 0 0,1 0 1 0 0,1 1-183 0 0,0-1 54 0 0,-1 0-1 0 0,1 0 1 0 0,0 0-1 0 0,-1 1 1 0 0,1-1-1 0 0,-1 1 1 0 0,0-1-1 0 0,1 1 1 0 0,-1-1 0 0 0,0 1-1 0 0,0 0 1 0 0,0-1-1 0 0,0 1 1 0 0,-1 0-1 0 0,1 0 1 0 0,0 0 0 0 0,-1 0-1 0 0,1 0-53 0 0,8 41-120 0 0,-8-31 235 0 0,29 168 626 0 0,-27-165-375 0 0,-1 0 0 0 0,0 0 1 0 0,-1 11-367 0 0,-1-6 1566 0 0,-2-79-90 0 0,-4-7-1476 0 0,2 30 54 0 0,1 0 0 0 0,2-1 0 0 0,2 1 1 0 0,1-1-1 0 0,3-11-54 0 0,0 22 171 0 0,1 0 1 0 0,1 0-1 0 0,8-19-171 0 0,-12 37 50 0 0,1 0 1 0 0,0 0-1 0 0,0 0 0 0 0,1 0 0 0 0,0 1 1 0 0,0 0-1 0 0,1 0 0 0 0,0 0 1 0 0,0 1-1 0 0,0 0 0 0 0,1 0 1 0 0,0 1-1 0 0,0-1-50 0 0,3 0 76 0 0,-1 0 0 0 0,1 1 0 0 0,0 0 0 0 0,0 0 0 0 0,1 1 0 0 0,3-1-76 0 0,-9 4 27 0 0,-1 0 1 0 0,1 1-1 0 0,0-1 1 0 0,-1 1 0 0 0,1 0-1 0 0,0 0 1 0 0,-1 0-1 0 0,1 1 1 0 0,0-1-1 0 0,-1 1 1 0 0,1 0-1 0 0,-1 1 1 0 0,1-1 0 0 0,-1 1-1 0 0,5 2-27 0 0,-7-3 4 0 0,9 4 18 0 0,0 0 1 0 0,0 1 0 0 0,0 1 0 0 0,0 0-1 0 0,-1 0 1 0 0,-1 1 0 0 0,1 1-1 0 0,0 0-22 0 0,-5-3 3 0 0,0 0 0 0 0,0 1 0 0 0,-1-1 0 0 0,0 1 0 0 0,-1 0 0 0 0,1 0 0 0 0,-1 0 0 0 0,-1 0 0 0 0,1 0 0 0 0,-1 1-1 0 0,0 0-2 0 0,-2-5 2 0 0,1 1-1 0 0,-1 0 1 0 0,1-1-1 0 0,-1 1 0 0 0,0 0 1 0 0,0-1-1 0 0,-1 1 1 0 0,1 0-1 0 0,-1-1 0 0 0,0 1 1 0 0,0-1-1 0 0,0 1 1 0 0,0-1-1 0 0,0 1 0 0 0,-1-1 1 0 0,0 0-1 0 0,0 1 0 0 0,0-1 1 0 0,0 0-1 0 0,0 0 1 0 0,0-1-1 0 0,-1 1 0 0 0,-2 2-1 0 0,-44 39-72 0 0,29-24-9 0 0,-1-2 1 0 0,-1 0 0 0 0,0-1 0 0 0,-18 9 80 0 0,34-23-63 0 0,4-3 63 0 0,0 1-1 0 0,1 0 1 0 0,-1-1 0 0 0,1 1-1 0 0,-1 0 1 0 0,1 0-1 0 0,-1 0 1 0 0,1 0 0 0 0,0 0-1 0 0,-1 0 1 0 0,1 0-1 0 0,0 0 1 0 0,0 0 0 0 0,0 1-1 0 0,0-1 1 0 0,0 1-1 0 0,0-1 1 0 0,0 0-1 0 0,0 2 1 0 0,1-1 19 0 0,1 0-1 0 0,-1 0 1 0 0,1-1-1 0 0,0 1 1 0 0,-1 0-1 0 0,1-1 0 0 0,0 1 1 0 0,0-1-1 0 0,0 1 1 0 0,0-1-1 0 0,0 1 1 0 0,1-1-1 0 0,-1 0 0 0 0,0 0 1 0 0,1 1-19 0 0,30 24 145 0 0,-14-11-29 0 0,-9-9-118 0 0,0 1 1 0 0,0-1-1 0 0,1-1 0 0 0,0 0 1 0 0,0 0-1 0 0,0-1 0 0 0,1 0 1 0 0,-1 0-1 0 0,8 0 2 0 0,21 4-294 0 0,41 4 294 0 0,-78-12-9 0 0,27 3-178 0 0,-19-3 136 0 0,-1 1-1 0 0,0 0 0 0 0,0 1 1 0 0,0 0-1 0 0,0 0 0 0 0,0 1 1 0 0,0 0-1 0 0,-1 0 0 0 0,3 2 52 0 0,14 7-102 0 0,12 9-242 0 0,-27-15-1820 0 0,-8-5-8137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4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444 138 3912 0 0,'0'-12'147'0'0,"1"5"262"0"0,-1 0 0 0 0,-1 0-1 0 0,1 0 1 0 0,-1 0 0 0 0,0 0-1 0 0,-1-2-408 0 0,1 6 114 0 0,0 0 1 0 0,-1 0-1 0 0,1 0 0 0 0,-1 0 0 0 0,1 1 0 0 0,-1-1 1 0 0,0 1-1 0 0,0-1 0 0 0,0 1 0 0 0,-1-1-114 0 0,-3-2 93 0 0,0 0-1 0 0,0 1 1 0 0,-1-1-1 0 0,1 1 1 0 0,-1 1-1 0 0,0 0 1 0 0,0 0-1 0 0,0 0 1 0 0,-1 1-1 0 0,1-1 1 0 0,-1 2-1 0 0,1-1 1 0 0,-1 1 0 0 0,1 1-1 0 0,-1-1 1 0 0,0 1-1 0 0,1 0 1 0 0,-1 1-1 0 0,0 0 1 0 0,0 0-93 0 0,-1 2 136 0 0,0 1 0 0 0,1 0 0 0 0,-1 0 0 0 0,1 0 0 0 0,0 1 0 0 0,0 1 0 0 0,1-1 1 0 0,-7 7-137 0 0,-10 11 501 0 0,-19 23-501 0 0,22-23 131 0 0,10-10-66 0 0,0 0 0 0 0,1 1 0 0 0,1 0 1 0 0,0 1-1 0 0,1 0 0 0 0,0 0 0 0 0,1 1 0 0 0,1 0 0 0 0,0 0 0 0 0,2 1 1 0 0,0 0-1 0 0,0-1 0 0 0,2 1 0 0 0,0 1-65 0 0,2-8 40 0 0,0 0-1 0 0,0 0 1 0 0,2 0 0 0 0,-1 0-1 0 0,1 0 1 0 0,0-1 0 0 0,1 1-1 0 0,0-1 1 0 0,4 6-40 0 0,-6-10 11 0 0,1-1 0 0 0,1 0 1 0 0,-1 1-1 0 0,1-2 0 0 0,-1 1 0 0 0,1 0 1 0 0,0 0-1 0 0,1-1 0 0 0,-1 1 0 0 0,1-1 0 0 0,-1 0 1 0 0,1 0-1 0 0,0-1 0 0 0,0 1 0 0 0,0-1 0 0 0,1 0 1 0 0,-1 0-1 0 0,0 0 0 0 0,1 0 0 0 0,4 0-11 0 0,8 2 18 0 0,7 1 24 0 0,1-1 1 0 0,14 0-43 0 0,-30-3 38 0 0,0-1-1 0 0,-1-1 1 0 0,1 1 0 0 0,0-1-1 0 0,-1-1 1 0 0,1 0-1 0 0,-1 0 1 0 0,0-1 0 0 0,5-2-38 0 0,14-5 286 0 0,26-8-286 0 0,-46 15 31 0 0,0 0 0 0 0,0-1-1 0 0,-1 0 1 0 0,1 0 0 0 0,-1 0 0 0 0,0-1-1 0 0,0 0 1 0 0,-1 0 0 0 0,0-1-1 0 0,1 0-30 0 0,28-25 325 0 0,-32 30-303 0 0,0-1 1 0 0,-1 1-1 0 0,0-1 0 0 0,1 0 0 0 0,-1 1 0 0 0,0-1 1 0 0,0 0-1 0 0,0 0 0 0 0,0 0 0 0 0,0 0 0 0 0,0 0 1 0 0,0 0-1 0 0,-1 0 0 0 0,1 0 0 0 0,-1-2-22 0 0,3-32 258 0 0,-3 32-217 0 0,-1 2-26 0 0,1 0 1 0 0,0 0-1 0 0,-1 0 0 0 0,1 0 0 0 0,-1 0 0 0 0,0 1 1 0 0,0-1-1 0 0,0 0 0 0 0,0 0 0 0 0,0 1 0 0 0,0-1 0 0 0,0 0 1 0 0,-1 1-1 0 0,1-1 0 0 0,0 1 0 0 0,-1-1 0 0 0,1 1 1 0 0,-1 0-1 0 0,-1-1-15 0 0,-36-22 31 0 0,26 17 17 0 0,4 2-194 0 0,5 2-7 0 0,0 0 1 0 0,0 1 0 0 0,0 0 0 0 0,-1 0-1 0 0,1 0 1 0 0,-1 0 0 0 0,1 1 0 0 0,-1-1-1 0 0,0 1 1 0 0,1 0 0 0 0,-4 0 152 0 0,6 1-9473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4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1 573 7632 0 0,'0'0'584'0'0,"8"-12"1558"0"0,-7 11-2083 0 0,-1 0 0 0 0,1 0 1 0 0,0 1-1 0 0,-1-1 0 0 0,1 0 0 0 0,-1 0 0 0 0,1 0 0 0 0,-1 0 0 0 0,1 0 0 0 0,-1 0 0 0 0,0 0 0 0 0,1 0 0 0 0,-1 0 0 0 0,0 0 0 0 0,0 0 0 0 0,0 0 1 0 0,0 0-1 0 0,0 0 0 0 0,0-1 0 0 0,0 1-59 0 0,-1-29 554 0 0,1 24-376 0 0,-4-34 119 0 0,3 0 1 0 0,1 0 0 0 0,2 0-1 0 0,1 0-297 0 0,31-137 1303 0 0,-32 168-1189 0 0,1 0-1 0 0,0-1 1 0 0,0 1 0 0 0,1 0 0 0 0,0 0-1 0 0,4-5-113 0 0,-5 9 58 0 0,0 0-1 0 0,1-1 1 0 0,-1 2 0 0 0,1-1-1 0 0,0 0 1 0 0,0 1-1 0 0,0 0 1 0 0,1 0 0 0 0,0 0-1 0 0,0 0 1 0 0,1 0-58 0 0,-4 3 15 0 0,1 0 0 0 0,0 1 0 0 0,0-1 1 0 0,0 1-1 0 0,0-1 0 0 0,0 1 0 0 0,0 0 0 0 0,0 0 0 0 0,0 0 1 0 0,1 1-16 0 0,6-1-17 0 0,2 22-10 0 0,-11-18 22 0 0,88 198-174 0 0,-37-92 286 0 0,-48-102-61 0 0,0-1 1 0 0,1 1 0 0 0,0-1 0 0 0,0 0-1 0 0,0-1 1 0 0,2 2-47 0 0,14 17 295 0 0,-19-21-254 0 0,1 0-1 0 0,0-1 0 0 0,0 1 0 0 0,0-1 0 0 0,1 0 0 0 0,-1 0 1 0 0,1 0-1 0 0,3 2-40 0 0,-5-3 42 0 0,0 0 0 0 0,0 0 0 0 0,0 0 0 0 0,0 1 0 0 0,0-1 0 0 0,0 0 0 0 0,-1 1 0 0 0,2 1-42 0 0,6 10 334 0 0,6 0-166 0 0,-11-12-2810 0 0,-4-2-8227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8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24 3504 0 0,'0'0'695'0'0,"0"0"-5"0"0,-8-6 1629 0 0,8 5-2321 0 0,0 0 0 0 0,0 1-1 0 0,0-1 1 0 0,-1 0 0 0 0,1 0 0 0 0,0 1 0 0 0,0-1 0 0 0,-1 0 0 0 0,1 0 0 0 0,0 1-1 0 0,-1-1 1 0 0,1 0 0 0 0,0 1 0 0 0,-1-1 0 0 0,1 1 0 0 0,-1-1 0 0 0,1 0 0 0 0,-1 1-1 0 0,0-1 1 0 0,1 1 0 0 0,-1 0 0 0 0,1-1 0 0 0,-1 1 0 0 0,0-1 0 0 0,0 1 0 0 0,1 0-1 0 0,-1-1 1 0 0,0 1 0 0 0,1 0 0 0 0,-1 0 0 0 0,0 0 0 0 0,0 0 0 0 0,0 0-1 0 0,1-1 1 0 0,-1 1 0 0 0,0 1 2 0 0,-36 1-126 0 0,19 0 90 0 0,16-2 35 0 0,1 0 1 0 0,-1 0-1 0 0,1 0 1 0 0,0 0 0 0 0,-1 0-1 0 0,1 0 1 0 0,0 0 0 0 0,-1 0-1 0 0,1 0 1 0 0,0 0 0 0 0,-1 1-1 0 0,1-1 1 0 0,0 0 0 0 0,0 1-1 0 0,-1 0 1 0 0,1-1 0 0 0,0 1-1 0 0,0-1 1 0 0,0 1 0 0 0,0 0-1 0 0,0 0 1 0 0,0 0 0 0 0,0 0-1 0 0,0 0 1 0 0,0 0 0 0 0,0 0 0 0 0,-1 0 1 0 0,1 0 0 0 0,0 0 0 0 0,0 0 0 0 0,0 0 0 0 0,-1 0 0 0 0,1 0 0 0 0,-1-1 0 0 0,1 1 0 0 0,0-1 0 0 0,-1 1 0 0 0,0 0-1 0 0,1-1 1 0 0,0 0 0 0 0,0 0 0 0 0,0 0-1 0 0,0 0 1 0 0,0 1 0 0 0,0-1 0 0 0,1 1 0 0 0,-1-1 0 0 0,0 0 0 0 0,0 1 0 0 0,0-1-1 0 0,1 1 1 0 0,-1 0 0 0 0,0-1 0 0 0,1 1 0 0 0,-1-1 0 0 0,0 1 0 0 0,1 0-1 0 0,-1 0 1 0 0,1-1 0 0 0,-1 1 0 0 0,1 0 0 0 0,-1 0 0 0 0,1 0-1 0 0,-1 1 1 0 0,1 0 0 0 0,-1 0 1 0 0,0 0-1 0 0,0-1 0 0 0,1 1 1 0 0,-1 0-1 0 0,0 0 0 0 0,-1-1 1 0 0,1 1-1 0 0,0-1 1 0 0,0 1-1 0 0,-1 0-1 0 0,0-1 1 0 0,1 0 0 0 0,0 0 0 0 0,0 1 0 0 0,0-1 0 0 0,0 1-1 0 0,0-1 1 0 0,0 1 0 0 0,0-1 0 0 0,0 1 0 0 0,0 0 0 0 0,1-1 0 0 0,-1 1 0 0 0,1 0 0 0 0,-1-1 0 0 0,1 1 0 0 0,0 0 0 0 0,0 0-1 0 0,0 0-2 0 0,-1-1-1 0 0,1 1 1 0 0,0 0 0 0 0,-1-1 0 0 0,1 1 0 0 0,-1-1 0 0 0,0 1-1 0 0,1-1 1 0 0,-1 1 0 0 0,0-1 0 0 0,0 0 0 0 0,0 1-1 0 0,0-1 1 0 0,-1 1 2 0 0,1 0-2 0 0,-1-1-1 0 0,1 1 0 0 0,0-1 1 0 0,0 1-1 0 0,0-1 0 0 0,0 1 1 0 0,1 0-1 0 0,-1-1 0 0 0,0 1 0 0 0,1 0 1 0 0,-1 0-1 0 0,1 0 0 0 0,-1-1 1 0 0,1 1-1 0 0,0 0 3 0 0,-1 38-14 0 0,0-17 1 0 0,1 1-1 0 0,2 12 14 0 0,-1-35 0 0 0,-1 0 0 0 0,0 0 0 0 0,0 0 1 0 0,1 0-1 0 0,-1 0 0 0 0,1 0 0 0 0,-1 0 0 0 0,1-1 1 0 0,-1 1-1 0 0,1 0 0 0 0,0 0 0 0 0,-1 0 0 0 0,1-1 1 0 0,0 2-1 0 0,7 8 3 0 0,-6-4-1 0 0,1 0-1 0 0,0 0 0 0 0,1 0 1 0 0,0 0-1 0 0,0 0 0 0 0,0-1 1 0 0,0 1-1 0 0,1-1 0 0 0,0 0 1 0 0,0-1-1 0 0,0 1 0 0 0,0-1 1 0 0,4 2-2 0 0,21-1 16 0 0,-12 5-3 0 0,-13-7-7 0 0,0-1 0 0 0,0 1 0 0 0,0-1 0 0 0,0 0 0 0 0,1 0 0 0 0,-1 0-1 0 0,3 0-5 0 0,5-1 25 0 0,0 0-1 0 0,0 0 1 0 0,0-1-1 0 0,-1-1 0 0 0,1 0 1 0 0,0-1-1 0 0,1 0-24 0 0,-8-1-820 0 0,-5 2-3721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5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0 108 8136 0 0,'3'-9'1584'0'0,"5"8"-1479"0"0,-1-1-1 0 0,1 0 1 0 0,-1 0 0 0 0,0-1 0 0 0,0 1-1 0 0,0-2 1 0 0,0 1 0 0 0,0-1 0 0 0,-1 0 0 0 0,2-2-105 0 0,31-15 72 0 0,-18 13-55 0 0,1 1 1 0 0,0 1-1 0 0,0 2 1 0 0,17-3-18 0 0,-2 1-1170 0 0,-1 0-5794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5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63 647 5824 0 0,'0'0'681'0'0,"0"0"7"0"0,-6-16 2135 0 0,-5-21-2453 0 0,1 0 0 0 0,3-1-1 0 0,-2-17-369 0 0,1 6 316 0 0,2-23 167 0 0,2 13-49 0 0,3 46-288 0 0,1 0-1 0 0,0 0 0 0 0,1 0 1 0 0,1 0-1 0 0,0 0 0 0 0,0 0 1 0 0,1 0-1 0 0,1 0-145 0 0,-1 2 103 0 0,-1 7-39 0 0,0 0 1 0 0,0 0-1 0 0,1 0 1 0 0,0 1-1 0 0,-1-1 1 0 0,1 0-1 0 0,0 1 1 0 0,1 0-1 0 0,-1 0 1 0 0,0 0-1 0 0,1 0 1 0 0,0 1-1 0 0,0-1 1 0 0,0 1 0 0 0,1-1-65 0 0,-2 3 36 0 0,-1 1 0 0 0,0-1 0 0 0,0 1 0 0 0,1-1 1 0 0,-1 1-1 0 0,0 0 0 0 0,0 0 0 0 0,0 0 0 0 0,0 0 1 0 0,0 0-1 0 0,2 1-36 0 0,5 3 27 0 0,-2-1-20 0 0,-1-1 0 0 0,1 1 1 0 0,-1 1-1 0 0,0-1 0 0 0,-1 1 1 0 0,1 0-1 0 0,-1 0 0 0 0,0 1 0 0 0,0 0 1 0 0,0 0-1 0 0,0 1-7 0 0,7 8 7 0 0,9 11 1 0 0,-2 1 1 0 0,-1 1 0 0 0,4 9-9 0 0,0 2 14 0 0,11 10-14 0 0,-20-34 0 0 0,0-1 0 0 0,0 0 1 0 0,1-1-1 0 0,14 10 0 0 0,14 12 20 0 0,-33-28 75 0 0,-1-1 1 0 0,2-1-1 0 0,-1 1 0 0 0,9 2-95 0 0,-11-4 111 0 0,-3-2-49 0 0,0-1 0 0 0,1 1 0 0 0,-1-1 0 0 0,0 1 0 0 0,1-1 0 0 0,-1-1 0 0 0,1 1 0 0 0,-1-1 0 0 0,1 1 0 0 0,0-1 0 0 0,-1-1 0 0 0,1 1 0 0 0,-1-1 0 0 0,1 1 0 0 0,-1-1 0 0 0,1-1 0 0 0,2 0-62 0 0,2-1 48 0 0,-7 2-34 0 0,0 1-1 0 0,0-1 1 0 0,-1 1 0 0 0,1-1-1 0 0,0 1 1 0 0,-1-1 0 0 0,1 0 0 0 0,0 0-1 0 0,-1 0 1 0 0,1 0 0 0 0,-1 0 0 0 0,1 0-1 0 0,-1 0 1 0 0,0-1 0 0 0,1 1 0 0 0,-1 0-1 0 0,0-1 1 0 0,0 1 0 0 0,0-1 0 0 0,0 0-1 0 0,0 1 1 0 0,0-1 0 0 0,-1 0 0 0 0,1 1-1 0 0,0-1 1 0 0,-1 0 0 0 0,1 0-1 0 0,-1 0-13 0 0,5-15 84 0 0,-1 1-1 0 0,-1-1 1 0 0,0 0-1 0 0,-2-1 1 0 0,0 1-1 0 0,0 0 0 0 0,-3-16-83 0 0,-4-11 252 0 0,-1 0-1 0 0,-4-3-251 0 0,0 11 169 0 0,8 29-124 0 0,0 0 1 0 0,1 0-1 0 0,0 0 1 0 0,0-1-1 0 0,1 1 0 0 0,0-5-45 0 0,-5-16 153 0 0,4 24-111 0 0,1-1 0 0 0,0 1-1 0 0,0-1 1 0 0,0 1-1 0 0,1-1 1 0 0,0-1-42 0 0,0 5 2 0 0,-1 0 7 0 0,1 0-1 0 0,0-1 0 0 0,0 1 0 0 0,0 0 0 0 0,0 0 1 0 0,0-1-1 0 0,0 1 0 0 0,1 0 0 0 0,-1 0 0 0 0,0-1 0 0 0,1 1 1 0 0,-1 0-1 0 0,0 0 0 0 0,1 0 0 0 0,0 0 0 0 0,-1-1 1 0 0,1 1-1 0 0,0 0 0 0 0,-1 0 0 0 0,1 0 0 0 0,0 0 1 0 0,0 1-1 0 0,1-2-8 0 0,8-9 30 0 0,-9 9-27 0 0,0 1 0 0 0,0-1 1 0 0,0 1-1 0 0,0 0 0 0 0,0 0 0 0 0,1 0 1 0 0,-1-1-1 0 0,0 1 0 0 0,1 0 0 0 0,-1 0 1 0 0,1 1-1 0 0,-1-1 0 0 0,1 0 0 0 0,0 1 0 0 0,0-1-3 0 0,40-11-2450 0 0,-19 5-9627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6.2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444 108 4416 0 0,'0'-3'132'0'0,"0"0"1"0"0,-1 0-1 0 0,1 0 1 0 0,-1 0-1 0 0,0 1 1 0 0,0-1-1 0 0,0 0 0 0 0,0 0 1 0 0,0 1-1 0 0,-1-1 1 0 0,1 1-1 0 0,-1-1 1 0 0,0 1-1 0 0,0 0 1 0 0,0-1-1 0 0,0 1 1 0 0,0 0-1 0 0,0 0 0 0 0,0 0 1 0 0,-2 0-133 0 0,-6-5 906 0 0,-1 0-1 0 0,-1 0 1 0 0,1 1-1 0 0,-2 0-905 0 0,-1 0 305 0 0,3 2-276 0 0,0 1 0 0 0,0 0 0 0 0,0 1 0 0 0,0 1 0 0 0,0-1 0 0 0,0 2 1 0 0,0-1-1 0 0,-11 2-29 0 0,-14-1 9 0 0,12 0-10 0 0,-1 2 0 0 0,-18 2 1 0 0,38-2 2 0 0,0 0 1 0 0,0 0 0 0 0,1 0-1 0 0,-1 1 1 0 0,1-1 0 0 0,0 1-1 0 0,-1 0 1 0 0,1 0 0 0 0,1 1-1 0 0,-1-1 1 0 0,0 1 0 0 0,-1 2-3 0 0,-1 0 4 0 0,1 1 1 0 0,0-1-1 0 0,0 1 1 0 0,0 0-1 0 0,1 0 1 0 0,0 1 0 0 0,1-1-1 0 0,0 1 1 0 0,-1 2-5 0 0,3-6-8 0 0,0 1 1 0 0,0-1 0 0 0,1 1-1 0 0,0-1 1 0 0,-1 1 0 0 0,2 0-1 0 0,-1-1 1 0 0,0 1 0 0 0,1 0-1 0 0,0-1 1 0 0,0 1-1 0 0,1-1 1 0 0,-1 0 0 0 0,1 1-1 0 0,0-1 1 0 0,0 0 0 0 0,1 2 7 0 0,2 3-16 0 0,0 0 0 0 0,0 0 1 0 0,1 0-1 0 0,0-1 0 0 0,1 0 1 0 0,0-1-1 0 0,0 1 0 0 0,1-1 0 0 0,-1-1 1 0 0,2 1-1 0 0,-1-1 0 0 0,1-1 1 0 0,4 3 15 0 0,38 14 197 0 0,0-2 0 0 0,1-2 0 0 0,12 0-197 0 0,-27-7 243 0 0,-17-5-119 0 0,-1 0-1 0 0,-1 2 0 0 0,1 0 0 0 0,-1 1 0 0 0,1 2-123 0 0,-14-7 88 0 0,0 0 0 0 0,-1 1-1 0 0,0-1 1 0 0,0 1 0 0 0,0 0-1 0 0,0 1 1 0 0,1 2-88 0 0,0 1 97 0 0,-4-8-75 0 0,-1 0 0 0 0,0 0 0 0 0,1-1 0 0 0,-1 1 0 0 0,0 0 0 0 0,0 0 0 0 0,0 0 0 0 0,0 0 0 0 0,0 0 0 0 0,0 0 0 0 0,0 0 0 0 0,0 0-1 0 0,0 0 1 0 0,0 0 0 0 0,0 0 0 0 0,-1 0 0 0 0,1-1 0 0 0,0 1 0 0 0,-1 0 0 0 0,1 0 0 0 0,0 0 0 0 0,-1 0 0 0 0,1 0 0 0 0,-1-1 0 0 0,0 1 0 0 0,1 0 0 0 0,-1-1 0 0 0,0 1-22 0 0,-20 21 197 0 0,17-19-162 0 0,0 0-23 0 0,0 0 1 0 0,0 0 0 0 0,0-1-1 0 0,0 0 1 0 0,0 0-1 0 0,-1 0 1 0 0,1 0 0 0 0,-1-1-1 0 0,1 0 1 0 0,-2 1-13 0 0,-48 6 59 0 0,39-6-38 0 0,-28 1 422 0 0,-1-1 0 0 0,1-2 1 0 0,-26-4-444 0 0,40 0 459 0 0,1-1 1 0 0,0-1 0 0 0,-14-5-460 0 0,38 10 4 0 0,-8-5 453 0 0,7 0-3028 0 0,5 5-8002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6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2704 0 0,'0'0'751'0'0,"0"0"-6"0"0,0 0 0 0 0,0 0-61 0 0,0 0-265 0 0,6 2-69 0 0,-5-1-326 0 0,1-1-1 0 0,-1 1 0 0 0,1-1 0 0 0,-1 1 0 0 0,1 0 0 0 0,-1 0 0 0 0,0-1 0 0 0,1 1 0 0 0,-1 0 0 0 0,0 0 0 0 0,0 1 0 0 0,1-1 0 0 0,-1 0 0 0 0,0 0 0 0 0,0 1 0 0 0,0-1 0 0 0,-1 0 0 0 0,1 1 0 0 0,0-1 1 0 0,0 1-1 0 0,-1-1 0 0 0,1 1 0 0 0,-1-1 0 0 0,1 1 0 0 0,-1-1 0 0 0,0 1 0 0 0,0-1 0 0 0,0 1 0 0 0,1 0 0 0 0,-2-1 0 0 0,1 2-23 0 0,1 5 5 0 0,0 0-1 0 0,0-1 0 0 0,0 1 1 0 0,1-1-1 0 0,0 1 1 0 0,1-1-1 0 0,-1 0 0 0 0,4 5-4 0 0,7 20 12 0 0,-11-25 18 0 0,1 1 0 0 0,1-1-1 0 0,-1 1 1 0 0,1-1 0 0 0,1 0 0 0 0,-1 0 0 0 0,1-1 0 0 0,0 1 0 0 0,1-1 0 0 0,2 2-30 0 0,2 1-137 0 0,1-1 0 0 0,0 0 1 0 0,0-1-1 0 0,0 0 1 0 0,11 5 136 0 0,-20-11-4840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7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 4720 0 0,'9'-1'122'0'0,"-8"1"-58"0"0,0 0 0 0 0,0-1 0 0 0,0 1 0 0 0,0 0 0 0 0,0 0 0 0 0,-1 0 0 0 0,1 0 0 0 0,0 0 0 0 0,0 0 0 0 0,0 0 0 0 0,0 1 0 0 0,-1-1 0 0 0,1 0 0 0 0,0 0 0 0 0,0 1 0 0 0,0-1 0 0 0,-1 0 0 0 0,1 1 0 0 0,0-1 0 0 0,0 1 0 0 0,-1-1-1 0 0,1 1 1 0 0,0-1 0 0 0,-1 1 0 0 0,1 0 0 0 0,-1-1 0 0 0,1 1 0 0 0,-1 0 0 0 0,1-1 0 0 0,-1 1 0 0 0,1 1-64 0 0,6 2 605 0 0,-8-1-99 0 0,0-1-486 0 0,1 0 0 0 0,-1 0 0 0 0,0 0 0 0 0,1 0 0 0 0,-1 0 0 0 0,1 1 1 0 0,0-1-1 0 0,0 0 0 0 0,0 0 0 0 0,0 0 0 0 0,0 3-20 0 0,-2 18 77 0 0,-1-10 160 0 0,0 1-1 0 0,0-1 1 0 0,1 1-1 0 0,1 9-236 0 0,-3 18 452 0 0,1-9-41 0 0,1 0-1 0 0,2 6-410 0 0,1-15 305 0 0,-1 0 0 0 0,-2 1 0 0 0,0-1 0 0 0,-6 23-305 0 0,6-35 214 0 0,0 0-1 0 0,1 1 1 0 0,0-1 0 0 0,1 0 0 0 0,1 1-1 0 0,0 0-213 0 0,0 19 830 0 0,0-26-668 0 0,1-1-1 0 0,0 0 1 0 0,-1 0-1 0 0,2 0 1 0 0,-1 0 0 0 0,0 0-1 0 0,1-1 1 0 0,0 1 0 0 0,2 2-162 0 0,-2-6 140 0 0,1 1 1 0 0,-1-1 0 0 0,0 1 0 0 0,1-1 0 0 0,-1 0 0 0 0,0 0-1 0 0,0-1 1 0 0,2 1-141 0 0,1-1 32 0 0,16 0 148 0 0,-1-1 0 0 0,1-1 0 0 0,9-4-180 0 0,25-2 157 0 0,-46 7-117 0 0,-1 0 0 0 0,0 0 0 0 0,0-1 0 0 0,1-1-40 0 0,-3 2 22 0 0,0-1 0 0 0,0 1 0 0 0,0 1-1 0 0,0-1 1 0 0,1 1 0 0 0,-1 0-1 0 0,1 1-21 0 0,36 0-2169 0 0,-27 0-8717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8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1 790 6424 0 0,'0'0'842'0'0,"0"-24"3488"0"0,1 9-4276 0 0,0 0 1 0 0,1 0 0 0 0,1 0-1 0 0,1-1-54 0 0,7-53 66 0 0,-4-40 177 0 0,-2 22 251 0 0,3 0 1 0 0,5-5-495 0 0,-6 51 127 0 0,-6 27-45 0 0,1 0 0 0 0,1 0-1 0 0,0 0 1 0 0,1 1 0 0 0,0-1 0 0 0,1 1-1 0 0,1 0 1 0 0,5-9-82 0 0,-1 4 251 0 0,-7 13-107 0 0,0-1 0 0 0,0 1 0 0 0,1 0 0 0 0,-1 0 0 0 0,1 0 0 0 0,0 0 0 0 0,0 1 0 0 0,1 0 0 0 0,2-2-144 0 0,-6 5 46 0 0,0 0 1 0 0,0 1 0 0 0,0-1 0 0 0,1 1 0 0 0,-1-1 0 0 0,0 1 0 0 0,0 0-1 0 0,0-1 1 0 0,1 1 0 0 0,-1 0 0 0 0,0 0 0 0 0,1 0 0 0 0,-1 0-1 0 0,0 0 1 0 0,0 0 0 0 0,1 0 0 0 0,-1 1 0 0 0,0-1 0 0 0,0 0 0 0 0,1 1-1 0 0,-1-1 1 0 0,0 1-47 0 0,24 17 1059 0 0,-16-11-933 0 0,-1 1-86 0 0,-1 0 0 0 0,0 1 0 0 0,0 0 0 0 0,-1 1 0 0 0,0 0 0 0 0,-1 0 0 0 0,3 5-40 0 0,-1 0 16 0 0,7 14-51 0 0,-2 1 0 0 0,-2 0 0 0 0,-1 0 0 0 0,0 4 35 0 0,18 54-113 0 0,15 28-304 0 0,-32-92 360 0 0,-6-13-20 0 0,0 0 0 0 0,2 0 0 0 0,-1 0 0 0 0,1 0 0 0 0,0-1 1 0 0,1 0-1 0 0,1-1 0 0 0,5 7 77 0 0,-4-6-206 0 0,-7-8 187 0 0,-1 0-1 0 0,1-1 1 0 0,0 1 0 0 0,-1 0-1 0 0,1-1 1 0 0,0 0 0 0 0,0 1 0 0 0,0-1-1 0 0,0 0 1 0 0,0 0 0 0 0,0 0-1 0 0,0 0 1 0 0,1 0 0 0 0,1 0 19 0 0,-3-1-2 0 0,0 1 0 0 0,0 0 0 0 0,0 0 0 0 0,0-1 0 0 0,0 1 1 0 0,0 0-1 0 0,-1 0 0 0 0,1 0 0 0 0,0 0 0 0 0,0 0 0 0 0,-1 0 0 0 0,1 0 0 0 0,0 0 1 0 0,-1 0-1 0 0,0 0 0 0 0,1 0 0 0 0,-1 1 0 0 0,1-1 0 0 0,-1 0 0 0 0,0 0 0 0 0,0 0 1 0 0,0 1-1 0 0,0-1 0 0 0,0 0 0 0 0,0 0 0 0 0,0 0 0 0 0,0 1 2 0 0,0-1 20 0 0,0-1 31 0 0,0 0 12 0 0,0 0 2 0 0,0 0-5 0 0,0 0-41 0 0,-3 0-2047 0 0,2 0-8216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8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17 163 7736 0 0,'-9'-9'850'0'0,"1"1"712"0"0,9 7-1534 0 0,-1 1-1 0 0,0 0 1 0 0,0 0-1 0 0,0-1 1 0 0,0 1-1 0 0,1 0 1 0 0,-1 0-1 0 0,0-1 1 0 0,0 1-1 0 0,1 0 1 0 0,-1 0-1 0 0,0 0 1 0 0,0 0-1 0 0,1-1 1 0 0,-1 1-1 0 0,0 0 1 0 0,1 0-1 0 0,-1 0 1 0 0,0 0-1 0 0,1 0 1 0 0,-1 0-1 0 0,0 0 1 0 0,1 0-1 0 0,-1 0 0 0 0,0 0 1 0 0,0 0-1 0 0,1 0 1 0 0,-1 0-1 0 0,0 0 1 0 0,1 0-1 0 0,-1 0 1 0 0,0 0-1 0 0,1 0 1 0 0,-1 0-1 0 0,0 1-27 0 0,3-11 379 0 0,14-2-381 0 0,0 2 1 0 0,0 0-1 0 0,1 0 1 0 0,0 2-1 0 0,0 0 1 0 0,1 1-1 0 0,17-4 2 0 0,23-8 8 0 0,-40 13 22 0 0,1 1 0 0 0,-1 1 0 0 0,1 1 0 0 0,0 0 0 0 0,6 1-30 0 0,-5 1-526 0 0,-1-1 0 0 0,0-2 0 0 0,9-2 526 0 0,-23 4-7186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9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0 137 2504 0 0,'1'-1'91'0'0,"0"1"-1"0"0,-1 0 1 0 0,1 0 0 0 0,0 0-1 0 0,-1 0 1 0 0,1 1-1 0 0,-1-1 1 0 0,1 0 0 0 0,0 0-1 0 0,-1 0 1 0 0,1 0 0 0 0,-1 1-1 0 0,1-1 1 0 0,-1 0 0 0 0,1 0-1 0 0,0 1 1 0 0,-1-1 0 0 0,1 0-1 0 0,-1 1 1 0 0,0-1 0 0 0,1 1-1 0 0,-1-1 1 0 0,1 1 0 0 0,-1-1-1 0 0,0 1 1 0 0,1-1-1 0 0,-1 1 1 0 0,0-1 0 0 0,1 1-1 0 0,-1-1 1 0 0,0 1 0 0 0,0 0-1 0 0,1-1 1 0 0,-1 1 0 0 0,0-1-1 0 0,0 1 1 0 0,0 0 0 0 0,0-1-1 0 0,0 1 1 0 0,0 0 0 0 0,0-1-1 0 0,0 1 1 0 0,0-1 0 0 0,0 1-91 0 0,3 18 552 0 0,11 9-435 0 0,-9-18-93 0 0,0 0 0 0 0,-1 0-1 0 0,2 7-23 0 0,23 65 505 0 0,7 9-505 0 0,-18-47 206 0 0,-14-32-71 0 0,2 0 0 0 0,-1-1 1 0 0,2 1-1 0 0,0-2 0 0 0,0 1 1 0 0,1 0-1 0 0,0-1 0 0 0,0-1 1 0 0,1 0-1 0 0,10 8-135 0 0,-14-13 74 0 0,-3-2 9 0 0,0 0 0 0 0,0-1 0 0 0,0 1-1 0 0,0-1 1 0 0,0 1 0 0 0,1-1 0 0 0,-1 0 0 0 0,0 0 0 0 0,1 0 0 0 0,-1 0 0 0 0,1 0 0 0 0,-1-1 0 0 0,3 1-83 0 0,11 3 490 0 0,-15-3-450 0 0,1 0 0 0 0,-1-1 0 0 0,0 1 0 0 0,0-1-1 0 0,0 0 1 0 0,1 1 0 0 0,-1-1 0 0 0,0 0 0 0 0,0 0-1 0 0,1 0 1 0 0,-1 0 0 0 0,0 0 0 0 0,1 0 0 0 0,-1 0-1 0 0,0 0 1 0 0,0 0 0 0 0,1-1 0 0 0,-1 1 0 0 0,0 0-1 0 0,0-1 1 0 0,0 1 0 0 0,1-1 0 0 0,-1 1 0 0 0,0-1-1 0 0,0 0 1 0 0,0 0-40 0 0,13-8 722 0 0,-12 8-665 0 0,0-1 0 0 0,1 1 0 0 0,-1-1 1 0 0,0 0-1 0 0,0 1 0 0 0,0-1 0 0 0,0 0 0 0 0,1-2-57 0 0,2-4 163 0 0,0 0 1 0 0,0 0-1 0 0,-1-1 1 0 0,0 0-1 0 0,-1 0 1 0 0,0 0-1 0 0,0 0 0 0 0,0-5-163 0 0,3-19 741 0 0,1-28-741 0 0,3-18 752 0 0,-7 59-550 0 0,-3 15-148 0 0,0 1 0 0 0,1-1 0 0 0,0 1 0 0 0,-1-1 0 0 0,2 1 0 0 0,-1-1 0 0 0,1 1 0 0 0,-1 0 0 0 0,1 0 0 0 0,1-2-54 0 0,2-1 181 0 0,6-8 181 0 0,-11 15-356 0 0,0 0 1 0 0,1-1-1 0 0,-1 1 1 0 0,1 0-1 0 0,-1 0 0 0 0,1 0 1 0 0,-1 0-1 0 0,0 0 1 0 0,1 0-1 0 0,-1 0 1 0 0,1 0-1 0 0,-1 0 1 0 0,1 0-1 0 0,-1 0 0 0 0,0 0 1 0 0,1 1-1 0 0,-1-1 1 0 0,1 0-1 0 0,-1 0 1 0 0,1 0-1 0 0,-1 0 1 0 0,0 1-1 0 0,1-1 0 0 0,-1 0 1 0 0,0 0-1 0 0,1 1 1 0 0,-1-1-1 0 0,0 0 1 0 0,1 1-1 0 0,-1-1 1 0 0,0 0-1 0 0,0 1 0 0 0,1-1 1 0 0,-1 1-1 0 0,0-1 1 0 0,0 0-1 0 0,0 1 1 0 0,0-1-1 0 0,0 1 0 0 0,1-1-6 0 0,0 3 19 0 0,1-1 0 0 0,0 0-1 0 0,0 0 1 0 0,0 0 0 0 0,0 0-1 0 0,0 0 1 0 0,0 0 0 0 0,0 0-1 0 0,1 0-17 0 0,0-1 2 0 0,-1 1 1 0 0,0-1-1 0 0,0 1 1 0 0,0 0-1 0 0,0 0 1 0 0,0 0 0 0 0,0 0-1 0 0,-1 0 1 0 0,1 0-1 0 0,-1 1 1 0 0,1-1 0 0 0,-1 0-1 0 0,0 1-3 0 0,18 46 26 0 0,-9-23-21 0 0,1 0-1 0 0,1 0 1 0 0,9 12-5 0 0,-15-30 0 0 0,0 0 1 0 0,1 0-1 0 0,0-1 0 0 0,0 0 1 0 0,1 0-1 0 0,23 23 6 0 0,-24-23-4 0 0,1 0-1 0 0,0 0 1 0 0,0-1 0 0 0,1 0-1 0 0,0-1 1 0 0,0 1-1 0 0,0-2 1 0 0,2 1-2 0 0,3 2 45 0 0,-1 0 0 0 0,0 1 0 0 0,6 5-45 0 0,-16-10 10 0 0,0-1 0 0 0,0 0 0 0 0,0 1 1 0 0,1-1-1 0 0,-1 0 0 0 0,1-1 0 0 0,0 1 0 0 0,-1-1 0 0 0,1 1 0 0 0,0-1 0 0 0,0-1 1 0 0,0 1-1 0 0,0 0 0 0 0,0-1 0 0 0,0 0 0 0 0,0 0 0 0 0,0 0 0 0 0,0 0 0 0 0,0 0 1 0 0,0-1-1 0 0,0 0 0 0 0,2-1-10 0 0,-4 1-5 0 0,0 0 0 0 0,0 0 0 0 0,0 0 1 0 0,-1-1-1 0 0,1 1 0 0 0,-1-1 0 0 0,1 1 0 0 0,-1-1 0 0 0,1 0 1 0 0,-1 1-1 0 0,0-1 0 0 0,0 0 0 0 0,0 0 0 0 0,0 0 1 0 0,0 0-1 0 0,0 0 0 0 0,-1 0 0 0 0,1 0 0 0 0,0-2 5 0 0,1-3-12 0 0,-1-1 0 0 0,1 0 0 0 0,-2 0 0 0 0,1 0 0 0 0,-1-1 12 0 0,-2-63 24 0 0,-3 0 0 0 0,-3-5-24 0 0,2 27 89 0 0,4 27 1 0 0,-1-1 0 0 0,-2-4-90 0 0,2 8 149 0 0,0 0 0 0 0,1-16-149 0 0,0 15 87 0 0,2 19-71 0 0,0 0-1 0 0,-1 0 1 0 0,1-1-1 0 0,0 1 1 0 0,0 0-1 0 0,1 0 0 0 0,-1 0 1 0 0,0 0-1 0 0,1 0 1 0 0,-1 0-1 0 0,1 0 1 0 0,0 0-1 0 0,-1 0 0 0 0,1 0 1 0 0,0 0-1 0 0,0 0 1 0 0,1-1-16 0 0,0 1 13 0 0,1 0 1 0 0,0 0 0 0 0,-1 0 0 0 0,1 1-1 0 0,0-1 1 0 0,0 1 0 0 0,0-1-1 0 0,0 1 1 0 0,1-1-14 0 0,9-3-3 0 0,29-15 55 0 0,27-12-2440 0 0,-61 30-9562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09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537 122 5824 0 0,'6'-14'869'0'0,"-5"12"-651"0"0,0 0 0 0 0,0 0 0 0 0,0 0 0 0 0,0 0 0 0 0,0-1 0 0 0,-1 1 0 0 0,1 0 0 0 0,-1 0 1 0 0,1-1-1 0 0,-1 1 0 0 0,0-1-218 0 0,0 1 98 0 0,0 0 1 0 0,0 0-1 0 0,-1 0 1 0 0,1 0-1 0 0,-1 0 0 0 0,1 0 1 0 0,-1 1-1 0 0,0-1 1 0 0,0 0-1 0 0,0 0 1 0 0,0 0-1 0 0,0 1 1 0 0,0-1-1 0 0,0 0 1 0 0,-1 1-1 0 0,1-1 0 0 0,-1 1-98 0 0,-2-3 46 0 0,0 1 0 0 0,0-1-1 0 0,-1 1 1 0 0,1 1-1 0 0,-1-1 1 0 0,0 0-1 0 0,0 1-45 0 0,-5-2-10 0 0,-1 0 0 0 0,0 0 0 0 0,0 1 0 0 0,-1 1 0 0 0,1 0 0 0 0,-4 0 10 0 0,15 2 0 0 0,-26-3 137 0 0,-1 2 0 0 0,-16 2-137 0 0,37 0 52 0 0,-1-1 0 0 0,1 1 0 0 0,-1 0 0 0 0,1 0 0 0 0,0 1 0 0 0,-1 0 0 0 0,1 0 0 0 0,0 1 0 0 0,0 0 0 0 0,1 0 0 0 0,-1 0 0 0 0,0 0 0 0 0,-1 2-52 0 0,4-2 54 0 0,1 0 0 0 0,0 0-1 0 0,-1 0 1 0 0,1 0 0 0 0,0 0-1 0 0,0 0 1 0 0,0 1-54 0 0,1-1 24 0 0,-1 0 0 0 0,0 0 1 0 0,0 0-1 0 0,1-1 0 0 0,-2 1 0 0 0,1 0 1 0 0,-2 1-25 0 0,1-2 24 0 0,0 0 0 0 0,0 1 0 0 0,1-1 0 0 0,-1 1 0 0 0,1-1 0 0 0,0 1 0 0 0,0 0 0 0 0,0 0 0 0 0,0 0 1 0 0,0 0-1 0 0,1 0 0 0 0,-1 0 0 0 0,1 0 0 0 0,0 1 0 0 0,0-1 0 0 0,0 0 0 0 0,0 1 0 0 0,1-1 0 0 0,-1 1 0 0 0,1-1 1 0 0,0 1-1 0 0,0-1 0 0 0,0 1 0 0 0,1-1 0 0 0,-1 1 0 0 0,1-1 0 0 0,0 1 0 0 0,-1-1 0 0 0,2 3-24 0 0,1 2 37 0 0,-1 0 1 0 0,1 0-1 0 0,0-1 0 0 0,1 1 0 0 0,0 0 0 0 0,0-1 1 0 0,1 0-1 0 0,0 0 0 0 0,1 1-37 0 0,3 2 43 0 0,0 0 1 0 0,1 0-1 0 0,0-1 1 0 0,1 0-1 0 0,0-1 0 0 0,0 0 1 0 0,13 5-44 0 0,33 17 152 0 0,1-4 0 0 0,52 17-152 0 0,-102-39 9 0 0,-1 0 0 0 0,-1 0 0 0 0,1 1 0 0 0,-1 0 0 0 0,0 0 0 0 0,0 1 0 0 0,4 4-9 0 0,-9-10 5 0 0,-1 1 1 0 0,1 0 0 0 0,0 0-1 0 0,0-1 1 0 0,-1 1 0 0 0,1 0-1 0 0,-1 0 1 0 0,1 0 0 0 0,-1 0 0 0 0,1 0-1 0 0,-1 0 1 0 0,1 0 0 0 0,-1 0-1 0 0,0 0 1 0 0,1 0 0 0 0,-1 0-1 0 0,0 0 1 0 0,0 0 0 0 0,0 0-1 0 0,0 0 1 0 0,0 0 0 0 0,0 1 0 0 0,0-1-1 0 0,-1 0 1 0 0,1 0 0 0 0,0 0-1 0 0,0 0 1 0 0,-1 0 0 0 0,1 0-1 0 0,-1 0 1 0 0,1 0 0 0 0,-1 0-1 0 0,1 0 1 0 0,-1-1 0 0 0,0 1 0 0 0,1 0-1 0 0,-1 0 1 0 0,0 0 0 0 0,1-1-1 0 0,-1 1 1 0 0,0 0 0 0 0,0-1-1 0 0,0 1-5 0 0,-6 4 27 0 0,0 0-1 0 0,0-1 1 0 0,0 0-1 0 0,-1 0 1 0 0,-2 0-27 0 0,3 0 0 0 0,-20 6 46 0 0,-1 0-1 0 0,0-2 1 0 0,0-1 0 0 0,-1-1-1 0 0,0-2 1 0 0,-7 0-46 0 0,-43 8 275 0 0,-16-2 229 0 0,88-9-459 0 0,0 0 0 0 0,0-1 0 0 0,-1 0 0 0 0,1 0-1 0 0,0-1 1 0 0,-1 1 0 0 0,1-2 0 0 0,0 1 0 0 0,0-1 0 0 0,0 0 0 0 0,0-1 0 0 0,0 1-1 0 0,0-1 1 0 0,1-1 0 0 0,-1 1 0 0 0,1-1 0 0 0,-5-4-45 0 0,-8-3-1845 0 0,17 10-8567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0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0 1400 0 0,'10'16'7834'0'0,"-6"3"-4971"0"0,-8 22-3912 0 0,1-15 1713 0 0,-10 251 208 0 0,9-225-659 0 0,1-36-69 0 0,2 0 0 0 0,0 0 1 0 0,1 1-1 0 0,1-1 0 0 0,2 8-144 0 0,4-5 151 0 0,-6-17-128 0 0,0 0 1 0 0,0 0-1 0 0,0 0 0 0 0,0 0 1 0 0,0 0-1 0 0,0 1 1 0 0,-1-1-1 0 0,1 0 0 0 0,-1 0 1 0 0,0 1-1 0 0,0-1-23 0 0,0 20 359 0 0,0-12-436 0 0,0-8-438 0 0,0-4-474 0 0,0 1-8091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8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6632 0 0,'0'0'432'0'0,"11"9"833"0"0,-6-2-944 0 0,-5-6-295 0 0,1-1 1 0 0,-1 0-1 0 0,0 0 1 0 0,0 0-1 0 0,0 1 1 0 0,0-1-1 0 0,0 0 1 0 0,1 0-1 0 0,-1 0 1 0 0,0 1-1 0 0,0-1 1 0 0,0 0-1 0 0,0 0 1 0 0,1 0-1 0 0,-1 0 1 0 0,0 0-1 0 0,0 1 1 0 0,1-1-1 0 0,-1 0 1 0 0,0 0 0 0 0,0 0-1 0 0,1 0 1 0 0,-1 0-1 0 0,0 0 1 0 0,0 0-1 0 0,1 0 1 0 0,-1 0-1 0 0,0 0 1 0 0,0 0-1 0 0,1 0 1 0 0,-1 0-1 0 0,0 0 1 0 0,0 0-1 0 0,0 0 1 0 0,1 0-1 0 0,-1 0 1 0 0,0 0-1 0 0,0-1 1 0 0,1 1-1 0 0,-1 0 1 0 0,0 0-1 0 0,0 0-26 0 0,8-2-19 0 0,17 1 244 0 0,-21 1-217 0 0,0 0-1 0 0,0 0 1 0 0,0 0-1 0 0,0-1 1 0 0,0 0-1 0 0,3 0-7 0 0,11-4 28 0 0,0 2-1 0 0,1 0 1 0 0,-1 1 0 0 0,0 1-1 0 0,1 1 1 0 0,11 1-28 0 0,3-1 21 0 0,-28 0-17 0 0,-1-1-1 0 0,0 0 1 0 0,1 0 0 0 0,-1 0-1 0 0,0 0 1 0 0,1-1 0 0 0,-1 0 0 0 0,0 0-1 0 0,0 0-3 0 0,0 0 0 0 0,0 0 0 0 0,0 0-1 0 0,0 0 1 0 0,0 1 0 0 0,1 0-1 0 0,-1 0 1 0 0,0 0 0 0 0,5 0 0 0 0,-8 1-72 0 0,-1 0 1 0 0,1-1-1 0 0,0 1 0 0 0,-1 0 1 0 0,1 0-1 0 0,0 0 1 0 0,-1 0-1 0 0,1-1 1 0 0,-1 1-1 0 0,1 0 1 0 0,0 0-1 0 0,-1-1 0 0 0,1 1 1 0 0,-1-1-1 0 0,1 1 1 0 0,-1 0-1 0 0,1-1 1 0 0,-1 0 71 0 0,1 0-6400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0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7232 0 0,'10'-9'206'0'0,"1"1"-1"0"0,0 0 1 0 0,0 0 0 0 0,10-4-206 0 0,33-23 649 0 0,-42 26-593 0 0,1 0-1 0 0,0 1 1 0 0,0 1 0 0 0,1 0 0 0 0,0 1 0 0 0,0 0-1 0 0,1 1 1 0 0,1 1-56 0 0,5-2 4 0 0,1 1 0 0 0,-1 2 0 0 0,1 0 0 0 0,1 1 0 0 0,5 1-4 0 0,-20 2 8 0 0,-1 0-1 0 0,1 0 0 0 0,0 1 0 0 0,-1 0 0 0 0,5 1-7 0 0,23 6 19 0 0,-2-3-1199 0 0,-31-5-4569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0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89 6824 0 0,'0'1'-3'0'0,"3"22"337"0"0,4-19 92 0 0,6-10 151 0 0,-5 2-452 0 0,1 0-1 0 0,-1 0 0 0 0,1 1 0 0 0,0 0 0 0 0,4-1-124 0 0,26-9 206 0 0,-11-1-42 0 0,1 2 0 0 0,0 1-1 0 0,1 2 1 0 0,0 0 0 0 0,1 2 0 0 0,0 2-164 0 0,44-3-990 0 0,-68 7-5428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1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1 6224 0 0,'-8'0'361'0'0,"0"1"0"0"0,0 0 1 0 0,0 1-1 0 0,0 0 0 0 0,1 0 0 0 0,-1 0 1 0 0,0 1-1 0 0,1 0 0 0 0,0 1 0 0 0,0 0 1 0 0,-5 3-362 0 0,-8 6 187 0 0,1 2-1 0 0,0 0 1 0 0,-4 6-187 0 0,9-7 66 0 0,2 1-1 0 0,-1 0 1 0 0,2 1 0 0 0,0 1-1 0 0,1 0 1 0 0,-3 7-66 0 0,-6 10 128 0 0,9-17-44 0 0,1 1-1 0 0,1 0 1 0 0,1 0 0 0 0,-3 9-84 0 0,8-19 19 0 0,0 0-1 0 0,0 0 0 0 0,0 0 1 0 0,1 1-1 0 0,0-1 0 0 0,1 1 1 0 0,0-1-1 0 0,0 0 0 0 0,1 1 1 0 0,0-1-1 0 0,2 6-18 0 0,1 2 27 0 0,-2-8-6 0 0,0 1-1 0 0,0-1 1 0 0,1 0 0 0 0,0 0-1 0 0,0 0 1 0 0,1 0-1 0 0,0 0 1 0 0,1-1 0 0 0,0 1-1 0 0,0-1 1 0 0,0-1 0 0 0,4 5-21 0 0,-3-6 14 0 0,0 1 1 0 0,1-1-1 0 0,-1 0 1 0 0,1 0-1 0 0,0 0 1 0 0,1-1 0 0 0,-1 0-1 0 0,1-1 1 0 0,0 0-1 0 0,0 0 1 0 0,0-1-1 0 0,0 0 1 0 0,3 1-15 0 0,1-1 7 0 0,0 0-1 0 0,0 0 1 0 0,0-1-1 0 0,0 0 1 0 0,0-1-1 0 0,0-1 1 0 0,0 0-1 0 0,0-1 1 0 0,-1 0 0 0 0,1 0-1 0 0,0-1 1 0 0,7-4-7 0 0,66-33 24 0 0,-77 36 6 0 0,0-1 0 0 0,-1 1 0 0 0,0-1 0 0 0,0-1 0 0 0,-1 1 1 0 0,1-1-1 0 0,4-6-30 0 0,38-49 309 0 0,-45 54-272 0 0,1 0 0 0 0,-1 0 0 0 0,-1 0 1 0 0,1 0-1 0 0,-1-1 0 0 0,-1 1 0 0 0,1-1 1 0 0,-1 0-1 0 0,-1 0 0 0 0,1 0 0 0 0,-1 0 1 0 0,-1 0-1 0 0,1 0 0 0 0,-1 0 0 0 0,-1-1 0 0 0,0 1 1 0 0,0-2-38 0 0,-4-12 132 0 0,0 0 1 0 0,-2 0-1 0 0,0 1 1 0 0,-1 0 0 0 0,-8-13-133 0 0,12 27 28 0 0,-1-1 1 0 0,0 1-1 0 0,0 0 1 0 0,-1 0-1 0 0,1 1 1 0 0,-2-1 0 0 0,1 1-1 0 0,-1 1 1 0 0,-6-5-29 0 0,-7-8 95 0 0,-5-8 43 0 0,-7-8 19 0 0,31 33-141 0 0,-1-1 1 0 0,0 0-1 0 0,0 1 1 0 0,0 0-1 0 0,-1-1 1 0 0,1 1-1 0 0,0 0 1 0 0,0 0-1 0 0,-1 0 1 0 0,1 0-1 0 0,0 1 1 0 0,-1-1-1 0 0,1 1 1 0 0,-1-1-1 0 0,1 1-16 0 0,-2-4-1748 0 0,4 4-7790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1.6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6328 0 0,'0'0'409'0'0,"0"0"6"0"0,0 21 1055 0 0,0-10-1470 0 0,1 1-1 0 0,1-1 1 0 0,0 0-1 0 0,2 6 1 0 0,0-3 13 0 0,-1-1 0 0 0,-1 1-1 0 0,0 3-12 0 0,-3 82 122 0 0,-1-65 96 0 0,2-1-1 0 0,1 0 0 0 0,4 16-217 0 0,-1 39 1401 0 0,-4-87-1378 0 0,0 0 0 0 0,0 0 0 0 0,1-1 0 0 0,-1 1 0 0 0,0 0 0 0 0,1 0 1 0 0,-1 0-1 0 0,0 0 0 0 0,1-1 0 0 0,-1 1 0 0 0,1 0 0 0 0,-1-1 0 0 0,1 1 0 0 0,0 0 0 0 0,-1-1 0 0 0,1 1 0 0 0,0 0 0 0 0,0-1-23 0 0,6 11 466 0 0,-2-3-251 0 0,-4-8-205 0 0,-1 0-1 0 0,0 0 1 0 0,1 1 0 0 0,-1-1-1 0 0,0 0 1 0 0,1 1 0 0 0,-1-1-1 0 0,0 0 1 0 0,1 1 0 0 0,-1-1-1 0 0,0 1 1 0 0,0-1 0 0 0,0 0-1 0 0,1 1 1 0 0,-1-1 0 0 0,0 1-1 0 0,0-1 1 0 0,0 0 0 0 0,0 1-1 0 0,0-1 1 0 0,0 1 0 0 0,0-1-1 0 0,0 1 1 0 0,0-1-10 0 0,2 21 657 0 0,-2-22-235 0 0,-2-10-177 0 0,-5-9-1917 0 0,6 18-6773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2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7024 0 0,'4'-1'238'0'0,"0"0"1"0"0,1 0-1 0 0,-1-1 0 0 0,0 0 1 0 0,-1 1-1 0 0,1-1 1 0 0,0 0-1 0 0,0-1 0 0 0,-1 1 1 0 0,1-1-239 0 0,7-3 60 0 0,2 0 0 0 0,-1 0 1 0 0,0 2-1 0 0,1-1 0 0 0,0 2 0 0 0,0-1 1 0 0,1 2-61 0 0,-9 1 2 0 0,9-2 3 0 0,1 1 1 0 0,-1 0-1 0 0,1 1 1 0 0,-1 1 0 0 0,1 0-1 0 0,-1 1 1 0 0,14 3-6 0 0,1 1 20 0 0,-1 2 0 0 0,1 1 1 0 0,12 6-21 0 0,-28-8 74 0 0,0 1 1 0 0,0 1 0 0 0,-1 0-1 0 0,0 1 1 0 0,-1 0 0 0 0,11 11-75 0 0,5 3 274 0 0,-25-21-233 0 0,0-1-1 0 0,0 1 0 0 0,0 0 1 0 0,-1 0-1 0 0,1 0 0 0 0,-1 0 1 0 0,1 0-1 0 0,-1 0 0 0 0,0 1 1 0 0,0-1-1 0 0,0 0 0 0 0,0 1 1 0 0,0-1-1 0 0,0 1 0 0 0,-1-1 1 0 0,1 1-1 0 0,-1-1 0 0 0,1 1 1 0 0,-1 1-41 0 0,0 1 43 0 0,-1-1 0 0 0,1 1 0 0 0,-1 0 0 0 0,0 0 0 0 0,0-1 0 0 0,-1 1 0 0 0,0 0 0 0 0,1-1 0 0 0,-1 1 0 0 0,-2 1-43 0 0,-1 3 32 0 0,-1 0 0 0 0,1-1-1 0 0,-2 0 1 0 0,1 0 0 0 0,-1 0 0 0 0,0-1 0 0 0,-1 0-1 0 0,0 0 1 0 0,0-1 0 0 0,-2 1-32 0 0,-5 3 54 0 0,-1 0 0 0 0,-1-1-1 0 0,1-1 1 0 0,-2 0 0 0 0,1-2 0 0 0,-1 0 0 0 0,0-1 0 0 0,-2 0-54 0 0,-1 0 47 0 0,1 0-1 0 0,0 1 1 0 0,1 1 0 0 0,0 0 0 0 0,-6 5-47 0 0,12-2 64 0 0,12-9-45 0 0,0 0 0 0 0,0 0 1 0 0,0 0-1 0 0,0-1 0 0 0,0 1 0 0 0,0 0 0 0 0,0 0 0 0 0,-1-1 1 0 0,1 1-1 0 0,0 0 0 0 0,0-1 0 0 0,-1 1 0 0 0,1-1 0 0 0,-1 1-19 0 0,2 0 42 0 0,-1 0-1 0 0,1 1 1 0 0,-1-1-1 0 0,1 1 1 0 0,0 0-1 0 0,0-1 1 0 0,0 1-1 0 0,0-1 1 0 0,0 1-1 0 0,0-1 1 0 0,0 1-1 0 0,0-1 1 0 0,0 1-1 0 0,1-1 1 0 0,-1 1-1 0 0,1-1 1 0 0,0 2-42 0 0,10 4 120 0 0,0 1 0 0 0,1-2 1 0 0,0 1-1 0 0,10 3-120 0 0,10 4 159 0 0,-1 0-41 0 0,2-2 0 0 0,-1-1 1 0 0,26 4-119 0 0,-19-5 332 0 0,0 1-1 0 0,24 12-331 0 0,-48-17 71 0 0,0-1 0 0 0,0-1 0 0 0,1-1-71 0 0,24 8 151 0 0,-6-3-24 0 0,11 4 74 0 0,-34-8-116 0 0,1-2-1 0 0,0 0 1 0 0,0 0-1 0 0,0-1 0 0 0,0 0 1 0 0,5-1-85 0 0,-5-2-2072 0 0,-9 1-8409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2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611 123 4616 0 0,'-1'0'102'0'0,"-1"0"0"0"0,1 0 0 0 0,0 0 0 0 0,0 0 0 0 0,-1 0 0 0 0,1-1 0 0 0,0 1 0 0 0,0 0-1 0 0,0-1 1 0 0,-1 1 0 0 0,1-1 0 0 0,0 1 0 0 0,0-1 0 0 0,0 1 0 0 0,0-1 0 0 0,0 0 0 0 0,0 0 0 0 0,0 1 0 0 0,0-1 0 0 0,1 0 0 0 0,-1 0 0 0 0,0 0 0 0 0,0 0 0 0 0,0-1-102 0 0,0-1 418 0 0,-1-1-1 0 0,1 1 1 0 0,0-1 0 0 0,0 1 0 0 0,0-1 0 0 0,0 0 0 0 0,0-3-418 0 0,0 4 158 0 0,-1-1 1 0 0,1 0-1 0 0,-1 0 1 0 0,0 1-1 0 0,0-1 1 0 0,0 1-1 0 0,0-1 1 0 0,-1 1-1 0 0,1 0 1 0 0,-1 0-1 0 0,0 0 1 0 0,0 0-1 0 0,0 1 1 0 0,0-1-1 0 0,-1 1 1 0 0,1 0-1 0 0,-1 0 1 0 0,1 0-1 0 0,-1 0 1 0 0,0 0-1 0 0,-2 0-158 0 0,0 0 50 0 0,0-1 0 0 0,-1 1-1 0 0,1 0 1 0 0,-1 1 0 0 0,0-1 0 0 0,1 1-1 0 0,-1 1 1 0 0,0-1 0 0 0,0 1-1 0 0,0 0 1 0 0,1 1 0 0 0,-7 1-50 0 0,-12 5 0 0 0,0 1 1 0 0,0 1-1 0 0,1 2 1 0 0,0 0-1 0 0,0 2 1 0 0,-15 11-1 0 0,23-13-50 0 0,0 1 1 0 0,1 1 0 0 0,0 0 0 0 0,1 1 0 0 0,0 1 0 0 0,0 2 49 0 0,-10 14-139 0 0,2 1 1 0 0,-11 22 138 0 0,25-39 5 0 0,0 0 1 0 0,2 1-1 0 0,-1 0 1 0 0,2 0 0 0 0,0 0-1 0 0,1 1 1 0 0,1 0-1 0 0,0 0 1 0 0,1 0 0 0 0,1 0-1 0 0,1 16-5 0 0,0-25 3 0 0,1 1 0 0 0,0-1-1 0 0,0 0 1 0 0,1 0 0 0 0,0 0-1 0 0,0 0 1 0 0,1-1 0 0 0,0 1 0 0 0,0 0-1 0 0,1-1 1 0 0,0 0 0 0 0,0 0-1 0 0,1 0 1 0 0,-1-1 0 0 0,2 1 0 0 0,-1-1-1 0 0,1 0 1 0 0,0 0 0 0 0,0-1-1 0 0,0 0 1 0 0,1 0 0 0 0,0-1-1 0 0,0 1 1 0 0,0-1 0 0 0,7 2-3 0 0,1 0 4 0 0,1-1 1 0 0,0-1 0 0 0,0-1-1 0 0,0 0 1 0 0,0-1-1 0 0,1 0 1 0 0,-1-2 0 0 0,0 0-1 0 0,1-1 1 0 0,-1 0-1 0 0,0-1 1 0 0,7-2-5 0 0,31-9-8 0 0,0-3 1 0 0,-2-2 0 0 0,2-2 7 0 0,-11 4-18 0 0,-5 1-9 0 0,-1-1 0 0 0,-1-2 0 0 0,33-21 27 0 0,-48 25 94 0 0,-1-1-1 0 0,0 0 1 0 0,-1-1 0 0 0,-1-2 0 0 0,-1 1 0 0 0,0-2 0 0 0,0-2-94 0 0,-14 17 50 0 0,0-1-1 0 0,0 1 1 0 0,-1-1 0 0 0,0 0 0 0 0,0 0 0 0 0,0 0 0 0 0,0 0 0 0 0,-1 0 0 0 0,1 0 0 0 0,-1 0 0 0 0,-1 0 0 0 0,1-1 0 0 0,-1 1 0 0 0,0 0 0 0 0,0-1-1 0 0,-1 1 1 0 0,1 0 0 0 0,-1 0 0 0 0,0 0 0 0 0,0-1 0 0 0,-1 1 0 0 0,0 0 0 0 0,0 0 0 0 0,0 1 0 0 0,0-1 0 0 0,-1 0 0 0 0,0 1 0 0 0,0-1 0 0 0,0 1-50 0 0,-11-12 84 0 0,0 0 1 0 0,-1 1 0 0 0,0 0 0 0 0,-2 1 0 0 0,1 1 0 0 0,-2 1-1 0 0,1 1 1 0 0,-13-6-85 0 0,20 12 19 0 0,-36-18 147 0 0,-1 3 1 0 0,-24-7-167 0 0,55 24 27 0 0,-1 0-1 0 0,1 1 0 0 0,-1 0 1 0 0,0 2-1 0 0,-10 0-26 0 0,9 1 6 0 0,18-2 3 0 0,-1 1 1 0 0,1 0 0 0 0,-1 0 0 0 0,0 0 0 0 0,1 0 0 0 0,-1 0 0 0 0,1 0 0 0 0,-1 0-1 0 0,0 0 1 0 0,1 0 0 0 0,-1 0 0 0 0,1 0 0 0 0,-1 1 0 0 0,0-1 0 0 0,1 0 0 0 0,-1 0 0 0 0,1 1-1 0 0,-1-1 1 0 0,1 0 0 0 0,-1 1 0 0 0,1-1 0 0 0,-1 0 0 0 0,1 1 0 0 0,-1-1 0 0 0,1 1 0 0 0,-1-1-1 0 0,1 1-9 0 0,-1 12-2601 0 0,1-13-7656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3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7136 0 0,'0'0'225'0'0,"0"0"6"0"0,16 10 577 0 0,-15-8-737 0 0,0 1-40 0 0,0-1-1 0 0,0 0 1 0 0,0 0-1 0 0,1 0 1 0 0,-1 0 0 0 0,0-1-1 0 0,1 1 1 0 0,-1 0-1 0 0,1-1 1 0 0,1 2-31 0 0,2 2 17 0 0,-1 1 0 0 0,1 0 0 0 0,-1 0 0 0 0,-1 1 0 0 0,1-1 0 0 0,-1 1 0 0 0,0 0 0 0 0,1 6-17 0 0,6 11 103 0 0,5 22 125 0 0,-13-38-160 0 0,0 0 0 0 0,0 0-1 0 0,1 0 1 0 0,0-1 0 0 0,1 1 0 0 0,-1-1-1 0 0,3 3-67 0 0,-1-1 121 0 0,0-1 0 0 0,0 2 0 0 0,-1-1 0 0 0,1 3-121 0 0,-1-3 210 0 0,-1 0 0 0 0,1 0 1 0 0,1-1-1 0 0,0 0 0 0 0,0 0 1 0 0,1 1-211 0 0,2 3 247 0 0,-7-10-178 0 0,0 1 1 0 0,0-1 0 0 0,0 0 0 0 0,1 0 0 0 0,-1 0 0 0 0,1 0-1 0 0,0-1 1 0 0,-1 1 0 0 0,1 0 0 0 0,0-1-70 0 0,6 9 338 0 0,-8-9-392 0 0,0 0-1 0 0,0-1 1 0 0,0 1-1 0 0,1-1 1 0 0,-1 1-1 0 0,0-1 0 0 0,0 1 1 0 0,1-1-1 0 0,-1 1 1 0 0,1-1-1 0 0,-1 1 1 0 0,0-1-1 0 0,1 0 1 0 0,-1 1-1 0 0,1-1 0 0 0,-1 0 1 0 0,1 1-1 0 0,-1-1 1 0 0,1 0-1 0 0,-1 1 1 0 0,1-1-1 0 0,-1 0 0 0 0,1 0 1 0 0,-1 0-1 0 0,1 0 1 0 0,0 1-1 0 0,-1-1 1 0 0,1 0 54 0 0,0 0-8020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3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6224 0 0,'0'36'746'0'0,"2"0"0"0"0,2 0 0 0 0,1-1 1 0 0,2 1-1 0 0,1-1 0 0 0,2 2-746 0 0,-5-20 79 0 0,2 7 14 0 0,1-1 1 0 0,1 0 0 0 0,1 0-1 0 0,1 0-93 0 0,-1-4 97 0 0,1-1 0 0 0,1-1-1 0 0,1 0 1 0 0,6 6-97 0 0,-13-17 23 0 0,0 0 0 0 0,1 0 0 0 0,0 0 0 0 0,0-1 0 0 0,0 0-1 0 0,0 0 1 0 0,1-1 0 0 0,0 0 0 0 0,0 0 0 0 0,0-1 0 0 0,8 2-23 0 0,1 0 74 0 0,0-1-1 0 0,1-1 1 0 0,0-1 0 0 0,-1 0 0 0 0,1-1-1 0 0,5-1-73 0 0,-13-1 132 0 0,0 0 1 0 0,1-1-1 0 0,-1 0 0 0 0,0 0 0 0 0,0-1 0 0 0,0 0 0 0 0,-1-1 0 0 0,1 0 1 0 0,-1-1-1 0 0,0 0 0 0 0,4-3-132 0 0,-11 6 69 0 0,0 0 1 0 0,0-1-1 0 0,0 0 0 0 0,0 1 1 0 0,0-1-1 0 0,0 0 0 0 0,-1 0 1 0 0,0 0-1 0 0,1 0 0 0 0,-1 0 1 0 0,0-1-1 0 0,0 1 1 0 0,-1 0-1 0 0,1 0 0 0 0,-1-1 1 0 0,0 1-1 0 0,0 0 0 0 0,0-1-69 0 0,2-10 184 0 0,-1 4-105 0 0,-1 1 1 0 0,0 0 0 0 0,-1 0-1 0 0,0-1 1 0 0,-1 1 0 0 0,1 0-1 0 0,-2 0 1 0 0,-1-5-80 0 0,-1-5 98 0 0,-2-6 78 0 0,-2 0 0 0 0,-1 0-1 0 0,-1 1 1 0 0,0 1 0 0 0,-2-1 0 0 0,-1 2 0 0 0,-2-1-176 0 0,-45-97 840 0 0,61 120-832 0 0,0 0 0 0 0,0 0 0 0 0,-1-1 0 0 0,1 1 0 0 0,0 0 0 0 0,0 0 0 0 0,0-1 0 0 0,0 1 0 0 0,0 0 0 0 0,0 0 0 0 0,-1-1 0 0 0,1 1 0 0 0,0 0 0 0 0,0 0 0 0 0,0-1 0 0 0,0 1 0 0 0,0 0 0 0 0,0-1 0 0 0,0 1 0 0 0,0 0 0 0 0,0 0 0 0 0,0-1-1 0 0,0 1 1 0 0,0 0 0 0 0,0 0 0 0 0,1-1 0 0 0,-1 1 0 0 0,0 0 0 0 0,0 0 0 0 0,0-1 0 0 0,0 1 0 0 0,1 0-8 0 0,1-8-2461 0 0,-2 7-8772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3.8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73 628 8240 0 0,'0'0'592'0'0,"0"0"0"0"0,0 0 0 0 0,0 0-40 0 0,0 0-162 0 0,0 0-43 0 0,-7-9 1036 0 0,3-8-1196 0 0,-1-1 1 0 0,-6-10-188 0 0,4 9 88 0 0,0-1 1 0 0,-3-18-89 0 0,2-1 130 0 0,2-1 0 0 0,2 0 0 0 0,1 0 0 0 0,3-41-130 0 0,1 61 68 0 0,2 0 1 0 0,0 0-1 0 0,1 0 1 0 0,1 0 0 0 0,2-1-69 0 0,-4 12 45 0 0,1 0 1 0 0,0 1 0 0 0,0 0-1 0 0,1 0 1 0 0,0 0-1 0 0,1 0 1 0 0,0 1 0 0 0,0-1-1 0 0,0 2 1 0 0,1-1 0 0 0,0 1-1 0 0,0-1-45 0 0,-3 5 78 0 0,-1 0 0 0 0,1 0 0 0 0,0 0 0 0 0,-1 0 0 0 0,1 0 0 0 0,0 1 0 0 0,0 0-1 0 0,0 0 1 0 0,0 0 0 0 0,0 0 0 0 0,1 0 0 0 0,0 1-78 0 0,8 0 194 0 0,-1 0 0 0 0,1 0 1 0 0,6 2-195 0 0,-17-1 11 0 0,0-1 1 0 0,0 1 0 0 0,0 0-1 0 0,0-1 1 0 0,1 1 0 0 0,-1 0-1 0 0,0 0 1 0 0,-1 0 0 0 0,1 1-1 0 0,0-1 1 0 0,0 0 0 0 0,0 1 0 0 0,-1-1-1 0 0,1 1 1 0 0,-1 0 0 0 0,1 0-12 0 0,22 33 216 0 0,-8-9-140 0 0,8 4-98 0 0,-2 1-1 0 0,-2 0 0 0 0,0 2 1 0 0,-3 0-1 0 0,8 20 23 0 0,66 146-582 0 0,-78-177 568 0 0,-10-18 11 0 0,-1-1 0 0 0,0 1 0 0 0,0 0 0 0 0,0 0 0 0 0,0 0 0 0 0,-1 0 0 0 0,1 0 0 0 0,-1 0 1 0 0,0 4 2 0 0,2 6-8 0 0,0 14 0 0 0,-5-23 504 0 0,1-5-2980 0 0,0 0-7456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4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83 8240 0 0,'48'-8'3166'0'0,"-42"7"-3042"0"0,1 1 0 0 0,0-2 0 0 0,0 1 0 0 0,-1-1 0 0 0,1 0 0 0 0,-1 0 0 0 0,2-1-124 0 0,16-6 120 0 0,139-24 439 0 0,-152 31-567 0 0,46-5 107 0 0,7-1-1826 0 0,-58 6-6366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9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2608 0 0,'0'13'324'0'0,"0"-9"-101"0"0,0-9-122 0 0,1 4-106 0 0,0 0 1 0 0,-1 0-1 0 0,1 0 1 0 0,0 0-1 0 0,0 0 0 0 0,0 0 1 0 0,1 0-1 0 0,-1 1 1 0 0,0-1-1 0 0,0 1 1 0 0,0-1-1 0 0,1 0 0 0 0,-1 1 1 0 0,0 0-1 0 0,1-1 5 0 0,-1 0-12 0 0,46-13-162 0 0,-36 11-41 0 0,1 0 0 0 0,-1-1 0 0 0,6-3 215 0 0,-15 6-1692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4.5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68 521 7024 0 0,'0'0'478'0'0,"0"-28"2434"0"0,0 20-2730 0 0,-1 0 0 0 0,0 0 0 0 0,-1 1-1 0 0,0-1 1 0 0,0 1 0 0 0,-2-4-182 0 0,-6-23 253 0 0,-3-27 470 0 0,-5-6-723 0 0,6-6 541 0 0,10 62-411 0 0,1 1-1 0 0,1-1 0 0 0,0 0 0 0 0,1 1 1 0 0,0-1-1 0 0,0 1 0 0 0,2-7-129 0 0,-2 15 49 0 0,-1 1-18 0 0,0 1 0 0 0,1-1 0 0 0,-1 0-1 0 0,1 0 1 0 0,-1 0 0 0 0,1 1 0 0 0,-1-1 0 0 0,1 0 0 0 0,-1 1 0 0 0,1-1 0 0 0,-1 0 0 0 0,1 1 0 0 0,0-1 0 0 0,0 1 0 0 0,-1-1 0 0 0,1 1 0 0 0,0-1 0 0 0,0 1 0 0 0,0-1 0 0 0,-1 1 0 0 0,1 0 0 0 0,0 0 0 0 0,0-1 0 0 0,0 1 0 0 0,0 0-31 0 0,24-3 508 0 0,-22 4-492 0 0,1-1 1 0 0,-1 1-1 0 0,0 0 0 0 0,1 0 0 0 0,-1 0 0 0 0,0 0 1 0 0,0 0-1 0 0,0 1 0 0 0,0 0 0 0 0,0 0 0 0 0,0-1 0 0 0,0 2 1 0 0,-1-1-1 0 0,1 0 0 0 0,2 3-16 0 0,36 44 89 0 0,-34-40-87 0 0,103 147 71 0 0,-107-151-70 0 0,74 95-17 0 0,-72-94 7 0 0,1 0 1 0 0,0 0-1 0 0,0-1 0 0 0,0 0 0 0 0,0 0 0 0 0,1 0 1 0 0,0-1-1 0 0,0 0 0 0 0,0 0 0 0 0,7 3 7 0 0,-8-4-12 0 0,5 3-9 0 0,-10-5 18 0 0,0 0-1 0 0,1 0 1 0 0,-1 0 0 0 0,0 0 0 0 0,1-1 0 0 0,-1 1-1 0 0,1 0 1 0 0,-1-1 0 0 0,1 1 0 0 0,-1-1 0 0 0,1 0-1 0 0,-1 1 1 0 0,1-1 0 0 0,0 0 0 0 0,1 0 3 0 0,-1 0 1 0 0,0 0 1 0 0,0 0-1 0 0,0 0 0 0 0,-1 0 1 0 0,1-1-1 0 0,0 1 1 0 0,0-1-1 0 0,0 1 0 0 0,0-1 1 0 0,0 0-1 0 0,0 0 0 0 0,-1 0 1 0 0,1 0-1 0 0,0 0 1 0 0,-1 0-1 0 0,1 0 0 0 0,-1 0 1 0 0,1-1-1 0 0,-1 1 0 0 0,0-1 1 0 0,1 1-1 0 0,-1-1 1 0 0,0 1-1 0 0,0-1 0 0 0,0 0 1 0 0,0 1-1 0 0,0-1 1 0 0,0-1-2 0 0,1-4 19 0 0,0-1 1 0 0,0 0 0 0 0,-1 0 0 0 0,1 1 0 0 0,-2-1-1 0 0,1 0 1 0 0,-1-1-20 0 0,1-28 97 0 0,0 0 0 0 0,-3 0 0 0 0,-1 0 0 0 0,-1 0 1 0 0,-5-13-98 0 0,6 37 62 0 0,1 0 1 0 0,0-1-1 0 0,1-5-62 0 0,0 5 113 0 0,0 0-1 0 0,-1 1 1 0 0,-2-8-113 0 0,3 19 10 0 0,1 0 0 0 0,-1 0 0 0 0,1 0 0 0 0,-1 0 0 0 0,1 0 0 0 0,0 0 0 0 0,0 0 1 0 0,0 0-1 0 0,0 0 0 0 0,0 0 0 0 0,0 0 0 0 0,0 0 0 0 0,1 0 0 0 0,-1 0 0 0 0,1 0 0 0 0,-1 0 0 0 0,1 1 0 0 0,0-1 0 0 0,0 0 1 0 0,0 0-1 0 0,0 0 0 0 0,0 1 0 0 0,0-1-10 0 0,2-6 188 0 0,-3 7-247 0 0,0 1 0 0 0,0 0-1 0 0,-1 0 1 0 0,1-1 0 0 0,0 1 0 0 0,0 0 0 0 0,0 0 0 0 0,0-1 0 0 0,0 1 0 0 0,1 0-1 0 0,-1 0 1 0 0,0-1 0 0 0,0 1 0 0 0,0 0 0 0 0,0 0 0 0 0,0 0 0 0 0,0-1 0 0 0,0 1-1 0 0,0 0 1 0 0,1 0 0 0 0,-1 0 0 0 0,0-1 0 0 0,0 1 0 0 0,0 0 0 0 0,0 0 0 0 0,1 0 0 0 0,-1-1-1 0 0,0 1 1 0 0,0 0 0 0 0,0 0 0 0 0,1 0 0 0 0,-1 0 0 0 0,0 0 0 0 0,0 0 0 0 0,1 0 59 0 0,-1 0-10748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4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9144 0 0,'0'0'288'0'0,"0"25"1728"0"0,2 21-1597 0 0,2 0 1 0 0,6 21-420 0 0,4 46 215 0 0,-11-88-91 0 0,1 0-1 0 0,2 6-123 0 0,-1-10 167 0 0,-1 0 0 0 0,-1 0 0 0 0,-1 0 0 0 0,-1 0-167 0 0,-1 40-753 0 0,0-61-8295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5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85 2704 0 0,'-4'12'2808'0'0,"4"-8"-1003"0"0,8-4-1490 0 0,223-39-419 0 0,-118 16 360 0 0,-79 15-104 0 0,0 1 0 0 0,0 2 0 0 0,0 1 0 0 0,6 2-152 0 0,124-5 942 0 0,-145 5-1990 0 0,-2-2-4870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6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2704 0 0,'0'0'775'0'0,"0"0"-5"0"0,0 0 6 0 0,0 0-53 0 0,0 0-238 0 0,0 0-54 0 0,-1 27 1253 0 0,-14 76-771 0 0,12-83-834 0 0,0 0 0 0 0,2 1-1 0 0,1 9-78 0 0,-1 18 95 0 0,-2 64 217 0 0,8-49 57 0 0,-5-60-322 0 0,0 0 1 0 0,0 0-1 0 0,0-1 0 0 0,0 1 0 0 0,1 0 0 0 0,-1 0 1 0 0,1 0-1 0 0,0 0 0 0 0,-1 0 0 0 0,1 0 1 0 0,1 0-48 0 0,3 12 248 0 0,-4 30 2191 0 0,16-61-2717 0 0,-14 14-1064 0 0,-1 0-7134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6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13 6928 0 0,'3'-9'1256'0'0,"-1"6"710"0"0,9 3-787 0 0,-11 0-782 0 0,0 0-161 0 0,0 0-32 0 0,-28 0 295 0 0,-139 22-198 0 0,65-6-1 0 0,68-15-158 0 0,33-1-135 0 0,1 0-1 0 0,-1 0 1 0 0,0 1 0 0 0,1-1 0 0 0,-1 0 0 0 0,0 0 0 0 0,1 1 0 0 0,-1-1 0 0 0,1 0 0 0 0,-1 1 0 0 0,1-1 0 0 0,-1 1 0 0 0,1-1 0 0 0,-1 1 0 0 0,1-1 0 0 0,-1 1 0 0 0,1-1 0 0 0,-1 1 0 0 0,1-1 0 0 0,0 1 0 0 0,-1-1-1 0 0,1 1 1 0 0,0 0 0 0 0,0-1 0 0 0,-1 1 0 0 0,1 0 0 0 0,0-1 0 0 0,0 1 0 0 0,0 0-7 0 0,-3 20 235 0 0,3 551 57 0 0,0-572-283 0 0,0 0 4 0 0,1 14 211 0 0,-1-8-457 0 0,-1-10-1415 0 0,1 3-7285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6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64 7136 0 0,'2'-1'51'0'0,"-1"0"1"0"0,1 0-1 0 0,-1 0 0 0 0,0 0 1 0 0,1 0-1 0 0,0 0 1 0 0,-1 1-1 0 0,1-1 1 0 0,-1 0-1 0 0,1 1 0 0 0,0-1 1 0 0,0 1-1 0 0,-1 0 1 0 0,1-1-1 0 0,0 1-51 0 0,16-5 359 0 0,-10 2-265 0 0,0 1-1 0 0,1 0 0 0 0,-1 0 0 0 0,9 0-93 0 0,-12 1 10 0 0,87-10 39 0 0,-32 5-1154 0 0,40-11 1105 0 0,-96 16-5433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7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6728 0 0,'2'-1'78'0'0,"0"1"0"0"0,0 0-1 0 0,0 0 1 0 0,1 0 0 0 0,-1 0 0 0 0,0 1 0 0 0,0-1 0 0 0,0 1 0 0 0,0-1 0 0 0,0 1 0 0 0,1 0 0 0 0,-1-1-1 0 0,0 1 1 0 0,0 0 0 0 0,-1 1 0 0 0,1-1 0 0 0,0 0 0 0 0,0 0 0 0 0,0 1-78 0 0,16 32 207 0 0,-13-25-15 0 0,0 0 0 0 0,-1 0 1 0 0,4 9-193 0 0,2 13 262 0 0,0-4 62 0 0,-2 0-1 0 0,0 1 1 0 0,-1 4-324 0 0,-7-29 27 0 0,8 44 792 0 0,-3 0 0 0 0,0 37-819 0 0,-6-51 282 0 0,0 30 355 0 0,2-60-611 0 0,-1 0 9 0 0,1 0 0 0 0,-1 0 0 0 0,0 0 0 0 0,0 0-1 0 0,0 0 1 0 0,0 1 0 0 0,0-1 0 0 0,-1 0 0 0 0,0 0 0 0 0,1 0 0 0 0,-1 0 0 0 0,0 0 0 0 0,-1 0-35 0 0,2 18 565 0 0,0-21-618 0 0,0-1 0 0 0,0 1 0 0 0,0 0-1 0 0,0 0 1 0 0,0-1 0 0 0,0 1 0 0 0,0 0-1 0 0,0 0 1 0 0,0-1 0 0 0,1 1 0 0 0,-1 0-1 0 0,0 0 1 0 0,0 0 0 0 0,0-1 0 0 0,0 1-1 0 0,0 0 1 0 0,1 0 0 0 0,-1 0 0 0 0,0 0-1 0 0,0-1 1 0 0,0 1 0 0 0,1 0 0 0 0,-1 0-1 0 0,0 0 1 0 0,0 0 0 0 0,1 0 0 0 0,-1 0-1 0 0,0 0 1 0 0,0-1 0 0 0,1 1 0 0 0,-1 0 53 0 0,1 0-8724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7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0 8432 0 0,'10'0'1194'0'0,"-8"0"-164"0"0,-8 0-542 0 0,6 0-327 0 0,-14 0 263 0 0,5 1-370 0 0,0 0-1 0 0,1 1 1 0 0,-1 0 0 0 0,1 0 0 0 0,-1 1-1 0 0,1 0 1 0 0,0 0 0 0 0,-3 3-54 0 0,-1-1 63 0 0,1 0 1 0 0,-1-1-1 0 0,-8 2-63 0 0,14-5 53 0 0,-1 1 1 0 0,1 0-1 0 0,0 0 0 0 0,0 0 1 0 0,-5 4-54 0 0,8-5 27 0 0,1 0 1 0 0,0 1 0 0 0,0-1 0 0 0,0 1 0 0 0,0 0 0 0 0,0-1-1 0 0,0 1 1 0 0,0 0 0 0 0,0 0 0 0 0,1 0 0 0 0,-1 1-1 0 0,1-1 1 0 0,0 0 0 0 0,-1 0 0 0 0,1 1-28 0 0,-6 4 87 0 0,7-6-83 0 0,0-1 0 0 0,-1 0 0 0 0,1 0 0 0 0,0 0 0 0 0,-1 1 0 0 0,1-1 0 0 0,0 0 0 0 0,-1 0 0 0 0,1 1 0 0 0,0-1 0 0 0,0 0 0 0 0,-1 1 0 0 0,1-1 0 0 0,0 0 0 0 0,0 1 0 0 0,0-1 0 0 0,-1 0 0 0 0,1 1 0 0 0,0-1 0 0 0,0 0 0 0 0,0 1 0 0 0,0-1 0 0 0,0 1 0 0 0,0-1 0 0 0,0 0 0 0 0,0 1 0 0 0,0-1 0 0 0,0 1-4 0 0,-4 39 328 0 0,4 270 169 0 0,0-304-484 0 0,1 0-1 0 0,1-1 1 0 0,-1 1-1 0 0,1-1 1 0 0,0 0 0 0 0,0 1-1 0 0,1-1 1 0 0,-1 0 0 0 0,1 0-1 0 0,0-1 1 0 0,1 1 0 0 0,-1-1-1 0 0,1 1 1 0 0,0-1 0 0 0,1 1-13 0 0,19 27 103 0 0,-21-29-80 0 0,0 0-1 0 0,0 0 1 0 0,0 0-1 0 0,0-1 1 0 0,1 1-1 0 0,-1-1 0 0 0,1 0 1 0 0,-1 0-1 0 0,1 0 1 0 0,0 0-1 0 0,0 0 1 0 0,0-1-1 0 0,0 0 1 0 0,0 0-1 0 0,0 0 1 0 0,0 0-1 0 0,0-1 0 0 0,1 1 1 0 0,1-1-23 0 0,3 0 62 0 0,0 1 0 0 0,0-2-1 0 0,0 1 1 0 0,0-1 0 0 0,0-1 0 0 0,0 0 0 0 0,0 0-1 0 0,-1-1 1 0 0,8-3-62 0 0,0 0 26 0 0,0-2 1 0 0,0 0-1 0 0,-1 0 0 0 0,8-8-26 0 0,-17 12-476 0 0,-1-1 0 0 0,1 1 0 0 0,-1-2 0 0 0,4-4 476 0 0,-6 7-9670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7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 8136 0 0,'-1'0'98'0'0,"1"1"1"0"0,0 0 0 0 0,0 0 0 0 0,0 0-1 0 0,0-1 1 0 0,1 1 0 0 0,-1 0-1 0 0,0 0 1 0 0,0 0 0 0 0,0-1 0 0 0,1 1-1 0 0,-1 0 1 0 0,0 0 0 0 0,1-1-1 0 0,-1 1 1 0 0,1 0-99 0 0,0 0 72 0 0,-1-1 1 0 0,1 0-1 0 0,0 1 0 0 0,0-1 1 0 0,-1 0-1 0 0,1 0 0 0 0,0 0 1 0 0,0 0-1 0 0,0 0 0 0 0,-1 0 1 0 0,1 0-1 0 0,0 0 0 0 0,0 0 1 0 0,0 0-1 0 0,-1 0 0 0 0,1 0 1 0 0,0-1-1 0 0,0 1 0 0 0,-1 0 1 0 0,1-1-1 0 0,0 1 0 0 0,0-1-72 0 0,6-1 6 0 0,31-14-10 0 0,0 3 0 0 0,1 1 0 0 0,1 2 0 0 0,24-3 4 0 0,-9 0-1414 0 0,-50 12-5652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8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0 6128 0 0,'-5'200'3248'0'0,"5"-171"-3142"0"0,2 1 0 0 0,1 1-106 0 0,0-8 190 0 0,-1 1 0 0 0,-2-1 0 0 0,-1 18-190 0 0,0-26 126 0 0,1 0 0 0 0,1 0-1 0 0,0 0 1 0 0,2 6-126 0 0,2 41 473 0 0,-5-56-404 0 0,1-1 0 0 0,0 1-1 0 0,0 0 1 0 0,0-1-1 0 0,1 1 1 0 0,0 0-69 0 0,0 0 137 0 0,-1 0-1 0 0,1 0 1 0 0,-1 1 0 0 0,0-1 0 0 0,0 0-1 0 0,-1 2-136 0 0,0-3 74 0 0,1-4-61 0 0,-1-1 0 0 0,0 1 0 0 0,0-1 0 0 0,0 0 0 0 0,0 1 0 0 0,0-1 0 0 0,0 1 0 0 0,0-1 0 0 0,1 1 0 0 0,-1-1 0 0 0,0 0 0 0 0,-1 1 0 0 0,1-1 0 0 0,0 1 0 0 0,0-1 0 0 0,0 1 0 0 0,0-1 0 0 0,0 0 0 0 0,0 1 0 0 0,0-1 0 0 0,-1 1 0 0 0,1-1 0 0 0,0 0 0 0 0,0 1 0 0 0,-1-1 0 0 0,1 0 0 0 0,0 1 1 0 0,0-1-1 0 0,-1 0 0 0 0,1 1 0 0 0,0-1 0 0 0,-1 0 0 0 0,1 0 0 0 0,0 1 0 0 0,-1-1 0 0 0,1 0 0 0 0,-1 0 0 0 0,1 0 0 0 0,0 0 0 0 0,-1 1 0 0 0,1-1 0 0 0,-1 0 0 0 0,1 0 0 0 0,-1 0 0 0 0,1 0 0 0 0,0 0 0 0 0,-1 0 0 0 0,1 0-13 0 0,-1 0 87 0 0,1 0-3 0 0,0 0-15 0 0,0 0-1 0 0,-9-75 91 0 0,1-45-1879 0 0,11 64-6724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09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4216 0 0,'0'7'-142'0'0,"0"-7"124"0"0,0 1 0 0 0,0-1 0 0 0,-1 0 0 0 0,1 0 0 0 0,0 1 0 0 0,0-1 0 0 0,0 0 0 0 0,0 0 0 0 0,0 1-1 0 0,0-1 1 0 0,0 0 0 0 0,0 0 0 0 0,0 1 0 0 0,0-1 0 0 0,0 0 0 0 0,0 0 0 0 0,1 1 0 0 0,-1-1 0 0 0,0 0 0 0 0,0 0 0 0 0,0 0-1 0 0,0 1 1 0 0,0-1 0 0 0,0 0 0 0 0,0 0 0 0 0,1 1 0 0 0,-1-1 0 0 0,0 0 0 0 0,0 0 0 0 0,0 0 0 0 0,1 0 0 0 0,-1 0 0 0 0,0 1-1 0 0,0-1 1 0 0,0 0 0 0 0,1 0 0 0 0,-1 0 0 0 0,0 0 0 0 0,0 0 0 0 0,1 0 0 0 0,-1 0 0 0 0,0 0 0 0 0,0 0 0 0 0,1 0 0 0 0,-1 0-1 0 0,0 0 1 0 0,0 0 0 0 0,1 0 0 0 0,-1 0 0 0 0,0 0 0 0 0,0 0 0 0 0,1 0 0 0 0,-1 0 0 0 0,0 0 0 0 0,0 0 0 0 0,0 0 0 0 0,1 0-1 0 0,-1 0 1 0 0,0 0 0 0 0,0-1 18 0 0,2 1 194 0 0,-2 0 138 0 0,0 0 8 0 0,0 0-3 0 0,0 0 0 0 0,0 0 5 0 0,0 0-14 0 0,0 0-38 0 0,0 0-5 0 0,0 13 494 0 0,0 18-343 0 0,0-3-271 0 0,0 1-1 0 0,2-1 0 0 0,2 7-164 0 0,-1-14 43 0 0,-2 0-1 0 0,0 0 1 0 0,-1 4-43 0 0,0-4 6 0 0,0-20-6 0 0,0 0-1 0 0,0 1 1 0 0,1-1 0 0 0,-1 0-1 0 0,0 1 1 0 0,1-1 0 0 0,-1 0 0 0 0,1 0-1 0 0,-1 0 1 0 0,1 0 0 0 0,0 1 0 0 0,-1-1-1 0 0,1 0 1 0 0,0 0 0 0 0,0 0 0 0 0,0 0-1 0 0,0-1 1 0 0,0 1 0 0 0,0 0 0 0 0,0 0 0 0 0,12 14-3 0 0,7 8 178 0 0,-10-13-1302 0 0,-9-8-3633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8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87 6424 0 0,'34'-24'1025'0'0,"-7"7"-100"0"0,-24 14-801 0 0,1 0-1 0 0,0 1 1 0 0,0 0-1 0 0,0-1 1 0 0,0 1-1 0 0,0 1 0 0 0,0-1 1 0 0,0 1-1 0 0,0-1 1 0 0,1 1-1 0 0,-1 0 0 0 0,1 1-123 0 0,-4 0-1 0 0,35-11 534 0 0,-27 9-514 0 0,-1-1-1 0 0,1 1 1 0 0,0 0-1 0 0,0 1 1 0 0,-1 0-1 0 0,7 0-18 0 0,0 1 52 0 0,0 0 0 0 0,1 2-1 0 0,-1-1 1 0 0,0 2 0 0 0,7 2-52 0 0,-16-4 27 0 0,0 1 0 0 0,-1 0 1 0 0,0 1-1 0 0,1-1 0 0 0,-1 1 0 0 0,0 0 1 0 0,0 0-1 0 0,-1 1 0 0 0,1 0 0 0 0,-1-1 1 0 0,1 2-1 0 0,-1-1 0 0 0,0 0 0 0 0,-1 1 1 0 0,1 0-1 0 0,-1 0-27 0 0,-2-3 1 0 0,1 0 0 0 0,-1 0 1 0 0,0 0-1 0 0,0 0 0 0 0,0 1 0 0 0,0-1 1 0 0,-1 1-1 0 0,1-1 0 0 0,-1 0 0 0 0,1 1 1 0 0,-1-1-1 0 0,0 1 0 0 0,0-1 0 0 0,0 1 1 0 0,0-1-1 0 0,-1 1 0 0 0,1-1 0 0 0,-1 2-1 0 0,-1 3-9 0 0,-1 0-1 0 0,0 0 0 0 0,0 0 0 0 0,-1 0 0 0 0,-1 2 10 0 0,-11 20-72 0 0,13-23 66 0 0,0-1-1 0 0,0 0 0 0 0,0 1 1 0 0,-1-1-1 0 0,0-1 1 0 0,0 1-1 0 0,0-1 0 0 0,-5 4 7 0 0,-43 32-60 0 0,24-20 47 0 0,13-9 77 0 0,0-2 0 0 0,0 0 0 0 0,-1 0 0 0 0,0-2 0 0 0,-12 5-64 0 0,18-8 96 0 0,0 1 1 0 0,1 1-1 0 0,-9 6-96 0 0,10-6 30 0 0,0-1-1 0 0,-1 1 1 0 0,0-2 0 0 0,-9 5-30 0 0,3-3 210 0 0,1 0 1 0 0,0 2 0 0 0,-5 2-211 0 0,19-9 22 0 0,0 0 1 0 0,-1-1 0 0 0,1 1-1 0 0,-1 0 1 0 0,1-1 0 0 0,0 1-1 0 0,-1 0 1 0 0,1-1 0 0 0,0 1-1 0 0,0 0 1 0 0,0 0 0 0 0,-1 0-1 0 0,1-1 1 0 0,0 1 0 0 0,0 0-1 0 0,0 0 1 0 0,0-1 0 0 0,0 1-1 0 0,1 0 1 0 0,-1 0 0 0 0,0-1-1 0 0,0 1 1 0 0,0 0 0 0 0,1 0-1 0 0,-1-1 1 0 0,0 1 0 0 0,1 0-1 0 0,-1-1 1 0 0,1 1 0 0 0,-1 0-1 0 0,0-1 1 0 0,1 1 0 0 0,0-1-1 0 0,-1 1 1 0 0,1-1 0 0 0,-1 1-1 0 0,1-1 1 0 0,0 1-23 0 0,19 15 118 0 0,-16-13-98 0 0,0 1-1 0 0,0-1 0 0 0,1 0 1 0 0,-1 0-1 0 0,1 0 1 0 0,0-1-1 0 0,0 0 1 0 0,-1 0-1 0 0,4 1-19 0 0,70 23 279 0 0,38 19-279 0 0,-44-16 125 0 0,-67-27-102 0 0,1 1 1 0 0,-1 0-1 0 0,0 0 0 0 0,0 1 0 0 0,4 3-23 0 0,10 6 60 0 0,-15-9 15 0 0,0-1-1 0 0,1 1 1 0 0,-2 0-1 0 0,1 0 1 0 0,0 0-1 0 0,2 4-74 0 0,9 10-1784 0 0,-14-17-7309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19.3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554 95 4720 0 0,'1'-2'95'0'0,"0"1"1"0"0,0-1-1 0 0,-1 1 1 0 0,1-1-1 0 0,0 0 1 0 0,-1 1-1 0 0,1-1 1 0 0,-1 0-1 0 0,1 0 1 0 0,-1 1-1 0 0,1-2-95 0 0,1-8 730 0 0,-3 9-644 0 0,1 1 0 0 0,-1-1 1 0 0,1 1-1 0 0,-1-1 0 0 0,0 1 0 0 0,1 0 1 0 0,-1-1-1 0 0,0 1 0 0 0,0 0 0 0 0,0 0 0 0 0,0 0 1 0 0,0 0-1 0 0,0 0 0 0 0,0 0 0 0 0,0 0 1 0 0,-1 0-1 0 0,1 0 0 0 0,0 0 0 0 0,-2 0-86 0 0,-51-18 1007 0 0,36 15-771 0 0,6 0-88 0 0,0 1 0 0 0,0 0 0 0 0,0 1 0 0 0,0 0 1 0 0,0 1-1 0 0,0 1 0 0 0,0 0 0 0 0,0 0 0 0 0,0 1 0 0 0,-1 1 0 0 0,-4 1-148 0 0,10-1 102 0 0,-1-1 0 0 0,1 0 0 0 0,-1 0 0 0 0,1-1 0 0 0,-2 0-102 0 0,4-1 56 0 0,0 1-1 0 0,0 0 0 0 0,0 1 1 0 0,0-1-1 0 0,0 1 0 0 0,1 0 1 0 0,-1 0-1 0 0,0 0 0 0 0,0 1 1 0 0,1-1-1 0 0,-1 1 0 0 0,1 0 1 0 0,-3 2-56 0 0,-68 45 818 0 0,72-46-793 0 0,0-1 0 0 0,0 1-1 0 0,0 0 1 0 0,1-1-1 0 0,-1 1 1 0 0,1 1 0 0 0,-1-1-1 0 0,1 0 1 0 0,0 0 0 0 0,0 1-1 0 0,1-1 1 0 0,-1 1 0 0 0,1 0-1 0 0,0 0 1 0 0,0-1-1 0 0,0 1 1 0 0,0 0 0 0 0,0 0-1 0 0,1 0 1 0 0,0 0 0 0 0,0 0-1 0 0,0 0 1 0 0,0 0 0 0 0,1 0-1 0 0,0 0-24 0 0,2 3 7 0 0,0 0 0 0 0,1 0 0 0 0,0-1 0 0 0,0 1 0 0 0,0-1 0 0 0,1 0 0 0 0,0 0 0 0 0,1 0 0 0 0,-1-1 0 0 0,1 0 0 0 0,0 0-7 0 0,-3-2 1 0 0,49 44-67 0 0,36 24 66 0 0,4 0-216 0 0,-62-50 170 0 0,-1 2 1 0 0,-1 0-1 0 0,16 20 46 0 0,-39-36-7 0 0,0 0 1 0 0,-1 1 0 0 0,0-1-1 0 0,0 1 1 0 0,0 0-1 0 0,-1 0 1 0 0,-1 1-1 0 0,1-1 1 0 0,-1 0-1 0 0,-1 1 1 0 0,0-1-1 0 0,0 1 1 0 0,0 4 6 0 0,-2-8 11 0 0,1 1 0 0 0,-1-1 0 0 0,-1 1 0 0 0,1-1 0 0 0,-1 1 0 0 0,0-1 0 0 0,0 0 0 0 0,-1 1-11 0 0,-5 15 128 0 0,7-17-88 0 0,-1-1 1 0 0,0 0-1 0 0,0 0 0 0 0,0 0 1 0 0,0 0-1 0 0,-1 0 0 0 0,1 0 0 0 0,-1 0 1 0 0,0-1-1 0 0,0 1 0 0 0,0-1 1 0 0,0 0-1 0 0,0 0 0 0 0,0 0 1 0 0,0 0-1 0 0,-1-1 0 0 0,-1 1-40 0 0,-11 5 207 0 0,0-2 0 0 0,0 0 0 0 0,-4 0-207 0 0,18-4 19 0 0,-30 6 311 0 0,-1-1-1 0 0,0-2 1 0 0,0-1-1 0 0,0-1 1 0 0,0-2-1 0 0,-24-3-329 0 0,-17-7 548 0 0,67 9-494 0 0,1 1 0 0 0,0-1 0 0 0,-1-1 0 0 0,1 1 0 0 0,0-1 0 0 0,0 0 0 0 0,-1 0-1 0 0,1-1 1 0 0,1 0 0 0 0,-5-2-54 0 0,-6 4-1645 0 0,16 1-9932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6.2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3 4216 0 0,'-2'15'11'0'0,"-6"-12"2109"0"0,-4 0 749 0 0,-4 10-1676 0 0,16-12-1235 0 0,-1 0 0 0 0,0 0 0 0 0,1 0 0 0 0,-1-1 0 0 0,0 1 1 0 0,0 0-1 0 0,1-1 0 0 0,-1 1 0 0 0,0 0 0 0 0,0-1 0 0 0,0 1 0 0 0,0-1 1 0 0,0 1-1 0 0,0-1 0 0 0,0 0 0 0 0,0 1 0 0 0,0-1 0 0 0,0 0 1 0 0,0 0-1 0 0,0 1 0 0 0,0-1 0 0 0,0 0 0 0 0,0 0 0 0 0,0 0 0 0 0,0 0 42 0 0,0 0 5 0 0,1 0 0 0 0,0 0 1 0 0,0 0-1 0 0,-1 0 0 0 0,1 0 0 0 0,0 0 0 0 0,-1 0 0 0 0,1 0 0 0 0,0 0 0 0 0,-1 0 0 0 0,1 0 0 0 0,0 0 0 0 0,0 0 0 0 0,-1 0 0 0 0,1 0 0 0 0,0 0 0 0 0,0-1 0 0 0,-1 1 0 0 0,1 0 0 0 0,0 0 0 0 0,-1 0 0 0 0,1 0 0 0 0,0 0 0 0 0,0-1 0 0 0,0 1 1 0 0,-1 0-1 0 0,1 0 0 0 0,0 0 0 0 0,0-1 0 0 0,0 1 0 0 0,-1 0 0 0 0,1 0 0 0 0,0-1 0 0 0,0 1 0 0 0,0 0 0 0 0,0-1 0 0 0,0 1 0 0 0,0 0 0 0 0,0 0 0 0 0,0-1 0 0 0,0 1 0 0 0,0 0 0 0 0,0-1 0 0 0,0 1 0 0 0,0 0 0 0 0,0 0 0 0 0,0-1 0 0 0,0 1 1 0 0,0 0-1 0 0,0-1 0 0 0,0 1 0 0 0,0 0-5 0 0,0-3 119 0 0,0 2 17 0 0,0 1-64 0 0,135-2 783 0 0,108 2 74 0 0,-194 6-731 0 0,10 0-60 0 0,-36-5-168 0 0,-13 0 14 0 0,-1-1 0 0 0,1 0-1 0 0,-1-1 1 0 0,0 0 0 0 0,10-2 16 0 0,-7 1-6 0 0,-11 2 6 0 0,1 0 0 0 0,-1 0-1 0 0,1 0 1 0 0,-1 0 0 0 0,0 0 0 0 0,1 0 0 0 0,-1-1-1 0 0,0 1 1 0 0,1 0 0 0 0,-1-1 0 0 0,0 1-1 0 0,1-1 1 0 0,-1 0 0 0 0,0 1 0 0 0,0-1 0 0 0,1-1 0 0 0,0 1 0 0 0,-1 0 0 0 0,0 0 1 0 0,1 0-1 0 0,0 1 0 0 0,-1-1 1 0 0,1 0-1 0 0,-1 0 0 0 0,1 1 0 0 0,0-1 1 0 0,-1 1-1 0 0,1 0 0 0 0,0-1 1 0 0,0 1-1 0 0,0 0 0 0 0,16-5 6 0 0,8 25 113 0 0,-19-22 95 0 0,-7 2-207 0 0,0 0 0 0 0,0 0 1 0 0,0 1-1 0 0,0-1 0 0 0,0 0 0 0 0,0 0 1 0 0,0 0-1 0 0,0 0 0 0 0,0 0 1 0 0,0 0-1 0 0,0 0 0 0 0,0 0 1 0 0,0 0-1 0 0,0 0 0 0 0,0 0 0 0 0,0 1 1 0 0,0-1-1 0 0,0 0 0 0 0,0 0 1 0 0,0 0-1 0 0,0 0 0 0 0,0 0 0 0 0,0 0 1 0 0,1 0-1 0 0,-1 0 0 0 0,0 0 1 0 0,0 0-1 0 0,0 0 0 0 0,0 0 1 0 0,0 0-1 0 0,0 0 0 0 0,0 0 0 0 0,0 0 1 0 0,0 1-1 0 0,0-1 0 0 0,0 0 1 0 0,0 0-1 0 0,0 0 0 0 0,1 0 0 0 0,-1 0 1 0 0,0 0-1 0 0,0 0 0 0 0,0 0 1 0 0,0 0-1 0 0,0 0 0 0 0,0 0 1 0 0,0 0-1 0 0,0 0 0 0 0,0 0 0 0 0,0 0 1 0 0,1 0-1 0 0,-1-1 0 0 0,0 1 1 0 0,0 0-1 0 0,0 0 0 0 0,0 0 0 0 0,0 0 1 0 0,0 0-1 0 0,0 0 0 0 0,0 0 1 0 0,0 0-1 0 0,0 0 0 0 0,0 0-7 0 0,0-8 436 0 0,0 18-172 0 0,27-22-18 0 0,-26 11-241 0 0,1-1 1 0 0,0 1-1 0 0,0 0 1 0 0,0 0-1 0 0,0 0 0 0 0,0 0 1 0 0,0 0-1 0 0,0 0 1 0 0,0 0-1 0 0,0 1 1 0 0,0-1-1 0 0,0 1 1 0 0,0 0-1 0 0,0-1 1 0 0,1 1-1 0 0,-1 0 1 0 0,0 0-1 0 0,1 1-5 0 0,-3-1-6 0 0,0-5-18 0 0,0-6-102 0 0,0 10 98 0 0,0 1-1 0 0,-1 14 4 0 0,1-9 29 0 0,-1 0 0 0 0,1 0 0 0 0,0 0 0 0 0,0 0 1 0 0,1 0-1 0 0,0 4-4 0 0,1 5 8 0 0,-1 1-1 0 0,0-1 1 0 0,-1 1 0 0 0,0-1 0 0 0,-2 1-1 0 0,0 2-7 0 0,-2 43 26 0 0,4 180 14 0 0,0-240-33 0 0,0 0-4 0 0,0 0 1 0 0,-1 0-1 0 0,1 0 0 0 0,0 0 1 0 0,-1-1-1 0 0,1 1 1 0 0,0 0-1 0 0,0 0 1 0 0,-1 0-1 0 0,1 0 1 0 0,0 0-1 0 0,-1 0 1 0 0,1 0-1 0 0,0 0 1 0 0,-1 0-1 0 0,1 0 1 0 0,0 0-1 0 0,0 0 0 0 0,-1 1 1 0 0,1-1-1 0 0,0 0 1 0 0,-1 0-1 0 0,1 0 1 0 0,0 0-1 0 0,0 0 1 0 0,-1 1-1 0 0,1-1 1 0 0,0 0-1 0 0,0 0 1 0 0,-1 0-1 0 0,1 1 1 0 0,0-1-1 0 0,0 0 0 0 0,0 0 1 0 0,-1 1-1 0 0,1-1 1 0 0,0 0-1 0 0,0 0 1 0 0,0 1-1 0 0,0-1 1 0 0,0 0-1 0 0,0 1 1 0 0,0-1-1 0 0,-1 0 1 0 0,1 0-1 0 0,0 1 1 0 0,0-1-1 0 0,0 0 0 0 0,0 1 1 0 0,0-1-1 0 0,0 0 1 0 0,1 1-1 0 0,-1-1 1 0 0,0 0-1 0 0,0 1-3 0 0,0 3-1277 0 0,0-4-7748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4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96 1104 0 0,'0'0'577'0'0,"0"0"6"0"0,0 0 2 0 0,0 0-25 0 0,0 0-122 0 0,0 0-36 0 0,0 0 4 0 0,0 0 20 0 0,0 0 101 0 0,0 0 25 0 0,0 0 0 0 0,0 0-66 0 0,0 0-260 0 0,0 0-66 0 0,0 0 0 0 0,0 0-20 0 0,0 0-80 0 0,0 0-20 0 0,0 0 0 0 0,0 0 2 0 0,0 0 12 0 0,0 0 2 0 0,0 0 0 0 0,0 0-4 0 0,0 0-18 0 0,0 0-7 0 0,0 0 2 0 0,0 0-6 0 0,0 0-11 0 0,0 0 1 0 0,0 0-1 0 0,0 0 19 0 0,0 0 41 0 0,0 0 15 0 0,0 0 1 0 0,0 0-14 0 0,0 0-50 0 0,0 0-5 0 0,0 0-7 0 0,0 0 15 0 0,0 0 51 0 0,-4 5 21 0 0,-13 16-7 0 0,17-21-87 0 0,0 0 0 0 0,0 0 0 0 0,-1 1 0 0 0,1-1-1 0 0,0 0 1 0 0,0 0 0 0 0,-1 0 0 0 0,1 1 0 0 0,0-1 0 0 0,0 0 0 0 0,-1 0 0 0 0,1 0-1 0 0,0 1 1 0 0,0-1 0 0 0,0 0 0 0 0,0 1 0 0 0,0-1 0 0 0,-1 0 0 0 0,1 0 0 0 0,0 1-1 0 0,0-1 1 0 0,0 0 0 0 0,0 1 0 0 0,0-1 0 0 0,0 0 0 0 0,0 1 0 0 0,0-1 0 0 0,0 0-1 0 0,0 0 1 0 0,0 1 0 0 0,0-1 0 0 0,0 0 0 0 0,0 1 0 0 0,1-1 0 0 0,-1 0 0 0 0,0 1-1 0 0,0-1 1 0 0,0 0 0 0 0,0 0 0 0 0,0 1 0 0 0,1-1 0 0 0,-1 0 0 0 0,0 0 0 0 0,0 1 0 0 0,0-1-1 0 0,1 0 1 0 0,-1 0 0 0 0,0 0 0 0 0,0 0 0 0 0,1 1 0 0 0,-1-1 0 0 0,0 0 0 0 0,0 0-1 0 0,1 0 1 0 0,-1 0 0 0 0,0 0 0 0 0,1 0 0 0 0,-1 0 0 0 0,0 0 0 0 0,1 1 0 0 0,-1-1-1 0 0,0 0 1 0 0,0 0 0 0 0,1 0 0 0 0,-1-1-5 0 0,18-1 186 0 0,-18 2-180 0 0,86-24 1466 0 0,33-16-1472 0 0,-110 37 74 0 0,1 1 0 0 0,0 0 0 0 0,-1 0 0 0 0,1 1 0 0 0,4 0-74 0 0,-4 1 81 0 0,0-1 0 0 0,0-1 0 0 0,0 0 0 0 0,3-1-81 0 0,-4 0 17 0 0,1 1 0 0 0,0 1 0 0 0,0 0 1 0 0,0 0-1 0 0,4 0-17 0 0,35-3 38 0 0,-34 2-37 0 0,0 0 0 0 0,0 2-1 0 0,13 0 0 0 0,-8 1-244 0 0,-9-12 188 0 0,34 0-70 0 0,-37 8 158 0 0,-3 1 17 0 0,-1 1 0 0 0,0-1 0 0 0,1 1 0 0 0,-1 0 0 0 0,1 1 0 0 0,0-1 0 0 0,-1 1 0 0 0,1 0-49 0 0,-5 0 5 0 0,0 0-22 0 0,0 0-51 0 0,0 0-12 0 0,0 0 0 0 0,0 0 1 0 0,0 0 7 0 0,0 25-112 0 0,2-7 230 0 0,0 0 1 0 0,1 0-1 0 0,0 0 1 0 0,3 6-47 0 0,5 24 102 0 0,6 75 170 0 0,-10-60 95 0 0,8 28-367 0 0,-5-39 169 0 0,-2-1 0 0 0,-2 15-169 0 0,-1-24 42 0 0,-2-26-48 0 0,-1 1 1 0 0,0 13 5 0 0,-2 260 493 0 0,0-287-475 0 0,0 1 1 0 0,1-1-1 0 0,-1 1 0 0 0,1-1 0 0 0,0 0 0 0 0,0 1 0 0 0,0-1 0 0 0,2 2-18 0 0,-2-2 10 0 0,1 1 0 0 0,-1-1 0 0 0,0 1 0 0 0,0-1 0 0 0,0 1 0 0 0,-1-1-1 0 0,1 1 1 0 0,-1 2-10 0 0,0 116 433 0 0,0-72 2887 0 0,0-51-3368 0 0,-34-5 99 0 0,-2-1 105 0 0,-1 1 0 0 0,1 2 0 0 0,-1 1 0 0 0,0 2 0 0 0,0 2 0 0 0,-5 2-156 0 0,13-3 269 0 0,24 0-219 0 0,0-1-1 0 0,0 1 0 0 0,0 0 1 0 0,0 1-1 0 0,0-1 0 0 0,0 1 1 0 0,0 0-50 0 0,-14 5 167 0 0,9-2-97 0 0,0-1 1 0 0,0-1 0 0 0,-1 1 0 0 0,1-2 0 0 0,-1 0 0 0 0,-4 0-71 0 0,-95-1 278 0 0,109 1-270 0 0,0-1-1 0 0,0 0 0 0 0,0 1 0 0 0,1-1 1 0 0,-1 0-1 0 0,0 1 0 0 0,0-1 0 0 0,0 1 1 0 0,1 0-1 0 0,-1-1 0 0 0,0 1 0 0 0,1-1 1 0 0,-1 1-1 0 0,0 0 0 0 0,1 0 0 0 0,-1-1 1 0 0,1 2-8 0 0,0-2-68 0 0,-1 0 0 0 0,1 1 0 0 0,0-1 0 0 0,0 1 0 0 0,0-1 0 0 0,0 1 0 0 0,-1-1 0 0 0,1 0 0 0 0,0 1 1 0 0,-1-1-1 0 0,1 0 0 0 0,0 1 0 0 0,0-1 0 0 0,-1 0 0 0 0,1 1 0 0 0,-1-1 0 0 0,1 0 0 0 0,0 0 0 0 0,-1 1 0 0 0,1-1 0 0 0,-1 0 1 0 0,1 0-1 0 0,0 0 0 0 0,-1 0 0 0 0,1 1 0 0 0,-1-1 0 0 0,1 0 0 0 0,-1 0 0 0 0,1 0 0 0 0,-1 0 0 0 0,1 0 0 0 0,-1 0 0 0 0,1 0 1 0 0,0 0-1 0 0,-1 0 0 0 0,1-1 0 0 0,-1 1 0 0 0,1 0 0 0 0,-1 0 0 0 0,1 0 0 0 0,0 0 0 0 0,-1-1 68 0 0,1 1-12030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4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498 0 5320 0 0,'0'0'906'0'0,"0"0"10"0"0,0 0-833 0 0,0 0 0 0 0,-1 0 0 0 0,1 0-1 0 0,0 0 1 0 0,0 0 0 0 0,-1 0-1 0 0,1 0 1 0 0,0 0 0 0 0,0 0-1 0 0,0 0 1 0 0,-1 1 0 0 0,1-1 0 0 0,0 0-1 0 0,0 0 1 0 0,0 0 0 0 0,-1 0-1 0 0,1 0 1 0 0,0 0 0 0 0,0 0 0 0 0,0 0-1 0 0,-1 1 1 0 0,1-1 0 0 0,0 0-1 0 0,0 0 1 0 0,0 0 0 0 0,0 0-1 0 0,0 1 1 0 0,-1-1 0 0 0,1 0 0 0 0,0 0-1 0 0,0 0 1 0 0,0 1 0 0 0,0-1-83 0 0,0 14 590 0 0,0-2 87 0 0,0-12-674 0 0,0 0-1 0 0,0 0 1 0 0,0 0-1 0 0,0 0 1 0 0,0 0 0 0 0,0 0-1 0 0,0 0 1 0 0,1 0-1 0 0,-1 0 1 0 0,0 0 0 0 0,0 1-1 0 0,0-1 1 0 0,-1 0-1 0 0,1 0 1 0 0,0 0-1 0 0,0 0 1 0 0,0 0 0 0 0,0 0-1 0 0,0 0 1 0 0,0 0-1 0 0,0 0 1 0 0,0 0 0 0 0,0 1-1 0 0,0-1 1 0 0,0 0-1 0 0,0 0 1 0 0,0 0 0 0 0,0 0-1 0 0,0 0 1 0 0,0 0-1 0 0,0 0 1 0 0,0 0-1 0 0,0 0 1 0 0,0 0 0 0 0,-1 0-1 0 0,1 0 1 0 0,0 0-1 0 0,0 0 1 0 0,0 0 0 0 0,0 0-1 0 0,0 0 1 0 0,0 0-1 0 0,0 0 1 0 0,0 0 0 0 0,0 0-1 0 0,0 0 1 0 0,-1 0-1 0 0,1 0 1 0 0,0 0-1 0 0,0 0 1 0 0,0 0 0 0 0,0 0-1 0 0,0 0 1 0 0,0 0-1 0 0,0 0 1 0 0,0 0 0 0 0,0 0-1 0 0,0 0 1 0 0,0 0-1 0 0,-1 0-2 0 0,0 0-1 0 0,-1-1 0 0 0,0 1 0 0 0,0 0 0 0 0,0 0 0 0 0,0 0 0 0 0,1 0 0 0 0,-1 1 0 0 0,0-1 0 0 0,0 0 1 0 0,0 1-1 0 0,1-1 0 0 0,-1 1 0 0 0,0 0 0 0 0,0-1 0 0 0,1 1 0 0 0,-1 0 0 0 0,1 0 0 0 0,-1 0 0 0 0,0 1 1 0 0,-12 4 14 0 0,-9 1 22 0 0,-1-2-1 0 0,0-1 1 0 0,-7-1-36 0 0,1 1 135 0 0,-28 7-135 0 0,50-10 47 0 0,1 0 0 0 0,-1 0 1 0 0,0 0-1 0 0,0-1 0 0 0,1 0 1 0 0,-1-1-1 0 0,-6-1-47 0 0,14 2 1 0 0,-38 2 188 0 0,31-2-144 0 0,1 1 0 0 0,-1-1 1 0 0,0 0-1 0 0,1 0 1 0 0,-1 0-1 0 0,-4-2-45 0 0,2 0 69 0 0,-1 0 1 0 0,1 1-1 0 0,-1 0 0 0 0,0 0 1 0 0,0 1-70 0 0,-9-4 289 0 0,4 0-1833 0 0,15 4-6617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7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4120 0 0,'0'-1'98'0'0,"1"1"0"0"0,0 0 0 0 0,-1 0 1 0 0,1 0-1 0 0,0 0 0 0 0,-1 1 0 0 0,1-1 0 0 0,0 0 0 0 0,-1 0 1 0 0,1 0-1 0 0,0 0 0 0 0,-1 1 0 0 0,1-1 0 0 0,0 0 1 0 0,-1 1-1 0 0,1-1 0 0 0,-1 0 0 0 0,1 1 0 0 0,-1-1 0 0 0,1 1 1 0 0,-1-1-1 0 0,1 1 0 0 0,-1-1 0 0 0,1 1 0 0 0,-1-1 1 0 0,0 1-1 0 0,1 0 0 0 0,-1-1 0 0 0,0 1 0 0 0,1-1 0 0 0,-1 1 1 0 0,0 0-1 0 0,0-1 0 0 0,0 1 0 0 0,0 0 0 0 0,1-1 1 0 0,-1 1-1 0 0,0 0 0 0 0,0-1 0 0 0,0 1 0 0 0,-1 0-98 0 0,6 17 465 0 0,0-8-428 0 0,-4-8-39 0 0,0 0 1 0 0,0 1 0 0 0,1-1 0 0 0,-1 0 0 0 0,0 0 0 0 0,1 0 0 0 0,-1 0 0 0 0,1 0 0 0 0,0 0 0 0 0,0 0-1 0 0,0 0 2 0 0,2 2-38 0 0,1-1-1 0 0,-1 1 0 0 0,-1 1 1 0 0,1-1-1 0 0,0 0 0 0 0,-1 1 1 0 0,0 0-1 0 0,1 2 39 0 0,12 17-115 0 0,1 0-31 0 0,-1 1-1 0 0,-1 1 0 0 0,6 13 147 0 0,-4-6-98 0 0,16 23 98 0 0,-4-5-21 0 0,-23-39 16 0 0,-1-1 1 0 0,2-1-1 0 0,-1 1 1 0 0,2-1-1 0 0,-1 0 1 0 0,4 2 4 0 0,-7-8 3 0 0,0 0-1 0 0,0 0 1 0 0,-1 1 0 0 0,1-1 0 0 0,-1 1-1 0 0,0-1 1 0 0,-1 1 0 0 0,1 0 0 0 0,-1 0 0 0 0,0 1-1 0 0,1 4-2 0 0,1-1 96 0 0,-1 0 0 0 0,2 0 0 0 0,-1 0 0 0 0,1 0 0 0 0,1-1 0 0 0,-1 0 0 0 0,1 0 0 0 0,1 0-96 0 0,2 4 393 0 0,0 0 1 0 0,-1 1-1 0 0,2 3-393 0 0,0-2 411 0 0,-9-13-370 0 0,0 0 1 0 0,0 0 0 0 0,0 0-1 0 0,-1 0 1 0 0,1 0 0 0 0,0 0-1 0 0,-1 0 1 0 0,1 0 0 0 0,-1 0 0 0 0,1 0-1 0 0,-1 0 1 0 0,1 0 0 0 0,-1 0-1 0 0,0 0 1 0 0,1 0 0 0 0,-1 0-1 0 0,0 1 1 0 0,0-1 0 0 0,0 0-1 0 0,0 1-41 0 0,0-2 156 0 0,0 0-2 0 0,0 0-45 0 0,0 0-5 0 0,0 2-5 0 0,0-1-128 0 0,0-1 1 0 0,0 0 0 0 0,0 1 0 0 0,0-1 0 0 0,0 0-1 0 0,1 1 1 0 0,-1-1 0 0 0,0 1 0 0 0,0-1 0 0 0,-1 0 0 0 0,1 1-1 0 0,0-1 1 0 0,0 0 0 0 0,0 1 0 0 0,0-1 0 0 0,0 1 0 0 0,0-1-1 0 0,0 0 1 0 0,-1 1 0 0 0,1-1 0 0 0,0 0 0 0 0,0 1 0 0 0,0-1-1 0 0,-1 0 1 0 0,1 0 0 0 0,0 1 0 0 0,0-1 0 0 0,-1 0 0 0 0,1 0-1 0 0,0 1 29 0 0,-1-1-7590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7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10 4616 0 0,'0'0'648'0'0,"1"-6"1357"0"0,-2 3-1839 0 0,0 5 360 0 0,-14 46-560 0 0,-3-1-1 0 0,-4 4 35 0 0,4-10 58 0 0,2 1 0 0 0,2 0 0 0 0,0 8-58 0 0,2-5 73 0 0,-2-1 0 0 0,-11 21-73 0 0,-18 34-3 0 0,32-82-2 0 0,10-15 10 0 0,-1 0 0 0 0,1 0 0 0 0,-1 1-1 0 0,1-1 1 0 0,0 0 0 0 0,0 1 0 0 0,0-1 0 0 0,1 0-1 0 0,-1 1 1 0 0,0-1 0 0 0,1 2-5 0 0,-12 19 327 0 0,12-23-253 0 0,0 0 16 0 0,0 0 19 0 0,0 0 8 0 0,0 0-2 0 0,0 0-11 0 0,0 0-56 0 0,0 0-1177 0 0,0 0-4671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8.2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7 223 1104 0 0,'-1'-7'2716'0'0,"-3"-2"117"0"0,3-24-1734 0 0,1 33-1074 0 0,0 0 4 0 0,1 17 38 0 0,15 61 188 0 0,-3 1-1 0 0,-3 12-254 0 0,0-14 229 0 0,-5-48-79 0 0,-1 0-1 0 0,-1 21-149 0 0,-3 306 835 0 0,-3-337-647 0 0,2-18-163 0 0,1 1 0 0 0,-1-1 1 0 0,1 1-1 0 0,0-1 0 0 0,0 1 0 0 0,-1-1 0 0 0,1 1 0 0 0,0-1 0 0 0,0 1 0 0 0,1-1 0 0 0,-1 1 0 0 0,0-1 0 0 0,0 1 0 0 0,1-1 1 0 0,-1 1-1 0 0,1-1 0 0 0,-1 1-25 0 0,1 0 80 0 0,0 1 0 0 0,-1-1 0 0 0,1 0 0 0 0,-1 0 0 0 0,1 0 1 0 0,-1 1-1 0 0,0-1 0 0 0,0 0 0 0 0,0 0 0 0 0,0 0 0 0 0,-1 1 0 0 0,1-1 0 0 0,-1 0 1 0 0,1 0-1 0 0,-1 0 0 0 0,0 0 0 0 0,1 0 0 0 0,-1 0 0 0 0,-1 1-80 0 0,2-3 4 0 0,0 0-1 0 0,0 0 0 0 0,0 0 0 0 0,0 0 1 0 0,0 0-1 0 0,0 0 0 0 0,0 0 0 0 0,1 0 1 0 0,-1 0-1 0 0,0 0 0 0 0,0-1 0 0 0,0 1 1 0 0,0 0-1 0 0,0 0 0 0 0,0 0 1 0 0,0 0-1 0 0,0 0 0 0 0,0 0 0 0 0,0 0 1 0 0,0 0-1 0 0,0 0 0 0 0,0-1 0 0 0,0 1 1 0 0,0 0-1 0 0,0 0 0 0 0,0 0 0 0 0,0 0 1 0 0,-1 0-1 0 0,1 0 0 0 0,0 0 0 0 0,0 0 1 0 0,0 0-1 0 0,0 0 0 0 0,0-1 1 0 0,0 1-1 0 0,0 0 0 0 0,0 0 0 0 0,0 0 1 0 0,0 0-1 0 0,0 0 0 0 0,0 0 0 0 0,0 0 1 0 0,0 0-1 0 0,-1 0 0 0 0,1 0 0 0 0,0 0 1 0 0,0 0-1 0 0,0 0 0 0 0,0 0 0 0 0,0 0 1 0 0,0 0-1 0 0,0 0 0 0 0,0 0 1 0 0,0 0-1 0 0,-1 0 0 0 0,1 0 0 0 0,0 0 1 0 0,0 0-1 0 0,0 0 0 0 0,0 0 0 0 0,0 0 1 0 0,0 0-1 0 0,0 0 0 0 0,0 0 0 0 0,0 0 1 0 0,0 0-1 0 0,-1 0 0 0 0,1 0-3 0 0,0-3 41 0 0,-15-129 241 0 0,4-34-282 0 0,6 66 109 0 0,-2 30-108 0 0,2 30-37 0 0,1-25 36 0 0,3-7-229 0 0,-1 34-63 0 0,2-1 0 0 0,2 0 0 0 0,1 1 0 0 0,3-7 292 0 0,-4 37-118 0 0,0 1 0 0 0,0 0-1 0 0,1-1 1 0 0,0 1 0 0 0,0 0 0 0 0,1 0 0 0 0,0 0 0 0 0,0 1 0 0 0,4-5 118 0 0,4-4-171 0 0,0 2 1 0 0,1 0-1 0 0,8-5 171 0 0,-9 7-97 0 0,-5 4 55 0 0,-1 1 1 0 0,1 0 0 0 0,1 0-1 0 0,-1 1 1 0 0,1 0 0 0 0,0 0-1 0 0,0 1 1 0 0,0 0 0 0 0,1 0-1 0 0,-1 1 1 0 0,8-2 41 0 0,4-1-57 0 0,-17 4 43 0 0,0 1-1 0 0,1 0 1 0 0,-1 0 0 0 0,0 0 0 0 0,1 0 0 0 0,-1 1-1 0 0,1-1 1 0 0,-1 1 0 0 0,1 0 0 0 0,-1 0 0 0 0,0 0-1 0 0,1 1 1 0 0,-1-1 0 0 0,3 1 14 0 0,1 1-15 0 0,3 1-5 0 0,1 0 0 0 0,-1 1 0 0 0,0 0 0 0 0,1 0 0 0 0,-2 1 0 0 0,1 0-1 0 0,-1 1 1 0 0,1 0 0 0 0,-2 1 0 0 0,3 2 20 0 0,-3-1-22 0 0,-1 0 0 0 0,0 0-1 0 0,-1 1 1 0 0,0 0 0 0 0,-1 1-1 0 0,1-1 1 0 0,-2 1 0 0 0,1 0 0 0 0,-1 0-1 0 0,-1 1 1 0 0,0-1 0 0 0,-1 1-1 0 0,0-1 1 0 0,0 5 22 0 0,-1-7-2 0 0,0 1 0 0 0,-1-1 0 0 0,0 1 0 0 0,-1 0 0 0 0,0-1 0 0 0,0 1 0 0 0,-1-1 0 0 0,0 0 0 0 0,-1 0 0 0 0,1 1 0 0 0,-2-2 1 0 0,1 1-1 0 0,-1 0 0 0 0,0-1 0 0 0,-1 1 0 0 0,-4 5 2 0 0,-9 11 44 0 0,-1 0 0 0 0,-1-2 0 0 0,-1 0 0 0 0,-4 1-44 0 0,-43 32 368 0 0,12-19 135 0 0,49-32-417 0 0,1-1 1 0 0,-1 0-1 0 0,0 0 1 0 0,-1 0-1 0 0,1-1 0 0 0,0 0 1 0 0,-7 1-87 0 0,-10 3 146 0 0,15-6-84 0 0,5-2-1294 0 0,3 2-5046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8.6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 1 3808 0 0,'-1'5'1406'0'0,"2"-5"-1362"0"0,-1 0 0 0 0,0 0 0 0 0,0 0-1 0 0,0 1 1 0 0,0-1 0 0 0,0 0 0 0 0,0 0-1 0 0,0 1 1 0 0,1-1 0 0 0,-1 0-1 0 0,0 0 1 0 0,0 1 0 0 0,0-1 0 0 0,0 0-1 0 0,0 0 1 0 0,0 1 0 0 0,0-1 0 0 0,0 0-1 0 0,0 0 1 0 0,0 1 0 0 0,-1-1 0 0 0,1 0-1 0 0,0 0 1 0 0,0 1 0 0 0,0-1-1 0 0,0 0 1 0 0,0 0 0 0 0,0 0 0 0 0,0 1-1 0 0,-1-1 1 0 0,1 0 0 0 0,0 0 0 0 0,0 0-1 0 0,0 1 1 0 0,-1-1 0 0 0,1 0 0 0 0,0 0-1 0 0,0 0 1 0 0,0 0 0 0 0,-1 0-1 0 0,1 1 1 0 0,0-1 0 0 0,0 0 0 0 0,-1 0-1 0 0,1 0 1 0 0,0 0 0 0 0,0 0 0 0 0,-1 0-1 0 0,1 0 1 0 0,0 0-44 0 0,-1 0 461 0 0,1 0-2 0 0,0 0-70 0 0,0 0-289 0 0,0 0-64 0 0,-6 9 36 0 0,-9 18-11 0 0,2 0-1 0 0,1 1 0 0 0,1 0 0 0 0,1 1 0 0 0,2 0 1 0 0,1 2-61 0 0,-2 1 55 0 0,2 0 1 0 0,2 0 0 0 0,1 0-1 0 0,0 32-55 0 0,4-50 1 0 0,-1 19 1 0 0,2 0 0 0 0,1 1 1 0 0,1-1-1 0 0,8 29-2 0 0,-2-24-13 0 0,-6-22-7 0 0,0-1-1 0 0,2 0 0 0 0,3 10 21 0 0,-6-20-3 0 0,0-1 0 0 0,1 1-1 0 0,-1-1 1 0 0,1 1 0 0 0,0-1 0 0 0,0 0-1 0 0,1 0 1 0 0,-1-1 0 0 0,1 1-1 0 0,0-1 1 0 0,0 1 0 0 0,0-1-1 0 0,1 1 4 0 0,2 0 10 0 0,0-1-1 0 0,0 1 0 0 0,0-1 0 0 0,0 0 1 0 0,0-1-1 0 0,0 0 0 0 0,1 0 0 0 0,-1 0 1 0 0,1-1-1 0 0,0 0 0 0 0,-1-1 0 0 0,1 1 0 0 0,0-2 1 0 0,2 1-10 0 0,-6 0-78 0 0,1 0-14 0 0,0 0-1 0 0,0 0 1 0 0,0 0-1 0 0,0 0 1 0 0,0-1-1 0 0,0 0 0 0 0,0 0 1 0 0,0 0-1 0 0,0-1 1 0 0,-1 1-1 0 0,1-1 1 0 0,0-1 92 0 0,-4 2-5960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9.0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3912 0 0,'23'-1'355'0'0,"-17"1"-58"0"0,0-1 1 0 0,1 1-1 0 0,-1 0 0 0 0,0 0 1 0 0,0 1-1 0 0,0 0 1 0 0,1 0-1 0 0,-1 0 0 0 0,0 1 1 0 0,0 0-1 0 0,-1 0 1 0 0,1 0-1 0 0,0 1 0 0 0,-1 0 1 0 0,5 3-298 0 0,83 63 33 0 0,-83-61-42 0 0,-1 0 0 0 0,-1 1 0 0 0,1 0 0 0 0,-1 0 0 0 0,-1 1 0 0 0,0 0 0 0 0,0 0 0 0 0,-1 1 0 0 0,0 0 0 0 0,1 4 9 0 0,27 44-38 0 0,14 29 29 0 0,-43-81 41 0 0,0 0 0 0 0,0 0 0 0 0,1-1 0 0 0,0 0 1 0 0,0 0-1 0 0,1-1 0 0 0,1 2-32 0 0,0 2 268 0 0,-8-8-257 0 0,0-1 0 0 0,1 1 1 0 0,-1-1-1 0 0,0 1 0 0 0,0-1 1 0 0,1 0-1 0 0,-1 1 0 0 0,0-1 1 0 0,1 0-1 0 0,-1 1 0 0 0,1-1 0 0 0,-1 0 1 0 0,0 1-1 0 0,1-1 0 0 0,-1 0 1 0 0,1 1-1 0 0,-1-1 0 0 0,1 0 0 0 0,-1 0 1 0 0,1 0-1 0 0,-1 0 0 0 0,1 1 1 0 0,-1-1-1 0 0,1 0 0 0 0,-1 0 1 0 0,1 0-1 0 0,-1 0 0 0 0,1 0 0 0 0,-1 0 1 0 0,1 0-12 0 0,0 0 49 0 0,-1 0 18 0 0,0 0 51 0 0,0-20-636 0 0,0 19-6038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0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2 107 2104 0 0,'0'12'706'0'0,"1"0"0"0"0,0 1 0 0 0,0-1 0 0 0,1 0 0 0 0,4 11-706 0 0,3 13 43 0 0,-1 0-1 0 0,-2 1 1 0 0,2 28-43 0 0,-3-14 4 0 0,20 203-132 0 0,-15-126 123 0 0,-4-79 60 0 0,-7-30 247 0 0,1-18-138 0 0,0-1 35 0 0,0 0 106 0 0,0 0 35 0 0,0 0-1 0 0,0 0 2 0 0,0 0-3 0 0,0 0-1 0 0,-8-16 623 0 0,-20-97 1151 0 0,1-29-2111 0 0,18 83 982 0 0,2 0 0 0 0,2-37-982 0 0,3 48 310 0 0,0 35-198 0 0,2 1 0 0 0,-1 0 0 0 0,1 0 0 0 0,1-1-1 0 0,0 1 1 0 0,1 0 0 0 0,0 0 0 0 0,1 0 0 0 0,1-1-112 0 0,11-37 439 0 0,-14 43-366 0 0,1-1 0 0 0,0 0 1 0 0,0 0-1 0 0,1 1 0 0 0,0-1 0 0 0,1 1 0 0 0,-1 0 0 0 0,1 0 1 0 0,1 0-1 0 0,-1 0 0 0 0,1 1 0 0 0,4-4-73 0 0,-5 6 16 0 0,0 1 12 0 0,0-1 0 0 0,0 1-1 0 0,0-1 1 0 0,0 1 0 0 0,0 1 0 0 0,1-1-1 0 0,0 0 1 0 0,-1 1 0 0 0,1 0 0 0 0,3-1-28 0 0,19-6 132 0 0,-22 7-112 0 0,-1 0 0 0 0,1 0 0 0 0,0 1 0 0 0,0-1 0 0 0,0 1 0 0 0,5 0-21 0 0,19-3 37 0 0,-24 3-36 0 0,-1 0 1 0 0,1 0-1 0 0,-1 1 0 0 0,1 0 0 0 0,-1 0 0 0 0,1 0 1 0 0,-1 0-1 0 0,1 0 0 0 0,-1 1 0 0 0,1 0 1 0 0,-1 0-1 0 0,1 0 0 0 0,-1 1 0 0 0,1 0 0 0 0,-1 0-10 0 0,1 0 0 0 0,-1 1 0 0 0,0-1 0 0 0,0 1 1 0 0,-1 0-1 0 0,1 0 0 0 0,0 0 0 0 0,-1 1 0 0 0,0-1 0 0 0,0 1 0 0 0,0 0 0 0 0,0 0 0 0 0,-1 0 0 0 0,1 0 0 0 0,-1 1 0 0 0,0-1 0 0 0,0 0 0 0 0,-1 1 0 0 0,1-1 1 0 0,-1 1-1 0 0,0 0 0 0 0,0 0 0 0 0,-1-1 0 0 0,1 1 0 0 0,-1 0 0 0 0,0 0 0 0 0,-1 0 0 0 0,1-1 0 0 0,-1 4 10 0 0,0 4-9 0 0,0-1 0 0 0,-1 1 0 0 0,-1 0-1 0 0,0 0 1 0 0,0-1 0 0 0,-1 1 0 0 0,0-1-1 0 0,-1 0 1 0 0,-1 0 0 0 0,0-1 0 0 0,0 0 0 0 0,-2 3 9 0 0,-4 1-5 0 0,0-1 1 0 0,-1 0-1 0 0,0-1 0 0 0,-7 5 5 0 0,4-4 10 0 0,0 1-1 0 0,-9 12-9 0 0,22-23 6 0 0,0 0 1 0 0,0 0 0 0 0,-1 0-1 0 0,1-1 1 0 0,-1 0 0 0 0,1 1 0 0 0,-1-1-1 0 0,-1 0-6 0 0,-12 8 28 0 0,16-9-25 0 0,-1-1 0 0 0,1 1 0 0 0,0 0 0 0 0,-1-1 0 0 0,1 0 0 0 0,0 1-1 0 0,-1-1 1 0 0,1 0 0 0 0,-1 0 0 0 0,1 0 0 0 0,0 0 0 0 0,-1 0 0 0 0,1 0 0 0 0,-1 0 0 0 0,1 0-3 0 0,0 0 2 0 0,0-1-1 0 0,0 1 1 0 0,0 0-1 0 0,0 0 1 0 0,0 0-1 0 0,0 0 1 0 0,1 0-1 0 0,-1 0 1 0 0,0 0-1 0 0,0 0 1 0 0,0 0-1 0 0,0 0 1 0 0,0 1-1 0 0,0-1 1 0 0,0 0-1 0 0,1 1 1 0 0,-1-1-1 0 0,0 1 1 0 0,0-1-1 0 0,0 1 1 0 0,1-1-1 0 0,-1 1 1 0 0,0-1-1 0 0,1 1 1 0 0,-1 0-1 0 0,0-1 1 0 0,1 1-1 0 0,-1 0 1 0 0,0 0-2 0 0,1-1-53 0 0,0 0 0 0 0,0 0 1 0 0,-1 1-1 0 0,1-1 0 0 0,0 0 1 0 0,-1 0-1 0 0,1 0 0 0 0,0 0 0 0 0,-1 0 1 0 0,1 0-1 0 0,-1 1 0 0 0,1-1 1 0 0,0 0-1 0 0,-1 0 0 0 0,1 0 0 0 0,0 0 1 0 0,-1 0-1 0 0,1 0 0 0 0,0-1 1 0 0,-1 1-1 0 0,1 0 0 0 0,0 0 0 0 0,-1 0 1 0 0,1 0-1 0 0,0 0 0 0 0,-1 0 0 0 0,1-1 1 0 0,0 1-1 0 0,-1 0 0 0 0,1 0 1 0 0,0-1-1 0 0,0 1 0 0 0,-1 0 0 0 0,1 0 1 0 0,0-1-1 0 0,0 1 0 0 0,-1 0 1 0 0,1 0-1 0 0,0-1 53 0 0,-1 0-10233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9.4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422 0 3712 0 0,'0'5'407'0'0,"-1"0"0"0"0,1 0 0 0 0,-1-1 0 0 0,0 1 0 0 0,0 0 0 0 0,-1-1-1 0 0,1 1 1 0 0,-2 0-407 0 0,-3 8-110 0 0,-1 0-1 0 0,-1-1 0 0 0,-6 9 111 0 0,-3 4 222 0 0,-111 178-235 0 0,110-171 117 0 0,8-14-5 0 0,-1 0-1 0 0,0 0 1 0 0,-1-1 0 0 0,-1-1-1 0 0,0 0-98 0 0,-1-1 139 0 0,2 0 0 0 0,0 1 0 0 0,-1 2-139 0 0,4-4 122 0 0,-1 0-1 0 0,0-1 1 0 0,-1-1 0 0 0,-5 5-122 0 0,7-8 125 0 0,8-8-100 0 0,0 0 0 0 0,1-1 0 0 0,-1 1 1 0 0,0 0-1 0 0,0 0 0 0 0,1-1 0 0 0,-1 1 0 0 0,0-1 0 0 0,0 1 0 0 0,0 0 0 0 0,0-1 0 0 0,0 0 0 0 0,0 1 0 0 0,0-1 0 0 0,0 0 0 0 0,0 1 0 0 0,0-1 0 0 0,0 0 0 0 0,-1 0 0 0 0,1 0 1 0 0,0 0-1 0 0,0 0 0 0 0,0 0 0 0 0,0 0-25 0 0,-2-6-762 0 0,3 6-5172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49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 2208 0 0,'4'1'290'0'0,"1"-1"-1"0"0,0 0 1 0 0,0-1-1 0 0,-1 1 1 0 0,1-1-1 0 0,0 0 1 0 0,-1 0 0 0 0,1 0-1 0 0,-1-1 1 0 0,5-1-290 0 0,-6 2 172 0 0,1 0 0 0 0,-1 1 0 0 0,1-1 0 0 0,0 1 1 0 0,-1 0-1 0 0,1 0 0 0 0,0 0 0 0 0,-1 1 0 0 0,2-1-172 0 0,7 1 123 0 0,-9 0-103 0 0,0 0 0 0 0,0 0 1 0 0,0 0-1 0 0,0 0 0 0 0,0 0 1 0 0,0 1-1 0 0,0-1 0 0 0,1 2-20 0 0,4 1 23 0 0,-3 0-9 0 0,0 0-1 0 0,0 0 1 0 0,0 0-1 0 0,-1 0 1 0 0,1 1-1 0 0,-1-1 1 0 0,0 1-1 0 0,3 6-13 0 0,0-2 21 0 0,21 27 87 0 0,-13-20-18 0 0,-2 1 1 0 0,0 1-1 0 0,-1 0 1 0 0,-1 1 0 0 0,0 0-1 0 0,-2 1 1 0 0,5 13-91 0 0,-1 12 193 0 0,-2 1 1 0 0,-3 1 0 0 0,-1 0-1 0 0,-1 28-193 0 0,-6 48 696 0 0,0-104-557 0 0,-1 1-1 0 0,0 0 1 0 0,-2-1-1 0 0,-4 15-138 0 0,5-21 70 0 0,-1-2-4 0 0,0-1-1 0 0,-1 0 0 0 0,0 1 0 0 0,0-1 0 0 0,-1 0-65 0 0,-1 1 82 0 0,1 0-1 0 0,1 0 1 0 0,-3 11-82 0 0,5-15 43 0 0,-1-1 0 0 0,1 0 0 0 0,-1 0 0 0 0,-1 0 0 0 0,1 0 1 0 0,-1 0-1 0 0,0-1 0 0 0,0 1 0 0 0,-3 2-43 0 0,-19 27 308 0 0,17-20-1 0 0,-1-1 1 0 0,-1 0-1 0 0,0 0 0 0 0,-9 7-307 0 0,17-15 324 0 0,3-6-314 0 0,0 1-1 0 0,0-1 0 0 0,0 0 1 0 0,-1 0-1 0 0,1 0 1 0 0,0 0-1 0 0,0 1 1 0 0,0-1-1 0 0,0 0 1 0 0,0 0-1 0 0,0 0 1 0 0,-1 0-1 0 0,1 1 1 0 0,0-1-1 0 0,0 0 1 0 0,0 0-1 0 0,-1 0 0 0 0,1 0 1 0 0,0 0-1 0 0,0 0 1 0 0,0 0-1 0 0,-1 0 1 0 0,1 0-1 0 0,0 0 1 0 0,0 0-1 0 0,0 0 1 0 0,-1 1-1 0 0,1-1 1 0 0,0 0-1 0 0,0-1 1 0 0,0 1-1 0 0,-1 0 1 0 0,1 0-1 0 0,0 0 0 0 0,0 0 1 0 0,0 0-1 0 0,-1 0 1 0 0,1 0-1 0 0,0 0 1 0 0,0 0-1 0 0,0 0-9 0 0,-1 0 139 0 0,1 0-12 0 0,0 0-62 0 0,0 0-13 0 0,0 0-7 0 0,0 0 6 0 0,0 0-6 0 0,0 0 7 0 0,0 0-1 0 0,0 0 1 0 0,0 0-8 0 0,0 0 1 0 0,0 0-2 0 0,0 0 1 0 0,0 0-8 0 0,0 0-1764 0 0,0 0-7065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55.5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89 4720 0 0,'0'0'152'0'0,"0"0"0"0"0,0 0 0 0 0,0 0 49 0 0,0 0 198 0 0,0 0 49 0 0,0 0 1 0 0,0 0-4 0 0,0 0-33 0 0,6 0 0 0 0,55 5 434 0 0,-44-2-673 0 0,0-1 1 0 0,0-1-1 0 0,1-1 1 0 0,-1 0 0 0 0,14-3-174 0 0,-14 0 108 0 0,15-3 138 0 0,1 1 0 0 0,27 0-246 0 0,-39 4 90 0 0,-1-2 1 0 0,1 0-1 0 0,-1-1 1 0 0,1-2-91 0 0,4 0 215 0 0,0 1 0 0 0,19-2-215 0 0,1 2 294 0 0,18-6-294 0 0,-29 4 142 0 0,1 2-1 0 0,0 1 0 0 0,8 2-141 0 0,-39-2-47 0 0,-3 4 45 0 0,-1 0 0 0 0,0 0 0 0 0,0-1 0 0 0,0 1 0 0 0,0 0 0 0 0,0-1 0 0 0,1 1 0 0 0,-1 0 0 0 0,0 0 0 0 0,0 0-1 0 0,0-1 1 0 0,1 1 0 0 0,-1 0 0 0 0,0 0 0 0 0,0 0 0 0 0,1-1 0 0 0,-1 1 0 0 0,0 0 0 0 0,0 0 0 0 0,1 0 0 0 0,-1 0 0 0 0,0 0 0 0 0,1 0-1 0 0,-1 0 1 0 0,0 0 0 0 0,1 0 0 0 0,-1 0 0 0 0,0 0 0 0 0,0 0 0 0 0,1 0 2 0 0,-3 0-1727 0 0,2 0-5371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56.1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69 2104 0 0,'5'1'128'0'0,"-1"1"0"0"0,1-1 0 0 0,-1 0 0 0 0,1 0-1 0 0,-1-1 1 0 0,1 0 0 0 0,0 1 0 0 0,-1-1 0 0 0,1-1 0 0 0,0 1 0 0 0,-1-1 0 0 0,1 0 0 0 0,0 0 0 0 0,0 0-128 0 0,21-4 664 0 0,35-4 423 0 0,-38 4-810 0 0,0 2 0 0 0,8 0-277 0 0,272-34 486 0 0,-241 31-209 0 0,1 3 0 0 0,35 3-277 0 0,-41 1 817 0 0,-56-1-807 0 0,-1 0 0 0 0,1 0 0 0 0,-1 0 0 0 0,1 0 0 0 0,-1 0 0 0 0,1 1-1 0 0,-1-1 1 0 0,0 0 0 0 0,1 0 0 0 0,-1 0 0 0 0,1 1 0 0 0,-1-1 0 0 0,1 0 0 0 0,-1 1 0 0 0,0-1 0 0 0,1 0-1 0 0,-1 1 1 0 0,0-1 0 0 0,1 0 0 0 0,-1 1 0 0 0,0-1 0 0 0,0 1 0 0 0,1-1 0 0 0,-1 1 0 0 0,0-1 0 0 0,0 0-10 0 0,1 1 6 0 0,-1 0 0 0 0,0-1 1 0 0,0 1-1 0 0,1-1 0 0 0,-1 1 1 0 0,0-1-1 0 0,1 1 0 0 0,-1-1 1 0 0,1 0-1 0 0,-1 1 1 0 0,0-1-1 0 0,1 1 0 0 0,-1-1 1 0 0,1 0-1 0 0,-1 1 0 0 0,1-1 1 0 0,0 0-1 0 0,-1 0 0 0 0,1 1 1 0 0,-1-1-1 0 0,1 0 0 0 0,-1 0 1 0 0,1 0-1 0 0,0 0 0 0 0,-1 0 1 0 0,1 0-7 0 0,3 0-780 0 0,-4 0-4728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0:56.7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1 113 2304 0 0,'1'0'42'0'0,"0"1"0"0"0,0-1 0 0 0,0 0-1 0 0,0 0 1 0 0,0 0 0 0 0,0 1 0 0 0,0-1 0 0 0,0 0 0 0 0,0 1 0 0 0,0-1 0 0 0,0 1-1 0 0,0-1 1 0 0,0 1 0 0 0,0 0 0 0 0,0-1 0 0 0,0 1 0 0 0,-1 0 0 0 0,1 0-1 0 0,0 0 1 0 0,0 0-42 0 0,6 3 835 0 0,2-14-352 0 0,-6 7-431 0 0,0 1 1 0 0,0 0 0 0 0,-1 0 0 0 0,2 0 0 0 0,-1 0 0 0 0,0 0 0 0 0,0 1 0 0 0,0-1 0 0 0,1 1 0 0 0,-1 0 0 0 0,1 0 0 0 0,-1 0 0 0 0,1 0-53 0 0,10-3 53 0 0,0 0-50 0 0,1 0-1 0 0,0 1 1 0 0,0 1 0 0 0,0 0 0 0 0,3 1-3 0 0,14-1 25 0 0,144-8 183 0 0,-19 0 154 0 0,-114 6-156 0 0,35 1-206 0 0,-38 3 195 0 0,40-6-195 0 0,-12 2 307 0 0,-51 4-141 0 0,0 0-1 0 0,0-2 0 0 0,13-2-165 0 0,26-9 875 0 0,-56 13-870 0 0,1 0 0 0 0,-1 0 0 0 0,0 0 0 0 0,1 0 0 0 0,-1 0 0 0 0,1-1 0 0 0,-1 1 0 0 0,0 0 0 0 0,1 0 0 0 0,-1 0 0 0 0,0-1 0 0 0,0 1 0 0 0,1 0 0 0 0,-1-1 0 0 0,0 1 0 0 0,0 0 0 0 0,1-1 0 0 0,-1 1 0 0 0,0 0 0 0 0,0-1 0 0 0,0 1 0 0 0,1 0 0 0 0,-1-1 0 0 0,0 1 0 0 0,0 0 0 0 0,0-1 0 0 0,0 1 0 0 0,0-1 0 0 0,0 1 0 0 0,0 0 0 0 0,0-1 1 0 0,0 1-1 0 0,0-1 0 0 0,0 1 0 0 0,0 0 0 0 0,0-1 0 0 0,0 1 0 0 0,0-1-5 0 0,-1-3-715 0 0,1 3-4553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1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5120 0 0,'0'0'497'0'0,"0"0"6"0"0,0 0 1 0 0,0 0-18 0 0,0 0-67 0 0,0 0-14 0 0,0 0-1 0 0,0 0-58 0 0,0 0-270 0 0,0 0-68 0 0,0 0 0 0 0,0 0 0 0 0,4 3-7 0 0,-1 0-9 0 0,0 0 1 0 0,0-1-1 0 0,0 1 1 0 0,-1 0-1 0 0,1 0 1 0 0,-1 0-1 0 0,0 1 0 0 0,0-1 1 0 0,0 1-1 0 0,0-1 1 0 0,-1 1-1 0 0,0 0 0 0 0,1 0 8 0 0,-1-2-3 0 0,16 41 442 0 0,3-2 0 0 0,8 13-439 0 0,18 11 400 0 0,14 26-172 0 0,-19-8-79 0 0,-16-46-29 0 0,-1 1 0 0 0,-2 1 0 0 0,-2 1-1 0 0,-2 1 1 0 0,0 5-120 0 0,28 66 302 0 0,-24-62 171 0 0,6 24-473 0 0,-16-35 130 0 0,-2-4 812 0 0,16 33-942 0 0,-21-52 107 0 0,-4-13-72 0 0,-1-1-1 0 0,1 0 1 0 0,0 0-1 0 0,-1-1 1 0 0,1 1 0 0 0,0 0-1 0 0,0 0 1 0 0,0 0-1 0 0,1 0 1 0 0,-1-1 0 0 0,1 2-35 0 0,0 5 310 0 0,-2-6-259 0 0,5-3-20 0 0,-3 0 65 0 0,0-1 0 0 0,0 1 0 0 0,0-1 1 0 0,0 1-1 0 0,0-1 0 0 0,0 0 1 0 0,0 0-1 0 0,0 0 0 0 0,-1 0 0 0 0,1 0 1 0 0,-1 0-1 0 0,1 0 0 0 0,-1-1 0 0 0,0 1 1 0 0,0 0-1 0 0,0-1 0 0 0,0 1 1 0 0,0-1-1 0 0,-1 0-96 0 0,5-14 53 0 0,-2 0 1 0 0,2-15-54 0 0,1-10 285 0 0,18-77 286 0 0,-6 29 780 0 0,24-74-1351 0 0,-26 111 256 0 0,-5 18-7 0 0,1 0 0 0 0,7-13-249 0 0,86-196 1098 0 0,-104 243-1090 0 0,-1 0 0 0 0,1 0 0 0 0,-1 0 0 0 0,0 0 0 0 0,1 0 0 0 0,-1-1-1 0 0,0 1 1 0 0,0 0 0 0 0,1 0 0 0 0,-1-1 0 0 0,0 1 0 0 0,0 0 0 0 0,0 0 0 0 0,-1-1-1 0 0,1 1 1 0 0,0 0 0 0 0,0 0 0 0 0,-1 0 0 0 0,1-1 0 0 0,-1 1-8 0 0,1 1 1 0 0,0-1 1 0 0,0 1 0 0 0,0 0-1 0 0,0 0 1 0 0,0 0-1 0 0,-1 0 1 0 0,1 0 0 0 0,0-1-1 0 0,0 1 1 0 0,0 0 0 0 0,0 0-1 0 0,0 0 1 0 0,0-1 0 0 0,0 1-1 0 0,0 0 1 0 0,0 0-1 0 0,0 0 1 0 0,0 0 0 0 0,0-1-1 0 0,0 1 1 0 0,0 0 0 0 0,0 0-1 0 0,0 0 1 0 0,0 0-1 0 0,0-1 1 0 0,1 1 0 0 0,-1 0-1 0 0,0 0 1 0 0,0 0 0 0 0,0 0-1 0 0,0-1 1 0 0,0 1-1 0 0,0 0 1 0 0,0 0 0 0 0,1 0-1 0 0,-1 0 1 0 0,0 0 0 0 0,0 0-1 0 0,0 0 1 0 0,0-1-2 0 0,1 1 2 0 0,-1 0 1 0 0,0 0-1 0 0,0 0 1 0 0,0 0-1 0 0,0 0 1 0 0,0 0-1 0 0,0 0 0 0 0,0-1 1 0 0,1 1-1 0 0,-1 0 1 0 0,0 0-1 0 0,0 0 1 0 0,0 0-1 0 0,0 0 1 0 0,0 0-1 0 0,0-1 1 0 0,0 1-1 0 0,0 0 0 0 0,0 0 1 0 0,0 0-1 0 0,0 0 1 0 0,0-1-1 0 0,0 1 1 0 0,0 0-1 0 0,0 0 1 0 0,0 0-1 0 0,0 0 1 0 0,0-1-1 0 0,0 1 0 0 0,0 0 1 0 0,0 0-1 0 0,0 0 1 0 0,0 0-1 0 0,0 0 1 0 0,0-1-1 0 0,0 1 1 0 0,0 0-1 0 0,-1 0 0 0 0,1 0 1 0 0,0 0-1 0 0,0 0 1 0 0,0 0-1 0 0,0 0 1 0 0,0-1-1 0 0,0 1 1 0 0,-1 0-1 0 0,1 0 1 0 0,0 0-1 0 0,0 0 0 0 0,0 0 1 0 0,0 0-1 0 0,0 0 1 0 0,-1 0-1 0 0,1 0 1 0 0,0 0-3 0 0,0-2 17 0 0,-1 1 0 0 0,1 0 0 0 0,0-1-1 0 0,-1 1 1 0 0,1 0 0 0 0,0-1 0 0 0,0 1 0 0 0,0 0 0 0 0,0-1 0 0 0,0 1 0 0 0,0-1 0 0 0,1 1 0 0 0,-1 0 0 0 0,0-1 0 0 0,1 1 0 0 0,-1 0 0 0 0,1 0 0 0 0,-1-1 0 0 0,1 1-1 0 0,0 0 1 0 0,-1 0 0 0 0,1 0 0 0 0,0-1 0 0 0,0 1 0 0 0,0 0 0 0 0,0 0 0 0 0,1 0-17 0 0,21-7 200 0 0,-12 7-2797 0 0,-10 1-10320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1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0 171 4120 0 0,'0'0'520'0'0,"0"0"0"0"0,0 0 0 0 0,0 0-44 0 0,0 0-175 0 0,0 0-38 0 0,0 0 1 0 0,0 0-32 0 0,0 0-128 0 0,0 0-32 0 0,0 0 1 0 0,0 0-1 0 0,1-19 272 0 0,-1 18-317 0 0,1 0-1 0 0,-1 0 1 0 0,1 0 0 0 0,0 0-1 0 0,-1 0 1 0 0,1 0 0 0 0,0 0-1 0 0,0 0 1 0 0,-1 1 0 0 0,1-1-1 0 0,0 0 1 0 0,0 0 0 0 0,0 1-1 0 0,0-1 1 0 0,0 1 0 0 0,0-1-1 0 0,0 1 1 0 0,1-1-27 0 0,27-11 157 0 0,-14 6-74 0 0,59-20 10 0 0,-51 19-82 0 0,0-1 0 0 0,-1-1-1 0 0,2-2-10 0 0,-11 6 49 0 0,1-1-1 0 0,-1 2 0 0 0,7-2-48 0 0,23-8 86 0 0,-32 10-85 0 0,0 0 1 0 0,-1 1-1 0 0,1-1 0 0 0,1 2 1 0 0,-1 0-1 0 0,0 0 0 0 0,1 1 1 0 0,6 0-2 0 0,15 7-1142 0 0,-32-6-4452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2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5920 0 0,'0'0'314'0'0,"0"0"9"0"0,0 0-7 0 0,0 0-16 0 0,0 0-72 0 0,0 0-15 0 0,0-2-123 0 0,1 1 0 0 0,-1 0-1 0 0,1 0 1 0 0,-1 0-1 0 0,1 0 1 0 0,0 0-1 0 0,-1-1 1 0 0,1 1-1 0 0,0 0 1 0 0,0 0 0 0 0,0 1-1 0 0,0-1-89 0 0,1 1 30 0 0,0 0 0 0 0,0 1-1 0 0,1-1 1 0 0,-1 1 0 0 0,0 0 0 0 0,0 0 0 0 0,0 0-1 0 0,0 0 1 0 0,0 0 0 0 0,0 0 0 0 0,0 0-1 0 0,0 1 1 0 0,0-1 0 0 0,-1 0 0 0 0,1 1-30 0 0,28 25 206 0 0,-28-23-188 0 0,1-1-1 0 0,-1 1 1 0 0,0 0-1 0 0,0 0 1 0 0,-1 0-1 0 0,2 2-17 0 0,9 21 89 0 0,35 39 273 0 0,6 16-362 0 0,-12-19 263 0 0,-20-32 686 0 0,17 34-949 0 0,-33-55 159 0 0,-3-8-89 0 0,-1 0-1 0 0,0 1 1 0 0,0-1-1 0 0,0 0 1 0 0,0 1-1 0 0,0-1 1 0 0,0 1 0 0 0,-1-1-1 0 0,1 1 1 0 0,-1-1-1 0 0,1 2-69 0 0,-1-3 108 0 0,0-1-9 0 0,0 0 2 0 0,0 0-6 0 0,0 0-12 0 0,0 0-3 0 0,0 0 1 0 0,0 0-1 0 0,0 0-25 0 0,0 0-9 0 0,0 0-3 0 0,0 0 8 0 0,0 0 18 0 0,0 0 8 0 0,0 0-2 0 0,0 0 1 0 0,0 0-9 0 0,-6 20-1497 0 0,6-19-7068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3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403 0 3912 0 0,'-6'4'662'0'0,"2"10"1767"0"0,-3 4-47 0 0,-2-7-2401 0 0,1 0 1 0 0,0 1-1 0 0,1-1 0 0 0,0 2 0 0 0,-2 6 19 0 0,-9 15-155 0 0,-63 98-444 0 0,33-45 422 0 0,21-38 66 0 0,22-38 102 0 0,0-1-1 0 0,-1 1 1 0 0,0-1 0 0 0,0-1-1 0 0,-1 1 1 0 0,-2 0 9 0 0,3-3 40 0 0,0 1 0 0 0,1 0 0 0 0,-1 1 0 0 0,2-1 0 0 0,-1 1 0 0 0,1 1-40 0 0,0-1 88 0 0,-1 0 0 0 0,1-1 0 0 0,-1 1 0 0 0,-1-1 0 0 0,-6 7-88 0 0,-2 4 211 0 0,13-16-169 0 0,-1 0-1 0 0,0 0 0 0 0,1 0 0 0 0,-1-1 1 0 0,0 1-1 0 0,-1-1 0 0 0,1 0 1 0 0,0 1-1 0 0,-1-1 0 0 0,-2 1-41 0 0,5-3 34 0 0,-1 1-1 0 0,1-1 1 0 0,-1 0-1 0 0,1 0 1 0 0,-1 1-1 0 0,1-1 1 0 0,-1 0 0 0 0,1 1-1 0 0,-1-1 1 0 0,1 1-1 0 0,0-1 1 0 0,-1 0 0 0 0,1 1-1 0 0,-1-1 1 0 0,1 1-1 0 0,0-1 1 0 0,0 1-1 0 0,-1-1 1 0 0,1 1 0 0 0,0-1-1 0 0,0 1 1 0 0,0 0-1 0 0,-1-1 1 0 0,1 1-1 0 0,0-1 1 0 0,0 1 0 0 0,0-1-1 0 0,0 1 1 0 0,0 0-1 0 0,0-1 1 0 0,0 1-1 0 0,0-1 1 0 0,1 1-34 0 0,-1-1-7573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4.0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95 2000 0 0,'13'8'-161'0'0,"-13"-8"201"0"0,1 0 0 0 0,-1 0 0 0 0,0 0 0 0 0,0 0 0 0 0,0 0 0 0 0,1 0 0 0 0,-1 0 0 0 0,0 0 0 0 0,0 0 0 0 0,0 0 0 0 0,1 0 0 0 0,-1 0 0 0 0,0 0 0 0 0,0 0 0 0 0,0 0 0 0 0,1 0 0 0 0,-1-1 0 0 0,0 1 0 0 0,0 0 0 0 0,0 0 0 0 0,0 0 0 0 0,1 0 0 0 0,-1 0 0 0 0,0 0 0 0 0,0-1 0 0 0,0 1 0 0 0,0 0 0 0 0,0 0 0 0 0,0 0 0 0 0,1 0 0 0 0,-1-1 0 0 0,0 1 0 0 0,0 0 0 0 0,0 0 0 0 0,0 0 0 0 0,0-1 0 0 0,0 1 0 0 0,0 0 0 0 0,0 0 0 0 0,0 0 0 0 0,0-1 0 0 0,0 1 0 0 0,0 0 0 0 0,0 0 0 0 0,0 0 0 0 0,0-1 0 0 0,0 1 0 0 0,0 0 0 0 0,0 0 0 0 0,0 0 0 0 0,0-1 0 0 0,-1 1 0 0 0,1 0 0 0 0,0 0 0 0 0,0 0 0 0 0,0 0 0 0 0,0-1 0 0 0,0 1 0 0 0,0 0 0 0 0,0 0 0 0 0,-1 0-40 0 0,1 0 47 0 0,0-1 0 0 0,0 1 0 0 0,0 0 0 0 0,0 0 0 0 0,0 0 0 0 0,0-1 0 0 0,0 1 0 0 0,0 0 0 0 0,0 0 0 0 0,0 0 0 0 0,0-1 0 0 0,0 1 0 0 0,0 0 0 0 0,0 0 0 0 0,1 0 0 0 0,-1 0 0 0 0,0-1 1 0 0,0 1-1 0 0,0 0 0 0 0,0 0 0 0 0,0 0 0 0 0,0 0 0 0 0,0-1 0 0 0,1 1 0 0 0,-1 0 0 0 0,0 0 0 0 0,0 0 0 0 0,0 0 0 0 0,0 0 0 0 0,1 0 0 0 0,-1 0 0 0 0,0-1 0 0 0,0 1 0 0 0,0 0 1 0 0,0 0-1 0 0,1 0 0 0 0,-1 0 0 0 0,0 0 0 0 0,0 0 0 0 0,0 0 0 0 0,1 0 0 0 0,-1 0 0 0 0,0 0 0 0 0,0 0 0 0 0,0 0 0 0 0,1 0 0 0 0,-1 0 0 0 0,0 0 0 0 0,0 0 0 0 0,0 0 0 0 0,0 1 0 0 0,1-1 1 0 0,-1 0-1 0 0,0 0 0 0 0,0 0 0 0 0,0 0 0 0 0,0 0 0 0 0,1 0 0 0 0,-1 0 0 0 0,0 1 0 0 0,0-1 0 0 0,0 0 0 0 0,0 0-47 0 0,4 0 958 0 0,-1-1-893 0 0,0 1 0 0 0,1-1 0 0 0,-1 1 0 0 0,0-1 0 0 0,0 1 0 0 0,0 0 0 0 0,1 0 0 0 0,2 1-65 0 0,-2-1 55 0 0,48-2-23 0 0,0-3 0 0 0,0-2 0 0 0,0-2 0 0 0,4-4-32 0 0,-20 5 304 0 0,-1-1 0 0 0,9-6-304 0 0,-29 11 445 0 0,0 0 1 0 0,0 1 0 0 0,8-1-446 0 0,14-2-3 0 0,-37 29-69 0 0,0-10 310 0 0,0 0 0 0 0,-2 1-1 0 0,1-1 1 0 0,-2 0-1 0 0,-1 4-237 0 0,-12 63 665 0 0,-3 46-665 0 0,-1 7 533 0 0,19-93-85 0 0,1-25-170 0 0,0-14-242 0 0,0-1 14 0 0,0 0 18 0 0,0 0 4 0 0,0 31 778 0 0,0-28-2644 0 0,0-2-7614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8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1 571 13360 0 0,'1'1'112'0'0,"0"-1"1"0"0,0 0-1 0 0,0 1 1 0 0,-1-1 0 0 0,1 1-1 0 0,0-1 1 0 0,0 1 0 0 0,0-1-1 0 0,0 1 1 0 0,0 0 0 0 0,-1-1-1 0 0,1 1 1 0 0,0 0-1 0 0,-1 0 1 0 0,1-1 0 0 0,-1 1-1 0 0,1 0 1 0 0,0 0 0 0 0,-1 0-1 0 0,0 0 1 0 0,1 0 0 0 0,-1 0-1 0 0,0 0 1 0 0,1 0-1 0 0,-1 0 1 0 0,0 0-113 0 0,3 5 781 0 0,-3-5-168 0 0,0-1-58 0 0,0 0-6 0 0,0 0-52 0 0,0 0-238 0 0,0-28 1538 0 0,0-2-1437 0 0,0-83 783 0 0,4 1 1 0 0,11-49-1144 0 0,-10 137 379 0 0,0 0 0 0 0,1 0 0 0 0,2 1 0 0 0,7-17-379 0 0,-14 38 30 0 0,0 1 1 0 0,0-1 0 0 0,1 1-1 0 0,-1 0 1 0 0,0 0-1 0 0,1-1 1 0 0,-1 1-1 0 0,1 0 1 0 0,-1 0-1 0 0,1 1 1 0 0,0-2-31 0 0,-1 2 14 0 0,-1 0 1 0 0,0-1 0 0 0,1 1-1 0 0,-1 0 1 0 0,0 0-1 0 0,1-1 1 0 0,-1 1-1 0 0,1 0 1 0 0,-1 0-1 0 0,0 0 1 0 0,1-1-1 0 0,-1 1 1 0 0,1 0-1 0 0,-1 0 1 0 0,0 0 0 0 0,1 0-1 0 0,-1 0 1 0 0,1 0-1 0 0,-1 0 1 0 0,1 0-1 0 0,-1 0 1 0 0,1 0-1 0 0,-1 0 1 0 0,0 0-1 0 0,1 0 1 0 0,-1 0-1 0 0,1 1 1 0 0,-1-1-1 0 0,0 0 1 0 0,1 0 0 0 0,-1 0-1 0 0,1 1 1 0 0,-1-1-1 0 0,0 0 1 0 0,1 0-1 0 0,-1 1 1 0 0,0-1-1 0 0,1 0 1 0 0,-1 1-1 0 0,0-1 1 0 0,0 1-15 0 0,1-1 27 0 0,-1 1 0 0 0,1-1-1 0 0,-1 1 1 0 0,0 0 0 0 0,1-1 0 0 0,-1 1 0 0 0,1-1 0 0 0,-1 1-1 0 0,1-1 1 0 0,0 1 0 0 0,-1-1 0 0 0,1 0 0 0 0,-1 1 0 0 0,1-1-1 0 0,0 0 1 0 0,-1 1 0 0 0,1-1 0 0 0,0 0 0 0 0,-1 0 0 0 0,1 0-1 0 0,0 0 1 0 0,0 0 0 0 0,-1 1 0 0 0,1-1 0 0 0,0 0 0 0 0,-1-1-1 0 0,1 1-26 0 0,1 0 16 0 0,-1 0 1 0 0,0 1-1 0 0,0-1 0 0 0,1 0 0 0 0,-1 0 0 0 0,0 1 0 0 0,0-1 0 0 0,1 1 0 0 0,-1-1 1 0 0,0 1-1 0 0,0-1 0 0 0,0 1 0 0 0,0 0 0 0 0,0-1 0 0 0,0 1 0 0 0,0 0 0 0 0,0 0 1 0 0,1 0-17 0 0,22 37 164 0 0,-9-16-100 0 0,-1-1-1 0 0,-1 2 1 0 0,-1 0-1 0 0,-1 0 1 0 0,-1 1-1 0 0,-1 1 1 0 0,0 2-64 0 0,-5-15 5 0 0,0 0 0 0 0,1 0 1 0 0,0 0-1 0 0,1-1 0 0 0,0 1 1 0 0,1-1-1 0 0,0-1 0 0 0,4 4-5 0 0,1 4 8 0 0,0 0 0 0 0,4 9-8 0 0,-4-2-4 0 0,-7-13 0 0 0,0-1 0 0 0,1 1 0 0 0,0-2-1 0 0,1 1 1 0 0,0-1 0 0 0,1 0 0 0 0,0 0 0 0 0,6 4 4 0 0,-12-11 10 0 0,3 1 85 0 0,0 1 1 0 0,1-1-1 0 0,-1 0 1 0 0,1 0-1 0 0,0-1 1 0 0,5 3-96 0 0,0-8 293 0 0,-9 1-251 0 0,-8 8-7 0 0,6-8-38 0 0,0 0 0 0 0,0 1 0 0 0,0-1 0 0 0,0 0 0 0 0,1 0 1 0 0,-1 1-1 0 0,0-1 0 0 0,0 0 0 0 0,0 0 0 0 0,-1 0 0 0 0,1 1 0 0 0,0-1 0 0 0,0 0 0 0 0,0 0 0 0 0,-1 1 0 0 0,1-1 0 0 0,0 0 0 0 0,-1 1 0 0 0,1-1 0 0 0,0 0 0 0 0,-1 0 0 0 0,1 1 0 0 0,-1-1 0 0 0,1 1 0 0 0,-1-1 0 0 0,0 0 3 0 0,-1-1-169 0 0,1-1-3551 0 0,1 2-14194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1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 5416 0 0,'22'2'1218'0'0,"-22"-1"-1174"0"0,1 0 1 0 0,-1-1 0 0 0,0 1-1 0 0,0-1 1 0 0,0 1-1 0 0,0 0 1 0 0,1-1-1 0 0,-1 1 1 0 0,0-1 0 0 0,0 1-1 0 0,0 0 1 0 0,-1-1-1 0 0,1 1 1 0 0,0 0-1 0 0,0-1 1 0 0,0 1 0 0 0,0-1-1 0 0,0 1 1 0 0,-1-1-1 0 0,1 1 1 0 0,0 0 0 0 0,-1-1-1 0 0,1 1 1 0 0,0-1-1 0 0,-1 1 1 0 0,1-1-1 0 0,0 1 1 0 0,-1-1 0 0 0,1 0-1 0 0,-1 1 1 0 0,0-1-45 0 0,-24 49 1440 0 0,12-28-1394 0 0,1 0 0 0 0,1 0 1 0 0,0 1-1 0 0,-5 20-46 0 0,9-18 9 0 0,2 0 0 0 0,-2 14-9 0 0,-6 28 30 0 0,7-44-17 0 0,2 0 1 0 0,0 0-1 0 0,2 1-13 0 0,1-15 3 0 0,1 0 0 0 0,0-1 0 0 0,0 1 1 0 0,0 0-1 0 0,1 0 0 0 0,1-1 0 0 0,-1 1 0 0 0,1-1 0 0 0,0 1 0 0 0,2 2-3 0 0,19 53 14 0 0,-16-48-2 0 0,13 25-7 0 0,-18-37-2 0 0,-1-1 0 0 0,1 0-1 0 0,0 0 1 0 0,0 0-1 0 0,0 0 1 0 0,0 0 0 0 0,0-1-1 0 0,0 1 1 0 0,0-1-1 0 0,1 1 1 0 0,-1-1 0 0 0,1 0-1 0 0,-1 0 1 0 0,1 0-1 0 0,0 0-2 0 0,40 5 577 0 0,-9-2-367 0 0,-29-3-286 0 0,-1 0 27 0 0,0 0 0 0 0,0-1 0 0 0,0 1 0 0 0,0-1 0 0 0,0 1 0 0 0,0-1 0 0 0,0 0 0 0 0,0-1 0 0 0,0 1 0 0 0,0-1 0 0 0,0 0 0 0 0,0 0 0 0 0,1 0 49 0 0,-3 0-7072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4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2904 0 0,'6'-14'5737'0'0,"-6"13"-5188"0"0,0 1-58 0 0,0 0-219 0 0,0 0-51 0 0,5 21 221 0 0,-4-20-442 0 0,1 0 0 0 0,-1 0 0 0 0,0 0 1 0 0,0 0-1 0 0,0 0 0 0 0,1 1 0 0 0,-1-1 0 0 0,0 1 1 0 0,-1-1-1 0 0,1 0 0 0 0,0 1 0 0 0,0 0 1 0 0,-1-1-1 0 0,1 1 0 0 0,0-1 0 0 0,-1 1 1 0 0,0 0-1 0 0,1-1 0 0 0,-1 3 0 0 0,0 37 8 0 0,-1-21-6 0 0,1-17-2 0 0,0 53 14 0 0,2 1-1 0 0,6 30-13 0 0,-3-39 13 0 0,-1 0-1 0 0,-3 10-12 0 0,0-6 184 0 0,5 35-184 0 0,-4-67 93 0 0,0 0 0 0 0,-2 0 0 0 0,-2 17-93 0 0,5 32 272 0 0,-2-14-95 0 0,-1-43-20 0 0,1-1-1 0 0,-1 1 0 0 0,-1 0 0 0 0,0 0 1 0 0,-2 4-157 0 0,3 4 491 0 0,1-18 12 0 0,-3-15-161 0 0,2 6-304 0 0,-5-24 27 0 0,2 0-1 0 0,2 0 1 0 0,1 0-1 0 0,1 0 1 0 0,2-8-65 0 0,24-97-1701 0 0,-25 129-7135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4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44 321 7232 0 0,'-1'-1'14'0'0,"0"0"1"0"0,0-1-1 0 0,0 1 1 0 0,0 0-1 0 0,0 0 0 0 0,1-1 1 0 0,-1 1-1 0 0,0-1 1 0 0,1 1-1 0 0,-1-1 1 0 0,1 1-1 0 0,-1-1 1 0 0,1 1-1 0 0,0-1 0 0 0,0 0-14 0 0,-8-37 343 0 0,6 30-274 0 0,1 4-53 0 0,0 1 1 0 0,1-1-1 0 0,0 0 1 0 0,0 1-1 0 0,0-1 1 0 0,0 0-1 0 0,1 1 0 0 0,-1-1 1 0 0,1 0-1 0 0,0 1 1 0 0,1-1-1 0 0,-1 1-16 0 0,4-7 12 0 0,0 0-1 0 0,1 0 0 0 0,5-8-11 0 0,12-22 5 0 0,-20 34 19 0 0,1 0 0 0 0,0 0 0 0 0,1 0 0 0 0,-1 1 1 0 0,1-1-1 0 0,0 1 0 0 0,1 0 0 0 0,-1 1 0 0 0,4-3-24 0 0,-5 5 49 0 0,0 0 0 0 0,1 0 1 0 0,-1 0-1 0 0,1 0 0 0 0,-1 1 0 0 0,1 0 0 0 0,0 0 0 0 0,0 0 0 0 0,0 0 0 0 0,0 1 1 0 0,0 0-1 0 0,1 0 0 0 0,-1 1 0 0 0,5-1-49 0 0,1 1 84 0 0,-8-1-56 0 0,1 1 0 0 0,-1 0 0 0 0,0 0 0 0 0,1 0 0 0 0,-1 0 0 0 0,0 0 0 0 0,1 1 1 0 0,-1 0-1 0 0,0 0 0 0 0,0 0 0 0 0,1 0 0 0 0,-1 0 0 0 0,0 0 0 0 0,2 2-28 0 0,9 7 44 0 0,-1 0 0 0 0,0 1-1 0 0,0 0 1 0 0,-2 1-1 0 0,1 0 1 0 0,-1 1 0 0 0,3 6-44 0 0,-3-4 100 0 0,-2 0 0 0 0,0 1 0 0 0,0 0 1 0 0,-2 1-1 0 0,0-1 0 0 0,-1 1 0 0 0,0 1 1 0 0,-2-1-1 0 0,0 1 0 0 0,-1 0 0 0 0,0 3-100 0 0,-3-14 24 0 0,0 1 0 0 0,0 0 1 0 0,0 0-1 0 0,-1 0 0 0 0,0 0 0 0 0,-1 0 0 0 0,1 0 0 0 0,-2-1 0 0 0,1 1 0 0 0,-1-1 0 0 0,0 1 0 0 0,-1-1 0 0 0,1 0 0 0 0,-1 0 0 0 0,-1-1 0 0 0,0 1 1 0 0,1-1-1 0 0,-2 0 0 0 0,0 1-24 0 0,-20 18 67 0 0,20-19-59 0 0,-1 0 1 0 0,0 0-1 0 0,1 0 0 0 0,-2-1 1 0 0,1 0-1 0 0,-6 3-8 0 0,-39 21 20 0 0,33-17-13 0 0,0-1 0 0 0,-1-1-1 0 0,0-1 1 0 0,-1-1-1 0 0,0 0 1 0 0,-7 0-7 0 0,15-4 9 0 0,0-1 1 0 0,0 2-1 0 0,-2 1-9 0 0,4-1 52 0 0,1-1-1 0 0,-1-1 1 0 0,-11 2-52 0 0,18-4-1380 0 0,4-1-5992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5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1 6128 0 0,'0'0'297'0'0,"-2"17"1398"0"0,2-9-1681 0 0,-1-1 1 0 0,0 1 0 0 0,-1-1-1 0 0,0 1 1 0 0,-2 6-15 0 0,-6 25 61 0 0,-9 46 51 0 0,10-52 81 0 0,2 1 0 0 0,-1 23-193 0 0,-1 6 470 0 0,5-37-150 0 0,0-1 0 0 0,2 19-320 0 0,0 4 281 0 0,1-31-227 0 0,0 1 0 0 0,1 0 1 0 0,1-1-1 0 0,2 5-54 0 0,-1-8 30 0 0,1 8 68 0 0,1-1 1 0 0,1 0-1 0 0,7 16-98 0 0,-4-12 128 0 0,-6-18-69 0 0,0 1 0 0 0,1-1 1 0 0,0 0-1 0 0,1 0 0 0 0,0 1-59 0 0,-1-2 16 0 0,-1-2 17 0 0,1 0 1 0 0,-1 1-1 0 0,1-1 1 0 0,0 0-1 0 0,1 0 0 0 0,-1-1 1 0 0,0 1-1 0 0,3 1-33 0 0,-6-5 16 0 0,1 1-1 0 0,0-1 1 0 0,0 0-1 0 0,0 1 0 0 0,0-1 1 0 0,0 1-1 0 0,-1-1 1 0 0,1 0-1 0 0,0 0 0 0 0,0 0 1 0 0,0 0-1 0 0,0 1 1 0 0,0-1-1 0 0,0 0 0 0 0,0-1 1 0 0,0 1-1 0 0,0 0 1 0 0,1 0-16 0 0,0-1 33 0 0,-1 0 1 0 0,1 1 0 0 0,0-1 0 0 0,0 0 0 0 0,-1 0 0 0 0,1-1 0 0 0,0 1 0 0 0,-1 0 0 0 0,1 0 0 0 0,-1-1 0 0 0,0 1 0 0 0,1-2-34 0 0,11-10-1493 0 0,-11 12-6067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5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6016 0 0,'2'0'10'0'0,"0"-1"134"0"0,0 1 0 0 0,1 0 1 0 0,-1 0-1 0 0,0 0 0 0 0,0 1 1 0 0,0-1-1 0 0,1 0 1 0 0,-1 1-1 0 0,0 0 0 0 0,0-1 1 0 0,0 1-1 0 0,0 0 0 0 0,0 0 1 0 0,0 0-1 0 0,0 0 0 0 0,0 0 1 0 0,0 1-145 0 0,0-1 85 0 0,0 0 1 0 0,-1 0-1 0 0,1 0 0 0 0,0 0 1 0 0,0-1-1 0 0,0 1 1 0 0,1 0-1 0 0,-1-1 0 0 0,0 0 1 0 0,2 1-86 0 0,-2-1 54 0 0,0 0-1 0 0,0 0 1 0 0,0 1 0 0 0,1-1 0 0 0,-1 1 0 0 0,0 0-1 0 0,0 0 1 0 0,0-1 0 0 0,0 1 0 0 0,0 0-1 0 0,-1 1 1 0 0,1-1 0 0 0,1 1-54 0 0,7 6 78 0 0,1 0-1 0 0,1 0 1 0 0,-1-1 0 0 0,5 1-78 0 0,-7-3-5 0 0,-1-1 0 0 0,1 2 0 0 0,-1-1 0 0 0,0 1 1 0 0,0 0-1 0 0,-1 1 0 0 0,0 0 0 0 0,2 1 5 0 0,20 27-30 0 0,-17-22 52 0 0,0 1 0 0 0,-1 1 1 0 0,-1-1-1 0 0,2 5-22 0 0,-5-4 87 0 0,1 1 25 0 0,1-1-1 0 0,1 1 1 0 0,0-2-1 0 0,1 1 1 0 0,6 5-112 0 0,-15-17 28 0 0,0 0 1 0 0,1 0-1 0 0,-1 1 0 0 0,-1-1 0 0 0,1 0 1 0 0,0 0-1 0 0,-1 1 0 0 0,0-1 0 0 0,1 1 1 0 0,-1 1-29 0 0,0-1 31 0 0,0-1 1 0 0,0 0 0 0 0,0 1 0 0 0,0-1 0 0 0,1 0-1 0 0,-1 0 1 0 0,1 0 0 0 0,0 0 0 0 0,0 0 0 0 0,0 0-1 0 0,1-1 1 0 0,-1 1 0 0 0,1 0-32 0 0,0-1 40 0 0,-1 0 0 0 0,0 1-1 0 0,0-1 1 0 0,0 0 0 0 0,0 1 0 0 0,-1-1 0 0 0,1 1-1 0 0,-1-1 1 0 0,1 1 0 0 0,-1 0 0 0 0,0-1 0 0 0,0 1-1 0 0,0 1-39 0 0,-1-3 6 0 0,1-1 0 0 0,-1 0-1 0 0,0 0 1 0 0,0 0-1 0 0,1 1 1 0 0,-1-1 0 0 0,0 0-1 0 0,0 0 1 0 0,1 0 0 0 0,-1 0-1 0 0,0 0 1 0 0,0 1-1 0 0,1-1 1 0 0,-1 0 0 0 0,0 0-1 0 0,1 0 1 0 0,-1 0 0 0 0,0 0-1 0 0,0 0 1 0 0,1 0-1 0 0,-1 0 1 0 0,0 0 0 0 0,1 0-1 0 0,-1 0 1 0 0,0 0 0 0 0,1 0-1 0 0,-1-1 1 0 0,0 1-1 0 0,0 0 1 0 0,1 0 0 0 0,-1 0-1 0 0,0 0 1 0 0,0 0 0 0 0,1-1-1 0 0,-1 1 1 0 0,0 0-1 0 0,0 0 1 0 0,1 0 0 0 0,-1-1-1 0 0,0 1 1 0 0,0 0 0 0 0,0 0-1 0 0,0-1 1 0 0,1 1-1 0 0,-1 0 1 0 0,0 0 0 0 0,0-1-1 0 0,0 1 1 0 0,0 0 0 0 0,0-1-6 0 0,0 1 73 0 0,0 0 3 0 0,0 0-8 0 0,0 0-1609 0 0,0 0-6447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6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360 1 6016 0 0,'2'23'2885'0'0,"-1"-20"-2787"0"0,0 0 0 0 0,-1 1 0 0 0,0-1 1 0 0,0 0-1 0 0,0 1 0 0 0,0-1 0 0 0,0 0 0 0 0,0 1 0 0 0,-1-1 1 0 0,0 0-1 0 0,0 0 0 0 0,0 1 0 0 0,0 0-98 0 0,-19 43-38 0 0,-15 43-123 0 0,29-73 117 0 0,-1-1 0 0 0,0 0-1 0 0,-2 0 1 0 0,0 0-1 0 0,0-1 1 0 0,-9 9 44 0 0,1 0-54 0 0,-2 14 41 0 0,16-30 14 0 0,0 0-1 0 0,-1 0 1 0 0,0-1 0 0 0,-4 6-1 0 0,-55 75 566 0 0,32-54-262 0 0,24-27-193 0 0,1 0 0 0 0,-1 0 0 0 0,1 1 0 0 0,1 0 1 0 0,-1 0-1 0 0,1 0 0 0 0,0 3-111 0 0,3-8 43 0 0,0 1 1 0 0,0-1-1 0 0,-1 0 1 0 0,1 0 0 0 0,0 0-1 0 0,-1-1 1 0 0,0 2-44 0 0,0-2 33 0 0,1 0 1 0 0,0 1-1 0 0,-1-1 1 0 0,1 1-1 0 0,0 0 1 0 0,1-1-1 0 0,-1 1 1 0 0,0 0-1 0 0,1 0-33 0 0,1 0-1304 0 0,0-3-6262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06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 2504 0 0,'0'1'146'0'0,"1"0"0"0"0,-1 0 0 0 0,1 0 0 0 0,-1 1 0 0 0,1-1 0 0 0,0 0 0 0 0,-1 0 0 0 0,1 0 0 0 0,0 0 0 0 0,0 0 0 0 0,-1 0 0 0 0,1 0 0 0 0,0 0-1 0 0,0-1 1 0 0,0 1 0 0 0,1 0-146 0 0,12 15 1421 0 0,-8-4-1125 0 0,1-1-1 0 0,0 1 1 0 0,1-2 0 0 0,1 1 0 0 0,-1-1 0 0 0,2 0-296 0 0,8 11-11 0 0,-3-4 13 0 0,-1 0 1 0 0,0 1 0 0 0,-1 1-1 0 0,-1 0 1 0 0,-1 1 0 0 0,6 16-3 0 0,-3-4-8 0 0,-5-10-2 0 0,-1 0-1 0 0,0 0 1 0 0,3 19 10 0 0,0 11 0 0 0,-6-32 33 0 0,0 1 0 0 0,-1 0 0 0 0,-2 0 0 0 0,0 1-1 0 0,-1-1 1 0 0,-1 0 0 0 0,-1 1 0 0 0,-2 8-33 0 0,-3 9 187 0 0,-2 0 0 0 0,-1-1 0 0 0,-2 0-1 0 0,-2-1 1 0 0,-8 14-187 0 0,6-18 156 0 0,5-11-24 0 0,-1 0 1 0 0,-1-1 0 0 0,-5 7-133 0 0,-10 14 195 0 0,14-22-1 0 0,0 0 1 0 0,-10 10-195 0 0,1-2 221 0 0,17-21-142 0 0,0-1-1 0 0,0 1 1 0 0,-1-1-1 0 0,0 0 1 0 0,0 0-1 0 0,0 0 1 0 0,-1-1-1 0 0,0 0 1 0 0,-3 1-79 0 0,6-4 95 0 0,-1 1-1 0 0,1-1 1 0 0,0 0 0 0 0,0 1 0 0 0,0 0 0 0 0,1 0 0 0 0,-1 0 0 0 0,1 0 0 0 0,-1 1 0 0 0,1-1 0 0 0,0 1 0 0 0,0 0 0 0 0,1 0-1 0 0,-1 0 1 0 0,1 0 0 0 0,-1 2-95 0 0,3-5 178 0 0,-15-1 555 0 0,15 0-10514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18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8432 0 0,'0'0'201'0'0,"0"0"4"0"0,0 0-3 0 0,0 0 51 0 0,0 0 215 0 0,0 0 57 0 0,0 0-2 0 0,0 0-56 0 0,0 0-237 0 0,1 6-51 0 0,1 1-109 0 0,-1-4-28 0 0,0 0 1 0 0,0 0 0 0 0,0 1-1 0 0,-1-1 1 0 0,1 0-1 0 0,-1 0 1 0 0,0 0 0 0 0,0 1-43 0 0,0-3 64 0 0,0-1 1 0 0,0 0-5 0 0,0 0-40 0 0,0 0-7 0 0,0 0-1 0 0,0 0 8 0 0,0 0-1 0 0,0 17-1452 0 0,0-17-6383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19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 5120 0 0,'0'0'497'0'0,"0"0"6"0"0,0 25 1255 0 0,-6 71-1678 0 0,6-73-85 0 0,-1 42-44 0 0,-4 32 49 0 0,3-54 459 0 0,2 38-459 0 0,1-26 909 0 0,-7-25-1160 0 0,6-30-6194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19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97 4216 0 0,'2'7'-4'0'0,"2"-11"158"0"0,6-5 647 0 0,-11 5 239 0 0,1 4-1023 0 0,0 0 1 0 0,0 0-1 0 0,0 0 0 0 0,0 0 1 0 0,0 0-1 0 0,0 0 0 0 0,0-1 1 0 0,0 1-1 0 0,-1 0 0 0 0,1 0 1 0 0,0 0-1 0 0,0 0 0 0 0,0 0 1 0 0,0-1-1 0 0,0 1 0 0 0,0 0 1 0 0,0 0-1 0 0,0 0 0 0 0,0 0 0 0 0,0-1 1 0 0,0 1-1 0 0,0 0 0 0 0,0 0 1 0 0,0 0-1 0 0,0 0 0 0 0,0-1 1 0 0,0 1-1 0 0,0 0 0 0 0,0 0 1 0 0,0 0-1 0 0,0 0 0 0 0,1 0 1 0 0,-1-1-1 0 0,0 1 0 0 0,0 0 1 0 0,0 0-1 0 0,0 0 0 0 0,0 0 1 0 0,0 0-1 0 0,0-1 0 0 0,1 1 1 0 0,-1 0-1 0 0,0 0 0 0 0,0 0 1 0 0,0 0-1 0 0,0 0 0 0 0,0 0 1 0 0,1 0-1 0 0,-1 0 0 0 0,0 0 1 0 0,0 0-1 0 0,0 0 0 0 0,0 0 0 0 0,0 0 1 0 0,1 0-1 0 0,-1 0 0 0 0,0 0 1 0 0,0 0-18 0 0,7-1 80 0 0,0 1 1 0 0,0-1 0 0 0,-1 0-1 0 0,1-1 1 0 0,0 1 0 0 0,3-3-81 0 0,2 1-1 0 0,1 0-1 0 0,0 1 1 0 0,7 0 1 0 0,17-3-12 0 0,58-9-49 0 0,-61 10 95 0 0,0-1-1 0 0,0-2 0 0 0,0-1 0 0 0,2-3-33 0 0,-30 9 48 0 0,1 1 1 0 0,-1 0-1 0 0,1 0 1 0 0,0 0 0 0 0,-1 1-1 0 0,1 0 1 0 0,-1 0-1 0 0,1 0 1 0 0,0 1-1 0 0,1 1-48 0 0,30 1-951 0 0,-17-3-4255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0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98 4720 0 0,'17'87'2289'0'0,"-3"46"-2408"0"0,-9-90 72 0 0,-3-32 33 0 0,-1 1-1 0 0,0 0 1 0 0,-1 0-1 0 0,0 5 15 0 0,0-10-2 0 0,0-1 0 0 0,0 1 0 0 0,1 0 0 0 0,0-1 1 0 0,0 1 1 0 0,3 28 0 0 0,-4-28-24 0 0,-1 21 380 0 0,1-27-320 0 0,0 0 0 0 0,0 0 0 0 0,-1 0 1 0 0,1 0-1 0 0,0 0 0 0 0,-1 0 0 0 0,1 0 0 0 0,-1 0 1 0 0,1 0-1 0 0,-1 0 0 0 0,1 0 0 0 0,-1 0 0 0 0,0 0 1 0 0,0 0-1 0 0,1 0 0 0 0,-1-1 0 0 0,0 1 0 0 0,0 0 1 0 0,0-1-1 0 0,-1 1-36 0 0,2 0 150 0 0,0-1-38 0 0,0 0-14 0 0,-13-20 996 0 0,7 3-1047 0 0,2-1 0 0 0,0 0 0 0 0,0 0 0 0 0,2 0 0 0 0,-1-13-47 0 0,0-6 31 0 0,-2 1 7 0 0,1 0-1 0 0,2 0 1 0 0,2 0 0 0 0,1 0 0 0 0,3-8-38 0 0,-1 33 2 0 0,0 0 0 0 0,1 0-1 0 0,0 0 1 0 0,1 0 0 0 0,0 1 0 0 0,2-3-2 0 0,1-4 9 0 0,-4 13-7 0 0,0 1 0 0 0,0-1 0 0 0,0 1 0 0 0,0-1 0 0 0,0 1 0 0 0,1 0 0 0 0,-1 1 1 0 0,1-1-1 0 0,0 1 0 0 0,0 0 0 0 0,4-1-2 0 0,1-1-1 0 0,-4 1-1 0 0,0 0-1 0 0,0 0 1 0 0,0 1-1 0 0,0 0 1 0 0,0 1-1 0 0,1-1 1 0 0,-1 1-1 0 0,1 1 1 0 0,-1-1-1 0 0,1 1 1 0 0,-1 0-1 0 0,3 0 3 0 0,33 3-96 0 0,-36-4 83 0 0,0 1 0 0 0,1 0 0 0 0,-1 0 0 0 0,0 1 0 0 0,0 0 0 0 0,0 0 0 0 0,0 0 0 0 0,0 1 0 0 0,0 0 0 0 0,0 0 0 0 0,0 0 0 0 0,1 2 13 0 0,8 8-36 0 0,-13-10 25 0 0,1 0 0 0 0,-1 0-1 0 0,1 0 1 0 0,0 0-1 0 0,-1 0 1 0 0,1 0 0 0 0,0-1-1 0 0,0 0 1 0 0,0 1 0 0 0,1-1 11 0 0,-3-1-9 0 0,1 1 0 0 0,-1-1 0 0 0,0 0 1 0 0,0 1-1 0 0,0-1 0 0 0,1 1 0 0 0,-1 0 0 0 0,0-1 1 0 0,0 1-1 0 0,0 0 0 0 0,0-1 0 0 0,0 1 0 0 0,0 0 1 0 0,0 0-1 0 0,0 0 0 0 0,-1 0 0 0 0,1 0 0 0 0,0 0 1 0 0,0 0-1 0 0,-1 0 0 0 0,1 0 0 0 0,-1 1 0 0 0,1-1 9 0 0,-1 1 2 0 0,1 0 0 0 0,-1 0 0 0 0,0 0-1 0 0,0 0 1 0 0,0 0 0 0 0,0 0-1 0 0,0 0 1 0 0,-1 1 0 0 0,1-1-1 0 0,0 0 1 0 0,-1 0 0 0 0,0 0-1 0 0,0 0-1 0 0,-3 8 52 0 0,0-1-1 0 0,-1 0 0 0 0,-1-1 1 0 0,1 1-1 0 0,-2 1-51 0 0,6-10 4 0 0,-15 20 162 0 0,-1-1 0 0 0,-6 6-166 0 0,-17 17 82 0 0,33-35-40 0 0,1 0 1 0 0,-1-1-1 0 0,-1 0 0 0 0,1-1 0 0 0,-6 4-42 0 0,-26 20 399 0 0,37-27-369 0 0,-1 0 1 0 0,1 0 0 0 0,-1-1-1 0 0,0 1 1 0 0,1-1 0 0 0,-1 1-1 0 0,0-1 1 0 0,0 0-1 0 0,0 0 1 0 0,0-1 0 0 0,0 1-1 0 0,-3 0-30 0 0,3-1 33 0 0,-2 6 173 0 0,5-6-191 0 0,0 0-1 0 0,-1 1 0 0 0,1-1 1 0 0,0 1-1 0 0,0-1 0 0 0,0 0 1 0 0,-1 1-1 0 0,1-1 0 0 0,0 0 1 0 0,0 0-1 0 0,-1 1 0 0 0,1-1 1 0 0,0 0-1 0 0,-1 1 0 0 0,1-1 1 0 0,0 0-1 0 0,-1 0 0 0 0,1 0 1 0 0,0 1-1 0 0,-1-1 0 0 0,1 0 1 0 0,-1 0-1 0 0,1 0 0 0 0,0 0 1 0 0,-1 0-1 0 0,1 0 0 0 0,-1 0 1 0 0,1 0-1 0 0,0 0 0 0 0,-1 0 1 0 0,1 0-1 0 0,-1 0-14 0 0,1 0 40 0 0,-4 0 13 0 0,4 0-49 0 0,0 0 1 0 0,0 0 0 0 0,0 0 0 0 0,-1 0 0 0 0,1 0 0 0 0,0 0 0 0 0,0 0 0 0 0,0 0 0 0 0,0-1 0 0 0,0 1 0 0 0,-1 0 0 0 0,1 0 0 0 0,0 0 0 0 0,0 0 0 0 0,0 0 0 0 0,0 0 0 0 0,-1 0-1 0 0,1 0 1 0 0,0 0 0 0 0,0 0 0 0 0,0 0 0 0 0,0 0 0 0 0,-1 0 0 0 0,1 0 0 0 0,0 0 0 0 0,0 0 0 0 0,0 0 0 0 0,0 1 0 0 0,-1-1 0 0 0,1 0 0 0 0,0 0 0 0 0,0 0 0 0 0,0 0 0 0 0,0 0-1 0 0,0 0 1 0 0,0 0 0 0 0,-1 0 0 0 0,1 1 0 0 0,0-1 0 0 0,0 0 0 0 0,0 0 0 0 0,0 0 0 0 0,0 0 0 0 0,0 0 0 0 0,0 1 0 0 0,0-1 0 0 0,0 0 0 0 0,0 0 0 0 0,0 0 0 0 0,0 0 0 0 0,-1 1-1 0 0,1-1 1 0 0,0 0 0 0 0,0 0 0 0 0,0 0 0 0 0,0 0 0 0 0,0 1 0 0 0,1-1 0 0 0,-1 0 0 0 0,0 0 0 0 0,0 0 0 0 0,0 0 0 0 0,0 1 0 0 0,0-1 0 0 0,0 0 0 0 0,0 0-5 0 0,3 4 7 0 0,-1 1 1 0 0,1-1-1 0 0,0 0 1 0 0,1 0-1 0 0,-1-1 1 0 0,1 1-1 0 0,0-1 1 0 0,0 1 0 0 0,2 0-8 0 0,7 8 8 0 0,-1-1-4 0 0,0-1 1 0 0,1 0-1 0 0,0-1 1 0 0,0 0-1 0 0,9 3-4 0 0,-13-8 3 0 0,0 0-1 0 0,0 0 1 0 0,0-1 0 0 0,0 0-1 0 0,0-1 1 0 0,1 0 0 0 0,0-1 0 0 0,-1 0-1 0 0,9 0-2 0 0,62-1-1500 0 0,-78 0-6046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1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5920 0 0,'1'-1'43'0'0,"0"0"-1"0"0,0 1 1 0 0,0-1 0 0 0,0 0-1 0 0,0 0 1 0 0,0 1 0 0 0,0-1-1 0 0,0 1 1 0 0,0-1 0 0 0,0 1 0 0 0,0-1-1 0 0,0 1 1 0 0,0 0 0 0 0,0 0-1 0 0,0-1 1 0 0,1 1 0 0 0,-1 0-1 0 0,0 0 1 0 0,0 0 0 0 0,0 0 0 0 0,0 0-1 0 0,1 1 1 0 0,-1-1 0 0 0,0 0-1 0 0,0 0 1 0 0,0 1 0 0 0,0-1-1 0 0,0 1 1 0 0,0-1 0 0 0,0 1 0 0 0,0-1-1 0 0,0 1 1 0 0,0 0 0 0 0,0 0-1 0 0,0-1 1 0 0,0 2-43 0 0,13 7 93 0 0,-1 1 0 0 0,0 1 0 0 0,-1 0 0 0 0,0 1 0 0 0,-1 0 0 0 0,9 12-93 0 0,5 11-62 0 0,22 38 62 0 0,-28-31-74 0 0,-16-34 131 0 0,1 0 0 0 0,0 0 1 0 0,0 0-1 0 0,0-1 0 0 0,1 1 0 0 0,0-1 1 0 0,4 4-58 0 0,2-1 197 0 0,-8-7-96 0 0,0 0-1 0 0,0-1 0 0 0,0 1 1 0 0,0 1-1 0 0,-1-1 1 0 0,3 3-101 0 0,-2-1 117 0 0,0 0 0 0 0,0 0 1 0 0,-1 1-1 0 0,1-1 0 0 0,-1 0 1 0 0,-1 1-1 0 0,2 5-117 0 0,6 5 321 0 0,-15-19-1593 0 0,5 3-5126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1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1 155 4816 0 0,'5'6'13'0'0,"-2"-3"45"0"0,0 0-1 0 0,0 0 1 0 0,0-1 0 0 0,0 1 0 0 0,0-1 0 0 0,4 2-58 0 0,-2-5 613 0 0,-5 1-606 0 0,0 0 0 0 0,0 0 1 0 0,0 0-1 0 0,0 0 0 0 0,0 0 0 0 0,0 0 0 0 0,1 0 1 0 0,-1 0-1 0 0,0 0 0 0 0,0 0 0 0 0,0 0 1 0 0,0-1-1 0 0,0 1 0 0 0,0 0 0 0 0,0 0 0 0 0,1 0 1 0 0,-1 0-1 0 0,0 0 0 0 0,0 0 0 0 0,0 0 1 0 0,0 0-1 0 0,0 0 0 0 0,0 0 0 0 0,1 0 1 0 0,-1 0-1 0 0,0 1 0 0 0,0-1 0 0 0,0 0 0 0 0,0 0 1 0 0,0 0-1 0 0,0 0 0 0 0,1 0 0 0 0,-1 0 1 0 0,0 0-1 0 0,0 0 0 0 0,0 0 0 0 0,0 0 0 0 0,0 0 1 0 0,0 0-1 0 0,0 1 0 0 0,0-1 0 0 0,0 0 1 0 0,0 0-1 0 0,1 0 0 0 0,-1 0 0 0 0,0 0 1 0 0,0 0-1 0 0,0 0 0 0 0,0 1 0 0 0,0-1 0 0 0,0 0 1 0 0,0 0-1 0 0,0 0 0 0 0,0 0 0 0 0,0 0 1 0 0,0 0-1 0 0,0 1 0 0 0,0-1 0 0 0,0 0 0 0 0,0 0-7 0 0,6 10 167 0 0,-1 1-1 0 0,0-1 0 0 0,0 1 1 0 0,2 7-167 0 0,7 18 10 0 0,45 95-150 0 0,-55-123 108 0 0,0 0 0 0 0,1-1 0 0 0,0 0 0 0 0,1 0 0 0 0,-1 0 0 0 0,1-1 0 0 0,1 0 0 0 0,-1 0 0 0 0,2 1 32 0 0,-3-4 6 0 0,-1-1-1 0 0,1 0 0 0 0,-1 0 1 0 0,1 0-1 0 0,0-1 0 0 0,-1 1 1 0 0,1-1-1 0 0,0 0 0 0 0,0-1 1 0 0,0 1-1 0 0,0-1 0 0 0,0 0 1 0 0,0 0-1 0 0,0 0 0 0 0,4-2-5 0 0,-6 2 102 0 0,0-1 0 0 0,1 0 0 0 0,-1 0 0 0 0,0-1 0 0 0,0 1 0 0 0,1-1 0 0 0,-1 1 0 0 0,-1-1 0 0 0,1 0 0 0 0,0 0 0 0 0,0 0 0 0 0,-1-1 0 0 0,1 1 0 0 0,-1-1 0 0 0,0 1 0 0 0,1-1-1 0 0,-1 0-101 0 0,1-3 129 0 0,0 1-1 0 0,0-1 0 0 0,0 0 1 0 0,0 0-1 0 0,-1-1 1 0 0,0 1-1 0 0,-1 0 0 0 0,2-7-128 0 0,-1-6 247 0 0,-1 0 0 0 0,0 0 0 0 0,-1 0 0 0 0,-1 0 0 0 0,-4-17-247 0 0,2 12 296 0 0,-2-1 1 0 0,-1 1-1 0 0,-1 0 0 0 0,-1 0 0 0 0,-1 0-296 0 0,5 12 228 0 0,0-1 0 0 0,1 0-1 0 0,1 0 1 0 0,0 0 0 0 0,0 0-1 0 0,1 0 1 0 0,1 0 0 0 0,1-1-228 0 0,2 8-1536 0 0,-2 6-7264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1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41 5920 0 0,'0'-41'4777'0'0,"-33"41"-3277"0"0,28 0-1457 0 0,0 0-1 0 0,-1 1 1 0 0,1-1 0 0 0,0 1 0 0 0,0 0-1 0 0,0 0 1 0 0,0 1 0 0 0,0-1-1 0 0,0 1 1 0 0,0 1 0 0 0,0-1 0 0 0,0 0-1 0 0,1 1 1 0 0,0 0 0 0 0,-1 0 0 0 0,1 0-1 0 0,0 1 1 0 0,0 0 0 0 0,1-1-1 0 0,-1 1 1 0 0,1 1 0 0 0,-1 0-43 0 0,2-2 11 0 0,0 0 0 0 0,0-1 0 0 0,0 1 0 0 0,0-1 0 0 0,0 0-1 0 0,0 0 1 0 0,-3 2-11 0 0,3-2 15 0 0,0-1 0 0 0,0 1-1 0 0,0 0 1 0 0,0 0 0 0 0,1 0-1 0 0,-1 0 1 0 0,0 0-1 0 0,1 0 1 0 0,0 1 0 0 0,-1-1-1 0 0,1 1-14 0 0,-3 13 30 0 0,0-1 0 0 0,1 0 0 0 0,1 1-1 0 0,1 0 1 0 0,0-1 0 0 0,1 1 0 0 0,1 0-1 0 0,1 5-29 0 0,-1 28 37 0 0,1-32-4 0 0,0-1 1 0 0,0 0 0 0 0,2 0-1 0 0,0-1 1 0 0,1 1-1 0 0,0-1 1 0 0,6 11-34 0 0,-10-25 1 0 0,3 10 13 0 0,-3-8-8 0 0,0 0 0 0 0,0 0 1 0 0,1 0-1 0 0,-1 0 0 0 0,1-1 0 0 0,-1 1 0 0 0,1 0 0 0 0,0-1 0 0 0,0 0 0 0 0,0 1 0 0 0,0-1-6 0 0,10 10 44 0 0,-10-9-39 0 0,0 0-1 0 0,0-1 1 0 0,1 0 0 0 0,-1 1 0 0 0,1-1 0 0 0,-1 0 0 0 0,1 0 0 0 0,0-1-1 0 0,0 1 1 0 0,0 0 0 0 0,0-1 0 0 0,0 0 0 0 0,1 1-5 0 0,4-1 3 0 0,1 1 1 0 0,0-1 0 0 0,1 0-1 0 0,-1-1 1 0 0,0 0-1 0 0,0-1 1 0 0,0 0-1 0 0,0 0 1 0 0,1-1-4 0 0,21-5 37 0 0,28-10-37 0 0,-45 12 2 0 0,-9 4 0 0 0,-1-1 1 0 0,1-1 0 0 0,-1 1 0 0 0,1-1 0 0 0,-1 1 0 0 0,0-1 0 0 0,3-3-3 0 0,18-12 20 0 0,-19 14-1783 0 0,-5 3-7114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1.8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7528 0 0,'0'0'0'0'0,"0"0"0"0"0,0-6 0 0 0,4 2 152 0 0,2 4 0 0 0,0-2 0 0 0,5-8 0 0 0,1 3-96 0 0,3 3 0 0 0,-7-2 0 0 0,12-2 0 0 0,9-7-56 0 0,0 3 0 0 0,2 2 0 0 0,8 0 0 0 0,-39 10-6272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2.5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15 163 4008 0 0,'-12'-3'631'0'0,"12"5"-410"0"0,0-4 184 0 0,0-4 250 0 0,0 5-469 0 0,0 1-118 0 0,0 0-33 0 0,0 3 2 0 0,-1 33 39 0 0,0-18-26 0 0,0 1 1 0 0,2 0-1 0 0,1 6-50 0 0,2 10 56 0 0,-3-18-31 0 0,1-1 0 0 0,0 1-1 0 0,1-1 1 0 0,1 1 0 0 0,0-1 0 0 0,1-1-1 0 0,5 10-24 0 0,-8-21 11 0 0,0 0-1 0 0,0 0 0 0 0,1 0 1 0 0,-1 0-1 0 0,1 0 0 0 0,0-1 0 0 0,0 0 1 0 0,0 1-1 0 0,0-1 0 0 0,1 0 0 0 0,0-1 1 0 0,-1 1-1 0 0,1 0 0 0 0,0-1 0 0 0,0 0 1 0 0,0 0-1 0 0,0 0 0 0 0,1-1 0 0 0,-1 1 1 0 0,0-1-1 0 0,1 0 0 0 0,-1 0 0 0 0,1-1 1 0 0,-1 1-1 0 0,1-1 0 0 0,-1 0 1 0 0,1 0-1 0 0,-1-1 0 0 0,1 1 0 0 0,0-1 1 0 0,-1 0-1 0 0,0 0 0 0 0,3-1-10 0 0,-1-1 14 0 0,0 0 1 0 0,0 0-1 0 0,0-1 0 0 0,0 0 0 0 0,-1 0 0 0 0,0 0 1 0 0,0-1-1 0 0,0 0 0 0 0,0 0 0 0 0,-1 0-14 0 0,42-56 308 0 0,-43 57-263 0 0,2-5 47 0 0,0 0 1 0 0,-1 0-1 0 0,0 0 1 0 0,0-1 0 0 0,-1 1-1 0 0,0-4-92 0 0,0 2 212 0 0,1 0-1 0 0,0 1 1 0 0,0-1-1 0 0,5-7-211 0 0,-9 17 29 0 0,1 1-1 0 0,-1-1 1 0 0,0 1-1 0 0,0-1 1 0 0,1 1 0 0 0,-1 0-1 0 0,0-1 1 0 0,1 1-1 0 0,-1-1 1 0 0,0 1 0 0 0,1 0-1 0 0,-1-1 1 0 0,1 1-1 0 0,-1 0 1 0 0,0-1-1 0 0,1 1 1 0 0,-1 0 0 0 0,1 0-1 0 0,-1 0 1 0 0,1-1-1 0 0,-1 1 1 0 0,1 0 0 0 0,-1 0-1 0 0,1 0 1 0 0,-1 0-1 0 0,1 0 1 0 0,-1 0 0 0 0,1 0-1 0 0,-1 0 1 0 0,1 0-1 0 0,-1 0 1 0 0,1 0-1 0 0,-1 0 1 0 0,1 0 0 0 0,-1 1-1 0 0,1-1 1 0 0,-1 0-1 0 0,1 0 1 0 0,-1 0 0 0 0,1 1-1 0 0,-1-1 1 0 0,1 0-1 0 0,-1 1 1 0 0,0-1 0 0 0,1 0-1 0 0,-1 1 1 0 0,0-1-1 0 0,1 0 1 0 0,-1 1 0 0 0,0-1-1 0 0,1 1 1 0 0,-1-1-1 0 0,0 1 1 0 0,0-1-1 0 0,1 1 1 0 0,-1-1 0 0 0,0 1-1 0 0,0-1 1 0 0,0 1-1 0 0,0-1 1 0 0,0 1-29 0 0,5 16 175 0 0,1 1 0 0 0,0-1 0 0 0,1-1 0 0 0,1 1 0 0 0,2 2-175 0 0,18 22 220 0 0,-3-7 101 0 0,-24-32-306 0 0,0-1 0 0 0,1 0 0 0 0,-1 0 0 0 0,0 1 0 0 0,1-1-1 0 0,-1 0 1 0 0,1 0 0 0 0,0 0 0 0 0,-1-1 0 0 0,1 1 0 0 0,0 0 0 0 0,-1-1 0 0 0,1 1 0 0 0,0-1 0 0 0,0 1 0 0 0,0-1-1 0 0,-1 0 1 0 0,1 0 0 0 0,0 0 0 0 0,0 0 0 0 0,0 0 0 0 0,0 0-15 0 0,1 0 13 0 0,1 0 0 0 0,0-1-1 0 0,-1 1 1 0 0,1-1 0 0 0,0 0 0 0 0,-1 0 0 0 0,0 0-1 0 0,1 0 1 0 0,-1-1 0 0 0,2 0-13 0 0,1-2 52 0 0,-1 0-1 0 0,0 0 1 0 0,0 0 0 0 0,0-1-1 0 0,0 1 1 0 0,-1-1-1 0 0,1 0 1 0 0,-1 0 0 0 0,-1-1-1 0 0,1 1 1 0 0,-1-1 0 0 0,0 0-1 0 0,0 0 1 0 0,0 0 0 0 0,0-4-52 0 0,0-2 60 0 0,0 0 0 0 0,-1 0 0 0 0,0-1 1 0 0,-1 1-1 0 0,-1-1 0 0 0,0 1 1 0 0,-1 0-1 0 0,0-1 0 0 0,0 1 0 0 0,-2-3-60 0 0,-2-38 124 0 0,4 47-102 0 0,-1-1-1 0 0,0 0 1 0 0,1 1-1 0 0,-2-1 1 0 0,1 1-1 0 0,-1 0 1 0 0,-3-7-22 0 0,-4-7 72 0 0,6 11-56 0 0,1 3 9 0 0,0 0 1 0 0,1 0-1 0 0,0 0 1 0 0,0 0-1 0 0,0 0 1 0 0,1 0-1 0 0,0-1 1 0 0,0 1-1 0 0,0-3-25 0 0,1 3-87 0 0,1-7 659 0 0,-1 12-636 0 0,0 1 0 0 0,0 0 0 0 0,1 0 0 0 0,-1-1-1 0 0,0 1 1 0 0,0 0 0 0 0,0 0 0 0 0,0-1 0 0 0,1 1-1 0 0,-1 0 1 0 0,0 0 0 0 0,0-1 0 0 0,1 1 0 0 0,-1 0-1 0 0,0 0 1 0 0,0 0 0 0 0,1 0 0 0 0,-1-1-1 0 0,0 1 1 0 0,0 0 0 0 0,1 0 0 0 0,-1 0 0 0 0,0 0-1 0 0,1 0 1 0 0,-1 0 0 0 0,0 0 0 0 0,1 0 0 0 0,-1 0-1 0 0,0 0 1 0 0,1 0 0 0 0,-1 0 64 0 0,2 0-9305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2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5320 0 0,'0'0'281'0'0,"0"0"6"0"0,0 2 698 0 0,0-1-979 0 0,0-1 0 0 0,0 0-1 0 0,0 1 1 0 0,0-1 0 0 0,0 0-1 0 0,0 0 1 0 0,0 1 0 0 0,0-1 0 0 0,0 0-1 0 0,1 0 1 0 0,-1 1 0 0 0,0-1-1 0 0,0 0 1 0 0,0 0 0 0 0,0 1 0 0 0,0-1-1 0 0,0 0 1 0 0,1 0 0 0 0,-1 1-1 0 0,0-1 1 0 0,0 0 0 0 0,0 0 0 0 0,1 0-1 0 0,-1 1 1 0 0,0-1 0 0 0,0 0-1 0 0,1 0 1 0 0,-1 0 0 0 0,0 0 0 0 0,0 0-1 0 0,1 0 1 0 0,-1 1 0 0 0,0-1-1 0 0,0 0 1 0 0,1 0 0 0 0,-1 0 0 0 0,0 0-1 0 0,1 0 1 0 0,-1 0 0 0 0,0 0-6 0 0,1 0 2 0 0,-1 0 1 0 0,0 0-1 0 0,1 0 0 0 0,-1 0 1 0 0,0 0-1 0 0,1 0 1 0 0,-1 0-1 0 0,0 0 0 0 0,0 0 1 0 0,1 1-1 0 0,-1-1 1 0 0,0 0-1 0 0,1 0 1 0 0,-1 0-1 0 0,0 0 0 0 0,0 1 1 0 0,1-1-1 0 0,-1 0 1 0 0,0 0-1 0 0,0 1 1 0 0,0-1-1 0 0,1 0 0 0 0,-1 0 1 0 0,0 1-1 0 0,0-1 1 0 0,0 0-1 0 0,0 1 1 0 0,1-1-1 0 0,-1 0 0 0 0,0 1 1 0 0,0-1-1 0 0,0 0 1 0 0,0 0-1 0 0,0 1 0 0 0,0-1 1 0 0,0 0-1 0 0,0 1 1 0 0,0-1-1 0 0,0 0 1 0 0,0 1-1 0 0,0-1 0 0 0,0 0 1 0 0,0 1-1 0 0,-1-1 1 0 0,1 0-1 0 0,0 1-2 0 0,-3 41 146 0 0,1 0 1 0 0,3 16-147 0 0,0-5 372 0 0,0-23-114 0 0,0-22-162 0 0,0 0 0 0 0,-1 0 0 0 0,0 0 1 0 0,-1 0-1 0 0,1 0 0 0 0,-2 5-96 0 0,1-13 10 0 0,1 1 1 0 0,0 0-1 0 0,0-1 1 0 0,-1 1-1 0 0,1 0 1 0 0,0 0-1 0 0,0-1 0 0 0,0 1 1 0 0,0 0-1 0 0,0-1 1 0 0,0 1-1 0 0,0 0 0 0 0,0 0 1 0 0,0-1-1 0 0,1 1 1 0 0,-1 0-1 0 0,0-1 0 0 0,0 1 1 0 0,1 0-1 0 0,-1-1 1 0 0,0 1-1 0 0,1-1 0 0 0,-1 1 1 0 0,0 0-1 0 0,1-1 1 0 0,-1 1-1 0 0,1-1 1 0 0,0 1-11 0 0,7 13 380 0 0,-7 22 762 0 0,-2-21-687 0 0,1-15-316 0 0,3-11-1406 0 0,-2 10-5779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3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4816 0 0,'2'1'37'0'0,"-1"0"1"0"0,1 1 0 0 0,0-1-1 0 0,-1 0 1 0 0,1 1-1 0 0,-1 0 1 0 0,1-1-1 0 0,-1 1 1 0 0,0 0-1 0 0,0-1 1 0 0,0 1 0 0 0,0 0-1 0 0,0 0 1 0 0,0 0-1 0 0,0 0 1 0 0,-1 0-1 0 0,1 0 1 0 0,-1 0 0 0 0,1 0-1 0 0,-1 1 1 0 0,0-1-1 0 0,0 0 1 0 0,0 0-1 0 0,0 0 1 0 0,0 0-1 0 0,0 0 1 0 0,-1 2-38 0 0,1-2 47 0 0,0 1 0 0 0,-1-1 0 0 0,1 1 0 0 0,1-1 0 0 0,-1 1 1 0 0,0-1-1 0 0,0 1 0 0 0,1-1 0 0 0,0 1 0 0 0,-1-1 0 0 0,1 0 0 0 0,0 1 0 0 0,0-1 0 0 0,0 0 0 0 0,1 0 0 0 0,-1 0 0 0 0,1 1-47 0 0,-1-1 41 0 0,0 0 0 0 0,0 0-1 0 0,-1-1 1 0 0,1 1-1 0 0,0 0 1 0 0,-1 0-1 0 0,0 0 1 0 0,1 0-1 0 0,-1 0 1 0 0,0 0-1 0 0,0 0 1 0 0,0 0 0 0 0,0 1-41 0 0,1 14 50 0 0,18 48 135 0 0,-8-35 16 0 0,-2 1 0 0 0,-2 1 1 0 0,-1-1-1 0 0,-1 1 0 0 0,-1 0 0 0 0,-2 1-201 0 0,-7-22 227 0 0,5-11-244 0 0,0 0-1 0 0,0 0 1 0 0,0 0-1 0 0,0 0 1 0 0,0 0-1 0 0,0 1 1 0 0,0-1-1 0 0,0 0 1 0 0,0 0-1 0 0,0 0 1 0 0,0 0-1 0 0,0 0 1 0 0,0 1-1 0 0,-1-1 1 0 0,1 0-1 0 0,0 0 1 0 0,0 0-1 0 0,0 0 1 0 0,0 0-1 0 0,0 0 1 0 0,0 0-1 0 0,0 1 1 0 0,0-1-1 0 0,0 0 1 0 0,-1 0-1 0 0,1 0 1 0 0,0 0-1 0 0,0 0 1 0 0,0 0-1 0 0,0 0 1 0 0,0 0-1 0 0,0 0 1 0 0,-1 0-1 0 0,1 0 1 0 0,0 0-1 0 0,0 0 1 0 0,0 0-1 0 0,0 0 1 0 0,0 0-1 0 0,-1 0 1 0 0,1 0-1 0 0,0 0 1 0 0,0 0-1 0 0,0 0 1 0 0,0 0-1 0 0,0 0 1 0 0,-1 0-1 0 0,1 0 1 0 0,0 0-1 0 0,0 0 1 0 0,0 0-1 0 0,0 0 1 0 0,0 0 17 0 0,0-1-5644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3.6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0 130 6520 0 0,'1'0'20'0'0,"0"1"1"0"0,-1-1 0 0 0,1 1 0 0 0,0-1-1 0 0,0 1 1 0 0,-1-1 0 0 0,1 0-1 0 0,0 0 1 0 0,0 1 0 0 0,0-1-1 0 0,-1 0 1 0 0,1 0 0 0 0,0 0 0 0 0,0 0-1 0 0,0 0 1 0 0,0 0 0 0 0,-1 0-1 0 0,1 0 1 0 0,0 0 0 0 0,0 0-1 0 0,0-1 1 0 0,-1 1 0 0 0,1 0-1 0 0,0-1 1 0 0,0 1 0 0 0,0 0 0 0 0,-1-1-1 0 0,1 1 1 0 0,0-1 0 0 0,-1 1-1 0 0,1-1 1 0 0,0 1 0 0 0,-1-1-1 0 0,1 0 1 0 0,-1 1 0 0 0,1-1-1 0 0,-1 0 1 0 0,1 1 0 0 0,-1-1 0 0 0,0 0-1 0 0,1 1 1 0 0,-1-2-21 0 0,15-14 484 0 0,-1 6-377 0 0,1 0 0 0 0,0 1 0 0 0,1 1 0 0 0,-1 0 0 0 0,1 1 0 0 0,1 1 0 0 0,0 1 0 0 0,7-2-107 0 0,22-7-328 0 0,-36 10 254 0 0,0 0 0 0 0,1 1 0 0 0,0 1 1 0 0,0 0-1 0 0,9-1 74 0 0,41 1-1234 0 0,-55 1-3636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4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1 4720 0 0,'5'6'285'0'0,"-10"-6"213"0"0,-1 0-288 0 0,6 0-117 0 0,-11 10 85 0 0,-58 62-58 0 0,21-25 48 0 0,27-27 110 0 0,16-16-214 0 0,1 0 0 0 0,-1 0 0 0 0,1 1 0 0 0,0-1 0 0 0,0 1 1 0 0,1-1-1 0 0,-1 1 0 0 0,1 0 0 0 0,0 1 0 0 0,1-1 0 0 0,-1 1 1 0 0,1-1-1 0 0,-2 6-64 0 0,1 0 75 0 0,0 0 1 0 0,-1 0-1 0 0,0-1 1 0 0,-1 1-1 0 0,-4 6-75 0 0,6-11 38 0 0,0 1-1 0 0,0 0 1 0 0,1 0-1 0 0,0 0 1 0 0,0 1 0 0 0,1-1-1 0 0,0 0 1 0 0,0 1-1 0 0,0-1 1 0 0,1 6-38 0 0,1 1 54 0 0,0-1 0 0 0,0 1 0 0 0,1 0 1 0 0,1-1-1 0 0,1 4-54 0 0,-3-13 18 0 0,0-1 0 0 0,1 1 0 0 0,-1-1 0 0 0,0 0 0 0 0,1 0 0 0 0,0 1 1 0 0,0-1-1 0 0,0 0 0 0 0,0-1 0 0 0,0 1 0 0 0,0 0 0 0 0,1-1 0 0 0,-1 1 0 0 0,1-1 0 0 0,0 0 1 0 0,0 0-1 0 0,0 0 0 0 0,2 1-18 0 0,0-1 38 0 0,-1 0 0 0 0,1 0 0 0 0,0-1-1 0 0,0 0 1 0 0,1 0 0 0 0,-1 0 0 0 0,0-1 0 0 0,0 1 0 0 0,0-1 0 0 0,0 0 0 0 0,5-1-38 0 0,8-3 65 0 0,0 1-1 0 0,0-2 1 0 0,-1 0-1 0 0,0-2 1 0 0,0 1-1 0 0,13-9-64 0 0,-18 9-212 0 0,-1 0-1 0 0,1-2 1 0 0,-1 1-1 0 0,-1-1 1 0 0,9-9 212 0 0,-18 16-6060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4.3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5824 0 0,'2'0'0'0'0,"4"0"0"0"0,5 0 0 0 0,3-6 328 0 0,-1 0 16 0 0,-3-3-16 0 0,13 1 16 0 0,1-2-112 0 0,3 0 16 0 0,0-1-8 0 0,2 3 0 0 0,0-2-48 0 0,-2 4-8 0 0,-1 6 8 0 0,10-5-8 0 0,1-1-168 0 0,-13 4 0 0 0,-1-2-6704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24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1 354 4120 0 0,'0'0'465'0'0,"1"0"-201"0"0,0 0 0 0 0,0-1 0 0 0,1 1 1 0 0,-1-1-1 0 0,0 1 0 0 0,0-1 0 0 0,0 0 0 0 0,0 0 0 0 0,0 1 0 0 0,0-1 0 0 0,0 0 0 0 0,0 0 0 0 0,0 0 0 0 0,0-1-264 0 0,-3-50 369 0 0,0 34-153 0 0,1 0-1 0 0,1 0 0 0 0,1-7-215 0 0,1-11 332 0 0,-1 22-132 0 0,-1 1 0 0 0,2-1 0 0 0,0 1 0 0 0,1-4-200 0 0,-2 13 79 0 0,0 0 0 0 0,0 1-1 0 0,1-1 1 0 0,-1 1 0 0 0,1-1-1 0 0,0 1 1 0 0,0 0 0 0 0,0-1-1 0 0,0 1 1 0 0,1 0-1 0 0,-1 0 1 0 0,1 1 0 0 0,0-1-1 0 0,0 0 1 0 0,0 1 0 0 0,0 0-1 0 0,1-1-78 0 0,7-6 411 0 0,-10 8-380 0 0,0 0 0 0 0,0 0 1 0 0,0 0-1 0 0,0 0 0 0 0,0 1 0 0 0,0-1 0 0 0,0 0 0 0 0,0 1 0 0 0,1-1 0 0 0,-1 0 0 0 0,0 1 0 0 0,0 0 0 0 0,1-1 0 0 0,-1 1 0 0 0,0 0 0 0 0,0-1 0 0 0,1 1 1 0 0,-1 0-1 0 0,1 0-31 0 0,8 0 214 0 0,-7-1-186 0 0,1 1 0 0 0,-1 0 0 0 0,0 0 0 0 0,0 0 0 0 0,0 0 0 0 0,0 1 0 0 0,0-1-1 0 0,1 1 1 0 0,-1 0 0 0 0,0-1 0 0 0,0 1 0 0 0,0 1 0 0 0,-1-1 0 0 0,1 0-1 0 0,0 1 1 0 0,0 0 0 0 0,-1-1 0 0 0,1 1 0 0 0,-1 0 0 0 0,1 0 0 0 0,1 2-28 0 0,10 13 60 0 0,0 0 0 0 0,-1 0 0 0 0,-1 2 0 0 0,4 7-60 0 0,22 31 113 0 0,21 44 30 0 0,-34-62-123 0 0,-22-32-16 0 0,1 0 1 0 0,0 0-1 0 0,0-1 1 0 0,0 1-1 0 0,1-1 1 0 0,0-1-1 0 0,1 1 1 0 0,-1 0-1 0 0,1-1 1 0 0,3 2-5 0 0,1 1 5 0 0,-9-7-5 0 0,-1 0 0 0 0,1-1 1 0 0,-1 1-1 0 0,1-1 0 0 0,-1 1 0 0 0,1 0 0 0 0,-1-1 1 0 0,1 1-1 0 0,0-1 0 0 0,-1 1 0 0 0,1-1 1 0 0,0 0-1 0 0,-1 1 0 0 0,1-1 0 0 0,0 0 1 0 0,-1 1-1 0 0,1-1 0 0 0,0 0 0 0 0,0 0 1 0 0,-1 0-1 0 0,1 0 0 0 0,0 0 0 0 0,0 0 1 0 0,0 0-1 0 0,-1 0 0 0 0,1 0 0 0 0,0 0 1 0 0,0 0-1 0 0,0 0 0 0 0,-1 0 0 0 0,1-1 1 0 0,0 1-1 0 0,-1 0 0 0 0,1-1 0 0 0,0 1 1 0 0,0 0-1 0 0,-1-1 0 0 0,1 1 0 0 0,-1-1 0 0 0,1 1 1 0 0,0-1-1 0 0,-1 1 0 0 0,1-1 0 0 0,-1 0 1 0 0,1 1-1 0 0,-1-1 0 0 0,9-8 5 0 0,-6 7-3 0 0,-1 0 0 0 0,1-1 0 0 0,-1 1 0 0 0,0-1 0 0 0,1 0-1 0 0,-1 1 1 0 0,0-1 0 0 0,-1 0 0 0 0,1 0 0 0 0,0-1-2 0 0,12-24 26 0 0,-11 24-21 0 0,-1 1 1 0 0,0-1 0 0 0,0-1 0 0 0,0 1-1 0 0,0 0 1 0 0,-1 0 0 0 0,0-1 0 0 0,0 1-1 0 0,0-1 1 0 0,0 1 0 0 0,0-1 0 0 0,-1-1-6 0 0,-1-57 265 0 0,-8-54-265 0 0,4 82 88 0 0,2 14 88 0 0,0-1 1 0 0,1-11-177 0 0,2 32 44 0 0,0 1-9 0 0,0-6-1718 0 0,0 6-7875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1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236 0 4816 0 0,'-1'15'224'0'0,"-1"-1"0"0"0,-1 1 0 0 0,0-1 0 0 0,-1 0 0 0 0,0 0 0 0 0,-1 0 0 0 0,-2 3-224 0 0,-4 12 192 0 0,1-7-185 0 0,0-1-1 0 0,-2 0 1 0 0,0 0 0 0 0,-1-1 0 0 0,-10 10-7 0 0,5-5 27 0 0,0 0 1 0 0,-9 22-28 0 0,26-46 3 0 0,0 0 1 0 0,0 1-1 0 0,0-1 0 0 0,0 0 0 0 0,0 0 0 0 0,0 0 1 0 0,-1 0-1 0 0,1 0 0 0 0,0 0 0 0 0,-1 0 0 0 0,1 0 1 0 0,0 0-1 0 0,-1-1 0 0 0,-1 1-3 0 0,2 0 7 0 0,0-1 0 0 0,0 0 1 0 0,0 1-1 0 0,0-1 0 0 0,0 1 0 0 0,0-1 0 0 0,0 1 1 0 0,0 0-1 0 0,0-1 0 0 0,0 1 0 0 0,0 0 0 0 0,1-1 0 0 0,-1 1 1 0 0,0 0-1 0 0,0 0 0 0 0,1 0 0 0 0,-1 0 0 0 0,0 0 1 0 0,1 0-1 0 0,-1 0 0 0 0,1 0 0 0 0,0 0 0 0 0,-1 0 1 0 0,1 0-1 0 0,0 0 0 0 0,-1 0 0 0 0,1 0 0 0 0,0 1 0 0 0,0-1-7 0 0,0-1-22 0 0,0 1 0 0 0,0-1-1 0 0,0 1 1 0 0,-1-1-1 0 0,1 1 1 0 0,0-1-1 0 0,0 0 1 0 0,0 1 0 0 0,-1-1-1 0 0,1 1 1 0 0,0-1-1 0 0,-1 0 1 0 0,1 1-1 0 0,0-1 1 0 0,-1 0 0 0 0,1 1-1 0 0,0-1 1 0 0,-1 0-1 0 0,1 0 1 0 0,-1 1-1 0 0,1-1 1 0 0,0 0 0 0 0,-1 0-1 0 0,1 0 1 0 0,-1 0-1 0 0,1 0 1 0 0,-1 1-1 0 0,1-1 1 0 0,-1 0 0 0 0,1 0-1 0 0,-1 0 1 0 0,1 0-1 0 0,0 0 1 0 0,-1 0 22 0 0,1 0-4404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3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2808 0 0,'0'0'351'0'0,"0"0"-5"0"0,0 0 6 0 0,0 0 8 0 0,0 0 7 0 0,0 0 1 0 0,0 0 1 0 0,0 0 14 0 0,0 0 34 0 0,0 0 14 0 0,0 0-1 0 0,0 0-31 0 0,0 0-108 0 0,0 0-29 0 0,6 4-2 0 0,-2-2-231 0 0,0 0 24 0 0,0 1 1 0 0,0-1 0 0 0,0 1-1 0 0,0 0 1 0 0,-1 0-1 0 0,1 0 1 0 0,-1 1-1 0 0,0-1 1 0 0,0 1 0 0 0,0 0-1 0 0,0 0 1 0 0,-1 0-1 0 0,1 0 1 0 0,-1 0-1 0 0,1 3-53 0 0,8 36 276 0 0,-1 2-1 0 0,-2-1 0 0 0,0 27-275 0 0,4 18 421 0 0,12 37 802 0 0,-23-123-1140 0 0,-1 0-1 0 0,0-1 1 0 0,0 1 0 0 0,-1 0 0 0 0,1 0 0 0 0,0-1 0 0 0,-1 1 0 0 0,0 0 0 0 0,0 1-83 0 0,-3 18 268 0 0,4-21-241 0 0,0-1 4 0 0,0 0 2 0 0,0 0 4 0 0,-1-1-43 0 0,-1 1-1 0 0,1 0 1 0 0,0-1 0 0 0,0 1-1 0 0,0-1 1 0 0,0 1 0 0 0,0-1-1 0 0,1 1 1 0 0,-1-1-1 0 0,0 0 1 0 0,0 1 0 0 0,0-1-1 0 0,0 0 1 0 0,1 0-1 0 0,-1 0 1 0 0,0 1 0 0 0,1-1-1 0 0,-1 0 1 0 0,0 0-1 0 0,1 0 1 0 0,0 0 0 0 0,-1 0 6 0 0,-10-25-901 0 0,10 21-28 0 0,-1 0-6699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3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 5320 0 0,'5'-2'93'0'0,"0"0"1"0"0,0 0-1 0 0,1 1 1 0 0,-1 0 0 0 0,0 0-1 0 0,1 0 1 0 0,-1 1-1 0 0,5-1-93 0 0,-3 1 120 0 0,-1 0 1 0 0,0-1-1 0 0,0 0 1 0 0,0 0-1 0 0,1 0 0 0 0,4-3-120 0 0,18-8 267 0 0,-15 6-260 0 0,0 0 1 0 0,0 1 0 0 0,0 1 0 0 0,1 0 0 0 0,10-1-8 0 0,145-20-32 0 0,-163 24 74 0 0,0 0 1 0 0,0 1-1 0 0,0 0 0 0 0,0 1 1 0 0,0 0-1 0 0,0 0 0 0 0,0 0 1 0 0,0 1-1 0 0,-1 0 0 0 0,1 0 1 0 0,0 1-1 0 0,2 1-42 0 0,-4-2 43 0 0,1 1-1 0 0,-1 0 0 0 0,0 0 1 0 0,0 0-1 0 0,-1 1 1 0 0,1-1-1 0 0,-1 1 1 0 0,1 0-1 0 0,-1 1 1 0 0,0-1-1 0 0,-1 1 1 0 0,1-1-1 0 0,-1 1 0 0 0,3 5-42 0 0,-5-3 83 0 0,0 0 0 0 0,0 0 0 0 0,0 1 0 0 0,-1-1 0 0 0,0 0 0 0 0,-1 0 0 0 0,0 0 0 0 0,-1 5-83 0 0,2-8 35 0 0,0-1 0 0 0,-1 1 0 0 0,0-1 0 0 0,0 0-1 0 0,0 1 1 0 0,0-1 0 0 0,0 0 0 0 0,-1 0 0 0 0,1 0-1 0 0,-1 0 1 0 0,0 0 0 0 0,0 0 0 0 0,0 0 0 0 0,0-1-1 0 0,-2 2-34 0 0,-2 0 51 0 0,0 1 0 0 0,0-2 0 0 0,0 1-1 0 0,0-1 1 0 0,-1 0 0 0 0,-4 2-51 0 0,-7 3 124 0 0,0 2-1 0 0,-14 10-123 0 0,-17 10 144 0 0,-69 29 10 0 0,115-58-155 0 0,-1 1 0 0 0,0-1 0 0 0,-1 0 0 0 0,1 0 0 0 0,0-1-1 0 0,0 1 1 0 0,0-1 0 0 0,0 0 0 0 0,0 0 0 0 0,-1 0 0 0 0,1-1 0 0 0,0 1-1 0 0,0-1 1 0 0,-1 0 1 0 0,-29-3-26 0 0,27 3-1245 0 0,7 0-5082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4.3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102 9 4312 0 0,'-18'-5'814'0'0,"18"5"-760"0"0,-1-1 1 0 0,0 1-1 0 0,0 0 0 0 0,1-1 1 0 0,-1 1-1 0 0,0 0 0 0 0,0-1 1 0 0,0 1-1 0 0,1 0 0 0 0,-1 0 1 0 0,0 0-1 0 0,0 0 0 0 0,0 0 0 0 0,1 0 1 0 0,-1 0-1 0 0,0 0 0 0 0,0 0 1 0 0,0 0-1 0 0,0 0 0 0 0,1 0 1 0 0,-1 0-1 0 0,0 1 0 0 0,0-1 1 0 0,0 0-1 0 0,1 1 0 0 0,-1-1 1 0 0,0 1-1 0 0,1-1 0 0 0,-1 1 1 0 0,0-1-1 0 0,1 1 0 0 0,-1-1 1 0 0,0 1-1 0 0,1 0 0 0 0,-1-1 0 0 0,1 1 1 0 0,-1 0-55 0 0,-4 7-36 0 0,1-1 0 0 0,-1 1 0 0 0,2 1 0 0 0,-1-1-1 0 0,1 0 1 0 0,0 3 36 0 0,-7 15-101 0 0,6-13 97 0 0,0 1 0 0 0,1-1 0 0 0,0 1 0 0 0,1 0 0 0 0,1 0 0 0 0,-1 9 4 0 0,2 1-303 0 0,1 1 0 0 0,1 0 0 0 0,1 4 303 0 0,-2-24-4213 0 0</inkml:trace>
  <inkml:trace contextRef="#ctx0" brushRef="#br0" timeOffset="1">46 388 6864 0 0,'2'6'0'0'0,"13"11"0"0"0,-7-1 0 0 0,0-8 0 0 0,-6 1 0 0 0,2-3 0 0 0,-2 0 0 0 0,7-2 0 0 0,-3-2 8 0 0,0 2 0 0 0,0-2 0 0 0,0 4 64 0 0,1-1 8 0 0,1-1-8 0 0,4-2 8 0 0,1-2-40 0 0,-3-2-8 0 0,-10 2-5488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4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3912 0 0,'10'9'395'0'0,"1"-1"-1"0"0,0 0 1 0 0,0-1-1 0 0,1 1-394 0 0,25 17 942 0 0,81 62-308 0 0,-63-42-234 0 0,-41-34-64 0 0,-1 0-1 0 0,-1 1 1 0 0,2 3-336 0 0,2 1 457 0 0,-15-15-416 0 0,0 0 0 0 0,0 0 0 0 0,0 0-1 0 0,0 0 1 0 0,-1 0 0 0 0,1 0 0 0 0,0 1 0 0 0,0-1-1 0 0,-1 0 1 0 0,1 0 0 0 0,-1 1 0 0 0,1-1-1 0 0,-1 0 1 0 0,0 1 0 0 0,1-1 0 0 0,-1 0 0 0 0,0 1-1 0 0,0-1 1 0 0,0 0 0 0 0,0 1 0 0 0,0-1-1 0 0,0 0 1 0 0,0 1-41 0 0,0 4 13 0 0,0 0-1089 0 0,0-6-5217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5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1 5624 0 0,'1'14'416'0'0,"-1"-12"-253"0"0,0 0 0 0 0,1 0 0 0 0,-1 1 0 0 0,0-1 0 0 0,0 0 0 0 0,-1 0 0 0 0,1 0 0 0 0,0 0 0 0 0,-1 1 0 0 0,1-1-1 0 0,-1 0 1 0 0,0 0 0 0 0,0 1-163 0 0,-9 30 652 0 0,3-20-635 0 0,0 0-1 0 0,-2-1 0 0 0,1 0 1 0 0,-10 10-17 0 0,7-9 12 0 0,0 0 0 0 0,2 1 0 0 0,-1 2-12 0 0,-29 39-11 0 0,30-43 4 0 0,-3 6-16 0 0,10-16 19 0 0,1 1-1 0 0,-1-1 1 0 0,1 1-1 0 0,-1-1 0 0 0,0 0 1 0 0,0 0-1 0 0,0 0 1 0 0,0 0-1 0 0,0 0 0 0 0,0-1 1 0 0,0 1-1 0 0,-1-1 1 0 0,1 1-1 0 0,-1-1 0 0 0,1 0 5 0 0,0 0-7 0 0,1 0-1 0 0,-1 0 0 0 0,1 0 0 0 0,-1 0 0 0 0,1 0 1 0 0,0 1-1 0 0,0-1 0 0 0,0 0 0 0 0,0 1 0 0 0,0-1 0 0 0,-1 2 8 0 0,-9 9-35 0 0,6-7 31 0 0,5-4 4 0 0,0-1 0 0 0,0 0-1 0 0,0 1 1 0 0,0-1 0 0 0,-1 0 0 0 0,1 0 0 0 0,0 0-1 0 0,0 1 1 0 0,-1-1 0 0 0,1 0 0 0 0,0 0 0 0 0,0 0 0 0 0,-1 1-1 0 0,1-1 1 0 0,0 0 0 0 0,-1 0 0 0 0,1 0 0 0 0,0 0 0 0 0,0 0-1 0 0,-1 0 1 0 0,1 0 0 0 0,0 0 0 0 0,-1 0 0 0 0,1 0-1 0 0,0 0 1 0 0,-1 0 0 0 0,1 0 0 0 0,0 0 0 0 0,-1 0 0 0 0,1 0-5 0 0,0 0-1 0 0,0 0 1 0 0,-1 0 0 0 0,1 0 0 0 0,0 0 0 0 0,0 0 0 0 0,0 0-1 0 0,-1 0 1 0 0,1 1 0 0 0,0-1 0 0 0,0 0 0 0 0,0 0-1 0 0,-1 0 1 0 0,1 0 0 0 0,0 0 0 0 0,0 0 0 0 0,0 1 0 0 0,0-1-1 0 0,-1 0 1 0 0,1 0 0 0 0,0 0 0 0 0,0 0 0 0 0,0 1 0 0 0,0-1-1 0 0,0 0 1 0 0,0 0 0 0 0,0 0 0 0 0,-1 1 0 0 0,1-1-1 0 0,0 0 1 0 0,0 0 0 0 0,0 1 0 0 0,0-1 0 0 0,0 0 0 0 0,0 0-1 0 0,0 0 1 0 0,0 1 0 0 0,0-1 0 0 0,0 0 0 0 0,0 0 0 0 0,0 1-1 0 0,1-1 1 0 0,-1 0 0 0 0,0 0 0 0 0,0 0 5 0 0,0 2-853 0 0,0-1-4573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5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4616 0 0,'2'1'14'0'0,"0"-1"0"0"0,-1 1 0 0 0,1 0 0 0 0,-1 0 0 0 0,1 0-1 0 0,-1 0 1 0 0,1 0 0 0 0,-1 0 0 0 0,0 0 0 0 0,0 0 0 0 0,1 1 0 0 0,-1-1 0 0 0,0 0 0 0 0,0 1 0 0 0,0-1 0 0 0,0 1 0 0 0,-1-1 0 0 0,1 1 0 0 0,0 1-14 0 0,1-1 31 0 0,-1 1 0 0 0,0-1 0 0 0,1 0 0 0 0,0 1 0 0 0,0-1 0 0 0,0 0 0 0 0,0 0 0 0 0,1 2-31 0 0,55 34 911 0 0,-43-26-826 0 0,0 1 0 0 0,14 15-85 0 0,-21-20 4 0 0,0 1 44 0 0,-1 1-1 0 0,1 0 1 0 0,-2 1-1 0 0,1-1 1 0 0,-1 1-1 0 0,-1 0 0 0 0,0 1 1 0 0,-1 0-1 0 0,2 7-47 0 0,-4-12 101 0 0,-1 1 0 0 0,0-1-1 0 0,-1 1 1 0 0,0-1 0 0 0,0 1-1 0 0,0-1 1 0 0,-1 1 0 0 0,0-1-1 0 0,-2 7-100 0 0,-21 67 1061 0 0,21-71-956 0 0,0-5-35 0 0,1 1 1 0 0,-1-1-1 0 0,0 0 0 0 0,-1 0 0 0 0,1 0 1 0 0,-1-1-1 0 0,0 1 0 0 0,0-1 0 0 0,0 0 1 0 0,-1 0-1 0 0,-3 2-70 0 0,-23 24 548 0 0,26-25-437 0 0,0 1 0 0 0,0-2 0 0 0,-1 1 0 0 0,0 0-1 0 0,0-1 1 0 0,0 0 0 0 0,-1-1 0 0 0,1 0 0 0 0,-1 1-111 0 0,1-1 116 0 0,-8 0-1147 0 0,14-3-6198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5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4008 0 0,'0'1'22'0'0,"0"-1"0"0"0,0 0 1 0 0,0 1-1 0 0,0-1 0 0 0,0 1 0 0 0,0-1 0 0 0,0 0 1 0 0,0 1-1 0 0,0-1 0 0 0,1 1 0 0 0,-1-1 0 0 0,0 0 1 0 0,0 1-1 0 0,0-1 0 0 0,1 0 0 0 0,-1 0 0 0 0,0 1 1 0 0,1-1-1 0 0,-1 0 0 0 0,0 1 0 0 0,0-1 0 0 0,1 0 1 0 0,-1 0-1 0 0,0 0 0 0 0,1 1 0 0 0,-1-1 1 0 0,1 0-1 0 0,-1 0 0 0 0,0 0 0 0 0,1 0 0 0 0,-1 0 1 0 0,0 0-1 0 0,1 0 0 0 0,-1 0 0 0 0,1 0 0 0 0,-1 0 1 0 0,0 0-1 0 0,1 0 0 0 0,-1 0 0 0 0,1 0 0 0 0,-1 0 1 0 0,0 0-1 0 0,1 0 0 0 0,-1 0 0 0 0,0 0 1 0 0,1-1-1 0 0,-1 1 0 0 0,0 0 0 0 0,1 0 0 0 0,-1 0 1 0 0,0-1-1 0 0,1 1 0 0 0,-1 0-22 0 0,0-1 17 0 0,0 1-1 0 0,1 0 1 0 0,-1 0-1 0 0,0 0 1 0 0,0 0-1 0 0,0 0 1 0 0,0-1 0 0 0,0 1-1 0 0,0 0 1 0 0,1 0-1 0 0,-1 0 1 0 0,0 0 0 0 0,0 0-1 0 0,0 0 1 0 0,0 0-1 0 0,0 0 1 0 0,1 0-1 0 0,-1 0 1 0 0,0 0 0 0 0,0 0-1 0 0,0-1 1 0 0,0 1-1 0 0,1 0 1 0 0,-1 0 0 0 0,0 0-1 0 0,0 0 1 0 0,0 0-1 0 0,0 1 1 0 0,1-1-1 0 0,-1 0 1 0 0,0 0 0 0 0,0 0-1 0 0,0 0 1 0 0,0 0-1 0 0,1 0 1 0 0,-1 0 0 0 0,0 0-1 0 0,0 0 1 0 0,0 0-1 0 0,0 0 1 0 0,0 0-1 0 0,1 1 1 0 0,-1-1 0 0 0,0 0-1 0 0,0 0 1 0 0,0 0-17 0 0,14 19 1232 0 0,-12-17-1221 0 0,0 0-1 0 0,0 0 1 0 0,-1 0-1 0 0,1 0 1 0 0,-1 0-1 0 0,1 0 1 0 0,-1 0-1 0 0,0 0 1 0 0,0 1-1 0 0,0-1 1 0 0,0 0-1 0 0,-1 1 1 0 0,1-1-1 0 0,-1 1 0 0 0,1-1 1 0 0,-1 1-1 0 0,0 0-10 0 0,13 100 695 0 0,-13-98-654 0 0,0 0 0 0 0,0 0 0 0 0,1-1 0 0 0,-1 1 0 0 0,1 0 0 0 0,1-1 0 0 0,-1 1 0 0 0,1-1 0 0 0,0 3-41 0 0,0-2 104 0 0,-1 1-1 0 0,0-1 0 0 0,0 0 0 0 0,-1 1 0 0 0,1-1 0 0 0,-1 0 0 0 0,-1 1 0 0 0,1-1 1 0 0,-1 2-104 0 0,0 12 218 0 0,1-18-240 0 0,1-1 1 0 0,-1 1-1 0 0,0 0 1 0 0,0-1-1 0 0,1 1 1 0 0,-1-1-1 0 0,0 1 0 0 0,1-1 1 0 0,-1 1-1 0 0,0-1 1 0 0,1 1-1 0 0,-1-1 1 0 0,1 1-1 0 0,-1-1 0 0 0,1 0 1 0 0,-1 1-1 0 0,1-1 1 0 0,-1 0-1 0 0,1 1 22 0 0,0-1-665 0 0,0 1-5413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6.1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40 1800 0 0,'1'8'785'0'0,"-1"-12"952"0"0,1 3-1650 0 0,-1 1 1 0 0,0-1 0 0 0,0 1-1 0 0,0-1 1 0 0,0 0 0 0 0,-1 1 0 0 0,1-1-1 0 0,0 1 1 0 0,0-1 0 0 0,0 1-1 0 0,0-1 1 0 0,0 1 0 0 0,-1-1 0 0 0,1 0-1 0 0,0 1 1 0 0,-1-1 0 0 0,1 1-1 0 0,0 0 1 0 0,-1-1 0 0 0,1 1 0 0 0,0-1-1 0 0,-1 1 1 0 0,1 0 0 0 0,-1-1 0 0 0,1 1-1 0 0,-1 0 1 0 0,1-1 0 0 0,-1 1-1 0 0,1 0 1 0 0,-1-1-88 0 0,-9-11 911 0 0,5 9-887 0 0,0 1 0 0 0,0 0 1 0 0,-1 0-1 0 0,1 0 0 0 0,0 1 0 0 0,-1-1 1 0 0,1 1-1 0 0,-1 1 0 0 0,1-1 1 0 0,-1 1-1 0 0,1 0 0 0 0,-1 0 0 0 0,-4 1-24 0 0,0 1 13 0 0,0 0 0 0 0,0 0 0 0 0,0 1 0 0 0,0 0 0 0 0,0 0 0 0 0,-9 6-13 0 0,18-8 1 0 0,-1 0 0 0 0,1 0-1 0 0,-1 0 1 0 0,1 0 0 0 0,-1 0-1 0 0,1 0 1 0 0,0 1 0 0 0,0-1 0 0 0,-1 0-1 0 0,1 1 1 0 0,0-1 0 0 0,0 1-1 0 0,0-1 1 0 0,1 1 0 0 0,-1 0 0 0 0,0-1-1 0 0,1 1 1 0 0,-1 0 0 0 0,1-1 0 0 0,-1 2-1 0 0,1-3 0 0 0,0 1 1 0 0,0 0 0 0 0,0 0 0 0 0,0 0 0 0 0,1 0 0 0 0,-1 0 0 0 0,0 0 0 0 0,1 0 0 0 0,-1-1-1 0 0,0 1 1 0 0,1 0 0 0 0,-1 0 0 0 0,1 0 0 0 0,-1 0 0 0 0,1 0 0 0 0,0-1 0 0 0,-1 1 0 0 0,1 0 0 0 0,0-1 0 0 0,0 1 0 0 0,-1 0 0 0 0,1-1 0 0 0,0 1-1 0 0,26 18-34 0 0,-23-15 32 0 0,144 85-37 0 0,-113-70 22 0 0,-30-17 15 0 0,-1-1-1 0 0,1 1 1 0 0,-1 1-1 0 0,0-1 1 0 0,0 0-1 0 0,0 1 1 0 0,0 0-1 0 0,0 0 1 0 0,0 0-1 0 0,-1 1 1 0 0,1-1-1 0 0,-1 1 1 0 0,0 0-1 0 0,0 0 1 0 0,0 0-1 0 0,0 3 3 0 0,7 11 5 0 0,-7-13-3 0 0,0 1 1 0 0,0 0 0 0 0,0 0 0 0 0,-1 0-1 0 0,1 2-2 0 0,-3-6 1 0 0,1 0 0 0 0,-1-1 0 0 0,0 1 0 0 0,0 0 0 0 0,0 0 0 0 0,0-1 0 0 0,0 1 0 0 0,0 0 0 0 0,0 0 0 0 0,0-1 0 0 0,-1 1 0 0 0,1 0 0 0 0,-1-1 0 0 0,0 1 0 0 0,1 0 0 0 0,-1-1 0 0 0,0 1 0 0 0,0-1 0 0 0,0 1 0 0 0,0-1 0 0 0,0 2-1 0 0,-10 14 48 0 0,11-15-24 0 0,-1 0-1 0 0,0 0 1 0 0,0-1-1 0 0,0 1 1 0 0,0 0-1 0 0,0 0 1 0 0,0-1 0 0 0,-1 1-1 0 0,1-1 1 0 0,-1 1-1 0 0,1-1 1 0 0,-1 0-1 0 0,1 1 1 0 0,-1-1-1 0 0,0 0 1 0 0,1 0-1 0 0,-1 0 1 0 0,-2 1-24 0 0,-21 7 382 0 0,-1-1 0 0 0,-13 1-382 0 0,2 1 182 0 0,34-9-247 0 0,-1-1-1 0 0,0 1 1 0 0,0 0-1 0 0,0-1 1 0 0,0 0-1 0 0,0 0 1 0 0,0 0-1 0 0,1-1 1 0 0,-1 1-1 0 0,0-1 1 0 0,0 0-1 0 0,0 0 1 0 0,1 0-1 0 0,-1 0 66 0 0,1 0-6221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6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1296 0 0,'17'38'1201'0'0,"-13"-32"-853"0"0,0 1 0 0 0,-1 1 0 0 0,0-1 0 0 0,0 0 0 0 0,-1 1 0 0 0,1 2-348 0 0,0 9 282 0 0,-1 1 0 0 0,0-1 0 0 0,-1 1 1 0 0,-1 0-1 0 0,-1 0 0 0 0,-1-1 0 0 0,-3 17-282 0 0,1 13 284 0 0,4-40-222 0 0,0-1 0 0 0,-1 1 0 0 0,0 0-1 0 0,0-1 1 0 0,-2 5-62 0 0,1-4 177 0 0,0 0 0 0 0,1 0 0 0 0,0 0 0 0 0,0 0 0 0 0,1 0-1 0 0,0 1-176 0 0,0-3 256 0 0,0-6-133 0 0,0-1 68 0 0,0 0-1143 0 0,0 0-4640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6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0 128 5920 0 0,'7'-1'219'0'0,"-1"0"1"0"0,0 0 0 0 0,0-1-1 0 0,1 0 1 0 0,-2-1-1 0 0,1 1 1 0 0,0-1 0 0 0,0 0-1 0 0,2-2-219 0 0,18-8 800 0 0,13 0-250 0 0,15-6 58 0 0,-30 7-399 0 0,1 2 0 0 0,-1 1 0 0 0,5 0-209 0 0,-2 0 157 0 0,-23 7-156 0 0,0 0 1 0 0,1 1 0 0 0,0-1-1 0 0,-1 1 1 0 0,1 0-1 0 0,0 0 1 0 0,0 1 0 0 0,0-1-1 0 0,0 1 1 0 0,0 0-1 0 0,-1 0 1 0 0,2 1-2 0 0,-2 0-76 0 0,31 6 123 0 0,-33-6-166 0 0,0 0 0 0 0,0-1 0 0 0,0 1-1 0 0,0 0 1 0 0,-1 0 0 0 0,1 0 0 0 0,0 0 0 0 0,-1 0-1 0 0,1 1 1 0 0,-1-1 0 0 0,1 0 0 0 0,-1 1 0 0 0,0-1-1 0 0,0 1 1 0 0,1-1 0 0 0,-1 2 119 0 0,0-2-6249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2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4008 0 0,'18'0'547'0'0,"0"1"0"0"0,0 1 0 0 0,17 4-547 0 0,-32-5 39 0 0,-1 0 0 0 0,1 0-1 0 0,-1 0 1 0 0,1 1 0 0 0,-1-1 0 0 0,0 1 0 0 0,0-1-1 0 0,0 1 1 0 0,0 0 0 0 0,0 0-39 0 0,9 8 53 0 0,2-1-2 0 0,-1 1-1 0 0,0 0 0 0 0,-1 1 0 0 0,0 0 0 0 0,-1 1 0 0 0,0 0 1 0 0,-1 1-1 0 0,-1 0 0 0 0,1 1 0 0 0,4 11-50 0 0,-4-5 31 0 0,0 0 0 0 0,-2 1 1 0 0,0 0-1 0 0,-1 0 0 0 0,-2 0 0 0 0,0 1 0 0 0,0 9-31 0 0,-2-8 62 0 0,0-1-1 0 0,-2 1 0 0 0,-1 0 1 0 0,0 0-1 0 0,-2 0 0 0 0,0-1 1 0 0,-6 17-62 0 0,-7 19 195 0 0,2-3 567 0 0,-10 17-762 0 0,18-54 177 0 0,-2 0-1 0 0,0-1 1 0 0,-2 0 0 0 0,1 0 0 0 0,-13 14-177 0 0,-71 87 1672 0 0,85-107-1490 0 0,6-9-290 0 0,1 0 0 0 0,0 0 0 0 0,-1 0 0 0 0,0 0 0 0 0,1 0 0 0 0,-1-1 0 0 0,0 1-1 0 0,0-1 1 0 0,0 1 0 0 0,-1 0 108 0 0,2-2-7038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7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0 110 5016 0 0,'5'-14'673'0'0,"46"-15"51"0"0,-25 17-595 0 0,0 2-1 0 0,1 0 1 0 0,0 2 0 0 0,0 1-1 0 0,1 1 1 0 0,17-1-129 0 0,6 1-753 0 0,-46 6-3839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7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1 490 5824 0 0,'0'0'257'0'0,"0"0"4"0"0,4-23 1138 0 0,-2 21-1363 0 0,0 1 0 0 0,-1-1 0 0 0,0 0 0 0 0,1 1 0 0 0,-1-1 0 0 0,0 0 0 0 0,0 0 0 0 0,0 0-1 0 0,0 0 1 0 0,0 0 0 0 0,0-1 0 0 0,-1 1 0 0 0,1 0 0 0 0,-1-1-36 0 0,5-36 553 0 0,-1 7-254 0 0,5-21 58 0 0,-5 29-82 0 0,1-1-1 0 0,1-1-274 0 0,7-18 363 0 0,-7 20-110 0 0,1 1-1 0 0,1 0 1 0 0,1 0 0 0 0,3-3-253 0 0,-8 19 141 0 0,0 0 0 0 0,1 1 1 0 0,0-1-1 0 0,0 1 0 0 0,1 0 1 0 0,-1 0-1 0 0,1 0 0 0 0,1 1 1 0 0,-1 0-1 0 0,4-2-141 0 0,-7 6 55 0 0,0 0 0 0 0,0 0 1 0 0,0 0-1 0 0,0 1 0 0 0,0-1 0 0 0,0 1 1 0 0,0 0-1 0 0,0 0 0 0 0,0 0 0 0 0,1 1-55 0 0,21-3 473 0 0,-24 2-464 0 0,0 0 0 0 0,0 0 0 0 0,1 0 1 0 0,-1 0-1 0 0,0 0 0 0 0,0 0 0 0 0,1 1 0 0 0,-1-1 0 0 0,0 0 0 0 0,0 1 0 0 0,1-1 0 0 0,-1 1 0 0 0,0-1 0 0 0,0 1 0 0 0,0 0 0 0 0,0 0 0 0 0,0-1 1 0 0,0 1-1 0 0,0 0 0 0 0,0 0 0 0 0,0 0 0 0 0,0 0 0 0 0,-1 0 0 0 0,1 0 0 0 0,0 0 0 0 0,0 1-9 0 0,19 35 107 0 0,-14-24-98 0 0,49 89 50 0 0,-47-86-51 0 0,0 0 0 0 0,-2 0 0 0 0,0 1 0 0 0,-1 0 0 0 0,2 10-8 0 0,-1 6 5 0 0,0-9-7 0 0,-2 0 1 0 0,-1 1-1 0 0,0 19 2 0 0,-3 5-1785 0 0,0-48-7135 0 0</inkml:trace>
  <inkml:trace contextRef="#ctx0" brushRef="#br0" timeOffset="1">83 198 6632 0 0,'33'-2'951'0'0,"0"-1"-1"0"0,-1-2 1 0 0,23-7-951 0 0,-18 4 22 0 0,0 2 0 0 0,2 1-22 0 0,-34 5-6808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8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5224 0 0,'0'1'35'0'0,"-1"-1"0"0"0,1 1 1 0 0,0-1-1 0 0,0 0 0 0 0,0 1 0 0 0,0-1 1 0 0,0 1-1 0 0,0-1 0 0 0,0 1 0 0 0,0-1 1 0 0,0 0-1 0 0,0 1 0 0 0,0-1 0 0 0,0 1 1 0 0,0-1-1 0 0,0 1 0 0 0,0-1 0 0 0,0 1 1 0 0,0-1-1 0 0,0 0 0 0 0,1 1 0 0 0,-1-1 1 0 0,0 1-1 0 0,0-1 0 0 0,0 0 0 0 0,1 1 1 0 0,-1-1-1 0 0,0 0 0 0 0,1 1 0 0 0,-1-1 1 0 0,0 0-1 0 0,1 0 0 0 0,-1 1 0 0 0,0-1 1 0 0,1 0-1 0 0,-1 0 0 0 0,1 1 0 0 0,-1-1 1 0 0,0 0-1 0 0,1 0 0 0 0,-1 0 0 0 0,1 0 1 0 0,-1 0-1 0 0,0 0 0 0 0,1 0 0 0 0,-1 1 1 0 0,1-1-1 0 0,-1 0 0 0 0,1-1 0 0 0,-1 1 1 0 0,1 0-1 0 0,-1 0 0 0 0,0 0 0 0 0,1 0 1 0 0,-1 0-36 0 0,3 0-109 0 0,-2 0 271 0 0,-1 0-18 0 0,0 0-64 0 0,0 0-16 0 0,0 3-54 0 0,0-1 0 0 0,1 1 0 0 0,-1 0 1 0 0,0-1-1 0 0,1 1 0 0 0,-1 0 0 0 0,1-1 0 0 0,0 1 1 0 0,0-1-1 0 0,0 1 0 0 0,0-1 0 0 0,1 1 0 0 0,-1-1 1 0 0,0 0-1 0 0,1 0 0 0 0,0 0 0 0 0,0 1 0 0 0,-1-2 1 0 0,1 1-1 0 0,0 0 0 0 0,1 0 0 0 0,-1-1-10 0 0,-2 0 1 0 0,2 1 14 0 0,0 1 0 0 0,-1 0 0 0 0,1 0 0 0 0,-1 0 0 0 0,1 0 0 0 0,-1 0 1 0 0,0 1-1 0 0,0-1 0 0 0,-1 0 0 0 0,1 0 0 0 0,-1 1 0 0 0,1-1 0 0 0,-1 0 0 0 0,0 1 0 0 0,0 0-15 0 0,2 20 219 0 0,2 3 173 0 0,-1 0-1 0 0,-1 0 1 0 0,-1 0-1 0 0,-2 13-391 0 0,2 56 901 0 0,5-73-582 0 0,0 7 649 0 0,-5-28-885 0 0,0 1 1 0 0,0 0 0 0 0,0 0 0 0 0,0-1-1 0 0,1 1 1 0 0,-1 0 0 0 0,1-1 0 0 0,-1 0-1 0 0,1 1 1 0 0,0-1 0 0 0,0 0-84 0 0,1 0 38 0 0,0 0 1 0 0,0 0-1 0 0,-1-1 1 0 0,1 1-1 0 0,0-1 1 0 0,0 0-1 0 0,0 0 1 0 0,1 0-1 0 0,-1-1 1 0 0,0 1-1 0 0,0-1 1 0 0,0 1-1 0 0,1-1 1 0 0,-1 0-1 0 0,0 0 1 0 0,0-1-1 0 0,1 1 1 0 0,1-1-39 0 0,11-1 73 0 0,0-2 0 0 0,14-4-73 0 0,21-2-1662 0 0,-48 9-6932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8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290 76 6016 0 0,'-3'-1'189'0'0,"0"-1"0"0"0,1 1 0 0 0,-1 0 1 0 0,1-1-1 0 0,-1 1 0 0 0,1-1 0 0 0,0 0 1 0 0,-1 0-1 0 0,1 0 0 0 0,0 0 0 0 0,0 0 1 0 0,1 0-1 0 0,-3-3-189 0 0,-22-8 1342 0 0,14 8-1256 0 0,1-1 0 0 0,-1 1 0 0 0,1 1 0 0 0,-1 0 0 0 0,-1 1 0 0 0,1 0 0 0 0,0 1-1 0 0,-1 0 1 0 0,1 1 0 0 0,-1 0 0 0 0,0 1 0 0 0,-10 2-86 0 0,20-2 36 0 0,-1 1 0 0 0,0-1-1 0 0,0 1 1 0 0,1 0 0 0 0,-1 0 0 0 0,0 0-1 0 0,1 1 1 0 0,-1-1 0 0 0,1 1 0 0 0,-1 0-36 0 0,2-1 16 0 0,1 0 0 0 0,-1 0 0 0 0,1 0 0 0 0,0 0 0 0 0,0 0 0 0 0,-1 1 0 0 0,1-1 0 0 0,0 0 1 0 0,0 1-1 0 0,0-1 0 0 0,0 0 0 0 0,0 1 0 0 0,1-1 0 0 0,-1 1 0 0 0,0-1 0 0 0,1 1 0 0 0,-1 0 1 0 0,1-1-1 0 0,-1 1 0 0 0,1 0 0 0 0,0-1 0 0 0,0 2-16 0 0,0 2 1 0 0,0 0 1 0 0,1 0-1 0 0,0 0 1 0 0,0 0-1 0 0,0 0 0 0 0,1 0 1 0 0,0 0-1 0 0,0 0 1 0 0,0-1-1 0 0,0 1 1 0 0,1-1-1 0 0,-1 1 0 0 0,1-1 1 0 0,1 0-1 0 0,-1 0 1 0 0,0 0-1 0 0,1-1 0 0 0,0 1 1 0 0,0-1-2 0 0,12 10 8 0 0,1-2 0 0 0,0 0 0 0 0,0 0-1 0 0,7 1-7 0 0,12 8 5 0 0,4 0-120 0 0,-33-18 78 0 0,0 1 0 0 0,0 0 0 0 0,-1 0 0 0 0,1 1 0 0 0,-1 0 0 0 0,0 0 1 0 0,0 0-1 0 0,-1 1 0 0 0,1 0 0 0 0,-1 0 0 0 0,0 0 0 0 0,1 3 37 0 0,12 14-134 0 0,-16-19 94 0 0,1-1 0 0 0,-1 1 0 0 0,1 0 0 0 0,-1 0 1 0 0,0 0-1 0 0,0 0 0 0 0,-1 0 0 0 0,1 0 0 0 0,-1 0 0 0 0,1 1 1 0 0,-1-1-1 0 0,0 0 0 0 0,0 1 0 0 0,-1-1 0 0 0,1 3 40 0 0,-1-3-12 0 0,-1 0-1 0 0,1 0 0 0 0,-1 0 1 0 0,1 0-1 0 0,-1-1 0 0 0,0 1 1 0 0,0 0-1 0 0,-1-1 0 0 0,1 1 1 0 0,0-1-1 0 0,-1 1 0 0 0,0-1 1 0 0,1 0-1 0 0,-1 1 0 0 0,0-1 1 0 0,0 0-1 0 0,0 0 0 0 0,-1 0 1 0 0,1-1 12 0 0,-9 8-15 0 0,0-1 1 0 0,-1-1-1 0 0,-7 4 15 0 0,12-7-9 0 0,-15 6 13 0 0,0-1 0 0 0,-1-1 1 0 0,0-1-1 0 0,-1-2 0 0 0,0 0 0 0 0,-6 0-4 0 0,20-3 14 0 0,6-1 11 0 0,0 0 0 0 0,0 0 1 0 0,-1-1-1 0 0,1 1 0 0 0,0-1 1 0 0,-1 0-1 0 0,1 0 0 0 0,0-1 1 0 0,0 1-1 0 0,-1-1 0 0 0,-1-1-25 0 0,1 2-1188 0 0,4 0-5366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9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19 5224 0 0,'-1'-1'107'0'0,"1"0"1"0"0,0 0-1 0 0,-1 1 1 0 0,1-1 0 0 0,-1 0-1 0 0,1 0 1 0 0,-1 0-1 0 0,1 1 1 0 0,-1-1-1 0 0,1 0 1 0 0,-1 1-1 0 0,0-1 1 0 0,1 0-1 0 0,-1 1 1 0 0,0-1-1 0 0,0 1 1 0 0,1-1-1 0 0,-1 1 1 0 0,0-1 0 0 0,0 1-1 0 0,0 0 1 0 0,0-1-1 0 0,0 1 1 0 0,1 0-1 0 0,-1 0 1 0 0,0 0-1 0 0,-1 0-107 0 0,-1-1 272 0 0,-1 0 0 0 0,1 0 0 0 0,-1 1 1 0 0,0 0-1 0 0,1 0 0 0 0,-1 0 0 0 0,-2 0-272 0 0,-1 2 32 0 0,1 0 1 0 0,-1 0 0 0 0,1 1-1 0 0,-1 0 1 0 0,1 0 0 0 0,0 1 0 0 0,-5 3-33 0 0,3-2 34 0 0,-1 0 1 0 0,1-1 0 0 0,-1 0 0 0 0,-1 1-35 0 0,1-2 37 0 0,0 1 0 0 0,0 0 0 0 0,1 1 0 0 0,0 0 0 0 0,0 1 0 0 0,0-1 0 0 0,1 1 0 0 0,0 1 1 0 0,0 0-1 0 0,0 0 0 0 0,1 0 0 0 0,0 0 0 0 0,0 1 0 0 0,1 0 0 0 0,0 0 0 0 0,1 1 0 0 0,-4 7-37 0 0,7-12 29 0 0,0 0-1 0 0,0 0 1 0 0,0 1 0 0 0,1-1-1 0 0,-1 0 1 0 0,1 1-1 0 0,0-1-28 0 0,-2 22 42 0 0,-2-6-30 0 0,0 1 0 0 0,2-1 0 0 0,1 1 0 0 0,0 0 1 0 0,2 5-13 0 0,0 3 11 0 0,-1-26-11 0 0,1 0 0 0 0,0 0 0 0 0,0 0 0 0 0,0 0 0 0 0,0 0 0 0 0,0-1 0 0 0,1 1 0 0 0,-1 0 0 0 0,1-1 0 0 0,0 1 0 0 0,0-1 0 0 0,0 1 0 0 0,1 0 0 0 0,29 28 0 0 0,25 12 46 0 0,-52-41-2 0 0,1 1 0 0 0,1-1-1 0 0,-1-1 1 0 0,0 1 0 0 0,0-1-1 0 0,1 0 1 0 0,-1 0-1 0 0,0 0 1 0 0,1-1 0 0 0,-1 0-1 0 0,1-1 1 0 0,0 0-44 0 0,7 1 92 0 0,-2 0-41 0 0,-9-1-144 0 0,-1 1-1 0 0,1 0 1 0 0,0-1 0 0 0,-1 1 0 0 0,1 0-1 0 0,0 1 1 0 0,-1-1 0 0 0,1 0 0 0 0,0 1 0 0 0,-1 0-1 0 0,1-1 1 0 0,-1 1 0 0 0,2 1 93 0 0,-4-2-7749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39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6328 0 0,'4'2'0'0'0,"8"6"0"0"0,5-8 0 0 0,-5-4 560 0 0,-4 0 8 0 0,-2 4 0 0 0,7-2-8 0 0,3-2-416 0 0,-3 4 8 0 0,1 0-8 0 0,17-8 16 0 0,17-7-192 0 0,-7 7 16 0 0,-2-2-6840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0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4720 0 0,'3'3'67'0'0,"0"1"0"0"0,-1-1 0 0 0,1 1 0 0 0,-1 0 0 0 0,0 0 0 0 0,0 0 1 0 0,0 0-1 0 0,-1 0 0 0 0,0 0 0 0 0,1 0 0 0 0,-1 4-67 0 0,7 51 658 0 0,-5-33-630 0 0,2 23 377 0 0,-3 0 0 0 0,-1 0 1 0 0,-3 12-406 0 0,-4 75 1240 0 0,6-70 550 0 0,0-66-9212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0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0 110 4912 0 0,'7'0'243'0'0,"-1"0"0"0"0,0 0 0 0 0,0-1 0 0 0,1 0 1 0 0,-1 0-1 0 0,0 0 0 0 0,0-1 0 0 0,4-2-243 0 0,51-15 888 0 0,-26 4-1000 0 0,0 1 0 0 0,0 1 1 0 0,1 3-1 0 0,0 0 0 0 0,1 3 0 0 0,0 1 0 0 0,1 1 112 0 0,-35 5-4978 0 0</inkml:trace>
  <inkml:trace contextRef="#ctx0" brushRef="#br0" timeOffset="1">157 320 4816 0 0,'0'45'1312'0'0,"0"-45"-1135"0"0,22 0 671 0 0,79-17-622 0 0,-58 9-182 0 0,1 2 0 0 0,0 1 1 0 0,8 2-45 0 0,-42 3-235 0 0,0-1 0 0 0,0 0 0 0 0,0 0 0 0 0,5-2 235 0 0,10-3-4700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0.7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 4 3912 0 0,'0'2'18'0'0,"0"-1"1"0"0,0 1-1 0 0,-1-1 1 0 0,1 1-1 0 0,0-1 1 0 0,-1 0-1 0 0,1 1 1 0 0,-1-1-1 0 0,1 0 1 0 0,-1 1-1 0 0,0-1 1 0 0,0 0-1 0 0,1 0 1 0 0,-1 1-1 0 0,0-1 1 0 0,0 0-1 0 0,0 0 1 0 0,0 0-1 0 0,-1 0-18 0 0,-26 17 690 0 0,24-16-607 0 0,-1 0 1 0 0,1 0 0 0 0,0 1-1 0 0,1 0 1 0 0,-1 0-1 0 0,-2 2-82 0 0,-4 6 83 0 0,-1 0-28 0 0,1 1 1 0 0,1 0 0 0 0,0 0 0 0 0,1 1 0 0 0,0 0 0 0 0,-5 11-57 0 0,2 1 26 0 0,4-11-18 0 0,1 0 0 0 0,0 0 0 0 0,1 1 0 0 0,1 0 0 0 0,0 0-1 0 0,1 0 1 0 0,0 0 0 0 0,1 10-8 0 0,1-16 13 0 0,1 0 1 0 0,1 0-1 0 0,-1 1 0 0 0,2-1 1 0 0,-1 0-1 0 0,1 0 0 0 0,0 0 1 0 0,1 0-1 0 0,0 0 0 0 0,5 7-13 0 0,-3-9 70 0 0,1 0 0 0 0,1 0-1 0 0,-1-1 1 0 0,1 0 0 0 0,1-1-1 0 0,-1 1 1 0 0,1-1 0 0 0,-1-1-1 0 0,2 1-69 0 0,1-1 105 0 0,1 0-1 0 0,-1-1 1 0 0,0 0 0 0 0,1 0-1 0 0,0-1 1 0 0,0-1 0 0 0,-1 0-1 0 0,1 0 1 0 0,0-1 0 0 0,8-1-105 0 0,-16 1 33 0 0,0-1-1 0 0,1 1 1 0 0,-1-1 0 0 0,1 0 0 0 0,-1 0 0 0 0,0-1 0 0 0,0 1-1 0 0,1-1 1 0 0,-1 1 0 0 0,0-1 0 0 0,0 0 0 0 0,-1 0 0 0 0,1-1-1 0 0,0 1 1 0 0,-1 0 0 0 0,1-1 0 0 0,-1 0 0 0 0,0 1 0 0 0,0-1 0 0 0,0 0-1 0 0,0 0 1 0 0,-1 0 0 0 0,1 0 0 0 0,-1-1 0 0 0,1-1-33 0 0,2-3 72 0 0,-1-1 1 0 0,0 1-1 0 0,-1-1 1 0 0,0 0-1 0 0,0 1 1 0 0,-1-1-1 0 0,0 0 1 0 0,0 0-1 0 0,-1-4-72 0 0,-3-18 205 0 0,-1 0 0 0 0,-1 1-1 0 0,-2-1 1 0 0,-1 1 0 0 0,-6-11-205 0 0,6 12 276 0 0,1-1 0 0 0,1 1 0 0 0,-1-16-276 0 0,3 13 485 0 0,4 31-466 0 0,-1 1 0 0 0,1-1 0 0 0,0 0-1 0 0,0 1 1 0 0,0-1 0 0 0,0 1 0 0 0,1-1 0 0 0,-1 0-1 0 0,0 1 1 0 0,0-1 0 0 0,0 1 0 0 0,0-1-1 0 0,1 1 1 0 0,-1-1 0 0 0,0 1 0 0 0,0-1 0 0 0,1 1-1 0 0,-1-1 1 0 0,0 1 0 0 0,1-1 0 0 0,-1 1-1 0 0,1-1 1 0 0,-1 1 0 0 0,1-1 0 0 0,-1 1 0 0 0,1 0-1 0 0,-1-1 1 0 0,1 1 0 0 0,-1 0 0 0 0,1 0 0 0 0,-1-1-1 0 0,1 1-18 0 0,-1 0-58 0 0,1 0 0 0 0,-1 0-1 0 0,0 0 1 0 0,1-1 0 0 0,-1 1-1 0 0,0 0 1 0 0,1 0 0 0 0,-1-1-1 0 0,0 1 1 0 0,1 0 0 0 0,-1 0-1 0 0,0-1 1 0 0,1 1 0 0 0,-1 0 0 0 0,0-1-1 0 0,0 1 1 0 0,0 0 0 0 0,1-1-1 0 0,-1 1 1 0 0,0 0 0 0 0,0-1-1 0 0,0 1 1 0 0,0-1 0 0 0,0 1 58 0 0,0-1-7700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1.2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39 457 4912 0 0,'3'3'78'0'0,"0"0"1"0"0,-1 0-1 0 0,1 1 0 0 0,-1-1 1 0 0,0 1-1 0 0,0-1 0 0 0,0 1 1 0 0,0 0-1 0 0,-1 0 0 0 0,0 0 1 0 0,1 2-79 0 0,-1 1 180 0 0,0 0 1 0 0,0 1 0 0 0,0-1-1 0 0,-1 0 1 0 0,0 0 0 0 0,-1 0-1 0 0,1 1 1 0 0,-1-1 0 0 0,-2 6-181 0 0,3 9 186 0 0,0-20-96 0 0,0 0 0 0 0,1-1 1 0 0,-1 1-1 0 0,0 0 0 0 0,0 0 0 0 0,0 0 0 0 0,-1 0 0 0 0,1 0 0 0 0,0 0 0 0 0,-1 0 0 0 0,1 0-90 0 0,-1-3 102 0 0,-1 1 0 0 0,1 0-1 0 0,0-1 1 0 0,0 0 0 0 0,0 1 0 0 0,0-1-1 0 0,0 0 1 0 0,0 1 0 0 0,0-1 0 0 0,0 0 0 0 0,0 0-1 0 0,0 0 1 0 0,1 0 0 0 0,-1 0 0 0 0,0 0-1 0 0,1 0 1 0 0,-1 0 0 0 0,0 0 0 0 0,1 0 0 0 0,-1 0-1 0 0,1 0-101 0 0,-9-31 255 0 0,1 0-1 0 0,2-1 0 0 0,1 1 0 0 0,1-23-254 0 0,-2-3 221 0 0,3 26-29 0 0,2 0 1 0 0,1-3-193 0 0,1 5 100 0 0,-1 18-55 0 0,1-1 0 0 0,0 0 0 0 0,1 1 0 0 0,0-1 0 0 0,1 1 0 0 0,3-7-45 0 0,-4 13 23 0 0,0 0 1 0 0,1 0 0 0 0,-1 0-1 0 0,1 1 1 0 0,1 0 0 0 0,-1-1 0 0 0,1 1-1 0 0,0 0 1 0 0,0 0 0 0 0,0 1-1 0 0,1-1 1 0 0,-1 1 0 0 0,1 0-1 0 0,2 0-23 0 0,19-15 103 0 0,-21 15-70 0 0,1-1 0 0 0,0 1-1 0 0,0 1 1 0 0,0-1-1 0 0,1 1 1 0 0,-1 0-1 0 0,1 0 1 0 0,-1 1-1 0 0,5-1-32 0 0,-2 1 30 0 0,0-1 11 0 0,-1 1 0 0 0,0 0 0 0 0,0 1 0 0 0,1-1 0 0 0,-1 2 0 0 0,1-1 0 0 0,-1 1 0 0 0,1 1 0 0 0,-1-1 0 0 0,1 1 0 0 0,-1 1 0 0 0,2 0-41 0 0,6 3 60 0 0,0 1 0 0 0,0 0 0 0 0,0 2 0 0 0,3 1-60 0 0,-14-6 14 0 0,-1 0 0 0 0,1 0 0 0 0,-1 0 0 0 0,0 1 0 0 0,0-1 0 0 0,0 1 0 0 0,-1 0 0 0 0,1 0 0 0 0,-1 0 0 0 0,0 1 0 0 0,0-1 0 0 0,0 1 0 0 0,-1-1 0 0 0,1 1 0 0 0,0 3-14 0 0,5 13 25 0 0,-6-18-22 0 0,-1-1 1 0 0,0 0 0 0 0,0 1-1 0 0,0-1 1 0 0,0 1-1 0 0,0-1 1 0 0,0 1 0 0 0,-1 0-1 0 0,1-1 1 0 0,-1 1-1 0 0,0 0 1 0 0,0-1-1 0 0,0 1 1 0 0,0 0 0 0 0,0 0-1 0 0,-1-1 1 0 0,1 1-1 0 0,-1-1 1 0 0,0 1 0 0 0,1 0-1 0 0,-1-1 1 0 0,0 1-1 0 0,-1-1 1 0 0,1 1-4 0 0,-4 6 3 0 0,0 0 1 0 0,-1 0-1 0 0,0 0 1 0 0,0-1 0 0 0,-1 0-1 0 0,0 0 1 0 0,-1 0-1 0 0,0-1 1 0 0,0 0-1 0 0,0-1 1 0 0,-1 0-1 0 0,0 0 1 0 0,0-1-1 0 0,-5 3-3 0 0,-109 51 2 0 0,73-34-2 0 0,46-22-1 0 0,0 0 0 0 0,0 1 1 0 0,0-1-1 0 0,1 1 0 0 0,-1-1 1 0 0,1 1-1 0 0,0 0 1 0 0,0 1-1 0 0,0-1 0 0 0,1 0 1 0 0,-1 1-1 0 0,1-1 1 0 0,-1 4 0 0 0,2-6 1 0 0,1 1 0 0 0,0 0 1 0 0,-1-1-1 0 0,1 1 1 0 0,0-1-1 0 0,0 1 1 0 0,1 0-1 0 0,-1-1 1 0 0,0 1-1 0 0,1-1 1 0 0,0 1-1 0 0,-1 0 1 0 0,1-1-1 0 0,0 0 0 0 0,0 1 1 0 0,1-1-1 0 0,-1 1 1 0 0,0-1-1 0 0,1 0 1 0 0,-1 0-1 0 0,1 0 1 0 0,0 0-1 0 0,0 0 1 0 0,0 0-1 0 0,1 1-1 0 0,8 5 13 0 0,-1 0 1 0 0,1-1-1 0 0,1 0 0 0 0,8 4-13 0 0,-2-1 7 0 0,-4-2-6 0 0,0-1 0 0 0,1-1 1 0 0,0 0-1 0 0,0-1 1 0 0,1-1-1 0 0,0 0 1 0 0,-1-1-1 0 0,1-1 1 0 0,0 0-1 0 0,0-1 1 0 0,12-1-2 0 0,5-1 232 0 0,-14 1-944 0 0,-1 0 0 0 0,0 1 0 0 0,18 3 712 0 0,-19-2-9128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3.2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97 3112 0 0,'-1'5'226'0'0,"1"1"0"0"0,-1-1 1 0 0,1 0-1 0 0,0 0 0 0 0,1 1 0 0 0,-1-1 1 0 0,1 0-1 0 0,0 0 0 0 0,0 1 1 0 0,2 2-227 0 0,2 8 10 0 0,1 0 0 0 0,-2 1 0 0 0,0-1 0 0 0,-1 1 0 0 0,-1 0 1 0 0,-1 2-11 0 0,2 40 166 0 0,-3 7-166 0 0,0-32 47 0 0,1-13 27 0 0,1 0-1 0 0,1 0 0 0 0,1 0 1 0 0,2 3-74 0 0,-2-3 89 0 0,-2-12 46 0 0,-1 1 0 0 0,0-1-1 0 0,-1 0 1 0 0,0 1 0 0 0,0-1 0 0 0,-1 3-135 0 0,1-11 5 0 0,0-1 1 0 0,-1 0-1 0 0,1 0 0 0 0,0 0 0 0 0,0 0 0 0 0,0 0 0 0 0,0 0 1 0 0,0 0-1 0 0,0 0 0 0 0,0 0 0 0 0,-1 0 0 0 0,1 0 1 0 0,0 0-1 0 0,0 0 0 0 0,0 0 0 0 0,0 0 0 0 0,0 0 1 0 0,0 0-1 0 0,-1 0 0 0 0,1 0 0 0 0,0 0 0 0 0,0 0 1 0 0,0 0-1 0 0,0 0 0 0 0,0 0 0 0 0,-1 0 0 0 0,1 0 1 0 0,0 0-1 0 0,0 0 0 0 0,0 0 0 0 0,0 0 0 0 0,0 0 1 0 0,0 0-1 0 0,0 0 0 0 0,-1 0 0 0 0,1 0 0 0 0,0-1 0 0 0,0 1 1 0 0,0 0-1 0 0,0 0 0 0 0,0 0 0 0 0,0 0 0 0 0,0 0 1 0 0,0 0-1 0 0,0 0 0 0 0,0-1 0 0 0,0 1 0 0 0,0 0 1 0 0,0 0-1 0 0,0 0 0 0 0,0 0 0 0 0,0 0 0 0 0,0 0 1 0 0,0-1-1 0 0,0 1 0 0 0,0 0 0 0 0,0 0 0 0 0,0 0 1 0 0,0 0-1 0 0,0 0 0 0 0,0-1-5 0 0,-7-10 203 0 0,6 9-142 0 0,-4-7-16 0 0,1 0 0 0 0,0 0 0 0 0,1 0 0 0 0,0 0-1 0 0,1-1 1 0 0,0 1 0 0 0,-1-8-45 0 0,-1-2 54 0 0,-21-141 405 0 0,11 56-102 0 0,13 96-332 0 0,0-1-1 0 0,0 1 0 0 0,1-1 0 0 0,0 1 0 0 0,1-1 0 0 0,0 0 0 0 0,0 1 0 0 0,1 0 0 0 0,0-1 1 0 0,1 1-1 0 0,-1 0 0 0 0,3-3-24 0 0,7-18 39 0 0,-10 24-38 0 0,-1 1 0 0 0,1-1 0 0 0,0 0 0 0 0,0 1 1 0 0,0 0-1 0 0,1-1 0 0 0,0 1 0 0 0,0 0 0 0 0,0 0 1 0 0,0 1-1 0 0,0-1 0 0 0,1 1 0 0 0,0-1-1 0 0,21-19 3 0 0,-23 20-7 0 0,1 0 0 0 0,-1 0 0 0 0,1 1 0 0 0,0-1 0 0 0,0 1 0 0 0,0-1 0 0 0,1 1 0 0 0,-1 0 0 0 0,0 0 0 0 0,1 1 0 0 0,2-2 4 0 0,-5 3-4 0 0,1 0 0 0 0,-1 0-1 0 0,0 0 1 0 0,1 0 0 0 0,-1 0 0 0 0,1 0 0 0 0,-1 0-1 0 0,1 0 1 0 0,-1 1 0 0 0,0-1 0 0 0,1 1 0 0 0,-1-1-1 0 0,0 1 1 0 0,1-1 0 0 0,-1 1 0 0 0,1 0 4 0 0,-1 0-8 0 0,1 0 1 0 0,-1 0-1 0 0,0-1 0 0 0,1 1 1 0 0,-1-1-1 0 0,1 1 0 0 0,-1-1 1 0 0,0 1-1 0 0,1-1 1 0 0,-1 0-1 0 0,1 0 0 0 0,-1 0 1 0 0,1 0-1 0 0,-1 0 0 0 0,1 0 1 0 0,0 0 7 0 0,2-1-11 0 0,-1 0 0 0 0,0 1 1 0 0,0-1-1 0 0,1 1 0 0 0,-1 0 1 0 0,0 0-1 0 0,0 0 0 0 0,1 0 1 0 0,-1 1-1 0 0,0-1 0 0 0,0 1 1 0 0,1 0-1 0 0,-1 0 0 0 0,0 0 1 0 0,0 0-1 0 0,2 2 11 0 0,0 0-7 0 0,0 0-1 0 0,-1 0 1 0 0,0 1-1 0 0,1-1 1 0 0,-1 1-1 0 0,0 0 1 0 0,-1 0-1 0 0,1 1 1 0 0,2 3 7 0 0,0 1-5 0 0,-1 0 0 0 0,0 1 0 0 0,-1-1 0 0 0,0 1 0 0 0,0 0 0 0 0,-1 0 1 0 0,-1 0-1 0 0,1 0 0 0 0,-2 1 0 0 0,2 8 5 0 0,-3-9 25 0 0,1 0 1 0 0,-1 0-1 0 0,-1 0 1 0 0,0 0-1 0 0,0 0 1 0 0,-1 0-1 0 0,0 0 0 0 0,-1-1 1 0 0,0 1-1 0 0,0-1 1 0 0,-1 0-1 0 0,0 0 0 0 0,-1 0 1 0 0,0 0-1 0 0,-1-1 1 0 0,0 1-26 0 0,3-4 36 0 0,0-1 1 0 0,-1 0 0 0 0,1-1 0 0 0,-1 1-1 0 0,0-1 1 0 0,0 1 0 0 0,0-1 0 0 0,0 0-1 0 0,-2 0-36 0 0,-2 3 137 0 0,-11 7 307 0 0,14-13-22 0 0,9-10 198 0 0,-2 6-595 0 0,1 1 0 0 0,-1-1 0 0 0,1 1 0 0 0,0 0 0 0 0,1 0 0 0 0,-1 0 0 0 0,1 0 0 0 0,-1 0 0 0 0,1 1 0 0 0,3-2-25 0 0,43-21 179 0 0,-45 22-169 0 0,1 0-1 0 0,0 1 0 0 0,-1 0 0 0 0,1 0 0 0 0,0 0 1 0 0,0 1-1 0 0,1 0 0 0 0,-1 0 0 0 0,0 0 1 0 0,0 1-1 0 0,0 0 0 0 0,1 1 0 0 0,-1-1-9 0 0,26 3 41 0 0,-24-2-22 0 0,0-1 1 0 0,1 1 0 0 0,-1 0 0 0 0,0 1 0 0 0,0 0-1 0 0,0 0 1 0 0,0 1 0 0 0,0 0 0 0 0,3 2-20 0 0,-6 0 6 0 0,0 0 1 0 0,-1 0-1 0 0,1 0 1 0 0,-2 1-1 0 0,1-1 1 0 0,0 1-1 0 0,-1 0 1 0 0,2 3-7 0 0,-1 0 3 0 0,-1-4-21 0 0,-1 0 0 0 0,0 0 1 0 0,0 0-1 0 0,0 0 0 0 0,-1 0 1 0 0,0 0-1 0 0,0 1 0 0 0,0-1 1 0 0,-1 0-1 0 0,1 1 0 0 0,-1-1 1 0 0,-1 1-1 0 0,1-1 0 0 0,-1 1 1 0 0,0-1-1 0 0,0 0 0 0 0,0 0 1 0 0,-1 1-1 0 0,0-1 0 0 0,0 0 1 0 0,0 0-1 0 0,0-1 0 0 0,-1 1 1 0 0,0 0-1 0 0,-3 3 18 0 0,-2 2-50 0 0,0 0 1 0 0,-1 0-1 0 0,0-1 1 0 0,0 0-1 0 0,-1-1 1 0 0,-1 0-1 0 0,1-1 0 0 0,-1 0 1 0 0,0 0-1 0 0,-7 2 50 0 0,7-5-60 0 0,-1 0-1 0 0,0-1 1 0 0,0 0-1 0 0,0-1 0 0 0,-1 0 1 0 0,1-1-1 0 0,0 0 0 0 0,-1-1 1 0 0,-10-1 60 0 0,-2 1 11 0 0,19-1-11 0 0,0 0 0 0 0,-1 1 0 0 0,1-2 0 0 0,0 1 0 0 0,0-1 0 0 0,-4-2 0 0 0,-19-4 6 0 0,26 7 8 0 0,0-1 0 0 0,0 1 0 0 0,0-1 0 0 0,0 0 0 0 0,0 1 0 0 0,0-1-1 0 0,0 0 1 0 0,1-1 0 0 0,-1 1 0 0 0,1 0 0 0 0,-1-1 0 0 0,1 0 0 0 0,-1-1-14 0 0,-23-35-1294 0 0,25 36-5159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1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1 4416 0 0,'0'0'63'0'0,"0"0"0"0"0,0 1 0 0 0,0-1 0 0 0,0 1-1 0 0,0-1 1 0 0,0 0 0 0 0,0 1 0 0 0,0-1 0 0 0,0 1 0 0 0,0-1 0 0 0,0 1 0 0 0,0-1 0 0 0,0 0 0 0 0,0 1 0 0 0,0-1-1 0 0,-1 1 1 0 0,1-1 0 0 0,0 0 0 0 0,0 1 0 0 0,0-1 0 0 0,0 0 0 0 0,-1 1 0 0 0,1-1 0 0 0,0 0 0 0 0,-1 1 0 0 0,1-1-1 0 0,0 0 1 0 0,0 0 0 0 0,-1 1 0 0 0,1-1 0 0 0,0 0 0 0 0,-1 0 0 0 0,1 1 0 0 0,-1-1 0 0 0,1 0 0 0 0,0 0 0 0 0,-1 0-1 0 0,1 0 1 0 0,-1 0 0 0 0,1 0 0 0 0,0 1 0 0 0,-1-1 0 0 0,1 0 0 0 0,-1 0 0 0 0,1 0 0 0 0,0 0 0 0 0,-1-1 0 0 0,1 1-1 0 0,-1 0 1 0 0,1 0 0 0 0,0 0 0 0 0,-1 0 0 0 0,1 0 0 0 0,-1 0 0 0 0,1-1 0 0 0,0 1 0 0 0,-1 0 0 0 0,1 0 0 0 0,0-1-1 0 0,-1 1 1 0 0,1 0 0 0 0,0 0 0 0 0,0-1 0 0 0,-1 1-63 0 0,1 0 45 0 0,-1-1 0 0 0,0 1-1 0 0,0-1 1 0 0,0 1 0 0 0,1 0-1 0 0,-1 0 1 0 0,0-1 0 0 0,0 1 0 0 0,0 0-1 0 0,1 0 1 0 0,-1 0 0 0 0,0 0-1 0 0,0 0 1 0 0,0 0 0 0 0,0 0 0 0 0,1 0-1 0 0,-1 0 1 0 0,0 0 0 0 0,-1 1-45 0 0,-11 5-66 0 0,-2-1-1 0 0,1 0 1 0 0,-1 0 0 0 0,1-2 0 0 0,-1 0 0 0 0,0-1 0 0 0,0 0-1 0 0,-3-1 67 0 0,18-1 1 0 0,-21 2 73 0 0,0 0 1 0 0,0 1 0 0 0,1 2-1 0 0,-1 0 1 0 0,-7 4-75 0 0,13-5 601 0 0,14-4-576 0 0,0 0 1 0 0,0 0-1 0 0,0 1 0 0 0,1-1 0 0 0,-1 0 1 0 0,0 0-1 0 0,1 1 0 0 0,-1-1 0 0 0,0 0 0 0 0,1 1 1 0 0,-1-1-1 0 0,0 1 0 0 0,1-1 0 0 0,-1 1 1 0 0,1-1-1 0 0,-1 1 0 0 0,0-1 0 0 0,1 1 0 0 0,0 0 1 0 0,-1-1-1 0 0,1 1 0 0 0,-1-1 0 0 0,1 1 1 0 0,0 0-1 0 0,-1 0 0 0 0,1 0-25 0 0,-3 6 105 0 0,-1 1 0 0 0,2 0 0 0 0,-1 0 0 0 0,1 0-1 0 0,0 1 1 0 0,1-1 0 0 0,0 1 0 0 0,0-1 0 0 0,1 2-105 0 0,0 17 4 0 0,1 0 0 0 0,2 8-4 0 0,3 5-3 0 0,2 0 0 0 0,2 2 3 0 0,8 37-146 0 0,5 24-86 0 0,-23-102 229 0 0,2 6-27 0 0,-1 0 0 0 0,1-1 0 0 0,1 1 0 0 0,-1-1 0 0 0,1 0 0 0 0,0 0 0 0 0,1 0 0 0 0,-1 0 0 0 0,1 0 0 0 0,4 4 30 0 0,-6-9-6 0 0,-1 1 0 0 0,0-1 0 0 0,1 0-1 0 0,-1 1 1 0 0,1-1 0 0 0,-1 0-1 0 0,1 0 1 0 0,0 0 0 0 0,-1 0 0 0 0,1 0-1 0 0,0 0 1 0 0,0-1 0 0 0,0 1 0 0 0,0 0-1 0 0,0-1 1 0 0,0 0 0 0 0,0 1 6 0 0,20 4 111 0 0,-16-3-45 0 0,0-1 0 0 0,1 0 0 0 0,-1 0 0 0 0,1 0 0 0 0,0-1-66 0 0,8 0 293 0 0,-1-2 0 0 0,1 0-1 0 0,6-2-292 0 0,-8 1-393 0 0,0 1 0 0 0,0 0 0 0 0,6 1 393 0 0,-17 1-7636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2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1 165 6728 0 0,'0'0'736'0'0,"0"0"0"0"0,6-9 1064 0 0,4 5-1654 0 0,-1 2 59 0 0,-1-1 1 0 0,1-1-1 0 0,-1 1 1 0 0,7-6-206 0 0,31-14-158 0 0,1 1 1 0 0,2 2 157 0 0,-22 10-49 0 0,-3 0-554 0 0,0-1-1 0 0,-1-1 1 0 0,11-8 603 0 0,-31 18-6290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2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74 5320 0 0,'1'25'225'0'0,"0"0"-1"0"0,2 0 1 0 0,0 0 0 0 0,2 0-1 0 0,0-1 1 0 0,2 0 0 0 0,1 0 0 0 0,1-1-1 0 0,1 0 1 0 0,0 0 0 0 0,5 4-225 0 0,-6-14 86 0 0,1 1 1 0 0,0-1-1 0 0,1-1 0 0 0,0 0 1 0 0,1 0-1 0 0,8 5-86 0 0,14 14 180 0 0,-32-29-84 0 0,0 0-1 0 0,0 0 0 0 0,0 0 1 0 0,0 0-1 0 0,1-1 0 0 0,-1 1 0 0 0,0-1 1 0 0,1 0-1 0 0,-1 1 0 0 0,1-1 1 0 0,0 0-1 0 0,-1-1 0 0 0,1 1 0 0 0,0 0 1 0 0,0-1-1 0 0,-1 0 0 0 0,2 1-95 0 0,-2-2 47 0 0,-1 1-1 0 0,0 0 0 0 0,0-1 1 0 0,0 1-1 0 0,0-1 0 0 0,0 1 1 0 0,0-1-1 0 0,0 0 0 0 0,0 1 1 0 0,0-1-1 0 0,0 0 0 0 0,0 0 1 0 0,0 0-1 0 0,0 0 0 0 0,-1 1 1 0 0,1-1-1 0 0,0 0 0 0 0,-1 0 1 0 0,1 0-1 0 0,-1-1 0 0 0,1 1 0 0 0,-1 0 1 0 0,1 0-1 0 0,-1 0 0 0 0,0 0 1 0 0,0 0-47 0 0,7-31 654 0 0,-10-281 659 0 0,4 302-1288 0 0,1 0 0 0 0,0 1 0 0 0,1-1 0 0 0,0 1 0 0 0,0 0 0 0 0,1 0 0 0 0,1 0 0 0 0,0 0 0 0 0,0 1-1 0 0,1-1 1 0 0,0 1 0 0 0,0 1 0 0 0,3-3-25 0 0,-8 10-96 0 0,0 0 0 0 0,-1 1 0 0 0,1-1 0 0 0,0 1 0 0 0,0-1 0 0 0,0 1 0 0 0,-1 0 0 0 0,1-1 0 0 0,0 1 0 0 0,0 0 0 0 0,0 0 0 0 0,0-1 0 0 0,-1 1 0 0 0,1 0 0 0 0,0 0 0 0 0,0 0 0 0 0,1 0 96 0 0,-1 0-8558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3.1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1 4008 0 0,'11'10'343'0'0,"-11"-10"-5"0"0,0 0 5 0 0,0 0-24 0 0,0 0-101 0 0,0 0-19 0 0,-23 5 579 0 0,-14 19-262 0 0,2 2 0 0 0,-11 11-516 0 0,36-29 168 0 0,7-6-25 0 0,0 1-1 0 0,0 0 0 0 0,-1 0 0 0 0,2 0 1 0 0,-1 0-1 0 0,0 1 0 0 0,1-1 0 0 0,-1 1 0 0 0,1-1 1 0 0,0 1-1 0 0,-1 3-142 0 0,1 0 188 0 0,1 0 0 0 0,0-1 0 0 0,0 1 0 0 0,0 0 1 0 0,1 0-1 0 0,0 6-188 0 0,1 8 105 0 0,1-1 0 0 0,1 0 0 0 0,2 7-105 0 0,0-2 90 0 0,-2-1 1 0 0,0 6-91 0 0,-3-24 9 0 0,1 9 35 0 0,0 0 0 0 0,1 1 0 0 0,0-1 0 0 0,2 4-44 0 0,2 0 6 0 0,-5-14 10 0 0,0 0 0 0 0,1 0-1 0 0,0 0 1 0 0,0-1 0 0 0,0 1 0 0 0,0 0-1 0 0,1-1 1 0 0,0 0 0 0 0,0 1-16 0 0,2 7 67 0 0,-5-11-58 0 0,1-1 0 0 0,-1 1 0 0 0,0-1 0 0 0,0 1 0 0 0,0-1 0 0 0,1 1 0 0 0,-1-1 0 0 0,0 1 0 0 0,0-1 0 0 0,1 1 0 0 0,-1-1 0 0 0,1 1 0 0 0,-1-1 0 0 0,0 1 0 0 0,1-1 0 0 0,-1 0 0 0 0,1 1 0 0 0,-1-1 0 0 0,1 0 0 0 0,-1 1 0 0 0,1-1-1 0 0,-1 0 1 0 0,1 0 0 0 0,-1 1 0 0 0,1-1 0 0 0,-1 0 0 0 0,1 0 0 0 0,0 0 0 0 0,-1 0 0 0 0,1 0 0 0 0,-1 0 0 0 0,1 0 0 0 0,-1 0 0 0 0,1 0 0 0 0,0 0 0 0 0,-1 0 0 0 0,1 0 0 0 0,-1 0 0 0 0,1 0 0 0 0,-1-1 0 0 0,1 1-9 0 0,127 0 278 0 0,-124 0-345 0 0,0 0 1 0 0,-1 0-1 0 0,1 0 0 0 0,0-1 0 0 0,-1 0 0 0 0,1 1 1 0 0,-1-1-1 0 0,1-1 0 0 0,-1 1 0 0 0,1 0 0 0 0,-1-1 1 0 0,0 0-1 0 0,0 0 0 0 0,0 0 0 0 0,0 0 0 0 0,0 0 1 0 0,0-1-1 0 0,0 1 0 0 0,-1-1 67 0 0,-1 1-7657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3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11 359 7328 0 0,'0'0'4'0'0,"0"1"20"0"0,0-1 0 0 0,0 1 1 0 0,0-1-1 0 0,0 1 1 0 0,1-1-1 0 0,-1 1 1 0 0,0-1-1 0 0,0 1 1 0 0,0-1-1 0 0,0 1 1 0 0,0-1-1 0 0,-1 1 1 0 0,1-1-1 0 0,0 1 1 0 0,0-1-1 0 0,0 1 1 0 0,0-1-1 0 0,0 0 1 0 0,-1 1-1 0 0,1-1 1 0 0,0 1-1 0 0,0-1 1 0 0,-1 1-1 0 0,1-1 1 0 0,0 0-1 0 0,-1 1 1 0 0,1-1-1 0 0,0 0 0 0 0,-1 1 1 0 0,1-1-1 0 0,-1 0 1 0 0,1 1-1 0 0,0-1 1 0 0,-1 0-1 0 0,1 0 1 0 0,-1 0-1 0 0,1 1 1 0 0,-1-1-1 0 0,1 0 1 0 0,-1 0-1 0 0,1 0 1 0 0,-1 0-25 0 0,10-4 3057 0 0,-4 3-2977 0 0,-1 0 0 0 0,0 0 0 0 0,0 0 1 0 0,0 0-1 0 0,0-1 0 0 0,-1 0 0 0 0,1 1 0 0 0,0-2 1 0 0,-1 1-1 0 0,1 0 0 0 0,0-2-80 0 0,20-10 94 0 0,2 5-11 0 0,1 0-1 0 0,0 2 1 0 0,0 1-1 0 0,1 1 1 0 0,-1 1 0 0 0,5 2-83 0 0,-4-2 53 0 0,-18 4-49 0 0,0 0 0 0 0,0 0 0 0 0,0 1-1 0 0,0 0 1 0 0,-1 1 0 0 0,1 0 0 0 0,0 1-1 0 0,-1 0 1 0 0,1 0 0 0 0,-1 1 0 0 0,2 1-4 0 0,-5-1-15 0 0,0 0-1 0 0,-1 0 1 0 0,1 1 0 0 0,-1-1 0 0 0,0 1 0 0 0,0 0 0 0 0,-1 1 0 0 0,1-1 0 0 0,-1 1 0 0 0,0 0 0 0 0,0 2 15 0 0,20 24-177 0 0,-19-24 102 0 0,1 0-1 0 0,-1 0 1 0 0,-1 1-1 0 0,0 0 1 0 0,0 0-1 0 0,0 0 1 0 0,0 7 75 0 0,11 23-189 0 0,-10-26 80 0 0,-5-12 90 0 0,0 0 0 0 0,1 1-1 0 0,-1-1 1 0 0,1 1 0 0 0,-1-1 0 0 0,1 0 0 0 0,0 0 0 0 0,0 1-1 0 0,-1-1 1 0 0,1 0 0 0 0,0 0 0 0 0,1 1 19 0 0,-2-1 0 0 0,1-1 0 0 0,-1 1 0 0 0,1 0 0 0 0,-1 0 0 0 0,0 0 0 0 0,1 0-1 0 0,-1-1 1 0 0,0 1 0 0 0,0 0 0 0 0,0 0 0 0 0,1 0 0 0 0,-1 0 0 0 0,0 0 0 0 0,0 0 0 0 0,-1 0 0 0 0,1-1 0 0 0,0 1 0 0 0,0 0 0 0 0,0 0-1 0 0,0 0 1 0 0,-1 0 0 0 0,1 0 0 0 0,0-1 0 0 0,-1 1 0 0 0,1 0 0 0 0,-1 0 0 0 0,1 0 0 0 0,-1-1 0 0 0,1 1 0 0 0,-1 0 0 0 0,0-1 0 0 0,1 1 0 0 0,-1-1-1 0 0,0 1 1 0 0,1 0 0 0 0,-2-1 0 0 0,2 1 106 0 0,0-1 22 0 0,0 0 1 0 0,0 0 4 0 0,0 0-2 0 0,0 0 1 0 0,-1-1-90 0 0,1-1 1 0 0,0 1-1 0 0,-1-1 0 0 0,1 1 0 0 0,-1-1 1 0 0,0 1-1 0 0,0 0 0 0 0,1 0 1 0 0,-1-1-1 0 0,0 1 0 0 0,-1-1-42 0 0,-2-4 30 0 0,1-1 0 0 0,-1 1 0 0 0,1-1-1 0 0,1 1 1 0 0,-1-1 0 0 0,1 0 0 0 0,0 0 0 0 0,1 0-1 0 0,-1-6-29 0 0,-1-2 30 0 0,-1-3 15 0 0,1-1 1 0 0,2 0-1 0 0,0 0 1 0 0,0 0-1 0 0,2 1 1 0 0,0-1-1 0 0,4-17-45 0 0,7-19 308 0 0,16-51-308 0 0,-25 97 23 0 0,1-1 0 0 0,0 1-1 0 0,0 0 1 0 0,1 0 0 0 0,0 1-1 0 0,1-1 1 0 0,0 1 0 0 0,0 1-1 0 0,1-1 1 0 0,0 1 0 0 0,0 0-1 0 0,1 0 1 0 0,0 1 0 0 0,0 0-1 0 0,0 0 1 0 0,1 1 0 0 0,-1 0-1 0 0,1 1 1 0 0,1 0 0 0 0,0 0-23 0 0,-4 3 38 0 0,0 0 0 0 0,0 1 0 0 0,0-1 0 0 0,0 1 1 0 0,0 1-1 0 0,0-1 0 0 0,0 1 0 0 0,0 0 1 0 0,3 1-39 0 0,-5 0 28 0 0,1-1 1 0 0,-1 1 0 0 0,0 0-1 0 0,0 0 1 0 0,0 0 0 0 0,-1 1-1 0 0,1-1 1 0 0,0 1 0 0 0,-1 0-1 0 0,1 0 1 0 0,-1 0 0 0 0,1 2-29 0 0,32 43 516 0 0,-28-36-447 0 0,-7-9-51 0 0,1 0 0 0 0,0 1-1 0 0,-1-1 1 0 0,1 0 0 0 0,-1 1 0 0 0,0-1 0 0 0,0 0 0 0 0,0 1 0 0 0,-1-1 0 0 0,1 1-1 0 0,-1 0 1 0 0,0-1 0 0 0,0 1 0 0 0,0-1 0 0 0,0 1 0 0 0,-1-1 0 0 0,1 1-1 0 0,-1-1 1 0 0,0 1 0 0 0,-1 2-18 0 0,-3 6 33 0 0,-1 0-1 0 0,0 0 1 0 0,0 0 0 0 0,-9 10-33 0 0,5-7 56 0 0,2-3-60 0 0,-2-1 1 0 0,0-1-1 0 0,0 0 1 0 0,0 0 0 0 0,-13 8 3 0 0,0-3-40 0 0,10-7 7 0 0,0 1 0 0 0,1 0 0 0 0,0 1-1 0 0,0 0 1 0 0,1 1 0 0 0,-2 2 33 0 0,12-10 0 0 0,-1-1-1 0 0,0 1 1 0 0,1 0 0 0 0,0 0 0 0 0,0 0 0 0 0,0 0-1 0 0,0 0 1 0 0,0 0 0 0 0,0 0 0 0 0,1 0-1 0 0,-1 0 1 0 0,1 1 0 0 0,0-1 0 0 0,0 0 0 0 0,1 3 0 0 0,-1-4 2 0 0,17 9 32 0 0,-7-6-13 0 0,1 0 1 0 0,0-1-1 0 0,0 0 0 0 0,0-1 0 0 0,1 0 1 0 0,-1-1-1 0 0,1-1 0 0 0,4 1-21 0 0,25 0 75 0 0,31-3-75 0 0,-18 0 23 0 0,-34 1-521 0 0,-1-1 0 0 0,1-1 0 0 0,-1 0 0 0 0,2-2 498 0 0,-3-4-10046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4.1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96 5720 0 0,'1'2'140'0'0,"-1"1"1"0"0,1-1 0 0 0,0 1-1 0 0,0-1 1 0 0,0 1-1 0 0,0-1 1 0 0,0 1 0 0 0,0-1-1 0 0,1 0 1 0 0,-1 0-1 0 0,1 0 1 0 0,0 0 0 0 0,-1 0-141 0 0,10 14 525 0 0,12 39-202 0 0,1 3-171 0 0,-21-53-153 0 0,-1-1 1 0 0,1 1 0 0 0,0-1 0 0 0,0 0-1 0 0,0 0 1 0 0,1 0 0 0 0,0 0 0 0 0,0 0-1 0 0,0-1 1 0 0,0 1 0 0 0,9 5-30 0 0,-10-6 21 0 0,0-1-1 0 0,0 1 0 0 0,0-1 1 0 0,0 0-1 0 0,1 0 1 0 0,-1-1-1 0 0,1 1 1 0 0,-1-1-1 0 0,1 0 1 0 0,2 1 9 0 0,4 0-140 0 0,-2 0 347 0 0,0-1 0 0 0,1 1 0 0 0,0-1 0 0 0,-1-1 0 0 0,1 0 0 0 0,4-1-207 0 0,-10 1 104 0 0,0-1 0 0 0,0 1 1 0 0,-1-1-1 0 0,1 0 1 0 0,-1 0-1 0 0,1 0 0 0 0,-1-1 1 0 0,1 1-1 0 0,-1 0 1 0 0,0-1-1 0 0,1 0 0 0 0,-1 0 1 0 0,0 1-1 0 0,0-1 1 0 0,0 0-1 0 0,0-1 0 0 0,-1 1 1 0 0,1 0-1 0 0,-1 0 1 0 0,1-1-1 0 0,-1 1 0 0 0,1-2-104 0 0,9-18 383 0 0,-1 0 1 0 0,-2-1-1 0 0,6-18-383 0 0,31-149-410 0 0,-44 188-8564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4.5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6224 0 0,'0'94'4105'0'0,"0"124"-684"0"0,0-217-3331 0 0,0-1-1758 0 0,0 0-7024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4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4216 0 0,'0'-1'58'0'0,"0"1"-1"0"0,1-1 1 0 0,-1 1 0 0 0,1 0 0 0 0,-1-1 0 0 0,0 1-1 0 0,1-1 1 0 0,-1 1 0 0 0,1 0 0 0 0,-1 0 0 0 0,1-1-1 0 0,-1 1 1 0 0,1 0 0 0 0,-1 0 0 0 0,1 0 0 0 0,-1-1-1 0 0,1 1 1 0 0,0 0 0 0 0,-1 0 0 0 0,1 0 0 0 0,-1 0-1 0 0,1 0 1 0 0,-1 0 0 0 0,1 0 0 0 0,-1 0 0 0 0,1 0-1 0 0,0 1 1 0 0,-1-1 0 0 0,1 0 0 0 0,-1 0 0 0 0,1 0-1 0 0,-1 1 1 0 0,1-1-58 0 0,16 4 1415 0 0,-15-3-1306 0 0,0 0 0 0 0,0 1 1 0 0,0-1-1 0 0,0 1 0 0 0,0-1 0 0 0,-1 1 0 0 0,1 0 0 0 0,-1 0 0 0 0,1-1 0 0 0,-1 1 0 0 0,0 0 0 0 0,0 1 0 0 0,0-1-109 0 0,6 8 269 0 0,-1-1-227 0 0,-1 0 1 0 0,0 0-1 0 0,-1 1 0 0 0,4 9-42 0 0,14 30 0 0 0,11 19 134 0 0,-18-36 82 0 0,2 0 0 0 0,1-1 0 0 0,1-1-216 0 0,6 11 343 0 0,3 3-109 0 0,-3-11-115 0 0,-19-24 33 0 0,0-1 0 0 0,0 0 0 0 0,1 0 0 0 0,1 0 0 0 0,6 6-152 0 0,25 22 745 0 0,-28-21-423 0 0,-11-14-235 0 0,1 0 1 0 0,0 1-1 0 0,0-1 1 0 0,0 1-1 0 0,-1-1 1 0 0,1 0-1 0 0,1 0 1 0 0,-1 1-1 0 0,0-1 1 0 0,0 0-1 0 0,0 0 1 0 0,1 0-1 0 0,-1 0 1 0 0,0 0-1 0 0,1-1 1 0 0,-1 1-1 0 0,1 0 1 0 0,-1-1-1 0 0,1 1 1 0 0,-1-1-1 0 0,1 1 1 0 0,1-1-88 0 0,-3-2-1710 0 0,0 2-7516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5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353 19 5320 0 0,'1'0'84'0'0,"0"0"-1"0"0,0 0 1 0 0,1 0 0 0 0,-1 0 0 0 0,0 0 0 0 0,0 0-1 0 0,0 0 1 0 0,0 0 0 0 0,0-1 0 0 0,0 1 0 0 0,0 0-1 0 0,0-1 1 0 0,0 1 0 0 0,0-1 0 0 0,0 1-1 0 0,0-1 1 0 0,-1 0 0 0 0,1 1 0 0 0,0-1 0 0 0,0 0-1 0 0,-1 0 1 0 0,1 1 0 0 0,0-1 0 0 0,-1 0 0 0 0,1 0-1 0 0,0 0 1 0 0,-1 0 0 0 0,1 0 0 0 0,-1 0 0 0 0,0 0-1 0 0,1 0 1 0 0,-1 0-84 0 0,-1 5 60 0 0,0 1 0 0 0,0-1 0 0 0,-1 1 0 0 0,1-1-1 0 0,-1 0 1 0 0,0 1 0 0 0,0-1 0 0 0,-1 0 0 0 0,0 1-60 0 0,0 0 65 0 0,-132 228 923 0 0,121-210-835 0 0,-2-1 0 0 0,0-1 0 0 0,-2 0 0 0 0,-4 2-153 0 0,-11 15 305 0 0,9-14-71 0 0,19-19-164 0 0,0-1-1 0 0,0 1 1 0 0,1-1 0 0 0,-1 1-1 0 0,1 1 1 0 0,1-1 0 0 0,-1 0 0 0 0,1 1-1 0 0,0 0 1 0 0,-1 2-70 0 0,3-6 30 0 0,1-1 0 0 0,-1 0 0 0 0,1 0 0 0 0,-1 0 0 0 0,0 0 0 0 0,0 1 0 0 0,1-1 1 0 0,-1 0-1 0 0,0 0 0 0 0,0-1 0 0 0,0 1 0 0 0,0 0 0 0 0,0 0-30 0 0,-1 0 38 0 0,1 0 0 0 0,0 0 1 0 0,0 0-1 0 0,0 0 0 0 0,0 0 0 0 0,0 0 1 0 0,1 0-1 0 0,-1 0 0 0 0,0 1 0 0 0,0-1 0 0 0,1 0 1 0 0,-1 1-1 0 0,0-1-38 0 0,-11 15-1172 0 0,12-16-6801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6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5416 0 0,'0'0'720'0'0,"0"0"0"0"0,0 0-2 0 0,0 0-58 0 0,0 0-216 0 0,0 0-58 0 0,0 0-2 0 0,0 0-52 0 0,0 0-207 0 0,0 0-48 0 0,0 0-1 0 0,0 0-12 0 0,0 0-80 0 0,0 0-13 0 0,0 0-6 0 0,0 0 2 0 0,0 0-23 0 0,0 0-3 0 0,0 0-1 0 0,0 0-1206 0 0,0 0-4862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3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 5120 0 0,'0'0'8'0'0,"1"0"1"0"0,-1 0-1 0 0,1 0 1 0 0,-1 1-1 0 0,0-1 0 0 0,1 0 1 0 0,-1 0-1 0 0,0 0 1 0 0,0 1-1 0 0,1-1 1 0 0,-1 0-1 0 0,0 1 1 0 0,1-1-1 0 0,-1 0 0 0 0,0 0 1 0 0,0 1-1 0 0,0-1 1 0 0,1 1-1 0 0,-1-1 1 0 0,0 0-1 0 0,0 1 1 0 0,0-1-1 0 0,0 0 0 0 0,0 1 1 0 0,0-1-1 0 0,0 1 1 0 0,0-1-1 0 0,0 0 1 0 0,0 1-1 0 0,0-1 0 0 0,0 1 1 0 0,0-1-1 0 0,0 0 1 0 0,0 1-1 0 0,0-1 1 0 0,0 0-1 0 0,0 1 1 0 0,0-1-9 0 0,-16 3 634 0 0,14-3-580 0 0,-1 0 0 0 0,1 0 0 0 0,0 0 0 0 0,0 0-1 0 0,-1 1 1 0 0,1-1 0 0 0,0 1 0 0 0,0-1 0 0 0,-2 2-54 0 0,0 0 12 0 0,0-1 0 0 0,0 1 0 0 0,0-1 1 0 0,-1 1-1 0 0,1-1 0 0 0,-1 0 0 0 0,1-1 1 0 0,-1 1-1 0 0,1-1 0 0 0,-5 0-12 0 0,4 0 3 0 0,-1 0 0 0 0,1 1 0 0 0,-1-1 0 0 0,1 1 0 0 0,0 0 0 0 0,0 1-1 0 0,-3 0-2 0 0,-36 11 39 0 0,39-12 8 0 0,0 0 1 0 0,1 0-1 0 0,-1 0 1 0 0,0 1-1 0 0,0 0 1 0 0,1 0-1 0 0,-1 0 1 0 0,1 0-1 0 0,-1 1 1 0 0,1-1-1 0 0,0 1 1 0 0,0 0-1 0 0,-1 2-47 0 0,1-1 91 0 0,1 0 0 0 0,0 0-1 0 0,1 0 1 0 0,-1 1-1 0 0,1-1 1 0 0,-1 1-1 0 0,2-1 1 0 0,-1 1-1 0 0,-1 4-90 0 0,-10 49 250 0 0,8-34-129 0 0,1 5 64 0 0,0 0 1 0 0,1 16-186 0 0,-2 20 39 0 0,4-48-33 0 0,1-1-1 0 0,1 1 0 0 0,0-1 0 0 0,2 0 1 0 0,-1 1-1 0 0,5 10-5 0 0,3 25 6 0 0,-10-49-8 0 0,0 0-1 0 0,1 1 1 0 0,0-1 0 0 0,-1 0 0 0 0,1 0 0 0 0,0 0 0 0 0,0 0 0 0 0,1 0 0 0 0,-1 0 0 0 0,1 0-1 0 0,-1 0 1 0 0,1 0 0 0 0,0-1 0 0 0,0 1 0 0 0,0-1 0 0 0,0 1 0 0 0,1-1 0 0 0,-1 0-1 0 0,1 0 1 0 0,-1 0 0 0 0,1 0 0 0 0,0-1 0 0 0,0 1 0 0 0,0-1 0 0 0,0 1 0 0 0,0-1 0 0 0,0 0-1 0 0,0 0 1 0 0,0 0 0 0 0,0-1 0 0 0,0 1 0 0 0,1-1 0 0 0,-1 1 0 0 0,2-1 2 0 0,13-2-17 0 0,0 0-1 0 0,0-1 1 0 0,0-1 0 0 0,0 0 0 0 0,-1-1-1 0 0,0-1 1 0 0,1-2 17 0 0,29-8-25 0 0,-41 14 11 0 0,1-1 0 0 0,-1 0 0 0 0,0-1 0 0 0,0 0-1 0 0,0 1 1 0 0,0-2 0 0 0,4-3 14 0 0,3-2-69 0 0,-7 2-1040 0 0,-5 7-4252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6.7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346 1 488 0 0,'0'0'808'0'0,"0"0"0"0"0,0 0 0 0 0,0 0-79 0 0,0 0-315 0 0,0 0-84 0 0,0 0 5 0 0,0 0-22 0 0,-2 5-89 0 0,-8 20-17 0 0,9-24-188 0 0,0 1 1 0 0,0-1-1 0 0,-1 0 1 0 0,1 0-1 0 0,0 1 1 0 0,-1-1-1 0 0,1 0 1 0 0,0 0-1 0 0,-1 0 1 0 0,0 0-1 0 0,1-1 1 0 0,-1 1-1 0 0,1 0 1 0 0,-1-1-1 0 0,0 1 1 0 0,0-1 0 0 0,1 1-1 0 0,-1-1 1 0 0,0 0-1 0 0,0 0 1 0 0,1 0-1 0 0,-1 0 1 0 0,0 0-1 0 0,-1 0-19 0 0,-5 0 29 0 0,-27 6 254 0 0,-30 8-283 0 0,-24 5 149 0 0,53-11 164 0 0,28-6-52 0 0,0 0 1 0 0,-1 0-1 0 0,1-1 1 0 0,-8 0-262 0 0,15 2 272 0 0,1-2-263 0 0,0-1 1 0 0,0 1-1 0 0,0-1 0 0 0,-1 0 0 0 0,1 1 0 0 0,0-1 0 0 0,0 1 0 0 0,0-1 0 0 0,0 1 0 0 0,-1-1 0 0 0,1 0 0 0 0,0 1 0 0 0,0-1 0 0 0,-1 0 0 0 0,1 1 1 0 0,0-1-1 0 0,-1 0 0 0 0,1 1 0 0 0,0-1 0 0 0,-1 0 0 0 0,1 0 0 0 0,0 1 0 0 0,-1-1 0 0 0,1 0 0 0 0,-1 0 0 0 0,1 0 0 0 0,0 1 0 0 0,-1-1-9 0 0,0 0 25 0 0,1 1-1 0 0,0 0 0 0 0,0-1 1 0 0,-1 1-1 0 0,1 0 0 0 0,0 0 1 0 0,0-1-1 0 0,0 1 0 0 0,0 0 1 0 0,0-1-1 0 0,0 1 0 0 0,0 0 1 0 0,0 0-1 0 0,0-1 0 0 0,0 1 1 0 0,1 0-1 0 0,-1-1 0 0 0,0 1 1 0 0,0 0-1 0 0,1-1 0 0 0,-1 1 1 0 0,0 0-1 0 0,1-1 0 0 0,-1 1 1 0 0,0-1-1 0 0,1 1 0 0 0,0 0-24 0 0,16 36 120 0 0,-6-14 15 0 0,2 15-1 0 0,-2 0 0 0 0,4 28-134 0 0,-12-50 20 0 0,11 80 158 0 0,-11-72-109 0 0,-1 0 0 0 0,-2 1 0 0 0,0-1 0 0 0,-3 23-69 0 0,0-11 54 0 0,-1-8 20 0 0,3-25-79 0 0,0 0 0 0 0,1 1 1 0 0,-1-1-1 0 0,1 0 0 0 0,-1 0 0 0 0,1 0 0 0 0,0 1 1 0 0,0-1-1 0 0,1 0 0 0 0,-1 0 0 0 0,1 1 0 0 0,-1-1 1 0 0,1 0-1 0 0,0 0 0 0 0,0 0 0 0 0,0 0 0 0 0,1 2 5 0 0,0-3-45 0 0,-1 1-1 0 0,-1 0 0 0 0,1 0 0 0 0,0 0 1 0 0,-1 0-1 0 0,1 0 0 0 0,-1 0 1 0 0,0 0-1 0 0,0 1 0 0 0,0-1 0 0 0,-1 0 1 0 0,1 0-1 0 0,-1 0 0 0 0,1 0 0 0 0,-1 0 1 0 0,0 0-1 0 0,0-1 0 0 0,0 1 0 0 0,-1 0 1 0 0,-1 2 45 0 0,3-2-1078 0 0,0-3-4628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7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2400 0 0,'0'-1'134'0'0,"1"0"-1"0"0,0 1 1 0 0,-1-1 0 0 0,1 0 0 0 0,0 0 0 0 0,-1 0-1 0 0,1 0 1 0 0,0 1 0 0 0,0-1 0 0 0,0 0-1 0 0,0 1 1 0 0,0-1 0 0 0,0 1 0 0 0,-1-1-1 0 0,2 1 1 0 0,-1-1 0 0 0,0 1 0 0 0,0 0-1 0 0,0 0 1 0 0,0-1 0 0 0,0 1 0 0 0,0 0 0 0 0,0 0-1 0 0,1 0-133 0 0,17-7 255 0 0,20-13-59 0 0,0 1 0 0 0,35-11-196 0 0,-4 2 21 0 0,-37 11-804 0 0,-31 15-3144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7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0 580 5224 0 0,'11'-2'455'0'0,"-6"-6"690"0"0,-1-2-1129 0 0,15-41 749 0 0,-2-1 0 0 0,-2-1 0 0 0,0-14-765 0 0,3-9 1315 0 0,8-13-1315 0 0,-19 64 148 0 0,-2 11 10 0 0,0-1-1 0 0,0 1 0 0 0,1 0 1 0 0,2-1-158 0 0,2-8 340 0 0,-9 20-258 0 0,0-1 0 0 0,0 1 0 0 0,1-1 1 0 0,-1 1-1 0 0,1 0 0 0 0,0-1 0 0 0,0 1 1 0 0,0 0-1 0 0,0 0 0 0 0,1 1 0 0 0,-1-1 0 0 0,1 0 1 0 0,0 1-1 0 0,-1-1 0 0 0,2 1-82 0 0,0-2 333 0 0,-4 4-242 0 0,2 10 72 0 0,23 39-5 0 0,0-3-47 0 0,-11-16-51 0 0,-8-16-29 0 0,1 0 1 0 0,-2 0 0 0 0,0 0 0 0 0,1 8-32 0 0,-2-8 14 0 0,0-1 1 0 0,1 0-1 0 0,0 0 1 0 0,4 6-15 0 0,15 38 11 0 0,18 58-11 0 0,-34-99-5 0 0,-7-15 5 0 0,0 1 0 0 0,0-1-1 0 0,0 0 1 0 0,-1 0 0 0 0,1 1-1 0 0,-1-1 1 0 0,1 0 0 0 0,-1 1-1 0 0,1-1 1 0 0,-1 0 0 0 0,0 1-1 0 0,1-1 1 0 0,-1 1 0 0 0,0-1 0 0 0,0 1 0 0 0,0-1-1 0 0,0 0 1 0 0,0 0-1 0 0,1 0 1 0 0,-1 0-1 0 0,0 0 1 0 0,1 0-1 0 0,-1 0 1 0 0,0 0-1 0 0,1 0 1 0 0,-1-1-1 0 0,1 1 1 0 0,-1 0-1 0 0,1 0 1 0 0,0 0-1 0 0,0 0 1 0 0,0 0 0 0 0,0 0-1 0 0,-1-1 0 0 0,1 1 0 0 0,-1 0 1 0 0,1 0-1 0 0,0 0 0 0 0,-1 0 1 0 0,0 0-1 0 0,1 0 0 0 0,-1 0 0 0 0,1 0 1 0 0,-1 0-1 0 0,0 0 0 0 0,0 0 1 0 0,0 0-1 0 0,0 0 1 0 0,0 7-1753 0 0,0-8-6915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7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3000 0 0,'0'3'109'0'0,"0"-1"0"0"0,0 1 0 0 0,0 0 0 0 0,1 0-1 0 0,-1 0 1 0 0,1 0 0 0 0,0-1 0 0 0,0 1 0 0 0,0 0 0 0 0,0-1 0 0 0,0 1 0 0 0,1 1-109 0 0,-1-3 78 0 0,0 0 1 0 0,0 0-1 0 0,0 0 0 0 0,0 0 1 0 0,0-1-1 0 0,0 1 0 0 0,0 0 1 0 0,0 0-1 0 0,0-1 0 0 0,1 1 1 0 0,-1-1-1 0 0,0 1 0 0 0,0-1 1 0 0,0 1-1 0 0,1-1 0 0 0,-1 0 1 0 0,0 0-1 0 0,1 0 1 0 0,-1 1-1 0 0,0-1 0 0 0,0 0 1 0 0,1 0-1 0 0,-1-1 0 0 0,0 1 1 0 0,1 0-1 0 0,-1 0 0 0 0,0-1 1 0 0,0 1-1 0 0,1-1 0 0 0,-1 1 1 0 0,1-1-79 0 0,23-10-241 0 0,0-1 1 0 0,-1-1-1 0 0,0-1 1 0 0,12-11 240 0 0,-7 5-668 0 0,1 2 1 0 0,18-8 667 0 0,-15 13-3183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8.1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2304 0 0,'2'2'8'0'0,"0"-1"0"0"0,0 0 0 0 0,0 1 0 0 0,0-1 0 0 0,-1 1 0 0 0,1 0-1 0 0,0-1 1 0 0,-1 1 0 0 0,1 0 0 0 0,-1 0 0 0 0,0 0 0 0 0,0 0 0 0 0,0 0 0 0 0,0 0 0 0 0,0 1 0 0 0,0 0-8 0 0,10 41 181 0 0,-7-21-166 0 0,10 37 435 0 0,-4 1 0 0 0,2 29-450 0 0,-13-52 286 0 0,0-31-138 0 0,0 0 1 0 0,1-1-1 0 0,0 1 0 0 0,1 0 0 0 0,-1 0 1 0 0,3 5-149 0 0,5 42 1080 0 0,-6-36-529 0 0,0-6-167 0 0,1-1 0 0 0,0 1 0 0 0,1-1 0 0 0,0 0 0 0 0,1 0-1 0 0,0-1 1 0 0,1 0 0 0 0,0 1-384 0 0,-3-6 401 0 0,-2-4-351 0 0,-1 0 1 0 0,0 0-1 0 0,1 0 0 0 0,-1 0 0 0 0,1 0 0 0 0,0 0 0 0 0,-1-1 0 0 0,1 1 0 0 0,0 0 0 0 0,-1 0 0 0 0,1-1 0 0 0,0 1 0 0 0,0 0 1 0 0,0-1-1 0 0,0 1 0 0 0,-1-1 0 0 0,1 1 0 0 0,0-1 0 0 0,0 1 0 0 0,0-1 0 0 0,0 0 0 0 0,0 1 0 0 0,0-1 0 0 0,0 0 1 0 0,0 0-1 0 0,1 0 0 0 0,-1 0 0 0 0,0 0 0 0 0,0 0 0 0 0,1 0-50 0 0,-1 0 59 0 0,1 0-1 0 0,-1 1 1 0 0,1-1-1 0 0,-1 0 1 0 0,1 1 0 0 0,-1-1-1 0 0,1 1 1 0 0,-1-1 0 0 0,0 1-1 0 0,1 0 1 0 0,0 0-59 0 0,-1 0 46 0 0,1 0 0 0 0,0 0 0 0 0,-1-1 1 0 0,1 1-1 0 0,0 0 0 0 0,-1-1 0 0 0,1 1 1 0 0,0-1-1 0 0,0 0 0 0 0,-1 0 0 0 0,3 1-46 0 0,39-1-1269 0 0,-42 0-6732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8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0 6424 0 0,'-8'0'382'0'0,"-1"1"0"0"0,1 0 1 0 0,0 0-1 0 0,-1 1 0 0 0,1 0 1 0 0,0 0-1 0 0,0 0 0 0 0,-5 3-382 0 0,-51 8-76 0 0,36-6-127 0 0,23-6 180 0 0,0 0 0 0 0,0 0 0 0 0,0 0 0 0 0,0 1 0 0 0,0 0 0 0 0,0 0-1 0 0,0 0 1 0 0,-2 2 23 0 0,5-2-2 0 0,1 0 0 0 0,0 0 0 0 0,0 0-1 0 0,1 0 1 0 0,-1 0 0 0 0,0 1-1 0 0,1-1 1 0 0,-1 0 0 0 0,1 0 0 0 0,0 1-1 0 0,0-1 1 0 0,0 0 0 0 0,0 0-1 0 0,0 1 1 0 0,0-1 0 0 0,0 0 0 0 0,1 0-1 0 0,-1 0 1 0 0,1 1 0 0 0,0-1-1 0 0,0 0 1 0 0,0 0 0 0 0,0 0 0 0 0,0 0-1 0 0,0 0 1 0 0,0 0 0 0 0,1 0-1 0 0,0 1 3 0 0,28 21-2 0 0,19 23 2 0 0,-16-16 5 0 0,4 4 128 0 0,-2 2 1 0 0,-1 1-1 0 0,26 39-133 0 0,-53-65 94 0 0,0 0-1 0 0,-1 0 1 0 0,-1 1-1 0 0,0 0 1 0 0,-1 0-1 0 0,2 10-93 0 0,-5-19 28 0 0,-1-1 0 0 0,0 1 0 0 0,0-1 0 0 0,0 1 0 0 0,-1 0 0 0 0,1-1-1 0 0,-1 1 1 0 0,0-1 0 0 0,0 1 0 0 0,0-1 0 0 0,0 1 0 0 0,-2 1-28 0 0,0 3 77 0 0,-2 1 0 0 0,1-1 0 0 0,-1-1 0 0 0,-2 4-77 0 0,4-9 44 0 0,0 1 0 0 0,0 0 0 0 0,-1-1 1 0 0,1 1-1 0 0,0-1 0 0 0,-1 0 0 0 0,1 0 0 0 0,-1 0 0 0 0,0-1 0 0 0,0 1 1 0 0,-2-1-45 0 0,-45 13 445 0 0,50-14-433 0 0,-5 1 40 0 0,1 0 0 0 0,-1 0 1 0 0,1-1-1 0 0,-1 0 0 0 0,1 0 1 0 0,-1 0-1 0 0,0-1 0 0 0,1 0 0 0 0,-1 0 1 0 0,1 0-1 0 0,0-1 0 0 0,-1 0 1 0 0,1 0-1 0 0,0 0 0 0 0,0 0 1 0 0,0-1-1 0 0,-4-3-52 0 0,6 4-21 0 0,-6-8-1349 0 0,9 9-6496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8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0 5624 0 0,'0'0'600'0'0,"-5"6"4108"0"0,0-1-4559 0 0,-2 0-75 0 0,-1 0 0 0 0,0 0 0 0 0,0 0 0 0 0,0-1 0 0 0,-6 2-74 0 0,-11 5 374 0 0,2-8 7 0 0,19 16 131 0 0,5 38-345 0 0,1-31-116 0 0,-2-1-1 0 0,0 0 1 0 0,-2 1 0 0 0,-1-1-1 0 0,-1 1-50 0 0,3-18 12 0 0,0 0 0 0 0,0 0 0 0 0,1 0 0 0 0,0 6-12 0 0,-1 25 22 0 0,-2-12 11 0 0,2 0 1 0 0,0 0 0 0 0,2 4-34 0 0,0 13 41 0 0,0-42-38 0 0,-1 1-1 0 0,0-1 1 0 0,1 0 0 0 0,0 1-1 0 0,-1-1 1 0 0,1 0-1 0 0,0 0 1 0 0,0 1-1 0 0,0-1 1 0 0,1 0 0 0 0,-1 0-1 0 0,2 2-2 0 0,7 13 35 0 0,-8-12-25 0 0,0 0 0 0 0,0-1 0 0 0,1 1 0 0 0,0 0 0 0 0,0-1 1 0 0,0 0-1 0 0,0 1 0 0 0,1-1 0 0 0,0-1 0 0 0,-1 1 1 0 0,1 0-1 0 0,3 1-10 0 0,0-1 19 0 0,1 0 0 0 0,-1-1 0 0 0,1 0-1 0 0,0 0 1 0 0,0 0 0 0 0,-1-1 0 0 0,8 0-19 0 0,-7 0-95 0 0,0-1-1 0 0,0 0 0 0 0,0 0 1 0 0,0-1-1 0 0,0 0 1 0 0,0 0-1 0 0,0-1 0 0 0,0 0 1 0 0,0-1-1 0 0,0 1 1 0 0,0-2-1 0 0,-1 1 0 0 0,1-1 1 0 0,-1 0-1 0 0,1-1 1 0 0,-1 1-1 0 0,4-4 96 0 0,-10 6-8613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9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6520 0 0,'0'2'152'0'0,"0"-1"0"0"0,0 1 0 0 0,1 0 0 0 0,-1 0 0 0 0,0 0 0 0 0,1-1 0 0 0,0 1 0 0 0,-1 0 0 0 0,1-1 0 0 0,0 1-1 0 0,0-1 1 0 0,0 1 0 0 0,0-1 0 0 0,1 2-152 0 0,-2-2 61 0 0,1-1 1 0 0,-1 1-1 0 0,1-1 0 0 0,-1 1 0 0 0,1-1 0 0 0,0 1 0 0 0,-1-1 0 0 0,1 0 0 0 0,0 1 0 0 0,-1-1 0 0 0,1 0 0 0 0,0 1 0 0 0,0-1 0 0 0,-1 0 1 0 0,1 0-1 0 0,0 0 0 0 0,0 1 0 0 0,-1-1 0 0 0,1 0 0 0 0,0 0 0 0 0,0 0 0 0 0,-1 0 0 0 0,1-1 0 0 0,0 1 0 0 0,0 0 0 0 0,0 0 0 0 0,-1 0 0 0 0,1-1 1 0 0,0 1-1 0 0,-1 0 0 0 0,1-1 0 0 0,0 1 0 0 0,0 0 0 0 0,-1-1 0 0 0,1 1-61 0 0,5-4 3 0 0,0 2 0 0 0,0-1 0 0 0,0 1-1 0 0,0 0 1 0 0,1 0 0 0 0,3 0-3 0 0,9-4-49 0 0,77-18-530 0 0,-82 21-386 0 0,-6 1-5628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49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4008 0 0,'0'0'313'0'0,"0"0"5"0"0,7 16 1521 0 0,-7-10-1808 0 0,1 0-1 0 0,0 0 0 0 0,1 0 0 0 0,0 0 1 0 0,-1 0-1 0 0,2-1 0 0 0,-1 1 0 0 0,1-1 1 0 0,1 2-31 0 0,5 13 59 0 0,10 29 67 0 0,-5-11 35 0 0,2 0-1 0 0,3 1-160 0 0,-5-11 152 0 0,-2 1-1 0 0,6 22-151 0 0,8 19 493 0 0,-21-58-470 0 0,15 30 430 0 0,-19-40-410 0 0,0-1 0 0 0,0 0 0 0 0,0 1 0 0 0,0-1 0 0 0,0 1 0 0 0,0-1 0 0 0,1 0 1 0 0,-1 0-1 0 0,0 0 0 0 0,1 0 0 0 0,-1 0 0 0 0,1 0 0 0 0,-1 0 0 0 0,1 0 0 0 0,0-1 0 0 0,-1 1 1 0 0,1 0-1 0 0,0-1 0 0 0,-1 1 0 0 0,1-1 0 0 0,0 0 0 0 0,0 0-43 0 0,-1-1 481 0 0,-1 1-360 0 0,-1 5 240 0 0,3-22-107 0 0,0 0 0 0 0,1 0 1 0 0,0 0-1 0 0,1 1 1 0 0,5-12-255 0 0,8-33 280 0 0,-17 57-230 0 0,1 0 1 0 0,0 0 0 0 0,0 0 0 0 0,0 1-1 0 0,1-1 1 0 0,-1 0 0 0 0,1 1-1 0 0,0-1 1 0 0,0 1 0 0 0,0 0 0 0 0,0-1-1 0 0,1 1 1 0 0,-1 0 0 0 0,1 0-1 0 0,0 1 1 0 0,0-1 0 0 0,0 0 0 0 0,0 1-1 0 0,0 0 1 0 0,1 0 0 0 0,-1 0 0 0 0,1 0-1 0 0,0 0-50 0 0,17 12 308 0 0,-12-4-238 0 0,-4-3-44 0 0,1 0 0 0 0,-1 1 1 0 0,0 0-1 0 0,0 0 1 0 0,0 0-1 0 0,-1 0 1 0 0,1 1-1 0 0,-1 0 1 0 0,0 0-1 0 0,-1 0 0 0 0,1 1-26 0 0,2 2 29 0 0,0 0-1 0 0,1 0 1 0 0,7 6-29 0 0,-7-7 36 0 0,0 0 0 0 0,-1 0 0 0 0,0 1 0 0 0,0 0 1 0 0,-1 0-1 0 0,2 2-36 0 0,15 15 96 0 0,-22-24-94 0 0,0-1 0 0 0,0 0 0 0 0,0 0 1 0 0,0 1-1 0 0,0-1 0 0 0,0 0 0 0 0,0 0 0 0 0,0 1 0 0 0,0-1 1 0 0,0 0-1 0 0,0 0 0 0 0,0 0 0 0 0,1 1 0 0 0,-1-1 0 0 0,0 0 1 0 0,0 0-1 0 0,0 0 0 0 0,0 1 0 0 0,0-1 0 0 0,1 0 0 0 0,-1 0 1 0 0,0 0-1 0 0,0 0 0 0 0,0 0 0 0 0,1 1 0 0 0,-1-1 0 0 0,0 0 1 0 0,0 0-1 0 0,1 0 0 0 0,-1 0 0 0 0,0 0 0 0 0,0 0 1 0 0,1 0-1 0 0,-1 0 0 0 0,0 0 0 0 0,0 0 0 0 0,0 0 0 0 0,1 0 1 0 0,-1 0-1 0 0,0 0 0 0 0,0 0 0 0 0,1 0 0 0 0,-1 0 0 0 0,0 0 1 0 0,0 0-1 0 0,1 0 0 0 0,-1 0 0 0 0,0-1 0 0 0,0 1 0 0 0,0 0 1 0 0,1 0-1 0 0,-1 0 0 0 0,0 0 0 0 0,0 0 0 0 0,0-1 0 0 0,0 1 1 0 0,1 0-1 0 0,-1 0 0 0 0,0 0 0 0 0,0-1-2 0 0,5-15 127 0 0,-3 11-115 0 0,2-14 26 0 0,0 0 0 0 0,-1 0 0 0 0,-1 0 0 0 0,-1 0 0 0 0,-1-1 0 0 0,0 1 1 0 0,-3-17-39 0 0,0-31 173 0 0,13-65 203 0 0,-10 126-342 0 0,0 1 0 0 0,1-1 0 0 0,-1 0 0 0 0,1 1 0 0 0,0-1 1 0 0,1 1-1 0 0,-1 0 0 0 0,1-1 0 0 0,0 1 0 0 0,0 0 0 0 0,3-4-34 0 0,10-4 226 0 0,-4 7-169 0 0,-9 3-2048 0 0,-1 2-7994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0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6632 0 0,'0'0'528'0'0,"14"12"1384"0"0,0 28-1288 0 0,-2-3-280 0 0,3 5-532 0 0,-2 1 0 0 0,6 37 188 0 0,-10-54-56 0 0,-7-23 74 0 0,-1-1 0 0 0,0 1 1 0 0,0 0-1 0 0,0 0 1 0 0,0 0-1 0 0,0 0 0 0 0,0 0 1 0 0,-1 0-1 0 0,1 3-18 0 0,-1-3 54 0 0,0 1-1 0 0,1 0 1 0 0,-1-1 0 0 0,1 1-1 0 0,0 0 1 0 0,0-1 0 0 0,2 3-54 0 0,-2-2 76 0 0,0-1 0 0 0,1 1 0 0 0,-1-1 0 0 0,-1 1 0 0 0,1 0 0 0 0,0-1 0 0 0,-1 4-76 0 0,0 58-8 0 0,0-65-7617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4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0 140 5520 0 0,'0'0'0'0'0,"0"0"0"0"0,0 0 0 0 0,5 0 216 0 0,1 0 8 0 0,0-2 0 0 0,4-6 0 0 0,3 6-72 0 0,-3-2 0 0 0,-4-2 0 0 0,17-7 8 0 0,14-3-144 0 0,-2 4 16 0 0,-2 1-16 0 0,8-5 8 0 0,7-3-24 0 0,-9 3 0 0 0,-4 1-5336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0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0,'0'0'30'0'0,"0"1"-1"0"0,0-1 1 0 0,0 1 0 0 0,0-1 0 0 0,0 1-1 0 0,0 0 1 0 0,0-1 0 0 0,0 1-1 0 0,0-1 1 0 0,0 1 0 0 0,0 0 0 0 0,0-1-1 0 0,0 1 1 0 0,1-1 0 0 0,-1 1 0 0 0,0-1-1 0 0,0 1 1 0 0,1-1 0 0 0,-1 1 0 0 0,0-1-1 0 0,1 1 1 0 0,-1-1 0 0 0,1 1 0 0 0,-1-1-1 0 0,0 0 1 0 0,1 1 0 0 0,-1-1 0 0 0,1 0-1 0 0,-1 1 1 0 0,1-1 0 0 0,-1 0-1 0 0,1 0 1 0 0,0 1 0 0 0,-1-1 0 0 0,1 0-1 0 0,-1 0 1 0 0,1 0 0 0 0,-1 0 0 0 0,1 0-1 0 0,0 0 1 0 0,-1 0 0 0 0,1 0 0 0 0,-1 0-1 0 0,1 0 1 0 0,-1 0 0 0 0,1 0-30 0 0,5 24 653 0 0,1-10-636 0 0,-1-4-23 0 0,-1-1 0 0 0,-1 1 0 0 0,0 0 0 0 0,0 1-1 0 0,-1-1 1 0 0,2 9 6 0 0,-2-3-26 0 0,1 0 0 0 0,0 0-1 0 0,2-1 1 0 0,0 1 0 0 0,1-1 26 0 0,12 33 26 0 0,-18-44 114 0 0,-1 0 0 0 0,1-1 0 0 0,-1 1 1 0 0,1 0-1 0 0,-1-1 0 0 0,0 1 0 0 0,-1 3-140 0 0,1-5 116 0 0,-1 1 0 0 0,1 0 0 0 0,0 0 0 0 0,0-1 0 0 0,1 1 0 0 0,-1 0 0 0 0,0 0 0 0 0,1-1 0 0 0,0 1 0 0 0,-1 0 0 0 0,1-1 0 0 0,0 1 0 0 0,1 1-116 0 0,-1-4-21 0 0,-1 1-1 0 0,0-1 1 0 0,1 0 0 0 0,-1 1-1 0 0,0-1 1 0 0,1 1 0 0 0,-1-1-1 0 0,0 1 1 0 0,0-1 0 0 0,0 1-1 0 0,1-1 1 0 0,-1 1 0 0 0,0-1-1 0 0,0 1 1 0 0,0-1 0 0 0,0 1-1 0 0,0-1 1 0 0,0 1 0 0 0,0 0-1 0 0,0-1 1 0 0,0 1 0 0 0,0-1-1 0 0,0 1 1 0 0,-1-1 0 0 0,1 1-1 0 0,0-1 1 0 0,0 1 0 0 0,0-1-1 0 0,-1 1 1 0 0,1-1 0 0 0,0 0-1 0 0,-1 1 22 0 0,1 0-6654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0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 7024 0 0,'0'1'21'0'0,"0"0"0"0"0,1-1 0 0 0,-1 1 0 0 0,0-1 0 0 0,0 1 0 0 0,0-1 0 0 0,1 1 0 0 0,-1-1 1 0 0,0 1-1 0 0,1-1 0 0 0,-1 1 0 0 0,0-1 0 0 0,1 1 0 0 0,-1-1 0 0 0,1 1 0 0 0,-1-1 0 0 0,1 1 0 0 0,-1-1 0 0 0,0 0 1 0 0,1 1-1 0 0,0-1 0 0 0,-1 0 0 0 0,1 0 0 0 0,-1 1 0 0 0,1-1 0 0 0,-1 0 0 0 0,1 0 0 0 0,0 0 0 0 0,-1 0 0 0 0,1 0 1 0 0,-1 0-1 0 0,1 0 0 0 0,-1 0 0 0 0,2 0-21 0 0,2 1 236 0 0,-1 0-125 0 0,0 0 0 0 0,0-1 0 0 0,1 1 0 0 0,-1-1 0 0 0,1 0 0 0 0,-1 0 0 0 0,3 0-111 0 0,-3 0 132 0 0,1 0 1 0 0,0 0-1 0 0,0 0 1 0 0,0 1-1 0 0,-1-1 1 0 0,1 1-1 0 0,1 0-132 0 0,0 0 24 0 0,1-1 1 0 0,-1 0-1 0 0,1 0 1 0 0,-1-1-1 0 0,0 0 1 0 0,1 0-1 0 0,-1 0 0 0 0,0 0 1 0 0,1-1-1 0 0,2-1-24 0 0,16-4 0 0 0,40-4-87 0 0,-36 7 19 0 0,0-1-1 0 0,12-4 69 0 0,33-14-1371 0 0,-40 13-4591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1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1 4120 0 0,'0'0'313'0'0,"0"0"7"0"0,0 0 6 0 0,0 0-22 0 0,0 0-71 0 0,0 0-17 0 0,14 0 672 0 0,-23 0-802 0 0,0 1 0 0 0,1 1 1 0 0,-1 0-1 0 0,0 0 0 0 0,1 0 0 0 0,0 1 1 0 0,-1 1-1 0 0,1-1 0 0 0,0 1 0 0 0,1 0 1 0 0,-3 3-87 0 0,2-3 17 0 0,-15 10 133 0 0,0 0 0 0 0,-10 10-150 0 0,31-20 52 0 0,0-1-1 0 0,-1 1 0 0 0,1-1 1 0 0,1 1-1 0 0,-1 0 0 0 0,0 0 1 0 0,1-1-1 0 0,0 1 0 0 0,0 0 1 0 0,0 1-1 0 0,0 0-51 0 0,-1 3 10 0 0,0 2 17 0 0,0 0-1 0 0,1 0 0 0 0,0 0 1 0 0,0 0-1 0 0,1 0 1 0 0,1 0-1 0 0,-1 1 1 0 0,2-1-1 0 0,-1 0 0 0 0,1 0 1 0 0,1-1-1 0 0,0 1 1 0 0,0 0-1 0 0,1-1 1 0 0,0 0-1 0 0,1 0 0 0 0,1 2-26 0 0,45 85 823 0 0,-50-94-799 0 0,1-1 0 0 0,-1 1 0 0 0,0 0 0 0 0,0-1 0 0 0,1 1 0 0 0,-1 0 0 0 0,1-1 1 0 0,-1 0-1 0 0,1 1 0 0 0,0-1 0 0 0,-1 0 0 0 0,1 0-24 0 0,0 1 23 0 0,0-1-1 0 0,0 0 1 0 0,0 1 0 0 0,0-1 0 0 0,-1 1 0 0 0,1-1 0 0 0,0 1-1 0 0,-1 0 1 0 0,0 0 0 0 0,1 0 0 0 0,0 2-23 0 0,4 9 51 0 0,-5-10-31 0 0,0 1 1 0 0,0-1 0 0 0,1 0 0 0 0,-1 1 0 0 0,1-1-1 0 0,0 0 1 0 0,0 0 0 0 0,0 0 0 0 0,0 0 0 0 0,1-1-1 0 0,-1 1 1 0 0,1-1 0 0 0,-1 1 0 0 0,1-1-1 0 0,0 0 1 0 0,0 0 0 0 0,2 1-21 0 0,1-1 20 0 0,-1-1-1 0 0,0 1 1 0 0,1-1-1 0 0,-1-1 1 0 0,1 1 0 0 0,-1-1-1 0 0,1 0 1 0 0,-1 0 0 0 0,1-1-1 0 0,-1 1 1 0 0,1-1-1 0 0,-1-1 1 0 0,1 1 0 0 0,-1-1-1 0 0,1 0-19 0 0,29-6 121 0 0,-27 6-305 0 0,0-1 0 0 0,0 0 0 0 0,0 0 0 0 0,0-1 0 0 0,0 0 0 0 0,-1 0 0 0 0,5-3 184 0 0,-9 4-7080 0 0</inkml:trace>
  <inkml:trace contextRef="#ctx0" brushRef="#br0" timeOffset="0.99">34 268 6016 0 0,'0'1'16'0'0,"0"-1"-1"0"0,0 1 1 0 0,0-1 0 0 0,0 1 0 0 0,0-1-1 0 0,0 1 1 0 0,0-1 0 0 0,0 1 0 0 0,0-1-1 0 0,0 1 1 0 0,1-1 0 0 0,-1 1 0 0 0,0-1-1 0 0,0 1 1 0 0,0-1 0 0 0,1 0 0 0 0,-1 1-1 0 0,0-1 1 0 0,1 1 0 0 0,-1-1 0 0 0,0 0-1 0 0,1 1 1 0 0,-1-1 0 0 0,0 0 0 0 0,1 0-1 0 0,-1 1 1 0 0,1-1 0 0 0,-1 0 0 0 0,1 0-1 0 0,-1 1 1 0 0,1-1-16 0 0,18-2 1165 0 0,29-20 1392 0 0,-33 13-2070 0 0,30-12-735 0 0,1 2 0 0 0,0 2 0 0 0,1 2 0 0 0,1 2 0 0 0,32-3 248 0 0,-57 12-6777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1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0 460 5320 0 0,'1'0'97'0'0,"1"0"-1"0"0,-1 0 1 0 0,0 1 0 0 0,0-1-1 0 0,0 0 1 0 0,0 1 0 0 0,0-1 0 0 0,0 1-1 0 0,1 0 1 0 0,-1-1 0 0 0,0 1-1 0 0,-1 0 1 0 0,1-1 0 0 0,0 1 0 0 0,0 0-1 0 0,1 1-96 0 0,-2-2 69 0 0,0 1-1 0 0,1-1 0 0 0,-1 1 0 0 0,1-1 1 0 0,-1 1-1 0 0,1-1 0 0 0,-1 1 1 0 0,1-1-1 0 0,-1 1 0 0 0,1-1 0 0 0,-1 0 1 0 0,1 1-1 0 0,0-1 0 0 0,-1 0 1 0 0,1 0-1 0 0,-1 1 0 0 0,1-1 1 0 0,0 0-1 0 0,-1 0 0 0 0,1 0 0 0 0,0 0 1 0 0,-1 0-1 0 0,1 0 0 0 0,0 0 1 0 0,0 0-1 0 0,-1 0 0 0 0,1 0 0 0 0,0 0 1 0 0,0 0-69 0 0,0-25 1650 0 0,2-19-886 0 0,-2-1-1 0 0,-3-33-763 0 0,2 70 87 0 0,0-1 0 0 0,1 1 0 0 0,0-1 0 0 0,0 1 0 0 0,3-8-87 0 0,3-23 412 0 0,-7 38-389 0 0,1 0 0 0 0,-1-1 0 0 0,0 1 0 0 0,0 0 0 0 0,1-1 0 0 0,-1 1 0 0 0,1 0 1 0 0,0 0-1 0 0,-1-1 0 0 0,1 1 0 0 0,0 0 0 0 0,-1 0 0 0 0,1 0 0 0 0,0 0 0 0 0,0 0 1 0 0,0 0-1 0 0,0 0 0 0 0,0 0 0 0 0,0 0 0 0 0,0 1 0 0 0,1-1 0 0 0,-1 0 0 0 0,0 1 0 0 0,0-1 1 0 0,0 1-1 0 0,1-1 0 0 0,-1 1 0 0 0,0 0 0 0 0,1-1 0 0 0,-1 1 0 0 0,0 0 0 0 0,1 0 1 0 0,-1 0-1 0 0,1 0 0 0 0,-1 0 0 0 0,0 0 0 0 0,1 0 0 0 0,-1 0 0 0 0,0 1 0 0 0,1-1 0 0 0,-1 1 1 0 0,0-1-1 0 0,0 1 0 0 0,1-1 0 0 0,-1 1 0 0 0,0 0 0 0 0,0-1 0 0 0,0 1 0 0 0,0 0 1 0 0,0 0-1 0 0,0 0 0 0 0,0 0 0 0 0,1 1-23 0 0,5 6 46 0 0,0 1 0 0 0,-1 0 0 0 0,0 0 0 0 0,-1 1 0 0 0,1-1 0 0 0,-2 1 0 0 0,0 1 0 0 0,1 2-46 0 0,0-1 13 0 0,0 0-1 0 0,0 0 1 0 0,2-1-1 0 0,-1 0 1 0 0,4 4-13 0 0,22 33 55 0 0,-25-36-26 0 0,0-1 1 0 0,0-1-1 0 0,1 1 1 0 0,1-1-1 0 0,8 8-29 0 0,26 7 14 0 0,-41-24-15 0 0,0 0 1 0 0,-1 0 0 0 0,1 0-1 0 0,0 0 1 0 0,0 0 0 0 0,0 0-1 0 0,0-1 1 0 0,0 1 0 0 0,0-1-1 0 0,0 1 1 0 0,0-1 0 0 0,0 0 0 0 0,0 0-1 0 0,-1 0 1 0 0,1 1-1 0 0,0-1 1 0 0,-1 0-1 0 0,1 1 1 0 0,0 0-1 0 0,-1-1 1 0 0,1 1-1 0 0,0 0 1 0 0,-1 0-1 0 0,2 0 1 0 0,-2 0-1 0 0,0 0-1 0 0,0 0 1 0 0,0 0 0 0 0,0 0-1 0 0,1 0 1 0 0,-1-1-1 0 0,0 1 1 0 0,1 0 0 0 0,-1-1-1 0 0,0 0 1 0 0,1 1-1 0 0,-1-1 1 0 0,1 0-1 0 0,-1 1 1 0 0,1-1 0 0 0,-1 0-1 0 0,1 0 1 0 0,-1 0-1 0 0,0 0 1 0 0,1 0 0 0 0,-1-1-1 0 0,1 1 1 0 0,1-1 1 0 0,-1 0-3 0 0,1 0 1 0 0,-1-1-1 0 0,1 1 1 0 0,-1-1 0 0 0,0 1-1 0 0,1-1 1 0 0,-1 0-1 0 0,0 0 1 0 0,0 0-1 0 0,0-1 1 0 0,0 1-1 0 0,-1 0 3 0 0,6-8 2 0 0,-1 0 0 0 0,0 0 0 0 0,-1 0 0 0 0,-1-1 0 0 0,4-9-2 0 0,0-11 46 0 0,-1 0 0 0 0,-2-1 0 0 0,-1 1 0 0 0,-1-1-46 0 0,-1 15 32 0 0,-2-2 152 0 0,1-1 0 0 0,-2 1 0 0 0,-1-5-184 0 0,-2-31 590 0 0,-2-41 1348 0 0,6 96-1805 0 0,0 0-14 0 0,0 0-4 0 0,0 0-2326 0 0,0 0-9315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8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6224 0 0,'0'0'432'0'0,"0"0"0"0"0,0 0 1 0 0,0 0 6 0 0,0 0 2 0 0,0 0 6 0 0,0 0 1 0 0,0 0-14 0 0,0 0-52 0 0,0 0-14 0 0,0 0 1 0 0,0 0-26 0 0,0 0-129 0 0,0 0-35 0 0,0 0 2 0 0,0 0-18 0 0,0 0-59 0 0,0 0-11 0 0,0 7-3 0 0,-1 30 6 0 0,0 1 72 0 0,2 1 1 0 0,2-1-1 0 0,2 11-168 0 0,-5-30 98 0 0,0-17-86 0 0,0 0 0 0 0,-1-1-1 0 0,1 1 1 0 0,0 0 0 0 0,0-1 0 0 0,0 1 0 0 0,0 0 0 0 0,0 0 0 0 0,1-1 0 0 0,-1 1 0 0 0,1 0 0 0 0,-1-1 0 0 0,1 1 0 0 0,-1 0 0 0 0,1-1 0 0 0,0 1 0 0 0,0-1 0 0 0,-1 1 0 0 0,1-1 0 0 0,0 0 0 0 0,1 1-12 0 0,-2-2 5 0 0,1 0 0 0 0,-1 1 0 0 0,0-1 0 0 0,0 0 0 0 0,1 0-1 0 0,-1 0 1 0 0,0 0 0 0 0,1 0 0 0 0,-1 1 0 0 0,0-1 0 0 0,0 0 0 0 0,1 0-1 0 0,-1 0 1 0 0,0 1 0 0 0,0-1 0 0 0,0 0 0 0 0,0 0 0 0 0,1 1 0 0 0,-1-1-1 0 0,0 0 1 0 0,0 1 0 0 0,0-1 0 0 0,0 0 0 0 0,0 0 0 0 0,0 1 0 0 0,1-1-1 0 0,-1 0 1 0 0,0 1 0 0 0,0-1 0 0 0,0 0 0 0 0,0 1 0 0 0,0-1 0 0 0,0 0 0 0 0,-1 1-1 0 0,1-1 1 0 0,0 0 0 0 0,0 0 0 0 0,0 1 0 0 0,0-1 0 0 0,0 0 0 0 0,0 1-1 0 0,0-1 1 0 0,-1 0 0 0 0,1 0 0 0 0,0 1 0 0 0,0-1 0 0 0,0 0 0 0 0,0 0-1 0 0,-1 1 1 0 0,1-1 0 0 0,0 0-5 0 0,-5 11-1749 0 0,5-11-6588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8.7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3312 0 0,'26'0'1444'0'0,"1"-2"0"0"0,9-2-1444 0 0,26-8 224 0 0,4-3-224 0 0,43-9 189 0 0,-55 10-122 0 0,-37 9-51 0 0,1 0 0 0 0,-1 1 0 0 0,16 0-16 0 0,-21 2 6 0 0,1 0 1 0 0,-1 0 0 0 0,1-1-1 0 0,-1-1 1 0 0,7-2-7 0 0,-14 4-19 0 0,1 1 1 0 0,-1 0-1 0 0,0 0 1 0 0,1 1-1 0 0,-1 0 0 0 0,0 0 1 0 0,4 0 18 0 0,0 0-697 0 0,-5 0-3541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9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5720 0 0,'1'-1'27'0'0,"0"2"0"0"0,0-1 1 0 0,0 0-1 0 0,-1 0 0 0 0,1 0 0 0 0,0 0 1 0 0,0 1-1 0 0,0-1 0 0 0,0 0 1 0 0,-1 0-1 0 0,1 1 0 0 0,0-1 0 0 0,0 1 1 0 0,-1-1-1 0 0,1 1 0 0 0,0-1 1 0 0,-1 1-1 0 0,1 0 0 0 0,0-1 0 0 0,-1 1 1 0 0,1 0-1 0 0,-1-1 0 0 0,1 1 1 0 0,-1 0-1 0 0,1 0 0 0 0,-1-1 0 0 0,0 1 1 0 0,1 0-1 0 0,-1 0 0 0 0,0 0 0 0 0,0 0 1 0 0,0-1-1 0 0,1 1 0 0 0,-1 0 1 0 0,0 0-1 0 0,0 0 0 0 0,0 0-27 0 0,0 0 183 0 0,0-1-15 0 0,0 20 345 0 0,1-17-501 0 0,0 0-1 0 0,0 1 1 0 0,0-1 0 0 0,0 0-1 0 0,1 0 1 0 0,-1 0 0 0 0,2 1-12 0 0,-1-1 3 0 0,0 0 0 0 0,-1-1 0 0 0,1 1 0 0 0,-1 0 0 0 0,0 0 0 0 0,0 0 0 0 0,0 1 0 0 0,0-1 0 0 0,-1 0 0 0 0,1 2-3 0 0,1 40 121 0 0,0 8 381 0 0,5 16-502 0 0,-6-62 31 0 0,0 0 1 0 0,-1 0-1 0 0,0 0 1 0 0,0 0-1 0 0,-1 0 1 0 0,1 0-1 0 0,-1 0 1 0 0,-2 5-32 0 0,3-10 37 0 0,-1 1-1 0 0,1-1 1 0 0,0 1 0 0 0,0-1 0 0 0,1 1 0 0 0,-1-1 0 0 0,0 0 0 0 0,1 1-1 0 0,-1-1 1 0 0,1 1 0 0 0,0-1 0 0 0,0 0 0 0 0,1 2-37 0 0,-1-1 23 0 0,0 0 1 0 0,1 0-1 0 0,-2 1 1 0 0,1-1 0 0 0,0 0-1 0 0,-1 0 1 0 0,1 3-24 0 0,-1 18-434 0 0,0-23-5844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9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407 0 5016 0 0,'2'0'39'0'0,"1"0"1"0"0,-1 0-1 0 0,0 0 0 0 0,1 1 1 0 0,-1-1-1 0 0,0 1 0 0 0,0-1 1 0 0,1 1-1 0 0,-1-1 0 0 0,0 1 1 0 0,0 0-1 0 0,0 0 1 0 0,0 0-1 0 0,0 1 0 0 0,0-1 1 0 0,0 0-1 0 0,0 1 0 0 0,-1-1 1 0 0,1 1-1 0 0,0 0 0 0 0,-1-1 1 0 0,1 1-1 0 0,-1 0 0 0 0,0 0-39 0 0,3 5 256 0 0,-1-1 0 0 0,-1 1 0 0 0,0 0 0 0 0,1 0 0 0 0,-2 0 0 0 0,2 7-256 0 0,4 19 392 0 0,-5-27-335 0 0,-1 0 0 0 0,0 0 0 0 0,0 0 0 0 0,-1 1 0 0 0,0-1 0 0 0,0 3-57 0 0,-1-5 27 0 0,1 0-1 0 0,0 0 1 0 0,0 1 0 0 0,0-1-1 0 0,1 0 1 0 0,0 0-1 0 0,-1 0 1 0 0,1 0-1 0 0,1 0 1 0 0,-1-1 0 0 0,0 1-1 0 0,1 0 1 0 0,1 2-27 0 0,-1 4 196 0 0,-3-9-183 0 0,1-1 0 0 0,0 1 0 0 0,0-1 0 0 0,0 1 0 0 0,0-1 0 0 0,0 1 0 0 0,0-1 0 0 0,0 1 0 0 0,0-1 1 0 0,0 1-1 0 0,0-1 0 0 0,0 1 0 0 0,1-1 0 0 0,-1 1 0 0 0,0-1 0 0 0,0 1 0 0 0,0-1 0 0 0,1 1 0 0 0,-1-1 0 0 0,0 0 0 0 0,0 1 0 0 0,1-1 0 0 0,-1 1 1 0 0,0-1-1 0 0,1 0 0 0 0,-1 1-13 0 0,2 0-43 0 0,-1 0 1 0 0,0 1-1 0 0,0-1 1 0 0,1 1-1 0 0,-1-1 1 0 0,0 1-1 0 0,0-1 1 0 0,-1 1 0 0 0,1 0-1 0 0,0-1 1 0 0,-1 1-1 0 0,1 0 1 0 0,-1-1-1 0 0,1 1 1 0 0,-1 0-1 0 0,0 0 1 0 0,1 0-1 0 0,-1 0 1 0 0,0-1-1 0 0,-1 3 43 0 0,1-4-5902 0 0</inkml:trace>
  <inkml:trace contextRef="#ctx0" brushRef="#br0" timeOffset="1">1 223 7136 0 0,'1'1'7'0'0,"1"-1"1"0"0,-1 1-1 0 0,1 0 1 0 0,-1-1-1 0 0,1 1 1 0 0,0-1-1 0 0,-1 1 1 0 0,1-1 0 0 0,0 0-1 0 0,-1 0 1 0 0,1 0-1 0 0,0 0 1 0 0,0 0-1 0 0,-1 0 1 0 0,1 0-1 0 0,0 0 1 0 0,-1-1-1 0 0,1 1 1 0 0,0-1-1 0 0,-1 1 1 0 0,1-1-1 0 0,1 0-7 0 0,5-4 76 0 0,-1 1-1 0 0,1-1 1 0 0,-1 0-1 0 0,2-1-75 0 0,11-9 131 0 0,3 4-78 0 0,0 2 0 0 0,0 0 0 0 0,1 1-1 0 0,0 1 1 0 0,8 0-53 0 0,21-7 34 0 0,25-10-65 0 0,-34 9-57 0 0,44-8 88 0 0,-51 15-1015 0 0,-29 7-3923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1:59.9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6 1296 0 0,'0'-1'85'0'0,"0"1"-1"0"0,0-1 1 0 0,1 1 0 0 0,-1 0 0 0 0,0-1-1 0 0,0 1 1 0 0,1 0 0 0 0,-1 0-1 0 0,0-1 1 0 0,1 1 0 0 0,-1 0 0 0 0,0-1-1 0 0,1 1 1 0 0,-1 0 0 0 0,1 0-1 0 0,-1 0 1 0 0,0 0 0 0 0,1-1 0 0 0,-1 1-1 0 0,1 0 1 0 0,-1 0 0 0 0,1 0-1 0 0,-1 0 1 0 0,1 0 0 0 0,-1 0 0 0 0,0 0-1 0 0,1 0 1 0 0,-1 0 0 0 0,1 0-1 0 0,-1 0 1 0 0,1 1-85 0 0,3 2 1845 0 0,-10 4-926 0 0,-1-4-326 0 0,-3 2-231 0 0,-9 14 223 0 0,13-13-407 0 0,1-1 1 0 0,0 1-1 0 0,0 0 0 0 0,0 0 0 0 0,0 0 1 0 0,-2 7-179 0 0,-9 17 722 0 0,-1-1 1 0 0,-12 15-723 0 0,25-36 87 0 0,1 0 1 0 0,0 1-1 0 0,1-1 0 0 0,-1 1 1 0 0,2 0-1 0 0,-1 0 0 0 0,1 0 1 0 0,1 0-1 0 0,-1 0 0 0 0,1 1-87 0 0,2 3 107 0 0,0-1-1 0 0,0 1 0 0 0,1 0 1 0 0,1-1-1 0 0,0 0 1 0 0,0 0-1 0 0,4 6-106 0 0,8 22 122 0 0,-10-27-99 0 0,0-1 0 0 0,1 1 0 0 0,1-2 0 0 0,0 1 1 0 0,1-1-1 0 0,0 0 0 0 0,0-1 0 0 0,1 0 0 0 0,6 4-23 0 0,-10-9 16 0 0,0 0 1 0 0,0 0-1 0 0,0-1 1 0 0,1 0 0 0 0,0 0-1 0 0,0-1 1 0 0,0 1-1 0 0,0-1 1 0 0,1-1-1 0 0,-1 0 1 0 0,1 0-1 0 0,-1 0 1 0 0,3-1-17 0 0,2-1-1615 0 0,-11 0-6458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0.5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0 334 6728 0 0,'8'7'-6'0'0,"-3"-3"72"0"0,-2-12 259 0 0,-2 7-232 0 0,-1 0 1 0 0,0 0-1 0 0,1 0 0 0 0,-1 0 1 0 0,1 0-1 0 0,-1 1 0 0 0,1-1 0 0 0,-1 0 1 0 0,1 1-1 0 0,0-1 0 0 0,-1 0 0 0 0,1 1 1 0 0,0-1-1 0 0,0 0 0 0 0,-1 1 1 0 0,1 0-1 0 0,0-1 0 0 0,0 1 0 0 0,0-1 1 0 0,0 1-1 0 0,0 0-93 0 0,23-6 393 0 0,-20 6-377 0 0,0-1 0 0 0,-1 0 1 0 0,1 0-1 0 0,-1-1 0 0 0,0 1 0 0 0,1-1 0 0 0,-1 1 0 0 0,0-1 0 0 0,0 0 1 0 0,0 0-1 0 0,2-2-16 0 0,15-9 45 0 0,-4 6-38 0 0,0 1 0 0 0,1 1 1 0 0,-1 0-1 0 0,1 1 0 0 0,0 1 1 0 0,0 0-1 0 0,1 1 0 0 0,-1 1 1 0 0,0 1-1 0 0,6 1-7 0 0,-14 0-52 0 0,0 1 0 0 0,0 1 1 0 0,-1-1-1 0 0,1 1 0 0 0,0 1 0 0 0,6 3 52 0 0,-10-3-89 0 0,0 0-1 0 0,0-1 0 0 0,-1 2 1 0 0,1-1-1 0 0,-1 0 0 0 0,0 1 0 0 0,0 0 1 0 0,-1 0-1 0 0,3 4 90 0 0,27 50-794 0 0,-27-39 564 0 0,-6-18 182 0 0,0 0 1 0 0,1 1 0 0 0,0-1-1 0 0,-1 0 1 0 0,1 0-1 0 0,0 0 1 0 0,0 1-1 0 0,0-1 1 0 0,0 0 0 0 0,0 0-1 0 0,2 1 48 0 0,-1-1-47 0 0,-1-1 0 0 0,1 1 0 0 0,-1 0 0 0 0,0 0-1 0 0,0 0 1 0 0,1 0 0 0 0,-1 0 0 0 0,0 0 0 0 0,-1 0 0 0 0,1 0 0 0 0,0 0-1 0 0,0 0 1 0 0,-1 1 0 0 0,0-1 0 0 0,1 0 0 0 0,-1 0 0 0 0,0 1 47 0 0,0-2-7 0 0,0-1 0 0 0,1 1 0 0 0,-1-1 1 0 0,0 1-1 0 0,0 0 0 0 0,1-1 0 0 0,-1 1 1 0 0,0-1-1 0 0,0 1 0 0 0,1-1 0 0 0,-1 1 0 0 0,1-1 1 0 0,-1 0-1 0 0,1 1 0 0 0,-1-1 0 0 0,0 1 1 0 0,1-1-1 0 0,-1 0 0 0 0,1 1 0 0 0,0-1 0 0 0,-1 0 1 0 0,1 0-1 0 0,-1 0 7 0 0,1 1-2 0 0,0-1 0 0 0,-1 0 0 0 0,1 1 0 0 0,0-1 0 0 0,-1 1 0 0 0,1-1-1 0 0,-1 0 1 0 0,1 1 0 0 0,0-1 0 0 0,-1 1 0 0 0,1 0 0 0 0,-1-1 0 0 0,1 1 0 0 0,-1-1 0 0 0,0 1 0 0 0,1 0 0 0 0,-1-1 0 0 0,0 1 0 0 0,1 0 0 0 0,-1 0 0 0 0,0-1 0 0 0,0 1 0 0 0,1 0-1 0 0,-1 0 3 0 0,-1 2 1102 0 0,-1-10-653 0 0,-2-14 30 0 0,0-6-153 0 0,1 5-96 0 0,1 0 1 0 0,1 0-1 0 0,0 0 1 0 0,2 0-231 0 0,0-3 285 0 0,2 1 1 0 0,1-1-1 0 0,0 1 1 0 0,2 0-1 0 0,1 0 1 0 0,5-11-286 0 0,-9 29 64 0 0,1 1 1 0 0,0-1-1 0 0,0 0 1 0 0,0 1-1 0 0,1 0 1 0 0,-1 0-1 0 0,2 0-64 0 0,-1-1 78 0 0,1 1-1 0 0,-1-1 0 0 0,0-1 0 0 0,-1 1 0 0 0,1-1-77 0 0,-1 2 41 0 0,0-1 0 0 0,0 2 0 0 0,0-1 0 0 0,1 0 0 0 0,-1 1 1 0 0,1 0-1 0 0,1 0 0 0 0,-1 0 0 0 0,0 1 0 0 0,1-1 0 0 0,0 1 0 0 0,-1 1 0 0 0,1-1 0 0 0,0 1 0 0 0,1 0 0 0 0,-1 0 0 0 0,0 1 0 0 0,2 0-41 0 0,-2 1 22 0 0,1 0 1 0 0,-1 1-1 0 0,0 0 1 0 0,0 0-1 0 0,0 0 1 0 0,0 1-1 0 0,0 0 1 0 0,0 0-1 0 0,0 1 1 0 0,0 0-1 0 0,-1 0 0 0 0,0 0 1 0 0,1 0-1 0 0,-1 1 1 0 0,0 0-1 0 0,1 1-22 0 0,-3-2 12 0 0,-1-1 1 0 0,1 0-1 0 0,-1 1 0 0 0,0 0 0 0 0,1-1 0 0 0,-1 1 1 0 0,-1 0-1 0 0,1 0 0 0 0,0 0 0 0 0,-1 1 0 0 0,1-1 1 0 0,-1 0-1 0 0,0 0 0 0 0,0 1 0 0 0,0-1 0 0 0,-1 1 1 0 0,1-1-1 0 0,-1 1 0 0 0,0-1 0 0 0,0 1 0 0 0,0-1 1 0 0,0 1-1 0 0,-1-1 0 0 0,1 1 0 0 0,-1-1 0 0 0,0 0 1 0 0,0 1-1 0 0,0-1 0 0 0,0 0 0 0 0,-1 1-12 0 0,-2 4 27 0 0,-1-1 0 0 0,1 1-1 0 0,-1-1 1 0 0,0 0 0 0 0,-1-1-1 0 0,0 1 1 0 0,0-1 0 0 0,0 0-1 0 0,-1-1 1 0 0,0 0 0 0 0,0 0-1 0 0,0 0 1 0 0,-6 2-27 0 0,10-5 5 0 0,-1 0 1 0 0,1 0-1 0 0,0 1 0 0 0,1-1 0 0 0,-1 1 1 0 0,0-1-1 0 0,0 1-5 0 0,2-1 0 0 0,-1 0 1 0 0,0 0-1 0 0,0 0 0 0 0,0 0 0 0 0,0 0 1 0 0,0-1-1 0 0,0 1 0 0 0,-1-1 0 0 0,1 0 1 0 0,0 1-1 0 0,-2-1 0 0 0,3-1-1 0 0,1 0 1 0 0,-1 0 0 0 0,1 0 0 0 0,0 0 0 0 0,0 0 0 0 0,-1 0 0 0 0,1 0-1 0 0,0 0 1 0 0,-1 1 0 0 0,1-1 0 0 0,0 0 0 0 0,0 0 0 0 0,-1 0 0 0 0,1 0 0 0 0,0 0 0 0 0,0 0 0 0 0,-1 1-1 0 0,1-1 1 0 0,0 0 0 0 0,0 0 0 0 0,0 0 0 0 0,-1 1 0 0 0,1-1 0 0 0,0 0 0 0 0,0 0 0 0 0,0 0 0 0 0,0 1-1 0 0,-1-1 1 0 0,1 0 0 0 0,0 1 0 0 0,0-1 0 0 0,0 0 0 0 0,0 0 0 0 0,0 1-5 0 0,-1 0 0 0 0,1-1 0 0 0,0 1 0 0 0,0 0-1 0 0,0 0 1 0 0,0-1 0 0 0,0 1 0 0 0,0 0 0 0 0,0-1 0 0 0,0 1 0 0 0,0 0 0 0 0,0 0 0 0 0,0-1 0 0 0,0 1 0 0 0,0 0-1 0 0,0-1 1 0 0,1 1 0 0 0,-1 0 0 0 0,0-1 0 0 0,1 1 0 0 0,-1 0 0 0 0,0-1 0 0 0,1 1 0 0 0,-1 0 0 0 0,1-1-1 0 0,-1 1 1 0 0,1-1 0 0 0,-1 1 0 0 0,1-1 0 0 0,-1 1 0 0 0,1-1 0 0 0,-1 0 0 0 0,1 1 0 0 0,0-1 0 0 0,-1 0 0 0 0,1 1-1 0 0,0-1 1 0 0,0 0 5 0 0,36 14 70 0 0,-17-8-61 0 0,11 15 35 0 0,-27-18-34 0 0,0 0 0 0 0,0 0 0 0 0,0 0 0 0 0,0-1 0 0 0,0 1 0 0 0,0-1 0 0 0,1 0 0 0 0,-1 0 0 0 0,1-1 0 0 0,4 2-10 0 0,3-2 20 0 0,1-1 0 0 0,-1 0 0 0 0,10-2-20 0 0,-11 1-50 0 0,-1 0 1 0 0,1 1-1 0 0,-1 0 1 0 0,1 1-1 0 0,6 1 50 0 0,7-1-1885 0 0,-22-1-6500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4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0 5016 0 0,'1'18'270'0'0,"-1"-15"-211"0"0,1-1 1 0 0,-1 0 0 0 0,1 0-1 0 0,0 0 1 0 0,0 0 0 0 0,0 0-1 0 0,0 0 1 0 0,0 0 0 0 0,0 0-1 0 0,1 1-59 0 0,-1 4 75 0 0,1 0 0 0 0,-2 0-1 0 0,1 0 1 0 0,-1 1 0 0 0,0-1-1 0 0,0 0 1 0 0,-1 0-1 0 0,0 5-74 0 0,-1 24 17 0 0,1-8-5 0 0,-2 1 0 0 0,-1 1-12 0 0,-3 47 57 0 0,0-13 16 0 0,4-43-10 0 0,1-1 0 0 0,0 11-63 0 0,-6 177 1094 0 0,6-218-2002 0 0,2 10-4070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0.9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5 8032 0 0,'12'-5'305'0'0,"-12"6"-84"0"0,-2 3-135 0 0,-1-1 86 0 0,1 0 1 0 0,-1-1-1 0 0,0 1 0 0 0,-1-1 1 0 0,1 0-1 0 0,0 0 1 0 0,-1 0-1 0 0,-1 1-172 0 0,-11 6 210 0 0,-3 6-19 0 0,1 1 0 0 0,0 0 0 0 0,2 1 0 0 0,0 1 0 0 0,-1 3-191 0 0,7-8 153 0 0,8-11-102 0 0,-1 1-1 0 0,1 0 1 0 0,1 0-1 0 0,-1 1 1 0 0,0-1 0 0 0,1 0-1 0 0,-1 0 1 0 0,1 1 0 0 0,0-1-1 0 0,0 1 1 0 0,1-1-1 0 0,-1 1 1 0 0,1 0-51 0 0,-1-2 17 0 0,-5 16 264 0 0,4-16-249 0 0,1 0 0 0 0,1 0-1 0 0,-1 0 1 0 0,0 0 0 0 0,0 0 0 0 0,1 0-1 0 0,-1 0 1 0 0,1 0 0 0 0,0 0-1 0 0,0 1-31 0 0,0 14 74 0 0,1-1-1 0 0,1 0 1 0 0,1 0-1 0 0,0 0 1 0 0,1-1-1 0 0,0 1 1 0 0,2 0-74 0 0,-2-9 28 0 0,0-1 1 0 0,1 1-1 0 0,-1-1 0 0 0,1 0 1 0 0,1 0-1 0 0,-1 0 0 0 0,1-1 0 0 0,0 0 1 0 0,1 0-1 0 0,-1 0 0 0 0,2 0-28 0 0,30 25 49 0 0,-34-27-44 0 0,0 0 1 0 0,0 0-1 0 0,0-1 1 0 0,1 0-1 0 0,-1 0 1 0 0,1 0-1 0 0,-1 0 1 0 0,1-1-1 0 0,0 0 1 0 0,0 0-1 0 0,-1 0 0 0 0,1 0 1 0 0,0-1-1 0 0,0 0 1 0 0,0 0-1 0 0,0 0 1 0 0,0 0-1 0 0,2-2-5 0 0,4 1 11 0 0,-1 0-1 0 0,0-1 1 0 0,0-1-1 0 0,0 0 1 0 0,0 0-1 0 0,-1-1 1 0 0,1 0 0 0 0,3-3-11 0 0,-7 2-1711 0 0,-5 4-6842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1.2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 8336 0 0,'0'1'42'0'0,"-1"0"0"0"0,1 0 0 0 0,0 0 0 0 0,0 0 0 0 0,0 0 1 0 0,0 0-1 0 0,1 0 0 0 0,-1 0 0 0 0,0 0 0 0 0,0 0 0 0 0,0 0 0 0 0,1-1 0 0 0,-1 1 1 0 0,0 0-1 0 0,1 0 0 0 0,-1 0 0 0 0,1 0 0 0 0,-1-1 0 0 0,1 1 0 0 0,0 0-42 0 0,14-1 1090 0 0,3-2-702 0 0,-10 1-407 0 0,1 0 0 0 0,-1 0 0 0 0,0 0 0 0 0,0-1 0 0 0,0-1 0 0 0,0 1 19 0 0,37-9-144 0 0,8 3-64 0 0,-37 5 102 0 0,0 0 0 0 0,0 1 0 0 0,8 1 106 0 0,-21 1-104 0 0,0-1 0 0 0,0 1 1 0 0,0 0-1 0 0,0-1 1 0 0,0 0-1 0 0,0 1 0 0 0,0-1 1 0 0,0 0-1 0 0,0-1 1 0 0,-1 1-1 0 0,1 0 0 0 0,0-1 1 0 0,-1 0-1 0 0,2-1 104 0 0,0 0-6029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1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7136 0 0,'0'1'36'0'0,"0"1"0"0"0,0-1 0 0 0,0 0 0 0 0,0 1 0 0 0,1-1 0 0 0,-1 1 0 0 0,0-1 0 0 0,1 1 1 0 0,-1-1-1 0 0,1 0 0 0 0,-1 1 0 0 0,1-1 0 0 0,0 0 0 0 0,-1 0 0 0 0,1 1 0 0 0,0-1 0 0 0,0 0 0 0 0,0 0-36 0 0,6 9 207 0 0,-6-7-156 0 0,0 0 1 0 0,-1 1 0 0 0,1-1 0 0 0,-1 0-1 0 0,0 1 1 0 0,0-1 0 0 0,0 0-1 0 0,0 1 1 0 0,-1-1 0 0 0,1 1-52 0 0,-1 11 293 0 0,-9 188 882 0 0,9-196-1134 0 0,3 15 1248 0 0,-2-22-1326 0 0,0 1 1 0 0,0-1 0 0 0,0 1-1 0 0,1-1 1 0 0,-1 1 0 0 0,0-1-1 0 0,1 1 1 0 0,-1-1-1 0 0,0 1 1 0 0,1-1 0 0 0,-1 1-1 0 0,0-1 1 0 0,1 1 0 0 0,-1-1-1 0 0,1 0 1 0 0,-1 1 0 0 0,1-1-1 0 0,-1 0 1 0 0,1 1 0 0 0,-1-1-1 0 0,1 0 1 0 0,-1 0 0 0 0,1 0-1 0 0,-1 1 1 0 0,1-1-1 0 0,0 0 1 0 0,-1 0 0 0 0,1 0-1 0 0,-1 0 1 0 0,1 0 0 0 0,0 0 36 0 0,0 0-7276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2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52 5416 0 0,'8'-3'790'0'0,"4"-1"907"0"0,-12 4-1677 0 0,0 0 1 0 0,0 0-1 0 0,0 0 0 0 0,1 0 0 0 0,-1-1 1 0 0,0 1-1 0 0,0 0 0 0 0,0 0 0 0 0,0 0 0 0 0,0 0 1 0 0,0-1-1 0 0,0 1 0 0 0,0 0 0 0 0,1 0 1 0 0,-1 0-1 0 0,0-1 0 0 0,0 1 0 0 0,0 0 1 0 0,0 0-1 0 0,0 0 0 0 0,0-1 0 0 0,0 1 1 0 0,0 0-1 0 0,0 0 0 0 0,0 0 0 0 0,0-1 0 0 0,0 1 1 0 0,0 0-1 0 0,-1 0 0 0 0,1 0 0 0 0,0-1 1 0 0,0 1-1 0 0,0 0 0 0 0,0 0 0 0 0,0 0 1 0 0,0-1-1 0 0,0 1 0 0 0,0 0 0 0 0,-1 0 1 0 0,1 0-1 0 0,0 0 0 0 0,0 0 0 0 0,0-1 0 0 0,0 1 1 0 0,-1 0-1 0 0,1 0 0 0 0,0 0 0 0 0,0 0-20 0 0,-8-13 666 0 0,8 12-645 0 0,0 0 0 0 0,-1 0 0 0 0,1 0 1 0 0,-1 0-1 0 0,1 0 0 0 0,-1 0 0 0 0,1 0 1 0 0,-1 0-1 0 0,1 0 0 0 0,-1 0 0 0 0,0 0 0 0 0,0 0 1 0 0,1 1-1 0 0,-1-1 0 0 0,0 0 0 0 0,0 1 1 0 0,0-1-1 0 0,0 0 0 0 0,0 1 0 0 0,0-1 0 0 0,0 1 1 0 0,0 0-1 0 0,0-1 0 0 0,-1 1-21 0 0,-3-1 23 0 0,-1 0 114 0 0,0 0 1 0 0,0 0 0 0 0,0 1-1 0 0,0 0 1 0 0,0 0 0 0 0,-3 1-138 0 0,7-1 67 0 0,0 1 0 0 0,-1 0 1 0 0,1 0-1 0 0,0 0 0 0 0,-1 0 1 0 0,1 0-1 0 0,0 0 0 0 0,0 1 1 0 0,0-1-1 0 0,0 1 0 0 0,0-1 1 0 0,0 1-1 0 0,1 0 0 0 0,-1 0 1 0 0,0 0-1 0 0,1 0 0 0 0,-1 0-67 0 0,0 2 63 0 0,-1 0 1 0 0,1 0-1 0 0,0 1 0 0 0,1-1 0 0 0,-1 0 0 0 0,1 1 0 0 0,-1-1 1 0 0,1 1-1 0 0,1-1 0 0 0,-1 1 0 0 0,1 0 0 0 0,-1 2-63 0 0,-2 19 256 0 0,3-23-230 0 0,0 0 0 0 0,0 0 1 0 0,1 1-1 0 0,-1-1 0 0 0,1 0 1 0 0,0 0-1 0 0,0 0 0 0 0,0 0 1 0 0,0-1-1 0 0,1 1 0 0 0,-1 0 1 0 0,1 0-1 0 0,-1-1 0 0 0,1 1 1 0 0,1 0-27 0 0,0 2 21 0 0,0-1-1 0 0,0 0 1 0 0,1 0 0 0 0,0-1 0 0 0,-1 1-1 0 0,1-1 1 0 0,1 0 0 0 0,3 3-21 0 0,83 35 269 0 0,-14-9-101 0 0,-70-31-141 0 0,-9 1 27 0 0,0-1-53 0 0,-25 17 17 0 0,18-12-9 0 0,0 0 0 0 0,-1 0 0 0 0,0-1 0 0 0,-1 0 1 0 0,-7 3-10 0 0,4-4 4 0 0,-1 0 1 0 0,0-1 0 0 0,0 0 0 0 0,0-1 0 0 0,-5-1-5 0 0,11-5-886 0 0,8 3-7 0 0,0 0-8000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2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0 495 6928 0 0,'1'0'45'0'0,"0"0"1"0"0,1-1-1 0 0,-1 1 0 0 0,0 0 1 0 0,0-1-1 0 0,0 1 1 0 0,0-1-1 0 0,0 1 0 0 0,0-1 1 0 0,0 0-1 0 0,0 1 1 0 0,0-1-1 0 0,0 0 0 0 0,-1 0 1 0 0,1 1-1 0 0,0-1 1 0 0,0 0-1 0 0,-1 0 0 0 0,1 0 1 0 0,0 0-1 0 0,-1 0 1 0 0,1 0-1 0 0,-1 0 0 0 0,1-1-45 0 0,12-34 1887 0 0,-7 15-1206 0 0,6-8-294 0 0,-2-1 1 0 0,-1 0-1 0 0,-1 0 0 0 0,2-19-387 0 0,-4 21 439 0 0,1-1 0 0 0,6-12-439 0 0,4-14 700 0 0,-14 47-519 0 0,0 0 0 0 0,1 0 1 0 0,0 0-1 0 0,0 1 0 0 0,1-1 1 0 0,0 1-1 0 0,0 0 0 0 0,1 1 1 0 0,0-1-1 0 0,0 1 0 0 0,4-3-181 0 0,-8 8 25 0 0,-1 0 0 0 0,0 0 1 0 0,0 0-1 0 0,0 0 0 0 0,0 1 0 0 0,1-1 0 0 0,-1 1 0 0 0,0-1 0 0 0,1 0 0 0 0,-1 1 0 0 0,1 0 0 0 0,-1-1 1 0 0,0 1-1 0 0,1 0 0 0 0,-1 0 0 0 0,1 0 0 0 0,-1 0 0 0 0,1 0 0 0 0,-1 0 0 0 0,0 0 0 0 0,1 0 0 0 0,-1 1 1 0 0,1-1-1 0 0,-1 1 0 0 0,0-1 0 0 0,1 1-25 0 0,2 1 84 0 0,-1 1 0 0 0,0-1 0 0 0,0 1 0 0 0,0 0 0 0 0,0 0 0 0 0,-1 0 0 0 0,1 0 0 0 0,0 1-84 0 0,2 2 24 0 0,13 16-31 0 0,0 1-1 0 0,-1 0 0 0 0,-1 2 1 0 0,-2 0-1 0 0,1 3 8 0 0,-9-16-25 0 0,1-1 0 0 0,0 0 0 0 0,0-1 0 0 0,2 1 25 0 0,-2-1-33 0 0,0-1 0 0 0,-1 1 1 0 0,1 1-1 0 0,3 9 33 0 0,-7-12-7 0 0,1 0-1 0 0,0 0 1 0 0,0 0 0 0 0,0-1-1 0 0,1 0 1 0 0,1 1 0 0 0,-1-2-1 0 0,7 7 8 0 0,-11-10 4 0 0,1-1-1 0 0,-1 1 0 0 0,0 0 0 0 0,0 0 0 0 0,0 0 0 0 0,0 0 0 0 0,0 0 0 0 0,0 0 0 0 0,-1 0 0 0 0,0 1 0 0 0,0-1 0 0 0,0 0 1 0 0,0 0-1 0 0,0 0 0 0 0,0 0 0 0 0,-1 2-3 0 0,0 9 6 0 0,0-10 448 0 0,-1-4-3006 0 0,1 0-7941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2.7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8744 0 0,'0'13'938'0'0,"0"-13"-915"0"0,0 1 0 0 0,0-1 0 0 0,0 1 0 0 0,0-1-1 0 0,0 1 1 0 0,0 0 0 0 0,0-1 0 0 0,0 1 0 0 0,0-1 0 0 0,0 1-1 0 0,0-1 1 0 0,1 1 0 0 0,-1-1 0 0 0,0 1 0 0 0,0-1 0 0 0,0 1-1 0 0,1-1 1 0 0,-1 1 0 0 0,0-1 0 0 0,1 1 0 0 0,-1-1 0 0 0,1 1-1 0 0,-1-1 1 0 0,0 0-23 0 0,14 1 296 0 0,-5-2-293 0 0,47-5 158 0 0,30-2-19 0 0,23 3-142 0 0,-79 4-1304 0 0,1-4-5504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3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29 435 7432 0 0,'13'-4'448'0'0,"-17"-54"3882"0"0,-2 19-3534 0 0,-1-1-1 0 0,-11-29-795 0 0,16 60 168 0 0,0 0-1 0 0,1-1 1 0 0,0 0 0 0 0,0 1 0 0 0,1-1 0 0 0,1-6-168 0 0,5 0 321 0 0,-5 15-299 0 0,-1 0-1 0 0,1 0 1 0 0,0-1 0 0 0,-1 1 0 0 0,1 0 0 0 0,-1-1-1 0 0,1 1 1 0 0,-1 0 0 0 0,0 0 0 0 0,1-1-1 0 0,-1 1 1 0 0,0-1-22 0 0,1 2 31 0 0,0 0-1 0 0,0 0 1 0 0,0 0-1 0 0,0 0 0 0 0,0 1 1 0 0,0-1-1 0 0,-1 0 1 0 0,1 1-1 0 0,0-1 1 0 0,0 1-1 0 0,0-1 0 0 0,0 1 1 0 0,-1-1-1 0 0,1 1 1 0 0,0 0-1 0 0,0-1 1 0 0,-1 1-1 0 0,1 0 0 0 0,0 0 1 0 0,-1-1-1 0 0,1 1-30 0 0,26 25 145 0 0,-3 0-4 0 0,2-1 0 0 0,1-2 0 0 0,1 0 0 0 0,11 5-141 0 0,-15-11 69 0 0,-15-10-27 0 0,0-1 0 0 0,1 0 0 0 0,-1-1 0 0 0,1 0 0 0 0,9 3-42 0 0,-16-7 7 0 0,20 8 62 0 0,1-1-1 0 0,1-1 0 0 0,-1-1 1 0 0,1-2-1 0 0,1 0-68 0 0,-20-4 25 0 0,0 0 0 0 0,0-1 1 0 0,0 0-1 0 0,1 0 0 0 0,-1-1 0 0 0,0 1 0 0 0,0-1 0 0 0,-1 0 1 0 0,1-1-1 0 0,0 1 0 0 0,-1-1 0 0 0,1-1 0 0 0,-1 1 0 0 0,0-1 1 0 0,0 1-1 0 0,3-5-25 0 0,-4 5 29 0 0,0-1 1 0 0,-1 0-1 0 0,0 0 0 0 0,1 0 1 0 0,-2 0-1 0 0,1-1 1 0 0,0 1-1 0 0,-1-1 0 0 0,0 1 1 0 0,0-1-1 0 0,0 0 1 0 0,1-5-30 0 0,-2 4 36 0 0,-1 0-1 0 0,0 0 1 0 0,0-1 0 0 0,0 1 0 0 0,-1 0 0 0 0,0-1 0 0 0,0 1 0 0 0,0 0 0 0 0,-1 0 0 0 0,0-1-36 0 0,-3-5 55 0 0,0 1 1 0 0,-1-1-1 0 0,0 2 1 0 0,-1-1 0 0 0,0 1-1 0 0,-1 0 1 0 0,0 0-1 0 0,0 1 1 0 0,-3-2-56 0 0,-32-42 149 0 0,16 16 191 0 0,26 36-423 0 0,1 1 43 0 0,0 0-1 0 0,0 0 1 0 0,0 0 0 0 0,0 0 0 0 0,0-1-1 0 0,0 1 1 0 0,0 0 0 0 0,0 0 0 0 0,-1 0-1 0 0,1 0 1 0 0,0 0 0 0 0,0 0-1 0 0,0 0 1 0 0,0 0 0 0 0,0 0 0 0 0,0-1-1 0 0,0 1 1 0 0,0 0 0 0 0,0 0 0 0 0,0 0-1 0 0,0 0 1 0 0,0 0 0 0 0,0 0 0 0 0,0 0-1 0 0,0-1 1 0 0,0 1 0 0 0,0 0 0 0 0,0 0-1 0 0,0 0 1 0 0,0 0 0 0 0,0 0 0 0 0,0 0-1 0 0,0 0 1 0 0,1 0 0 0 0,-1-1 0 0 0,0 1-1 0 0,0 0 1 0 0,0 0 0 0 0,0 0 0 0 0,0 0-1 0 0,0 0 1 0 0,0 0 0 0 0,0 0 0 0 0,0 0-1 0 0,0 0 1 0 0,0 0 0 0 0,1 0 0 0 0,-1 0-1 0 0,0 0 1 0 0,0 0 40 0 0,0-1-252 0 0,1 1-11982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3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5520 0 0,'0'0'824'0'0,"0"0"0"0"0,14 20 3202 0 0,17 23-3787 0 0,-12-21-174 0 0,0 2 0 0 0,-2 0 0 0 0,1 6-65 0 0,-5-8 55 0 0,1-1 0 0 0,1-1 0 0 0,1-1 0 0 0,18 18-55 0 0,-27-30 14 0 0,-1 0 1 0 0,0 1 0 0 0,0-1 0 0 0,0 2-15 0 0,15 17 135 0 0,-1-11 2 0 0,-18-13-96 0 0,0-1 0 0 0,0 0 0 0 0,1 1 0 0 0,-1-1 0 0 0,0 1 1 0 0,0 0-1 0 0,-1 0 0 0 0,1 0 0 0 0,0 0 0 0 0,0 0 0 0 0,-1 0 0 0 0,1 0-41 0 0,-2-2 11 0 0,0 0 0 0 0,0 1 0 0 0,0-1 0 0 0,0 0 0 0 0,1 0 0 0 0,-1 0 0 0 0,0 0 0 0 0,0 1 0 0 0,0-1 0 0 0,0 0 0 0 0,1 0 0 0 0,-1 0 0 0 0,0 0 0 0 0,0 0 0 0 0,0 0 1 0 0,1 0-1 0 0,-1 0 0 0 0,0 0 0 0 0,0 0 0 0 0,1 0 0 0 0,-1 0 0 0 0,0 0 0 0 0,0 0 0 0 0,0 0 0 0 0,1 0 0 0 0,-1 0 0 0 0,0 0 0 0 0,0 0 0 0 0,0 0 0 0 0,1 0 0 0 0,-1 0 0 0 0,0 0 1 0 0,0 0-1 0 0,0 0 0 0 0,1 0-11 0 0,-1-1 2 0 0,0 1 0 0 0,0 0 0 0 0,0 0 1 0 0,1 0-1 0 0,-1 0 0 0 0,0 0 1 0 0,0 0-1 0 0,0 0 0 0 0,1 0 0 0 0,-1 0 1 0 0,0-1-1 0 0,0 1 0 0 0,0 0 0 0 0,1 0 1 0 0,-1 0-1 0 0,0 0 0 0 0,0 0 0 0 0,0 0 1 0 0,1 0-1 0 0,-1 1 0 0 0,0-1 0 0 0,0 0 1 0 0,0 0-1 0 0,1 0 0 0 0,-1 0 1 0 0,0 0-1 0 0,0 0 0 0 0,0 0 0 0 0,0 0 1 0 0,1 0-1 0 0,-1 0 0 0 0,0 1 0 0 0,0-1 1 0 0,0 0-1 0 0,0 0 0 0 0,0 0 0 0 0,1 0 1 0 0,-1 0-1 0 0,0 1 0 0 0,0-1 1 0 0,0 0-1 0 0,0 0 0 0 0,0 0 0 0 0,0 1 1 0 0,0-1-1 0 0,0 0 0 0 0,0 0 0 0 0,0 0 1 0 0,0 1-1 0 0,0-1 0 0 0,0 0 0 0 0,0 0 1 0 0,0 0-1 0 0,0 1-2 0 0,0 11-1215 0 0,0-12-7335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4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292 1 8240 0 0,'-2'20'212'0'0,"-1"1"1"0"0,0-1-1 0 0,-2 1 1 0 0,0-1-1 0 0,-2 0 0 0 0,0-1 1 0 0,-1 1-1 0 0,-1-2 1 0 0,-5 9-213 0 0,6-12 96 0 0,-6 15-44 0 0,-1-2-1 0 0,-2 0 1 0 0,-1-1-1 0 0,-10 10-51 0 0,5-1 75 0 0,19-30-51 0 0,0 1-1 0 0,0-1 1 0 0,0 0 0 0 0,-4 4-24 0 0,-15 17 116 0 0,19-20-88 0 0,-1-1 1 0 0,0-1 0 0 0,0 1 0 0 0,0-1-1 0 0,-1 0 1 0 0,0 0 0 0 0,-3 2-29 0 0,8-7 12 0 0,0 1 0 0 0,1-1 0 0 0,-1 1 0 0 0,0 0 1 0 0,0-1-1 0 0,1 1 0 0 0,-1 0 0 0 0,1 0 0 0 0,-1 0 0 0 0,0-1 0 0 0,1 1 0 0 0,0 0 0 0 0,-1 0 1 0 0,1 0-1 0 0,-1 0 0 0 0,1 0 0 0 0,0 0-12 0 0,-3 6-1319 0 0,3-6-5701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4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280 1 7528 0 0,'0'1'13'0'0,"0"-1"-1"0"0,0 1 1 0 0,0-1 0 0 0,0 1 0 0 0,0 0 0 0 0,0-1-1 0 0,0 1 1 0 0,1-1 0 0 0,-1 1 0 0 0,0-1 0 0 0,0 1-1 0 0,1 0 1 0 0,-1-1 0 0 0,0 1 0 0 0,0-1 0 0 0,1 1-1 0 0,-1-1 1 0 0,1 1 0 0 0,-1-1 0 0 0,1 1-13 0 0,-3-1 208 0 0,2 0-198 0 0,-1 0 196 0 0,-9 14 586 0 0,7-15-753 0 0,1 1 1 0 0,-1-1-1 0 0,0 1 1 0 0,1-1-1 0 0,-1 1 1 0 0,0 0-1 0 0,0 0 1 0 0,1 1-1 0 0,-1-1 1 0 0,0 0-1 0 0,0 1 1 0 0,1 0-1 0 0,-1-1 1 0 0,0 1-1 0 0,-1 1-39 0 0,-27 4 480 0 0,26-6-406 0 0,-23 0 373 0 0,0 1 0 0 0,-16 3-447 0 0,19-3 294 0 0,21-1-221 0 0,0 0 0 0 0,0 0-1 0 0,1 0 1 0 0,-1 1 0 0 0,0 0 0 0 0,0-1 0 0 0,0 2-73 0 0,-13 0 232 0 0,7 0 167 0 0,5 13-77 0 0,3 22-316 0 0,2 1 0 0 0,1-1 0 0 0,2 1 0 0 0,2 2-6 0 0,1 13 40 0 0,-2 29-40 0 0,-2-39 22 0 0,-1-24 58 0 0,-1 0-1 0 0,0 1 1 0 0,-3 15-80 0 0,-3 10 28 0 0,6-45-41 0 0,0 0 4 0 0,0 0-1639 0 0,0 0-6560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4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0 226 4216 0 0,'0'-1'13'0'0,"0"-1"0"0"0,0 0 1 0 0,0 0-1 0 0,1 1 0 0 0,-1-1 1 0 0,0 0-1 0 0,1 0 0 0 0,-1 1 1 0 0,1-1-1 0 0,-1 0 0 0 0,1 1 1 0 0,0-1-1 0 0,0 1 0 0 0,0-1 0 0 0,0 1 1 0 0,0-1-1 0 0,1 0-13 0 0,0 0 81 0 0,0 1 1 0 0,0-1-1 0 0,0 1 0 0 0,1 0 0 0 0,-1-1 1 0 0,0 1-1 0 0,1 0 0 0 0,-1 1 0 0 0,1-1 1 0 0,-1 0-1 0 0,1 1 0 0 0,1-1-81 0 0,19-5 389 0 0,0-1 0 0 0,0-2-1 0 0,15-7-388 0 0,8-3 253 0 0,117-48-204 0 0,-132 55-51 0 0,-3 2 9 0 0,0 1 0 0 0,28-6-7 0 0,-39 12 46 0 0,-7 0-5 0 0,1 1-1 0 0,0 0 0 0 0,0 1 1 0 0,1 0-41 0 0,-10 1 18 0 0,-1 0 0 0 0,1 0 0 0 0,-1 0 1 0 0,1 0-1 0 0,0 0 0 0 0,-1 1 0 0 0,1-1 1 0 0,-1 0-1 0 0,1 1 0 0 0,-1-1 0 0 0,1 1 0 0 0,-1-1 1 0 0,1 1-1 0 0,-1 0 0 0 0,0-1 0 0 0,1 1 0 0 0,-1 0 1 0 0,0 0-1 0 0,1 0 0 0 0,-1 0 0 0 0,0 0 1 0 0,0 1-1 0 0,0-1 0 0 0,0 0 0 0 0,0 0 0 0 0,0 1 1 0 0,-1-1-1 0 0,1 1 0 0 0,0-1-18 0 0,2 12 16 0 0,-1 0-1 0 0,0 1 1 0 0,0-1-1 0 0,-2 1 1 0 0,1-1-1 0 0,-2 0 1 0 0,0 1 0 0 0,-1-1-1 0 0,0 3-15 0 0,-4 55 20 0 0,1 124-35 0 0,-6-40 331 0 0,11-104 758 0 0,0-49-930 0 0,0-2 0 0 0,0 0 0 0 0,0 0 0 0 0,15 8 272 0 0,-10-3-202 0 0,-3-9-1500 0 0,-2 3-5210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4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5416 0 0,'20'-1'224'0'0,"-1"0"0"0"0,16-4-224 0 0,12-5 1471 0 0,11-4-1471 0 0,39-10 754 0 0,13-4-970 0 0,-86 21-816 0 0,-19 6-3865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5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104 117 4912 0 0,'-1'14'135'0'0,"-1"-1"0"0"0,0 0 0 0 0,-1 0 1 0 0,0-1-1 0 0,-1 1 0 0 0,-1-1 0 0 0,0 0 0 0 0,-1 0 0 0 0,0 0 1 0 0,-4 5-136 0 0,-2 6 260 0 0,1-1 0 0 0,0 3-260 0 0,1-4 70 0 0,9-19-65 0 0,-1 0 0 0 0,1 0 1 0 0,0 0-1 0 0,0 1 0 0 0,0-1 0 0 0,0 0 0 0 0,0 0 0 0 0,0 1 1 0 0,0-1-1 0 0,1 0 0 0 0,-1 1 0 0 0,1-1 0 0 0,0 1 0 0 0,0-1 1 0 0,0 1-1 0 0,0-1 0 0 0,0 1 0 0 0,0-1 0 0 0,0 0 0 0 0,1 1 0 0 0,0 1-5 0 0,0-2 5 0 0,0 1-1 0 0,-1-1 1 0 0,1 0-1 0 0,-1 1 1 0 0,1-1-1 0 0,-1 0 1 0 0,0 1-1 0 0,0-1 1 0 0,0 2-5 0 0,0-2 2 0 0,0 0 0 0 0,0 0 1 0 0,0 1-1 0 0,0-1 0 0 0,0 0 0 0 0,1 0 1 0 0,-1 0-1 0 0,1 0 0 0 0,-1 0 1 0 0,1 0-1 0 0,0 0 0 0 0,0 0 1 0 0,0 0-1 0 0,0 0 0 0 0,0 0-2 0 0,4 3 18 0 0,1 0-1 0 0,-1 0 1 0 0,1 0 0 0 0,0-1-1 0 0,0 0 1 0 0,0 0 0 0 0,0-1-1 0 0,1 0 1 0 0,-1 0-1 0 0,1 0 1 0 0,0-1 0 0 0,4 1-18 0 0,-8-2-1 0 0,3 0 18 0 0,0 0-1 0 0,0-1 1 0 0,0 1 0 0 0,0-1 0 0 0,0-1-1 0 0,0 1 1 0 0,0-1 0 0 0,0 0 0 0 0,0-1 0 0 0,0 1-1 0 0,0-1 1 0 0,3-2-17 0 0,44-34 584 0 0,-50 37-512 0 0,-1 0-1 0 0,0 0 1 0 0,1-1 0 0 0,-1 1 0 0 0,0-1-1 0 0,1 0 1 0 0,-1 0 0 0 0,0 0-1 0 0,0 0 1 0 0,-1 0 0 0 0,1 0-1 0 0,0 0 1 0 0,-1-1 0 0 0,1 1-1 0 0,-1-1 1 0 0,0 1 0 0 0,0-1 0 0 0,0 1-1 0 0,0-1 1 0 0,0 0 0 0 0,0 1-1 0 0,-1-1 1 0 0,0 0 0 0 0,1 0-1 0 0,-1 1 1 0 0,0-1 0 0 0,0 0 0 0 0,0 0-1 0 0,-1-1-71 0 0,-1-9 315 0 0,-1 0-1 0 0,0 1 1 0 0,-1-1-1 0 0,0 1 1 0 0,-5-9-315 0 0,5 10-84 0 0,-48-132 977 0 0,52 140-868 0 0,-1 1 0 0 0,0 0 0 0 0,0 0 1 0 0,0 0-1 0 0,0 0 0 0 0,0-1 0 0 0,0 1 0 0 0,0 1 0 0 0,-1-1 0 0 0,1 0 0 0 0,-1 0 0 0 0,1 0 0 0 0,-1 1 0 0 0,0-1 0 0 0,0 1-25 0 0,15 1 381 0 0,-11-1-378 0 0,1 1 0 0 0,0 0 0 0 0,0-1 1 0 0,0 1-1 0 0,0 1 0 0 0,0-1 0 0 0,0 0 0 0 0,0 1 0 0 0,-1-1 0 0 0,1 1 0 0 0,1 0-3 0 0,4 4-4 0 0,0 0 0 0 0,-1 1 0 0 0,0 0 0 0 0,0 0 0 0 0,0 0 0 0 0,-1 1 0 0 0,1 0 0 0 0,0 2 4 0 0,12 16-70 0 0,11 23 70 0 0,-3-5-46 0 0,11 25-170 0 0,-35-62 81 0 0,0 0 1 0 0,0 0-1 0 0,0 1 0 0 0,-1-1 1 0 0,0 1-1 0 0,1 1 135 0 0,-3-8-27 0 0,0 1 1 0 0,0 0-1 0 0,0 0 0 0 0,0 0 1 0 0,0 0-1 0 0,0-1 1 0 0,0 1-1 0 0,0 0 0 0 0,-1 0 1 0 0,1 0-1 0 0,0 0 0 0 0,0-1 1 0 0,-1 1-1 0 0,1 0 1 0 0,-1 0-1 0 0,1-1 0 0 0,0 1 1 0 0,-1 0-1 0 0,1-1 0 0 0,-1 1 1 0 0,0 0-1 0 0,1-1 0 0 0,-1 1 1 0 0,1-1-1 0 0,-1 1 1 0 0,0-1-1 0 0,0 1 0 0 0,1-1 1 0 0,-1 1-1 0 0,0-1 0 0 0,0 0 1 0 0,1 1-1 0 0,-1-1 1 0 0,0 0-1 0 0,0 0 0 0 0,0 0 1 0 0,0 1 26 0 0,0-1 88 0 0,-9-6 217 0 0,9 5-284 0 0,1 1 0 0 0,-1-1 0 0 0,1 1 0 0 0,-1-1 0 0 0,1 0 0 0 0,-1 0 0 0 0,1 1 0 0 0,0-1 0 0 0,-1 0 1 0 0,1 0-1 0 0,0 1 0 0 0,-1-1 0 0 0,1 0 0 0 0,0 0 0 0 0,0 0 0 0 0,0 1 0 0 0,0-1 0 0 0,0 0 0 0 0,0 0 0 0 0,0 0 0 0 0,0 0 0 0 0,0 0 0 0 0,0 1 0 0 0,0-1-21 0 0,0-34 197 0 0,0 30-134 0 0,2-19 37 0 0,1-1-1 0 0,1 1 1 0 0,1 0 0 0 0,2 0-1 0 0,0 0 1 0 0,3-4-100 0 0,-7 19 29 0 0,2-5 28 0 0,1-1 0 0 0,0 1 0 0 0,1 1-1 0 0,1-1 1 0 0,0 1 0 0 0,3-2-57 0 0,-5 7 38 0 0,-1 1-1 0 0,2 0 1 0 0,-1 0 0 0 0,1 1-1 0 0,0 0 1 0 0,0 0-1 0 0,1 0 1 0 0,0 1 0 0 0,0 0-1 0 0,4-1-37 0 0,39-11 264 0 0,-50 16-259 0 0,1 1 0 0 0,-1-1-1 0 0,0 0 1 0 0,1 0 0 0 0,-1 1-1 0 0,0-1 1 0 0,1 1 0 0 0,-1-1 0 0 0,1 1-1 0 0,-1 0 1 0 0,1-1 0 0 0,-1 1-1 0 0,1 0 1 0 0,-1 0 0 0 0,1 0 0 0 0,-1 0-1 0 0,1 0 1 0 0,-1 0 0 0 0,1 1-1 0 0,-1-1 1 0 0,1 1 0 0 0,-1-1-1 0 0,1 1 1 0 0,-1-1 0 0 0,0 1 0 0 0,1 0-1 0 0,-1-1 1 0 0,0 1 0 0 0,0 0-1 0 0,1 0 1 0 0,-1 0 0 0 0,0 0 0 0 0,0 0-1 0 0,0 0 1 0 0,0 0 0 0 0,0 1-5 0 0,1 1 11 0 0,-1 0 0 0 0,0 0 0 0 0,0 0 1 0 0,0 0-1 0 0,0 0 0 0 0,-1 0 1 0 0,1 1-1 0 0,-1-1 0 0 0,0 0 1 0 0,0 0-1 0 0,0 0 0 0 0,0 1 0 0 0,-1-1 1 0 0,1 0-1 0 0,-1 0 0 0 0,0 0 1 0 0,0 1-12 0 0,-9 29 63 0 0,-2-1 0 0 0,-1-1 0 0 0,-16 28-63 0 0,17-41 36 0 0,-4 9-12 0 0,9-17-12 0 0,7-9-11 0 0,-1-1-1 0 0,1 1 1 0 0,-1-1-1 0 0,1 1 1 0 0,-1-1 0 0 0,1 1-1 0 0,-1-1 1 0 0,1 1-1 0 0,0-1 1 0 0,0 1 0 0 0,-1 0-1 0 0,1-1 1 0 0,0 1-1 0 0,0 0 1 0 0,0-1-1 0 0,-1 1 1 0 0,1 0 0 0 0,0-1-1 0 0,0 1 1 0 0,0 0-1 0 0,-4 27 32 0 0,3-26-31 0 0,1 0 1 0 0,-1 1 0 0 0,0-1-1 0 0,1 0 1 0 0,0 0 0 0 0,-1 1 0 0 0,1-1-1 0 0,0 0 1 0 0,0 1 0 0 0,0-1-1 0 0,1 0 1 0 0,-1 0 0 0 0,0 1 0 0 0,1-1-1 0 0,0 0 1 0 0,-1 0 0 0 0,1 0-1 0 0,0 0 1 0 0,0 0 0 0 0,0 0 0 0 0,0 0-1 0 0,1 1-1 0 0,0 0 3 0 0,1-1 0 0 0,0 1 0 0 0,0-1 0 0 0,0 1-1 0 0,0-1 1 0 0,0 0 0 0 0,0 0 0 0 0,0 0 0 0 0,1 0 0 0 0,-1-1 0 0 0,4 2-3 0 0,4 1 2 0 0,6 5-2 0 0,-13-6 0 0 0,0-1 0 0 0,1 0 0 0 0,-1 0 0 0 0,0 0 0 0 0,1-1 0 0 0,-1 1 0 0 0,1-1 0 0 0,0 0 0 0 0,-1 0 0 0 0,4-1 0 0 0,55-2 312 0 0,26-6-312 0 0,-5 0-2198 0 0,-79 8-6916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6.3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6632 0 0,'6'22'380'0'0,"-5"-17"-229"0"0,1 0-1 0 0,-1-1 1 0 0,0 1 0 0 0,-1 0-1 0 0,1-1 1 0 0,-1 1-1 0 0,0 0 1 0 0,0 2-151 0 0,-10 207 1807 0 0,5-179-1509 0 0,4-29-251 0 0,0-1-1 0 0,0 1 1 0 0,0-1-1 0 0,1 1 1 0 0,0-1-1 0 0,0 1 1 0 0,1-1-1 0 0,-1 1 1 0 0,1 0-47 0 0,2 11 57 0 0,4 15-16 0 0,-7-30-16 0 0,0-1 1 0 0,1 0-1 0 0,-1 0 0 0 0,1 0 1 0 0,-1 0-1 0 0,1 0 1 0 0,-1 0-1 0 0,1 0 1 0 0,0 0-1 0 0,-1 0 0 0 0,1-1 1 0 0,0 1-1 0 0,0 0 1 0 0,0 0-1 0 0,-1 0 1 0 0,1-1-1 0 0,0 1 0 0 0,0-1 1 0 0,0 1-1 0 0,0 0 1 0 0,0-1-1 0 0,0 0 1 0 0,1 1-26 0 0,9 5 321 0 0,-10-6-291 0 0,-1 1-1 0 0,1 0 1 0 0,0-1 0 0 0,0 1 0 0 0,0-1-1 0 0,0 1 1 0 0,0-1 0 0 0,0 1-1 0 0,0-1 1 0 0,0 0 0 0 0,0 0 0 0 0,0 1-1 0 0,0-1 1 0 0,1 0-30 0 0,6-2 98 0 0,0 1 1 0 0,-1-1-1 0 0,1-1 1 0 0,-1 0-1 0 0,0 0 0 0 0,0 0 1 0 0,0-1-1 0 0,-1 0 1 0 0,1 0-1 0 0,-1-1 0 0 0,5-3-98 0 0,17-11 85 0 0,-14 11 19 0 0,-1-1 0 0 0,0 0 1 0 0,6-6-105 0 0,-14 11 82 0 0,0 0 0 0 0,0 1 0 0 0,1 0 1 0 0,-1 0-1 0 0,1 0 0 0 0,0 1 0 0 0,-1 0 0 0 0,5-1-82 0 0,-9 3 29 0 0,0 0 0 0 0,0 0 1 0 0,0 1-1 0 0,0-1 0 0 0,1 0 0 0 0,-1 1 0 0 0,0-1 0 0 0,0 0 0 0 0,0 1 0 0 0,0 0 0 0 0,0-1 1 0 0,0 1-1 0 0,0-1 0 0 0,-1 1 0 0 0,1 0 0 0 0,0 0 0 0 0,0 0 0 0 0,0-1 0 0 0,-1 1 0 0 0,1 1-29 0 0,15 20 137 0 0,-12-16-116 0 0,0 1 0 0 0,0 0 0 0 0,0-1 0 0 0,1 0 0 0 0,0 0 0 0 0,0 0 0 0 0,1 0 0 0 0,-1-1 0 0 0,1 0 0 0 0,0 0 0 0 0,1-1 0 0 0,-1 0 0 0 0,1 0 0 0 0,0 0 0 0 0,3 1-21 0 0,-9-5 0 0 0,36 10 6 0 0,-35-10-6 0 0,0 0 1 0 0,1 0-1 0 0,-1 0 0 0 0,0 0 1 0 0,0-1-1 0 0,0 1 0 0 0,0 0 1 0 0,1-1-1 0 0,-1 0 0 0 0,0 1 1 0 0,0-1-1 0 0,0 0 0 0 0,0 0 1 0 0,0 0-1 0 0,-1 0 0 0 0,1-1 1 0 0,1 0-1 0 0,-2 1 1 0 0,1 0 0 0 0,-1 0 0 0 0,1 0 0 0 0,0 1 0 0 0,0-1 0 0 0,-1 0 0 0 0,1 1 0 0 0,0-1 0 0 0,0 1 0 0 0,0 0 0 0 0,0-1-1 0 0,0 1 5 0 0,0 0-1 0 0,-1-1 0 0 0,1 1 0 0 0,0 0 1 0 0,0-1-1 0 0,-1 0 0 0 0,1 1 0 0 0,-1-1 0 0 0,1 0 1 0 0,0 0-1 0 0,-1 0 0 0 0,0 0 0 0 0,2-1-4 0 0,12-11 70 0 0,-12 12-50 0 0,-1-1 1 0 0,0 0-1 0 0,0 0 1 0 0,0 0-1 0 0,0-1 1 0 0,0 1-1 0 0,0 0 0 0 0,0-1 1 0 0,-1 1-1 0 0,1-1 1 0 0,0-1-21 0 0,1-3 79 0 0,0-1 0 0 0,-1 1 0 0 0,0-1 0 0 0,-1 0 0 0 0,1 0-1 0 0,-1 0 1 0 0,-1 0 0 0 0,0-5-79 0 0,-6-67 146 0 0,2 40-42 0 0,-4-13-57 0 0,6 43-257 0 0,0-1 1 0 0,0 0-1 0 0,1 0 1 0 0,0 0-1 0 0,1 0 1 0 0,0 0 0 0 0,1 0-1 0 0,0 0 1 0 0,2-7 209 0 0,-2 15-10540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6.7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8744 0 0,'-4'20'613'0'0,"2"-18"-501"0"0,2 1 0 0 0,-1-1 1 0 0,0 1-1 0 0,0-1 0 0 0,1 1 1 0 0,-1-1-1 0 0,1 1 0 0 0,0-1 1 0 0,0 2-113 0 0,1 46 810 0 0,-2 68 269 0 0,-5-17-256 0 0,6-58-2250 0 0,0-43-6898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7.1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0 7136 0 0,'1'2'89'0'0,"0"-1"0"0"0,-1 1 0 0 0,1-1 0 0 0,0 0 1 0 0,0 0-1 0 0,0 1 0 0 0,0-1 0 0 0,0 0 0 0 0,0 0 0 0 0,0 0 0 0 0,1 0 1 0 0,-1 0-1 0 0,0 0 0 0 0,1-1 0 0 0,-1 1 0 0 0,0 0 0 0 0,1-1 0 0 0,-1 1 1 0 0,1-1-1 0 0,-1 1 0 0 0,1-1 0 0 0,0 1-89 0 0,0 29 1833 0 0,12 28-1285 0 0,-2 2-1 0 0,0 20-547 0 0,-13-56 159 0 0,0-22-148 0 0,1 1 1 0 0,-1-1-1 0 0,1 1 1 0 0,0-1 0 0 0,0 1-1 0 0,0-1 1 0 0,0 1-1 0 0,1-1 1 0 0,-1 1-1 0 0,1-1 1 0 0,-1 1 0 0 0,1-1-1 0 0,0 0 1 0 0,0 1-1 0 0,0-1 1 0 0,0 0-12 0 0,1 2 31 0 0,-1-1-1 0 0,1 0 1 0 0,-1 1-1 0 0,0-1 1 0 0,0 1-1 0 0,0-1 1 0 0,-1 1 0 0 0,1 0-1 0 0,-1-1 1 0 0,0 1-1 0 0,0-1 1 0 0,0 1-1 0 0,-1 0 1 0 0,1-1 0 0 0,-1 1-1 0 0,0-1 1 0 0,0 1-1 0 0,0-1 1 0 0,0 1-31 0 0,-2 10 130 0 0,3-5-71 0 0,0-8-130 0 0,0-1 0 0 0,0 1 1 0 0,0 0-1 0 0,0-1 0 0 0,0 1 0 0 0,0 0 1 0 0,0-1-1 0 0,0 1 0 0 0,0 0 0 0 0,0 0 1 0 0,0-1-1 0 0,0 1 0 0 0,-1 0 0 0 0,1-1 1 0 0,0 1-1 0 0,0-1 0 0 0,-1 1 0 0 0,1 0 1 0 0,0-1-1 0 0,-1 1 0 0 0,1-1 0 0 0,-1 1 71 0 0,0 0-8286 0 0</inkml:trace>
  <inkml:trace contextRef="#ctx0" brushRef="#br0" timeOffset="1">0 210 7528 0 0,'0'5'0'0'0,"0"7"0"0"0,0-6 0 0 0,2-6 528 0 0,4 0 0 0 0,-1 0 8 0 0,1-2-8 0 0,4 2-232 0 0,0 2 0 0 0,-1 2 0 0 0,13-8 0 0 0,16-4-336 0 0,1-7 8 0 0,0 7 0 0 0,6-2-8 0 0,5-2-192 0 0,-9-3 8 0 0,-4 3-7456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7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4008 0 0,'1'2'30'0'0,"0"0"0"0"0,0 1 0 0 0,0-1 0 0 0,0 1 0 0 0,-1 0 0 0 0,1-1 0 0 0,-1 1 0 0 0,0 0 1 0 0,1-1-1 0 0,-1 1 0 0 0,0 0 0 0 0,-1-1-30 0 0,1 2 55 0 0,0-1 0 0 0,0 0-1 0 0,1 1 1 0 0,-1-1 0 0 0,1 0 0 0 0,-1 0 0 0 0,1 1 0 0 0,1 1-55 0 0,3 5 148 0 0,-4-6-114 0 0,1-1 0 0 0,0 0 0 0 0,-1 1 0 0 0,0 0 0 0 0,0-1 1 0 0,0 1-1 0 0,0 0 0 0 0,-1-1 0 0 0,0 1 0 0 0,1 3-34 0 0,-1 86 1223 0 0,1-89-1168 0 0,0 0 0 0 0,1 0 0 0 0,-1 0 0 0 0,1 0 0 0 0,0 0 0 0 0,0-1 0 0 0,0 1 0 0 0,1 0 0 0 0,0-1-55 0 0,6 12 194 0 0,10 12 486 0 0,-5-10 460 0 0,-1-14-1068 0 0,-13-4-6573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7.9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1 6824 0 0,'0'2'163'0'0,"-1"0"0"0"0,1-1 0 0 0,-1 1 0 0 0,0 0 0 0 0,0-1 0 0 0,1 1 0 0 0,-1 0 0 0 0,0-1 0 0 0,0 1 0 0 0,-1-1 0 0 0,1 1 0 0 0,0-1 0 0 0,0 0 0 0 0,-1 1 0 0 0,1-1 0 0 0,-1 0 0 0 0,1 0-163 0 0,-36 25 543 0 0,16-11-552 0 0,4 3 36 0 0,0 0 0 0 0,1 1 1 0 0,1 1-1 0 0,1 0 0 0 0,1 2 0 0 0,-10 21-27 0 0,4-10 60 0 0,12-20 19 0 0,0 1 0 0 0,1-1 0 0 0,0 1 0 0 0,1 0 0 0 0,0 1 0 0 0,2-1 0 0 0,-1 1 1 0 0,2 0-1 0 0,0 3-79 0 0,2-13 9 0 0,0 0 0 0 0,0-1 0 0 0,1 1 0 0 0,0 0 0 0 0,0 0 0 0 0,0-1 0 0 0,1 1 0 0 0,0-1 0 0 0,0 1 0 0 0,0-1 0 0 0,0 1 0 0 0,0-1 0 0 0,1 0 0 0 0,0 0 0 0 0,0 0 0 0 0,0-1 0 0 0,0 1 0 0 0,1-1 0 0 0,-1 0 0 0 0,1 0 0 0 0,0 0 0 0 0,0 0 0 0 0,0 0 0 0 0,0-1 0 0 0,1 0 0 0 0,-1 0 0 0 0,1 0 0 0 0,-1 0 0 0 0,3 0-9 0 0,6 1 28 0 0,0 1-1 0 0,0-2 1 0 0,0 0 0 0 0,0 0 0 0 0,1-2-1 0 0,-1 1 1 0 0,0-2 0 0 0,1 0 0 0 0,-1 0-1 0 0,2-1-27 0 0,-7 0-185 0 0,-1 0-1 0 0,0-1 1 0 0,1 0-1 0 0,-1 0 1 0 0,0 0-1 0 0,0-1 1 0 0,2-2 185 0 0,7-4-7360 0 0</inkml:trace>
  <inkml:trace contextRef="#ctx0" brushRef="#br0" timeOffset="1">545 9 6824 0 0,'0'1'17'0'0,"0"0"1"0"0,0-1-1 0 0,0 1 1 0 0,0 0-1 0 0,0 0 0 0 0,0-1 1 0 0,0 1-1 0 0,0 0 1 0 0,0 0-1 0 0,0-1 1 0 0,1 1-1 0 0,-1 0 1 0 0,0-1-1 0 0,1 1 0 0 0,-1 0 1 0 0,0-1-1 0 0,1 1 1 0 0,-1-1-1 0 0,1 1 1 0 0,-1 0-1 0 0,1-1 1 0 0,-1 1-1 0 0,1-1 0 0 0,0 0 1 0 0,-1 1-1 0 0,1-1 1 0 0,-1 1-18 0 0,7 4 969 0 0,-6-2-812 0 0,0 0 0 0 0,-1 0 1 0 0,0 0-1 0 0,1 0 0 0 0,-1 0 0 0 0,0 0 1 0 0,-1 0-1 0 0,1 0 0 0 0,0 0 0 0 0,-1 0 1 0 0,0 2-158 0 0,0 0 175 0 0,-3 41 1785 0 0,1 45-1960 0 0,2-21 409 0 0,1 7-237 0 0,0-39-76 0 0,0-28-35 0 0,0 1 0 0 0,1 0 0 0 0,0 0-1 0 0,0 0 1 0 0,3 9-61 0 0,-2 1 78 0 0,-2-19-67 0 0,0-1 1 0 0,-1 1 0 0 0,1 0 0 0 0,0 0-1 0 0,0 0 1 0 0,1-1 0 0 0,-1 1 0 0 0,0 0-1 0 0,1 0 1 0 0,-1-1 0 0 0,1 1 0 0 0,-1 0-1 0 0,1-1 1 0 0,0 1 0 0 0,0-1 0 0 0,-1 1-1 0 0,1-1 1 0 0,0 1 0 0 0,1-1 0 0 0,-1 1-1 0 0,0-1-11 0 0,0 0 11 0 0,-1-1 0 0 0,0 1 1 0 0,0-1-1 0 0,0 1 0 0 0,1-1 0 0 0,-1 1 0 0 0,0-1 0 0 0,0 0 0 0 0,0 1 0 0 0,0-1 0 0 0,0 1 0 0 0,0 0 1 0 0,0-1-1 0 0,0 1 0 0 0,0-1 0 0 0,0 1 0 0 0,0-1 0 0 0,0 1 0 0 0,0-1 0 0 0,0 0 0 0 0,-1 1 0 0 0,1-1 1 0 0,0 1-1 0 0,0-1 0 0 0,-1 1 0 0 0,1-1 0 0 0,0 1 0 0 0,0-1 0 0 0,-1 0 0 0 0,1 1 0 0 0,-1-1-11 0 0,-3 11-1690 0 0,4-10-6942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8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362 1 7432 0 0,'0'0'0'0'0,"0"10"374"0"0,0-1 0 0 0,0 1-1 0 0,1-1 1 0 0,0 1 0 0 0,1-1 0 0 0,0 1 0 0 0,2 4-374 0 0,-1-2 127 0 0,0 0 0 0 0,-1 0-1 0 0,0 0 1 0 0,-1 0 0 0 0,-1 1-127 0 0,6 36 30 0 0,20 126 71 0 0,-25-149 58 0 0,0-1-1 0 0,-2 3-158 0 0,1 6 318 0 0,-7 4 71 0 0,7-36-502 0 0,-1 0-1 0 0,0 0 1 0 0,0 0-1 0 0,0 0 0 0 0,-1 0 1 0 0,1 0-1 0 0,0 0 1 0 0,-1 0-1 0 0,1 0 1 0 0,-1 0-1 0 0,-1 0 114 0 0,3-1-7565 0 0</inkml:trace>
  <inkml:trace contextRef="#ctx0" brushRef="#br0" timeOffset="1">1 386 6016 0 0,'33'-2'733'0'0,"0"-1"0"0"0,0-2 0 0 0,18-5-733 0 0,8-2 554 0 0,148-31-499 0 0,-174 33-1147 0 0,-1-2-4432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9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12 174 2808 0 0,'0'0'699'0'0,"-1"24"2522"0"0,-2-6-3003 0 0,1 0 0 0 0,1 0-1 0 0,0 1 1 0 0,2-1 0 0 0,0 5-218 0 0,0 20 61 0 0,-2 37-12 0 0,-1-19 162 0 0,7 53-211 0 0,4-60 181 0 0,-6-39-50 0 0,0 0 1 0 0,-1 1-1 0 0,0 11-131 0 0,-1-17 156 0 0,0-1 0 0 0,0 0 0 0 0,1 0 0 0 0,0 1 0 0 0,3 7-156 0 0,-1-4 281 0 0,-3 11 779 0 0,-1-15-293 0 0,0-13 185 0 0,-11-28-689 0 0,-1-41-176 0 0,4 32-19 0 0,2 1 0 0 0,2-1 0 0 0,1 0 1 0 0,3-2-69 0 0,1-18 74 0 0,-1 24-37 0 0,2 0 0 0 0,1 1 0 0 0,1-1-1 0 0,3 1 1 0 0,3-9-37 0 0,1 4 44 0 0,-4 14-17 0 0,1 0 0 0 0,1 1-1 0 0,2 0 1 0 0,2-2-27 0 0,-11 23 0 0 0,0 1 0 0 0,1-1 0 0 0,0 1 0 0 0,0 0 0 0 0,0 0 0 0 0,0 0 0 0 0,1 1 0 0 0,-1-1 0 0 0,1 1 1 0 0,0 0-1 0 0,0 0 0 0 0,0 0 0 0 0,0 0 0 0 0,1 1 0 0 0,-1-1 0 0 0,1 1 0 0 0,0 0 0 0 0,-1 1 0 0 0,1-1 0 0 0,0 1 0 0 0,0 0 0 0 0,3 0 0 0 0,-3 1-23 0 0,-1-1-1 0 0,1 1 1 0 0,0 0-1 0 0,-1 1 1 0 0,1-1 0 0 0,-1 1-1 0 0,0 0 1 0 0,1 0-1 0 0,-1 1 1 0 0,0-1-1 0 0,1 1 1 0 0,-1 0-1 0 0,0 0 1 0 0,0 0-1 0 0,0 0 1 0 0,-1 1 0 0 0,3 1 23 0 0,6 6-38 0 0,0 1 1 0 0,0 0-1 0 0,-1 0 1 0 0,0 2-1 0 0,-1-1 1 0 0,0 1-1 0 0,-1 1 1 0 0,-1-1 0 0 0,0 1-1 0 0,-1 1 1 0 0,0 0-1 0 0,1 5 38 0 0,-6-15-24 0 0,-1 0 0 0 0,0 0 0 0 0,1 1 0 0 0,-1-1 0 0 0,-1 0 0 0 0,1 1 0 0 0,-1-1 0 0 0,0 0 0 0 0,0 1 0 0 0,-1-1 0 0 0,0 1 0 0 0,0-1 0 0 0,0 0 0 0 0,0 0 0 0 0,-1 1 0 0 0,0-1 0 0 0,-1 2 24 0 0,-1 0-18 0 0,0 0 1 0 0,-1 0-1 0 0,1 0 1 0 0,-1-1-1 0 0,-1 0 1 0 0,1 0-1 0 0,-1 0 1 0 0,0-1-1 0 0,0 0 0 0 0,-1 0 1 0 0,-2 1 17 0 0,-12 9-25 0 0,14-9 18 0 0,-1 0-1 0 0,-1-1 1 0 0,1 0-1 0 0,-1 0 1 0 0,0-1 0 0 0,-2 0 7 0 0,-37 15-48 0 0,32-11 26 0 0,0-2-1 0 0,-1 0 1 0 0,-6 0 22 0 0,-9 6 71 0 0,28-10-269 0 0,-1 0-1 0 0,1-1 1 0 0,0 1 0 0 0,-1-1-1 0 0,1 0 1 0 0,-1 0-1 0 0,1 0 1 0 0,-4 0 198 0 0,7-1-7461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9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 6128 0 0,'-3'48'1085'0'0,"-2"0"0"0"0,-3 0-1 0 0,-3 5-1084 0 0,-3 23 2211 0 0,2 6-2211 0 0,8-52 310 0 0,2 0 0 0 0,1 1 0 0 0,1-1 0 0 0,4 24-310 0 0,-2-37 133 0 0,-2-13-100 0 0,1-1 0 0 0,-1 0 0 0 0,1 1 0 0 0,-1-1 0 0 0,1 1 0 0 0,0-1 0 0 0,0 0 0 0 0,1 1 0 0 0,-1-1 0 0 0,2 3-33 0 0,3 4 84 0 0,-1 0 1 0 0,-1 1 0 0 0,0 0 0 0 0,3 11-85 0 0,-6-20 6 0 0,-1 0 6 0 0,1-1 0 0 0,0 1 1 0 0,0-1-1 0 0,1 1 0 0 0,-1-1 0 0 0,0 0 1 0 0,0 1-1 0 0,1-1 0 0 0,-1 0 0 0 0,1 0 1 0 0,-1 0-1 0 0,1 0 0 0 0,-1 0 0 0 0,1 0 0 0 0,-1 0 1 0 0,1-1-1 0 0,0 1 0 0 0,0 0-12 0 0,18 10 123 0 0,-19-10-206 0 0,0 0 0 0 0,1 0 0 0 0,-1-1 0 0 0,0 1 0 0 0,1 0 0 0 0,-1 0 0 0 0,0-1 0 0 0,1 1 0 0 0,-1-1 0 0 0,1 1 0 0 0,-1-1 0 0 0,1 0 0 0 0,-1 1 0 0 0,1-1 0 0 0,0 0 0 0 0,-1 0 0 0 0,1 0 0 0 0,-1 0 0 0 0,1 0 0 0 0,-1-1 0 0 0,2 1 83 0 0,-2 0-8753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5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85 4008 0 0,'0'24'81'0'0,"1"31"1390"0"0,2 11-1471 0 0,-3-53 206 0 0,0-1 0 0 0,0 1 1 0 0,-2 0-1 0 0,0 3-206 0 0,0-6 49 0 0,1-1 0 0 0,0 0 0 0 0,0 1 0 0 0,1-1 0 0 0,1 1 0 0 0,-1-1 0 0 0,3 7-49 0 0,-1-4 21 0 0,0-1 0 0 0,0 0 0 0 0,-1 1 1 0 0,-1-1-1 0 0,0 1 0 0 0,0-1 0 0 0,-1 1 0 0 0,0-1 0 0 0,-2 3-21 0 0,3-13 12 0 0,0 0-1 0 0,0 0 0 0 0,0 0 0 0 0,0 0 1 0 0,0 0-1 0 0,0 1 0 0 0,1-1 0 0 0,-1 0 1 0 0,0 0-1 0 0,1 0 0 0 0,-1-1 0 0 0,0 1 1 0 0,1 0-1 0 0,0 1-11 0 0,3 12 317 0 0,-4-6-216 0 0,0-2 496 0 0,0-13-211 0 0,-4 6-1382 0 0,4 1-4349 0 0</inkml:trace>
  <inkml:trace contextRef="#ctx0" brushRef="#br0" timeOffset="1">0 176 5416 0 0,'0'0'0'0'0,"0"0"0"0"0,7 0 0 0 0,3-6 488 0 0,-2 1 8 0 0,0 5-8 0 0,17-12 8 0 0,12-4-472 0 0,-2-3 8 0 0,1 5-8 0 0,1 8 8 0 0,-2-7-80 0 0,2-3 0 0 0,-2-1 8 0 0,8 1 0 0 0,-3-1-200 0 0,-5 5 0 0 0,4 6-4896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09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5824 0 0,'6'4'251'0'0,"0"0"1"0"0,0 1-1 0 0,0 0 1 0 0,-1 0-1 0 0,1 0 0 0 0,0 2-251 0 0,13 12 708 0 0,0 1-491 0 0,0 1 1 0 0,-1 1-1 0 0,-1 1 0 0 0,-1 1 1 0 0,11 22-218 0 0,0-3 178 0 0,-15-25-50 0 0,67 114 895 0 0,-46-57-150 0 0,-29-65-441 0 0,-4-9-392 0 0,0 0 0 0 0,1 0 0 0 0,-1 1-1 0 0,1-1 1 0 0,-1 0 0 0 0,1 0 0 0 0,-1-1 0 0 0,1 1 0 0 0,0 0 0 0 0,0 0 0 0 0,-1 0 0 0 0,1 0 0 0 0,0 0 0 0 0,0-1-40 0 0,0 9 484 0 0,-2-6-641 0 0,1-6-1246 0 0,0 2-6633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0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296 0 5120 0 0,'-2'10'183'0'0,"0"-1"0"0"0,-1 1 0 0 0,-1-1 0 0 0,1 0 0 0 0,-1 0 0 0 0,-1 0-1 0 0,0-1 1 0 0,-6 8-183 0 0,-1 6 271 0 0,-87 146 251 0 0,88-151-477 0 0,-1-1 0 0 0,-9 10-45 0 0,10-13 27 0 0,1 0-1 0 0,0 1 0 0 0,-7 13-26 0 0,-16 22 700 0 0,15-23 24 0 0,17-25-659 0 0,1 1 1 0 0,-1-1-1 0 0,1 0 0 0 0,0 1 0 0 0,-1-1 1 0 0,1 1-1 0 0,0-1 0 0 0,0 1 0 0 0,0-1 1 0 0,0 1-1 0 0,0-1 0 0 0,1 1-65 0 0,-1 6-363 0 0,0-8-6346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0.6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6016 0 0,'0'1'26'0'0,"1"0"-1"0"0,-1 0 1 0 0,0 0 0 0 0,1 0 0 0 0,-1 0 0 0 0,1 0-1 0 0,-1 1 1 0 0,1-2 0 0 0,0 1 0 0 0,-1 0 0 0 0,1 0-1 0 0,0 0 1 0 0,0 0 0 0 0,0 0 0 0 0,-1-1 0 0 0,1 1-1 0 0,0 0 1 0 0,1 0-26 0 0,25 16 906 0 0,-5-4-303 0 0,20 24-8 0 0,-2 1 0 0 0,-1 3 0 0 0,2 6-595 0 0,-28-30 107 0 0,0 0 0 0 0,-2 1-1 0 0,0 1 1 0 0,-1 0 0 0 0,-1 1-1 0 0,4 12-106 0 0,3 14 48 0 0,-3 1 0 0 0,2 15-48 0 0,-12-49 96 0 0,-1 0-1 0 0,-1 1 0 0 0,0-1 0 0 0,-1 0 1 0 0,0 1-1 0 0,-1-1 0 0 0,0 1 0 0 0,-1-1 0 0 0,-1 0 1 0 0,0 0-1 0 0,-1 0 0 0 0,0 0 0 0 0,-1-1 1 0 0,-4 8-96 0 0,-5 9 226 0 0,11-20-134 0 0,-2 0-1 0 0,1 1 0 0 0,-1-1 1 0 0,0-1-1 0 0,-1 1 1 0 0,0-1-1 0 0,-4 4-91 0 0,-14 16 293 0 0,20-23-218 0 0,0 1 1 0 0,0-2-1 0 0,0 1 1 0 0,0 0-1 0 0,-1-1 0 0 0,0 0 1 0 0,0 0-1 0 0,-4 3-75 0 0,0-2 211 0 0,1 0 0 0 0,0 1 1 0 0,0 0-1 0 0,1 1 0 0 0,-1 1-211 0 0,1-2-227 0 0,1 0 1 0 0,-1-1-1 0 0,-1 1 0 0 0,1-1 1 0 0,-4 2 226 0 0,9-7-9665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1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 7632 0 0,'-4'68'4284'0'0,"0"-3"-4298"0"0,-4 57 168 0 0,2-86-49 0 0,4-32-91 0 0,1 0 0 0 0,0 1 0 0 0,0-1 0 0 0,1 0 0 0 0,-1 1 0 0 0,1-1-1 0 0,0 1 1 0 0,0-1 0 0 0,1 3-14 0 0,5 49 195 0 0,-5-51-101 0 0,0 0 1 0 0,-1 1-1 0 0,0-1 1 0 0,0 0 0 0 0,0 1-1 0 0,-1 3-94 0 0,1 7-1428 0 0,0-15-6872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1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1 6728 0 0,'0'0'710'0'0,"-23"0"2561"0"0,-3 23-2868 0 0,25-23-402 0 0,0 1 0 0 0,0-1 0 0 0,0 1 1 0 0,0-1-1 0 0,0 1 0 0 0,0-1 0 0 0,1 1 1 0 0,-1 0-1 0 0,0-1 0 0 0,0 1 0 0 0,1 0 1 0 0,-1 0-1 0 0,0 0 0 0 0,1-1 0 0 0,-1 1 1 0 0,1 0-1 0 0,-1 0 0 0 0,1 0 0 0 0,0 0 1 0 0,-1 0-1 0 0,1 0 0 0 0,0 0 0 0 0,0 0 1 0 0,-1 0-1 0 0,1 0 0 0 0,0 0 0 0 0,0 0 1 0 0,0 0-1 0 0,0 0 0 0 0,1 1-1 0 0,-6 18 84 0 0,4-16-53 0 0,0-1 0 0 0,0 1 0 0 0,0 0 0 0 0,0 0 0 0 0,1 0 0 0 0,-1 0 0 0 0,1 0 0 0 0,0 0 0 0 0,0 0 1 0 0,0 0-1 0 0,1 0 0 0 0,-1-1 0 0 0,1 1 0 0 0,0 0 0 0 0,0 0 0 0 0,1 0-31 0 0,4 14 82 0 0,2 0 0 0 0,7 14-82 0 0,-5-12-29 0 0,3 13 43 0 0,-10-24-6 0 0,1-1-1 0 0,-1 1 1 0 0,1 0-1 0 0,3 2-7 0 0,38 69 35 0 0,-44-78-36 0 0,-1-1 0 0 0,1 1 0 0 0,0-1 1 0 0,0 1-1 0 0,-1-1 0 0 0,1 1 1 0 0,-1-1-1 0 0,0 1 0 0 0,1 0 0 0 0,-1-1 1 0 0,0 1-1 0 0,0 0 0 0 0,0-1 1 0 0,0 1-1 0 0,0 0 0 0 0,0-1 0 0 0,-1 1 1 0 0,1-1-1 0 0,-1 1 0 0 0,1 0 1 0 0,-1-1-1 0 0,1 1 0 0 0,-1-1 0 0 0,0 2 1 0 0,-4 11-6 0 0,4-13 6 0 0,0 1 0 0 0,1-1 1 0 0,-1 0-1 0 0,0 0 1 0 0,0 0-1 0 0,0 0 1 0 0,0 0-1 0 0,0 0 0 0 0,-1 0 1 0 0,1 0-1 0 0,0-1 1 0 0,0 1-1 0 0,-1 0 1 0 0,1-1-1 0 0,0 1 0 0 0,-1-1 1 0 0,1 1-1 0 0,0-1 1 0 0,-1 1-1 0 0,1-1 1 0 0,-1 0-1 0 0,1 0 0 0 0,-1 0 1 0 0,1 0-1 0 0,-1 0 1 0 0,1 0-1 0 0,0 0 1 0 0,-1-1-1 0 0,-3 1 31 0 0,0 0 1 0 0,0 0-1 0 0,0-1 1 0 0,0 0 0 0 0,0 0-1 0 0,0 0 1 0 0,-2-1-32 0 0,-11-10-1283 0 0,17 11-6483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1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 6224 0 0,'-3'78'5111'0'0,"0"5"-4941"0"0,0-16 67 0 0,-7 31-237 0 0,8-82 12 0 0,1-11-9 0 0,0-1 1 0 0,0 1-1 0 0,1 0 1 0 0,0-1-1 0 0,0 1 0 0 0,0 0 1 0 0,0-1-1 0 0,1 1 1 0 0,0 0-1 0 0,0-1 1 0 0,0 1-4 0 0,2 6 66 0 0,-1-1 0 0 0,0 0 0 0 0,0 1 0 0 0,-1-1 0 0 0,0 1 0 0 0,-1-1 0 0 0,-1 8-66 0 0,1 5 384 0 0,-2-17-1869 0 0,1-6-6484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2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0 106 6632 0 0,'16'-5'131'0'0,"0"0"0"0"0,1 0 0 0 0,-1 2 0 0 0,1 0-1 0 0,15-1-130 0 0,-23 3 102 0 0,1-1-1 0 0,-1 0 0 0 0,1-1 0 0 0,-1 0 0 0 0,0 0 0 0 0,8-5-101 0 0,-7 4 73 0 0,0-1-1 0 0,0 2 1 0 0,0-1-1 0 0,1 2 1 0 0,3-1-73 0 0,18-4 176 0 0,-26 5-158 0 0,-1 0-1 0 0,1 1 1 0 0,0 0-1 0 0,0 0 0 0 0,0 0 1 0 0,0 1-1 0 0,-1 0 1 0 0,1 0-1 0 0,0 0 0 0 0,0 1 1 0 0,0 0-1 0 0,5 1-17 0 0,-6 0 7 0 0,0-1 0 0 0,-1 1 0 0 0,1-1 0 0 0,0 0 0 0 0,0-1 0 0 0,-1 1 0 0 0,1-1 0 0 0,0 0 0 0 0,0 0 0 0 0,2-1-7 0 0,14 1 9 0 0,-17 0-5 0 0,0 1 1 0 0,0 0-1 0 0,1 1 1 0 0,-1-1-1 0 0,0 1 1 0 0,0-1-1 0 0,0 1 1 0 0,-1 1-1 0 0,1-1 1 0 0,0 0-1 0 0,-1 1 1 0 0,1 0-1 0 0,-1 0 1 0 0,0 0-1 0 0,0 0 1 0 0,0 1-5 0 0,12 9 46 0 0,-14-11-26 0 0,-1-1 1 0 0,1 0-1 0 0,0 1 0 0 0,-1-1 0 0 0,1 1 0 0 0,-1-1 0 0 0,1 1 0 0 0,-1-1 0 0 0,0 1 0 0 0,0 0 0 0 0,1-1 0 0 0,-1 1 1 0 0,0-1-1 0 0,-1 1 0 0 0,1-1 0 0 0,0 1 0 0 0,0-1 0 0 0,-1 2-20 0 0,1 18 25 0 0,3-10-14 0 0,0-3 0 0 0,-1 0 0 0 0,0 0 0 0 0,-1 0-1 0 0,0-1 1 0 0,0 1 0 0 0,0 4-11 0 0,-2 2 1 0 0,1-8 0 0 0,0-1 0 0 0,0 1 0 0 0,0 0 0 0 0,0-1 0 0 0,1 1 0 0 0,0 0-1 0 0,0-1 1 0 0,0 1 0 0 0,1-1 0 0 0,0 1 0 0 0,0-1 0 0 0,1 2-1 0 0,2 3 3 0 0,0 0 0 0 0,-1 1 0 0 0,-1-1 0 0 0,1 1 0 0 0,-2 0 0 0 0,1 0 0 0 0,-2 1 0 0 0,1 8-3 0 0,6 28-15 0 0,-2-20-34 0 0,1-1 0 0 0,8 19 49 0 0,-13-35 297 0 0,-2-11-274 0 0,0 1 0 0 0,-1-1 0 0 0,1 1-1 0 0,0-1 1 0 0,0 1 0 0 0,0-1 0 0 0,0 1 0 0 0,0-1 0 0 0,0 1 0 0 0,0-1 0 0 0,0 1 0 0 0,0-1-1 0 0,1 1 1 0 0,-1-1 0 0 0,0 1 0 0 0,0-1 0 0 0,0 1 0 0 0,0-1 0 0 0,1 1 0 0 0,-1-1-1 0 0,0 1 1 0 0,0-1 0 0 0,1 0 0 0 0,-1 1 0 0 0,0-1 0 0 0,1 1 0 0 0,-1-1 0 0 0,1 0-1 0 0,-1 1 1 0 0,0-1 0 0 0,1 0 0 0 0,-1 0 0 0 0,1 1 0 0 0,-1-1 0 0 0,1 0 0 0 0,-1 0 0 0 0,1 0-1 0 0,-1 0 1 0 0,1 0 0 0 0,-1 1 0 0 0,1-1 0 0 0,-1 0 0 0 0,1 0 0 0 0,-1 0-23 0 0,0-18 1234 0 0,-1-42-707 0 0,-1 30-403 0 0,2 1 1 0 0,1-1-1 0 0,3-10-124 0 0,0 7 232 0 0,0-25-232 0 0,-3 26 67 0 0,15-65 158 0 0,-16 93-215 0 0,0-1-1 0 0,1 0 1 0 0,0 1-1 0 0,0-1 1 0 0,0 1-1 0 0,0 0 1 0 0,0-1-1 0 0,1 1 1 0 0,0 0-1 0 0,0 0 1 0 0,0 0-1 0 0,1 0 1 0 0,-1 0-1 0 0,1 0 1 0 0,2-2-10 0 0,6-18 84 0 0,-10 22-72 0 0,-1 0-1 0 0,1 0 1 0 0,-1 0-1 0 0,1 0 1 0 0,0 0-1 0 0,0 0 1 0 0,0 1-1 0 0,0-1 1 0 0,0 0-1 0 0,1 0 1 0 0,-1 1-1 0 0,1-1 1 0 0,-1 1-1 0 0,1-1 1 0 0,-1 1-1 0 0,1-1 1 0 0,0 1-12 0 0,3-2 7 0 0,-1 0 1 0 0,1 1-1 0 0,-1 0 0 0 0,1 0 1 0 0,0 0-1 0 0,0 1 0 0 0,0-1 1 0 0,0 1-1 0 0,0 0 0 0 0,0 1 1 0 0,0-1-1 0 0,3 1-7 0 0,14-1 6 0 0,-13 1-5 0 0,-1-1-1 0 0,1 1 0 0 0,-1 1 1 0 0,8 1-1 0 0,-5 0 4 0 0,-6-2-6 0 0,0 1 0 0 0,0 0 0 0 0,-1 0 0 0 0,1 0 1 0 0,0 1-1 0 0,-1 0 0 0 0,1 0 0 0 0,-1 0 1 0 0,0 0-1 0 0,1 1 0 0 0,1 1 2 0 0,9 8-9 0 0,-7-7 5 0 0,-1 1 0 0 0,0 0 1 0 0,0 0-1 0 0,0 1 1 0 0,1 2 3 0 0,-6-7-16 0 0,0 1 1 0 0,0 0-1 0 0,-1 0 1 0 0,1 0-1 0 0,-1 0 1 0 0,1 0 0 0 0,-1 0-1 0 0,0 0 1 0 0,0 0-1 0 0,-1 1 1 0 0,1-1 0 0 0,-1 0-1 0 0,1 1 1 0 0,-1-1-1 0 0,0 0 1 0 0,0 1 0 0 0,-1 0 15 0 0,1 3-7 0 0,-1 0 0 0 0,0 0 0 0 0,0 0 0 0 0,0-1 0 0 0,-1 1 1 0 0,0 0-1 0 0,-1-1 0 0 0,1 1 0 0 0,-1-1 0 0 0,0 0 0 0 0,-1 0 1 0 0,1 0-1 0 0,-1 0 0 0 0,-1-1 0 0 0,1 1 0 0 0,-2 0 7 0 0,0 0-2 0 0,-1 0 0 0 0,0 0 0 0 0,0-1 0 0 0,0 0-1 0 0,0 0 1 0 0,-1 0 0 0 0,0-1 0 0 0,-1 0 2 0 0,-29 20-1 0 0,5-3 1 0 0,-28 18 30 0 0,60-38-29 0 0,1-1 1 0 0,-1 1-1 0 0,1-1 0 0 0,-1 1 0 0 0,1-1 1 0 0,-1 1-1 0 0,1-1 0 0 0,-1 1 0 0 0,1 0 1 0 0,0-1-1 0 0,-1 1 0 0 0,1 0 0 0 0,0-1 0 0 0,0 1 1 0 0,-1 0-1 0 0,1-1 0 0 0,0 1 0 0 0,0 0 1 0 0,0 0-1 0 0,0-1 0 0 0,0 1 0 0 0,0 0 0 0 0,0 0 1 0 0,0-1-1 0 0,0 2-1 0 0,5 19 42 0 0,-4-21-40 0 0,0 2-4 0 0,1-1 0 0 0,0 0 0 0 0,-1 0 0 0 0,1 0 0 0 0,0 0 0 0 0,0 0 0 0 0,0 0 0 0 0,0-1 0 0 0,0 1 0 0 0,0 0 0 0 0,0-1 0 0 0,0 0 0 0 0,0 1 0 0 0,0-1 0 0 0,2 0 2 0 0,3 1-10 0 0,25 5-18 0 0,-9-2 1 0 0,0 0 0 0 0,-1-1 0 0 0,1-1 0 0 0,0-1 0 0 0,3-2 27 0 0,10 0-126 0 0,-19 1-557 0 0,0-1 0 0 0,0-1-1 0 0,11-2 684 0 0,-25 3-7870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2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95 4912 0 0,'1'17'367'0'0,"1"0"1"0"0,1 1-1 0 0,1-1 1 0 0,1 5-368 0 0,5 19 555 0 0,-9-34-507 0 0,0 0 22 0 0,0 0 1 0 0,0 0 0 0 0,1 0 0 0 0,0-1 0 0 0,0 1-1 0 0,1 0 1 0 0,0-1 0 0 0,0 0 0 0 0,0 1 0 0 0,1-1 0 0 0,0 0-1 0 0,2 2-70 0 0,16 15 240 0 0,-9-9-152 0 0,1-1 1 0 0,-1 0-1 0 0,2-1 0 0 0,0-1 1 0 0,1 0-89 0 0,-6-5 166 0 0,1-1 1 0 0,-1 1-1 0 0,1-2 1 0 0,1 0-1 0 0,-1 0 1 0 0,0-1-1 0 0,1 0 1 0 0,0-1-1 0 0,0 0 1 0 0,0-1-1 0 0,-1 0 1 0 0,1-1-1 0 0,0-1 1 0 0,0 0-1 0 0,0 0 1 0 0,0-1-1 0 0,0-1 1 0 0,5-1-167 0 0,-14 2 146 0 0,0 1 0 0 0,0-1 0 0 0,0 0 0 0 0,-1 1-1 0 0,1-1 1 0 0,-1 0 0 0 0,1-1 0 0 0,-1 1 0 0 0,0 0 0 0 0,0-1 0 0 0,0 1 0 0 0,0-1-1 0 0,0 0 1 0 0,-1 0 0 0 0,2-2-146 0 0,7-10 379 0 0,-9 12-322 0 0,0 0 0 0 0,0 1 1 0 0,-1-1-1 0 0,1 0 1 0 0,-1 0-1 0 0,1 0 0 0 0,-1 0 1 0 0,0 0-1 0 0,0 1 1 0 0,0-1-1 0 0,-1 0 0 0 0,1-3-57 0 0,-1-4 112 0 0,0-14 261 0 0,-1-1 0 0 0,-5-19-373 0 0,-1-29 375 0 0,0 18-3 0 0,6 47-321 0 0,1 0 1 0 0,0 0-1 0 0,0 0 1 0 0,0 0-1 0 0,1-1 1 0 0,0 1-1 0 0,1 0 1 0 0,0-1-52 0 0,0-37-1956 0 0,-1 43-8641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3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7 7936 0 0,'-5'0'531'0'0,"0"0"1"0"0,0-1 0 0 0,0 1-1 0 0,0-1 1 0 0,0 0-1 0 0,0 0 1 0 0,0-1-532 0 0,3 2 22 0 0,-1 0-1 0 0,1 0 1 0 0,-1 0-1 0 0,1 0 1 0 0,-1 0-1 0 0,1 1 1 0 0,-1-1 0 0 0,-1 1-22 0 0,-18 2 11 0 0,2-4-22 0 0,-31-1 73 0 0,47 2-31 0 0,0 0 1 0 0,1 1 0 0 0,-1-1-1 0 0,0 1 1 0 0,1 0-1 0 0,-1 0 1 0 0,1 0 0 0 0,-1 1-1 0 0,1-1 1 0 0,0 1 0 0 0,-3 1-32 0 0,-4 4 126 0 0,1 0 120 0 0,-1 0 0 0 0,1 0-1 0 0,-5 6-245 0 0,11-9 37 0 0,1-1 0 0 0,-1 0 0 0 0,1 0 0 0 0,0 1-1 0 0,-1 0 1 0 0,2-1 0 0 0,-1 1 0 0 0,0 0 0 0 0,1 0-1 0 0,0 0 1 0 0,-1 0 0 0 0,1 1-37 0 0,-12 40 105 0 0,10-36-96 0 0,0-1 0 0 0,0 0 0 0 0,1 1 1 0 0,0 0-1 0 0,1-1 0 0 0,0 1 0 0 0,0 1-9 0 0,-1 51 96 0 0,1-29-30 0 0,1 0 0 0 0,1 0 1 0 0,2 1-67 0 0,-2-28 6 0 0,0-1 0 0 0,1 1-1 0 0,-1-1 1 0 0,1 0 0 0 0,0 0 0 0 0,0 0 0 0 0,1 0 0 0 0,1 3-6 0 0,-1-2 4 0 0,0-1 0 0 0,-1 0 0 0 0,1 1 0 0 0,-1 0 0 0 0,0-1 0 0 0,0 3-4 0 0,-1-5 2 0 0,-1 0 1 0 0,1 0-1 0 0,0 0 1 0 0,1-1-1 0 0,-1 1 1 0 0,0 0 0 0 0,0 0-1 0 0,1 0 1 0 0,-1-1-1 0 0,1 1 1 0 0,-1-1 0 0 0,1 1-1 0 0,0-1 1 0 0,0 0-1 0 0,0 0-2 0 0,0 1 5 0 0,0-1 0 0 0,0 1-1 0 0,-1-1 1 0 0,1 1 0 0 0,0-1 0 0 0,-1 1-1 0 0,1 0 1 0 0,-1 0 0 0 0,1 1-5 0 0,-1-2 3 0 0,0 0-1 0 0,0 0 1 0 0,1 0 0 0 0,-1 0-1 0 0,1-1 1 0 0,-1 1 0 0 0,0 0-1 0 0,1-1 1 0 0,-1 1 0 0 0,1 0-1 0 0,0-1 1 0 0,-1 0 0 0 0,1 1-1 0 0,-1-1 1 0 0,1 0 0 0 0,0 0-1 0 0,-1 0 1 0 0,1 0 0 0 0,0 0-1 0 0,0 0-2 0 0,38-5 28 0 0,-22 2-7 0 0,-11 2-9 0 0,-1 0 1 0 0,1-1 0 0 0,-1 1-1 0 0,1-1 1 0 0,-1-1 0 0 0,0 1 0 0 0,3-3-13 0 0,37-18 89 0 0,-38 18-1885 0 0,-6 4-7241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3.5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 8032 0 0,'9'6'-21'0'0,"5"-1"142"0"0,-2-3 715 0 0,-9-2-694 0 0,0 1 0 0 0,0-1 0 0 0,-1 0 1 0 0,1 0-1 0 0,0 0 0 0 0,-1 0 1 0 0,1 0-1 0 0,0 0 0 0 0,-1-1 0 0 0,2 0-142 0 0,52-16 788 0 0,18-1 502 0 0,-57 15-1177 0 0,0-1 0 0 0,-1 0 1 0 0,1-2-1 0 0,10-4-113 0 0,-6 8 240 0 0,-20 2-313 0 0,0 0-1 0 0,0 0 0 0 0,0 0 0 0 0,0 0 0 0 0,0 0 1 0 0,1 0-1 0 0,-1 0 0 0 0,0 0 0 0 0,0 0 0 0 0,0-1 1 0 0,0 1-1 0 0,0 0 0 0 0,0-1 0 0 0,0 1 0 0 0,0-1 1 0 0,0 1-1 0 0,0-1 0 0 0,0 1 0 0 0,0-1 0 0 0,0 0 1 0 0,0 0 73 0 0,-1 1-8292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8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1 161 13968 0 0,'0'1'72'0'0,"0"-1"1"0"0,0 1-1 0 0,0-1 1 0 0,0 1 0 0 0,0-1-1 0 0,0 1 1 0 0,0-1-1 0 0,0 0 1 0 0,0 1-1 0 0,0-1 1 0 0,0 1 0 0 0,1-1-1 0 0,-1 1 1 0 0,0-1-1 0 0,0 1 1 0 0,0-1 0 0 0,0 0-1 0 0,1 1 1 0 0,-1-1-1 0 0,0 1 1 0 0,1-1 0 0 0,-1 0-1 0 0,0 1 1 0 0,1-1-1 0 0,-1 0 1 0 0,0 1-1 0 0,1-1 1 0 0,-1 0 0 0 0,0 0-1 0 0,1 1 1 0 0,-1-1-1 0 0,1 0 1 0 0,-1 0 0 0 0,1 0-1 0 0,-1 0 1 0 0,1 1-1 0 0,-1-1 1 0 0,1 0-1 0 0,-1 0 1 0 0,0 0 0 0 0,1 0-1 0 0,-1 0 1 0 0,1 0-1 0 0,-1 0 1 0 0,1 0 0 0 0,-1 0-1 0 0,1-1 1 0 0,-1 1-1 0 0,1 0 1 0 0,-1 0 0 0 0,1 0-1 0 0,-1 0 1 0 0,0-1-1 0 0,1 1 1 0 0,-1 0-1 0 0,1 0 1 0 0,-1-1 0 0 0,0 1-73 0 0,11-3 1219 0 0,-10 3-1122 0 0,1-1 0 0 0,0 0 0 0 0,0 0 0 0 0,0 0 0 0 0,0 0 0 0 0,-1 0 0 0 0,1 0 0 0 0,0 0 0 0 0,-1-1 1 0 0,2 0-98 0 0,7-6 255 0 0,184-88-709 0 0,-108 56-2497 0 0,-59 28-9363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5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1 4416 0 0,'-3'0'81'0'0,"0"0"0"0"0,1 0 0 0 0,-1 1 0 0 0,0-1 0 0 0,1 1 0 0 0,-1 0 0 0 0,1 0 0 0 0,-1 0 0 0 0,1 0 0 0 0,-1 0 0 0 0,1 1 0 0 0,0-1 0 0 0,-1 1 0 0 0,1-1 1 0 0,0 1-1 0 0,0 0 0 0 0,0 0 0 0 0,0 0 0 0 0,1 0 0 0 0,-2 1-81 0 0,-3 4 208 0 0,-15 14 122 0 0,-2 0-110 0 0,2 1 0 0 0,1 1 0 0 0,0 1 0 0 0,2 0-1 0 0,-2 6-219 0 0,6-5 302 0 0,0 0 0 0 0,2 2 0 0 0,-4 11-302 0 0,11-23 112 0 0,0 0 0 0 0,1 1 0 0 0,1 0 1 0 0,0 0-1 0 0,1 0 0 0 0,0 15-112 0 0,2-24 14 0 0,0 9 76 0 0,0 0-1 0 0,2 1 1 0 0,0 1-90 0 0,-1-12 20 0 0,1 0 1 0 0,-1 0-1 0 0,1 0 1 0 0,1 0-1 0 0,-1 0 0 0 0,1-1 1 0 0,0 1-1 0 0,0-1 1 0 0,3 4-21 0 0,0-1 2 0 0,-5-6 1 0 0,0-1 0 0 0,0 1 0 0 0,0 0 0 0 0,0 0 0 0 0,0-1 0 0 0,1 1 0 0 0,-1-1 0 0 0,1 1 0 0 0,-1-1 0 0 0,1 1 0 0 0,0-1 0 0 0,-1 0 0 0 0,1 0 0 0 0,0 0 0 0 0,0 0 0 0 0,0 0 0 0 0,0 0 0 0 0,0 0 0 0 0,0-1 0 0 0,0 1 0 0 0,0-1 0 0 0,0 1 0 0 0,0-1 0 0 0,0 0 0 0 0,0 0 0 0 0,1 0-3 0 0,34 0 602 0 0,34-6-602 0 0,-25-4-1094 0 0,-45 10-5558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6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82 4816 0 0,'0'0'335'0'0,"0"0"-5"0"0,0 0 5 0 0,0 0 10 0 0,0 0 36 0 0,0 0 5 0 0,0 0-1 0 0,0 0 14 0 0,0 0 33 0 0,0 0 8 0 0,0 0 2 0 0,0 0-7 0 0,0 0-71 0 0,0 0-13 0 0,0 0 1 0 0,0 0-30 0 0,0 0-114 0 0,0 0-20 0 0,0 0-1 0 0,0 0-11 0 0,0 0-56 0 0,0 0-11 0 0,0 0-1 0 0,0 0 8 0 0,0 0-1 0 0,0 0 2 0 0,0 0-2 0 0,0 0-2 0 0,0 0-17 0 0,0 0 3 0 0,0 0-7 0 0,0 0-7 0 0,0 0-35 0 0,0 0-9 0 0,0 0 6 0 0,0 0-5 0 0,5 3-19 0 0,3-1-12 0 0,0 0 0 0 0,-1 0 0 0 0,1-1 0 0 0,0 0 0 0 0,0 0 0 0 0,0-1 0 0 0,0 0 0 0 0,0 0 0 0 0,0-1 0 0 0,0 0 0 0 0,1-1-11 0 0,20-4 71 0 0,28-4 112 0 0,-47 9-134 0 0,0-1-1 0 0,0 0 1 0 0,0 0 0 0 0,6-3-49 0 0,-7 1 55 0 0,1 2 0 0 0,-1 0 0 0 0,0 0-1 0 0,10 0-54 0 0,0 1 66 0 0,1 0 0 0 0,-1-1 0 0 0,1-1-1 0 0,-1-1 1 0 0,0 0 0 0 0,8-4-66 0 0,-17 4 47 0 0,1 2 0 0 0,0-1 0 0 0,-1 1 0 0 0,1 1 0 0 0,0 0 0 0 0,6 0-47 0 0,41-5 265 0 0,12 0-213 0 0,-69 5-50 0 0,1 1 1 0 0,-1 0-1 0 0,1 0 1 0 0,-1 1-1 0 0,1-1 0 0 0,-1 0 1 0 0,1 0-1 0 0,-1 1 1 0 0,1-1-1 0 0,-1 1 1 0 0,1-1-1 0 0,-1 1 1 0 0,1 0-1 0 0,-1-1 1 0 0,0 1-1 0 0,1 1-2 0 0,0-1 4 0 0,0 0-1 0 0,-1 0 0 0 0,1 0 1 0 0,0 0-1 0 0,0-1 0 0 0,-1 1 1 0 0,1 0-1 0 0,0-1 1 0 0,0 1-1 0 0,0-1 0 0 0,0 0 1 0 0,0 0-4 0 0,-2 0 2 0 0,1 0 0 0 0,-1 0 0 0 0,0 0 0 0 0,1 0 0 0 0,-1 0 0 0 0,0 0 0 0 0,1 0 0 0 0,-1 0 0 0 0,0 0 0 0 0,1 0 0 0 0,-1 0 0 0 0,0 0 0 0 0,0 0 0 0 0,1 0 1 0 0,-1 0-1 0 0,0 0 0 0 0,1 0 0 0 0,-1 0 0 0 0,0 1 0 0 0,0-1 0 0 0,1 0 0 0 0,-1 0 0 0 0,0 0 0 0 0,1 0 0 0 0,-1 1 0 0 0,0-1 0 0 0,0 0 0 0 0,0 0 0 0 0,1 1 1 0 0,-1-1-1 0 0,0 0 0 0 0,0 0 0 0 0,0 1 0 0 0,0-1 0 0 0,1 0 0 0 0,-1 0 0 0 0,0 1 0 0 0,0-1 0 0 0,0 0 0 0 0,0 1 0 0 0,0-1 0 0 0,0 0 0 0 0,0 1 0 0 0,0-1 1 0 0,0 0-1 0 0,0 1 0 0 0,0-1 0 0 0,0 0 0 0 0,0 0 0 0 0,0 1 0 0 0,0-1 0 0 0,0 0 0 0 0,0 1 0 0 0,-1-1 0 0 0,1 0 0 0 0,0 1 0 0 0,0-1-2 0 0,-1 12 12 0 0,1-11-5 0 0,0 0 0 0 0,0 0 0 0 0,-1 0 0 0 0,1 0 1 0 0,0 0-1 0 0,0 0 0 0 0,-1 0 0 0 0,1-1 0 0 0,0 1 0 0 0,-1 0 0 0 0,1 0 1 0 0,-1 0-1 0 0,1-1 0 0 0,-1 1 0 0 0,1 0 0 0 0,-1 0 0 0 0,0-1 0 0 0,0 1-7 0 0,0 0 26 0 0,1 0 1 0 0,-1 0-1 0 0,0 0 0 0 0,0 0 0 0 0,1 0 0 0 0,-1 0 0 0 0,0 0 0 0 0,1 0 0 0 0,-1 0 0 0 0,1 0 0 0 0,0 0 0 0 0,-1 0 0 0 0,1 0 0 0 0,0 0 1 0 0,0 0-1 0 0,-1 0 0 0 0,1 1 0 0 0,0-1 0 0 0,0 0-26 0 0,-1 18 111 0 0,-1-1 0 0 0,0 1 0 0 0,-4 8-111 0 0,2-7 27 0 0,1 0 1 0 0,1 0 0 0 0,0 12-28 0 0,2-26 4 0 0,0 36 33 0 0,-1 0 1 0 0,-2 0 0 0 0,-8 35-38 0 0,8-57 23 0 0,1-1-1 0 0,0 1 1 0 0,1 0-1 0 0,2 10-22 0 0,-3 44 56 0 0,-5-5 158 0 0,7-69-187 0 0,0 0 3 0 0,0 0 2 0 0,0 0 27 0 0,0 0 108 0 0,0 0 30 0 0,-9 0-1353 0 0,9 0-10246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7.4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5016 0 0,'4'1'222'0'0,"-1"-1"0"0"0,0 1 0 0 0,0-1 0 0 0,0 1 0 0 0,0 0 0 0 0,0 0 0 0 0,0 1 0 0 0,0-1 0 0 0,0 0 1 0 0,-1 1-1 0 0,1 0 0 0 0,0 0 0 0 0,1 1-222 0 0,-1-1 224 0 0,-1 0 1 0 0,0 0 0 0 0,1-1-1 0 0,0 1 1 0 0,-1-1 0 0 0,1 1 0 0 0,0-1-1 0 0,-1 0 1 0 0,1 0 0 0 0,0 0-1 0 0,0-1 1 0 0,0 1 0 0 0,2-1-225 0 0,-3 1 71 0 0,-1 0 1 0 0,1-1 0 0 0,0 1-1 0 0,0 0 1 0 0,-1 0-1 0 0,1 0 1 0 0,-1 0 0 0 0,1 0-1 0 0,-1 0 1 0 0,1 0 0 0 0,-1 1-1 0 0,0-1 1 0 0,1 1 0 0 0,-1-1-1 0 0,0 1 1 0 0,0-1 0 0 0,0 1-1 0 0,0 1-71 0 0,17 16 623 0 0,-16-17-623 0 0,-1 0 0 0 0,1-1 0 0 0,-1 1 0 0 0,0 0 0 0 0,1 0 0 0 0,-1 0 0 0 0,0 0 0 0 0,0 0 0 0 0,0 0 0 0 0,0 0 0 0 0,-1 0 0 0 0,1 2 0 0 0,7 15 0 0 0,32 36 316 0 0,3-1-316 0 0,-4-5 124 0 0,-12-17-25 0 0,-17-20-55 0 0,0 0 0 0 0,0 0 1 0 0,1 4-45 0 0,7 14 119 0 0,2-1 0 0 0,11 10-119 0 0,-17-20 63 0 0,-1 1 0 0 0,-1 1 0 0 0,-1 0-1 0 0,6 15-62 0 0,-2-5 179 0 0,1 0-1 0 0,2-1-178 0 0,11 21 198 0 0,-14-24-64 0 0,1 0 0 0 0,2 0-134 0 0,43 69 320 0 0,-52-79-254 0 0,-8-14-2 0 0,1 0-1 0 0,-1 0 1 0 0,1 0 0 0 0,0-1 0 0 0,0 1-1 0 0,0 0 1 0 0,0-1 0 0 0,0 1 0 0 0,2 1-64 0 0,5 9 344 0 0,-8-11-310 0 0,0-1 1 0 0,-1 1-1 0 0,1-1 1 0 0,0 0-1 0 0,0 1 1 0 0,0-1-1 0 0,0 0 0 0 0,0 1 1 0 0,1-1-1 0 0,-1 0 1 0 0,0 0-1 0 0,1 0 1 0 0,-1 0-36 0 0,0 0 44 0 0,-1-1-1 0 0,1 0 0 0 0,0 1 0 0 0,-1-1 0 0 0,1 0 0 0 0,0 0 0 0 0,-1 1 1 0 0,1-1-1 0 0,0 0 0 0 0,0 0 0 0 0,-1 0 0 0 0,1 0 0 0 0,0 0 0 0 0,0 0 1 0 0,-1 0-1 0 0,1 0 0 0 0,0 0 0 0 0,-1 0 0 0 0,1 0 0 0 0,0-1 0 0 0,0 1 1 0 0,-1 0-1 0 0,1 0 0 0 0,0-1 0 0 0,-1 1-42 0 0,2-1 51 0 0,-1 0 0 0 0,0 0-1 0 0,0 0 1 0 0,0-1 0 0 0,1 1 0 0 0,-1 0 0 0 0,-1-1-1 0 0,1 1 1 0 0,0 0 0 0 0,0-1 0 0 0,0-1-51 0 0,3-8 108 0 0,0 1-1 0 0,-1-1 1 0 0,1-10-108 0 0,0 4 75 0 0,7-18 82 0 0,2 1 0 0 0,10-21-157 0 0,-7 19 138 0 0,-1-1-1 0 0,0-6-137 0 0,2-15 142 0 0,3 0 0 0 0,2 2 0 0 0,3 0 0 0 0,9-11-142 0 0,38-55 248 0 0,-64 109-196 0 0,0 0 1 0 0,0 1-1 0 0,10-10-52 0 0,7-10 86 0 0,-23 30-82 0 0,1-2 11 0 0,-1-1 0 0 0,1 1 0 0 0,1 0 0 0 0,-1 0 0 0 0,1 0 0 0 0,-1 0 0 0 0,1 1 0 0 0,0-1 0 0 0,0 1 0 0 0,1 0 0 0 0,-1 0 0 0 0,1 1 0 0 0,2-2-15 0 0,-3 2 25 0 0,-1 0 1 0 0,1 0-1 0 0,-1 0 0 0 0,0-1 1 0 0,1 1-1 0 0,-1-1 1 0 0,0 0-1 0 0,-1 0 0 0 0,1 0 1 0 0,0 0-1 0 0,-1-1 1 0 0,0 1-1 0 0,1-1 0 0 0,-2 1 1 0 0,1-1-1 0 0,0 0 1 0 0,0-3-26 0 0,-1 7 26 0 0,-1-1 0 0 0,1 0 0 0 0,0 0 1 0 0,-1 1-1 0 0,1-1 0 0 0,0 0 0 0 0,0 1 1 0 0,-1-1-1 0 0,1 1 0 0 0,0-1 0 0 0,0 1 0 0 0,0-1 1 0 0,-1 1-1 0 0,1 0 0 0 0,0 0 0 0 0,0-1 1 0 0,0 1-1 0 0,0 0-26 0 0,1-1-658 0 0,-5 1-1308 0 0,3 0-11331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7.8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1 118 2904 0 0,'16'10'2001'0'0,"-4"-8"-754"0"0,-11-2-887 0 0,-1 0-27 0 0,0 0-105 0 0,0 0-24 0 0,22 0 388 0 0,8 0-453 0 0,-8 1-106 0 0,1-1-1 0 0,0-1 1 0 0,0-1-1 0 0,0-2 0 0 0,9-2-32 0 0,-14 2 145 0 0,0 1 0 0 0,-1 1 0 0 0,10 0-145 0 0,-12 1 121 0 0,-1 0-1 0 0,1-1 0 0 0,0-1 0 0 0,-1-1 0 0 0,6-1-120 0 0,28-13 419 0 0,2 3 1 0 0,0 1-1 0 0,23-1-419 0 0,38-10-868 0 0,-88 21-5984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8.5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4816 0 0,'0'0'809'0'0,"0"0"4"0"0,15 20 3933 0 0,-8-19-4654 0 0,0 0 1 0 0,1 1-1 0 0,-1 0 1 0 0,0 0-1 0 0,0 0 1 0 0,0 1-1 0 0,0 0 1 0 0,0 0-1 0 0,-1 1 0 0 0,1 0 1 0 0,1 2-93 0 0,79 68 399 0 0,-74-63-344 0 0,-1 1 0 0 0,0 0 1 0 0,-1 1-1 0 0,-1 0 1 0 0,0 1-1 0 0,2 4-55 0 0,10 13 77 0 0,35 53 657 0 0,4 15-734 0 0,-21-32 193 0 0,19 32 227 0 0,-52-82-273 0 0,-6-14-112 0 0,0-1 1 0 0,0 1-1 0 0,0-1 0 0 0,0 0 1 0 0,1 1-1 0 0,-1-1 0 0 0,0 0 1 0 0,1 0-1 0 0,1 2-35 0 0,3 3 157 0 0,-5-7-82 0 0,7-1 96 0 0,-17 2 20 0 0,9-1-182 0 0,-1 1 1 0 0,1-1-1 0 0,-1 0 0 0 0,1 0 1 0 0,-1 0-1 0 0,1 0 0 0 0,-1 0 1 0 0,1 0-1 0 0,-1 0 1 0 0,1 0-1 0 0,-1 0 0 0 0,1 0 1 0 0,-1 0-1 0 0,1 0 0 0 0,-1 0 1 0 0,1 0-1 0 0,-1-1 0 0 0,1 1 1 0 0,-1 0-1 0 0,1 0 0 0 0,-1 0 1 0 0,1-1-1 0 0,-1 1 0 0 0,1 0 1 0 0,0-1-1 0 0,-1 1 0 0 0,1 0 1 0 0,-1-1-1 0 0,1 1 0 0 0,0-1 1 0 0,-1 1-1 0 0,1 0 0 0 0,0-1 1 0 0,0 1-1 0 0,-1-1 1 0 0,1 1-1 0 0,0-1-9 0 0,-19-32-1772 0 0,18 31-8225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8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427 0 7936 0 0,'-1'8'455'0'0,"-1"0"-1"0"0,-1-1 1 0 0,0 1 0 0 0,0-1 0 0 0,0 0 0 0 0,-1 0 0 0 0,0 0-1 0 0,-3 4-454 0 0,6-8 147 0 0,-45 66 239 0 0,23-35-389 0 0,-16 33 3 0 0,-27 52 9 0 0,23-45-26 0 0,-2 15 17 0 0,-35 60-8 0 0,62-116 220 0 0,13-26-363 0 0,1 0 0 0 0,0 1-1 0 0,0-1 1 0 0,0 1 0 0 0,1 0 0 0 0,0 0 0 0 0,1 0 0 0 0,0 1-1 0 0,0-1 1 0 0,0 1 0 0 0,1 2 151 0 0,1-9-7605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9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5416 0 0,'0'0'720'0'0,"0"24"3201"0"0,1-17-3867 0 0,0 1 1 0 0,0-1-1 0 0,1-1 1 0 0,-1 1-1 0 0,2 0 1 0 0,-1 0-1 0 0,1-1 1 0 0,2 6-55 0 0,10 24 53 0 0,36 137 621 0 0,-42-134-409 0 0,-1 0 1 0 0,-2 1-1 0 0,-1 24-265 0 0,2 11 462 0 0,-3-43 172 0 0,0 29-634 0 0,-4-50 160 0 0,-1-1 0 0 0,0 1 0 0 0,0-1 0 0 0,-4 9-160 0 0,5 1-1360 0 0,0-20-7496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19.5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0 190 5016 0 0,'2'-1'47'0'0,"0"1"0"0"0,0 0 0 0 0,0-1 0 0 0,0 0 0 0 0,0 1 0 0 0,0-1 0 0 0,0 0 0 0 0,-1 0 1 0 0,1 0-1 0 0,0 0 0 0 0,-1 0 0 0 0,1-1 0 0 0,0 1 0 0 0,0-2-47 0 0,25-26 1187 0 0,-13 13-688 0 0,12-11 199 0 0,-18 18-533 0 0,0 0-1 0 0,0 0 1 0 0,1 1-1 0 0,0 0 1 0 0,1 1 0 0 0,0 0-1 0 0,0 1 1 0 0,1 0-165 0 0,8-4 261 0 0,-13 6-242 0 0,-1 1 0 0 0,1 1-1 0 0,0-1 1 0 0,0 1 0 0 0,0 0 0 0 0,0 0 0 0 0,0 0 0 0 0,0 1 0 0 0,0 0 0 0 0,1 0 0 0 0,-1 1 0 0 0,6 0-19 0 0,-10 0 1 0 0,39 3 123 0 0,34 7-124 0 0,-61-7 57 0 0,0 1 1 0 0,0 0-1 0 0,-1 1 0 0 0,1 0 1 0 0,-1 1-1 0 0,0 0 0 0 0,4 4-57 0 0,-8-4 47 0 0,11 5 65 0 0,-1 1 0 0 0,0 1 0 0 0,-1 1 0 0 0,0 1 0 0 0,-1 0 0 0 0,0 3-112 0 0,-13-14 65 0 0,-1 0 0 0 0,1 1 0 0 0,-1 0 0 0 0,0-1 0 0 0,0 1 0 0 0,-1 0 0 0 0,1 1 0 0 0,-1-1 0 0 0,0 0 0 0 0,0 1 0 0 0,-1-1 0 0 0,0 1 0 0 0,0-1 0 0 0,0 1 0 0 0,-1 0 0 0 0,0-1 1 0 0,0 1-1 0 0,0 0 0 0 0,0-1 0 0 0,-1 1 0 0 0,0-1 0 0 0,-1 1 0 0 0,1-1 0 0 0,-1 1 0 0 0,0-1 0 0 0,0 0 0 0 0,-1 2-65 0 0,-5 5 78 0 0,0 0 0 0 0,0 0 0 0 0,-1-1 0 0 0,0 0 0 0 0,-1 0 0 0 0,-1-1 0 0 0,0-1 0 0 0,0 0 0 0 0,0 0 0 0 0,-1-1 0 0 0,0 0 0 0 0,-7 2-78 0 0,-103 44 736 0 0,71-36-500 0 0,33-12-104 0 0,0 0-1 0 0,1 2 1 0 0,-1 0-132 0 0,-2 1 201 0 0,1-1 1 0 0,-1-1 0 0 0,-17 4-202 0 0,32-10-5 0 0,-12 0-1961 0 0,17-1-7900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0.0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 1 6328 0 0,'0'7'170'0'0,"-1"0"0"0"0,1-1 0 0 0,-2 1 0 0 0,1 0 0 0 0,-2 2-170 0 0,-22 56 2803 0 0,2-9-1335 0 0,13-16-1177 0 0,1-1-1 0 0,2 2 1 0 0,2-1 0 0 0,2 1-1 0 0,1-1 1 0 0,3 8-291 0 0,1-29 211 0 0,0 0 1 0 0,1 0-1 0 0,1 0 1 0 0,1-1-1 0 0,1 2-211 0 0,7 28 623 0 0,-12-43-586 0 0,0-1 1 0 0,0 1-1 0 0,1-1 1 0 0,0 1-1 0 0,0-1 1 0 0,0 1-1 0 0,0-1 1 0 0,1 0-1 0 0,-1 0 0 0 0,1 0 1 0 0,0-1-1 0 0,1 1 1 0 0,-1 0-1 0 0,0-1 1 0 0,1 0-1 0 0,0 0 1 0 0,0 0-1 0 0,0-1 1 0 0,0 1-1 0 0,0-1 0 0 0,0 0 1 0 0,1 0-1 0 0,-1 0 1 0 0,1-1-1 0 0,0 1 1 0 0,-1-1-1 0 0,1 0 1 0 0,0-1-1 0 0,0 1 1 0 0,-1-1-1 0 0,1 0 1 0 0,1 0-38 0 0,70-11-2011 0 0,-74 10-8042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0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6224 0 0,'4'0'220'0'0,"-1"1"1"0"0,0-1 0 0 0,1 1-1 0 0,-1 0 1 0 0,0 0 0 0 0,0 0-1 0 0,0 0 1 0 0,0 0 0 0 0,0 1-1 0 0,0-1 1 0 0,0 1 0 0 0,1 1-221 0 0,34 28 1126 0 0,-8-5-614 0 0,-19-17-353 0 0,-1 0-1 0 0,0 1 0 0 0,0 1 0 0 0,7 10-158 0 0,1 2 191 0 0,13 17 123 0 0,-2 0-1 0 0,17 33-313 0 0,0-10 510 0 0,-31-44-315 0 0,3-2-33 0 0,-16-15-138 0 0,0 0 0 0 0,0 0 1 0 0,0 0-1 0 0,0 0 0 0 0,0 0 1 0 0,0 0-1 0 0,-1 0 1 0 0,1 1-1 0 0,-1-1 0 0 0,1 1 1 0 0,-1 0-25 0 0,1 2 160 0 0,1 1 0 0 0,0-1 0 0 0,0 0 1 0 0,0 0-1 0 0,4 4-160 0 0,1 2 119 0 0,-8-9-1835 0 0,0-2-7080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0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302 1 6824 0 0,'-4'30'1362'0'0,"-13"15"767"0"0,5-13-1884 0 0,3-9-131 0 0,-1-1 1 0 0,-1 0-1 0 0,-9 13-114 0 0,4-7 47 0 0,-10 23-47 0 0,11-16 186 0 0,-1 0-1 0 0,-2-2 0 0 0,-2 0 1 0 0,0-1-1 0 0,-22 24-185 0 0,41-55 8 0 0,-5 5 192 0 0,1 1 0 0 0,0-1 0 0 0,0 1 0 0 0,-3 7-200 0 0,0-2 144 0 0,8-12-216 0 0,-1 1-1 0 0,0 0 0 0 0,0 0 0 0 0,1 0 0 0 0,-1 0 0 0 0,1 0 1 0 0,-1 0-1 0 0,1 0 0 0 0,-1 0 0 0 0,1 1 0 0 0,-1-1 0 0 0,1 0 1 0 0,0 0-1 0 0,0 0 0 0 0,0 0 0 0 0,0 0 0 0 0,0 1 0 0 0,0 0 73 0 0,0-2-8230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6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98 6928 0 0,'4'0'0'0'0,"2"0"0"0"0,-1 0 0 0 0,1 0 464 0 0,0-2 16 0 0,4-2-8 0 0,7-3 8 0 0,-1 1-192 0 0,-5 0 8 0 0,-3 2 0 0 0,25-6 0 0 0,6-3-136 0 0,0 1 8 0 0,0 0 0 0 0,5-9 8 0 0,-44 21-8184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1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7432 0 0,'14'2'472'0'0,"-13"-2"-377"0"0,0 0 1 0 0,0 0 0 0 0,1 1-1 0 0,-1-1 1 0 0,0 0-1 0 0,1 0 1 0 0,-1 0 0 0 0,0-1-1 0 0,0 1 1 0 0,1 0-1 0 0,-1 0 1 0 0,0-1 0 0 0,0 1-1 0 0,0 0 1 0 0,1-1-1 0 0,-1 0 1 0 0,0 1-96 0 0,1-1 115 0 0,0 0 0 0 0,0 1 0 0 0,0-1 0 0 0,0 1 0 0 0,0 0 0 0 0,-1 0 0 0 0,1 0 0 0 0,0 0 0 0 0,0 0 0 0 0,0 0 0 0 0,0 0 1 0 0,0 0-1 0 0,0 1 0 0 0,0-1 0 0 0,-1 1 0 0 0,1 0 0 0 0,0-1 0 0 0,1 2-115 0 0,21 3 606 0 0,-22-4-597 0 0,1 0-1 0 0,0-1 1 0 0,0 1-1 0 0,-1 0 0 0 0,1 1 1 0 0,0-1-1 0 0,-1 0 1 0 0,1 1-1 0 0,-1-1 0 0 0,0 1 1 0 0,0 0-1 0 0,1 0 1 0 0,-1 0-1 0 0,0 0 1 0 0,-1 0-1 0 0,1 0 0 0 0,0 1 1 0 0,0-1-1 0 0,-1 0 1 0 0,1 3-9 0 0,13 14 47 0 0,15 10 20 0 0,-22-22-57 0 0,-1-1 0 0 0,0 1-1 0 0,0 0 1 0 0,-1 1-1 0 0,0 0 1 0 0,0 0-1 0 0,-1 0 1 0 0,0 1 0 0 0,2 5-10 0 0,10 27 84 0 0,0-1 142 0 0,-1 1 0 0 0,-1 6-226 0 0,-11-32 54 0 0,-1 0-1 0 0,0 1 1 0 0,-1-1-1 0 0,-1 1 0 0 0,0-1 1 0 0,-1 1-1 0 0,-3 14-53 0 0,0-3 67 0 0,-1-1 0 0 0,-1 0-1 0 0,-2-1 1 0 0,0 1 0 0 0,-2-1-1 0 0,-1-1 1 0 0,-1 1 0 0 0,-1-2-1 0 0,-9 13-66 0 0,4-15 110 0 0,0 0 0 0 0,-2-2 0 0 0,-1-1 0 0 0,0 0-1 0 0,-6 3-109 0 0,17-14 55 0 0,-25 12 118 0 0,30-17-131 0 0,0-1 0 0 0,1 1 0 0 0,-1 0 0 0 0,0 0 0 0 0,1 0 0 0 0,0 0 0 0 0,0 1 0 0 0,-1-1 0 0 0,1 1 0 0 0,1 0 0 0 0,-1 0 0 0 0,0 0 0 0 0,1 0-42 0 0,1-2-66 0 0,1-1 0 0 0,-1 1 1 0 0,1-1-1 0 0,0 1 0 0 0,-1-1 0 0 0,1 0 1 0 0,-1 1-1 0 0,0-1 0 0 0,1 1 0 0 0,-1-1 1 0 0,1 0-1 0 0,-1 0 0 0 0,1 1 0 0 0,-1-1 1 0 0,0 0-1 0 0,1 0 0 0 0,-1 0 0 0 0,0 0 1 0 0,1 1-1 0 0,-1-1 0 0 0,0 0 0 0 0,0 0 66 0 0,1 0-9970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3.2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48 108 6520 0 0,'0'0'352'0'0,"0"0"0"0"0,0 0-2 0 0,0 0 45 0 0,0 0 196 0 0,0 0 47 0 0,0 0-3 0 0,0 0-50 0 0,0 0-209 0 0,0 0-45 0 0,0 0-6 0 0,0 0-1 0 0,-6 5-33 0 0,-16 14-4 0 0,21-19-243 0 0,1 1 0 0 0,-1-1 1 0 0,1 0-1 0 0,-1 1 0 0 0,1-1 1 0 0,-1 0-1 0 0,1 1 0 0 0,-1-1 1 0 0,0 0-1 0 0,1 0 0 0 0,-1 0 1 0 0,1 1-1 0 0,-1-1 0 0 0,0 0 1 0 0,1 0-1 0 0,-1 0 0 0 0,0 0 1 0 0,1 0-1 0 0,-1 0 0 0 0,0 0 1 0 0,1 0-1 0 0,-1-1 0 0 0,0 1 1 0 0,1 0-1 0 0,-1 0 0 0 0,1 0 1 0 0,-1-1-1 0 0,0 1 0 0 0,0-1-44 0 0,0-2 60 0 0,10 6 163 0 0,-7-3-190 0 0,0 1 0 0 0,0-1 0 0 0,0 0 0 0 0,0 0 0 0 0,0 0 0 0 0,1 0 0 0 0,-1 0 0 0 0,0 0 0 0 0,0 0 0 0 0,0-1 0 0 0,0 1 0 0 0,0-1 0 0 0,1 0 0 0 0,-1 1 0 0 0,0-1 0 0 0,0 0-33 0 0,12-4 48 0 0,93-22 224 0 0,-54 13 340 0 0,33-5-612 0 0,-69 15 127 0 0,0 0 0 0 0,-1-1 0 0 0,9-4-127 0 0,-9 3 167 0 0,0 0 1 0 0,0 2 0 0 0,10-2-168 0 0,13-3 315 0 0,-31 6-269 0 0,1 1 1 0 0,0 0-1 0 0,0 0 0 0 0,0 1 0 0 0,2 1-46 0 0,2-1 100 0 0,14 3-13 0 0,-25-2-87 0 0,-1 1 0 0 0,0-1 0 0 0,0 1 1 0 0,0-1-1 0 0,0 1 0 0 0,0 0 0 0 0,1-1 0 0 0,-1 1 0 0 0,0 0 0 0 0,-1 0 0 0 0,1 0 0 0 0,0-1 0 0 0,0 1 0 0 0,0 0 0 0 0,0 0 0 0 0,-1 1 0 0 0,1-1 0 0 0,0 0 0 0 0,-1 0 0 0 0,1 1 0 0 0,9 13-2188 0 0,-9-14-8398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3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0 112 6128 0 0,'1'1'115'0'0,"-1"0"1"0"0,0 0-1 0 0,0 0 1 0 0,1 0-1 0 0,-1 0 1 0 0,1 0-1 0 0,-1 0 1 0 0,1 0-1 0 0,-1 0 1 0 0,1 0-1 0 0,0 0 1 0 0,-1-1-1 0 0,1 1 0 0 0,0 0 1 0 0,1 0-116 0 0,1 3 868 0 0,-5-3-462 0 0,2-1-291 0 0,0 0 12 0 0,0 0 35 0 0,0 0 17 0 0,0 0-6 0 0,0 0 7 0 0,0 0 0 0 0,0 0 7 0 0,35 0 1024 0 0,-22-1-1118 0 0,-1 0 0 0 0,1-2 0 0 0,-1 1 0 0 0,0-1 0 0 0,0-1 0 0 0,3-2-93 0 0,48-11 276 0 0,174-36 586 0 0,-96 20-142 0 0,-123 30-519 0 0,1 0 0 0 0,0 2 0 0 0,0 0 0 0 0,-1 1 0 0 0,5 1-201 0 0,12-1 296 0 0,-34 1-293 0 0,1-1 1 0 0,0 0-1 0 0,-1 0 1 0 0,1 1-1 0 0,-1-1 0 0 0,1 1 1 0 0,-1-1-1 0 0,1 1 1 0 0,-1 0-1 0 0,1-1 0 0 0,-1 1 1 0 0,0 0-1 0 0,2 1-3 0 0,14 6 21 0 0,0 4-1950 0 0,-16-12-7724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4.4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81 4512 0 0,'144'4'2307'0'0,"-68"0"704"0"0,-1-4 0 0 0,42-6-3011 0 0,-83 1 412 0 0,0-2 0 0 0,0-2 0 0 0,11-5-412 0 0,30-8 657 0 0,-38 12-463 0 0,-24 7-112 0 0,3-3 42 0 0,-7 0-2002 0 0,-8 6-7594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6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6016 0 0,'0'0'649'0'0,"0"0"4"0"0,0 0-2 0 0,0 0-20 0 0,0 0-95 0 0,0 0-24 0 0,0 0 0 0 0,0 0-27 0 0,0 0-106 0 0,0 0-27 0 0,0 0 1 0 0,0 0-53 0 0,0 0-233 0 0,0 0-59 0 0,0 0 1 0 0,0 0 10 0 0,0 0 18 0 0,0 0 8 0 0,9-3-2 0 0,20-5 41 0 0,0 0-1 0 0,19-1-83 0 0,-12 2 131 0 0,-1-1-1 0 0,14-6-130 0 0,-20 5 101 0 0,31-5-101 0 0,-17 4 94 0 0,-4 2 395 0 0,29-2-489 0 0,-56 12 100 0 0,-11-2-95 0 0,-1 0 0 0 0,1 0 0 0 0,-1 1-1 0 0,1-1 1 0 0,-1 0 0 0 0,1 0 0 0 0,-1 0 0 0 0,1 0 0 0 0,-1 0-1 0 0,1 0 1 0 0,-1 0 0 0 0,1 0 0 0 0,-1 0 0 0 0,1 0-1 0 0,-1 0 1 0 0,1 0 0 0 0,-1 0 0 0 0,1 0 0 0 0,-1 0-1 0 0,1-1 1 0 0,-1 1-5 0 0,5-3 269 0 0,-4 3-128 0 0,-2 9-120 0 0,0 32 81 0 0,0-24-80 0 0,0 1 0 0 0,2 0 0 0 0,0-1 0 0 0,1 1-1 0 0,0 0 1 0 0,4 6-22 0 0,4 15 110 0 0,5 31-110 0 0,-9-35 48 0 0,2-1 1 0 0,8 18-49 0 0,6 22 68 0 0,9 54-68 0 0,-7-26 12 0 0,-12-33 4 0 0,-10-54-12 0 0,0 0 0 0 0,1 0 1 0 0,0 0-1 0 0,1-1 0 0 0,5 12-4 0 0,4 7 14 0 0,-1 1 0 0 0,-1 0 0 0 0,-2 1 0 0 0,-2-1 0 0 0,-1 4-14 0 0,-5 27 92 0 0,-11-46 605 0 0,-13-22 748 0 0,7 4-1060 0 0,0 0-1 0 0,1 2 1 0 0,-1 0-1 0 0,-5 2-384 0 0,-27 5 475 0 0,-20 6-126 0 0,55-12-295 0 0,1 0 0 0 0,-1-1 0 0 0,0-1 1 0 0,0 0-1 0 0,0 0 0 0 0,0-1 0 0 0,-1-1 0 0 0,1 0 0 0 0,-4-2-54 0 0,-29-1 41 0 0,35 2-30 0 0,1 1 1 0 0,-1-1-1 0 0,0-1 0 0 0,1 0 1 0 0,-5-1-12 0 0,0 0-75 0 0,14 3 17 0 0,1 0-1 0 0,-1 0 1 0 0,0 0 0 0 0,0 0-1 0 0,0 0 1 0 0,1 0 0 0 0,-1 0-1 0 0,0 0 1 0 0,0 0 0 0 0,0-1-1 0 0,1 1 1 0 0,-1 0 0 0 0,0 0-1 0 0,1-1 1 0 0,-1 1 0 0 0,0-1-1 0 0,0 1 1 0 0,1 0 0 0 0,-1-1-1 0 0,1 1 1 0 0,-1-1 0 0 0,0 1-1 0 0,1-1 1 0 0,-1 0 0 0 0,1 1-1 0 0,-1-1 1 0 0,1 0 0 0 0,0 1-1 0 0,-1-1 1 0 0,1 0 0 0 0,-1 1-1 0 0,1-1 1 0 0,0 0 0 0 0,0 0-1 0 0,0 0 1 0 0,-1 1 0 0 0,1-1-1 0 0,0 0 1 0 0,0 0 0 0 0,0 0 58 0 0,0 0-12433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7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1 5520 0 0,'0'0'618'0'0,"0"0"9"0"0,0 0-6 0 0,0 0-35 0 0,0 0-174 0 0,0 0-44 0 0,-21 2 1229 0 0,5 5-1422 0 0,0-2-1 0 0,-1 0 1 0 0,0-1 0 0 0,0-1-1 0 0,-1 0 1 0 0,1-1-1 0 0,-4-1-174 0 0,-5 2 327 0 0,0 0-1 0 0,-19 6-326 0 0,17-3 448 0 0,-1 0 1 0 0,-10-1-449 0 0,29-3 140 0 0,0 1 1 0 0,1 0-1 0 0,-1 0 0 0 0,1 1 1 0 0,0 1-1 0 0,0-1 1 0 0,-2 3-141 0 0,-10 4 302 0 0,15-10-1982 0 0,5-1-7414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7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6128 0 0,'0'0'600'0'0,"10"16"1592"0"0,-7-12-1931 0 0,1-1 1 0 0,-1 1 0 0 0,0 0 0 0 0,0 0-1 0 0,-1 1 1 0 0,3 3-262 0 0,11 17 320 0 0,1-1-251 0 0,18 20 22 0 0,78 79 562 0 0,-93-101-484 0 0,31 43-7 0 0,-20-30-134 0 0,-23-25 54 0 0,1 1 0 0 0,1-1 0 0 0,-1-1 0 0 0,5 3-82 0 0,-3 8 337 0 0,-11-19-289 0 0,0 1 0 0 0,1-1 0 0 0,-1 0 1 0 0,0 1-1 0 0,1-1 0 0 0,0 0 0 0 0,-1 0 0 0 0,1 1 0 0 0,0-1 0 0 0,-1 0 0 0 0,1 0 1 0 0,0 0-1 0 0,0 0 0 0 0,0 0 0 0 0,0 0 0 0 0,0 0 0 0 0,0 0 0 0 0,0 0 1 0 0,0 0-1 0 0,0-1 0 0 0,1 1 0 0 0,-1 0 0 0 0,0-1 0 0 0,0 1-48 0 0,0-1 158 0 0,-1 0-93 0 0,0 0-18 0 0,0 0-1 0 0,0 0 13 0 0,0 0 68 0 0,0 0 17 0 0,0 0 1 0 0,0 0-13 0 0,0 0-73 0 0,0 0-18 0 0,-8 12-1808 0 0,8-12-7571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8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1 7232 0 0,'-2'1'169'0'0,"1"1"0"0"0,0 0 0 0 0,0 0 1 0 0,0-1-1 0 0,0 1 0 0 0,0 0 0 0 0,0 0 0 0 0,0 0 1 0 0,1 0-1 0 0,-1 0 0 0 0,1 0 0 0 0,-1 1-169 0 0,-4 11 356 0 0,2-10-253 0 0,0 1-1 0 0,-1-1 1 0 0,1 1-1 0 0,-1-1 0 0 0,0 0 1 0 0,0 0-1 0 0,-1-1-102 0 0,-14 15 103 0 0,-28 34 94 0 0,-19 23-122 0 0,27-24-56 0 0,-2 2 57 0 0,-28 28-76 0 0,60-71 64 0 0,1 1 1 0 0,0 1-1 0 0,-2 3-64 0 0,3-4 240 0 0,0-1-1 0 0,-1 1 1 0 0,-7 7-240 0 0,0-5 277 0 0,12-12-230 0 0,1 1-1 0 0,0 0 1 0 0,0-1 0 0 0,0 1-1 0 0,0 0 1 0 0,0 1-1 0 0,0-1 1 0 0,1 0-1 0 0,-1 0 1 0 0,1 1-1 0 0,-1-1 1 0 0,1 2-47 0 0,-1 0 89 0 0,1-3-69 0 0,1-1 0 0 0,0 1 0 0 0,-1 0 0 0 0,1 0-1 0 0,0 0 1 0 0,0-1 0 0 0,-1 1 0 0 0,1 0 0 0 0,0 0 0 0 0,0 0 0 0 0,0 0 0 0 0,0 0 0 0 0,0-1 0 0 0,0 1 0 0 0,0 0-1 0 0,0 0 1 0 0,0 0 0 0 0,1 0 0 0 0,-1-1 0 0 0,0 1 0 0 0,0 0 0 0 0,1 0 0 0 0,-1 0 0 0 0,1-1 0 0 0,-1 1 0 0 0,1 0-20 0 0,-1 0 72 0 0,0-1-1676 0 0,0 0-6704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8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5120 0 0,'3'0'48'0'0,"0"0"0"0"0,0 1 1 0 0,0-1-1 0 0,0 1 0 0 0,0 0 0 0 0,0 0 0 0 0,0 0 1 0 0,-1 0-1 0 0,1 1 0 0 0,0-1 0 0 0,-1 1-48 0 0,1-1 51 0 0,0 1 0 0 0,-1-1 0 0 0,1 0 1 0 0,0 1-1 0 0,0-1 0 0 0,0 0 0 0 0,0-1 0 0 0,-1 1 0 0 0,1-1 0 0 0,0 1 0 0 0,0-1 0 0 0,0 0 0 0 0,0 0 0 0 0,0 0 0 0 0,1 0-51 0 0,145-23 1305 0 0,12-9-1305 0 0,-74 19 815 0 0,-50 4-236 0 0,-32 7-473 0 0,0 0-1 0 0,0 1 1 0 0,0 0 0 0 0,1 0 0 0 0,-1 0 0 0 0,0 0 0 0 0,2 1-106 0 0,17-5 400 0 0,-22 4-338 0 0,0 0 0 0 0,0 1 0 0 0,1-1 0 0 0,-1 1 0 0 0,0-1 0 0 0,1 1 0 0 0,-1 0 0 0 0,0 0 0 0 0,1 0 0 0 0,-1 0 0 0 0,1 0 0 0 0,-1 0-62 0 0,28-5 928 0 0,-30 5-902 0 0,1 0 0 0 0,-1 0 0 0 0,1 0 0 0 0,-1 0 0 0 0,0 0 0 0 0,1 0 0 0 0,-1 1 0 0 0,0-1 0 0 0,1 0 0 0 0,-1 0 0 0 0,1 1 1 0 0,-1-1-1 0 0,0 0 0 0 0,1 1 0 0 0,-1-1 0 0 0,0 0 0 0 0,0 1 0 0 0,1-1 0 0 0,-1 0 0 0 0,0 1 0 0 0,0-1 0 0 0,0 0 0 0 0,1 1 0 0 0,-1-1 0 0 0,0 1 1 0 0,0-1-1 0 0,0 0 0 0 0,0 1-26 0 0,0 0 5 0 0,1-1 1 0 0,-1 1 0 0 0,0 0 0 0 0,0-1-1 0 0,0 1 1 0 0,1-1 0 0 0,-1 1-1 0 0,0 0 1 0 0,1-1 0 0 0,-1 1 0 0 0,0-1-1 0 0,1 1 1 0 0,-1-1 0 0 0,1 0-1 0 0,-1 1 1 0 0,1-1 0 0 0,-1 1-1 0 0,1-1 1 0 0,-1 0 0 0 0,1 1 0 0 0,-1-1-1 0 0,1 0 1 0 0,0 0 0 0 0,-1 1-1 0 0,1-1 1 0 0,0 0 0 0 0,-1 0 0 0 0,1 0-1 0 0,-1 0 1 0 0,2 0-6 0 0,-2 0 15 0 0,1 0 1 0 0,0 0-1 0 0,0 0 1 0 0,-1 0-1 0 0,1 0 1 0 0,0 0-1 0 0,0 0 1 0 0,-1 0-1 0 0,1 0 1 0 0,0 1-1 0 0,0-1 1 0 0,-1 0-1 0 0,1 0 1 0 0,0 1-1 0 0,0-1 1 0 0,-1 0-1 0 0,1 1 1 0 0,-1-1-1 0 0,1 1 1 0 0,0-1-1 0 0,-1 1 1 0 0,1-1-1 0 0,-1 1 1 0 0,1-1-1 0 0,0 2-15 0 0,0 17 151 0 0,-2-7-73 0 0,0 13 57 0 0,-1 1-1 0 0,-2-1 1 0 0,-4 15-135 0 0,3-15 77 0 0,0 0 1 0 0,2 1-1 0 0,0 15-77 0 0,3-29 51 0 0,-1 1 0 0 0,-1-1 1 0 0,-3 10-52 0 0,2-9 152 0 0,1-1 1 0 0,1 1 0 0 0,-1 9-153 0 0,1-10 1138 0 0,1-9-1280 0 0,0 0 1 0 0,0 0 0 0 0,0 0-1 0 0,0 0 1 0 0,0 0-1 0 0,0-1 1 0 0,1 1 0 0 0,-1 0-1 0 0,2 2 142 0 0,-2-4-10398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9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5624 0 0,'0'0'66'0'0,"0"-1"0"0"0,0 1 0 0 0,1 0 1 0 0,-1-1-1 0 0,0 1 0 0 0,0 0 0 0 0,0-1 0 0 0,0 1 1 0 0,0 0-1 0 0,1-1 0 0 0,-1 1 0 0 0,0 0 0 0 0,0-1 1 0 0,1 1-1 0 0,-1 0 0 0 0,0 0 0 0 0,0-1 0 0 0,1 1 0 0 0,-1 0 1 0 0,0 0-1 0 0,1 0 0 0 0,-1-1 0 0 0,0 1 0 0 0,1 0 1 0 0,-1 0-1 0 0,0 0 0 0 0,1 0 0 0 0,-1 0 0 0 0,0 0 1 0 0,1 0-1 0 0,-1 0 0 0 0,0 0 0 0 0,1 0 0 0 0,-1 0 1 0 0,0 0-1 0 0,1 0 0 0 0,-1 0 0 0 0,0 0 0 0 0,1 0 1 0 0,-1 0-1 0 0,1 0 0 0 0,-1 0 0 0 0,0 0 0 0 0,1 1 1 0 0,-1-1-1 0 0,0 0 0 0 0,0 0 0 0 0,1 0 0 0 0,-1 1 0 0 0,0-1 1 0 0,1 0-1 0 0,-1 0 0 0 0,0 1 0 0 0,0-1 0 0 0,0 0 1 0 0,1 1-1 0 0,-1-1 0 0 0,0 0 0 0 0,0 1 0 0 0,0-1 1 0 0,0 0-1 0 0,0 1 0 0 0,1-1 0 0 0,-1 0 0 0 0,0 1-66 0 0,0-1 920 0 0,15 3 330 0 0,-15-2-1241 0 0,1 0 0 0 0,0 0 0 0 0,-1 0 0 0 0,0 0 0 0 0,1 0 0 0 0,-1 0 0 0 0,1 0 0 0 0,-1 0 0 0 0,0 0 0 0 0,0 0 0 0 0,0 0 0 0 0,0 0 0 0 0,0 0 0 0 0,0 1 0 0 0,0-1-9 0 0,2 12 33 0 0,42 95-16 0 0,-23-43-66 0 0,11 69 49 0 0,-18-76-38 0 0,-6-27-27 0 0,-1 1 0 0 0,-1 4 65 0 0,2 32-33 0 0,2 12 178 0 0,-2 65-145 0 0,-14-96 728 0 0,-1-32-421 0 0,2-11-19 0 0,3-7 99 0 0,-8-13-189 0 0,-3-20-1837 0 0,7 18-7254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6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1 4512 0 0,'-7'0'184'0'0,"0"1"1"0"0,1 0-1 0 0,-1 0 0 0 0,0 1 0 0 0,-4 2-184 0 0,-29 5 912 0 0,-17-7-276 0 0,1-2 0 0 0,-53-8-636 0 0,68 14 684 0 0,40-6-568 0 0,1 0 17 0 0,1 4-107 0 0,-1-1-1 0 0,1 0 0 0 0,-1 0 1 0 0,1 0-1 0 0,0 1 0 0 0,0-1 1 0 0,1 0-1 0 0,-1 0 0 0 0,1 0 1 0 0,-1 0-1 0 0,1-1 0 0 0,0 1 0 0 0,0 0 1 0 0,2 1-26 0 0,10 16 69 0 0,61 90-22 0 0,-45-70-69 0 0,-2 2 0 0 0,-2 0-1 0 0,5 13 23 0 0,-28-47-1 0 0,0-1 0 0 0,0 1-1 0 0,0 0 1 0 0,-1 0 0 0 0,0 0-1 0 0,-1 0 1 0 0,1 0 0 0 0,-2 1 1 0 0,1-4 16 0 0,-2-1 0 0 0,1 1 0 0 0,0 0 0 0 0,-1 0 0 0 0,0 0 0 0 0,0-1 0 0 0,0 1 0 0 0,-1 0 0 0 0,0-1 0 0 0,0 1 0 0 0,0-1 0 0 0,0 0 0 0 0,-3 4-16 0 0,-5 15 186 0 0,10-21-179 0 0,0-1 0 0 0,-1 1 0 0 0,1 0 0 0 0,-1-1 0 0 0,1 1 0 0 0,-1-1 0 0 0,0 0 0 0 0,1 1 0 0 0,-1-1 0 0 0,0 0 0 0 0,0 1 0 0 0,0-1 0 0 0,0 0 0 0 0,0 0 0 0 0,-1 0 1 0 0,1 0-1 0 0,0 0 0 0 0,0 0 0 0 0,-1 0 0 0 0,1 0 0 0 0,0 0 0 0 0,-1-1 0 0 0,0 1-7 0 0,-8 4 52 0 0,6-3-17 0 0,0 0 0 0 0,0 0-1 0 0,0-1 1 0 0,0 1-1 0 0,0-1 1 0 0,0 0 0 0 0,-1 0-1 0 0,1 0 1 0 0,0-1-1 0 0,0 0-34 0 0,-4 0 66 0 0,0 0-1 0 0,0-1 1 0 0,0 0 0 0 0,0 0-1 0 0,-3-2-65 0 0,9 3 7 0 0,-1-1 0 0 0,1 0 0 0 0,0 1-1 0 0,-1-1 1 0 0,1 0 0 0 0,0-1 0 0 0,0 1 0 0 0,0 0-1 0 0,0-1 1 0 0,0 1 0 0 0,0-1 0 0 0,1 1 0 0 0,-1-1 0 0 0,0 0-1 0 0,1 0 1 0 0,-1 0 0 0 0,1 0 0 0 0,0 0 0 0 0,-1-1-7 0 0,0-3-136 0 0,-1-1 1 0 0,1 0-1 0 0,0 0 0 0 0,1 0 1 0 0,0 0-1 0 0,0-1 1 0 0,0 1-1 0 0,1 0 1 0 0,0-3 135 0 0,0 5-6528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29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 7736 0 0,'25'-11'296'0'0,"20"1"673"0"0,-18 5-510 0 0,85-12 462 0 0,-84 12-898 0 0,-1 2 0 0 0,1 1 1 0 0,0 1-1 0 0,0 2 0 0 0,9 1-23 0 0,-21 0-51 0 0,0 0-1 0 0,0 1 1 0 0,0 0 0 0 0,0 1-1 0 0,-1 1 1 0 0,0 1 0 0 0,0 0-1 0 0,-1 1 1 0 0,1 0 0 0 0,-1 1-1 0 0,-1 1 1 0 0,8 6 51 0 0,-16-10 2 0 0,0-1 0 0 0,0 1 0 0 0,-1 0 0 0 0,0 1 1 0 0,0-1-1 0 0,0 1 0 0 0,-1-1 0 0 0,0 1 0 0 0,0 0 0 0 0,0 1 0 0 0,-1-1 0 0 0,0 0 0 0 0,0 1 1 0 0,-1-1-1 0 0,1 1 0 0 0,-1 0 0 0 0,-1-1 0 0 0,0 1 0 0 0,1 0 0 0 0,-2-1 0 0 0,0 5-2 0 0,0-2 30 0 0,-1 0 0 0 0,0 0 0 0 0,0 0 0 0 0,-1 0 0 0 0,0 0-1 0 0,-1-1 1 0 0,0 0 0 0 0,0 1 0 0 0,-1-1 0 0 0,0-1 0 0 0,0 1-1 0 0,-1-1 1 0 0,1 0 0 0 0,-2 0 0 0 0,-3 2-30 0 0,-3 4 97 0 0,-2-2 0 0 0,1 0 0 0 0,-2 0 0 0 0,1-2 0 0 0,-1 0 0 0 0,-1 0 0 0 0,0-2 0 0 0,0 0 0 0 0,0-1 0 0 0,-1-1 0 0 0,-12 2-97 0 0,-26 8 622 0 0,42-10-358 0 0,-1-1 0 0 0,1 0 0 0 0,-1-1 0 0 0,0-1 0 0 0,-13 0-264 0 0,28-2-27 0 0,0 0 1 0 0,-1 0-1 0 0,1 0 0 0 0,-1 0 0 0 0,1 0 0 0 0,0 0 1 0 0,-1 0-1 0 0,1 0 0 0 0,-1 1 0 0 0,1-1 0 0 0,0 0 0 0 0,-1 0 1 0 0,1 0-1 0 0,0 0 0 0 0,-1 1 0 0 0,1-1 0 0 0,0 0 0 0 0,-1 0 1 0 0,1 1-1 0 0,0-1 0 0 0,-1 0 0 0 0,1 1 0 0 0,0-1 1 0 0,0 0-1 0 0,-1 1 0 0 0,1-1 0 0 0,0 0 0 0 0,0 1 0 0 0,0-1 1 0 0,0 0-1 0 0,0 1 0 0 0,-1-1 27 0 0,1 2-675 0 0,-1-1-7790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0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0 5824 0 0,'-1'1'38'0'0,"1"-1"1"0"0,-1 0-1 0 0,0 1 1 0 0,1-1 0 0 0,-1 1-1 0 0,0-1 1 0 0,1 1-1 0 0,-1-1 1 0 0,0 1-1 0 0,1 0 1 0 0,-1-1-1 0 0,1 1 1 0 0,-1 0 0 0 0,1-1-1 0 0,-1 1 1 0 0,1 0-1 0 0,0 0 1 0 0,-1-1-1 0 0,1 1 1 0 0,0 0-1 0 0,-1 0 1 0 0,1 0 0 0 0,0-1-1 0 0,0 1 1 0 0,0 0-1 0 0,0 0 1 0 0,0 0-1 0 0,0 0 1 0 0,0 0 0 0 0,0-1-1 0 0,0 2-38 0 0,-4 15 725 0 0,3-14-576 0 0,-1 1-1 0 0,1 0 1 0 0,0 0 0 0 0,0 0 0 0 0,1 0 0 0 0,-1 0 0 0 0,1 0-1 0 0,0 2-148 0 0,-2 8 3 0 0,-6 57-88 0 0,2 9 85 0 0,-3 29 13 0 0,8-90 7 0 0,1-1-1 0 0,1 14-19 0 0,0-13 27 0 0,0-1-1 0 0,-3 17-26 0 0,-2 14 243 0 0,3 25-243 0 0,1-69 31 0 0,1 1 0 0 0,0-1 1 0 0,0 1-1 0 0,1-1 0 0 0,-1 0 1 0 0,1 1-1 0 0,0-1 0 0 0,2 3-31 0 0,-1-2 42 0 0,0 0 1 0 0,-1 1-1 0 0,0-1 0 0 0,0 1 0 0 0,0 1-42 0 0,-1-2 40 0 0,-1-1 0 0 0,1 0 1 0 0,0 1-1 0 0,0-1 0 0 0,1 0 0 0 0,0 0 0 0 0,0 0 0 0 0,0 0 1 0 0,0 0-1 0 0,1-1 0 0 0,0 1 0 0 0,0 0 0 0 0,0-1 0 0 0,0 0 1 0 0,1 0-1 0 0,2 2-40 0 0,-3-3 81 0 0,0 0 1 0 0,-1 0 0 0 0,1 0 0 0 0,0 0 0 0 0,-1 1 0 0 0,2 2-82 0 0,-3-3 81 0 0,1-1 0 0 0,0 1 0 0 0,-1-1 0 0 0,1 1 0 0 0,0-1 0 0 0,0 0 0 0 0,0 0 0 0 0,0 0 0 0 0,1 0 0 0 0,0 0-81 0 0,2 0-39 0 0,1 0 0 0 0,-1-1 0 0 0,1 1 0 0 0,-1-1 0 0 0,1 0 0 0 0,0-1 0 0 0,0 0 0 0 0,-1 0 0 0 0,1 0 0 0 0,0 0 0 0 0,0-1 0 0 0,1 0 39 0 0,-7 1-1 0 0,3-1-7951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0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6128 0 0,'12'32'371'0'0,"-11"-29"-318"0"0,1 0 0 0 0,-1 0 0 0 0,1 0 0 0 0,0-1 0 0 0,0 1 0 0 0,0-1 1 0 0,0 1-1 0 0,0-1 0 0 0,0 0 0 0 0,1 0 0 0 0,-1 0 0 0 0,1 0 0 0 0,-1 0 0 0 0,3 1-53 0 0,-3-2 26 0 0,1 1 0 0 0,-1 0 0 0 0,1 0 0 0 0,-1 0 0 0 0,0 0 0 0 0,1 0 0 0 0,-1 1-1 0 0,0-1 1 0 0,0 1 0 0 0,-1-1 0 0 0,1 1 0 0 0,-1 0 0 0 0,1 1-26 0 0,16 39 72 0 0,-16-39-61 0 0,9 22 7 0 0,2 0-1 0 0,1-1 1 0 0,1-1-1 0 0,7 9-17 0 0,10 16 12 0 0,-22-34 13 0 0,1-2 1 0 0,0 0 0 0 0,1 0-1 0 0,0-1 1 0 0,12 9-26 0 0,2 3 44 0 0,-17-17 38 0 0,0-1-1 0 0,0 0 1 0 0,0 0 0 0 0,1-1 0 0 0,-1 0-1 0 0,1-1 1 0 0,1 0 0 0 0,1 0-82 0 0,7 4 278 0 0,8-7 1798 0 0,-27-1-9880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1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423 0 5824 0 0,'-16'41'1724'0'0,"-15"0"-716"0"0,26-32-926 0 0,0-1 0 0 0,-1 0 0 0 0,0-1 0 0 0,-1 1 0 0 0,-6 5-82 0 0,-11 10 138 0 0,0 1-1 0 0,2 1 1 0 0,-18 27-138 0 0,-29 31 454 0 0,50-62-320 0 0,-3 2 171 0 0,2 0-1 0 0,0 2 1 0 0,-10 17-305 0 0,-10 12 631 0 0,37-53-2026 0 0,2-1-5834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1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5 6016 0 0,'15'-3'188'0'0,"-15"3"-174"0"0,1-1 1 0 0,-1 1 0 0 0,1 0-1 0 0,0 0 1 0 0,-1 0 0 0 0,1 0-1 0 0,-1 0 1 0 0,1 0 0 0 0,-1 0-1 0 0,1 0 1 0 0,0 0 0 0 0,-1 0-1 0 0,1 0 1 0 0,-1 0 0 0 0,1 0-1 0 0,-1 1 1 0 0,1-1 0 0 0,-1 0-1 0 0,1 0 1 0 0,-1 1 0 0 0,1-1-1 0 0,-1 0 1 0 0,1 1 0 0 0,-1-1-1 0 0,1 0 1 0 0,-1 1 0 0 0,0-1-1 0 0,1 1-14 0 0,9 5 190 0 0,-7-5-157 0 0,-1 0-1 0 0,1 1 1 0 0,0-1-1 0 0,0 1 1 0 0,-1 0-1 0 0,1 0 1 0 0,-1 0 0 0 0,0 0-1 0 0,1 0 1 0 0,-1 1-1 0 0,0-1 1 0 0,0 1 0 0 0,-1-1-1 0 0,1 1 1 0 0,0 0-1 0 0,-1 0 1 0 0,0 0-1 0 0,1 2-32 0 0,4 12 3 0 0,20 67 24 0 0,-3 1 1 0 0,4 40-28 0 0,-24-104 1 0 0,5 24 25 0 0,-2 2 0 0 0,-2-1-1 0 0,-2 1 1 0 0,-2-1-26 0 0,0-32 62 0 0,-2 0 0 0 0,1 0-1 0 0,-2 0 1 0 0,0-1 0 0 0,0 1 0 0 0,-2-1 0 0 0,-1 6-62 0 0,0-5 91 0 0,-2 7 41 0 0,-1 0 0 0 0,-1-1 1 0 0,-1 0-1 0 0,-7 9-132 0 0,-7 7 521 0 0,-2 0-1 0 0,-2-2 0 0 0,-3 2-520 0 0,13-16 398 0 0,16-15-289 0 0,0-2 1 0 0,0 1 0 0 0,0 0-1 0 0,-1-1 1 0 0,1 1 0 0 0,-1-1-1 0 0,0 0 1 0 0,0 0 0 0 0,0-1-1 0 0,0 1 1 0 0,-1-1 0 0 0,-2 1-110 0 0,-39 20 1705 0 0,35-15-1303 0 0,10-7-379 0 0,1 0 0 0 0,-1-1 0 0 0,1 1-1 0 0,-1-1 1 0 0,1 1 0 0 0,-1-1 0 0 0,1 1 0 0 0,-1-1-1 0 0,0 1 1 0 0,0-1 0 0 0,1 0 0 0 0,-1 1 0 0 0,0-1-1 0 0,1 0 1 0 0,-1 0 0 0 0,0 1 0 0 0,0-1 0 0 0,1 0 0 0 0,-1 0-1 0 0,0 0 1 0 0,0 0-23 0 0,0 0-1732 0 0,1 0-7362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5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7024 0 0,'0'0'376'0'0,"0"0"1"0"0,0 0 139 0 0,0 0 404 0 0,0 0-388 0 0,0 0-131 0 0,0 0-18 0 0,0 0 0 0 0,0 0 2 0 0,0 0-58 0 0,0 0-254 0 0,0 0-60 0 0,0 0-2 0 0,3 6 10 0 0,-1 0 30 0 0,1 0 0 0 0,-1 0-1 0 0,-1 0 1 0 0,1 1 0 0 0,-1-1-1 0 0,0 1 1 0 0,0-1 0 0 0,-1 1-1 0 0,0 1-50 0 0,0-7-48 0 0,0 0 0 0 0,0 0 0 0 0,0 0-1 0 0,0 0 1 0 0,1 0 0 0 0,-1 0 0 0 0,0-1-1 0 0,0 1 1 0 0,1 0 0 0 0,-1 0-1 0 0,0 0 1 0 0,1 0 0 0 0,-1 0 0 0 0,1 0-1 0 0,-1 0 1 0 0,1-1 0 0 0,-1 1 0 0 0,1 0-1 0 0,0 0 1 0 0,-1-1 0 0 0,1 1 0 0 0,0 0-1 0 0,0-1 1 0 0,-1 1 0 0 0,1-1 0 0 0,0 1 48 0 0,0-1-7824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5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6424 0 0,'0'2'215'0'0,"0"0"0"0"0,0 0 1 0 0,1 0-1 0 0,-1 0 0 0 0,0 1 0 0 0,1-1 1 0 0,0 0-1 0 0,-1 0 0 0 0,1 0 0 0 0,0 0 1 0 0,1 2-216 0 0,-1-2 227 0 0,0 1 1 0 0,-1 0-1 0 0,1 0 1 0 0,-1 0-1 0 0,1 0 1 0 0,-1 0-1 0 0,0 0 1 0 0,0 0-1 0 0,-1 0 0 0 0,0 2-227 0 0,1 15 331 0 0,19 65 216 0 0,4 67-474 0 0,-14-94 51 0 0,-5-37-38 0 0,-1-1 0 0 0,-1 1 1 0 0,-1 1-87 0 0,0-13 32 0 0,0 1 0 0 0,0-1 0 0 0,1 0 1 0 0,1 0-1 0 0,1 6-32 0 0,5 17 389 0 0,-3-15-1765 0 0,-6-17-6902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6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4720 0 0,'1'2'209'0'0,"0"0"0"0"0,1 0 1 0 0,-1 0-1 0 0,1 0 0 0 0,0-1 0 0 0,-1 1 1 0 0,1 0-1 0 0,0-1 0 0 0,0 0 1 0 0,0 1-1 0 0,0-1-209 0 0,2 0 178 0 0,-1 0 0 0 0,0 0 0 0 0,1 0 0 0 0,-1 0 0 0 0,0-1 0 0 0,1 0 0 0 0,-1 0 1 0 0,1 0-1 0 0,-1 0 0 0 0,2 0-178 0 0,7 0-107 0 0,50-1 257 0 0,-1-3 1 0 0,5-3-151 0 0,-55 6-5 0 0,0 0 1 0 0,0 2-1 0 0,0-1 0 0 0,2 1 5 0 0,-6 0-4 0 0,1 0 0 0 0,0 0 0 0 0,-1-1-1 0 0,1-1 1 0 0,0 1 0 0 0,-1-1 0 0 0,6-2 4 0 0,7-3-18 0 0,-12 3 4 0 0,1 0-1 0 0,0 1 0 0 0,0 0 1 0 0,1 0-1 0 0,6 0 15 0 0,83-7-81 0 0,-77 7-1024 0 0,-17 1-4383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6.8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4008 0 0,'1'0'27'0'0,"0"0"1"0"0,-1 0 0 0 0,1 0-1 0 0,0 0 1 0 0,-1 0-1 0 0,1 0 1 0 0,0 0 0 0 0,-1 0-1 0 0,1 0 1 0 0,0 0-1 0 0,-1 0 1 0 0,1 1 0 0 0,-1-1-1 0 0,1 0 1 0 0,0 0-1 0 0,-1 1 1 0 0,1-1 0 0 0,-1 0-1 0 0,1 1 1 0 0,-1-1-1 0 0,1 1 1 0 0,-1-1 0 0 0,1 1-1 0 0,-1-1 1 0 0,1 1-1 0 0,-1-1-27 0 0,1 17 1167 0 0,-1-6-883 0 0,0-4-47 0 0,1 1 0 0 0,0-1 0 0 0,1 0 0 0 0,-1 0 0 0 0,2 0 0 0 0,-1 0-237 0 0,5 17 256 0 0,-3-10-233 0 0,1 0-1 0 0,0 0 0 0 0,5 9-22 0 0,-3-9 30 0 0,-1 1 0 0 0,4 16-30 0 0,21 92 572 0 0,-29-111-462 0 0,0-1-1 0 0,0 1 1 0 0,-1 10-110 0 0,3 25 198 0 0,67 256 1627 0 0,-66-286-1562 0 0,-3-13-125 0 0,-1 0-1 0 0,0 0 0 0 0,0 0 1 0 0,0 0-1 0 0,0 1 1 0 0,-1-1-1 0 0,1 2-137 0 0,-1-6 119 0 0,0 0-10 0 0,0 0-1 0 0,0 0 3 0 0,0 0-24 0 0,0 0-7 0 0,0-22 450 0 0,1-44-322 0 0,7-40-208 0 0,-6 68 45 0 0,-1 1-1 0 0,-3-13-44 0 0,1 9-153 0 0,3-32 153 0 0,7 31-245 0 0,-1-1-90 0 0,-8 37 199 0 0,1-1-1 0 0,-1 1 1 0 0,1 0-1 0 0,1 0 1 0 0,-1 0-1 0 0,1 0 1 0 0,0 0-1 0 0,1-2 137 0 0,-2 7-41 0 0,-1 0 0 0 0,0 0 0 0 0,0 0 0 0 0,0 0 0 0 0,1 0 0 0 0,-1 0 0 0 0,0 0 0 0 0,0 0 0 0 0,0 0 0 0 0,-1 0 0 0 0,1 0-1 0 0,0 0 1 0 0,0 0 0 0 0,0 0 0 0 0,-1 0 0 0 0,1 0 0 0 0,0 0 0 0 0,-1 0 41 0 0,1 1-43 0 0,-1-1 0 0 0,1 1 0 0 0,0 0 1 0 0,0-1-1 0 0,0 1 0 0 0,-1-1 0 0 0,1 1 0 0 0,0 0 0 0 0,0-1 1 0 0,0 1-1 0 0,0-1 0 0 0,0 1 0 0 0,0-1 0 0 0,0 1 0 0 0,0 0 0 0 0,0-1 1 0 0,0 1-1 0 0,0-1 0 0 0,0 1 0 0 0,0 0 0 0 0,0-1 0 0 0,1 1 0 0 0,-1-1 1 0 0,0 1-1 0 0,0-1 43 0 0,0 0-239 0 0,-1 0-1 0 0,1 0 1 0 0,0 0 0 0 0,-1-1 0 0 0,1 1 0 0 0,0 0-1 0 0,0 0 1 0 0,0-1 0 0 0,0 1 0 0 0,0 0 0 0 0,0 0-1 0 0,0-1 1 0 0,0 1 0 0 0,1 0 0 0 0,-1 0 0 0 0,0 0-1 0 0,1-1 1 0 0,-1 1 0 0 0,1 0 0 0 0,0-1 239 0 0,32-8 8 0 0,9-15 103 0 0,-35 20-75 0 0,-1 0-1 0 0,1 1 1 0 0,-1 0-1 0 0,1 0 1 0 0,1 1 0 0 0,-1 0-1 0 0,0 0 1 0 0,1 1-1 0 0,-1 0 1 0 0,1 0-1 0 0,0 1 1 0 0,0 0 0 0 0,0 0-1 0 0,0 1-35 0 0,-2 0 17 0 0,19 1 376 0 0,1 1 0 0 0,21 5-393 0 0,-43-7 45 0 0,0 0 0 0 0,0 1 1 0 0,-1 0-1 0 0,1 0 0 0 0,0 0 1 0 0,-1 0-1 0 0,1 1 0 0 0,-1 0 1 0 0,1-1-1 0 0,-1 1 0 0 0,0 0 1 0 0,0 0-1 0 0,0 1 0 0 0,0-1 1 0 0,0 1-1 0 0,-1 0 0 0 0,1-1 1 0 0,-1 1-1 0 0,1 0 0 0 0,-1 0 1 0 0,0 1-1 0 0,0-1 0 0 0,-1 0 1 0 0,1 1-1 0 0,-1-1 0 0 0,1 1 1 0 0,-1 0-1 0 0,0 1-45 0 0,1 6 45 0 0,-2 0 0 0 0,1 1 1 0 0,-1-1-1 0 0,-1 0 0 0 0,0 0 0 0 0,-1 0 0 0 0,0 0 0 0 0,0 1-45 0 0,0-7 8 0 0,0 1-1 0 0,0 0 1 0 0,-1-1-1 0 0,0 0 0 0 0,0 1 1 0 0,0-1-1 0 0,-2 2-7 0 0,-10 18 28 0 0,7-13-18 0 0,0-1-1 0 0,-1 1 0 0 0,0-2 0 0 0,-1 1 0 0 0,0-1 1 0 0,0-1-1 0 0,-1 0 0 0 0,-1-1 0 0 0,1 0 1 0 0,-1 0-1 0 0,-12 5-9 0 0,11-8 7 0 0,11-4-4 0 0,0-1 0 0 0,0 1 0 0 0,0 0 0 0 0,0 0 0 0 0,0 0 0 0 0,0 0 0 0 0,0 0 0 0 0,1 1 0 0 0,-1-1 0 0 0,0 0 0 0 0,0 2-3 0 0,-3 1 136 0 0,1-1 1 0 0,-1 0 0 0 0,0 0-1 0 0,0 0 1 0 0,0-1 0 0 0,0 1-1 0 0,0-1 1 0 0,0 0 0 0 0,-1-1-1 0 0,-5 2-136 0 0,63 46 2218 0 0,-38-40-2202 0 0,-1-2 1 0 0,1 1-1 0 0,0-2 1 0 0,1 0-1 0 0,10 3-16 0 0,-16-7 4 0 0,0 1 0 0 0,0-2 0 0 0,0 0 0 0 0,1 0 0 0 0,-1 0 0 0 0,0-1-1 0 0,1-1 1 0 0,-1 0 0 0 0,0 0 0 0 0,3-1-4 0 0,32-1 56 0 0,-37 3-557 0 0,1 0 0 0 0,-1-1-1 0 0,1 0 1 0 0,5-1 501 0 0,-11 1-7284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7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5120 0 0,'4'5'100'0'0,"0"0"1"0"0,1 1-1 0 0,-2-1 1 0 0,1 1-1 0 0,-1 0 1 0 0,0 0-1 0 0,0 1 0 0 0,2 5-100 0 0,14 58-150 0 0,-9-30 225 0 0,4 24-36 0 0,-10-42 37 0 0,0 0-1 0 0,6 12-75 0 0,15 55 243 0 0,-19-63-34 0 0,1 0-1 0 0,1-1 0 0 0,1 0 0 0 0,2 0 0 0 0,4 6-208 0 0,-11-24 213 0 0,1 0 0 0 0,0-1 0 0 0,0 1 0 0 0,0-1 0 0 0,1 0-1 0 0,0 0 1 0 0,1-1 0 0 0,4 4-213 0 0,-10-9 59 0 0,0 1 1 0 0,0-1-1 0 0,0 0 1 0 0,0 0-1 0 0,0 0 1 0 0,0 0-1 0 0,0 0 0 0 0,0-1 1 0 0,0 1-1 0 0,0 0 1 0 0,0 0-1 0 0,0-1 1 0 0,0 1-1 0 0,0 0 1 0 0,0-1-1 0 0,0 1 0 0 0,0-1 1 0 0,0 1-1 0 0,-1-1 1 0 0,1 0-1 0 0,0 1 1 0 0,0-1-1 0 0,-1 0 0 0 0,1 1 1 0 0,0-1-1 0 0,-1 0 1 0 0,1-1-60 0 0,17-21 426 0 0,1-4-151 0 0,-3-2 0 0 0,0 0 1 0 0,-1-1-1 0 0,-1-3-275 0 0,4-10 335 0 0,-11 29-201 0 0,-1 0 1 0 0,0 0 0 0 0,-1-1-1 0 0,-1 0 1 0 0,0 0 0 0 0,-1 0-1 0 0,1-13-134 0 0,-4 4 197 0 0,-1 0 1 0 0,-2-7-198 0 0,1 12 137 0 0,-8-41 194 0 0,10 51-2110 0 0,0 7-7171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6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 5520 0 0,'-3'94'1174'0'0,"-4"0"0"0"0,-16 71-1174 0 0,14-62 128 0 0,5-70 115 0 0,1-1 1 0 0,3 27-244 0 0,0-53 43 0 0,0-6-60 0 0,-1 0-1 0 0,1 0 0 0 0,0-1 1 0 0,0 1-1 0 0,0 0 0 0 0,0 0 0 0 0,0 0 1 0 0,0 0-1 0 0,-1 0 0 0 0,1 0 1 0 0,0 0-1 0 0,0 0 0 0 0,0 0 1 0 0,0 0-1 0 0,0 0 0 0 0,-1 0 0 0 0,1 0 1 0 0,0 0-1 0 0,0 0 0 0 0,0 0 1 0 0,0 0-1 0 0,0 0 0 0 0,-1 0 0 0 0,1 0 1 0 0,0 0-1 0 0,0 0 0 0 0,0 0 1 0 0,0 0-1 0 0,0 0 0 0 0,0 0 1 0 0,-1 0-1 0 0,1 0 0 0 0,0 1 0 0 0,0-1 1 0 0,0 0-1 0 0,0 0 0 0 0,0 0 1 0 0,0 0-1 0 0,0 0 0 0 0,-1 0 1 0 0,1 0-1 0 0,0 1 0 0 0,0-1 0 0 0,0 0 1 0 0,0 0-1 0 0,0 0 0 0 0,0 0 1 0 0,0 0-1 0 0,0 0 0 0 0,0 1 0 0 0,0-1 1 0 0,0 0-1 0 0,0 0 0 0 0,0 0 1 0 0,0 0-1 0 0,0 0 0 0 0,0 1 1 0 0,0-1-1 0 0,0 0 0 0 0,0 0 0 0 0,0 0 18 0 0,-1 0-5326 0 0</inkml:trace>
  <inkml:trace contextRef="#ctx0" brushRef="#br0" timeOffset="1">0 186 5120 0 0,'8'0'24'0'0,"0"-1"0"0"0,-1 0 0 0 0,1 0 1 0 0,-1-1-1 0 0,0 0 0 0 0,1-1 0 0 0,-1 1 0 0 0,0-1-24 0 0,57-30 345 0 0,-15 7-197 0 0,14-2-32 0 0,20-5-116 0 0,-58 25 19 0 0,0 1 0 0 0,1 1-1 0 0,0 1 1 0 0,0 1 0 0 0,2 1-19 0 0,50-2-760 0 0,-74 5-3000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8.1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61 5624 0 0,'4'-11'1459'0'0,"-4"10"-1372"0"0,0 1 1 0 0,0-1-1 0 0,0 1 1 0 0,0 0 0 0 0,0-1-1 0 0,0 1 1 0 0,0 0-1 0 0,1-1 1 0 0,-1 1 0 0 0,0-1-1 0 0,0 1 1 0 0,0 0 0 0 0,0-1-1 0 0,1 1 1 0 0,-1 0-1 0 0,0-1 1 0 0,0 1 0 0 0,0 0-1 0 0,1 0 1 0 0,-1-1-1 0 0,0 1 1 0 0,1 0 0 0 0,-1 0-1 0 0,0-1 1 0 0,1 1-1 0 0,-1 0 1 0 0,0 0 0 0 0,1 0-88 0 0,-2-2 130 0 0,1 1 1 0 0,0 0-1 0 0,-1 0 0 0 0,1 0 1 0 0,0 0-1 0 0,-1 0 0 0 0,0 0 1 0 0,1 0-1 0 0,-1 0 1 0 0,0 0-1 0 0,1 0 0 0 0,-1 0 1 0 0,0 0-1 0 0,0 1 1 0 0,0-2-131 0 0,-6-1 103 0 0,0-1 0 0 0,0 1 1 0 0,-1 1-1 0 0,1-1 0 0 0,0 1 1 0 0,-1 1-1 0 0,0-1 1 0 0,-7 0-104 0 0,-65 1 460 0 0,48 1-210 0 0,28 1-221 0 0,-1-1 1 0 0,0 1-1 0 0,0 0 0 0 0,0 0 1 0 0,1 0-1 0 0,-1 1 0 0 0,0 0 1 0 0,1 0-1 0 0,0 0 0 0 0,-1 0 1 0 0,1 1-30 0 0,-44 32 256 0 0,46-34-256 0 0,0 1 8 0 0,0 0 0 0 0,0 1-1 0 0,0-1 1 0 0,0 1 0 0 0,0-1 0 0 0,1 1 0 0 0,-1 0 0 0 0,1 0 0 0 0,0-1 0 0 0,0 1 0 0 0,0 0 0 0 0,0 0 0 0 0,0 0 0 0 0,1 0 0 0 0,-1 0 0 0 0,1 2-8 0 0,-2 10 32 0 0,2 1 0 0 0,1 13-32 0 0,-1-5 14 0 0,1-18-11 0 0,0 0 0 0 0,0 0 0 0 0,0 0-1 0 0,0 0 1 0 0,1 0 0 0 0,1 2-3 0 0,6 28 10 0 0,-5 0-10 0 0,-3-17 0 0 0,1 0 0 0 0,4 17 0 0 0,-3-26 1 0 0,-2 0 0 0 0,0 0 1 0 0,0 0-1 0 0,-1 6-1 0 0,0-7 2 0 0,1 0 0 0 0,0 0 0 0 0,0 0 1 0 0,0 0-1 0 0,3 4-2 0 0,22 72 78 0 0,-24-80-72 0 0,0 0 0 0 0,-1-1-1 0 0,2 1 1 0 0,-1-1 0 0 0,0 1-1 0 0,2 0-5 0 0,0 1 6 0 0,1 4-1 0 0,-5-9-5 0 0,0 0 1 0 0,1 0-1 0 0,-1 0 1 0 0,0 0 0 0 0,1 0-1 0 0,-1 0 1 0 0,1 0-1 0 0,-1 0 1 0 0,1 0-1 0 0,-1 0 1 0 0,1-1 0 0 0,-1 1-1 0 0,1 0 1 0 0,0 0-1 0 0,0-1 1 0 0,-1 1 0 0 0,1 0-1 0 0,0-1 1 0 0,0 1-1 0 0,0-1 1 0 0,0 1 0 0 0,-1-1-1 0 0,1 0 1 0 0,0 1-1 0 0,0-1 1 0 0,0 0-1 0 0,0 1 1 0 0,0-1 0 0 0,0 0-1 0 0,0 0 1 0 0,0 0-1 0 0,0 0 1 0 0,0 0 0 0 0,0 0-1 0 0,0 0 1 0 0,0 0-1 0 0,0 0 1 0 0,0-1 0 0 0,0 1-1 0 0,0 0 1 0 0,0-1-1 0 0,0 1 1 0 0,0-1-1 0 0,0 1 1 0 0,0-1 0 0 0,-1 1-1 0 0,2-1 0 0 0,47-12 10 0 0,-13 2-9 0 0,-18 5 1 0 0,0 0 0 0 0,-1-1 1 0 0,14-8-3 0 0,-5 1 41 0 0,26-11-41 0 0,-39 22-45 0 0,-12 3-49 0 0,1 0 0 0 0,-1 0 0 0 0,1-1 0 0 0,0 1 0 0 0,-1 0 0 0 0,0-1 1 0 0,1 1-1 0 0,-1-1 0 0 0,1 0 0 0 0,-1 0 0 0 0,0 1 0 0 0,1-1 1 0 0,-1 0-1 0 0,0 0 0 0 0,0 0 0 0 0,0 0 0 0 0,1 0 0 0 0,-1-1 94 0 0,-1 1-8818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8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91 6128 0 0,'2'2'223'0'0,"1"0"0"0"0,-1 0 0 0 0,1 0 0 0 0,0-1 0 0 0,0 0 0 0 0,0 1 0 0 0,0-1 0 0 0,0 0 0 0 0,0 0 0 0 0,0-1 0 0 0,0 1 0 0 0,0 0 0 0 0,0-1 0 0 0,1 0 0 0 0,-1 0 0 0 0,0 0 0 0 0,0 0 0 0 0,0-1 0 0 0,0 1 0 0 0,3-1-223 0 0,10-3 115 0 0,0 0 0 0 0,0-1 1 0 0,9-4-116 0 0,-13 4 106 0 0,-3 1-154 0 0,77-27-1484 0 0,41-8 1532 0 0,-107 35-6772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9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71 5920 0 0,'-1'1'52'0'0,"0"0"-1"0"0,0 0 1 0 0,1 0 0 0 0,-1 0 0 0 0,0 0 0 0 0,1 1 0 0 0,-1-1-1 0 0,1 0 1 0 0,-1 0 0 0 0,1 1 0 0 0,0-1 0 0 0,-1 0-1 0 0,1 1 1 0 0,0-1 0 0 0,0 0 0 0 0,0 1 0 0 0,0-1 0 0 0,0 0-1 0 0,0 1 1 0 0,0-1 0 0 0,1 0 0 0 0,-1 2-52 0 0,4 36 1252 0 0,12 20-823 0 0,4 23-25 0 0,-17-65-300 0 0,1 0 0 0 0,1 0 0 0 0,1 0 0 0 0,0-1 0 0 0,1 0 0 0 0,1 0 0 0 0,0 0 0 0 0,1-1 0 0 0,1-1 0 0 0,2 3-104 0 0,2 3 65 0 0,-12-15-38 0 0,1 0 1 0 0,0-1-1 0 0,0 0 1 0 0,1 0-1 0 0,-1 0 1 0 0,1 0-1 0 0,0 0 1 0 0,0-1-1 0 0,3 3-27 0 0,9 8 160 0 0,-15-12-152 0 0,0-1-1 0 0,1 1 1 0 0,-1 0-1 0 0,1-1 1 0 0,-1 0-1 0 0,1 1 1 0 0,-1-1-1 0 0,1 0 1 0 0,0 0-1 0 0,0 0 1 0 0,0 0-1 0 0,0 0 1 0 0,-1 0-1 0 0,1-1 1 0 0,0 1-1 0 0,2 0-7 0 0,-2-2 37 0 0,0 1 0 0 0,0-1 0 0 0,-1 0 1 0 0,1 0-1 0 0,0 0 0 0 0,0 0 0 0 0,-1 0 0 0 0,1 0 0 0 0,-1 0 1 0 0,1-1-1 0 0,-1 1 0 0 0,2-2-37 0 0,19-21 436 0 0,-19 21-413 0 0,5-7 21 0 0,-1 0 1 0 0,0-1-1 0 0,0 1 0 0 0,-1-2 0 0 0,0 1 0 0 0,-1-1 0 0 0,-1 1 0 0 0,0-1 0 0 0,0-1 1 0 0,-1 1-1 0 0,1-8-44 0 0,18-57 414 0 0,-22 75-387 0 0,1 0-1 0 0,0 1 0 0 0,0-1 1 0 0,0 0-1 0 0,0 1 1 0 0,0-1-1 0 0,0 1 0 0 0,0-1 1 0 0,0 1-1 0 0,1 0 0 0 0,-1-1 1 0 0,0 1-1 0 0,1 0 1 0 0,-1 0-1 0 0,1 0 0 0 0,-1 0 1 0 0,1 0-1 0 0,0 0-26 0 0,-1 1 12 0 0,0-1 1 0 0,0 1-1 0 0,1-1 1 0 0,-1 1-1 0 0,0-1 1 0 0,0 1-1 0 0,0 0 0 0 0,0 0 1 0 0,1-1-1 0 0,-1 1 1 0 0,0 0-1 0 0,0 0 1 0 0,1 0-1 0 0,-1 1 0 0 0,0-1 1 0 0,0 0-1 0 0,1 0 1 0 0,-1 1-1 0 0,0-1 0 0 0,0 0 1 0 0,0 1-1 0 0,0-1 1 0 0,0 1-1 0 0,0 0 1 0 0,1-1-13 0 0,15 14 182 0 0,-12-11-148 0 0,0 1 0 0 0,0 0 0 0 0,0 0 1 0 0,-1 0-1 0 0,2 3-34 0 0,2 2 30 0 0,1 3-13 0 0,0-1 1 0 0,1 0-1 0 0,0 0 0 0 0,1-1 0 0 0,0-1 0 0 0,3 2-17 0 0,-6-1 7 0 0,-8-9-6 0 0,0-1-1 0 0,1 1 1 0 0,-1 0-1 0 0,1 0 1 0 0,-1 0 0 0 0,1-1-1 0 0,0 1 1 0 0,-1 0-1 0 0,1-1 1 0 0,0 1-1 0 0,-1 0 1 0 0,1-1-1 0 0,0 1 1 0 0,0-1 0 0 0,-1 1-1 0 0,1-1 1 0 0,0 0-1 0 0,0 1 1 0 0,0-1-1 0 0,0 0 1 0 0,0 1-1 0 0,0-14 17 0 0,5 4 8 0 0,2-5 18 0 0,-6-3 47 0 0,-1 1-1 0 0,0-1 1 0 0,-2 0-1 0 0,0 0 1 0 0,-1 0-1 0 0,-1-4-89 0 0,-3-37 377 0 0,-2-36 135 0 0,4 68-316 0 0,3 25-167 0 0,0-1-1 0 0,1 1 1 0 0,-1-1-1 0 0,1 1 0 0 0,0-1 1 0 0,-1 1-1 0 0,1-1 1 0 0,0 0-1 0 0,0 1 1 0 0,0-1-1 0 0,0 1 0 0 0,0-1 1 0 0,1 0-1 0 0,-1 1 1 0 0,0-1-1 0 0,1 1 1 0 0,-1-1-1 0 0,1 1 0 0 0,-1-1 1 0 0,1 1-1 0 0,0-1 1 0 0,0 1-1 0 0,0 0 1 0 0,-1-1-1 0 0,1 1 0 0 0,1 0-28 0 0,-2 0 17 0 0,1 0 0 0 0,-1 1 0 0 0,1-1-1 0 0,-1 0 1 0 0,0 0 0 0 0,1 1-1 0 0,-1-1 1 0 0,0 0 0 0 0,0 0-1 0 0,1 0 1 0 0,-1 0 0 0 0,0 1 0 0 0,0-1-1 0 0,0 0 1 0 0,0 0 0 0 0,0 0-1 0 0,0 0 1 0 0,0 0-17 0 0,0 1 4 0 0,0-1 0 0 0,0 1-1 0 0,0-1 1 0 0,-1 1 0 0 0,1-1 0 0 0,0 1 0 0 0,0-1-1 0 0,0 1 1 0 0,0-1 0 0 0,1 1 0 0 0,-1 0 0 0 0,0-1-1 0 0,0 1 1 0 0,0-1 0 0 0,0 1 0 0 0,0-1-1 0 0,1 1 1 0 0,-1-1 0 0 0,0 1 0 0 0,0-1 0 0 0,1 1-1 0 0,-1 0 1 0 0,0-1 0 0 0,1 1 0 0 0,-1 0 0 0 0,0-1-1 0 0,1 1 1 0 0,-1 0 0 0 0,1-1 0 0 0,-1 1 0 0 0,0 0-1 0 0,1 0 1 0 0,-1 0 0 0 0,1-1 0 0 0,-1 1 0 0 0,1 0-1 0 0,-1 0 1 0 0,1 0 0 0 0,-1 0 0 0 0,1 0-1 0 0,-1 0-3 0 0,24-8-2102 0 0,-23 8-8379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39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6632 0 0,'0'0'577'0'0,"0"0"6"0"0,0 0-1 0 0,0 0-40 0 0,0 0-146 0 0,0 0-36 0 0,0 21 384 0 0,1-13-741 0 0,-1 1 0 0 0,2-1 0 0 0,-1 0 0 0 0,2 1-1 0 0,0 2-2 0 0,0-2 4 0 0,-1 1-1 0 0,0 0 0 0 0,1 10-3 0 0,-1 76 1130 0 0,-5 6-1130 0 0,0 14 591 0 0,4-113-546 0 0,-1 1 1 0 0,0 0-1 0 0,1-1 1 0 0,-1 1-1 0 0,1-1 1 0 0,0 0-1 0 0,0 1 1 0 0,0-1-1 0 0,1 0 1 0 0,0 2-46 0 0,4 8 173 0 0,-5-9-115 0 0,-1 0 0 0 0,1-1 0 0 0,-1 1-1 0 0,1 0 1 0 0,-1 0 0 0 0,-1-1 0 0 0,1 1 0 0 0,0 0-58 0 0,-1 8 172 0 0,1-12-169 0 0,0 0 1 0 0,0 0-1 0 0,0 0 0 0 0,1 1 1 0 0,-1-1-1 0 0,0 0 1 0 0,0 0-1 0 0,0 0 1 0 0,0 0-1 0 0,1 0 1 0 0,-1 1-1 0 0,0-1 1 0 0,0 0-1 0 0,0 0 1 0 0,0 0-1 0 0,1 0 1 0 0,-1 0-1 0 0,0 0 1 0 0,0 0-1 0 0,1 0 1 0 0,-1 0-1 0 0,0 0 1 0 0,0 0-1 0 0,0 0 0 0 0,1 0 1 0 0,-1 0-1 0 0,0 0 1 0 0,0 0-1 0 0,0 0 1 0 0,1 0-1 0 0,-1 0 1 0 0,0 0-1 0 0,0 0 1 0 0,0 0-1 0 0,1 0 1 0 0,-1 0-1 0 0,0-1 1 0 0,0 1-1 0 0,0 0 1 0 0,1 0-1 0 0,-1 0 1 0 0,0 0-1 0 0,0 0 0 0 0,0-1 1 0 0,0 1-1 0 0,0 0 1 0 0,0 0-1 0 0,1 0 1 0 0,-1 0-4 0 0,8-6 148 0 0,-3 3-1844 0 0,-4 2-6918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0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7528 0 0,'0'5'77'0'0,"0"-5"-33"0"0,0 1 0 0 0,0-1 0 0 0,0 1 0 0 0,0-1 0 0 0,-1 1 0 0 0,1-1 0 0 0,0 1 0 0 0,0-1 0 0 0,1 1 0 0 0,-1-1 0 0 0,0 0 0 0 0,0 1 0 0 0,0-1 0 0 0,0 1 0 0 0,0-1 0 0 0,0 1 0 0 0,1-1 0 0 0,-1 1 0 0 0,0-1-1 0 0,0 0 1 0 0,0 1 0 0 0,1-1 0 0 0,-1 0 0 0 0,0 1 0 0 0,1-1 0 0 0,-1 0 0 0 0,0 1 0 0 0,1-1 0 0 0,-1 0 0 0 0,0 1 0 0 0,1-1 0 0 0,-1 0 0 0 0,1 0 0 0 0,-1 0 0 0 0,1 1 0 0 0,-1-1 0 0 0,0 0 0 0 0,1 0 0 0 0,-1 0 0 0 0,1 0 0 0 0,-1 0 0 0 0,1 0 0 0 0,-1 0-44 0 0,2 1 93 0 0,0 0 1 0 0,-1 0 0 0 0,0 0 0 0 0,1 0-1 0 0,-1 1 1 0 0,0-1 0 0 0,1 0 0 0 0,-1 1 0 0 0,0-1-1 0 0,0 1 1 0 0,0-1 0 0 0,0 1 0 0 0,0 0-1 0 0,-1-1 1 0 0,1 1 0 0 0,0 0 0 0 0,-1 0-1 0 0,1-1 1 0 0,-1 1-94 0 0,9 39 481 0 0,-9-41-478 0 0,18 162 115 0 0,-13-118-92 0 0,9 52 146 0 0,-6-64-84 0 0,-7-28-71 0 0,1 0-1 0 0,-1 0 0 0 0,0 0 1 0 0,0 0-1 0 0,0 1 0 0 0,0-1 1 0 0,-1 3-17 0 0,0 74-1276 0 0,0-80-6592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0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1 237 6016 0 0,'5'0'234'0'0,"-1"-1"1"0"0,1 0 0 0 0,0 0-1 0 0,-1-1 1 0 0,1 1 0 0 0,-1-1-1 0 0,0 0 1 0 0,1-1 0 0 0,-1 1-1 0 0,4-3-234 0 0,15-9 728 0 0,52-23-664 0 0,0-1-60 0 0,2 4-4 0 0,-23 8-9 0 0,-35 16-25 0 0,1 0 0 0 0,12-3 34 0 0,-12 6-597 0 0,-1-2 1 0 0,11-6 596 0 0,-24 12-5640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0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296 1 5320 0 0,'0'5'204'0'0,"0"1"-1"0"0,0-1 1 0 0,-1 0 0 0 0,0 1 0 0 0,0-1-1 0 0,-2 5-203 0 0,-36 18 2010 0 0,0-15-952 0 0,33-11-927 0 0,-1-1-1 0 0,1 2 1 0 0,-1-1-1 0 0,1 1 1 0 0,0-1-1 0 0,0 2 1 0 0,0-1-1 0 0,0 1-130 0 0,-2 2 197 0 0,0 0 0 0 0,0-1 0 0 0,-1 0 0 0 0,0-1 0 0 0,1 0 0 0 0,-1 0 0 0 0,-8 1-197 0 0,15-4 49 0 0,0 0 0 0 0,0 0 0 0 0,0 0-1 0 0,1 1 1 0 0,-1-1 0 0 0,0 0 0 0 0,1 1 0 0 0,-1-1 0 0 0,0 1 0 0 0,1-1-1 0 0,0 1 1 0 0,-1 0 0 0 0,1 0-49 0 0,-15 13 326 0 0,14-14-258 0 0,0 0-1 0 0,0 0 1 0 0,0 0-1 0 0,0 0 1 0 0,0 1-1 0 0,0-1 1 0 0,0 0-1 0 0,1 1 0 0 0,-1-1 1 0 0,0 1-1 0 0,1 0 1 0 0,-1 0-1 0 0,1 0 1 0 0,0-1-1 0 0,0 1 1 0 0,0 0-1 0 0,0 1 1 0 0,0-1-1 0 0,0 0 1 0 0,0 0-1 0 0,1 0 0 0 0,-1 0 1 0 0,1 1-1 0 0,-1-1 1 0 0,1 0-68 0 0,-3 14 119 0 0,2-14-97 0 0,0 0 1 0 0,1 0-1 0 0,-1 0 0 0 0,1 1 1 0 0,0-1-1 0 0,-1 0 1 0 0,1 0-1 0 0,0 0 1 0 0,0 0-1 0 0,1 1 0 0 0,-1-1 1 0 0,0 1-23 0 0,5 34 230 0 0,-5-31-211 0 0,0 1 0 0 0,1-1 0 0 0,0 0 0 0 0,0 1 0 0 0,1 3-19 0 0,16 53 19 0 0,-11-36-10 0 0,1 0-1 0 0,5 8-8 0 0,-2 1-30 0 0,-10-30 18 0 0,1-1 0 0 0,-1 1 1 0 0,1-1-1 0 0,0 0 0 0 0,0 0 0 0 0,1 0 0 0 0,-1 0 0 0 0,1 0 1 0 0,0-1-1 0 0,0 1 0 0 0,1-1 0 0 0,0 0 12 0 0,10 14-93 0 0,-13-16 85 0 0,0 0-1 0 0,0 0 1 0 0,0-1-1 0 0,0 1 1 0 0,0-1-1 0 0,0 1 1 0 0,1-1 0 0 0,-1 0-1 0 0,1 1 1 0 0,-1-1-1 0 0,1 0 1 0 0,0 0-1 0 0,-1 0 1 0 0,1 0-1 0 0,0 0 1 0 0,0 0-1 0 0,0-1 1 0 0,1 1 8 0 0,1 1 1 0 0,0-1 0 0 0,1 0 1 0 0,-1 0-1 0 0,1 0 0 0 0,0-1 0 0 0,-1 0 1 0 0,1 0-1 0 0,-1 0 0 0 0,1 0 0 0 0,0-1 1 0 0,-1 1-1 0 0,1-1 0 0 0,-1-1 0 0 0,0 1 1 0 0,1 0-1 0 0,-1-1 0 0 0,0 0 1 0 0,1 0-2 0 0,19-8-31 0 0,-18 8-140 0 0,0 0 0 0 0,-1 0 0 0 0,1-1 0 0 0,0 0 0 0 0,-1 0 0 0 0,0 0 0 0 0,1-1 0 0 0,-1 1 0 0 0,-1-1 1 0 0,4-3 170 0 0,-7 5-9504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1.1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1 180 9536 0 0,'0'-33'1126'0'0,"22"22"1054"0"0,-12 8-2142 0 0,1-1 0 0 0,0-1 0 0 0,-1 0 0 0 0,0 0 0 0 0,0-1 0 0 0,1-1-38 0 0,-5 3-30 0 0,21-13-122 0 0,1 2 0 0 0,0 0 0 0 0,1 2 0 0 0,0 1 0 0 0,6 0 152 0 0,-7 1-1700 0 0,-26 10-5864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1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1 585 3712 0 0,'1'11'5'0'0,"4"-9"393"0"0,5 2 630 0 0,-10-4-940 0 0,1 0 1 0 0,-1 0 0 0 0,1 0 0 0 0,-1 0 0 0 0,1-1-1 0 0,0 1 1 0 0,-1 0 0 0 0,1 0 0 0 0,-1-1-1 0 0,1 1 1 0 0,-1 0 0 0 0,0-1 0 0 0,1 1 0 0 0,-1 0-1 0 0,1-1 1 0 0,-1 1 0 0 0,1 0 0 0 0,-1-1 0 0 0,0 1-1 0 0,1-1 1 0 0,-1 1 0 0 0,0-1 0 0 0,0 1 0 0 0,1-1-1 0 0,-1 1 1 0 0,0-1-89 0 0,1-1 49 0 0,0 0-1 0 0,0 0 0 0 0,0 0 1 0 0,0 0-1 0 0,-1 0 0 0 0,1 0 0 0 0,0 0 1 0 0,-1 0-1 0 0,0 0 0 0 0,1-2-48 0 0,11-64 1187 0 0,-12 21-590 0 0,-1 34-419 0 0,1 1 0 0 0,0-1 0 0 0,1 1 0 0 0,0-1 0 0 0,1 1 0 0 0,1 0 0 0 0,0 0 0 0 0,0 0 0 0 0,2-1-178 0 0,2-6 288 0 0,-4 12-115 0 0,-1 0 0 0 0,1 0 0 0 0,1 1 0 0 0,-1-1 0 0 0,5-4-173 0 0,0 0 148 0 0,-7 9-109 0 0,0 1 0 0 0,-1-1 0 0 0,1 1 0 0 0,0-1-1 0 0,0 1 1 0 0,1 0 0 0 0,-1 0 0 0 0,0-1 0 0 0,0 1 0 0 0,1 0 0 0 0,-1 0 0 0 0,0 0 0 0 0,1 1 0 0 0,-1-1 0 0 0,1 0 0 0 0,0 0 0 0 0,-1 1 0 0 0,1-1 0 0 0,-1 1 0 0 0,1-1 0 0 0,0 1 0 0 0,-1 0 0 0 0,1 0 0 0 0,0 0 0 0 0,-1 0 0 0 0,1 0 0 0 0,1 0-39 0 0,0 0 40 0 0,1 0 0 0 0,-1 1 0 0 0,0 0-1 0 0,0-1 1 0 0,0 1 0 0 0,0 0 0 0 0,0 0 0 0 0,0 1 0 0 0,0-1 0 0 0,-1 1 0 0 0,1-1 0 0 0,0 1-1 0 0,-1 0 1 0 0,1 0 0 0 0,-1 0 0 0 0,2 2-40 0 0,6 6 68 0 0,-1 1 1 0 0,0 0-1 0 0,2 5-68 0 0,12 14 145 0 0,49 66 171 0 0,-68-89-310 0 0,2 0 0 0 0,-1 0 0 0 0,1-1 0 0 0,0 0 0 0 0,0 0-1 0 0,1 0 1 0 0,-1-1 0 0 0,1 0 0 0 0,5 3-6 0 0,6 7 3 0 0,-16-13-3 0 0,0 0 0 0 0,0 0 0 0 0,0-1 0 0 0,0 1 0 0 0,0 0 0 0 0,1-1 0 0 0,-1 1 0 0 0,1-1 0 0 0,1 1 0 0 0,-2-1 13 0 0,1-1 1 0 0,0 1-1 0 0,-1-1 1 0 0,1 0-1 0 0,0 1 0 0 0,0-1 1 0 0,-1-1-1 0 0,1 1 1 0 0,0 0-1 0 0,-1 0 0 0 0,1-1 1 0 0,0 0-1 0 0,-1 1 1 0 0,1-1-1 0 0,-1 0 0 0 0,1-1 1 0 0,-1 1-1 0 0,1 0 1 0 0,-1-1-1 0 0,0 1 0 0 0,0-1 1 0 0,0 1-1 0 0,0-1 1 0 0,0 0-1 0 0,0 0 1 0 0,0 0-1 0 0,0 0 0 0 0,-1 0 1 0 0,1-1-1 0 0,-1 1 1 0 0,0 0-1 0 0,1-1 0 0 0,-1 1 1 0 0,0-1-1 0 0,0-1-13 0 0,8-21 207 0 0,-2-1 1 0 0,-1 1-1 0 0,0-2 0 0 0,-2 1 0 0 0,-1 0 1 0 0,-2-1-1 0 0,0 1 0 0 0,-1-1 0 0 0,-3-9-207 0 0,1-7 364 0 0,1 1-1 0 0,4-26-363 0 0,5 41 302 0 0,-7 24-606 0 0,1 0 1 0 0,-1-1 0 0 0,0 1 0 0 0,0-1-1 0 0,0 1 1 0 0,-1-1 0 0 0,1-2 303 0 0,-1 5-11625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8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6520 0 0,'0'0'649'0'0,"0"0"6"0"0,0 0 1 0 0,0 0-23 0 0,0 0-90 0 0,0 0-23 0 0,0 0 1 0 0,0 0-52 0 0,0 0-227 0 0,0 0-58 0 0,0 8 0 0 0,0 5-87 0 0,1 0 0 0 0,0 0 0 0 0,1-1 0 0 0,0 1 0 0 0,1 0 0 0 0,2 2-97 0 0,1 4 88 0 0,-1-1-1 0 0,-1 2 0 0 0,0-1 1 0 0,-2 0-1 0 0,0 1 0 0 0,-1-1 1 0 0,-1 1-1 0 0,0 0-87 0 0,4 15 115 0 0,0-5 59 0 0,-3-7 61 0 0,-2 12-86 0 0,1 8-29 0 0,-3-31-11 0 0,-3 18 22 0 0,3-25-84 0 0,0 2-39 0 0,9-7-9 0 0,-6-1-1774 0 0,0 0-7066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7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0 533 6928 0 0,'13'-30'554'0'0,"-11"24"-504"0"0,0 1 0 0 0,-1-1 0 0 0,0 1 0 0 0,0-1 0 0 0,-1 0 0 0 0,1 1 0 0 0,-1-2-50 0 0,1-15 192 0 0,1 0-1 0 0,0 0 1 0 0,2 0 0 0 0,1 1 0 0 0,1 0-1 0 0,0-1 1 0 0,5-7-192 0 0,8-15 732 0 0,2 1 0 0 0,21-33-732 0 0,-37 66 160 0 0,1 0-1 0 0,0 1 0 0 0,0 0 1 0 0,1 0-1 0 0,0 1 0 0 0,0 0 1 0 0,1 0-1 0 0,0 0 0 0 0,0 1 1 0 0,6-4-160 0 0,-11 10 72 0 0,0-1 1 0 0,-1 0-1 0 0,1 0 1 0 0,0 1-1 0 0,0 0 0 0 0,0-1 1 0 0,0 1-1 0 0,0 1 1 0 0,1-1-1 0 0,-1 0 1 0 0,0 1-1 0 0,0-1 1 0 0,0 1-1 0 0,1 0 1 0 0,-1 0-1 0 0,0 0 1 0 0,3 1-73 0 0,-5 0 10 0 0,0-1 0 0 0,0 1 0 0 0,0 0 0 0 0,0-1 0 0 0,0 1 0 0 0,0 0 0 0 0,0 0 0 0 0,0 0 0 0 0,-1 0 0 0 0,1 0 0 0 0,0 0 0 0 0,-1 0 0 0 0,1 0 0 0 0,-1 0 0 0 0,1 0 0 0 0,-1 0 0 0 0,0 1 1 0 0,1-1-11 0 0,6 23 139 0 0,12 41 66 0 0,-12-44-163 0 0,-1 1 0 0 0,3 17-42 0 0,-5-9 32 0 0,-3-19-24 0 0,1 0 0 0 0,0 0 0 0 0,0 0 0 0 0,1 0 0 0 0,0 0 0 0 0,1-1 0 0 0,1 1-8 0 0,-1 1 10 0 0,0-1-1 0 0,0 1 1 0 0,-1-1 0 0 0,-1 1 0 0 0,0 0 0 0 0,1 11-10 0 0,-1-5 16 0 0,0-1 0 0 0,2-1 0 0 0,0 3-16 0 0,-1-9-146 0 0,0-1 1 0 0,-2 2 0 0 0,1-1-1 0 0,-1 0 1 0 0,0 0 0 0 0,-1 4 145 0 0,0-14-9572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8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7 109 6520 0 0,'2'0'0'0'0,"-2"0"-4896"0"0</inkml:trace>
  <inkml:trace contextRef="#ctx0" brushRef="#br0" timeOffset="1">1 56 8928 0 0,'1'1'57'0'0,"0"0"1"0"0,0 1 0 0 0,0-1 0 0 0,1 0-1 0 0,-1 0 1 0 0,0 0 0 0 0,1 0-1 0 0,-1 0 1 0 0,1 0 0 0 0,-1-1 0 0 0,1 1-1 0 0,0 0 1 0 0,-1-1 0 0 0,1 1-1 0 0,0-1 1 0 0,-1 0 0 0 0,1 1-1 0 0,0-1 1 0 0,-1 0 0 0 0,1 0 0 0 0,0 0-1 0 0,0 0 1 0 0,-1 0 0 0 0,1-1-1 0 0,0 1 1 0 0,-1 0 0 0 0,1-1 0 0 0,0 1-1 0 0,-1-1 1 0 0,1 0 0 0 0,0 0-58 0 0,5-1 92 0 0,50-20 613 0 0,-54 21-700 0 0,1 0 0 0 0,0 0 0 0 0,0 0-1 0 0,0 0 1 0 0,0 1 0 0 0,0 0 0 0 0,4 0-5 0 0,23-3 28 0 0,15-8 270 0 0,35-5-298 0 0,-61 14 50 0 0,0 0 1 0 0,0 1-1 0 0,1 2 1 0 0,-1 0-1 0 0,9 2-50 0 0,-7 1 22 0 0,-17-3-15 0 0,0 0-1 0 0,0 0 1 0 0,0 0 0 0 0,0-1 0 0 0,0 0-1 0 0,0 1 1 0 0,0-2 0 0 0,0 1 0 0 0,0-1-1 0 0,0 1 1 0 0,0-2 0 0 0,0 1 0 0 0,3-1-7 0 0,-2 0 13 0 0,0 0 1 0 0,0 0 0 0 0,1 1 0 0 0,-1 0 0 0 0,0 1 0 0 0,0-1-1 0 0,1 1 1 0 0,-1 0 0 0 0,1 1-14 0 0,21-2-1591 0 0,-24 1-6106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9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6328 0 0,'7'12'125'0'0,"-5"-9"-41"0"0,-1-1-1 0 0,1 0 1 0 0,-1 1-1 0 0,0-1 1 0 0,0 1 0 0 0,0 0-1 0 0,0-1 1 0 0,-1 1-1 0 0,1 0 1 0 0,-1 0-1 0 0,1 0 1 0 0,-1 2-84 0 0,0 1 243 0 0,1 0 0 0 0,0-1 0 0 0,0 1 1 0 0,1 0-1 0 0,0-1 0 0 0,0 1 0 0 0,1 1-243 0 0,8 27 480 0 0,1 15-97 0 0,-4-22-160 0 0,-2 1 0 0 0,-1 0 1 0 0,-1 0-1 0 0,0 19-223 0 0,-1-4 393 0 0,-1-34-306 0 0,-2 1 0 0 0,1 0 0 0 0,-1 0 0 0 0,0 0 0 0 0,-1 1-87 0 0,1-7 50 0 0,-1 0-1 0 0,2 0 1 0 0,-1 0 0 0 0,1 1-1 0 0,-1-1 1 0 0,1 0-1 0 0,0 0 1 0 0,1 3-50 0 0,4 25 313 0 0,-6 32-1035 0 0,0-64-7664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9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0 7024 0 0,'1'0'97'0'0,"0"1"0"0"0,1-1 0 0 0,-1 0 0 0 0,1 1 0 0 0,-1-1 0 0 0,1 1 0 0 0,-1-1 0 0 0,0 1 0 0 0,1 0 1 0 0,-1 0-1 0 0,0 0 0 0 0,0 0 0 0 0,0 0 0 0 0,0 0 0 0 0,0 0 0 0 0,0 0 0 0 0,0 0 0 0 0,0 0 0 0 0,0 1-97 0 0,18 28 2491 0 0,-15-24-2306 0 0,3 9-90 0 0,-1 1 0 0 0,-1 0 1 0 0,0 0-1 0 0,-1 0 0 0 0,0 1 1 0 0,-1-1-1 0 0,-1 1 1 0 0,-1 0-1 0 0,0 0-95 0 0,1 11 95 0 0,1-1 1 0 0,6 20-96 0 0,-7-33 78 0 0,0 0 1 0 0,0 0-1 0 0,-1 1 0 0 0,-1 8-78 0 0,3 35 182 0 0,6-36-160 0 0,-8-21-92 0 0,-1 0-1 0 0,1 0 0 0 0,0 0 1 0 0,0 1-1 0 0,-1-1 0 0 0,1 0 1 0 0,0 1-1 0 0,-1-1 1 0 0,0 1-1 0 0,1-1 0 0 0,-1 1 1 0 0,0-1-1 0 0,0 1 1 0 0,1-1-1 0 0,-1 1 0 0 0,-1-1 1 0 0,1 1-1 0 0,0-1 1 0 0,0 1-1 0 0,0-1 0 0 0,-1 0 1 0 0,1 1-1 0 0,-1-1 1 0 0,1 1-1 0 0,-1 0 71 0 0,0-1-8105 0 0</inkml:trace>
  <inkml:trace contextRef="#ctx0" brushRef="#br0" timeOffset="1">1 336 7736 0 0,'2'-1'86'0'0,"0"1"1"0"0,0-1 0 0 0,1 0-1 0 0,-1 0 1 0 0,0 0-1 0 0,0 0 1 0 0,0 0 0 0 0,0 0-1 0 0,0 0 1 0 0,0-1-1 0 0,-1 1 1 0 0,1-1 0 0 0,0 1-1 0 0,1-2-86 0 0,21-15 884 0 0,10 5 2 0 0,24-6-886 0 0,-44 15 140 0 0,-8 1-87 0 0,-1 1 0 0 0,1-1 0 0 0,0 0-1 0 0,-1-1 1 0 0,2-1-53 0 0,-2 2 7 0 0,1 0 1 0 0,-1 0-1 0 0,0 0 1 0 0,1 0-1 0 0,-1 1 0 0 0,2-1-7 0 0,14-2-100 0 0,-11 3-73 0 0,0-1 1 0 0,0 0 0 0 0,0 0 0 0 0,-1-1 0 0 0,1-1 0 0 0,-1 1 0 0 0,3-3 172 0 0,4-4-7045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49.7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1 6824 0 0,'-1'0'226'0'0,"0"1"0"0"0,0 0 1 0 0,0 0-1 0 0,-1 0 0 0 0,1 0 0 0 0,0 0 1 0 0,0 0-1 0 0,0 0 0 0 0,1 0 0 0 0,-1 0 1 0 0,0 0-1 0 0,0 0 0 0 0,0 1-226 0 0,0 0 88 0 0,0 0 0 0 0,0 0-1 0 0,-1 0 1 0 0,1-1 0 0 0,-1 1-1 0 0,1 0 1 0 0,-1-1 0 0 0,1 1-1 0 0,-1-1 1 0 0,0 0 0 0 0,0 1 0 0 0,0-1-1 0 0,0 0 1 0 0,-1 0-88 0 0,0 0 27 0 0,0 1 0 0 0,0-1-1 0 0,0 1 1 0 0,1 0 0 0 0,-1 0 0 0 0,0 0 0 0 0,1 0-1 0 0,-1 1 1 0 0,1-1 0 0 0,-1 0 0 0 0,1 1 0 0 0,0 0-1 0 0,0 0-26 0 0,-14 14 11 0 0,11-13-9 0 0,0 0 0 0 0,1-1 0 0 0,0 1-1 0 0,0 0 1 0 0,0 1 0 0 0,0-1 0 0 0,1 1 0 0 0,0 0 0 0 0,0 0 0 0 0,0 0 0 0 0,0 0 0 0 0,1 0 0 0 0,-1 4-2 0 0,-9 17 13 0 0,9-21-10 0 0,0 0 0 0 0,1 1 0 0 0,0-1 1 0 0,0 1-1 0 0,0 0 0 0 0,0 0 0 0 0,1 0 1 0 0,0 0-4 0 0,1-3 2 0 0,-1 11 29 0 0,0 1 0 0 0,-1-1 0 0 0,-1 0 0 0 0,-4 12-31 0 0,5-16 44 0 0,0 0 0 0 0,0 0 0 0 0,0 0 0 0 0,2 0 0 0 0,-1 5-44 0 0,-2 22 103 0 0,3-30-76 0 0,-1 1 0 0 0,2 0-1 0 0,-1 0 1 0 0,1 0 0 0 0,0 1-27 0 0,2 27 137 0 0,-2-30-118 0 0,0 0 1 0 0,0-1-1 0 0,0 1 0 0 0,1 0 1 0 0,-1-1-1 0 0,1 1 1 0 0,1-1-1 0 0,-1 0 1 0 0,1 0-1 0 0,0 0 1 0 0,0 0-1 0 0,2 1-19 0 0,6 10 20 0 0,1-2 1 0 0,1 1-1 0 0,2 0-20 0 0,-9-10 11 0 0,1 0 0 0 0,-1-1-1 0 0,1 0 1 0 0,0 0 0 0 0,0 0 0 0 0,1-1-1 0 0,-1 0 1 0 0,1-1 0 0 0,2 1-11 0 0,39 16 71 0 0,-42-16-40 0 0,0 0 1 0 0,0-1-1 0 0,0 0 0 0 0,1 0 0 0 0,-1 0 1 0 0,4-1-32 0 0,23 6-1708 0 0,-32-6-6210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0.1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7136 0 0,'19'0'1601'0'0,"25"-5"-464"0"0,-8-5-917 0 0,54-18 203 0 0,-80 25-418 0 0,0 0 0 0 0,0 1 0 0 0,0 0 0 0 0,1 1 1 0 0,-1 0-1 0 0,5 0-5 0 0,15-1-4 0 0,-26 1 11 0 0,-1 1 1 0 0,0-1 0 0 0,0 0 0 0 0,0-1 0 0 0,0 1-1 0 0,0 0 1 0 0,0-1 0 0 0,0 0 0 0 0,-1 0 0 0 0,3-1-8 0 0,6-4-1348 0 0,-9 6-5278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0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4 267 5520 0 0,'-2'31'364'0'0,"1"-22"-109"0"0,1 0 0 0 0,-1 0 0 0 0,1 1 0 0 0,1-1 0 0 0,0 0 0 0 0,0 0 0 0 0,1 0 0 0 0,2 7-255 0 0,-2-8 179 0 0,1 0 1 0 0,-1 0-1 0 0,-1 1 0 0 0,0-1 1 0 0,0 0-1 0 0,-1 0 1 0 0,0 1-1 0 0,0 0-179 0 0,0 11 446 0 0,-1 8 1029 0 0,10-42-779 0 0,-6 3-593 0 0,0 1 1 0 0,-1-1-1 0 0,0 0 1 0 0,0 0-1 0 0,-1 0 1 0 0,-1 0-1 0 0,0 0 1 0 0,-1-10-104 0 0,0 4 134 0 0,1 1 1 0 0,1 0 0 0 0,2-12-135 0 0,20-72 606 0 0,-20 90-501 0 0,0 0 0 0 0,1 0 0 0 0,0 0 0 0 0,1 1 0 0 0,4-9-105 0 0,1 0 117 0 0,-6 11-30 0 0,1 0 1 0 0,0 0-1 0 0,0 1 1 0 0,1-1-1 0 0,4-3-87 0 0,10-12 84 0 0,-15 17-53 0 0,1 0 0 0 0,1 0 0 0 0,-1 1-1 0 0,0-1 1 0 0,1 1 0 0 0,0 1 0 0 0,0-1 0 0 0,0 1 0 0 0,1 1 0 0 0,3-2-31 0 0,1 0 72 0 0,-7 2-53 0 0,1 0-1 0 0,-1 0 0 0 0,1 0 1 0 0,0 1-1 0 0,0 0 0 0 0,0 0 1 0 0,-1 1-1 0 0,1 0 0 0 0,0 0 1 0 0,0 0-1 0 0,0 1 1 0 0,0-1-1 0 0,5 3-18 0 0,-4-2 1 0 0,-6-1 0 0 0,1 0-1 0 0,0 1 1 0 0,-1-1 0 0 0,1 0 0 0 0,0 1-1 0 0,-1-1 1 0 0,1 1 0 0 0,-1-1 0 0 0,1 1 0 0 0,-1 0-1 0 0,1 0 1 0 0,-1 0 0 0 0,0 0 0 0 0,1 0-1 0 0,-1 0 1 0 0,0 0 0 0 0,0 0 0 0 0,1 0-1 0 0,-1 1 1 0 0,0-1 0 0 0,0 0 0 0 0,-1 1 0 0 0,2 0-1 0 0,-1 0 4 0 0,1 0 0 0 0,-1 0 1 0 0,0 0-1 0 0,0 0 0 0 0,0 0 1 0 0,0 0-1 0 0,0 0 0 0 0,0 0 1 0 0,0 0-1 0 0,-1 1 1 0 0,1-1-1 0 0,-1 0 0 0 0,1 0 1 0 0,-1 1-1 0 0,0-1 0 0 0,0 0 1 0 0,0 1-1 0 0,0-1 1 0 0,-1 0-1 0 0,1 1 0 0 0,-1-1 1 0 0,1 0-1 0 0,-1 0 0 0 0,0 0 1 0 0,0 1-1 0 0,0-1 0 0 0,0 0 1 0 0,0 0-1 0 0,0 0-4 0 0,-17 25 56 0 0,0-2 0 0 0,-1 0 0 0 0,-2-1 0 0 0,-5 3-56 0 0,-4-3 38 0 0,25-21-36 0 0,0 0 1 0 0,0 1 0 0 0,1-1 0 0 0,-1 1 0 0 0,1 1 0 0 0,-3 2-3 0 0,3-1-4 0 0,-1 1 0 0 0,0-1 0 0 0,-1 0 0 0 0,1-1 1 0 0,-1 1-1 0 0,0-1 0 0 0,-1 0 0 0 0,1-1 0 0 0,-1 1 4 0 0,5-4-7 0 0,1 0 0 0 0,-1 1 0 0 0,1-1-1 0 0,0 0 1 0 0,0 0 0 0 0,0 1 0 0 0,0-1-1 0 0,0 1 1 0 0,0-1 0 0 0,0 1 0 0 0,0 0 0 0 0,0-1-1 0 0,1 1 1 0 0,-1 0 0 0 0,1-1 0 0 0,-1 1-1 0 0,1 0 1 0 0,0 0 0 0 0,-1 0 0 0 0,1-1 0 0 0,0 1-1 0 0,0 0 1 0 0,0 0 0 0 0,1 0 0 0 0,-1-1-1 0 0,0 1 1 0 0,1 0 0 0 0,-1 0 0 0 0,2 1 7 0 0,0-1 0 0 0,0 1 0 0 0,0-1 0 0 0,1 1-1 0 0,0-1 1 0 0,-1 0 0 0 0,1 0 0 0 0,0-1 0 0 0,0 1 0 0 0,0 0 0 0 0,3 0 0 0 0,4 4 1 0 0,0 0 3 0 0,-7-4-2 0 0,1 1 0 0 0,0-1 1 0 0,0 0-1 0 0,-1 0 1 0 0,2 0-1 0 0,-1 0 0 0 0,0-1 1 0 0,0 0-1 0 0,3 1-2 0 0,117 31 164 0 0,-102-30-294 0 0,-4 1-848 0 0,0-2 0 0 0,15 1 978 0 0,-32-3-9928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0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208 39 6928 0 0,'0'-32'2089'0'0,"0"31"-1456"0"0,-1-3 153 0 0,-1 3 539 0 0,-31 47-765 0 0,4-10-436 0 0,23-26-90 0 0,0-2 0 0 0,-1 1 0 0 0,-1-1 0 0 0,1 0-1 0 0,-1-1 1 0 0,0 1 0 0 0,-8 3-34 0 0,11-7 21 0 0,1 0 0 0 0,0 1 0 0 0,0-1-1 0 0,1 0 1 0 0,-1 1 0 0 0,1 0 0 0 0,0 0 0 0 0,0 0-1 0 0,1 0 1 0 0,-1 1 0 0 0,1-1 0 0 0,0 0 0 0 0,1 1-1 0 0,-1 0 1 0 0,1 0-21 0 0,-14 35 260 0 0,11-30-250 0 0,1 1-1 0 0,0 0 0 0 0,1 0 1 0 0,0 0-1 0 0,1 0 0 0 0,0 0 1 0 0,1 1-1 0 0,1 4-9 0 0,-1-10 7 0 0,0-3-2 0 0,1 0 0 0 0,-1 0 0 0 0,1 0 0 0 0,0-1 0 0 0,0 1 0 0 0,0 0 0 0 0,1 0 0 0 0,0 1-5 0 0,0-2 6 0 0,-1 1 0 0 0,0-1 0 0 0,0 1 1 0 0,0 0-1 0 0,0 0 0 0 0,0-1 0 0 0,-1 1 0 0 0,1 1-6 0 0,-2 9 21 0 0,1-10-13 0 0,0 1 1 0 0,0-1 0 0 0,0 1 0 0 0,1-1 0 0 0,-1 1 0 0 0,1-1 0 0 0,0 0 0 0 0,0 1-1 0 0,1-1 1 0 0,0 0-9 0 0,38 93 98 0 0,-37-92-94 0 0,0 0 1 0 0,0 0-1 0 0,1-1 1 0 0,0 1 0 0 0,0-1-1 0 0,4 4-4 0 0,15 18 29 0 0,-18-20-15 0 0,1 0 1 0 0,1-1-1 0 0,-1 0 1 0 0,1 0-1 0 0,0 0 1 0 0,4 2-15 0 0,-1-1 26 0 0,-6-4 11 0 0,0 0 1 0 0,0 0-1 0 0,1 0 1 0 0,-1 0-1 0 0,1-1 1 0 0,3 1-38 0 0,19 7-1902 0 0,-26-8-6758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1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9440 0 0,'0'0'13'0'0,"0"0"0"0"0,0 0 0 0 0,0 0 0 0 0,0 1-1 0 0,1-1 1 0 0,-1 0 0 0 0,0 0 0 0 0,0 0 0 0 0,0 0 0 0 0,0 1 0 0 0,0-1 0 0 0,1 0 0 0 0,-1 0 0 0 0,0 0 0 0 0,0 0 0 0 0,0 0 0 0 0,1 0 0 0 0,-1 0 0 0 0,0 1 0 0 0,0-1 0 0 0,0 0 0 0 0,1 0 0 0 0,-1 0 0 0 0,0 0 0 0 0,0 0 0 0 0,0 0-1 0 0,1 0 1 0 0,-1 0 0 0 0,0 0 0 0 0,0 0 0 0 0,1 0 0 0 0,-1 0 0 0 0,0 0 0 0 0,0 0 0 0 0,0 0 0 0 0,1-1 0 0 0,-1 1 0 0 0,0 0 0 0 0,0 0 0 0 0,0 0 0 0 0,1 0 0 0 0,-1 0 0 0 0,0 0 0 0 0,0 0 0 0 0,0-1 0 0 0,0 1 0 0 0,0 0-1 0 0,1 0 1 0 0,-1 0 0 0 0,0-1-13 0 0,18-9 1213 0 0,-5 3-535 0 0,30-7-359 0 0,-32 9-307 0 0,0 2 0 0 0,0-1 0 0 0,1 1-1 0 0,0 1 1 0 0,-1 0 0 0 0,8 0-12 0 0,-10 2 0 0 0,-1-1 0 0 0,1-1 0 0 0,-1 1 0 0 0,1-1 0 0 0,-1-1 0 0 0,3-1 0 0 0,31-8 0 0 0,-6 8 82 0 0,-31 4-354 0 0,0 0 1 0 0,0-1 0 0 0,0 1-1 0 0,0-1 1 0 0,0 0-1 0 0,3-2 272 0 0,-3 1-7733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1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5720 0 0,'0'1'19'0'0,"0"0"1"0"0,0-1-1 0 0,0 1 1 0 0,0 0-1 0 0,1-1 0 0 0,-1 1 1 0 0,0-1-1 0 0,0 1 1 0 0,1 0-1 0 0,-1-1 1 0 0,0 1-1 0 0,1-1 0 0 0,-1 1 1 0 0,0-1-1 0 0,1 1 1 0 0,-1-1-1 0 0,1 1 1 0 0,-1-1-1 0 0,1 1 1 0 0,-1-1-1 0 0,1 1 0 0 0,-1-1 1 0 0,1 0-1 0 0,-1 1 1 0 0,1-1-1 0 0,0 0-19 0 0,0 1 88 0 0,0-1 0 0 0,-1 0 0 0 0,1 1 0 0 0,0-1-1 0 0,0 1 1 0 0,-1 0 0 0 0,1-1 0 0 0,0 1 0 0 0,-1 0 0 0 0,1-1-1 0 0,0 1 1 0 0,-1 0 0 0 0,1 0 0 0 0,-1 0 0 0 0,1-1 0 0 0,-1 1 0 0 0,0 0-1 0 0,1 0 1 0 0,-1 0 0 0 0,0 0 0 0 0,0 0 0 0 0,1 0 0 0 0,-1 0 0 0 0,0 0-1 0 0,0 0 1 0 0,0-1 0 0 0,0 2-88 0 0,0 2 88 0 0,1 1-1 0 0,0-1 1 0 0,0 1-1 0 0,0-1 1 0 0,1 1-1 0 0,0-1 1 0 0,-1 0-1 0 0,3 3-87 0 0,-2-3 32 0 0,0 1 0 0 0,0 0-1 0 0,0-1 1 0 0,-1 1-1 0 0,1 0 1 0 0,-1 0-1 0 0,0 4-31 0 0,15 232 459 0 0,-16-238-451 0 0,2 17 364 0 0,1 1-1 0 0,5 15-371 0 0,3 21 904 0 0,5 5 93 0 0,-5-30-2261 0 0,-11-31-6853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2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14 9648 0 0,'-3'1'48'0'0,"0"-1"0"0"0,0-1 0 0 0,0 1 0 0 0,0 0 0 0 0,0-1 0 0 0,0 0 0 0 0,0 1 0 0 0,0-1 0 0 0,-2-1-48 0 0,6 1 400 0 0,-1 1-372 0 0,0-1 0 0 0,0 1 0 0 0,0 0 0 0 0,0 0 0 0 0,0 0 0 0 0,0-1 0 0 0,0 1 0 0 0,0 0 0 0 0,0 0 0 0 0,0 0 0 0 0,0-1 0 0 0,0 1 0 0 0,0 0 0 0 0,0 0 0 0 0,0 0 0 0 0,0-1 0 0 0,0 1 0 0 0,-1 0 0 0 0,1 0 1 0 0,0 0-1 0 0,0-1 0 0 0,0 1 0 0 0,0 0 0 0 0,0 0 0 0 0,0 0 0 0 0,-1 0 0 0 0,1-1 0 0 0,0 1 0 0 0,0 0 0 0 0,0 0 0 0 0,0 0 0 0 0,-1 0 0 0 0,1 0 0 0 0,0 0 0 0 0,0 0 0 0 0,0-1 0 0 0,-1 1 0 0 0,1 0 0 0 0,0 0 0 0 0,0 0 1 0 0,0 0-1 0 0,-1 0 0 0 0,1 0 0 0 0,0 0 0 0 0,0 0 0 0 0,0 0 0 0 0,-1 0 0 0 0,1 0 0 0 0,0 0 0 0 0,0 0 0 0 0,-1 0 0 0 0,1 1 0 0 0,0-1 0 0 0,0 0 0 0 0,0 0 0 0 0,0 0 0 0 0,-1 0-28 0 0,-10 0 369 0 0,8-1-359 0 0,1 1-1 0 0,-1 0 1 0 0,1 0-1 0 0,-1 0 1 0 0,1 0-1 0 0,-1 0 1 0 0,1 1-1 0 0,-1-1 1 0 0,1 1-1 0 0,0 0 1 0 0,-1-1-1 0 0,1 1 1 0 0,0 0-1 0 0,-1 0 1 0 0,1 1-1 0 0,0-1 1 0 0,0 0-1 0 0,0 1 1 0 0,-1 0-10 0 0,-12 12 105 0 0,9-10-57 0 0,1 0-1 0 0,0 0 1 0 0,1 1-1 0 0,-1 0 1 0 0,1 0-1 0 0,0 0 1 0 0,0 0-1 0 0,1 1 1 0 0,-1-1-1 0 0,1 1 1 0 0,0 1-48 0 0,1-1 31 0 0,0 0 1 0 0,1-1 0 0 0,-1 1 0 0 0,1 0 0 0 0,1 0 0 0 0,-1 0 0 0 0,1 0 0 0 0,0-1 0 0 0,1 1-1 0 0,-1 0 1 0 0,1 0 0 0 0,0 0 0 0 0,2 4-32 0 0,2 8 53 0 0,2-1 0 0 0,0 0 0 0 0,7 11-53 0 0,7 16 73 0 0,-17-36-48 0 0,1 0 0 0 0,0 0 0 0 0,0-1 0 0 0,0 1 0 0 0,1-1 0 0 0,0-1 1 0 0,1 1-1 0 0,0-1-25 0 0,-1 0 33 0 0,1 0 0 0 0,-1 1 0 0 0,-1 0 1 0 0,1 0-1 0 0,-1 0 0 0 0,-1 0 1 0 0,1 1-1 0 0,0 2-33 0 0,-4-7 7 0 0,1-1 1 0 0,-1 1-1 0 0,1-1 0 0 0,0 1 1 0 0,-1-1-1 0 0,1 0 0 0 0,0 0 1 0 0,0 0-1 0 0,2 1-7 0 0,-2-2 3 0 0,0 1 0 0 0,-1-1 0 0 0,1 1 0 0 0,-1 0 0 0 0,1-1 0 0 0,-1 1 0 0 0,0 0 0 0 0,1 0 0 0 0,-1 0 0 0 0,0 0 0 0 0,0 0 0 0 0,0 0 0 0 0,-1 0 0 0 0,1 0 0 0 0,0 2-3 0 0,0 15 21 0 0,-1-18-20 0 0,0-1 0 0 0,0 1-1 0 0,0-1 1 0 0,0 1 0 0 0,-1-1-1 0 0,1 1 1 0 0,0-1 0 0 0,0 1-1 0 0,0-1 1 0 0,-1 0-1 0 0,1 1 1 0 0,0-1 0 0 0,-1 1-1 0 0,1-1 1 0 0,0 1 0 0 0,-1-1-1 0 0,1 0 1 0 0,-1 1 0 0 0,1-1-1 0 0,0 0 1 0 0,-1 0 0 0 0,1 1-1 0 0,-1-1 1 0 0,1 0 0 0 0,-1 0-1 0 0,1 1 1 0 0,-1-1 0 0 0,1 0-1 0 0,-1 0 1 0 0,1 0-1 0 0,-1 1 1 0 0,0-1 1 0 0,-1 1-1 0 0,1 0 0 0 0,1-1 1 0 0,-1 1-1 0 0,0 0 0 0 0,0 0 1 0 0,0 0-1 0 0,0 0 1 0 0,0 0-1 0 0,1 0 0 0 0,-1 0 1 0 0,1 0-1 0 0,-1 0 0 0 0,0 0 1 0 0,1 0-1 0 0,0 0 0 0 0,-1 0 1 0 0,1 1-1 0 0,0-1 1 0 0,-1 1-2 0 0,1 0 0 0 0,-1 0 1 0 0,1 0 0 0 0,-1 0 0 0 0,0 0 0 0 0,0-1 0 0 0,0 1 0 0 0,0 0 0 0 0,0-1-1 0 0,0 1 1 0 0,0 0 0 0 0,0-1 0 0 0,-1 1 0 0 0,0 0-1 0 0,-53 29 8 0 0,51-29-134 0 0,0 1 0 0 0,-1-1 0 0 0,1 1 0 0 0,-1-1 0 0 0,0-1 0 0 0,1 1 0 0 0,-1-1 0 0 0,0 0 0 0 0,0 0-1 0 0,0 0 1 0 0,0 0 0 0 0,0-1 0 0 0,0 0 0 0 0,0 0 0 0 0,-4-1 126 0 0,6 0-9062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7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8 223 7528 0 0,'0'0'0'0'0,"0"0"0"0"0,-8 0 0 0 0,12 0 280 0 0,0 0 0 0 0,-2 0-8 0 0,3-2 8 0 0,-3-3-272 0 0,6 3 16 0 0,0 2-16 0 0,19-6 8 0 0,8-8-16 0 0,4 1 0 0 0,0 3 0 0 0,21-8 0 0 0,-8-3-128 0 0,-5-2 16 0 0,-1 9-6240 0 0</inkml:trace>
  <inkml:trace contextRef="#ctx0" brushRef="#br0" timeOffset="1">675 0 4720 0 0,'2'2'40'0'0,"-1"0"-1"0"0,1 1 1 0 0,0-1 0 0 0,-1 0 0 0 0,0 0-1 0 0,0 1 1 0 0,1-1 0 0 0,-1 1 0 0 0,-1-1 0 0 0,1 1-1 0 0,0-1 1 0 0,-1 1 0 0 0,1 1-40 0 0,3 9 155 0 0,10 25-9 0 0,-3 0 0 0 0,-1 0 0 0 0,-1 2-146 0 0,-8-34 3 0 0,15 109 85 0 0,-14-107-44 0 0,0 0-1 0 0,-1 0 1 0 0,0 0 0 0 0,-1 0-1 0 0,0 0 1 0 0,0 0 0 0 0,0 0-1 0 0,-2 3-43 0 0,2-9 21 0 0,0 1 1 0 0,0-1-1 0 0,0 0 0 0 0,0 1 0 0 0,0-1 0 0 0,1 0 0 0 0,-1 1 0 0 0,1-1 0 0 0,-1 0 0 0 0,1 0 0 0 0,0 0 0 0 0,1 2-21 0 0,-1-2 16 0 0,-1 0 0 0 0,1 0-1 0 0,0 0 1 0 0,-1 0 0 0 0,1 0 0 0 0,-1 0 0 0 0,1 0 0 0 0,-1 0 0 0 0,0 0 0 0 0,0 0 0 0 0,0 0 0 0 0,0 0-1 0 0,0 0 1 0 0,0 0 0 0 0,-1 0 0 0 0,1 1-16 0 0,-3 8 31 0 0,3-10-53 0 0,0 0 0 0 0,0 0 0 0 0,0 0 0 0 0,0 0 0 0 0,0 0 1 0 0,0 0-1 0 0,-1 0 0 0 0,1 0 0 0 0,0-1 0 0 0,-1 1 0 0 0,1 0 0 0 0,0 0 1 0 0,-1 0-1 0 0,1 0 0 0 0,-1 0 0 0 0,0-1 0 0 0,1 1 0 0 0,-1 0 0 0 0,1 0 0 0 0,-1-1 1 0 0,0 1-1 0 0,0 0 0 0 0,1-1 0 0 0,-1 1 0 0 0,0-1 0 0 0,0 1 0 0 0,0-1 1 0 0,0 1-1 0 0,0-1 0 0 0,0 1 22 0 0,-1-1-4400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2.3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1 496 5224 0 0,'1'0'71'0'0,"0"0"0"0"0,0-1 0 0 0,0 1 0 0 0,-1-1 0 0 0,1 1 0 0 0,0 0 0 0 0,0-1 0 0 0,0 0 0 0 0,0 1 0 0 0,-1-1 0 0 0,1 1 0 0 0,0-1 0 0 0,0 0 0 0 0,0 0-71 0 0,8-7 2285 0 0,-9 8-2257 0 0,0 0 0 0 0,0 0 0 0 0,1 0 0 0 0,-1 0 0 0 0,0 0 0 0 0,0 0 0 0 0,1 0 0 0 0,-1 0-1 0 0,0 0 1 0 0,0 0 0 0 0,1 0 0 0 0,-1 0 0 0 0,0 0 0 0 0,1 0 0 0 0,-1 0 0 0 0,0 0 0 0 0,0 1 0 0 0,1-1 0 0 0,-1 0 0 0 0,0 0 0 0 0,0 0 0 0 0,0 0 0 0 0,1 0 0 0 0,-1 0 0 0 0,0 1 0 0 0,0-1 0 0 0,0 0-1 0 0,1 0 1 0 0,-1 0 0 0 0,0 1 0 0 0,0-1 0 0 0,0 0 0 0 0,0 0 0 0 0,0 1 0 0 0,1-1 0 0 0,-1 0-28 0 0,0 0 18 0 0,0 0 0 0 0,0 1 0 0 0,0-1 0 0 0,0 0 0 0 0,0 0 0 0 0,0 0 0 0 0,0 0 0 0 0,0 0-1 0 0,0 0 1 0 0,0 0 0 0 0,1 1 0 0 0,-1-1 0 0 0,0 0 0 0 0,0 0 0 0 0,0 0 0 0 0,0 0 0 0 0,0 0 0 0 0,0 0 0 0 0,0 0 0 0 0,1 0 0 0 0,-1 0 0 0 0,0 0 0 0 0,0 0-1 0 0,0 0 1 0 0,0 0 0 0 0,0 0 0 0 0,0 0 0 0 0,1 0 0 0 0,-1 0 0 0 0,0 0 0 0 0,0 0 0 0 0,0 0 0 0 0,0 0 0 0 0,0 0 0 0 0,1 0 0 0 0,-1 0 0 0 0,0 0 0 0 0,0 0-1 0 0,0 0 1 0 0,0 0 0 0 0,0 0 0 0 0,0 0 0 0 0,0 0 0 0 0,1 0 0 0 0,-1 0 0 0 0,0-1 0 0 0,0 1 0 0 0,0 0 0 0 0,0 0 0 0 0,0 0 0 0 0,0 0 0 0 0,0 0-1 0 0,0 0 1 0 0,0 0 0 0 0,1-1-18 0 0,5-11 567 0 0,3-22 11 0 0,-9 32-516 0 0,14-56 388 0 0,1-10 500 0 0,12-26-950 0 0,-19 48 221 0 0,-7 37-151 0 0,0 0 0 0 0,1 0 0 0 0,0 0-1 0 0,0 0 1 0 0,1 1 0 0 0,1-5-70 0 0,7-20 202 0 0,1-4 27 0 0,-12 34-211 0 0,1 1 0 0 0,0 0 0 0 0,0 0 0 0 0,0 0 0 0 0,1 0 0 0 0,-1 1 0 0 0,0-1 0 0 0,1 0 0 0 0,-1 0-1 0 0,1 1 1 0 0,0-1 0 0 0,0 1 0 0 0,1-1-18 0 0,-2 1 23 0 0,0 0 0 0 0,1 0-1 0 0,-1 0 1 0 0,1 1-1 0 0,-1-1 1 0 0,1 1 0 0 0,-1-1-1 0 0,1 1 1 0 0,0 0 0 0 0,-1-1-1 0 0,1 1 1 0 0,-1 0 0 0 0,1 0-1 0 0,0 0 1 0 0,-1 0-1 0 0,1 0 1 0 0,-1 1 0 0 0,1-1-1 0 0,0 0 1 0 0,-1 1 0 0 0,1-1-1 0 0,-1 1 1 0 0,1 0 0 0 0,-1-1-1 0 0,0 1 1 0 0,1 0 0 0 0,-1 0-1 0 0,0 0 1 0 0,1 0-1 0 0,-1 0 1 0 0,0 0 0 0 0,0 0-1 0 0,0 0 1 0 0,0 1-23 0 0,5 5 74 0 0,-1 1 0 0 0,-1-1 0 0 0,1 1 0 0 0,-1 0 0 0 0,-1 0 0 0 0,1 1-74 0 0,7 14 61 0 0,50 74 162 0 0,-9-5-175 0 0,-31-63-34 0 0,-17-24-8 0 0,1 1-1 0 0,-1 0 0 0 0,0 0 1 0 0,-1 0-1 0 0,2 3-5 0 0,-3-7 188 0 0,-3 7-2401 0 0,1-8-7771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2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1 167 8240 0 0,'5'-1'307'0'0,"-7"4"390"0"0,0 1 55 0 0,7-5-276 0 0,-2-1-299 0 0,1 0 0 0 0,-1 0 0 0 0,0 0 0 0 0,0 0-1 0 0,0 0 1 0 0,0-1 0 0 0,0 1 0 0 0,-1-1 0 0 0,1 0 0 0 0,0-1-177 0 0,23-21 304 0 0,-7 10-259 0 0,0 1 0 0 0,1 1 0 0 0,1 1 0 0 0,1 1 0 0 0,-1 1 1 0 0,21-7-46 0 0,-18 8 11 0 0,-17 6-3 0 0,0 1 1 0 0,0-1 0 0 0,1 1-1 0 0,0 0 1 0 0,-1 1 0 0 0,1 0 0 0 0,0 0-1 0 0,-1 0 1 0 0,7 1-9 0 0,52-1 234 0 0,-18-1-1956 0 0,-20 2-6439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3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23 552 7328 0 0,'9'7'783'0'0,"-8"-7"-694"0"0,-1 1 0 0 0,1-1 0 0 0,-1 1 0 0 0,1-1 0 0 0,0 1 0 0 0,0-1 0 0 0,-1 1-1 0 0,1-1 1 0 0,0 0 0 0 0,0 1 0 0 0,0-1 0 0 0,-1 0 0 0 0,1 0 0 0 0,0 0 0 0 0,0 0 0 0 0,0 1 0 0 0,0-1 0 0 0,-1 0 0 0 0,1 0-1 0 0,0-1 1 0 0,0 1-89 0 0,0 0 176 0 0,-1 0 16 0 0,0 0 12 0 0,-4-10 208 0 0,-9-50 329 0 0,2-1-1 0 0,3 0 1 0 0,3-1-741 0 0,-3-16 754 0 0,8 77-724 0 0,0-1 0 0 0,0 1-1 0 0,1-1 1 0 0,-1 1 0 0 0,0-1-1 0 0,1 1 1 0 0,-1-1 0 0 0,1 1-1 0 0,0-1 1 0 0,-1 1 0 0 0,1 0-1 0 0,0-1 1 0 0,0 1 0 0 0,0 0-1 0 0,0 0 1 0 0,0 0 0 0 0,0 0-1 0 0,0-1 1 0 0,0 2 0 0 0,1-1-1 0 0,-1 0 1 0 0,0 0 0 0 0,1 0-30 0 0,-2 0 11 0 0,1 1 0 0 0,0-1-1 0 0,0 1 1 0 0,0-1 0 0 0,0 1 0 0 0,0 0 0 0 0,0-1 0 0 0,0 1 0 0 0,0 0 0 0 0,0 0 0 0 0,0 0-1 0 0,0 0 1 0 0,0-1 0 0 0,0 1 0 0 0,0 1 0 0 0,1-1 0 0 0,-1 0 0 0 0,0 0 0 0 0,0 0 0 0 0,0 0-1 0 0,0 1 1 0 0,0-1 0 0 0,0 1 0 0 0,0-1 0 0 0,-1 0 0 0 0,1 1 0 0 0,0 0 0 0 0,0-1-1 0 0,0 1 1 0 0,0 0 0 0 0,0-1 0 0 0,-1 1 0 0 0,1 0 0 0 0,0 0 0 0 0,-1-1 0 0 0,1 1 0 0 0,-1 0-11 0 0,24 33 25 0 0,-4-5-5 0 0,-1 1 0 0 0,10 22-20 0 0,-18-30 12 0 0,0-1 0 0 0,12 16-12 0 0,-18-29 13 0 0,0-1 0 0 0,1 0-1 0 0,1 0 1 0 0,-1 0-1 0 0,1-1 1 0 0,0 0 0 0 0,0-1-1 0 0,7 4-12 0 0,-12-7 9 0 0,0 0-1 0 0,1-1 1 0 0,-1 1 0 0 0,0 0-1 0 0,0 0 1 0 0,0 0-1 0 0,-1 1 1 0 0,2 0-9 0 0,-3-2 17 0 0,1 0 0 0 0,0 0 0 0 0,0 0-1 0 0,0 0 1 0 0,0 1 0 0 0,0-1 0 0 0,0 0 0 0 0,0-1 0 0 0,0 1 0 0 0,1 0-1 0 0,-1 0 1 0 0,0 0 0 0 0,0-1 0 0 0,1 1 0 0 0,-1-1 0 0 0,0 1 0 0 0,1-1-1 0 0,-1 1 1 0 0,1-1 0 0 0,-1 0 0 0 0,1 0 0 0 0,-1 0 0 0 0,0 0 0 0 0,2 0-17 0 0,-2 0 65 0 0,-1 0-4 0 0,0 0-58 0 0,1 0 0 0 0,0 0 0 0 0,0-1 1 0 0,-1 1-1 0 0,1-1 0 0 0,0 1 0 0 0,-1-1 0 0 0,1 1 0 0 0,-1-1 0 0 0,1 1 0 0 0,0-1 0 0 0,-1 1 0 0 0,1-1 0 0 0,-1 0 0 0 0,1 1 0 0 0,-1-1 1 0 0,0 0-1 0 0,1 1 0 0 0,-1-1 0 0 0,0 0 0 0 0,1 0 0 0 0,-1 0-3 0 0,8-23 76 0 0,-3 10-50 0 0,-2 6-25 0 0,0 0 0 0 0,-1 0 0 0 0,0 0 0 0 0,0 0 1 0 0,0-1-1 0 0,-1 1 0 0 0,-1 0 0 0 0,1-1 1 0 0,-1-2-2 0 0,0-2 4 0 0,1 0 0 0 0,0 0 1 0 0,2-5-5 0 0,2-7 102 0 0,-1-1 1 0 0,-1 0 0 0 0,-2 0-1 0 0,0-1 1 0 0,-3-19-103 0 0,2 35 77 0 0,1 1-1 0 0,0 0 1 0 0,1 0 0 0 0,0 0-1 0 0,0 0 1 0 0,1 0 0 0 0,0 0-1 0 0,1 1 1 0 0,0 0 0 0 0,1-1 0 0 0,0 1-1 0 0,0 1 1 0 0,1-1 0 0 0,0 1-1 0 0,4-4-76 0 0,-3 6-2121 0 0,-6 5-8989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3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9848 0 0,'8'1'664'0'0,"-8"0"-634"0"0,0-1 0 0 0,0 1 0 0 0,0-1-1 0 0,0 1 1 0 0,0-1 0 0 0,0 1 0 0 0,0-1 0 0 0,0 1 0 0 0,0-1 0 0 0,0 1 0 0 0,1-1 0 0 0,-1 0 0 0 0,0 1 0 0 0,0-1 0 0 0,0 1 0 0 0,1-1 0 0 0,-1 1 0 0 0,0-1 0 0 0,0 0 0 0 0,1 1 0 0 0,-1-1 0 0 0,0 0 0 0 0,1 1 0 0 0,-1-1 0 0 0,0 0 0 0 0,1 0-1 0 0,-1 1 1 0 0,1-1 0 0 0,-1 0 0 0 0,1 0-30 0 0,5 8 430 0 0,4 0-125 0 0,-8-7-306 0 0,0 1 0 0 0,-1-1 0 0 0,1 1 0 0 0,0-1 0 0 0,-1 1 0 0 0,1 0 0 0 0,-1 0 0 0 0,0 0 0 0 0,1-1 0 0 0,-1 1 0 0 0,0 1 1 0 0,11 13-8 0 0,35 21-4 0 0,-32-26 56 0 0,-1 1 1 0 0,0 0 0 0 0,2 4-45 0 0,21 26 553 0 0,6 12-553 0 0,12 16 797 0 0,-52-65-723 0 0,1 1-1 0 0,-1-1 1 0 0,0 1-1 0 0,0 0 0 0 0,-1 0 1 0 0,0 0-1 0 0,1 3-73 0 0,-1-1 98 0 0,1-1 0 0 0,0 0 0 0 0,0 0 0 0 0,0 0 0 0 0,5 6-98 0 0,-5-9 101 0 0,0 0 0 0 0,0 1-1 0 0,0 0 1 0 0,-1 0 0 0 0,1 0 0 0 0,-1 0-1 0 0,0 0 1 0 0,-1 0 0 0 0,1 0-1 0 0,-1 1 1 0 0,0-1 0 0 0,-1 0 0 0 0,1 3-101 0 0,-1-8-58 0 0,0 0 1 0 0,0 1-1 0 0,0-1 1 0 0,0 0-1 0 0,0 1 1 0 0,1-1 0 0 0,-1 0-1 0 0,0 0 1 0 0,0 1-1 0 0,0-1 1 0 0,0 0 0 0 0,1 1-1 0 0,-1-1 1 0 0,0 0-1 0 0,0 0 1 0 0,1 1 0 0 0,-1-1-1 0 0,0 0 1 0 0,1 0-1 0 0,-1 0 1 0 0,0 0 0 0 0,1 1-1 0 0,-1-1 1 0 0,0 0-1 0 0,0 0 1 0 0,1 0 0 0 0,-1 0-1 0 0,1 0 1 0 0,-1 0-1 0 0,0 0 1 0 0,1 0-1 0 0,-1 0 1 0 0,0 0 0 0 0,1 0-1 0 0,-1 0 58 0 0,1 0-9934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3.8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351 0 6928 0 0,'0'5'211'0'0,"-1"32"991"0"0,0-32-1148 0 0,0-1 1 0 0,0 1-1 0 0,0-1 0 0 0,0 0 1 0 0,-1 1-1 0 0,1-1 0 0 0,-1 0 0 0 0,0 0 1 0 0,0 0-1 0 0,-1 0 0 0 0,0 1-54 0 0,-22 26 60 0 0,-2-1 0 0 0,-15 14-60 0 0,10-12 79 0 0,23-22-36 0 0,1 0 1 0 0,0 1-1 0 0,-1 3-43 0 0,3-5 35 0 0,0 0-1 0 0,-1 0 1 0 0,0-1-1 0 0,-2 2-34 0 0,2-3 38 0 0,0 2-1 0 0,0-1 1 0 0,1 1-1 0 0,0 0 1 0 0,-4 9-38 0 0,-19 27 169 0 0,23-38-74 0 0,0 0-1 0 0,0 0 0 0 0,1 0 0 0 0,0 0 0 0 0,0 1 0 0 0,1 0 1 0 0,0 0-1 0 0,1 0 0 0 0,-1 0 0 0 0,2 1 0 0 0,-1-1 1 0 0,1 1-1 0 0,0 0 0 0 0,0 6-94 0 0,-1 15-1128 0 0,2-28-5985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4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1 8536 0 0,'0'0'680'0'0,"0"5"-448"0"0,0 1-95 0 0,0-1 0 0 0,-1 1 0 0 0,0 0 0 0 0,0-1 0 0 0,0 1 0 0 0,-1-1 0 0 0,1 0 0 0 0,-1 1 1 0 0,0-1-1 0 0,-1 0 0 0 0,1 0 0 0 0,-1 0 0 0 0,0-1 0 0 0,-1 1 0 0 0,1-1 0 0 0,-1 1 0 0 0,0-1-137 0 0,-4 4 79 0 0,0-1 0 0 0,-1 0 0 0 0,0-1 0 0 0,0 0-1 0 0,-1 0 1 0 0,0-1 0 0 0,0-1 0 0 0,-4 2-79 0 0,-6 3 148 0 0,12-5-28 0 0,0 0-1 0 0,-1-1 1 0 0,1 0 0 0 0,-1 0-1 0 0,1-1 1 0 0,-1 0 0 0 0,0-1 0 0 0,0 0-1 0 0,-1 0-119 0 0,-2 5 216 0 0,11-6-188 0 0,1 1 1 0 0,-1 0-1 0 0,0-1 1 0 0,0 1-1 0 0,1-1 0 0 0,-1 1 1 0 0,0-1-1 0 0,0 1 1 0 0,0-1-1 0 0,0 0 1 0 0,1 0-1 0 0,-1 1 1 0 0,0-1-1 0 0,0 0 0 0 0,0 0 1 0 0,-1 0-29 0 0,1 0 16 0 0,1 0 0 0 0,-1 0 0 0 0,0 0 0 0 0,0 0-1 0 0,1 0 1 0 0,-1 0 0 0 0,0 0 0 0 0,0 0 0 0 0,1 0 0 0 0,-1 0 0 0 0,0 1 0 0 0,0-1 0 0 0,1 0 0 0 0,-1 0 0 0 0,0 1-1 0 0,1-1 1 0 0,-1 0 0 0 0,0 1 0 0 0,1-1 0 0 0,-1 1 0 0 0,0-1 0 0 0,1 1 0 0 0,-1-1 0 0 0,1 1-16 0 0,0 19 62 0 0,1-17-58 0 0,1 16 27 0 0,-1 0 1 0 0,-1 1-1 0 0,0-1 1 0 0,-2 0-32 0 0,0 32 15 0 0,7 179 124 0 0,-1-200-120 0 0,-3-25-13 0 0,0 0 1 0 0,0 0-1 0 0,-1 0 1 0 0,1 0-1 0 0,-1 0 0 0 0,-1 1 1 0 0,0 4-7 0 0,1-8 4 0 0,0 0 1 0 0,0 1-1 0 0,0-1 1 0 0,1 0-1 0 0,-1 1 0 0 0,0-1 1 0 0,1 0-1 0 0,0 1 1 0 0,-1-1-1 0 0,1 0 1 0 0,0 0-1 0 0,0 0 1 0 0,1 2-5 0 0,-1-2 4 0 0,1 1-1 0 0,-1-1 1 0 0,0 1 0 0 0,0-1 0 0 0,-1 1 0 0 0,1 0 0 0 0,-1 0 0 0 0,1-1 0 0 0,-1 1-4 0 0,0-2 1 0 0,0 0 0 0 0,0 0 0 0 0,0-1 0 0 0,0 1 0 0 0,0 0 0 0 0,0-1 1 0 0,0 1-1 0 0,1 0 0 0 0,-1-1 0 0 0,0 1 0 0 0,0 0 0 0 0,1-1 0 0 0,-1 1 0 0 0,0 0 0 0 0,1-1 0 0 0,-1 1 0 0 0,0-1 0 0 0,1 1 0 0 0,-1-1 0 0 0,1 1 0 0 0,-1-1 0 0 0,1 1 0 0 0,0 0-1 0 0,4 6 10 0 0,-6-1-1914 0 0,1-5-7616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4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 7328 0 0,'2'0'0'0'0,"4"0"0"0"0,-2-6 0 0 0,3 2 288 0 0,-1 0 8 0 0,-2-2-8 0 0,8-1 8 0 0,19 1-16 0 0,-18 6-144 0 0,9-10 8 0 0,5 4-136 0 0,-2 4 8 0 0,2 2 0 0 0,0-8 8 0 0,-3 5-32 0 0,1-1 8 0 0,-6 2-6848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5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67 4216 0 0,'-1'3'1183'0'0,"-3"8"-510"0"0,-5 20-619 0 0,5-13 8 0 0,1-3 28 0 0,-1 0-1 0 0,0-1 1 0 0,-4 9-90 0 0,-6 12 467 0 0,-7 32-467 0 0,20-64 4 0 0,1 0 0 0 0,0 0 0 0 0,-1 0 0 0 0,1-1 0 0 0,0 1 0 0 0,0 0 0 0 0,0 0 1 0 0,1 0-1 0 0,-1 0 0 0 0,1 0 0 0 0,0-1 0 0 0,-1 1 0 0 0,2 0-4 0 0,16 37 53 0 0,-6-16 21 0 0,-7-15-25 0 0,-1 0 0 0 0,2 0 0 0 0,-1-1 0 0 0,1 0 0 0 0,0 0 0 0 0,0 0 0 0 0,1-1 0 0 0,0 0 0 0 0,1 0 1 0 0,-1-1-1 0 0,5 3-49 0 0,-8-7 76 0 0,0 1 1 0 0,-1-1-1 0 0,1 0 1 0 0,0 0-1 0 0,0 0 1 0 0,0-1-1 0 0,0 1 1 0 0,0-1-1 0 0,0 0 1 0 0,1 0-1 0 0,-1-1 1 0 0,0 1-1 0 0,1-1 1 0 0,-1 0-1 0 0,0 0 1 0 0,1 0-1 0 0,-1-1 1 0 0,0 0-1 0 0,0 1 1 0 0,1-2-1 0 0,-1 1 1 0 0,0 0-1 0 0,0-1 1 0 0,0 0-1 0 0,0 0 1 0 0,0 0-1 0 0,2-2-76 0 0,-2 1 122 0 0,1-1 0 0 0,-1 0 0 0 0,0 0 0 0 0,0 0 0 0 0,0 0 0 0 0,-1-1 0 0 0,1 1-1 0 0,-1-1 1 0 0,0 0 0 0 0,-1 0 0 0 0,1 0 0 0 0,-1-1 0 0 0,0 1 0 0 0,0-2-122 0 0,3-12 423 0 0,0 0 1 0 0,-2 0-1 0 0,0-11-423 0 0,-2 29 3 0 0,-1-1 26 0 0,2-8 111 0 0,-1 0 0 0 0,0 0-1 0 0,0 0 1 0 0,-1 0 0 0 0,-1 0 0 0 0,1 0 0 0 0,-2 0 0 0 0,1 0 0 0 0,-1 0 0 0 0,-1 0 0 0 0,-1-5-140 0 0,0 9 70 0 0,1-1 0 0 0,-1 1 0 0 0,0 0 1 0 0,0 0-1 0 0,0 1 0 0 0,-1-1 0 0 0,0 1 0 0 0,0 0 0 0 0,0 0 0 0 0,-1 1 1 0 0,0-1-1 0 0,0 1 0 0 0,0 1-70 0 0,-35-31 291 0 0,38 31-264 0 0,3 2-20 0 0,-1 0 0 0 0,1 0 1 0 0,-1 0-1 0 0,0 0 1 0 0,1 0-1 0 0,-1 1 1 0 0,0-1-1 0 0,0 0 0 0 0,0 0 1 0 0,0 1-1 0 0,0-1 1 0 0,0 1-1 0 0,0-1 0 0 0,1 1 1 0 0,-2-1-1 0 0,1 1 1 0 0,0 0-1 0 0,0-1 0 0 0,0 1 1 0 0,0 0-1 0 0,0 0-7 0 0,7 2-185 0 0,0 0-1 0 0,0 1 0 0 0,0 0 1 0 0,-1 0-1 0 0,1 1 0 0 0,-1 0 1 0 0,1 0-1 0 0,-1 0 1 0 0,1 2 185 0 0,133 106-2396 0 0,-135-108 2251 0 0,1 1 0 0 0,-1-1 0 0 0,0 1 0 0 0,0 0 0 0 0,1 1 145 0 0,18 22-663 0 0,-15-20 401 0 0,0 1 0 0 0,-1 0 0 0 0,-1 1 0 0 0,1 0 0 0 0,-1 0 0 0 0,-1 0 0 0 0,0 1 0 0 0,0-1 0 0 0,-1 1 0 0 0,-1 0 0 0 0,3 10 262 0 0,-2-6-237 0 0,-3-13 213 0 0,1 3-28 0 0,-1 0-1 0 0,1 0 1 0 0,-1-1-1 0 0,0 1 0 0 0,0 0 1 0 0,-1 0-1 0 0,1 1 1 0 0,-1-1-1 0 0,0 0 1 0 0,-1 2 52 0 0,0 7-138 0 0,-1-7 2396 0 0,-3-20-722 0 0,2 2-1335 0 0,1 1 0 0 0,0 0 0 0 0,1 0 0 0 0,0-1-201 0 0,-2-16 157 0 0,0 1 45 0 0,1-1 1 0 0,1 0-1 0 0,1 0 1 0 0,2 0-1 0 0,1 0 1 0 0,5-21-203 0 0,14-46 601 0 0,-21 89-568 0 0,0 0 1 0 0,1 1 0 0 0,-1-1-1 0 0,1 1 1 0 0,0-1-1 0 0,0 1 1 0 0,1 0-1 0 0,-1 0 1 0 0,1 0-1 0 0,0 0 1 0 0,0 1 0 0 0,2-3-34 0 0,2 0 109 0 0,0-1 1 0 0,0 1-1 0 0,1 0 1 0 0,-1 0 0 0 0,9-3-110 0 0,38-14 689 0 0,-49 21-607 0 0,-1 1 0 0 0,1 0 0 0 0,0 0 0 0 0,0 1 0 0 0,0-1 1 0 0,0 1-1 0 0,0 0 0 0 0,0 1 0 0 0,-1-1 0 0 0,1 1 0 0 0,4 1-82 0 0,8 0 201 0 0,-13-2-159 0 0,1 2 0 0 0,0-1 1 0 0,-1 0-1 0 0,1 1 0 0 0,0 0 0 0 0,-1 0 1 0 0,0 0-1 0 0,0 1 0 0 0,1-1 1 0 0,-1 1-1 0 0,-1 0 0 0 0,1 0 0 0 0,0 1 1 0 0,-1-1-1 0 0,0 1 0 0 0,0-1 0 0 0,1 2-41 0 0,12 33 321 0 0,-17-37-315 0 0,1 0 0 0 0,0 0 1 0 0,-1 1-1 0 0,1-1 0 0 0,-1 0 0 0 0,1 0 0 0 0,-1 0 0 0 0,1 0 0 0 0,-1 0 1 0 0,0 0-1 0 0,1 0 0 0 0,-1 0 0 0 0,-1 0-7 0 0,0 1 8 0 0,-10 19-8 0 0,10-16-2 0 0,-1-1-1 0 0,1 1 0 0 0,-1-1 1 0 0,-1 1-1 0 0,1-1 0 0 0,-1 1 3 0 0,-2 0-11 0 0,-1 3-8 0 0,-1 0 0 0 0,0 0 0 0 0,0-1 0 0 0,0 0 1 0 0,-1-1-1 0 0,0 0 0 0 0,-1-1 0 0 0,1 1 0 0 0,-5 0 19 0 0,8-4-37 0 0,1 0 0 0 0,-1 1-1 0 0,1 0 1 0 0,0 0 0 0 0,0 0-1 0 0,0 1 1 0 0,0 0 0 0 0,1-1-1 0 0,-1 2 38 0 0,2-2-16 0 0,0-1-4 0 0,-1 1 0 0 0,1-1 0 0 0,-1 0 0 0 0,1 0 1 0 0,-1 0-1 0 0,-3 0 20 0 0,4 0-2 0 0,0-1 0 0 0,0 0 0 0 0,0 1 1 0 0,0-1-1 0 0,1 1 0 0 0,-1 0 0 0 0,0 0 1 0 0,1 0-1 0 0,-1 0 0 0 0,1 0 1 0 0,-2 2 1 0 0,3-1-1 0 0,0-2 1 0 0,1-1-1 0 0,0 1 1 0 0,-1 0-1 0 0,1-1 1 0 0,-1 1 0 0 0,1 0-1 0 0,-1-1 1 0 0,1 1-1 0 0,-1-1 1 0 0,1 1 0 0 0,-1-1-1 0 0,0 1 1 0 0,1-1-1 0 0,-1 1 1 0 0,0-1 0 0 0,1 1-1 0 0,-1-1 1 0 0,0 0-1 0 0,0 0 1 0 0,1 1 0 0 0,-1-1-1 0 0,0 0 1 0 0,1 21-6 0 0,5-15 35 0 0,1 0 0 0 0,0 0 1 0 0,0-1-1 0 0,0 0 0 0 0,0 0 1 0 0,5 3-30 0 0,106 59 291 0 0,-29-17-87 0 0,-79-45-180 0 0,0-1-1 0 0,0-1 0 0 0,0 0 0 0 0,0 0 0 0 0,1 0 0 0 0,0-1-23 0 0,38 12 27 0 0,-38-11-212 0 0,1 1 0 0 0,-1-1-1 0 0,0-1 1 0 0,1 0 0 0 0,0-1 0 0 0,-1 0 0 0 0,1 0 0 0 0,0-1 0 0 0,0 0 0 0 0,-1-1 0 0 0,1-1 0 0 0,2 0 185 0 0,25-6-10544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6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6928 0 0,'2'3'92'0'0,"-1"0"1"0"0,1 1-1 0 0,0-1 1 0 0,-1 0-1 0 0,0 1 0 0 0,0-1 1 0 0,0 1-1 0 0,-1 0 1 0 0,1-1-1 0 0,-1 1 1 0 0,1-1-1 0 0,-1 1 1 0 0,0 0-1 0 0,-1 0-92 0 0,3 17 454 0 0,6 30 280 0 0,-1-9-218 0 0,1 1 0 0 0,2-1 0 0 0,7 13-516 0 0,-12-43 158 0 0,1-1-1 0 0,0 1 0 0 0,4 5-157 0 0,2 2 218 0 0,-10-17-187 0 0,-1 0 0 0 0,1 1 1 0 0,0-1-1 0 0,0 0 0 0 0,0-1 1 0 0,0 1-1 0 0,0 0 0 0 0,0 0 1 0 0,0-1-1 0 0,3 2-31 0 0,14 11 208 0 0,-14-10-130 0 0,0 1-1 0 0,0-1 1 0 0,0-1 0 0 0,1 1-1 0 0,-1-1 1 0 0,3 1-78 0 0,-7-3 23 0 0,1 0 0 0 0,-1 0 0 0 0,1 0 0 0 0,-1-1 0 0 0,1 1 0 0 0,-1-1 0 0 0,1 1 0 0 0,-1-1 0 0 0,1 0 0 0 0,0 1 0 0 0,-1-1 0 0 0,1 0 0 0 0,0 0 0 0 0,-1 0 1 0 0,1 0-1 0 0,0-1 0 0 0,-1 1 0 0 0,1 0 0 0 0,0-1 0 0 0,-1 1 0 0 0,1-1 0 0 0,-1 1 0 0 0,1-1 0 0 0,-1 0 0 0 0,1 0 0 0 0,-1 1 0 0 0,1-2-23 0 0,37-27 439 0 0,14-35 351 0 0,-51 63-772 0 0,-1 0-1 0 0,0-1 0 0 0,0 1 1 0 0,1 0-1 0 0,-1 0 1 0 0,1 0-1 0 0,-1 0 0 0 0,1 0 1 0 0,-1 1-1 0 0,1-1 0 0 0,-1 0 1 0 0,1 1-18 0 0,12-8 305 0 0,-14 8-277 0 0,0-1 0 0 0,0 1 1 0 0,0 0-1 0 0,1-1 1 0 0,-1 1-1 0 0,0 0 1 0 0,0 0-1 0 0,1-1 1 0 0,-1 1-1 0 0,0 0 1 0 0,0 0-1 0 0,1-1 1 0 0,-1 1-1 0 0,0 0 0 0 0,1 0 1 0 0,-1 0-1 0 0,0 0 1 0 0,1-1-1 0 0,-1 1 1 0 0,0 0-1 0 0,1 0 1 0 0,-1 0-1 0 0,0 0 1 0 0,1 0-1 0 0,-1 0 0 0 0,1 0 1 0 0,-1 0-1 0 0,0 0 1 0 0,1 0-1 0 0,-1 0 1 0 0,1 0-29 0 0,2 11 663 0 0,3 7-469 0 0,6-1-216 0 0,0-1 0 0 0,2 0 0 0 0,0-1 0 0 0,1 0 0 0 0,0-1 0 0 0,1-1 0 0 0,7 4 22 0 0,-20-15-16 0 0,-1-1 0 0 0,1 1 0 0 0,-1-1-1 0 0,1 1 1 0 0,0-1 0 0 0,0 0 0 0 0,-1 0 0 0 0,1 0 0 0 0,0-1 0 0 0,0 1 0 0 0,0-1 0 0 0,0 0 0 0 0,0 1 0 0 0,0-1 0 0 0,0-1-1 0 0,0 1 1 0 0,0 0 0 0 0,1-1 16 0 0,2 0-34 0 0,0-1-1 0 0,0 0 1 0 0,0 0 0 0 0,0-1-1 0 0,0 0 1 0 0,0 0-1 0 0,3-2 35 0 0,-5 2-1 0 0,0 0-1 0 0,-1 0 1 0 0,1 0 0 0 0,0-1-1 0 0,-1 1 1 0 0,0-1 0 0 0,0 0-1 0 0,0 0 1 0 0,0 0 0 0 0,-1 0-1 0 0,1 0 1 0 0,-1-1 0 0 0,0 1-1 0 0,0-1 2 0 0,3-11 39 0 0,-1 0-1 0 0,0 0 0 0 0,0-10-38 0 0,4-15 148 0 0,-7 33-94 0 0,0 0 0 0 0,-1 0 0 0 0,0 0-1 0 0,-1 0 1 0 0,0 1 0 0 0,0-1 0 0 0,0 0 0 0 0,-1 0 0 0 0,0 1-1 0 0,-3-6-53 0 0,-6-27 315 0 0,10 33-277 0 0,-1 1 0 0 0,0 0 0 0 0,-1 0 0 0 0,1 0 0 0 0,-1 1 0 0 0,-1-2-38 0 0,-6-12 87 0 0,2 4-36 0 0,7 14-42 0 0,0-1 0 0 0,0 1 0 0 0,0-1-1 0 0,0 1 1 0 0,1-1 0 0 0,-1 1 0 0 0,0-1 0 0 0,1 1-1 0 0,-1-1 1 0 0,1 0 0 0 0,0 0 0 0 0,-1 1 0 0 0,1-1-1 0 0,0 0 1 0 0,0 1 0 0 0,0-1 0 0 0,0 0 0 0 0,0 0 0 0 0,1 1-1 0 0,-1-1 1 0 0,1-1-9 0 0,0-6-2264 0 0,-1 9-8774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6.4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9848 0 0,'1'5'57'0'0,"-1"-1"1"0"0,1 0 0 0 0,0 0 0 0 0,0 0 0 0 0,0 0-1 0 0,1 0 1 0 0,-1 0 0 0 0,1 0 0 0 0,0 0 0 0 0,1 1-58 0 0,-1-2 61 0 0,0 0 1 0 0,-1 1-1 0 0,1-1 1 0 0,-1 0 0 0 0,0 1-1 0 0,1-1 1 0 0,-2 1-1 0 0,1-1 1 0 0,0 1 0 0 0,-1-1-1 0 0,1 1 1 0 0,-1 0-1 0 0,0 0-61 0 0,-1 0 66 0 0,1 0-1 0 0,0 0 1 0 0,0 0-1 0 0,0-1 1 0 0,1 1-1 0 0,-1 0 1 0 0,1-1-1 0 0,0 1 1 0 0,0 0-1 0 0,1 1-65 0 0,3 9 100 0 0,8 54 79 0 0,-12-64-179 0 0,0 1 1 0 0,0-1-1 0 0,-1 0 1 0 0,1 1-1 0 0,-1-1 1 0 0,0 1-1 0 0,0-1 0 0 0,0 0 5 0 0,0-1 0 0 0,0 0 0 0 0,0 0 0 0 0,0 0 0 0 0,1 1 0 0 0,-1-1 0 0 0,1 0 0 0 0,0 0-1 0 0,0 0 1 0 0,0 0 0 0 0,0 0 0 0 0,1 1-5 0 0,-1-1 55 0 0,0 0 0 0 0,0 0 0 0 0,0 0 0 0 0,0 0 0 0 0,-1 0 0 0 0,1 0 0 0 0,-1 1 0 0 0,0-1 0 0 0,0 0 0 0 0,0 0 0 0 0,-1 1 0 0 0,1-1-55 0 0,-1 8 174 0 0,2-11-152 0 0,0 1 0 0 0,-1-1 1 0 0,1 0-1 0 0,-1 0 0 0 0,1 1 1 0 0,-1-1-1 0 0,1 0 0 0 0,-1 0 1 0 0,1 0-1 0 0,0 0 1 0 0,-1 0-1 0 0,1 0 0 0 0,-1 0 1 0 0,1 0-1 0 0,0 0 0 0 0,-1 0 1 0 0,1 0-1 0 0,-1 0 0 0 0,1 0 1 0 0,0 0-1 0 0,-1 0 0 0 0,1-1 1 0 0,0 1-23 0 0,13-3 79 0 0,-13 3-193 0 0,0-1 1 0 0,0 1 0 0 0,0-1-1 0 0,0 1 1 0 0,0-1-1 0 0,0 1 1 0 0,0-1-1 0 0,0 1 1 0 0,-1-1-1 0 0,1 0 1 0 0,0 1-1 0 0,0-1 1 0 0,-1 0-1 0 0,1 0 114 0 0,-1 1-75 0 0,2-2-8494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8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6016 0 0,'4'0'0'0'0,"2"0"0"0"0,7 0 0 0 0,-3-6 40 0 0,0 2-8 0 0,3 4 8 0 0,13-8-8 0 0,3-9-16 0 0,0 1 0 0 0,4-1 0 0 0,11 5 0 0 0,5 2 88 0 0,-3-1-8 0 0,-1 3 0 0 0,0-2 16 0 0,-8-3-104 0 0,-4 5 8 0 0,3 6-5016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6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1 9536 0 0,'1'0'20'0'0,"-1"0"0"0"0,0 0 0 0 0,0 0 0 0 0,1 0 1 0 0,-1 0-1 0 0,0 0 0 0 0,0 0 0 0 0,1 0 0 0 0,-1 0 0 0 0,0 0 0 0 0,0 0 1 0 0,1 0-1 0 0,-1 0 0 0 0,0 0 0 0 0,0 0 0 0 0,1 0 0 0 0,-1 0 1 0 0,0 0-1 0 0,0 0 0 0 0,1 1 0 0 0,-1-1 0 0 0,0 0 0 0 0,0 0 1 0 0,0 0-1 0 0,1 0 0 0 0,-1 1 0 0 0,0-1 0 0 0,0 0 0 0 0,0 0 1 0 0,1 0-1 0 0,-1 1 0 0 0,0-1 0 0 0,0 0 0 0 0,0 0 0 0 0,0 0 1 0 0,0 1-1 0 0,0-1 0 0 0,0 0 0 0 0,1 0 0 0 0,-1 1 0 0 0,0-1 1 0 0,0 0-1 0 0,0 0 0 0 0,0 1 0 0 0,0-1 0 0 0,0 0 0 0 0,0 1 1 0 0,0-1-1 0 0,0 0 0 0 0,0 0-20 0 0,1 10 512 0 0,0-7-377 0 0,-1 0 1 0 0,1 0-1 0 0,-1-1 1 0 0,0 1-1 0 0,0 0 1 0 0,0 0-1 0 0,0 0 1 0 0,0 3-136 0 0,-1-3 29 0 0,1 0 0 0 0,0 0 1 0 0,0 0-1 0 0,0 1 0 0 0,0-1 1 0 0,0 0-1 0 0,1 0 0 0 0,-1 0 1 0 0,1 0-1 0 0,0 0-29 0 0,17 31 142 0 0,-14-28-140 0 0,-1 0 1 0 0,1 0-1 0 0,-1 1 0 0 0,-1-1 1 0 0,1 1-1 0 0,-1 0 1 0 0,0 1-3 0 0,1 1 20 0 0,-1 0 0 0 0,1 0 0 0 0,1 0 1 0 0,0 0-1 0 0,0-1 0 0 0,3 5-20 0 0,-1-2 24 0 0,-5-8 9 0 0,1 1 0 0 0,-1 0 1 0 0,0 0-1 0 0,0 0 0 0 0,0 0 0 0 0,-1 0 0 0 0,1 3-33 0 0,-1-3 64 0 0,0 0 0 0 0,1 0 0 0 0,0 0-1 0 0,0-1 1 0 0,0 1 0 0 0,0 0 0 0 0,0 0 0 0 0,2 2-64 0 0,-1-3 9 0 0,-1 0 1 0 0,0 0 0 0 0,1 1-1 0 0,-1-1 1 0 0,0 0 0 0 0,-1 0-1 0 0,1 1 1 0 0,-1-1 0 0 0,1 0-1 0 0,-1 1 1 0 0,0-1 0 0 0,0 0-1 0 0,-1 1 1 0 0,1-1 0 0 0,-1 2-10 0 0,0 5 45 0 0,1-6-27 0 0,0-1-1 0 0,1 0 1 0 0,-1 0-1 0 0,1 1 1 0 0,-1-1-1 0 0,1 0 1 0 0,1 2-18 0 0,-1-3 19 0 0,0 0 0 0 0,0 1 0 0 0,-1-1 0 0 0,1 0 0 0 0,-1 1 0 0 0,1-1 0 0 0,-1 0 0 0 0,0 1 0 0 0,0-1 0 0 0,0 0 0 0 0,0 1 0 0 0,0-1 0 0 0,-1 1 0 0 0,1-1 0 0 0,-1 0 0 0 0,0 0 0 0 0,0 2-19 0 0,-8 19-1710 0 0,8-22-7152 0 0</inkml:trace>
  <inkml:trace contextRef="#ctx0" brushRef="#br0" timeOffset="1">0 255 7136 0 0,'0'0'553'0'0,"0"0"4"0"0,0 0-2 0 0,0 0-44 0 0,0 0-193 0 0,0 0-51 0 0,3-1 4 0 0,55-12 20 0 0,50-14-325 0 0,-22 5-14 0 0,-57 16-40 0 0,-1-1-1 0 0,1-2 1 0 0,0-1 88 0 0,-2 0-1327 0 0,-21 8-4954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7.1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6824 0 0,'3'53'1018'0'0,"-2"-38"-825"0"0,0 0 1 0 0,-1 0-1 0 0,0 0 1 0 0,-1 0-1 0 0,-3 11-193 0 0,3-13 331 0 0,0 0-1 0 0,0-1 1 0 0,1 1 0 0 0,1 0-1 0 0,0 0 1 0 0,3 11-331 0 0,0-5 469 0 0,2 0 0 0 0,0 0 0 0 0,1 0-469 0 0,1 1 407 0 0,-2-1 0 0 0,3 14-407 0 0,-8-29-58 0 0,1 0-1 0 0,-1 0 0 0 0,1 0 1 0 0,0 0-1 0 0,0-1 0 0 0,0 1 1 0 0,0 0-1 0 0,0-1 1 0 0,1 0-1 0 0,0 0 0 0 0,0 0 1 0 0,0 0-1 0 0,0 0 0 0 0,0 0 1 0 0,0-1-1 0 0,3 2 59 0 0,-5-3-268 0 0,1 0-8172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7.4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326 8 9240 0 0,'10'-3'682'0'0,"-10"3"-664"0"0,-1-1 0 0 0,1 1 0 0 0,0 0 0 0 0,0 0 0 0 0,0 0 0 0 0,0 0 0 0 0,0 0 0 0 0,0 0 0 0 0,0 0 0 0 0,0 0 1 0 0,0-1-1 0 0,0 1 0 0 0,0 0 0 0 0,0 0 0 0 0,0 0 0 0 0,0 0 0 0 0,0 0 0 0 0,0 0 0 0 0,-1 0 0 0 0,1 0 0 0 0,0 0 0 0 0,0 0 0 0 0,0 0 0 0 0,0 0 0 0 0,0 0 0 0 0,0 0 0 0 0,0-1 0 0 0,0 1 0 0 0,-1 0 0 0 0,1 0 0 0 0,0 0 0 0 0,0 0 0 0 0,0 0 1 0 0,0 0-1 0 0,0 0 0 0 0,0 0 0 0 0,0 0 0 0 0,0 0 0 0 0,-1 0 0 0 0,1 1 0 0 0,0-1 0 0 0,0 0 0 0 0,0 0 0 0 0,0 0 0 0 0,0 0 0 0 0,0 0 0 0 0,0 0 0 0 0,0 0 0 0 0,-1 0 0 0 0,1 0 0 0 0,0 0 0 0 0,0 0 0 0 0,0 0-18 0 0,-10-1 619 0 0,10 1-597 0 0,-1 0-1 0 0,1 0 1 0 0,0-1 0 0 0,-1 1-1 0 0,1 0 1 0 0,0 0-1 0 0,-1 0 1 0 0,1 0 0 0 0,0 0-1 0 0,-1 0 1 0 0,1 0 0 0 0,0 0-1 0 0,-1 0 1 0 0,1 0-1 0 0,-1 0 1 0 0,1 0 0 0 0,0 0-1 0 0,-1 0 1 0 0,1 0-1 0 0,0 0 1 0 0,-1 0 0 0 0,1 0-1 0 0,0 0 1 0 0,-1 0 0 0 0,1 0-1 0 0,0 1 1 0 0,-1-1-1 0 0,1 0 1 0 0,0 0 0 0 0,0 0-1 0 0,-1 1 1 0 0,1-1-1 0 0,0 0 1 0 0,0 0 0 0 0,-1 1-1 0 0,1-1 1 0 0,0 0-22 0 0,-1 1 14 0 0,1 0 0 0 0,-1 0 0 0 0,0-1-1 0 0,0 1 1 0 0,1 0 0 0 0,-1-1 0 0 0,0 1 0 0 0,0 0 0 0 0,0-1 0 0 0,0 1 0 0 0,0-1-1 0 0,1 0 1 0 0,-1 1 0 0 0,0-1 0 0 0,0 0 0 0 0,0 1 0 0 0,0-1 0 0 0,0 0-1 0 0,0 0 1 0 0,0 0 0 0 0,0 0 0 0 0,0 0 0 0 0,0 0 0 0 0,-1 0-14 0 0,-13 2 34 0 0,3 1-14 0 0,0 1 0 0 0,0 0 0 0 0,1 1 1 0 0,0 0-1 0 0,0 1 0 0 0,0 0 0 0 0,0 1 1 0 0,1 0-1 0 0,0 1 0 0 0,-7 7-20 0 0,-2 3 113 0 0,0 1 0 0 0,2 0 0 0 0,0 1 0 0 0,-11 19-113 0 0,23-31 44 0 0,1 0-1 0 0,0 1 1 0 0,1-1-1 0 0,-1 1 0 0 0,2 0 1 0 0,-1 1-44 0 0,-8 24 79 0 0,9-28-64 0 0,1 1 0 0 0,0-1 0 0 0,0 1 1 0 0,0 0-1 0 0,1 0 0 0 0,0-1 0 0 0,0 1 0 0 0,0 0 0 0 0,1 0 0 0 0,1 3-15 0 0,1 16 77 0 0,-2-20-63 0 0,1 0-1 0 0,-1 0 1 0 0,2 0-1 0 0,-1-1 1 0 0,0 1-1 0 0,1 0 0 0 0,0-1 1 0 0,0 0-1 0 0,1 0 1 0 0,0 0-1 0 0,0 0 1 0 0,0-1-1 0 0,0 1 1 0 0,0-1-1 0 0,1 0 1 0 0,0 0-1 0 0,0-1 1 0 0,0 0-1 0 0,0 1 0 0 0,1-2 1 0 0,2 2-14 0 0,11 6 52 0 0,-17-9-47 0 0,0 0 0 0 0,1 1 1 0 0,-1-1-1 0 0,0 0 0 0 0,1 0 1 0 0,0 0-1 0 0,-1 0 1 0 0,1-1-1 0 0,-1 1 0 0 0,1-1-5 0 0,21 1 30 0 0,0-1 1 0 0,19-3-31 0 0,27 0 1 0 0,-59 3-5 0 0,0-1 1 0 0,1-1 0 0 0,-1 0 0 0 0,0 0 0 0 0,-1-1-1 0 0,1 0 1 0 0,0-1 0 0 0,-1 0 0 0 0,7-4 3 0 0,-8 4-5 0 0,-6 3-124 0 0,0 0 0 0 0,0-1 0 0 0,0 1 0 0 0,-1-1 0 0 0,1 1-1 0 0,-1-1 1 0 0,1 0 0 0 0,-1 0 0 0 0,0 0 0 0 0,1 0 0 0 0,-1 0 0 0 0,0-1-1 0 0,-1 1 1 0 0,2-3 129 0 0,-1 2-8934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7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7528 0 0,'0'0'280'0'0,"16"11"793"0"0,-14 7-201 0 0,-1 1-208 0 0,5 15-390 0 0,-2 0-1 0 0,-1 0 1 0 0,-1 0-1 0 0,-3 16-273 0 0,1-31 118 0 0,-4 26 211 0 0,3-35-232 0 0,-1 0-1 0 0,2 0 1 0 0,0 1-1 0 0,0-1 1 0 0,1 2-97 0 0,0 17 166 0 0,-1-23-136 0 0,0 0 0 0 0,0 0-1 0 0,1 0 1 0 0,0 0 0 0 0,0 0-1 0 0,0-1 1 0 0,0 1 0 0 0,1 0-1 0 0,2 3-29 0 0,1 11 227 0 0,-5-19-216 0 0,0 0 0 0 0,0 0 1 0 0,0 1-1 0 0,0-1 0 0 0,1 0 0 0 0,-1 0 1 0 0,0 1-1 0 0,1-1 0 0 0,-1 0 0 0 0,1 0 1 0 0,-1 0-1 0 0,1 1 0 0 0,0-1 0 0 0,-1 0 1 0 0,1 0-1 0 0,0 0-11 0 0,6 10-1571 0 0,-7-11-6795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8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1 8336 0 0,'0'0'0'0'0,"1"0"0"0"0,-1 0 0 0 0,1 1 0 0 0,-1-1 0 0 0,1 0 0 0 0,-1 1 0 0 0,1-1 0 0 0,-1 0 0 0 0,1 1 0 0 0,-1-1 1 0 0,0 1-1 0 0,1-1 0 0 0,-1 1 0 0 0,1-1 0 0 0,-1 1 0 0 0,0-1 0 0 0,0 1 0 0 0,1-1 0 0 0,-1 1 0 0 0,0-1 0 0 0,0 1 0 0 0,0-1 0 0 0,1 1 1 0 0,-1-1-1 0 0,0 1 0 0 0,0 0 0 0 0,0-1 0 0 0,0 1 0 0 0,0-1 0 0 0,0 1 0 0 0,0 0 0 0 0,-1 25 13 0 0,1-20-4 0 0,-1 29 22 0 0,0-23-3 0 0,0 0 1 0 0,1 0-1 0 0,1 0 0 0 0,0 1 1 0 0,1-1-1 0 0,0 0 0 0 0,1 1-28 0 0,25 82 2726 0 0,0 20-2726 0 0,-26-104 181 0 0,-1-8-119 0 0,0 1 1 0 0,-1 0 0 0 0,0 0-1 0 0,1-1 1 0 0,-1 1 0 0 0,-1 0 0 0 0,1 0-1 0 0,0-1 1 0 0,-1 1 0 0 0,0 0-1 0 0,0-1 1 0 0,-1 3-63 0 0,-2 3 111 0 0,0 0-1 0 0,-1-1 1 0 0,0 1 0 0 0,0-1-111 0 0,-1 1 21 0 0,3-3-1583 0 0,3-5-6404 0 0</inkml:trace>
  <inkml:trace contextRef="#ctx0" brushRef="#br0" timeOffset="1">1 145 9944 0 0,'8'0'235'0'0,"0"0"0"0"0,1 1 0 0 0,-1 0 0 0 0,0 1 1 0 0,8 1-236 0 0,-11-2 51 0 0,-1-1 1 0 0,1 1 0 0 0,-1-1-1 0 0,1-1 1 0 0,-1 1-1 0 0,1-1 1 0 0,-1 1 0 0 0,0-1-1 0 0,1-1 1 0 0,-1 1 0 0 0,1-1-52 0 0,26-5 222 0 0,63-5 140 0 0,-50 5-345 0 0,23 0-17 0 0,-33 5-1533 0 0,-27 1-6159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8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2 187 9648 0 0,'4'-25'1096'0'0,"0"26"-313"0"0,-4-1-765 0 0,0 0 0 0 0,1 0 0 0 0,-1 0-1 0 0,0 0 1 0 0,0 0 0 0 0,1 0 0 0 0,-1 0 0 0 0,0 0 0 0 0,1 0 0 0 0,-1 0-1 0 0,0 0 1 0 0,0 0 0 0 0,1 0 0 0 0,-1 0 0 0 0,0 0 0 0 0,1 0-1 0 0,-1 0 1 0 0,0 0 0 0 0,0 1 0 0 0,1-1 0 0 0,-1 0 0 0 0,0 0-1 0 0,0 0 1 0 0,1 0 0 0 0,-1 1 0 0 0,0-1 0 0 0,0 0 0 0 0,0 0-1 0 0,1 0 1 0 0,-1 1 0 0 0,0-1 0 0 0,0 0 0 0 0,0 0 0 0 0,0 1 0 0 0,0-1-1 0 0,0 0 1 0 0,1 0 0 0 0,-1 1 0 0 0,0-1 0 0 0,0 0 0 0 0,0 1-1 0 0,0-1 1 0 0,0 0 0 0 0,0 0 0 0 0,0 1 0 0 0,0-1 0 0 0,0 0-1 0 0,0 1 1 0 0,0-1 0 0 0,0 0 0 0 0,0 0-18 0 0,-10 64 919 0 0,9 60-824 0 0,2-61 18 0 0,-6 48-113 0 0,1-35 21 0 0,4-68-19 0 0,1 0 0 0 0,-1 0 0 0 0,1 0 0 0 0,1 0 0 0 0,-1 0 0 0 0,2 0 1 0 0,1 5-3 0 0,-2-8 20 0 0,0 1 0 0 0,-1-1 0 0 0,0 0 0 0 0,0 1 0 0 0,0-1 0 0 0,0 1 0 0 0,-1-1 0 0 0,0 6-20 0 0,2-11 26 0 0,1 0 1 0 0,0 0 0 0 0,-1 0 0 0 0,1 0 0 0 0,0-1 0 0 0,-1 1 0 0 0,1-1 0 0 0,-1 1-1 0 0,1-1 1 0 0,-1 0 0 0 0,1 0 0 0 0,-1 0 0 0 0,1-1-27 0 0,1-6 20 0 0,-1 1 1 0 0,-1-1 0 0 0,1 1-1 0 0,-1-1 1 0 0,-1 0-1 0 0,0 0 1 0 0,0 0-1 0 0,0 0 1 0 0,-1 0 0 0 0,0-1-21 0 0,2-23 35 0 0,-1 18-21 0 0,-1-1-1 0 0,0 1 0 0 0,-1 0 1 0 0,0 0-1 0 0,-1-1 1 0 0,-4-10-14 0 0,3 11 2 0 0,2 7 2 0 0,1-1 0 0 0,0 0 0 0 0,0 0 1 0 0,0 1-1 0 0,1-1 0 0 0,0 0 0 0 0,2-6-4 0 0,2-32 22 0 0,2-35-17 0 0,-1 21-2 0 0,-6 55-6 0 0,1 0 0 0 0,-1 0 1 0 0,1-1-1 0 0,0 1 1 0 0,0 0-1 0 0,0 0 1 0 0,1 0-1 0 0,0 0 1 0 0,0 1-1 0 0,0-1 1 0 0,2-2 2 0 0,-1 1-5 0 0,0 1 0 0 0,-1-1 0 0 0,1 0 0 0 0,-1 0 0 0 0,-1 0 0 0 0,1 0 0 0 0,-1-1 1 0 0,0-1 4 0 0,0 2-22 0 0,1-1 1 0 0,-1 1 0 0 0,1 0 0 0 0,0 0 0 0 0,0 0 0 0 0,0 0 0 0 0,1 0 0 0 0,1-1 21 0 0,24-40-967 0 0,-25 46 875 0 0,1 0 0 0 0,0 1 0 0 0,-1-1 0 0 0,1 1 0 0 0,-1 0 0 0 0,1-1 0 0 0,0 2 0 0 0,-1-1 0 0 0,1 0 0 0 0,0 1 0 0 0,-1 0 0 0 0,2 0 92 0 0,26 9-330 0 0,0 1 0 0 0,7 5 330 0 0,-25-10-102 0 0,-1 1 0 0 0,0 0 0 0 0,0 1 0 0 0,-1 0 0 0 0,0 1 0 0 0,8 8 102 0 0,-7-5-106 0 0,5 4-83 0 0,-2 0 1 0 0,4 7 188 0 0,-15-18-51 0 0,0 1-1 0 0,0 0 1 0 0,-1 0-1 0 0,1 0 1 0 0,-1 0-1 0 0,-1 0 0 0 0,1 1 1 0 0,-1 0-1 0 0,1 4 52 0 0,-2-6 27 0 0,-1 0 0 0 0,1-1-1 0 0,-1 1 1 0 0,0 0 0 0 0,-1 0-1 0 0,1-1 1 0 0,-1 1 0 0 0,1 0-1 0 0,-2-1 1 0 0,1 1 0 0 0,0-1-1 0 0,-1 1 1 0 0,0-1 0 0 0,0 0-1 0 0,0 1 1 0 0,0-1 0 0 0,-1 0-1 0 0,0 0 1 0 0,0-1-1 0 0,0 1 1 0 0,0-1 0 0 0,0 1-1 0 0,-1-1 1 0 0,1 0 0 0 0,-1 0-1 0 0,0 0 1 0 0,-2 0-27 0 0,-14 9 180 0 0,0-2 1 0 0,0 0-1 0 0,-1-1 0 0 0,0-2 0 0 0,-8 2-180 0 0,-8 4 87 0 0,7 1 94 0 0,27-12-159 0 0,0 0-1 0 0,0 0 0 0 0,0-1 0 0 0,0 1 1 0 0,0-1-1 0 0,0 0 0 0 0,-1 0 0 0 0,1 0 1 0 0,-1 0-1 0 0,1-1 0 0 0,0 1 0 0 0,-1-1 1 0 0,1 0-1 0 0,-4 0-21 0 0,-54-4 360 0 0,40-7-2040 0 0,20 10-6065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9.3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0 8136 0 0,'0'1'7'0'0,"0"-1"0"0"0,0 1 0 0 0,1-1 1 0 0,-1 1-1 0 0,0 0 0 0 0,0-1 0 0 0,0 1 1 0 0,0-1-1 0 0,-1 1 0 0 0,1-1 0 0 0,0 1 1 0 0,0-1-1 0 0,0 1 0 0 0,0-1 0 0 0,0 1 1 0 0,-1-1-1 0 0,1 1 0 0 0,0-1 0 0 0,0 1 1 0 0,-1-1-1 0 0,1 0 0 0 0,0 1 0 0 0,-1-1 1 0 0,1 1-1 0 0,0-1 0 0 0,-1 0 0 0 0,1 1 1 0 0,-1-1-1 0 0,1 0 0 0 0,-1 0 0 0 0,1 1 1 0 0,0-1-1 0 0,-1 0 0 0 0,1 0 0 0 0,-1 0 1 0 0,1 1-1 0 0,-1-1 0 0 0,1 0 0 0 0,-1 0 1 0 0,0 0-1 0 0,1 0 0 0 0,-1 0 0 0 0,1 0 1 0 0,-1 0-1 0 0,1 0 0 0 0,-1 0 0 0 0,0 0-7 0 0,1 0 12 0 0,-1-1-1 0 0,1 1 1 0 0,-1 0-1 0 0,1 0 0 0 0,-1 0 1 0 0,1 0-1 0 0,-1 0 0 0 0,0 0 1 0 0,1 1-1 0 0,-1-1 0 0 0,1 0 1 0 0,-1 0-1 0 0,1 0 0 0 0,-1 0 1 0 0,1 1-1 0 0,-1-1 0 0 0,1 0 1 0 0,-1 0-1 0 0,1 1 1 0 0,-1-1-1 0 0,1 1 0 0 0,-1-1 1 0 0,1 0-1 0 0,0 1 0 0 0,-1-1 1 0 0,1 1-1 0 0,0-1 0 0 0,-1 1 1 0 0,1-1-1 0 0,0 1 0 0 0,0-1 1 0 0,-1 1-12 0 0,-8 34 238 0 0,6-26-238 0 0,0-1 0 0 0,1 1 0 0 0,-1 0 0 0 0,1 6 0 0 0,-6 19-22 0 0,-11 42-51 0 0,2 2 73 0 0,9-36-7 0 0,2-5 172 0 0,2 0 1 0 0,2 0 0 0 0,2 37-166 0 0,1-32 88 0 0,-1-32 5 0 0,1 0 0 0 0,1 0-1 0 0,0 0 1 0 0,0 0 0 0 0,4 9-93 0 0,4 17 125 0 0,-8-30-91 0 0,0 0 1 0 0,0 0-1 0 0,1-1 0 0 0,0 1 0 0 0,0-1 0 0 0,0 0 0 0 0,0 0 0 0 0,2 1-34 0 0,13 22 274 0 0,-16-25-239 0 0,0-1-1 0 0,0 1 1 0 0,1-1 0 0 0,0 1 0 0 0,-1-1-1 0 0,1 0 1 0 0,0 0 0 0 0,0 0 0 0 0,0 0-1 0 0,0-1 1 0 0,0 1 0 0 0,1-1-1 0 0,-1 0 1 0 0,0 0 0 0 0,1 0 0 0 0,-1 0-1 0 0,1-1 1 0 0,-1 1 0 0 0,1-1 0 0 0,-1 0-1 0 0,4 0-34 0 0,6-3-228 0 0,1-1 0 0 0,-1-1 0 0 0,0 0-1 0 0,0-1 1 0 0,0 0 228 0 0,4-5-7357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2:59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6520 0 0,'2'-1'103'0'0,"0"0"0"0"0,0 0 0 0 0,-1 0 0 0 0,1 0 0 0 0,1 0 1 0 0,-1 0-1 0 0,0 0 0 0 0,0 1 0 0 0,0-1 0 0 0,0 1 0 0 0,0-1 0 0 0,1 1 0 0 0,0 0-103 0 0,6-2 253 0 0,-6 3-161 0 0,0-1 1 0 0,0 1-1 0 0,1 0 0 0 0,-1 0 0 0 0,-1 0 1 0 0,1 0-1 0 0,0 0 0 0 0,0 1 0 0 0,0-1 1 0 0,1 2-93 0 0,70 63 269 0 0,-60-50-180 0 0,14 15 369 0 0,-1 1 0 0 0,19 30-458 0 0,-30-28 472 0 0,-14-29-392 0 0,0 1 1 0 0,0-2-1 0 0,0 1 0 0 0,1 0 1 0 0,-1 0-1 0 0,1-1 0 0 0,1 1 1 0 0,-1-1-1 0 0,3 3-80 0 0,-4-5 41 0 0,0 0 0 0 0,0 0 0 0 0,0 0 0 0 0,-1 0 0 0 0,1 0-1 0 0,0 0 1 0 0,-1 1 0 0 0,0-1 0 0 0,0 0 0 0 0,0 1 0 0 0,0-1 0 0 0,0 1 0 0 0,0-1 0 0 0,-1 1 0 0 0,1 0 0 0 0,-1-1-41 0 0,6 8 256 0 0,-5-10-219 0 0,-1 1 1 0 0,1-1-1 0 0,-1 1 0 0 0,1-1 1 0 0,-1 1-1 0 0,1 0 0 0 0,-1-1 1 0 0,0 1-1 0 0,1-1 0 0 0,-1 1 0 0 0,0 0 1 0 0,0-1-1 0 0,1 1 0 0 0,-1 0 1 0 0,0-1-1 0 0,0 1 0 0 0,0 0 1 0 0,0-1-1 0 0,0 1 0 0 0,0 0 1 0 0,0 0-38 0 0,0 15-1419 0 0,0-16-7002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0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370 412 8136 0 0,'-1'0'7'0'0,"0"1"-1"0"0,0-1 1 0 0,0 0 0 0 0,0 0 0 0 0,0 1 0 0 0,0-1 0 0 0,1 1-1 0 0,-1-1 1 0 0,0 0 0 0 0,0 1 0 0 0,0 0 0 0 0,0-1 0 0 0,1 1-1 0 0,-1-1 1 0 0,0 1 0 0 0,1 0 0 0 0,-1 0 0 0 0,0-1 0 0 0,1 1-1 0 0,-1 1-6 0 0,-13 23 278 0 0,3-4-67 0 0,-6 2-124 0 0,-1-1 0 0 0,-1 0 0 0 0,-1-2-1 0 0,0 0 1 0 0,-2-2 0 0 0,0 0 0 0 0,-19 11-87 0 0,-10 6 53 0 0,34-22 4 0 0,-1-1 1 0 0,0-1-1 0 0,-19 9-57 0 0,37-20 10 0 0,-1 0-1 0 0,1 0 1 0 0,-1 1-1 0 0,1-1 0 0 0,0 0 1 0 0,-1 0-1 0 0,1 1 0 0 0,0-1 1 0 0,-1 0-1 0 0,1 1 1 0 0,0-1-1 0 0,0 0 0 0 0,-1 1 1 0 0,1-1-1 0 0,0 1 0 0 0,0-1 1 0 0,0 0-1 0 0,-1 1 1 0 0,1-1-1 0 0,0 1 0 0 0,0-1 1 0 0,0 0-1 0 0,0 1 0 0 0,0-1 1 0 0,0 1-1 0 0,0-1 1 0 0,0 1-1 0 0,0-1 0 0 0,0 1 1 0 0,0-1-1 0 0,0 1-9 0 0,-1 4-879 0 0,1-5-5551 0 0</inkml:trace>
  <inkml:trace contextRef="#ctx0" brushRef="#br0" timeOffset="1">657 1 7632 0 0,'4'4'19'0'0,"1"-1"0"0"0,0 1 0 0 0,0-1 0 0 0,0 1 1 0 0,1-1-1 0 0,1 0-19 0 0,-2-1 22 0 0,-1 0 0 0 0,0 1 0 0 0,1-1 0 0 0,-1 1 0 0 0,0 0 0 0 0,0 0 0 0 0,-1 0 1 0 0,1 1-1 0 0,-1-1 0 0 0,3 4-22 0 0,11 20 65 0 0,-1 1 1 0 0,-1 0 0 0 0,-1 1-1 0 0,-2 1 1 0 0,0 0 0 0 0,-3 1-1 0 0,0 0 1 0 0,2 25-66 0 0,-1-16 51 0 0,-8-32-34 0 0,0 0 1 0 0,0 0 0 0 0,-1 0 0 0 0,0 0 0 0 0,0 0 0 0 0,-1 0 0 0 0,0 1-1 0 0,0 3-17 0 0,-1 35 472 0 0,1-40-377 0 0,1 0 0 0 0,-1 0 0 0 0,0 0 1 0 0,-1 0-1 0 0,0 0 0 0 0,-1 5-95 0 0,-5 23 394 0 0,6-29-321 0 0,0-1 0 0 0,0 1 0 0 0,0 0 0 0 0,-1-1 0 0 0,0 1 0 0 0,0-1 0 0 0,0 1 0 0 0,-1-1 0 0 0,0 0 0 0 0,-1 2-73 0 0,-1 0 51 0 0,-6 8 290 0 0,0-2 0 0 0,0 0 1 0 0,-9 7-342 0 0,12-12 217 0 0,-1 0 0 0 0,2 1 1 0 0,-1 0-1 0 0,1 0 0 0 0,-5 9-217 0 0,-2-10 178 0 0,6-4-84 0 0,8-4-90 0 0,0 0 1 0 0,0 1-1 0 0,0-1 0 0 0,0 0 0 0 0,-1 0 0 0 0,1 0 0 0 0,0 1 0 0 0,0-1 1 0 0,0 0-1 0 0,0 0 0 0 0,0 1 0 0 0,0-1 0 0 0,0 0 0 0 0,0 0 0 0 0,0 1 1 0 0,0-1-1 0 0,0 0 0 0 0,0 0 0 0 0,1 0 0 0 0,-1 1 0 0 0,0-1 0 0 0,0 0 1 0 0,0 0-1 0 0,0 0 0 0 0,0 1 0 0 0,0-1 0 0 0,0 0 0 0 0,1 0 0 0 0,-1 0 1 0 0,0 1-1 0 0,0-1 0 0 0,0 0 0 0 0,0 0 0 0 0,1 0 0 0 0,-1 0 0 0 0,0 0 1 0 0,0 0-5 0 0,1-1-1636 0 0,-1 1-6800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0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8840 0 0,'1'0'29'0'0,"1"0"0"0"0,-1 0 0 0 0,0 0 0 0 0,0 1 0 0 0,1-1 0 0 0,-1 0 0 0 0,0 1 0 0 0,0-1 0 0 0,1 1 0 0 0,-1-1-1 0 0,0 1 1 0 0,0-1 0 0 0,0 1 0 0 0,0 0 0 0 0,0 0 0 0 0,0-1 0 0 0,0 1 0 0 0,0 0 0 0 0,0 0 0 0 0,0 0-29 0 0,13 24 696 0 0,-5-6-267 0 0,-6-14-355 0 0,-1 0 1 0 0,0 1-1 0 0,0-1 1 0 0,-1 1 0 0 0,1-1-1 0 0,0 6-74 0 0,6 22 90 0 0,-1-8 62 0 0,0 0 1 0 0,-1 1-1 0 0,-2-1 1 0 0,1 14-153 0 0,4 25 494 0 0,-7-29-171 0 0,-2-30-263 0 0,0 0 1 0 0,1 0 0 0 0,-1 0-1 0 0,1 0 1 0 0,0 0 0 0 0,0 0-1 0 0,0 0 1 0 0,2 2-61 0 0,1 10 265 0 0,-3-16-238 0 0,-1 1 0 0 0,0-1 0 0 0,1 1 0 0 0,-1-1-1 0 0,0 1 1 0 0,1-1 0 0 0,0 0 0 0 0,-1 1 0 0 0,1-1 0 0 0,0 0 0 0 0,0 0 0 0 0,-1 1 0 0 0,2-1-27 0 0,-1 0 11 0 0,-1 0 2 0 0,1 0 1 0 0,-1 0-1 0 0,1-1 1 0 0,-1 1-1 0 0,1 0 1 0 0,-1-1-1 0 0,1 1 1 0 0,0 0-1 0 0,-1-1 1 0 0,1 1-1 0 0,0-1 1 0 0,-1 1-1 0 0,1-1 1 0 0,0 1-1 0 0,0-1 1 0 0,-1 0-1 0 0,1 1 1 0 0,0-1-1 0 0,0 0 1 0 0,0 0-1 0 0,-1 0 1 0 0,1 1-1 0 0,0-1 1 0 0,0 0-1 0 0,0 0 1 0 0,0 0-1 0 0,0 0 1 0 0,-1 0-1 0 0,1-1 1 0 0,0 1-1 0 0,0 0 1 0 0,0 0-1 0 0,0-1 1 0 0,-1 1-1 0 0,1 0 1 0 0,0-1-1 0 0,0 1-13 0 0,7-3-1753 0 0,-6 2-7084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8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368 16 4008 0 0,'0'-1'55'0'0,"0"0"1"0"0,0 1-1 0 0,-1-1 0 0 0,1 0 1 0 0,0 0-1 0 0,-1 0 1 0 0,1 1-1 0 0,-1-1 0 0 0,1 0 1 0 0,-1 1-1 0 0,1-1 1 0 0,-1 0-1 0 0,0 1 0 0 0,1-1 1 0 0,-1 1-1 0 0,0-1-55 0 0,1 1 18 0 0,0-1 0 0 0,0 1 0 0 0,0 0 0 0 0,0 0 0 0 0,-1 0 0 0 0,1 0-1 0 0,0-1 1 0 0,0 1 0 0 0,0 0 0 0 0,0 0 0 0 0,0 0 0 0 0,0 0 0 0 0,-1 0 0 0 0,1-1 0 0 0,0 1 0 0 0,0 0-1 0 0,0 0 1 0 0,0 0 0 0 0,0 0 0 0 0,-1 0 0 0 0,1 0 0 0 0,0 0 0 0 0,0 0 0 0 0,0 0 0 0 0,-1 0-1 0 0,1 0 1 0 0,0 0 0 0 0,0 0 0 0 0,0 0 0 0 0,-1 0 0 0 0,1 0 0 0 0,0 0 0 0 0,0 0 0 0 0,0 0 0 0 0,0 0-1 0 0,-1 0 1 0 0,1 0 0 0 0,0 0 0 0 0,0 0 0 0 0,0 0 0 0 0,-1 0 0 0 0,1 0 0 0 0,0 0 0 0 0,0 1 0 0 0,0-1-1 0 0,0 0 1 0 0,0 0 0 0 0,-1 0 0 0 0,1 0 0 0 0,0 0 0 0 0,0 1 0 0 0,0-1 0 0 0,0 0 0 0 0,0 0-1 0 0,0 0-17 0 0,-2 1 49 0 0,0 0 0 0 0,0-1 0 0 0,0 1 0 0 0,1-1 0 0 0,-1 0 0 0 0,0 0 0 0 0,0 0-1 0 0,0 1 1 0 0,0-2 0 0 0,0 1 0 0 0,-1 0-49 0 0,0 0 62 0 0,-14 0 202 0 0,8-1-203 0 0,1 1 0 0 0,-1 0 0 0 0,1 0 0 0 0,0 1 0 0 0,-1 0 0 0 0,1 1 1 0 0,0 0-1 0 0,0 0 0 0 0,-4 2-61 0 0,-11 9 193 0 0,1 1 0 0 0,0 1 0 0 0,1 0 0 0 0,-1 4-193 0 0,5-5 272 0 0,13-10-212 0 0,1 0 1 0 0,-1 0 0 0 0,1 1 0 0 0,0-1-1 0 0,0 1 1 0 0,0 0 0 0 0,0 0-1 0 0,1 0 1 0 0,0 1 0 0 0,0-1-1 0 0,0 3-60 0 0,-9 21 179 0 0,2-9-59 0 0,2 1 0 0 0,0 0-1 0 0,2 1 1 0 0,0 0-1 0 0,-1 19-119 0 0,-2 4 93 0 0,7-39-84 0 0,1 1-1 0 0,-1-1 1 0 0,1 1 0 0 0,1-1-1 0 0,-1 1 1 0 0,1-1 0 0 0,0 0-1 0 0,1 1 1 0 0,-1-1-1 0 0,1 0 1 0 0,1 0 0 0 0,-1 0-1 0 0,3 5-8 0 0,11 29 63 0 0,-15-34-57 0 0,1 0-1 0 0,0-1 1 0 0,1 1 0 0 0,-1-1 0 0 0,1 1 0 0 0,0-1 0 0 0,1 0 0 0 0,-1 0-1 0 0,1 0 1 0 0,0-1 0 0 0,0 1 0 0 0,1-1 0 0 0,-1 0 0 0 0,1 0 0 0 0,0-1-6 0 0,1 1 0 0 0,0 0 1 0 0,1-1-1 0 0,-1 0 1 0 0,1-1-1 0 0,0 1 1 0 0,0-1 0 0 0,-1-1-1 0 0,1 1 1 0 0,1-1-1 0 0,-1 0 1 0 0,0-1-1 0 0,6 0 0 0 0,-4 0-7 0 0,1-2 0 0 0,-1 1 0 0 0,1-1-1 0 0,-1-1 1 0 0,0 1 0 0 0,0-2-1 0 0,0 1 1 0 0,-1-1 0 0 0,1-1 0 0 0,-1 1-1 0 0,0-2 1 0 0,8-5 7 0 0,14-7-15 0 0,-28 16-112 0 0,1 0 0 0 0,-1 0 0 0 0,1 0 1 0 0,-1 0-1 0 0,0 0 0 0 0,0 0 0 0 0,0 0 0 0 0,0-1 1 0 0,0 1-1 0 0,1-3 127 0 0,-1 2-6268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0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50 7528 0 0,'1'-1'108'0'0,"-1"0"1"0"0,1 1-1 0 0,-1-1 1 0 0,0 0-1 0 0,1 0 1 0 0,-1 0-1 0 0,0 0 1 0 0,1 0 0 0 0,-1 0-1 0 0,0 0 1 0 0,0 0-1 0 0,0 0 1 0 0,0 0-1 0 0,0 0 1 0 0,0 0-1 0 0,0 0 1 0 0,0 0-1 0 0,0 0 1 0 0,-1 0-1 0 0,1 0 1 0 0,0 0-1 0 0,0 0 1 0 0,-1 0-1 0 0,1 0 1 0 0,-1 0 0 0 0,1 0-1 0 0,-1 1 1 0 0,1-1-1 0 0,-1 0 1 0 0,0 0-1 0 0,1 1 1 0 0,-1-1-1 0 0,0 0 1 0 0,0 1-1 0 0,0-1-108 0 0,1 0 483 0 0,0 1-43 0 0,-19-6 496 0 0,14 4-907 0 0,0 0-1 0 0,0 0 1 0 0,0 1 0 0 0,0 0 0 0 0,0 0-1 0 0,-1 0 1 0 0,1 1 0 0 0,0-1 0 0 0,0 1-1 0 0,-1 1 1 0 0,1-1 0 0 0,-4 1-29 0 0,-5 3 94 0 0,1 0 0 0 0,-1 0-1 0 0,-12 6-93 0 0,14-5 54 0 0,9-3-35 0 0,0 0 1 0 0,0 0-1 0 0,1-1 0 0 0,-1 2 1 0 0,1-1-1 0 0,-1 0 1 0 0,1 0-1 0 0,0 1 0 0 0,0-1 1 0 0,0 1-1 0 0,0 0 0 0 0,0 0 1 0 0,0-1-1 0 0,1 1 1 0 0,-1 0-1 0 0,1 0 0 0 0,0 1 1 0 0,0-1-1 0 0,0 0 0 0 0,1 0 1 0 0,-1 0-1 0 0,1 1 1 0 0,-1-1-1 0 0,1 0 0 0 0,0 1 1 0 0,1-1-1 0 0,-1 0 0 0 0,0 1 1 0 0,1-1-1 0 0,0 0 1 0 0,0 0-1 0 0,0 2-19 0 0,16 14 76 0 0,-2-2-36 0 0,90 138 257 0 0,-66-97 189 0 0,-39-56-454 0 0,0 1 1 0 0,0-1 0 0 0,0 0 0 0 0,0 0 0 0 0,0 1 0 0 0,0-1 0 0 0,-1 0 0 0 0,1 1 0 0 0,-1-1 0 0 0,0 0-1 0 0,0 0 1 0 0,1 0 0 0 0,-1 0 0 0 0,-1 0 0 0 0,1 0 0 0 0,0 1-33 0 0,0-2 48 0 0,-1 2-42 0 0,-1-1-1 0 0,1 0 1 0 0,-1-1-1 0 0,0 1 1 0 0,1 0-1 0 0,-1-1 1 0 0,0 0-1 0 0,0 1 1 0 0,0-1-1 0 0,0 0 1 0 0,0 0-1 0 0,0-1 1 0 0,0 1-1 0 0,-1-1 1 0 0,1 1-6 0 0,-9 1-39 0 0,7-1 16 0 0,0 0 1 0 0,-1 0-1 0 0,1-1 0 0 0,0 0 0 0 0,-1 0 1 0 0,1 0-1 0 0,0-1 0 0 0,-1 0 0 0 0,1 0 0 0 0,0 0 1 0 0,-1-1 22 0 0,-9-1-30 0 0,12 3-2002 0 0,3 0-7754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1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5920 0 0,'0'36'1458'0'0,"2"-1"0"0"0,1 0 0 0 0,2 1-1458 0 0,0 12 117 0 0,-1 0 0 0 0,-3 0 0 0 0,-1 0-1 0 0,-4 11-116 0 0,0 56 1193 0 0,4-85-2249 0 0,0-30-6730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1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75 8840 0 0,'3'0'12'0'0,"1"-1"1"0"0,0 0-1 0 0,-1 0 0 0 0,1 0 1 0 0,-1 0-1 0 0,0 0 1 0 0,1-1-1 0 0,-1 0 1 0 0,0 0-1 0 0,3-1-12 0 0,18-10 372 0 0,9 4 191 0 0,-21 6-268 0 0,0-1 0 0 0,0 0 0 0 0,4-3-295 0 0,-9 5 72 0 0,0-1-1 0 0,1 1 1 0 0,-1 0 0 0 0,1 0 0 0 0,0 1 0 0 0,-1 0 0 0 0,1 0 0 0 0,6 1-72 0 0,33-4 323 0 0,-42 3-320 0 0,0 1 0 0 0,0 0-1 0 0,0 0 1 0 0,0 0-1 0 0,-1 0 1 0 0,1 1 0 0 0,0 0-1 0 0,0 0 1 0 0,0 0 0 0 0,-1 1-1 0 0,1 0 1 0 0,-1 0 0 0 0,3 1-3 0 0,18 7-68 0 0,-24-10 13 0 0,-1 0 1 0 0,1 1-1 0 0,0-1 1 0 0,0 0-1 0 0,0 1 1 0 0,-1-1-1 0 0,1 1 1 0 0,0-1-1 0 0,-1 1 1 0 0,1-1-1 0 0,-1 1 1 0 0,1 0-1 0 0,0-1 1 0 0,-1 1-1 0 0,0 0 0 0 0,1 0 1 0 0,-1-1-1 0 0,1 1 1 0 0,-1 0-1 0 0,0 0 1 0 0,1-1-1 0 0,-1 1 1 0 0,0 0-1 0 0,0 0 1 0 0,0 0-1 0 0,0 0 1 0 0,0 0-1 0 0,0-1 1 0 0,0 1-1 0 0,0 1 55 0 0,0 0-7165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2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69 7232 0 0,'0'1'5'0'0,"0"-1"0"0"0,0 0 0 0 0,0 0 0 0 0,0 1 0 0 0,0-1 0 0 0,0 0 0 0 0,0 0 0 0 0,0 1 0 0 0,0-1 0 0 0,0 0 0 0 0,0 0 0 0 0,1 1 0 0 0,-1-1 0 0 0,0 0 0 0 0,0 0 0 0 0,0 1 0 0 0,0-1 0 0 0,1 0 0 0 0,-1 0 0 0 0,0 0 0 0 0,0 0 0 0 0,0 1 0 0 0,1-1 0 0 0,-1 0 0 0 0,0 0 0 0 0,0 0 0 0 0,0 0 0 0 0,1 0 0 0 0,-1 0 0 0 0,0 0 0 0 0,0 0 0 0 0,1 1 0 0 0,-1-1 0 0 0,0 0 0 0 0,1 0-5 0 0,12-2 395 0 0,11-9 265 0 0,-20 8-594 0 0,0 1-1 0 0,0-1 1 0 0,1 1-1 0 0,-1 0 0 0 0,1 0 1 0 0,-1 0-1 0 0,1 0 1 0 0,4 0-66 0 0,15-6 54 0 0,-13 4-39 0 0,1 0 0 0 0,0 1 0 0 0,1 0 0 0 0,-1 1 0 0 0,0 1 0 0 0,1 0 0 0 0,-1 0 0 0 0,1 2-15 0 0,4-2 2 0 0,-1 0 0 0 0,1 0 0 0 0,15-5-2 0 0,-24 4-283 0 0,0 0-1 0 0,1 0 0 0 0,-1 1 1 0 0,9 0 283 0 0,5 2-5744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2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1 602 5320 0 0,'0'1'19'0'0,"1"0"1"0"0,-1-1 0 0 0,1 0-1 0 0,-1 1 1 0 0,1-1-1 0 0,0 1 1 0 0,-1-1 0 0 0,1 1-1 0 0,-1-1 1 0 0,1 0-1 0 0,0 0 1 0 0,-1 1 0 0 0,1-1-1 0 0,0 0 1 0 0,0 0-1 0 0,-1 0 1 0 0,1 0-1 0 0,0 0 1 0 0,-1 0 0 0 0,1 0-1 0 0,0 0 1 0 0,0 0-1 0 0,-1 0 1 0 0,1 0 0 0 0,0 0-1 0 0,-1 0 1 0 0,1 0-1 0 0,0-1-19 0 0,1 0 112 0 0,-1 0-1 0 0,1 0 0 0 0,0 0 0 0 0,-1 0 0 0 0,1-1 1 0 0,-1 1-1 0 0,0 0 0 0 0,1-1 0 0 0,-1 1 0 0 0,0-1 0 0 0,0 0-111 0 0,4-4 387 0 0,-1-1 0 0 0,-1 0 0 0 0,0 0-1 0 0,0 0 1 0 0,1-4-387 0 0,23-68 1117 0 0,-6 18 141 0 0,0-12-1258 0 0,-16 51 170 0 0,-1 7-13 0 0,0-1 0 0 0,0 0 1 0 0,1 1-1 0 0,1 0 0 0 0,1 0 0 0 0,5-8-157 0 0,21-38 421 0 0,-24 42-205 0 0,1 0 1 0 0,1 1 0 0 0,0 0 0 0 0,9-10-217 0 0,9-1 399 0 0,-29 29-393 0 0,0 0 0 0 0,1 0 1 0 0,-1-1-1 0 0,0 1 1 0 0,0 0-1 0 0,1 0 0 0 0,-1-1 1 0 0,0 1-1 0 0,1 0 1 0 0,-1 0-1 0 0,0 0 1 0 0,1-1-1 0 0,-1 1 0 0 0,0 0 1 0 0,1 0-1 0 0,-1 0 1 0 0,0 0-1 0 0,1 0 1 0 0,-1 0-1 0 0,0 0 0 0 0,1 0 1 0 0,-1 0-1 0 0,1 0 1 0 0,-1 0-1 0 0,0 0 0 0 0,1 0 1 0 0,-1 0-1 0 0,0 0 1 0 0,1 0-1 0 0,-1 0 1 0 0,0 0-1 0 0,1 1 0 0 0,-1-1 1 0 0,0 0-1 0 0,1 0 1 0 0,-1 0-1 0 0,0 1-6 0 0,5 12 167 0 0,-2-1-106 0 0,3 3-35 0 0,-1-1 0 0 0,-1 1 0 0 0,0 0 0 0 0,0 1 1 0 0,-2-1-1 0 0,1 7-26 0 0,4 29 35 0 0,-2-24-29 0 0,-2-11-4 0 0,-1 0 1 0 0,2-1 0 0 0,0 1-1 0 0,1-1 1 0 0,1 0-1 0 0,5 10-2 0 0,-6-13 2 0 0,0-1 0 0 0,-1 1 0 0 0,-1 0 1 0 0,1 2-3 0 0,1 3 1 0 0,12 31-8 0 0,-16-43-163 0 0,-1 0 0 0 0,1 0 0 0 0,-1 0 0 0 0,0 0 0 0 0,0 0 0 0 0,0 0 0 0 0,-1 0 0 0 0,1 0 0 0 0,-1-1 1 0 0,-1 1-1 0 0,1 0 170 0 0,0-4-9300 0 0</inkml:trace>
  <inkml:trace contextRef="#ctx0" brushRef="#br0" timeOffset="1">26 304 9536 0 0,'0'0'0'0'0,"0"0"0"0"0,14-6 0 0 0,9 0 184 0 0,4 1 0 0 0,-3 10 8 0 0,5-20 0 0 0,-2 3-96 0 0,-6 10 0 0 0,1 4 8 0 0,11-15-8 0 0,-8 1-72 0 0,-4 2 8 0 0,-5 10-8 0 0,9-13 0 0 0,2 3-40 0 0,-11 0 8 0 0,-16 10-8072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2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4512 0 0,'0'0'42'0'0,"1"-1"0"0"0,0 1 1 0 0,-1 0-1 0 0,1 0 0 0 0,0 0 0 0 0,-1 0 1 0 0,1 0-1 0 0,-1 0 0 0 0,1 1 1 0 0,0-1-1 0 0,-1 0 0 0 0,1 0 0 0 0,0 0 1 0 0,-1 1-1 0 0,1-1 0 0 0,-1 0 0 0 0,1 0 1 0 0,-1 1-1 0 0,1-1 0 0 0,-1 1 0 0 0,1-1 1 0 0,-1 0-1 0 0,1 1 0 0 0,-1-1 1 0 0,1 1-1 0 0,-1-1 0 0 0,0 1 0 0 0,1-1 1 0 0,-1 1-1 0 0,0 0 0 0 0,1-1 0 0 0,-1 1 1 0 0,0-1-1 0 0,0 1 0 0 0,0 0 0 0 0,1-1 1 0 0,-1 1-1 0 0,0-1 0 0 0,0 1 1 0 0,0 0-1 0 0,0-1 0 0 0,0 1 0 0 0,0 0 1 0 0,0 0-43 0 0,3 14 669 0 0,2 4-236 0 0,0 1 0 0 0,-1-1 0 0 0,-1 1 0 0 0,-1 2-433 0 0,1 1 136 0 0,1 0 0 0 0,5 19-136 0 0,-5-27 101 0 0,0 0 1 0 0,-1 0-1 0 0,-1 0 0 0 0,0 0 1 0 0,-1 13-102 0 0,-1-24 69 0 0,-1 0 0 0 0,2 1 0 0 0,-1-1 1 0 0,0 0-1 0 0,1 0 0 0 0,0 1 0 0 0,0-1 0 0 0,0 0 1 0 0,0 0-1 0 0,1 0 0 0 0,1 2-69 0 0,-2-2 140 0 0,-1-1-1 0 0,1 1 1 0 0,0 0 0 0 0,-1-1 0 0 0,1 1-1 0 0,-1 0 1 0 0,0-1 0 0 0,-1 1-1 0 0,1 1-139 0 0,-1 7 639 0 0,1-11-471 0 0,0-1-1 0 0,12 6 245 0 0,-11-5-406 0 0,0 0 0 0 0,-1-1 0 0 0,1 1 0 0 0,0-1 0 0 0,-1 1 0 0 0,1-1 0 0 0,0 1 0 0 0,0-1 0 0 0,0 1 0 0 0,-1-1 0 0 0,1 1 0 0 0,0-1 0 0 0,0 0 0 0 0,0 0 0 0 0,0 0 0 0 0,0 1 0 0 0,0-1 0 0 0,0 0 0 0 0,0 0 0 0 0,-1 0 0 0 0,1 0 0 0 0,1 0-6 0 0,43-8 238 0 0,-26 5-147 0 0,1 0 0 0 0,-1-1-1 0 0,11-5-90 0 0,94-31 234 0 0,-90 29-182 0 0,-26 9-36 0 0,0-1-1 0 0,0 1 1 0 0,0-1 0 0 0,-1-1-1 0 0,5-2-15 0 0,98-57-1682 0 0,-105 60-7094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3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384 94 7024 0 0,'1'0'21'0'0,"-1"0"0"0"0,1 0 0 0 0,0 0 0 0 0,-1 0 0 0 0,1 0 0 0 0,-1-1 0 0 0,1 1 0 0 0,-1 0 0 0 0,1 0 0 0 0,-1 0 0 0 0,1-1 1 0 0,-1 1-1 0 0,1 0 0 0 0,-1 0 0 0 0,1-1 0 0 0,-1 1 0 0 0,1 0 0 0 0,-1-1 0 0 0,0 1 0 0 0,1 0 0 0 0,-1-1 0 0 0,1 1 0 0 0,-1-1 0 0 0,0 1 0 0 0,0-1 0 0 0,1 1 0 0 0,-1-1 1 0 0,0 1-1 0 0,0-1 0 0 0,1 1 0 0 0,-1-1 0 0 0,0 1 0 0 0,0-1 0 0 0,0 1 0 0 0,0-1 0 0 0,0 0 0 0 0,0 1 0 0 0,0-1 0 0 0,0 0-21 0 0,-5-26 1449 0 0,3 12-879 0 0,1 14-525 0 0,1 0 0 0 0,0-1 1 0 0,-1 1-1 0 0,1 0 1 0 0,0 0-1 0 0,-1 0 0 0 0,0 0 1 0 0,1 0-1 0 0,-1-1 1 0 0,1 1-1 0 0,-1 0 0 0 0,0 0 1 0 0,0 1-1 0 0,0-1 1 0 0,0 0-1 0 0,0 0 0 0 0,0 0 1 0 0,0 0-1 0 0,0 1 1 0 0,0-1-1 0 0,0 1 0 0 0,0-1 1 0 0,-1 0-46 0 0,-26-9 322 0 0,16 8-201 0 0,1 1 0 0 0,-1 1 0 0 0,0 0-1 0 0,0 0 1 0 0,0 1-121 0 0,-19 0 164 0 0,23-1-135 0 0,1 0-1 0 0,0 1 1 0 0,0 0-1 0 0,-1 0 1 0 0,1 0-1 0 0,0 1 1 0 0,0 0-1 0 0,0 1 1 0 0,0 0-1 0 0,1 0 1 0 0,-4 2-29 0 0,-18 2 138 0 0,25-7-105 0 0,1 0 0 0 0,-1 0 0 0 0,0 1 0 0 0,1-1 0 0 0,-1 1 0 0 0,1 0 0 0 0,-1 0 0 0 0,1 0-1 0 0,-1 0 1 0 0,1 0 0 0 0,0 0 0 0 0,0 1 0 0 0,-1-1 0 0 0,1 1 0 0 0,0 0 0 0 0,0 0-33 0 0,-43 47 769 0 0,45-47-762 0 0,-1-1-1 0 0,0 1 1 0 0,0-1 0 0 0,1 1-1 0 0,-1-1 1 0 0,0 1-1 0 0,1-1 1 0 0,0 1 0 0 0,-1-1-1 0 0,1 1 1 0 0,0 0-1 0 0,0-1 1 0 0,0 1 0 0 0,0-1-1 0 0,0 2-6 0 0,3 30 133 0 0,-2-20-31 0 0,1-7-79 0 0,0 1 0 0 0,0 0 0 0 0,1 0 0 0 0,-1-1 0 0 0,2 0 0 0 0,-1 1 0 0 0,1-1 0 0 0,0 0 0 0 0,0-1 0 0 0,2 3-23 0 0,3 5 24 0 0,6 5 22 0 0,0 0-1 0 0,0-2 1 0 0,2 0-1 0 0,0 0 1 0 0,13 8-46 0 0,-5-4 65 0 0,-1 2 1 0 0,11 12-66 0 0,-11-10 9 0 0,-18-19-7 0 0,0 0 0 0 0,0 1 0 0 0,-1 0 1 0 0,1 0-1 0 0,-2 1 0 0 0,1-1 0 0 0,0 1 1 0 0,0 2-3 0 0,-2-1 0 0 0,-2-8 0 0 0,-1 1 1 0 0,0-1-1 0 0,1 1 0 0 0,-1-1 1 0 0,0 1-1 0 0,0 0 0 0 0,0-1 0 0 0,1 1 1 0 0,-1-1-1 0 0,0 1 0 0 0,0 0 1 0 0,0-1-1 0 0,0 1 0 0 0,0-1 1 0 0,0 1-1 0 0,0 0 0 0 0,0-1 0 0 0,0 1 1 0 0,-1-1-1 0 0,1 1 0 0 0,0-1 1 0 0,0 1-1 0 0,0 0 0 0 0,-1-1 1 0 0,1 1-1 0 0,-1 1 8 0 0,1 0 1 0 0,-1 0-1 0 0,1 0 1 0 0,-1-1-1 0 0,0 1 1 0 0,0 0-1 0 0,0 0 1 0 0,0-1-1 0 0,0 1 1 0 0,0 0-1 0 0,0-1 1 0 0,0 0-1 0 0,-1 1 1 0 0,1-1-1 0 0,0 1 1 0 0,-1-1-1 0 0,0 0 1 0 0,1 0-1 0 0,-1 0 1 0 0,1 0-1 0 0,-1 0 1 0 0,0 0-1 0 0,0-1 1 0 0,0 1-1 0 0,1-1 1 0 0,-2 1-9 0 0,-18 5 55 0 0,1-1 1 0 0,-1-1-1 0 0,1 0 1 0 0,-1-2-1 0 0,0 0 0 0 0,0-2 1 0 0,-12-1-56 0 0,-14-5 227 0 0,2 0-47 0 0,44 6-177 0 0,-1 0 3 0 0,0 0 1 0 0,1 0-1 0 0,-1 0 1 0 0,0 0-1 0 0,1 0 0 0 0,-1-1 1 0 0,0 1-1 0 0,0-1 1 0 0,1 1-1 0 0,-1-1 0 0 0,1 1 1 0 0,-1-1-1 0 0,1 0 0 0 0,-1 0 1 0 0,1 0-1 0 0,-1 0 1 0 0,1 0-1 0 0,-1 0 0 0 0,1 0 1 0 0,0 0-1 0 0,0 0 1 0 0,0-1-1 0 0,0 1 0 0 0,0-1 1 0 0,0 1-1 0 0,0 0 1 0 0,0-2-7 0 0,0 2-214 0 0,0-1 0 0 0,0 0 0 0 0,1 1 1 0 0,-1-1-1 0 0,1 0 0 0 0,-1 0 0 0 0,1 0 1 0 0,0 0-1 0 0,0 0 0 0 0,0-1 214 0 0,0 1-9854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3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333 35 7024 0 0,'1'-1'79'0'0,"1"1"0"0"0,0-1 0 0 0,-1 1 1 0 0,1-1-1 0 0,0 0 0 0 0,-1 1 0 0 0,1-1 0 0 0,-1 0 1 0 0,1 0-1 0 0,-1 0 0 0 0,0 0 0 0 0,1-1-79 0 0,-2 2 51 0 0,0-1 0 0 0,1 1 0 0 0,-1-1 0 0 0,1 1 1 0 0,-1-1-1 0 0,1 1 0 0 0,0-1 0 0 0,-1 1 0 0 0,1 0 0 0 0,-1-1 0 0 0,1 1 0 0 0,0 0 0 0 0,-1-1 0 0 0,1 1 0 0 0,0 0 0 0 0,-1 0 1 0 0,1 0-1 0 0,0 0 0 0 0,-1-1 0 0 0,1 1 0 0 0,0 0 0 0 0,-1 0 0 0 0,1 0 0 0 0,0 1 0 0 0,0-1 0 0 0,0 0-51 0 0,-3-2 200 0 0,0 0-1 0 0,0 1 0 0 0,0-1 1 0 0,-1 1-1 0 0,1-1 0 0 0,0 1 1 0 0,0 0-1 0 0,-1 0 0 0 0,1 0 0 0 0,-1 0 1 0 0,1 1-1 0 0,-1-1 0 0 0,1 1 1 0 0,-1-1-1 0 0,1 1 0 0 0,-1 0 1 0 0,0 0-1 0 0,1 0 0 0 0,-1 0 0 0 0,-2 1-199 0 0,-5-1 46 0 0,-7-1 231 0 0,12 1-217 0 0,0-1 0 0 0,0 1 0 0 0,0 0 0 0 0,0 0 0 0 0,0 1 0 0 0,0-1 0 0 0,0 1 0 0 0,0 0 0 0 0,0 1-1 0 0,0-1 1 0 0,1 1 0 0 0,-1 0 0 0 0,0 0 0 0 0,-3 3-60 0 0,-15 5 282 0 0,3-3-72 0 0,3 2 21 0 0,15-8-225 0 0,1-1 0 0 0,-1 1 0 0 0,1 0 0 0 0,-1 0 0 0 0,1 0 0 0 0,-1 0 0 0 0,1 0 0 0 0,-1 0 0 0 0,1 0 0 0 0,0 0 0 0 0,-1 0 0 0 0,1 1 0 0 0,0-1 0 0 0,0 0 0 0 0,0 1 0 0 0,0-1 0 0 0,0 1 0 0 0,1-1 0 0 0,-1 1 0 0 0,0 1-6 0 0,-11 11 43 0 0,11-13-41 0 0,0 0 0 0 0,0 0 1 0 0,0 0-1 0 0,1-1 0 0 0,-1 1 0 0 0,0 0 1 0 0,0 0-1 0 0,0 1 0 0 0,1-1 0 0 0,-1 0 1 0 0,1 0-1 0 0,-1 0 0 0 0,1 0 1 0 0,-1 1-3 0 0,-3 9 6 0 0,0 1 1 0 0,-1-1 0 0 0,-1 0 0 0 0,-2 3-7 0 0,2-3 5 0 0,0 0 0 0 0,1 0-1 0 0,0 0 1 0 0,-2 9-5 0 0,-6 41 2 0 0,6-29-1 0 0,-1-1 0 0 0,-2 4-1 0 0,7-25 2 0 0,1 0 0 0 0,1 0 0 0 0,0 0 0 0 0,0 0 0 0 0,0 0 0 0 0,2 0 0 0 0,-1 1-2 0 0,1 8-15 0 0,-2-5 11 0 0,0 21-103 0 0,1-33 99 0 0,0-1 1 0 0,0 0 0 0 0,0 1 0 0 0,0-1 0 0 0,0 0 0 0 0,0 1 0 0 0,1-1-1 0 0,-1 0 1 0 0,0 1 0 0 0,1-1 0 0 0,-1 0 0 0 0,1 0 0 0 0,0 1-1 0 0,-1-1 1 0 0,1 0 0 0 0,0 0 0 0 0,0 0 0 0 0,0 1 7 0 0,1-1-5 0 0,-1 0 1 0 0,0 0-1 0 0,1 1 0 0 0,-1-1 1 0 0,0 0-1 0 0,0 1 0 0 0,0-1 1 0 0,0 1-1 0 0,0-1 1 0 0,1 2 4 0 0,-2-1-3 0 0,1-1 0 0 0,0 0 0 0 0,-1 1 1 0 0,1-1-1 0 0,0 0 0 0 0,0 0 0 0 0,0 1 0 0 0,0-1 1 0 0,0 0-1 0 0,0 0 0 0 0,0 0 0 0 0,0 0 1 0 0,1 0-1 0 0,-1-1 0 0 0,0 1 0 0 0,1 0 1 0 0,-1 0-1 0 0,0-1 3 0 0,13 5-9 0 0,-11-4 9 0 0,-1 0 0 0 0,0 0 0 0 0,0-1 0 0 0,1 1 0 0 0,-1-1 0 0 0,1 1 1 0 0,-1-1-1 0 0,0 0 0 0 0,1 0 0 0 0,-1 0 0 0 0,1 0 0 0 0,-1 0 0 0 0,2-1 0 0 0,32-6 27 0 0,-16 2 114 0 0,0 0 0 0 0,17-6-141 0 0,-26 7 55 0 0,1 1 0 0 0,0 0 0 0 0,9-1-55 0 0,-8 2 41 0 0,0 0 1 0 0,-1-1 0 0 0,6-2-42 0 0,14-12-2002 0 0,-31 17-7764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04.0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9344 0 0,'15'-4'351'0'0,"-14"3"-305"0"0,0 1 1 0 0,-1-1-1 0 0,1 1 0 0 0,0-1 1 0 0,0 1-1 0 0,0 0 1 0 0,0-1-1 0 0,0 1 0 0 0,0 0 1 0 0,0 0-1 0 0,0 0 0 0 0,0-1 1 0 0,0 1-1 0 0,0 0 0 0 0,1 1-46 0 0,4-1 195 0 0,0 0 0 0 0,1-1 0 0 0,-1 1-1 0 0,0-1 1 0 0,0 0 0 0 0,0-1 0 0 0,0 1-1 0 0,0-1 1 0 0,1-1-195 0 0,-1 1 33 0 0,1 0 0 0 0,0 0 0 0 0,0 0 0 0 0,-1 1 0 0 0,1 0 0 0 0,0 1-1 0 0,0-1 1 0 0,0 1-33 0 0,0 1 3 0 0,0-1 1 0 0,0-1-1 0 0,0 1 0 0 0,0-1 0 0 0,3-1-3 0 0,31-2 18 0 0,-19 5-131 0 0,-14-1-44 0 0,-1 0-1 0 0,1 0 1 0 0,-1 1-1 0 0,1 0 1 0 0,-1 1 0 0 0,0-1-1 0 0,1 1 1 0 0,-1 1-1 0 0,0-1 158 0 0,-4 0-7798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0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9648 0 0,'0'0'592'0'0,"0"0"0"0"0,0 0 0 0 0,0 0 46 0 0,0 0 114 0 0,0 0-245 0 0,0 0-88 0 0,0 0-78 0 0,0 0-16 0 0,0 0-1 0 0,0 0 6 0 0,0 0-13 0 0,0 0 0 0 0,0 0-1 0 0,0 0-44 0 0,0 0-2256 0 0,0 0-8234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8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6632 0 0,'28'-5'400'0'0,"1"-19"2"0"0,-10 5-110 0 0,-4 9-184 0 0,-1 0 0 0 0,1 1-1 0 0,1 0 1 0 0,0 1 0 0 0,0 1-1 0 0,0 1 1 0 0,1 0-1 0 0,0 1 1 0 0,0 1 0 0 0,0 0-1 0 0,13 0-107 0 0,-6 0-69 0 0,-3 1-159 0 0,-1 0-1 0 0,1 1 1 0 0,0 1 0 0 0,11 1 228 0 0,-25 1-5672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0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292 1 6224 0 0,'0'0'912'0'0,"0"0"-2"0"0,0 0-2 0 0,0 0-66 0 0,0 0-300 0 0,0 0-66 0 0,0 0-1 0 0,0 0-32 0 0,0 0-142 0 0,0 0-30 0 0,0 0-1 0 0,-6 1-38 0 0,-1 2-189 0 0,-2 0 3 0 0,-1 0 0 0 0,1-1 0 0 0,0 0 0 0 0,-8 1-46 0 0,-35 5 82 0 0,39-5-62 0 0,0-1-1 0 0,0 0 0 0 0,0-1 1 0 0,0 0-1 0 0,-1-1 1 0 0,-6-1-20 0 0,17 1 15 0 0,1 0 1 0 0,-1 0 0 0 0,1 0-1 0 0,-1 1 1 0 0,1-1 0 0 0,-1 1-1 0 0,1-1 1 0 0,-1 1 0 0 0,1 0-1 0 0,0 0 1 0 0,-2 1-16 0 0,1-1 38 0 0,0 0-1 0 0,0 0 1 0 0,0 0 0 0 0,0 0-1 0 0,0 0 1 0 0,0-1-1 0 0,-1 1 1 0 0,1-1-38 0 0,2 0 7 0 0,1 0-1 0 0,-1 0 1 0 0,1 0-1 0 0,-1 0 1 0 0,1 0 0 0 0,-1 1-1 0 0,1-1 1 0 0,-1 0 0 0 0,1 0-1 0 0,-1 0 1 0 0,1 1-1 0 0,-1-1 1 0 0,1 0 0 0 0,-1 1-1 0 0,1-1 1 0 0,0 0 0 0 0,-1 1-1 0 0,1-1 1 0 0,0 1-1 0 0,-1-1 1 0 0,1 0 0 0 0,0 1-1 0 0,-1-1 1 0 0,1 1 0 0 0,0-1-1 0 0,0 1 1 0 0,0 0-7 0 0,-4 20 99 0 0,9 25-25 0 0,25 55 10 0 0,-9-34-33 0 0,8 10 22 0 0,-21-59-67 0 0,0 0 0 0 0,-2 0-1 0 0,0 1 1 0 0,-2 0 0 0 0,1 4-6 0 0,15 103-6 0 0,-18-108-2 0 0,-1 0 1 0 0,-1 13 7 0 0,0-26-1 0 0,0 30-30 0 0,-3-37-1764 0 0,2 2-7099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1.2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0 170 7528 0 0,'21'-13'1840'0'0,"-18"10"-1788"0"0,1 0 1 0 0,0 1-1 0 0,-1-1 1 0 0,1 1 0 0 0,0 0-1 0 0,2-1-52 0 0,11-5-17 0 0,18-16-24 0 0,-8 4-68 0 0,1 3-1 0 0,1 0 1 0 0,9-2 109 0 0,-24 12-440 0 0,-1 0 0 0 0,0 0 0 0 0,3-3 440 0 0,-14 8-5713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1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1 570 5824 0 0,'8'0'189'0'0,"-7"0"-138"0"0,-1 0 0 0 0,1 0-1 0 0,-1 1 1 0 0,1-1-1 0 0,0 0 1 0 0,-1 0 0 0 0,1 0-1 0 0,-1 0 1 0 0,1 0 0 0 0,0 0-1 0 0,-1 0 1 0 0,1 0-1 0 0,-1 0 1 0 0,1 0 0 0 0,0 0-1 0 0,-1-1 1 0 0,1 1-1 0 0,-1 0 1 0 0,1 0 0 0 0,-1-1-1 0 0,1 1 1 0 0,-1 0-1 0 0,1-1 1 0 0,-1 1 0 0 0,1 0-1 0 0,-1-1 1 0 0,1 1-1 0 0,-1-1 1 0 0,0 1 0 0 0,1-1-1 0 0,-1 1 1 0 0,1-1 0 0 0,-1 1-1 0 0,0-1 1 0 0,0 1-1 0 0,1-1 1 0 0,-1 1 0 0 0,0-1-1 0 0,0 1 1 0 0,0-1-1 0 0,0 0 1 0 0,0 1 0 0 0,1-1-1 0 0,-1 1 1 0 0,0-1-1 0 0,0 0 1 0 0,-1 1 0 0 0,1-1-1 0 0,0 1 1 0 0,0-1 0 0 0,0 0-1 0 0,0 1 1 0 0,0-1-51 0 0,1-23 424 0 0,2 0-1 0 0,1 1 1 0 0,1-1 0 0 0,4-10-424 0 0,2-12 295 0 0,3-6 955 0 0,11-24-1250 0 0,-3 11 646 0 0,-13 37-112 0 0,1 0-1 0 0,6-9-533 0 0,-14 33 65 0 0,1 0 1 0 0,0 0 0 0 0,0 0-1 0 0,0 0 1 0 0,1 0-1 0 0,-1 1 1 0 0,1 0-1 0 0,0 0 1 0 0,4-3-66 0 0,-3 2 103 0 0,0 0-1 0 0,0 0 1 0 0,0-1 0 0 0,-1 1 0 0 0,2-2-103 0 0,-5 4 50 0 0,1 0 0 0 0,0 1 0 0 0,0-1 1 0 0,0 1-1 0 0,0 0 0 0 0,0 0 0 0 0,0 0 0 0 0,0 0 0 0 0,1 0 1 0 0,-1 0-51 0 0,14-8 331 0 0,-14 9-319 0 0,0-1 0 0 0,-1 1 0 0 0,1 0 0 0 0,-1-1 0 0 0,1 1 0 0 0,0 0 0 0 0,-1 0 0 0 0,1 0 0 0 0,0 0 0 0 0,-1 1 0 0 0,1-1 0 0 0,-1 0-1 0 0,1 1 1 0 0,-1-1 0 0 0,2 1-12 0 0,10 2 20 0 0,-11-3-18 0 0,0 1-1 0 0,0 0 1 0 0,-1 0 0 0 0,1 1 0 0 0,0-1-1 0 0,0 0 1 0 0,-1 0 0 0 0,1 1 0 0 0,0-1-1 0 0,-1 1 1 0 0,1 0 0 0 0,-1-1 0 0 0,0 1 0 0 0,0 0-1 0 0,1 1-1 0 0,5 5 5 0 0,-1-1-7 0 0,-1 0 1 0 0,1 1-1 0 0,-1-1 1 0 0,-1 1-1 0 0,0 0 1 0 0,0 0 0 0 0,0 0-1 0 0,1 5 2 0 0,12 25-10 0 0,28 64-87 0 0,-42-95 91 0 0,-1 0 0 0 0,1 0 0 0 0,-1 0 0 0 0,0 0 1 0 0,0 8 5 0 0,9 25-27 0 0,3-11 16 0 0,-11-23 35 0 0,1 0 0 0 0,-1 0 0 0 0,-1 0 0 0 0,1 0 0 0 0,1 7-24 0 0,3-2 183 0 0,-6-10-152 0 0,-1-1 1 0 0,1 1 0 0 0,0 0-1 0 0,-1-1 1 0 0,1 1-1 0 0,-1 0 1 0 0,1-1-1 0 0,-1 1 1 0 0,0 0 0 0 0,1 0-1 0 0,-1-1 1 0 0,0 1-1 0 0,1 0 1 0 0,-1 0 0 0 0,0 0-1 0 0,0-1 1 0 0,0 1-1 0 0,0 0 1 0 0,1 0-32 0 0,-1 0 132 0 0,0-1-6 0 0,0 0 2 0 0,0 0-12 0 0,0 0-45 0 0,0 0-2 0 0,0 0 3 0 0,0 0-2178 0 0,0 0-8715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1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1 208 8640 0 0,'2'1'38'0'0,"0"0"0"0"0,0 0 1 0 0,1 0-1 0 0,-1 0 0 0 0,0-1 1 0 0,1 1-1 0 0,-1-1 0 0 0,1 0 1 0 0,-1 1-1 0 0,1-1 0 0 0,-1 0 1 0 0,0-1-1 0 0,3 1-38 0 0,34-13 807 0 0,-24 7-655 0 0,51-23 652 0 0,8-7-804 0 0,-18 10 127 0 0,10-2-127 0 0,-27 13-520 0 0,-1-2 0 0 0,-1-2 0 0 0,3-3 520 0 0,-36 19-6772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2.3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6128 0 0,'0'1'21'0'0,"0"0"0"0"0,1 0 1 0 0,-1 0-1 0 0,0 0 0 0 0,0 0 0 0 0,1 0 1 0 0,-1 0-1 0 0,0 0 0 0 0,1 0 1 0 0,-1-1-1 0 0,1 1 0 0 0,-1 0 0 0 0,1 0 1 0 0,-1 0-1 0 0,1 0 0 0 0,0-1 1 0 0,0 2-22 0 0,0-2 24 0 0,-1 1 0 0 0,1 0 0 0 0,0-1 0 0 0,-1 1 1 0 0,1 0-1 0 0,-1 0 0 0 0,1 0 0 0 0,-1 0 0 0 0,0-1 1 0 0,1 1-1 0 0,-1 0 0 0 0,0 0 0 0 0,1 0 0 0 0,-1 0 1 0 0,0 0-1 0 0,0 0 0 0 0,0 0 0 0 0,0 0 0 0 0,0 0 1 0 0,0 0-1 0 0,0 0 0 0 0,0 0 0 0 0,0 0 0 0 0,-1 0-24 0 0,1 4 55 0 0,-1 0 0 0 0,1 0-1 0 0,0 1 1 0 0,1-1 0 0 0,-1 0-1 0 0,1 0 1 0 0,0 0-55 0 0,2 25 76 0 0,-2-9-38 0 0,1 0 1 0 0,1 0-1 0 0,1 0 1 0 0,1-1-1 0 0,4 10-38 0 0,3 17 111 0 0,-6-19 221 0 0,-2 0 0 0 0,0 4-332 0 0,-2-9 365 0 0,1-1 0 0 0,1 0 1 0 0,5 18-366 0 0,2-1 391 0 0,-8-25-154 0 0,1 0 1 0 0,1-1 0 0 0,2 6-238 0 0,-4-11 262 0 0,1-1 1 0 0,-1 0-1 0 0,1 0 0 0 0,1 0 1 0 0,-1 0-1 0 0,5 4-262 0 0,-6-10 62 0 0,0-1-1 0 0,-1 1 0 0 0,1-1 0 0 0,0 1 1 0 0,-1-1-1 0 0,1 0 0 0 0,0 0 0 0 0,0 0 1 0 0,-1-1-1 0 0,1 1 0 0 0,0-1 0 0 0,0 0-61 0 0,5 0 155 0 0,15 0-16 0 0,-1-2 0 0 0,0 0 0 0 0,21-6-139 0 0,-7-1-1624 0 0,-32 9-6921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2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257 22 6520 0 0,'-13'-6'829'0'0,"-7"-7"1308"0"0,16 12-1990 0 0,0 0 0 0 0,0 1 1 0 0,1 0-1 0 0,-1 0 0 0 0,0 0 0 0 0,0 0 0 0 0,-3 2-147 0 0,-3 0 1 0 0,-1 0 1 0 0,1 1 0 0 0,0 1 0 0 0,0 0 0 0 0,0 0-2 0 0,-2 1 30 0 0,0 0 1 0 0,0-1 0 0 0,-5 1-31 0 0,13-5 51 0 0,-1 1-1 0 0,0 1 1 0 0,0-1 0 0 0,1 0 0 0 0,-1 1-1 0 0,1 0 1 0 0,-1 0 0 0 0,1 1-1 0 0,0-1 1 0 0,-1 1 0 0 0,0 1-51 0 0,3-2 44 0 0,0 1 1 0 0,0-1-1 0 0,0 1 0 0 0,0 0 1 0 0,1-1-1 0 0,-1 1 1 0 0,1 0-1 0 0,0 0 1 0 0,0 0-1 0 0,0 0 0 0 0,0 0 1 0 0,1 0-1 0 0,-1 0 1 0 0,1 0-1 0 0,-1 0 0 0 0,1 0 1 0 0,0 0-1 0 0,0 2-44 0 0,0 1 30 0 0,0-4-23 0 0,-1-1 0 0 0,1 1 1 0 0,0-1-1 0 0,0 1 0 0 0,0-1 0 0 0,0 1 0 0 0,0-1 0 0 0,0 0 0 0 0,1 1 0 0 0,-1-1 0 0 0,0 1 0 0 0,1-1 0 0 0,-1 0 0 0 0,1 1 0 0 0,0-1 0 0 0,-1 0 0 0 0,1 1 0 0 0,0-1 0 0 0,0 0 0 0 0,0 1-7 0 0,91 103 552 0 0,4-10-337 0 0,-85-84-167 0 0,-1-1 0 0 0,0 2 0 0 0,0-1 0 0 0,-1 1 1 0 0,0 1-1 0 0,6 12-48 0 0,-14-22 12 0 0,0 0 0 0 0,0 0 0 0 0,1-1 0 0 0,-2 1 1 0 0,1 0-1 0 0,0 0 0 0 0,-1 0 0 0 0,1 0 0 0 0,-1 0 0 0 0,0 1-12 0 0,0-3 7 0 0,0 1-1 0 0,-1-1 0 0 0,1 1 0 0 0,-1-1 1 0 0,1 0-1 0 0,-1 1 0 0 0,1-1 1 0 0,-1 0-1 0 0,0 0 0 0 0,0 0 0 0 0,1 1 1 0 0,-1-1-1 0 0,0 0 0 0 0,0 0 1 0 0,0 0-1 0 0,0 0 0 0 0,0 0 0 0 0,-1-1 1 0 0,1 1-1 0 0,0 0 0 0 0,-1 0-6 0 0,1 0 9 0 0,-1 0 0 0 0,1 1 0 0 0,-1-1 0 0 0,1 1 0 0 0,0-1-1 0 0,0 1 1 0 0,0 0 0 0 0,0-1 0 0 0,0 1 0 0 0,0 0 0 0 0,0 0 0 0 0,0 1-9 0 0,0-1 2 0 0,1 0 1 0 0,-1-1-1 0 0,0 1 1 0 0,1 0-1 0 0,-1-1 1 0 0,0 1-1 0 0,0-1 1 0 0,0 1-1 0 0,-1-1 1 0 0,1 1-1 0 0,0-1 1 0 0,0 0 0 0 0,-1 0-1 0 0,1 0 1 0 0,-1 1-1 0 0,1-1 1 0 0,-1 0-1 0 0,0 0-2 0 0,-80 24 120 0 0,79-24-218 0 0,0 0 0 0 0,1 0 0 0 0,-1 0-1 0 0,0-1 1 0 0,0 1 0 0 0,0-1 0 0 0,0 0 0 0 0,0 0 0 0 0,0 0-1 0 0,0 0 1 0 0,1 0 0 0 0,-1-1 0 0 0,0 1 0 0 0,0-1-1 0 0,0 0 1 0 0,0 1 0 0 0,-2-3 98 0 0,4 2-8617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3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0 8136 0 0,'0'0'462'0'0,"-14"8"2677"0"0,11-5-3094 0 0,-1-1 0 0 0,1 1 0 0 0,0-1 0 0 0,-1 0 0 0 0,1-1 0 0 0,-1 1 0 0 0,0 0 0 0 0,1-1 0 0 0,-1 0 0 0 0,0 0 0 0 0,0 0 0 0 0,0 0 0 0 0,0-1 0 0 0,0 0 0 0 0,-1 1-45 0 0,-22 3 117 0 0,-8 6-1 0 0,-28 5 71 0 0,60-14-180 0 0,-1-1 26 0 0,1 0 0 0 0,0 1 0 0 0,0-1-1 0 0,0 1 1 0 0,0 0 0 0 0,0-1 0 0 0,0 2 0 0 0,0-1 0 0 0,0 0 0 0 0,0 0 0 0 0,1 1-1 0 0,-1 0 1 0 0,-2 1-33 0 0,4 3 56 0 0,-1 0 0 0 0,1 0 0 0 0,0 0 0 0 0,0 0 0 0 0,1 0-1 0 0,-1 0 1 0 0,1 0 0 0 0,1 0 0 0 0,-1 0 0 0 0,1 3-56 0 0,1 14 32 0 0,-2 0-16 0 0,-1 17 16 0 0,2 0-1 0 0,2 0 1 0 0,4 13-32 0 0,-1-9 38 0 0,-2 0 0 0 0,-1 1-1 0 0,-4 18-37 0 0,1-45 7 0 0,0-15-6 0 0,0-1 1 0 0,0 0-1 0 0,0 1 1 0 0,0-1-1 0 0,0 0 1 0 0,0 1-1 0 0,1-1 1 0 0,-1 0 0 0 0,1 1-1 0 0,0-1 1 0 0,0 0-1 0 0,-1 0 1 0 0,1 0-1 0 0,1 1 1 0 0,-1-1-1 0 0,0 0 1 0 0,0 0 0 0 0,1-1-1 0 0,-1 1 1 0 0,1 0-1 0 0,0 0 1 0 0,-1-1-1 0 0,1 1 1 0 0,1 0-2 0 0,6 4-8 0 0,-8-4 1 0 0,1-1-1 0 0,0 1 1 0 0,0-1 0 0 0,0 1 0 0 0,1-1-1 0 0,-1 0 1 0 0,0 0 0 0 0,0 0 0 0 0,1 0-1 0 0,-1 0 1 0 0,1-1 0 0 0,-1 1 0 0 0,0-1-1 0 0,1 0 1 0 0,-1 1 0 0 0,3-1 7 0 0,6-1-34 0 0,-1 0 0 0 0,1-1 0 0 0,-1 0 0 0 0,0 0 1 0 0,7-4 33 0 0,32-5-88 0 0,-44 10-44 0 0,0 0 0 0 0,0 0 0 0 0,0-1 0 0 0,0 1 1 0 0,0-1-1 0 0,0 0 0 0 0,0-1 0 0 0,-1 1 0 0 0,1-1 1 0 0,-1 0-1 0 0,1 0 0 0 0,-1 0 0 0 0,3-4 132 0 0,-6 6-8598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3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13 7936 0 0,'-3'4'0'0'0,"-1"2"0"0"0,4-6 0 0 0,4 0 640 0 0,-1 2 16 0 0,-3 8 0 0 0,0-4 0 0 0,0-6-352 0 0,4-2 0 0 0,2 2 8 0 0,10-4-8 0 0,3-2-256 0 0,-3 0 16 0 0,1 0 0 0 0,20-11 0 0 0,-37 17-9080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3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34 130 5320 0 0,'0'0'657'0'0,"0"0"6"0"0,-2 0-317 0 0,0 0 0 0 0,0 0-1 0 0,0 0 1 0 0,0 1 0 0 0,0-1 0 0 0,0 0 0 0 0,0 1 0 0 0,0 0 0 0 0,0-1-1 0 0,-1 2-345 0 0,-1 27 186 0 0,0 0 0 0 0,2 1-1 0 0,1-1 1 0 0,2 1 0 0 0,1-1 0 0 0,1 1-1 0 0,4 13-185 0 0,-6-36 33 0 0,1-1 1 0 0,0 0-1 0 0,0 1 0 0 0,0-1 0 0 0,1 0 0 0 0,0-1 0 0 0,0 1 0 0 0,0 0 0 0 0,1-1 0 0 0,0 0 0 0 0,0 0 0 0 0,0 0 1 0 0,0 0-1 0 0,1 0 0 0 0,0-1 0 0 0,0 0 0 0 0,6 3-33 0 0,5 3 102 0 0,-14-8-57 0 0,1-1 1 0 0,-1 1-1 0 0,1-1 1 0 0,0 1 0 0 0,0-1-1 0 0,-1 0 1 0 0,1 0 0 0 0,0 0-1 0 0,0 0 1 0 0,0-1-1 0 0,0 1 1 0 0,0-1 0 0 0,2 1-46 0 0,2-2 30 0 0,1 1 1 0 0,-1-1 0 0 0,0-1 0 0 0,0 1-1 0 0,0-1 1 0 0,0 0 0 0 0,0-1 0 0 0,0 0-1 0 0,-1 0 1 0 0,1 0 0 0 0,-1-1 0 0 0,0 0-1 0 0,0 0 1 0 0,0 0 0 0 0,0-1 0 0 0,-1 0-1 0 0,0 0 1 0 0,0-1 0 0 0,0 1 0 0 0,-1-1-1 0 0,0 0 1 0 0,0 0 0 0 0,0-1 0 0 0,-1 1-1 0 0,0-1 1 0 0,0 1 0 0 0,0-1 0 0 0,-1 0 0 0 0,0 0-1 0 0,0-2-30 0 0,22-63 465 0 0,-3 9 204 0 0,-10 45-224 0 0,-10 17-370 0 0,0 0-1 0 0,0 0 0 0 0,0 0 0 0 0,-1-1 1 0 0,1 1-1 0 0,0 0 0 0 0,0 0 0 0 0,-1-1 0 0 0,1 1 1 0 0,-1-1-1 0 0,1 1 0 0 0,-1 0 0 0 0,0-1 0 0 0,0 1 1 0 0,1-1-1 0 0,-1 0-74 0 0,0 2 192 0 0,0 0-26 0 0,0 0-6 0 0,2 1-136 0 0,-1 1-1 0 0,1-1 0 0 0,0 1 0 0 0,0-1 0 0 0,-1 1 0 0 0,1 0 0 0 0,-1 0 0 0 0,0 0 0 0 0,1 0 0 0 0,-1 0 0 0 0,0 0 0 0 0,0 0 1 0 0,0 0-1 0 0,0 1 0 0 0,-1-1 0 0 0,1 0 0 0 0,-1 1 0 0 0,1-1 0 0 0,-1 1-23 0 0,4 9 45 0 0,6 20-6 0 0,-5-18-21 0 0,0 0 1 0 0,0 0-1 0 0,5 7-18 0 0,25 15-210 0 0,-34-36 196 0 0,-1 1 0 0 0,1 0 0 0 0,0 0 0 0 0,-1 0-1 0 0,1 0 1 0 0,0-1 0 0 0,0 1 0 0 0,0 0-1 0 0,-1-1 1 0 0,1 1 0 0 0,0-1 0 0 0,0 1-1 0 0,0-1 1 0 0,0 1 0 0 0,0-1 0 0 0,0 0 0 0 0,0 1-1 0 0,0-1 1 0 0,0 0 0 0 0,0 0 0 0 0,1 0-1 0 0,-1 0 1 0 0,0 0 0 0 0,0 0 0 0 0,0 0-1 0 0,0 0 1 0 0,0 0 14 0 0,30-10-246 0 0,-23 7 254 0 0,-3-1-9 0 0,-1 1 0 0 0,0-1 1 0 0,0 0-1 0 0,0 0 0 0 0,0 0 1 0 0,-1 0-1 0 0,2-2 1 0 0,-5 6 1 0 0,6-10 41 0 0,0 0 0 0 0,-1 0 0 0 0,0-1 0 0 0,-1 1 0 0 0,0-1 0 0 0,0 0 0 0 0,-2 0 0 0 0,2-6-42 0 0,-2 9 74 0 0,-1-1 0 0 0,0 1-1 0 0,0 0 1 0 0,0 0 0 0 0,-1-1 0 0 0,-1 1 0 0 0,1 0 0 0 0,-1 0 0 0 0,-1-1-1 0 0,1 1-73 0 0,-1-6 109 0 0,1-1 0 0 0,0 1-1 0 0,1 0 1 0 0,1-1-1 0 0,2-9-108 0 0,-2 20-5 0 0,1 1-1 0 0,0-1 1 0 0,0 0 0 0 0,1 1-1 0 0,-1-1 1 0 0,1 1-1 0 0,0 0 1 0 0,0 0 0 0 0,0 0-1 0 0,0 0 1 0 0,0 1 0 0 0,4-3 5 0 0,4-5-2176 0 0,-8 8-9246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4.3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8432 0 0,'3'20'965'0'0,"9"4"1088"0"0,-11-23-2026 0 0,1 4 46 0 0,0-1 0 0 0,0 1-1 0 0,0 0 1 0 0,-1 0 0 0 0,0 0 0 0 0,0-1 0 0 0,0 1-1 0 0,0 1 1 0 0,-1-1 0 0 0,0 0-73 0 0,5 26 179 0 0,0-2-20 0 0,0 0 1 0 0,-2 1-1 0 0,-1 0 1 0 0,-2 0 0 0 0,-1 6-160 0 0,1 2 171 0 0,3-16-95 0 0,-2-19-51 0 0,-1 0 0 0 0,1 0 0 0 0,-1-1 1 0 0,0 1-1 0 0,0 0 0 0 0,0 0 0 0 0,0 0 0 0 0,0 2-25 0 0,0-4 15 0 0,-1 1 1 0 0,1 0-1 0 0,0-1 0 0 0,1 1 0 0 0,-1-1 0 0 0,0 1 0 0 0,0-1 1 0 0,1 1-1 0 0,-1-1 0 0 0,1 1 0 0 0,-1-1 0 0 0,1 1 0 0 0,-1-1 0 0 0,2 2-15 0 0,-1-1 29 0 0,0 0 0 0 0,0 0 0 0 0,0 0-1 0 0,-1 0 1 0 0,1 0 0 0 0,-1 0-1 0 0,1 0 1 0 0,-1 0 0 0 0,0 2-29 0 0,0 1-62 0 0,0-2 14 0 0,-1 0 0 0 0,1 1 0 0 0,0-1 1 0 0,0 0-1 0 0,0 0 0 0 0,1 0 0 0 0,-1 0 0 0 0,1 0 1 0 0,0 0-1 0 0,-1-1 0 0 0,2 2 48 0 0,-1-4-9649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9.3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8 519 5520 0 0,'-4'-117'2344'0'0,"0"4"65"0"0,4 93-2202 0 0,1-1-1 0 0,1 0 1 0 0,1 1-1 0 0,0-1 1 0 0,2 1-1 0 0,0 0 1 0 0,2 0-1 0 0,0 1 1 0 0,1 0-1 0 0,1 0 1 0 0,1 0-207 0 0,-7 14 88 0 0,-1 1-1 0 0,1-1 1 0 0,1 1 0 0 0,-1 0 0 0 0,0 0 0 0 0,1 0-1 0 0,0 1 1 0 0,0-1 0 0 0,0 1 0 0 0,1 0-88 0 0,-3 2 29 0 0,-1 0 0 0 0,1 0 1 0 0,-1 0-1 0 0,1 1 0 0 0,0-1 1 0 0,0 1-1 0 0,-1-1 1 0 0,1 1-1 0 0,0 0 0 0 0,0-1 1 0 0,0 1-1 0 0,-1 0 0 0 0,1 0 1 0 0,0 0-1 0 0,0 1 0 0 0,0-1 1 0 0,-1 0-1 0 0,1 1 1 0 0,0-1-1 0 0,0 1 0 0 0,-1-1 1 0 0,1 1-1 0 0,0 0 0 0 0,-1 0 1 0 0,1 0-1 0 0,-1 0 0 0 0,1 0 1 0 0,-1 0-1 0 0,1 0 1 0 0,-1 1-30 0 0,9 3 37 0 0,-8-4-33 0 0,-1 0 0 0 0,1-1 0 0 0,-1 1 0 0 0,0 0 0 0 0,1 0 0 0 0,-1-1 0 0 0,0 1 0 0 0,0 0 0 0 0,0 0 0 0 0,0 1 0 0 0,1-1 0 0 0,-1 0 0 0 0,0 0-4 0 0,22 35 138 0 0,-2 0 0 0 0,-1 1 1 0 0,-1 1-1 0 0,-3 1 0 0 0,-1 0 0 0 0,7 32-138 0 0,-11-35 5 0 0,-5-14-3 0 0,0 0 1 0 0,2 16-3 0 0,-8-32 0 0 0,1 1 0 0 0,0-1 0 0 0,0 0 0 0 0,1 1 0 0 0,0-1 0 0 0,0 0 0 0 0,0 0 0 0 0,1 0 0 0 0,0 0 0 0 0,0 0 0 0 0,2 2 0 0 0,-2-3 16 0 0,-3-10 30 0 0,0 0-5 0 0,0 1-1 0 0,1 0 0 0 0,0-1 1 0 0,0 1-1 0 0,0 0 1 0 0,1 0-1 0 0,0-1-40 0 0,6-21 111 0 0,0-30 55 0 0,-4 25 54 0 0,7-27-220 0 0,26-110 591 0 0,-36 166-555 0 0,0-1 0 0 0,-1 1 0 0 0,1 0 0 0 0,0-1 1 0 0,1 1-1 0 0,-1 0 0 0 0,0 0 0 0 0,0 0 0 0 0,1 0 0 0 0,0 0 0 0 0,-1 0 1 0 0,1 0-1 0 0,0 1 0 0 0,0-1 0 0 0,0 0 0 0 0,0 1 0 0 0,0-1 0 0 0,0 1 1 0 0,0 0-1 0 0,1 0 0 0 0,-1 0 0 0 0,0 0 0 0 0,1 0 0 0 0,-1 1 1 0 0,0-1-1 0 0,1 1 0 0 0,1-1-36 0 0,-2 3 45 0 0,0 0 0 0 0,0 0 1 0 0,0 0-1 0 0,0 1 0 0 0,-1-1 0 0 0,1 0 1 0 0,-1 1-1 0 0,1-1 0 0 0,-1 1 0 0 0,0-1 1 0 0,1 3-46 0 0,1 2 60 0 0,2 4-21 0 0,-1 0 0 0 0,1 0 0 0 0,-2 0 0 0 0,3 12-39 0 0,0 0 27 0 0,6 39 32 0 0,-10-48-48 0 0,1 0 0 0 0,0 0 1 0 0,1 0-1 0 0,0-1 0 0 0,7 14-11 0 0,7 10 238 0 0,7 21-238 0 0,-21-51-48 0 0,-1-1 0 0 0,1 0 0 0 0,0 0 0 0 0,1 0 0 0 0,-1 0 0 0 0,1-1 0 0 0,5 5 48 0 0,-8-9-185 0 0,0-1 0 0 0,-1 1 0 0 0,1-1 0 0 0,-1 0 0 0 0,1 1-1 0 0,0-1 1 0 0,-1 0 0 0 0,1 0 0 0 0,0 0 0 0 0,-1 0 0 0 0,1 0-1 0 0,0 0 1 0 0,-1-1 0 0 0,1 1 0 0 0,-1-1 0 0 0,2 1 185 0 0,-2-1-11045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0 7832 0 0,'0'1'44'0'0,"0"-1"1"0"0,0 1 0 0 0,0 0-1 0 0,0-1 1 0 0,0 1-1 0 0,0-1 1 0 0,1 1-1 0 0,-1 0 1 0 0,0-1 0 0 0,0 1-1 0 0,1-1 1 0 0,-1 1-1 0 0,0-1 1 0 0,1 1 0 0 0,-1-1-1 0 0,0 1 1 0 0,1-1-1 0 0,-1 1 1 0 0,1-1 0 0 0,-1 1-1 0 0,1-1 1 0 0,-1 0-1 0 0,1 1 1 0 0,-1-1-1 0 0,1 0 1 0 0,-1 1 0 0 0,1-1-1 0 0,-1 0 1 0 0,1 0-1 0 0,0 0 1 0 0,-1 1-45 0 0,1-1 37 0 0,-1 0 0 0 0,1 0 0 0 0,-1 0 1 0 0,1 0-1 0 0,-1 0 0 0 0,1 1 0 0 0,-1-1 0 0 0,0 0 0 0 0,1 0 0 0 0,-1 0 0 0 0,1 1 0 0 0,-1-1 1 0 0,0 0-1 0 0,1 1 0 0 0,-1-1 0 0 0,0 0 0 0 0,0 1 0 0 0,1-1 0 0 0,-1 1 0 0 0,0-1 1 0 0,0 0-1 0 0,1 1 0 0 0,-1-1 0 0 0,0 1 0 0 0,0-1 0 0 0,0 1 0 0 0,0-1 0 0 0,0 1 1 0 0,1-1-1 0 0,-1 1-37 0 0,1 28 58 0 0,2 1 1 0 0,1 0 0 0 0,4 11-59 0 0,-2-12 179 0 0,-1 0-1 0 0,-2 1 1 0 0,0 11-179 0 0,-3-35 54 0 0,0-1 0 0 0,1 1 1 0 0,0 0-1 0 0,0 0 1 0 0,0-1-1 0 0,1 1 0 0 0,0-1 1 0 0,0 1-1 0 0,0-1 1 0 0,1 1-55 0 0,0 2 164 0 0,0 1 0 0 0,-1 0 1 0 0,0 0-1 0 0,0 1 0 0 0,-1-1 1 0 0,0 0-1 0 0,-1 0 0 0 0,-1 9-164 0 0,1-18 8 0 0,0 1 0 0 0,0-1 0 0 0,0 0 0 0 0,0 0-1 0 0,0 1 1 0 0,0-1 0 0 0,0 0 0 0 0,0 0 0 0 0,0 0-1 0 0,0 1 1 0 0,0-1 0 0 0,1 0 0 0 0,-1 0 0 0 0,0 1 0 0 0,0-1-1 0 0,0 0 1 0 0,0 0 0 0 0,0 0 0 0 0,0 0 0 0 0,0 1-1 0 0,1-1 1 0 0,-1 0 0 0 0,0 0 0 0 0,0 0 0 0 0,0 0-1 0 0,0 1 1 0 0,0-1 0 0 0,1 0 0 0 0,-1 0 0 0 0,0 0 0 0 0,0 0-1 0 0,0 0 1 0 0,1 0 0 0 0,-1 0 0 0 0,0 0 0 0 0,0 1-1 0 0,1-1 1 0 0,-1 0 0 0 0,0 0 0 0 0,0 0 0 0 0,0 0 0 0 0,1 0-1 0 0,-1 0 1 0 0,0 0 0 0 0,0 0 0 0 0,0 0 0 0 0,1-1-8 0 0,-1 1 8 0 0,0 0 0 0 0,0 0 0 0 0,1 0 0 0 0,-1 0 0 0 0,0 0 0 0 0,0 0-1 0 0,0 0 1 0 0,1 0 0 0 0,-1 0 0 0 0,0 0 0 0 0,0 0 0 0 0,0 0 0 0 0,1 0 0 0 0,-1 0 0 0 0,0 1 0 0 0,0-1 0 0 0,0 0 0 0 0,1 0 0 0 0,-1 0 0 0 0,0 0 0 0 0,0 0 0 0 0,0 0 0 0 0,0 0 0 0 0,1 1 0 0 0,-1-1 0 0 0,0 0 0 0 0,0 0 0 0 0,0 0 0 0 0,0 0 0 0 0,0 0 0 0 0,0 1 0 0 0,1-1 0 0 0,-1 0 0 0 0,0 0 0 0 0,0 0 0 0 0,0 1 0 0 0,0-1 0 0 0,0 0 0 0 0,0 0 0 0 0,0 0 0 0 0,0 1 0 0 0,0-1 0 0 0,0 0 0 0 0,0 0 0 0 0,0 0 0 0 0,0 1 0 0 0,0-1-8 0 0,0 7-1651 0 0,0-5-6915 0 0</inkml:trace>
  <inkml:trace contextRef="#ctx0" brushRef="#br0" timeOffset="1">0 188 7432 0 0,'4'0'0'0'0,"3"0"0"0"0,-1 0 0 0 0,4 0 392 0 0,0 0 16 0 0,-3-3-16 0 0,5-1 8 0 0,4 4-136 0 0,5-4 8 0 0,-2 2-16 0 0,3-2 16 0 0,9-2-144 0 0,-6 0-8 0 0,2 2 8 0 0,12 2 0 0 0,0-9-128 0 0,0-1 8 0 0,-3 0-7960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5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22 4912 0 0,'1'0'62'0'0,"-1"-1"0"0"0,0 0 0 0 0,0 0 0 0 0,0 0 0 0 0,-1 0 0 0 0,1 0 0 0 0,0 1 0 0 0,0-1 0 0 0,0 0 0 0 0,-1 0-1 0 0,1 0 1 0 0,0 1 0 0 0,-1-1 0 0 0,1 0 0 0 0,0 0 0 0 0,-1 1 0 0 0,1-1 0 0 0,-1 0 0 0 0,0 1 0 0 0,1-1 0 0 0,-1 0 0 0 0,1 1 0 0 0,-1-1 0 0 0,0 1 0 0 0,0-1 0 0 0,1 1 0 0 0,-1-1 0 0 0,0 1 0 0 0,0 0 0 0 0,1-1 0 0 0,-1 1 0 0 0,0 0 0 0 0,0 0 0 0 0,0-1 0 0 0,0 1 0 0 0,1 0 0 0 0,-1 0 0 0 0,0 0 0 0 0,0 0 0 0 0,0 0-1 0 0,0 0 1 0 0,0 0 0 0 0,0 1-62 0 0,-5 0 778 0 0,-1 0-1 0 0,0 0 0 0 0,0 1 0 0 0,0 1 0 0 0,-2 0-777 0 0,-3 1 514 0 0,3-1-405 0 0,-1 1 1 0 0,0 0-1 0 0,1 0 0 0 0,0 1 1 0 0,0 0-1 0 0,0 0 1 0 0,-4 5-110 0 0,9-7 63 0 0,-1 1 0 0 0,1 0 0 0 0,0 0 0 0 0,0 0 0 0 0,1 0 0 0 0,-1 1 0 0 0,1 0 0 0 0,0-1 0 0 0,0 1 0 0 0,1 0 0 0 0,0 1 0 0 0,-1-1 0 0 0,2 0 0 0 0,-2 5-63 0 0,-7 29 449 0 0,3-14-133 0 0,2 1 0 0 0,-1 8-316 0 0,5-26 11 0 0,1 0 0 0 0,-1 0-1 0 0,1 0 1 0 0,1-1-1 0 0,0 1 1 0 0,0 0 0 0 0,0 0-1 0 0,1 0 1 0 0,2 5-11 0 0,2 7 145 0 0,-5-15-88 0 0,1-1 1 0 0,-1 1 0 0 0,1-1 0 0 0,-1 0 0 0 0,1 0 0 0 0,1 0 0 0 0,-1 0 0 0 0,1 1-58 0 0,11 14 88 0 0,-10-12-50 0 0,1 0 1 0 0,0 0-1 0 0,1 0 0 0 0,0-1 1 0 0,5 5-39 0 0,15 11 187 0 0,-19-15-174 0 0,1-1-1 0 0,-1 0 1 0 0,1-1-1 0 0,0 1 1 0 0,0-2 0 0 0,0 1-1 0 0,1-1 1 0 0,4 2-13 0 0,8 3 28 0 0,-18-7-254 0 0,1-1-1 0 0,-1 1 1 0 0,0-1-1 0 0,1 1 0 0 0,0-1 1 0 0,-1 0-1 0 0,1-1 1 0 0,0 1-1 0 0,1 0 227 0 0,-3-1-9982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5.4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1 108 8336 0 0,'6'-1'404'0'0,"1"-1"1"0"0,0 1 0 0 0,-1-1-1 0 0,1 0 1 0 0,-1-1 0 0 0,0 0-1 0 0,0 0 1 0 0,0 0 0 0 0,0-1-1 0 0,3-2-404 0 0,13-7 226 0 0,9-4-138 0 0,-20 10-57 0 0,0 1 0 0 0,0 0-1 0 0,0 1 1 0 0,1 0 0 0 0,0 1 0 0 0,0 0 0 0 0,6-1-31 0 0,4 1-1616 0 0,-18 3-6464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5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6 503 6016 0 0,'0'0'58'0'0,"-1"0"0"0"0,1-1 0 0 0,0 1 0 0 0,0 0 0 0 0,0 0 0 0 0,0 0 0 0 0,-1 0 0 0 0,1-1 0 0 0,0 1 0 0 0,0 0 0 0 0,0 0 0 0 0,0 0 0 0 0,0-1 0 0 0,0 1 0 0 0,0 0 0 0 0,-1 0 0 0 0,1 0 0 0 0,0-1 0 0 0,0 1 0 0 0,0 0 0 0 0,0 0 0 0 0,0-1 0 0 0,0 1 0 0 0,0 0 0 0 0,0 0 0 0 0,0 0 0 0 0,0-1 0 0 0,0 1 0 0 0,0 0 0 0 0,0 0 0 0 0,1-1 0 0 0,-1 1 0 0 0,0 0 0 0 0,0 0 0 0 0,0 0 0 0 0,0-1 0 0 0,0 1 0 0 0,0 0 0 0 0,1 0 0 0 0,-1 0 0 0 0,0 0 0 0 0,0-1 0 0 0,0 1 0 0 0,0 0 0 0 0,1 0-58 0 0,3-12 2123 0 0,-9-82-916 0 0,2 67-1073 0 0,2 0 1 0 0,0 0-1 0 0,2 1 0 0 0,1-1 1 0 0,1 0-1 0 0,3-12-134 0 0,0 15 86 0 0,-5 16-8 0 0,0 1 0 0 0,1 0 0 0 0,0-1 0 0 0,0 1 0 0 0,1 0 0 0 0,0 0 0 0 0,0 1 0 0 0,0-1 0 0 0,1 1 0 0 0,0-1 0 0 0,5-4-78 0 0,-8 10 28 0 0,0 0 1 0 0,0 0-1 0 0,0 1 0 0 0,0-1 0 0 0,1 0 0 0 0,-1 0 0 0 0,0 1 0 0 0,1-1 0 0 0,-1 1 1 0 0,0-1-1 0 0,1 1 0 0 0,-1 0 0 0 0,1 0 0 0 0,-1-1 0 0 0,0 1 0 0 0,1 0 1 0 0,-1 0-1 0 0,1 0 0 0 0,-1 1 0 0 0,1-1 0 0 0,-1 0 0 0 0,0 0 0 0 0,1 1 1 0 0,-1-1-1 0 0,1 1 0 0 0,-1 0-28 0 0,2 0 49 0 0,0 0 0 0 0,-1 0 0 0 0,1 1 0 0 0,-1-1-1 0 0,1 1 1 0 0,-1 0 0 0 0,0 0 0 0 0,0 0 0 0 0,0 0 0 0 0,0 0 0 0 0,0 0 0 0 0,1 2-49 0 0,44 77 290 0 0,-23-37-5 0 0,13 15-285 0 0,-30-50 24 0 0,0 0 0 0 0,1-1 0 0 0,8 7-24 0 0,1 1 41 0 0,-7-8-34 0 0,1-1-1 0 0,0-1 1 0 0,0 1 0 0 0,1-2-1 0 0,-1 1 1 0 0,1-2 0 0 0,0 0-1 0 0,11 2-6 0 0,-15-4-12 0 0,1-1-1 0 0,0 0 0 0 0,-1 0 1 0 0,1-1-1 0 0,0 0 1 0 0,0-1-1 0 0,6 0 13 0 0,-13 0 2 0 0,1 1 7 0 0,1-1 1 0 0,-1 0-1 0 0,0-1 1 0 0,1 1-1 0 0,-1-1 1 0 0,0 1-1 0 0,0-1 1 0 0,0 0-1 0 0,0 0 1 0 0,0 0-1 0 0,0-1 1 0 0,-1 1-1 0 0,1 0 1 0 0,-1-1-1 0 0,0 0 1 0 0,0 0-1 0 0,1 0 1 0 0,-2 0-1 0 0,1 0 1 0 0,0 0-1 0 0,-1 0 1 0 0,1-1-10 0 0,1-8 70 0 0,0-1 0 0 0,-1 1 0 0 0,0-1 0 0 0,-1 1 0 0 0,-1-1-1 0 0,0 0 1 0 0,0 0 0 0 0,-1 1 0 0 0,-1-1 0 0 0,-1-1-70 0 0,0-4 73 0 0,-2-1 0 0 0,-1 1 0 0 0,0 1-1 0 0,-1-1 1 0 0,-1 1 0 0 0,-5-7-73 0 0,9 17-339 0 0,1 0 0 0 0,0 0 0 0 0,0 0-1 0 0,1 0 1 0 0,-1-1 0 0 0,2 1 339 0 0,-5-11-10710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6.6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37 389 5920 0 0,'0'0'998'0'0,"0"22"5154"0"0,1-9-6060 0 0,0-1-1 0 0,1 0 0 0 0,0 0 1 0 0,3 7-92 0 0,5 23 18 0 0,11 86 26 0 0,-22-99-32 0 0,0-27-11 0 0,1 1 0 0 0,0-1-1 0 0,-1 1 1 0 0,1-1-1 0 0,0 1 1 0 0,0-1 0 0 0,1 1-1 0 0,-1-1 1 0 0,0 1 0 0 0,1-1-1 0 0,-1 0 1 0 0,1 1-1 0 0,0-1 1 0 0,0 0 0 0 0,0 2-1 0 0,2 1-2 0 0,-1 0 0 0 0,0 0 1 0 0,-1 0-1 0 0,1 0 0 0 0,-1 0 1 0 0,0 0-1 0 0,-1 1 1 0 0,1-1-1 0 0,-1 0 0 0 0,0 1 1 0 0,0-1-1 0 0,-1 0 1 0 0,1 1-1 0 0,-2 2 2 0 0,2-8 4 0 0,0 0 1 0 0,0 0-1 0 0,0 0 1 0 0,0 1-1 0 0,0-1 1 0 0,0 0-1 0 0,0 0 0 0 0,0 0 1 0 0,0 1-1 0 0,0-1 1 0 0,0 0-1 0 0,0 0 1 0 0,0 1-1 0 0,0-1 0 0 0,-1 0 1 0 0,1 0-1 0 0,0 0 1 0 0,0 0-1 0 0,0 1 1 0 0,0-1-1 0 0,0 0 0 0 0,0 0 1 0 0,-1 0-1 0 0,1 0 1 0 0,0 1-1 0 0,0-1 1 0 0,0 0-1 0 0,-1 0 1 0 0,1 0-1 0 0,0 0 0 0 0,0 0 1 0 0,0 0-1 0 0,-1 0 1 0 0,1 0-1 0 0,0 0 1 0 0,0 0-1 0 0,0 0 0 0 0,-1 0 1 0 0,1 0-1 0 0,0 0 1 0 0,0 0-1 0 0,-1 0 1 0 0,1 0-1 0 0,0 0 1 0 0,0 0-1 0 0,0 0 0 0 0,-1 0 1 0 0,1 0-1 0 0,0 0 1 0 0,0 0-1 0 0,0 0 1 0 0,-1 0-1 0 0,1-1-4 0 0,-10-14 101 0 0,-5-26-52 0 0,15 40-45 0 0,-16-55 53 0 0,3 0 0 0 0,2-1 0 0 0,3 0-1 0 0,2 0 1 0 0,3-1 0 0 0,2 1 0 0 0,5-37-57 0 0,-3 80 24 0 0,1 1 0 0 0,1-1 0 0 0,0 0 0 0 0,1 1 0 0 0,0-1 1 0 0,1 1-1 0 0,1 1 0 0 0,0-1 0 0 0,1 1 0 0 0,0 0 0 0 0,1 0 0 0 0,0 1 1 0 0,0 0-1 0 0,2 0 0 0 0,-1 1 0 0 0,1 0 0 0 0,6-3-24 0 0,-11 9 12 0 0,0 1 0 0 0,0 0 0 0 0,0 0 0 0 0,1 0 1 0 0,-1 1-1 0 0,1 0 0 0 0,0 0 0 0 0,-1 0 0 0 0,1 1 0 0 0,3 0-12 0 0,7-2 16 0 0,0 1-1 0 0,1 1 1 0 0,2 1-16 0 0,-15 1 1 0 0,1-1 0 0 0,0 1 0 0 0,-1 0 0 0 0,1 0 0 0 0,0 1-1 0 0,-1-1 1 0 0,0 1 0 0 0,1 0 0 0 0,3 3-1 0 0,10 3 2 0 0,-11-5-2 0 0,0 1-1 0 0,0-1 1 0 0,-1 1 0 0 0,0 0 0 0 0,0 1 0 0 0,0-1 0 0 0,0 1 0 0 0,-1 0 0 0 0,1 1 0 0 0,-2-1 0 0 0,1 1 0 0 0,5 7-1 0 0,-1 1-1 0 0,-1-1 0 0 0,0 2 1 0 0,2 5 1 0 0,-8-15-3 0 0,0 1-1 0 0,-1-1 1 0 0,0 0 0 0 0,0 0 0 0 0,0 0-1 0 0,-1 1 1 0 0,1-1 0 0 0,-1 0-1 0 0,-1 0 1 0 0,1 1 0 0 0,-1-1 0 0 0,0 0-1 0 0,0 0 1 0 0,0 0 0 0 0,-1 1 3 0 0,0 1-8 0 0,0 0 0 0 0,-1 0 0 0 0,0-1 0 0 0,0 1 0 0 0,-1-1 0 0 0,1 0 1 0 0,-1 0-1 0 0,-1 0 0 0 0,1-1 0 0 0,-5 5 8 0 0,-4 0-2 0 0,0 1 0 0 0,-1-2 0 0 0,0 0 0 0 0,-1-1 1 0 0,0 0-1 0 0,0-1 0 0 0,-1 0 0 0 0,0-2 0 0 0,0 0 0 0 0,-2 0 2 0 0,15-4-135 0 0,0-1-1 0 0,0 1 0 0 0,-1-1 0 0 0,1 0 1 0 0,0 0-1 0 0,0 0 0 0 0,0 0 1 0 0,0-1-1 0 0,0 1 0 0 0,0-1 1 0 0,0 0-1 0 0,0 0 0 0 0,0 0 136 0 0,2 1-9258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6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27 6824 0 0,'0'-11'653'0'0,"0"-4"2367"0"0,0 14-2705 0 0,0 1-78 0 0,0 0-14 0 0,0 0 1 0 0,0 0-30 0 0,0 0-116 0 0,0 0-30 0 0,0 0 1 0 0,-4 13 316 0 0,-14 51 111 0 0,3 1 0 0 0,-5 43-476 0 0,9-43 336 0 0,9-43-173 0 0,1-1 0 0 0,1 1-1 0 0,1 0 1 0 0,2 12-163 0 0,-3-29 29 0 0,1 11 7 0 0,1 0 0 0 0,0 0 0 0 0,1-1 0 0 0,1 0 0 0 0,1 1 0 0 0,5 13-36 0 0,1-1 116 0 0,7 12 50 0 0,-7-22-122 0 0,-10-14-32 0 0,1-1-1 0 0,0 0 0 0 0,0 1 0 0 0,0-1 0 0 0,0 0 0 0 0,1 0 1 0 0,-1 0-1 0 0,1 0 0 0 0,-1-1 0 0 0,1 1 0 0 0,0-1 1 0 0,0 1-1 0 0,0-1 0 0 0,4 1-11 0 0,-3 0-156 0 0,1-1-98 0 0,0 0-1 0 0,0 0 0 0 0,0 0 0 0 0,0 0 1 0 0,0-1-1 0 0,0 0 0 0 0,2 0 255 0 0,-4-1-9262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7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6824 0 0,'1'0'41'0'0,"1"1"1"0"0,-1-1-1 0 0,1 1 1 0 0,-1-1-1 0 0,1 1 0 0 0,-1 0 1 0 0,1-1-1 0 0,-1 1 1 0 0,0 0-1 0 0,1 0 1 0 0,-1 0-1 0 0,0 0 0 0 0,0 1 1 0 0,0-1-1 0 0,0 0 1 0 0,0 0-1 0 0,0 1 0 0 0,0-1 1 0 0,0 0-1 0 0,0 1-41 0 0,20 37 797 0 0,-12-20-712 0 0,16 20 530 0 0,2-1 0 0 0,6 3-615 0 0,-17-20 325 0 0,46 52 419 0 0,-35-43-364 0 0,-21-24-237 0 0,0 0-1 0 0,-1 0 1 0 0,1 1 0 0 0,3 6-143 0 0,36 77 1366 0 0,-44-83-2875 0 0,-1-7-6812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7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314 0 8032 0 0,'0'11'102'0'0,"-1"0"1"0"0,0-1 0 0 0,-1 1 0 0 0,-1-1-1 0 0,1 1 1 0 0,-2-1 0 0 0,1 0-1 0 0,-1 0 1 0 0,-1 0 0 0 0,0-1-1 0 0,-3 5-102 0 0,-12 15 884 0 0,0 0-1 0 0,-22 21-883 0 0,3-3 354 0 0,-24 30 650 0 0,60-73-950 0 0,0-1 0 0 0,0 1-1 0 0,-1-1 1 0 0,1 1 0 0 0,-1-1-1 0 0,0-1 1 0 0,0 1 0 0 0,-1 0-54 0 0,1-1 74 0 0,0 1 0 0 0,1-1 0 0 0,-1 1 0 0 0,1 0 0 0 0,-1 0 0 0 0,1 0 0 0 0,0 0 0 0 0,0 1 0 0 0,-1 2-74 0 0,3-5-111 0 0,-1 1 0 0 0,1-1 0 0 0,0 0 0 0 0,-1 0-1 0 0,1 0 1 0 0,-1 1 0 0 0,1-1 0 0 0,-1-1 0 0 0,1 1-1 0 0,-1 0 1 0 0,0 0 0 0 0,1-1 0 0 0,-3 2 111 0 0,4-2-8529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8.1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9240 0 0,'3'1'46'0'0,"-1"-1"1"0"0,1 1-1 0 0,-1 0 1 0 0,1 0-1 0 0,-1 0 1 0 0,1 0 0 0 0,-1 0-1 0 0,0 1 1 0 0,0-1-1 0 0,1 1 1 0 0,-1-1-1 0 0,0 1 1 0 0,0 0-1 0 0,0 0 1 0 0,0 0-47 0 0,27 34 860 0 0,26 59 163 0 0,-42-69-953 0 0,-1 0 0 0 0,-1 1 0 0 0,1 8-70 0 0,11 31 49 0 0,-12-39-25 0 0,-1 2-1 0 0,-2 0 1 0 0,1 7-24 0 0,-6-20 22 0 0,-1-1 0 0 0,0 1 0 0 0,-1 0 0 0 0,-1-1 0 0 0,0 1 0 0 0,-1 0 0 0 0,-1 1-22 0 0,-3 20 279 0 0,5-26-219 0 0,-1-1 0 0 0,-1 0 1 0 0,0 0-1 0 0,0 0 0 0 0,-1 0 1 0 0,0 0-1 0 0,0 0 0 0 0,-1-1 1 0 0,-1 1-1 0 0,1-1 0 0 0,-2 0 1 0 0,-4 6-61 0 0,-37 54 344 0 0,10-13 66 0 0,20-35-1922 0 0,16-19-7454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8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9344 0 0,'2'0'201'0'0,"-1"0"0"0"0,0 0 1 0 0,0 0-1 0 0,0 0 0 0 0,0 0 1 0 0,1 0-1 0 0,-1 0 1 0 0,0 0-1 0 0,0 0 0 0 0,0 1 1 0 0,0-1-1 0 0,0 0 0 0 0,0 1 1 0 0,0-1-1 0 0,0 1 0 0 0,0 0 1 0 0,1-1-202 0 0,-2 2 86 0 0,1-1 0 0 0,-1 0 0 0 0,1 1 0 0 0,-1-1 0 0 0,0 1 0 0 0,1-1 0 0 0,-1 0 0 0 0,0 1 0 0 0,0-1 0 0 0,0 1 0 0 0,0-1 0 0 0,-1 1 0 0 0,1-1-86 0 0,0 9-68 0 0,1 20 67 0 0,0 1 1 0 0,7 27 0 0 0,-5-29-93 0 0,-1 0 1 0 0,-2 1-1 0 0,-1 14 93 0 0,0 11-81 0 0,1-54 89 0 0,0 0 0 0 0,0-1 0 0 0,0 1 1 0 0,0 0-1 0 0,1 0 0 0 0,-1-1 0 0 0,0 1 0 0 0,1 0 0 0 0,-1-1 1 0 0,0 1-1 0 0,1 0 0 0 0,-1-1 0 0 0,1 1 0 0 0,-1 0 0 0 0,1-1 0 0 0,-1 1 1 0 0,1-1-1 0 0,0 1 0 0 0,0-1-8 0 0,5 9-1860 0 0,-6-9-6540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8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7 638 13264 0 0,'19'-6'3393'0'0,"-14"1"-2653"0"0,-4 4-664 0 0,0 1-1 0 0,0-1 0 0 0,0 0 1 0 0,0 1-1 0 0,0-1 0 0 0,0 0 1 0 0,-1 0-1 0 0,1 0 0 0 0,0 0 1 0 0,-1 0-1 0 0,1 0 1 0 0,0 0-1 0 0,-1 0 0 0 0,1 0 1 0 0,-1 0-1 0 0,0 0 0 0 0,1 0 1 0 0,-1 0-1 0 0,0 0 0 0 0,0 0 1 0 0,1 0-1 0 0,-1-1 1 0 0,0 1-1 0 0,0 0 0 0 0,0 0 1 0 0,-1 0-1 0 0,1 0 0 0 0,0-1 1 0 0,0 1-1 0 0,-1 0 0 0 0,1 0 1 0 0,-1-1-76 0 0,0-3 208 0 0,0 1 1 0 0,1-1-1 0 0,-1 0 1 0 0,1 0-1 0 0,0 0 1 0 0,0 0-1 0 0,0-1-208 0 0,0-26 603 0 0,-15-103 468 0 0,-6-35 269 0 0,20 156-1167 0 0,0 1 1 0 0,1-1-1 0 0,0 1 1 0 0,1 0-1 0 0,2-7-173 0 0,-1-7 258 0 0,-2 26-246 0 0,0 1 0 0 0,0-1-1 0 0,0 0 1 0 0,0 0 0 0 0,0 1 0 0 0,1-1-1 0 0,-1 0 1 0 0,0 1 0 0 0,0-1-1 0 0,0 0 1 0 0,1 1 0 0 0,-1-1 0 0 0,0 0-1 0 0,1 1 1 0 0,-1-1 0 0 0,1 1 0 0 0,-1-1-1 0 0,0 0 1 0 0,1 1 0 0 0,-1-1-1 0 0,1 1 1 0 0,0-1 0 0 0,-1 1 0 0 0,1 0-1 0 0,-1-1 1 0 0,1 1 0 0 0,0 0 0 0 0,-1-1-1 0 0,1 1 1 0 0,0 0 0 0 0,-1 0-1 0 0,1-1 1 0 0,0 1 0 0 0,0 0-12 0 0,1-6 96 0 0,-3 6-87 0 0,1 0 1 0 0,0 0-1 0 0,0 0 1 0 0,0 0-1 0 0,0-1 0 0 0,0 1 1 0 0,0 0-1 0 0,0 0 1 0 0,0 0-1 0 0,0 0 1 0 0,0-1-1 0 0,0 1 1 0 0,0 0-1 0 0,0 0 0 0 0,0 0 1 0 0,0 0-1 0 0,0-1 1 0 0,0 1-1 0 0,0 0 1 0 0,0 0-1 0 0,0 0 1 0 0,0 0-1 0 0,0-1 1 0 0,0 1-1 0 0,0 0 0 0 0,0 0 1 0 0,0 0-1 0 0,1 0 1 0 0,-1-1-1 0 0,0 1 1 0 0,0 0-1 0 0,0 0 1 0 0,0 0-1 0 0,0 0 1 0 0,0 0-1 0 0,1 0 0 0 0,-1 0 1 0 0,0 0-1 0 0,0-1 1 0 0,0 1-1 0 0,0 0 1 0 0,0 0-1 0 0,1 0 1 0 0,-1 0-1 0 0,0 0 1 0 0,0 0-10 0 0,3 1 20 0 0,0-1 0 0 0,0 1 1 0 0,0 0-1 0 0,0 0 0 0 0,0 0 1 0 0,0 0-1 0 0,0 1 0 0 0,-1-1 1 0 0,1 1-1 0 0,0 0 1 0 0,-1 0-1 0 0,1 0 0 0 0,-1 0 1 0 0,0 0-1 0 0,0 0 0 0 0,1 2-20 0 0,32 41 24 0 0,39 62 48 0 0,-69-100-61 0 0,1 0-1 0 0,1-1 1 0 0,-1 1 0 0 0,7 3-11 0 0,-7-5 5 0 0,0 1 0 0 0,0 0 0 0 0,0 0 0 0 0,-1 0 0 0 0,0 0 0 0 0,1 3-5 0 0,7 11 2 0 0,1-1-1 0 0,0 0 0 0 0,1 0 1 0 0,1-2-1 0 0,1 0 0 0 0,0-1 1 0 0,8 4-2 0 0,-12-9-3 0 0,2 1-6 0 0,1-1-1 0 0,0 0 1 0 0,15 7 9 0 0,-18-9-3 0 0,-11-8 8 0 0,-1 0 1 0 0,1 0-1 0 0,-1 0 1 0 0,1 1-1 0 0,0-2 1 0 0,-1 1-1 0 0,1 0 1 0 0,0 0-1 0 0,0 0 1 0 0,0-1-1 0 0,0 1 1 0 0,0-1-6 0 0,16-27 566 0 0,-17 26-558 0 0,-1 0-1 0 0,0-1 1 0 0,1 1 0 0 0,-1 0-1 0 0,0 0 1 0 0,0-1 0 0 0,0 1-1 0 0,0 0 1 0 0,0-1 0 0 0,0 1-1 0 0,0 0 1 0 0,0-1 0 0 0,0 1-1 0 0,-1 0 1 0 0,1-1-8 0 0,-2-8 29 0 0,-19-156 432 0 0,-11-15-461 0 0,27 153 119 0 0,2 0-1 0 0,0 0 0 0 0,2-5-118 0 0,2 31 10 0 0,-1 0 0 0 0,0 0 0 0 0,1 1 0 0 0,-1-1 0 0 0,1 0 1 0 0,-1 1-1 0 0,1-1 0 0 0,0 0 0 0 0,0 1 0 0 0,0-1 0 0 0,1-1-10 0 0,-2 2 26 0 0,1 0-1 0 0,0-1 1 0 0,0 1 0 0 0,0-1-1 0 0,-1 1 1 0 0,1 0 0 0 0,-1-1-1 0 0,1 1 1 0 0,-1-1 0 0 0,0 1-1 0 0,1-2-25 0 0,20 4 74 0 0,-17 5-3669 0 0,-3-5-14460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19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0 6824 0 0,'0'1'16'0'0,"0"-1"0"0"0,0 1 0 0 0,0 0 0 0 0,0-1 1 0 0,0 1-1 0 0,0-1 0 0 0,0 1 0 0 0,0-1 0 0 0,0 1 0 0 0,0-1 0 0 0,0 1 1 0 0,-1 0-1 0 0,1-1 0 0 0,0 1 0 0 0,0-1 0 0 0,0 1 0 0 0,-1-1 0 0 0,1 1 1 0 0,0-1-1 0 0,-1 0 0 0 0,1 1 0 0 0,0-1 0 0 0,-1 1 0 0 0,1-1 0 0 0,-1 0 1 0 0,1 1-1 0 0,-1-1 0 0 0,1 0 0 0 0,-1 1 0 0 0,1-1 0 0 0,-1 0 1 0 0,1 0-1 0 0,-1 1 0 0 0,1-1 0 0 0,-1 0 0 0 0,1 0 0 0 0,-1 0 0 0 0,0 0-16 0 0,-11 5 176 0 0,-47 24-120 0 0,38-21-9 0 0,2 2-1 0 0,-1 0 1 0 0,1 1 0 0 0,1 1-1 0 0,-5 5-46 0 0,5-2 102 0 0,-5 4 189 0 0,1 1 0 0 0,-7 9-291 0 0,19-16 61 0 0,1 0 0 0 0,0 0 0 0 0,1 0-1 0 0,1 1 1 0 0,0 1 0 0 0,0 1-61 0 0,-4 7 186 0 0,9-18-161 0 0,1 1 0 0 0,-1-1 0 0 0,1 0 0 0 0,0 1 0 0 0,0-1 0 0 0,0 1 0 0 0,1-1 0 0 0,0 1 0 0 0,0-1 0 0 0,1 1 0 0 0,-1-1 0 0 0,1 1 0 0 0,0-1 0 0 0,1 1 0 0 0,-1-1 0 0 0,1 1-25 0 0,6 13 107 0 0,0 1-1 0 0,1-2 1 0 0,6 11-107 0 0,-12-24 34 0 0,1-1 0 0 0,-1 1-1 0 0,1-1 1 0 0,0 0 0 0 0,0 0-1 0 0,0 0 1 0 0,0-1 0 0 0,1 1 0 0 0,0-1-1 0 0,-1 0 1 0 0,1-1 0 0 0,0 1 0 0 0,1-1-1 0 0,-1 0 1 0 0,0 0 0 0 0,4 1-34 0 0,12 2 214 0 0,0 0 0 0 0,0-2 1 0 0,18 1-215 0 0,-29-3 100 0 0,1 0 0 0 0,-1 0 0 0 0,1-1 0 0 0,-1-1 0 0 0,0 0 1 0 0,1 0-1 0 0,-1-1 0 0 0,4-1-100 0 0,-1-1 136 0 0,-12 4-237 0 0,0 0-1 0 0,0 0 1 0 0,1-1-1 0 0,-1 1 1 0 0,0 0-1 0 0,0-1 0 0 0,0 1 1 0 0,1-1-1 0 0,-1 0 1 0 0,0 1-1 0 0,0-1 1 0 0,0 0-1 0 0,0 1 102 0 0,-1-1-7617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8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99 5824 0 0,'-8'-45'2105'0'0,"8"44"-2031"0"0,0 0 1 0 0,0-1-1 0 0,0 1 0 0 0,-1 0 0 0 0,1-1 1 0 0,0 1-1 0 0,-1 0 0 0 0,1-1 1 0 0,-1 1-1 0 0,0 0 0 0 0,1 0 0 0 0,-1 0 1 0 0,0-1-1 0 0,1 1 0 0 0,-1 0 0 0 0,0 0 1 0 0,0 0-1 0 0,0 0 0 0 0,0 0 0 0 0,0 1 1 0 0,0-1-1 0 0,0 0 0 0 0,-1 0 1 0 0,1 1-1 0 0,0-1 0 0 0,0 0 0 0 0,-1 1-74 0 0,-1-1 57 0 0,1 0-1 0 0,0 0 1 0 0,-1 1 0 0 0,1-2-1 0 0,-1 1 1 0 0,1 0-1 0 0,0 0 1 0 0,0-1-1 0 0,-1 0-56 0 0,1 1 54 0 0,1-1-1 0 0,-1 1 0 0 0,-1 0 0 0 0,1 0 1 0 0,0-1-1 0 0,0 2 0 0 0,0-1 0 0 0,0 0 1 0 0,-1 0-1 0 0,1 1 0 0 0,0-1 0 0 0,-1 1 1 0 0,-1-1-54 0 0,-7 1 136 0 0,-14 2 462 0 0,23-1-575 0 0,1-1 1 0 0,0 1-1 0 0,0 0 1 0 0,0 0 0 0 0,0-1-1 0 0,1 1 1 0 0,-1 0 0 0 0,0 0-1 0 0,0 0 1 0 0,0 0 0 0 0,1 0-1 0 0,-1 0 1 0 0,0 0-1 0 0,1 0 1 0 0,-1 0 0 0 0,1 1-1 0 0,-1-1 1 0 0,1 0 0 0 0,0 0-1 0 0,-1 1-23 0 0,-1 7 36 0 0,0 0 0 0 0,1 0 0 0 0,0 0 0 0 0,0 1 0 0 0,1-1 0 0 0,0 0 0 0 0,1 0 0 0 0,0 0-1 0 0,0 0 1 0 0,1 0 0 0 0,0 0 0 0 0,1 0 0 0 0,0 0 0 0 0,0-1 0 0 0,2 5-36 0 0,8 7 80 0 0,-2 2 0 0 0,7 17-80 0 0,-14-32 28 0 0,1 0 0 0 0,-1 0 0 0 0,1 0 0 0 0,1-1 0 0 0,-1 0 0 0 0,1 0 0 0 0,0 0 0 0 0,1 0-28 0 0,7 8 115 0 0,-10-11-121 0 0,-1 1 0 0 0,0 0 0 0 0,0 0 0 0 0,0 0 0 0 0,-1 1 1 0 0,1-1-1 0 0,-1 1 0 0 0,0-1 0 0 0,0 1 0 0 0,-1 0 0 0 0,1 0 1 0 0,-1 0-1 0 0,0 0 0 0 0,0 0 0 0 0,-1 0 0 0 0,0 3 6 0 0,0-7-1 0 0,-1 1 0 0 0,0-1 0 0 0,0 1 0 0 0,-1-1-1 0 0,1 1 1 0 0,0-1 0 0 0,0 0 0 0 0,-1 1 0 0 0,1-1 0 0 0,-1 0-1 0 0,1 0 1 0 0,-1 0 0 0 0,1 0 0 0 0,-1 0 0 0 0,0-1 0 0 0,1 1-1 0 0,-1 0 1 0 0,0-1 0 0 0,0 1 0 0 0,0-1 1 0 0,-8 5 1 0 0,5-3 2 0 0,0 0 1 0 0,-1 0 0 0 0,1 0-1 0 0,-1 0 1 0 0,0-1 0 0 0,0 0-1 0 0,1 0 1 0 0,-1-1 0 0 0,-1 0-4 0 0,-52-1 229 0 0,56 1-210 0 0,2 0-14 0 0,0 0 0 0 0,0 0 0 0 0,-1-1-1 0 0,1 1 1 0 0,0 0 0 0 0,0 0 0 0 0,0-1 0 0 0,0 1 0 0 0,0-1 0 0 0,-1 1 0 0 0,1-1 0 0 0,0 1-1 0 0,0-1 1 0 0,0 1 0 0 0,0-1 0 0 0,0 0 0 0 0,1 0 0 0 0,-1 0 0 0 0,0 1 0 0 0,0-1-1 0 0,0-1-4 0 0,-5-4 7 0 0,5 5-1713 0 0,1 1-6834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9.2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8744 0 0,'0'0'537'0'0,"0"0"6"0"0,0 0 1 0 0,0 0-38 0 0,0 0-146 0 0,0 0-26 0 0,0 0 0 0 0,0 0-32 0 0,0 0-112 0 0,0 0-19 0 0,0 11 144 0 0,0 228 259 0 0,0-231-546 0 0,1 0-1 0 0,0 0 1 0 0,1 0-1 0 0,0 0 1 0 0,2 5-28 0 0,-2-5 37 0 0,1 0 0 0 0,-2 1 0 0 0,1-1 0 0 0,-1 0 0 0 0,0 7-37 0 0,-1-12 12 0 0,0 1 0 0 0,0 0 0 0 0,0-1 0 0 0,-1 1 0 0 0,0-1 0 0 0,1 0 0 0 0,-1 1 0 0 0,-1-1 0 0 0,1 0 0 0 0,0 1 0 0 0,-1 0-12 0 0,1 2-1737 0 0,1-5-6963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9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1 187 7832 0 0,'8'0'304'0'0,"0"-1"-1"0"0,0-1 1 0 0,0 1 0 0 0,0-2 0 0 0,0 1 0 0 0,0-1 0 0 0,-1 0-1 0 0,1 0-303 0 0,39-13 480 0 0,-9 5-210 0 0,1-1-1 0 0,-1-2 0 0 0,11-7-269 0 0,11-4 139 0 0,-22 12-135 0 0,0 1-1 0 0,1 1 1 0 0,0 2 0 0 0,2 2-4 0 0,19-2-102 0 0,8 2 102 0 0,-57 5-1470 0 0,-9 2-5774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19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4 225 5120 0 0,'0'5'2'0'0,"1"0"1"0"0,0-1 0 0 0,0 1-1 0 0,0-1 1 0 0,0 0 0 0 0,1 1-1 0 0,-1-1 1 0 0,1 0-1 0 0,0 0 1 0 0,0 0 0 0 0,1 0-1 0 0,-1 0-2 0 0,1 1 5 0 0,0 0 0 0 0,0 0 0 0 0,-1 0 0 0 0,1 1-1 0 0,-1-1 1 0 0,-1 1 0 0 0,2 5-5 0 0,1 6 40 0 0,0 0-1 0 0,1 0 1 0 0,1-1-40 0 0,4 13 71 0 0,-8-19 33 0 0,-1 0 1 0 0,0 0 0 0 0,0 0 0 0 0,-1 0 0 0 0,0 0 0 0 0,0 0 0 0 0,-1 0-105 0 0,-1 23 2465 0 0,2-33-2274 0 0,-1 0 0 0 0,0 0 0 0 0,0 0-1 0 0,1-1 1 0 0,-1 1 0 0 0,0 0 0 0 0,0 0-1 0 0,1-1 1 0 0,-1 1 0 0 0,0 0-1 0 0,1-1 1 0 0,-1 1 0 0 0,0-1 0 0 0,1 1-1 0 0,-1-1 1 0 0,1 1 0 0 0,-1-1 0 0 0,0 0-191 0 0,-4-4 107 0 0,0-1 1 0 0,0 0-1 0 0,0-1 1 0 0,1 1-1 0 0,0-1 0 0 0,0 0 1 0 0,1 0-1 0 0,0 0 1 0 0,0 0-1 0 0,1-1 1 0 0,-2-6-108 0 0,0-9 219 0 0,0-1 0 0 0,2 1 0 0 0,0-6-219 0 0,1 1 282 0 0,0 21-201 0 0,2 0 1 0 0,-1 0 0 0 0,1 0-1 0 0,0 0 1 0 0,0 0-1 0 0,1 0 1 0 0,0 0 0 0 0,0 0-1 0 0,1 1 1 0 0,2-6-82 0 0,6-8 307 0 0,0 0 1 0 0,11-13-308 0 0,1-2 261 0 0,-18 27-195 0 0,1 0 0 0 0,-1 0 0 0 0,1 1 0 0 0,0-1 0 0 0,1 1 0 0 0,0 1 0 0 0,0-1 0 0 0,1 1 0 0 0,-1 1 0 0 0,1-1 0 0 0,2 0-66 0 0,2-1 18 0 0,1 1-1 0 0,-1 0 0 0 0,1 1 0 0 0,0 0 0 0 0,1 1 0 0 0,-1 1 0 0 0,1 0 0 0 0,0 0 0 0 0,0 2 0 0 0,0-1 0 0 0,3 2-17 0 0,-15 0 3 0 0,1 0-1 0 0,-1 1 0 0 0,1-1 1 0 0,-1 1-1 0 0,0 0 0 0 0,1 0 1 0 0,-1 0-1 0 0,0 0 0 0 0,0 0 0 0 0,1 0 1 0 0,-1 0-1 0 0,0 1 0 0 0,0-1 1 0 0,-1 1-1 0 0,1 0 0 0 0,0-1 1 0 0,0 1-1 0 0,-1 0 0 0 0,1 0 1 0 0,0 1-4 0 0,1 1-8 0 0,0 1-1 0 0,0 0 0 0 0,-1 0 0 0 0,1 0 0 0 0,-1 0 0 0 0,0 1 0 0 0,0-1 0 0 0,0 2 10 0 0,-3-2-19 0 0,1 0 0 0 0,0 0 0 0 0,-1 1 0 0 0,0-1 0 0 0,0 0 0 0 0,0 0 0 0 0,-1-1 0 0 0,-1 6 19 0 0,3-10-1 0 0,-6 12-13 0 0,0 0 0 0 0,-1 0 0 0 0,0-1 0 0 0,-1 1 0 0 0,0-2 0 0 0,0 1 1 0 0,-1-1-1 0 0,-1-1 0 0 0,0 1 0 0 0,0-1 0 0 0,-1-1 0 0 0,-10 6 14 0 0,-18 24-38 0 0,34-33 36 0 0,-1 0 0 0 0,1 1 0 0 0,1-1 0 0 0,-1 1 0 0 0,1 0 0 0 0,0 0 0 0 0,1 1 1 0 0,-1-1-1 0 0,1 1 0 0 0,0 0 0 0 0,-1 4 2 0 0,2-4-3 0 0,2-4 2 0 0,1 0 0 0 0,-1 0 0 0 0,1 0 1 0 0,0 0-1 0 0,0 0 0 0 0,0 0 0 0 0,0 0 1 0 0,1 0-1 0 0,-1 0 0 0 0,1 0 0 0 0,0 0 2 0 0,13 5-11 0 0,0-1 1 0 0,0-1-1 0 0,0 0 1 0 0,1-2-1 0 0,10 3 10 0 0,2 1-39 0 0,-21-7 28 0 0,-1 0 1 0 0,1 0 0 0 0,0 0-1 0 0,0-1 1 0 0,0 0-1 0 0,0 0 1 0 0,0-1-1 0 0,0 0 1 0 0,3-1 10 0 0,32-2-99 0 0,-33 4 112 0 0,-1-1 0 0 0,1 0 0 0 0,-1-1 1 0 0,0 0-1 0 0,3-1-13 0 0,-2 0-562 0 0,1 1 0 0 0,0 0-1 0 0,0 1 1 0 0,0 0 562 0 0,10 1-9905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0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7024 0 0,'0'9'189'0'0,"1"0"0"0"0,0 0 0 0 0,0 0 0 0 0,1 0 0 0 0,1 6-189 0 0,4 2 651 0 0,-1 0-1 0 0,2 0 0 0 0,9 14-650 0 0,-8-11 496 0 0,0 0 1 0 0,1 9-497 0 0,-4-12 284 0 0,1 1-1 0 0,1-1 1 0 0,8 14-284 0 0,-6-16 111 0 0,-7-8-39 0 0,1 0 0 0 0,1-1-1 0 0,-1 1 1 0 0,1-1 0 0 0,1 0-1 0 0,-1-1 1 0 0,5 4-72 0 0,-7-6 52 0 0,1 0-1 0 0,-1-1 1 0 0,1 1 0 0 0,0-1 0 0 0,0 0-1 0 0,0 0 1 0 0,0 0 0 0 0,0-1 0 0 0,0 1-1 0 0,0-1 1 0 0,1 0 0 0 0,-1 0 0 0 0,0-1-1 0 0,1 1 1 0 0,-1-1 0 0 0,1 0 0 0 0,-1 0-1 0 0,1-1 1 0 0,-1 1 0 0 0,0-1 0 0 0,2 0-52 0 0,1-1 217 0 0,0 0 0 0 0,0 0 1 0 0,0-1-1 0 0,0 0 0 0 0,-1-1 1 0 0,1 1-1 0 0,-1-1 0 0 0,2-2-217 0 0,-4 3 67 0 0,-1 0 0 0 0,0 0 0 0 0,0 0 0 0 0,0-1 0 0 0,0 1 0 0 0,0-1 0 0 0,-1 0 0 0 0,0 0 0 0 0,0 0 0 0 0,0 0 0 0 0,0 0 0 0 0,-1 0 0 0 0,2-5-67 0 0,11-31 414 0 0,-11 33-329 0 0,0 0-1 0 0,-1 1 0 0 0,0-1 0 0 0,0 0 0 0 0,0 0 1 0 0,-1 0-1 0 0,0 0 0 0 0,0 0 0 0 0,-1 0 1 0 0,0 0-1 0 0,0-1 0 0 0,-1 1 0 0 0,-1-6-84 0 0,-48-171 601 0 0,47 162-2875 0 0,3 20-9099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0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282 95 9144 0 0,'7'-5'146'0'0,"-2"4"351"0"0,3 3-204 0 0,-7-3-269 0 0,-1 1 1 0 0,1 0-1 0 0,0-1 1 0 0,-1 1 0 0 0,1-1-1 0 0,-1 1 1 0 0,1-1-1 0 0,-1 1 1 0 0,0-1 0 0 0,1 1-1 0 0,-1-1 1 0 0,1 1-1 0 0,-1-1 1 0 0,0 1 0 0 0,1-1-1 0 0,-1 0 1 0 0,0 1-1 0 0,0-1 1 0 0,0 1 0 0 0,1-1-1 0 0,-1 0 1 0 0,0 1-1 0 0,0-1 1 0 0,0 0 0 0 0,0 1-1 0 0,0-1 1 0 0,0 0-1 0 0,0 1 1 0 0,0-1 0 0 0,-1 0-1 0 0,1 1 1 0 0,0-1-1 0 0,0 0 1 0 0,0 1 0 0 0,-1-1-25 0 0,-5-28 582 0 0,5 27-456 0 0,1 0-70 0 0,-1 0 0 0 0,0 0 0 0 0,0 0 0 0 0,0 0 0 0 0,0 0 0 0 0,0 0 0 0 0,0 0 0 0 0,-1 0 0 0 0,1 1 0 0 0,-1-1 0 0 0,1 0-1 0 0,-1 1 1 0 0,1-1 0 0 0,-1 1 0 0 0,0 0 0 0 0,0-1 0 0 0,0 1 0 0 0,0 0 0 0 0,0 0 0 0 0,0 0 0 0 0,0 1 0 0 0,0-1 0 0 0,0 0 0 0 0,0 1 0 0 0,-1-1 0 0 0,1 1 0 0 0,-1 0-56 0 0,-8-1 194 0 0,0 0 1 0 0,0 1-1 0 0,0 1 1 0 0,0 0-1 0 0,-2 1-194 0 0,-1-1 220 0 0,7 0-156 0 0,1 1 1 0 0,0-1 0 0 0,0 1-1 0 0,0 0 1 0 0,0 0 0 0 0,0 1-1 0 0,1 0 1 0 0,-1 0 0 0 0,1 0 0 0 0,-1 1-1 0 0,1-1 1 0 0,0 1 0 0 0,1 1-1 0 0,-1-1 1 0 0,1 1 0 0 0,-1-1-1 0 0,0 3-64 0 0,-5 7 150 0 0,1 0 0 0 0,0 0 0 0 0,1 1 0 0 0,1 0 0 0 0,0 1 0 0 0,1 0-150 0 0,0-3 74 0 0,4-9-51 0 0,1 0-1 0 0,-1 0 1 0 0,1 0-1 0 0,0 0 1 0 0,0 0-1 0 0,0 0 1 0 0,0 0-1 0 0,1 0 0 0 0,-1 1-22 0 0,0 33 325 0 0,0-20-204 0 0,1 0 0 0 0,0 0-1 0 0,3 14-120 0 0,-1-25 5 0 0,0 0 0 0 0,1 0 0 0 0,0 0 0 0 0,0 0 0 0 0,0 0 0 0 0,2 1-5 0 0,10 23-67 0 0,-14-29 58 0 0,0 0 0 0 0,0 0 0 0 0,1 0 1 0 0,-1 0-1 0 0,1-1 0 0 0,-1 1 0 0 0,1 0 0 0 0,-1-1 1 0 0,1 1-1 0 0,0-1 0 0 0,0 1 0 0 0,0-1 0 0 0,-1 0 0 0 0,1 0 1 0 0,1 0-1 0 0,-1 0 0 0 0,0 0 0 0 0,0-1 0 0 0,2 2 9 0 0,5 1-76 0 0,8 11-236 0 0,10-5 287 0 0,-21-6 23 0 0,0-1 1 0 0,0 0-1 0 0,0 0 0 0 0,0 0 1 0 0,0-1-1 0 0,1 0 1 0 0,-1 0-1 0 0,0-1 0 0 0,1 0 1 0 0,-1 0-1 0 0,4-1 2 0 0,23-6-2166 0 0,-30 6-8210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1.1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0 169 10248 0 0,'4'0'0'0'0,"3"0"0"0"0,-3 0 0 0 0,-4 0 520 0 0,2 0 0 0 0,4 0 0 0 0,19-14 16 0 0,10 2-280 0 0,0 1 8 0 0,-4 5-8 0 0,25-10 8 0 0,1-1-264 0 0,-1-1 8 0 0,0 1 0 0 0,4-1 0 0 0,-9 3-16 0 0,-5 7 8 0 0,-1-8-10056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1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302 8 8536 0 0,'-14'-3'1895'0'0,"13"2"-1858"0"0,0 1 0 0 0,0-1 0 0 0,0 1-1 0 0,0-1 1 0 0,0 1 0 0 0,0 0 0 0 0,0-1 0 0 0,0 1 0 0 0,0 0-1 0 0,0 0 1 0 0,0 0 0 0 0,0 0 0 0 0,0 0 0 0 0,0 0 0 0 0,0 0-1 0 0,-1 0 1 0 0,1 0 0 0 0,0 1 0 0 0,0-1 0 0 0,0 0 0 0 0,0 1-1 0 0,0-1 1 0 0,0 0 0 0 0,0 1 0 0 0,1-1 0 0 0,-1 1-1 0 0,0 0 1 0 0,0 0-37 0 0,-3 2 5 0 0,1 0 0 0 0,-1 1 0 0 0,1-1-1 0 0,-1 0 1 0 0,0-1 0 0 0,0 1 0 0 0,0-1-1 0 0,0 1 1 0 0,-1-1 0 0 0,1-1 0 0 0,0 1 0 0 0,-2 0-6 0 0,-13 3 35 0 0,1-1 0 0 0,-11 1-34 0 0,-12 2 231 0 0,11-7 147 0 0,28 0-331 0 0,-1 0 1 0 0,1-1 0 0 0,0 1-1 0 0,-1 0 1 0 0,1 0 0 0 0,-1 0-1 0 0,1 0 1 0 0,0 1 0 0 0,-1-1 0 0 0,1 1-1 0 0,0-1 1 0 0,-1 1 0 0 0,-1 1-48 0 0,2 1 47 0 0,1 0 1 0 0,-1 0-1 0 0,1 0 1 0 0,0 0-1 0 0,-1 0 1 0 0,1 0-1 0 0,0 3-47 0 0,-2 6 61 0 0,2-7-45 0 0,0 0 0 0 0,0 0 0 0 0,1 0 0 0 0,0 0 0 0 0,0 0 0 0 0,1 1 0 0 0,-1-1 0 0 0,1 0 0 0 0,0 0 0 0 0,0 0 0 0 0,1 1-16 0 0,5 31 41 0 0,-7 13-1 0 0,1-8-13 0 0,-2-1 1 0 0,-6 41-28 0 0,6-75 3 0 0,0 0 1 0 0,1 0 0 0 0,0 0-1 0 0,0 0 1 0 0,1 0-1 0 0,0 2-3 0 0,-1-6 1 0 0,0-1 0 0 0,0 1 0 0 0,-1 0 0 0 0,1 0 0 0 0,0 0 0 0 0,-1-1 0 0 0,0 1 0 0 0,0 0 0 0 0,0 0-1 0 0,-4 21 7 0 0,5 41 32 0 0,0-64-32 0 0,0 0 1 0 0,0 1-1 0 0,-1-1 1 0 0,1 0-1 0 0,0 0 1 0 0,-1 0-1 0 0,1 0 1 0 0,-1 0-1 0 0,1 0 1 0 0,-1 0-1 0 0,0 0 1 0 0,1 0-1 0 0,-1 0 1 0 0,0 0-1 0 0,0 0-7 0 0,-3 5-1824 0 0,4-6-6669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2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0 143 8136 0 0,'16'-9'169'0'0,"19"-7"591"0"0,87-21 408 0 0,42-4-1168 0 0,-91 31 155 0 0,-58 9-354 0 0,-1 0 0 0 0,0-1 0 0 0,1-1 0 0 0,-1-1 0 0 0,0 0 0 0 0,2-1 199 0 0,2-5-6570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2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75 5416 0 0,'-1'1'99'0'0,"0"1"1"0"0,-1-1-1 0 0,1 1 1 0 0,-1-1-1 0 0,1 0 1 0 0,-1 0-1 0 0,0 1 1 0 0,1-1-1 0 0,-1 0 1 0 0,0 0-1 0 0,0-1 1 0 0,0 1-1 0 0,1 0 1 0 0,-1-1-1 0 0,0 1 1 0 0,-2-1-100 0 0,-21 12 1121 0 0,10 2-961 0 0,0 0 1 0 0,1 1-1 0 0,0 1 1 0 0,1 0-1 0 0,1 1 0 0 0,1 0 1 0 0,0 1-1 0 0,1 0 0 0 0,1 1 1 0 0,1 0-1 0 0,1 0 1 0 0,0 1-1 0 0,2 0 0 0 0,0 0-160 0 0,3-10 30 0 0,1 0 0 0 0,1 0 0 0 0,-1 0 0 0 0,2 5-30 0 0,-1 17 42 0 0,0-29-46 0 0,0 0 0 0 0,0 1 0 0 0,0-1 1 0 0,0 0-1 0 0,0 0 0 0 0,1 0 0 0 0,0 0 1 0 0,-1 0-1 0 0,1 0 0 0 0,0 0 0 0 0,1 0 1 0 0,-1 0-1 0 0,0 0 0 0 0,1 0 0 0 0,0 0 0 0 0,-1-1 1 0 0,1 1-1 0 0,0-1 0 0 0,0 1 0 0 0,1-1 1 0 0,-1 0-1 0 0,0 0 0 0 0,1 0 0 0 0,0 0 1 0 0,-1 0-1 0 0,1-1 0 0 0,0 1 0 0 0,0-1 1 0 0,0 0-1 0 0,0 0 0 0 0,0 0 0 0 0,0 0 0 0 0,0 0 1 0 0,0-1 3 0 0,3 0 0 0 0,0 0 1 0 0,0-1-1 0 0,0 0 1 0 0,0-1-1 0 0,0 1 1 0 0,4-3-1 0 0,0 1 13 0 0,0 0 97 0 0,0-1 1 0 0,0 0 0 0 0,-1 0-1 0 0,1-1 1 0 0,-1 0 0 0 0,0-1-1 0 0,0 0 1 0 0,-1 0 0 0 0,0-1-1 0 0,0 0 1 0 0,0-1 0 0 0,-1 0-1 0 0,1-1-110 0 0,-4 3 123 0 0,1 0 0 0 0,-1 0 0 0 0,0 0-1 0 0,-1-1 1 0 0,1 0 0 0 0,-1 0 0 0 0,0 0-1 0 0,-1 0 1 0 0,0 0 0 0 0,0 0-1 0 0,0 0 1 0 0,-1-1 0 0 0,0 1 0 0 0,-1-1-1 0 0,0 1 1 0 0,0-1 0 0 0,0 1 0 0 0,-2-7-123 0 0,-15-58 712 0 0,12 56-646 0 0,-1 1 1 0 0,-1-1 0 0 0,0 1 0 0 0,0 1 0 0 0,-2-2-67 0 0,1 3 44 0 0,0-1 0 0 0,1-1 0 0 0,1 1 0 0 0,0-1 0 0 0,1-1-44 0 0,1-13 375 0 0,4 28-375 0 0,0 0-1 0 0,0 1 1 0 0,0-1 0 0 0,0 0-1 0 0,0 1 1 0 0,0-1 0 0 0,0 0 0 0 0,0 1-1 0 0,0-1 1 0 0,1 0 0 0 0,-1 1-1 0 0,0-1 1 0 0,1 1 0 0 0,-1-1 0 0 0,0 0-1 0 0,1 1 1 0 0,-1-1 0 0 0,1 1-1 0 0,-1-1 1 0 0,0 1 0 0 0,1-1 0 0 0,-1 1-1 0 0,1 0 1 0 0,0-1 0 0 0,-1 1-1 0 0,1-1 1 0 0,-1 1 0 0 0,1 0 0 0 0,0-1-60 0 0,0 1 1 0 0,1-1 0 0 0,-1 1-1 0 0,0-1 1 0 0,0 1-1 0 0,0 0 1 0 0,0 0-1 0 0,0-1 1 0 0,0 1-1 0 0,1 0 1 0 0,-1 0-1 0 0,0 0 1 0 0,0 0 0 0 0,1 1 59 0 0,-1-1-1192 0 0,1 0-8585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0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71 6824 0 0,'38'-8'3542'0'0,"-35"7"-3466"0"0,0 1 0 0 0,0-1-1 0 0,0 0 1 0 0,0 0 0 0 0,-1 0-1 0 0,1 0 1 0 0,0 0 0 0 0,-1-1-1 0 0,1 1 1 0 0,-1-1 0 0 0,2 0-76 0 0,10-7 10 0 0,-2 5-31 0 0,1 0 0 0 0,0 0 1 0 0,-1 2-1 0 0,2-1 0 0 0,-1 2 0 0 0,0-1 0 0 0,8 2 21 0 0,46-7-322 0 0,-6-4-1342 0 0,-55 10-4829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2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1 155 7232 0 0,'5'7'61'0'0,"0"0"1"0"0,0 0-1 0 0,-1 0 1 0 0,0 1-1 0 0,-1 0 1 0 0,1-1 0 0 0,-1 1-1 0 0,-1 1 1 0 0,1-1-1 0 0,-2 0 1 0 0,1 0-1 0 0,-1 1 1 0 0,0 5-62 0 0,0-4 29 0 0,0-1 1 0 0,0 0-1 0 0,1 1 0 0 0,0-1 1 0 0,1 1-30 0 0,0 0 17 0 0,-1-1 0 0 0,0 1 1 0 0,0-1-1 0 0,-1 1 0 0 0,0 1-17 0 0,-8 68-4 0 0,6-69 4 0 0,-7 42-43 0 0,5-42 618 0 0,2-9 602 0 0,0-5-386 0 0,1 4-504 0 0,-1-2-189 0 0,0-1 1 0 0,0 1-1 0 0,0-1 1 0 0,1 1-1 0 0,-1-1 1 0 0,1 0-1 0 0,-1 1 1 0 0,1-3-99 0 0,0 3 100 0 0,-8-42 697 0 0,2-1 0 0 0,0-23-797 0 0,6 50 186 0 0,1 0 1 0 0,0 0-1 0 0,1 1 0 0 0,1-1 1 0 0,1 0-1 0 0,0 1 0 0 0,7-16-186 0 0,-5 18 100 0 0,1-1-1 0 0,0 2 0 0 0,1-1 1 0 0,0 1-1 0 0,2 0 0 0 0,-1 1-99 0 0,-2 4 42 0 0,0 2 0 0 0,0-1-1 0 0,1 1 1 0 0,0 0 0 0 0,0 0 0 0 0,0 1-1 0 0,1 0 1 0 0,0 1 0 0 0,0 0 0 0 0,3-1-42 0 0,-6 3 36 0 0,-1 0 1 0 0,1 1 0 0 0,0 0 0 0 0,0 0 0 0 0,0 0-1 0 0,-1 1 1 0 0,2 0 0 0 0,-1 0 0 0 0,0 0 0 0 0,0 1-1 0 0,0 0 1 0 0,0 0 0 0 0,0 0 0 0 0,0 1 0 0 0,0 0-1 0 0,0 0 1 0 0,0 1 0 0 0,0 0 0 0 0,0 0-1 0 0,2 1-36 0 0,-5-2 0 0 0,1 1 0 0 0,-1-1 0 0 0,0 1 0 0 0,1 0-1 0 0,-1 0 1 0 0,0 0 0 0 0,0 0 0 0 0,0 1-1 0 0,-1-1 1 0 0,1 1 0 0 0,0 0 0 0 0,-1 0-1 0 0,0 0 1 0 0,0 0 0 0 0,0 0 0 0 0,0 0 0 0 0,0 1-1 0 0,0-1 1 0 0,-1 1 0 0 0,0-1 0 0 0,0 1-1 0 0,0-1 1 0 0,1 3 0 0 0,-2-3-13 0 0,1 0 0 0 0,-1 0 1 0 0,1-1-1 0 0,-1 1 0 0 0,0 0 0 0 0,0 0 0 0 0,0-1 0 0 0,0 1 0 0 0,-1 0 1 0 0,1-1-1 0 0,-1 1 0 0 0,1 0 0 0 0,-1-1 0 0 0,0 1 0 0 0,0-1 1 0 0,0 1-1 0 0,-1-1 0 0 0,1 1 0 0 0,0-1 0 0 0,-1 0 0 0 0,0 1 0 0 0,0-1 1 0 0,1 0-1 0 0,-1 0 0 0 0,-1 0 13 0 0,-14 19-141 0 0,12-14 117 0 0,0 0-1 0 0,-1-1 1 0 0,0 0 0 0 0,0 0-1 0 0,-2 1 25 0 0,-16 11-58 0 0,-1-2 0 0 0,-20 8 58 0 0,24-8-4 0 0,19-13 4 0 0,-1-1 0 0 0,1 0-1 0 0,-1 0 1 0 0,0 0 0 0 0,0 0-1 0 0,0 0 1 0 0,0-1 0 0 0,-1 1 0 0 0,3-1-2 0 0,0 0 0 0 0,-1 0 0 0 0,1 0 0 0 0,0 1 1 0 0,0-1-1 0 0,0 0 0 0 0,0 1 0 0 0,0-1 0 0 0,0 0 0 0 0,0 1 1 0 0,0 0-1 0 0,0-1 0 0 0,1 1 0 0 0,-1-1 0 0 0,1 1 1 0 0,-1 0-1 0 0,1-1 0 0 0,0 1 0 0 0,-1 0 0 0 0,1-1 1 0 0,0 1-1 0 0,0 0 2 0 0,0 5-10 0 0,-1 0 0 0 0,2 0 0 0 0,-1-1 0 0 0,1 1 0 0 0,0 3 10 0 0,0-9-4 0 0,-1 1 0 0 0,1 0 0 0 0,0-1 0 0 0,0 1 0 0 0,0 0 0 0 0,1-1 0 0 0,-1 1 0 0 0,0-1 0 0 0,0 0 1 0 0,1 1-1 0 0,-1-1 0 0 0,1 0 0 0 0,-1 0 0 0 0,1 0 0 0 0,0 0 0 0 0,-1 0 0 0 0,1 0 4 0 0,36 16-82 0 0,-30-13 50 0 0,3 0 21 0 0,0-1-1 0 0,-1 0 1 0 0,1-1 0 0 0,0 0-1 0 0,0 0 1 0 0,8-1 11 0 0,72-1 41 0 0,-46-1-1 0 0,11 1-2041 0 0,-34 0-7732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3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346 22 9848 0 0,'-11'-6'2169'0'0,"7"4"-2005"0"0,0 1 1 0 0,1 0-1 0 0,-1 0 0 0 0,0 0 1 0 0,0 0-1 0 0,0 1 0 0 0,1 0 1 0 0,-1-1-1 0 0,0 1 1 0 0,0 1-1 0 0,-4-1-164 0 0,-4 1 133 0 0,-59-2-106 0 0,44 2-23 0 0,0-1-1 0 0,-1-2 1 0 0,1 0 0 0 0,-2-3-4 0 0,26 5 25 0 0,0 0 1 0 0,1-1 0 0 0,-1 1-1 0 0,0 1 1 0 0,0-1 0 0 0,1 0-1 0 0,-1 0 1 0 0,0 1 0 0 0,1 0-1 0 0,-1-1 1 0 0,1 1 0 0 0,-1 1-26 0 0,-25 3 825 0 0,28 7-785 0 0,3 52 59 0 0,5 28-99 0 0,-1-27 112 0 0,-2 29-112 0 0,-4-66 22 0 0,0-20-15 0 0,-1 1-1 0 0,0-1 1 0 0,0 0 0 0 0,-1 1 0 0 0,0 0-7 0 0,-1 11 0 0 0,0-1 0 0 0,1 1 0 0 0,1 0 0 0 0,1 0 0 0 0,1 1 0 0 0,-1-18-16 0 0,0 1 1 0 0,1-1-1 0 0,-1 0 1 0 0,1 1-1 0 0,0-1 1 0 0,-1 0-1 0 0,2 0 1 0 0,-1 0-1 0 0,0 0 1 0 0,1 0 0 0 0,-1-1-1 0 0,1 1 1 0 0,0-1-1 0 0,1 2 16 0 0,5 4-30 0 0,27 5-82 0 0,-33-12 108 0 0,-1 1 0 0 0,1-1 0 0 0,0 0 0 0 0,-1 0 0 0 0,1-1 0 0 0,0 1 0 0 0,-1 0 0 0 0,1-1 0 0 0,0 0 0 0 0,0 0 0 0 0,1 0 4 0 0,38-1-62 0 0,-22 0 47 0 0,31 1-1857 0 0,-50 0-7488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4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0 503 8136 0 0,'4'-2'156'0'0,"-1"1"-1"0"0,1-1 1 0 0,0 1 0 0 0,-1 0 0 0 0,1 0 0 0 0,0 0-1 0 0,-1 0 1 0 0,1 1 0 0 0,1 0-156 0 0,23-6 926 0 0,-14 2-717 0 0,0 1 1 0 0,0 1 0 0 0,2-1-210 0 0,21-3 168 0 0,33-16-91 0 0,-43 13-60 0 0,1 0 0 0 0,17-1-17 0 0,27-4-5 0 0,91-13-369 0 0,-136 22-1081 0 0,-21 3-5363 0 0</inkml:trace>
  <inkml:trace contextRef="#ctx0" brushRef="#br0" timeOffset="1">743 52 5224 0 0,'1'1'18'0'0,"0"0"0"0"0,0-1 0 0 0,0 1 1 0 0,-1 0-1 0 0,1 0 0 0 0,0 0 0 0 0,-1 0 1 0 0,1 0-1 0 0,-1 0 0 0 0,1 0 0 0 0,-1 0 0 0 0,1 0 1 0 0,-1 0-1 0 0,0 0 0 0 0,1 0 0 0 0,-1 0 1 0 0,0 1-19 0 0,6 21 242 0 0,-4-8-92 0 0,2 8 24 0 0,0 1 0 0 0,2-1-1 0 0,0 0 1 0 0,2 0-1 0 0,0-1 1 0 0,5 8-174 0 0,43 90 124 0 0,-50-108-121 0 0,-1-1-1 0 0,1 1 0 0 0,0-1 0 0 0,0-1 0 0 0,1 1 0 0 0,7 7-2 0 0,77 99 1319 0 0,-71-103-131 0 0,-20-14-1151 0 0,1 1 1 0 0,-1-1-1 0 0,0 0 0 0 0,0 0 0 0 0,1 1 0 0 0,-1-1 0 0 0,0 0 1 0 0,1 0-1 0 0,-1 0 0 0 0,0 0 0 0 0,1 1 0 0 0,-1-1 1 0 0,0 0-1 0 0,1 0 0 0 0,-1 0 0 0 0,1 0 0 0 0,-1 0 0 0 0,0 0 1 0 0,1 0-1 0 0,-1 0 0 0 0,0 0 0 0 0,1 0 0 0 0,-1 0 0 0 0,1 0 1 0 0,-1 0-1 0 0,0 0 0 0 0,1 0 0 0 0,-1 0 0 0 0,0-1 1 0 0,1 1-1 0 0,-1 0 0 0 0,0 0 0 0 0,1 0 0 0 0,-1-1 0 0 0,0 1 1 0 0,1 0-1 0 0,-1 0 0 0 0,0-1 0 0 0,0 1 0 0 0,1 0 0 0 0,-1-1 1 0 0,0 1-1 0 0,0 0 0 0 0,0 0 0 0 0,1-1 0 0 0,-1 1 1 0 0,0-1-1 0 0,0 1 0 0 0,0 0 0 0 0,0-1 0 0 0,0 1 0 0 0,0 0 1 0 0,0-1-1 0 0,0 1 0 0 0,0-1-37 0 0,1 1 39 0 0,-1-1 0 0 0,0 1-1 0 0,0 0 1 0 0,0-1 0 0 0,0 1 0 0 0,0-1 0 0 0,0 1 0 0 0,0 0-1 0 0,1-1 1 0 0,-1 1 0 0 0,0 0 0 0 0,0-1 0 0 0,1 1 0 0 0,-1 0-1 0 0,0-1 1 0 0,0 1 0 0 0,1 0 0 0 0,-1 0 0 0 0,0-1 0 0 0,1 1-1 0 0,-1 0 1 0 0,1 0 0 0 0,-1-1 0 0 0,0 1 0 0 0,1 0-39 0 0,-1 0 28 0 0,1 0 1 0 0,-1-1 0 0 0,1 1-1 0 0,-1 0 1 0 0,1 0-1 0 0,-1-1 1 0 0,1 1 0 0 0,-1 0-1 0 0,0-1 1 0 0,1 1-1 0 0,-1-1 1 0 0,0 1 0 0 0,1 0-1 0 0,-1-1 1 0 0,0 1-1 0 0,1-1 1 0 0,-1 1 0 0 0,0-1-1 0 0,0 1 1 0 0,0-1 0 0 0,1 1-1 0 0,-1-1 1 0 0,0 1-1 0 0,0-1 1 0 0,0 1 0 0 0,0-1-29 0 0,1-8 180 0 0,0 1 1 0 0,0 0 0 0 0,1 0 0 0 0,0 0-1 0 0,0 0 1 0 0,1 0 0 0 0,0 0-181 0 0,10-37 441 0 0,-7 11-138 0 0,2 1 1 0 0,0 0-1 0 0,2 0 0 0 0,2 1 0 0 0,2-2-303 0 0,51-81 685 0 0,-59 103-614 0 0,1 1-1 0 0,0 0 0 0 0,1 0 0 0 0,0 0 0 0 0,0 1 0 0 0,1 0 0 0 0,7-5-70 0 0,12-9-2170 0 0,30-21 2170 0 0,-55 43-11144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4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339 17 8432 0 0,'0'0'45'0'0,"0"0"0"0"0,1 0 1 0 0,-1 1-1 0 0,0-1 1 0 0,1 0-1 0 0,-1 0 0 0 0,0 0 1 0 0,1 0-1 0 0,-1 0 1 0 0,1 0-1 0 0,-1 0 0 0 0,0-1 1 0 0,1 1-1 0 0,-1 0 0 0 0,0 0 1 0 0,1 0-1 0 0,-1 0 1 0 0,0 0-1 0 0,1 0 0 0 0,-1-1 1 0 0,0 1-1 0 0,0 0 0 0 0,1 0 1 0 0,-1 0-1 0 0,0-1 1 0 0,0 1-1 0 0,1 0 0 0 0,-1 0 1 0 0,0-1-1 0 0,0 1 0 0 0,1 0 1 0 0,-1-1-1 0 0,0 1 1 0 0,0 0-1 0 0,0-1 0 0 0,0 1 1 0 0,0 0-1 0 0,0-1 0 0 0,0 1 1 0 0,1 0-1 0 0,-1-1 1 0 0,0 1-1 0 0,0 0 0 0 0,0-1 1 0 0,0 1-46 0 0,-1-1 78 0 0,1 1 1 0 0,0-1-1 0 0,-1 1 0 0 0,1-1 1 0 0,-1 1-1 0 0,1-1 1 0 0,0 1-1 0 0,-1-1 1 0 0,1 1-1 0 0,-1-1 1 0 0,0 1-1 0 0,1 0 0 0 0,-1-1 1 0 0,1 1-1 0 0,-1 0 1 0 0,1 0-1 0 0,-1-1 1 0 0,0 1-1 0 0,1 0 1 0 0,-1 0-1 0 0,0 0 0 0 0,1 0 1 0 0,-1 0-1 0 0,0 0 1 0 0,1 0-1 0 0,-1 0 1 0 0,0 0-79 0 0,-4 0 16 0 0,0 1 0 0 0,1 1 1 0 0,-1-1-1 0 0,0 1 1 0 0,1-1-1 0 0,-1 1 0 0 0,1 1 1 0 0,-1-1-1 0 0,1 1 1 0 0,0-1-1 0 0,0 1 0 0 0,0 0 1 0 0,1 1-1 0 0,-2 0-16 0 0,-19 14 83 0 0,-3-1 61 0 0,1 2 0 0 0,1 1 0 0 0,0 1 0 0 0,-3 5-144 0 0,-1-4 193 0 0,26-20-150 0 0,-1 0 0 0 0,1 0 0 0 0,0 0 0 0 0,-1 1-1 0 0,1-1 1 0 0,0 1 0 0 0,1 0 0 0 0,-1 0 0 0 0,0 0 0 0 0,1 0 0 0 0,0 1-1 0 0,-1-1 1 0 0,0 3-43 0 0,-2 6 185 0 0,1 1 1 0 0,0 0-1 0 0,0 3-185 0 0,-8 26 190 0 0,8-26-156 0 0,1 0 1 0 0,0 1 0 0 0,1 0 0 0 0,1-1 0 0 0,0 1-1 0 0,1 0 1 0 0,2 4-35 0 0,-2 15 21 0 0,1-28-17 0 0,0 0 0 0 0,1 1 1 0 0,-1-1-1 0 0,2 0 1 0 0,-1 0-1 0 0,1-1 0 0 0,0 1 1 0 0,1 0-1 0 0,-1-1 1 0 0,2 0-1 0 0,-1 0 0 0 0,1 0 1 0 0,0 0-5 0 0,-2-4 10 0 0,0 0 0 0 0,1 0 0 0 0,-1 0-1 0 0,0-1 1 0 0,1 1 0 0 0,0-1 0 0 0,-1 0 0 0 0,1 0 0 0 0,0 0 0 0 0,0-1 0 0 0,0 1-1 0 0,0-1 1 0 0,1 0 0 0 0,-1 0 0 0 0,0 0 0 0 0,0-1 0 0 0,5 0-10 0 0,15-1 18 0 0,1-1-1 0 0,-1-1 1 0 0,0-2 0 0 0,15-4-18 0 0,-12 0 11 0 0,27-4 0 0 0,-51 12-116 0 0,-1 1-1 0 0,0-1 0 0 0,0 0 1 0 0,1 1-1 0 0,-1-1 1 0 0,0 0-1 0 0,0-1 0 0 0,0 1 1 0 0,0 0-1 0 0,0-1 0 0 0,0 1 1 0 0,0-1-1 0 0,-1 1 1 0 0,1-1-1 0 0,0 0 0 0 0,-1 0 1 0 0,0 0-1 0 0,1 0 1 0 0,0-1 105 0 0,-1 1-9688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4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0 114 9536 0 0,'11'2'472'0'0,"-11"-2"-423"0"0,1 1 0 0 0,-1-1-1 0 0,1 0 1 0 0,-1 0 0 0 0,1 0-1 0 0,-1 1 1 0 0,1-1 0 0 0,0 0-1 0 0,-1 0 1 0 0,1 0 0 0 0,-1 0-1 0 0,1 0 1 0 0,0 0 0 0 0,-1 0-1 0 0,1 0 1 0 0,-1 0 0 0 0,1-1-1 0 0,-1 1 1 0 0,1 0 0 0 0,0 0-1 0 0,-1 0 1 0 0,1-1 0 0 0,-1 1-1 0 0,1 0 1 0 0,-1-1-49 0 0,54-21 1948 0 0,-28 10-1777 0 0,0 1-1 0 0,1 1 1 0 0,0 1-1 0 0,1 2 1 0 0,8-1-171 0 0,-31 7-10 0 0,5-2-35 0 0,1-1 0 0 0,-1 0 1 0 0,0 0-1 0 0,10-7 45 0 0,-5 3-1541 0 0,-13 7-7251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5.3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2 266 6128 0 0,'0'33'298'0'0,"-1"-3"567"0"0,1-1 0 0 0,2 0 0 0 0,1 0 0 0 0,3 12-865 0 0,-4-29 27 0 0,-1 1-1 0 0,0-1 0 0 0,-1 1 1 0 0,0 0-1 0 0,-2 7-26 0 0,0 20 30 0 0,0-10 848 0 0,2-14 558 0 0,1-16-885 0 0,4-6-312 0 0,-1-4-204 0 0,1-1 1 0 0,-1 1 0 0 0,-1 0 0 0 0,1-1 0 0 0,-2 0 0 0 0,2-9-36 0 0,4-71 138 0 0,0 2 99 0 0,25-112 107 0 0,-30 188-330 0 0,1 0 0 0 0,0 1 0 0 0,1-1 0 0 0,0 1 0 0 0,1 0 0 0 0,0 0 0 0 0,4-3-14 0 0,-4 4 9 0 0,-3 7-7 0 0,0 1 0 0 0,0-1 0 0 0,0 1 0 0 0,1 0 0 0 0,-1 0-1 0 0,1 0 1 0 0,0 1 0 0 0,0-1 0 0 0,0 1 0 0 0,0 0 0 0 0,0 0 0 0 0,1 0 0 0 0,-1 1 0 0 0,1-1 0 0 0,-1 1 0 0 0,1 0 0 0 0,-1 1 0 0 0,1-1 0 0 0,-1 1 0 0 0,5 0-2 0 0,9 0-13 0 0,-1 2 1 0 0,1 0 0 0 0,-1 1-1 0 0,1 1 1 0 0,-1 0 0 0 0,0 1-1 0 0,-1 1 1 0 0,1 1 0 0 0,14 8 12 0 0,-12-5-23 0 0,-11-6 16 0 0,-1 0 1 0 0,0 0-1 0 0,0 0 1 0 0,5 6 6 0 0,-10-9-2 0 0,0 1 1 0 0,-1 0-1 0 0,1-1 1 0 0,-1 1-1 0 0,1 0 1 0 0,-1 0-1 0 0,0 0 1 0 0,0 0-1 0 0,0 0 1 0 0,0 0-1 0 0,0 0 1 0 0,0 1-1 0 0,-1-1 1 0 0,1 0 0 0 0,-1 0-1 0 0,1 1 1 0 0,-1-1-1 0 0,0 0 1 0 0,0 1 1 0 0,-1 4-9 0 0,1-1 1 0 0,-1 1 0 0 0,-1-1 0 0 0,0 1 0 0 0,1-1-1 0 0,-2 1 1 0 0,1-1 0 0 0,-1 0 0 0 0,0 0-1 0 0,0 0 1 0 0,-1 0 0 0 0,0-1 0 0 0,0 0 0 0 0,-1 2 8 0 0,-10 11-9 0 0,-1-2 1 0 0,-1 1 0 0 0,-8 4 8 0 0,13-11-11 0 0,-1 0 0 0 0,0-1 1 0 0,0 0-1 0 0,-1-1 0 0 0,0-1 1 0 0,-1 0-1 0 0,0-1 0 0 0,-14 4 11 0 0,-24 11-3 0 0,32-11 4 0 0,20-9 5 0 0,0 0 0 0 0,0 0 0 0 0,-1 0 0 0 0,1 0 0 0 0,0 0 1 0 0,1 0-1 0 0,-1 1 0 0 0,0-1 0 0 0,0 0 0 0 0,0 1 0 0 0,1-1 0 0 0,-1 0 1 0 0,1 1-1 0 0,-1-1 0 0 0,1 1 0 0 0,0-1 0 0 0,-1 2-6 0 0,-3 26 125 0 0,4-25-110 0 0,0 0-1 0 0,0-1 1 0 0,1 1 0 0 0,-1 0 0 0 0,1-1-1 0 0,-1 1 1 0 0,2 2-15 0 0,-2-5 2 0 0,1 0 0 0 0,0 0 0 0 0,0 0 0 0 0,-1 0 0 0 0,1 0 0 0 0,0 0 0 0 0,0 0 1 0 0,0 0-1 0 0,0 0 0 0 0,0 0 0 0 0,0-1 0 0 0,0 1 0 0 0,1 0 0 0 0,-1-1 0 0 0,0 1 0 0 0,0-1 0 0 0,0 1 0 0 0,1-1 0 0 0,-1 1 0 0 0,0-1 1 0 0,1 0-3 0 0,13 5 35 0 0,0 0 1 0 0,0 1-1 0 0,10 6-35 0 0,-16-7 7 0 0,1-1 0 0 0,-1 1 0 0 0,1-2 0 0 0,-1 1 0 0 0,1-2 0 0 0,0 1 0 0 0,0-1 0 0 0,0-1 0 0 0,8 1-7 0 0,86-6-1709 0 0,-102 4-7327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5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0 138 7136 0 0,'17'48'301'0'0,"-13"-32"-91"0"0,1 0 0 0 0,1-1 0 0 0,1 1 1 0 0,0-1-1 0 0,3 4-210 0 0,11 16 366 0 0,-15-23-225 0 0,1 0-1 0 0,1-1 1 0 0,2 4-141 0 0,-7-11 15 0 0,1-1 1 0 0,-1 1-1 0 0,1-1 0 0 0,0 0 0 0 0,0 0 0 0 0,0 0 0 0 0,0 0 0 0 0,0-1 0 0 0,1 1 0 0 0,-1-1 0 0 0,1 0-15 0 0,6 2 2 0 0,1 1 197 0 0,-1-1 0 0 0,1 0 1 0 0,1-1-1 0 0,4 1-199 0 0,-13-4 143 0 0,1 1 0 0 0,-1-1 1 0 0,0 0-1 0 0,0 0 1 0 0,1-1-1 0 0,-1 1 0 0 0,0-1 1 0 0,0 0-1 0 0,0 0 1 0 0,0 0-1 0 0,0-1 0 0 0,0 1 1 0 0,0-1-1 0 0,0 0 1 0 0,0-1-144 0 0,4-1 177 0 0,-1 0 1 0 0,1-1 0 0 0,-1-1 0 0 0,0 1-1 0 0,0-1 1 0 0,-1 0 0 0 0,0-1 0 0 0,0 1-1 0 0,0-1 1 0 0,-1-1 0 0 0,0 1 0 0 0,0-1-1 0 0,-1 1 1 0 0,0-1 0 0 0,0-1 0 0 0,-1 1-1 0 0,0 0 1 0 0,-1-1 0 0 0,2-5-178 0 0,0-6 232 0 0,3-8 112 0 0,-1 1 0 0 0,-2-1 0 0 0,-1 0 0 0 0,0-7-344 0 0,4-29 453 0 0,-2 23 268 0 0,-5 46-3046 0 0,0-4-9269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6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8936 0 0,'0'9'53'0'0,"0"-7"-23"0"0,-1 0 0 0 0,1 0 0 0 0,0 0 0 0 0,0 0 0 0 0,0 0 0 0 0,0-1 0 0 0,0 1 0 0 0,0 0 0 0 0,1 0 0 0 0,-1 0 1 0 0,1 0-1 0 0,-1 0 0 0 0,1-1 0 0 0,0 1 0 0 0,0 0-30 0 0,2 4 129 0 0,1 1 0 0 0,-1 0 0 0 0,-1 0 1 0 0,1 0-1 0 0,-1 0 0 0 0,0 0 0 0 0,-1 0 0 0 0,1 5-129 0 0,1-1 183 0 0,-3-7-172 0 0,1 1 0 0 0,-1-1 0 0 0,0 0 0 0 0,0 0 0 0 0,-1 0 0 0 0,1 0 1 0 0,-1 2-12 0 0,-1 21 180 0 0,10 16 215 0 0,-6-33-102 0 0,0 0 0 0 0,0 1 0 0 0,-1 0 0 0 0,0 3-293 0 0,-1 31 2429 0 0,0-45-13075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6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 8136 0 0,'3'0'138'0'0,"0"0"0"0"0,0 0 0 0 0,0-1 0 0 0,1 1 0 0 0,-1-1 0 0 0,0 0 0 0 0,-1 0 0 0 0,1 0 0 0 0,0 0 0 0 0,0-1 1 0 0,0 1-1 0 0,-1-1 0 0 0,1 0 0 0 0,-1 1 0 0 0,1-2-138 0 0,4-2 195 0 0,-6 5-160 0 0,-1 0 0 0 0,1 0 0 0 0,-1-1 0 0 0,1 1 0 0 0,-1 0 0 0 0,1 0 0 0 0,-1 0 0 0 0,1 0 0 0 0,-1-1 0 0 0,1 1 0 0 0,-1 0 0 0 0,1 0 0 0 0,-1 0 0 0 0,1 0 0 0 0,-1 0 0 0 0,1 0 0 0 0,-1 1 0 0 0,1-1 0 0 0,-1 0 0 0 0,1 0-1 0 0,-1 0 1 0 0,0 0 0 0 0,1 1 0 0 0,-1-1 0 0 0,1 0 0 0 0,-1 0 0 0 0,1 1 0 0 0,-1-1 0 0 0,0 0 0 0 0,1 1 0 0 0,-1-1 0 0 0,1 0-35 0 0,11 17 542 0 0,-4-7-469 0 0,0 1-56 0 0,-1 0 1 0 0,-1 0 0 0 0,1 0 0 0 0,-2 1 0 0 0,1 0 0 0 0,-2 0-1 0 0,3 10-17 0 0,17 38 137 0 0,-7-27 164 0 0,2 0 0 0 0,9 11-301 0 0,-18-30 94 0 0,0-1 0 0 0,1 0 0 0 0,0-1-1 0 0,1 0 1 0 0,1-1 0 0 0,6 5-94 0 0,75 53 947 0 0,-78-57-842 0 0,-12-8-47 0 0,0-1-1 0 0,1 1 1 0 0,0-1-1 0 0,-1-1 1 0 0,1 1 0 0 0,3 0-58 0 0,-7-2 29 0 0,0-1 0 0 0,0 0 1 0 0,1 1-1 0 0,-1-1 0 0 0,0 1 1 0 0,0 0-1 0 0,0-1 0 0 0,0 1 1 0 0,0 0-1 0 0,0 0 0 0 0,0-1 1 0 0,0 1-1 0 0,0 0 0 0 0,0 0 1 0 0,0 0-1 0 0,-1 0 0 0 0,1 0 1 0 0,0 1-1 0 0,-1-1 0 0 0,1 0 1 0 0,0 1-30 0 0,-1-2 109 0 0,0 0-42 0 0,0 0-13 0 0,0 0-2 0 0,0 0 0 0 0,0 0-33 0 0,-4-1-1992 0 0,4 0-7999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43:26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496 8 6824 0 0,'-1'-8'187'0'0,"-3"11"189"0"0,2 7 179 0 0,3-10-455 0 0,-1 0-54 0 0,0 0-13 0 0,-11 10 31 0 0,-26 34-66 0 0,8-8 100 0 0,-13 11-98 0 0,25-29 100 0 0,1 1 0 0 0,1 1 0 0 0,-1 5-100 0 0,-28 34 443 0 0,-4 9 275 0 0,37-50-404 0 0,-1-1 1 0 0,0-1-1 0 0,-1 0 1 0 0,-8 7-315 0 0,13-15 229 0 0,0 1 1 0 0,0 0-1 0 0,-4 9-229 0 0,6-9 285 0 0,-1 0-1 0 0,0 0 1 0 0,0-1-1 0 0,-5 4-284 0 0,9-9 76 0 0,1-1-1 0 0,0 1 1 0 0,0 0 0 0 0,0-1-1 0 0,0 1 1 0 0,0 0-1 0 0,1 0 1 0 0,-1 0 0 0 0,1 1-1 0 0,0-1-75 0 0,0-2 56 0 0,0 0-1 0 0,0 0 0 0 0,1 0 1 0 0,-1 0-1 0 0,0 0 0 0 0,0 0 1 0 0,0 0-1 0 0,-1 0 1 0 0,1 0-1 0 0,0-1 0 0 0,0 1 1 0 0,0 0-1 0 0,0-1 0 0 0,-1 1 1 0 0,1-1-1 0 0,0 1 1 0 0,-1-1-1 0 0,1 1-55 0 0,-27 3-1019 0 0,27-4-8677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0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1 391 7432 0 0,'0'1'3'0'0,"0"-1"1"0"0,0 0-1 0 0,0 0 1 0 0,0 1-1 0 0,0-1 1 0 0,0 0-1 0 0,0 1 0 0 0,0-1 1 0 0,0 0-1 0 0,1 1 1 0 0,-1-1-1 0 0,0 0 1 0 0,0 1-1 0 0,0-1 1 0 0,0 0-1 0 0,1 0 1 0 0,-1 1-1 0 0,0-1 1 0 0,0 0-1 0 0,0 0 1 0 0,1 0-1 0 0,-1 1 0 0 0,0-1 1 0 0,1 0-1 0 0,-1 0 1 0 0,0 0-1 0 0,0 0 1 0 0,1 1-1 0 0,-1-1 1 0 0,0 0-1 0 0,1 0 1 0 0,-1 0-1 0 0,0 0 1 0 0,1 0-1 0 0,-1 0 0 0 0,0 0 1 0 0,1 0-1 0 0,-1 0 1 0 0,0 0-1 0 0,1 0 1 0 0,-1 0-1 0 0,0 0-3 0 0,5-15 334 0 0,-3-22 279 0 0,-3-37 2026 0 0,-1 30-1468 0 0,2 0 0 0 0,3-8-1171 0 0,-3 4 664 0 0,0 38-383 0 0,-1 1 0 0 0,2-1 0 0 0,-1 0 0 0 0,1 1 0 0 0,1-5-281 0 0,-1 14 37 0 0,-1-1 0 0 0,1 0-1 0 0,-1 1 1 0 0,1-1 0 0 0,0 0-1 0 0,-1 1 1 0 0,1-1-1 0 0,0 1 1 0 0,0-1 0 0 0,-1 1-1 0 0,1-1 1 0 0,0 1 0 0 0,0 0-1 0 0,0-1 1 0 0,-1 1 0 0 0,1 0-1 0 0,0 0 1 0 0,0-1 0 0 0,0 1-1 0 0,0 0 1 0 0,0 0 0 0 0,0 0-1 0 0,-1 0 1 0 0,1 0 0 0 0,0 0-1 0 0,0 1 1 0 0,0-1 0 0 0,0 0-37 0 0,1 0 16 0 0,0 0 0 0 0,-1 1-1 0 0,1-1 1 0 0,0 0 0 0 0,-1 1 0 0 0,1-1 0 0 0,0 1 0 0 0,-1-1 0 0 0,1 1 0 0 0,-1 0 0 0 0,1 0 0 0 0,-1 0 0 0 0,0-1 0 0 0,1 2 0 0 0,-1-1-1 0 0,1 0-15 0 0,10 20 33 0 0,0 1 0 0 0,6 16-33 0 0,-10-19 2 0 0,1 0 0 0 0,1-1 0 0 0,0-1 0 0 0,9 10-2 0 0,-1-3 38 0 0,-5-6-32 0 0,0-1 0 0 0,2 0 0 0 0,0-1-1 0 0,0-1 1 0 0,2 0 0 0 0,0-1-1 0 0,0-1-5 0 0,-10-10-43 0 0,-1 0 0 0 0,1 0-1 0 0,-1-1 1 0 0,1 0-1 0 0,0 0 1 0 0,0 0-1 0 0,0-1 1 0 0,0 0-1 0 0,0-1 1 0 0,0 0 0 0 0,0 0-1 0 0,2 0 44 0 0,-8-1-5 0 0,1 0 0 0 0,0 0-1 0 0,-1 0 1 0 0,1 1 0 0 0,-1-2 0 0 0,1 1-1 0 0,-1 0 1 0 0,0 0 0 0 0,0 0 0 0 0,1-1-1 0 0,-1 1 1 0 0,0 0 0 0 0,0-1-1 0 0,0 0 6 0 0,16-23 2 0 0,-13 16-3 0 0,-1 1 0 0 0,0-1 0 0 0,-1 0 0 0 0,1 0 0 0 0,-2 0 0 0 0,2-9 1 0 0,0-5-1 0 0,10-73 19 0 0,-11 50 8 0 0,-3 38-12 0 0,1 1 1 0 0,0 0-1 0 0,0 0 0 0 0,1 0 0 0 0,0-1 0 0 0,0 1 0 0 0,2-4-14 0 0,-1 8-94 0 0,-1 1 0 0 0,1 0-1 0 0,-1-1 1 0 0,1 1 0 0 0,0 0 0 0 0,0 0-1 0 0,0 0 1 0 0,0 0 0 0 0,0 0 0 0 0,0 1-1 0 0,0-1 1 0 0,1 1 0 0 0,-1-1 0 0 0,1 1 0 0 0,-1 0-1 0 0,1 0 1 0 0,-1 0 0 0 0,1 0 0 0 0,1 0 94 0 0,-3 1-10544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4.8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2608 0 0,'0'0'56'0'0,"0"0"-1"0"0,0 0-3 0 0,0 0 80 0 0,0 0 285 0 0,0 0 72 0 0,0 0 6 0 0,0 0-24 0 0,0 0-102 0 0,0 0-24 0 0,0 0 6 0 0,0 0 1 0 0,0 0-2 0 0,0 0-3 0 0,0 0 4 0 0,0 0-37 0 0,0 0-148 0 0,0 0-38 0 0,0 0 1 0 0,0 0-8 0 0,0 0-53 0 0,0 0-17 0 0,0 0 5 0 0,0 0 4 0 0,0 0-9 0 0,0 0-3 0 0,0 0 1 0 0,0 0 12 0 0,4 8 31 0 0,3 8-17 0 0,0 1 0 0 0,-1 0-1 0 0,-1 0 1 0 0,-1 0 0 0 0,2 10-75 0 0,18 149 416 0 0,-15-115-66 0 0,-7-39-136 0 0,1 0 1 0 0,2 0 0 0 0,0-1 0 0 0,2 6-215 0 0,2 14 349 0 0,-8-35-285 0 0,0 0 1 0 0,0 0-1 0 0,1 0 0 0 0,0 0 0 0 0,0 0 0 0 0,0 0 1 0 0,1 1-65 0 0,-1-3 56 0 0,0 0 0 0 0,-1 1 0 0 0,0-1 0 0 0,0 0 1 0 0,0 1-1 0 0,0-1 0 0 0,-1 0 0 0 0,0 1 0 0 0,0-1 0 0 0,0 5-56 0 0,0 0 237 0 0,0-8-189 0 0,0-1-13 0 0,0 0 2 0 0,0 0-2 0 0,0 0 4 0 0,0 0 2 0 0,-12-7-1292 0 0,11 7-6763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6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0 133 5224 0 0,'0'0'825'0'0,"0"0"7"0"0,0 0 5 0 0,0 0-58 0 0,0 0-219 0 0,0 0-51 0 0,20-13 533 0 0,46-36-1050 0 0,-60 45 23 0 0,0 1 0 0 0,1 0 0 0 0,0 0 0 0 0,0 1 0 0 0,-1 0-1 0 0,1 0 1 0 0,1 1 0 0 0,-1 0 0 0 0,0 0 0 0 0,0 0 0 0 0,0 1 0 0 0,1 0-15 0 0,45-6 115 0 0,-19-1 43 0 0,-1 2 0 0 0,1 1 0 0 0,5 2-158 0 0,-30 1-2 0 0,41-1-60 0 0,41-9 62 0 0,-74 7 3 0 0,1 2 0 0 0,-1 0 0 0 0,0 1 0 0 0,1 0 1 0 0,7 2-4 0 0,-17 1 66 0 0,-1 0 1 0 0,-1 1-1 0 0,1 0 0 0 0,0 0 1 0 0,0 0-1 0 0,2 3-66 0 0,8 4-187 0 0,-12-8-1039 0 0,-3-1-6135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6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2808 0 0,'0'0'547'0'0,"0"0"7"0"0,10 8 762 0 0,-9-5-1284 0 0,1 0 0 0 0,-1 0 1 0 0,0 0-1 0 0,0 1 0 0 0,0-1 0 0 0,0 0 0 0 0,0 1 0 0 0,-1-1 0 0 0,1 0 0 0 0,-1 1 0 0 0,0-1 1 0 0,0 0-1 0 0,-1 1 0 0 0,1-1 0 0 0,-1 2-32 0 0,2 32-340 0 0,11 34-90 0 0,1 46 430 0 0,-10-89-16 0 0,0 0-1 0 0,2 0 1 0 0,6 21 16 0 0,-6-25 31 0 0,0 0-1 0 0,-1 7-30 0 0,-2-10 33 0 0,1 0 0 0 0,1 0 0 0 0,4 9-33 0 0,-5-18 345 0 0,0 1 0 0 0,-1-1-1 0 0,0 9-344 0 0,-2-37-717 0 0,0 14-3120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7.3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2904 0 0,'45'-7'1768'0'0,"-17"-1"-1256"0"0,-8 10-519 0 0,0 0 0 0 0,0 1 0 0 0,-1 0 0 0 0,1 2 0 0 0,8 4 7 0 0,-15-5-16 0 0,0 0 1 0 0,0 1-1 0 0,-1 1 0 0 0,1 0 1 0 0,-1 1-1 0 0,7 5 16 0 0,-13-8 21 0 0,0 1 0 0 0,-1 0 0 0 0,1 0 0 0 0,-1 1 0 0 0,0 0 0 0 0,-1 0 0 0 0,1 0 0 0 0,-1 0 0 0 0,0 1 0 0 0,-1-1 0 0 0,0 1 0 0 0,0 0 0 0 0,0 0-21 0 0,4 13 184 0 0,-1 0 1 0 0,2 16-185 0 0,-6-30 57 0 0,-1 1 0 0 0,0-1 1 0 0,-1 1-1 0 0,0 0 0 0 0,0-1 0 0 0,0 1 0 0 0,-1 0 1 0 0,0-1-1 0 0,0 1 0 0 0,-2 5-57 0 0,1-8 20 0 0,-1 1 0 0 0,1-1 0 0 0,0 0 0 0 0,-1 1 0 0 0,0-1 0 0 0,0-1 0 0 0,0 1 0 0 0,-1 0 0 0 0,1-1-1 0 0,-1 0 1 0 0,0 1 0 0 0,0-1 0 0 0,0-1 0 0 0,0 1 0 0 0,0-1 0 0 0,-1 1 0 0 0,1-1 0 0 0,-1-1 0 0 0,0 1-20 0 0,-7 2 58 0 0,-1-1 0 0 0,0 0 0 0 0,0-1 0 0 0,0 0 0 0 0,-1-1 0 0 0,1-1 0 0 0,0 0 0 0 0,0 0 0 0 0,0-2 0 0 0,-7-1-58 0 0,2-5 314 0 0,17 7-276 0 0,-1 0-1 0 0,1 1 1 0 0,-1-1-1 0 0,1 0 1 0 0,-1 0 0 0 0,1 1-1 0 0,-1-1 1 0 0,0 1-1 0 0,1-1 1 0 0,-1 1-1 0 0,0 0 1 0 0,0 0-38 0 0,-1-2 1018 0 0,1 2 385 0 0,2 8-1399 0 0,1-6 22 0 0,0 1 0 0 0,0 0 0 0 0,1-1 0 0 0,-1 1 0 0 0,1-1 0 0 0,-1 1 0 0 0,1-1 0 0 0,0 0 0 0 0,0 0 0 0 0,0 0 0 0 0,0 0 0 0 0,0 0 0 0 0,1 0 0 0 0,-1-1 0 0 0,1 1-26 0 0,4 4 33 0 0,38 31 88 0 0,-27-23-84 0 0,-1 0 0 0 0,0 1 0 0 0,1 3-37 0 0,-6-6 15 0 0,0-1 0 0 0,1 0 0 0 0,10 6-15 0 0,8 6 10 0 0,-20-13-12 0 0,105 80-78 0 0,-111-87 104 0 0,-1-1-1 0 0,1 0 0 0 0,-1 0 1 0 0,1 0-1 0 0,0-1 1 0 0,0 0-1 0 0,-1 0 0 0 0,1 0 1 0 0,0 0-1 0 0,0-1 1 0 0,0 0-1 0 0,0 0 0 0 0,1 0-23 0 0,-5 0-17 0 0,-1 0-43 0 0,0 0-1396 0 0,0 0-5561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7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0 614 7136 0 0,'0'-2'70'0'0,"1"0"0"0"0,-1 1 0 0 0,1-1 0 0 0,0 0 0 0 0,-1 0 0 0 0,1 1 1 0 0,0-1-1 0 0,0 0 0 0 0,0 1 0 0 0,0-1 0 0 0,1 0-70 0 0,8-16 731 0 0,5-27 160 0 0,-10 34-778 0 0,-1 1 0 0 0,-1-1 0 0 0,0 0 0 0 0,-1 0 0 0 0,1-8-113 0 0,11-156 667 0 0,-10 135-286 0 0,2 1 0 0 0,5-15-381 0 0,1-4 386 0 0,-10 52-321 0 0,-1 1 0 0 0,2-1-1 0 0,-1 0 1 0 0,1 1 0 0 0,0 0 0 0 0,0-1-1 0 0,3-3-64 0 0,10-18 366 0 0,-15 26-342 0 0,0 0 1 0 0,-1 0 0 0 0,1 0 0 0 0,0 0-1 0 0,0 0 1 0 0,0 0 0 0 0,0 0-1 0 0,1 0 1 0 0,-1 0 0 0 0,0 0 0 0 0,0 1-1 0 0,0-1 1 0 0,1 1 0 0 0,-1-1 0 0 0,0 1-1 0 0,1-1 1 0 0,-1 1 0 0 0,0-1 0 0 0,2 1-25 0 0,22-1 415 0 0,-22 3-388 0 0,1 0-1 0 0,-1 0 1 0 0,0 0 0 0 0,1 1-1 0 0,-1-1 1 0 0,-1 1 0 0 0,1 0-1 0 0,0 0 1 0 0,-1 0 0 0 0,1 0-1 0 0,-1 0 1 0 0,0 0 0 0 0,0 1-1 0 0,2 2-26 0 0,11 17 4 0 0,60 67 6 0 0,-67-80-10 0 0,-1 1 1 0 0,0-1 0 0 0,0 1 0 0 0,0 2-1 0 0,-1-1 2 0 0,0-1-1 0 0,1 0 0 0 0,0-1 1 0 0,5 5-2 0 0,-3-3 0 0 0,-1 0 0 0 0,0 0 0 0 0,0 1 0 0 0,1 6 0 0 0,16 25-16 0 0,-18-33 8 0 0,-1 1-1 0 0,-1 0 1 0 0,4 8 8 0 0,10 22-32 0 0,-15-35 30 0 0,-1-1 4 0 0,1-1 1 0 0,-1 1-1 0 0,0 0 0 0 0,-1-1 0 0 0,1 2 1 0 0,-1-1-1 0 0,0 0 0 0 0,-1 0 0 0 0,1 1 1 0 0,-1-1-1 0 0,-1 0 0 0 0,1 1 1 0 0,-1 4-3 0 0,0-4 8 0 0,0-7-2 0 0,0 1 0 0 0,0-1 0 0 0,1 1 0 0 0,-1-1-1 0 0,0 1 1 0 0,0-1 0 0 0,0 1 0 0 0,0-1 0 0 0,0 1 0 0 0,0-1 0 0 0,0 1 0 0 0,0-1 0 0 0,0 1 0 0 0,-1 0 0 0 0,1-1 0 0 0,0 0 0 0 0,0 1 0 0 0,0-1 0 0 0,-1 1 0 0 0,1-1 0 0 0,0 1 0 0 0,0-1-1 0 0,-1 1 1 0 0,1-1 0 0 0,0 0 0 0 0,-1 1 0 0 0,1-1 0 0 0,-1 1-6 0 0,1-1 62 0 0,0 0 2 0 0,-6-4-1747 0 0,5 4-7306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8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0 153 7136 0 0,'6'-1'62'0'0,"0"0"1"0"0,0 0-1 0 0,0 0 0 0 0,0-1 1 0 0,0 0-1 0 0,-1 0 0 0 0,1 0 1 0 0,0-1-1 0 0,-1 0 1 0 0,3-2-63 0 0,17-8 129 0 0,32-17-303 0 0,-38 19-33 0 0,0 1 0 0 0,18-6 207 0 0,-10 6-191 0 0,-5 1 125 0 0,1 1 1 0 0,0 1-1 0 0,19-3 66 0 0,-15 5-867 0 0,-22 4-3459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8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1 686 7328 0 0,'2'0'33'0'0,"0"0"0"0"0,0-1 0 0 0,1 1 0 0 0,-1-1 0 0 0,0 0-1 0 0,0 0 1 0 0,0 1 0 0 0,0-1 0 0 0,0-1 0 0 0,0 1 0 0 0,0 0 0 0 0,0 0 0 0 0,-1-1 0 0 0,1 1 0 0 0,0-1 0 0 0,-1 0 0 0 0,1 1 0 0 0,-1-1 0 0 0,0 0 0 0 0,1 0 0 0 0,-1 0 0 0 0,0 0 0 0 0,0 0-33 0 0,5-9 341 0 0,-1-1-1 0 0,0 1 1 0 0,2-11-341 0 0,-7 22 26 0 0,2-12 170 0 0,0-1 0 0 0,-1 1 0 0 0,-1 0 0 0 0,0 0-1 0 0,0-1 1 0 0,-2 1 0 0 0,-1-10-196 0 0,0-4 208 0 0,-3-15 199 0 0,-2 0 0 0 0,-1 1 0 0 0,-5-10-407 0 0,6 22 235 0 0,4 12-84 0 0,2-1 0 0 0,-1 0 0 0 0,2 1 1 0 0,0-6-152 0 0,-1-17 436 0 0,2 33-392 0 0,-1-17 458 0 0,1 23-486 0 0,0-1 1 0 0,0 1-1 0 0,0-1 0 0 0,0 1 0 0 0,0-1 1 0 0,0 1-1 0 0,0-1 0 0 0,0 1 1 0 0,1-1-1 0 0,-1 1 0 0 0,0-1 0 0 0,0 1 1 0 0,0-1-1 0 0,1 1 0 0 0,-1-1 1 0 0,0 1-1 0 0,1 0 0 0 0,-1-1 1 0 0,0 1-1 0 0,1 0 0 0 0,-1-1 0 0 0,1 1 1 0 0,-1 0-1 0 0,0-1 0 0 0,1 1 1 0 0,-1 0-1 0 0,1 0 0 0 0,-1-1 0 0 0,1 1 1 0 0,-1 0-1 0 0,1 0 0 0 0,-1 0 1 0 0,1 0-1 0 0,-1 0 0 0 0,1 0-16 0 0,1 0 32 0 0,-1 0-1 0 0,1 0 1 0 0,0 0-1 0 0,0 0 1 0 0,-1 0-1 0 0,1 1 1 0 0,0-1-1 0 0,-1 1 1 0 0,1-1-1 0 0,0 1 1 0 0,-1 0-1 0 0,1-1 1 0 0,0 1-1 0 0,-1 0 1 0 0,0 0-1 0 0,1 0 1 0 0,-1 0-1 0 0,1 0 0 0 0,-1 1 1 0 0,0-1-1 0 0,0 0 1 0 0,0 1-1 0 0,0-1 1 0 0,0 1-1 0 0,0-1 1 0 0,0 1-32 0 0,7 8 57 0 0,36 45 267 0 0,-2 1-1 0 0,13 27-323 0 0,-31-45 34 0 0,0-1 0 0 0,3-1 1 0 0,26 27-35 0 0,-32-41-57 0 0,2-2 1 0 0,1 0-1 0 0,7 3 57 0 0,8-1-230 0 0,-37-21 206 0 0,-1 0 1 0 0,1 0 0 0 0,-1 0 0 0 0,1 0 0 0 0,-1-1 0 0 0,1 1 0 0 0,0-1 0 0 0,-1 1 0 0 0,1-1 0 0 0,0 0 0 0 0,-1 1 0 0 0,1-1-1 0 0,0 0 1 0 0,0 0 0 0 0,-1 0 0 0 0,3-1 23 0 0,-2 1-14 0 0,11-21-9 0 0,-12 10 71 0 0,-1 0 0 0 0,0-1 1 0 0,-1 1-1 0 0,0 0 0 0 0,-1 0 0 0 0,-2-10-47 0 0,1 4 68 0 0,-33-149 708 0 0,29 135-525 0 0,-1 0-1 0 0,-2-2-251 0 0,3 12 239 0 0,1 1-1 0 0,1-1 0 0 0,1 0 0 0 0,1-1 0 0 0,-1-17-238 0 0,4 33 17 0 0,0-1-1 0 0,1 0 0 0 0,0 1 0 0 0,0-1 1 0 0,0 1-1 0 0,1-3-16 0 0,-1 7 16 0 0,0 0 0 0 0,-1 0 1 0 0,1 1-1 0 0,0-1 0 0 0,0 0 1 0 0,0 0-1 0 0,0 1 0 0 0,0-1 0 0 0,0 1 1 0 0,1-1-1 0 0,-1 1 0 0 0,0-1 1 0 0,1 1-1 0 0,-1 0 0 0 0,1 0 1 0 0,0 0-1 0 0,-1 0 0 0 0,1 0 1 0 0,0 0-1 0 0,0 0 0 0 0,-1 0 0 0 0,3 0-16 0 0,0 1 2 0 0,-1 0-1 0 0,1 0 0 0 0,0 0 1 0 0,-1 1-1 0 0,1-1 0 0 0,-1 1 1 0 0,1 0-1 0 0,-1 0 0 0 0,1 0-1 0 0,7 2-2322 0 0,-8-3-9199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9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281 103 6424 0 0,'-4'-13'390'0'0,"3"13"-358"0"0,1-1 0 0 0,0 1 1 0 0,-1-1-1 0 0,1 1 0 0 0,0-1 1 0 0,0 1-1 0 0,-1 0 0 0 0,1-1 0 0 0,0 1 1 0 0,0-1-1 0 0,0 1 0 0 0,0-1 1 0 0,0 1-1 0 0,0-1 0 0 0,0 1 0 0 0,0-1 1 0 0,0 1-1 0 0,0-1 0 0 0,0 1 1 0 0,0-1-1 0 0,0 1 0 0 0,0-1 1 0 0,0 1-1 0 0,0-1 0 0 0,0 1 0 0 0,0-1 1 0 0,1 1-1 0 0,-1-1 0 0 0,0 1 1 0 0,0 0-1 0 0,1-1 0 0 0,-1 1 0 0 0,0-1 1 0 0,1 1-33 0 0,0-1 110 0 0,-1-1 0 0 0,1 1 1 0 0,0 0-1 0 0,-1-1 0 0 0,1 1 1 0 0,-1 0-1 0 0,0-1 0 0 0,1 1 1 0 0,-1 0-1 0 0,0-1 0 0 0,0 1 1 0 0,0-1-1 0 0,0 1 0 0 0,0 0 1 0 0,0-1-1 0 0,0 1 0 0 0,-1-1-110 0 0,1-6 931 0 0,-1 7-930 0 0,0 0 0 0 0,0 0-1 0 0,0 0 1 0 0,0 0 0 0 0,0 0-1 0 0,0 1 1 0 0,0-1 0 0 0,0 0-1 0 0,0 1 1 0 0,0-1-1 0 0,-1 0 1 0 0,1 1 0 0 0,0 0-1 0 0,-1-1 0 0 0,-1 0-14 0 0,-7-7 3 0 0,9 6 24 0 0,-1 0 0 0 0,0 1 0 0 0,-1-1 0 0 0,1 1 0 0 0,0-1 1 0 0,0 1-1 0 0,-1 0 0 0 0,1 0 0 0 0,-1 0 0 0 0,1 0 0 0 0,-1 0 0 0 0,1 0 0 0 0,-1 1 0 0 0,1-1 0 0 0,-2 1-13 0 0,-11-2 126 0 0,-1 2 0 0 0,1-1 1 0 0,-1 2-1 0 0,-7 1-126 0 0,18-1 46 0 0,0-1 0 0 0,0 2 1 0 0,1-1-1 0 0,-1 0 1 0 0,0 1-1 0 0,1 0 0 0 0,-1 0 1 0 0,1 0-1 0 0,0 1 1 0 0,0 0-1 0 0,0-1 0 0 0,0 1 1 0 0,0 1-1 0 0,1-1 1 0 0,-1 0-1 0 0,-1 4-46 0 0,-8 5 83 0 0,11-10-62 0 0,0 1-1 0 0,-1-1 0 0 0,1 0 1 0 0,0 0-1 0 0,1 1 0 0 0,-1-1 1 0 0,0 1-1 0 0,1-1 0 0 0,-1 1 1 0 0,1 0-21 0 0,-4 10 30 0 0,1-1 1 0 0,1 1-1 0 0,0-1 1 0 0,1 1 0 0 0,0 0-1 0 0,1 11-30 0 0,1-17 29 0 0,0 0-1 0 0,1 0 1 0 0,0 0 0 0 0,0 0-1 0 0,0-1 1 0 0,1 1-1 0 0,0 0 1 0 0,1-1 0 0 0,0 0-1 0 0,0 1 1 0 0,0-1-1 0 0,0 0 1 0 0,1 0 0 0 0,1 1-29 0 0,10 10 37 0 0,0 0 1 0 0,1-1 0 0 0,1-1 0 0 0,1-1 0 0 0,0 0 0 0 0,0-1-1 0 0,1-1 1 0 0,6 2-38 0 0,-5-3 19 0 0,11 7 195 0 0,22 16-214 0 0,-44-28 22 0 0,-1 1-1 0 0,0 0 1 0 0,0 1 0 0 0,0 0 0 0 0,-1 0 0 0 0,0 0 0 0 0,5 9-22 0 0,-9-12-1 0 0,-1 0 1 0 0,0 0 0 0 0,0 0-1 0 0,0 0 1 0 0,0 0 0 0 0,-1 0 0 0 0,0 0-1 0 0,0 1 1 0 0,0-4 0 0 0,-1 1 0 0 0,0-1 0 0 0,1 1-1 0 0,-1-1 1 0 0,0 1 0 0 0,-1-1 0 0 0,1 0-1 0 0,0 1 1 0 0,-1-1 0 0 0,1 1 0 0 0,-1-1-1 0 0,0 0 1 0 0,0 1 0 0 0,0-1 0 0 0,0 0-1 0 0,0 0 1 0 0,0 0 0 0 0,-1 1 0 0 0,-9 10-1 0 0,7-8 1 0 0,1-1 0 0 0,-1 1 0 0 0,0-1 0 0 0,0 0 0 0 0,0 0 0 0 0,0 0 0 0 0,-1 0 0 0 0,0-1 0 0 0,0 0 0 0 0,0 0 0 0 0,0 0 0 0 0,0-1 0 0 0,-6 2 0 0 0,-9 3 0 0 0,0-1 6 0 0,0 0-1 0 0,0-1 0 0 0,0-1 0 0 0,-1-1 0 0 0,-18 1-5 0 0,36-4 7 0 0,1 0-1 0 0,-1 0 1 0 0,0 0-1 0 0,0-1 1 0 0,0 1 0 0 0,1-1-1 0 0,-1 1 1 0 0,0-1-1 0 0,1 0 1 0 0,-1 0-1 0 0,0 0 1 0 0,1 0 0 0 0,-1-1-1 0 0,1 1 1 0 0,0-1-1 0 0,-1 1 1 0 0,1-1-1 0 0,0 0 1 0 0,0 0-1 0 0,0 0 1 0 0,0 0 0 0 0,1 0-1 0 0,-1 0 1 0 0,0-1-1 0 0,0-1-6 0 0,-2-3-71 0 0,3 7 8 0 0,1-1 0 0 0,0 1-1 0 0,-1-1 1 0 0,1 1 0 0 0,0-1 0 0 0,-1 1 0 0 0,1-1-1 0 0,0 1 1 0 0,0-1 0 0 0,-1 1 0 0 0,1-1 0 0 0,0 0 0 0 0,0 1-1 0 0,0-1 1 0 0,0 0 0 0 0,0 1 0 0 0,0-1 0 0 0,0 1 0 0 0,0-1-1 0 0,0 0 1 0 0,0 1 0 0 0,0-1 0 0 0,0 1 0 0 0,1-1 0 0 0,-1 0 63 0 0,0 0-8748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29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5720 0 0,'0'0'3'0'0,"1"0"48"0"0,-1 0 0 0 0,1 0 0 0 0,-1 0 0 0 0,1-1 0 0 0,-1 1 0 0 0,1 0-1 0 0,-1 0 1 0 0,1 0 0 0 0,0 0 0 0 0,-1 0 0 0 0,1 0 0 0 0,-1 0 0 0 0,1 0 0 0 0,-1 1 0 0 0,1-1 0 0 0,0 0-1 0 0,-1 0 1 0 0,1 0 0 0 0,-1 1 0 0 0,1-1 0 0 0,-1 0 0 0 0,1 0 0 0 0,-1 1 0 0 0,1-1 0 0 0,-1 0 0 0 0,0 1-1 0 0,1-1 1 0 0,-1 1 0 0 0,1-1 0 0 0,-1 1 0 0 0,0-1 0 0 0,1 1 0 0 0,-1-1 0 0 0,0 1 0 0 0,0-1-1 0 0,1 1 1 0 0,-1-1 0 0 0,0 1 0 0 0,0-1 0 0 0,0 1 0 0 0,0-1 0 0 0,0 1 0 0 0,1 0-51 0 0,3 0 529 0 0,-4-1-523 0 0,0-1 0 0 0,1 1 0 0 0,-1 0 0 0 0,0 0 0 0 0,1 0 0 0 0,-1 0 0 0 0,0 0 0 0 0,1 0 0 0 0,-1 0-1 0 0,0 0 1 0 0,0 0 0 0 0,1 0 0 0 0,-1 0 0 0 0,0 0 0 0 0,1 0 0 0 0,-1 0 0 0 0,0 0 0 0 0,1 0 0 0 0,-1 0 0 0 0,0 1 0 0 0,0-1 0 0 0,1 0 0 0 0,-1 0 0 0 0,0 0-1 0 0,0 0 1 0 0,1 1 0 0 0,-1-1 0 0 0,0 0 0 0 0,0 0 0 0 0,1 0 0 0 0,-1 1 0 0 0,0-1 0 0 0,0 0 0 0 0,0 1 0 0 0,0-1 0 0 0,1 0 0 0 0,-1 0 0 0 0,0 1-1 0 0,0-1 1 0 0,0 0-6 0 0,1 24 141 0 0,1-1-1 0 0,5 21-140 0 0,2 9 231 0 0,-3 0-3 0 0,-1-19-37 0 0,-1 0 0 0 0,-2 0 1 0 0,-2 18-192 0 0,0 21 408 0 0,0 8-74 0 0,-2-67-288 0 0,1 0-1 0 0,1 0 0 0 0,0 0 1 0 0,1 0-1 0 0,0 0 0 0 0,1 0 1 0 0,1 0-1 0 0,2 7-45 0 0,15 43 591 0 0,-19-61-543 0 0,0 0 1 0 0,1 0 0 0 0,0 0 0 0 0,-1 0 0 0 0,1-1 0 0 0,0 1 0 0 0,0-1-1 0 0,1 1 1 0 0,-1-1 0 0 0,1 1-49 0 0,18 22 461 0 0,-20-24-431 0 0,0 1 0 0 0,1-1 0 0 0,0 1 0 0 0,-1-1 0 0 0,1 0-1 0 0,0 1 1 0 0,-1-1 0 0 0,1 0 0 0 0,0 0 0 0 0,0 0 0 0 0,0 0 0 0 0,0-1 0 0 0,0 1 0 0 0,0 0 0 0 0,0-1 0 0 0,1 0 0 0 0,-1 1-1 0 0,0-1 1 0 0,0 0 0 0 0,2 0-30 0 0,2 0 32 0 0,-1 0-1 0 0,1 0 0 0 0,-1 0 0 0 0,1-1 1 0 0,-1 0-1 0 0,1 0 0 0 0,4-2-31 0 0,80-21 532 0 0,-66 16-477 0 0,-15 6-462 0 0,0-1 1 0 0,-1 0-1 0 0,1-1 0 0 0,1-1 407 0 0,-7 3-8870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0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1 830 5224 0 0,'0'0'497'0'0,"20"0"2218"0"0,-2-11-2577 0 0,-1 0 56 0 0,-13 7-146 0 0,0 1 1 0 0,1 0-1 0 0,-2-1 1 0 0,1 0-1 0 0,0 0 1 0 0,-1 0-1 0 0,0-1 1 0 0,0 1-1 0 0,0-1 1 0 0,0 1-1 0 0,-1-2-48 0 0,9-10 175 0 0,-5 6-54 0 0,-1-1 0 0 0,0 0 0 0 0,0-1 1 0 0,-1 1-1 0 0,0-1 0 0 0,-1 0 0 0 0,-1 0 0 0 0,2-11-121 0 0,2-7 307 0 0,5-54 261 0 0,-8 56-234 0 0,1-1 0 0 0,6-24-334 0 0,9-24 1421 0 0,0-29-1421 0 0,5-21 1200 0 0,-22 121-1101 0 0,-1 0-1 0 0,1 0 1 0 0,0 1 0 0 0,1-1 0 0 0,-1 0 0 0 0,1 1-1 0 0,0 0 1 0 0,1 0 0 0 0,-1 0 0 0 0,1 0 0 0 0,4-4-99 0 0,-4 4 88 0 0,15-12 833 0 0,-18 16-893 0 0,0 1-1 0 0,0 0 1 0 0,0-1-1 0 0,0 1 0 0 0,-1 0 1 0 0,1 0-1 0 0,0 0 1 0 0,0 0-1 0 0,0 0 0 0 0,0 0 1 0 0,0 0-1 0 0,-1 0 1 0 0,1 0-1 0 0,0 0 0 0 0,0 0 1 0 0,0 1-1 0 0,0-1 1 0 0,-1 0-1 0 0,1 1 0 0 0,0-1 1 0 0,0 1-1 0 0,-1-1 1 0 0,1 0-1 0 0,0 1 0 0 0,-1 0 1 0 0,1-1-1 0 0,0 1 1 0 0,-1-1-1 0 0,1 1 0 0 0,0 0-27 0 0,8 10 385 0 0,0 0-1 0 0,0 1 0 0 0,4 9-384 0 0,7 8 193 0 0,-4-4-29 0 0,-1 0-1 0 0,0 2-163 0 0,17 29 30 0 0,-18-32-30 0 0,-2 0-1 0 0,1 4 1 0 0,10 21-6 0 0,-8-19-140 0 0,6 22 146 0 0,11 24-434 0 0,-23-55 355 0 0,-1 0 0 0 0,5 19 79 0 0,13 32-284 0 0,-25-69 287 0 0,0 1 1 0 0,0 0-1 0 0,0-1 1 0 0,-1 1-1 0 0,1 0 0 0 0,-1 0 1 0 0,0 0-1 0 0,0 1-3 0 0,0-3 6 0 0,0 1 0 0 0,0-1 0 0 0,0 0 0 0 0,0 1 0 0 0,0-1 0 0 0,0 1 0 0 0,1-1 0 0 0,0 0-1 0 0,-1 0 1 0 0,1 1 0 0 0,0-1 0 0 0,0 0 0 0 0,0 0 0 0 0,0 0 0 0 0,0 0 0 0 0,1 0 0 0 0,-1 0-6 0 0,0 0 8 0 0,-1-1 0 0 0,0 0 1 0 0,0 1-1 0 0,1-1 1 0 0,-1 0-1 0 0,0 1 0 0 0,0-1 1 0 0,0 0-1 0 0,0 1 0 0 0,0-1 1 0 0,-1 0-1 0 0,1 1 0 0 0,0-1 1 0 0,-1 0-1 0 0,1 1 0 0 0,-1-1 1 0 0,1 0-1 0 0,-1 0 0 0 0,1 1 1 0 0,-1-1-9 0 0,-2 4-2806 0 0,3-6-8412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0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6632 0 0,'0'0'880'0'0,"5"12"1648"0"0,-3-8-2452 0 0,0 1 0 0 0,0-1 1 0 0,-1 1-1 0 0,0-1 1 0 0,1 1-1 0 0,-1-1 0 0 0,-1 1 1 0 0,1 0-1 0 0,-1-1 0 0 0,0 1 1 0 0,0 3-77 0 0,-5 144 72 0 0,-2-55-103 0 0,6-79 30 0 0,1-11 1 0 0,0-1 0 0 0,0 1 0 0 0,0-1 0 0 0,1 1 1 0 0,0-1-1 0 0,0 1 0 0 0,0-1 0 0 0,2 2 0 0 0,0 4 38 0 0,-1 0 1 0 0,-1 1-1 0 0,1-1 0 0 0,-2 0 0 0 0,0 0 1 0 0,0 0-1 0 0,-1 3-38 0 0,0 4-397 0 0,1-19-7323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0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81 6328 0 0,'5'6'658'0'0,"2"0"539"0"0,-7-6-1159 0 0,0 0 1 0 0,0 0 0 0 0,0 0-1 0 0,1 0 1 0 0,-1 0 0 0 0,0 0-1 0 0,0 0 1 0 0,0-1-1 0 0,0 1 1 0 0,1 0 0 0 0,-1 0-1 0 0,0 0 1 0 0,0 0-1 0 0,0 0 1 0 0,0-1 0 0 0,0 1-1 0 0,0 0 1 0 0,0 0 0 0 0,1 0-1 0 0,-1-1 1 0 0,0 1-1 0 0,0 0 1 0 0,0 0 0 0 0,0 0-1 0 0,0-1 1 0 0,0 1 0 0 0,0 0-1 0 0,0 0 1 0 0,0 0-1 0 0,0-1 1 0 0,0 1 0 0 0,0 0-1 0 0,0 0 1 0 0,0 0 0 0 0,0-1-1 0 0,0 1 1 0 0,0 0-1 0 0,0 0 1 0 0,-1 0 0 0 0,1-1-39 0 0,19-5 744 0 0,53-11-760 0 0,-25-1-13 0 0,-30 10-10 0 0,0 1 0 0 0,0 2 0 0 0,1-1 0 0 0,0 2 0 0 0,6-1 39 0 0,-6 3-147 0 0,3-1-170 0 0,1 0 1 0 0,-1 2-1 0 0,1 0 0 0 0,19 3 317 0 0,-24 1-6306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0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4 3112 0 0,'0'0'640'0'0,"0"0"1"0"0,0 13 2142 0 0,4-15-2726 0 0,7-3-21 0 0,-11 5-36 0 0,0 0 1 0 0,1 0-1 0 0,-1-1 0 0 0,0 1 0 0 0,0 0 1 0 0,0 0-1 0 0,0 0 0 0 0,0-1 0 0 0,0 1 0 0 0,1 0 1 0 0,-1 0-1 0 0,0-1 0 0 0,0 1 0 0 0,0 0 0 0 0,0 0 1 0 0,0 0-1 0 0,0-1 0 0 0,0 1 0 0 0,0 0 0 0 0,0 0 1 0 0,0-1-1 0 0,0 1 0 0 0,0 0 0 0 0,0 0 1 0 0,0-1-1 0 0,0 1 0 0 0,-1 0 0 0 0,1 0 0 0 0,0 0 1 0 0,0-1-1 0 0,0 1 0 0 0,0 0 0 0 0,0 0 0 0 0,0 0 1 0 0,-1-1-1 0 0,1 1 0 0 0,0 0 0 0 0,0 0 0 0 0,0 0 1 0 0,0 0-1 0 0,-1 0 0 0 0,1-1 0 0 0,0 1 1 0 0,0 0-1 0 0,0 0 0 0 0,-1 0 0 0 0,1 0 0 0 0,0 0 1 0 0,0 0-1 0 0,-1 0 0 0 0,1 1 0 0 0,0 0 0 0 0,-1 0 0 0 0,1 1 0 0 0,0-1 0 0 0,0 0 0 0 0,0 1 0 0 0,0-1 1 0 0,0 0-1 0 0,0 0 0 0 0,0 1 0 0 0,1-1 0 0 0,-1 0 0 0 0,0 1 0 0 0,1-1 0 0 0,4 26 92 0 0,0 1-1 0 0,-2 0 1 0 0,-1 0 0 0 0,-2 0-1 0 0,0 0 1 0 0,-2 0 0 0 0,-1 0-1 0 0,-4 13-91 0 0,5-17 116 0 0,0 0 0 0 0,1 4-116 0 0,1-3 204 0 0,-2-1 0 0 0,-1 4-204 0 0,3-22 62 0 0,-1 0 0 0 0,1-1-1 0 0,1 1 1 0 0,-1 0 0 0 0,1 4-62 0 0,2 16 135 0 0,-10-2 21 0 0,2-15 132 0 0,5-9-273 0 0,0 0 0 0 0,0 0 0 0 0,0 0 1 0 0,0 0-1 0 0,0 0 0 0 0,0 0 1 0 0,-1 0-1 0 0,1 0 0 0 0,0 0 1 0 0,0 0-1 0 0,0 0 0 0 0,0 0 0 0 0,0 0 1 0 0,0 0-1 0 0,0-1 0 0 0,0 1 1 0 0,0 0-1 0 0,0 0 0 0 0,0 0 1 0 0,0 0-1 0 0,0 0 0 0 0,0 0 0 0 0,0 0 1 0 0,0 0-1 0 0,0 0 0 0 0,0 0 1 0 0,0 0-1 0 0,0 0 0 0 0,-1 0 1 0 0,1 0-1 0 0,0 0 0 0 0,0 0 0 0 0,0 0 1 0 0,0 0-1 0 0,0 0 0 0 0,0 0 1 0 0,0 0-1 0 0,0 0 0 0 0,0 0 1 0 0,0 0-1 0 0,0 0 0 0 0,0 0 0 0 0,0 0 1 0 0,0 1-1 0 0,0-1 0 0 0,0 0 1 0 0,0 0-1 0 0,0 0 0 0 0,0 0 1 0 0,0 0-1 0 0,-1 0 0 0 0,1 0 0 0 0,0 0 1 0 0,0 0-16 0 0,0-1-42 0 0,0 1 1 0 0,0 0-1 0 0,0-1 0 0 0,0 1 1 0 0,0-1-1 0 0,0 1 1 0 0,0-1-1 0 0,0 1 1 0 0,0 0-1 0 0,0-1 1 0 0,-1 1-1 0 0,1-1 1 0 0,0 1-1 0 0,0 0 0 0 0,-1-1 1 0 0,1 1-1 0 0,0 0 1 0 0,0-1-1 0 0,-1 1 1 0 0,1 0-1 0 0,0-1 1 0 0,-1 1-1 0 0,1 0 1 0 0,-1 0-1 0 0,1-1 42 0 0,-1 1-6665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1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0 317 4512 0 0,'9'0'195'0'0,"0"-1"0"0"0,1 0-1 0 0,-1-1 1 0 0,0 0 0 0 0,6-2-195 0 0,11-5 1180 0 0,0-2-1 0 0,9-5-1179 0 0,-15 6 164 0 0,94-47-323 0 0,46-34 159 0 0,-102 51-58 0 0,-36 24 43 0 0,2 1-1 0 0,15-8 16 0 0,-34 20 10 0 0,1 0 0 0 0,-1 1 0 0 0,1 0 1 0 0,-1 0-1 0 0,1 0 0 0 0,0 1 0 0 0,0-1 0 0 0,0 1 0 0 0,0 1 0 0 0,6-1-10 0 0,-11 1 16 0 0,0 0-1 0 0,0 0 0 0 0,1 0 0 0 0,-1 0 0 0 0,0 0 0 0 0,0 1 1 0 0,0-1-1 0 0,1 0 0 0 0,-1 1 0 0 0,0-1 0 0 0,0 1 0 0 0,0-1 0 0 0,0 1 1 0 0,0-1-1 0 0,0 1 0 0 0,0 0 0 0 0,0 0 0 0 0,1 0-15 0 0,-1 1 11 0 0,1 0-1 0 0,-1 0 1 0 0,0 0 0 0 0,0 1-1 0 0,1-1 1 0 0,-2 0-1 0 0,1 0 1 0 0,0 1-1 0 0,0 1-10 0 0,0-1 7 0 0,0 1 0 0 0,1-1-1 0 0,-1 0 1 0 0,1 0-1 0 0,0 0 1 0 0,0 0 0 0 0,0 0-1 0 0,0 1-6 0 0,5 5 6 0 0,-6-8-8 0 0,-1 0-1 0 0,1 0 1 0 0,-1-1 0 0 0,0 1-1 0 0,1 0 1 0 0,-1 0 0 0 0,0 0 0 0 0,0 0-1 0 0,0-1 1 0 0,0 1 0 0 0,0 0-1 0 0,1 0 1 0 0,-1 0 0 0 0,-1 0-1 0 0,1 0 1 0 0,0 0 2 0 0,0-1-4 0 0,0 1 0 0 0,0-1 1 0 0,0 1-1 0 0,0-1 0 0 0,0 1 0 0 0,0-1 1 0 0,0 1-1 0 0,0 0 0 0 0,0-1 0 0 0,0 1 1 0 0,0-1-1 0 0,0 1 0 0 0,1-1 0 0 0,-1 1 1 0 0,0-1-1 0 0,0 1 0 0 0,1-1 0 0 0,-1 1 1 0 0,0-1-1 0 0,1 1 0 0 0,-1-1 0 0 0,0 0 1 0 0,1 1-1 0 0,-1-1 0 0 0,0 1 1 0 0,1-1-1 0 0,-1 0 0 0 0,1 0 0 0 0,-1 1 1 0 0,1-1-1 0 0,-1 0 4 0 0,1 1-16 0 0,-1-1 0 0 0,1 1 0 0 0,-1 0 0 0 0,1-1 0 0 0,-1 1 0 0 0,0-1 0 0 0,1 1 0 0 0,-1 0 0 0 0,0-1 0 0 0,0 1 0 0 0,0 0 0 0 0,1-1-1 0 0,-1 1 1 0 0,0 0 0 0 0,0 0 0 0 0,0-1 0 0 0,0 1 0 0 0,0 0 0 0 0,0-1 0 0 0,0 1 0 0 0,0 0 0 0 0,0 0 0 0 0,-1-1 0 0 0,1 1 0 0 0,0 0 16 0 0,0 0-8 0 0,-1-1 0 0 0,1 1 0 0 0,0 0 1 0 0,0 0-1 0 0,0-1 0 0 0,0 1 0 0 0,0 0 0 0 0,0 0 0 0 0,0-1 0 0 0,0 1 0 0 0,0 0 0 0 0,0 0 0 0 0,0-1 0 0 0,0 1 0 0 0,1 0 0 0 0,-1-1 1 0 0,0 1-1 0 0,0 0 0 0 0,1 0 0 0 0,-1-1 0 0 0,1 1 0 0 0,-1-1 0 0 0,0 1 0 0 0,1 0 0 0 0,0 0 8 0 0,2 1-13 0 0,1 1-1 0 0,-1-1 1 0 0,1 1-1 0 0,-1 0 1 0 0,0 0 0 0 0,0 0-1 0 0,-1 1 1 0 0,1-1-1 0 0,-1 1 1 0 0,1-1-1 0 0,-1 1 1 0 0,0 0-1 0 0,0 0 1 0 0,-1 0 0 0 0,1 0-1 0 0,-1 0 1 0 0,0 2 13 0 0,2 10 9 0 0,0 0 0 0 0,-1 1 1 0 0,-1-1-1 0 0,-1 1-9 0 0,2 13-17 0 0,-3 44 48 0 0,0-51 41 0 0,0 0 0 0 0,4 22-72 0 0,1 11 222 0 0,-3-33 316 0 0,1 0 0 0 0,4 16-538 0 0,-3-23 594 0 0,0 1-1 0 0,-1 0 0 0 0,-1-1 1 0 0,0 2-594 0 0,-1-17 214 0 0,0-1-15 0 0,0 0-42 0 0,0 0-3 0 0,0 0-10 0 0,0 0-10 0 0,0 0-79 0 0,0 0-18 0 0,0 0-2 0 0,0 0 1 0 0,0 0-9 0 0,0 0-2 0 0,0-2-1532 0 0,0 2-6275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2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1 727 4616 0 0,'0'0'399'0'0,"22"-13"1612"0"0,-28-19-1007 0 0,6 21-948 0 0,0-26 368 0 0,-1 0 0 0 0,-4-13-424 0 0,0-9 936 0 0,2 0-1 0 0,4-43-935 0 0,0 27 603 0 0,-1 64-497 0 0,0 0 1 0 0,1-1-1 0 0,1 1 1 0 0,-1 1-1 0 0,2-1 0 0 0,0 0 1 0 0,3-8-107 0 0,3-10 187 0 0,-8 22-101 0 0,1 0-1 0 0,0 0 1 0 0,0 0 0 0 0,1 0-1 0 0,0 1 1 0 0,0-1-1 0 0,1 1 1 0 0,3-5-86 0 0,1 2 85 0 0,-8 7-50 0 0,1 1 0 0 0,0-1 1 0 0,0 1-1 0 0,0 0 0 0 0,0 0 0 0 0,0 0 0 0 0,1-1 1 0 0,-1 1-1 0 0,0 0 0 0 0,0 0 0 0 0,1 0 0 0 0,-1 1 0 0 0,1-1 1 0 0,-1 0-1 0 0,1 1 0 0 0,-1-1 0 0 0,1 0 0 0 0,-1 1 1 0 0,1 0-1 0 0,-1-1 0 0 0,1 1 0 0 0,0 0 0 0 0,-1 0 1 0 0,1 0-1 0 0,0 0 0 0 0,-1 0-35 0 0,12 12 127 0 0,-10-9-110 0 0,33 38 75 0 0,-1 1 1 0 0,-3 2-1 0 0,23 39-92 0 0,-32-48 19 0 0,30 52 188 0 0,-29-45-106 0 0,3-1 1 0 0,1-1 0 0 0,20 21-102 0 0,-37-48 15 0 0,-1 1 1 0 0,0-1-1 0 0,-1 2-15 0 0,-3-5 18 0 0,-1-1 0 0 0,1-1 0 0 0,1 1 0 0 0,0-1 0 0 0,0 0-1 0 0,0-1 1 0 0,1 0 0 0 0,3 2-18 0 0,11 14 74 0 0,-10-9 175 0 0,-11-14-240 0 0,-1 0 1 0 0,1 0-1 0 0,-1 0 0 0 0,1 0 1 0 0,0 0-1 0 0,-1 1 1 0 0,1-1-1 0 0,0 0 0 0 0,-1 0 1 0 0,1-1-1 0 0,-1 1 0 0 0,1 0 1 0 0,0 0-1 0 0,-1 0 1 0 0,1 0-1 0 0,0-1 0 0 0,-1 1 1 0 0,1 0-1 0 0,-1 0 0 0 0,1-1 1 0 0,-1 1-1 0 0,1 0 1 0 0,-1-1-1 0 0,1 1 0 0 0,-1-1 1 0 0,1 1-1 0 0,-1-1 0 0 0,1 1-9 0 0,0-1 3 0 0,0 0 0 0 0,0 0 0 0 0,0 0 0 0 0,0 0 0 0 0,-1 0 0 0 0,1 0 0 0 0,0 0 0 0 0,0 0 0 0 0,-1 0 0 0 0,1 0 0 0 0,0-1-1 0 0,-1 1 1 0 0,0 0 0 0 0,1 0 0 0 0,-1-1 0 0 0,1 1-3 0 0,-3-19 49 0 0,1 1-1 0 0,-5-15-48 0 0,-2-25 55 0 0,-5-157 249 0 0,6 135-154 0 0,4 58-4 0 0,0 0 0 0 0,2 0 0 0 0,1 0-1 0 0,2-19-145 0 0,-1 35 24 0 0,-1-2 8 0 0,1-1-1 0 0,0 1 1 0 0,1 0 0 0 0,-1 0 0 0 0,2 0 0 0 0,0 0 0 0 0,0 0-1 0 0,0 0 1 0 0,1 1 0 0 0,0-1 0 0 0,1 1 0 0 0,3-5-32 0 0,-6 11 4 0 0,-1 1 1 0 0,1 0-1 0 0,-1-1 1 0 0,1 1-1 0 0,0 0 1 0 0,0 0-1 0 0,-1-1 1 0 0,1 1-1 0 0,0 1 1 0 0,0-1-1 0 0,0 0 1 0 0,0 0-1 0 0,0 1 1 0 0,0-1-1 0 0,0 1 0 0 0,0 0 1 0 0,0-1-1 0 0,0 1 1 0 0,0 0-1 0 0,0 0 1 0 0,0 1-1 0 0,1-1 1 0 0,-1 0-1 0 0,0 1 1 0 0,1 0-5 0 0,6 0-2185 0 0,-7-1-8767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2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219 33 6728 0 0,'0'-1'71'0'0,"0"0"0"0"0,0 0 0 0 0,0-1 1 0 0,0 1-1 0 0,0 0 0 0 0,0 0 0 0 0,-1 0 1 0 0,1 0-1 0 0,0 0 0 0 0,-1 0 0 0 0,1 0 1 0 0,0 0-1 0 0,-1 0 0 0 0,1 0 0 0 0,-1 1 1 0 0,0-1-1 0 0,1 0 0 0 0,-1 0 0 0 0,0 0 0 0 0,1 0 1 0 0,-1 1-1 0 0,0-1 0 0 0,0 0 0 0 0,0 0-71 0 0,-25-5 230 0 0,12 3 23 0 0,13 3-215 0 0,-1 0 0 0 0,1 0 0 0 0,-1 1 0 0 0,1-1 0 0 0,-1 0 0 0 0,0 1 0 0 0,1-1 0 0 0,-1 0 0 0 0,1 1 0 0 0,-1 0 0 0 0,1-1 0 0 0,0 1 0 0 0,-1 0 0 0 0,1 0 0 0 0,0 0 0 0 0,-1 0 0 0 0,0 1-38 0 0,-22 21 504 0 0,19-18-406 0 0,-5 6 2 0 0,0 0 1 0 0,1 0 0 0 0,1 1 0 0 0,0 1 0 0 0,1 0-1 0 0,0 0 1 0 0,0 0 0 0 0,2 0 0 0 0,0 1-1 0 0,0 0 1 0 0,1 1-101 0 0,-5 26 310 0 0,2 1 0 0 0,1-1 0 0 0,2 12-310 0 0,4-44 75 0 0,0 0 1 0 0,1 1-1 0 0,0-1 0 0 0,1 0 0 0 0,0 0 0 0 0,1 0 0 0 0,0 3-75 0 0,8 29 202 0 0,-10-34-162 0 0,2 1 0 0 0,-1 0 0 0 0,1-1 0 0 0,0 0 0 0 0,0 0 0 0 0,1 0 1 0 0,0 0-1 0 0,1 0 0 0 0,-1-1 0 0 0,4 4-40 0 0,0-1 30 0 0,1 1 1 0 0,0-1-1 0 0,1-1 1 0 0,0 0 0 0 0,0 0-1 0 0,3 0-30 0 0,-9-5 14 0 0,1-1-1 0 0,0 1 0 0 0,0-1 1 0 0,0-1-1 0 0,0 1 0 0 0,1-1 1 0 0,-1 0-1 0 0,0 0 0 0 0,4 0-13 0 0,51 0 88 0 0,-35-2-86 0 0,-13 1 14 0 0,0-1 0 0 0,0 0 0 0 0,-1-1 0 0 0,1 0 0 0 0,0-1 0 0 0,-1 0 0 0 0,3-2-16 0 0,-8 2 17 0 0,-1-1 1 0 0,1 0 0 0 0,-1-1 0 0 0,0 1-1 0 0,0-1 1 0 0,0 0 0 0 0,0 0 0 0 0,-1-1 0 0 0,1 0-18 0 0,4-21-1746 0 0,-8 23-7012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2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6824 0 0,'0'0'37'0'0,"0"1"1"0"0,0-1-1 0 0,0 0 0 0 0,0 1 1 0 0,0-1-1 0 0,0 1 1 0 0,0-1-1 0 0,0 0 0 0 0,0 1 1 0 0,0-1-1 0 0,0 0 1 0 0,0 1-1 0 0,0-1 0 0 0,0 0 1 0 0,1 1-1 0 0,-1-1 1 0 0,0 0-1 0 0,0 1 0 0 0,0-1 1 0 0,0 0-1 0 0,1 1 0 0 0,-1-1 1 0 0,0 0-1 0 0,0 0 1 0 0,1 1-1 0 0,-1-1 0 0 0,0 0 1 0 0,0 0-1 0 0,1 0 1 0 0,-1 1-1 0 0,0-1 0 0 0,1 0 1 0 0,-1 0-1 0 0,0 0 1 0 0,1 0-1 0 0,-1 0 0 0 0,0 0 1 0 0,1 1-1 0 0,-1-1 1 0 0,1 0-1 0 0,-1 0 0 0 0,0 0 1 0 0,1 0-1 0 0,-1 0 1 0 0,0 0-1 0 0,1 0 0 0 0,-1-1 1 0 0,0 1-1 0 0,1 0 1 0 0,-1 0-1 0 0,0 0 0 0 0,1 0 1 0 0,-1 0-1 0 0,0 0 1 0 0,1-1-1 0 0,-1 1 0 0 0,0 0 1 0 0,0 0-1 0 0,1-1 0 0 0,-1 1 1 0 0,0 0-1 0 0,0 0 1 0 0,1-1-1 0 0,-1 1-37 0 0,0 1 6 0 0,1-1 0 0 0,-1 1 1 0 0,1-1-1 0 0,-1 1 0 0 0,1-1 0 0 0,-1 1 0 0 0,1-1 0 0 0,-1 1 1 0 0,1-1-1 0 0,-1 1 0 0 0,1-1 0 0 0,0 1 0 0 0,-1-1 0 0 0,1 0 1 0 0,0 0-1 0 0,-1 1 0 0 0,1-1 0 0 0,0 0 0 0 0,-1 0 0 0 0,1 0 1 0 0,0 0-1 0 0,0 1 0 0 0,-1-1 0 0 0,1 0 0 0 0,0 0 0 0 0,0-1 1 0 0,-1 1-1 0 0,1 0-6 0 0,30-3 150 0 0,-11 1-106 0 0,-1 2 87 0 0,1 1 1 0 0,-1 0 0 0 0,1 1-1 0 0,-1 1 1 0 0,17 5-132 0 0,-30-6 35 0 0,-1 0-1 0 0,1 0 0 0 0,-1 0 1 0 0,1 1-1 0 0,-1 0 1 0 0,0 0-1 0 0,0 0 1 0 0,0 0-1 0 0,0 1 1 0 0,-1 0-1 0 0,0 0 1 0 0,1 0-1 0 0,-2 1 1 0 0,1-1-1 0 0,0 1 1 0 0,-1 0-1 0 0,0 0 1 0 0,0 0-1 0 0,0 0 1 0 0,-1 1-1 0 0,2 3-34 0 0,1 9 128 0 0,-2 1-1 0 0,0-1 1 0 0,0 0-1 0 0,-2 1 1 0 0,0 0-1 0 0,-1-1 1 0 0,-1 1-1 0 0,-1 0 0 0 0,-1-1 1 0 0,0 0-128 0 0,3 20 249 0 0,1-32-196 0 0,-1-1 0 0 0,0 1 0 0 0,0 0 0 0 0,0-1 0 0 0,-1 1 0 0 0,-1 5-53 0 0,-3-2 16 0 0,4-8-83 0 0,0 0 0 0 0,1-1 0 0 0,-1 1 0 0 0,1-1 0 0 0,-1 1-1 0 0,1 0 1 0 0,-1-1 0 0 0,1 1 0 0 0,0 0 0 0 0,-1-1 0 0 0,1 1 0 0 0,0 0-1 0 0,0 0 1 0 0,-1-1 0 0 0,1 1 0 0 0,0 0 0 0 0,0 0 0 0 0,0 0-1 0 0,0-1 1 0 0,0 1 0 0 0,0 0 0 0 0,0 0 0 0 0,0 0 0 0 0,0-1-1 0 0,0 1 1 0 0,1 0 67 0 0,-1-1-7918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3.4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 0 4616 0 0,'-2'24'335'0'0,"-1"0"1"0"0,-1 0-1 0 0,-1 0 1 0 0,-1-1-1 0 0,-1 0 0 0 0,-3 5-335 0 0,-12 42 550 0 0,-8 30-67 0 0,-6 2-483 0 0,5-29 485 0 0,22-58-295 0 0,2 0 0 0 0,0 1-1 0 0,1 0 1 0 0,1 0 0 0 0,0 1 0 0 0,1-1 0 0 0,1 1 0 0 0,0 0-1 0 0,1 6-189 0 0,-3 13 575 0 0,2-22-395 0 0,3-14-215 0 0,-1 0 1 0 0,1 0 0 0 0,0 0 0 0 0,0 0-1 0 0,0 0 1 0 0,0 0 0 0 0,0-1 0 0 0,0 1 0 0 0,0 0-1 0 0,0 0 1 0 0,0 0 0 0 0,0 0 0 0 0,0 0-1 0 0,0 0 1 0 0,0 0 0 0 0,0 0 0 0 0,0 0 0 0 0,0 0-1 0 0,0 0 1 0 0,0 0 0 0 0,0 0 0 0 0,0 0-1 0 0,-1 0 1 0 0,1 0 0 0 0,0 0 0 0 0,0 0 0 0 0,0 0-1 0 0,0 0 1 0 0,0 0 0 0 0,0 0 0 0 0,0 0 34 0 0,0-1-6820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3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6424 0 0,'0'3'113'0'0,"1"0"1"0"0,0 1-1 0 0,0-1 1 0 0,0 0-1 0 0,0 0 1 0 0,0 1-1 0 0,0-1 1 0 0,1 0-1 0 0,0 0 1 0 0,1 1-114 0 0,3 7 275 0 0,4 6-234 0 0,6 12 6 0 0,90 273-11 0 0,-96-278 84 0 0,0-1-1 0 0,1 1 0 0 0,11 14-119 0 0,4 17 535 0 0,-20-39-240 0 0,1-1 0 0 0,9 13-295 0 0,-10-11 252 0 0,-5-15-206 0 0,-1 0 0 0 0,1 1 0 0 0,0-1 0 0 0,0 0 0 0 0,0 0-1 0 0,0 0 1 0 0,0 0 0 0 0,0 0 0 0 0,2 1-46 0 0,-2-2 27 0 0,0 0-1 0 0,-1 0 0 0 0,1 0 0 0 0,0 0 0 0 0,-1 0 1 0 0,1 0-1 0 0,0 1 0 0 0,-1-1 0 0 0,1 0 0 0 0,-1 0 1 0 0,0 0-1 0 0,1 1 0 0 0,-1-1 0 0 0,0 0 0 0 0,0 0 1 0 0,0 1-1 0 0,0-1 0 0 0,0 0 0 0 0,0 1 1 0 0,0-1-1 0 0,0 0 0 0 0,-1 0 0 0 0,1 1 0 0 0,0-1 1 0 0,-1 0-1 0 0,1 0 0 0 0,-1 0 0 0 0,1 1 0 0 0,-1-1 1 0 0,0 0-1 0 0,1 0 0 0 0,-1 0 0 0 0,-1 1-26 0 0,-2 2-196 0 0,0 1 0 0 0,0-1 0 0 0,-1 0 1 0 0,0 0-1 0 0,0 0 0 0 0,-3 1 196 0 0,7-5-6996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4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1 122 5224 0 0,'53'-1'3174'0'0,"-45"0"-3012"0"0,1-2-1 0 0,-1 1 1 0 0,-1-1-1 0 0,1 0 1 0 0,6-4-162 0 0,11-4-24 0 0,3 2-120 0 0,29-5 144 0 0,-29 8-118 0 0,-1-1-1 0 0,2-2 119 0 0,86-35-1520 0 0,-108 42-3689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4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60 688 5920 0 0,'-8'-82'2058'0'0,"6"59"-1767"0"0,0 1-1 0 0,-1-1 0 0 0,-2 1 0 0 0,0 0 1 0 0,-2 0-291 0 0,-10-51 944 0 0,14 49-456 0 0,1 0 0 0 0,0-14-488 0 0,-1-22 692 0 0,3 51-548 0 0,-1 0 0 0 0,1 1 0 0 0,1-1-1 0 0,0 1 1 0 0,0-1 0 0 0,0 1 0 0 0,1-1-1 0 0,1 1 1 0 0,-1 0 0 0 0,1 0 0 0 0,1 0 0 0 0,1-3-144 0 0,-5 11 49 0 0,1-1 1 0 0,0 1-1 0 0,-1-1 1 0 0,1 1-1 0 0,0-1 1 0 0,-1 1-1 0 0,1-1 1 0 0,0 1-1 0 0,-1 0 1 0 0,1 0-1 0 0,0-1 1 0 0,0 1-1 0 0,0 0 1 0 0,-1 0-1 0 0,1 0 1 0 0,0 0-1 0 0,0-1 1 0 0,0 1-1 0 0,-1 0 1 0 0,1 1-1 0 0,0-1 1 0 0,0 0-1 0 0,0 0 1 0 0,-1 0-1 0 0,1 0 1 0 0,0 1-1 0 0,0-1 1 0 0,-1 0-1 0 0,1 1 1 0 0,0-1-1 0 0,-1 0 1 0 0,1 1-1 0 0,0-1 1 0 0,-1 1-1 0 0,1-1 1 0 0,0 1-1 0 0,-1-1 1 0 0,1 1-1 0 0,-1 0-49 0 0,11 17 124 0 0,-1-1 1 0 0,2 0-1 0 0,0-1 0 0 0,3 2-124 0 0,18 26 213 0 0,4 12-200 0 0,-25-34-48 0 0,2-1 0 0 0,1-1 0 0 0,1 0 0 0 0,0-1 0 0 0,9 7 35 0 0,5 3-50 0 0,-19-17 35 0 0,0-2 0 0 0,1 1 0 0 0,0-1 0 0 0,6 3 15 0 0,-10-8 12 0 0,0 1 1 0 0,-1 0 0 0 0,0 1 0 0 0,0 0 0 0 0,0 0 0 0 0,-1 0 0 0 0,0 1-13 0 0,1 1 135 0 0,-6-8-117 0 0,0 0 0 0 0,0 0 0 0 0,0-1 0 0 0,0 1 0 0 0,0 0 0 0 0,0 0 0 0 0,0-1 0 0 0,0 1 0 0 0,0 0 0 0 0,0-1 0 0 0,0 0-1 0 0,1 1 1 0 0,-1-1 0 0 0,0 1 0 0 0,0-1 0 0 0,1 0 0 0 0,-1 0 0 0 0,0 0 0 0 0,0 0 0 0 0,1 0 0 0 0,-1 0 0 0 0,0 0 0 0 0,1 0 0 0 0,-1-1 0 0 0,0 1 0 0 0,0 0 0 0 0,0-1 0 0 0,1 1 0 0 0,-1-1 0 0 0,0 1 0 0 0,0-1 0 0 0,0 0 0 0 0,0 1 0 0 0,0-1 0 0 0,0 0 0 0 0,0 0 0 0 0,0 0 0 0 0,0 0 0 0 0,0 0-18 0 0,2-2 37 0 0,0 0-1 0 0,0 0 1 0 0,0 0 0 0 0,-1 0 0 0 0,1 0 0 0 0,-1-1-1 0 0,0 0 1 0 0,0 1 0 0 0,0-1 0 0 0,-1 0 0 0 0,1 0-1 0 0,-1 0-36 0 0,6-27 216 0 0,-3 18-180 0 0,-1 0 0 0 0,-1 0 0 0 0,0 0 0 0 0,-1 0 0 0 0,0-1 0 0 0,-1-9-36 0 0,-3-43 93 0 0,-6-78 308 0 0,7 107-308 0 0,2 28-57 0 0,0 0 1 0 0,0 0-1 0 0,-1 0 0 0 0,-1 0 0 0 0,-2-9-36 0 0,1 7 81 0 0,1 0-1 0 0,0 0 1 0 0,1-1-1 0 0,0 1 0 0 0,0 0 1 0 0,2-9-81 0 0,-1 10 103 0 0,0 9-100 0 0,0 0 0 0 0,0 1 1 0 0,0-1-1 0 0,0 1 1 0 0,0-1-1 0 0,0 1 0 0 0,0-1 1 0 0,1 1-1 0 0,-1-1 0 0 0,0 0 1 0 0,1 1-1 0 0,-1 0 1 0 0,0-1-1 0 0,0 1 0 0 0,1-1 1 0 0,-1 1-1 0 0,1-1 0 0 0,-1 1 1 0 0,1 0-1 0 0,-1-1 0 0 0,0 1 1 0 0,1 0-1 0 0,-1-1 1 0 0,1 1-1 0 0,-1 0 0 0 0,1 0 1 0 0,-1-1-1 0 0,1 1 0 0 0,0 0 1 0 0,-1 0-1 0 0,1 0 1 0 0,-1 0-1 0 0,1 0 0 0 0,-1 0 1 0 0,1 0-1 0 0,0 0 0 0 0,-1 0 1 0 0,1 0-4 0 0,16-4-66 0 0,-13 4-2388 0 0,-3 0-9627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4:21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7632 0 0,'9'-1'178'0'0,"-1"0"-1"0"0,1-1 1 0 0,-1 1 0 0 0,0-1 0 0 0,1-1 0 0 0,-1 0 0 0 0,0 0 0 0 0,6-4-178 0 0,-3 2 16 0 0,0 0 1 0 0,0 1-1 0 0,1 1 1 0 0,9-2-17 0 0,1 1 9 0 0,57-11 19 0 0,-61 11-11 0 0,0 1 0 0 0,1 1 1 0 0,10 0-18 0 0,9-1 31 0 0,38 2 400 0 0,-49 1-1441 0 0,-23 0-5180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5.0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171 198 5416 0 0,'0'1'23'0'0,"0"-1"0"0"0,0 1 0 0 0,0-1 0 0 0,0 1 0 0 0,0 0 0 0 0,0-1-1 0 0,0 1 1 0 0,0 0 0 0 0,0-1 0 0 0,0 1 0 0 0,1-1 0 0 0,-1 1 0 0 0,0 0 0 0 0,0-1 0 0 0,0 1 0 0 0,1-1 0 0 0,-1 1 0 0 0,0 0 0 0 0,1-1 0 0 0,-1 1 0 0 0,1-1 0 0 0,-1 0 0 0 0,0 1 0 0 0,1-1 0 0 0,-1 1 0 0 0,1-1 0 0 0,-1 1-1 0 0,1-1 1 0 0,-1 0 0 0 0,1 1-23 0 0,7 4 142 0 0,-8-3-128 0 0,1-1 0 0 0,-1 0-1 0 0,1 1 1 0 0,-1-1 0 0 0,0 1-1 0 0,0-1 1 0 0,0 0-1 0 0,0 1 1 0 0,0-1 0 0 0,0 1-1 0 0,0-1 1 0 0,-1 2-14 0 0,1 0 18 0 0,6 64 1 0 0,0-5-18 0 0,-10 175 1992 0 0,4-234-1926 0 0,1 0 1 0 0,-1 0-1 0 0,0 0 0 0 0,1 0 0 0 0,0 0 1 0 0,0 0-1 0 0,0 0 0 0 0,0 0 0 0 0,0 0 1 0 0,2 1-68 0 0,3 9 326 0 0,-5 12 697 0 0,-1-17-445 0 0,0-7-386 0 0,0-1-1 0 0,0 0 1 0 0,0 0-11 0 0,0 0-42 0 0,0 0-13 0 0,-3-12 122 0 0,-6-13-53 0 0,0 1-1 0 0,-4-6-194 0 0,-16-41 182 0 0,-18-72 154 0 0,42 121-323 0 0,1 0 1 0 0,1 0-1 0 0,1-1 1 0 0,1-21-14 0 0,0 22 2 0 0,1 3 2 0 0,0-1 0 0 0,2 0 0 0 0,2-17-4 0 0,-2 28 3 0 0,0 1 1 0 0,0-1 0 0 0,1 0 0 0 0,0 1 0 0 0,1 0 0 0 0,0 0 0 0 0,0 0 0 0 0,0 0 0 0 0,3-3-4 0 0,-3 7 8 0 0,-1 0 1 0 0,1 1-1 0 0,0-1 1 0 0,0 1-1 0 0,0 0 1 0 0,1 0 0 0 0,-1 0-1 0 0,1 0 1 0 0,0 1-1 0 0,0-1 1 0 0,0 1-1 0 0,0 1 1 0 0,0-1-1 0 0,0 1 1 0 0,0 0 0 0 0,5-1-9 0 0,9 0 9 0 0,-1 1 1 0 0,1 1 0 0 0,-1 0 0 0 0,5 2-10 0 0,-13-1 3 0 0,0 1 0 0 0,0 0 0 0 0,-1 0 0 0 0,1 1 0 0 0,-1 0 0 0 0,0 0 0 0 0,0 1 0 0 0,0 1 0 0 0,2 1-3 0 0,14 9-9 0 0,-1 2 0 0 0,9 8 9 0 0,-16-12-5 0 0,6 7-19 0 0,0 2 0 0 0,-1 0 1 0 0,10 15 23 0 0,14 14-76 0 0,-40-43 66 0 0,0-1 0 0 0,-1 1 1 0 0,0 0-1 0 0,0 0 0 0 0,-1 1 0 0 0,0-1 1 0 0,-1 1-1 0 0,0 0 0 0 0,0 0 0 0 0,0 2 10 0 0,1 8-10 0 0,-1 0 0 0 0,0 0 1 0 0,-1 0-1 0 0,-1 12 10 0 0,-2-27 7 0 0,1-1 0 0 0,-1 1 1 0 0,0 0-1 0 0,-1 0 1 0 0,1-1-1 0 0,-1 1 1 0 0,1-1-1 0 0,-1 1 1 0 0,0-1-1 0 0,0 0 1 0 0,-1 1-1 0 0,1-1 0 0 0,-1 0 1 0 0,1 0-1 0 0,-2 0-7 0 0,-43 38 177 0 0,21-22-90 0 0,-1-2 1 0 0,0-1 0 0 0,-4 0-88 0 0,18-10 25 0 0,-13 6 44 0 0,-2-2 1 0 0,1-1 0 0 0,-1-1-1 0 0,-1-1 1 0 0,-19 2-70 0 0,41-8 13 0 0,-46 6 36 0 0,1-3-1 0 0,0-1 1 0 0,-13-4-49 0 0,40 1 5 0 0,-10-2-1795 0 0,2-6-7156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6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17 775 5320 0 0,'2'-22'686'0'0,"7"-9"1951"0"0,-6 25-2131 0 0,-1-1-1 0 0,0 1 0 0 0,-1-1 0 0 0,1 0 0 0 0,-1 0 0 0 0,-1 0 1 0 0,1 0-506 0 0,-2-27 513 0 0,-1 0 0 0 0,-5-21-513 0 0,-12-79 684 0 0,12 40-335 0 0,4 34-172 0 0,3 47-159 0 0,-1 1 0 0 0,2-1 1 0 0,0 1-1 0 0,0 0-18 0 0,0 6 41 0 0,0 1-1 0 0,0-1 1 0 0,0 1 0 0 0,1 0-1 0 0,0-1 1 0 0,0 1 0 0 0,0 0-1 0 0,1 0 1 0 0,0 0 0 0 0,0 1-41 0 0,-2 3 44 0 0,0 0 1 0 0,0 0-1 0 0,0 0 1 0 0,0 1-1 0 0,0-1 1 0 0,0 0-1 0 0,0 1 1 0 0,0-1-1 0 0,0 1 1 0 0,1-1-1 0 0,-1 1 1 0 0,0 0-1 0 0,0-1 1 0 0,1 1-1 0 0,-1 0 1 0 0,0 0-1 0 0,1 0 1 0 0,-1 0-1 0 0,0 0 1 0 0,0 0-1 0 0,1 0 1 0 0,-1 1-1 0 0,1-1-44 0 0,2 1 74 0 0,0 0-1 0 0,-1 0 1 0 0,1 0 0 0 0,0 0-1 0 0,-1 1 1 0 0,1 0-1 0 0,2 1-73 0 0,15 12 29 0 0,0 1 0 0 0,-2 1 0 0 0,1 1 0 0 0,12 16-29 0 0,66 85 447 0 0,-97-117-438 0 0,145 183-88 0 0,-125-162 12 0 0,0-1 0 0 0,12 7 67 0 0,-25-23 23 0 0,1 0 0 0 0,-1-1 1 0 0,10 5-24 0 0,21 13 311 0 0,-37-22-243 0 0,1 1-1 0 0,-1-1 0 0 0,1 0 1 0 0,0 0-1 0 0,-1 0 1 0 0,1 0-1 0 0,0 0 0 0 0,0 0 1 0 0,1-1-68 0 0,-6-21 26 0 0,-20-71-28 0 0,-10-53-4 0 0,26 114 1 0 0,-10-25 5 0 0,8 29-5 0 0,1 1 1 0 0,-1-18 4 0 0,2-5-1 0 0,0-2 1 0 0,-3 0 1 0 0,-2-3-1 0 0,10 50 12 0 0,0-1-1 0 0,0 1 1 0 0,1-1 0 0 0,0 1 0 0 0,0 0-1 0 0,0-4-11 0 0,1 8 16 0 0,-1 0 0 0 0,0 0 0 0 0,1 0 0 0 0,-1 0 0 0 0,1 0 0 0 0,-1 0 0 0 0,0 0 0 0 0,1 0 0 0 0,-1 0 0 0 0,1 0 0 0 0,-1 0 0 0 0,0 0 0 0 0,1 0 1 0 0,-1 0-1 0 0,1 0 0 0 0,-1 1 0 0 0,0-1 0 0 0,1 0 0 0 0,-1 0 0 0 0,0 0 0 0 0,1 1 0 0 0,-1-1 0 0 0,0 0 0 0 0,1 1 0 0 0,-1-1 0 0 0,0 0 0 0 0,1 1 0 0 0,-1-1 0 0 0,0 0 0 0 0,0 1 0 0 0,0-1 0 0 0,1 0 0 0 0,-1 1 0 0 0,0-1 0 0 0,0 1 0 0 0,0-1 0 0 0,0 0 0 0 0,0 1 0 0 0,0-1 0 0 0,0 1 0 0 0,0-1 0 0 0,0 0 0 0 0,0 1 0 0 0,0-1 0 0 0,0 1-16 0 0,0 0 4 0 0,0 0 1 0 0,0-1 0 0 0,1 1 0 0 0,-1 0-1 0 0,0 0 1 0 0,0 0 0 0 0,0 0 0 0 0,1-1-1 0 0,-1 1 1 0 0,0 0 0 0 0,1 0 0 0 0,-1 0 0 0 0,1-1-1 0 0,-1 1 1 0 0,1 0 0 0 0,-1-1 0 0 0,1 1-1 0 0,0 0 1 0 0,0 0-5 0 0,53 47-2377 0 0,-50-45-9264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6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44 7632 0 0,'-6'-32'3200'0'0,"-15"29"-2439"0"0,17 1-743 0 0,0 1 0 0 0,0 0 0 0 0,0-1 1 0 0,0 1-1 0 0,0 1 0 0 0,0-1 0 0 0,0 1 0 0 0,0-1 0 0 0,-1 1 0 0 0,1 0 1 0 0,0 1-1 0 0,0-1 0 0 0,0 1 0 0 0,0 0 0 0 0,-1 0 0 0 0,1 0 0 0 0,0 0 1 0 0,-2 2-19 0 0,-16 3 103 0 0,19-6-68 0 0,1 0 0 0 0,0 0 0 0 0,-1 1 0 0 0,1-1 0 0 0,0 1 0 0 0,0 0 0 0 0,-1-1 0 0 0,1 1-1 0 0,0 0 1 0 0,0 0 0 0 0,0 1 0 0 0,0-1 0 0 0,0 0 0 0 0,0 1 0 0 0,0-1 0 0 0,0 1 0 0 0,1-1 0 0 0,-2 2-35 0 0,-5 11 198 0 0,7-12-173 0 0,-1 0 0 0 0,1 0 0 0 0,0 1 0 0 0,0-1 0 0 0,0 0 0 0 0,0 1 0 0 0,0-1 0 0 0,0 1 0 0 0,0-1 0 0 0,1 1 1 0 0,0-1-1 0 0,-1 1 0 0 0,1 1-25 0 0,-5 22 205 0 0,4-23-194 0 0,0 0 0 0 0,0 0 0 0 0,1 0 0 0 0,-1 0 0 0 0,1 0 0 0 0,-1 0 0 0 0,1 0 0 0 0,0 0 0 0 0,0 1-11 0 0,8 98-79 0 0,-4 0 0 0 0,-6 26 79 0 0,0-6-612 0 0,2-119 601 0 0,1 0 0 0 0,-1 0 0 0 0,1-1 0 0 0,0 1 0 0 0,0 0 0 0 0,0-1 0 0 0,0 1 0 0 0,0-1 0 0 0,0 1 0 0 0,1-1 0 0 0,-1 1 0 0 0,1-1 0 0 0,0 0 0 0 0,1 2 11 0 0,11 16-35 0 0,-11-16 35 0 0,-1-1 0 0 0,1 0 0 0 0,0 1-1 0 0,0-1 1 0 0,0 0 0 0 0,1-1 0 0 0,-1 1 0 0 0,1-1 0 0 0,-1 1 0 0 0,1-1-1 0 0,0 0 1 0 0,0 0 0 0 0,0-1 0 0 0,0 1 0 0 0,0-1 0 0 0,0 0 0 0 0,1 0-1 0 0,-1 0 1 0 0,1-1 0 0 0,7 2 12 0 0,1-1 0 0 0,-1 0 0 0 0,1-1-1 0 0,-1 0 1 0 0,13-2-12 0 0,-8-1 12 0 0,1 0 0 0 0,-1-2 0 0 0,0 0 0 0 0,2-1-12 0 0,4-2 17 0 0,-18 7-10 0 0,-1 0 0 0 0,1 0 0 0 0,-1-1-1 0 0,0 0 1 0 0,1 0 0 0 0,-1 0 0 0 0,0 0 0 0 0,3-4-7 0 0,12-6 189 0 0,2-3-1849 0 0,-20 13-6366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6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64 7024 0 0,'-6'7'1290'0'0,"4"-4"358"0"0,17-3-818 0 0,-10 0-825 0 0,0-1 1 0 0,1-1 0 0 0,-1 1-1 0 0,0-1 1 0 0,0 1 0 0 0,4-3-6 0 0,10-4 23 0 0,4 1-119 0 0,147-40-959 0 0,-165 46-5875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7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46 5920 0 0,'6'-7'503'0'0,"-6"6"-447"0"0,1 1 1 0 0,-1 0-1 0 0,0-1 1 0 0,1 1-1 0 0,-1 0 1 0 0,0-1-1 0 0,1 1 1 0 0,-1-1-1 0 0,0 1 1 0 0,1-1-1 0 0,-1 1 1 0 0,0 0-1 0 0,0-1 1 0 0,1 1-1 0 0,-1-1 1 0 0,0 0-1 0 0,0 1 1 0 0,0-1-1 0 0,0 1 1 0 0,0-1-1 0 0,0 1 1 0 0,0-1-1 0 0,0 1 1 0 0,0-1-1 0 0,0 1 1 0 0,0-1-1 0 0,0 1 0 0 0,0-1 1 0 0,0 1-1 0 0,-1-1 1 0 0,1 1-1 0 0,0-1-56 0 0,-1-1 128 0 0,1 1-1 0 0,0 0 0 0 0,-1 0 1 0 0,0-1-1 0 0,1 1 0 0 0,-1 0 0 0 0,0 0 1 0 0,1 0-1 0 0,-1 0 0 0 0,0 0 1 0 0,0 0-1 0 0,0 0 0 0 0,0 0 0 0 0,0 0 1 0 0,0 0-1 0 0,0 0 0 0 0,-1 0-127 0 0,0 0 126 0 0,-1 1 0 0 0,1-1 0 0 0,-1 1-1 0 0,1 0 1 0 0,-1-1 0 0 0,1 1-1 0 0,-1 0 1 0 0,1 0 0 0 0,-1 1 0 0 0,-1-1-126 0 0,-2 2 17 0 0,-1 1 1 0 0,0 0 0 0 0,1 0-1 0 0,-1 0 1 0 0,1 1 0 0 0,0 0-1 0 0,0 0 1 0 0,1 0 0 0 0,-5 5-18 0 0,-6 3 29 0 0,6-4 26 0 0,1 1-1 0 0,-1-1 1 0 0,1 1 0 0 0,1 1 0 0 0,0 0 0 0 0,0 0 0 0 0,1 1 0 0 0,0 0 0 0 0,1 0 0 0 0,-3 8-55 0 0,-1 5 148 0 0,1 0 0 0 0,1 0 0 0 0,1 1 0 0 0,-2 22-148 0 0,6-31 17 0 0,1 1 1 0 0,0 0 0 0 0,1 0-1 0 0,1 0 1 0 0,1 0-1 0 0,0 0-17 0 0,0-9 6 0 0,1-1 0 0 0,-1 1 0 0 0,1-1 0 0 0,1 1-1 0 0,-1-1 1 0 0,1 0 0 0 0,0 0 0 0 0,1 0 0 0 0,0 0-1 0 0,0-1 1 0 0,0 1 0 0 0,1-1 0 0 0,0 0 0 0 0,1 1-6 0 0,17 18 0 0 0,-19-19 0 0 0,0-1-1 0 0,1 0 1 0 0,0 0 0 0 0,0-1 0 0 0,0 1 0 0 0,1-1 0 0 0,-1 0 0 0 0,1 0-1 0 0,0-1 1 0 0,3 2 0 0 0,18 6-3 0 0,-10-3 1 0 0,0-1 0 0 0,1-1 1 0 0,3 1 1 0 0,-16-6 1 0 0,0 0 0 0 0,0 0 1 0 0,0 0-1 0 0,0-1 1 0 0,0 0-1 0 0,0 0 0 0 0,0 0 1 0 0,0 0-1 0 0,0-1 0 0 0,0 0 1 0 0,-1 0-1 0 0,1 0 1 0 0,0-1-1 0 0,0 0-1 0 0,12-4 41 0 0,-15 5-29 0 0,0 0 0 0 0,0 1-1 0 0,0-1 1 0 0,0 0-1 0 0,0 0 1 0 0,0 0-1 0 0,0 0 1 0 0,0 0-1 0 0,0-1 1 0 0,-1 1-1 0 0,1-1 1 0 0,-1 1-1 0 0,1-1 1 0 0,-1 1-1 0 0,0-1 1 0 0,1 0-1 0 0,-1 0 1 0 0,0 0-1 0 0,0 1 1 0 0,0-2-12 0 0,15-16 98 0 0,-14 18-92 0 0,-1 0-1 0 0,0 1 1 0 0,0-1 0 0 0,0 0-1 0 0,0 0 1 0 0,0 0 0 0 0,-1 0 0 0 0,1 0-1 0 0,0 0 1 0 0,0 0 0 0 0,-1 0-1 0 0,1 0 1 0 0,0-1 0 0 0,-1 1-1 0 0,1 0 1 0 0,-1 0 0 0 0,0 0-1 0 0,1-1 1 0 0,-1 1 0 0 0,0 0-1 0 0,0-1 1 0 0,0 1 0 0 0,0 0-1 0 0,0 0 1 0 0,0-1 0 0 0,0 1-1 0 0,0 0 1 0 0,0-1 0 0 0,-1 1-1 0 0,1 0 1 0 0,0 0 0 0 0,-1-1 0 0 0,1 1-1 0 0,-1 0 1 0 0,0 0 0 0 0,0-1-6 0 0,-4-7 41 0 0,-1 0 1 0 0,-1 1 0 0 0,1 0 0 0 0,-1 0 0 0 0,-4-4-42 0 0,-16-18 40 0 0,15 18-74 0 0,10 10-104 0 0,0 0 0 0 0,-1 0 0 0 0,1-1 0 0 0,0 1 0 0 0,0 0 0 0 0,0-1 0 0 0,0 0 0 0 0,1 1 0 0 0,-1-1-1 0 0,1 0 1 0 0,0 0 0 0 0,-1 0 138 0 0,2 3-8798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7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0 742 5920 0 0,'2'0'199'0'0,"0"0"-1"0"0,-1 0 1 0 0,1-1 0 0 0,-1 1-1 0 0,1-1 1 0 0,-1 1 0 0 0,1-1 0 0 0,-1 0-1 0 0,1 1 1 0 0,-1-1 0 0 0,1 0-1 0 0,-1 0 1 0 0,0 0 0 0 0,0 0 0 0 0,1 0-1 0 0,-1 0 1 0 0,0-1 0 0 0,0 1-1 0 0,0 0 1 0 0,0-1-199 0 0,19-34 1210 0 0,-7 12-882 0 0,-7 13-198 0 0,0 0 0 0 0,-1-1 0 0 0,-1 1 0 0 0,0-1 0 0 0,0 0 0 0 0,-1 0 0 0 0,0 0 1 0 0,-1 0-1 0 0,0-6-130 0 0,5-26 197 0 0,2-7 240 0 0,-1-9-437 0 0,-3 14 477 0 0,10-34-477 0 0,-2 6 302 0 0,-10 50-59 0 0,2 0 1 0 0,0 0 0 0 0,1 0-1 0 0,10-22-243 0 0,11 8 546 0 0,-27 37-536 0 0,0 1 0 0 0,1-1 0 0 0,-1 1 0 0 0,0 0 1 0 0,1-1-1 0 0,-1 1 0 0 0,0 0 0 0 0,1-1 0 0 0,-1 1 1 0 0,1 0-1 0 0,-1-1 0 0 0,1 1 0 0 0,-1 0 0 0 0,1 0 1 0 0,-1-1-1 0 0,1 1 0 0 0,-1 0 0 0 0,1 0 0 0 0,-1 0 1 0 0,1 0-1 0 0,-1 0 0 0 0,1 0 0 0 0,-1 0 0 0 0,1 0 0 0 0,0 0 1 0 0,-1 0-1 0 0,1 0 0 0 0,-1 0 0 0 0,1 0 0 0 0,-1 0 1 0 0,1 0-1 0 0,-1 1 0 0 0,1-1 0 0 0,-1 0 0 0 0,1 0 1 0 0,-1 1-1 0 0,1-1 0 0 0,-1 0 0 0 0,1 1-10 0 0,12 14 292 0 0,8 41-104 0 0,-2 0 1 0 0,7 45-189 0 0,-24-92 21 0 0,5 17 11 0 0,0-1 0 0 0,1 0 0 0 0,1 0 0 0 0,2 0 0 0 0,0-1 0 0 0,2-1 0 0 0,0 0 0 0 0,2-1 0 0 0,9 11-32 0 0,-9-12-7 0 0,-12-16 1 0 0,1 0-1 0 0,-1 0 1 0 0,1 0-1 0 0,0 0 0 0 0,1 0 1 0 0,3 2 6 0 0,-6-5-9 0 0,-1-1 0 0 0,1 0 1 0 0,-1 1-1 0 0,1-1 0 0 0,-1 1 0 0 0,0 0 1 0 0,0-1-1 0 0,0 1 0 0 0,0 0 1 0 0,0 0-1 0 0,0-1 0 0 0,0 1 0 0 0,0 1 9 0 0,6 12-74 0 0,-5-14 8 0 0,9 7 45 0 0,-11-8 20 0 0,0 0 1 0 0,-1 0 0 0 0,1 0 0 0 0,0 0 0 0 0,0 0 0 0 0,0 0 0 0 0,0-1 0 0 0,0 1 0 0 0,0 0 0 0 0,-1 0-1 0 0,1 0 1 0 0,0 0 0 0 0,0 0 0 0 0,0 0 0 0 0,0 0 0 0 0,0 0 0 0 0,0 1 0 0 0,-1-1 0 0 0,1 0 0 0 0,0 0 0 0 0,0 0-1 0 0,0 0 1 0 0,0 0 0 0 0,0 0 0 0 0,0 0 0 0 0,-1 0 0 0 0,1 0 0 0 0,0 0 0 0 0,0 0 0 0 0,0 0 0 0 0,0 0-1 0 0,0 1 1 0 0,0-1 0 0 0,0 0 0 0 0,0 0 0 0 0,0 0 0 0 0,-1 0 0 0 0,1 0 0 0 0,0 0 0 0 0,0 0 0 0 0,0 1 0 0 0,0-1-1 0 0,0 0 1 0 0,0 0 0 0 0,0 0 0 0 0,0 0 0 0 0,0 0 0 0 0,0 1 0 0 0,0-1 0 0 0,0 0 0 0 0,0 0 0 0 0,0 0-1 0 0,0 0 1 0 0,0 0 0 0 0,0 0 0 0 0,0 1 0 0 0,0-1 0 0 0,0 0 0 0 0,1 0 0 0 0,-1 0 0 0 0,0 0 0 0 0,0 0-1 0 0,0 0 1 0 0,-1 0-2079 0 0,1 0-8289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8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0 102 7832 0 0,'30'-7'3170'0'0,"-20"6"-2977"0"0,1-1-1 0 0,0 0 0 0 0,-1-1 1 0 0,1 0-1 0 0,-1-1 1 0 0,8-3-193 0 0,7-3 41 0 0,25-7-586 0 0,0 3-1 0 0,0 1 0 0 0,50-5 546 0 0,-94 18-7545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8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6328 0 0,'5'4'441'0'0,"-4"-3"-360"0"0,0 0-1 0 0,0 0 1 0 0,0 0 0 0 0,0 0 0 0 0,0 0 0 0 0,0 0 0 0 0,-1 0 0 0 0,1 0 0 0 0,0 0 0 0 0,-1 0 0 0 0,1 0 0 0 0,0 1 0 0 0,-1-1 0 0 0,0 0 0 0 0,1 0 0 0 0,-1 1-81 0 0,6 5 371 0 0,-6-7-348 0 0,0 0-1 0 0,1 1 1 0 0,-1-1-1 0 0,1 0 1 0 0,-1 0 0 0 0,0 1-1 0 0,1-1 1 0 0,-1 0-1 0 0,0 1 1 0 0,1-1-1 0 0,-1 0 1 0 0,0 1 0 0 0,0-1-1 0 0,1 0 1 0 0,-1 1-1 0 0,0-1 1 0 0,0 1 0 0 0,0-1-1 0 0,0 1 1 0 0,1-1-1 0 0,-1 0 1 0 0,0 1-1 0 0,0-1 1 0 0,0 1-23 0 0,2 69 1097 0 0,-3-44-766 0 0,2 0 0 0 0,2 4-331 0 0,1-3 232 0 0,-2 0 0 0 0,0-1 1 0 0,-2 1-1 0 0,-2 13-232 0 0,2-28 115 0 0,0 1 1 0 0,0-1-1 0 0,2 5-115 0 0,0 23 219 0 0,10 95 544 0 0,-12-131-750 0 0,0-1 0 0 0,0 0 0 0 0,-1 0 0 0 0,1 0 0 0 0,-1 0 0 0 0,1 0 0 0 0,-1 0 0 0 0,0 0 0 0 0,0 0 0 0 0,-1 0 0 0 0,1 0 0 0 0,-1 0-13 0 0,2-1-1643 0 0,0-2-6583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8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0 184 1200 0 0,'0'0'1096'0'0,"0"0"0"0"0,20-4 3121 0 0,-16 2-4155 0 0,-1 0 0 0 0,1 0 0 0 0,0 1 0 0 0,0 0 0 0 0,0-1 0 0 0,0 2 0 0 0,1-1 0 0 0,1 0-62 0 0,15-4 205 0 0,54-16 298 0 0,1 3-1 0 0,1 3 0 0 0,14 2-502 0 0,-7-1 1466 0 0,60-19-1466 0 0,-53 10 1109 0 0,15 3-1109 0 0,-95 19 90 0 0,4-2-1548 0 0,-14 2-6422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9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4512 0 0,'0'3'138'0'0,"1"-1"1"0"0,-1 1-1 0 0,1 0 0 0 0,0-1 1 0 0,0 1-1 0 0,0-1 1 0 0,0 1-1 0 0,2 2-138 0 0,5 13 834 0 0,-7-15-735 0 0,1 1 0 0 0,0 0 0 0 0,0-1 0 0 0,0 1-1 0 0,0-1 1 0 0,0 1 0 0 0,1-1 0 0 0,2 3-99 0 0,-2-3 57 0 0,0 0-1 0 0,-1 0 1 0 0,1 0 0 0 0,-1 1-1 0 0,0-1 1 0 0,0 1-1 0 0,0 0 1 0 0,0 2-57 0 0,38 102 165 0 0,-25-65-72 0 0,-8-23 52 0 0,-1-1 0 0 0,-1 1 0 0 0,1 4-145 0 0,-2 4 230 0 0,-2-13 70 0 0,0 1 0 0 0,1-1 0 0 0,2 3-300 0 0,-1 7 442 0 0,-5-24-384 0 0,1 1 1 0 0,0 0-1 0 0,1-1 0 0 0,-1 1 0 0 0,0 0 0 0 0,0 0 0 0 0,1-1 0 0 0,-1 1 0 0 0,1-1 0 0 0,0 1 0 0 0,-1 0 0 0 0,1-1 0 0 0,0 1 1 0 0,0-1-1 0 0,0 1 0 0 0,1 0-58 0 0,-2-1-23 0 0,1 0 0 0 0,-1-1 0 0 0,1 1 0 0 0,-1 0 0 0 0,1 0 0 0 0,-1 0 0 0 0,0 0 0 0 0,0 0 0 0 0,1 0 0 0 0,-1 0 0 0 0,0 0 0 0 0,0 0 0 0 0,0 0 0 0 0,0 0 0 0 0,0-1 0 0 0,0 1 0 0 0,0 0 23 0 0,0-1-7501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1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0 792 0 0,'0'0'417'0'0,"0"0"5"0"0,2 6-4 0 0,0-1-290 0 0,-1-3-90 0 0,-1 0 1 0 0,1-1-1 0 0,0 1 1 0 0,-1 0-1 0 0,1 0 0 0 0,0-1 1 0 0,0 1-1 0 0,0-1 1 0 0,0 1-1 0 0,1 0 1 0 0,-1-1-1 0 0,0 0 0 0 0,1 1 1 0 0,-1-1-1 0 0,2 1-38 0 0,-2-1 1744 0 0,-7-3-1155 0 0,6 2-584 0 0,0 0 0 0 0,-1 0 0 0 0,1 0-1 0 0,-1 0 1 0 0,1 0 0 0 0,-1 0 0 0 0,1 0-1 0 0,-1 0 1 0 0,1 0 0 0 0,0 0 0 0 0,-1 0-1 0 0,1 1 1 0 0,-1-1 0 0 0,1 0 0 0 0,-1 0-1 0 0,1 0 1 0 0,0 1 0 0 0,-1-1 0 0 0,1 0-1 0 0,0 0 1 0 0,-1 1 0 0 0,1-1 0 0 0,0 0 0 0 0,-1 1-1 0 0,1-1 1 0 0,0 1 0 0 0,0-1 0 0 0,-1 0-1 0 0,1 1 1 0 0,0-1 0 0 0,0 1 0 0 0,0-1-1 0 0,0 0 1 0 0,0 1 0 0 0,-1-1 0 0 0,1 1-1 0 0,0-1 1 0 0,0 1 0 0 0,0-1 0 0 0,0 1-1 0 0,0-1 1 0 0,0 0 0 0 0,0 1 0 0 0,1-1-1 0 0,-1 1 1 0 0,0-1-5 0 0,-13 40 248 0 0,0-2-137 0 0,11-32-87 0 0,0 0 0 0 0,-1-1 0 0 0,2 1 0 0 0,-1 0 0 0 0,1 0 0 0 0,0 0 0 0 0,0 5-24 0 0,1-11 2 0 0,0 1 0 0 0,0 0 0 0 0,-1-1 0 0 0,1 1 0 0 0,0-1 0 0 0,0 1 0 0 0,0 0 0 0 0,0-1 0 0 0,-1 1 0 0 0,1-1 0 0 0,0 1 1 0 0,-1-1-1 0 0,1 1 0 0 0,0-1 0 0 0,-1 1 0 0 0,1-1 0 0 0,0 1 0 0 0,-1-1 0 0 0,1 0 0 0 0,-1 1 0 0 0,1-1-2 0 0,-1 1 5 0 0,1-1 1 0 0,-1 0-1 0 0,1 1 1 0 0,-1-1-1 0 0,1 1 1 0 0,-1-1-1 0 0,1 1 1 0 0,0-1-1 0 0,-1 1 0 0 0,1-1 1 0 0,0 1-1 0 0,-1 0 1 0 0,1-1-1 0 0,0 1 1 0 0,0-1-1 0 0,0 1 0 0 0,-1 0 1 0 0,1-1-1 0 0,0 1 1 0 0,0 0-1 0 0,0-1-5 0 0,0 12-714 0 0,0-12-3057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39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4216 0 0,'3'1'70'0'0,"-1"1"0"0"0,0-1-1 0 0,0 1 1 0 0,0-1 0 0 0,0 1 0 0 0,0 0 0 0 0,0-1 0 0 0,0 1-1 0 0,0 0 1 0 0,-1 1 0 0 0,1-1 0 0 0,-1 0 0 0 0,1 0 0 0 0,0 3-70 0 0,8 11 1142 0 0,-6-10-991 0 0,-1 1-1 0 0,0 0 1 0 0,-1 0 0 0 0,0 0-1 0 0,0 0 1 0 0,0 0 0 0 0,-1 0 0 0 0,0 1-1 0 0,0 4-150 0 0,1 7 149 0 0,1 9 63 0 0,-1-1 0 0 0,-1 1 0 0 0,-1 1-212 0 0,-1-1 193 0 0,2-1 1 0 0,3 20-194 0 0,-3-34 184 0 0,-1-1 1 0 0,0 0 0 0 0,0 0 0 0 0,-1 0-1 0 0,-1 1-184 0 0,-2 32 525 0 0,4 68 1305 0 0,-4-102-2663 0 0,4-11-7252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0.1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 6224 0 0,'0'-1'16'0'0,"1"1"1"0"0,0-1-1 0 0,-1 0 0 0 0,1 1 1 0 0,0 0-1 0 0,0-1 0 0 0,0 1 1 0 0,-1-1-1 0 0,1 1 1 0 0,0 0-1 0 0,0 0 0 0 0,0-1 1 0 0,-1 1-1 0 0,1 0 1 0 0,0 0-1 0 0,0 0 0 0 0,0 0 1 0 0,0 0-1 0 0,0 0 0 0 0,0 0 1 0 0,-1 0-1 0 0,1 0 1 0 0,1 1-17 0 0,-1-1 38 0 0,0 0 1 0 0,1 1 0 0 0,-1-1 0 0 0,0 0 0 0 0,0 0 0 0 0,1 0 0 0 0,-1-1 0 0 0,0 1 0 0 0,1 0 0 0 0,-1 0-1 0 0,0-1 1 0 0,0 1 0 0 0,1 0 0 0 0,0-2-39 0 0,-1 2 16 0 0,1-2-6 0 0,0 1 1 0 0,1-1-1 0 0,0 1 0 0 0,-1-1 1 0 0,1 1-1 0 0,0 0 0 0 0,-1 0 1 0 0,1 0-1 0 0,0 0 0 0 0,0 1 1 0 0,0-1-1 0 0,0 1 0 0 0,0-1 1 0 0,0 1-1 0 0,0 0 0 0 0,0 0 1 0 0,0 1-1 0 0,0-1 0 0 0,0 1 1 0 0,-1-1-1 0 0,1 1 0 0 0,0 0 1 0 0,0 0-1 0 0,1 1-10 0 0,47 30 25 0 0,-2 3 0 0 0,-1 2 0 0 0,16 17-25 0 0,-21-19 449 0 0,8 8 179 0 0,-28-22-307 0 0,1 0 0 0 0,1-2 0 0 0,19 11-321 0 0,15 12 285 0 0,-23-20-126 0 0,1 1 18 0 0,-31-17-118 0 0,0-2 0 0 0,1 1-1 0 0,0-1 1 0 0,-1 0 0 0 0,2 0 0 0 0,-1-1 0 0 0,0 0 0 0 0,1 0-1 0 0,6 2-58 0 0,12 2 57 0 0,-20-4 31 0 0,1-1 1 0 0,-1-1 0 0 0,1 1 0 0 0,0-1 0 0 0,0 0 0 0 0,5 0-89 0 0,-12-1 5 0 0,1 0 1 0 0,-1 0-1 0 0,0 0 1 0 0,0 0-1 0 0,0 0 1 0 0,0 0-1 0 0,0-1 1 0 0,0 1 0 0 0,0 0-1 0 0,0 0 1 0 0,0 0-1 0 0,1 0 1 0 0,-1 0-1 0 0,0 0 1 0 0,0 0-1 0 0,0 0 1 0 0,0 0-1 0 0,0 0 1 0 0,0 0 0 0 0,0 0-1 0 0,0 0 1 0 0,0-1-1 0 0,0 1 1 0 0,0 0-1 0 0,0 0 1 0 0,0 0-1 0 0,0 0 1 0 0,0 0-1 0 0,0 0 1 0 0,0 0 0 0 0,0 0-1 0 0,0 0 1 0 0,0-1-1 0 0,0 1 1 0 0,0 0-1 0 0,0 0 1 0 0,0 0-1 0 0,0 0 1 0 0,0 0-1 0 0,0 0 1 0 0,0 0 0 0 0,0 0-1 0 0,0-1 1 0 0,0 1-1 0 0,0 0 1 0 0,0 0-1 0 0,0 0 1 0 0,0 0-1 0 0,0 0 1 0 0,0 0-1 0 0,0 0 1 0 0,0 0 0 0 0,-1 0-1 0 0,1 0 1 0 0,0 0-1 0 0,0 0 1 0 0,0 0-1 0 0,0 0 1 0 0,0-1-1 0 0,0 1 1 0 0,0 0-1 0 0,0 0 1 0 0,0 0 0 0 0,-1 0-1 0 0,1 0 1 0 0,0 0-1 0 0,0 0 1 0 0,0 0-6 0 0,-7-6-358 0 0,5 5-819 0 0,2 0-6049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0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3808 0 0,'3'0'43'0'0,"-1"0"0"0"0,0 0 0 0 0,1 1 0 0 0,-1-1 0 0 0,0 0 0 0 0,0 1 0 0 0,1 0 0 0 0,-1-1 0 0 0,0 1 0 0 0,0 0 0 0 0,0 0 0 0 0,0 0 0 0 0,0 1 0 0 0,0-1 0 0 0,1 2-43 0 0,23 27 651 0 0,-26-29-651 0 0,7 10 12 0 0,0 0 0 0 0,-1 1 0 0 0,0 1-1 0 0,-1-1 1 0 0,0 1 0 0 0,0 5-12 0 0,18 83 142 0 0,-13-51-75 0 0,0 2 499 0 0,2 47-566 0 0,-11-92 38 0 0,0 0 0 0 0,1 0-1 0 0,0 0 1 0 0,2 6-38 0 0,-1-7 55 0 0,-1 0 0 0 0,0 1 1 0 0,-1-1-1 0 0,1 1 0 0 0,-1 5-55 0 0,0-1 100 0 0,0 0 0 0 0,1-1 1 0 0,0 1-1 0 0,0-1 0 0 0,1 1 0 0 0,1-1 0 0 0,0 0 0 0 0,4 7-100 0 0,-6 2 194 0 0,-2-18-163 0 0,-1-1-1 0 0,1 1 1 0 0,0-1-1 0 0,0 1 0 0 0,0 0 1 0 0,0-1-1 0 0,0 1 0 0 0,-1-1 1 0 0,1 1-1 0 0,0-1 1 0 0,0 1-1 0 0,1 0 0 0 0,-1-1 1 0 0,0 1-1 0 0,0-1 0 0 0,0 1 1 0 0,0 0-1 0 0,0-1 0 0 0,1 1 1 0 0,-1-1-1 0 0,0 1 1 0 0,0-1-1 0 0,1 1 0 0 0,-1-1 1 0 0,0 1-1 0 0,1-1 0 0 0,-1 1 1 0 0,0-1-1 0 0,1 0 1 0 0,-1 1-1 0 0,1-1 0 0 0,-1 1 1 0 0,1-1-1 0 0,-1 0 0 0 0,1 0 1 0 0,-1 1-1 0 0,1-1 1 0 0,-1 0-1 0 0,1 0 0 0 0,0 0 1 0 0,-1 1-1 0 0,1-1 0 0 0,0 0-30 0 0,-1 0-1 0 0,0 0-1 0 0,0 0 1 0 0,0 0 0 0 0,0 0-1 0 0,0 0 1 0 0,0 0-1 0 0,1 0 1 0 0,-1 0-1 0 0,0 0 1 0 0,0 0-1 0 0,0 0 1 0 0,0 0-1 0 0,0 0 1 0 0,1 0-1 0 0,-1 0 1 0 0,0 0 0 0 0,0 0-1 0 0,0 0 1 0 0,0 0-1 0 0,0 0 1 0 0,0 0-1 0 0,1 0 1 0 0,-1 0-1 0 0,0 0 1 0 0,0 0-1 0 0,0 0 1 0 0,0 0-1 0 0,0-1 1 0 0,0 1 0 0 0,0 0-1 0 0,0 0 1 0 0,1 0-1 0 0,-1 0 1 0 0,0 0-1 0 0,0 0 1 0 0,0 0-1 0 0,0-1 1 0 0,0 1-1 0 0,0 0 1 0 0,0 0-1 0 0,0 0 1 0 0,0 0 0 0 0,0 0-1 0 0,0 0 1 0 0,0-1-1 0 0,0 1 1 0 0,0 0-1 0 0,0 0 1 0 0,0 0-1 0 0,0 0 1 0 0,0 0-1 0 0,0-1 2 0 0,0 1-6146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0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48 5224 0 0,'-4'-5'277'0'0,"-2"0"-1"0"0,1 0 1 0 0,0 1 0 0 0,-1-1 0 0 0,0 1 0 0 0,0 0 0 0 0,0 1-1 0 0,-4-2-276 0 0,6 3 111 0 0,0 1-1 0 0,0 0 0 0 0,0 0 0 0 0,0 0 0 0 0,0 0 0 0 0,0 1 0 0 0,0 0 1 0 0,0 0-1 0 0,-1 0 0 0 0,1 0 0 0 0,0 1 0 0 0,0-1 0 0 0,0 1 0 0 0,0 0 1 0 0,0 0-1 0 0,0 1 0 0 0,0-1 0 0 0,1 1 0 0 0,-1 0 0 0 0,0 0 1 0 0,1 0-1 0 0,0 0 0 0 0,-1 1 0 0 0,1-1 0 0 0,0 1 0 0 0,0 0 0 0 0,0 0 1 0 0,1 0-1 0 0,-1 1 0 0 0,1-1 0 0 0,-2 2-110 0 0,-7 9 117 0 0,1 0 0 0 0,0 1 0 0 0,1 0 1 0 0,0 1-1 0 0,2-1 0 0 0,0 2 0 0 0,-4 12-117 0 0,1 5 164 0 0,4-14-109 0 0,0-1 0 0 0,2 1 1 0 0,0 0-1 0 0,1 0 0 0 0,1 11-55 0 0,-1 17 106 0 0,2-38-100 0 0,0 0 0 0 0,1 0 0 0 0,0 1 0 0 0,0-1 0 0 0,1 0 0 0 0,0 0 0 0 0,1 0-1 0 0,0 0 1 0 0,0 0 0 0 0,4 7-6 0 0,8 16 2 0 0,-8-17 14 0 0,1 0-1 0 0,0 0 1 0 0,1 0 0 0 0,1-1-1 0 0,10 13-15 0 0,-15-24 17 0 0,0 0 0 0 0,1-1-1 0 0,0 1 1 0 0,0-1 0 0 0,0 1 0 0 0,0-2-1 0 0,0 1 1 0 0,0 0 0 0 0,1-1 0 0 0,-1 0-1 0 0,2 0-16 0 0,22 10 106 0 0,-26-11-95 0 0,1 0 1 0 0,-1 0 0 0 0,0 0-1 0 0,1-1 1 0 0,-1 1 0 0 0,1-1-1 0 0,-1 0 1 0 0,1 0 0 0 0,-1 0-1 0 0,1 0 1 0 0,-1-1 0 0 0,0 0-1 0 0,1 1 1 0 0,-1-1 0 0 0,4-1-12 0 0,49-22 153 0 0,-52 21-140 0 0,2-1-98 0 0,1 0 0 0 0,-1-1 1 0 0,0 0-1 0 0,0-1 0 0 0,-1 1 0 0 0,1-1 0 0 0,-1 0 1 0 0,-1 0-1 0 0,1-1 0 0 0,-1 1 0 0 0,0-1 0 0 0,0 0 1 0 0,-1 0-1 0 0,0-1 0 0 0,0-1 85 0 0,-2 7-8373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1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75 7232 0 0,'2'-2'132'0'0,"0"-1"0"0"0,1 1 0 0 0,-1 0 0 0 0,1 1 0 0 0,0-1 0 0 0,-1 0 0 0 0,1 1 0 0 0,0-1-1 0 0,0 1 1 0 0,0 0 0 0 0,0 0 0 0 0,0 0 0 0 0,0 0 0 0 0,2 0-132 0 0,24-9 737 0 0,-15 3-800 0 0,0 1 1 0 0,1 0-1 0 0,-1 1 1 0 0,1 1 0 0 0,0 1-1 0 0,1 0 1 0 0,-1 0-1 0 0,1 2 1 0 0,-1 0-1 0 0,1 0 1 0 0,0 2 62 0 0,2-2-116 0 0,-13 0 91 0 0,0 1 1 0 0,0 0 0 0 0,0-1 0 0 0,0 2 0 0 0,0-1-1 0 0,0 0 1 0 0,0 1 0 0 0,0 0 0 0 0,0 0 0 0 0,0 1 0 0 0,0-1-1 0 0,3 3 25 0 0,-5-2-12 0 0,-1 0 0 0 0,1 0 0 0 0,-1 1 0 0 0,0-1-1 0 0,0 1 1 0 0,0-1 0 0 0,0 1 0 0 0,0 0-1 0 0,0 0 1 0 0,-1 0 0 0 0,1 0 0 0 0,-1 0 0 0 0,0 0-1 0 0,0 2 13 0 0,2 1 2 0 0,-2-2 15 0 0,1-1 0 0 0,-1 1-1 0 0,0-1 1 0 0,0 1 0 0 0,0 0 0 0 0,-1-1 0 0 0,1 1-1 0 0,-1 0 1 0 0,0 0 0 0 0,0-1 0 0 0,0 1-1 0 0,0 0 1 0 0,-1 0 0 0 0,1-1 0 0 0,-1 1 0 0 0,0 0-1 0 0,-1 0-16 0 0,-10 58 351 0 0,-1 0 25 0 0,11-57-321 0 0,0 0 0 0 0,1 1-1 0 0,0-1 1 0 0,0 1 0 0 0,1-1 0 0 0,-1 2-55 0 0,-5 27 352 0 0,5-27-180 0 0,-1 0-1 0 0,1 1 0 0 0,0-1 1 0 0,0 1-1 0 0,1-1 1 0 0,0 1-1 0 0,1 6-171 0 0,0 9 736 0 0,-1-22-589 0 0,0-1-4 0 0,0 0-33 0 0,0 0-11 0 0,0 0 2 0 0,0 0-18 0 0,0 0-60 0 0,-2 0-1623 0 0,2 0-6472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3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4816 0 0,'3'6'184'0'0,"0"1"-92"0"0,0 1 0 0 0,-1 0 0 0 0,0 0 0 0 0,0 0 0 0 0,-1 1 0 0 0,1 2-92 0 0,17 133 713 0 0,-5-35-718 0 0,-7-64-49 0 0,-2 0 1 0 0,-1 23 53 0 0,-4-52-27 0 0,2-1-1 0 0,0 1 0 0 0,2 3 28 0 0,-1-4-23 0 0,-1 1-1 0 0,0 0 1 0 0,-1 4 23 0 0,-1-20 5 0 0,0 1 0 0 0,0-1 0 0 0,0 0 0 0 0,0 0 0 0 0,1 0 0 0 0,-1 0 1 0 0,0 1-1 0 0,0-1 0 0 0,0 0 0 0 0,0 0 0 0 0,0 0 0 0 0,0 0 0 0 0,0 1 0 0 0,0-1 0 0 0,0 0 1 0 0,0 0-1 0 0,0 0 0 0 0,0 1 0 0 0,0-1 0 0 0,0 0 0 0 0,0 0 0 0 0,0 0 0 0 0,-1 0 0 0 0,1 1 0 0 0,0-1 1 0 0,0 0-1 0 0,0 0 0 0 0,0 0 0 0 0,0 0 0 0 0,0 1 0 0 0,0-1 0 0 0,0 0 0 0 0,-1 0 0 0 0,1 0 1 0 0,0 0-1 0 0,0 0 0 0 0,0 0 0 0 0,0 0 0 0 0,-1 1 0 0 0,1-1 0 0 0,0 0 0 0 0,0 0 0 0 0,0 0 1 0 0,0 0-1 0 0,-1 0 0 0 0,1 0 0 0 0,0 0 0 0 0,0 0 0 0 0,0 0 0 0 0,-1 0 0 0 0,1 0 0 0 0,0 0 0 0 0,0 0 1 0 0,0 0-1 0 0,0 0 0 0 0,-1 0-5 0 0,0 0-364 0 0,1 0-3862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4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4816 0 0,'2'0'65'0'0,"-1"0"0"0"0,1 0 1 0 0,0 0-1 0 0,0 0 0 0 0,-1 0 0 0 0,1 1 1 0 0,0-1-1 0 0,-1 1 0 0 0,1-1 0 0 0,-1 1 1 0 0,1 0-1 0 0,-1 0 0 0 0,1-1 0 0 0,-1 1 1 0 0,1 0-1 0 0,-1 0 0 0 0,0 0 1 0 0,2 2-66 0 0,1 0 67 0 0,-4-3-52 0 0,1 1-1 0 0,-1-1 1 0 0,1 0-1 0 0,-1 0 1 0 0,1 1-1 0 0,-1-1 1 0 0,1 0-1 0 0,-1 0 1 0 0,1 0-1 0 0,0 0 1 0 0,-1 0-1 0 0,1 0 1 0 0,-1 0-1 0 0,1 0 1 0 0,-1 0-1 0 0,1 0 1 0 0,-1 0-1 0 0,1 0 1 0 0,0 0-1 0 0,-1 0 1 0 0,1 0-1 0 0,-1-1-14 0 0,1 1 2 0 0,-1 0 0 0 0,1 0 0 0 0,-1 0 1 0 0,1-1-1 0 0,0 1 0 0 0,-1 0 0 0 0,1 0 0 0 0,-1 0 0 0 0,1 0 0 0 0,-1 0 1 0 0,1 0-1 0 0,-1 0 0 0 0,1 0 0 0 0,-1 1 0 0 0,1-1 0 0 0,0 0 0 0 0,-1 0 1 0 0,1 0-1 0 0,-1 1 0 0 0,1-1 0 0 0,-1 0 0 0 0,0 0 0 0 0,1 1 0 0 0,-1-1 0 0 0,1 0 1 0 0,-1 1-1 0 0,1-1 0 0 0,-1 1 0 0 0,0-1 0 0 0,1 1-2 0 0,43 48 5 0 0,2-1 0 0 0,2-2 0 0 0,9 3-5 0 0,-20-9-5 0 0,-31-32 3 0 0,2 1 0 0 0,-1-1-1 0 0,1 0 1 0 0,1-1 0 0 0,5 5 2 0 0,38 23-44 0 0,-3 2 1 0 0,35 34 43 0 0,-75-64 0 0 0,0 0-1 0 0,1 0 1 0 0,-1-1-1 0 0,2 1 1 0 0,0-1 1 0 0,-1 0-1 0 0,0 1 0 0 0,7 6 0 0 0,-14-10 6 0 0,0 0 1 0 0,1 0-1 0 0,-1-1 0 0 0,1 1 1 0 0,0-1-1 0 0,0 0 0 0 0,0 0 1 0 0,0-1-1 0 0,2 1-6 0 0,2 6 46 0 0,-8-7-31 0 0,0-1 0 0 0,0 1-1 0 0,0-1 1 0 0,1 1-1 0 0,-1-1 1 0 0,0 1 0 0 0,1-1-1 0 0,-1 0 1 0 0,0 1-1 0 0,1-1 1 0 0,-1 0-1 0 0,0 1 1 0 0,1-1 0 0 0,-1 0-1 0 0,1 1 1 0 0,-1-1-1 0 0,1 0 1 0 0,-1 1 0 0 0,1-1-1 0 0,-1 0 1 0 0,1 0-1 0 0,-1 0 1 0 0,1 0-1 0 0,-1 0 1 0 0,1 1 0 0 0,-1-1-1 0 0,1 0 1 0 0,-1 0-15 0 0,1 0 170 0 0,-1 0 0 0 0,0 0-44 0 0,0 0-2 0 0,0 0-2 0 0,0 0 11 0 0,0 0 55 0 0,0 0 19 0 0,-3-4-898 0 0,2 3-4602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4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5416 0 0,'1'0'51'0'0,"0"0"0"0"0,1 1 0 0 0,-1-1 1 0 0,0 0-1 0 0,0 0 0 0 0,0 1 0 0 0,1-1 0 0 0,-1 1 1 0 0,0-1-1 0 0,0 1 0 0 0,0-1 0 0 0,0 1 0 0 0,0 0 0 0 0,0-1 1 0 0,0 1-1 0 0,0 0 0 0 0,0 0 0 0 0,0 0 0 0 0,-1 0 1 0 0,1 0-1 0 0,0 0 0 0 0,0 0 0 0 0,-1 0 0 0 0,1 0 1 0 0,-1 0-1 0 0,1 0 0 0 0,-1 0 0 0 0,1 1 0 0 0,-1-1 1 0 0,0 0-1 0 0,0 0 0 0 0,1 0 0 0 0,-1 2-51 0 0,2 4 145 0 0,16 53 19 0 0,-3 1-1 0 0,-2 0 1 0 0,-1 19-164 0 0,13 64-464 0 0,-16-87 405 0 0,-7-38 22 0 0,1-1 0 0 0,1 1-1 0 0,1 2 38 0 0,-3-9-5 0 0,0 0-1 0 0,-1 0 1 0 0,0 0-1 0 0,0 1 1 0 0,-2 0 5 0 0,1-12 1 0 0,17 0-699 0 0,-17-1-3868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4.9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0 5720 0 0,'-23'12'921'0'0,"-26"-9"261"0"0,40-3-1098 0 0,0 0 0 0 0,1 0 0 0 0,-1 1 0 0 0,1 0 0 0 0,-1 1 0 0 0,1 0 0 0 0,-1 0-1 0 0,1 0 1 0 0,-2 2-84 0 0,-52 22 226 0 0,59-24-176 0 0,0-1 0 0 0,0 1 0 0 0,0 0 0 0 0,0 0 0 0 0,1 1 0 0 0,-1-1 0 0 0,0 1 0 0 0,1-1 0 0 0,0 1 0 0 0,0 0 0 0 0,-1 0 0 0 0,2 0 0 0 0,-1 0 0 0 0,-1 3-50 0 0,1 0 14 0 0,0 0 0 0 0,0 1 0 0 0,1-1 0 0 0,0 0 1 0 0,1 1-1 0 0,-1-1 0 0 0,1 1 0 0 0,0 0-14 0 0,0 17 48 0 0,-1-16-41 0 0,0 0 0 0 0,1 0 0 0 0,1 0 0 0 0,-1 1 0 0 0,1-1 0 0 0,0 0 0 0 0,1 0 0 0 0,0 0-1 0 0,1 0 1 0 0,-1 0-7 0 0,4 5 0 0 0,-1 1-1 0 0,-1 0 1 0 0,0-1-1 0 0,-1 2 1 0 0,0-1-1 0 0,-1 4 1 0 0,9 38 13 0 0,-8-47 9 0 0,0-1 0 0 0,1 1 1 0 0,0-1-1 0 0,0 0 0 0 0,2 1-22 0 0,11 25 113 0 0,-16-32-107 0 0,0 0 1 0 0,0 0-1 0 0,0-1 1 0 0,0 1-1 0 0,1 0 1 0 0,-1-1 0 0 0,0 1-1 0 0,1-1 1 0 0,-1 1-1 0 0,1-1 1 0 0,0 0-1 0 0,-1 1 1 0 0,1-1-7 0 0,0 0 5 0 0,0 0 0 0 0,-1 0 0 0 0,1 0 0 0 0,-1 1 0 0 0,1-1 0 0 0,-1 1 0 0 0,1-1 0 0 0,-1 1 0 0 0,0-1 0 0 0,0 1 0 0 0,0 0 0 0 0,0-1 0 0 0,0 1 0 0 0,0 0 0 0 0,-1 0-5 0 0,1-1-1 0 0,-1 1 1 0 0,1-1-1 0 0,-1 0 1 0 0,1 0 0 0 0,-1 0-1 0 0,1 0 1 0 0,0 1-1 0 0,-1-1 1 0 0,1 0 0 0 0,0 0-1 0 0,0 0 1 0 0,0-1-1 0 0,0 1 1 0 0,0 0 0 0 0,0 0-1 0 0,0 0 1 0 0,0-1-1 0 0,0 1 1 0 0,0 0 0 0 0,0-1-1 0 0,0 1 1 0 0,1-1-1 0 0,-1 0 1 0 0,0 1 0 0 0,4 0-4 0 0,0-1 1 0 0,0 1-1 0 0,0-1 0 0 0,0 0 0 0 0,5-1 4 0 0,-7 1-1 0 0,1-1 0 0 0,0 1-1 0 0,0 0 1 0 0,0 0-1 0 0,0 1 1 0 0,0-1-1 0 0,0 1 1 0 0,1 1 1 0 0,7 5-1 0 0,-12-6 1 0 0,1-1 0 0 0,0 1 0 0 0,-1-1 1 0 0,1 1-1 0 0,0 0 0 0 0,0-1 0 0 0,-1 0 0 0 0,1 1 1 0 0,0-1-1 0 0,0 1 0 0 0,0-1 0 0 0,0 0 0 0 0,-1 0 0 0 0,1 1 1 0 0,0-1-1 0 0,0 0 0 0 0,0 0 0 0 0,0 0 0 0 0,0 0 0 0 0,0 0 1 0 0,0 0-1 0 0,-1 0 0 0 0,1 0 0 0 0,0-1 0 0 0,0 1 1 0 0,0 0-1 0 0,0 0 0 0 0,16-7-347 0 0,0 0 0 0 0,0-1 1 0 0,8-5 346 0 0,-23 11-6468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5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4512 0 0,'0'0'368'0'0,"23"-1"1006"0"0,12-12-1276 0 0,-27 11-100 0 0,-1 0-1 0 0,1-1 1 0 0,-1 0-1 0 0,0 0 1 0 0,0-1-1 0 0,2-1 3 0 0,0-2-13 0 0,1 0 1 0 0,1 0-1 0 0,-1 1 0 0 0,1 0 1 0 0,1 1-1 0 0,-1 1 0 0 0,0-1 1 0 0,1 2-1 0 0,0 0 0 0 0,4-1 13 0 0,28-4-862 0 0,-25 0-2966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1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5824 0 0,'0'1'9'0'0,"1"0"1"0"0,1 0-1 0 0,-1 0 1 0 0,0 0-1 0 0,0 0 1 0 0,0 0-1 0 0,0 0 1 0 0,1-1-1 0 0,-1 1 1 0 0,0 0-1 0 0,1-1 1 0 0,-1 1-1 0 0,1-1 0 0 0,-1 1 1 0 0,1-1-1 0 0,-1 0 1 0 0,0 0-1 0 0,1 0 1 0 0,-1 1-1 0 0,1-1 1 0 0,-1-1-1 0 0,1 1 1 0 0,-1 0-1 0 0,1 0 1 0 0,-1 0-1 0 0,1-1 1 0 0,-1 1-1 0 0,1-1-9 0 0,-15 59 541 0 0,2-19-452 0 0,7-27-25 0 0,0 1 1 0 0,0 0-1 0 0,-3 4-64 0 0,6-14 51 0 0,1 0 0 0 0,-1 0 0 0 0,1 0-1 0 0,0 0 1 0 0,0 1 0 0 0,0-1 0 0 0,0 0 0 0 0,1 3-51 0 0,-1 4-867 0 0,0-9-3745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5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13 3504 0 0,'7'4'-1'0'0,"-8"-5"6"0"0,-14-8 226 0 0,14 8-172 0 0,-1 0 0 0 0,1 0 1 0 0,-1 1-1 0 0,1-1 1 0 0,-1 0-1 0 0,0 1 1 0 0,1 0-1 0 0,-1-1 0 0 0,0 1 1 0 0,1 0-1 0 0,-1 0 1 0 0,0 0-1 0 0,1 0 0 0 0,-1 0 1 0 0,0 0-1 0 0,0 1 1 0 0,1-1-1 0 0,-1 1 1 0 0,1-1-1 0 0,-1 1-59 0 0,-19 2 779 0 0,18-3-754 0 0,1 1 0 0 0,0-1 0 0 0,0 1 0 0 0,0 0 0 0 0,0 0 0 0 0,1 0 0 0 0,-1 0-1 0 0,0 0 1 0 0,0 1 0 0 0,1-1 0 0 0,-1 0 0 0 0,0 1 0 0 0,1-1 0 0 0,-1 1-1 0 0,1 0 1 0 0,0-1 0 0 0,-1 3-25 0 0,-19 29 93 0 0,-2 11 18 0 0,10-21-78 0 0,1 0 1 0 0,-5 18-34 0 0,11-25 15 0 0,2-9-8 0 0,2 1-1 0 0,-1-1 1 0 0,1 0-1 0 0,0 1 1 0 0,0 0 0 0 0,1-1-1 0 0,0 1 1 0 0,0 0 0 0 0,1-1-1 0 0,0 1 1 0 0,1 6-7 0 0,2 10 77 0 0,-3-16-42 0 0,1 1-1 0 0,0-1 1 0 0,1 1-1 0 0,0-1 1 0 0,0 1-1 0 0,1-1 1 0 0,0 0-1 0 0,0 0 1 0 0,1-1-1 0 0,1 4-34 0 0,16 24 102 0 0,-16-27-83 0 0,-1 1 0 0 0,1-1 0 0 0,1 0-1 0 0,0 0 1 0 0,0 0 0 0 0,1-1 0 0 0,-1 0-1 0 0,3 1-18 0 0,28 9 54 0 0,-33-15-53 0 0,0 0 0 0 0,0 0 1 0 0,0 0-1 0 0,0 0 1 0 0,1 0-1 0 0,-1-1 0 0 0,1 0 1 0 0,-1 0-1 0 0,0 0 0 0 0,1-1 1 0 0,0 1-1 0 0,-1-1 0 0 0,1 0 1 0 0,1 0-2 0 0,13-2 3 0 0,-1-1 0 0 0,1 0 1 0 0,0-1-4 0 0,21-5 3 0 0,-31 8-5 0 0,0-1 1 0 0,0 0-1 0 0,-1-1 1 0 0,1 0-1 0 0,-1 0 1 0 0,1-1-1 0 0,5-4 2 0 0,-12 7 35 0 0,1-1 0 0 0,0 0-1 0 0,0 0 1 0 0,-1 0-1 0 0,1 0 1 0 0,-1 0-1 0 0,0 0 1 0 0,0-1-1 0 0,0 1 1 0 0,0-1-1 0 0,0 0 1 0 0,0 1-1 0 0,-1-1 1 0 0,1 0-1 0 0,-1 0 1 0 0,0 0 0 0 0,1 0-1 0 0,-2 0 1 0 0,1-1-1 0 0,0 1 1 0 0,-1 0-1 0 0,1 0 1 0 0,-1-1-35 0 0,-1 2 120 0 0,-1 0 0 0 0,1-1 0 0 0,-1 1 0 0 0,1 0 0 0 0,-1 0 0 0 0,0 0 0 0 0,0 0 0 0 0,0 0 0 0 0,0 0-120 0 0,-101-33-511 0 0,83 28-5634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6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1 523 6128 0 0,'0'-1'53'0'0,"1"1"0"0"0,-1 0 0 0 0,0-1 1 0 0,1 1-1 0 0,-1 0 0 0 0,1-1 0 0 0,-1 1 1 0 0,1 0-1 0 0,-1-1 0 0 0,1 1 0 0 0,-1 0 0 0 0,1 0 1 0 0,-1 0-1 0 0,1 0 0 0 0,-1 0 0 0 0,1-1 1 0 0,-1 1-1 0 0,1 0 0 0 0,-1 0 0 0 0,1 0 0 0 0,-1 0 1 0 0,1 0-1 0 0,0 1 0 0 0,-1-1 0 0 0,1 0 1 0 0,-1 0-54 0 0,9-2 1174 0 0,-8 2-835 0 0,2-21 894 0 0,1 11-1164 0 0,0-1 0 0 0,-1 1-1 0 0,0-1 1 0 0,0 1 0 0 0,-1-1-1 0 0,-1 0 1 0 0,0 1 0 0 0,0-4-69 0 0,5-48 256 0 0,2-24 186 0 0,-3 24 305 0 0,5-19-747 0 0,-9 74 53 0 0,1-3 110 0 0,0 1-1 0 0,0 0 1 0 0,1-1-1 0 0,3-5-162 0 0,2-8 508 0 0,5 10-59 0 0,-12 12-441 0 0,-1 0 1 0 0,1 1-1 0 0,-1-1 1 0 0,1 0-1 0 0,0 0 1 0 0,0 1-1 0 0,-1-1 1 0 0,1 1 0 0 0,0-1-1 0 0,0 0 1 0 0,0 1-1 0 0,0-1 1 0 0,0 1-1 0 0,0 0 1 0 0,0-1-1 0 0,0 1 1 0 0,0 0-1 0 0,0 0 1 0 0,0-1-1 0 0,0 1 1 0 0,0 0-1 0 0,0 0 1 0 0,0 0-1 0 0,0 0 1 0 0,0 0-1 0 0,0 0 1 0 0,0 1-9 0 0,1-1 20 0 0,-1 0 0 0 0,1 0 0 0 0,0 1 0 0 0,0-1 0 0 0,0 0 1 0 0,-1 1-1 0 0,1 0 0 0 0,0-1 0 0 0,-1 1 0 0 0,1 0 0 0 0,-1 0 0 0 0,1 0 0 0 0,-1 0 1 0 0,1 0-1 0 0,-1 0 0 0 0,1 1-20 0 0,11 17 85 0 0,0 0-1 0 0,-2 2 1 0 0,0-1 0 0 0,5 17-85 0 0,-6-15 20 0 0,6 28 23 0 0,-15-43-37 0 0,1 0-1 0 0,0 0 1 0 0,0 0 0 0 0,0 0 0 0 0,1-1 0 0 0,0 1 0 0 0,0-1 0 0 0,1 0 0 0 0,0 0 0 0 0,0 0 0 0 0,0 0 0 0 0,1-1 0 0 0,0 1-6 0 0,2 1 3 0 0,0 1 0 0 0,0 0 1 0 0,-1 0-1 0 0,0 1 0 0 0,0 0 0 0 0,2 5-3 0 0,8 14 5 0 0,-12-22-10 0 0,-1 0 1 0 0,0 1-1 0 0,-1-1 1 0 0,1 1-1 0 0,-1 0 1 0 0,-1-1-1 0 0,1 1 1 0 0,-1 0 0 0 0,0 0-1 0 0,-1 0 1 0 0,0 0-1 0 0,0 7 5 0 0,0-14-24 0 0,0 0 4 0 0,0 0-2 0 0,0 0 0 0 0,-1 13 12 0 0,-4-1-1844 0 0,5-12-7412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6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69 5224 0 0,'5'13'845'0'0,"6"0"1495"0"0,-5-7-2200 0 0,-5-5-139 0 0,-1-1 0 0 0,0 0 1 0 0,0 1-1 0 0,1-1 0 0 0,-1 0 0 0 0,0 1 1 0 0,1-1-1 0 0,-1 0 0 0 0,0 0 1 0 0,1 1-1 0 0,-1-1 0 0 0,0 0 1 0 0,1 0-1 0 0,-1 0 0 0 0,1 1 0 0 0,-1-1 1 0 0,1 0-1 0 0,-1 0 0 0 0,0 0 1 0 0,1 0-1 0 0,-1 0 0 0 0,1 0 1 0 0,-1 0-1 0 0,1 0 0 0 0,-1 0 0 0 0,0 0 1 0 0,1 0-2 0 0,6-1-46 0 0,0 0 0 0 0,0 0 1 0 0,0-1-1 0 0,0 0 0 0 0,0 0 1 0 0,-1-1-1 0 0,1 0 0 0 0,-1 0 0 0 0,7-4 46 0 0,18-8-323 0 0,-4 3-461 0 0,-1-1 0 0 0,11-8 784 0 0,-11 2-4505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6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0,'3'39'66'0'0,"8"16"145"0"0,-3-19-127 0 0,1 16 531 0 0,1 52-615 0 0,-11-89 204 0 0,1-13-167 0 0,-1-1 1 0 0,1 1 0 0 0,0 0-1 0 0,-1 0 1 0 0,1-1 0 0 0,0 1-1 0 0,0 0 1 0 0,1-1 0 0 0,-1 1-1 0 0,0 0 1 0 0,0-1 0 0 0,1 1-1 0 0,-1 0 1 0 0,1-1 0 0 0,-1 1-1 0 0,1-1 1 0 0,0 1-1 0 0,0-1 1 0 0,0 1 0 0 0,0-1-1 0 0,0 1-37 0 0,2 2 135 0 0,-2-1 0 0 0,1 0 0 0 0,0 1 0 0 0,-1-1 0 0 0,1 1 0 0 0,-1 0 0 0 0,0-1 0 0 0,-1 1 0 0 0,1 0 0 0 0,0 0 0 0 0,-1-1 0 0 0,0 1 0 0 0,0 0 0 0 0,0 0-135 0 0,0-3 140 0 0,0 1-55 0 0,0 0 0 0 0,0 0 0 0 0,0 0 1 0 0,0 0-1 0 0,0 0 0 0 0,0 0 0 0 0,1 0 0 0 0,-1 0 1 0 0,1 0-1 0 0,0 0-85 0 0,14-2-999 0 0,-15 0-5262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7.1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1 170 5720 0 0,'7'-2'87'0'0,"1"1"1"0"0,-1-1 0 0 0,1 0-1 0 0,-1-1 1 0 0,0 0 0 0 0,0 0-1 0 0,0 0 1 0 0,-1-1 0 0 0,1 0-1 0 0,3-3-87 0 0,20-11 29 0 0,-1 4-14 0 0,-9 2-11 0 0,1 2 1 0 0,0 1-1 0 0,0 1 1 0 0,1 0-1 0 0,20-3-4 0 0,-27 7-4 0 0,1 0-1 0 0,-1-1 0 0 0,2-1 5 0 0,-5 1-15 0 0,0 1 1 0 0,0 0-1 0 0,0 1 0 0 0,1 0 1 0 0,-1 1-1 0 0,2 0 15 0 0,13-1-843 0 0,-21 3-3242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7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264 14 4512 0 0,'-2'-13'1103'0'0,"-7"13"859"0"0,-8 1-1131 0 0,-1-1-554 0 0,-4-1 164 0 0,0 2-1 0 0,-21 3-440 0 0,35-3 151 0 0,1 1 0 0 0,0 0-1 0 0,0 0 1 0 0,0 0 0 0 0,0 1 0 0 0,1 0 0 0 0,-1 1 0 0 0,1-1-1 0 0,0 1 1 0 0,-6 4-151 0 0,8-4 90 0 0,0 0-1 0 0,0 0 0 0 0,0 1 0 0 0,0 0 1 0 0,1-1-1 0 0,0 1 0 0 0,0 0 1 0 0,0 0-1 0 0,0 1 0 0 0,1-1 0 0 0,0 0 1 0 0,0 1-1 0 0,1 0 0 0 0,-1-1 0 0 0,0 6-89 0 0,0 11 116 0 0,0 0 0 0 0,1 0 0 0 0,2 13-116 0 0,-1-4 151 0 0,1-27-125 0 0,-1 1 0 0 0,0 0 1 0 0,1 0-1 0 0,0-1 0 0 0,0 1 1 0 0,1-1-1 0 0,-1 1 1 0 0,1-1-1 0 0,0 1-26 0 0,3 9 79 0 0,3 8-36 0 0,-2-5-46 0 0,0-1 0 0 0,0 0 0 0 0,2 0 0 0 0,0-1 0 0 0,8 12 3 0 0,-5-10-30 0 0,-10-15 17 0 0,0 1 0 0 0,1-1 0 0 0,-1 0 0 0 0,1 0 0 0 0,-1 0 0 0 0,1 0 0 0 0,0 0 0 0 0,-1-1 1 0 0,1 1-1 0 0,0 0 0 0 0,0-1 0 0 0,0 1 0 0 0,0-1 0 0 0,1 0 0 0 0,-1 0 0 0 0,0 0 0 0 0,0 0 0 0 0,1 0 13 0 0,3 1-44 0 0,0-1 0 0 0,0-1-1 0 0,0 1 1 0 0,0-1 0 0 0,0 0 0 0 0,0 0-1 0 0,1 0 1 0 0,-1-1 0 0 0,4-1 44 0 0,24-1-21 0 0,-20 2-3 0 0,0-1 0 0 0,0-1 0 0 0,0 0 0 0 0,-1-1 0 0 0,1 0 0 0 0,-1-1-1 0 0,5-2 25 0 0,21-8-5 0 0,-31 13-132 0 0,-3 0-40 0 0,0 1 1 0 0,0-1-1 0 0,0 0 0 0 0,0 0 0 0 0,-1 0 1 0 0,1-1-1 0 0,0 0 0 0 0,1-1 177 0 0,-5 3-7753 0 0</inkml:trace>
  <inkml:trace contextRef="#ctx0" brushRef="#br0" timeOffset="1">121 354 7528 0 0,'0'0'558'0'0,"0"0"-3"0"0,22-2 1670 0 0,-13 1-2223 0 0,0-1-1 0 0,0 0 1 0 0,-1 0 0 0 0,1-1-1 0 0,-1 0 1 0 0,1 0-1 0 0,-1-1 1 0 0,1-1-2 0 0,25-9-47 0 0,84-25-1620 0 0,-102 32-4890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8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4416 0 0,'1'1'99'0'0,"1"0"0"0"0,-1 1 0 0 0,1-1 0 0 0,-1 1 0 0 0,0-1 0 0 0,0 1 0 0 0,0 0 0 0 0,0 0 0 0 0,0-1 1 0 0,0 1-1 0 0,0 0 0 0 0,-1 0 0 0 0,1 0 0 0 0,0 0 0 0 0,-1 0 0 0 0,0 0 0 0 0,1 1-99 0 0,5 16 780 0 0,2 2-607 0 0,0 1-1 0 0,-2-1 1 0 0,0 1 0 0 0,-1 1 0 0 0,0 9-173 0 0,-3-14 56 0 0,0 0 1 0 0,-1 0-1 0 0,-1 1 1 0 0,-1-1 0 0 0,0 0-1 0 0,-1 0 1 0 0,-4 12-57 0 0,2 6 391 0 0,4-30-241 0 0,0 1 0 0 0,-1 0-1 0 0,0-1 1 0 0,0 1 0 0 0,-2 4-150 0 0,-1 11 365 0 0,4-20-307 0 0,0 0 1 0 0,0 0-1 0 0,0 0 1 0 0,-1 0-1 0 0,1 0 0 0 0,-1 0 1 0 0,1 0-1 0 0,-1 0 0 0 0,0 0 1 0 0,0 0-1 0 0,0 0 0 0 0,0-1 1 0 0,-1 2-59 0 0,-14 21-1007 0 0,15-23-5710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8.5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1 186 4416 0 0,'16'-1'147'0'0,"1"0"0"0"0,-1-1-1 0 0,0-1 1 0 0,0-1 0 0 0,5-1-147 0 0,79-30 1365 0 0,-2 2-624 0 0,24-6-750 0 0,-72 22-87 0 0,1 1-1 0 0,46-6 97 0 0,-2 15-182 0 0,-90 7 186 0 0,1 0 0 0 0,-1 0-1 0 0,0 0 1 0 0,0 1 0 0 0,1-1 0 0 0,-1 1 0 0 0,0 1 0 0 0,0-1 0 0 0,0 1-1 0 0,0 0 1 0 0,0 0 0 0 0,3 2-4 0 0,-5-3 3 0 0,0 1-1 0 0,0 0 1 0 0,0 0 0 0 0,0 0 0 0 0,0 0-1 0 0,-1 0 1 0 0,1 1 0 0 0,-1-1-1 0 0,1 1 1 0 0,-1 0 0 0 0,0 0-1 0 0,0 0 1 0 0,0 0 0 0 0,-1 0-1 0 0,1 0 1 0 0,-1 0 0 0 0,1 0-1 0 0,-1 2-2 0 0,5 9 2 0 0,-5-12-2 0 0,-1 0 0 0 0,1 0 0 0 0,0-1-1 0 0,0 1 1 0 0,-1 0 0 0 0,1 0 0 0 0,-1 0 0 0 0,0 0 0 0 0,1 0-1 0 0,-1 0 1 0 0,-2 117-117 0 0,2 77 28 0 0,8-131 88 0 0,-5-47 7 0 0,0 1 1 0 0,-1 18-7 0 0,-2-34 4 0 0,0-1 6 0 0,0 1 0 0 0,0-1-1 0 0,0 0 1 0 0,0 0 0 0 0,0 1 0 0 0,1-1-1 0 0,-1 0 1 0 0,1 0 0 0 0,-1 1 0 0 0,1-1-1 0 0,0 0 1 0 0,0 0 0 0 0,0 0 0 0 0,0 0-1 0 0,1 1-9 0 0,-1-2 19 0 0,0 0-1 0 0,-1 1 0 0 0,1-1 0 0 0,0 0 1 0 0,0 1-1 0 0,-1-1 0 0 0,1 1 0 0 0,-1-1 1 0 0,1 1-1 0 0,-1-1 0 0 0,0 1 0 0 0,1-1 1 0 0,-1 1-1 0 0,0-1 0 0 0,0 1 0 0 0,0 1-18 0 0,0-3 18 0 0,0 0-2 0 0,0 0 6 0 0,0 0 29 0 0,0 0 12 0 0,0 0 1 0 0,0 0-6 0 0,0 0-19 0 0,0 0-2 0 0,0 0-1 0 0,0 0-957 0 0,0 0-3864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8.9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4120 0 0,'4'5'91'0'0,"0"0"0"0"0,0 1 1 0 0,0-1-1 0 0,-1 1 0 0 0,0-1 1 0 0,0 1-1 0 0,0 0 0 0 0,-1 0 1 0 0,0 1-1 0 0,0-1 0 0 0,0 3-91 0 0,3 17 731 0 0,-1 0-1 0 0,-1 6-730 0 0,0-5 187 0 0,7 148 49 0 0,-9-119-128 0 0,-2-45-59 0 0,1 1 0 0 0,1-1 1 0 0,-1 0-1 0 0,3 7-49 0 0,5-1 264 0 0,-7-16-232 0 0,-1 0 1 0 0,1 0-1 0 0,0 0 0 0 0,0 1 1 0 0,-1-1-1 0 0,1 0 1 0 0,-1 0-1 0 0,1 1 1 0 0,-1-1-1 0 0,0 0 1 0 0,1 1-1 0 0,-1-1 1 0 0,0 0-1 0 0,0 1 1 0 0,0 0-33 0 0,0 10-86 0 0,0-12-5612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9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0 147 5520 0 0,'1'2'25'0'0,"0"-1"1"0"0,0 0-1 0 0,1 1 1 0 0,-1-1 0 0 0,0 0-1 0 0,0 0 1 0 0,1 1-1 0 0,-1-1 1 0 0,1 0-1 0 0,-1 0 1 0 0,1-1-1 0 0,-1 1 1 0 0,1 0 0 0 0,0 0-1 0 0,-1-1 1 0 0,1 1-1 0 0,0-1 1 0 0,0 0-1 0 0,-1 1 1 0 0,1-1-1 0 0,0 0 1 0 0,0 0-1 0 0,0 0-25 0 0,5 0 138 0 0,-1 0-1 0 0,1-1 0 0 0,0 1 0 0 0,0-1 0 0 0,1-1-137 0 0,27-5 310 0 0,-22 5-240 0 0,0-1 1 0 0,0 0 0 0 0,-1 0-1 0 0,13-6-70 0 0,70-31 37 0 0,-35 15-29 0 0,10-7-8 0 0,-8 5-936 0 0,-31 17-3710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2.2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2304 0 0,'1'0'42'0'0,"-1"0"1"0"0,0-1-1 0 0,1 1 1 0 0,-1 0-1 0 0,0 0 1 0 0,1 0-1 0 0,-1 0 1 0 0,0 0-1 0 0,1 0 1 0 0,-1 0-1 0 0,0 0 1 0 0,1 0-1 0 0,-1 0 1 0 0,0 0-1 0 0,1 0 0 0 0,-1 1 1 0 0,0-1-1 0 0,1 0 1 0 0,-1 0-1 0 0,0 0 1 0 0,1 0-1 0 0,-1 1 1 0 0,0-1-1 0 0,1 0 1 0 0,-1 0-1 0 0,0 0 1 0 0,0 1-1 0 0,1-1 1 0 0,-1 0-1 0 0,0 0 1 0 0,0 1-1 0 0,0-1 1 0 0,1 0-1 0 0,-1 1 0 0 0,0-1 1 0 0,0 0-1 0 0,0 1 1 0 0,0-1-1 0 0,0 0 1 0 0,0 1-1 0 0,0-1 1 0 0,0 0-1 0 0,0 1 1 0 0,0-1-1 0 0,0 0 1 0 0,0 1-1 0 0,0-1 1 0 0,0 0-1 0 0,0 1 1 0 0,0-1-1 0 0,0 1 1 0 0,0-1-1 0 0,0 0 0 0 0,0 1-42 0 0,0 2 142 0 0,28-2 935 0 0,-26 0-1042 0 0,1 0 1 0 0,-1 0 0 0 0,0 0-1 0 0,0 1 1 0 0,0-1-1 0 0,0 1 1 0 0,0-1-1 0 0,-1 1 1 0 0,1 0 0 0 0,0 0-1 0 0,-1 0 1 0 0,1 0-36 0 0,6 8 30 0 0,33 25 109 0 0,-22-20 158 0 0,-1 2 1 0 0,0 0-1 0 0,10 14-297 0 0,-8-6 249 0 0,-1 2 1 0 0,-1 1 0 0 0,-1 0-1 0 0,2 8-249 0 0,15 21 274 0 0,-25-45-186 0 0,-1 2 1 0 0,0-1-1 0 0,-1 1 0 0 0,2 6-88 0 0,-6-15 93 0 0,-1 0 1 0 0,1 0-1 0 0,1-1 0 0 0,-1 1 1 0 0,1-1-1 0 0,-1 0 0 0 0,1 0 1 0 0,0 0-1 0 0,1 0 0 0 0,2 2-93 0 0,-5-5 24 0 0,-1 1 0 0 0,1 0-1 0 0,0 0 1 0 0,-1 0 0 0 0,0 0-1 0 0,0 0 1 0 0,1 0 0 0 0,-1 1 0 0 0,0-1-1 0 0,-1 0 1 0 0,1 1 0 0 0,0-1-1 0 0,-1 0 1 0 0,1 1 0 0 0,-1-1-1 0 0,0 1 1 0 0,0 1-24 0 0,25-4-709 0 0,-25 0-6119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9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297 53 5520 0 0,'-2'-16'966'0'0,"0"0"58"0"0,2 15-988 0 0,-1 0-1 0 0,1-1-1 0 0,0 1 1 0 0,-1 0-1 0 0,1-1 1 0 0,0 1-1 0 0,-1 0 1 0 0,0 0 0 0 0,1 0-1 0 0,-1-1 1 0 0,0 1-1 0 0,1 0 1 0 0,-1 0-35 0 0,1 1 15 0 0,-2-1 6 0 0,1 1 0 0 0,-1-1 1 0 0,1 1-1 0 0,0 0 1 0 0,-1-1-1 0 0,1 1 0 0 0,-1 0 1 0 0,1 0-1 0 0,-1 0 0 0 0,0 0 1 0 0,1 0-1 0 0,-1 0 1 0 0,1 0-1 0 0,-1 1 0 0 0,1-1 1 0 0,0 1-1 0 0,-1-1 0 0 0,1 1 1 0 0,-2 0-22 0 0,-7 1 107 0 0,-12 3-11 0 0,-1 1-1 0 0,1 0 1 0 0,0 2 0 0 0,-14 6-96 0 0,30-11 35 0 0,0-1 63 0 0,0 1 0 0 0,0 0 1 0 0,0 0-1 0 0,1 1 1 0 0,0-1-1 0 0,-2 2-98 0 0,-43 32 455 0 0,48-35-425 0 0,-1 1 0 0 0,1 0 0 0 0,0-1 0 0 0,0 1 0 0 0,1 0 0 0 0,-1 0-1 0 0,1 0 1 0 0,-1 0 0 0 0,1 1 0 0 0,0-1 0 0 0,0 0 0 0 0,0 0 0 0 0,1 1 0 0 0,-1-1 0 0 0,1 1 0 0 0,0-1 0 0 0,0 0 0 0 0,0 1 0 0 0,0-1 0 0 0,1 3-30 0 0,0 6 29 0 0,1 0 0 0 0,1 0 1 0 0,0 0-1 0 0,0 0 0 0 0,2 2-29 0 0,22 51 57 0 0,7 24 39 0 0,-30-78-78 0 0,-1-3-16 0 0,-1 0 1 0 0,0 0-1 0 0,0 0 0 0 0,0 1 1 0 0,-1-1-1 0 0,0 3-2 0 0,-1-5-6 0 0,1 0 1 0 0,0-1-1 0 0,0 1 0 0 0,1-1 0 0 0,0 1 0 0 0,0-1 0 0 0,0 0 0 0 0,1 0 0 0 0,0 1 6 0 0,9 21-45 0 0,-11-24 45 0 0,1 0 1 0 0,-1 0 0 0 0,1 0 0 0 0,0-1 0 0 0,0 1-1 0 0,0 0 1 0 0,0-1 0 0 0,0 0 0 0 0,0 1 0 0 0,0-1-1 0 0,1 0 1 0 0,0 0 0 0 0,-1-1 0 0 0,1 1-1 0 0,0 0 1 0 0,0-1 0 0 0,-1 1 0 0 0,1-1 0 0 0,0 0-1 0 0,1 0 1 0 0,-1-1 0 0 0,0 1 0 0 0,2 0-1 0 0,1 0 41 0 0,1-1 0 0 0,-1 1 0 0 0,1-1 0 0 0,-1 0 0 0 0,0-1 1 0 0,1 0-1 0 0,-1 0 0 0 0,0 0 0 0 0,0-1 0 0 0,0 0 0 0 0,6-2-41 0 0,17-10-651 0 0,-1-1 0 0 0,4-3 651 0 0,-29 16-7112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49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8136 0 0,'0'5'0'0'0,"0"1"0"0"0,0-6 0 0 0,0 0 264 0 0,0 2-8 0 0,0 4 8 0 0,0 4 0 0 0,0-4-40 0 0,0-6 0 0 0,0 0 0 0 0,4 0 8 0 0,2 0-232 0 0,0 0 0 0 0,-2 0 0 0 0,9-2 8 0 0,7-2-56 0 0,3 2 16 0 0,2 2-7480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0.4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343 24 3616 0 0,'-1'-1'49'0'0,"1"1"-1"0"0,0-1 1 0 0,-1 0 0 0 0,1 0 0 0 0,0 1-1 0 0,-1-1 1 0 0,1 0 0 0 0,-1 0-1 0 0,1 1 1 0 0,-1-1 0 0 0,0 1 0 0 0,1-1-1 0 0,-1 0 1 0 0,0 1 0 0 0,1-1 0 0 0,-1 1-1 0 0,0 0 1 0 0,0-1 0 0 0,1 1-1 0 0,-1-1 1 0 0,0 1 0 0 0,0 0 0 0 0,0 0-1 0 0,1 0 1 0 0,-2-1-49 0 0,-27-5 1586 0 0,24 5-1497 0 0,-15-1-51 0 0,0 2 0 0 0,0 0 0 0 0,0 1 1 0 0,0 1-1 0 0,0 1 0 0 0,0 1 0 0 0,-17 5-38 0 0,27-5 25 0 0,1 0 1 0 0,-1 0 0 0 0,1 1-1 0 0,0 0 1 0 0,1 0-1 0 0,-1 1 1 0 0,1 0 0 0 0,-3 3-26 0 0,-2 1 91 0 0,12-8-76 0 0,-1-1 1 0 0,0 1-1 0 0,1 0 0 0 0,-1 0 1 0 0,1 1-1 0 0,-1-1 0 0 0,1 0 1 0 0,0 0-1 0 0,0 1 0 0 0,0-1 1 0 0,0 0-1 0 0,1 1 1 0 0,-1-1-1 0 0,0 1 0 0 0,1-1 1 0 0,0 1-1 0 0,0-1 0 0 0,0 1 1 0 0,0 0-1 0 0,0-1 0 0 0,0 1 1 0 0,1 1-16 0 0,-1 7 172 0 0,1-8-156 0 0,0 0 0 0 0,0-1-1 0 0,1 1 1 0 0,-1 0-1 0 0,1 0 1 0 0,-1-1 0 0 0,1 1-1 0 0,0-1 1 0 0,0 1-1 0 0,0-1 1 0 0,0 0-1 0 0,1 0 1 0 0,-1 0 0 0 0,0 0-1 0 0,3 1-15 0 0,3 4 8 0 0,36 36 8 0 0,-21-18-12 0 0,1-2 0 0 0,2-1 0 0 0,0 0 1 0 0,1-2-1 0 0,11 5-4 0 0,-26-18 1 0 0,-1 1 0 0 0,0 1 0 0 0,1 1-1 0 0,15 11-4 0 0,-7 2-26 0 0,-7-8 6 0 0,-13-14 23 0 0,1 0-1 0 0,-1 0 1 0 0,0 0-1 0 0,1 0 1 0 0,-1 0-1 0 0,0 0 1 0 0,0 0-1 0 0,1 0 1 0 0,-1 1-1 0 0,0-1 1 0 0,0 0-1 0 0,0 0 1 0 0,-1 0-1 0 0,1 0 1 0 0,0 0-1 0 0,0 0 1 0 0,0 0-1 0 0,-1 1 1 0 0,1-1-1 0 0,-1 0 2 0 0,1 1-3 0 0,-1 1 1 0 0,0-1-1 0 0,0 1 0 0 0,-1-1 1 0 0,1 1-1 0 0,0-1 0 0 0,-1 0 0 0 0,1 0 1 0 0,-1 0 2 0 0,-2 2-1 0 0,2-1 4 0 0,0-1-1 0 0,-1 0 0 0 0,1 0 0 0 0,-1 0 0 0 0,0 0 1 0 0,0 0-1 0 0,0 0 0 0 0,-1 0-2 0 0,-12 5 112 0 0,-1-1 0 0 0,0-1 1 0 0,-1 0-1 0 0,1-1 0 0 0,-1-1 0 0 0,0-1 0 0 0,-11 0-112 0 0,20-1 94 0 0,-14 4 135 0 0,21-4-188 0 0,-1 0 0 0 0,0-1 0 0 0,0 1 0 0 0,0-1 0 0 0,0 1-1 0 0,0-1 1 0 0,0 0 0 0 0,0 0 0 0 0,0 0 0 0 0,0-1 0 0 0,0 1 0 0 0,-1-1-41 0 0,-20 0-779 0 0,23 1-5354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0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2400 0 0,'1'1'76'0'0,"0"0"0"0"0,-1 0 1 0 0,1 0-1 0 0,0 0 0 0 0,0 0 0 0 0,1 0 1 0 0,-1 0-1 0 0,0 0 0 0 0,0 0 0 0 0,0-1 0 0 0,0 1 1 0 0,1-1-1 0 0,-1 1 0 0 0,1 0-76 0 0,0-1 128 0 0,0 1-1 0 0,0 0 0 0 0,0 0 1 0 0,-1 0-1 0 0,1 0 0 0 0,-1 0 1 0 0,1 0-1 0 0,0 0 0 0 0,-1 0 1 0 0,0 1-1 0 0,1-1 0 0 0,-1 1 1 0 0,0-1-128 0 0,8 14 223 0 0,-2 1 1 0 0,0 0-1 0 0,-1 0 1 0 0,-1 0-1 0 0,0 1 1 0 0,-1-1-1 0 0,-1 1 1 0 0,0 0-1 0 0,0 17-223 0 0,-1-10 29 0 0,-1 0 0 0 0,-1 0 0 0 0,0-1 0 0 0,-2 1-1 0 0,-2 8-28 0 0,-2 14 18 0 0,-1 8-18 0 0,6-34 0 0 0,1-18 0 0 0,0-1 0 0 0,0 1 0 0 0,0 0 0 0 0,0-1 0 0 0,0 1 0 0 0,0 0 0 0 0,-1-1 0 0 0,1 1 1 0 0,0-1-1 0 0,-1 1 0 0 0,0 0 0 0 0,1-1 0 0 0,-1 1 0 0 0,0-1 0 0 0,0 1 0 0 0,0-1 2 0 0,1 1 0 0 0,-1-1 0 0 0,0 1 0 0 0,1-1 0 0 0,-1 1 0 0 0,1-1-1 0 0,-1 1 1 0 0,1-1 0 0 0,0 1 0 0 0,0-1 0 0 0,-1 2-2 0 0,2-2 6 0 0,-1 0-1 0 0,0 0 1 0 0,-1 0-1 0 0,1 0 1 0 0,0-1-1 0 0,0 1 1 0 0,0 0 0 0 0,0 0-1 0 0,-1 0 1 0 0,1 0-1 0 0,0 0 1 0 0,-1 0-1 0 0,1-1 1 0 0,-1 1 0 0 0,1 0-1 0 0,-1 0 1 0 0,1-1-1 0 0,-1 1 1 0 0,0 0-1 0 0,1-1 1 0 0,-1 1-1 0 0,0-1 1 0 0,1 1 0 0 0,-1 0-1 0 0,-1-1-5 0 0,-3 9-877 0 0,4-8-3831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1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0 204 4720 0 0,'15'-2'138'0'0,"0"0"0"0"0,0 0-1 0 0,-1-2 1 0 0,1 0 0 0 0,-1-1 0 0 0,0 0 0 0 0,0-1 0 0 0,-1 0-1 0 0,8-6-137 0 0,48-19 273 0 0,17 2 18 0 0,-32 12-83 0 0,45-22-208 0 0,-84 31-112 0 0,1 2 0 0 0,0 0 0 0 0,0 1 0 0 0,0 1 0 0 0,0 0 0 0 0,1 1 0 0 0,0 1 0 0 0,0 1 0 0 0,-1 0 0 0 0,9 1 112 0 0,-5 2-4020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1.4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0 551 4008 0 0,'0'-6'637'0'0,"0"6"-602"0"0,12-20 581 0 0,-8 14-534 0 0,-2-1 1 0 0,1 0-1 0 0,-1 1 1 0 0,0-1-1 0 0,-1 0 1 0 0,1 0-1 0 0,-1-1 0 0 0,-1 1-82 0 0,4-19 110 0 0,10-51 181 0 0,-10 49-39 0 0,1 0 1 0 0,2-1-1 0 0,9-24-252 0 0,-1 6 374 0 0,-13 37-280 0 0,1 0 0 0 0,0 1 0 0 0,1-1 0 0 0,0 1 0 0 0,0 0 0 0 0,1 0 0 0 0,4-6-94 0 0,3-1 198 0 0,-5 5-7 0 0,1 0 0 0 0,0 1 0 0 0,0 1-1 0 0,1-1 1 0 0,0 1 0 0 0,4-2-191 0 0,-12 10 54 0 0,0 1 1 0 0,0-1-1 0 0,1 0 0 0 0,-1 1 1 0 0,0-1-1 0 0,0 1 1 0 0,1-1-1 0 0,-1 1 1 0 0,0-1-1 0 0,1 1 0 0 0,-1 0 1 0 0,0 0-1 0 0,1 0 1 0 0,-1 0-1 0 0,1 0 1 0 0,-1 0-1 0 0,0 0 0 0 0,1 0 1 0 0,-1 0-1 0 0,1 1-54 0 0,13 0 416 0 0,-14-1-393 0 0,0 0 1 0 0,0 1 0 0 0,-1-1 0 0 0,1 0 0 0 0,0 0-1 0 0,-1 1 1 0 0,1-1 0 0 0,0 0 0 0 0,-1 1-1 0 0,1-1 1 0 0,0 0 0 0 0,-1 1 0 0 0,1-1-1 0 0,-1 1 1 0 0,1-1 0 0 0,-1 1 0 0 0,1 0 0 0 0,-1-1-1 0 0,1 1 1 0 0,-1-1 0 0 0,0 1 0 0 0,1 0-1 0 0,-1-1-23 0 0,9 21 191 0 0,-3-7-47 0 0,12 24-50 0 0,-2 0 0 0 0,-1 1 0 0 0,-1 1 0 0 0,2 19-94 0 0,-4-7 51 0 0,-6-27 22 0 0,0 1 0 0 0,2-1 1 0 0,3 6-74 0 0,-10-27 35 0 0,0 0 0 0 0,0 0 0 0 0,-1 0 0 0 0,1 1 0 0 0,-1-1 0 0 0,0 0 1 0 0,0 0-1 0 0,-1 2-35 0 0,1 6 151 0 0,-9 5 107 0 0,9-17-251 0 0,1 1 0 0 0,-1-1 0 0 0,-1 1 1 0 0,1-1-1 0 0,0 1 0 0 0,0-1 0 0 0,0 1 0 0 0,0-1 0 0 0,0 1 0 0 0,0-1 0 0 0,0 1 0 0 0,-1-1 0 0 0,1 1 0 0 0,0-1 0 0 0,0 0 0 0 0,-1 1 0 0 0,1-1 0 0 0,0 1 0 0 0,-1-1 1 0 0,1 0-1 0 0,0 1 0 0 0,-1-1 0 0 0,1 0 0 0 0,-1 1 0 0 0,1-1 0 0 0,-1 0 0 0 0,1 0 0 0 0,0 1 0 0 0,-1-1 0 0 0,1 0 0 0 0,-1 0 0 0 0,1 0 0 0 0,-1 0 0 0 0,1 0 0 0 0,-1 1 1 0 0,1-1-1 0 0,-1 0 0 0 0,1 0 0 0 0,-1 0 0 0 0,0 0-7 0 0,-18-6-1723 0 0,18 5-6695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1.8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1 170 6328 0 0,'2'0'8'0'0,"-1"0"1"0"0,1 0 0 0 0,0 0 0 0 0,-1 0-1 0 0,1 1 1 0 0,-1-1 0 0 0,1 1-1 0 0,0-1 1 0 0,-1 1 0 0 0,1 0-1 0 0,-1-1 1 0 0,1 1 0 0 0,-1 0-1 0 0,0 0 1 0 0,2 1-9 0 0,13 6 87 0 0,-12-8-88 0 0,-1 0-1 0 0,1 0 1 0 0,-1-1-1 0 0,1 0 1 0 0,-1 0-1 0 0,1 0 1 0 0,-1 0-1 0 0,0 0 1 0 0,1-1 0 0 0,-1 1-1 0 0,0-1 1 0 0,0 0-1 0 0,0 0 1 0 0,3-2 1 0 0,7-5-45 0 0,32-11-212 0 0,0 1 1 0 0,1 3-1 0 0,32-7 257 0 0,14-5-533 0 0,-64 20 140 0 0,0 2 0 0 0,7-1 393 0 0,-26 6-368 0 0,-3 0-2519 0 0</inkml:trace>
  <inkml:trace contextRef="#ctx0" brushRef="#br0" timeOffset="1">818 1 2304 0 0,'3'0'36'0'0,"-2"0"-22"0"0,0 0 0 0 0,0 0 0 0 0,0 0 0 0 0,0 0 1 0 0,0 1-1 0 0,0-1 0 0 0,0 0 0 0 0,-1 0 0 0 0,1 1 0 0 0,0-1 0 0 0,0 1 0 0 0,0-1 0 0 0,0 1 1 0 0,0-1-1 0 0,0 1 0 0 0,-1-1 0 0 0,1 1 0 0 0,0 0 0 0 0,0-1 0 0 0,-1 1 0 0 0,1 0 0 0 0,-1 0 0 0 0,1-1 1 0 0,0 1-1 0 0,-1 0 0 0 0,0 0 0 0 0,1 0 0 0 0,-1 0 0 0 0,1 0 0 0 0,-1 0 0 0 0,0 0-14 0 0,6 37 386 0 0,-2 1 1 0 0,-2 0-1 0 0,-1 4-386 0 0,-2 22 230 0 0,0-31 192 0 0,1-1-1 0 0,3 23-421 0 0,4-27 485 0 0,-5-22-179 0 0,-1-1 0 0 0,1 1 0 0 0,-1 0 0 0 0,-1-1 0 0 0,1 3-306 0 0,-1-8 56 0 0,0 1-1 0 0,0 0 1 0 0,0-1 0 0 0,1 1 0 0 0,-1-1 0 0 0,1 1 0 0 0,-1-1-1 0 0,1 1 1 0 0,0-1 0 0 0,-1 0 0 0 0,1 1 0 0 0,0-1 0 0 0,0 0-1 0 0,0 1-55 0 0,0-1 85 0 0,0 0 0 0 0,0 1-1 0 0,0-1 1 0 0,-1 0 0 0 0,1 1-1 0 0,0-1 1 0 0,-1 0 0 0 0,1 1-1 0 0,-1-1 1 0 0,0 1-1 0 0,1-1 1 0 0,-1 1 0 0 0,0-1-1 0 0,0 1-84 0 0,0-2 27 0 0,1 1-1 0 0,-1-1 1 0 0,0 0-1 0 0,1 0 1 0 0,-1 1-1 0 0,0-1 1 0 0,1 0-1 0 0,-1 0 1 0 0,0 0-1 0 0,1 1 1 0 0,-1-1-1 0 0,0 0 1 0 0,1 0-1 0 0,-1 0 1 0 0,0 0-1 0 0,1 0 0 0 0,-1 0 1 0 0,1 0-1 0 0,-1 0 1 0 0,0 0-1 0 0,1 0 1 0 0,-1 0-1 0 0,0 0 1 0 0,1 0-1 0 0,-1 0 1 0 0,1 0-1 0 0,-1 0 1 0 0,0 0-1 0 0,1 0 1 0 0,-1-1-1 0 0,1 1-26 0 0,6 0-919 0 0,-7 0-5437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2.1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0 170 5320 0 0,'2'-2'83'0'0,"1"1"0"0"0,-1-1 0 0 0,1 1 1 0 0,-1 0-1 0 0,1 0 0 0 0,-1 0 0 0 0,1 0 0 0 0,0 1 0 0 0,-1-1 1 0 0,3 0-84 0 0,16-4 624 0 0,51-27 383 0 0,-20 8-820 0 0,2 3 0 0 0,0 2 0 0 0,24-4-187 0 0,34-8-1351 0 0,-106 29-3650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2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9 6424 0 0,'0'0'97'0'0,"-1"-9"2420"0"0,-48 64-1955 0 0,34-39-496 0 0,0 0 1 0 0,1 1 0 0 0,-7 11-67 0 0,8-7 26 0 0,1 0 0 0 0,1 1 0 0 0,1 0 0 0 0,-7 19-26 0 0,5-6 1 0 0,1-5 6 0 0,-4 24-7 0 0,12-43 2 0 0,2-1 0 0 0,-1 1 0 0 0,1 0 0 0 0,1 0 0 0 0,0 0 0 0 0,0 0 0 0 0,1 1-2 0 0,0-7 10 0 0,-1 0-1 0 0,1 0 1 0 0,0 0-1 0 0,0 0 1 0 0,1-1-1 0 0,-1 1 0 0 0,1 0 1 0 0,0-1-1 0 0,1 1 1 0 0,1 2-10 0 0,-2-4 10 0 0,1 0 0 0 0,0-1 1 0 0,-1 1-1 0 0,1-1 0 0 0,0 0 1 0 0,0 0-1 0 0,0 0 0 0 0,0 0 0 0 0,1 0 1 0 0,-1-1-1 0 0,0 0 0 0 0,1 1 1 0 0,-1-1-1 0 0,4 0-10 0 0,4 2 27 0 0,-1-1-1 0 0,1-1 1 0 0,-1 0-1 0 0,1 0 1 0 0,-1-1 0 0 0,1-1-1 0 0,5 0-26 0 0,16-4 94 0 0,25-7-94 0 0,-35 7 17 0 0,-16 4-97 0 0,0-1 0 0 0,0 1 0 0 0,0-1 0 0 0,0 0 0 0 0,-1 0 0 0 0,1-1 0 0 0,0 0 0 0 0,-1 0 0 0 0,0 0 0 0 0,0 0 0 0 0,0-1 0 0 0,0 0 0 0 0,0 0 0 0 0,-1-1 0 0 0,2-1 80 0 0,-5 4-6614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2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69 6016 0 0,'1'0'21'0'0,"-1"0"1"0"0,0 0-1 0 0,1 0 0 0 0,-1 0 1 0 0,0-1-1 0 0,1 1 1 0 0,-1 0-1 0 0,1 0 1 0 0,-1 0-1 0 0,0 0 0 0 0,1 0 1 0 0,-1 0-1 0 0,1 0 1 0 0,-1 0-1 0 0,0 0 0 0 0,1 0 1 0 0,-1 0-1 0 0,1 0 1 0 0,-1 1-1 0 0,0-1 0 0 0,1 0 1 0 0,-1 0-1 0 0,1 0 1 0 0,-1 0-1 0 0,0 1 1 0 0,1-1-1 0 0,-1 0 0 0 0,0 0 1 0 0,0 1-1 0 0,1-1 1 0 0,-1 0-1 0 0,0 1 0 0 0,1-1 1 0 0,-1 0-1 0 0,0 1 1 0 0,0-1-1 0 0,0 0 0 0 0,1 1 1 0 0,-1-1-1 0 0,0 0 1 0 0,0 1-1 0 0,0-1 1 0 0,0 1-22 0 0,1 2 133 0 0,1-3 38 0 0,-1-1 0 0 0,1 1 0 0 0,-1 0 0 0 0,0 0-1 0 0,1-1 1 0 0,-1 1 0 0 0,1-1 0 0 0,-1 1-1 0 0,1-1 1 0 0,-1 0 0 0 0,0 1 0 0 0,1-2-171 0 0,1-1 28 0 0,-1 0 0 0 0,1 0 1 0 0,-1 0-1 0 0,1 0 1 0 0,0 0-1 0 0,0 0 0 0 0,1 1 1 0 0,-1-1-1 0 0,0 1 0 0 0,1 0 1 0 0,-1 0-1 0 0,3-1-28 0 0,49-16-226 0 0,-42 15 189 0 0,4 0-169 0 0,-1 1-1 0 0,1 0 1 0 0,0 1 0 0 0,0 1-1 0 0,-1 1 1 0 0,7 0 206 0 0,-16 0-310 0 0,27 0-5163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2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0 3312 0 0,'-1'7'315'0'0,"1"-1"1"0"0,-1 1-1 0 0,-1 0 1 0 0,1-1-1 0 0,-1 0 1 0 0,-1 1-1 0 0,1-1 1 0 0,-3 4-316 0 0,-30 52-286 0 0,21-38 480 0 0,-9 13-169 0 0,-2-1 1 0 0,-3 0-26 0 0,-35 52 70 0 0,54-75-50 0 0,1 1 0 0 0,-2-1 0 0 0,0-1 0 0 0,0 0 0 0 0,-1 0 0 0 0,-6 3-20 0 0,4-1 47 0 0,0 0-1 0 0,0 1 0 0 0,0 2-46 0 0,-28 31 173 0 0,7-5-324 0 0,34-43-4243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3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22 470 5224 0 0,'-1'-20'1321'0'0,"-1"0"1"0"0,-3-12-1322 0 0,0 5 267 0 0,1-6-10 0 0,1 0-1 0 0,2 0 0 0 0,1 0 0 0 0,1 0 0 0 0,2 0 0 0 0,2 1 0 0 0,1-1 1 0 0,1 1-1 0 0,2-1-256 0 0,-9 31 64 0 0,1 0 0 0 0,0 0 0 0 0,0 0 0 0 0,0 0 1 0 0,0 0-1 0 0,0 1 0 0 0,1-1 0 0 0,-1 0 0 0 0,1 0 1 0 0,-1 1-1 0 0,1-1 0 0 0,-1 1 0 0 0,1-1 0 0 0,0 1 1 0 0,0 0-1 0 0,-1 0 0 0 0,2-1-64 0 0,-2 2 34 0 0,0-1 0 0 0,0 1 0 0 0,0 0 0 0 0,0-1 0 0 0,0 1 0 0 0,0 0 0 0 0,0 0 0 0 0,0 0 1 0 0,1 0-1 0 0,-1 0 0 0 0,0 0 0 0 0,0 0 0 0 0,0 0 0 0 0,0 0 0 0 0,0 0 0 0 0,0 0 0 0 0,0 1 0 0 0,0-1 0 0 0,0 1 0 0 0,0-1 0 0 0,0 0 0 0 0,0 1 0 0 0,0 0 0 0 0,0-1 0 0 0,-1 1 1 0 0,1 0-1 0 0,0-1 0 0 0,0 1 0 0 0,0 0 0 0 0,-1 0 0 0 0,1-1 0 0 0,0 1 0 0 0,-1 0 0 0 0,1 1-34 0 0,11 20 63 0 0,0 1-1 0 0,-2 0 1 0 0,-1 1-1 0 0,-1 0 1 0 0,0 2-63 0 0,12 35 87 0 0,-11-36-71 0 0,-7-17-10 0 0,1 0 0 0 0,-1 0-1 0 0,1 0 1 0 0,1-1-1 0 0,0 1 1 0 0,0-1 0 0 0,0 0-1 0 0,1 0 1 0 0,0 0 0 0 0,0-1-1 0 0,1 0 1 0 0,1 2-6 0 0,3 2-24 0 0,-8-8 16 0 0,-1 0-1 0 0,1-1 0 0 0,0 1 0 0 0,0 0 1 0 0,0 0-1 0 0,0-1 0 0 0,0 1 0 0 0,0-1 0 0 0,0 0 1 0 0,1 0-1 0 0,-1 0 0 0 0,0 0 0 0 0,1 0 1 0 0,-1 0-1 0 0,1-1 0 0 0,-1 1 0 0 0,1-1 1 0 0,0 1 8 0 0,0-2-8 0 0,0 0 0 0 0,0 1 1 0 0,0-1-1 0 0,0 0 1 0 0,0-1-1 0 0,0 1 1 0 0,-1 0-1 0 0,1-1 0 0 0,0 0 1 0 0,-1 1-1 0 0,1-1 1 0 0,-1 0-1 0 0,0-1 1 0 0,1 1-1 0 0,-1 0 0 0 0,0 0 1 0 0,0-1-1 0 0,-1 0 1 0 0,1 1-1 0 0,0-1 1 0 0,-1 0-1 0 0,1 0 8 0 0,4-9 16 0 0,0-1-1 0 0,0 0 1 0 0,-2 0 0 0 0,3-6-16 0 0,10-64 83 0 0,-11 50 122 0 0,8-25-205 0 0,-10 47 47 0 0,0 1 1 0 0,0 0 0 0 0,5-8-48 0 0,-7 14 21 0 0,0 0 1 0 0,1 1-1 0 0,-1 0 0 0 0,1-1 1 0 0,-1 1-1 0 0,1 0 1 0 0,0 0-1 0 0,0 0 0 0 0,0 0 1 0 0,1 1-1 0 0,3-3-21 0 0,-6 5 27 0 0,1-1 0 0 0,-1 0 0 0 0,1 1 1 0 0,-1 0-1 0 0,1-1 0 0 0,-1 1 0 0 0,1 0 0 0 0,0-1 0 0 0,-1 1 0 0 0,1 0 0 0 0,-1 0 0 0 0,1 1 0 0 0,0-1 0 0 0,-1 0 0 0 0,1 0 0 0 0,0 1 0 0 0,-1-1 0 0 0,1 1 0 0 0,-1-1 1 0 0,1 1-1 0 0,-1 0 0 0 0,0 0 0 0 0,1-1 0 0 0,-1 1 0 0 0,1 0 0 0 0,-1 0 0 0 0,0 0 0 0 0,0 1 0 0 0,0-1 0 0 0,0 0 0 0 0,1 1-27 0 0,3 5 67 0 0,0 0 0 0 0,0 0 0 0 0,-1 1 0 0 0,1-1 0 0 0,1 6-67 0 0,-4-7 20 0 0,13 25 62 0 0,-1 0 1 0 0,-2 1 0 0 0,-1 0-1 0 0,-1 2-82 0 0,-4-11 28 0 0,2-1-1 0 0,0 0 0 0 0,9 17-27 0 0,-8-19 17 0 0,6 26 3 0 0,-14-39-16 0 0,1 0-1 0 0,0 0 0 0 0,0 0 0 0 0,1-1 1 0 0,-1 1-1 0 0,1-1 0 0 0,1 0 1 0 0,2 4-4 0 0,27 44-31 0 0,-27-43 23 0 0,-6-10 5 0 0,0-1 0 0 0,0 1 0 0 0,0 0 0 0 0,1 0 0 0 0,-1-1 0 0 0,0 1 0 0 0,1 0 0 0 0,-1-1 0 0 0,1 1 0 0 0,-1 0 0 0 0,1-1 0 0 0,-1 1 0 0 0,1-1 0 0 0,-1 1 0 0 0,1 0 0 0 0,0-1 0 0 0,-1 0 0 0 0,1 1 0 0 0,0-1 0 0 0,-1 1 0 0 0,1-1 3 0 0,0 0-1916 0 0,-1 0-7522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3.7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24 7024 0 0,'0'0'880'0'0,"-4"-20"4296"0"0,3 19-5165 0 0,1 1-1 0 0,-1 0 1 0 0,1-1 0 0 0,-1 1 0 0 0,1 0 0 0 0,-1 0 0 0 0,1-1 0 0 0,-1 1 0 0 0,0 0 0 0 0,1 0 0 0 0,-1 0 0 0 0,1 0 0 0 0,-1 0 0 0 0,1 0 0 0 0,-1 0 0 0 0,0 0 0 0 0,1 0 0 0 0,-1 0 0 0 0,1 0-1 0 0,-1 0 1 0 0,0 0 0 0 0,1 0 0 0 0,-1 1 0 0 0,1-1 0 0 0,-1 0 0 0 0,1 0 0 0 0,-1 1 0 0 0,1-1 0 0 0,-1 0 0 0 0,1 1 0 0 0,-1-1 0 0 0,1 0 0 0 0,-1 1 0 0 0,1-1-11 0 0,-19 19 77 0 0,12-11-45 0 0,1-2-18 0 0,-18 17 67 0 0,2 1-1 0 0,0 0 1 0 0,-16 27-81 0 0,28-36 29 0 0,0 2 1 0 0,0-1-1 0 0,2 1 0 0 0,0 1 1 0 0,-5 17-30 0 0,7-15 16 0 0,3-12-10 0 0,0 0 1 0 0,1 0-1 0 0,0 0 0 0 0,1 1 1 0 0,0-1-1 0 0,0 0 0 0 0,0 1 1 0 0,1-1-1 0 0,1 1-6 0 0,-1-2 4 0 0,1 0 0 0 0,0 0 0 0 0,0 0 0 0 0,1-1 0 0 0,0 1 0 0 0,0 0 0 0 0,0-1 0 0 0,1 0 0 0 0,0 1 0 0 0,0-1 0 0 0,1 0 0 0 0,0 0-4 0 0,9 12 5 0 0,-10-13-1 0 0,0 0 0 0 0,1 0 0 0 0,-1-1 0 0 0,1 1 0 0 0,0-1 0 0 0,1 0 0 0 0,2 2-4 0 0,-1-1 1 0 0,1 0 1 0 0,-1 0-1 0 0,1-1 0 0 0,0 0 0 0 0,0 0 1 0 0,1-1-1 0 0,-1 0 0 0 0,1 0 0 0 0,-1-1 1 0 0,1 0-1 0 0,0 0 0 0 0,0-1 0 0 0,0 0 1 0 0,0 0-1 0 0,5-1-1 0 0,20 1-147 0 0,-9 0 311 0 0,0-2 0 0 0,10-1-164 0 0,-27 1-193 0 0,0 0 0 0 0,-1 0 1 0 0,1 0-1 0 0,-1-1 0 0 0,0 0 0 0 0,1-1 0 0 0,-1 1 0 0 0,0-1 0 0 0,-1-1 0 0 0,7-3 193 0 0,-11 6-8853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4.0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0 153 9144 0 0,'0'9'1135'0'0,"0"-8"-645"0"0,0-5 239 0 0,0 4-325 0 0,13-1 479 0 0,-8 0-856 0 0,0-1 0 0 0,1 0 0 0 0,-1 0 0 0 0,0-1 0 0 0,0 1 0 0 0,0-1 0 0 0,3-3-27 0 0,16-8-77 0 0,-13 9 36 0 0,17-9-91 0 0,1 1 1 0 0,1 2-1 0 0,0 0 0 0 0,31-5 132 0 0,-23 7-713 0 0,-1-1 0 0 0,23-10 713 0 0,-50 17-559 0 0,23-8-6841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4.5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90 488 3912 0 0,'0'0'633'0'0,"0"0"6"0"0,-6-22 2082 0 0,5 9-2499 0 0,-1 0 0 0 0,0 1 0 0 0,-1-1 0 0 0,-1 0 0 0 0,0 1 0 0 0,0-1 0 0 0,-1 1 0 0 0,-4-6-222 0 0,2 3 171 0 0,0-1 1 0 0,2 0 0 0 0,0 0 0 0 0,-3-13-172 0 0,4 2 248 0 0,-1-2 280 0 0,1 0 1 0 0,0-22-529 0 0,4 48 47 0 0,0 1 0 0 0,0 0-1 0 0,0-1 1 0 0,0 1 0 0 0,0 0 0 0 0,0-1 0 0 0,1 1-1 0 0,-1 0 1 0 0,1 0 0 0 0,-1-1 0 0 0,1 1 0 0 0,0 0-1 0 0,0 0 1 0 0,0 0 0 0 0,0 0 0 0 0,1 0 0 0 0,-1 0-1 0 0,0 0 1 0 0,1 0 0 0 0,0 1 0 0 0,-1-1 0 0 0,1 0-1 0 0,0 1 1 0 0,0 0 0 0 0,-1-1 0 0 0,1 1 0 0 0,0 0-1 0 0,0 0 1 0 0,1 0 0 0 0,-1 0 0 0 0,0 0 0 0 0,0 0-1 0 0,0 1 1 0 0,1-1 0 0 0,-1 1 0 0 0,0 0 0 0 0,1-1-1 0 0,-1 1 1 0 0,0 0 0 0 0,1 1-47 0 0,0-2 17 0 0,-1 1-1 0 0,0 0 1 0 0,0 1 0 0 0,1-1-1 0 0,-1 0 1 0 0,0 1 0 0 0,1-1-1 0 0,-1 1 1 0 0,0 0 0 0 0,0 0-1 0 0,0 0 1 0 0,0 0 0 0 0,0 0-1 0 0,0 0 1 0 0,0 0 0 0 0,0 1-1 0 0,0-1 1 0 0,-1 1 0 0 0,1-1-1 0 0,0 1 1 0 0,-1 0 0 0 0,0 0-1 0 0,1 0 1 0 0,-1 0-17 0 0,53 71 54 0 0,-31-41-27 0 0,2 0 0 0 0,0-1 0 0 0,30 26-27 0 0,-27-28 15 0 0,-25-25-13 0 0,0 1 0 0 0,1-1-1 0 0,-1-1 1 0 0,1 1 0 0 0,0-1 0 0 0,0 1 0 0 0,1-1 0 0 0,-1 0 0 0 0,1 0-1 0 0,-1-1 1 0 0,1 0 0 0 0,0 0 0 0 0,0 0 0 0 0,5 1-2 0 0,13 6 8 0 0,-20-8-7 0 0,-1 0 0 0 0,0 0 0 0 0,0 0 0 0 0,1 0 0 0 0,-1 0 0 0 0,1 0 0 0 0,-1-1 0 0 0,1 0 0 0 0,-1 1 0 0 0,1-1 0 0 0,-1 0 0 0 0,1 0 0 0 0,-1 0 0 0 0,1 0 0 0 0,1-1-1 0 0,7-2 1 0 0,-9 3 0 0 0,0 0 0 0 0,0 0 0 0 0,0 0 0 0 0,0-1 0 0 0,0 1 0 0 0,0-1 0 0 0,0 1 0 0 0,0-1 0 0 0,0 0 0 0 0,0 0 0 0 0,-1 0-1 0 0,1 0 1 0 0,0 0 0 0 0,-1 0 0 0 0,1 0 0 0 0,-1 0 0 0 0,1-1 0 0 0,-1 1 0 0 0,1-1 0 0 0,-1 1 0 0 0,0-1 0 0 0,0 0 0 0 0,0 1 0 0 0,0-1 0 0 0,0 0-1 0 0,7-19 13 0 0,-6 17 23 0 0,0 0 0 0 0,-1 0-1 0 0,1 1 1 0 0,-1-2 0 0 0,0 1 0 0 0,0 0-1 0 0,-1 0 1 0 0,1 0 0 0 0,-1 0 0 0 0,0 0 0 0 0,0-3-36 0 0,-4-25 76 0 0,-1 0 1 0 0,-8-26-77 0 0,-4-20 39 0 0,13 64-21 0 0,3 12-8 0 0,0 0-1 0 0,0-1 1 0 0,0 1 0 0 0,1 0 0 0 0,-1 0 0 0 0,0 0 0 0 0,1 0 0 0 0,0 0-1 0 0,-1-1 1 0 0,1 1 0 0 0,0 0 0 0 0,0 0 0 0 0,1-1 0 0 0,-1 1 0 0 0,0 0 0 0 0,1-1-10 0 0,0 2 13 0 0,0-1 1 0 0,0 1-1 0 0,0-1 1 0 0,0 0 0 0 0,0 1-1 0 0,-1-1 1 0 0,1 0 0 0 0,-1 1-1 0 0,1-1 1 0 0,-1 0 0 0 0,1 0-1 0 0,-1 0 1 0 0,0 0 0 0 0,0 1-1 0 0,0-1 1 0 0,0 0 0 0 0,0-1-14 0 0,15-7 184 0 0,-14 9-227 0 0,1 1 1 0 0,-1-1 0 0 0,1 1 0 0 0,-1-1 0 0 0,1 1 0 0 0,-1 0 0 0 0,1-1 0 0 0,-1 1 0 0 0,1 0 0 0 0,-1 0 0 0 0,1 0 0 0 0,-1 0 0 0 0,1 0 0 0 0,1 1 42 0 0,-1-1-1234 0 0,0 0-8439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4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7432 0 0,'43'-6'3518'0'0,"-42"6"-3511"0"0,-1 0 0 0 0,1 0 0 0 0,-1 1 0 0 0,1-1 0 0 0,0 0 0 0 0,-1 0-1 0 0,1 1 1 0 0,-1-1 0 0 0,1 1 0 0 0,-1-1 0 0 0,1 0 0 0 0,-1 1 0 0 0,0-1 0 0 0,1 1 0 0 0,-1-1-1 0 0,1 1 1 0 0,-1-1 0 0 0,0 1 0 0 0,1-1 0 0 0,-1 1 0 0 0,0-1 0 0 0,0 1 0 0 0,1 0-1 0 0,-1-1 1 0 0,0 1 0 0 0,0-1 0 0 0,0 1 0 0 0,0 0 0 0 0,0 0-7 0 0,2 20-54 0 0,7 148-473 0 0,-4-89 422 0 0,-6-34 27 0 0,0-37 43 0 0,0 1 0 0 0,1-1 0 0 0,1 0 0 0 0,-1 0 0 0 0,1 1 0 0 0,1-1 35 0 0,1 11-146 0 0,0 0 0 0 0,0 10 146 0 0,0 11-228 0 0,-3-41 229 0 0,0 0 0 0 0,0 1 0 0 0,0-1 0 0 0,1 0-1 0 0,-1 1 1 0 0,0-1 0 0 0,0 1 0 0 0,0-1 0 0 0,0 0 0 0 0,0 1 0 0 0,1-1 0 0 0,-1 0 0 0 0,0 1 0 0 0,0-1 0 0 0,1 0 0 0 0,-1 0 0 0 0,0 1 0 0 0,0-1 0 0 0,1 0 0 0 0,-1 0 0 0 0,0 1 0 0 0,1-1 0 0 0,-1 0 0 0 0,0 0 0 0 0,1 0 0 0 0,-1 1-1 0 0,1-1-45 0 0,-1 0 0 0 0,0 0 1 0 0,1 0-1 0 0,-1 1 0 0 0,0-1 1 0 0,1 0-1 0 0,-1 0 0 0 0,0 1 1 0 0,1-1-1 0 0,-1 0 0 0 0,0 1 1 0 0,1-1-1 0 0,-1 0 0 0 0,0 1 1 0 0,0-1-1 0 0,1 0 0 0 0,-1 1 0 0 0,0-1 1 0 0,0 1-1 0 0,0-1 0 0 0,0 0 1 0 0,0 1-1 0 0,0-1 0 0 0,0 1 1 0 0,1-1-1 0 0,-1 1 0 0 0,0-1 1 0 0,0 0-1 0 0,0 1 0 0 0,-1-1 1 0 0,1 1 44 0 0,0-1-5928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0:55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0 169 5920 0 0,'6'-1'185'0'0,"0"0"0"0"0,0-1 1 0 0,0 1-1 0 0,0-2 0 0 0,0 1 1 0 0,0 0-1 0 0,-1-1 0 0 0,1 0 0 0 0,-1-1 1 0 0,0 1-1 0 0,0-1-185 0 0,34-18 1131 0 0,16-1-420 0 0,-37 15-677 0 0,1 0 0 0 0,0 1 0 0 0,0 0 0 0 0,18-2-34 0 0,56-11 135 0 0,-60 12-49 0 0,0 1 0 0 0,0 1 0 0 0,30 0-86 0 0,165-3-1265 0 0,-223 9-5215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4.7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303 102 4416 0 0,'0'0'203'0'0,"0"0"10"0"0,0 0 3 0 0,0 0 19 0 0,0 0 74 0 0,-1-5 19 0 0,0-6-155 0 0,-3-25 1254 0 0,3 33-1343 0 0,-1 0 1 0 0,1 0 0 0 0,-1 1-1 0 0,1-1 1 0 0,-1 0 0 0 0,0 1-1 0 0,0-1 1 0 0,0 1-1 0 0,0-1 1 0 0,-1 1 0 0 0,1 0-1 0 0,-1 0 1 0 0,1 0 0 0 0,-1 0-1 0 0,0 1 1 0 0,1-1-1 0 0,-1 1 1 0 0,0-1 0 0 0,0 1-1 0 0,0 0 1 0 0,0 0 0 0 0,-1 1-1 0 0,1-1 1 0 0,0 0-85 0 0,-3 0 53 0 0,0 1-1 0 0,0-1 1 0 0,0 1 0 0 0,-1 0 0 0 0,1 1 0 0 0,0-1 0 0 0,0 1 0 0 0,0 0-1 0 0,0 1 1 0 0,1 0 0 0 0,-1 0 0 0 0,-3 1-53 0 0,1 1 73 0 0,0 0 0 0 0,0 1 1 0 0,0 0-1 0 0,1 0 0 0 0,0 0 0 0 0,0 1 0 0 0,1 0 1 0 0,-1 0-1 0 0,1 1 0 0 0,0 1-73 0 0,-5 3 91 0 0,9-10-74 0 0,0 1-1 0 0,0-1 1 0 0,1 1 0 0 0,-1 0-1 0 0,1-1 1 0 0,-1 1 0 0 0,1 0 0 0 0,0 0-1 0 0,0 0 1 0 0,0 0 0 0 0,0 1-17 0 0,-3 5 39 0 0,1 0 1 0 0,-1-1 0 0 0,-1 1 0 0 0,1-1-1 0 0,-3 2-39 0 0,-12 31 114 0 0,19-38-112 0 0,-1 0 1 0 0,0 0 0 0 0,1 0-1 0 0,-1 0 1 0 0,1 0 0 0 0,0 0-1 0 0,0 0 1 0 0,0 0 0 0 0,0 0-1 0 0,0 0 1 0 0,0 0 0 0 0,0 0-1 0 0,1 0 1 0 0,-1 0 0 0 0,1 0-1 0 0,-1 0 1 0 0,2 1-3 0 0,13 33 81 0 0,-8-27-65 0 0,-1 0-1 0 0,1-1 0 0 0,0 0 1 0 0,1 0-1 0 0,0-1 1 0 0,0 0-1 0 0,8 4-15 0 0,14 9 32 0 0,23 10-32 0 0,-1 0 14 0 0,-4-1-7 0 0,-20-13-34 0 0,0 2 1 0 0,-1 1 0 0 0,16 14 26 0 0,-42-32-10 0 0,0 0 1 0 0,0 0 0 0 0,0 0 0 0 0,0 1-1 0 0,0-1 1 0 0,0 0 0 0 0,0 1-1 0 0,0-1 1 0 0,0 1 0 0 0,-1-1 0 0 0,1 1-1 0 0,0-1 1 0 0,-1 1 0 0 0,1-1 0 0 0,-1 1-1 0 0,0-1 1 0 0,0 1 0 0 0,1 0-1 0 0,-1-1 1 0 0,0 1 0 0 0,0 0 0 0 0,-1-1-1 0 0,1 1 1 0 0,0-1 0 0 0,0 1 0 0 0,-1 0-1 0 0,1-1 1 0 0,-1 1 0 0 0,1-1-1 0 0,-1 1 1 0 0,0-1 0 0 0,0 1 0 0 0,0-1-1 0 0,1 0 1 0 0,-1 1 0 0 0,-1-1 0 0 0,1 0-1 0 0,0 0 1 0 0,0 0 0 0 0,0 0-1 0 0,-1 0 1 0 0,1 0 0 0 0,0 0 0 0 0,-1 0 9 0 0,-31 16 26 0 0,28-13-13 0 0,-1-1 1 0 0,0 0 0 0 0,0 0-1 0 0,0 0 1 0 0,0-1 0 0 0,-1 0-1 0 0,1 0 1 0 0,-1-1 0 0 0,1 0-1 0 0,-2 1-13 0 0,-5-1 27 0 0,1 0-1 0 0,0-1 1 0 0,0 0-1 0 0,0-1 1 0 0,-1 0-1 0 0,1-1 1 0 0,0 0-1 0 0,0-1 1 0 0,-10-4-27 0 0,20 6 23 0 0,0 0-1 0 0,-1-1 1 0 0,1 1 0 0 0,0 1 0 0 0,0-1-1 0 0,-1 0 1 0 0,1 0 0 0 0,-1 1 0 0 0,1-1-1 0 0,0 1 1 0 0,-1 0 0 0 0,1 0 0 0 0,-1 0-1 0 0,1 0 1 0 0,-1 0 0 0 0,1 0-1 0 0,-1 1 1 0 0,1-1 0 0 0,-2 1-23 0 0,3 0 13 0 0,0-1-1 0 0,0 1 1 0 0,0-1-1 0 0,0 0 1 0 0,-1 0-1 0 0,1 1 1 0 0,0-1-1 0 0,0 0 1 0 0,-1 0-1 0 0,1 0 1 0 0,0 0 0 0 0,0 0-1 0 0,0-1 1 0 0,-1 1-1 0 0,1 0 1 0 0,0 0-1 0 0,0-1 1 0 0,0 1-1 0 0,0-1 1 0 0,-1 1-1 0 0,1-1 1 0 0,0 0 0 0 0,0 1-1 0 0,0-1 1 0 0,0 0-1 0 0,0 0 1 0 0,1 1-1 0 0,-1-1 1 0 0,0 0-1 0 0,0 0 1 0 0,0 0 0 0 0,1 0-1 0 0,-1 0 1 0 0,0-1-13 0 0,0-2-174 0 0,-1 1 0 0 0,1-1 0 0 0,0 0 0 0 0,0 0 0 0 0,0 0 0 0 0,1 0 0 0 0,-1 0 0 0 0,1 0 0 0 0,0-3 174 0 0,0 5-7862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6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 2704 0 0,'0'0'648'0'0,"13"0"1830"0"0,-18 12-3214 0 0,5-10 687 0 0,0 1 0 0 0,-1-1 0 0 0,0 1 0 0 0,0-1-1 0 0,0 1 1 0 0,0-1 0 0 0,0 0 0 0 0,-1 2 49 0 0,1-3-35 0 0,0 0-3 0 0,0 1 0 0 0,0-1 0 0 0,0 0 0 0 0,0 0 0 0 0,-1 0 0 0 0,1 0 0 0 0,0 0 0 0 0,0 0 0 0 0,-1 0 0 0 0,1-1 0 0 0,-1 1 0 0 0,1 0 0 0 0,0-1-1 0 0,-1 1 1 0 0,0-1 0 0 0,1 1 0 0 0,-1-1 0 0 0,1 0 0 0 0,-1 0 0 0 0,0 0 38 0 0,1 0-2793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7.0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3208 0 0,'2'12'250'0'0,"6"0"202"0"0,2 2-74 0 0,-8-8-151 0 0,-1 0 1 0 0,-1 0-1 0 0,1-1 1 0 0,-1 1 0 0 0,0 0-1 0 0,0 0 1 0 0,-1 0-1 0 0,0 0-227 0 0,0 16 829 0 0,1-2-1316 0 0,0-20-4115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7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5416 0 0,'0'0'440'0'0,"5"5"441"0"0,-3-3-670 0 0,-1-1-129 0 0,0 0 0 0 0,0 0 0 0 0,-1 0 0 0 0,1 0 0 0 0,0 1-1 0 0,0-1 1 0 0,-1 0 0 0 0,1 0 0 0 0,0 1 0 0 0,-1-1 0 0 0,1 0 0 0 0,-1 1-1 0 0,0-1 1 0 0,0 0 0 0 0,1 1 0 0 0,-1-1 0 0 0,0 2-82 0 0,1-3-3 0 0,0 0 1 0 0,0 0-1 0 0,0 1 1 0 0,0-1-1 0 0,0 1 0 0 0,0-1 1 0 0,0 1-1 0 0,0-1 1 0 0,0 1-1 0 0,0 0 1 0 0,-1-1-1 0 0,1 1 1 0 0,0 0-1 0 0,0 0 0 0 0,-1-1 1 0 0,1 1-1 0 0,0 0 1 0 0,-1 0-1 0 0,1 0 1 0 0,-1 0-1 0 0,1 0 1 0 0,-1 0-1 0 0,1 0 1 0 0,-1 0-1 0 0,0 0 3 0 0,7 26-100 0 0,0 58-62 0 0,-4-39 184 0 0,2-1-1 0 0,3 5-21 0 0,-6-39 25 0 0,-1 0 0 0 0,0 0 0 0 0,-1 0 0 0 0,0 0 0 0 0,-2 7-25 0 0,0 18 154 0 0,-4 55 692 0 0,0-76-597 0 0,6-14-230 0 0,-1 0-1 0 0,0 1 0 0 0,0-1 0 0 0,1 0 0 0 0,-1 0 0 0 0,1 1 0 0 0,-1-1 1 0 0,1 0-1 0 0,0 1 0 0 0,-1-1 0 0 0,1 0 0 0 0,0 2-18 0 0,0-3 2 0 0,0 0-1 0 0,0 0 1 0 0,0 0 0 0 0,0 0 0 0 0,0 0-1 0 0,0 0 1 0 0,0 0 0 0 0,0 1 0 0 0,0-1-1 0 0,0 0 1 0 0,0 0 0 0 0,0 0 0 0 0,0 0-1 0 0,0 0 1 0 0,0 0 0 0 0,0 0-1 0 0,0 0 1 0 0,0 0 0 0 0,0 0 0 0 0,0 0-1 0 0,0 0 1 0 0,0 0 0 0 0,0 1 0 0 0,0-1-1 0 0,0 0 1 0 0,0 0 0 0 0,0 0-1 0 0,0 0 1 0 0,0 0 0 0 0,0 0 0 0 0,0 0-1 0 0,0 0 1 0 0,0 0 0 0 0,0 0 0 0 0,0 0-1 0 0,0 0 1 0 0,-1 0 0 0 0,1 0-1 0 0,0 0 1 0 0,0 0 0 0 0,0 0 0 0 0,0 0-1 0 0,0 0 1 0 0,0 1 0 0 0,0-1 0 0 0,0 0-1 0 0,0 0 1 0 0,0 0 0 0 0,0 0-1 0 0,0 0 1 0 0,-1 0 0 0 0,1 0 0 0 0,0 0-1 0 0,0 0 1 0 0,0 0 0 0 0,0-1 0 0 0,0 1-1 0 0,0 0 1 0 0,0 0 0 0 0,0 0-1 0 0,0 0 1 0 0,0 0 0 0 0,0 0 0 0 0,0 0-1 0 0,0 0 1 0 0,0 0 0 0 0,-1 0 0 0 0,1 0-2 0 0,-5-5-188 0 0,3 2-861 0 0,2 3-5049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3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5120 0 0,'0'0'576'0'0,"0"13"1113"0"0,0 104-1032 0 0,-15 102-657 0 0,13-201 30 0 0,0 1-1 0 0,0-1 0 0 0,2 0 0 0 0,1 1 0 0 0,0-1 0 0 0,3 15-29 0 0,-3 6 261 0 0,-1-29-875 0 0,0-10-5010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7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1 149 3712 0 0,'33'-10'1081'0'0,"-24"5"-925"0"0,4-2 27 0 0,1 0 0 0 0,0 1 0 0 0,1 1 0 0 0,1 0-183 0 0,4-2 117 0 0,1-1 0 0 0,15-8-117 0 0,-20 9 17 0 0,1-1-1 0 0,0 2 0 0 0,0 0 0 0 0,0 2 0 0 0,4-1-16 0 0,43-8 35 0 0,-38 7 10 0 0,-1 1 0 0 0,26-1-45 0 0,104 0-447 0 0,-153 6-3619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8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3912 0 0,'3'0'4'0'0,"-1"1"0"0"0,0-1 0 0 0,0 1 0 0 0,1 0 0 0 0,-1 0 0 0 0,0 0 0 0 0,0 1-1 0 0,0-1 1 0 0,0 0 0 0 0,0 1 0 0 0,0-1 0 0 0,0 1 0 0 0,-1 0 0 0 0,1 0 0 0 0,0 0-4 0 0,24 30 163 0 0,-26-31-160 0 0,7 10 41 0 0,0 0 0 0 0,-1 1 0 0 0,0 0 0 0 0,-1 0 0 0 0,0 1 0 0 0,-1 0-44 0 0,3 12 202 0 0,-1 0 0 0 0,2 21-202 0 0,-7-37 74 0 0,2 19 164 0 0,-1-1 0 0 0,-2 1 0 0 0,-1 7-238 0 0,0-4 285 0 0,2 1-1 0 0,1 9-284 0 0,-1-26 130 0 0,0 0-1 0 0,-2 0 0 0 0,0 0 0 0 0,-1 0 1 0 0,-1 4-130 0 0,-2 15 253 0 0,5-32-227 0 0,0-1 0 0 0,-1 1 0 0 0,0-1 0 0 0,1 1 0 0 0,-1-1 0 0 0,0 1-1 0 0,0-1 1 0 0,0 1 0 0 0,0-1 0 0 0,0 0 0 0 0,0 0 0 0 0,0 0-1 0 0,-1 1-25 0 0,1-2 25 0 0,1 1 0 0 0,-1 0-1 0 0,0 0 1 0 0,0 0 0 0 0,0 0-1 0 0,0 0 1 0 0,1 0 0 0 0,-1 1-1 0 0,1-1 1 0 0,-1 0 0 0 0,0 0-1 0 0,1 0 1 0 0,0 1 0 0 0,-1 0-25 0 0,-3-2-164 0 0,4 0-5256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8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5520 0 0,'12'1'202'0'0,"-9"5"216"0"0,-1 4-72 0 0,16 15 837 0 0,-15-20-1187 0 0,14 33-399 0 0,7 22 403 0 0,-20-46-81 0 0,0 0 0 0 0,0 0 0 0 0,-2 0 0 0 0,0 0 0 0 0,-1 0 0 0 0,0 7 81 0 0,-1 161 14 0 0,1-176 11 0 0,-1-1 0 0 0,1 1 0 0 0,1-1 0 0 0,-1 1 0 0 0,1-1 0 0 0,-1 0-1 0 0,2 2-24 0 0,0-2 137 0 0,-1 1 0 0 0,0 0 0 0 0,-1 0 0 0 0,0 0 0 0 0,1 0 0 0 0,-2 0-1 0 0,1 3-136 0 0,-2 4 257 0 0,2 19 1410 0 0,-3-34-2651 0 0,2 2-5342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8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5320 0 0,'20'4'460'0'0,"-18"-4"-436"0"0,0 1-1 0 0,0-1 0 0 0,0 1 0 0 0,0-1 1 0 0,0 0-1 0 0,0 0 0 0 0,0 0 0 0 0,0 0 0 0 0,0 0 1 0 0,0 0-1 0 0,0 0 0 0 0,0-1 0 0 0,2 0-23 0 0,49-12 103 0 0,125-44-103 0 0,-60 24-64 0 0,-94 26-714 0 0,-1 4-3045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9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0 5520 0 0,'0'0'193'0'0,"0"0"6"0"0,0 0-1 0 0,0 0-12 0 0,0 0-33 0 0,0 0-1 0 0,-12 21 376 0 0,7-18-473 0 0,0 0 1 0 0,0-1-1 0 0,0 0 0 0 0,0 0 0 0 0,0 0 0 0 0,0 0 1 0 0,-1-1-1 0 0,1 0 0 0 0,-5 0-55 0 0,-19 5 174 0 0,-2 5-56 0 0,20-7-35 0 0,-1 0 0 0 0,1-1 0 0 0,-1 0 1 0 0,1-1-1 0 0,-1 0 0 0 0,-5-1-83 0 0,14 0 56 0 0,0-1 0 0 0,0 1 0 0 0,0-1 0 0 0,0 1 0 0 0,0 0 0 0 0,0 0 0 0 0,0 0 0 0 0,1 0 0 0 0,-1 1 0 0 0,0-1 1 0 0,0 1-57 0 0,1 0 90 0 0,-1-1 1 0 0,1 0 0 0 0,0 1 0 0 0,-1-1 0 0 0,1 0 0 0 0,-1 0 0 0 0,0-1-1 0 0,1 1 1 0 0,-1-1 0 0 0,1 1 0 0 0,-1-1-91 0 0,-5-3 402 0 0,-1 0 78 0 0,9 3-469 0 0,0 0 1 0 0,0 0 0 0 0,0 0 0 0 0,0 0 0 0 0,-1 0 0 0 0,1 0-1 0 0,0 0 1 0 0,0 0 0 0 0,0 0 0 0 0,0 0 0 0 0,-1 1 0 0 0,1-1-1 0 0,0 0 1 0 0,0 0 0 0 0,0 0 0 0 0,0 0 0 0 0,0 0 0 0 0,-1 0 0 0 0,1 0-1 0 0,0 1 1 0 0,0-1 0 0 0,0 0 0 0 0,0 0 0 0 0,0 0 0 0 0,0 0-1 0 0,0 0 1 0 0,-1 1 0 0 0,1-1 0 0 0,0 0 0 0 0,0 0 0 0 0,0 0-1 0 0,0 0 1 0 0,0 1 0 0 0,0-1 0 0 0,0 0 0 0 0,0 0 0 0 0,0 0-1 0 0,0 0 1 0 0,0 1 0 0 0,0-1 0 0 0,0 0 0 0 0,0 0 0 0 0,0 0-12 0 0,-12 32 862 0 0,12-26-801 0 0,0 0 0 0 0,0 0 0 0 0,1 1 0 0 0,-1-1 0 0 0,1 0 0 0 0,1 0 0 0 0,-1 0-1 0 0,1 0 1 0 0,1 2-61 0 0,1 6 28 0 0,0-1 0 0 0,-1 1-1 0 0,0 0 1 0 0,-2 0 0 0 0,1 10-28 0 0,-1 77 30 0 0,-2-56-72 0 0,0-20-6 0 0,0-17-5 0 0,1 0-1 0 0,0 0 1 0 0,0 0 0 0 0,1 0-1 0 0,0 0 1 0 0,0 0 0 0 0,1 0-1 0 0,0-1 1 0 0,1 5 53 0 0,9 20-149 0 0,-9-24 177 0 0,0-1-1 0 0,0 1 0 0 0,0-1 0 0 0,1 1 0 0 0,3 3-27 0 0,-5-8 24 0 0,0-1 0 0 0,0 1 0 0 0,1 0 0 0 0,-1-1 1 0 0,1 0-1 0 0,0 1 0 0 0,0-1 0 0 0,0 0 0 0 0,0-1 0 0 0,0 1 1 0 0,0 0-1 0 0,1-1 0 0 0,-1 0 0 0 0,0 0 0 0 0,2 1-24 0 0,4 0 38 0 0,0 0-1 0 0,0 0 1 0 0,0 0 0 0 0,0-1-1 0 0,0 0 1 0 0,0-1-1 0 0,1 0 1 0 0,-1-1 0 0 0,0 0-1 0 0,0 0 1 0 0,0-1-1 0 0,0 0 1 0 0,0 0 0 0 0,-1-1-1 0 0,5-2-37 0 0,-5 2-321 0 0,-1 0 1 0 0,1-1-1 0 0,-1 0 0 0 0,0 0 0 0 0,3-2 321 0 0,-8 4-8390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19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1 143 5824 0 0,'0'0'633'0'0,"3"4"647"0"0,-2-3-1227 0 0,0 0-1 0 0,0-1 1 0 0,1 1 0 0 0,-1 0-1 0 0,0 0 1 0 0,0-1 0 0 0,0 1-1 0 0,1-1 1 0 0,-1 1 0 0 0,0-1-1 0 0,0 0 1 0 0,1 0 0 0 0,-1 1-1 0 0,0-1 1 0 0,1 0 0 0 0,-1 0-1 0 0,1 0 1 0 0,-1 0-1 0 0,2-1-52 0 0,24-9 253 0 0,-12 3-242 0 0,73-35 26 0 0,-50 24-70 0 0,0 1 0 0 0,2 1 33 0 0,-33 14-72 0 0,1-1-149 0 0,0 0 0 0 0,0 0 0 0 0,0-1 1 0 0,-1 0-1 0 0,3-1 221 0 0,15-15-5572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0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88 4912 0 0,'0'0'51'0'0,"1"0"1"0"0,0 0-1 0 0,-1 1 0 0 0,1-1 1 0 0,0 0-1 0 0,0 0 1 0 0,-1 0-1 0 0,1 1 0 0 0,-1-1 1 0 0,1 0-1 0 0,0 0 0 0 0,-1 1 1 0 0,1-1-1 0 0,-1 1 1 0 0,1-1-1 0 0,0 0 0 0 0,-1 1 1 0 0,1-1-1 0 0,-1 1 0 0 0,0-1 1 0 0,1 1-1 0 0,-1 0 1 0 0,1-1-1 0 0,-1 1 0 0 0,0-1 1 0 0,1 1-1 0 0,-1 0 1 0 0,0-1-1 0 0,0 1 0 0 0,0 0-51 0 0,5 26 942 0 0,-1 1-475 0 0,-2-19-426 0 0,0-1-1 0 0,0 1 0 0 0,-1 0 0 0 0,0-1 0 0 0,-1 1 0 0 0,0 0 0 0 0,0 0 0 0 0,-2 8-40 0 0,1 16 17 0 0,0 11 3 0 0,1 39 214 0 0,1-58-13 0 0,-1 0-1 0 0,-2 10-220 0 0,-1 22 626 0 0,3-35-354 0 0,-1-16-185 0 0,0 1 1 0 0,1-1-1 0 0,0 0 0 0 0,0 0 0 0 0,1 0 0 0 0,0 0 1 0 0,0 0-1 0 0,0 0 0 0 0,1 0 0 0 0,0-1 0 0 0,0 1 1 0 0,0 1-88 0 0,3 6 418 0 0,-5-15-130 0 0,0-4-316 0 0,-6-173 30 0 0,-2-78-30 0 0,8 247 15 0 0,1 0 0 0 0,-1-1 0 0 0,2 1 0 0 0,0 0 0 0 0,0 0 0 0 0,1 0 13 0 0,3-22-77 0 0,-5 28 61 0 0,0 1 0 0 0,0-1 0 0 0,0 1 0 0 0,0-1 0 0 0,0 1 0 0 0,1 0 0 0 0,-1-1 0 0 0,1 1 0 0 0,0 0 0 0 0,0 0 0 0 0,0 0 0 0 0,1 0 0 0 0,-1 1 0 0 0,1-1 0 0 0,-1 0 0 0 0,1 1 0 0 0,0 0 0 0 0,3-2 16 0 0,-2 1-14 0 0,6-6-18 0 0,1 1 0 0 0,0 1 0 0 0,5-3 32 0 0,-12 7-5 0 0,1 1-1 0 0,0 0 1 0 0,0 1 0 0 0,0-1 0 0 0,0 1-1 0 0,0 0 1 0 0,1 0 0 0 0,-1 0 0 0 0,0 1-1 0 0,3 0 6 0 0,18-1-35 0 0,-17 1 28 0 0,-1-1 0 0 0,0 1 0 0 0,0 1 0 0 0,0-1 0 0 0,0 1 1 0 0,1 1-1 0 0,-1-1 0 0 0,-1 2 0 0 0,1-1 0 0 0,4 2 7 0 0,-2 0-36 0 0,0 1-1 0 0,0 0 1 0 0,-1 1-1 0 0,0 0 1 0 0,1 0-1 0 0,4 6 37 0 0,-11-9-38 0 0,0 0 0 0 0,-1 0 0 0 0,1 0 0 0 0,-1 0-1 0 0,0 0 1 0 0,0 0 0 0 0,0 1 0 0 0,-1-1 0 0 0,1 1 0 0 0,-1 0 0 0 0,0-1 0 0 0,0 1 0 0 0,0 0 0 0 0,0 0 0 0 0,0 0-1 0 0,-1 0 1 0 0,0-1 0 0 0,0 1 0 0 0,0 0 0 0 0,0 1 38 0 0,-1 0-12 0 0,-1 1-1 0 0,1-1 1 0 0,-1 1-1 0 0,0-1 1 0 0,0 0 0 0 0,0 0-1 0 0,-1 0 1 0 0,0 0-1 0 0,0-1 1 0 0,0 1 0 0 0,-1-1-1 0 0,1 0 1 0 0,-1 1-1 0 0,-3 1 13 0 0,-6 6-37 0 0,0 0 1 0 0,-1-2-1 0 0,0 1 0 0 0,-2-1 37 0 0,-72 35 129 0 0,58-32 31 0 0,27-12-104 0 0,1 0 0 0 0,-1 0 0 0 0,0 0 0 0 0,1 0 0 0 0,-1 0 0 0 0,1 0 0 0 0,-1 1 0 0 0,1-1 0 0 0,-1 1 0 0 0,1 0 0 0 0,0 0 0 0 0,0 0 0 0 0,0 0 0 0 0,0 0 0 0 0,-1 2-56 0 0,2-2 22 0 0,1-1 1 0 0,0 1-1 0 0,-1-1 1 0 0,1 1-1 0 0,0 0 0 0 0,0-1 1 0 0,0 1-1 0 0,0-1 0 0 0,1 1 1 0 0,-1-1-1 0 0,0 1 1 0 0,1-1-1 0 0,-1 1 0 0 0,0-1 1 0 0,1 1-1 0 0,0-1 1 0 0,-1 0-1 0 0,1 1 0 0 0,0-1 1 0 0,0 0-1 0 0,0 1 0 0 0,0-1 1 0 0,0 0-1 0 0,0 0 1 0 0,0 0-1 0 0,0 0 0 0 0,1 1-22 0 0,37 30 47 0 0,-17-17 30 0 0,1-1 0 0 0,15 5-77 0 0,22 14 163 0 0,-42-23-85 0 0,-6-3-48 0 0,0 0-1 0 0,-1 0 0 0 0,0 1 1 0 0,0 1-1 0 0,0-1 1 0 0,-1 2-1 0 0,-1 0 0 0 0,7 8-29 0 0,21 43 346 0 0,-32-47-196 0 0,-5-13-227 0 0,0 0 0 0 0,0 0-1 0 0,0 0 1 0 0,1 0 0 0 0,-1 0 0 0 0,0 0 0 0 0,1 0 0 0 0,-1 0-1 0 0,1-1 1 0 0,-1 1 0 0 0,1 0 0 0 0,-1 0 0 0 0,1 0-1 0 0,0 0 1 0 0,-1-1 0 0 0,1 1 0 0 0,0 0 0 0 0,0 0 0 0 0,-1-1-1 0 0,2 1 78 0 0,-2-1-7746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0.6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45 5320 0 0,'0'0'46'0'0,"0"0"0"0"0,0-1-1 0 0,1 1 1 0 0,-1-1 0 0 0,0 1 0 0 0,0 0 0 0 0,0-1 0 0 0,0 1-1 0 0,0-1 1 0 0,0 1 0 0 0,1 0 0 0 0,-1-1 0 0 0,0 1 0 0 0,0 0 0 0 0,0-1-1 0 0,1 1 1 0 0,-1 0 0 0 0,0-1 0 0 0,1 1 0 0 0,-1 0 0 0 0,0 0 0 0 0,1-1-1 0 0,-1 1 1 0 0,0 0 0 0 0,1 0 0 0 0,-1 0 0 0 0,0-1 0 0 0,1 1-1 0 0,-1 0 1 0 0,1 0 0 0 0,-1 0 0 0 0,0 0 0 0 0,1 0 0 0 0,-1 0 0 0 0,1 0-1 0 0,-1 0 1 0 0,1 0 0 0 0,-1 0 0 0 0,0 0 0 0 0,1 0 0 0 0,-1 0-1 0 0,1 0 1 0 0,-1 0 0 0 0,0 0 0 0 0,1 1 0 0 0,-1-1 0 0 0,1 0-46 0 0,4 0 315 0 0,-5-18 535 0 0,0 18-850 0 0,-1 1 1 0 0,1-1 0 0 0,-1 0-1 0 0,1 1 1 0 0,-1-1-1 0 0,1 0 1 0 0,-1 1-1 0 0,1-1 1 0 0,-1 0 0 0 0,0 1-1 0 0,1-1 1 0 0,-1 0-1 0 0,0 0 1 0 0,1 0 0 0 0,-1 0-1 0 0,1 0 1 0 0,-1 0-1 0 0,0 0 1 0 0,1 0 0 0 0,-1 0-1 0 0,0 0 1 0 0,1 0-1 0 0,-1 0 1 0 0,0 0 0 0 0,1 0-1 0 0,-23-6 31 0 0,12 4-12 0 0,-12-2 21 0 0,1 0 39 0 0,0 1 0 0 0,-1 1 0 0 0,1 1 0 0 0,-4 0-79 0 0,4 7 164 0 0,19-6-133 0 0,1 1 1 0 0,0 0-1 0 0,-1 0 1 0 0,1-1-1 0 0,0 0 1 0 0,-1 1-1 0 0,1-1 0 0 0,-1 0 1 0 0,1 0-1 0 0,-1 0 1 0 0,1 0-1 0 0,-2-1-31 0 0,4 1 70 0 0,-1-1-1 0 0,0 1 0 0 0,1 0 1 0 0,-1-1-1 0 0,0 1 1 0 0,1 0-1 0 0,-1 0 0 0 0,0 0 1 0 0,0 0-1 0 0,1-1 0 0 0,-1 1 1 0 0,0 0-1 0 0,0 0 1 0 0,1 0-1 0 0,-1 1 0 0 0,0-1 1 0 0,1 0-1 0 0,-1 0 0 0 0,0 0 1 0 0,0 0-1 0 0,1 1 1 0 0,-1-1-1 0 0,0 0 0 0 0,1 1 1 0 0,-1-1-1 0 0,0 1-69 0 0,1 0 67 0 0,0 1 0 0 0,0 0 0 0 0,0 0 0 0 0,1-1 1 0 0,-1 1-1 0 0,1 0 0 0 0,-1-1 0 0 0,1 1 0 0 0,-1-1 0 0 0,1 1 0 0 0,0-1 0 0 0,0 1 0 0 0,0 0-67 0 0,8 18 88 0 0,-1 1-1 0 0,-1 1 1 0 0,-1 0-1 0 0,-1-1 1 0 0,-1 2-1 0 0,0 4-87 0 0,2 42 111 0 0,-2 26-111 0 0,-2-16 54 0 0,11 10 2 0 0,-10-77-38 0 0,0-1 1 0 0,1 1 0 0 0,2 4-19 0 0,-4-12 7 0 0,0-1 0 0 0,0 0 1 0 0,0 1-1 0 0,0-1 1 0 0,0 0-1 0 0,1-1 1 0 0,0 1-1 0 0,-1 0 0 0 0,1-1 1 0 0,0 1-1 0 0,0-1 1 0 0,0 0-1 0 0,0 0 1 0 0,1 0-1 0 0,-1-1 0 0 0,0 1 1 0 0,1-1-1 0 0,0 1 1 0 0,2-1-8 0 0,30 17 81 0 0,-34-16-75 0 0,1-1 0 0 0,-1 0 0 0 0,1 1 0 0 0,0-1 0 0 0,0 0 0 0 0,-1 0 0 0 0,1-1 0 0 0,0 1 0 0 0,0-1 0 0 0,0 1 0 0 0,0-1 0 0 0,0 0 0 0 0,0 0 0 0 0,0 0 0 0 0,0 0-6 0 0,46-11 130 0 0,-20 3-92 0 0,-27 8-128 0 0,0 0 1 0 0,0 0 0 0 0,-1 0 0 0 0,1-1-1 0 0,0 1 1 0 0,0-1 0 0 0,-1 1 0 0 0,1-1-1 0 0,0 0 1 0 0,-1 0 0 0 0,1 0-1 0 0,-1 0 1 0 0,1 0 0 0 0,-1 0 0 0 0,0 0-1 0 0,1 0 1 0 0,-1-1 0 0 0,0 1 0 0 0,1-2 89 0 0,0 2-8480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0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 8032 0 0,'0'0'0'0'0,"0"0"0"0"0,0 0 0 0 0,0 0 304 0 0,0 0 0 0 0,2 0 0 0 0,8 2 0 0 0,0 2-288 0 0,-3-4-8 0 0,-3 0 0 0 0,8 0 0 0 0,7-4-208 0 0,3-2 8 0 0,-1 0-8 0 0,2 0 0 0 0,4 2 120 0 0,-3 2 8 0 0,1-5-6192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1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0,'2'1'116'0'0,"-1"0"1"0"0,1 0-1 0 0,-1 0 1 0 0,1 1-1 0 0,-1-1 1 0 0,0 0-1 0 0,1 1 0 0 0,-1-1 1 0 0,0 1-1 0 0,0-1 1 0 0,0 1-1 0 0,0-1 1 0 0,0 1-1 0 0,0 0 1 0 0,0 0-1 0 0,-1 0 0 0 0,1-1 1 0 0,-1 1-1 0 0,1 0 1 0 0,-1 0-1 0 0,0 2-116 0 0,1 5 86 0 0,-1 1 0 0 0,0-1 0 0 0,0 1 0 0 0,-1 0-86 0 0,0 13 161 0 0,1 365 3751 0 0,-4-370-3578 0 0,4-16-299 0 0,-1 0 0 0 0,0 0 0 0 0,1 0 0 0 0,-1 1 0 0 0,1-1 0 0 0,0 0 0 0 0,0 0 0 0 0,0 1 0 0 0,0-1 0 0 0,0 0 0 0 0,1 2-35 0 0,6-4-1531 0 0,-6 0-6527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9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14776 0 0,'1'-1'243'0'0,"0"0"0"0"0,0 0 0 0 0,0 0 1 0 0,0 1-1 0 0,0-1 0 0 0,1 0 0 0 0,-1 1 1 0 0,0-1-1 0 0,0 1 0 0 0,1-1 0 0 0,-1 1 1 0 0,0 0-1 0 0,1 0 0 0 0,-1-1 0 0 0,0 1 1 0 0,1 0-1 0 0,-1 0 0 0 0,0 0 0 0 0,1 0 1 0 0,-1 1-244 0 0,2-1 61 0 0,-3 6-153 0 0,1 18-58 0 0,2 1-1 0 0,3 11 151 0 0,1 10-83 0 0,16 161 648 0 0,-21-186-403 0 0,2 18 492 0 0,-1 24-654 0 0,-3-60 40 0 0,1-1-1 0 0,-1 1 1 0 0,1 0 0 0 0,-1-1-1 0 0,1 1 1 0 0,0 0-1 0 0,0-1 1 0 0,0 1-1 0 0,1 1-39 0 0,0-1 23 0 0,-1-1-1 0 0,0 1 1 0 0,0 0-1 0 0,0-1 1 0 0,0 1-1 0 0,-1 0 1 0 0,1 0 0 0 0,-1 0-1 0 0,1 2-22 0 0,-1-2-82 0 0,-2 6 116 0 0,-6-7-2994 0 0,7-2 1244 0 0,1 0-1549 0 0,0 0-6232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3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0 476 6224 0 0,'6'1'98'0'0,"-1"-1"1"0"0,0 0-1 0 0,0-1 0 0 0,1 1 1 0 0,-1-1-1 0 0,0 0 1 0 0,0 0-1 0 0,0-1 0 0 0,0 0 1 0 0,3-1-99 0 0,38-20 227 0 0,-1-2 0 0 0,20-17-227 0 0,-50 32 4 0 0,-9 7 0 0 0,-1 0-1 0 0,0-1 1 0 0,0 0 0 0 0,-1 0 0 0 0,1 0 0 0 0,-1-1 0 0 0,1 0-4 0 0,35-36-673 0 0,-38 39-4339 0 0</inkml:trace>
  <inkml:trace contextRef="#ctx0" brushRef="#br0" timeOffset="1">368 1 4912 0 0,'0'15'853'0'0,"1"3"-627"0"0,0-1 0 0 0,2 0 0 0 0,0 0-226 0 0,0-1 18 0 0,-1 0 0 0 0,0-1 0 0 0,-2 1-1 0 0,1 5-17 0 0,-2 17 211 0 0,2 0 0 0 0,4 25-211 0 0,-3-36 133 0 0,2 18 191 0 0,2 1-5 0 0,-6-38-233 0 0,0 0 0 0 0,1 0 1 0 0,0 0-1 0 0,1-1 0 0 0,0 1 0 0 0,0 0 1 0 0,2 3-87 0 0,3 17 475 0 0,-7-25-414 0 0,1 0 0 0 0,-1 0 1 0 0,1 0-1 0 0,0 0 0 0 0,0 0 0 0 0,0 0 0 0 0,0 0 0 0 0,0 0 0 0 0,1 1-61 0 0,-1-2 35 0 0,0 0 0 0 0,0 0-1 0 0,-1 0 1 0 0,1 0 0 0 0,-1 0 0 0 0,1 0-1 0 0,-1 0 1 0 0,0 0 0 0 0,0 0 0 0 0,0 0-1 0 0,0 0 1 0 0,0 1-35 0 0,0-1-68 0 0,0-1 1 0 0,-1 1-1 0 0,1 0 0 0 0,0-1 0 0 0,1 1 0 0 0,-1-1 0 0 0,0 1 1 0 0,0 0-1 0 0,1-1 0 0 0,-1 1 0 0 0,1-1 0 0 0,-1 1 0 0 0,1-1 0 0 0,0 1 1 0 0,-1-1-1 0 0,1 0 0 0 0,0 1 0 0 0,0-1 68 0 0,0 0-6097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1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275 93 5520 0 0,'0'-3'106'0'0,"-1"1"1"0"0,1-1-1 0 0,-1 0 0 0 0,1 1 1 0 0,-1 0-1 0 0,0-1 0 0 0,0 1 1 0 0,0-1-1 0 0,0 1 0 0 0,-1 0 1 0 0,1 0-1 0 0,-1 0 0 0 0,1 0 1 0 0,-1 0-1 0 0,0 0 0 0 0,0 0 1 0 0,1 0-1 0 0,-2 0-106 0 0,-7-6 842 0 0,0 1 0 0 0,0 0 0 0 0,-5-2-842 0 0,4 3 161 0 0,5 4-205 0 0,0-1-1 0 0,-1 2 0 0 0,1-1 1 0 0,-1 1-1 0 0,0 0 1 0 0,1 0-1 0 0,-1 0 1 0 0,-5 1 44 0 0,-6-1-135 0 0,16 1 133 0 0,-1 0 0 0 0,0 0-1 0 0,0 1 1 0 0,0-1 0 0 0,1 1 0 0 0,-1-1-1 0 0,0 1 1 0 0,0 0 0 0 0,1 0-1 0 0,-1 0 3 0 0,-22 5 1298 0 0,24-6-1085 0 0,1 0-34 0 0,0 0-6 0 0,0 0-3 0 0,0 0-14 0 0,0 0-50 0 0,0 0-16 0 0,1 5-35 0 0,-1-1 1 0 0,1 1 0 0 0,0-1-1 0 0,0 1 1 0 0,1-1-1 0 0,-1 0 1 0 0,1 1 0 0 0,0-1-1 0 0,0 0 1 0 0,1 0-56 0 0,28 43 135 0 0,-16-25-121 0 0,10 14 15 0 0,12 11-29 0 0,-24-29 2 0 0,-6-11-3 0 0,-1-1 0 0 0,0 0 0 0 0,1 0 0 0 0,0 0 0 0 0,3 1 1 0 0,22 19-3 0 0,-28-23 6 0 0,-1 0 1 0 0,0 0 0 0 0,-1 0-1 0 0,1 0 1 0 0,-1 1-1 0 0,1-1 1 0 0,-1 1 0 0 0,0 0-1 0 0,0-1 1 0 0,-1 1 0 0 0,2 4-4 0 0,-1-3 13 0 0,0 1 6 0 0,0 1-1 0 0,0 0 1 0 0,0-1-1 0 0,-1 1 1 0 0,0 2-19 0 0,-1-7 9 0 0,0 1 1 0 0,0-1 0 0 0,0 1 0 0 0,-1-1-1 0 0,1 0 1 0 0,-1 1 0 0 0,1-1 0 0 0,-1 0-1 0 0,0 1 1 0 0,0-1 0 0 0,0 0 0 0 0,0 0 0 0 0,0 0-1 0 0,0 0 1 0 0,-1 0 0 0 0,1 0 0 0 0,-1 0-10 0 0,-15 19 110 0 0,14-16-92 0 0,0-1 1 0 0,0 1-1 0 0,-1-1 1 0 0,0 0-1 0 0,0 0 1 0 0,0-1-1 0 0,0 1 1 0 0,0-1-1 0 0,-1 0 1 0 0,1 0-1 0 0,-1 0 1 0 0,0 0-1 0 0,-3 0-18 0 0,-5 1 5 0 0,0 0 0 0 0,1-1 0 0 0,-1 0 0 0 0,-1-1 0 0 0,1 0 0 0 0,-12-1-5 0 0,17-1 1 0 0,0 0 0 0 0,0-1 0 0 0,-1 0 0 0 0,1 0 0 0 0,0-1 0 0 0,0 0 0 0 0,0 0 0 0 0,1-1 0 0 0,-1 0 1 0 0,1 0-1 0 0,-6-4-1 0 0,2 1 257 0 0,11 6-297 0 0,0 0-1 0 0,0 0 1 0 0,-1 0-1 0 0,1 0 1 0 0,0 0-1 0 0,-1 0 1 0 0,1 0-1 0 0,0 0 1 0 0,-1 0-1 0 0,1-1 1 0 0,0 1-1 0 0,0 0 1 0 0,-1 0-1 0 0,1 0 1 0 0,0-1-1 0 0,0 1 1 0 0,-1 0-1 0 0,1 0 1 0 0,0-1-1 0 0,0 1 1 0 0,0 0-1 0 0,0 0 1 0 0,-1-1-1 0 0,1 1 1 0 0,0 0-1 0 0,0-1 1 0 0,0 1-1 0 0,0 0 1 0 0,0-1-1 0 0,0 1 1 0 0,0 0-1 0 0,0 0 0 0 0,0-1 1 0 0,0 1-1 0 0,0 0 1 0 0,0-1-1 0 0,0 1 1 0 0,0 0-1 0 0,0-1 1 0 0,0 1-1 0 0,0 0 1 0 0,0-1-1 0 0,0 1 1 0 0,0 0-1 0 0,1 0 1 0 0,-1-1-1 0 0,0 1 1 0 0,0-1 40 0 0,1 0-8393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2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0 579 5520 0 0,'9'-13'1528'0'0,"-2"3"-409"0"0,0 0 1 0 0,-1-1 0 0 0,0 0-1 0 0,0 0-1119 0 0,18-61 947 0 0,10-56-947 0 0,-27 103 232 0 0,0 1 0 0 0,3-2-232 0 0,12-40 293 0 0,-17 51-163 0 0,0-1-1 0 0,1 1 1 0 0,1 0-1 0 0,0 0 1 0 0,1 1-1 0 0,0 0 1 0 0,7-7-130 0 0,4 7 160 0 0,-18 13-114 0 0,1 0 0 0 0,-1 0 0 0 0,0 1-1 0 0,1-1 1 0 0,-1 0 0 0 0,0 0 0 0 0,0 0 0 0 0,0 0-1 0 0,1-1 1 0 0,-1 1 0 0 0,0-1-46 0 0,16-11 525 0 0,-17 12-490 0 0,1 1-1 0 0,0-1 0 0 0,-1 1 1 0 0,1-1-1 0 0,0 1 0 0 0,0-1 1 0 0,0 1-1 0 0,-1-1 0 0 0,1 1 1 0 0,0 0-1 0 0,0-1 1 0 0,0 1-1 0 0,0 0 0 0 0,0 0 1 0 0,0 0-1 0 0,0 0 0 0 0,0-1 1 0 0,-1 1-1 0 0,1 1 0 0 0,0-1 1 0 0,0 0-1 0 0,0 0 0 0 0,0 0 1 0 0,0 0-1 0 0,0 1 1 0 0,0-1-1 0 0,0 0 0 0 0,-1 1 1 0 0,1-1-1 0 0,0 1 0 0 0,0-1 1 0 0,0 1-1 0 0,-1-1 0 0 0,1 1 1 0 0,0-1-1 0 0,0 1-34 0 0,2 3 50 0 0,0-1 1 0 0,-1 1-1 0 0,1 0 0 0 0,-1 0 1 0 0,1 0-1 0 0,-1 1 0 0 0,1 1-50 0 0,14 32 15 0 0,-5-14-12 0 0,-2 0 1 0 0,0 1-1 0 0,-2 0 0 0 0,0 3-3 0 0,2 7-297 0 0,8 21 297 0 0,10 32-332 0 0,-22-66 234 0 0,-3-16 48 0 0,-1 0-1 0 0,-1 0 1 0 0,1 1-1 0 0,-1-1 0 0 0,0 1 1 0 0,-1 0 50 0 0,6 15-141 0 0,-5-20 127 0 0,0 1-1 0 0,0-1 0 0 0,0 0 0 0 0,0 1 1 0 0,-1-1-1 0 0,1 0 0 0 0,-1 1 0 0 0,1 2 15 0 0,-1-3-2098 0 0,0-2-7594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2.8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1 192 9040 0 0,'8'-2'1344'0'0,"-8"1"-1281"0"0,0 1 0 0 0,1 0 0 0 0,-1-1 0 0 0,1 1-1 0 0,-1 0 1 0 0,1 0 0 0 0,-1 0 0 0 0,0 0 0 0 0,1-1-1 0 0,-1 1 1 0 0,1 0 0 0 0,-1 0 0 0 0,1 0 0 0 0,-1 0 0 0 0,1 0-1 0 0,-1 0 1 0 0,1 0 0 0 0,-1 0 0 0 0,1 0 0 0 0,-1 0-1 0 0,1 1 1 0 0,-1-1-63 0 0,5-1 65 0 0,-1-1 0 0 0,1 1 0 0 0,-1-1-1 0 0,0 0 1 0 0,0 0 0 0 0,0-1 0 0 0,0 1 0 0 0,1-2-65 0 0,-2 3 20 0 0,45-31-92 0 0,-31 20 12 0 0,0 0-1 0 0,1 1 0 0 0,0 1 1 0 0,1 1-1 0 0,0 0 1 0 0,1 2-1 0 0,8-3 61 0 0,1 2-618 0 0,-1-2-1 0 0,0-1 1 0 0,6-4 618 0 0,-32 14-176 0 0,23-9-6826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3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4 546 5224 0 0,'1'1'14'0'0,"0"-1"0"0"0,0 1 0 0 0,-1 0 0 0 0,1-1 0 0 0,0 1 0 0 0,-1 0 0 0 0,1-1 0 0 0,0 1 0 0 0,-1 0 0 0 0,1 0 0 0 0,-1 0-1 0 0,1 0 1 0 0,-1 0 0 0 0,1 0 0 0 0,-1 0 0 0 0,0 0 0 0 0,1 0 0 0 0,-1 0 0 0 0,0 0 0 0 0,0 0 0 0 0,0 1-14 0 0,0 25 773 0 0,-1-15-469 0 0,1-11-173 0 0,0-1 26 0 0,0 0 14 0 0,0 0-7 0 0,0 0-17 0 0,0 0-81 0 0,0 0-23 0 0,0-2 4 0 0,-5-18 254 0 0,2 0 1 0 0,0-1-1 0 0,1 1 1 0 0,2 0-1 0 0,0-1 1 0 0,2-13-302 0 0,-1-13 328 0 0,-2 13-43 0 0,2-35 355 0 0,-1 61-534 0 0,1 1 0 0 0,0 0 0 0 0,1 0 0 0 0,0 0 0 0 0,0 0 0 0 0,0 0 0 0 0,1 0 0 0 0,1 0-106 0 0,5-11 375 0 0,-4 6 61 0 0,1 1 0 0 0,1 0 0 0 0,4-5-436 0 0,-11 16 3 0 0,1-2 84 0 0,0 0 1 0 0,0 0 0 0 0,0 1-1 0 0,0-1 1 0 0,0 1 0 0 0,0-1-1 0 0,1 1 1 0 0,-1 0-1 0 0,1-1 1 0 0,-1 1 0 0 0,1 0-1 0 0,-1 0 1 0 0,1 0 0 0 0,0 0-1 0 0,-1 0 1 0 0,1 1-1 0 0,0-1 1 0 0,0 0 0 0 0,0 1-1 0 0,0-1 1 0 0,0 1 0 0 0,-1 0-1 0 0,1 0 1 0 0,0-1 0 0 0,0 1-1 0 0,2 1-87 0 0,-2-1 66 0 0,1 1 0 0 0,0-1 0 0 0,-1 1 0 0 0,1 0 0 0 0,-1 0 0 0 0,1 0 0 0 0,-1 0 0 0 0,1 1 0 0 0,-1-1 0 0 0,0 1 0 0 0,0-1 0 0 0,1 1-1 0 0,-1 0 1 0 0,0 0 0 0 0,-1 0 0 0 0,1 0 0 0 0,0 0-66 0 0,32 44 110 0 0,-24-32 10 0 0,126 183 70 0 0,-67-107-196 0 0,-65-86-2 0 0,0 0 0 0 0,0-1 0 0 0,1 1 0 0 0,-1-1 1 0 0,1 0-1 0 0,-1 0 0 0 0,1-1 0 0 0,0 1 0 0 0,0-1 1 0 0,1 0 7 0 0,22 11-216 0 0,-27-12 210 0 0,0 0-1 0 0,0-1 0 0 0,0 0 0 0 0,0 1 0 0 0,0-1 0 0 0,0 0 0 0 0,0 1 1 0 0,0-1-1 0 0,0 0 0 0 0,0 0 0 0 0,0 0 0 0 0,0 0 0 0 0,0 0 0 0 0,0 0 0 0 0,0 0 1 0 0,0 0-1 0 0,0 0 0 0 0,0 0 0 0 0,0 0 0 0 0,0-1 0 0 0,0 1 0 0 0,-1 0 1 0 0,1-1-1 0 0,0 1 0 0 0,0-1 0 0 0,0 1 0 0 0,0-1 0 0 0,0 0 0 0 0,-1 1 0 0 0,1-1 1 0 0,0 0-1 0 0,0 1 0 0 0,-1-1 0 0 0,1 0 0 0 0,-1 0 0 0 0,1 0 0 0 0,-1 1 0 0 0,1-1 1 0 0,-1 0-1 0 0,1 0 0 0 0,-1 0 0 0 0,0 0 0 0 0,1 0 0 0 0,-1 0 0 0 0,0 0 1 0 0,0 0 6 0 0,6-7 12 0 0,2-5 17 0 0,5-47 438 0 0,-1-1 0 0 0,1-59-467 0 0,-15 63 255 0 0,0 45-173 0 0,1 0 0 0 0,1 0 0 0 0,0 0 0 0 0,0 0-1 0 0,2-4-81 0 0,0 4 108 0 0,-1-1 0 0 0,-1 1-1 0 0,-1-8-107 0 0,1 9 13 0 0,0-1 0 0 0,1 1 0 0 0,1-11-13 0 0,-1 20 1 0 0,-1 0-1 0 0,0 1 0 0 0,1 0 1 0 0,-1-1-1 0 0,0 1 0 0 0,0-1 1 0 0,0 1-1 0 0,0 0 0 0 0,0-1 1 0 0,0 1-1 0 0,0-1 0 0 0,0 1 1 0 0,0 0-1 0 0,-1-1 0 0 0,1 1 1 0 0,-1 0-1 0 0,1-1 0 0 0,-1 1 1 0 0,1 0-1 0 0,-1 0 0 0 0,0-1 1 0 0,0 0-1 0 0,0 2-2288 0 0,1 0-9177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3.7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0 3808 0 0,'-1'0'45'0'0,"1"0"0"0"0,0 1 0 0 0,-1-1 0 0 0,1 0 0 0 0,0 0 1 0 0,-1 1-1 0 0,1-1 0 0 0,0 0 0 0 0,0 0 0 0 0,-1 1 0 0 0,1-1 0 0 0,0 0 0 0 0,0 1 1 0 0,0-1-1 0 0,-1 0 0 0 0,1 1 0 0 0,0-1 0 0 0,0 1 0 0 0,0-1 0 0 0,0 0 0 0 0,0 1 0 0 0,0-1 1 0 0,0 0-1 0 0,0 1 0 0 0,0-1 0 0 0,0 1 0 0 0,0-1 0 0 0,0 0 0 0 0,0 1 0 0 0,0-1 1 0 0,0 1-46 0 0,6 14 2106 0 0,-1 1-773 0 0,3 47-1139 0 0,-8-46-333 0 0,-4 167-414 0 0,1-148 600 0 0,-2 1 0 0 0,-1-1 0 0 0,-11 35-47 0 0,15-63 48 0 0,1 1 0 0 0,0 0-1 0 0,0 0 1 0 0,0 0 0 0 0,1 0 0 0 0,1 5-48 0 0,0-3 157 0 0,-1-1 0 0 0,-1 1 1 0 0,-1 10-158 0 0,-3 31 768 0 0,5-51-1984 0 0,0-1-4928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4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84 5120 0 0,'5'1'88'0'0,"0"-1"-1"0"0,0 1 1 0 0,0 0 0 0 0,0 1-1 0 0,0-1 1 0 0,0 1 0 0 0,-1 0-1 0 0,1 0 1 0 0,0 0-88 0 0,31 12 715 0 0,-22-12-542 0 0,-1 0-1 0 0,1-1 1 0 0,0-1 0 0 0,0 0 0 0 0,0 0 0 0 0,-1-1-1 0 0,1-1 1 0 0,0-1 0 0 0,-1 0 0 0 0,6-2-173 0 0,55-12 9 0 0,-49 12 111 0 0,0-1 0 0 0,0-1-1 0 0,-1-1 1 0 0,14-7-120 0 0,0 1 282 0 0,-32 13-372 0 0,-1-1 1 0 0,0 0 0 0 0,0 0 0 0 0,0 0-1 0 0,0 0 1 0 0,0-1 0 0 0,0 0 0 0 0,-1 0-1 0 0,1 0 1 0 0,3-4 89 0 0,-7 6-5877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4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5720 0 0,'0'2'43'0'0,"1"1"0"0"0,-1-1 1 0 0,1 1-1 0 0,0-1 0 0 0,0 1 1 0 0,0-1-1 0 0,0 0 0 0 0,0 1 1 0 0,1-1-1 0 0,0 2-43 0 0,9 17 335 0 0,22 100-151 0 0,-27-97-163 0 0,-2 1 1 0 0,0 0-1 0 0,-1 11-21 0 0,3 23 150 0 0,-4-19 42 0 0,-3-33-109 0 0,1 0 1 0 0,0 0 0 0 0,1-1-1 0 0,0 1 1 0 0,0 0-1 0 0,0 0 1 0 0,1-1-1 0 0,0 1-83 0 0,0 0 120 0 0,1 0-1 0 0,-1 1 1 0 0,-1-1-1 0 0,0 0 0 0 0,0 1 1 0 0,0-1-1 0 0,-1 0 1 0 0,0 1-1 0 0,0 3-119 0 0,0-10 16 0 0,-1-1-1 0 0,1 1 1 0 0,0-1 0 0 0,0 1-1 0 0,0-1 1 0 0,1 1 0 0 0,-1 0-1 0 0,0-1 1 0 0,0 1 0 0 0,0-1-1 0 0,0 1 1 0 0,0-1 0 0 0,1 1-1 0 0,-1-1 1 0 0,0 1 0 0 0,0-1-1 0 0,1 1 1 0 0,-1-1 0 0 0,0 0-1 0 0,1 1 1 0 0,-1-1 0 0 0,1 1-1 0 0,-1-1 1 0 0,0 0 0 0 0,1 1-1 0 0,-1-1 1 0 0,1 0-1 0 0,-1 1 1 0 0,1-1 0 0 0,-1 0-1 0 0,1 0 1 0 0,-1 0 0 0 0,1 1-16 0 0,3 2-476 0 0,-4-3-5858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5.1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 29 6824 0 0,'8'10'20'0'0,"-19"-8"294"0"0,10-2-301 0 0,1 1 0 0 0,0-1 0 0 0,0 0-1 0 0,-1 0 1 0 0,1 0 0 0 0,0 1 0 0 0,0-1 0 0 0,0 0-1 0 0,-1 1 1 0 0,1-1 0 0 0,0 0 0 0 0,0 0-1 0 0,0 1 1 0 0,0-1 0 0 0,0 0 0 0 0,-1 1-1 0 0,1-1 1 0 0,0 0 0 0 0,0 1 0 0 0,0-1-1 0 0,0 0 1 0 0,0 1 0 0 0,0-1 0 0 0,0 0 0 0 0,0 1-1 0 0,0-1 1 0 0,0 0 0 0 0,0 1 0 0 0,0-1-1 0 0,1 0 1 0 0,-1 0 0 0 0,0 1-13 0 0,-1 10 122 0 0,-10 8-85 0 0,2-1-1 0 0,0 1 0 0 0,1 1 1 0 0,-4 14-37 0 0,-10 26-11 0 0,16-43-3 0 0,0 1-1 0 0,1 0 1 0 0,1 0 0 0 0,0 0 0 0 0,2 1 0 0 0,0-1 0 0 0,1 1 0 0 0,1 0 0 0 0,0-1-1 0 0,2 4 15 0 0,0-16-1 0 0,1 1 0 0 0,-1 0-1 0 0,1-1 1 0 0,0 0-1 0 0,1 0 1 0 0,-1 0-1 0 0,1 0 1 0 0,1 0-1 0 0,-1-1 1 0 0,1 0 0 0 0,0 0-1 0 0,2 2 2 0 0,29 20 27 0 0,-32-23-24 0 0,1-1 1 0 0,-1 0-1 0 0,1 0 0 0 0,-1 0 1 0 0,1 0-1 0 0,0-1 1 0 0,0 0-1 0 0,0 0 0 0 0,0 0 1 0 0,1 0-1 0 0,-1-1 1 0 0,0 0-1 0 0,1 0 0 0 0,-1-1 1 0 0,1 1-1 0 0,-1-1 1 0 0,1 0-1 0 0,-1-1 0 0 0,1 1 1 0 0,2-2-4 0 0,-1 1 78 0 0,0-1 0 0 0,-1 0 0 0 0,1 0 0 0 0,-1 0 0 0 0,1-1 0 0 0,-1 0 0 0 0,0 0 0 0 0,0-1 0 0 0,0 0 0 0 0,0 0 0 0 0,-1 0 0 0 0,0-1 0 0 0,0 0 0 0 0,0 0 0 0 0,0 0 0 0 0,0-2-78 0 0,0 1 119 0 0,0 0 0 0 0,-1 0 0 0 0,0-1 0 0 0,0 1 0 0 0,-1-1 0 0 0,0 0 0 0 0,0-1 1 0 0,0 1-1 0 0,-1 0 0 0 0,0-1 0 0 0,0 1 0 0 0,0-8-119 0 0,-1 1 143 0 0,0-1 0 0 0,-1 1 0 0 0,-1 0 0 0 0,0 0 0 0 0,-1 0 0 0 0,0 0 0 0 0,-1 0 0 0 0,-1 0 0 0 0,0 1 0 0 0,-1-1 0 0 0,0 1 1 0 0,-1 0-1 0 0,0 1 0 0 0,-3-3-143 0 0,-1-2 179 0 0,0 2 1 0 0,-2-1-1 0 0,1 2 1 0 0,-2-1 0 0 0,0 2-1 0 0,-1-1 1 0 0,0 2-180 0 0,-62-62 959 0 0,70 69-1036 0 0,5 4 2 0 0,0 0-1 0 0,0 0 1 0 0,0 0 0 0 0,0 0 0 0 0,0 1 0 0 0,0-1 0 0 0,0 0 0 0 0,0 0 0 0 0,-1 1-1 0 0,1-1 1 0 0,0 1 0 0 0,0-1 0 0 0,-1 1 0 0 0,1 0 0 0 0,0-1 0 0 0,-1 1-1 0 0,1 0 1 0 0,-1 0 75 0 0,2 0-9450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5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7 573 6824 0 0,'0'23'738'0'0,"0"-16"726"0"0,0-16 936 0 0,-6-198-1154 0 0,6 146-204 0 0,2-10-1042 0 0,0 29 438 0 0,-1 32-286 0 0,1-1 1 0 0,1 1 0 0 0,-1 0 0 0 0,2 0 0 0 0,-1 0 0 0 0,1 0-1 0 0,5-9-151 0 0,5-11 490 0 0,-14 29-470 0 0,0 0 0 0 0,0 0 0 0 0,1 0 1 0 0,-1 0-1 0 0,1 0 0 0 0,-1 0 0 0 0,1 0 0 0 0,-1 1 1 0 0,1-1-1 0 0,-1 0 0 0 0,1 0 0 0 0,-1 0 0 0 0,1 1 1 0 0,0-1-1 0 0,0 0 0 0 0,-1 1 0 0 0,1-1 0 0 0,0 1 1 0 0,0-1-1 0 0,0 1 0 0 0,0-1 0 0 0,0 1 0 0 0,0 0 1 0 0,0-1-1 0 0,-1 1 0 0 0,1 0 0 0 0,0-1 0 0 0,0 1 1 0 0,1 0-22 0 0,0 1 40 0 0,-1-1 0 0 0,1 1 0 0 0,0-1 0 0 0,0 1 0 0 0,-1 0-1 0 0,1 0 1 0 0,0 0 0 0 0,-1 0 0 0 0,1 0 0 0 0,-1 0 0 0 0,1 0 0 0 0,-1 0 0 0 0,1 1 0 0 0,0 0-40 0 0,6 7 85 0 0,-1 0-1 0 0,0 1 0 0 0,-1-1 1 0 0,4 8-85 0 0,17 38 109 0 0,-18-35-39 0 0,0 0 0 0 0,12 16-70 0 0,10 13 120 0 0,-11-16 68 0 0,17 19-188 0 0,-7-7 64 0 0,-24-36-49 0 0,0 0-1 0 0,0 0 0 0 0,1 0 1 0 0,0 0-1 0 0,1-1 0 0 0,-1 0 1 0 0,2-1-1 0 0,-1 0 0 0 0,5 3-14 0 0,6 0 63 0 0,-15-9-44 0 0,-1 1 1 0 0,0 0-1 0 0,1 0 0 0 0,-1 0 1 0 0,0 0-1 0 0,0 0 0 0 0,0 0 1 0 0,-1 1-1 0 0,1-1 0 0 0,1 3-19 0 0,-4-5 7 0 0,1 0-1 0 0,-1 1 1 0 0,0-1-1 0 0,1 0 1 0 0,-1 1-1 0 0,1-1 1 0 0,-1 0-1 0 0,0 1 1 0 0,1-1-1 0 0,-1 0 1 0 0,1 0-1 0 0,-1 1 1 0 0,1-1-1 0 0,-1 0 1 0 0,1 0-1 0 0,-1 0 0 0 0,1 0 1 0 0,-1 0-1 0 0,1 0 1 0 0,-1 0-1 0 0,1 0 1 0 0,-1 0-1 0 0,1 0 1 0 0,-1 0-1 0 0,1 0 1 0 0,-1 0-1 0 0,1 0 1 0 0,-1 0-1 0 0,1-1 1 0 0,-1 1-1 0 0,1 0 1 0 0,-1 0-1 0 0,1 0 0 0 0,-1-1 1 0 0,1 1-1 0 0,-1 0 1 0 0,0-1-1 0 0,1 1 1 0 0,-1 0-1 0 0,0-1 1 0 0,1 1-7 0 0,-1-1 4 0 0,0 1-1 0 0,0-1 1 0 0,0 1 0 0 0,1-1 0 0 0,-1 1-1 0 0,0-1 1 0 0,0 1 0 0 0,0 0 0 0 0,1-1-1 0 0,-1 1 1 0 0,0-1 0 0 0,0 1 0 0 0,1 0-1 0 0,-1-1 1 0 0,0 1 0 0 0,1 0 0 0 0,-1 0-1 0 0,0-1 1 0 0,1 1 0 0 0,-1 0 0 0 0,1 0-1 0 0,-1-1 1 0 0,1 1 0 0 0,-1 0 0 0 0,0 0-1 0 0,1 0 1 0 0,-1 0 0 0 0,1-1-4 0 0,0 1 5 0 0,0 0-1 0 0,-1 0 1 0 0,1-1 0 0 0,0 1 0 0 0,-1 0 0 0 0,1-1 0 0 0,0 1-1 0 0,-1 0 1 0 0,1-1 0 0 0,-1 1 0 0 0,1-1 0 0 0,-1 1 0 0 0,1-1-1 0 0,-1 1 1 0 0,1-1 0 0 0,-1 0 0 0 0,1 1 0 0 0,-1-1-5 0 0,3-13 72 0 0,0-1 0 0 0,-1 1 1 0 0,-1-1-1 0 0,0 1 0 0 0,-1-1 1 0 0,-1 0-1 0 0,-1-6-72 0 0,1 2 12 0 0,-4-37 172 0 0,-8-31-184 0 0,5 41 76 0 0,3 1-1 0 0,0-33-75 0 0,4 62 21 0 0,1 14-15 0 0,-1-1 1 0 0,1 1-1 0 0,0 0 0 0 0,0-1 1 0 0,0 1-1 0 0,0 0 1 0 0,0-1-1 0 0,0 1 0 0 0,1-1 1 0 0,-1 1-1 0 0,1 0 1 0 0,0 0-1 0 0,0-1 0 0 0,-1 1 1 0 0,1 0-1 0 0,1 0 1 0 0,-1 0-1 0 0,0 0 0 0 0,0 0 1 0 0,1 0-1 0 0,-1 0 1 0 0,1 0-1 0 0,1 0-6 0 0,5-8 36 0 0,-8 9-36 0 0,0 1-1 0 0,0-1 1 0 0,1 0 0 0 0,-1 1-1 0 0,0-1 1 0 0,1 1 0 0 0,-1-1-1 0 0,0 1 1 0 0,1 0 0 0 0,-1-1-1 0 0,1 1 1 0 0,-1-1 0 0 0,1 1-1 0 0,-1 0 1 0 0,1-1 0 0 0,-1 1-1 0 0,1 0 1 0 0,-1 0 0 0 0,1-1-1 0 0,0 1 1 0 0,-1 0 0 0 0,1 0-1 0 0,-1 0 1 0 0,1 0-1 0 0,-1-1 1 0 0,1 1 0 0 0,0 0-1 0 0,-1 0 1 0 0,1 0 0 0 0,0 1-1 0 0,-1-1 1 0 0,38-7-87 0 0,-9 1-2848 0 0,-26 6-9018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5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18 8136 0 0,'0'0'81'0'0,"0"0"4"0"0,0 0-3 0 0,0 0-5 0 0,0 0-9 0 0,0 0 0 0 0,0 0-7 0 0,0 0-1 0 0,-21-2 591 0 0,16-1-552 0 0,0 1 0 0 0,0 0 0 0 0,0 0 0 0 0,-1 0 0 0 0,1 1-1 0 0,0 0 1 0 0,-1 0 0 0 0,1 0 0 0 0,-3 1-99 0 0,-53 0 819 0 0,31 1-231 0 0,30-1-566 0 0,-1 0-1 0 0,0 0 0 0 0,0 0 1 0 0,0 0-1 0 0,0 0 0 0 0,0 1 1 0 0,0-1-1 0 0,1 0 1 0 0,-1 1-1 0 0,0-1 0 0 0,0 0 1 0 0,0 1-1 0 0,1-1 0 0 0,-1 1 1 0 0,0-1-1 0 0,1 1 0 0 0,-1 0 1 0 0,0-1-1 0 0,1 1 1 0 0,-1 0-1 0 0,1-1 0 0 0,-1 1 1 0 0,1 0-1 0 0,-1 0 0 0 0,1-1 1 0 0,0 1-1 0 0,-1 0 0 0 0,1 0 1 0 0,0 0-1 0 0,-1 0 1 0 0,1 0-1 0 0,0 0-21 0 0,0 0 31 0 0,-1 0-1 0 0,1 0 1 0 0,0 1-1 0 0,-1-1 1 0 0,0 0 0 0 0,1 0-1 0 0,-1 0 1 0 0,0 0-1 0 0,1 0 1 0 0,-1 0 0 0 0,0 0-1 0 0,0 0 1 0 0,0 0-1 0 0,0 0 1 0 0,0 0 0 0 0,0-1-1 0 0,0 1-30 0 0,-2 1 34 0 0,1-1 1 0 0,-1 1-1 0 0,1 0 0 0 0,0-1 0 0 0,0 1 0 0 0,0 0 0 0 0,0 0 1 0 0,0 0-1 0 0,0 1 0 0 0,0-1 0 0 0,1 0 0 0 0,-1 1 0 0 0,1-1 1 0 0,0 1-1 0 0,0 0 0 0 0,-1-1 0 0 0,2 1 0 0 0,-1 0 1 0 0,0 1-35 0 0,-8 19 230 0 0,7-20-217 0 0,1 1 0 0 0,0-1-1 0 0,0 1 1 0 0,1 0 0 0 0,-1 0 0 0 0,1-1-1 0 0,0 1 1 0 0,0 0-13 0 0,-3 21 85 0 0,1-12-39 0 0,0 1 1 0 0,1-1-1 0 0,1 10-46 0 0,-5 37 69 0 0,1-26-37 0 0,1-1 0 0 0,1 1 1 0 0,4 29-33 0 0,-1-6 31 0 0,0-52-25 0 0,0 0-1 0 0,1 0 1 0 0,-1 0-1 0 0,1 0 1 0 0,1 0 0 0 0,-1 0-1 0 0,1-1 1 0 0,-1 1 0 0 0,1-1-1 0 0,1 0 1 0 0,-1 0 0 0 0,1 0-1 0 0,-1 0 1 0 0,1 0 0 0 0,0-1-1 0 0,0 0 1 0 0,1 1-6 0 0,-3-3 5 0 0,0 1 1 0 0,0 0-1 0 0,0 0 0 0 0,0 0 1 0 0,0 0-1 0 0,0 0 0 0 0,-1 0 1 0 0,1 0-1 0 0,-1 1 0 0 0,2 2-5 0 0,-2-3 4 0 0,0-1-1 0 0,0 1 1 0 0,0 0-1 0 0,0 0 1 0 0,0 0-1 0 0,1-1 1 0 0,-1 1-1 0 0,1 0 1 0 0,-1-1-1 0 0,1 0 1 0 0,-1 1-1 0 0,1-1 1 0 0,0 0-1 0 0,0 0 1 0 0,0 0-1 0 0,0 0 1 0 0,-1 0-1 0 0,1 0 1 0 0,2 0-4 0 0,4 2 9 0 0,0-1 0 0 0,1 1 0 0 0,-1-2 0 0 0,0 1-1 0 0,1-1 1 0 0,0-1 0 0 0,-1 1 0 0 0,1-2 0 0 0,-1 1 0 0 0,1-1 0 0 0,-1 0 0 0 0,1-1 0 0 0,-1 0 0 0 0,0 0 0 0 0,1-1 0 0 0,-1 0-9 0 0,11-3-1818 0 0,-17 6-7340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4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1 382 6224 0 0,'3'-2'178'0'0,"0"0"0"0"0,-1 0 0 0 0,1-1 1 0 0,0 1-1 0 0,0-1 0 0 0,-1 1 0 0 0,0-1 0 0 0,1 0 0 0 0,-1 0 1 0 0,0 0-1 0 0,0 0 0 0 0,1-2-178 0 0,16-23 767 0 0,-10 16-572 0 0,-1-1 0 0 0,-1 0 0 0 0,0 0 1 0 0,-1-1-1 0 0,0 0 0 0 0,-1 0 0 0 0,-1 0 0 0 0,1-5-195 0 0,0 3 190 0 0,11-43 616 0 0,-12 39-412 0 0,2-1 1 0 0,0 1-1 0 0,1 0 1 0 0,3-3-395 0 0,-10 22 48 0 0,1 0 1 0 0,-1 1 0 0 0,1-1-1 0 0,-1 0 1 0 0,1 0 0 0 0,0 1-1 0 0,-1-1 1 0 0,1 0 0 0 0,0 1-1 0 0,0-1 1 0 0,-1 0 0 0 0,1 1-1 0 0,0-1 1 0 0,0 1 0 0 0,0 0-1 0 0,0-1 1 0 0,0 1 0 0 0,0 0-1 0 0,0-1 1 0 0,0 1 0 0 0,0 0-1 0 0,-1 0 1 0 0,1 0 0 0 0,0 0-1 0 0,0 0 1 0 0,1 0-49 0 0,-2 0 213 0 0,0 0-163 0 0,0 0-42 0 0,0 0 0 0 0,0 0 1 0 0,11 0 47 0 0,-8 1-51 0 0,0 0 0 0 0,0 0 1 0 0,0 0-1 0 0,-1 0 0 0 0,1 1 0 0 0,0-1 1 0 0,-1 1-1 0 0,1 0 0 0 0,-1 0 1 0 0,1 0-1 0 0,-1 0 0 0 0,1 1-5 0 0,28 31 241 0 0,-25-27-116 0 0,3 5-32 0 0,-1 0 0 0 0,0 1 0 0 0,4 8-93 0 0,18 27 204 0 0,-28-45-188 0 0,0 0 1 0 0,0 1-1 0 0,-1-1 1 0 0,0 0-1 0 0,1 1 1 0 0,-1-1-1 0 0,0 1 1 0 0,-1-1-1 0 0,1 1 1 0 0,0-1-1 0 0,-1 3-16 0 0,0-1 6 0 0,1-1 1 0 0,0 1-1 0 0,0 0 0 0 0,0-1 0 0 0,1 1 0 0 0,-1-1 0 0 0,2 3-6 0 0,1 0 7 0 0,0 0 0 0 0,-1 0 0 0 0,0 0 0 0 0,0 1 0 0 0,-1-1 0 0 0,0 1 0 0 0,0 0 0 0 0,0 1-7 0 0,-1-4 3 0 0,0 0 0 0 0,0 0 1 0 0,1-1-1 0 0,0 1 0 0 0,0 0 1 0 0,0 0-4 0 0,0-1-11 0 0,0 0 0 0 0,0 1-1 0 0,0-1 1 0 0,-1 0 0 0 0,0 1 0 0 0,0-1 0 0 0,0 1 0 0 0,0 0 0 0 0,-1 0 11 0 0,0 18-2379 0 0,0-23-7347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6.1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1 153 10152 0 0,'2'0'68'0'0,"-1"-1"1"0"0,1 0 0 0 0,0 1 0 0 0,0-1-1 0 0,0 0 1 0 0,-1 0 0 0 0,1 0-1 0 0,0 0 1 0 0,-1 0 0 0 0,1 0 0 0 0,-1 0-1 0 0,1-1 1 0 0,-1 1 0 0 0,0 0-1 0 0,1-1 1 0 0,-1 1 0 0 0,0-1 0 0 0,1-1-69 0 0,-1 1 59 0 0,1 0 1 0 0,0 0-1 0 0,0 0 1 0 0,0 0-1 0 0,0 0 1 0 0,0 0-1 0 0,0 1 1 0 0,0-1-1 0 0,0 1 1 0 0,2-1-60 0 0,5-3 40 0 0,1 1 0 0 0,-1-1 0 0 0,0-1 0 0 0,0 0 0 0 0,0-1-40 0 0,-2 2 3 0 0,0-1-1 0 0,1 2 0 0 0,0-1 0 0 0,0 1 0 0 0,0 0 0 0 0,1 0 1 0 0,1 0-3 0 0,53-11-1508 0 0,41-6 1508 0 0,-71 16-7644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6.5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73 4616 0 0,'0'0'721'0'0,"-4"-9"4417"0"0,0 2-4661 0 0,-1 3-382 0 0,-1 0 0 0 0,1 1 0 0 0,0 0 0 0 0,-1-1 1 0 0,0 2-1 0 0,0-1 0 0 0,-2 0-95 0 0,-12-6 140 0 0,7 4 28 0 0,-1 1-1 0 0,0 0 0 0 0,0 1 0 0 0,0 1 0 0 0,0 0 1 0 0,-1 1-1 0 0,1 0 0 0 0,-1 2 0 0 0,0-1-167 0 0,10 0 121 0 0,3 1-79 0 0,0 0 0 0 0,-1 0 0 0 0,1 1 1 0 0,0-1-1 0 0,0 0 0 0 0,0 1 1 0 0,0-1-1 0 0,0 1 0 0 0,0 0 0 0 0,1-1 1 0 0,-1 1-1 0 0,0 0 0 0 0,1 0 0 0 0,-1 0 1 0 0,1 1-43 0 0,-5 4 38 0 0,3-2-16 0 0,-1 0 1 0 0,1 1-1 0 0,0-1 1 0 0,0 1 0 0 0,0 0-1 0 0,1-1 1 0 0,0 1 0 0 0,0 0-1 0 0,1 1 1 0 0,-1 2-23 0 0,0 1 33 0 0,1 0 0 0 0,0 1 0 0 0,0-1 1 0 0,1 0-1 0 0,0 0 0 0 0,1 2-33 0 0,1-7 15 0 0,-1 0 1 0 0,1 0 0 0 0,0 0-1 0 0,0 0 1 0 0,1-1 0 0 0,0 1-1 0 0,-1-1 1 0 0,1 1-1 0 0,1-1 1 0 0,-1 0 0 0 0,1 0-1 0 0,-1-1 1 0 0,1 1-1 0 0,2 1-15 0 0,15 16 21 0 0,-13-12-9 0 0,1-1 0 0 0,-1-1 0 0 0,2 1 0 0 0,-1-2 0 0 0,6 4-12 0 0,11 8 28 0 0,-3-3 14 0 0,2-1 1 0 0,19 9-43 0 0,2 0 33 0 0,-36-18-24 0 0,-6-3-2 0 0,0 0 0 0 0,1 0 0 0 0,-1 1-1 0 0,0-1 1 0 0,0 1 0 0 0,-1 0 0 0 0,1 0 0 0 0,-1 0-1 0 0,1 0 1 0 0,-1 1 0 0 0,0 0 0 0 0,0-1 0 0 0,0 2-7 0 0,1 2 0 0 0,-3-6 0 0 0,-1 0 0 0 0,1 0 0 0 0,-1 0 0 0 0,1 0 0 0 0,-1 0 0 0 0,0-1 0 0 0,1 1 0 0 0,-1 0 0 0 0,0 0 0 0 0,0 0 0 0 0,1 0 0 0 0,-1 0 0 0 0,0 0 0 0 0,0 0 0 0 0,0 0 0 0 0,0 0 0 0 0,0 0 0 0 0,0 0 0 0 0,-1 0 1 0 0,1 0-1 0 0,0 0 0 0 0,0 0 0 0 0,-1 0 0 0 0,1 0 0 0 0,-1 0 0 0 0,1 0 0 0 0,-1-1 0 0 0,1 1 0 0 0,-1 0 0 0 0,0 0 0 0 0,1 1-2 0 0,-1-1 1 0 0,1 1 0 0 0,-1-1-1 0 0,0 0 1 0 0,1 1-1 0 0,-1-1 1 0 0,0 0 0 0 0,0 1-1 0 0,0-1 1 0 0,0 0-1 0 0,0 0 1 0 0,-1 0 0 0 0,1 0-1 0 0,0 0 1 0 0,0 0-1 0 0,-1 0 1 0 0,1-1-1 0 0,-1 1 1 0 0,1 0 0 0 0,-1-1-1 0 0,1 1 1 0 0,-2 0 1 0 0,0 0-4 0 0,-23 10-15 0 0,-13 5-15 0 0,-20 5 34 0 0,44-16-8 0 0,-1-2 0 0 0,1 1 0 0 0,-1-2 0 0 0,0 0 0 0 0,-13-1 8 0 0,25-1 20 0 0,0 0 0 0 0,-1 0 0 0 0,1-1 0 0 0,-1 0 0 0 0,1 1 0 0 0,0-1 0 0 0,-1-1 0 0 0,1 1-20 0 0,2 0-107 0 0,1 0-1 0 0,-1 0 1 0 0,0 0 0 0 0,1 0-1 0 0,-1 0 1 0 0,1 0 0 0 0,0 0-1 0 0,-1 0 1 0 0,1-1 0 0 0,0 1 0 0 0,0 0-1 0 0,0-1 1 0 0,0 0 0 0 0,0 1-1 0 0,0-1 1 0 0,0 1 0 0 0,0-1 0 0 0,1 0-1 0 0,-1 0 108 0 0,0 0-9306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6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8032 0 0,'5'0'83'0'0,"-1"0"0"0"0,1 1 1 0 0,0-1-1 0 0,-1 1 0 0 0,1 0 0 0 0,0 0 1 0 0,-1 0-84 0 0,-2 0 41 0 0,0 0-1 0 0,0 0 1 0 0,0 0 0 0 0,0 0 0 0 0,0 0 0 0 0,0 1 0 0 0,-1-1 0 0 0,1 1 0 0 0,0-1-1 0 0,-1 1 1 0 0,0-1 0 0 0,1 1 0 0 0,-1 0 0 0 0,0 0 0 0 0,1 2-41 0 0,8 12 18 0 0,-6-9-16 0 0,0-1 0 0 0,0 0-1 0 0,-1 1 1 0 0,0 0 0 0 0,0 0-1 0 0,-1 0 1 0 0,0 0 0 0 0,0 0-1 0 0,0 0 1 0 0,-1 1 0 0 0,0-1-1 0 0,-1 7-1 0 0,-6 258 1434 0 0,6-265-1359 0 0,-1-1 1 0 0,0 0-1 0 0,0 0 1 0 0,-1 1-1 0 0,1-1 0 0 0,-1 0 1 0 0,-1 0-1 0 0,1-1 1 0 0,-2 4-76 0 0,2-5 29 0 0,0-1 11 0 0,1 1 0 0 0,0-1 0 0 0,0 0 0 0 0,1 1 0 0 0,-1-1 0 0 0,1 0 0 0 0,-1 3-40 0 0,1-3 18 0 0,0 0 0 0 0,0-1 1 0 0,-1 1-1 0 0,1 0 0 0 0,-1-1 1 0 0,0 1-1 0 0,0-1 0 0 0,0 1 0 0 0,0 0 1 0 0,0-1-1 0 0,-1 1-18 0 0,1-1 27 0 0,0 0 0 0 0,-1 0 0 0 0,0 0 0 0 0,1 0 0 0 0,-1 0-1 0 0,0-1 1 0 0,0 1 0 0 0,0 0 0 0 0,0-1 0 0 0,0 0 0 0 0,-2 1-27 0 0,-3 3-1239 0 0,6-4-6579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7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0 135 6824 0 0,'25'-2'296'0'0,"0"-1"0"0"0,-1 0 0 0 0,1-2 0 0 0,-1-1 0 0 0,0-1-296 0 0,60-13 450 0 0,223-39 284 0 0,-275 55-535 0 0,0 2 0 0 0,0 1 0 0 0,12 1-199 0 0,-15 1-233 0 0,0-1 0 0 0,-1-2 0 0 0,1-1 0 0 0,21-5 233 0 0,-5-2-6537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7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65 5624 0 0,'-3'2'318'0'0,"0"1"1"0"0,1 0-1 0 0,0 1 1 0 0,0-1-1 0 0,0 0 1 0 0,0 1-1 0 0,0-1 1 0 0,1 1 0 0 0,-1-1-1 0 0,0 4-318 0 0,-10 96 343 0 0,4 0-1 0 0,5 80-342 0 0,1-120-47 0 0,0-42 34 0 0,2 0 0 0 0,0 1 0 0 0,1-1-1 0 0,4 19 14 0 0,12 43 92 0 0,-14-70 34 0 0,0 0-1 0 0,-1 0 0 0 0,-1 0 1 0 0,0 2-126 0 0,-1-14 86 0 0,0-1 18 0 0,0 0 12 0 0,0 0-1 0 0,0 0 6 0 0,0 0 11 0 0,0 0-1 0 0,0-4 4 0 0,-6-339 377 0 0,5 287-512 0 0,0 21 0 0 0,1 0 0 0 0,2 1 0 0 0,4-19 0 0 0,0-3-205 0 0,-4 32-51 0 0,1 0-1 0 0,1 0 0 0 0,1 1 257 0 0,-3 16-41 0 0,-1 1 1 0 0,2 0-1 0 0,-1 0 0 0 0,1 0 1 0 0,-1 0-1 0 0,2 1 0 0 0,-1-1 0 0 0,0 1 1 0 0,1 0-1 0 0,0 0 0 0 0,1 0 0 0 0,-1 0 1 0 0,2-1 40 0 0,0 2-51 0 0,0-1 1 0 0,0 1-1 0 0,0 0 1 0 0,1 0 0 0 0,-1 1-1 0 0,1 0 1 0 0,0 0-1 0 0,0 0 1 0 0,0 1 0 0 0,0 0-1 0 0,1 1 1 0 0,-1 0-1 0 0,0 0 1 0 0,1 0 0 0 0,-1 1-1 0 0,1 0 1 0 0,-1 0-1 0 0,0 1 1 0 0,1 0 0 0 0,-1 0-1 0 0,0 1 1 0 0,1 0-1 0 0,-1 0 1 0 0,0 1-1 0 0,-1 0 1 0 0,2 0 50 0 0,-6-1-2 0 0,1 0 0 0 0,-1 0 0 0 0,0 0 0 0 0,0 0 0 0 0,0 0-1 0 0,0 1 1 0 0,0-1 0 0 0,0 1 0 0 0,-1-1 0 0 0,1 1 0 0 0,-1 0 0 0 0,1 2 2 0 0,9 15-3 0 0,-7-14-1 0 0,0-1 0 0 0,0 1 0 0 0,-1 1 0 0 0,0-1 0 0 0,-1 0 0 0 0,1 1 0 0 0,-1 0 0 0 0,0-1 0 0 0,-1 1 0 0 0,0 0 0 0 0,0 0 0 0 0,0 0 0 0 0,-1 0 0 0 0,0 0 0 0 0,0 0 0 0 0,-1 0 0 0 0,0-1 0 0 0,0 1 0 0 0,-1 2 4 0 0,-3 11 3 0 0,-2-1 0 0 0,0 0 0 0 0,-1 0 0 0 0,-1 0 0 0 0,-10 14-3 0 0,11-23 70 0 0,1 0-1 0 0,-2 0 1 0 0,0-1 0 0 0,0-1 0 0 0,0 1 0 0 0,-1-2 0 0 0,0 1 0 0 0,-1-1 0 0 0,1-1-1 0 0,-5 2-69 0 0,-4 1 385 0 0,0 0 0 0 0,-1-1 1 0 0,-12 3-386 0 0,28-10 83 0 0,-17 0-959 0 0,20-1-5977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8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 21 4512 0 0,'-2'1'279'0'0,"0"0"1"0"0,1 0-1 0 0,-1 0 0 0 0,1 1 1 0 0,-1-1-1 0 0,1 1 0 0 0,0-1 1 0 0,-1 1-1 0 0,1-1 0 0 0,-1 2-279 0 0,-12 14 529 0 0,6-9-444 0 0,1 1-1 0 0,0-1 1 0 0,-6 10-85 0 0,-3 4 0 0 0,9-13 0 0 0,2 1-1 0 0,-1 0 1 0 0,1 0 0 0 0,0 0 0 0 0,1 0 0 0 0,1 1 0 0 0,-1-1 0 0 0,2 1-1 0 0,-1 1 1 0 0,-4 26-42 0 0,-1 37 42 0 0,5-47-23 0 0,0-9-20 0 0,2 0 0 0 0,0 0 1 0 0,1 0-1 0 0,1 3 43 0 0,0-16-7 0 0,-1-1 0 0 0,2 1 0 0 0,-1-1 0 0 0,0 1-1 0 0,1-1 1 0 0,0 0 0 0 0,0 0 0 0 0,1 0 0 0 0,-1 0 0 0 0,1 0 0 0 0,0 0-1 0 0,0-1 1 0 0,1 0 0 0 0,-1 1 0 0 0,1-1 0 0 0,2 1 7 0 0,2 2 19 0 0,-1-1 0 0 0,1-1 0 0 0,0 0 0 0 0,0 0 0 0 0,1 0 0 0 0,-1-1 0 0 0,1 0 0 0 0,1-1-19 0 0,-7-2 36 0 0,-1-1 1 0 0,1 0-1 0 0,-1 0 1 0 0,1 0-1 0 0,0 0 1 0 0,-1-1 0 0 0,1 1-1 0 0,-1-1 1 0 0,1 1-1 0 0,-1-1 1 0 0,0 0-1 0 0,1 0 1 0 0,-1 0-1 0 0,0 0 1 0 0,0-1-1 0 0,1 1 1 0 0,-1 0 0 0 0,0-1-1 0 0,0 0 1 0 0,0 1-1 0 0,-1-1 1 0 0,2-1-37 0 0,5-6 208 0 0,-1-1 0 0 0,1 1-1 0 0,-2-1 1 0 0,2-4-208 0 0,0 1 122 0 0,0 1-1 0 0,-1-1 1 0 0,-1 0-1 0 0,0 0 0 0 0,-1 0 1 0 0,0-1-1 0 0,-1 0 0 0 0,0 0 1 0 0,-1 0-1 0 0,-1 0 0 0 0,-1 0 1 0 0,0-1-1 0 0,0 1 0 0 0,-1-1 1 0 0,-1 1-1 0 0,-2-10-121 0 0,0 6 113 0 0,-2-24 736 0 0,-11-35-849 0 0,13 65 131 0 0,0 0-1 0 0,-2 1 1 0 0,1-1-1 0 0,-1 1 1 0 0,-1 0-1 0 0,0 0 1 0 0,0 1 0 0 0,-7-8-131 0 0,-12-7 413 0 0,24 24-360 0 0,1 1-88 0 0,0 0 0 0 0,0 0 0 0 0,0 0 0 0 0,0 0 0 0 0,0-1 1 0 0,0 1-1 0 0,0 0 0 0 0,0 0 0 0 0,0 0 0 0 0,0 0 0 0 0,0 0 0 0 0,0 0 0 0 0,0-1 0 0 0,0 1 0 0 0,0 0 0 0 0,0 0 0 0 0,0 0 0 0 0,0 0 0 0 0,0 0 0 0 0,0 0 0 0 0,0-1 0 0 0,0 1 0 0 0,0 0 0 0 0,-1 0 1 0 0,1 0-1 0 0,0 0 0 0 0,0 0 0 0 0,0 0 0 0 0,0 0 0 0 0,0 0 0 0 0,0 0 0 0 0,0-1 0 0 0,-1 1 0 0 0,1 0 0 0 0,0 0 0 0 0,0 0 0 0 0,0 0 0 0 0,0 0 0 0 0,0 0 0 0 0,0 0 0 0 0,-1 0 0 0 0,1 0 0 0 0,0 0 0 0 0,0 0 1 0 0,0 0-1 0 0,0 0 0 0 0,0 0 35 0 0,-1 0-8792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8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 8240 0 0,'0'0'0'0'0,"0"1"8"0"0,0-1 0 0 0,0 0 0 0 0,-1 1-1 0 0,1-1 1 0 0,0 0 0 0 0,0 1 0 0 0,0-1 0 0 0,0 0 0 0 0,0 1-1 0 0,0-1 1 0 0,0 0 0 0 0,0 1 0 0 0,0-1 0 0 0,0 0 0 0 0,0 1-1 0 0,0-1 1 0 0,0 0 0 0 0,0 1 0 0 0,0-1 0 0 0,0 0-1 0 0,1 1 1 0 0,-1-1 0 0 0,0 0 0 0 0,0 1 0 0 0,0-1 0 0 0,0 0-1 0 0,1 0 1 0 0,-1 1 0 0 0,0-1 0 0 0,0 0 0 0 0,1 0 0 0 0,-1 1-1 0 0,0-1 1 0 0,1 0 0 0 0,-1 0 0 0 0,0 0 0 0 0,0 1-1 0 0,1-1 1 0 0,-1 0 0 0 0,0 0 0 0 0,1 0 0 0 0,-1 0 0 0 0,0 0-1 0 0,1 0 1 0 0,-1 0 0 0 0,0 0 0 0 0,1 0 0 0 0,-1 0-1 0 0,0 0 1 0 0,1 0 0 0 0,-1 0 0 0 0,1 0 0 0 0,-1 0 0 0 0,0 0-1 0 0,1 0-7 0 0,0 3 41 0 0,-1 0-1 0 0,1 0 0 0 0,0 0 0 0 0,-1-1 0 0 0,0 1 0 0 0,0 0 0 0 0,0 0 0 0 0,0 0 0 0 0,0 0 1 0 0,0 1-41 0 0,-1 0 24 0 0,0 71 70 0 0,-5-1 0 0 0,-2 0 0 0 0,-4 5-94 0 0,-2 51 640 0 0,10-100-102 0 0,1 1 0 0 0,1 29-538 0 0,3-55 84 0 0,-1 0-1 0 0,1 0 1 0 0,0-1-1 0 0,0 1 1 0 0,1 0-1 0 0,0 0 1 0 0,-1-1-1 0 0,1 1 1 0 0,1-1-1 0 0,-1 0 0 0 0,1 0 1 0 0,0 0-1 0 0,0 0 1 0 0,3 4-84 0 0,-6-8 31 0 0,1 1-15 0 0,-1 0-1 0 0,1 0 0 0 0,0 0 1 0 0,-1 0-1 0 0,1 0 1 0 0,0 0-1 0 0,-1 0 0 0 0,1 0 1 0 0,0-1-1 0 0,0 1 0 0 0,0 0 1 0 0,-1 0-1 0 0,1-1 1 0 0,0 1-1 0 0,0-1 0 0 0,0 1 1 0 0,0-1-1 0 0,0 1 0 0 0,0-1 1 0 0,1 0-1 0 0,-1 1 0 0 0,0-1 1 0 0,0 0-1 0 0,0 0 1 0 0,0 0-1 0 0,0 0 0 0 0,0 0 1 0 0,0 0-1 0 0,0 0 0 0 0,1 0 1 0 0,-1 0-1 0 0,0-1 1 0 0,0 1-1 0 0,0-1-15 0 0,58-14 608 0 0,-47 11-578 0 0,0-1 1 0 0,0 0-1 0 0,0-1 0 0 0,-1 0 1 0 0,0-1-1 0 0,0 0 0 0 0,-1-1 1 0 0,6-5-31 0 0,8-5 82 0 0,-20 15-39 0 0,-1 0 0 0 0,1-1-1 0 0,-1 0 1 0 0,1 1 0 0 0,-1-1-1 0 0,1-3-42 0 0,9-9-1841 0 0,-11 14-6852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9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 6328 0 0,'9'-7'702'0'0,"-8"6"-667"0"0,-1 1-1 0 0,1 0 1 0 0,-1 0 0 0 0,0 0-1 0 0,1 0 1 0 0,-1 0-1 0 0,0 0 1 0 0,0-1-1 0 0,1 1 1 0 0,-1 0 0 0 0,0 0-1 0 0,1 0 1 0 0,-1-1-1 0 0,0 1 1 0 0,0 0 0 0 0,1 0-1 0 0,-1-1 1 0 0,0 1-1 0 0,0 0 1 0 0,0-1-1 0 0,1 1 1 0 0,-1 0 0 0 0,0 0-1 0 0,0-1 1 0 0,0 1-1 0 0,0 0 1 0 0,0-1-1 0 0,0 1 1 0 0,0 0 0 0 0,0-1-1 0 0,0 1 1 0 0,0-1-1 0 0,0 1 1 0 0,0 0 0 0 0,0-1-1 0 0,0 1 1 0 0,0 0-1 0 0,0-1 1 0 0,0 1-1 0 0,0 0 1 0 0,0-1 0 0 0,0 1-1 0 0,-1 0 1 0 0,1-1-35 0 0,19-12 2076 0 0,-17 14-2054 0 0,0-1 0 0 0,0 1 0 0 0,-1-1 0 0 0,1 1 0 0 0,0-1 0 0 0,-1 1 0 0 0,1 0 0 0 0,0 0 0 0 0,-1 0 0 0 0,1 0 0 0 0,-1 0 0 0 0,1 0 0 0 0,-1 1 0 0 0,0-1 1 0 0,1 0-1 0 0,-1 1 0 0 0,0-1 0 0 0,0 1 0 0 0,0-1 0 0 0,0 1 0 0 0,0 0 0 0 0,0 0-22 0 0,17 42 144 0 0,-16-40-121 0 0,6 26 53 0 0,0 0 1 0 0,-3 0 0 0 0,0 1-1 0 0,-2 1-76 0 0,6 35 90 0 0,-8-57-35 0 0,0 1 1 0 0,-1 0 0 0 0,0-1 0 0 0,-1 1-56 0 0,1 31 217 0 0,-2-16-127 0 0,1-24-75 0 0,1 0 0 0 0,-1 0 0 0 0,1 0 0 0 0,0 0 0 0 0,0 1-1 0 0,0-1 1 0 0,0 0 0 0 0,0 0 0 0 0,0 0 0 0 0,1 0-1 0 0,-1 0 1 0 0,1 0 0 0 0,-1 0 0 0 0,1 0 0 0 0,0 0-1 0 0,0 0 1 0 0,0 1-15 0 0,1 1 47 0 0,-1 0 0 0 0,1 1 0 0 0,-1-1 0 0 0,0 0 0 0 0,-1 1 0 0 0,1-1 0 0 0,-1 0 0 0 0,0 1 1 0 0,0-1-1 0 0,0 0 0 0 0,-1 2-47 0 0,1 8 118 0 0,0-13-43 0 0,0-1-8 0 0,0 0-46 0 0,0 0-6 0 0,0 0 2 0 0,0 0-1664 0 0,0 0-6675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9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7432 0 0,'1'1'136'0'0,"1"-1"0"0"0,0 1 0 0 0,0-1 0 0 0,-1 1 0 0 0,1 0 1 0 0,-1-1-1 0 0,1 1 0 0 0,-1 0 0 0 0,1 0 0 0 0,-1 0 0 0 0,1 0 0 0 0,-1 0 0 0 0,0 0 1 0 0,0 1-1 0 0,1-1 0 0 0,-1 0 0 0 0,0 1 0 0 0,0-1 0 0 0,0 1 0 0 0,0-1 1 0 0,-1 1-1 0 0,1-1 0 0 0,0 1 0 0 0,-1 0 0 0 0,1-1 0 0 0,-1 1 0 0 0,1 0 0 0 0,-1 0 1 0 0,0-1-1 0 0,0 1-136 0 0,2 9 14 0 0,0 0 1 0 0,-1-1 0 0 0,0 1-1 0 0,-1 4-14 0 0,-8 187-176 0 0,4-140 84 0 0,3-46 217 0 0,1 0 0 0 0,0 0 1 0 0,1 0-1 0 0,1-1 0 0 0,3 13-125 0 0,-4-21 96 0 0,0 0 1 0 0,-1 0 0 0 0,0 0 0 0 0,0 0 0 0 0,-1 2-97 0 0,1 9 374 0 0,0-17-299 0 0,0-1-11 0 0,0 0-1675 0 0,0 0-6483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29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5120 0 0,'17'-2'754'0'0,"-1"0"1"0"0,1-1-1 0 0,-1-1 1 0 0,15-6-755 0 0,-16 6 130 0 0,25-12 51 0 0,14-3 20 0 0,3 4-82 0 0,-15 2-60 0 0,27-2-59 0 0,-26 4 252 0 0,-35 8-170 0 0,1 1-1 0 0,-1 0 0 0 0,1 0 0 0 0,0 1 0 0 0,8 0-81 0 0,38-7 328 0 0,-26 4-1561 0 0,-24 3-4900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4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98 5224 0 0,'2'0'224'0'0,"0"1"0"0"0,-1-1 0 0 0,1 0 0 0 0,-1 1 0 0 0,1-1 0 0 0,0 0 0 0 0,-1 0 0 0 0,1 0 0 0 0,0 0 0 0 0,0 0-1 0 0,-1-1 1 0 0,1 1 0 0 0,-1 0 0 0 0,1-1 0 0 0,0 1 0 0 0,0-1-224 0 0,36-8-94 0 0,14-6 100 0 0,0 0-309 0 0,32-13 303 0 0,-7 1-1282 0 0,-70 25-3828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0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5920 0 0,'1'13'267'0'0,"0"1"-1"0"0,1-1 1 0 0,1 0 0 0 0,0 0 0 0 0,2 3-267 0 0,-1-4 291 0 0,-1 1 0 0 0,-1 0 1 0 0,1 1-1 0 0,-2-1 0 0 0,0 3-291 0 0,-1 37 279 0 0,2 0 0 0 0,3 0-1 0 0,2 0 1 0 0,2-1 0 0 0,8 20-279 0 0,-11-55 302 0 0,-5-14-194 0 0,1 1 1 0 0,-1-1-1 0 0,0 0 1 0 0,0 1-1 0 0,0-1 0 0 0,-1 1 1 0 0,1-1-1 0 0,-1 1-108 0 0,0-2-34 0 0,0-1 0 0 0,1 0 0 0 0,-1 0 0 0 0,1 1 0 0 0,-1-1 0 0 0,1 0 0 0 0,-1 0 0 0 0,1 0 0 0 0,0 0 0 0 0,0 0 0 0 0,0 0 0 0 0,-1 0 0 0 0,1 0 0 0 0,0 0 1 0 0,0 0-1 0 0,0 0 0 0 0,0 0 0 0 0,0-1 0 0 0,2 2 34 0 0,-3-3-7588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0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208 42 7736 0 0,'9'-14'655'0'0,"-9"14"-608"0"0,1-1-1 0 0,-1 1 0 0 0,1-1 0 0 0,-1 1 1 0 0,0-1-1 0 0,1 1 0 0 0,-1-1 0 0 0,1 1 1 0 0,-1-1-1 0 0,0 0 0 0 0,0 1 0 0 0,1-1 1 0 0,-1 0-1 0 0,0 1 0 0 0,0-1 1 0 0,0 0-1 0 0,0 1 0 0 0,0-1 0 0 0,0 0 1 0 0,0 1-1 0 0,0-1 0 0 0,0 0 0 0 0,0 1 1 0 0,0-1-1 0 0,0 0 0 0 0,0 1 0 0 0,0-1 1 0 0,-1 0-1 0 0,1 1-46 0 0,0-1 47 0 0,0 1-1 0 0,0-1 1 0 0,0 1-1 0 0,-1-1 1 0 0,1 1-1 0 0,0-1 1 0 0,0 1-1 0 0,-1 0 1 0 0,1-1-1 0 0,0 1 1 0 0,0-1-1 0 0,-1 1 1 0 0,1 0-1 0 0,0-1 1 0 0,-1 1-1 0 0,1 0 1 0 0,-1-1 0 0 0,1 1-1 0 0,0 0 1 0 0,-1 0-1 0 0,1 0 1 0 0,-1-1-1 0 0,1 1 1 0 0,-1 0-1 0 0,1 0 1 0 0,0 0-1 0 0,-1 0 1 0 0,1 0-1 0 0,-1 0 1 0 0,1 0-1 0 0,-1 0 1 0 0,1 0-1 0 0,-1 0-46 0 0,-20 6 503 0 0,-19 20-112 0 0,31-20-320 0 0,1 1-1 0 0,-1 1 0 0 0,1-1 1 0 0,1 1-1 0 0,-1 1 1 0 0,2-1-1 0 0,-1 1 0 0 0,1 1 1 0 0,0-1-1 0 0,1 1 0 0 0,0 0 1 0 0,0 0-1 0 0,1 0 1 0 0,0 3-71 0 0,-15 40 165 0 0,14-41-114 0 0,1 0-1 0 0,0-1 1 0 0,0 2 0 0 0,1-1-1 0 0,1 0 1 0 0,0 1 0 0 0,0 9-51 0 0,-1 23 69 0 0,2-31-48 0 0,0-1 1 0 0,0 0-1 0 0,2 0 0 0 0,0 5-21 0 0,3 7 54 0 0,0 0 1 0 0,2-1-1 0 0,6 15-54 0 0,-5-15 16 0 0,-6-19-9 0 0,1 0-1 0 0,-1 0 0 0 0,1 0 0 0 0,0 0 0 0 0,0-1 0 0 0,1 1 1 0 0,-1-1-1 0 0,1 1 0 0 0,3 3-6 0 0,-5-7 2 0 0,4 5 20 0 0,1 1 0 0 0,0-1 0 0 0,0 0 0 0 0,1 0 0 0 0,0 0 1 0 0,2 0-23 0 0,-5-3 17 0 0,0-2 1 0 0,0 1-1 0 0,0 0 1 0 0,0-1-1 0 0,0 0 1 0 0,1 0-1 0 0,-1 0 0 0 0,0 0 1 0 0,1-1-1 0 0,-1 0 1 0 0,0 0-1 0 0,1 0 1 0 0,-1 0-1 0 0,0 0 1 0 0,1-1-1 0 0,-1 0 1 0 0,0 0-1 0 0,0 0 1 0 0,0-1-1 0 0,0 1 1 0 0,1-2-18 0 0,13-5 57 0 0,0-1 1 0 0,-1-1 0 0 0,0-1-1 0 0,3-3-57 0 0,10-7 20 0 0,-12 9-633 0 0,0-1-1 0 0,0-1 1 0 0,3-4 613 0 0,-17 14-9265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0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7232 0 0,'1'0'25'0'0,"0"0"0"0"0,-1 0 0 0 0,1 0 0 0 0,-1 1 1 0 0,1-1-1 0 0,0 0 0 0 0,-1 1 0 0 0,1-1 0 0 0,-1 0 0 0 0,1 1 1 0 0,0-1-1 0 0,-1 1 0 0 0,1-1 0 0 0,-1 1 0 0 0,1-1 0 0 0,-1 1 0 0 0,0-1 1 0 0,1 1-1 0 0,-1-1 0 0 0,0 1 0 0 0,1-1 0 0 0,-1 1 0 0 0,0 0 1 0 0,1-1-1 0 0,-1 1 0 0 0,0 0 0 0 0,0-1 0 0 0,0 1 0 0 0,0 0 1 0 0,0-1-1 0 0,0 1 0 0 0,0 0 0 0 0,0 0-25 0 0,0 30 1245 0 0,0-21-1048 0 0,0 5-191 0 0,2 0 0 0 0,0 0-1 0 0,2 6-5 0 0,-1-6 5 0 0,-1 0 0 0 0,0 1 0 0 0,-1 7-5 0 0,1 29 594 0 0,9 46-594 0 0,-1-8 380 0 0,5-15 416 0 0,-14-65-630 0 0,1 0 0 0 0,1-1 0 0 0,0 1 0 0 0,0-1 0 0 0,3 5-166 0 0,-4-10 56 0 0,0 1 0 0 0,-1-1 0 0 0,0 1 0 0 0,1-1 0 0 0,-2 1 0 0 0,1-1 0 0 0,0 1 0 0 0,-1 4-56 0 0,0-9-27 0 0,1 1 1 0 0,-1 0-1 0 0,0 0 1 0 0,0 0-1 0 0,1 0 1 0 0,-1-1-1 0 0,1 1 1 0 0,-1 0-1 0 0,1-1 1 0 0,-1 1-1 0 0,1 0 1 0 0,-1-1 0 0 0,1 1-1 0 0,0 0 1 0 0,-1-1-1 0 0,1 1 1 0 0,0-1-1 0 0,-1 1 1 0 0,1-1-1 0 0,0 1 1 0 0,0-1-1 0 0,-1 0 1 0 0,1 0-1 0 0,0 1 1 0 0,0-1 0 0 0,0 0-1 0 0,0 0 1 0 0,0 0-1 0 0,-1 0 1 0 0,1 1-1 0 0,0-1 1 0 0,0-1-1 0 0,0 1 1 0 0,0 0-1 0 0,0 0 1 0 0,-1 0-1 0 0,1 0 1 0 0,0-1-1 0 0,0 1 1 0 0,0 0 26 0 0,0-1-8237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1.2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1 542 7632 0 0,'2'0'82'0'0,"1"-1"1"0"0,0 1 0 0 0,-1 0-1 0 0,1-1 1 0 0,-1 0-1 0 0,1 0 1 0 0,-1 0 0 0 0,1 0-1 0 0,-1 0 1 0 0,0 0-1 0 0,1 0 1 0 0,-1-1 0 0 0,0 1-1 0 0,0-1 1 0 0,0 0-1 0 0,0 0 1 0 0,0 1 0 0 0,0-1-1 0 0,-1-1 1 0 0,1 1-1 0 0,-1 0 1 0 0,1-1-83 0 0,5-8 685 0 0,-1-1-1 0 0,0 1 1 0 0,-1-1-1 0 0,0-4-684 0 0,5-9 446 0 0,57-114 698 0 0,-46 91-507 0 0,2 1 0 0 0,2 0 0 0 0,1 2 0 0 0,14-13-637 0 0,-38 54 54 0 0,1-1 0 0 0,1 1 0 0 0,-1 1 0 0 0,0-1 0 0 0,1 0 1 0 0,0 1-1 0 0,1-1-54 0 0,-3 3 29 0 0,0 0 1 0 0,0 0-1 0 0,0 0 1 0 0,0 0-1 0 0,0 0 1 0 0,0 0 0 0 0,0 1-1 0 0,1-1 1 0 0,-1 1-1 0 0,0 0 1 0 0,0 0-1 0 0,1 0 1 0 0,-1 0-1 0 0,0 0 1 0 0,0 0 0 0 0,0 0-1 0 0,3 1-29 0 0,-3-1 6 0 0,0 1-1 0 0,0-1 1 0 0,0 1-1 0 0,0-1 1 0 0,0 1-1 0 0,0-1 1 0 0,0 1-1 0 0,0 0 1 0 0,-1 0-1 0 0,1 0 1 0 0,0 0-1 0 0,0 1 1 0 0,-1-1-1 0 0,1 0 0 0 0,-1 1 1 0 0,1-1-1 0 0,-1 1-5 0 0,6 6-16 0 0,0 1-1 0 0,-1 0 1 0 0,0 1-1 0 0,-1-1 0 0 0,0 1 1 0 0,0 0-1 0 0,-1 0 0 0 0,-1 1 1 0 0,1-1-1 0 0,-1 4 17 0 0,11 28-52 0 0,11 32-228 0 0,9 50 280 0 0,-28-103-72 0 0,1 1 0 0 0,7 15 72 0 0,25 40 144 0 0,-33-65 32 0 0,-1 1-1 0 0,-1 1 1 0 0,0-1 0 0 0,-1 1 0 0 0,-1-1 0 0 0,0 1-1 0 0,1 13-175 0 0,-3-26 10 0 0,0-1 0 0 0,0 0-14 0 0,0 0-4 0 0,-4 0-2254 0 0,3 0-9011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1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52 10848 0 0,'199'-6'849'0'0,"-178"6"-837"0"0,1-2 0 0 0,-1 0 0 0 0,0-1 0 0 0,13-4-12 0 0,19 0 69 0 0,-41 6 52 0 0,1 0 0 0 0,-1-1 0 0 0,12-3-121 0 0,-4 0 133 0 0,-1 2 0 0 0,1 1-1 0 0,0 0 1 0 0,6 1-133 0 0,17-1-1507 0 0,-39 2-6494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1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0 684 7232 0 0,'0'0'1'0'0,"0"1"1"0"0,0-1-1 0 0,0 1 0 0 0,0-1 1 0 0,0 1-1 0 0,1-1 0 0 0,-1 0 1 0 0,0 1-1 0 0,0-1 1 0 0,0 1-1 0 0,0-1 0 0 0,1 1 1 0 0,-1-1-1 0 0,0 0 1 0 0,0 1-1 0 0,1-1 0 0 0,-1 1 1 0 0,0-1-1 0 0,1 0 0 0 0,-1 1 1 0 0,0-1-1 0 0,1 0 1 0 0,-1 0-1 0 0,1 1 0 0 0,-1-1 1 0 0,0 0-1 0 0,1 0 1 0 0,-1 1-1 0 0,1-1 0 0 0,-1 0 1 0 0,1 0-1 0 0,-1 0 0 0 0,1 0 1 0 0,-1 0-1 0 0,1 0 1 0 0,-1 0-1 0 0,1 0 0 0 0,-1 0 1 0 0,1 0-2 0 0,11 4 91 0 0,-9-4 23 0 0,-1-1 0 0 0,0 0 0 0 0,1 0 0 0 0,-1 0 1 0 0,0-1-1 0 0,0 1 0 0 0,0 0 0 0 0,0-1 0 0 0,0 0 0 0 0,0 1 0 0 0,-1-1 0 0 0,1 0 0 0 0,0 0 0 0 0,-1 0-114 0 0,6-21 451 0 0,-2-1-1 0 0,0 0 0 0 0,-2 0 0 0 0,-1 0 0 0 0,0-1 0 0 0,-2 1 0 0 0,-1 0 1 0 0,-2-11-451 0 0,-1 4 589 0 0,1 0 1 0 0,2-8-590 0 0,-1-10 501 0 0,1 26-184 0 0,2 0 0 0 0,1 0 0 0 0,0 0 0 0 0,2 0 0 0 0,3-9-317 0 0,-6 23 151 0 0,4-12 39 0 0,-5 20-180 0 0,1 1-1 0 0,-1-1 1 0 0,0 0 0 0 0,1 1 0 0 0,-1-1 0 0 0,0 1 0 0 0,1-1-1 0 0,-1 1 1 0 0,1-1 0 0 0,-1 1 0 0 0,1-1 0 0 0,-1 1 0 0 0,1-1 0 0 0,-1 1-1 0 0,1 0 1 0 0,-1-1 0 0 0,1 1 0 0 0,0 0 0 0 0,-1-1 0 0 0,1 1-1 0 0,0 0 1 0 0,-1 0 0 0 0,1 0 0 0 0,0 0 0 0 0,-1-1 0 0 0,1 1 0 0 0,0 0-10 0 0,16-1 166 0 0,-15 0-153 0 0,0 0-1 0 0,0 1 1 0 0,0 0-1 0 0,0-1 1 0 0,0 1-1 0 0,0 0 1 0 0,0 0 0 0 0,0 0-1 0 0,0 1 1 0 0,0-1-1 0 0,0 0 1 0 0,0 1-1 0 0,0-1 1 0 0,0 1-1 0 0,-1-1 1 0 0,1 1-1 0 0,0 0 1 0 0,0 0-1 0 0,0 0 1 0 0,-1 0-1 0 0,1 0 1 0 0,-1 0-1 0 0,2 1-12 0 0,12 14 26 0 0,25 22 133 0 0,-29-28-122 0 0,0 0-1 0 0,-1 1 0 0 0,-1 1 1 0 0,0-1-1 0 0,0 2 0 0 0,2 4-36 0 0,6 8 24 0 0,-2 0-2 0 0,0 0 0 0 0,-2 1 0 0 0,5 15-22 0 0,20 37-90 0 0,-31-68 97 0 0,1 0 0 0 0,0 0 0 0 0,1-1 0 0 0,0 0 0 0 0,0 0 0 0 0,1-1 0 0 0,0-1 0 0 0,1 1-1 0 0,8 3-6 0 0,-16-9-11 0 0,1 0-1 0 0,0 0 0 0 0,0-1 0 0 0,0 1 0 0 0,0-1 0 0 0,0 0 0 0 0,0 0 0 0 0,0 0 0 0 0,1-1 0 0 0,-1 0 0 0 0,0 1 0 0 0,0-1 1 0 0,0-1-1 0 0,1 1 0 0 0,-1-1 0 0 0,0 1 0 0 0,0-1 0 0 0,0-1 0 0 0,0 1 0 0 0,0 0 0 0 0,0-1 0 0 0,0 0 0 0 0,-1 0 0 0 0,1 0 0 0 0,0 0 1 0 0,-1-1-1 0 0,0 1 0 0 0,1-1 0 0 0,-1 0 0 0 0,0 0 0 0 0,-1 0 0 0 0,1 0 0 0 0,1-3 12 0 0,4-7-58 0 0,-6 11 55 0 0,0-1-1 0 0,-1 1 1 0 0,1-1 0 0 0,-1 0 0 0 0,0 1-1 0 0,0-1 1 0 0,0 0 0 0 0,0 0 0 0 0,0 0-1 0 0,-1 0 1 0 0,1 0 0 0 0,-1 0-1 0 0,0 0 1 0 0,0 0 3 0 0,-1-60 55 0 0,-4 1-1 0 0,-2 0 1 0 0,-8-30-55 0 0,-5-20 415 0 0,11 50-129 0 0,9 62-282 0 0,0 0-1 0 0,0-1 1 0 0,1 1-1 0 0,-1 0 0 0 0,0-1 1 0 0,0 1-1 0 0,0 0 1 0 0,0-1-1 0 0,0 1 0 0 0,0 0 1 0 0,1-1-1 0 0,-1 1 0 0 0,0 0 1 0 0,0-1-1 0 0,0 1 1 0 0,1 0-1 0 0,-1-1 0 0 0,0 1 1 0 0,1 0-1 0 0,-1 0 0 0 0,0 0 1 0 0,0-1-1 0 0,1 1 1 0 0,-1 0-1 0 0,0 0 0 0 0,1 0 1 0 0,-1 0-1 0 0,1-1 0 0 0,-1 1-2 0 0,1 0 6 0 0,-1 0 1 0 0,1 0 0 0 0,-1-1-1 0 0,1 1 1 0 0,-1 0 0 0 0,1 0-1 0 0,-1-1 1 0 0,0 1 0 0 0,1 0 0 0 0,-1-1-1 0 0,1 1 1 0 0,-1 0 0 0 0,0-1-1 0 0,1 1 1 0 0,-1-1 0 0 0,0 1 0 0 0,1-1-1 0 0,-1 1 1 0 0,0-1 0 0 0,0 1-1 0 0,1-1 1 0 0,-1 1 0 0 0,0-1 0 0 0,0 1-1 0 0,0-1 1 0 0,0 1 0 0 0,0-1-1 0 0,0 1 1 0 0,0-1 0 0 0,0 0-8 0 0,1 0-4 0 0,0 0 1 0 0,-1 1-1 0 0,1-1 1 0 0,0 0-1 0 0,0 0 1 0 0,0 1-1 0 0,0-1 1 0 0,0 0-1 0 0,0 1 1 0 0,0-1-1 0 0,0 1 1 0 0,0-1-1 0 0,0 1 1 0 0,0 0 3 0 0,3-2-2110 0 0,-3 1-9260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2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1 113 6728 0 0,'16'-2'39'0'0,"-15"2"33"0"0,1 0 0 0 0,-1-1 0 0 0,0 1 0 0 0,0 0-1 0 0,1 0 1 0 0,-1 0 0 0 0,0 0 0 0 0,1 0 0 0 0,-1 0 0 0 0,0 0 0 0 0,0 1 0 0 0,1-1 0 0 0,-1 0 0 0 0,0 1-1 0 0,0-1 1 0 0,1 1 0 0 0,-1-1 0 0 0,0 1 0 0 0,0-1 0 0 0,0 1 0 0 0,0 0 0 0 0,0 0 0 0 0,0 0-1 0 0,0-1 1 0 0,0 1 0 0 0,0 0 0 0 0,0 0 0 0 0,0 0 0 0 0,-1 0 0 0 0,1 0 0 0 0,0 1-72 0 0,6 10 82 0 0,1 0 1 0 0,-2 1-1 0 0,0 0 1 0 0,0 0 0 0 0,-2 1-1 0 0,1-1 1 0 0,1 15-83 0 0,7 17-414 0 0,-5-33 146 0 0,-7-11 254 0 0,-1 0 0 0 0,1 0 0 0 0,0-1 0 0 0,0 1 1 0 0,-1 0-1 0 0,1 0 0 0 0,-1 0 0 0 0,1 0 0 0 0,-1 0 0 0 0,1 0 0 0 0,-1 0 0 0 0,1 1 1 0 0,-1-1-1 0 0,0 0 0 0 0,0 0 0 0 0,1 0 0 0 0,-1 0 0 0 0,0 0 0 0 0,0 1 0 0 0,0-1 14 0 0,3-1-1142 0 0,-2 0-4210 0 0</inkml:trace>
  <inkml:trace contextRef="#ctx0" brushRef="#br0" timeOffset="1">271 0 6328 0 0,'1'1'59'0'0,"1"0"-1"0"0,-1 1 1 0 0,0-1 0 0 0,0 0-1 0 0,1 0 1 0 0,-1 1 0 0 0,0-1-1 0 0,0 1 1 0 0,-1-1 0 0 0,1 1 0 0 0,0 0-1 0 0,0-1 1 0 0,-1 1 0 0 0,1 1-59 0 0,8 30 568 0 0,-6-21-284 0 0,2 15-35 0 0,-5-22-242 0 0,1 0 0 0 0,-1 0 0 0 0,1 0 0 0 0,1-1 0 0 0,-1 1 0 0 0,1 0-1 0 0,0-1 1 0 0,0 2-7 0 0,7 23 81 0 0,-9-26-63 0 0,0 0 0 0 0,1 0 1 0 0,0 0-1 0 0,0 0 0 0 0,0 1 0 0 0,0-1 0 0 0,0-1 0 0 0,0 1 0 0 0,1 0 0 0 0,-1 0 0 0 0,3 2-18 0 0,-3-4-35 0 0,1 1 0 0 0,-1-1 0 0 0,1 1-1 0 0,-1-1 1 0 0,0 1 0 0 0,0-1-1 0 0,0 1 1 0 0,0 0 0 0 0,0 0-1 0 0,0-1 1 0 0,0 1 0 0 0,-1 0 0 0 0,1 0-1 0 0,-1 0 1 0 0,1 0 0 0 0,-1 0-1 0 0,0 0 1 0 0,0 0 0 0 0,0 1 35 0 0,0-2-5660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3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3712 0 0,'0'0'65'0'0,"2"12"63"0"0,11 60 362 0 0,-6-54-312 0 0,-6-17-163 0 0,-1 0-1 0 0,1 1 1 0 0,0-1-1 0 0,-1 0 0 0 0,1 0 1 0 0,-1 1-1 0 0,1-1 0 0 0,-1 0 1 0 0,0 1-1 0 0,1-1 0 0 0,-1 1 1 0 0,0-1-1 0 0,0 0 0 0 0,0 1 1 0 0,0-1-1 0 0,0 1 1 0 0,-1-1-1 0 0,1 0 0 0 0,0 1 1 0 0,0-1-1 0 0,-1 0 0 0 0,1 1 1 0 0,-1-1-1 0 0,0 0 0 0 0,1 0 1 0 0,-1 1-1 0 0,0-1-14 0 0,0 1-16 0 0,1 0-1 0 0,-1 1 0 0 0,0-1 0 0 0,1 0 1 0 0,0 0-1 0 0,-1 1 0 0 0,1-1 1 0 0,0 0-1 0 0,0 1 0 0 0,0 1 17 0 0,0 1-370 0 0,0-5-2790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3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4008 0 0,'0'3'2'0'0,"0"-1"13"0"0,0 1 0 0 0,0-1 0 0 0,0 1 1 0 0,0-1-1 0 0,0 1 0 0 0,1-1 0 0 0,-1 1 0 0 0,1-1 0 0 0,0 1 0 0 0,0-1 0 0 0,0 0 0 0 0,0 1 0 0 0,0-1 0 0 0,0 1-15 0 0,2 3 57 0 0,-1 1 0 0 0,0 0 0 0 0,-1-1 0 0 0,1 1 0 0 0,-1 0 1 0 0,-1 0-1 0 0,1 0 0 0 0,-1 0 0 0 0,-1 0 0 0 0,1 0 0 0 0,-2 2-57 0 0,1 16 391 0 0,2-24-410 0 0,-1 0 0 0 0,1 0 0 0 0,-1 0 0 0 0,1 0 0 0 0,-1 0 0 0 0,1-1 0 0 0,0 1 0 0 0,-1 0 0 0 0,1 0 0 0 0,0-1 0 0 0,-1 1 0 0 0,1 0 0 0 0,0-1 0 0 0,0 1 0 0 0,0-1 0 0 0,0 1 19 0 0,0-1-3528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4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0 535 5224 0 0,'1'-11'258'0'0,"0"1"0"0"0,1-1 1 0 0,0 1-1 0 0,0-1 0 0 0,3-4-258 0 0,5-27 763 0 0,15-86 817 0 0,-20 104-1206 0 0,0 0 0 0 0,2 0 0 0 0,1 1 0 0 0,1 0 0 0 0,2-4-374 0 0,2 7 461 0 0,-11 17-383 0 0,0 1 1 0 0,0-1-1 0 0,0 1 1 0 0,-1-1 0 0 0,1 0-1 0 0,-1 1 1 0 0,0-1-1 0 0,1 0 1 0 0,-1 0-1 0 0,0-2-78 0 0,1-1 140 0 0,2-1 0 0 0,-1 0 0 0 0,0 1-1 0 0,1 0 1 0 0,1 0 0 0 0,-1 0 0 0 0,1 0-1 0 0,0 1 1 0 0,0-1 0 0 0,0 1 0 0 0,5-3-140 0 0,2-3 73 0 0,11-3 763 0 0,-23 17-818 0 0,1 1-1 0 0,0-1 1 0 0,0 0-1 0 0,0 0 1 0 0,0 1 0 0 0,1-1-1 0 0,-1 0 1 0 0,1 0-1 0 0,0 0 1 0 0,0-1 0 0 0,0 1-1 0 0,0 0 1 0 0,0-1-1 0 0,3 3-17 0 0,-1-1 12 0 0,-1 0-1 0 0,1 1 0 0 0,-1 0 1 0 0,0-1-1 0 0,0 1 1 0 0,1 4-12 0 0,6 14 13 0 0,1 0 0 0 0,7 10-13 0 0,-6-13 9 0 0,-1 2 1 0 0,5 15-10 0 0,-11-25-2 0 0,0-1 1 0 0,1 0 0 0 0,1-1-1 0 0,0 1 1 0 0,2 2 1 0 0,-1-2-3 0 0,0 1 0 0 0,-1-1 0 0 0,3 9 3 0 0,3 5-14 0 0,0-1 0 0 0,2 1 14 0 0,-3-6-17 0 0,-4-2-47 0 0,-2-9 47 0 0,-6-8 14 0 0,1 0 0 0 0,0 1 0 0 0,-1-1-1 0 0,0 1 1 0 0,1-1 0 0 0,-1 1 0 0 0,1 0 0 0 0,-1-1 0 0 0,0 1-1 0 0,1-1 1 0 0,-1 1 0 0 0,0 0 0 0 0,1-1 0 0 0,-1 1 0 0 0,0 0-1 0 0,0-1 1 0 0,0 1 0 0 0,0 0 0 0 0,0-1 0 0 0,0 1 0 0 0,0 0-1 0 0,0-1 1 0 0,0 1 3 0 0,0 9-1925 0 0,0-10-7108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4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57 3112 0 0,'0'-7'699'0'0,"0"-14"816"0"0,0 21-1488 0 0,1-1-1 0 0,-1 1 0 0 0,0-1 1 0 0,0 1-1 0 0,0-1 1 0 0,0 1-1 0 0,-1 0 1 0 0,1-1-1 0 0,0 1 1 0 0,0-1-1 0 0,0 1 1 0 0,0-1-1 0 0,0 1 1 0 0,-1 0-1 0 0,1-1 1 0 0,0 1-1 0 0,0-1 0 0 0,0 1 1 0 0,-1 0-1 0 0,1-1 1 0 0,0 1-1 0 0,-1 0 1 0 0,1-1-1 0 0,0 1 1 0 0,-1 0-1 0 0,1 0 1 0 0,0-1-1 0 0,-1 1 1 0 0,1 0-1 0 0,-1 0 0 0 0,1 0-26 0 0,-34-15 135 0 0,23 14-98 0 0,0 0 0 0 0,-1 0-1 0 0,1 1 1 0 0,-1 1 0 0 0,1 0-1 0 0,0 0 1 0 0,0 1 0 0 0,-1 0 0 0 0,1 1-1 0 0,0 1 1 0 0,1-1 0 0 0,-1 2-1 0 0,-5 3-36 0 0,14-7 24 0 0,1 0-1 0 0,-1 0 0 0 0,1 0 1 0 0,0 0-1 0 0,0 1 1 0 0,-1-1-1 0 0,1 0 0 0 0,0 1 1 0 0,0-1-1 0 0,0 1 0 0 0,0-1 1 0 0,1 1-1 0 0,-1 0-23 0 0,0-1 39 0 0,1 0 1 0 0,-1 0 0 0 0,1 0-1 0 0,-1 1 1 0 0,0-1-1 0 0,0 0 1 0 0,1 0-1 0 0,-1 0 1 0 0,0 0-1 0 0,0-1 1 0 0,0 1-1 0 0,0 0 1 0 0,0 0-40 0 0,0 4 156 0 0,0-1 0 0 0,1 1 0 0 0,0-1 1 0 0,0 1-1 0 0,1-1 0 0 0,0 4-156 0 0,0-5 28 0 0,0 0-1 0 0,0 0 1 0 0,0 0 0 0 0,1 0 0 0 0,0 0-1 0 0,0 0 1 0 0,-1 0 0 0 0,2-1-1 0 0,-1 1 1 0 0,0-1 0 0 0,0 1 0 0 0,2 0-29 0 0,35 27 126 0 0,-31-24-87 0 0,23 15 29 0 0,1-2 0 0 0,1-1 1 0 0,0-2-1 0 0,8 2-67 0 0,-29-14 41 0 0,0 1-1 0 0,-1 1 1 0 0,0 0-1 0 0,0 0 1 0 0,0 1-1 0 0,-1 0 1 0 0,0 1-1 0 0,4 5-40 0 0,-12-11 14 0 0,0 1 0 0 0,0 0 1 0 0,0 0-1 0 0,-1 0 0 0 0,1 0 0 0 0,-1 0 0 0 0,1 1 0 0 0,-1-1 1 0 0,0 0-1 0 0,-1 1 0 0 0,1 1-14 0 0,0-3 7 0 0,-1-1 1 0 0,0 1-1 0 0,1 0 0 0 0,-1 0 1 0 0,0-1-1 0 0,-1 1 0 0 0,1 0 1 0 0,0 0-1 0 0,0-1 0 0 0,-1 1 1 0 0,1 0-1 0 0,-1 0 0 0 0,1-1 1 0 0,-1 1-1 0 0,0-1 0 0 0,1 1 1 0 0,-1 0-1 0 0,0-1 0 0 0,0 0 1 0 0,0 1-1 0 0,0-1 0 0 0,-1 1-7 0 0,-9 6 24 0 0,-1-1 0 0 0,1 0-1 0 0,-1-1 1 0 0,0 0-1 0 0,-1-1 1 0 0,-6 1-24 0 0,1 1 28 0 0,-25 11-231 0 0,-2-3-1 0 0,0-1 1 0 0,-33 4 203 0 0,60-15-6774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4.5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1 149 6424 0 0,'0'0'0'0'0,"0"0"0"0"0,4 0 0 0 0,2 0 312 0 0,0 0 16 0 0,-2 0-8 0 0,9-6 0 0 0,9-2-256 0 0,5-3 8 0 0,-4 1-8 0 0,14-6 8 0 0,2 3-80 0 0,-8 1 0 0 0,0-5 0 0 0,-2-3 0 0 0,-2 8-200 0 0,-4 1 0 0 0,1-1-5448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4.8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2400 0 0,'3'10'544'0'0,"10"-9"148"0"0,-12-1-673 0 0,-1 0 0 0 0,1-1 0 0 0,0 1 0 0 0,-1 0 0 0 0,1 0 0 0 0,0 0 0 0 0,-1 0 0 0 0,1 0 0 0 0,0 0 0 0 0,0 0 0 0 0,-1 0 0 0 0,1 0 0 0 0,0 1 0 0 0,-1-1 0 0 0,1 0 0 0 0,0 0 0 0 0,-1 1 0 0 0,1-1 0 0 0,0 0 0 0 0,-1 1 0 0 0,1-1 0 0 0,0 0 0 0 0,-1 1 0 0 0,1-1 0 0 0,-1 1 0 0 0,1-1 0 0 0,-1 1 0 0 0,1-1 0 0 0,-1 1 0 0 0,1 0 0 0 0,-1 0-19 0 0,17 53 638 0 0,-15-47-604 0 0,-1-1 1 0 0,0 1 0 0 0,0 0 0 0 0,-1-1 0 0 0,1 1 0 0 0,-2 0 0 0 0,1 0 0 0 0,-1 1-35 0 0,0 14 106 0 0,7 156 647 0 0,-5-161-601 0 0,1 1-1 0 0,1-1 1 0 0,1 0-1 0 0,0 0 1 0 0,4 9-152 0 0,3 15 495 0 0,18 30 707 0 0,-25-65-976 0 0,0 0 1 0 0,1-1-1 0 0,-1 0 1 0 0,1 0-1 0 0,0 0 1 0 0,1 0-1 0 0,5 3-226 0 0,-7-6 97 0 0,1-1 0 0 0,0 0 0 0 0,0-1 0 0 0,0 1 0 0 0,0-1 0 0 0,0 0 0 0 0,-1 0 0 0 0,1-1 0 0 0,0 1 0 0 0,0-1 0 0 0,4-1-97 0 0,4-1 66 0 0,0 1-1 0 0,0-2 1 0 0,0 0 0 0 0,-1 0 0 0 0,1-1 0 0 0,-1-1 0 0 0,0 0 0 0 0,-1 0 0 0 0,1-1 0 0 0,-1-1-1 0 0,-1 0 1 0 0,8-7-66 0 0,34-33-1470 0 0,-35 32-5982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5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5824 0 0,'0'0'433'0'0,"0"0"6"0"0,10 19 673 0 0,-9-16-1003 0 0,1 1 0 0 0,-1 0 1 0 0,0 1-1 0 0,0-1 0 0 0,0 0 1 0 0,0 0-1 0 0,-1 2-109 0 0,4 15-13 0 0,-2-12 2 0 0,0 0 0 0 0,-1 0 0 0 0,0-1 0 0 0,0 1 1 0 0,-1 0-1 0 0,-1 6 11 0 0,0-4-6 0 0,1 0 1 0 0,1 0-1 0 0,0-1 1 0 0,1 7 5 0 0,7 24 86 0 0,-3 1 0 0 0,-1 0-1 0 0,0 38-85 0 0,-4-66 134 0 0,1-1-1 0 0,1 0 0 0 0,0 0 1 0 0,1 0-1 0 0,0-1 0 0 0,2 2-133 0 0,1 7 230 0 0,-3-13-91 0 0,0 0 1 0 0,1 0 0 0 0,0-1-1 0 0,0 1 1 0 0,1-1-1 0 0,0 0 1 0 0,0-1 0 0 0,1 1-1 0 0,-1-1 1 0 0,1-1 0 0 0,2 2-140 0 0,0 0 93 0 0,-5-2-7 0 0,1-1 0 0 0,1 0 0 0 0,-1 0 0 0 0,1 0 0 0 0,-1-1 1 0 0,2 1-87 0 0,-4-3 32 0 0,-1-1 1 0 0,1 1 0 0 0,0 0 0 0 0,0-1-1 0 0,-1 1 1 0 0,1-1 0 0 0,0 0 0 0 0,0 0-1 0 0,0 0 1 0 0,0 0 0 0 0,-1 0 0 0 0,1-1-1 0 0,0 1 1 0 0,0-1 0 0 0,-1 0 0 0 0,1 0-1 0 0,0 0-32 0 0,52-16-1430 0 0,-52 16-6458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5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7 573 5920 0 0,'0'0'28'0'0,"-1"0"1"0"0,1 0-1 0 0,0 0 0 0 0,-1 0 1 0 0,1 0-1 0 0,0 1 1 0 0,-1-1-1 0 0,1 0 1 0 0,0 0-1 0 0,-1 0 0 0 0,1 1 1 0 0,0-1-1 0 0,0 0 1 0 0,-1 0-1 0 0,1 1 1 0 0,0-1-1 0 0,0 0 0 0 0,0 1 1 0 0,-1-1-1 0 0,1 0 1 0 0,0 1-1 0 0,0-1 0 0 0,0 0 1 0 0,0 1-1 0 0,-1-1 1 0 0,1 0-1 0 0,0 1 1 0 0,0-1-1 0 0,0 0 0 0 0,0 1 1 0 0,0-1-1 0 0,0 1-28 0 0,8 8 1374 0 0,-6-7-1244 0 0,-2-2-105 0 0,-1 0 0 0 0,1 0 0 0 0,0 0 0 0 0,0 0 1 0 0,0 0-1 0 0,0 0 0 0 0,0 0 0 0 0,0 0 0 0 0,0 0 0 0 0,0 0 0 0 0,0 0 0 0 0,0 0 0 0 0,0 0 0 0 0,0 0 0 0 0,0 0 1 0 0,0 0-1 0 0,0 0 0 0 0,0 0 0 0 0,0 0 0 0 0,0 0 0 0 0,0 0 0 0 0,0 0 0 0 0,-1 0 0 0 0,1 0 0 0 0,0 0 0 0 0,0 0 0 0 0,0 0 1 0 0,0 0-1 0 0,0 0 0 0 0,0 0 0 0 0,0 0 0 0 0,0 0 0 0 0,0 0 0 0 0,0 0 0 0 0,0 0 0 0 0,0 1 0 0 0,0-1 0 0 0,0 0 1 0 0,0 0-1 0 0,0 0 0 0 0,0 0 0 0 0,0 0 0 0 0,0 0 0 0 0,0 0 0 0 0,0 0 0 0 0,0 0 0 0 0,0 0 0 0 0,0 0 0 0 0,0 0 1 0 0,0 0-1 0 0,0 0 0 0 0,0 0 0 0 0,0 0 0 0 0,0 0 0 0 0,0 0 0 0 0,0 0 0 0 0,0 0 0 0 0,0 1-25 0 0,0-2 21 0 0,0 1 0 0 0,0 0-1 0 0,-1 0 1 0 0,1 0-1 0 0,0 0 1 0 0,0 0 0 0 0,0 0-1 0 0,0-1 1 0 0,0 1 0 0 0,0 0-1 0 0,0 0 1 0 0,-1 0-1 0 0,1 0 1 0 0,0-1 0 0 0,0 1-1 0 0,0 0 1 0 0,0 0 0 0 0,0 0-1 0 0,0 0 1 0 0,0-1 0 0 0,0 1-1 0 0,0 0 1 0 0,0 0-1 0 0,0 0 1 0 0,0-1 0 0 0,0 1-1 0 0,0 0 1 0 0,0 0 0 0 0,0 0-1 0 0,0 0 1 0 0,0-1 0 0 0,0 1-1 0 0,0 0 1 0 0,0 0-1 0 0,1 0 1 0 0,-1 0 0 0 0,0-1-21 0 0,1-2 78 0 0,0 0 0 0 0,-1 0 0 0 0,1 0 0 0 0,-1 0 1 0 0,1 0-1 0 0,-1 0 0 0 0,0-4-78 0 0,3-21 422 0 0,7-17 555 0 0,1-28-977 0 0,-6 37 478 0 0,1 1 1 0 0,2 0-1 0 0,7-20-478 0 0,-3 23 707 0 0,-3-1 1 0 0,3-18-708 0 0,-10 44 84 0 0,0 0 1 0 0,1 0 0 0 0,0 0 0 0 0,0 0 0 0 0,0 1 0 0 0,4-6-85 0 0,12-25 550 0 0,-19 35-517 0 0,1 1 0 0 0,0 0-1 0 0,-1 0 1 0 0,1-1-1 0 0,0 1 1 0 0,0 0-1 0 0,0 0 1 0 0,0 0 0 0 0,0 0-1 0 0,0 0 1 0 0,0 0-1 0 0,0 0 1 0 0,0 0-1 0 0,1 0 1 0 0,-1 0-1 0 0,0 1 1 0 0,1-1 0 0 0,-1 0-1 0 0,0 1 1 0 0,1-1-1 0 0,-1 1 1 0 0,1 0-33 0 0,15-9 345 0 0,-13 6-289 0 0,-1 1 0 0 0,1 1 1 0 0,-1-1-1 0 0,1 0 0 0 0,0 1 1 0 0,-1 0-1 0 0,1 0 0 0 0,0 0 1 0 0,0 0-1 0 0,0 0 0 0 0,0 1 0 0 0,0 0 1 0 0,4 0-57 0 0,-6 0 5 0 0,-1 1 1 0 0,1-1-1 0 0,0 1 1 0 0,-1 0 0 0 0,1 0-1 0 0,0-1 1 0 0,-1 1-1 0 0,1 0 1 0 0,-1 0-1 0 0,0 1 1 0 0,1-1 0 0 0,-1 0-1 0 0,0 0 1 0 0,1 1-1 0 0,-1-1 1 0 0,0 1-6 0 0,20 30 42 0 0,-12-17-37 0 0,23 30 15 0 0,-15-23-96 0 0,-1 1 0 0 0,-1 0-1 0 0,-1 1 1 0 0,-1 1 0 0 0,-1 0 0 0 0,-1 0-1 0 0,-1 5 77 0 0,-6-20-55 0 0,0-1-1 0 0,0 1 1 0 0,1-1-1 0 0,0 0 1 0 0,1-1-1 0 0,0 1 0 0 0,5 5 56 0 0,17 26-156 0 0,-10-24-90 0 0,-16-15 219 0 0,-1 0 0 0 0,1 0 0 0 0,-1 0 1 0 0,1 0-1 0 0,-1 0 0 0 0,0 0 0 0 0,1 0 0 0 0,-1 0 0 0 0,0 0 0 0 0,0 1 0 0 0,0-1 0 0 0,0 0 0 0 0,0 1 1 0 0,0-1-1 0 0,0 1 0 0 0,-1-1 0 0 0,1 1 0 0 0,0 0 0 0 0,-1-1 0 0 0,1 2 27 0 0,-1-2-141 0 0,0-1-14 0 0,0-4-2117 0 0,0 4-7686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6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1 211 7736 0 0,'9'16'291'0'0,"-9"-15"-275"0"0,0-1 1 0 0,0 1-1 0 0,0-1 0 0 0,0 1 1 0 0,0-1-1 0 0,0 1 1 0 0,0-1-1 0 0,0 0 0 0 0,1 1 1 0 0,-1-1-1 0 0,0 1 0 0 0,0-1 1 0 0,1 1-1 0 0,-1-1 1 0 0,0 1-1 0 0,1-1 0 0 0,-1 0 1 0 0,0 1-1 0 0,1-1 1 0 0,-1 0-1 0 0,0 1 0 0 0,1-1 1 0 0,-1 0-1 0 0,1 0 1 0 0,-1 1-1 0 0,1-1 0 0 0,-1 0 1 0 0,0 0-1 0 0,1 0 1 0 0,-1 1-1 0 0,1-1 0 0 0,-1 0 1 0 0,1 0-1 0 0,-1 0 1 0 0,1 0-1 0 0,-1 0 0 0 0,1 0 1 0 0,-1 0-1 0 0,1 0 1 0 0,-1 0-1 0 0,1 0 0 0 0,-1-1 1 0 0,1 1-1 0 0,-1 0 1 0 0,1 0-1 0 0,-1 0 0 0 0,1-1 1 0 0,-1 1-1 0 0,1 0 1 0 0,-1 0-1 0 0,0-1 0 0 0,1 1 1 0 0,-1 0-17 0 0,19-11 477 0 0,0 0 1 0 0,16-13-478 0 0,21-12 289 0 0,-13 14-206 0 0,36-11-83 0 0,-2 1 17 0 0,-45 17-314 0 0,1 2 0 0 0,0 1 1 0 0,1 2-1 0 0,6 0 297 0 0,-11 4-6469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6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1 567 4416 0 0,'11'4'639'0'0,"-2"11"1804"0"0,-6 4 738 0 0,-3-19-3180 0 0,-2-71 389 0 0,1 5 116 0 0,3-8-506 0 0,1 16 315 0 0,-3 31-52 0 0,2 1 0 0 0,0 0 0 0 0,4-9-263 0 0,-6 34 1 0 0,4-19 257 0 0,2-1 0 0 0,2-7-258 0 0,-5 21 79 0 0,0 0-1 0 0,1 0 0 0 0,0 0 0 0 0,0 0 0 0 0,0 0 0 0 0,1 1 0 0 0,0 0 0 0 0,0 0-78 0 0,1-1 95 0 0,-5 6-68 0 0,-1 0 1 0 0,1 0-1 0 0,0 0 0 0 0,0-1 1 0 0,-1 2-1 0 0,1-1 1 0 0,0 0-1 0 0,0 0 0 0 0,0 0 1 0 0,0 0-1 0 0,0 1 1 0 0,0-1-1 0 0,1 0 0 0 0,-1 1 1 0 0,0-1-1 0 0,0 1 1 0 0,0-1-1 0 0,0 1 0 0 0,1 0 1 0 0,-1-1-28 0 0,10-4 401 0 0,-11 5-400 0 0,0-1 1 0 0,1 1-1 0 0,-1 0 1 0 0,0-1-1 0 0,0 1 0 0 0,1 0 1 0 0,-1 0-1 0 0,0-1 1 0 0,1 1-1 0 0,-1 0 1 0 0,0 0-1 0 0,1 0 1 0 0,-1-1-1 0 0,0 1 1 0 0,1 0-1 0 0,-1 0 1 0 0,1 0-1 0 0,-1 0 1 0 0,0 0-1 0 0,1 0 1 0 0,-1 0-1 0 0,1 0 0 0 0,-1 0 1 0 0,0 0-1 0 0,1 0 1 0 0,-1 0-1 0 0,0 0 1 0 0,1 0-1 0 0,-1 0 1 0 0,1 0-1 0 0,-1 0 1 0 0,0 0-1 0 0,1 1 1 0 0,-1-1-1 0 0,0 0 1 0 0,1 0-1 0 0,-1 0 1 0 0,0 1-1 0 0,1-1 0 0 0,-1 0 1 0 0,0 1-1 0 0,1-1 1 0 0,-1 0-2 0 0,15 11 8 0 0,-14-11-7 0 0,1 1 1 0 0,0 0-1 0 0,-1 0 0 0 0,1 0 1 0 0,-1 0-1 0 0,1 0 0 0 0,-1 0 1 0 0,1 1-1 0 0,-1-1 0 0 0,0 0 1 0 0,1 1-2 0 0,40 54 8 0 0,-4-6-18 0 0,15 29 10 0 0,-44-66-5 0 0,0-1 1 0 0,1 0-1 0 0,0 0 0 0 0,3 1 5 0 0,29 34-35 0 0,-23-30 17 0 0,-6-7-27 0 0,-10-9 38 0 0,1-1-1 0 0,-1 1 1 0 0,1-1 0 0 0,-1 0-1 0 0,1 0 1 0 0,-1 0 0 0 0,1 0-1 0 0,-1-1 1 0 0,1 0 0 0 0,-1 1-1 0 0,0-1 1 0 0,2-1 7 0 0,-1-1 0 0 0,-1-1 0 0 0,1 0 0 0 0,-1 0 0 0 0,1 0 0 0 0,-1 0 0 0 0,0 0 0 0 0,-1-1 0 0 0,1 1 0 0 0,-1-1 0 0 0,0 0 0 0 0,0 0 0 0 0,0 1 0 0 0,-1-2 0 0 0,1 1 0 0 0,26-75-4 0 0,-16 43 181 0 0,1 0-1 0 0,2 1 1 0 0,1 1 0 0 0,20-31-177 0 0,-35 64 19 0 0,1 0 1 0 0,-1 0-1 0 0,1-1 1 0 0,0 1-1 0 0,0 0 1 0 0,0 1 0 0 0,0-1-1 0 0,0 0 1 0 0,0 1-1 0 0,0-1 1 0 0,1 1 0 0 0,-1-1-1 0 0,0 1 1 0 0,1 0-1 0 0,0 0 1 0 0,-1 0-20 0 0,-1 1 16 0 0,0 0 1 0 0,0-1-1 0 0,-1 1 1 0 0,1 0 0 0 0,0-1-1 0 0,-1 1 1 0 0,1 0-1 0 0,-1-1 1 0 0,1 1-1 0 0,0-1 1 0 0,-1 1-1 0 0,1-1 1 0 0,-1 0-1 0 0,1 1 1 0 0,-1-1 0 0 0,0 1-1 0 0,1-1 1 0 0,-1 0-1 0 0,1 0-16 0 0,-1 1 7 0 0,0-1 0 0 0,0 1-1 0 0,1-1 1 0 0,-1 1 0 0 0,0-1 0 0 0,1 0 0 0 0,-1 1-1 0 0,1 0 1 0 0,-1-1 0 0 0,1 1 0 0 0,-1-1-1 0 0,1 1 1 0 0,-1 0 0 0 0,1-1 0 0 0,-1 1-1 0 0,1 0 1 0 0,-1-1 0 0 0,1 1 0 0 0,-1 0 0 0 0,1 0-1 0 0,0 0 1 0 0,-1-1 0 0 0,1 1 0 0 0,-1 0-1 0 0,1 0 1 0 0,0 0 0 0 0,-1 0 0 0 0,1 0 0 0 0,0 0-7 0 0,0 0 5 0 0,0 0 0 0 0,0 0 0 0 0,0 0 0 0 0,0 0 1 0 0,0 0-1 0 0,0 0 0 0 0,0 0 0 0 0,0 1 1 0 0,0-1-1 0 0,0 0 0 0 0,0 0 0 0 0,0 1 0 0 0,0-1 1 0 0,0 1-1 0 0,0-1-5 0 0,5 17 58 0 0,-5-14-58 0 0,18 61 97 0 0,-12-47-49 0 0,-2 1 0 0 0,0-1 0 0 0,1 13-48 0 0,-3-12 22 0 0,1 1 1 0 0,0-1-1 0 0,2 0 0 0 0,0-1 1 0 0,4 8-23 0 0,-4-3 14 0 0,-6-19-12 0 0,0 0 0 0 0,1-1 0 0 0,0 1 1 0 0,0 0-1 0 0,0 0 0 0 0,0 0 0 0 0,0-1 1 0 0,0 1-1 0 0,1 0 0 0 0,-1-1 0 0 0,3 3-2 0 0,1 1 1 0 0,0 1 0 0 0,0 0 0 0 0,0 1 0 0 0,-1-1 0 0 0,0 1 0 0 0,-1-1 0 0 0,1 1 0 0 0,0 4-1 0 0,-4-10-6 0 0,1-1 0 0 0,0 0 0 0 0,0 0 0 0 0,-1 0 0 0 0,1 0 0 0 0,0 0 0 0 0,0 0-1 0 0,0 0 1 0 0,0 0 0 0 0,0 0 0 0 0,0 0 0 0 0,1-1 0 0 0,0 2 6 0 0,11 9-87 0 0,-2-2-2109 0 0,-10-8-8129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7.1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207 0 7024 0 0,'0'0'728'0'0,"13"0"4125"0"0,-15 0-4848 0 0,-1 1 0 0 0,1-1 0 0 0,0 1 0 0 0,-1 0 0 0 0,1-1 0 0 0,0 1 0 0 0,0 0 0 0 0,-1 0 0 0 0,1 1 0 0 0,0-1 0 0 0,0 0 1 0 0,0 1-1 0 0,-1 0-5 0 0,-22 13 9 0 0,-32-2 10 0 0,36-9 31 0 0,-1 1 1 0 0,-11 5-51 0 0,31-8 17 0 0,0-1 1 0 0,0 0-1 0 0,1 0 1 0 0,-1 1-1 0 0,0-1 1 0 0,0 1 0 0 0,1-1-1 0 0,-1 1 1 0 0,1 0-1 0 0,-1 0 1 0 0,1 0-1 0 0,0-1 1 0 0,-1 1-1 0 0,1 1 1 0 0,0-1 0 0 0,1 0-1 0 0,-1 0 1 0 0,0 0-1 0 0,0 0 1 0 0,1 1-1 0 0,0-1 1 0 0,-1 0 0 0 0,1 0-1 0 0,0 1 1 0 0,0-1-1 0 0,0 0 1 0 0,0 1-1 0 0,1 1-17 0 0,0 11 46 0 0,1 0-1 0 0,1 1 1 0 0,1-2-1 0 0,0 3-45 0 0,0 0 16 0 0,4 11 36 0 0,-5-16-26 0 0,0 0 0 0 0,-1 0 0 0 0,0 1-1 0 0,-1-1 1 0 0,0 5-26 0 0,-1-16 1 0 0,-1 19 33 0 0,2 0-1 0 0,0 0 1 0 0,1 1 0 0 0,1-1-1 0 0,1 0 1 0 0,3 8-34 0 0,-1-6 30 0 0,-5-18-24 0 0,-1-1-1 0 0,1 1 0 0 0,0-1 1 0 0,0 0-1 0 0,0 0 1 0 0,0 0-1 0 0,1 1 1 0 0,-1-1-1 0 0,1 0 0 0 0,0-1 1 0 0,0 1-1 0 0,0 0 1 0 0,0 0-1 0 0,0-1 0 0 0,0 0 1 0 0,1 1-1 0 0,0-1 1 0 0,-1 0-1 0 0,1 0 0 0 0,0 0 1 0 0,0 0-1 0 0,2 0-5 0 0,1 1-1 0 0,0 0 0 0 0,0-1-1 0 0,0 0 1 0 0,0 0 0 0 0,0-1-1 0 0,0 0 1 0 0,1 0 0 0 0,-1 0-1 0 0,1-1 1 0 0,1 0 1 0 0,5 0-14 0 0,0-1 1 0 0,0-1-1 0 0,0 0 1 0 0,0-1-1 0 0,-1-1 1 0 0,1 1 0 0 0,2-3 13 0 0,15-7-65 0 0,0-1 0 0 0,7-5 65 0 0,-4-6-1781 0 0,-30 23-6799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7.4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1 134 9440 0 0,'14'-1'166'0'0,"0"-1"0"0"0,1-1 0 0 0,-1-1 0 0 0,0 0 0 0 0,-1 0 0 0 0,9-5-166 0 0,1 1 92 0 0,177-58-444 0 0,-167 54-939 0 0,-3-9-5066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7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4816 0 0,'1'26'373'0'0,"2"0"-1"0"0,0-1 1 0 0,5 13-373 0 0,4 33 516 0 0,-9-41-498 0 0,11 62 6 0 0,-12-79-18 0 0,1-1-1 0 0,1 1 1 0 0,0 0-1 0 0,1-1 1 0 0,5 9-6 0 0,-4-7 102 0 0,-5-12-32 0 0,0 0-1 0 0,-1 0 1 0 0,1 0 0 0 0,0 0 0 0 0,0 0 0 0 0,1-1-1 0 0,-1 1 1 0 0,0 0 0 0 0,1 0 0 0 0,1 1-70 0 0,-2-3 233 0 0,-1 0 4 0 0,0 0-7 0 0,0 0-18 0 0,0 0-4 0 0,0 0 1 0 0,0 0 6 0 0,0 0 2 0 0,0 0 4 0 0,-2-7-51 0 0,2 0 0 0 0,-1-1 0 0 0,1 1-1 0 0,0 0 1 0 0,0-1 0 0 0,1 0-170 0 0,1-21 303 0 0,-2 0-139 0 0,2-102 545 0 0,0 105-522 0 0,1 0 1 0 0,1 1-1 0 0,1-1 0 0 0,2-1-187 0 0,-3 17 89 0 0,1 0 1 0 0,1 0-1 0 0,-1 0 0 0 0,1 1 0 0 0,1 0 0 0 0,0 0 0 0 0,0 1 0 0 0,5-5-89 0 0,-3 3 97 0 0,-5 5-67 0 0,1 0 1 0 0,0 1 0 0 0,0 0 0 0 0,0-1-1 0 0,0 2 1 0 0,1-1 0 0 0,-1 1 0 0 0,1 0-1 0 0,0 0 1 0 0,0 0 0 0 0,0 1 0 0 0,1 0-1 0 0,-1 0 1 0 0,1 0-31 0 0,10-3 117 0 0,-8 3-19 0 0,0-1 1 0 0,0 1-1 0 0,0 0 1 0 0,1 1 0 0 0,4 0-99 0 0,8 1 33 0 0,-11-1-15 0 0,0 1 0 0 0,0 0 0 0 0,0 1 0 0 0,0 0 0 0 0,7 3-18 0 0,-15-4 7 0 0,0 1 1 0 0,0 0-1 0 0,0 1 1 0 0,0-1-1 0 0,-1 0 1 0 0,1 1-1 0 0,0 0 1 0 0,-1-1-1 0 0,1 1 1 0 0,-1 0 0 0 0,1 1-1 0 0,-1-1 1 0 0,0 0-1 0 0,0 1 1 0 0,0-1-1 0 0,0 1 1 0 0,0-1-1 0 0,-1 1 1 0 0,1 0-1 0 0,-1 0 1 0 0,1 3-8 0 0,-1-4 4 0 0,-1 1-1 0 0,1 0 1 0 0,-1 0 0 0 0,0 0-1 0 0,0 0 1 0 0,0 0 0 0 0,0 0 0 0 0,-1 0-1 0 0,1 0 1 0 0,-1 0 0 0 0,0 0-1 0 0,0 0 1 0 0,0 0 0 0 0,0-1-1 0 0,0 1 1 0 0,0 0 0 0 0,-1-1 0 0 0,0 1-1 0 0,1-1 1 0 0,-1 1 0 0 0,0-1-1 0 0,-2 2-3 0 0,-4 6 0 0 0,-2-1 0 0 0,1 0-1 0 0,-1 0 1 0 0,-7 4 0 0 0,-69 56 7 0 0,59-54-7 0 0,21-11-1 0 0,-1-1 1 0 0,1 1 0 0 0,-1 1-1 0 0,-4 4 1 0 0,3-3-3 0 0,6-4 2 0 0,-1 1 1 0 0,1-1-1 0 0,-1 0 1 0 0,1 1-1 0 0,0 0 1 0 0,-1-1 0 0 0,2 1-1 0 0,-1 0 1 0 0,0 0-1 0 0,0 1 1 0 0,-7 12-2 0 0,7-13 1 0 0,0 0 1 0 0,1 0 0 0 0,-1 0-1 0 0,1 0 1 0 0,-1 1 0 0 0,1-1-1 0 0,0 0 1 0 0,0 1 0 0 0,1-1-1 0 0,-1 1 1 0 0,1-1 0 0 0,-1 1 0 0 0,2 2 0 0 0,-1 0 0 0 0,1 0 0 0 0,0-1 0 0 0,0 1 1 0 0,1 0-1 0 0,0 0 0 0 0,0-1 0 0 0,0 1 1 0 0,1-1-1 0 0,-1 0 0 0 0,1 0 0 0 0,1 0 0 0 0,-1 0 1 0 0,1 0-1 0 0,-1-1 0 0 0,1 1 0 0 0,1-1 1 0 0,-1 0-1 0 0,1-1 0 0 0,-1 1 0 0 0,1-1 0 0 0,0 0 1 0 0,0 0-1 0 0,1 0 0 0 0,-1 0 0 0 0,0-1 1 0 0,1 0-1 0 0,0 0 0 0 0,-1-1 0 0 0,3 1 0 0 0,52 17 2 0 0,-42-13-2 0 0,0 0 0 0 0,0-1 0 0 0,0-1 0 0 0,6 0 0 0 0,-5-3 0 0 0,0-2 0 0 0,-1 0 0 0 0,1-1 0 0 0,0 0 0 0 0,-1-2 0 0 0,0 0 0 0 0,0-2 0 0 0,0 1 0 0 0,15-9 0 0 0,-14 5-1808 0 0,-16 7-7232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8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9536 0 0,'2'15'231'0'0,"0"0"0"0"0,0 0 0 0 0,2 0 1 0 0,0 0-1 0 0,0-1 0 0 0,2 0 0 0 0,2 5-231 0 0,4 14 294 0 0,-7-19-202 0 0,36 92 648 0 0,-7-43-448 0 0,-22-43-119 0 0,-1 0 0 0 0,8 20-173 0 0,-12-20 147 0 0,0 1 0 0 0,-2-1 1 0 0,1 5-148 0 0,1-3-1558 0 0,-7-21-6876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9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4720 0 0,'3'6'424'0'0,"10"19"1"0"0,-8-9 779 0 0,-5-16-1192 0 0,0 1 0 0 0,0-1 0 0 0,0 0 0 0 0,0 0 1 0 0,0 0-1 0 0,0 0 0 0 0,0 0 0 0 0,0 0 0 0 0,0 1 0 0 0,0-1 1 0 0,0 0-1 0 0,0 0 0 0 0,1 0 0 0 0,-1 0 0 0 0,0 0 1 0 0,0 0-1 0 0,0 1 0 0 0,0-1 0 0 0,0 0 0 0 0,0 0 0 0 0,0 0 1 0 0,0 0-1 0 0,0 0 0 0 0,0 0 0 0 0,0 0 0 0 0,0 0 0 0 0,1 1 1 0 0,-1-1-1 0 0,0 0 0 0 0,0 0 0 0 0,0 0 0 0 0,0 0 0 0 0,0 0 1 0 0,0 0-1 0 0,1 0 0 0 0,-1 0 0 0 0,0 0 0 0 0,0 0 0 0 0,0 0 1 0 0,0 0-1 0 0,0 0 0 0 0,0 0 0 0 0,1 0 0 0 0,-1 0 0 0 0,0 0 1 0 0,0 0-1 0 0,0 0 0 0 0,0 0 0 0 0,0 0 0 0 0,0 0 0 0 0,1 0 1 0 0,-1 0-1 0 0,0 0 0 0 0,0 0 0 0 0,0 0 0 0 0,0 0 0 0 0,0-1 1 0 0,0 1-1 0 0,0 0 0 0 0,1 0 0 0 0,-1 0 0 0 0,0 0 0 0 0,0 0 1 0 0,0 0-1 0 0,0 0 0 0 0,0 0-12 0 0,8-4 393 0 0,-8 4-360 0 0,0 1-1 0 0,1-1 1 0 0,-1 0-1 0 0,0 0 0 0 0,1 1 1 0 0,-1-1-1 0 0,0 0 1 0 0,0 1-1 0 0,1-1 1 0 0,-1 0-1 0 0,0 1 1 0 0,0-1-1 0 0,0 0 1 0 0,1 1-1 0 0,-1-1 1 0 0,0 1-1 0 0,0-1 1 0 0,0 0-1 0 0,0 1 1 0 0,0-1-1 0 0,0 1 1 0 0,0-1-1 0 0,0 0 1 0 0,0 1-1 0 0,0-1 1 0 0,0 1-1 0 0,0-1 1 0 0,0 1-33 0 0,0 22-49 0 0,1-11 101 0 0,4 19 95 0 0,-4-23-34 0 0,1 1-1 0 0,-1 0 1 0 0,0-1 0 0 0,-1 9-113 0 0,-9 147 1704 0 0,1-122-879 0 0,8-38-737 0 0,0 0 0 0 0,-1 0 0 0 0,1 0 0 0 0,-1 0 0 0 0,0 0 0 0 0,0 0 0 0 0,-1-1 0 0 0,1 1 0 0 0,-1 0 0 0 0,0-1 0 0 0,-1 3-88 0 0,1 0-1152 0 0,2-6-7305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8.7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258 122 6728 0 0,'0'-5'244'0'0,"0"0"0"0"0,0 0 0 0 0,-1 0 0 0 0,0 1-1 0 0,0-1 1 0 0,-1 0-244 0 0,-1-4 558 0 0,0 1 0 0 0,-1 0 0 0 0,0 1 0 0 0,-2-4-558 0 0,-9-15 1238 0 0,15 25-1201 0 0,-1 0 0 0 0,0 0 0 0 0,0-1-1 0 0,0 1 1 0 0,0 0 0 0 0,0 0 0 0 0,0 0 0 0 0,0 0 0 0 0,0 0 0 0 0,0 0-1 0 0,0 0 1 0 0,0 0 0 0 0,-1 1 0 0 0,1-1 0 0 0,0 0 0 0 0,-1 1 0 0 0,1-1-1 0 0,0 1 1 0 0,-1-1 0 0 0,1 1 0 0 0,-1 0 0 0 0,1 0 0 0 0,-1 0 0 0 0,1-1 0 0 0,-1 1-1 0 0,1 1 1 0 0,-1-1 0 0 0,1 0 0 0 0,0 0 0 0 0,-1 0 0 0 0,1 1 0 0 0,-1-1-1 0 0,1 1 1 0 0,-1 0-37 0 0,-3 0 11 0 0,-1 1 0 0 0,1 0 0 0 0,0 0-1 0 0,0 0 1 0 0,1 1 0 0 0,-1 0 0 0 0,0 0-1 0 0,1 0 1 0 0,0 0 0 0 0,-1 1 0 0 0,-2 3-11 0 0,-7 8 33 0 0,1 0 0 0 0,-5 8-33 0 0,17-21 2 0 0,-6 7 14 0 0,1 1-1 0 0,1 0 1 0 0,0 0 0 0 0,0 0-1 0 0,1 1 1 0 0,-3 10-16 0 0,-14 68 126 0 0,20-84-118 0 0,-1 10 3 0 0,0-1 0 0 0,0 1 0 0 0,1 0 0 0 0,1 0 0 0 0,1 0 0 0 0,0 0 1 0 0,1-1-1 0 0,0 1 0 0 0,1 0 0 0 0,1-1 0 0 0,0 0 0 0 0,1 0 0 0 0,1 0 0 0 0,0 0 0 0 0,1-1 0 0 0,0 0 0 0 0,1 0 1 0 0,0-1-1 0 0,7 6-11 0 0,3 3-28 0 0,1-2 0 0 0,1 0 0 0 0,21 15 28 0 0,-33-28-10 0 0,0-1 0 0 0,1 0 0 0 0,0-1 0 0 0,0 0 0 0 0,0 0 0 0 0,0 0 0 0 0,0-1 0 0 0,1-1 0 0 0,0 0 0 0 0,-1 0 0 0 0,1-1 0 0 0,5 0 10 0 0,-5 0-143 0 0,0-2 0 0 0,-1 1 1 0 0,1-1-1 0 0,0 0 0 0 0,-1-1 1 0 0,1-1-1 0 0,-1 1 0 0 0,1-1 1 0 0,-1-1-1 0 0,0 0 0 0 0,0 0 1 0 0,-1 0-1 0 0,4-3 143 0 0,5-9-8209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9.1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1 368 7632 0 0,'0'1'28'0'0,"0"-1"-1"0"0,0 0 1 0 0,0 1 0 0 0,0-1 0 0 0,0 0 0 0 0,0 1-1 0 0,0-1 1 0 0,0 1 0 0 0,0-1 0 0 0,0 0 0 0 0,0 1-1 0 0,0-1 1 0 0,1 0 0 0 0,-1 1 0 0 0,0-1 0 0 0,0 0-1 0 0,0 1 1 0 0,1-1 0 0 0,-1 0 0 0 0,0 1 0 0 0,0-1-1 0 0,1 0 1 0 0,-1 0 0 0 0,0 1 0 0 0,1-1 0 0 0,-1 0-1 0 0,0 0 1 0 0,1 0 0 0 0,-1 0 0 0 0,0 1 0 0 0,1-1 0 0 0,-1 0-1 0 0,0 0 1 0 0,1 0 0 0 0,-1 0 0 0 0,1 0 0 0 0,-1 0-1 0 0,0 0 1 0 0,1 0 0 0 0,-1 0 0 0 0,1 0 0 0 0,-1 0-1 0 0,0 0 1 0 0,1 0 0 0 0,-1 0 0 0 0,0 0 0 0 0,1 0-1 0 0,-1-1 1 0 0,0 1 0 0 0,1 0 0 0 0,-1 0 0 0 0,0 0-1 0 0,1-1 1 0 0,-1 1 0 0 0,0 0 0 0 0,1 0 0 0 0,-1-1-1 0 0,0 1 1 0 0,0 0 0 0 0,1-1-28 0 0,17-13 1754 0 0,-14 11-1689 0 0,-1-1-1 0 0,-1 0 0 0 0,1 0 0 0 0,0 0 1 0 0,-1 0-1 0 0,0 0 0 0 0,0-1 0 0 0,0 1 1 0 0,-1-1-1 0 0,1 0-64 0 0,9-50 401 0 0,-3 17-123 0 0,-1 9 6 0 0,2 1 0 0 0,1 0 0 0 0,2 1 0 0 0,0 0 0 0 0,9-13-284 0 0,-19 37 55 0 0,-1 1 0 0 0,1-1 0 0 0,-1 1 1 0 0,1-1-1 0 0,0 1 0 0 0,0-1 1 0 0,0 1-1 0 0,0 0 0 0 0,1 0 1 0 0,-1 0-1 0 0,0 0 0 0 0,1 1 0 0 0,-1-1 1 0 0,1 1-1 0 0,0-1 0 0 0,0 1 1 0 0,-1 0-1 0 0,1 0 0 0 0,1 0-55 0 0,16-1 489 0 0,-18 2-459 0 0,0-1 1 0 0,0 1 0 0 0,0-1 0 0 0,0 1 0 0 0,0 0-1 0 0,0 0 1 0 0,0 0 0 0 0,0 0 0 0 0,0 1 0 0 0,0-1-1 0 0,0 0 1 0 0,0 1 0 0 0,0 0 0 0 0,-1-1 0 0 0,1 1-1 0 0,0 0 1 0 0,0 0 0 0 0,0 0 0 0 0,-1 0 0 0 0,1 0-1 0 0,0 0 1 0 0,-1 0 0 0 0,1 1 0 0 0,-1-1 0 0 0,0 1 0 0 0,1 0-31 0 0,21 22 97 0 0,-9-9-34 0 0,0 0 1 0 0,-1 1-1 0 0,0 0 1 0 0,-1 1-1 0 0,7 14-63 0 0,-6-5 46 0 0,22 49 61 0 0,12 31-155 0 0,-30-86 43 0 0,-16-19 5 0 0,0 0 0 0 0,0 1 0 0 0,0-1 0 0 0,0 0 0 0 0,0 0 0 0 0,0 1-1 0 0,0-1 1 0 0,0 0 0 0 0,0 1 0 0 0,0-1 0 0 0,-1 1 0 0 0,1-1 0 0 0,-1 1-1 0 0,1-1 1 0 0,-1 1 0 0 0,1 0 0 0 0,-1-1 0 0 0,0 1 0 0 0,0-1-1 0 0,0 3 1 0 0,0-4 27 0 0,0 1 0 0 0,1-1 0 0 0,-1 1-1 0 0,0-1 1 0 0,0 1 0 0 0,0-1 0 0 0,1 1-1 0 0,-1-1 1 0 0,0 1 0 0 0,1-1-1 0 0,-1 1 1 0 0,0-1 0 0 0,1 1 0 0 0,-1-1-1 0 0,1 0 1 0 0,-1 1 0 0 0,1-1-1 0 0,-1 0 1 0 0,1 1 0 0 0,-1-1-27 0 0,0 0-48 0 0,1 0 0 0 0,-1 0 0 0 0,0 1 0 0 0,0-1 0 0 0,0 0 0 0 0,0 0 0 0 0,0 0 0 0 0,0 0 0 0 0,1 0 0 0 0,-1 0 0 0 0,0 0 0 0 0,0 0 0 0 0,0 0 0 0 0,0 1 0 0 0,1-1 0 0 0,-1 0 0 0 0,0 0 0 0 0,0 0 0 0 0,0 0 0 0 0,0 0 0 0 0,1 0 0 0 0,-1 0 0 0 0,0 0 0 0 0,0 0 0 0 0,0 0 0 0 0,0 0 0 0 0,1 0 0 0 0,-1 0 0 0 0,0-1 0 0 0,0 1 0 0 0,0 0 0 0 0,0 0 0 0 0,1 0 0 0 0,-1 0 0 0 0,0 0 0 0 0,0 0 0 0 0,0 0 0 0 0,0 0 0 0 0,0 0 0 0 0,1-1 0 0 0,-1 1 0 0 0,0 0 0 0 0,0 0 0 0 0,0 0 0 0 0,0 0 0 0 0,0 0 0 0 0,0-1 0 0 0,0 1 0 0 0,0 0 0 0 0,0 0 0 0 0,0 0 0 0 0,0 0 0 0 0,1-1 0 0 0,-1 1 48 0 0,0 0-10430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9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0 143 9648 0 0,'0'0'185'0'0,"19"-12"516"0"0,-14 10-682 0 0,-1-1-1 0 0,1 1 0 0 0,0 0 0 0 0,0 1 0 0 0,0-1 0 0 0,0 1 1 0 0,0 0-1 0 0,4 0-18 0 0,-3 0-1 0 0,1 0-1 0 0,-1-1 1 0 0,1 1 0 0 0,-1-2 0 0 0,0 1 0 0 0,2-1 1 0 0,38-27 50 0 0,-37 23-11 0 0,-1 1-1 0 0,2 0 1 0 0,-1 1-1 0 0,1-1 1 0 0,-1 2-1 0 0,1 0 1 0 0,8-3-39 0 0,4 1-49 0 0,-2 0-232 0 0,1 1 0 0 0,-1 1 0 0 0,22-2 281 0 0,-37 6-7213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39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16 538 6424 0 0,'1'0'34'0'0,"0"0"-1"0"0,0-1 1 0 0,0 1 0 0 0,-1-1 0 0 0,1 1 0 0 0,0 0-1 0 0,0-1 1 0 0,0 1 0 0 0,-1-1 0 0 0,1 0-1 0 0,0 1 1 0 0,-1-1 0 0 0,1 0 0 0 0,-1 1 0 0 0,1-1-1 0 0,-1 0 1 0 0,1 0 0 0 0,-1 1 0 0 0,1-1-1 0 0,-1 0 1 0 0,0 0 0 0 0,1 0 0 0 0,-1 0 0 0 0,0 0-1 0 0,0 1 1 0 0,1-1 0 0 0,-1 0 0 0 0,0 0 0 0 0,0 0-1 0 0,0 0 1 0 0,0 0 0 0 0,0 0 0 0 0,-1 0-1 0 0,1 0 1 0 0,0 0-34 0 0,-4-47 1954 0 0,2 27-1409 0 0,-9-146 702 0 0,11 157-1124 0 0,-1 1 1 0 0,0-1-1 0 0,-1 0 1 0 0,-1-3-124 0 0,1 6 97 0 0,0 1 1 0 0,1-1-1 0 0,0 0 0 0 0,1 0 1 0 0,-1 0-1 0 0,1 0 1 0 0,1-7-98 0 0,6-38 1150 0 0,-6 52-1126 0 0,-1-1 0 0 0,1 1-1 0 0,-1 0 1 0 0,1-1-1 0 0,-1 1 1 0 0,1-1 0 0 0,0 1-1 0 0,-1 0 1 0 0,1 0 0 0 0,-1-1-1 0 0,1 1 1 0 0,0 0-1 0 0,-1 0 1 0 0,1 0 0 0 0,0 0-1 0 0,-1 0 1 0 0,1 0 0 0 0,0 0-1 0 0,-1 0 1 0 0,1 0-1 0 0,0 0 1 0 0,-1 0 0 0 0,1 0-1 0 0,-1 0 1 0 0,1 0 0 0 0,0 1-1 0 0,-1-1 1 0 0,1 0-1 0 0,-1 1 1 0 0,1-1-24 0 0,19 9 341 0 0,-15-4-276 0 0,0 1 1 0 0,0 0 0 0 0,0 0 0 0 0,3 6-66 0 0,14 18 81 0 0,-5-13-44 0 0,3 4 42 0 0,-1 0-1 0 0,0 2 1 0 0,-1 1-79 0 0,-10-13 59 0 0,1-1 1 0 0,1 0-1 0 0,-1 0 1 0 0,2-1-1 0 0,-1 0 1 0 0,5 2-60 0 0,1 2 48 0 0,0 0 0 0 0,6 8-48 0 0,-1 0 14 0 0,2-1-1 0 0,20 14-13 0 0,-39-32-1 0 0,0 0 0 0 0,1-1 0 0 0,-1 1 1 0 0,0-1-1 0 0,1 0 0 0 0,-1 0 0 0 0,1 0 0 0 0,0-1 0 0 0,-1 0 1 0 0,1 0-1 0 0,-1 0 0 0 0,1 0 0 0 0,-1-1 0 0 0,2 1 1 0 0,13-1-47 0 0,-18 1 43 0 0,-1 0 0 0 0,1-1 0 0 0,0 1 0 0 0,-1 0-1 0 0,1 0 1 0 0,0 0 0 0 0,-1-1 0 0 0,1 1 0 0 0,0 0-1 0 0,-1 0 1 0 0,1-1 0 0 0,0 1 0 0 0,-1-1 0 0 0,1 1 0 0 0,-1-1-1 0 0,1 1 1 0 0,-1-1 0 0 0,1 1 0 0 0,-1-1 0 0 0,1 1 0 0 0,-1-1-1 0 0,1 0 1 0 0,-1 1 0 0 0,0-1 0 0 0,1 0 0 0 0,-1 1 0 0 0,0-1-1 0 0,0 0 1 0 0,1 1 0 0 0,-1-1 0 0 0,0 0 0 0 0,0 1 0 0 0,0-1-1 0 0,0 0 1 0 0,0 0 0 0 0,0 1 0 0 0,0-1 0 0 0,0 0 4 0 0,-4-30-21 0 0,3 27 35 0 0,-27-173 279 0 0,7 73 51 0 0,18 90-275 0 0,1 0-1 0 0,0-1 0 0 0,1 1 0 0 0,1-11-68 0 0,0 22 35 0 0,0-1-1 0 0,0 1 0 0 0,1-1 0 0 0,-1 0 0 0 0,1 1 0 0 0,0-1 0 0 0,0 1 0 0 0,0-1 0 0 0,0 1 1 0 0,1 0-1 0 0,0-1 0 0 0,0 0-34 0 0,0 2 17 0 0,-1 0 0 0 0,0 0 0 0 0,1 1 1 0 0,-1-1-1 0 0,1 1 0 0 0,0-1 0 0 0,0 1 0 0 0,-1 0 1 0 0,1 0-1 0 0,0 0 0 0 0,0 0 0 0 0,0 0 0 0 0,0 0 0 0 0,0 0 1 0 0,0 0-1 0 0,0 1 0 0 0,1-1 0 0 0,-1 1 0 0 0,2 0-17 0 0,5-2-2157 0 0,-8 2-8629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0.3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450 61 7328 0 0,'10'0'81'0'0,"-13"-3"915"0"0,-10-7 544 0 0,12 8-1425 0 0,-1 0 0 0 0,0 0 0 0 0,0 0 1 0 0,0 0-1 0 0,0 0 0 0 0,-1 1 0 0 0,1-1 0 0 0,0 1 0 0 0,-1-1 1 0 0,1 1-1 0 0,-1 0 0 0 0,-2-1-115 0 0,-34-9 393 0 0,34 10-391 0 0,-75-11 56 0 0,71 11-18 0 0,1 1 1 0 0,-1 0 0 0 0,1 0-1 0 0,0 1 1 0 0,-1 0 0 0 0,1 0-1 0 0,0 1 1 0 0,-5 2-41 0 0,6-2 45 0 0,-6 3 42 0 0,0 0 0 0 0,1 0 0 0 0,-11 8-87 0 0,19-11 24 0 0,1 0 0 0 0,0 0-1 0 0,0 0 1 0 0,1 0 0 0 0,-1 1-1 0 0,0 0 1 0 0,1-1 0 0 0,0 1-1 0 0,0 0 1 0 0,-1 0 0 0 0,2 0 0 0 0,-1 1-1 0 0,0-1 1 0 0,1 0 0 0 0,-1 1-1 0 0,0 2-23 0 0,1-1 17 0 0,1 0 0 0 0,-1 0-1 0 0,1-1 1 0 0,0 1-1 0 0,0 0 1 0 0,0 0 0 0 0,1 0-1 0 0,-1 0 1 0 0,1 0 0 0 0,1-1-1 0 0,-1 1 1 0 0,0 0-1 0 0,1-1 1 0 0,0 1 0 0 0,0-1-1 0 0,1 0 1 0 0,-1 0 0 0 0,1 0-1 0 0,2 2-16 0 0,7 10 31 0 0,1-1 0 0 0,1-1-1 0 0,0-1 1 0 0,5 4-31 0 0,-11-11 9 0 0,7 6 30 0 0,1 0 0 0 0,14 7-39 0 0,-16-11 24 0 0,1 1 0 0 0,-2 1 0 0 0,1 1 0 0 0,2 3-24 0 0,47 38 50 0 0,-26-22-7 0 0,-29-22-12 0 0,1 1 0 0 0,-1 0-1 0 0,3 5-30 0 0,-4-5 17 0 0,-9-6 26 0 0,1 0 0 0 0,-1 0 0 0 0,0 0 0 0 0,1 0 0 0 0,-1 0 0 0 0,-1 0 0 0 0,1-1 0 0 0,0 1 1 0 0,-1-1-1 0 0,1 0 0 0 0,-2 1-43 0 0,-3 1 45 0 0,-1 0 1 0 0,-1 0-1 0 0,1 0 1 0 0,0-1-1 0 0,-1-1 1 0 0,-6 2-46 0 0,-11 3 88 0 0,-27 10 113 0 0,-1-3 0 0 0,-1-2 0 0 0,-17 0-201 0 0,42-9-578 0 0,-1-1 0 0 0,0-2 0 0 0,-2-1 578 0 0,28 1-9518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1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311 3 5320 0 0,'-32'2'885'0'0,"1"0"1"0"0,-6 4-886 0 0,6-2 937 0 0,-1-1 0 0 0,-4-1-937 0 0,-59 4 1532 0 0,94-7-1477 0 0,0 0-1 0 0,0 0 1 0 0,0-1-1 0 0,0 1 1 0 0,0 0-1 0 0,1 0 1 0 0,-1-1-1 0 0,0 1 1 0 0,1 0-1 0 0,-1-1 1 0 0,1 1-1 0 0,-1 0 1 0 0,1-1-1 0 0,0 1 1 0 0,-1-1-1 0 0,1 1 1 0 0,0-1-55 0 0,0 1 97 0 0,0 1 6 0 0,0 0-9 0 0,0-3 57 0 0,-2 10-111 0 0,0 37-107 0 0,1-1 1 0 0,4 30 66 0 0,-4-15-76 0 0,0-42 59 0 0,1 0-1 0 0,0 0 1 0 0,2 2 17 0 0,-3 20 61 0 0,0-33-42 0 0,1 1 1 0 0,-1 0-1 0 0,1-1 1 0 0,1 1-1 0 0,-1 0 1 0 0,1-1-1 0 0,0 2-19 0 0,1 2 63 0 0,-1 0-1 0 0,0 0 1 0 0,-1 0-1 0 0,0 5-62 0 0,3 33 215 0 0,-2-45-198 0 0,-1 0-1 0 0,1 1 1 0 0,0-1-1 0 0,-1 1 1 0 0,1-1-1 0 0,0 0 1 0 0,1 0-1 0 0,-1 0 1 0 0,0 1-1 0 0,1-1 1 0 0,-1 0-1 0 0,1-1 1 0 0,-1 1-1 0 0,1 0 1 0 0,0 0-1 0 0,0 0-16 0 0,0-1 9 0 0,-1 0 0 0 0,0 0 0 0 0,0 1 0 0 0,1-1 0 0 0,-1 1 0 0 0,0-1 0 0 0,0 1 0 0 0,-1 0 0 0 0,1-1 0 0 0,0 1 0 0 0,0 0-9 0 0,-1-1-5 0 0,0 0 1 0 0,1 0 0 0 0,-1 0-1 0 0,1 0 1 0 0,-1 1 0 0 0,1-1-1 0 0,0 0 1 0 0,-1 0 0 0 0,1-1-1 0 0,0 1 1 0 0,-1 0 0 0 0,1 0-1 0 0,0 0 1 0 0,0 0 0 0 0,0-1-1 0 0,0 1 1 0 0,0 0 0 0 0,0-1-1 0 0,0 1 1 0 0,0-1 0 0 0,0 1-1 0 0,0-1 1 0 0,0 1 0 0 0,0-1-1 0 0,1 0 1 0 0,-1 0 0 0 0,0 1-1 0 0,0-1 1 0 0,0 0 0 0 0,0 0-1 0 0,1 0 5 0 0,12-1-80 0 0,0 1 0 0 0,0-2 0 0 0,0 0 0 0 0,0 0 0 0 0,0-2 0 0 0,0 1 0 0 0,8-5 80 0 0,-15 5-10 0 0,-1 1-1 0 0,1-2 1 0 0,-1 1-1 0 0,0-1 0 0 0,0 1 1 0 0,-1-2-1 0 0,1 1 1 0 0,-1-1-1 0 0,0 1 1 0 0,0-1-1 0 0,0-1 0 0 0,-1 1 1 0 0,0-1-1 0 0,0 0 1 0 0,0 0-1 0 0,0-1 11 0 0,2-6-1477 0 0,-5 10-5903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1.4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1 128 6928 0 0,'10'0'248'0'0,"0"-1"0"0"0,0-1 0 0 0,0 1 1 0 0,0-2-1 0 0,0 1 0 0 0,10-5-248 0 0,57-28 2275 0 0,-43 19-1870 0 0,-18 9-413 0 0,-1-1-11 0 0,0 1 1 0 0,0 1-1 0 0,1 0 1 0 0,0 2 0 0 0,0-1-1 0 0,0 2 1 0 0,4 0 18 0 0,6 0-1456 0 0,-1-5-5344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1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0 496 4616 0 0,'1'-1'49'0'0,"-1"1"0"0"0,0 0 0 0 0,1 0 0 0 0,-1 0 0 0 0,0 0 0 0 0,1 0 0 0 0,-1 0-1 0 0,0 0 1 0 0,1 0 0 0 0,-1 0 0 0 0,1 0 0 0 0,-1 0 0 0 0,0 0 0 0 0,1 0 0 0 0,-1 0 0 0 0,0 1 0 0 0,1-1 0 0 0,-1 0 0 0 0,0 0 0 0 0,1 0 0 0 0,-1 0 0 0 0,0 1 0 0 0,1-1 0 0 0,-1 0 0 0 0,0 0 0 0 0,1 1 0 0 0,-1-1 0 0 0,0 0-1 0 0,0 0 1 0 0,1 1 0 0 0,-1-1 0 0 0,0 0 0 0 0,0 1 0 0 0,0-1 0 0 0,0 0 0 0 0,1 1 0 0 0,-1-1 0 0 0,0 0 0 0 0,0 1 0 0 0,0-1 0 0 0,0 1 0 0 0,0-1 0 0 0,0 0 0 0 0,0 1-49 0 0,-1-1 1527 0 0,3-10-736 0 0,5-10-213 0 0,-2 1 1 0 0,0-1 0 0 0,1-11-579 0 0,10-75 968 0 0,-13 94-807 0 0,0 0 0 0 0,0-1 0 0 0,2 1 0 0 0,-1 1 0 0 0,3-4-161 0 0,14-42 563 0 0,-18 43-448 0 0,-2 5-28 0 0,1 1 0 0 0,1-1 1 0 0,-1 1-1 0 0,1 0 0 0 0,0 0 0 0 0,1 0 0 0 0,0 0 1 0 0,0 0-1 0 0,1 1 0 0 0,0 0 0 0 0,1-2-87 0 0,6-9 251 0 0,-11 16-226 0 0,0 1 1 0 0,0-1-1 0 0,-1 1 1 0 0,1-1 0 0 0,0 1-1 0 0,1-1 1 0 0,-1 1-1 0 0,0 0 1 0 0,0 0 0 0 0,0-1-1 0 0,1 1 1 0 0,-1 0-1 0 0,1 0 1 0 0,-1 0 0 0 0,1 0-1 0 0,-1 1-25 0 0,9-5 211 0 0,-7 3-163 0 0,-1 1 1 0 0,1 0 0 0 0,-1-1-1 0 0,1 1 1 0 0,0 0-1 0 0,-1 1 1 0 0,1-1-1 0 0,0 0 1 0 0,0 1-1 0 0,0 0 1 0 0,0-1-1 0 0,-1 1 1 0 0,1 0 0 0 0,0 0-1 0 0,0 1 1 0 0,0-1-1 0 0,0 1-48 0 0,-2 0 11 0 0,0-1 0 0 0,0 1 0 0 0,-1 0 0 0 0,1 0 0 0 0,0 0 0 0 0,-1-1 0 0 0,1 1 0 0 0,-1 0 0 0 0,1 0-1 0 0,-1 0 1 0 0,0 0 0 0 0,1 0 0 0 0,-1 0 0 0 0,0 1-11 0 0,3 6 26 0 0,43 44 7 0 0,30 56-29 0 0,63 97-240 0 0,-124-173 180 0 0,-13-27 46 0 0,0 0 0 0 0,1 1 0 0 0,-1-1 0 0 0,1 0 0 0 0,0 0 0 0 0,0-1 0 0 0,3 4 10 0 0,-6-8 0 0 0,1 1 0 0 0,-1-1 0 0 0,0 1 0 0 0,1-1 0 0 0,-1 1 0 0 0,0-1 0 0 0,1 1 0 0 0,-1 0 0 0 0,0-1 0 0 0,0 1 0 0 0,0-1 0 0 0,0 1 0 0 0,1 0 0 0 0,-1-1 0 0 0,0 1 0 0 0,0 0 1 0 0,0-1-1 0 0,0 1 0 0 0,-1 0 0 0 0,1-1 0 0 0,0 1 0 0 0,0-1 0 0 0,0 1 0 0 0,0 0 0 0 0,-1-1 0 0 0,1 1 0 0 0,0-1 0 0 0,0 1 0 0 0,-1-1 0 0 0,1 1 0 0 0,-1 0 0 0 0,1-1 1 0 0,0 0-1 0 0,-1 1 0 0 0,1-1 0 0 0,-1 1 0 0 0,1-1 0 0 0,-1 1 0 0 0,1-1 0 0 0,-1 0 0 0 0,0 1 0 0 0,1-1 0 0 0,-1 0 0 0 0,0 0 0 0 0,1 0 12 0 0,-2 0-1974 0 0,2 0-7930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2.1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0 169 8744 0 0,'0'0'337'0'0,"6"0"344"0"0,33-2-458 0 0,-1-2 0 0 0,1-2 0 0 0,-1-2 0 0 0,20-7-223 0 0,-4 2-97 0 0,41-5 97 0 0,-9 0-231 0 0,-35 7-1357 0 0,-45 10-4670 0 0</inkml:trace>
  <inkml:trace contextRef="#ctx0" brushRef="#br0" timeOffset="1">888 1 6016 0 0,'-1'12'219'0'0,"2"1"0"0"0,0-1 0 0 0,0 0 0 0 0,1 1 0 0 0,1-1 0 0 0,2 9-219 0 0,38 123 207 0 0,-17-83-2 0 0,-17-42 545 0 0,-1 1-1 0 0,6 19-749 0 0,-3-20 446 0 0,-10-18-381 0 0,0 0-1 0 0,0 1 0 0 0,0-1 0 0 0,0 0 1 0 0,0 1-1 0 0,0-1 0 0 0,-1 1 0 0 0,1-1 1 0 0,0 1-1 0 0,-1-1 0 0 0,1 1 0 0 0,-1-1 1 0 0,0 1-1 0 0,1 0 0 0 0,-1-1 0 0 0,0 1 1 0 0,0 0-65 0 0,0 14-555 0 0,0-16-6750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2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7024 0 0,'31'-1'852'0'0,"1"-2"1"0"0,-2-2-1 0 0,26-6-852 0 0,-40 7 180 0 0,0-2-1 0 0,-1 0 1 0 0,7-3-180 0 0,24-10 305 0 0,0 2-76 0 0,-24 7-135 0 0,1 2 0 0 0,0 1 0 0 0,0 1 0 0 0,11-1-94 0 0,8 1-35 0 0,48-7-1191 0 0,10 3 1226 0 0,-92 10-6977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49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1 169 5520 0 0,'2'0'16'0'0,"1"0"189"0"0,0 0 0 0 0,-1 0 0 0 0,1 0 0 0 0,-1 0 0 0 0,1 0 0 0 0,0 0 0 0 0,-1-1 0 0 0,1 1 0 0 0,-1-1 0 0 0,1 0 0 0 0,-1 0 0 0 0,0 0 0 0 0,1 0 0 0 0,-1 0 0 0 0,0 0 1 0 0,0-1-1 0 0,0 1 0 0 0,1-1 0 0 0,-1 0-205 0 0,6-3 86 0 0,0 0 1 0 0,1 1-1 0 0,-1 0 1 0 0,1 1-1 0 0,0-1 0 0 0,4 1-86 0 0,17-8 68 0 0,34-18 67 0 0,-36 16 26 0 0,1 0-1 0 0,0 2 0 0 0,1 1 0 0 0,23-4-160 0 0,-29 9 112 0 0,-6 1-21 0 0,0 1-1 0 0,0 0 0 0 0,14 1-90 0 0,1-1 120 0 0,-27 1-53 0 0,0 1-1 0 0,0 0 1 0 0,1 1 0 0 0,-1 0 0 0 0,0 0 0 0 0,1 0 0 0 0,-1 1 0 0 0,6 0-67 0 0,93 26-1300 0 0,-102-26-6232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3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403 83 7136 0 0,'-17'-13'469'0'0,"10"7"77"0"0,-1 0 0 0 0,0 1 1 0 0,0 0-1 0 0,0 1 0 0 0,-4-2-546 0 0,-15-10 607 0 0,25 13-564 0 0,-2 1-1 0 0,1 0 1 0 0,0 0 0 0 0,0 0 0 0 0,-1 0-1 0 0,1 1 1 0 0,-1-1 0 0 0,0 1-1 0 0,1 0 1 0 0,-1 0 0 0 0,0 0 0 0 0,0 1-1 0 0,1-1 1 0 0,-1 1-43 0 0,-4 0 5 0 0,0 0 1 0 0,0 0-1 0 0,0 1 1 0 0,0 0-1 0 0,0 1 0 0 0,1 0 1 0 0,-1 0-1 0 0,-1 1-5 0 0,4-1 6 0 0,0 1-1 0 0,1 0 1 0 0,-1 0 0 0 0,1 0-1 0 0,0 0 1 0 0,0 0-1 0 0,0 1 1 0 0,0 0 0 0 0,0 0-1 0 0,1 0 1 0 0,0 0-1 0 0,0 1 1 0 0,0-1-6 0 0,-16 24 68 0 0,8-12 65 0 0,0 1 0 0 0,1 0 0 0 0,0 1 0 0 0,-2 8-133 0 0,-3 10 113 0 0,9-23-48 0 0,1 0-1 0 0,0 1 1 0 0,-3 13-65 0 0,5-11 13 0 0,-1 1 2 0 0,0 0 1 0 0,2 0-1 0 0,0 1 1 0 0,1-1 0 0 0,1 1-1 0 0,0 3-15 0 0,1-17 7 0 0,1 0-1 0 0,-1 0 0 0 0,0 1 1 0 0,1-1-1 0 0,0 0 0 0 0,0 0 1 0 0,0-1-1 0 0,1 1 1 0 0,-1 0-1 0 0,2 0-6 0 0,29 33 50 0 0,-30-34-52 0 0,-1 0 0 0 0,1-1 1 0 0,0 1-1 0 0,0-1 0 0 0,0 0 1 0 0,1 0-1 0 0,-1 0 0 0 0,0-1 1 0 0,1 1-1 0 0,-1-1 0 0 0,1 0 1 0 0,-1 1-1 0 0,1-2 0 0 0,0 1 1 0 0,0 0-1 0 0,-1-1 0 0 0,2 0 2 0 0,4 0-4 0 0,0-1 0 0 0,0 0-1 0 0,0-1 1 0 0,-1 0-1 0 0,1 0 1 0 0,3-2 4 0 0,12-4-195 0 0,0-1 0 0 0,0-2 0 0 0,-1 0 0 0 0,-1-1 0 0 0,0-1 0 0 0,0-1 0 0 0,-1-2 0 0 0,1-2 195 0 0,-17 15-7985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3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6016 0 0,'2'51'1858'0'0,"8"40"-1858"0"0,-2-10 234 0 0,-6 23-131 0 0,-2-64 27 0 0,1-1-1 0 0,3 5-129 0 0,-3-34 21 0 0,1 6 50 0 0,0 0 0 0 0,2 0 0 0 0,0 1-71 0 0,-1 8 360 0 0,-3-23-325 0 0,-1 1-1 0 0,1-1 1 0 0,1 0 0 0 0,-1 0-1 0 0,0 0 1 0 0,0 1 0 0 0,1-1-1 0 0,0 0 1 0 0,-1 0 0 0 0,1 0-1 0 0,0 0 1 0 0,0 0-1 0 0,0 0 1 0 0,0 0 0 0 0,0 0-1 0 0,1 0-34 0 0,2 3-7 0 0,-4-5-10 0 0,0 0 1 0 0,0 1 0 0 0,0-1-1 0 0,0 0 1 0 0,0 0-1 0 0,0 1 1 0 0,0-1 0 0 0,0 0-1 0 0,0 0 1 0 0,0 1 0 0 0,0-1-1 0 0,0 0 1 0 0,1 0 0 0 0,-1 1-1 0 0,0-1 1 0 0,0 0 0 0 0,0 0-1 0 0,0 0 1 0 0,1 0 0 0 0,-1 1-1 0 0,0-1 1 0 0,0 0-1 0 0,0 0 1 0 0,1 0 0 0 0,-1 0-1 0 0,0 0 1 0 0,0 1 0 0 0,1-1-1 0 0,-1 0 1 0 0,0 0 0 0 0,0 0-1 0 0,1 0 1 0 0,-1 0 0 0 0,0 0-1 0 0,0 0 1 0 0,1 0 0 0 0,-1 0-1 0 0,0 0 1 0 0,0 0-1 0 0,1 0 1 0 0,-1 0 0 0 0,0 0-1 0 0,0 0 1 0 0,1 0 0 0 0,-1-1-1 0 0,0 1 1 0 0,0 0 0 0 0,1 0-1 0 0,-1 0 1 0 0,0 0 0 0 0,0 0-1 0 0,0-1 1 0 0,1 1 0 0 0,-1 0-1 0 0,0 0 1 0 0,0 0-1 0 0,0 0 1 0 0,0-1 0 0 0,1 1-1 0 0,-1 0 1 0 0,0-1 16 0 0,0 1-6157 0 0</inkml:trace>
  <inkml:trace contextRef="#ctx0" brushRef="#br0" timeOffset="1">353 1 5520 0 0,'1'1'2'0'0,"5"4"154"0"0,-1-1 1 0 0,0 1 0 0 0,0 1-1 0 0,-1-1 1 0 0,1 0 0 0 0,-1 1-1 0 0,0 0 1 0 0,-1 0 0 0 0,1 0-1 0 0,-1 1 1 0 0,-1-1 0 0 0,1 1-1 0 0,-1-1 1 0 0,0 1 0 0 0,0 0-157 0 0,27 140 328 0 0,-21-101-326 0 0,-5-32 1 0 0,0-1-1 0 0,-1 1 1 0 0,-1-1-1 0 0,0 1 1 0 0,-1 0-1 0 0,-1 5-2 0 0,1-14 7 0 0,0 1-1 0 0,0 0 1 0 0,1-1-1 0 0,0 1 1 0 0,0 3-7 0 0,0-6 23 0 0,0 0 1 0 0,0 0 0 0 0,-1 0 0 0 0,1 1 0 0 0,-1-1 0 0 0,0 0 0 0 0,0 0 0 0 0,0 1 0 0 0,0-1-1 0 0,0 0 1 0 0,-1 0 0 0 0,0 1 0 0 0,0-1 0 0 0,0 0 0 0 0,0 0 0 0 0,0 0 0 0 0,0 0-24 0 0,0-1-52 0 0,0-1 1 0 0,0 0-1 0 0,0 1 1 0 0,1-1-1 0 0,-1 1 1 0 0,1-1-1 0 0,-1 1 1 0 0,1-1-1 0 0,0 1 1 0 0,-1 0-1 0 0,1 0 52 0 0,0-2-5785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3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1 147 5720 0 0,'29'-1'1313'0'0,"-1"-1"-1"0"0,23-5-1312 0 0,22-8-165 0 0,11-6 165 0 0,-23 5 193 0 0,-1 3-187 0 0,-35 9-1 0 0,0-2 0 0 0,-1 0 0 0 0,15-7-5 0 0,44-17-1004 0 0,-44 17-4282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4.2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256 6 6928 0 0,'8'-1'815'0'0,"-15"-1"985"0"0,-17-1 882 0 0,15 4-2624 0 0,0 0 0 0 0,-1 1 0 0 0,2 0 0 0 0,-1 0 0 0 0,0 1-1 0 0,0 1 1 0 0,1-1 0 0 0,0 1 0 0 0,0 0 0 0 0,-8 6-58 0 0,-23 10 253 0 0,36-18-224 0 0,0 0-1 0 0,-1 1 1 0 0,1-1 0 0 0,1 1 0 0 0,-1-1 0 0 0,0 1-1 0 0,1 0 1 0 0,-1 0 0 0 0,-1 3-29 0 0,-16 17 156 0 0,17-20-150 0 0,0 1 1 0 0,0 0-1 0 0,1-1 1 0 0,-1 1-1 0 0,1 1 1 0 0,0-1-1 0 0,0 0 1 0 0,1 0-1 0 0,-1 1 1 0 0,1-1-1 0 0,0 1 1 0 0,0-1-1 0 0,0 1 1 0 0,1 2-7 0 0,-5 17 13 0 0,2-16-22 0 0,2 0 0 0 0,-1 1 0 0 0,1-1 0 0 0,0 0 0 0 0,1 1 0 0 0,0-1 0 0 0,0 0 0 0 0,1 1 0 0 0,0-1 0 0 0,0 0 0 0 0,1 0 1 0 0,0 0-1 0 0,2 4 9 0 0,0 1-49 0 0,0 0 0 0 0,0 0 0 0 0,-2 1 0 0 0,2 12 49 0 0,-4-16-14 0 0,2-1 0 0 0,-1 0-1 0 0,1 1 1 0 0,0-1 0 0 0,1 0-1 0 0,0 0 1 0 0,0 0 0 0 0,1-1-1 0 0,0 1 1 0 0,6 7 14 0 0,0-1 22 0 0,-9-13-19 0 0,0 0-1 0 0,0 0 1 0 0,1 0 0 0 0,-1 0 0 0 0,0 0 0 0 0,1 0 0 0 0,-1 0 0 0 0,1-1 0 0 0,0 1 0 0 0,0 0 0 0 0,-1-1 0 0 0,1 0-1 0 0,0 1 1 0 0,0-1 0 0 0,0 0 0 0 0,1 0 0 0 0,-1 0 0 0 0,0 0 0 0 0,0 0 0 0 0,1-1 0 0 0,-1 1 0 0 0,0-1 0 0 0,1 1-1 0 0,-1-1 1 0 0,0 0 0 0 0,2 0-3 0 0,7 0-156 0 0,-1 1-1 0 0,1-2 1 0 0,-1 0-1 0 0,1 0 1 0 0,-1-1-1 0 0,1 0 1 0 0,-1 0-1 0 0,0-2 1 0 0,0 1-1 0 0,5-3 157 0 0,-12 4-8325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4.5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0 101 8336 0 0,'0'3'-57'0'0,"0"5"141"0"0,1-9 509 0 0,-1 1-561 0 0,0-1-1 0 0,0 1 0 0 0,0 0 0 0 0,0-1 0 0 0,0 1 0 0 0,1 0 0 0 0,-1 0 0 0 0,0-1 0 0 0,0 1 0 0 0,0 0 0 0 0,0-1 0 0 0,0 1 0 0 0,1 0 0 0 0,-1 0 0 0 0,0 0 0 0 0,0-1 0 0 0,0 1 0 0 0,1 0 0 0 0,-1 0 0 0 0,0-1 1 0 0,0 1-1 0 0,1 0 0 0 0,-1 0 0 0 0,0 0 0 0 0,0 0 0 0 0,1 0 0 0 0,-1 0 0 0 0,0-1 0 0 0,1 1 0 0 0,-1 0 0 0 0,0 0 0 0 0,1 0 0 0 0,-1 0 0 0 0,0 0 0 0 0,1 0 0 0 0,-1 0 0 0 0,0 0 0 0 0,0 0 0 0 0,1 0 0 0 0,-1 0 1 0 0,0 1-1 0 0,1-1 0 0 0,-1 0 0 0 0,0 0 0 0 0,0 0 0 0 0,1 0 0 0 0,-1 0 0 0 0,0 1 0 0 0,1-1 0 0 0,-1 0 0 0 0,0 0 0 0 0,0 0 0 0 0,0 1 0 0 0,1-1 0 0 0,-1 0 0 0 0,0 0 0 0 0,0 1-31 0 0,3-1 46 0 0,1 0 0 0 0,-1 0 0 0 0,0 0 0 0 0,0 0-1 0 0,1 0 1 0 0,-1-1 0 0 0,0 0 0 0 0,0 1 0 0 0,0-1 0 0 0,0 0-1 0 0,0-1 1 0 0,2 0-46 0 0,-3 1 20 0 0,42-14-12 0 0,1 2 1 0 0,0 2-1 0 0,7 0-8 0 0,-16 4-135 0 0,20-9 135 0 0,-14 5-48 0 0,-20 4-1360 0 0,0-1-5554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4.9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371 1 5824 0 0,'0'0'554'0'0,"-13"3"2272"0"0,9-1-2767 0 0,-1 0 0 0 0,1 0 1 0 0,-1 0-1 0 0,1-1 1 0 0,-1 1-1 0 0,0-1 0 0 0,1-1 1 0 0,-1 1-1 0 0,0 0 1 0 0,0-1-1 0 0,1 0 0 0 0,-1 0 1 0 0,0-1-60 0 0,-5 2 49 0 0,0 0 0 0 0,0 0 0 0 0,0 1 0 0 0,-5 2-49 0 0,6-2 121 0 0,-1 0-1 0 0,1 0 1 0 0,-1-1-1 0 0,-5 0-120 0 0,6 0 140 0 0,0 0 0 0 0,0 1 0 0 0,-1 0 0 0 0,1 1 0 0 0,1 0 0 0 0,-1 0-1 0 0,0 1 1 0 0,1 0 0 0 0,-1 1 0 0 0,-2 2-140 0 0,-21 26 492 0 0,29-31-466 0 0,0 0 1 0 0,0 0-1 0 0,0 1 0 0 0,1 0 1 0 0,-1-1-1 0 0,1 1 0 0 0,-1 0 1 0 0,1 0-1 0 0,0 0 1 0 0,0 0-1 0 0,0 1 0 0 0,0 1-26 0 0,-2 3 39 0 0,2 1-1 0 0,-1-1 1 0 0,1 1 0 0 0,0 5-39 0 0,-2 14 127 0 0,2 1-1 0 0,1 0 1 0 0,1 7-127 0 0,0-12 82 0 0,1-16-56 0 0,0 1-1 0 0,1-1 1 0 0,0 0 0 0 0,0-1-1 0 0,1 4-25 0 0,0-1 27 0 0,1-1-5 0 0,1-1-1 0 0,-1 0 1 0 0,2 0-1 0 0,-1 0 1 0 0,1-1 0 0 0,0 0-1 0 0,0 0 1 0 0,1 0-1 0 0,0-1 1 0 0,5 3-22 0 0,-4-3 1 0 0,0 0-1 0 0,0-1 1 0 0,1-1 0 0 0,0 1-1 0 0,0-1 1 0 0,0-1 0 0 0,0 0 0 0 0,1 0-1 0 0,-1-1 1 0 0,1 0 0 0 0,-1 0-1 0 0,1-1 1 0 0,0-1 0 0 0,0 0 0 0 0,5 0-1 0 0,3-1-11 0 0,0-1 0 0 0,0-1 0 0 0,0-1 0 0 0,0 0 0 0 0,0-1 0 0 0,-1-1 1 0 0,13-7 10 0 0,-16 7-105 0 0,-12 6 2 0 0,0-1 0 0 0,0 1 0 0 0,0-1 0 0 0,-1 0 0 0 0,1 0 0 0 0,0 0 1 0 0,-1 0-1 0 0,1 0 0 0 0,0 0 0 0 0,-1 0 0 0 0,1-1 0 0 0,-1 1 1 0 0,0 0-1 0 0,0-1 0 0 0,1 1 0 0 0,0-2 103 0 0,-1 1-8601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5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5 137 8136 0 0,'-5'0'314'0'0,"6"2"404"0"0,10 0 562 0 0,38-13-380 0 0,-1-2 1 0 0,37-15-901 0 0,-55 18 120 0 0,175-56-857 0 0,-176 56-871 0 0,-23 8-5568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5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345 13 7232 0 0,'-24'-6'1034'0'0,"-9"3"-392"0"0,27 2-625 0 0,-1 0 0 0 0,0 0 0 0 0,1 1-1 0 0,-1-1 1 0 0,0 2 0 0 0,-1-1-17 0 0,-10 3 16 0 0,1-2 113 0 0,-1 1 0 0 0,1 1 0 0 0,0 1 1 0 0,0 0-1 0 0,0 1 0 0 0,0 1 0 0 0,1 1 0 0 0,0 0-129 0 0,-4 2 224 0 0,-9 3 95 0 0,28-12-293 0 0,0 1 0 0 0,0-1 0 0 0,0 1 0 0 0,1-1 0 0 0,-1 1 0 0 0,0-1 0 0 0,0 1 0 0 0,0 0 1 0 0,1-1-1 0 0,-1 1 0 0 0,0 0 0 0 0,1 0 0 0 0,-1 0 0 0 0,1 0 0 0 0,-1-1 0 0 0,1 1 0 0 0,-1 0 0 0 0,1 0 0 0 0,0 0 0 0 0,-1 0 0 0 0,1 0 0 0 0,0 1-26 0 0,-3 30 367 0 0,2-27-315 0 0,0 0-1 0 0,1 0 0 0 0,-1 0 1 0 0,1 0-1 0 0,0 0 0 0 0,0 0 1 0 0,0 0-1 0 0,1 0 0 0 0,0 0 0 0 0,0 0 1 0 0,0 0-1 0 0,1-1 0 0 0,-1 1 1 0 0,1 0-1 0 0,0-1 0 0 0,2 4-51 0 0,15 14 98 0 0,0 0 0 0 0,2-1-1 0 0,0-1 1 0 0,1-1 0 0 0,1-2 0 0 0,0 0-1 0 0,24 12-97 0 0,31 25 80 0 0,-8-5-30 0 0,-62-44-41 0 0,-1 1 0 0 0,0 0 0 0 0,0 0 0 0 0,-1 1 0 0 0,0-1 0 0 0,2 4-9 0 0,-7-9 2 0 0,-1 0 0 0 0,1 0 0 0 0,-1 0 0 0 0,0 1 1 0 0,1-1-1 0 0,-1 0 0 0 0,0 0 0 0 0,0 1 0 0 0,0-1 0 0 0,0 0 0 0 0,0 0 0 0 0,0 1 0 0 0,0-1 0 0 0,-1 0 0 0 0,1 0 0 0 0,0 1 0 0 0,-1-1 0 0 0,1 0 0 0 0,-1 0 0 0 0,1 0 0 0 0,-1 1-1 0 0,-14 23 70 0 0,11-21-63 0 0,0 0 1 0 0,-1 0-1 0 0,0 0 1 0 0,0-1-1 0 0,0 0 1 0 0,0 1-1 0 0,-1-2 1 0 0,1 1-1 0 0,-1-1 1 0 0,0 0-1 0 0,0 0 1 0 0,0 0-1 0 0,0-1 1 0 0,0 0-1 0 0,0 0 1 0 0,-3 0-9 0 0,-31 4 36 0 0,34-3-23 0 0,1-1-1 0 0,-1 0 0 0 0,0 0 1 0 0,1 0-1 0 0,-1-1 0 0 0,0 0 1 0 0,0 0-1 0 0,1 0 0 0 0,-1-1 1 0 0,0 0-1 0 0,1 0 0 0 0,-1 0 1 0 0,1-1-1 0 0,-1 0 0 0 0,0 0-12 0 0,-9-4 87 0 0,14 6-79 0 0,-1-1 0 0 0,0 1-1 0 0,1-1 1 0 0,-1 1 0 0 0,0-1 0 0 0,1 1 0 0 0,-1-1 0 0 0,1 0-1 0 0,-1 0 1 0 0,1 0 0 0 0,-1 0 0 0 0,1 0 0 0 0,0 0-1 0 0,0 0 1 0 0,-1-1 0 0 0,1 1 0 0 0,0 0 0 0 0,0-1 0 0 0,0 1-1 0 0,0-1 1 0 0,1 1 0 0 0,-1-1 0 0 0,0-1-8 0 0,-8-22-1723 0 0,8 23-7027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5.9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335 19 8240 0 0,'9'-8'812'0'0,"-9"8"-762"0"0,1 0 1 0 0,-1 0 0 0 0,0 0-1 0 0,1 0 1 0 0,-1-1-1 0 0,1 1 1 0 0,-1 0-1 0 0,0-1 1 0 0,1 1-1 0 0,-1 0 1 0 0,0-1 0 0 0,1 1-1 0 0,-1 0 1 0 0,0-1-1 0 0,1 1 1 0 0,-1 0-1 0 0,0-1 1 0 0,0 1-1 0 0,0-1 1 0 0,1 1 0 0 0,-1-1-1 0 0,0 1 1 0 0,0 0-1 0 0,0-1 1 0 0,0 1-1 0 0,0-1-50 0 0,0 0 376 0 0,0 1-37 0 0,0 0 4 0 0,0 0-26 0 0,0 0-104 0 0,0 0-17 0 0,-24 1 133 0 0,15-2-272 0 0,-8 3-47 0 0,-1 1 0 0 0,1 1 0 0 0,1 0 0 0 0,-15 6-10 0 0,-25 6 25 0 0,-44 19 279 0 0,98-35-273 0 0,-1 1 0 0 0,1 0-1 0 0,-1 1 1 0 0,1-1 0 0 0,-1 0 0 0 0,1 1-1 0 0,0-1 1 0 0,0 1 0 0 0,0 0 0 0 0,0 0 0 0 0,0 0-1 0 0,0 0 1 0 0,0 0 0 0 0,0 0 0 0 0,1 0 0 0 0,-1 1-1 0 0,1-1 1 0 0,0 0 0 0 0,0 1 0 0 0,0-1 0 0 0,0 1-1 0 0,0 0-30 0 0,-3 8 84 0 0,2 1-1 0 0,-1 0 0 0 0,2-1 1 0 0,-1 9-84 0 0,0 0-22 0 0,-2 14 76 0 0,2 0 0 0 0,2 1 0 0 0,3 33-54 0 0,-3-24 19 0 0,-1-36-13 0 0,1 0-1 0 0,-1 0 0 0 0,2-1 1 0 0,-1 1-1 0 0,1 0 0 0 0,0 0 1 0 0,1-1-1 0 0,2 7-5 0 0,10 29 11 0 0,-11-31-8 0 0,0-1-1 0 0,1 1 1 0 0,1-1 0 0 0,0 0-1 0 0,4 6-2 0 0,-4-9 1 0 0,1-1 1 0 0,0 0-1 0 0,0 0 0 0 0,0 0 0 0 0,1-1 0 0 0,0 0 1 0 0,1 0-2 0 0,-4-3 2 0 0,0 0 0 0 0,1 0 1 0 0,-1-1-1 0 0,1 1 1 0 0,0-1-1 0 0,-1 0 1 0 0,1-1-1 0 0,0 1 0 0 0,0-1 1 0 0,1 0-1 0 0,-1 0 1 0 0,0-1-1 0 0,2 1-2 0 0,19-2 29 0 0,-1 0 0 0 0,-1-1 0 0 0,1-1 0 0 0,0-2 1 0 0,0 0-30 0 0,4-8 46 0 0,-25 10-39 0 0,1 1 0 0 0,-1 0 0 0 0,1 0 0 0 0,0 0 0 0 0,0 0 0 0 0,0 1 1 0 0,2 0-8 0 0,-6 1-129 0 0,0-1 0 0 0,0 1 0 0 0,0 0 0 0 0,0 0 0 0 0,0 0 0 0 0,0-1 0 0 0,0 1 0 0 0,0 0 0 0 0,0-1 0 0 0,0 1 0 0 0,0-1 0 0 0,0 1 0 0 0,0-1 0 0 0,0 0 129 0 0,0 0-9026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6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93 7632 0 0,'46'-3'582'0'0,"0"-2"1"0"0,0-2 0 0 0,0-2 0 0 0,13-5-583 0 0,36-8 534 0 0,-71 17-1053 0 0,1-2 1 0 0,-1 0-1 0 0,4-4 519 0 0,-22 9-6397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0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2 606 8136 0 0,'0'13'635'0'0,"0"-19"147"0"0,0 6-535 0 0,0 0-23 0 0,0-20 721 0 0,-1-4-834 0 0,1-1 0 0 0,1 1 0 0 0,2 0-1 0 0,0 0 1 0 0,1 1 0 0 0,2-1 0 0 0,3-8-111 0 0,6-15 282 0 0,-9 27-49 0 0,1 0 1 0 0,8-17-234 0 0,3-3 345 0 0,-2 0 0 0 0,0-6-345 0 0,18-48 401 0 0,-32 89-334 0 0,1 1 0 0 0,-1-1 0 0 0,1 1 0 0 0,0 0 0 0 0,0-1 0 0 0,0 1 0 0 0,2 0-67 0 0,-4 3 44 0 0,0-1 1 0 0,0 1-1 0 0,0 0 1 0 0,0 0-1 0 0,0 0 1 0 0,0 0 0 0 0,1 1-1 0 0,-1-1 1 0 0,0 0-1 0 0,1 0 1 0 0,-1 1-1 0 0,1-1 1 0 0,-1 1-1 0 0,1-1 1 0 0,-1 1 0 0 0,1 0-1 0 0,-1 0 1 0 0,1 0-1 0 0,-1-1 1 0 0,1 1-1 0 0,-1 0 1 0 0,1 1-1 0 0,-1-1 1 0 0,1 0 0 0 0,0 0-45 0 0,-1 2 9 0 0,0 0 0 0 0,0-1 0 0 0,0 1 1 0 0,0 0-1 0 0,0 0 0 0 0,0-1 1 0 0,0 1-1 0 0,-1 0 0 0 0,1 0 1 0 0,-1 0-1 0 0,1 0 0 0 0,-1 0 1 0 0,0 2-10 0 0,3 5 15 0 0,41 121 10 0 0,-25-71-61 0 0,-16-46 3 0 0,1 0 1 0 0,0-1 0 0 0,1 1 0 0 0,4 7 32 0 0,-1-4-52 0 0,-2 0 0 0 0,0 0 1 0 0,0 5 51 0 0,14 34-143 0 0,-15-36 117 0 0,-4-16 23 0 0,-1 0-1 0 0,1 0 1 0 0,0 0 0 0 0,0 0-1 0 0,0 0 1 0 0,0-1-1 0 0,0 1 1 0 0,0 0 0 0 0,1-1-1 0 0,-1 1 1 0 0,1-1 0 0 0,0 1 3 0 0,0-1 6 0 0,0 1 1 0 0,0 0-1 0 0,0 0 1 0 0,0 0-1 0 0,-1 0 1 0 0,1 0 0 0 0,-1 0-1 0 0,0 0 1 0 0,0 1-1 0 0,0-1 1 0 0,0 0 0 0 0,-1 1-1 0 0,1-1 1 0 0,-1 1-1 0 0,0-1 1 0 0,0 1-7 0 0,0-3 10 0 0,0-1-1 0 0,0 1 1 0 0,0-1 0 0 0,0 0 0 0 0,1 1-1 0 0,-1-1 1 0 0,0 1 0 0 0,0-1 0 0 0,0 0-1 0 0,1 1 1 0 0,-1-1 0 0 0,0 1-1 0 0,0-1 1 0 0,1 0 0 0 0,-1 1 0 0 0,0-1-1 0 0,1 0 1 0 0,-1 0 0 0 0,0 1 0 0 0,1-1-1 0 0,-1 0 1 0 0,0 0 0 0 0,1 1 0 0 0,-1-1-1 0 0,1 0-9 0 0,4 4-2019 0 0,-5-3-7358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6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0 213 4216 0 0,'8'21'465'0'0,"7"28"718"0"0,-10-16-1049 0 0,0-3 25 0 0,2 1 0 0 0,8 25-159 0 0,-2-17 171 0 0,-1 2 0 0 0,2 24-171 0 0,-10-35 797 0 0,-1 0 0 0 0,-1 1 0 0 0,-2 5-797 0 0,0-36 223 0 0,0 0 1 0 0,0 0 0 0 0,-1-2-126 0 0,-1 1 0 0 0,1-1 1 0 0,0 0-1 0 0,0 0 1 0 0,0-1-1 0 0,0 1 0 0 0,0 0 1 0 0,0 0-1 0 0,1 0 0 0 0,-1-1 1 0 0,1 1-1 0 0,-1-2-98 0 0,-2-6 100 0 0,-1-4 1 0 0,0 1-1 0 0,1-1 1 0 0,1 0 0 0 0,0 0 0 0 0,0-9-101 0 0,-1-8 64 0 0,0 4 33 0 0,1-1 1 0 0,1 1-1 0 0,1-1 1 0 0,2 1 0 0 0,2-11-98 0 0,-2 11 225 0 0,0 0 0 0 0,-2-6-225 0 0,-1 17 63 0 0,1 1 0 0 0,1 0 0 0 0,0 0 0 0 0,1-1 0 0 0,1 1 0 0 0,0 0 0 0 0,1 1 0 0 0,2-5-63 0 0,0 3 102 0 0,2 0-1 0 0,0 1 0 0 0,4-6-101 0 0,-10 18 22 0 0,0-1 0 0 0,1 1-1 0 0,-1-1 1 0 0,1 1 0 0 0,0 0 0 0 0,0 0-1 0 0,0 0 1 0 0,1 1 0 0 0,-1-1 0 0 0,1 1-1 0 0,-1-1 1 0 0,1 1 0 0 0,0 0 0 0 0,0 1-1 0 0,0-1 1 0 0,0 1-22 0 0,27-11 75 0 0,3-1-2 0 0,-32 12-70 0 0,0 0 0 0 0,0 1 0 0 0,0 0 1 0 0,0-1-1 0 0,0 1 0 0 0,0 0 1 0 0,0 0-1 0 0,0 0 0 0 0,0 0 0 0 0,0 0 1 0 0,0 1-1 0 0,0-1 0 0 0,0 1 1 0 0,1 0-4 0 0,21 5 37 0 0,-22-6-30 0 0,0 1-1 0 0,1-1 1 0 0,-1 0-1 0 0,0 1 1 0 0,0-1 0 0 0,0 1-1 0 0,0 0 1 0 0,0 0-1 0 0,0 0 1 0 0,0 0-1 0 0,-1 0 1 0 0,1 0 0 0 0,0 0-1 0 0,0 1 1 0 0,-1-1-1 0 0,1 0 1 0 0,-1 1 0 0 0,1 1-7 0 0,4 6 8 0 0,-1 1 0 0 0,0-1 0 0 0,-1 1 0 0 0,0 0 1 0 0,-1 1-1 0 0,0-1 0 0 0,0 1 0 0 0,-1 2-8 0 0,9 30 21 0 0,-10-37-12 0 0,0 1 1 0 0,0 0-1 0 0,0 1 0 0 0,-1-1 0 0 0,0 0 0 0 0,0 0 0 0 0,-1 0 1 0 0,-1 6-10 0 0,0 0 20 0 0,1-9-18 0 0,0-1 1 0 0,-1 0 0 0 0,1 0-1 0 0,-1 0 1 0 0,0 0 0 0 0,0 0 0 0 0,0 0-1 0 0,0-1 1 0 0,-1 1 0 0 0,1-1-1 0 0,-2 2-2 0 0,-4 4 11 0 0,4-4 8 0 0,0-1 1 0 0,0 0-1 0 0,0 0 1 0 0,-1 0 0 0 0,1 0-1 0 0,-1-1 1 0 0,1 0 0 0 0,-1 1-1 0 0,0-2-19 0 0,-16 9 78 0 0,6-6 125 0 0,14-6 38 0 0,11-2-157 0 0,2 2-57 0 0,1 0-1 0 0,0 1 0 0 0,0 0 1 0 0,0 1-1 0 0,9 1-26 0 0,10 0 22 0 0,-27 0-3 0 0,0-1 1 0 0,1 1-1 0 0,-1 0 1 0 0,0 0-1 0 0,0 1 1 0 0,0-1-1 0 0,0 1 1 0 0,0 0-1 0 0,0 1 1 0 0,-1-1-1 0 0,1 1 1 0 0,-1 0-1 0 0,1 0 1 0 0,-1 0-1 0 0,0 1 1 0 0,0-1-20 0 0,35 24 176 0 0,-35-25-147 0 0,0 0 1 0 0,1 1 0 0 0,-1-1 0 0 0,0 1 0 0 0,0 0 0 0 0,0 0 0 0 0,-1 1 0 0 0,1-1-1 0 0,-1 1 1 0 0,1 0 0 0 0,-1-1 0 0 0,-1 1 0 0 0,1 1 0 0 0,0-1 0 0 0,-1 0 0 0 0,0 1-1 0 0,0-1 1 0 0,0 1 0 0 0,-1 0 0 0 0,1 0 0 0 0,-1-1 0 0 0,0 1 0 0 0,-1 0 0 0 0,1 0-1 0 0,-1 0 1 0 0,0 0 0 0 0,0 1-30 0 0,-1-2 23 0 0,-1 0 0 0 0,1 1 0 0 0,-1-1 0 0 0,1 0 0 0 0,-1 0 0 0 0,-1 0 0 0 0,1 0 0 0 0,0 0 0 0 0,-1-1 0 0 0,0 1 0 0 0,0-1 0 0 0,0 1 0 0 0,0-1-1 0 0,-1 0 1 0 0,0 0-23 0 0,-1 1 8 0 0,0 0 0 0 0,0 0-1 0 0,0 0 1 0 0,0-1-1 0 0,-1 0 1 0 0,1 0-1 0 0,-1 0 1 0 0,0-1 0 0 0,0 0-1 0 0,-5 1-7 0 0,-38 4 18 0 0,1-2-1 0 0,-1-3 1 0 0,0-1 0 0 0,-40-6-18 0 0,82 5-17 0 0,-1-2 1 0 0,1 1 0 0 0,-1-1-1 0 0,1 0 1 0 0,0 0 0 0 0,0-1-1 0 0,0 0 1 0 0,0 0 0 0 0,0-1 16 0 0,5 3-31 0 0,-1-1 0 0 0,1 0 0 0 0,-1 0 0 0 0,1 0 0 0 0,0 0 0 0 0,0 0 1 0 0,-1 0-1 0 0,2-1 0 0 0,-1 1 0 0 0,0 0 0 0 0,0-1 0 0 0,1 0 0 0 0,0 1 0 0 0,-1-1 1 0 0,1 0-1 0 0,0 0 0 0 0,0 0 0 0 0,1 0 0 0 0,-1 0 0 0 0,0 0 0 0 0,1 0 0 0 0,0 0 1 0 0,0-1 30 0 0,0-8-2075 0 0,0 10-7946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7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7136 0 0,'1'0'19'0'0,"0"0"0"0"0,0 1 0 0 0,0-1 0 0 0,0 1 1 0 0,0-1-1 0 0,0 1 0 0 0,-1-1 0 0 0,1 1 0 0 0,0-1 0 0 0,0 1 1 0 0,0 0-1 0 0,0 0 0 0 0,-1-1 0 0 0,1 1 0 0 0,0 0 1 0 0,-1 0-1 0 0,1 0 0 0 0,-1 0 0 0 0,1 0 0 0 0,-1 0 0 0 0,1 0 1 0 0,-1 0-1 0 0,0 0 0 0 0,1 0 0 0 0,-1 0 0 0 0,0 0 0 0 0,0 0-19 0 0,8 41 926 0 0,-6-27-624 0 0,5 26 336 0 0,-1-5 428 0 0,8 28-1066 0 0,29 86 941 0 0,-41-143-938 0 0,1 1-1 0 0,0-1 0 0 0,0 0 0 0 0,0-1 0 0 0,1 1 1 0 0,0-1-1 0 0,0 1 0 0 0,1-1 0 0 0,-1 0 1 0 0,2-1-1 0 0,-1 1 0 0 0,0-1 0 0 0,1 0 0 0 0,0 0 1 0 0,6 3-3 0 0,-7-6 40 0 0,1 0 0 0 0,0 0 0 0 0,0 0 0 0 0,1 0 0 0 0,-1-1 0 0 0,0 0 0 0 0,0-1 0 0 0,1 1 0 0 0,-1-1 0 0 0,0 0 0 0 0,1-1 0 0 0,-1 0 0 0 0,1 0-40 0 0,7-1 150 0 0,0-1 0 0 0,1-1 0 0 0,-1 0 0 0 0,13-6-150 0 0,-23 8 50 0 0,-1 0 0 0 0,1 0 1 0 0,0-1-1 0 0,0 1 0 0 0,-1-1 1 0 0,0 0-1 0 0,1 0 1 0 0,-1 0-1 0 0,0 0 0 0 0,0 0 1 0 0,2-4-51 0 0,2-5 113 0 0,-1 1 0 0 0,0 0 0 0 0,1-5-113 0 0,4-7 292 0 0,-9 18-204 0 0,0 0 0 0 0,-1-1 0 0 0,1 1 0 0 0,-1 0 0 0 0,0 0 0 0 0,-1 0 0 0 0,1-1 0 0 0,-1 1 0 0 0,0-2-88 0 0,-4-49 472 0 0,3 46-387 0 0,-3-17 126 0 0,-7-109 755 0 0,10 113-741 0 0,2 0-1 0 0,0 1 0 0 0,2-1 1 0 0,4-20-225 0 0,-4 33-2169 0 0,-2 8-8639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7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20 370 8744 0 0,'22'49'73'0'0,"-18"-32"260"0"0,12 38 994 0 0,20 48-235 0 0,-33-78-1124 0 0,-4-12 25 0 0,1-13 9 0 0,0 0-1 0 0,0 0 1 0 0,0 0 0 0 0,0 0 0 0 0,0 1-1 0 0,0-1 1 0 0,0 0 0 0 0,0 0 0 0 0,-1 0 0 0 0,1 0-1 0 0,0 0 1 0 0,0 0 0 0 0,0 0 0 0 0,0 0 0 0 0,0 0-1 0 0,0 0 1 0 0,-1 0 0 0 0,1 0 0 0 0,0 0 0 0 0,0 0-1 0 0,0 0 1 0 0,0 0 0 0 0,0 0 0 0 0,-1 0 0 0 0,1 0-1 0 0,0 0 1 0 0,0 0 0 0 0,0 0 0 0 0,0 0 0 0 0,0 0-1 0 0,0 0 1 0 0,-1 0 0 0 0,1 0 0 0 0,0 0 0 0 0,0 0-1 0 0,0 0 1 0 0,0 0 0 0 0,0 0 0 0 0,0 0 0 0 0,0 0-1 0 0,-1-1 1 0 0,1 1 0 0 0,0 0 0 0 0,0 0-1 0 0,0 0 1 0 0,0 0 0 0 0,0 0 0 0 0,0 0 0 0 0,0 0-1 0 0,0-1 1 0 0,0 1 0 0 0,0 0 0 0 0,0 0 0 0 0,0 0-1 0 0,0 0 1 0 0,0 0 0 0 0,0 0 0 0 0,0-1 0 0 0,0 1-1 0 0,0 0 1 0 0,0 0 0 0 0,0 0-2 0 0,-20-19 421 0 0,7-4-291 0 0,0 0 1 0 0,2-1-1 0 0,0 0 0 0 0,0-4-130 0 0,8 16 55 0 0,-1 0 0 0 0,2 0 0 0 0,-1 0 0 0 0,2-1 0 0 0,-1 1 0 0 0,2 0 0 0 0,0-1 0 0 0,0 1 0 0 0,3-11-55 0 0,2-17 145 0 0,-3 20-67 0 0,1 0 0 0 0,1 0 0 0 0,1 0-1 0 0,2-4-77 0 0,2-4 84 0 0,-6 17-43 0 0,1 1 1 0 0,-1 0-1 0 0,2 0 0 0 0,-1 0 1 0 0,1 0-1 0 0,1 1 1 0 0,0 0-1 0 0,0 0 0 0 0,5-5-41 0 0,10-11 148 0 0,-15 18-113 0 0,0 0-1 0 0,0 1 1 0 0,0-1-1 0 0,4-2-34 0 0,-7 7 7 0 0,0 0 0 0 0,0 1 0 0 0,0-1 1 0 0,-1 1-1 0 0,1-1 0 0 0,1 1 0 0 0,-1 0 0 0 0,0 0 0 0 0,0 0 0 0 0,0 1 0 0 0,0-1 0 0 0,1 1 0 0 0,-1 0 1 0 0,2 0-8 0 0,19-3 112 0 0,-21 2-87 0 0,1 0-1 0 0,0 1 1 0 0,0 0 0 0 0,0-1 0 0 0,0 1 0 0 0,0 1-1 0 0,0-1 1 0 0,2 1-25 0 0,6 1 23 0 0,0 1-1 0 0,-1 0 0 0 0,0 1 1 0 0,1 0-1 0 0,-1 1 0 0 0,-1 0 1 0 0,1 1-1 0 0,-1 0 0 0 0,0 0 1 0 0,0 1-1 0 0,-1 1 0 0 0,6 5-22 0 0,-15-13 1 0 0,9 8 25 0 0,-2-1 0 0 0,1 1 1 0 0,-1 0-1 0 0,2 4-26 0 0,-7-9 6 0 0,-1 0 0 0 0,1-1 0 0 0,-1 1 0 0 0,0 0 0 0 0,1 0 0 0 0,-1-1 0 0 0,0 1 0 0 0,-1 0 0 0 0,1 0 0 0 0,-1 0 0 0 0,1 0 0 0 0,-1 0 0 0 0,0 0 0 0 0,0 1 0 0 0,0-1 0 0 0,0 0 0 0 0,-1 0 0 0 0,1 0-6 0 0,-3 12 26 0 0,2-10-21 0 0,0-1 1 0 0,0 1 0 0 0,0-1-1 0 0,0 0 1 0 0,-1 0 0 0 0,1 0-1 0 0,-1 0 1 0 0,0 0 0 0 0,0 0-1 0 0,-1 0-5 0 0,-3 4 52 0 0,0-1 1 0 0,-1 0-1 0 0,0-1 0 0 0,0 1 0 0 0,-1-2 0 0 0,0 1 1 0 0,0-1-1 0 0,0 0 0 0 0,0 0 0 0 0,-9 2-52 0 0,-11 8 113 0 0,-53 31 312 0 0,76-42-394 0 0,0 0 0 0 0,0-1-1 0 0,0 2 1 0 0,1-1 0 0 0,0 0 0 0 0,0 1-1 0 0,0 0 1 0 0,0 0 0 0 0,1 0 0 0 0,0 0-1 0 0,-1 3-30 0 0,4-8 1 0 0,-1 2-4 0 0,0 0 1 0 0,0 1-1 0 0,1-1 0 0 0,-1 0 1 0 0,1 1-1 0 0,-1-1 0 0 0,1 0 1 0 0,0 1-1 0 0,0-1 0 0 0,0 1 1 0 0,0-1-1 0 0,0 1 0 0 0,0-1 1 0 0,1 1-1 0 0,-1-1 1 0 0,1 0-1 0 0,0 1 0 0 0,0-1 1 0 0,0 0-1 0 0,0 0 0 0 0,0 0 1 0 0,0 1-1 0 0,1-1 0 0 0,-1 0 1 0 0,1-1-1 0 0,-1 1 0 0 0,2 1 3 0 0,2 3-44 0 0,1 0-1 0 0,-1 0 1 0 0,1-1-1 0 0,0 0 1 0 0,0-1-1 0 0,1 1 0 0 0,0-1 1 0 0,3 1 44 0 0,7 2-33 0 0,1-1 0 0 0,1 0 0 0 0,-1-1 33 0 0,30 8-49 0 0,-23-6 28 0 0,1-2 1 0 0,1-1-1 0 0,-1 0 1 0 0,0-2-1 0 0,18-2 21 0 0,-25 1-2 0 0,3-1 184 0 0,0-1 1 0 0,7-2-183 0 0,15-1-2405 0 0,-24 4-7547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8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448 48 6928 0 0,'-1'-2'74'0'0,"1"0"1"0"0,-1 1-1 0 0,0-1 0 0 0,0 0 1 0 0,1 1-1 0 0,-1-1 0 0 0,0 1 1 0 0,0-1-1 0 0,0 1 1 0 0,-1-1-1 0 0,1 1 0 0 0,0-1 1 0 0,0 1-1 0 0,-1 0 1 0 0,1 0-1 0 0,-1 0 0 0 0,1 0 1 0 0,-1 0-1 0 0,0 0 0 0 0,1 0 1 0 0,-1 0-1 0 0,0 1 1 0 0,1-1-1 0 0,-1 1 0 0 0,-1-1-74 0 0,-7-2 645 0 0,-1 0-1 0 0,0 0 1 0 0,-9-1-645 0 0,0 3 35 0 0,-1 0 0 0 0,-18 2-35 0 0,3 0-33 0 0,29-1 28 0 0,0 1 0 0 0,1 0-1 0 0,-1 0 1 0 0,1 1-1 0 0,-1-1 1 0 0,1 1-1 0 0,0 1 1 0 0,-3 1 5 0 0,-48 27-47 0 0,41-22 43 0 0,9-4 21 0 0,0 1 1 0 0,1 0-1 0 0,-1 0 1 0 0,1 1 0 0 0,0-1-1 0 0,1 1 1 0 0,0 1-1 0 0,0-1 1 0 0,0 1 0 0 0,-2 5-18 0 0,0 2 90 0 0,1 0 0 0 0,0 0 1 0 0,1 0-1 0 0,1 1 1 0 0,1 0-1 0 0,-1 7-90 0 0,-2 21 554 0 0,1 33-554 0 0,5-71 27 0 0,1 0 1 0 0,-1 0 0 0 0,1 0 0 0 0,0-1-1 0 0,1 1 1 0 0,-1 0 0 0 0,1 0-1 0 0,1-1 1 0 0,-1 0 0 0 0,1 1 0 0 0,1 1-28 0 0,5 8 83 0 0,0-1 1 0 0,1 0 0 0 0,5 4-84 0 0,-2-6 41 0 0,-1 0 1 0 0,2-1-1 0 0,-1-1 1 0 0,2 0-1 0 0,-1-1 1 0 0,1 0-1 0 0,1-1 0 0 0,-1-1 1 0 0,9 2-42 0 0,-7-4 42 0 0,0 0-1 0 0,1-1 1 0 0,-1-1 0 0 0,1-1-1 0 0,0 0 1 0 0,-1-1 0 0 0,1-1-1 0 0,0-1 1 0 0,0-1 0 0 0,-1 0 0 0 0,1-1-1 0 0,-1-1 1 0 0,0-1 0 0 0,0 0-1 0 0,15-7-41 0 0,-27 9 22 0 0,-1 1 0 0 0,1-1 0 0 0,-1 0 0 0 0,1 0 0 0 0,-1 0 0 0 0,0-1 0 0 0,0 0 0 0 0,-1 0 0 0 0,1 0 0 0 0,-1 0 0 0 0,1 0 0 0 0,-1-1 0 0 0,-1 1 0 0 0,1-1 0 0 0,-1 0 0 0 0,1 0-22 0 0,-2 1 11 0 0,0 0 0 0 0,1 0 1 0 0,-2 0-1 0 0,1 0 0 0 0,0 0 0 0 0,-1 1 1 0 0,0-1-1 0 0,0 0 0 0 0,0 0 1 0 0,0 0-1 0 0,0 0 0 0 0,-1 0 1 0 0,0 0-1 0 0,0 0 0 0 0,0 0 0 0 0,0 0 1 0 0,-1 1-1 0 0,0-1 0 0 0,1 0 1 0 0,-1 1-1 0 0,0 0 0 0 0,-2-3-11 0 0,-7-9 38 0 0,-1 0 0 0 0,0 1 0 0 0,-6-5-38 0 0,12 13 11 0 0,-1 1-1 0 0,0 0 1 0 0,0 0 0 0 0,0 0-1 0 0,-1 1 1 0 0,1 0-1 0 0,-1 0 1 0 0,-5-1-11 0 0,-1 0 17 0 0,0 1 1 0 0,0 1-1 0 0,0 0 0 0 0,0 1 1 0 0,0 1-1 0 0,-11 0-17 0 0,0 7 36 0 0,22-5-32 0 0,0 1-1 0 0,0-1 0 0 0,0-1 1 0 0,0 1-1 0 0,0 0 1 0 0,0-1-1 0 0,-3 1-3 0 0,2-1-1833 0 0,4 0-7195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8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310 5 9144 0 0,'-12'-2'503'0'0,"-5"0"340"0"0,-6 3-308 0 0,19-1-461 0 0,0 0 0 0 0,0 0-1 0 0,0 0 1 0 0,0 1 0 0 0,1 0-1 0 0,-1 0 1 0 0,-2 0-74 0 0,-38 19 93 0 0,-12 5 113 0 0,46-22-147 0 0,0 2 0 0 0,1 0 0 0 0,0 0 0 0 0,0 0 0 0 0,0 1 0 0 0,0 1 0 0 0,1-1 1 0 0,0 1-1 0 0,-6 8-59 0 0,10-8 51 0 0,1 0-1 0 0,-1 0 1 0 0,1 0 0 0 0,1 0 0 0 0,-1 1 0 0 0,1 0 0 0 0,0-1 0 0 0,1 1 0 0 0,0 0 0 0 0,0 1-51 0 0,0-3-9 0 0,-1 15 24 0 0,1 0 1 0 0,1 1 0 0 0,1-1-1 0 0,1 9-15 0 0,0-23 6 0 0,-1 1 0 0 0,1-1-1 0 0,1 1 1 0 0,2 6-6 0 0,-2-8 2 0 0,-1 1 0 0 0,0 0 0 0 0,0-1 0 0 0,0 1 0 0 0,-1 0 0 0 0,0 4-2 0 0,0 15 28 0 0,-1-15-2 0 0,1 0-1 0 0,0 0 1 0 0,0 0-1 0 0,1 0 1 0 0,0 0-1 0 0,4 8-25 0 0,-3-11 10 0 0,1 0 0 0 0,0 0 1 0 0,0 0-1 0 0,0-1 0 0 0,1 1 0 0 0,2 0-10 0 0,-5-4 5 0 0,1-1 1 0 0,0 0-1 0 0,0 0 0 0 0,0-1 1 0 0,0 1-1 0 0,1-1 1 0 0,-1 1-1 0 0,1-1 0 0 0,-1 0 1 0 0,1 0-1 0 0,0-1 1 0 0,0 1-1 0 0,3 0-5 0 0,2-1 9 0 0,1 1 0 0 0,-1-2 1 0 0,1 1-1 0 0,-1-1 0 0 0,1-1 0 0 0,8-1-9 0 0,-7 1 8 0 0,57-8 31 0 0,-33 3 76 0 0,21 1-115 0 0,-48 4-147 0 0,-1 0 0 0 0,0-1-1 0 0,1 0 1 0 0,-1 0 0 0 0,0 0-1 0 0,0-1 1 0 0,-1 0 0 0 0,1-1-1 0 0,0 1 1 0 0,0-2 147 0 0,-6 4-8593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9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94 9536 0 0,'4'0'0'0'0,"2"0"0"0"0,17 0 0 0 0,10 0 640 0 0,-2-3 0 0 0,2-1-8 0 0,10-2 8 0 0,2-4-272 0 0,-1 2 0 0 0,-3-3 0 0 0,2 5 0 0 0,1 0-344 0 0,-5 2 8 0 0,0 0-8 0 0,0-4 16 0 0,0-1-120 0 0,-4 3 0 0 0,-2-2-10072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49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0 232 6632 0 0,'8'27'421'0'0,"-2"1"0"0"0,-1 0 0 0 0,-1 0 0 0 0,-1 0 0 0 0,-1 13-421 0 0,0-1 255 0 0,-1-29-129 0 0,1 0 0 0 0,1 0-1 0 0,0 0 1 0 0,3 8-126 0 0,-2-8 104 0 0,-1-1 0 0 0,0 1 1 0 0,-1-1-1 0 0,0 1 0 0 0,0 2-104 0 0,-1-5 45 0 0,0 0 1 0 0,1 0 0 0 0,0 0 0 0 0,1-1-1 0 0,0 3-45 0 0,7 20 238 0 0,-9-25-180 0 0,0-1 22 0 0,-1 1 1 0 0,1-1-1 0 0,0 0 1 0 0,-1 1-1 0 0,0-1 1 0 0,0 1-1 0 0,0-1 1 0 0,-1 4-81 0 0,1 4 263 0 0,0-1 2 0 0,-6-19 60 0 0,1-1 0 0 0,1-1 1 0 0,-1 1-1 0 0,1-2-325 0 0,-3-19 75 0 0,1-1 0 0 0,1 0 0 0 0,2 0 0 0 0,1-1 0 0 0,1-21-75 0 0,1 32 30 0 0,0-3 47 0 0,2 0-1 0 0,0 0 1 0 0,1 0-1 0 0,5-14-76 0 0,28-90 316 0 0,-31 115-281 0 0,1-1 1 0 0,0 1 0 0 0,1 0-1 0 0,0 0 1 0 0,1 0-1 0 0,0 1 1 0 0,1 1 0 0 0,0-1-1 0 0,1 1 1 0 0,0 1 0 0 0,1 0-1 0 0,0 0 1 0 0,0 1 0 0 0,1 1-1 0 0,2-1-35 0 0,-8 7 7 0 0,0 0 0 0 0,0 0-1 0 0,0 0 1 0 0,0 1 0 0 0,0 0 0 0 0,0 0-1 0 0,0 1 1 0 0,1-1 0 0 0,-1 1 0 0 0,0 1-1 0 0,0-1 1 0 0,0 1 0 0 0,1 0 0 0 0,-1 1-1 0 0,0 0 1 0 0,0-1 0 0 0,-1 2-1 0 0,1-1 1 0 0,4 3-7 0 0,36 18 6 0 0,-25-13-2 0 0,0 1 0 0 0,-1 1 0 0 0,11 9-4 0 0,-26-17-1 0 0,0 1 0 0 0,-1 0 0 0 0,1 0 0 0 0,-1 1 0 0 0,-1-1 0 0 0,1 1 0 0 0,-1 0 0 0 0,1 0 1 0 0,-2 0-1 0 0,1 0 0 0 0,-1 1 0 0 0,0-1 0 0 0,0 1 0 0 0,-1-1 0 0 0,0 1 0 0 0,0 0 0 0 0,0 0 1 0 0,-1 0 0 0 0,-1-2-7 0 0,-1 0 0 0 0,1 0 0 0 0,-1-1 0 0 0,0 1 0 0 0,0 0 0 0 0,-1-1 0 0 0,1 1 0 0 0,-1-1 0 0 0,0 0 0 0 0,0 1 1 0 0,-1-2-1 0 0,1 1 0 0 0,-1 0 0 0 0,0-1 0 0 0,-2 3 7 0 0,-10 6-41 0 0,0 0 1 0 0,-1-1-1 0 0,-6 3 41 0 0,15-10-15 0 0,-6 4-15 0 0,0 0 0 0 0,1 0 0 0 0,-1 2 1 0 0,2-1-1 0 0,-1 2 0 0 0,1 0 0 0 0,-8 10 30 0 0,8-7-19 0 0,7-10 18 0 0,1 1 0 0 0,1-1 1 0 0,-1 0-1 0 0,0 1 0 0 0,1 0 0 0 0,0 0 1 0 0,0 0-1 0 0,1 0 0 0 0,-1 0 1 0 0,1 1-1 0 0,0-1 0 0 0,1 1 1 0 0,-1-1-1 0 0,1 1 0 0 0,0 0 1 0 0,0 1 0 0 0,1-5 0 0 0,0 0 0 0 0,1-1 1 0 0,-1 1-1 0 0,0 0 1 0 0,1 0-1 0 0,-1-1 1 0 0,1 1-1 0 0,-1 0 1 0 0,1-1-1 0 0,0 1 0 0 0,0-1 1 0 0,0 1-1 0 0,0-1 1 0 0,0 1-1 0 0,0-1 1 0 0,0 1-1 0 0,0-1 0 0 0,1 0 1 0 0,-1 0-1 0 0,0 0 1 0 0,1 0-1 0 0,-1 0 1 0 0,1 0-1 0 0,-1 0 1 0 0,1 0-1 0 0,-1 0 0 0 0,2-1 0 0 0,10 8 3 0 0,6 3 4 0 0,0-2 0 0 0,1 0-1 0 0,0-1 1 0 0,13 3-7 0 0,-22-8 0 0 0,13 4 6 0 0,0-2 1 0 0,17 3-7 0 0,16 2 2 0 0,-34-6 9 0 0,0-1 0 0 0,0-2 0 0 0,0 0 0 0 0,0-2 1 0 0,0 0-1 0 0,17-4-11 0 0,3 1 5 0 0,-37 4-303 0 0,0-1 1 0 0,0 0 0 0 0,0 0 0 0 0,0-1 0 0 0,-1 0 0 0 0,2 0 297 0 0,-3 0-8985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50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345 121 9744 0 0,'0'-3'106'0'0,"0"0"0"0"0,0-1-1 0 0,0 1 1 0 0,0 0 0 0 0,-1-1 0 0 0,1 1 0 0 0,-1 0 0 0 0,0 0 0 0 0,0 0 0 0 0,0-1 0 0 0,0 1 0 0 0,-1 0 0 0 0,1 0 0 0 0,-1 1-1 0 0,1-1 1 0 0,-1 0 0 0 0,0 0 0 0 0,0 1 0 0 0,-1-1 0 0 0,1 1 0 0 0,0 0 0 0 0,-1 0 0 0 0,0 0 0 0 0,1 0 0 0 0,-2-1-106 0 0,-1 1 174 0 0,-5-4 26 0 0,0 0 0 0 0,-1 1 0 0 0,1 0 1 0 0,-1 1-1 0 0,0 0 0 0 0,0 1 0 0 0,-1 0 1 0 0,-5 0-201 0 0,4 1 17 0 0,1 0 0 0 0,-1 1 1 0 0,1 0-1 0 0,-1 2 1 0 0,1-1-1 0 0,-1 1 1 0 0,1 1-1 0 0,-1 0 1 0 0,1 1-1 0 0,0 0 0 0 0,0 1 1 0 0,-5 3-18 0 0,15-6 19 0 0,-1 1 1 0 0,1 0-1 0 0,0 0 1 0 0,0 0-1 0 0,-1 0 1 0 0,2 0-1 0 0,-1 0 1 0 0,0 1-1 0 0,0-1 1 0 0,1 0-1 0 0,-1 1 1 0 0,1 0-1 0 0,0-1 1 0 0,0 1-1 0 0,0 0 1 0 0,0 0-1 0 0,0 0 1 0 0,0-1-1 0 0,1 1 1 0 0,-1 0-1 0 0,1 0-19 0 0,-1 5 13 0 0,1 0-1 0 0,-1 0 0 0 0,1-1 1 0 0,0 1-1 0 0,1 0 0 0 0,0 0 1 0 0,2 4-13 0 0,0-1 7 0 0,0 0 0 0 0,2-1 0 0 0,-1 0 0 0 0,1 0 0 0 0,0 0 0 0 0,1 0 0 0 0,1-1 0 0 0,3 5-7 0 0,14 14 25 0 0,27 25-25 0 0,-11-14 6 0 0,84 78 23 0 0,-68-64-8 0 0,-42-41 17 0 0,0 0 0 0 0,0 1 1 0 0,-1 1-1 0 0,-1 0 0 0 0,-1 1 1 0 0,3 4-39 0 0,-12-17-1 0 0,-1 0 1 0 0,0 0 0 0 0,0 0 0 0 0,0-1 0 0 0,0 1 0 0 0,-1 1 0 0 0,1-1 0 0 0,-1 0 0 0 0,1 0 0 0 0,-1 0 0 0 0,1 0-1 0 0,-1 0 1 0 0,0 0 0 0 0,0 1 0 0 0,0-1 0 0 0,0 0 0 0 0,-1 0 0 0 0,1 0 0 0 0,-1 0 0 0 0,1 0 0 0 0,-1 0 0 0 0,0 0-1 0 0,1 0 1 0 0,-1 0 0 0 0,-1 1-1 0 0,0-1 0 0 0,0 0-1 0 0,0 0 1 0 0,0 0 0 0 0,0 0-1 0 0,0 0 1 0 0,0 0-1 0 0,-1-1 1 0 0,1 1 0 0 0,-1-1-1 0 0,1 0 1 0 0,-1 1 0 0 0,1-1-1 0 0,-1 0 1 0 0,0-1 0 0 0,0 1-1 0 0,0 0 2 0 0,-12 2-8 0 0,-1-1-1 0 0,0-1 1 0 0,0 0-1 0 0,0-1 1 0 0,0 0-1 0 0,-7-2 9 0 0,-34-1-29 0 0,49 3-67 0 0,1 0-1 0 0,-1 0 0 0 0,1-1 1 0 0,-1 0-1 0 0,1 0 1 0 0,-1 0-1 0 0,1-1 1 0 0,0-1-1 0 0,0 1 1 0 0,0-1-1 0 0,0 0 0 0 0,0-1 1 0 0,1 0-1 0 0,0 0 1 0 0,-1 0-1 0 0,1 0 1 0 0,1-1-1 0 0,-1 0 0 0 0,1-1 1 0 0,0 1-1 0 0,-3-5 97 0 0,6 8-9370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50.5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5720 0 0,'1'0'35'0'0,"0"0"1"0"0,0 0 0 0 0,1 0-1 0 0,-1 0 1 0 0,0 0 0 0 0,0 1-1 0 0,0-1 1 0 0,1 0 0 0 0,-1 1-1 0 0,0-1 1 0 0,0 1 0 0 0,0-1-1 0 0,0 1 1 0 0,0 0 0 0 0,0 0-1 0 0,0-1 1 0 0,0 1 0 0 0,0 0-1 0 0,0 0 1 0 0,0 0 0 0 0,-1 0-1 0 0,1 0 1 0 0,0 0 0 0 0,-1 0-1 0 0,1 0 1 0 0,0 0 0 0 0,-1 0-1 0 0,1 0 1 0 0,-1 1 0 0 0,0-1-1 0 0,1 0 1 0 0,-1 0 0 0 0,0 0-1 0 0,0 1-35 0 0,9 19 210 0 0,-7-17-151 0 0,0 0-1 0 0,-1 1 1 0 0,0-1-1 0 0,0 1 1 0 0,-1-1-1 0 0,1 1 1 0 0,-1-1-1 0 0,0 1 0 0 0,0 0 1 0 0,0-1-1 0 0,-1 1 1 0 0,0 1-59 0 0,0 13 290 0 0,1-6-2 0 0,1 0-1 0 0,0 0 0 0 0,2 9-287 0 0,-6 13 150 0 0,3-35-6688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51:50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5416 0 0,'0'6'224'0'0,"-1"2"-123"0"0,1 0-1 0 0,1 0 1 0 0,-1 0 0 0 0,1 0-1 0 0,0-1 1 0 0,1 1-1 0 0,0 0 1 0 0,2 4-101 0 0,0 11 166 0 0,-4-22-150 0 0,0 1-1 0 0,0 0 0 0 0,0 0 1 0 0,0 0-1 0 0,1 0 0 0 0,-1 0 1 0 0,1 0-1 0 0,-1-1 0 0 0,1 1 1 0 0,-1 0-1 0 0,1 0 0 0 0,0-1 1 0 0,0 1-1 0 0,0 0 0 0 0,0-1 0 0 0,0 1 1 0 0,2 0-16 0 0,-3-1-14 0 0,0-1 1 0 0,1 0 0 0 0,-1 1-1 0 0,0-1 1 0 0,1 1 0 0 0,-1-1-1 0 0,0 0 1 0 0,0 1 0 0 0,1-1-1 0 0,-1 1 1 0 0,0-1 0 0 0,0 1-1 0 0,0-1 1 0 0,1 0 0 0 0,-1 1-1 0 0,0-1 1 0 0,0 1 0 0 0,0-1-1 0 0,0 1 1 0 0,0-1 0 0 0,0 1-1 0 0,0-1 1 0 0,0 1 0 0 0,0-1-1 0 0,0 1 1 0 0,0-1 0 0 0,-1 1-1 0 0,1-1 1 0 0,0 1 0 0 0,0-1-1 0 0,0 1 1 0 0,-1-1 0 0 0,1 0-1 0 0,0 1 1 0 0,0-1 0 0 0,-1 1-1 0 0,1-1 1 0 0,0 0 0 0 0,-1 1-1 0 0,1-1 1 0 0,0 0 0 0 0,-1 1-1 0 0,1-1 1 0 0,-1 0 0 0 0,1 0-1 0 0,-1 1 1 0 0,1-1 0 0 0,0 0-1 0 0,-1 0 1 0 0,1 0 0 0 0,-1 0-1 0 0,1 0 1 0 0,-1 1 0 0 0,1-1-1 0 0,-1 0 14 0 0,0 0-4394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0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0 164 5824 0 0,'20'-5'1693'0'0,"-19"5"-1621"0"0,-1 0 1 0 0,0 0-1 0 0,1 0 0 0 0,-1-1 1 0 0,0 1-1 0 0,1 0 1 0 0,-1 0-1 0 0,0 0 0 0 0,1 0 1 0 0,-1 0-1 0 0,1 0 1 0 0,-1 0-1 0 0,0 0 0 0 0,1 0 1 0 0,-1 0-1 0 0,1 0 1 0 0,-1 0-1 0 0,0 0 1 0 0,1 0-1 0 0,-1 0 0 0 0,1 0 1 0 0,-1 0-1 0 0,0 0 1 0 0,1 0-1 0 0,-1 1 0 0 0,0-1 1 0 0,1 0-1 0 0,-1 0 1 0 0,0 0-1 0 0,1 1-72 0 0,22-17 1004 0 0,-1-2-973 0 0,4 5-26 0 0,0 1 0 0 0,1 1 0 0 0,1 1 0 0 0,7-1-5 0 0,21-7 88 0 0,-4 4 2 0 0,-35 10 61 0 0,0-1 0 0 0,15-6-151 0 0,20-4-1176 0 0,-47 14-6000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37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3208 0 0,'0'0'217'0'0,"0"0"6"0"0,0 0 1 0 0,0 0 25 0 0,0 0 103 0 0,0 0 30 0 0,0 0-5 0 0,0 0-7 0 0,0 0-20 0 0,0 0-6 0 0,0 0 1 0 0,0 0-10 0 0,0 0-62 0 0,0 0-12 0 0,0 0-1 0 0,0 0-26 0 0,0 0-144 0 0,0 0-39 0 0,0 0 4 0 0,1 7 15 0 0,0-5-54 0 0,-1 2 43 0 0,1 1-1 0 0,1-1 1 0 0,-1 0-1 0 0,0 1 1 0 0,1-1-1 0 0,0 0 0 0 0,0 0 1 0 0,1 0-1 0 0,-1 0 1 0 0,1 0-1 0 0,1 1-58 0 0,-2-1 77 0 0,0 0 0 0 0,0-1 0 0 0,0 2 0 0 0,0-1 1 0 0,-1 0-1 0 0,0 0 0 0 0,1 0 0 0 0,-2 1 0 0 0,1-1 0 0 0,0 1 0 0 0,-1-1 0 0 0,0 5-77 0 0,2 26 578 0 0,1 1 1 0 0,5 19-579 0 0,-2-19 409 0 0,-2 0 1 0 0,0 20-410 0 0,-4-45 86 0 0,1 1-1 0 0,1-1 1 0 0,2 9-86 0 0,2 11 191 0 0,0 0-70 0 0,-4-20-79 0 0,0 0 0 0 0,0 0 0 0 0,-1 0 1 0 0,0 2-43 0 0,11 77 601 0 0,-12-81-294 0 0,0-6-419 0 0,0-5-1012 0 0,0 1-7628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38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 1896 0 0,'11'8'-14'0'0,"-7"-13"659"0"0,-3 5-553 0 0,-1-1 1 0 0,0 1-1 0 0,0-1 0 0 0,0 1 0 0 0,0-1 1 0 0,1 1-1 0 0,-1-1 0 0 0,0 1 1 0 0,1 0-1 0 0,-1-1 0 0 0,0 1 0 0 0,1-1 1 0 0,-1 1-1 0 0,0 0 0 0 0,1-1 1 0 0,-1 1-1 0 0,1 0 0 0 0,-1 0 1 0 0,1-1-1 0 0,-1 1 0 0 0,1 0 0 0 0,-1 0 1 0 0,1 0-1 0 0,-1-1 0 0 0,1 1 1 0 0,-1 0-1 0 0,1 0 0 0 0,-1 0 1 0 0,1 0-1 0 0,-1 0-92 0 0,3 0 167 0 0,0-1 0 0 0,0 0-1 0 0,0 0 1 0 0,0 0 0 0 0,0 0 0 0 0,-1 0 0 0 0,1 0 0 0 0,0-1-1 0 0,-1 1 1 0 0,1-1 0 0 0,0-1-167 0 0,25-11 149 0 0,-22 12-141 0 0,27-6 164 0 0,0 0 0 0 0,0 2 0 0 0,1 2 0 0 0,23-1-172 0 0,-10 3 311 0 0,-32 1-182 0 0,1 0 0 0 0,-1 1-1 0 0,0 0 1 0 0,2 2-129 0 0,6 0 262 0 0,-1-1-1 0 0,12-2-261 0 0,-18 0 159 0 0,-1 1 0 0 0,1 0 0 0 0,0 2 0 0 0,-1-1 1 0 0,1 2-1 0 0,10 3-159 0 0,10 3 324 0 0,-26-7-259 0 0,-1 1 0 0 0,0-1 0 0 0,0 1-1 0 0,0 1 1 0 0,0 0 0 0 0,6 4-65 0 0,-9-6 30 0 0,-1 1 1 0 0,0-1-1 0 0,1 0 1 0 0,-1-1-1 0 0,1 1 1 0 0,4 0-31 0 0,16 5-1492 0 0,-23-6-5432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38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3808 0 0,'1'2'313'0'0,"-1"1"0"0"0,0 0 0 0 0,1 0 0 0 0,0 0 0 0 0,-1-1 0 0 0,1 1 0 0 0,0 0 0 0 0,1-1 0 0 0,-1 1 0 0 0,0 0-313 0 0,1 0 154 0 0,0 1 0 0 0,0 0 0 0 0,-1 0-1 0 0,1 0 1 0 0,-1 0 0 0 0,0 1-1 0 0,0 0-153 0 0,28 295 402 0 0,0-132-146 0 0,-27-158-238 0 0,0-1 1 0 0,1 1-1 0 0,0 0 1 0 0,4 8-19 0 0,6 19 159 0 0,-11-15 191 0 0,-2-20-322 0 0,-1-1 0 0 0,1 0 0 0 0,0 0 0 0 0,0 1 0 0 0,0-1 0 0 0,0 0 0 0 0,0 1 0 0 0,0-1 0 0 0,0 0 0 0 0,1 0-1 0 0,-1 1 1 0 0,0-1 0 0 0,1 0 0 0 0,-1 0 0 0 0,1 0 0 0 0,-1 1 0 0 0,1-1 0 0 0,0 0 0 0 0,0 0 0 0 0,-1 0 0 0 0,1 0 0 0 0,0 0 0 0 0,0 0 0 0 0,0 0 0 0 0,0 0 0 0 0,0-1 0 0 0,0 1 0 0 0,1 0-28 0 0,-2-1 75 0 0,0-1-1 0 0,0 0 0 0 0,0 1 0 0 0,0-1 0 0 0,1 0 0 0 0,-1 1 1 0 0,-1-1-1 0 0,1 0 0 0 0,0 1 0 0 0,0-1 0 0 0,0 0 0 0 0,0 1 1 0 0,0-1-1 0 0,-1 0 0 0 0,1 1 0 0 0,0-1 0 0 0,0 0 0 0 0,-1 1 1 0 0,1-1-75 0 0,-1-6-1324 0 0,1 5-5904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39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0 160 4616 0 0,'0'-1'39'0'0,"0"0"0"0"0,1 0 0 0 0,-1 0 0 0 0,0 0 0 0 0,1 0 0 0 0,-1-1 1 0 0,0 1-1 0 0,1 0 0 0 0,0 0 0 0 0,-1 0 0 0 0,1 0 0 0 0,-1 0 0 0 0,1 0 0 0 0,0 1 0 0 0,0-1 0 0 0,0 0 1 0 0,-1 0-1 0 0,1 0 0 0 0,0 1 0 0 0,0-1 0 0 0,1 0-39 0 0,26-14 1487 0 0,-6 4-802 0 0,-4 0-515 0 0,11-9-73 0 0,1 1 0 0 0,1 2 0 0 0,1 1-1 0 0,15-5-96 0 0,-33 18 7 0 0,0 1 0 0 0,0 0 0 0 0,0 1 0 0 0,1 0 0 0 0,-1 1 0 0 0,13 2-7 0 0,-22-2 0 0 0,1 1 10 0 0,0 0 1 0 0,1 0 0 0 0,-1 0-1 0 0,0 1 1 0 0,0 0 0 0 0,0 0-1 0 0,0 1 1 0 0,-1 0-1 0 0,1 0 1 0 0,-1 0 0 0 0,1 0-1 0 0,0 2-10 0 0,12 9 82 0 0,-1 1 0 0 0,12 14-82 0 0,-18-19 7 0 0,-8-6-2 0 0,0-1 1 0 0,0 0-1 0 0,-1 1 0 0 0,1 0 0 0 0,-1-1 0 0 0,0 1 0 0 0,0 0 0 0 0,0 0 0 0 0,0 1 0 0 0,-1-1 0 0 0,1 0 0 0 0,-1 0 0 0 0,0 1 0 0 0,0-1 0 0 0,-1 1 0 0 0,1 3-5 0 0,-2 3 21 0 0,1-1 0 0 0,-2 1 0 0 0,1-1 0 0 0,-1 0 0 0 0,-1 0 0 0 0,-2 7-21 0 0,3-12 9 0 0,0-1 0 0 0,0 1 1 0 0,0-1-1 0 0,0 1 0 0 0,-1-1 0 0 0,0 0 0 0 0,0 0 1 0 0,0 0-1 0 0,0 0 0 0 0,-1-1 0 0 0,1 1 0 0 0,-1-1 0 0 0,0 0 1 0 0,-2 2-10 0 0,3-3-1 0 0,-54 41 206 0 0,51-39-126 0 0,0-1 0 0 0,-1 0-1 0 0,1-1 1 0 0,-1 0 0 0 0,0 0-1 0 0,0 0 1 0 0,-4 0-79 0 0,-12 3 83 0 0,-17 6 807 0 0,-19 2-890 0 0,39-5 149 0 0,18-7-120 0 0,0 0-1 0 0,1 0 1 0 0,-1 0 0 0 0,0 0 0 0 0,0-1 0 0 0,-1 1 0 0 0,1 0 0 0 0,0-1 0 0 0,0 0 0 0 0,0 1 0 0 0,-1-1-29 0 0,1 0 23 0 0,1 1 1 0 0,0-1-1 0 0,0 1 0 0 0,0 0 0 0 0,-1 0 1 0 0,1-1-1 0 0,0 1 0 0 0,0 0 1 0 0,0 0-1 0 0,0 0 0 0 0,0 0 1 0 0,1 0-1 0 0,-1 0 0 0 0,0 0 0 0 0,0 1 1 0 0,1-1-1 0 0,-1 0 0 0 0,0 1-23 0 0,-9 26 352 0 0,7-14-312 0 0,2-14-36 0 0,1 1-1 0 0,-1 0 0 0 0,1 0 1 0 0,-1 0-1 0 0,1 0 1 0 0,0 0-1 0 0,-1 0 0 0 0,1 0 1 0 0,0 0-1 0 0,0 0 0 0 0,0 0 1 0 0,0 0-1 0 0,0 0 1 0 0,0 0-1 0 0,0 0 0 0 0,0 0 1 0 0,0 0-1 0 0,0 0 0 0 0,1 0 1 0 0,-1 0-1 0 0,0 0 1 0 0,1 0-1 0 0,-1 0 0 0 0,1 0 1 0 0,-1-1-1 0 0,1 1 0 0 0,-1 0 1 0 0,1 0-1 0 0,-1 0 1 0 0,1-1-1 0 0,0 1 0 0 0,0 0 1 0 0,0 0-4 0 0,2 1 9 0 0,1 0 0 0 0,-1 0 1 0 0,0 1-1 0 0,0-1 0 0 0,0 1 1 0 0,3 3-10 0 0,-4-4 4 0 0,1 1 0 0 0,0 0 0 0 0,-1-1 1 0 0,1 0-1 0 0,0 0 0 0 0,1 0 1 0 0,-1 0-1 0 0,0 0 0 0 0,4 1-4 0 0,35 16 29 0 0,-27-12-12 0 0,1 0 1 0 0,0-1 0 0 0,4 0-18 0 0,-9-3 10 0 0,3 1 4 0 0,0 0-1 0 0,-1-2 0 0 0,14 2-13 0 0,-19-3 8 0 0,1 1-1 0 0,-1 0 0 0 0,0 0 1 0 0,1 1-1 0 0,5 3-7 0 0,30 9-1 0 0,-40-15-13 0 0,0 0 0 0 0,-1 1 0 0 0,1 0 0 0 0,0 0 0 0 0,0 0 0 0 0,-1 0 0 0 0,1 1 0 0 0,-1-1 0 0 0,1 1 0 0 0,-1 0 0 0 0,1 0 0 0 0,-1 0 0 0 0,0 1 0 0 0,0-1 0 0 0,0 1 0 0 0,1 1 14 0 0,25 36-416 0 0,-18-25-1094 0 0,-10-14-5690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39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3 718 7232 0 0,'5'-14'674'0'0,"2"0"109"0"0,-7 12-748 0 0,3-8 205 0 0,-1 1-1 0 0,0 0 1 0 0,-1-1 0 0 0,0 1-1 0 0,-1-1 1 0 0,0 0 0 0 0,0 1-1 0 0,-1-1 1 0 0,-1 0-240 0 0,-7-52 288 0 0,2-1 0 0 0,4 0-1 0 0,1 0 1 0 0,4-1-288 0 0,-1-11 398 0 0,-2 55-311 0 0,1 11-5 0 0,-1 0 0 0 0,1 0 0 0 0,1 0 0 0 0,-1 1 0 0 0,1-1 0 0 0,1 0 0 0 0,0 0 0 0 0,0 1 0 0 0,1-1 0 0 0,2-4-82 0 0,6-15 332 0 0,3-6 270 0 0,-14 32-560 0 0,1 1-1 0 0,0 0 0 0 0,-1 0 1 0 0,1 0-1 0 0,0-1 0 0 0,0 1 0 0 0,0 0 1 0 0,0 0-1 0 0,0 0 0 0 0,0 0 0 0 0,0 1 1 0 0,0-1-1 0 0,1 0 0 0 0,-1 0 1 0 0,0 1-1 0 0,0-1 0 0 0,1 0 0 0 0,-1 1 1 0 0,0 0-1 0 0,1-1-41 0 0,5 3 172 0 0,3-1-12 0 0,-8-1-153 0 0,-1 0-1 0 0,1 1 1 0 0,-1-1 0 0 0,1 1 0 0 0,0 0-1 0 0,-1-1 1 0 0,1 1 0 0 0,-1 0 0 0 0,0 0-1 0 0,1 0 1 0 0,-1 0 0 0 0,0 0 0 0 0,1 1-1 0 0,-1-1 1 0 0,0 0 0 0 0,0 0 0 0 0,1 2-7 0 0,8 6-3 0 0,-6-4-5 0 0,1 0-1 0 0,0 0 1 0 0,-1 1 0 0 0,0-1 0 0 0,0 1-1 0 0,-1 0 1 0 0,0 0 0 0 0,0 0 0 0 0,0 0-1 0 0,-1 1 1 0 0,0-1 0 0 0,1 2 8 0 0,11 28-49 0 0,12 31-29 0 0,-20-48 35 0 0,0-1 0 0 0,2 0 0 0 0,9 15 43 0 0,3 5-122 0 0,5 15 122 0 0,-8-15-54 0 0,-3 1 27 0 0,-13-33 23 0 0,0-1 0 0 0,1 0 1 0 0,0 0-1 0 0,0 0 1 0 0,0 0-1 0 0,0 0 1 0 0,1 0-1 0 0,0-1 1 0 0,0 1-1 0 0,0-1 1 0 0,3 4 3 0 0,42 41 0 0 0,-46-47 1 0 0,0 0 0 0 0,0 0 0 0 0,0 1 1 0 0,0-1-1 0 0,-1 1 0 0 0,1-1 0 0 0,-1 1 1 0 0,0 0-1 0 0,0-1 0 0 0,0 2-1 0 0,0-1 2 0 0,0-1 0 0 0,0 1 0 0 0,0-1-1 0 0,0 0 1 0 0,0 1 0 0 0,1-1 0 0 0,-1 0 0 0 0,1 0 0 0 0,-1 0 0 0 0,1 0-1 0 0,0 0 1 0 0,1 1-2 0 0,-2-3 16 0 0,0 1-1 0 0,0 0 0 0 0,0 0 1 0 0,-1-1-1 0 0,1 1 0 0 0,0 0 1 0 0,0 0-1 0 0,-1 0 1 0 0,1 0-1 0 0,-1-1 0 0 0,1 1 1 0 0,-1 0-1 0 0,1 0 0 0 0,-1 0 1 0 0,1 0-1 0 0,-1 0 0 0 0,0 1 1 0 0,0-1-1 0 0,0 0 1 0 0,1 0-1 0 0,-1 0 0 0 0,0 0 1 0 0,0 0-1 0 0,0 0 0 0 0,-1 0 1 0 0,1 0-16 0 0,0 0 2 0 0,0 0 36 0 0,0-1-2 0 0,4 12 103 0 0,-4-12-140 0 0,1 0 0 0 0,-1 0 0 0 0,1 0 0 0 0,-1 0 0 0 0,0 1 1 0 0,1-1-1 0 0,-1 0 0 0 0,0 0 0 0 0,1 0 0 0 0,-1 0 0 0 0,0 1 0 0 0,1-1 0 0 0,-1 0 0 0 0,0 0 1 0 0,1 1-1 0 0,-1-1 0 0 0,0 0 0 0 0,0 1 0 0 0,1-1 0 0 0,-1 0 0 0 0,0 1 0 0 0,0-1 1 0 0,0 0-1 0 0,0 1 0 0 0,1-1 0 0 0,-1 1 0 0 0,0-1 0 0 0,0 0 0 0 0,0 1 0 0 0,0-1 0 0 0,0 0 1 0 0,0 1-1 0 0,0-1 0 0 0,0 1 0 0 0,0-1 0 0 0,0 0 0 0 0,0 1 0 0 0,0-1 0 0 0,0 1 1 0 0,-1-1-1 0 0,1 0 0 0 0,0 1 0 0 0,0-1 1 0 0,0 5-1690 0 0,0-5-8223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0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0 254 8032 0 0,'10'-13'2678'0'0,"31"-26"-1120"0"0,-15 13-1524 0 0,2 1 0 0 0,1 0 1 0 0,2 3-1 0 0,0 0 1 0 0,19-9-35 0 0,47-18-1743 0 0,-93 48-5906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0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1 686 3712 0 0,'0'2'-46'0'0,"1"14"566"0"0,7-15 843 0 0,3-2-983 0 0,-11 2-336 0 0,1-1-1 0 0,-1 0 1 0 0,1 0-1 0 0,-1 0 1 0 0,1 0-1 0 0,-1 0 1 0 0,1 1 0 0 0,-1-1-1 0 0,1 0 1 0 0,0 0-1 0 0,-1 0 1 0 0,1-1-1 0 0,-1 1 1 0 0,1 0-1 0 0,-1 0 1 0 0,1 0 0 0 0,-1 0-1 0 0,1 0 1 0 0,-1-1-1 0 0,1 1 1 0 0,-1 0-1 0 0,0 0 1 0 0,1-1-1 0 0,-1 1 1 0 0,1 0 0 0 0,-1-1-1 0 0,1 1 1 0 0,-1 0-1 0 0,0-1 1 0 0,1 1-1 0 0,-1-1 1 0 0,0 1-1 0 0,0-1 1 0 0,1 1 0 0 0,-1-1-1 0 0,0 1 1 0 0,0-1-1 0 0,1 1 1 0 0,-1-1-1 0 0,0 1 1 0 0,0-1-1 0 0,0 1 1 0 0,0-1 0 0 0,0 1-1 0 0,0-1-43 0 0,0 0 276 0 0,0-19 1144 0 0,6-14-884 0 0,-4 21-331 0 0,0 1 0 0 0,-1 0 0 0 0,0-8-205 0 0,-1-19 281 0 0,4-128 764 0 0,-4 148-838 0 0,0-1 1 0 0,-2-15-208 0 0,0 23 71 0 0,1 1 1 0 0,0 0-1 0 0,1-1 1 0 0,1 1 0 0 0,0-1-1 0 0,0 1 1 0 0,1 0-1 0 0,0 0 1 0 0,4-9-72 0 0,2-5 151 0 0,-6 18-92 0 0,0 0-1 0 0,0 0 1 0 0,1 0 0 0 0,0 0 0 0 0,0 0 0 0 0,1 1-1 0 0,-1-1 1 0 0,6-5-59 0 0,-6 9 44 0 0,0 1-1 0 0,0-1 1 0 0,0 1 0 0 0,0-1-1 0 0,0 1 1 0 0,1 0-1 0 0,-1 0 1 0 0,1 0 0 0 0,-1 1-1 0 0,1-1 1 0 0,0 1-1 0 0,-1 0 1 0 0,1 0 0 0 0,1 0-44 0 0,-3 1 6 0 0,1-1 0 0 0,-1 1 0 0 0,0 0 1 0 0,0 0-1 0 0,0 0 0 0 0,0 1 0 0 0,1-1 0 0 0,-1 0 1 0 0,0 1-1 0 0,0-1 0 0 0,0 1 0 0 0,0 0 1 0 0,0 0-1 0 0,0 0 0 0 0,0 0 0 0 0,0 0 1 0 0,0 0-1 0 0,-1 0 0 0 0,1 1 0 0 0,0-1 0 0 0,-1 1 1 0 0,1-1-1 0 0,-1 1 0 0 0,1 0 0 0 0,-1-1 1 0 0,0 1-1 0 0,0 0-6 0 0,81 125 112 0 0,-57-88-99 0 0,-11-17-4 0 0,-1 1 0 0 0,1 3-9 0 0,53 106 38 0 0,-60-117-35 0 0,-1 3 2 0 0,2-1 0 0 0,0-1 1 0 0,0 1-1 0 0,11 14-5 0 0,5-7 10 0 0,-6-5 19 0 0,-18-18-25 0 0,1-1 0 0 0,0 1 0 0 0,-1-1 0 0 0,1 1 0 0 0,0-1 0 0 0,-1 1 0 0 0,1-1-1 0 0,0 1 1 0 0,0-1 0 0 0,0 0 0 0 0,-1 1 0 0 0,1-1 0 0 0,0 0 0 0 0,0 0 0 0 0,0 0-1 0 0,0 1 1 0 0,-1-1 0 0 0,1 0 0 0 0,0 0 0 0 0,0 0 0 0 0,0-1 0 0 0,0 1-1 0 0,0 0 1 0 0,-1 0 0 0 0,2 0-4 0 0,2-4 18 0 0,1 0-1 0 0,-1 0 1 0 0,0 0 0 0 0,0-1-1 0 0,-1 0 1 0 0,1 1-1 0 0,-1-1 1 0 0,0 0 0 0 0,0 0-1 0 0,-1-1 1 0 0,0 1 0 0 0,0-1-1 0 0,0 1 1 0 0,0-1-1 0 0,-1 0 1 0 0,1-4-18 0 0,1-8 33 0 0,-1 0-1 0 0,-1-1 1 0 0,0 1-1 0 0,-3-15-32 0 0,-1-37 84 0 0,1 15 83 0 0,-2 0-1 0 0,-3-1 1 0 0,-4-4-167 0 0,8 45 45 0 0,-2-5 147 0 0,1 1 0 0 0,1-1 0 0 0,0-16-192 0 0,1 24 136 0 0,0 10-24 0 0,2 2-96 0 0,0 1-1 0 0,-1-1 0 0 0,1 0 1 0 0,0 0-1 0 0,0 0 0 0 0,0 0 1 0 0,0 1-1 0 0,0-1 0 0 0,0 0 1 0 0,0 0-1 0 0,0 0 0 0 0,0 0 1 0 0,0 1-1 0 0,0-1 0 0 0,0 0 1 0 0,0 0-1 0 0,0 0 0 0 0,0 0 1 0 0,0 1-1 0 0,0-1 0 0 0,0 0 1 0 0,0 0-1 0 0,0 0 0 0 0,0 0 1 0 0,1 1-1 0 0,-1-1 0 0 0,0 0 1 0 0,0 0-1 0 0,0 0 0 0 0,0 0 1 0 0,0 0-1 0 0,0 1 0 0 0,0-1 1 0 0,1 0-1 0 0,-1 0 0 0 0,0 0 1 0 0,0 0-1 0 0,0 0 0 0 0,0 0 1 0 0,0 0-1 0 0,1 0 0 0 0,-1 0 1 0 0,0 1-1 0 0,0-1 0 0 0,0 0 1 0 0,1 0-1 0 0,-1 0 0 0 0,0 0 1 0 0,0 0-1 0 0,0 0 0 0 0,0 0 1 0 0,1 0-16 0 0,-1 1 10 0 0,-1 0-1 0 0,1 0 1 0 0,0 0 0 0 0,0 0-1 0 0,0 0 1 0 0,0 0 0 0 0,1 0 0 0 0,-1 0-1 0 0,0 0 1 0 0,0 0 0 0 0,1 0-1 0 0,-1 0 1 0 0,0 0 0 0 0,1 0 0 0 0,-1 0-1 0 0,1 0 1 0 0,-1 0 0 0 0,1 0-1 0 0,0-1 1 0 0,-1 1 0 0 0,2 1-10 0 0,18-2-2211 0 0,-18 0-8875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1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374 78 4008 0 0,'0'0'1144'0'0,"0"-6"2560"0"0,-1-7-3543 0 0,-24-29-169 0 0,24 40 29 0 0,0 1-1 0 0,0 0 1 0 0,0 0 0 0 0,0-1-1 0 0,-1 1 1 0 0,1 0-1 0 0,0 0 1 0 0,-1 0 0 0 0,1 1-1 0 0,-1-1 1 0 0,1 0-1 0 0,-1 0 1 0 0,1 1 0 0 0,-1-1-1 0 0,0 1 1 0 0,1-1 0 0 0,-1 1-1 0 0,0 0 1 0 0,1 0-1 0 0,-1 0 1 0 0,0 0 0 0 0,1 0-1 0 0,-1 0 1 0 0,0 0-1 0 0,1 0 1 0 0,-1 1 0 0 0,0-1-1 0 0,1 1 1 0 0,-1-1-21 0 0,-6 2 148 0 0,1 1 0 0 0,0 0 0 0 0,0 0-1 0 0,0 0 1 0 0,-4 4-148 0 0,10-7 6 0 0,-6 4 109 0 0,-1 1 0 0 0,2 0-1 0 0,-1 0 1 0 0,0 0-1 0 0,1 0 1 0 0,-2 4-115 0 0,-46 49 870 0 0,52-55-825 0 0,1 1-1 0 0,0 0 0 0 0,0 0 1 0 0,0 0-1 0 0,0 0 1 0 0,1 0-1 0 0,-1 0 0 0 0,1 0 1 0 0,0 0-1 0 0,0 0 1 0 0,0 0-1 0 0,2 4-44 0 0,-1 9 175 0 0,-1-12-155 0 0,1 1-1 0 0,0-1 0 0 0,0 1 1 0 0,0-1-1 0 0,1 0 0 0 0,0 1 0 0 0,0-1 1 0 0,0 0-1 0 0,0 0 0 0 0,1 0 1 0 0,0-1-1 0 0,0 1 0 0 0,0-1 1 0 0,1 1-1 0 0,0-1 0 0 0,0 0-19 0 0,3 4 25 0 0,1-1 0 0 0,0 0 0 0 0,1 0 0 0 0,0-1 0 0 0,0 0 0 0 0,0 0 0 0 0,8 2-25 0 0,1 1 4 0 0,-1 1-1 0 0,-1 1 0 0 0,2 2-3 0 0,0-1-1 0 0,1 0 0 0 0,6 2 1 0 0,-11-7-6 0 0,0 1 0 0 0,-1 0-1 0 0,1 2 7 0 0,-10-7 0 0 0,-1 0 0 0 0,1-1 0 0 0,-1 1 0 0 0,1 1-1 0 0,-1-1 1 0 0,0 1 0 0 0,-1-1 0 0 0,1 1 0 0 0,0 0-1 0 0,-1 0 1 0 0,0 0 0 0 0,0 0 0 0 0,0 1 0 0 0,3 10 4 0 0,-4-12 22 0 0,0 0-1 0 0,1-1 1 0 0,-2 1 0 0 0,1 0 0 0 0,0 0 0 0 0,-1-1 0 0 0,1 1 0 0 0,-1 0 0 0 0,0 0 0 0 0,0 0 0 0 0,0 0 0 0 0,0 0 0 0 0,0 0 0 0 0,-1 0 0 0 0,1-1 0 0 0,-1 1 0 0 0,0 0 0 0 0,0 0 0 0 0,0 0-26 0 0,-3 3 52 0 0,1-1 1 0 0,-1 1-1 0 0,-1-1 0 0 0,1 0 0 0 0,-1 0 1 0 0,0 0-1 0 0,0-1 0 0 0,0 0 0 0 0,-1 0 1 0 0,1 0-1 0 0,-3 1-52 0 0,-13 6 198 0 0,0 0 1 0 0,-12 3-199 0 0,25-11 74 0 0,0-1 0 0 0,0 0 0 0 0,0 0 0 0 0,0-1-1 0 0,-5 0-73 0 0,-19 4 146 0 0,19-2-52 0 0,-1-1 0 0 0,0-1 1 0 0,1 0-1 0 0,-1 0 0 0 0,0-2 0 0 0,0 0 0 0 0,0 0 1 0 0,1-1-1 0 0,-8-3-94 0 0,-11-1 233 0 0,27 6-198 0 0,0-1 0 0 0,-1 0 0 0 0,1 0 0 0 0,0-1-1 0 0,0 1 1 0 0,0-1 0 0 0,0 0 0 0 0,0-1-1 0 0,-3-1-34 0 0,2 0-385 0 0,0 0-1 0 0,1 0 0 0 0,-1-1 0 0 0,1 1 0 0 0,-1-2 386 0 0,-5-10-10386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2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4416 0 0,'0'0'22'0'0,"0"0"1"0"0,0-1 0 0 0,0 1-1 0 0,0 0 1 0 0,0 0-1 0 0,0-1 1 0 0,0 1 0 0 0,0 0-1 0 0,1 0 1 0 0,-1-1-1 0 0,0 1 1 0 0,0 0-1 0 0,0 0 1 0 0,0 0 0 0 0,0-1-1 0 0,1 1 1 0 0,-1 0-1 0 0,0 0 1 0 0,0 0-1 0 0,0-1 1 0 0,1 1 0 0 0,-1 0-1 0 0,0 0 1 0 0,0 0-1 0 0,1 0 1 0 0,-1 0 0 0 0,0 0-1 0 0,0-1 1 0 0,1 1-1 0 0,-1 0 1 0 0,0 0-1 0 0,0 0 1 0 0,1 0 0 0 0,-1 0-1 0 0,0 0 1 0 0,0 0-1 0 0,1 0 1 0 0,-1 0 0 0 0,0 0-1 0 0,0 0 1 0 0,1 0-1 0 0,-1 1 1 0 0,0-1-1 0 0,1 0-22 0 0,18 7 2195 0 0,-15-5-1830 0 0,-1 0-1 0 0,0 0 1 0 0,0 0-1 0 0,1 0 1 0 0,-1 1-1 0 0,0-1 1 0 0,-1 1-1 0 0,1 0 1 0 0,2 3-365 0 0,1 12-228 0 0,0 1 1 0 0,-1 0-1 0 0,-1 0 1 0 0,-1 1-1 0 0,0-1 1 0 0,-1 14 227 0 0,3 17-392 0 0,17 113-39 0 0,-18-107 857 0 0,-3 0 1 0 0,-3 26-427 0 0,0 13 1015 0 0,3-44-58 0 0,-1-33-604 0 0,0-16-314 0 0,0-1 0 0 0,0 1 0 0 0,-1-1 0 0 0,1 1 0 0 0,0-1 0 0 0,0 1 0 0 0,0-1 0 0 0,0 1 0 0 0,1-1 0 0 0,-1 1 0 0 0,0-1 0 0 0,1 1 0 0 0,-1-1 0 0 0,1 1 0 0 0,-1-1 0 0 0,1 0 0 0 0,0 1 0 0 0,-1-1 0 0 0,1 0 0 0 0,0 0 0 0 0,0 1 0 0 0,0-1 0 0 0,0 0 0 0 0,0 0 0 0 0,0 0 0 0 0,0 0 0 0 0,1 0 0 0 0,-1 0 0 0 0,1 0-39 0 0,7 4 333 0 0,-8-4-304 0 0,1 1 0 0 0,-1-1 0 0 0,0-1 0 0 0,1 1 0 0 0,-1 0 0 0 0,1 0 0 0 0,-1 0 0 0 0,1-1 0 0 0,-1 1 0 0 0,1-1 0 0 0,0 1 0 0 0,-1-1 0 0 0,1 0 0 0 0,0 1 0 0 0,-1-1 0 0 0,1 0 0 0 0,0 0 0 0 0,-1 0 0 0 0,1 0 0 0 0,0-1 0 0 0,-1 1 0 0 0,1 0 0 0 0,0-1 0 0 0,-1 1 0 0 0,2-1-29 0 0,2-2 43 0 0,0 1 0 0 0,1 0 0 0 0,0 1 1 0 0,-1-1-1 0 0,1 1 0 0 0,0 1 0 0 0,1-1-43 0 0,1 0 53 0 0,0 0-1 0 0,-1-1 0 0 0,1 0 1 0 0,4-2-53 0 0,30-15 196 0 0,-24 10-143 0 0,0 1 0 0 0,13-3-53 0 0,-3-2-1813 0 0,-26 12-7524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2.5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0 863 7632 0 0,'1'-3'121'0'0,"-1"1"0"0"0,0 0 0 0 0,1-1 0 0 0,-1 1 0 0 0,1 0 0 0 0,0-1 0 0 0,0 1 1 0 0,0 0-1 0 0,0 0 0 0 0,0 0 0 0 0,0 0-121 0 0,1 0 141 0 0,-1-1 0 0 0,0 1 1 0 0,0 0-1 0 0,0-1 0 0 0,0 1 1 0 0,0 0-1 0 0,0-1 0 0 0,-1 1 1 0 0,0-1-1 0 0,1 1 0 0 0,-1-1-141 0 0,12-74 1364 0 0,-5-7-586 0 0,-2 37-12 0 0,-2-19-766 0 0,0 0 624 0 0,2 0-1 0 0,6-14-623 0 0,-1 7 503 0 0,-6 52-411 0 0,1-1 0 0 0,1 1 0 0 0,1 0 0 0 0,9-19-92 0 0,1-6 296 0 0,-15 41-250 0 0,0 0 1 0 0,0 1 0 0 0,0-1-1 0 0,0 1 1 0 0,1 0 0 0 0,-1 0-1 0 0,1-1 1 0 0,0 2 0 0 0,0-1-1 0 0,1 0 1 0 0,-1 1 0 0 0,1-1-1 0 0,0 1 1 0 0,0 0-47 0 0,8-6 224 0 0,-11 9-193 0 0,0-1 0 0 0,0 0 1 0 0,0 0-1 0 0,0 0 0 0 0,0 1 1 0 0,0-1-1 0 0,1 1 1 0 0,-1-1-1 0 0,0 1 0 0 0,0-1 1 0 0,1 1-1 0 0,-1 0 1 0 0,0-1-1 0 0,0 1 0 0 0,1 0 1 0 0,-1 0-1 0 0,0 0 0 0 0,1 0 1 0 0,-1 0-32 0 0,1 0 1 0 0,0 0-1 0 0,0 0 1 0 0,0 0 0 0 0,0 1-1 0 0,0-1 1 0 0,0 0 0 0 0,0 1 0 0 0,0-1-1 0 0,0 1 1 0 0,-1 0 0 0 0,1-1-1 0 0,0 1 1 0 0,0 0 0 0 0,1 1-1 0 0,0 1-16 0 0,0 0-1 0 0,0 1 1 0 0,-1-1-1 0 0,1 0 1 0 0,-1 1 0 0 0,2 3 16 0 0,19 34-41 0 0,-3 1-1 0 0,-1 1 1 0 0,6 25 41 0 0,17 39-6 0 0,-29-75 138 0 0,5 26-132 0 0,6 16 196 0 0,-12-33-102 0 0,-9-31-73 0 0,0 0 0 0 0,0 1 0 0 0,1-1 0 0 0,1 2-21 0 0,1 2 5 0 0,-1 0 1 0 0,0 0-1 0 0,-1 0 1 0 0,0 3-6 0 0,-1-2 0 0 0,3-2 314 0 0,-5-11-580 0 0,0-1 0 0 0,-1 1 0 0 0,1 0 0 0 0,0-1 0 0 0,-1 1 0 0 0,1 0 0 0 0,-1 0 0 0 0,1 0-1 0 0,-1 0 1 0 0,0 0 0 0 0,0 0 266 0 0,0-2-10730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1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5120 0 0,'0'0'181'0'0,"-1"1"1"0"0,1-1 0 0 0,-1 1-1 0 0,1-1 1 0 0,-1 1-1 0 0,1-1 1 0 0,-1 1-1 0 0,1-1 1 0 0,-1 1 0 0 0,1 0-1 0 0,0-1 1 0 0,-1 1-1 0 0,1 0 1 0 0,0-1 0 0 0,0 1-1 0 0,0 0 1 0 0,-1-1-1 0 0,1 1 1 0 0,0 0-1 0 0,0-1 1 0 0,0 1 0 0 0,0 0-1 0 0,0 0 1 0 0,0-1-1 0 0,0 1 1 0 0,1 0-182 0 0,-1 30-506 0 0,0-20 812 0 0,2 43-79 0 0,1 1 1 0 0,4-1-228 0 0,-2-17 332 0 0,-1 0 0 0 0,-2-1 0 0 0,-2 1 0 0 0,-4 34-332 0 0,3-49 310 0 0,0-1 0 0 0,2 10-310 0 0,0 2 244 0 0,5 24 509 0 0,-6-56-696 0 0,0-1 14 0 0,0 0 6 0 0,0 0-2 0 0,0 0-8 0 0,0-4-1719 0 0,0 4-6740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2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1 166 5824 0 0,'17'-1'217'0'0,"0"0"0"0"0,1-1 1 0 0,-1-1-1 0 0,0 0 0 0 0,10-5-217 0 0,20-8 1583 0 0,13-7-1583 0 0,-18 6 209 0 0,131-47 38 0 0,-135 54-104 0 0,-29 9-350 0 0,-1-1 0 0 0,0-1 1 0 0,1 0-1 0 0,-1 0 0 0 0,0 0 207 0 0,-5 1-5754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3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4416 0 0,'1'0'56'0'0,"12"2"2396"0"0,-11 12-1022 0 0,11 10-1270 0 0,-2 26-113 0 0,-1-10-9 0 0,-2 1 0 0 0,-1 1 0 0 0,-3-1 0 0 0,-1 9-38 0 0,2 98 1328 0 0,-3-126-796 0 0,1-1 1 0 0,4 12-533 0 0,3 23 1047 0 0,-4-45-698 0 0,-5-10-330 0 0,-1-1 0 0 0,1 1 0 0 0,-1-1 0 0 0,1 1 0 0 0,-1 0 0 0 0,1-1 0 0 0,-1 1 0 0 0,0 0 0 0 0,1-1 0 0 0,-1 1 0 0 0,0 0 0 0 0,1 0 0 0 0,-1-1 0 0 0,0 1 0 0 0,0 0 0 0 0,0 0 1 0 0,0-1-1 0 0,0 1 0 0 0,0 0-19 0 0,1 7 374 0 0,-1-8-396 0 0,0 1 0 0 0,0-1 0 0 0,0 1 0 0 0,0-1 1 0 0,1 0-1 0 0,-1 1 0 0 0,0-1 0 0 0,0 1 0 0 0,0-1 0 0 0,0 1 0 0 0,0-1 0 0 0,0 1 1 0 0,0-1-1 0 0,0 0 0 0 0,0 1 0 0 0,0-1 0 0 0,0 1 0 0 0,-1-1 0 0 0,1 1 0 0 0,0-1 0 0 0,0 0 1 0 0,0 1-1 0 0,0-1 0 0 0,-1 1 0 0 0,1-1 0 0 0,0 0 0 0 0,-1 1 0 0 0,1-1 0 0 0,0 0 1 0 0,0 1-1 0 0,-1-1 0 0 0,1 0 0 0 0,-1 0 0 0 0,1 1 0 0 0,0-1 0 0 0,-1 0 0 0 0,1 0 0 0 0,0 1 1 0 0,-1-1-1 0 0,1 0 0 0 0,-1 0 0 0 0,1 0 0 0 0,-1 0 0 0 0,1 0 0 0 0,-1 0 0 0 0,1 0 1 0 0,0 0-1 0 0,-1 0 22 0 0,0 0-8708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3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1 118 7736 0 0,'13'1'733'0'0,"-12"0"-647"0"0,0-1 1 0 0,0 0-1 0 0,-1 0 0 0 0,1 0 1 0 0,0 0-1 0 0,0 1 1 0 0,0-1-1 0 0,-1 0 0 0 0,1-1 1 0 0,0 1-1 0 0,0 0 0 0 0,-1 0 1 0 0,1 0-1 0 0,0 0 0 0 0,0 0 1 0 0,-1-1-1 0 0,1 1 0 0 0,0 0 1 0 0,0-1-1 0 0,-1 1 1 0 0,1-1-1 0 0,-1 1 0 0 0,1-1 1 0 0,0 1-1 0 0,-1-1 0 0 0,1 1-86 0 0,3-2 148 0 0,1 0-1 0 0,0 1 0 0 0,-1 0 1 0 0,1 0-1 0 0,0 0 0 0 0,0 1 0 0 0,-1-1 1 0 0,1 1-1 0 0,0 0-147 0 0,10-1 74 0 0,31-3-42 0 0,39 1-32 0 0,3 1-369 0 0,-46 4 274 0 0,-35-1 55 0 0,0 0 0 0 0,0 0-1 0 0,0-1 1 0 0,0 0-1 0 0,0 0 1 0 0,0-1 0 0 0,4-1 40 0 0,64-11-516 0 0,-54 11 392 0 0,-1-2 0 0 0,0 0 0 0 0,11-4 124 0 0,11-1-141 0 0,-31 7 87 0 0,0 0 1 0 0,0-1-1 0 0,6-2 54 0 0,31-9-29 0 0,-35 11 30 0 0,-1 0 0 0 0,0-1 0 0 0,9-4-1 0 0,-3 0-1268 0 0,-2 2-5104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4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5224 0 0,'-1'10'235'0'0,"1"-1"1"0"0,1 1-1 0 0,0-1 1 0 0,0 0-1 0 0,1 1 0 0 0,0-1 1 0 0,2 6-236 0 0,-1-6 64 0 0,-1 0 0 0 0,-1 0 0 0 0,1 1 0 0 0,-1-1 0 0 0,-1 1 0 0 0,0-1 0 0 0,0 7-64 0 0,2 45-8 0 0,6-4 61 0 0,19 143 611 0 0,-5-32 785 0 0,-21-154-1022 0 0,-2-11-355 0 0,1 0 0 0 0,0-1 0 0 0,1 1 0 0 0,-1-1-1 0 0,0 1 1 0 0,1-1 0 0 0,0 1 0 0 0,-1-1-1 0 0,1 0 1 0 0,0 1 0 0 0,0-1 0 0 0,0 0 0 0 0,0 1-1 0 0,1 0-71 0 0,15 29 1034 0 0,-17-31-948 0 0,1 1 0 0 0,0-1 1 0 0,-1 0-1 0 0,1 0 0 0 0,-1 1 1 0 0,0-1-1 0 0,1 0 0 0 0,-1 1 1 0 0,0-1-1 0 0,0 0 0 0 0,1 1 1 0 0,-1-1-1 0 0,0 0 1 0 0,-1 1-1 0 0,1-1 0 0 0,0 1 1 0 0,0-1-1 0 0,-1 1-86 0 0,1-1-38 0 0,0 1 0 0 0,-1-1 0 0 0,1 0 0 0 0,0 0 0 0 0,0 0 0 0 0,0 1 0 0 0,0-1 0 0 0,0 0 0 0 0,0 0 1 0 0,0 0-1 0 0,1 1 0 0 0,-1-1 0 0 0,0 0 0 0 0,1 0 0 0 0,-1 0 0 0 0,1 0 0 0 0,0 1 38 0 0,-1-1-9189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4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21 811 2904 0 0,'2'-1'12'0'0,"1"-1"177"0"0,-1-1 0 0 0,0 1 0 0 0,0 0 0 0 0,0-1 0 0 0,0 1 0 0 0,0-1 1 0 0,0 0-1 0 0,-1 1 0 0 0,1-1 0 0 0,-1 0 0 0 0,0 0 0 0 0,0 0 1 0 0,0-1-190 0 0,1-6 180 0 0,0 0 1 0 0,-1 0-1 0 0,0 0 1 0 0,0 0 0 0 0,-2 0-1 0 0,1-1 1 0 0,-1-2-181 0 0,-1-21 306 0 0,0-16 870 0 0,-3 0 0 0 0,-3-10-1176 0 0,-6-65 1443 0 0,1-6-137 0 0,10 107-1097 0 0,2 22-170 0 0,0-1 1 0 0,0 0 0 0 0,1 0 0 0 0,-1 0 0 0 0,1 0 0 0 0,0 0-1 0 0,0 0 1 0 0,0 0 0 0 0,0 1 0 0 0,0-1 0 0 0,1 0 0 0 0,-1 0 0 0 0,1 0-1 0 0,0 0 1 0 0,0 0 0 0 0,0 1 0 0 0,0-1 0 0 0,0 0 0 0 0,1-1-40 0 0,8-12 307 0 0,-10 14-258 0 0,1 1 1 0 0,-1-1-1 0 0,1 1 0 0 0,0-1 0 0 0,0 1 0 0 0,0-1 0 0 0,0 1 0 0 0,0 0 1 0 0,0-1-1 0 0,0 1 0 0 0,0 0 0 0 0,0 0 0 0 0,1-1-49 0 0,7-4 212 0 0,-9 6-201 0 0,1-1 0 0 0,-1 1-1 0 0,0 0 1 0 0,1 0 0 0 0,-1-1 0 0 0,1 1 0 0 0,-1 0-1 0 0,1 0 1 0 0,-1-1 0 0 0,1 1 0 0 0,-1 0 0 0 0,1 0-1 0 0,-1 0 1 0 0,0 0 0 0 0,1 0 0 0 0,-1 0 0 0 0,1 0-1 0 0,-1 0 1 0 0,1 0 0 0 0,-1 0 0 0 0,1 0 0 0 0,-1 0-1 0 0,1 0 1 0 0,-1 0 0 0 0,1 1 0 0 0,-1-1 0 0 0,1 0-1 0 0,-1 0 1 0 0,1 0 0 0 0,-1 1 0 0 0,1-1-11 0 0,7 2 46 0 0,-7-2-41 0 0,0 1 0 0 0,0-1-1 0 0,0 0 1 0 0,0 1 0 0 0,0-1 0 0 0,0 1-1 0 0,0-1 1 0 0,0 1 0 0 0,-1-1 0 0 0,1 1-1 0 0,0 0 1 0 0,0-1 0 0 0,0 1-1 0 0,-1 0 1 0 0,2 1-5 0 0,21 20 13 0 0,-1 1-1 0 0,-1 2 0 0 0,-1 0 1 0 0,7 15-13 0 0,46 101 24 0 0,-54-103-20 0 0,-7-14 5 0 0,0 0-1 0 0,2-1 1 0 0,4 4-9 0 0,-8-11 20 0 0,0 0-1 0 0,5 13-19 0 0,-10-19 16 0 0,0 0-1 0 0,0-1 1 0 0,1 1 0 0 0,0-1-1 0 0,1 0 1 0 0,0 0 0 0 0,0-1-1 0 0,9 7-15 0 0,-10-10 26 0 0,-1 1-1 0 0,1 0 1 0 0,-1 0-1 0 0,5 6-25 0 0,-7-7 23 0 0,0 0-1 0 0,1-1 0 0 0,0 0 1 0 0,0 1-1 0 0,0-2 1 0 0,0 1-1 0 0,1 0 1 0 0,0-1-1 0 0,0 1-22 0 0,-2-2 12 0 0,0-1 1 0 0,-1 2-1 0 0,1-1 0 0 0,0 0 1 0 0,-1 0-1 0 0,0 1 0 0 0,1 0 0 0 0,-1 0-12 0 0,14 13 82 0 0,-13-14 30 0 0,-1 0-1 0 0,1-1 0 0 0,0 1 1 0 0,0-1-1 0 0,0 0 0 0 0,0 0 1 0 0,0 0-1 0 0,0 0 0 0 0,0 0 1 0 0,3-1-113 0 0,-5-1 57 0 0,0 0 0 0 0,0 0-1 0 0,0 0 1 0 0,0 0-1 0 0,-1-1 1 0 0,1 1-1 0 0,0 0 1 0 0,0-1-1 0 0,-1 1 1 0 0,1 0-1 0 0,-1-1 1 0 0,0 1-1 0 0,1-1 1 0 0,-1 1-1 0 0,0-1 1 0 0,0 0-56 0 0,4-8 278 0 0,3-2-74 0 0,-5 9-163 0 0,0 0-1 0 0,0 1 1 0 0,-1-1-1 0 0,1 0 1 0 0,-1 0-1 0 0,0 0 1 0 0,0 0-1 0 0,0 0 1 0 0,0 0-1 0 0,0 0 0 0 0,0-3-40 0 0,6-102 1020 0 0,-5-75-1020 0 0,-3 106 207 0 0,-7-117 261 0 0,7 157-377 0 0,0 17-47 0 0,1 0 1 0 0,1 0-1 0 0,1-6-44 0 0,-2 23 13 0 0,1 1 0 0 0,-1 0 0 0 0,0-1 0 0 0,0 1 0 0 0,0-1 0 0 0,0 1 0 0 0,0 0 0 0 0,0-1 0 0 0,-1 1 0 0 0,1 0 0 0 0,-1-1 0 0 0,0 1 0 0 0,1 0 0 0 0,-1 0 0 0 0,-1 0-13 0 0,8-1 172 0 0,-6 2-168 0 0,0 1 1 0 0,0 0 0 0 0,0 0-1 0 0,0 0 1 0 0,0-1 0 0 0,0 1 0 0 0,0 0-1 0 0,0 0 1 0 0,0-1 0 0 0,1 1 0 0 0,-1 0-1 0 0,0 0 1 0 0,0 0 0 0 0,0 0 0 0 0,0-1-1 0 0,1 1 1 0 0,-1 0 0 0 0,0 0 0 0 0,0 0-1 0 0,0 0 1 0 0,1 0 0 0 0,-1-1 0 0 0,0 1-1 0 0,0 0 1 0 0,1 0 0 0 0,-1 0 0 0 0,0 0-1 0 0,0 0 1 0 0,0 0 0 0 0,1 0-1 0 0,-1 0 1 0 0,0 0 0 0 0,0 0 0 0 0,1 0-1 0 0,-1 0 1 0 0,0 0 0 0 0,0 0 0 0 0,1 0-1 0 0,-1 0 1 0 0,0 0 0 0 0,0 0 0 0 0,1 1-1 0 0,-1-1 1 0 0,0 0 0 0 0,0 0 0 0 0,0 0-1 0 0,1 0 1 0 0,-1 0 0 0 0,0 1 0 0 0,0-1-1 0 0,0 0 1 0 0,0 0 0 0 0,1 0-1 0 0,-1 1 1 0 0,0-1 0 0 0,0 0 0 0 0,0 0-1 0 0,0 0 1 0 0,0 1 0 0 0,0-1 0 0 0,0 0-1 0 0,1 0 1 0 0,-1 1 0 0 0,0-1 0 0 0,0 0-5 0 0,0 2-3 0 0,1-1 0 0 0,-1 1 0 0 0,1 0 0 0 0,-1-1 0 0 0,1 1 0 0 0,0-1 0 0 0,0 1-1 0 0,0-1 1 0 0,0 0 0 0 0,0 1 0 0 0,0-1 0 0 0,0 0 0 0 0,1 0 0 0 0,-1 0 0 0 0,1 1 3 0 0,7 4-2576 0 0,-7-5-10491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5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15 5224 0 0,'0'4'2589'0'0,"0"-9"-468"0"0,0 4-1646 0 0,-21 1 1733 0 0,17-2-2194 0 0,1 0-1 0 0,-1 0 1 0 0,0 1-1 0 0,0 0 1 0 0,1 0 0 0 0,-1 0-1 0 0,0 0 1 0 0,0 0 0 0 0,0 1-1 0 0,-3 0-13 0 0,-45 1 25 0 0,23 0-5 0 0,26-1-18 0 0,-1 1 1 0 0,1 0-1 0 0,-1-1 0 0 0,1 2 0 0 0,0-1 0 0 0,-1 0 1 0 0,1 0-1 0 0,0 1 0 0 0,0 0 0 0 0,0 0 0 0 0,-1 0-1 0 0,-14 8 6 0 0,16-8-5 0 0,0-1-1 0 0,0 1 0 0 0,0 0 1 0 0,1-1-1 0 0,-1 1 0 0 0,0 0 1 0 0,1 0-1 0 0,-1 1 0 0 0,1-1 1 0 0,0 0-1 0 0,-1 2-1 0 0,-1 2 5 0 0,-7 9 26 0 0,1 0 0 0 0,0 0 0 0 0,1 1 1 0 0,1 0-1 0 0,1 0 0 0 0,0 1 0 0 0,1 0 0 0 0,1 0 0 0 0,1 0 0 0 0,0 5-31 0 0,-6 34 141 0 0,5-34-91 0 0,1 0 1 0 0,1 1-1 0 0,1 0-50 0 0,-6 96 115 0 0,3-70-80 0 0,3-38-27 0 0,-1-1-1 0 0,2 1 1 0 0,0 0-1 0 0,0 0 1 0 0,1 4-8 0 0,3 17 28 0 0,-3-16-7 0 0,1 0 1 0 0,0 0-1 0 0,2 0 0 0 0,0-1 1 0 0,5 13-22 0 0,-8-25 5 0 0,1 1-1 0 0,0-1 1 0 0,0-1 0 0 0,0 1 0 0 0,1 0 0 0 0,-1 0 0 0 0,1-1 0 0 0,-1 0 0 0 0,1 1 0 0 0,0-1 0 0 0,0 0 0 0 0,0 0 0 0 0,0 0 0 0 0,0-1 0 0 0,1 1-5 0 0,9 3 28 0 0,1 1 0 0 0,-1-2 0 0 0,4 1-28 0 0,3 0 34 0 0,9 5 49 0 0,-15-4 39 0 0,0-2 0 0 0,0 0-1 0 0,0 0 1 0 0,0-2 0 0 0,11 2-122 0 0,-11-4 37 0 0,-2 1 0 0 0,1-1 1 0 0,-1 0 0 0 0,0-1-1 0 0,1 0 1 0 0,5-2-38 0 0,46-6 529 0 0,12-5-270 0 0,-51 17-115 0 0,-23-3-138 0 0,0-1 1 0 0,0 1-1 0 0,1 0 0 0 0,-1 0 1 0 0,0 0-1 0 0,0 0 0 0 0,1 0 1 0 0,-1 0-1 0 0,0 0 0 0 0,0 1 1 0 0,0 0-1 0 0,1-1 1 0 0,0 1-7 0 0,3 0-1984 0 0,-5-1-7956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5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77 7432 0 0,'0'-3'3518'0'0,"0"4"-3204"0"0,0-1-48 0 0,0 0-182 0 0,0 0-49 0 0,0 0 4 0 0,0 0-9 0 0,0 0-35 0 0,0 0-6 0 0,22-8-19 0 0,2 2 73 0 0,55-17 1056 0 0,18 1-1099 0 0,-49 19 284 0 0,-42 4-236 0 0,1-1 1 0 0,-1 0 0 0 0,1-1-1 0 0,-1 1 1 0 0,1-1 0 0 0,-1 0-1 0 0,0-1 1 0 0,1 0 0 0 0,5-2-49 0 0,-12 4 5 0 0,1-1 1 0 0,-1 1-1 0 0,1 0 1 0 0,-1 0 0 0 0,1-1-1 0 0,0 1 1 0 0,-1 0 0 0 0,1 0-1 0 0,0 0 1 0 0,-1 0 0 0 0,1 0-1 0 0,0 0 1 0 0,-1 0-1 0 0,1 0 1 0 0,0 0 0 0 0,-1 0-1 0 0,1 0 1 0 0,-1 1 0 0 0,1-1-1 0 0,0 0 1 0 0,-1 0-1 0 0,1 1 1 0 0,-1-1 0 0 0,1 0-6 0 0,13 4 266 0 0,-13 18-179 0 0,8-3-44 0 0,-7-18-38 0 0,-1 1 0 0 0,0-1-1 0 0,0 1 1 0 0,0 0-1 0 0,0-1 1 0 0,-1 1-1 0 0,1 0 1 0 0,0 0-1 0 0,-1-1 1 0 0,1 1-1 0 0,-1 0 1 0 0,0 0-1 0 0,1 0 1 0 0,-1 0 0 0 0,0 0-5 0 0,0 382 1094 0 0,-11-304-334 0 0,11-80-694 0 0,0 0-10 0 0,0 0-2 0 0,0 0 13 0 0,0 0 70 0 0,0 0 26 0 0,0 0-7 0 0,0 0-3 0 0,0 0-21 0 0,0 0-9 0 0,0 0 3 0 0,0 0 5 0 0,0 0 12 0 0,0 0 6 0 0,0-2-2046 0 0,0 2-9356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9.5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79 5920 0 0,'0'0'496'0'0,"0"0"-2"0"0,0 0-3 0 0,0 0 12 0 0,0 0 35 0 0,0 0 18 0 0,0 0-2 0 0,0 0-29 0 0,0 0-105 0 0,0 0-23 0 0,-6-4-1 0 0,-105-66 1266 0 0,107 69-1614 0 0,0 0 0 0 0,0 0 1 0 0,1 1-1 0 0,-1-1 1 0 0,0 1-1 0 0,0-1 0 0 0,0 1 1 0 0,0 1-1 0 0,0-1 1 0 0,0 0-1 0 0,0 1 0 0 0,0 0-48 0 0,-19 1 269 0 0,21-2-245 0 0,-1 1 0 0 0,0 0 0 0 0,0 0 1 0 0,0 0-1 0 0,0 0 0 0 0,1 1 0 0 0,-1-1 0 0 0,1 1 0 0 0,-1 0 1 0 0,1 0-1 0 0,-1-1 0 0 0,1 1 0 0 0,0 1 0 0 0,0-1-24 0 0,-1 1 31 0 0,-1 0 1 0 0,1 0-1 0 0,-1 0 0 0 0,0-1 0 0 0,0 0 0 0 0,-3 2-31 0 0,5-3 18 0 0,-1 1-1 0 0,1-1 0 0 0,0 0 1 0 0,0 1-1 0 0,0 0 0 0 0,0-1 1 0 0,0 1-1 0 0,0 0 1 0 0,0 0-1 0 0,1 0 0 0 0,-1 0 1 0 0,1 0-1 0 0,-1 0 0 0 0,1 0 1 0 0,0 1-1 0 0,0-1 1 0 0,0 1-1 0 0,0-1 0 0 0,0 1 1 0 0,1-1-1 0 0,-1 1 0 0 0,1-1 1 0 0,-1 1-1 0 0,1-1 1 0 0,0 1-1 0 0,0-1 0 0 0,0 1 1 0 0,1 0-1 0 0,-1-1 1 0 0,0 1-1 0 0,1 1-17 0 0,1-1 7 0 0,0 0 0 0 0,0 0 0 0 0,0 0 0 0 0,1-1 0 0 0,-1 1 0 0 0,1 0 1 0 0,-1-1-1 0 0,3 2-7 0 0,8 9 22 0 0,6 6-8 0 0,0 0 1 0 0,1-1 0 0 0,0-2 0 0 0,2 0 0 0 0,4 2-15 0 0,34 26-18 0 0,84 79-46 0 0,-76-62-140 0 0,-62-54 181 0 0,0 1 0 0 0,-1-1 1 0 0,1 1-1 0 0,-2 1 0 0 0,1-1 1 0 0,-1 1-1 0 0,-1-1 0 0 0,2 5 23 0 0,-5-10-3 0 0,1-1 0 0 0,-1 1 0 0 0,0 0 0 0 0,0 0-1 0 0,0-1 1 0 0,0 1 0 0 0,-1 0 0 0 0,1 0 0 0 0,-1-1 0 0 0,1 1 0 0 0,-1 0-1 0 0,-1 1 4 0 0,-2 11 1 0 0,-15 8 50 0 0,13-18-17 0 0,0-1 1 0 0,1 0 0 0 0,-1 0 0 0 0,0-1 0 0 0,-1 0-1 0 0,1 0 1 0 0,-1 0 0 0 0,1-1 0 0 0,-1 0 0 0 0,0 0-1 0 0,0-1 1 0 0,-1 1-35 0 0,-6 0 107 0 0,-1 0 0 0 0,1-1 0 0 0,-1-1 0 0 0,0 0 0 0 0,-4-1-107 0 0,-57-15 486 0 0,61 12-360 0 0,0 0-1 0 0,0-1 1 0 0,1-1-1 0 0,-8-3-125 0 0,-11-5 249 0 0,18 7-51 0 0,0 0 1 0 0,-10-8-199 0 0,24 13-51 0 0,0 0-1 0 0,0-1 1 0 0,1 1-1 0 0,-1 0 1 0 0,1-1-1 0 0,0 1 1 0 0,-1 0-1 0 0,1-1 1 0 0,0 1-1 0 0,1 0 1 0 0,-1-1-1 0 0,0 0 52 0 0,1 0-1415 0 0,-1 2-9390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49.9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15 7832 0 0,'-5'2'1071'0'0,"-16"13"-1128"0"0,10-5 112 0 0,-4 0 79 0 0,6-5-33 0 0,0 0 0 0 0,1 1 0 0 0,0 1 0 0 0,0 0 1 0 0,0 0-1 0 0,1 0 0 0 0,0 1 0 0 0,0 0 0 0 0,-3 6-101 0 0,5-4 73 0 0,1 1 1 0 0,0-1-1 0 0,1 1 0 0 0,0 0 0 0 0,0 1 1 0 0,1-1-1 0 0,1 0 0 0 0,0 1 0 0 0,0-1 1 0 0,1 0-1 0 0,1 1 0 0 0,0-1 0 0 0,0 1 1 0 0,1-1-1 0 0,1 0 0 0 0,0 0 0 0 0,3 9-73 0 0,-2-12 23 0 0,1 1 0 0 0,0-1 0 0 0,0 0 0 0 0,0 0 0 0 0,1-1-1 0 0,1 0 1 0 0,-1 0 0 0 0,1 0 0 0 0,0-1 0 0 0,0 1 0 0 0,7 2-23 0 0,-8-4 8 0 0,1-2 1 0 0,-1 1-1 0 0,1-1 1 0 0,0 0-1 0 0,0 0 1 0 0,0-1 0 0 0,0 0-1 0 0,0 0 1 0 0,0-1-1 0 0,1 0 1 0 0,-1 0 0 0 0,0-1-1 0 0,1 0 1 0 0,-1 0-1 0 0,3-1-8 0 0,0 1 19 0 0,-1-2 0 0 0,1 1 0 0 0,-1-1 0 0 0,1-1-1 0 0,-1 0 1 0 0,0 0 0 0 0,0-1 0 0 0,3-2-19 0 0,9-5 97 0 0,-14 7-46 0 0,0 1-1 0 0,0-1 1 0 0,0 0-1 0 0,-1-1 1 0 0,0 1-1 0 0,0-1 1 0 0,0-1-1 0 0,0 1 1 0 0,1-3-51 0 0,0-3 82 0 0,1-1 0 0 0,-2 0 0 0 0,1-1 0 0 0,-2 1 1 0 0,0-1-1 0 0,0 0 0 0 0,-1-1 0 0 0,-1 1 0 0 0,0-1 0 0 0,0-2-82 0 0,-3 9 54 0 0,0 0 0 0 0,0 0-1 0 0,0 0 1 0 0,-1 0-1 0 0,1 0 1 0 0,-2 0 0 0 0,1 0-1 0 0,-1 0 1 0 0,0 0 0 0 0,-1 1-1 0 0,0-1 1 0 0,0 1 0 0 0,0-1-1 0 0,0 1 1 0 0,-1 0-1 0 0,0 1 1 0 0,-1-1 0 0 0,1 1-1 0 0,-1-1 1 0 0,0 1 0 0 0,0 1-1 0 0,-1-1 1 0 0,1 1 0 0 0,-1 0-1 0 0,0 0 1 0 0,-6-2-54 0 0,-26-18 268 0 0,28 17-163 0 0,0 1-1 0 0,0 0 0 0 0,0 1 1 0 0,-1 0-1 0 0,1 0 0 0 0,-1 1 1 0 0,-2 0-105 0 0,12 4-110 0 0,-1 0 0 0 0,0-1 1 0 0,0 1-1 0 0,0 0 0 0 0,1 0 1 0 0,-1 0-1 0 0,0 0 0 0 0,0 1 1 0 0,0-1-1 0 0,1 0 0 0 0,-1 1 1 0 0,0 0-1 0 0,1-1 0 0 0,-1 1 1 0 0,0 0-1 0 0,1 0 110 0 0,-1-1-9813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0.6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102 514 7232 0 0,'3'11'1018'0'0,"-1"-8"-338"0"0,-1-4 448 0 0,-1 1-740 0 0,-10-1 1438 0 0,8-10-1644 0 0,0 0 1 0 0,-1 1 0 0 0,0-1-1 0 0,0 1 1 0 0,-1 0-1 0 0,-1 0 1 0 0,0 0 0 0 0,0-1-183 0 0,-1-1 132 0 0,-4-7 57 0 0,2 0 0 0 0,1-1 0 0 0,0 0 0 0 0,2 0 0 0 0,0-1 0 0 0,1 1 0 0 0,1-6-189 0 0,-1-5 221 0 0,1 17 26 0 0,1 1 0 0 0,1-2 0 0 0,1 1 0 0 0,0-6-247 0 0,1 18 35 0 0,-1 0 0 0 0,1 0 0 0 0,0 0 1 0 0,-1 0-1 0 0,1 0 0 0 0,0 0 0 0 0,0 0 0 0 0,1 0 1 0 0,-1 0-1 0 0,0 0-35 0 0,8-12 129 0 0,-9 13-117 0 0,1 0 1 0 0,-1 0-1 0 0,1 1 0 0 0,0-1 0 0 0,0 0 1 0 0,-1 1-1 0 0,1-1 0 0 0,0 0 0 0 0,0 1 0 0 0,0-1 1 0 0,-1 1-1 0 0,1 0 0 0 0,0-1 0 0 0,0 1 1 0 0,0 0-1 0 0,0-1 0 0 0,0 1 0 0 0,0 0 1 0 0,0 0-1 0 0,0 0 0 0 0,0 0 0 0 0,0 0 1 0 0,0 0-1 0 0,0 0 0 0 0,0 0 0 0 0,0 0 0 0 0,0 1 1 0 0,0-1-1 0 0,0 0-12 0 0,2 1 45 0 0,-1-1 0 0 0,1 1-1 0 0,-1 0 1 0 0,1-1 0 0 0,-1 1 0 0 0,1 1 0 0 0,-1-1 0 0 0,0 0-1 0 0,1 0 1 0 0,-1 1 0 0 0,2 1-45 0 0,62 75 147 0 0,-56-66-140 0 0,0 1 0 0 0,-1 0 1 0 0,0 1-8 0 0,-3-4 6 0 0,0-1 1 0 0,1 1 0 0 0,0-1-1 0 0,1-1 1 0 0,0 1-1 0 0,0-1 1 0 0,7 4-7 0 0,31 23-18 0 0,28 27 18 0 0,-60-51-100 0 0,1-2 0 0 0,0 1-1 0 0,0-2 1 0 0,2 1 100 0 0,-16-8-3 0 0,0-1 0 0 0,1 1 0 0 0,-1-1 0 0 0,0 1 0 0 0,0-1 1 0 0,0 1-1 0 0,0-1 0 0 0,1 0 0 0 0,-1 0 0 0 0,0 1 0 0 0,0-1 0 0 0,1 0 0 0 0,-1 0 0 0 0,0 0 0 0 0,0 0 0 0 0,1-1 0 0 0,-1 1 0 0 0,0 0 0 0 0,0-1 1 0 0,0 1-1 0 0,1 0 0 0 0,-1-1 0 0 0,0 1 0 0 0,1-1 3 0 0,-1-1 5 0 0,1 1 0 0 0,-1-1 1 0 0,1 1-1 0 0,-1-1 0 0 0,0 0 0 0 0,1 1 1 0 0,-1-1-1 0 0,0 0 0 0 0,0 0 1 0 0,0 0-1 0 0,0 0 0 0 0,-1 0 0 0 0,1-1-5 0 0,2-9 38 0 0,-1 1 0 0 0,0-1 0 0 0,-1 0-1 0 0,0-11-37 0 0,3-14 145 0 0,1 1-1 0 0,8-30-144 0 0,-2 8 187 0 0,-8 48-157 0 0,0-1-1 0 0,1 1 0 0 0,0 0 1 0 0,0 0-1 0 0,1 1 0 0 0,0-1 0 0 0,1 1 1 0 0,0 0-1 0 0,4-4-29 0 0,1-2 79 0 0,25-27 376 0 0,-34 40-432 0 0,-1 1 0 0 0,1 0 0 0 0,0 0 0 0 0,-1 1 0 0 0,1-1 0 0 0,0 0 0 0 0,0 1 0 0 0,0-1 0 0 0,0 1 0 0 0,0-1 0 0 0,0 1-23 0 0,15-6 63 0 0,-16 6-57 0 0,0 0-1 0 0,0 0 1 0 0,0-1 0 0 0,0 1 0 0 0,1 0 0 0 0,-1 0-1 0 0,0 0 1 0 0,0 0 0 0 0,0 0 0 0 0,0 1 0 0 0,0-1-1 0 0,0 0 1 0 0,1 0 0 0 0,-1 1 0 0 0,0-1 0 0 0,0 1-1 0 0,0-1 1 0 0,0 1 0 0 0,0-1 0 0 0,0 1 0 0 0,0 0 0 0 0,-1-1-1 0 0,1 1 1 0 0,0 0-6 0 0,12 6 51 0 0,-7-4-45 0 0,-1 0 0 0 0,0 1 0 0 0,0 0 0 0 0,0 0 0 0 0,0 0-1 0 0,-1 1 1 0 0,0 0 0 0 0,0-1 0 0 0,0 1 0 0 0,-1 1 0 0 0,1-1 0 0 0,0 3-6 0 0,10 12 7 0 0,-6-9-3 0 0,-1 0 0 0 0,-1 0 1 0 0,0 0-1 0 0,0 1 0 0 0,-1 0 0 0 0,-1 0 1 0 0,0 0-1 0 0,-1 1 0 0 0,1 4-4 0 0,-4-16 0 0 0,27 81 42 0 0,-26-78-37 0 0,1 0 1 0 0,0 1 0 0 0,-1-1 0 0 0,2 0-1 0 0,-1 0 1 0 0,0 0 0 0 0,2 1-6 0 0,10 24 14 0 0,7 33 17 0 0,-19-58-28 0 0,0-1 0 0 0,0 1 0 0 0,0-1 0 0 0,1 0 0 0 0,-1 0 1 0 0,1 0-1 0 0,0 0 0 0 0,0 0 0 0 0,0 0 0 0 0,0-1 0 0 0,0 0 0 0 0,1 1 0 0 0,3 0-3 0 0,-1 6 5 0 0,-6-9-9 0 0,1 0-1 0 0,-1 1 1 0 0,0-1 0 0 0,0 0 0 0 0,0 1-1 0 0,0-1 1 0 0,0 0 0 0 0,1 1-1 0 0,-1-1 1 0 0,0 0 0 0 0,0 0 0 0 0,1 1-1 0 0,-1-1 1 0 0,0 0 0 0 0,0 0-1 0 0,1 1 1 0 0,-1-1 0 0 0,0 0 0 0 0,1 0-1 0 0,-1 0 1 0 0,0 0 0 0 0,0 0-1 0 0,1 1 1 0 0,-1-1 0 0 0,0 0 0 0 0,1 0-1 0 0,-1 0 1 0 0,1 0 0 0 0,-1 0-1 0 0,0 0 1 0 0,1 0 0 0 0,-1 0 0 0 0,0 0-1 0 0,1 0 1 0 0,-1 0 0 0 0,1-1 4 0 0,-1 2-154 0 0,1-1 0 0 0,0 0 1 0 0,0 0-1 0 0,0-1 1 0 0,0 1-1 0 0,-1 0 0 0 0,1 0 1 0 0,0 0-1 0 0,0 0 0 0 0,0-1 1 0 0,0 1-1 0 0,-1 0 1 0 0,1-1-1 0 0,0 1 0 0 0,0-1 1 0 0,-1 1-1 0 0,1-1 0 0 0,0 0 154 0 0,0 0-12027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1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1 6224 0 0,'0'0'408'0'0,"0"0"0"0"0,0 0 1 0 0,0 0-21 0 0,0 0-103 0 0,0 0-18 0 0,-8 18 384 0 0,-78 71-573 0 0,57-61-76 0 0,21-19-2 0 0,-1 0 0 0 0,-1-1 0 0 0,0 1 0 0 0,0-2 0 0 0,0 0 0 0 0,-1 0 0 0 0,9-6 0 0 0,-9 4 0 0 0,0 1 0 0 0,1 0 0 0 0,-1 1 0 0 0,1 0 0 0 0,0 1 0 0 0,1 0 0 0 0,-3 3 0 0 0,-2 1-2 0 0,13-12 2 0 0,1 0 0 0 0,0 1-1 0 0,0-1 1 0 0,-1 0 0 0 0,1 0 0 0 0,0 0 0 0 0,-1 0 0 0 0,1 1 0 0 0,0-1-1 0 0,-1 0 1 0 0,1 0 0 0 0,-1 0 0 0 0,1 0 0 0 0,0 0 0 0 0,-1 0-1 0 0,1 0 1 0 0,0 0 0 0 0,-1 0 0 0 0,1 0 0 0 0,0 0 0 0 0,-1 0-1 0 0,1-1 1 0 0,0 1 0 0 0,-1 0 0 0 0,1 0 0 0 0,0 0 0 0 0,-1 0-1 0 0,1 0 1 0 0,0-1 0 0 0,-1 1 0 0 0,1 0 0 0 0,0 0 0 0 0,0-1 0 0 0,-1 1-1 0 0,1 0 1 0 0,0 0 0 0 0,0-1 0 0 0,-1 1 0 0 0,1 0 0 0 0,0-1 9 0 0,0 1 1 0 0,-1-1 0 0 0,1 1-1 0 0,0-1 1 0 0,0 1-1 0 0,-1-1 1 0 0,1 1 0 0 0,0-1-1 0 0,-1 1 1 0 0,1-1-1 0 0,-1 1 1 0 0,1 0 0 0 0,-1-1-1 0 0,1 1 1 0 0,-1 0-1 0 0,1 0 1 0 0,-1-1 0 0 0,1 1-1 0 0,-1 0 1 0 0,1 0-1 0 0,-1-1 1 0 0,1 1 0 0 0,-1 0-1 0 0,1 0 1 0 0,-1 0-10 0 0,2 2 16 0 0,-1 0 1 0 0,1-1-1 0 0,0 1 1 0 0,0 0-1 0 0,1-1 1 0 0,-1 1-1 0 0,0-1 1 0 0,1 1-1 0 0,-1-1 1 0 0,0 0-1 0 0,1 1 1 0 0,0-1-1 0 0,-1 0 1 0 0,1 0-1 0 0,0 0-16 0 0,29 16 229 0 0,-30-16-211 0 0,26 12 178 0 0,-11-5-16 0 0,-1-1 0 0 0,1 0 0 0 0,15 3-180 0 0,-16-4 180 0 0,0 0-1 0 0,0 2 0 0 0,-1-1 0 0 0,1 2 1 0 0,-2 0-1 0 0,12 9-179 0 0,-22-16 30 0 0,2 1 56 0 0,0 0 1 0 0,0 0 0 0 0,0-1-1 0 0,1 0 1 0 0,-1 0 0 0 0,2 0-87 0 0,-2 0 69 0 0,0-1 1 0 0,-1 1-1 0 0,1 0 1 0 0,-1 0-1 0 0,1 1 1 0 0,1 0-70 0 0,11 26 456 0 0,-17-28-519 0 0,1 0 1 0 0,-1 0-1 0 0,1 0 0 0 0,-1 0 0 0 0,1-1 1 0 0,0 1-1 0 0,-1 0 0 0 0,1 0 0 0 0,0-1 1 0 0,0 1-1 0 0,0 0 0 0 0,-1-1 1 0 0,1 1-1 0 0,0-1 0 0 0,0 1 0 0 0,0-1 1 0 0,0 1-1 0 0,0-1 0 0 0,0 0 1 0 0,0 1-1 0 0,0-1 0 0 0,0 0 0 0 0,0 0 1 0 0,0 0-1 0 0,0 0 0 0 0,1 0 63 0 0,-2 0-8186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1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25 8240 0 0,'1'0'91'0'0,"0"0"0"0"0,0 1 0 0 0,0-1 0 0 0,0 0 0 0 0,0 0 0 0 0,0 0 0 0 0,0 0 0 0 0,0 0 0 0 0,0-1 0 0 0,0 1 0 0 0,0 0 0 0 0,0 0 0 0 0,0-1-1 0 0,0 1 1 0 0,0-1 0 0 0,0 1 0 0 0,-1-1 0 0 0,1 1 0 0 0,0-1 0 0 0,0 1 0 0 0,0-1 0 0 0,-1 0 0 0 0,1 1 0 0 0,0-1 0 0 0,-1 0 0 0 0,1 0 0 0 0,0 0 0 0 0,-1 1 0 0 0,1-1 0 0 0,-1 0 0 0 0,1 0 0 0 0,-1 0 0 0 0,0 0 0 0 0,1 0 0 0 0,-1 0 0 0 0,0 0 0 0 0,0 0 0 0 0,1 0 0 0 0,-1 0 0 0 0,0 0 0 0 0,0 0 0 0 0,0 0-91 0 0,0 0 259 0 0,0 1-26 0 0,-91 4 1942 0 0,62-1-1863 0 0,1 2 0 0 0,-1 0 0 0 0,-16 7-312 0 0,41-11 147 0 0,0 1 1 0 0,1 0 0 0 0,-1 0 0 0 0,0 0 0 0 0,1 0 0 0 0,-1 0-1 0 0,1 1 1 0 0,0 0 0 0 0,-1 0-148 0 0,4-3 6 0 0,0-1 0 0 0,0 1 0 0 0,0 0 0 0 0,0-1 0 0 0,0 1 0 0 0,-1 0 0 0 0,1-1 0 0 0,0 1-1 0 0,0 0 1 0 0,0-1 0 0 0,-1 1 0 0 0,1 0 0 0 0,0-1 0 0 0,0 1 0 0 0,-1 0 0 0 0,1 0 0 0 0,0-1 0 0 0,-1 1 0 0 0,1 0 0 0 0,0 0 0 0 0,-1 0-1 0 0,1 0 1 0 0,-1-1 0 0 0,1 1 0 0 0,0 0 0 0 0,-1 0 0 0 0,1 0 0 0 0,0 0 0 0 0,-1 0 0 0 0,1 0 0 0 0,-1 0 0 0 0,1 0 0 0 0,0 0-1 0 0,-1 0 1 0 0,1 0 0 0 0,0 0 0 0 0,-1 0 0 0 0,1 0 0 0 0,-1 1 0 0 0,1-1 0 0 0,0 0 0 0 0,-1 0 0 0 0,1 0-6 0 0,-2 5 63 0 0,1-1 1 0 0,0 0 0 0 0,0 1 0 0 0,1-1-1 0 0,-1 1 1 0 0,1 0 0 0 0,0-1-1 0 0,0 1 1 0 0,0-1 0 0 0,0 1-1 0 0,1 1-63 0 0,0 9 76 0 0,-1 21 63 0 0,-1-17-53 0 0,1 1 0 0 0,0-1 0 0 0,2 0 0 0 0,0 1 0 0 0,1-1-1 0 0,3 8-85 0 0,4 5 167 0 0,-8-20-284 0 0,1 0 1 0 0,1-1-1 0 0,0 1 1 0 0,1-1-1 0 0,0 1 1 0 0,1-1-1 0 0,0-1 1 0 0,0 1-1 0 0,1-1 1 0 0,7 8 116 0 0,-8-13-70 0 0,-1 0 1 0 0,1 0-1 0 0,-1-1 0 0 0,1 1 1 0 0,0-2-1 0 0,1 1 1 0 0,-1 0-1 0 0,1-1 0 0 0,0-1 1 0 0,5 3 69 0 0,0-2-56 0 0,1-1-1 0 0,0 0 1 0 0,0-1 0 0 0,0 0-1 0 0,8-1 57 0 0,-16-1 11 0 0,-1 0-1 0 0,1 0 0 0 0,-1 0 0 0 0,0-1 1 0 0,1 0-1 0 0,-1 0 0 0 0,0 0 0 0 0,0 0 1 0 0,0 0-1 0 0,0-1 0 0 0,-1 0 0 0 0,3-2-10 0 0,0 1-327 0 0,-1-1-1 0 0,1 0 0 0 0,-1 0 1 0 0,-1 0-1 0 0,1-1 1 0 0,-1 1-1 0 0,3-5 328 0 0,-6 8-10389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1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 9744 0 0,'0'-1'36'0'0,"1"1"0"0"0,-1 0 0 0 0,0-1 1 0 0,0 1-1 0 0,0-1 0 0 0,0 1 0 0 0,0-1 0 0 0,1 1 1 0 0,-1-1-1 0 0,0 1 0 0 0,0 0 0 0 0,1-1 1 0 0,-1 1-1 0 0,0-1 0 0 0,0 1 0 0 0,1 0 0 0 0,-1-1 1 0 0,1 1-1 0 0,-1 0 0 0 0,0 0 0 0 0,1-1 0 0 0,-1 1 1 0 0,1 0-1 0 0,-1 0 0 0 0,0-1 0 0 0,1 1 1 0 0,-1 0-1 0 0,1 0-36 0 0,18-4 1898 0 0,1-1-833 0 0,-11 2-1020 0 0,1 1 0 0 0,-1-1 1 0 0,1 2-1 0 0,0-1 0 0 0,0 2 1 0 0,0-1-1 0 0,-1 1 0 0 0,5 1-45 0 0,19 2-1675 0 0,26 6 1675 0 0,-54-8-274 0 0,24 4-8396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2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410 18 7632 0 0,'-2'0'98'0'0,"1"0"-1"0"0,-1 0 1 0 0,1-1 0 0 0,-1 1 0 0 0,1 0 0 0 0,0-1 0 0 0,-1 1-1 0 0,1-1 1 0 0,0 0 0 0 0,-1 0 0 0 0,1 1 0 0 0,0-1 0 0 0,-1-1-98 0 0,1 1 58 0 0,0 1 1 0 0,0-1-1 0 0,-1 0 1 0 0,1 0-1 0 0,-1 0 0 0 0,1 1 1 0 0,0-1-1 0 0,-1 1 1 0 0,1-1-1 0 0,-1 1 1 0 0,1-1-1 0 0,-1 1 1 0 0,-1 0-59 0 0,-21 0 272 0 0,12-1-238 0 0,0 1 1 0 0,0 0 0 0 0,0 1-1 0 0,0 0 1 0 0,0 1 0 0 0,-8 3-35 0 0,-21 5 39 0 0,31-8 86 0 0,0 1-1 0 0,0-1 1 0 0,0 2-1 0 0,1-1 1 0 0,-1 1-1 0 0,-3 3-124 0 0,-1 1 181 0 0,5-4-60 0 0,1 1 0 0 0,0 0 0 0 0,0 0 1 0 0,0 1-1 0 0,1-1 0 0 0,0 2 1 0 0,0-1-1 0 0,0 1 0 0 0,1 0 1 0 0,0 0-1 0 0,0 1-121 0 0,5-6 49 0 0,0 0 0 0 0,0 0 0 0 0,0 0 0 0 0,0 0 0 0 0,0 0 0 0 0,0 0 0 0 0,0 0 0 0 0,1 0 1 0 0,-1 0-1 0 0,1 1-49 0 0,0-3 0 0 0,0 1-1 0 0,0 0 1 0 0,0-1 0 0 0,0 1 0 0 0,1-1 0 0 0,-1 1 0 0 0,0 0 0 0 0,0-1 0 0 0,0 1 0 0 0,1-1 0 0 0,-1 1 0 0 0,0-1 0 0 0,1 1 0 0 0,-1-1 0 0 0,1 1-1 0 0,-1-1 1 0 0,0 1 0 0 0,1-1 0 0 0,-1 0 0 0 0,1 1 0 0 0,-1-1 0 0 0,1 0 0 0 0,-1 1 0 0 0,2-1 0 0 0,1 3-2 0 0,1 1-3 0 0,11 10-8 0 0,1 0-1 0 0,0-2 0 0 0,0 1 0 0 0,5 0 14 0 0,16 9-4 0 0,-8-4 2 0 0,1-2 0 0 0,8 3 2 0 0,43 25 17 0 0,-72-40 5 0 0,0 0 0 0 0,0 1-1 0 0,-1 0 1 0 0,3 3-22 0 0,-8-7 15 0 0,-1 0 0 0 0,0 1 0 0 0,0-1 0 0 0,0 1 0 0 0,0 0 0 0 0,-1 0 0 0 0,1-1 0 0 0,0 1 0 0 0,-1 0-1 0 0,1 1 1 0 0,-1-1 0 0 0,0 0 0 0 0,0 0 0 0 0,0 0 0 0 0,0 1 0 0 0,0-1 0 0 0,0 1 0 0 0,0 1-15 0 0,-1-3 20 0 0,-11 16 167 0 0,9-14-165 0 0,1-2-4 0 0,0 1-1 0 0,-1 0 0 0 0,1-1 1 0 0,0 1-1 0 0,-1-1 0 0 0,1 0 1 0 0,-1 1-1 0 0,0-1 0 0 0,1 0 1 0 0,-1 0-1 0 0,0 0 0 0 0,0 0 1 0 0,1 0-1 0 0,-1 0 0 0 0,0-1 1 0 0,0 1-1 0 0,0-1 0 0 0,0 1 1 0 0,0-1-1 0 0,0 0 0 0 0,-1 1-17 0 0,-37 6 77 0 0,5 0 26 0 0,-1-2 1 0 0,-12-1-104 0 0,38-3 41 0 0,0-1 1 0 0,0 0-1 0 0,0-1 1 0 0,0 0-1 0 0,0-1 1 0 0,0 0-1 0 0,0-1 1 0 0,1 0-1 0 0,-1 0 1 0 0,-4-3-42 0 0,2 0-29 0 0,0 1 248 0 0,0-2 0 0 0,0 0 0 0 0,-4-3-219 0 0,13 8-144 0 0,1 0-1 0 0,-1-1 1 0 0,1 1 0 0 0,-1 0 0 0 0,1-1-1 0 0,0 0 1 0 0,-1 0 0 0 0,2 0-1 0 0,-1 0 1 0 0,0 0 0 0 0,0 0 0 0 0,1 0-1 0 0,0 0 1 0 0,-1-4 144 0 0,1 5-9385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2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7024 0 0,'1'6'135'0'0,"0"-1"0"0"0,1 1 0 0 0,-1-1 0 0 0,2 1 0 0 0,-1-1-1 0 0,0 0 1 0 0,1 0 0 0 0,0 0 0 0 0,0 0 0 0 0,1 0 0 0 0,-1-1 0 0 0,3 3-135 0 0,9 13 311 0 0,-11-13-301 0 0,-1 0 0 0 0,0 0 0 0 0,0 1 0 0 0,0-1 0 0 0,-1 1 0 0 0,1 7-10 0 0,-1-5 66 0 0,1-1 0 0 0,0 1 0 0 0,1-1 0 0 0,1 3-66 0 0,55 134 1123 0 0,-56-138-864 0 0,-1 0-1 0 0,0 1 1 0 0,0-1-1 0 0,-1 1 1 0 0,0 0-1 0 0,-1 0 1 0 0,0 0-1 0 0,0 0 1 0 0,-1 7-259 0 0,-1-16 11 0 0,1 0 0 0 0,-1 0 0 0 0,1 0 0 0 0,-1 0 0 0 0,1 0 0 0 0,-1 0 0 0 0,1 0 0 0 0,-1 0 0 0 0,1 0 0 0 0,-1 0 0 0 0,1 0 0 0 0,-1 0 0 0 0,1 0 1 0 0,0 0-1 0 0,-1 0 0 0 0,1-1 0 0 0,-1 1 0 0 0,1 0 0 0 0,-1 0 0 0 0,1-1 0 0 0,0 1 0 0 0,-1 0 0 0 0,1-1-11 0 0,-1 1-1249 0 0,0 0-7140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3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0 242 6016 0 0,'35'-9'1156'0'0,"49"-25"-963"0"0,-34 13-166 0 0,9-1-27 0 0,-5 1-13 0 0,-40 14-18 0 0,1 1-1 0 0,0 1 1 0 0,0 1 0 0 0,1 0-1 0 0,3 0 32 0 0,32-5-102 0 0,-33 5 108 0 0,1 0-1 0 0,0 2 1 0 0,0 0-1 0 0,13 2-5 0 0,7-1 24 0 0,-28 0-21 0 0,0 1 0 0 0,0 0-1 0 0,0 1 1 0 0,0 0 0 0 0,0 1-1 0 0,8 2-2 0 0,-8-1-68 0 0,-1 0-1 0 0,1 1 0 0 0,-1 1 0 0 0,0 0 0 0 0,0 0 0 0 0,3 3 69 0 0,0 0-690 0 0,-12-8 595 0 0,0 1-1 0 0,1-1 1 0 0,-1 1-1 0 0,1 0 0 0 0,-1 0 1 0 0,0 0-1 0 0,0 0 1 0 0,0 0-1 0 0,1 0 0 0 0,-1 0 1 0 0,0 0-1 0 0,0 1 0 0 0,-1-1 1 0 0,1 0-1 0 0,0 1 1 0 0,0-1-1 0 0,0 0 0 0 0,-1 1 1 0 0,1-1-1 0 0,-1 1 0 0 0,1-1 1 0 0,-1 2 95 0 0,24 56-2559 0 0,-18-37 2960 0 0,1-1 0 0 0,2 0 0 0 0,0 0-1 0 0,1 0-400 0 0,10 25 711 0 0,-15-36-510 0 0,0-1 1 0 0,0 0 0 0 0,1 0-1 0 0,0-1 1 0 0,1 1 0 0 0,1 0-202 0 0,16 22 780 0 0,-3-12-73 0 0,-18-17-597 0 0,0 0 1 0 0,-1-1 0 0 0,1 1-1 0 0,-1 0 1 0 0,0 1 0 0 0,0-1-1 0 0,0 0 1 0 0,0 1-111 0 0,0 0 122 0 0,0-1-1 0 0,1 0 1 0 0,-1 1 0 0 0,0-1-1 0 0,1 0 1 0 0,-1 0 0 0 0,1 0-1 0 0,0-1 1 0 0,-1 1-1 0 0,1-1 1 0 0,0 1 0 0 0,0-1-1 0 0,0 0 1 0 0,0 0 0 0 0,0 0-1 0 0,0-1 1 0 0,0 1 0 0 0,1-1-1 0 0,-1 1 1 0 0,0-1 0 0 0,0 0-1 0 0,0 0 1 0 0,1-1-1 0 0,-1 1 1 0 0,0-1 0 0 0,3 0-122 0 0,-3 0 103 0 0,1 0 1 0 0,0 0-1 0 0,0 0 1 0 0,-1 0-1 0 0,1-1 0 0 0,-1 1 1 0 0,1-1-1 0 0,-1 0 1 0 0,1 0-1 0 0,-1 0 1 0 0,0 0-1 0 0,0-1 1 0 0,0 0-1 0 0,-1 1 0 0 0,1-1 1 0 0,0 0-1 0 0,-1 0 1 0 0,0 0-1 0 0,0-1 1 0 0,0 1-1 0 0,0 0 1 0 0,0-1-104 0 0,2-5 152 0 0,-1 0 0 0 0,0 0 0 0 0,-1 0 0 0 0,0-1 0 0 0,0 1 0 0 0,-1 0 0 0 0,0-1 0 0 0,-1 1 0 0 0,0-1 0 0 0,-1 0 0 0 0,1 1 1 0 0,-2 0-1 0 0,1-1 0 0 0,-2 1 0 0 0,1 0 0 0 0,-1-1-152 0 0,-4-9 254 0 0,-1 0 5 0 0,1 0 1 0 0,1 0 0 0 0,1-1-1 0 0,1 1 1 0 0,-1-7-260 0 0,4 10 260 0 0,0 14-247 0 0,1 1 0 0 0,0-1 0 0 0,0 0 0 0 0,-1 1 0 0 0,1-1 0 0 0,0 1 0 0 0,1-1 0 0 0,-1 0 0 0 0,0 1 0 0 0,0-1 0 0 0,1 1 1 0 0,-1-1-1 0 0,1 1 0 0 0,-1-1 0 0 0,1 1 0 0 0,-1-1 0 0 0,1 1 0 0 0,0 0 0 0 0,0-1 0 0 0,0 1 0 0 0,0 0 0 0 0,0 0 0 0 0,0-1 0 0 0,0 1-13 0 0,3-3-76 0 0,0 0 0 0 0,0 0 0 0 0,1 0 0 0 0,-1 0 0 0 0,1 1 0 0 0,0 0 0 0 0,0 0 0 0 0,0 0 0 0 0,0 1 1 0 0,0-1-1 0 0,1 1 0 0 0,-1 1 0 0 0,1-1 0 0 0,-1 1 0 0 0,1 0 0 0 0,-1 0 0 0 0,1 0 0 0 0,0 1 0 0 0,0 0 0 0 0,-1 0 0 0 0,1 1 0 0 0,0-1 0 0 0,-1 1 0 0 0,1 0 0 0 0,0 1 0 0 0,-1-1 0 0 0,1 1 0 0 0,-1 0 0 0 0,0 1 0 0 0,0-1 0 0 0,0 1 0 0 0,0 0 0 0 0,0 0 0 0 0,-1 1 1 0 0,1-1-1 0 0,0 2 76 0 0,2 3-308 0 0,0 0 1 0 0,0 1-1 0 0,-1 0 1 0 0,0 0-1 0 0,3 8 308 0 0,-2-6-277 0 0,13 14-502 0 0,-17-21 661 0 0,0-1 0 0 0,0 1 0 0 0,0-1 0 0 0,-1 1 0 0 0,1 0 0 0 0,-1 0 0 0 0,0 0 0 0 0,0 0 0 0 0,0 1 118 0 0,2 7-380 0 0,1 0 1 0 0,0 0-1 0 0,3 3 380 0 0,10 23-725 0 0,28 81-21 0 0,-17-45 1976 0 0,-28-71-1040 0 0,0 0 1 0 0,1 0-1 0 0,0 0 1 0 0,-1-1-1 0 0,1 1 1 0 0,0 0-1 0 0,0-1 1 0 0,1 1-1 0 0,1 1-190 0 0,-4-4 267 0 0,0 0-3 0 0,0 0-25 0 0,0-4 483 0 0,0 6-390 0 0,-2-19-83 0 0,-1 1 0 0 0,0-1 0 0 0,-1 1 0 0 0,-1 0 0 0 0,-3-4-249 0 0,-3-16 181 0 0,5 14-80 0 0,2 1 1 0 0,0-1-1 0 0,2 0 1 0 0,0 0-1 0 0,2 0 1 0 0,0 0-1 0 0,1-1-101 0 0,1 5 125 0 0,0 0 1 0 0,1 1-1 0 0,1-1 0 0 0,0 1 0 0 0,5-11-125 0 0,-5 18 107 0 0,-1 1 0 0 0,2 0 1 0 0,-1 0-1 0 0,1 1 0 0 0,0-1 0 0 0,1 1 0 0 0,0 0 0 0 0,0 0 0 0 0,1 1 0 0 0,7-6-107 0 0,-7 8 110 0 0,0 2 0 0 0,1-1-1 0 0,-1 1 1 0 0,1 0-1 0 0,0 0 1 0 0,0 1-1 0 0,0 0 1 0 0,1 1-1 0 0,-1-1 1 0 0,2 2-110 0 0,-7-1 8 0 0,2 1 9 0 0,1 1 0 0 0,-1-1 0 0 0,1 1-1 0 0,-1 1 1 0 0,0-1 0 0 0,1 1 0 0 0,-1-1-1 0 0,0 2 1 0 0,0-1 0 0 0,0 0 0 0 0,0 1-1 0 0,-1 0 1 0 0,2 1-17 0 0,19 9 60 0 0,-19-10-48 0 0,1 0 0 0 0,-1 1 1 0 0,1-1-1 0 0,-1 1 0 0 0,0 0 0 0 0,0 1 1 0 0,-1 0-1 0 0,1 0 0 0 0,-1 0 1 0 0,0 0-1 0 0,0 1 0 0 0,-1 0 0 0 0,0 0 1 0 0,3 5-13 0 0,-3-6 3 0 0,-1 0 1 0 0,1-1-1 0 0,0 1 1 0 0,1-1-1 0 0,4 3-3 0 0,-6-4-2 0 0,0-1 0 0 0,0 1-1 0 0,0 0 1 0 0,0 0 0 0 0,0 0 0 0 0,0 0-1 0 0,-1 0 1 0 0,1 1 0 0 0,-1-1 0 0 0,0 1-1 0 0,0 0 1 0 0,-1-1 0 0 0,2 5 2 0 0,0 2-24 0 0,0 0-1 0 0,-1 1 1 0 0,-1-1 0 0 0,1 1 0 0 0,-2-1-1 0 0,0 1 1 0 0,0 0 0 0 0,-1-1 0 0 0,0 1-1 0 0,0-1 1 0 0,-4 10 24 0 0,2-11-36 0 0,0 0 0 0 0,-1 0 0 0 0,0-1 0 0 0,-1 1-1 0 0,0-1 1 0 0,0 0 0 0 0,-1-1 0 0 0,0 1 0 0 0,0-1 0 0 0,-2 2 36 0 0,0-2-19 0 0,0-1 1 0 0,0 1-1 0 0,0-1 1 0 0,-1 0 0 0 0,0-1-1 0 0,0 0 1 0 0,0-1-1 0 0,0 0 1 0 0,-1 0-1 0 0,0-1 1 0 0,0 0-1 0 0,-4 0 19 0 0,-15 2-81 0 0,0-2 0 0 0,1-1-1 0 0,-25-2 82 0 0,45 0-53 0 0,0-1-1 0 0,-1 0 1 0 0,1-1-1 0 0,0 0 0 0 0,-3-2 54 0 0,-7 0-109 0 0,15 2-28 0 0,0 0 1 0 0,0 0-1 0 0,1 0 0 0 0,-1 0 0 0 0,0 0 0 0 0,0-1 0 0 0,1 1 1 0 0,0-1-1 0 0,-1 0 0 0 0,1 0 0 0 0,0 1 0 0 0,0-1 1 0 0,1-1-1 0 0,-1 1 0 0 0,1 0 0 0 0,-1 0 0 0 0,1-1 1 0 0,0-2 136 0 0,-4-16-10384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3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12 6824 0 0,'0'-1'39'0'0,"0"1"1"0"0,0-1-1 0 0,0 1 1 0 0,0-1 0 0 0,0 1-1 0 0,0-1 1 0 0,0 1-1 0 0,0-1 1 0 0,1 1-1 0 0,-1 0 1 0 0,0-1 0 0 0,0 1-1 0 0,1-1 1 0 0,-1 1-1 0 0,0-1 1 0 0,0 1-1 0 0,1 0 1 0 0,-1-1 0 0 0,1 1-1 0 0,-1 0 1 0 0,0-1-1 0 0,1 1 1 0 0,-1 0-1 0 0,1 0 1 0 0,-1-1 0 0 0,1 1-40 0 0,-1 0 62 0 0,0 0 0 0 0,0 0 0 0 0,0 0 1 0 0,1 0-1 0 0,-1 0 0 0 0,0 0 0 0 0,0-1 1 0 0,0 1-1 0 0,1 0 0 0 0,-1 0 0 0 0,0 0 1 0 0,0 0-1 0 0,0 0 0 0 0,1 0 0 0 0,-1 0 1 0 0,0 0-1 0 0,0 0 0 0 0,0 0 0 0 0,1 0 1 0 0,-1 1-1 0 0,0-1 0 0 0,0 0 1 0 0,0 0-1 0 0,0 0 0 0 0,1 0 0 0 0,-1 0 1 0 0,0 0-1 0 0,0 0 0 0 0,0 0 0 0 0,0 1 1 0 0,1-1-1 0 0,-1 0 0 0 0,0 0 0 0 0,0 0 1 0 0,0 0-1 0 0,0 0 0 0 0,0 1 0 0 0,0-1 1 0 0,1 0-1 0 0,-1 0 0 0 0,0 0 0 0 0,0 1 1 0 0,0-1-1 0 0,0 0 0 0 0,0 0 0 0 0,0 0 1 0 0,0 1-1 0 0,0-1-62 0 0,0 1 395 0 0,0-1-109 0 0,0 0-18 0 0,-15-4 882 0 0,-14 13-853 0 0,-45 10 10 0 0,74-19-307 0 0,-13 2 91 0 0,1 0-1 0 0,-1 0 1 0 0,1 1 0 0 0,-1 1 0 0 0,1 0 0 0 0,1 1-1 0 0,-1 0 1 0 0,0 1-91 0 0,9-3 49 0 0,0 0-1 0 0,0-1 0 0 0,0 1 0 0 0,1 0 1 0 0,-1 1-1 0 0,1-1 0 0 0,0 0 0 0 0,0 1 1 0 0,0-1-1 0 0,0 1 0 0 0,0 0 1 0 0,0 3-49 0 0,-10 47 300 0 0,11-49-298 0 0,1 2 8 0 0,-1 0 0 0 0,2 0 1 0 0,-1 0-1 0 0,1 0 0 0 0,1 6-10 0 0,1 19 37 0 0,-3-20-17 0 0,-1-6-14 0 0,1 0 1 0 0,0-1-1 0 0,0 1 1 0 0,0-1-1 0 0,1 1 1 0 0,-1-1-1 0 0,1 1 1 0 0,1-1-1 0 0,-1 1 1 0 0,1-1-1 0 0,0 0 0 0 0,0 0 1 0 0,1 0-1 0 0,-1 0 1 0 0,3 3-7 0 0,-1-3 5 0 0,-1 0 0 0 0,0 1 0 0 0,-1-1 1 0 0,1 1-1 0 0,-1 0 0 0 0,1 5-5 0 0,-2-6 7 0 0,0-1 0 0 0,1 1 0 0 0,-1-1 0 0 0,1 1 0 0 0,0-1 0 0 0,1 0 1 0 0,-1 0-1 0 0,1 0 0 0 0,-1 0 0 0 0,1 0 0 0 0,0-1 0 0 0,2 3-7 0 0,2-1 19 0 0,0 1 0 0 0,0-1 0 0 0,0 0 0 0 0,0-1 1 0 0,1 0-1 0 0,0 0 0 0 0,0 0 0 0 0,0-1 0 0 0,0 0 0 0 0,0-1 0 0 0,1 0 0 0 0,-1 0 1 0 0,1-1-1 0 0,0 0 0 0 0,-1 0 0 0 0,1-1 0 0 0,0 0 0 0 0,-1-1 0 0 0,1 0 1 0 0,3 0-20 0 0,7-4 65 0 0,-10 3-34 0 0,0 0 1 0 0,-1-1-1 0 0,0 0 1 0 0,1 0 0 0 0,-1-1-1 0 0,1-1-31 0 0,24-11 51 0 0,-27 15-200 0 0,-1-1 1 0 0,0-1-1 0 0,0 1 0 0 0,0-1 1 0 0,0 0-1 0 0,0 0 1 0 0,0 0-1 0 0,-1 0 0 0 0,0-1 1 0 0,1 0-1 0 0,-2 0 1 0 0,1 0-1 0 0,1-2 149 0 0,-3 3-10165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4.2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13 132 9040 0 0,'1'3'14'0'0,"1"3"308"0"0,-14-9 110 0 0,11 3-410 0 0,1 0 1 0 0,0 0 0 0 0,0 0 0 0 0,0 0-1 0 0,0 0 1 0 0,0 0 0 0 0,-1 0-1 0 0,1-1 1 0 0,0 1 0 0 0,0 0 0 0 0,0 0-1 0 0,0 0 1 0 0,0 0 0 0 0,0 0-1 0 0,0 0 1 0 0,0 0 0 0 0,-1-1 0 0 0,1 1-1 0 0,0 0 1 0 0,0 0 0 0 0,0 0-1 0 0,0 0 1 0 0,0 0 0 0 0,0-1 0 0 0,0 1-1 0 0,0 0 1 0 0,0 0 0 0 0,0 0-1 0 0,0 0 1 0 0,0-1 0 0 0,0 1 0 0 0,0 0-1 0 0,0 0 1 0 0,0 0 0 0 0,0 0-1 0 0,0-1 1 0 0,0 1 0 0 0,0 0 0 0 0,0 0-1 0 0,0 0 1 0 0,0 0 0 0 0,1 0-1 0 0,-1-1 1 0 0,0 1 0 0 0,0 0 0 0 0,0 0-1 0 0,0 0 1 0 0,0 0 0 0 0,0 0-1 0 0,0 0 1 0 0,1 0 0 0 0,-1-1-1 0 0,0 1 1 0 0,0 0 0 0 0,0 0 0 0 0,0 0-1 0 0,0 0 1 0 0,1 0-23 0 0,8-5 155 0 0,-4 4-155 0 0,0 0 0 0 0,0 0 0 0 0,1-1 0 0 0,-1 1 0 0 0,0-1 0 0 0,0 0 0 0 0,-1-1 0 0 0,1 1 0 0 0,1-2 0 0 0,14-6 0 0 0,55-25 45 0 0,-33 15-1494 0 0,34-12 1449 0 0,-49 23-7060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4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30 482 7632 0 0,'2'0'7'0'0,"-1"0"12"0"0,-1 0 0 0 0,1 0 0 0 0,-1 0 0 0 0,1 0 0 0 0,-1 1 0 0 0,1-1 0 0 0,-1 0 0 0 0,1 0-1 0 0,-1 0 1 0 0,1 0 0 0 0,-1-1 0 0 0,1 1 0 0 0,-1 0 0 0 0,1 0 0 0 0,-1 0 0 0 0,1 0 0 0 0,-1 0 0 0 0,1-1 0 0 0,-1 1 0 0 0,1 0 0 0 0,-1 0 0 0 0,0-1 0 0 0,1 1 0 0 0,-1 0 0 0 0,1-1 0 0 0,-1 1 0 0 0,0-1 0 0 0,1 1 0 0 0,-1 0 0 0 0,0-1 0 0 0,0 1 0 0 0,1-1-19 0 0,-1 1 610 0 0,0-19 1390 0 0,-1-1-1526 0 0,-2 1 0 0 0,1 0 1 0 0,-2 0-1 0 0,-1 0-474 0 0,-4-23 303 0 0,0 4-48 0 0,6 28-56 0 0,0 0 0 0 0,1 1 0 0 0,0-1 0 0 0,1 0 0 0 0,-1-9-199 0 0,2-4 297 0 0,-1 12-107 0 0,1 0 0 0 0,1 0 0 0 0,-1 0 0 0 0,2 0 0 0 0,0 1 1 0 0,0-1-191 0 0,-1-1 193 0 0,-1 12-171 0 0,0-1 1 0 0,0 0 0 0 0,0 1 0 0 0,0-1-1 0 0,0 1 1 0 0,0-1 0 0 0,0 1 0 0 0,0-1-1 0 0,0 0 1 0 0,0 1 0 0 0,0-1 0 0 0,1 1-1 0 0,-1-1 1 0 0,0 1 0 0 0,0-1 0 0 0,1 1-1 0 0,-1-1 1 0 0,0 1 0 0 0,0-1 0 0 0,1 1-1 0 0,-1-1 1 0 0,1 1 0 0 0,-1-1 0 0 0,0 1-1 0 0,1 0 1 0 0,-1-1 0 0 0,1 1 0 0 0,-1 0-1 0 0,1-1 1 0 0,-1 1 0 0 0,1 0 0 0 0,-1 0-1 0 0,1-1 1 0 0,0 1-23 0 0,8-2 323 0 0,-8 2-298 0 0,0 0 0 0 0,-1-1 1 0 0,1 1-1 0 0,0 0 1 0 0,0 0-1 0 0,0 0 0 0 0,0 0 1 0 0,0 0-1 0 0,0 0 1 0 0,0 0-1 0 0,0 0 0 0 0,0 0 1 0 0,0 1-1 0 0,0-1 1 0 0,0 0-1 0 0,0 1 0 0 0,-1-1 1 0 0,1 0-1 0 0,0 1 1 0 0,0-1-1 0 0,0 1-25 0 0,10 6 69 0 0,0 1-1 0 0,0 1 1 0 0,-1 0 0 0 0,0 0-1 0 0,-1 1 1 0 0,0 0-1 0 0,0 0 1 0 0,3 7-69 0 0,13 14 84 0 0,16 22-33 0 0,-30-35-20 0 0,2-2 1 0 0,0 1 0 0 0,10 7-32 0 0,8 7 80 0 0,-18-18-152 0 0,0 0 0 0 0,1 0 0 0 0,0-2 0 0 0,1 0 0 0 0,0 0 0 0 0,11 4 72 0 0,-19-11-71 0 0,1 0-1 0 0,-1-1 1 0 0,1 0 0 0 0,0 0 0 0 0,0-1-1 0 0,3 1 72 0 0,-9-3 6 0 0,1 0-1 0 0,0 0 1 0 0,0 0-1 0 0,0 0 0 0 0,0 0 1 0 0,0 0-1 0 0,0-1 1 0 0,-1 0-1 0 0,1 1 1 0 0,0-1-1 0 0,0 0 1 0 0,-1 0-1 0 0,1-1 1 0 0,-1 1-1 0 0,1-1 0 0 0,-1 1 1 0 0,1-1-1 0 0,-1 0 1 0 0,2-1-6 0 0,-1 0 22 0 0,0-1 1 0 0,0 1 0 0 0,0-1-1 0 0,0 1 1 0 0,0-1-1 0 0,-1 0 1 0 0,0 0-1 0 0,0 0 1 0 0,0 0 0 0 0,0 0-1 0 0,0-1 1 0 0,-1 1-1 0 0,0 0 1 0 0,0-1-1 0 0,0-2-22 0 0,2-10 33 0 0,-1 1-1 0 0,-1-1 0 0 0,0 0 1 0 0,-1 0-1 0 0,-1 0 0 0 0,-1-7-32 0 0,-4-22 230 0 0,-10-31-230 0 0,14 67 69 0 0,1 1 0 0 0,-1-1 0 0 0,2 1 0 0 0,-1-1 0 0 0,2 1 0 0 0,-1-1 0 0 0,1 0 0 0 0,2-8-69 0 0,-3 16 22 0 0,0 1 1 0 0,0-1-1 0 0,1 0 0 0 0,-1 1 0 0 0,0-1 0 0 0,1 1 0 0 0,-1-1 0 0 0,1 1 0 0 0,0-1 0 0 0,-1 1 0 0 0,1 0 0 0 0,0-1 0 0 0,0 1 0 0 0,0 0 0 0 0,0-1 0 0 0,0 1 0 0 0,0 0 0 0 0,0 0 0 0 0,0 0 0 0 0,0 0 1 0 0,1 0-1 0 0,-1 0 0 0 0,0 0 0 0 0,1 1 0 0 0,-1-1 0 0 0,1 0 0 0 0,-1 1-22 0 0,4-3-2 0 0,7-6-2409 0 0,-9 7-9859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4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10544 0 0,'1'1'66'0'0,"-1"1"1"0"0,0-1 0 0 0,0 1 0 0 0,1-1 0 0 0,-1 1 0 0 0,1-1-1 0 0,-1 0 1 0 0,1 1 0 0 0,-1-1 0 0 0,1 0 0 0 0,0 0-1 0 0,0 2-66 0 0,7 11 529 0 0,-2 4-313 0 0,0 1-1 0 0,-1 1 1 0 0,-1-1-1 0 0,-1 1 1 0 0,0 0-1 0 0,-1 6-215 0 0,6 41 450 0 0,0-5 614 0 0,-1 6-1064 0 0,-7-66 44 0 0,1 1 1 0 0,-1-1-1 0 0,1 0 0 0 0,-1 1 1 0 0,1-1-1 0 0,0 0 0 0 0,0 0 1 0 0,0 0-1 0 0,1 2-44 0 0,-1-2 43 0 0,1 0-1 0 0,-1 0 1 0 0,0 0 0 0 0,-1 0 0 0 0,1 0 0 0 0,0 0-1 0 0,-1 0 1 0 0,1 0 0 0 0,-1 2-43 0 0,12 57 859 0 0,-12-21-1905 0 0,0-40-9872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5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88 9944 0 0,'32'1'454'0'0,"0"-2"0"0"0,-1-1 1 0 0,1-2-1 0 0,0-1 0 0 0,-1-1 1 0 0,0-2-1 0 0,-1-1 0 0 0,4-3-454 0 0,-5 2 21 0 0,1 2-1 0 0,1 0 0 0 0,-1 2 0 0 0,1 1 1 0 0,19 1-21 0 0,29 7-1706 0 0,-75-3-6852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9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0 115 5224 0 0,'2'0'37'0'0,"0"-1"0"0"0,0 0 1 0 0,-1 0-1 0 0,1 0 0 0 0,0 0 0 0 0,-1 0 1 0 0,1 0-1 0 0,-1 0 0 0 0,0-1 0 0 0,1 1 1 0 0,-1 0-1 0 0,0-1 0 0 0,1 0-37 0 0,13-13 922 0 0,-10 12-719 0 0,1 0 0 0 0,0 0 0 0 0,-1 1 0 0 0,1 0 0 0 0,0 0 0 0 0,0 0 0 0 0,0 1 0 0 0,0-1 0 0 0,1 1-203 0 0,33-8 569 0 0,-10 0-398 0 0,1 2-1 0 0,29-3-170 0 0,-28 5 37 0 0,85-5-48 0 0,-91 6-105 0 0,0 1-1 0 0,0 2 1 0 0,0 1 0 0 0,4 1 116 0 0,28-4-911 0 0,-53 3 526 0 0,24-3-5079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1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11 6520 0 0,'0'0'10'0'0,"1"0"0"0"0,-1 0 0 0 0,0 0 1 0 0,1 0-1 0 0,-1 0 0 0 0,0 0 0 0 0,1 0 0 0 0,-1 0 0 0 0,1 0 1 0 0,-1 0-1 0 0,0 0 0 0 0,1 0 0 0 0,-1 0 0 0 0,1 0 1 0 0,-1 0-1 0 0,0 0 0 0 0,1 0 0 0 0,-1-1 0 0 0,0 1 0 0 0,1 0 1 0 0,-1 0-1 0 0,0 0 0 0 0,1-1 0 0 0,-1 1 0 0 0,0 0 1 0 0,1 0-1 0 0,-1-1 0 0 0,0 1 0 0 0,0 0 0 0 0,1-1 1 0 0,-1 1-1 0 0,0 0 0 0 0,0-1 0 0 0,0 1 0 0 0,1 0 0 0 0,-1-1 1 0 0,0 1-1 0 0,0-1 0 0 0,0 1 0 0 0,0 0 0 0 0,0-1 1 0 0,0 1-1 0 0,0 0 0 0 0,0-1 0 0 0,0 1 0 0 0,0-1 0 0 0,0 1-10 0 0,5 0 1851 0 0,-5 0-1842 0 0,0 1 0 0 0,0-1 0 0 0,0 0 0 0 0,0 0 0 0 0,0 1 1 0 0,0-1-1 0 0,0 0 0 0 0,0 0 0 0 0,0 1 0 0 0,0-1 0 0 0,0 0 0 0 0,0 0 0 0 0,0 1 0 0 0,0-1 1 0 0,0 0-1 0 0,0 0 0 0 0,0 1 0 0 0,-1-1 0 0 0,1 0 0 0 0,0 0 0 0 0,0 1 0 0 0,0-1 0 0 0,0 0 1 0 0,0 0-1 0 0,-1 0 0 0 0,1 1 0 0 0,0-1 0 0 0,0 0 0 0 0,0 0 0 0 0,-1 0 0 0 0,1 0 0 0 0,0 0 1 0 0,0 1-1 0 0,-1-1 0 0 0,1 0 0 0 0,0 0 0 0 0,0 0 0 0 0,-1 0 0 0 0,1 0 0 0 0,0 0 0 0 0,0 0-9 0 0,-80 69 42 0 0,69-61-26 0 0,1-1 0 0 0,-1 0 0 0 0,-1 0 0 0 0,1-1 0 0 0,-1-1 0 0 0,0 0 0 0 0,-2 0-16 0 0,7-4 90 0 0,-1 1-1 0 0,1-1 1 0 0,-1 0 0 0 0,1 0 0 0 0,-5-1-90 0 0,12 0 15 0 0,0 0 0 0 0,-1 0 0 0 0,1 0 0 0 0,0 0 0 0 0,-1 0 0 0 0,1 0 0 0 0,0 0 0 0 0,-1 0 0 0 0,1 0 0 0 0,-1 0 0 0 0,1 1 0 0 0,0-1 0 0 0,-1 0 0 0 0,1 0 0 0 0,0 0 0 0 0,0 0 0 0 0,-1 1 0 0 0,1-1 0 0 0,0 0 0 0 0,-1 0 0 0 0,1 1 0 0 0,0-1 0 0 0,0 0 0 0 0,-1 0 0 0 0,1 1 0 0 0,0-1 0 0 0,0 0 0 0 0,0 1 0 0 0,0-1 0 0 0,-1 0 0 0 0,1 1-15 0 0,0-1 13 0 0,0 1-1 0 0,0-1 0 0 0,0 0 0 0 0,-1 1 1 0 0,1-1-1 0 0,0 1 0 0 0,0-1 0 0 0,-1 0 0 0 0,1 1 1 0 0,0-1-1 0 0,-1 0 0 0 0,1 0 0 0 0,0 1 0 0 0,-1-1 1 0 0,1 0-1 0 0,0 0 0 0 0,-1 1 0 0 0,1-1 0 0 0,0 0 1 0 0,-1 0-1 0 0,1 0 0 0 0,-1 0 0 0 0,1 0 1 0 0,-1 0-1 0 0,1 1 0 0 0,0-1 0 0 0,-1 0 0 0 0,1 0 1 0 0,-1 0-1 0 0,1 0 0 0 0,-1-1-12 0 0,-6 1 44 0 0,5 0-5 0 0,1 0 0 0 0,0 0 1 0 0,-1 0-1 0 0,1 0 0 0 0,-1 0 1 0 0,1 0-1 0 0,-1 0 0 0 0,1 1 1 0 0,0-1-1 0 0,-1 0 1 0 0,1 1-1 0 0,0-1 0 0 0,-1 1 1 0 0,1 0-40 0 0,-4 2 195 0 0,4-3-176 0 0,0 1 1 0 0,1-1 0 0 0,-1 0-1 0 0,0 1 1 0 0,1-1 0 0 0,-1 1 0 0 0,1-1-1 0 0,-1 1 1 0 0,1-1 0 0 0,-1 1-1 0 0,1-1 1 0 0,-1 1 0 0 0,1 0-1 0 0,0-1 1 0 0,-1 1 0 0 0,1 0 0 0 0,0-1-1 0 0,-1 1 1 0 0,1 0 0 0 0,0 0-1 0 0,0-1 1 0 0,0 1 0 0 0,0 0-1 0 0,0-1 1 0 0,0 1 0 0 0,0 0-1 0 0,0 0 1 0 0,0-1 0 0 0,0 1 0 0 0,0 0-1 0 0,0 0 1 0 0,0 0-20 0 0,0 26 203 0 0,2 0-1 0 0,0 0 1 0 0,4 17-203 0 0,18 49 125 0 0,-21-82-121 0 0,-1-4-1 0 0,0 0 0 0 0,1 1 1 0 0,-1-2-1 0 0,1 1 1 0 0,1 0-1 0 0,3 6-3 0 0,0-3 2 0 0,1 0-1 0 0,0-1 1 0 0,0 0-1 0 0,0 0 0 0 0,1-1 1 0 0,1 0-1 0 0,0 0 1 0 0,0-1-1 0 0,0 0 1 0 0,0-1-1 0 0,1 0 1 0 0,4 0-2 0 0,-9-3-14 0 0,1-1 1 0 0,0 0-1 0 0,-1-1 1 0 0,1 1 0 0 0,0-1-1 0 0,0-1 1 0 0,0 1 0 0 0,0-1-1 0 0,0 0 1 0 0,0-1-1 0 0,5 0 14 0 0,25-2-51 0 0,-35 3 48 0 0,-1 0 1 0 0,1 0-1 0 0,0 0 0 0 0,-1-1 1 0 0,1 1-1 0 0,-1-1 0 0 0,1 1 1 0 0,0-1-1 0 0,-1 0 0 0 0,0 0 1 0 0,1 0-1 0 0,-1 0 0 0 0,1 0 1 0 0,-1 0-1 0 0,0 0 0 0 0,2-1 3 0 0,6-5-1590 0 0,-8 6-6298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5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6824 0 0,'-1'62'823'0'0,"2"120"2466"0"0,4-131-3215 0 0,2-1 0 0 0,2 1 0 0 0,5 12-74 0 0,-2-27 478 0 0,-9-29-324 0 0,0 0 1 0 0,-1 1 0 0 0,0-1-1 0 0,-1 1 1 0 0,1-1 0 0 0,-1 1-1 0 0,0 4-154 0 0,-1-10 25 0 0,1-1 0 0 0,0 1-1 0 0,0-1 1 0 0,0 0 0 0 0,0 1-1 0 0,1-1 1 0 0,-1 0 0 0 0,0 0-1 0 0,0 0 1 0 0,1 0 0 0 0,-1 0-1 0 0,1 0 1 0 0,-1 0 0 0 0,1 0-1 0 0,-1-1 1 0 0,2 1-25 0 0,3 3-1389 0 0,-5-4-6991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6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59 562 7024 0 0,'0'-2'167'0'0,"0"-1"1"0"0,0 0-1 0 0,1 0 0 0 0,-1 0 1 0 0,1 0-1 0 0,0 1 0 0 0,0-1 1 0 0,0 0-1 0 0,0 1 1 0 0,0-1-1 0 0,1 1 0 0 0,-1-1 1 0 0,2-1-168 0 0,-1 0 168 0 0,-1 2-1 0 0,0 1 0 0 0,-1-1-1 0 0,1 1 1 0 0,-1-1 0 0 0,0 1 0 0 0,0-1 0 0 0,1 1 0 0 0,-1-1 0 0 0,0 0 0 0 0,0 1 0 0 0,0-1-1 0 0,-1 1 1 0 0,1-1 0 0 0,0 1 0 0 0,-1-1 0 0 0,1 1 0 0 0,-1-2-167 0 0,-11-27 627 0 0,8 24-293 0 0,-4-14-156 0 0,0 0 1 0 0,1 0-1 0 0,1-1 0 0 0,1 0 0 0 0,1 0 0 0 0,1 0 0 0 0,0 0 1 0 0,2-9-179 0 0,1 23 50 0 0,-1 1 1 0 0,1-1 0 0 0,-1 0 0 0 0,0 1 0 0 0,0-1-1 0 0,-1 1 1 0 0,0-1 0 0 0,0 1 0 0 0,0-1-51 0 0,1 6 33 0 0,1-1 0 0 0,0 0 0 0 0,-1 1 0 0 0,1-1 0 0 0,0 0 0 0 0,0 1 0 0 0,0-1 1 0 0,0 0-1 0 0,1 1 0 0 0,-1-1 0 0 0,0 0 0 0 0,1 1 0 0 0,-1-1 0 0 0,1 0 0 0 0,0 1 0 0 0,-1-1 0 0 0,1 1 0 0 0,0-1 0 0 0,0 1 1 0 0,0 0-1 0 0,0-1 0 0 0,0 1 0 0 0,1-1-33 0 0,-1 1 34 0 0,0 0 0 0 0,0 0 0 0 0,0 0 0 0 0,0 0 0 0 0,0 0 0 0 0,0 1 1 0 0,0-1-1 0 0,0 0 0 0 0,1 1 0 0 0,-1-1 0 0 0,0 1 0 0 0,0-1 0 0 0,0 1 0 0 0,1-1 0 0 0,-1 1 1 0 0,0 0-1 0 0,0 0 0 0 0,1 0 0 0 0,-1 0 0 0 0,0 0 0 0 0,1 0 0 0 0,-1 0 0 0 0,0 0 0 0 0,0 0 1 0 0,1 0-1 0 0,-1 1 0 0 0,0-1 0 0 0,0 1 0 0 0,1-1 0 0 0,-1 1 0 0 0,0-1 0 0 0,0 1 0 0 0,1 0-34 0 0,38 31 264 0 0,-1 1 0 0 0,-2 2 0 0 0,31 38-264 0 0,-42-48 141 0 0,1 0-1 0 0,31 21-140 0 0,4 4-153 0 0,-54-44 111 0 0,0-1 0 0 0,0 0 0 0 0,0 0 0 0 0,2 0 42 0 0,31 21-329 0 0,-34-22 262 0 0,0 0 0 0 0,-1-1 0 0 0,2 1 0 0 0,4 1 67 0 0,9 4-141 0 0,-19-9 120 0 0,-1 1 1 0 0,0-1 0 0 0,1 0-1 0 0,-1 0 1 0 0,1 0 0 0 0,-1 0-1 0 0,1 0 1 0 0,-1-1 0 0 0,0 1-1 0 0,1 0 1 0 0,-1-1 0 0 0,1 1-1 0 0,-1-1 1 0 0,0 1 0 0 0,0-1-1 0 0,1 1 1 0 0,-1-1 0 0 0,0 0-1 0 0,0 0 1 0 0,0 0 0 0 0,1 0-1 0 0,-1 0 1 0 0,0 0 0 0 0,-1 0-1 0 0,1 0 1 0 0,0 0 0 0 0,0 0-1 0 0,0 0 1 0 0,-1-1 0 0 0,1 1-1 0 0,0 0 21 0 0,1-3-7 0 0,0 1 0 0 0,1-1 0 0 0,-1 0 0 0 0,-1 0 0 0 0,1 0 0 0 0,-1 1 0 0 0,1-1 0 0 0,-1-1 0 0 0,0 1 0 0 0,0-4 7 0 0,-3-32 324 0 0,-2 1 0 0 0,-7-30-324 0 0,-2-14 422 0 0,-7-65 270 0 0,17 130-593 0 0,2 14-53 0 0,0-1-1 0 0,0 1 1 0 0,0-1-1 0 0,1 1 0 0 0,0 0 1 0 0,0-1-1 0 0,0 1 1 0 0,1-4-46 0 0,-1 7 21 0 0,1-1 1 0 0,-1 0 0 0 0,1 1-1 0 0,-1-1 1 0 0,0 0 0 0 0,0 0-1 0 0,0 0 1 0 0,0 1 0 0 0,0-1-1 0 0,0 0 1 0 0,0 0 0 0 0,-1 1-1 0 0,1-1 1 0 0,-1 0 0 0 0,1 1-1 0 0,-1-1 1 0 0,1 0-1 0 0,-1 1 1 0 0,0-1 0 0 0,0 1-1 0 0,-1-2-21 0 0,2 3 9 0 0,1 0-1 0 0,-1 0 1 0 0,0 0-1 0 0,0 0 1 0 0,0 0-1 0 0,0 0 1 0 0,0 0-1 0 0,0 0 1 0 0,0 0-1 0 0,0 0 1 0 0,0 0-1 0 0,0 0 1 0 0,1 0-1 0 0,-1-1 1 0 0,0 1-1 0 0,0 0 1 0 0,0 0-1 0 0,0 0 1 0 0,0 0-1 0 0,0 0 1 0 0,0 0-1 0 0,0 0 1 0 0,0 0-1 0 0,0 0 1 0 0,0 0-1 0 0,0-1 1 0 0,0 1-1 0 0,0 0 1 0 0,0 0-1 0 0,0 0 1 0 0,0 0-1 0 0,0 0 1 0 0,0 0-1 0 0,0 0 1 0 0,0 0-1 0 0,0-1 1 0 0,0 1-1 0 0,0 0 1 0 0,0 0-1 0 0,0 0 1 0 0,0 0-1 0 0,0 0 0 0 0,0 0 1 0 0,0 0-1 0 0,0 0 1 0 0,0 0-1 0 0,0 0 1 0 0,-1-1-1 0 0,1 1 1 0 0,0 0-1 0 0,0 0 1 0 0,0 0-1 0 0,0 0 1 0 0,0 0-1 0 0,0 0 1 0 0,0 0-9 0 0,7 2-1966 0 0,-7-2-10495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6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7528 0 0,'1'0'87'0'0,"0"0"1"0"0,-1 0-1 0 0,1 0 1 0 0,-1 1-1 0 0,1-1 1 0 0,0 0-1 0 0,-1 0 1 0 0,1 1-1 0 0,0-1 1 0 0,-1 0-1 0 0,1 1 1 0 0,-1-1 0 0 0,1 1-1 0 0,-1-1 1 0 0,1 1-1 0 0,-1-1 1 0 0,1 1-1 0 0,-1-1 1 0 0,0 1-1 0 0,1-1 1 0 0,-1 1-1 0 0,0 0 1 0 0,1 0-88 0 0,0 0 996 0 0,0-5-493 0 0,-1 3-225 0 0,0 1-3 0 0,15 1 332 0 0,-14 2-597 0 0,-1-1 0 0 0,1 0 0 0 0,-1 0 1 0 0,1 1-1 0 0,-1-1 0 0 0,0 0 0 0 0,0 1 1 0 0,0-1-1 0 0,0 0 0 0 0,0 1 0 0 0,-1 0-10 0 0,0 15 0 0 0,3 1 42 0 0,1 0 1 0 0,4 15-43 0 0,-3-16 52 0 0,0 0 0 0 0,-2 1 0 0 0,1 7-52 0 0,0 100 512 0 0,-4-91-317 0 0,1-29-158 0 0,-1 0-1 0 0,1 0 1 0 0,0 0 0 0 0,0 0-1 0 0,1 0 1 0 0,1 6-37 0 0,2 4 208 0 0,-2 0 0 0 0,0 1 0 0 0,0-1 0 0 0,-2 15-208 0 0,-7-19 269 0 0,4-7-2208 0 0,3-5-7095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7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1 192 7832 0 0,'20'1'2129'0'0,"51"-37"-866"0"0,-19 8-1023 0 0,-32 17-214 0 0,0 1 0 0 0,0 0 0 0 0,2 1-26 0 0,27-12 27 0 0,-36 15 50 0 0,1 0 0 0 0,0 1 0 0 0,1 0-1 0 0,-1 1 1 0 0,2 0-77 0 0,33-10 264 0 0,-38 10-215 0 0,0 1 0 0 0,0 0 0 0 0,1 0 0 0 0,-1 1 0 0 0,0 1 1 0 0,4-1-50 0 0,62-4 272 0 0,-27 15-2 0 0,-47-8-246 0 0,1 0 0 0 0,0 0 0 0 0,-1 0-1 0 0,1 0 1 0 0,-1 0 0 0 0,1 1 0 0 0,-1 0-1 0 0,1-1 1 0 0,-1 1 0 0 0,0 1 0 0 0,0-1 0 0 0,0 0-1 0 0,0 1 1 0 0,-1-1 0 0 0,1 1 0 0 0,-1 0-1 0 0,1 0 1 0 0,-1 0 0 0 0,0 0 0 0 0,0 0 0 0 0,0 1-1 0 0,-1-1 1 0 0,1 0 0 0 0,0 2-24 0 0,4 12 54 0 0,0 0-1 0 0,0 0 1 0 0,-2 1 0 0 0,2 8-54 0 0,16 111 16 0 0,-15-106-25 0 0,-1 1-36 0 0,2 0 1 0 0,9 23 44 0 0,-7-35-39 0 0,-8-16 26 0 0,0-1 1 0 0,-1 1 0 0 0,1 0-1 0 0,-1-1 1 0 0,1 1 0 0 0,-1 0-1 0 0,0 0 1 0 0,-1 0 0 0 0,1 0 12 0 0,0 1-22 0 0,0 1 1 0 0,0-1 0 0 0,1 0 0 0 0,-1 0 0 0 0,1-1 0 0 0,2 4 21 0 0,-2-3 82 0 0,0-1 0 0 0,0 1 0 0 0,-1-1 0 0 0,1 1 0 0 0,-1 0 0 0 0,0 0 0 0 0,0-1 0 0 0,-1 5-82 0 0,0-7 37 0 0,0-4 259 0 0,0-3-2228 0 0,0 5-7030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7.5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8136 0 0,'9'21'743'0'0,"0"0"1"0"0,0 7-744 0 0,-1-4 393 0 0,52 165 377 0 0,-39-139-569 0 0,-17-42-106 0 0,0 0-1 0 0,0 0 1 0 0,-1 0-1 0 0,0 1 0 0 0,-1-1 1 0 0,0 1-1 0 0,0-1 1 0 0,-1 1-1 0 0,0 7-94 0 0,-1-11 77 0 0,0-4-54 0 0,0 0-1 0 0,0 0 1 0 0,0 1 0 0 0,-1-1 0 0 0,1 0-1 0 0,0 0 1 0 0,1 0 0 0 0,-1 0 0 0 0,0 0-1 0 0,0 0 1 0 0,0 0 0 0 0,1 0-1 0 0,-1 0 1 0 0,0 0 0 0 0,1 0 0 0 0,-1 0-1 0 0,1 0 1 0 0,-1 0 0 0 0,1 0 0 0 0,0 0-1 0 0,-1 0 1 0 0,1 0 0 0 0,0 0-1 0 0,0-1 1 0 0,-1 1 0 0 0,1 0 0 0 0,1 0-23 0 0,-2-1 9 0 0,0 0 1 0 0,0 0-1 0 0,1 0 1 0 0,-1 0-1 0 0,0 0 1 0 0,0 0-1 0 0,0 0 0 0 0,1 1 1 0 0,-1-1-1 0 0,0 0 1 0 0,0 0-1 0 0,0 0 1 0 0,0 0-1 0 0,0 0 1 0 0,1 1-1 0 0,-1-1 1 0 0,0 0-1 0 0,0 0 1 0 0,0 0-1 0 0,0 1 1 0 0,0-1-1 0 0,0 0 1 0 0,0 0-1 0 0,0 0 1 0 0,1 1-1 0 0,-1-1 1 0 0,0 0-1 0 0,0 0 1 0 0,0 0-1 0 0,0 1 1 0 0,0-1-1 0 0,0 0 1 0 0,0 0-1 0 0,0 0 0 0 0,0 1 1 0 0,-1-1-1 0 0,1 0 1 0 0,0 0-1 0 0,0 1 1 0 0,0-1-1 0 0,0 0 1 0 0,0 0-1 0 0,0 0-9 0 0,0 0-16 0 0,0 1-1 0 0,0-1 1 0 0,0 0-1 0 0,0 0 0 0 0,-1 0 1 0 0,1 0-1 0 0,0 0 1 0 0,0 0-1 0 0,0 0 0 0 0,0 0 1 0 0,0 0-1 0 0,0 1 0 0 0,0-1 1 0 0,0 0-1 0 0,-1 0 1 0 0,1 0-1 0 0,0 0 0 0 0,0 0 1 0 0,0 0-1 0 0,0 0 1 0 0,0 0-1 0 0,0 0 0 0 0,0 0 1 0 0,-1 0-1 0 0,1 0 1 0 0,0 0-1 0 0,0 0 0 0 0,0 0 1 0 0,0 0-1 0 0,0 0 1 0 0,0 0-1 0 0,0 0 0 0 0,-1 0 1 0 0,1 0-1 0 0,0 0 1 0 0,0 0-1 0 0,0-1 0 0 0,0 1 1 0 0,0 0-1 0 0,0 0 1 0 0,0 0-1 0 0,-1 0 0 0 0,1 0 1 0 0,0 0-1 0 0,0 0 1 0 0,0 0-1 0 0,0 0 0 0 0,0 0 1 0 0,0-1-1 0 0,0 1 0 0 0,0 0 1 0 0,0 0-1 0 0,0 0 1 0 0,0 0-1 0 0,0 0 0 0 0,0 0 1 0 0,0 0-1 0 0,0-1 1 0 0,0 1 16 0 0,0 0-8548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7.9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0 221 9648 0 0,'8'-1'141'0'0,"-1"0"0"0"0,0-1-1 0 0,1 0 1 0 0,-1 0 0 0 0,0-1 0 0 0,0 0 0 0 0,-1 0 0 0 0,1-1 0 0 0,0 0 0 0 0,-1 0 0 0 0,1-1-141 0 0,31-16 620 0 0,28-10-212 0 0,-34 15-315 0 0,1 1 0 0 0,0 2 0 0 0,23-5-93 0 0,-18 8-525 0 0,-1-1 1 0 0,1-2-1 0 0,-2-1 0 0 0,10-6 525 0 0,-40 16-7446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8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7432 0 0,'0'0'145'0'0,"19"4"619"0"0,-14 2-689 0 0,-1 1-1 0 0,0-1 1 0 0,0 1-1 0 0,-1 0 1 0 0,0 0-1 0 0,0 0 1 0 0,-1 1-1 0 0,0-1 1 0 0,0 1 0 0 0,-1-1-1 0 0,1 8-74 0 0,29 267 2065 0 0,-29-263-1863 0 0,-2-13-102 0 0,0 0 0 0 0,1 0 0 0 0,0 0 0 0 0,1 0 0 0 0,-1-1 0 0 0,1 1 0 0 0,1 3-100 0 0,4 10 273 0 0,-6-17-230 0 0,-1 1 0 0 0,1 0 0 0 0,0-1-1 0 0,0 1 1 0 0,0 0 0 0 0,0-1 0 0 0,0 0 0 0 0,1 1-1 0 0,-1-1 1 0 0,1 0 0 0 0,-1 1 0 0 0,1-1 0 0 0,0 0 0 0 0,0 0-1 0 0,0 0 1 0 0,0-1 0 0 0,1 2-43 0 0,-1-2 22 0 0,-1 0 1 0 0,0 0-1 0 0,1 0 1 0 0,-1 0-1 0 0,0 1 1 0 0,0-1-1 0 0,0 0 1 0 0,0 1-1 0 0,0-1 1 0 0,-1 0-1 0 0,1 1 1 0 0,0 0-1 0 0,0 1-22 0 0,9 13 153 0 0,-9-16-150 0 0,-1 0 0 0 0,1 1 0 0 0,0-1 0 0 0,-1 0 1 0 0,1 1-1 0 0,0-1 0 0 0,-1 0 0 0 0,1 0 0 0 0,0 0 0 0 0,0 0 0 0 0,-1 0 0 0 0,1 1 0 0 0,0-1 0 0 0,-1 0 0 0 0,1-1 0 0 0,0 1 0 0 0,0 0 0 0 0,-1 0 0 0 0,1 0 0 0 0,0 0 1 0 0,-1 0-1 0 0,1-1 0 0 0,0 1 0 0 0,-1 0 0 0 0,1-1 0 0 0,0 1 0 0 0,-1-1-3 0 0,10-5-1699 0 0,-8 4-6851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8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407 59 10248 0 0,'-2'-4'248'0'0,"-1"0"0"0"0,0 0 0 0 0,0 0 0 0 0,0 0 0 0 0,0 1 0 0 0,-1-1 0 0 0,1 1 0 0 0,-1 0 0 0 0,0 0 0 0 0,-3-2-248 0 0,-1 1 108 0 0,0 1 0 0 0,0 1 0 0 0,-1 0 0 0 0,1 0 0 0 0,0 0 0 0 0,-1 1 0 0 0,-6 0-108 0 0,-66 1 245 0 0,42 1 43 0 0,36-1-251 0 0,1 0 0 0 0,0 0 0 0 0,0 1 0 0 0,0-1 0 0 0,0 1 0 0 0,0 0 1 0 0,0-1-1 0 0,0 1 0 0 0,0 0 0 0 0,0 0 0 0 0,0 0 0 0 0,0 1 0 0 0,0-1 0 0 0,1 0 0 0 0,-1 1 0 0 0,0-1 0 0 0,1 1 0 0 0,-1-1 1 0 0,1 1-1 0 0,0 0 0 0 0,0-1 0 0 0,-1 1 0 0 0,1 0 0 0 0,0 0 0 0 0,0 0 0 0 0,1 0 0 0 0,-1 0 0 0 0,0 0 0 0 0,1 0 0 0 0,-1 0 1 0 0,1 2-38 0 0,-1 0 52 0 0,0 0 0 0 0,1 1-1 0 0,-1-1 1 0 0,1 0 0 0 0,0 1 0 0 0,0-1 0 0 0,1 0 0 0 0,-1 1 0 0 0,1-1 0 0 0,0 0 0 0 0,0 0 0 0 0,0 1 0 0 0,1-1 0 0 0,0 0 0 0 0,1 3-52 0 0,23 30 113 0 0,2-1 0 0 0,1-2 0 0 0,13 11-113 0 0,-34-36 11 0 0,9 6 42 0 0,0 0 1 0 0,0-1-1 0 0,7 3-53 0 0,-11-8 64 0 0,0 1-1 0 0,-1 0 1 0 0,0 0 0 0 0,-1 1 0 0 0,0 0-1 0 0,0 1 1 0 0,4 8-64 0 0,1 3 141 0 0,-13-20-128 0 0,0 0 0 0 0,0 1-1 0 0,-1-1 1 0 0,1 1 0 0 0,-1 0-1 0 0,0 0 1 0 0,0 0-1 0 0,-1 0 1 0 0,1 0 0 0 0,-1 1-1 0 0,0-1 1 0 0,0 0 0 0 0,0 1-1 0 0,-1-1 1 0 0,1 2-13 0 0,-2-3 4 0 0,1 0 1 0 0,-1 0 0 0 0,0 0-1 0 0,0 0 1 0 0,0-1-1 0 0,0 1 1 0 0,0 0 0 0 0,-1-1-1 0 0,1 1 1 0 0,-1 0-1 0 0,0-1 1 0 0,0 0 0 0 0,0 1-1 0 0,0-1 1 0 0,0 0-1 0 0,0 0 1 0 0,-1 0 0 0 0,1 0-1 0 0,-1-1 1 0 0,0 1-5 0 0,-6 4 0 0 0,0 0 0 0 0,-1-1 1 0 0,0-1-1 0 0,1 1 0 0 0,-3-1 0 0 0,-17 5 0 0 0,0-1 1 0 0,-1-1-1 0 0,0-2 0 0 0,-26 1 0 0 0,-9 1 0 0 0,26-2 0 0 0,-34-1 0 0 0,35-5-2186 0 0,36 0-8635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9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366 44 8640 0 0,'-4'-3'281'0'0,"1"1"0"0"0,-1 0 0 0 0,1 0 1 0 0,-1 0-1 0 0,0 0 0 0 0,0 1 0 0 0,0-1 1 0 0,0 1-1 0 0,0 0 0 0 0,0 0 0 0 0,-1 1 0 0 0,1-1 1 0 0,0 1-1 0 0,-4 0-281 0 0,-10-15 879 0 0,13 13-853 0 0,0 1 0 0 0,0-1 0 0 0,0 1 1 0 0,0 0-1 0 0,0 0 0 0 0,0 1 1 0 0,0-1-1 0 0,0 1 0 0 0,0 0 1 0 0,0 1-1 0 0,0-1 0 0 0,0 1 0 0 0,0 0 1 0 0,0 0-1 0 0,0 1 0 0 0,0-1 1 0 0,0 1-1 0 0,0 0 0 0 0,-1 1-26 0 0,-5 4 3 0 0,-1-1-1 0 0,2 1 1 0 0,-1 1-1 0 0,1 0 1 0 0,0 0-1 0 0,1 1 1 0 0,-1 1-3 0 0,4-3 8 0 0,0 1-1 0 0,0-1 1 0 0,1 1 0 0 0,0 0 0 0 0,1 0 0 0 0,0 1-1 0 0,-3 7-7 0 0,-19 66 73 0 0,13-37-31 0 0,7-17-18 0 0,1 0 0 0 0,2 1 0 0 0,0-1 0 0 0,2 0 0 0 0,1 1 0 0 0,2 10-24 0 0,-2-32 6 0 0,1 0-1 0 0,0-1 1 0 0,0 1 0 0 0,0 0-1 0 0,1-1 1 0 0,0 1-1 0 0,0-1 1 0 0,1 0-1 0 0,0 1 1 0 0,0-1 0 0 0,0 0-1 0 0,1-1 1 0 0,0 1-1 0 0,0-1 1 0 0,0 1 0 0 0,1-1-1 0 0,0-1 1 0 0,0 1-1 0 0,0-1 1 0 0,0 1-1 0 0,1-1 1 0 0,0-1 0 0 0,-1 1-1 0 0,1-1 1 0 0,1 0-1 0 0,-1-1 1 0 0,4 2-6 0 0,18 2 63 0 0,0-1 0 0 0,1-2 0 0 0,-1-1-1 0 0,1-1 1 0 0,0-1 0 0 0,22-3-63 0 0,-28 1 10 0 0,-18 2-274 0 0,0-1 0 0 0,0 0 0 0 0,0 0 0 0 0,0 0 0 0 0,0-1 0 0 0,0 0 0 0 0,0 0 264 0 0,-1 0-9272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9.3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7632 0 0,'0'-1'37'0'0,"1"1"0"0"0,-1-1 1 0 0,1 0-1 0 0,-1 1 0 0 0,1-1 0 0 0,0 0 1 0 0,-1 1-1 0 0,1-1 0 0 0,-1 1 0 0 0,1-1 1 0 0,0 1-1 0 0,0-1 0 0 0,-1 1 0 0 0,1 0 1 0 0,0-1-1 0 0,0 1 0 0 0,-1 0 0 0 0,1 0 1 0 0,1-1-38 0 0,21-6 1002 0 0,-18 6-895 0 0,-4 1-59 0 0,0-1-1 0 0,0 1 1 0 0,0 0-1 0 0,0 0 1 0 0,0-1-1 0 0,0 1 1 0 0,0 0 0 0 0,0 0-1 0 0,1 0 1 0 0,-1 0-1 0 0,0 1 1 0 0,0-1-1 0 0,0 0 1 0 0,0 0 0 0 0,0 1-1 0 0,0-1 1 0 0,0 0-1 0 0,0 1 1 0 0,0-1-1 0 0,0 1 1 0 0,0 0-1 0 0,0-1 1 0 0,0 1 0 0 0,0 0-1 0 0,0-1 1 0 0,-1 1-1 0 0,1 0 1 0 0,0 0-1 0 0,0 0 1 0 0,-1 0 0 0 0,1 0-1 0 0,-1-1 1 0 0,1 1-1 0 0,-1 0 1 0 0,1 1-1 0 0,-1-1 1 0 0,1 0 0 0 0,-1 0-1 0 0,0 0 1 0 0,0 0-1 0 0,0 0-47 0 0,2 8 127 0 0,-1-1 1 0 0,0 1-1 0 0,0-1 0 0 0,-1 1 0 0 0,-1 3-127 0 0,1-11 9 0 0,-4 106 397 0 0,0 155 570 0 0,5-256-957 0 0,0 0-1 0 0,0-1 0 0 0,1 1 1 0 0,0 0-1 0 0,0-1 0 0 0,0 1 1 0 0,2 4-19 0 0,10 27 141 0 0,-14-34-123 0 0,1-1 1 0 0,0 1-1 0 0,0-1 1 0 0,0 0 0 0 0,0 1-1 0 0,0-1 1 0 0,1 0 0 0 0,-1 0-1 0 0,0 0 1 0 0,1 0-1 0 0,0 0 1 0 0,-1 0 0 0 0,1 0-1 0 0,2 0-18 0 0,10 14 36 0 0,-13-14-27 0 0,1-1 0 0 0,-1 1 0 0 0,1 0 0 0 0,0-1 0 0 0,0 1 0 0 0,-1-1 0 0 0,1 0 1 0 0,0 1-1 0 0,0-1 0 0 0,0 0 0 0 0,1 0 0 0 0,-1 0 0 0 0,0-1 0 0 0,0 1 1 0 0,0 0-1 0 0,1-1-9 0 0,3 1 11 0 0,0 0-1 0 0,-1-1 1 0 0,1 0 0 0 0,0 0 0 0 0,0 0 0 0 0,4-1-11 0 0,9-3 13 0 0,0 0 0 0 0,0-1 0 0 0,10-5-13 0 0,-25 8 10 0 0,0 1 7 0 0,0 0 0 0 0,0 0 0 0 0,0-1 0 0 0,0 0 0 0 0,-1 0 0 0 0,1 0 0 0 0,-1 0 0 0 0,1 0 0 0 0,-1-1 0 0 0,0 1 1 0 0,2-3-18 0 0,-2 3 67 0 0,0-1 1 0 0,0 1 0 0 0,0-1-1 0 0,1 1 1 0 0,-1 0 0 0 0,1 0-1 0 0,-1 1 1 0 0,1-1 0 0 0,1 1-68 0 0,-3 0-69 0 0,0 1-1 0 0,1-1 1 0 0,-1 0 0 0 0,0 0 0 0 0,1 0 0 0 0,-1 0-1 0 0,0-1 1 0 0,0 1 0 0 0,0 0 0 0 0,0-1-1 0 0,0 1 1 0 0,0-1 0 0 0,0 0 0 0 0,-1 0 0 0 0,1 0-1 0 0,-1 0 1 0 0,1 0 0 0 0,-1 0 0 0 0,0 0 0 0 0,0 0-1 0 0,0 0 1 0 0,0-1 0 0 0,1-1 69 0 0,-2 2-9617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2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1 231 6328 0 0,'0'0'32'0'0,"0"0"0"0"0,0-1 1 0 0,0 1-1 0 0,0-1 1 0 0,0 1-1 0 0,0-1 0 0 0,0 1 1 0 0,0 0-1 0 0,0-1 0 0 0,0 1 1 0 0,0-1-1 0 0,0 1 0 0 0,0 0 1 0 0,0-1-1 0 0,0 1 0 0 0,0-1 1 0 0,0 1-1 0 0,0 0 0 0 0,1-1 1 0 0,-1 1-1 0 0,0 0 0 0 0,0-1 1 0 0,0 1-1 0 0,1 0 0 0 0,-1-1 1 0 0,0 1-1 0 0,1 0 0 0 0,-1-1 1 0 0,0 1-1 0 0,1 0 0 0 0,-1 0 1 0 0,0-1-1 0 0,1 1 0 0 0,-1 0 1 0 0,0 0-1 0 0,1 0 0 0 0,-1-1 1 0 0,0 1-1 0 0,1 0 0 0 0,-1 0 1 0 0,1 0-1 0 0,-1 0 0 0 0,1 0-32 0 0,0 0 64 0 0,0 0 0 0 0,0-1 0 0 0,0 1-1 0 0,0 0 1 0 0,-1 0 0 0 0,1-1-1 0 0,0 1 1 0 0,0-1 0 0 0,0 1-1 0 0,0-1 1 0 0,0 1 0 0 0,-1-1 0 0 0,1 0-1 0 0,0 1 1 0 0,0-1 0 0 0,-1 0-1 0 0,1 1 1 0 0,0-2-64 0 0,13-13 126 0 0,1 0-1 0 0,1 1 1 0 0,0 0 0 0 0,1 1 0 0 0,0 1-1 0 0,1 1 1 0 0,11-5-126 0 0,13-6 401 0 0,1 2 1 0 0,2 2-1 0 0,45-12-401 0 0,-82 28 90 0 0,1 1 1 0 0,-1-1-1 0 0,1 2 1 0 0,-1-1-1 0 0,5 1-90 0 0,17-1-1377 0 0,-27 1-5791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2:59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1 612 9040 0 0,'0'0'71'0'0,"1"0"1"0"0,0-1-1 0 0,0 1 1 0 0,-1 0-1 0 0,1 0 1 0 0,0 1-1 0 0,0-1 1 0 0,0 0-1 0 0,-1 0 1 0 0,1 0 0 0 0,0 0-1 0 0,-1 1 1 0 0,1-1-1 0 0,0 0 1 0 0,0 1-1 0 0,-1-1 1 0 0,1 1-1 0 0,-1-1 1 0 0,1 0-1 0 0,0 1 1 0 0,-1 0-1 0 0,1-1 1 0 0,-1 1-1 0 0,1-1-71 0 0,7 7 805 0 0,-8-6-774 0 0,1-1 0 0 0,-1 0 0 0 0,0 0 0 0 0,1 0 0 0 0,-1 0 1 0 0,1 0-1 0 0,-1 0 0 0 0,1 0 0 0 0,-1 0 0 0 0,0 0 0 0 0,1 0 0 0 0,-1 0 0 0 0,1 0 0 0 0,-1 0 0 0 0,1 0 0 0 0,-1 0 1 0 0,0 0-1 0 0,1-1 0 0 0,-1 1 0 0 0,1 0 0 0 0,-1 0 0 0 0,0-1 0 0 0,1 1 0 0 0,-1 0 0 0 0,0 0 0 0 0,1-1 0 0 0,-1 1 1 0 0,0 0-1 0 0,1-1 0 0 0,-1 1 0 0 0,0 0 0 0 0,0-1 0 0 0,1 1 0 0 0,-1 0 0 0 0,0-1 0 0 0,0 1 0 0 0,0-1 0 0 0,0 1-31 0 0,9-19 223 0 0,-8 15-110 0 0,17-40 405 0 0,-3 0-1 0 0,7-33-517 0 0,4-14 341 0 0,-9 36-141 0 0,-8 24 78 0 0,1 0 1 0 0,1 2-1 0 0,9-17-278 0 0,-15 35 44 0 0,1-1 0 0 0,0 1 0 0 0,1 1 0 0 0,0-1 0 0 0,1 1 0 0 0,0 0 0 0 0,1 1 0 0 0,7-7-44 0 0,3-2 168 0 0,-17 15-131 0 0,1 1-1 0 0,-1 0 0 0 0,0-1 1 0 0,1 1-1 0 0,-1 0 0 0 0,1 0 1 0 0,0 0-1 0 0,-1 0 0 0 0,1 1 1 0 0,0-1-1 0 0,0 1 0 0 0,0 0 1 0 0,1 0-1 0 0,-1 0 0 0 0,0 0 1 0 0,0 0-1 0 0,0 1 1 0 0,2-1-38 0 0,-3 2 19 0 0,1 0 0 0 0,-1-1-1 0 0,0 1 1 0 0,1 0 0 0 0,-1 0-1 0 0,0 0 1 0 0,0 1 0 0 0,0-1-1 0 0,0 0 1 0 0,0 1 0 0 0,0-1-1 0 0,0 1 1 0 0,0 0 0 0 0,0 0-1 0 0,-1 0 1 0 0,1 0-1 0 0,-1 0-17 0 0,5 5 73 0 0,-1 0 0 0 0,-1 0 0 0 0,1 0 0 0 0,0 4-73 0 0,21 48-164 0 0,-3 2 0 0 0,7 33 164 0 0,-24-71-55 0 0,-4-13 28 0 0,1-1-1 0 0,0 1 1 0 0,1-1 0 0 0,-1 0 0 0 0,2 0 0 0 0,-1-1-1 0 0,1 1 1 0 0,3 2 27 0 0,34 61-476 0 0,-34-62 413 0 0,-1 1-1 0 0,0 0 1 0 0,-1 0-1 0 0,3 8 64 0 0,-2-5-22 0 0,7 3-66 0 0,-12-15 95 0 0,-1-1 1 0 0,1 1 0 0 0,0-1-1 0 0,-1 1 1 0 0,0 0 0 0 0,1 0-1 0 0,-1-1 1 0 0,0 1 0 0 0,0 0-1 0 0,0 0 1 0 0,0 0 0 0 0,0 0-1 0 0,-1 1 1 0 0,1-1 0 0 0,0 0-8 0 0,-1-1 92 0 0,0-1 55 0 0,0 0 13 0 0,0 0-1 0 0,0 0-11 0 0,0 0-45 0 0,0 0-2124 0 0,0 0-8488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0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1 215 9440 0 0,'14'-3'102'0'0,"-12"3"-64"0"0,-1 0 0 0 0,0-1 0 0 0,1 1 0 0 0,-1 0 0 0 0,0 0 0 0 0,1-1 0 0 0,-1 1 0 0 0,0 0 0 0 0,1 0 0 0 0,-1 1 0 0 0,0-1 0 0 0,2 0-38 0 0,-1 1 138 0 0,1-1-1 0 0,-1 0 0 0 0,1 0 0 0 0,0 0 0 0 0,-1 0 0 0 0,1-1 1 0 0,-1 1-1 0 0,1 0 0 0 0,0-1 0 0 0,-1 0 0 0 0,1 0 1 0 0,-1 0-1 0 0,2 0-137 0 0,36-20 156 0 0,-17 8-24 0 0,14-3-108 0 0,36-9-24 0 0,-36 13-87 0 0,0-1 0 0 0,6-6 87 0 0,102-51-1830 0 0,-103 54-5388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0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59 6128 0 0,'-1'-11'1736'0'0,"0"8"-1605"0"0,0 1-1 0 0,0 0 1 0 0,0-1 0 0 0,-1 1 0 0 0,1 0-1 0 0,-1 0 1 0 0,1 0 0 0 0,-1 0 0 0 0,0 0-1 0 0,0 0 1 0 0,0 1 0 0 0,1-1 0 0 0,-2 0 0 0 0,1 1-1 0 0,0 0 1 0 0,0-1 0 0 0,0 1 0 0 0,-1 0-1 0 0,1 0 1 0 0,-1 0 0 0 0,1 1 0 0 0,0-1 0 0 0,-1 1-1 0 0,-1-1-130 0 0,-9-1 154 0 0,0 0 0 0 0,-1 1-1 0 0,1 0 1 0 0,-4 1-154 0 0,-8-1 135 0 0,18 0-62 0 0,-1 1-1 0 0,0-1 0 0 0,0 2 1 0 0,0-1-1 0 0,0 1 1 0 0,1 0-1 0 0,-1 0 1 0 0,0 1-1 0 0,1 0 1 0 0,-1 1-1 0 0,-4 1-72 0 0,12-3 8 0 0,-33 21 443 0 0,32-20-409 0 0,-1-1 0 0 0,1 1 0 0 0,-1 0 0 0 0,1-1 0 0 0,0 1 0 0 0,0 0 0 0 0,0 0 0 0 0,0 0 0 0 0,0 0 0 0 0,0 0 0 0 0,0 0 0 0 0,1 0 0 0 0,-1 0 0 0 0,1 0 0 0 0,-1 0 0 0 0,1 0 0 0 0,0 2-42 0 0,-1 12 140 0 0,1-13-122 0 0,-1 0-1 0 0,1 0 1 0 0,0 0 0 0 0,0 0 0 0 0,0 0-1 0 0,1 0 1 0 0,-1 0 0 0 0,1 0 0 0 0,0 0-1 0 0,-1 0 1 0 0,1 0 0 0 0,1 0 0 0 0,-1-1-1 0 0,0 1 1 0 0,1 0 0 0 0,-1-1 0 0 0,3 3-18 0 0,6 9 58 0 0,2 0 1 0 0,0 0 0 0 0,0-2-1 0 0,1 1 1 0 0,1-2 0 0 0,0 0-1 0 0,12 7-58 0 0,10 7 27 0 0,-1 1-1 0 0,-1 2 1 0 0,-2 1-1 0 0,-1 2 1 0 0,10 14-27 0 0,-28-31 3 0 0,5 1 1 0 0,-16-14-4 0 0,0 0 0 0 0,0 1 1 0 0,0-1-1 0 0,0 1 0 0 0,0-1 1 0 0,0 1-1 0 0,-1-1 0 0 0,1 1 1 0 0,-1 0-1 0 0,1 0 0 0 0,-1 0 1 0 0,0 0-1 0 0,1 0 0 0 0,-1 0 1 0 0,0 0-1 0 0,0 0 0 0 0,-1 0 1 0 0,1 1-1 0 0,0-1 1 0 0,-1 0-1 0 0,1 2 0 0 0,-1-3 0 0 0,0 3 7 0 0,1 0 0 0 0,-1 0 0 0 0,0 0 0 0 0,0 0 0 0 0,-1 0 0 0 0,1 0 0 0 0,-1 0 0 0 0,0 0 0 0 0,0 0 0 0 0,0-1 1 0 0,0 1-1 0 0,-1 0 0 0 0,1 0 0 0 0,-1-1 0 0 0,0 1 0 0 0,0-1 0 0 0,-1 1 0 0 0,1-1 0 0 0,-1 0 0 0 0,0 1-7 0 0,-1 0 14 0 0,0-1-1 0 0,0 1 1 0 0,0-1 0 0 0,0 0-1 0 0,-1 0 1 0 0,1 0-1 0 0,-1 0 1 0 0,0-1 0 0 0,1 0-1 0 0,-5 2-13 0 0,-23 9 50 0 0,26-10-40 0 0,0 0 0 0 0,0-1 0 0 0,0 0 0 0 0,0 0 0 0 0,0 0 0 0 0,0 0 0 0 0,-1-1 0 0 0,1 0 0 0 0,-3-1-10 0 0,-9 1 11 0 0,9-1 5 0 0,0 1-1 0 0,-1-2 0 0 0,1 1 1 0 0,0-1-1 0 0,0-1 0 0 0,-1 1 1 0 0,-6-3-16 0 0,15 3-49 0 0,0 0 0 0 0,0 1 0 0 0,-1-1 1 0 0,1 0-1 0 0,0 0 0 0 0,0 0 0 0 0,0 0 0 0 0,0 0 1 0 0,0 0-1 0 0,0 0 0 0 0,0 0 0 0 0,0 0 0 0 0,0-1 1 0 0,1 1-1 0 0,-1 0 0 0 0,0 0 0 0 0,1-1 0 0 0,-1 1 1 0 0,1-1-1 0 0,-1 1 0 0 0,1 0 0 0 0,0-1 0 0 0,0 1 1 0 0,-1-1-1 0 0,1 1 0 0 0,0-1 0 0 0,0 1 0 0 0,1 0 0 0 0,-1-1 1 0 0,0 1-1 0 0,0-1 0 0 0,1 1 0 0 0,-1-1 0 0 0,1 1 1 0 0,-1 0-1 0 0,1-1 0 0 0,-1 1 0 0 0,2-1 49 0 0,-1-1-9578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0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411 7 8336 0 0,'13'-2'867'0'0,"-22"7"916"0"0,8-5-1753 0 0,0 0-1 0 0,1 1 1 0 0,-1-1-1 0 0,0 0 1 0 0,0 0-1 0 0,1 0 1 0 0,-1 0-1 0 0,0 0 1 0 0,1 0-1 0 0,-1 0 0 0 0,0-1 1 0 0,0 1-1 0 0,1 0 1 0 0,-1 0-1 0 0,0-1 1 0 0,1 1-1 0 0,-1 0 1 0 0,0-1-1 0 0,1 1 1 0 0,-1 0-1 0 0,1-1 1 0 0,-1 1-30 0 0,-11-5 238 0 0,4 4-202 0 0,0 1 1 0 0,0 0-1 0 0,0 1 1 0 0,0-1-1 0 0,0 2 0 0 0,0-1 1 0 0,-5 3-37 0 0,-55 17 384 0 0,67-20-363 0 0,-1 0 1 0 0,1 0-1 0 0,0-1 0 0 0,-1 1 1 0 0,1 0-1 0 0,0 0 1 0 0,0 0-1 0 0,0 1 1 0 0,0-1-1 0 0,0 0 1 0 0,0 0-1 0 0,0 1 1 0 0,1-1-1 0 0,-1 0 1 0 0,0 1-22 0 0,-11 12 150 0 0,12-13-139 0 0,-1 0 0 0 0,0-1-1 0 0,0 1 1 0 0,0 0 0 0 0,1 0 0 0 0,-1 0 0 0 0,1 0 0 0 0,-1 0 0 0 0,1 0 0 0 0,-1 1 0 0 0,1-1 0 0 0,-1 0 0 0 0,1 0 0 0 0,0 0 0 0 0,0 0 0 0 0,-1 1 0 0 0,1-1 0 0 0,0 1-11 0 0,1 28 153 0 0,0-20-79 0 0,0 0-36 0 0,0 0 1 0 0,1-1-1 0 0,1 1 1 0 0,0-1 0 0 0,0 1-1 0 0,0-1 1 0 0,1 0-1 0 0,2 1-38 0 0,41 71 384 0 0,-45-79-371 0 0,7 11 55 0 0,1-1 0 0 0,0 0 0 0 0,1-1 0 0 0,0-1 1 0 0,1 1-1 0 0,5 2-68 0 0,0 0 198 0 0,-1 1 0 0 0,14 16-198 0 0,18 18 281 0 0,-37-39-259 0 0,0 1-1 0 0,0 1 1 0 0,-1 0 0 0 0,-1 1 0 0 0,8 11-22 0 0,-16-22 1 0 0,0 1 0 0 0,-1-1 0 0 0,1 0 0 0 0,-1 1 0 0 0,0-1 1 0 0,1 0-1 0 0,-1 1 0 0 0,0-1 0 0 0,0 1 0 0 0,0-1 1 0 0,0 1-1 0 0,0-1 0 0 0,0 0 0 0 0,0 1 0 0 0,0-1 1 0 0,-1 1-1 0 0,1-1 0 0 0,-1 0 0 0 0,1 1 0 0 0,-1-1 1 0 0,1 0-1 0 0,-1 1 0 0 0,0-1 0 0 0,1 0 0 0 0,-1 0 1 0 0,0 0-1 0 0,0 1 0 0 0,0-1 0 0 0,0 0 0 0 0,0 0 0 0 0,0-1 1 0 0,0 1-1 0 0,-1 0-1 0 0,-2 3 3 0 0,-1-1 1 0 0,0 1 0 0 0,0-1-1 0 0,0-1 1 0 0,0 1-1 0 0,0-1 1 0 0,-1 0 0 0 0,-1 1-4 0 0,-37 12 15 0 0,28-9-5 0 0,0 0-1 0 0,0-1 1 0 0,-1-1 0 0 0,1-1 0 0 0,-12 1-10 0 0,6-3 10 0 0,-14 2 114 0 0,-25 4-124 0 0,40-4 69 0 0,1-1-1 0 0,-1-1 0 0 0,0-1 1 0 0,0 0-1 0 0,1-2 0 0 0,-1 0 1 0 0,0-2-1 0 0,-2-1-68 0 0,20 4-180 0 0,1 0 0 0 0,-1 0 0 0 0,1 0 0 0 0,-1 0 0 0 0,1-1 0 0 0,0 1 0 0 0,0-1 0 0 0,0 0 0 0 0,-1 0 0 0 0,2 0 0 0 0,-2-1 180 0 0,2 2-10109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1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5920 0 0,'1'32'1497'0'0,"3"1"1"0"0,1 4-1498 0 0,3 26 1701 0 0,-3 40-148 0 0,-5 63-1553 0 0,-1-140 151 0 0,1-4 11 0 0,-1 0 0 0 0,-1 0 0 0 0,-2 5-162 0 0,1-8 116 0 0,2 1 0 0 0,0-1 0 0 0,1 1 1 0 0,1 5-117 0 0,0 14 425 0 0,-1-39-422 0 0,0 1 0 0 0,1-1 0 0 0,-1 0 1 0 0,0 0-1 0 0,0 0 0 0 0,0 0 0 0 0,1 1 1 0 0,-1-1-1 0 0,0 0 0 0 0,0 0 0 0 0,1 0 0 0 0,-1 0 1 0 0,0 0-1 0 0,1 0 0 0 0,-1 0 0 0 0,0 0 1 0 0,0 0-1 0 0,1 0 0 0 0,-1 0 0 0 0,0 0 1 0 0,0 0-1 0 0,1 0 0 0 0,-1 0 0 0 0,0 0 1 0 0,1 0-1 0 0,-1 0 0 0 0,0 0 0 0 0,0 0 1 0 0,1-1-1 0 0,-1 1 0 0 0,0 0 0 0 0,0 0 1 0 0,1 0-1 0 0,-1 0 0 0 0,0 0 0 0 0,0-1 0 0 0,0 1 1 0 0,1 0-4 0 0,9-6 147 0 0,2-5-1867 0 0,-11 10-7030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1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7528 0 0,'1'8'104'0'0,"0"0"0"0"0,0 0 0 0 0,1 0 0 0 0,0 0 0 0 0,1 0 0 0 0,3 6-104 0 0,3 14 384 0 0,1 6 175 0 0,-1 1 1 0 0,-2 0 0 0 0,-1 0 0 0 0,-2 0-1 0 0,-1 12-559 0 0,-3-29 141 0 0,0 0 0 0 0,2 0 1 0 0,0 0-1 0 0,1 0 0 0 0,4 15-141 0 0,-6-29 54 0 0,0 0 1 0 0,0 1-1 0 0,-1-1 0 0 0,1 0 1 0 0,-1 1-1 0 0,0 1-54 0 0,-1-3 34 0 0,1 0 0 0 0,0 0 0 0 0,0 0 0 0 0,1 0 0 0 0,-1 0 0 0 0,0-1 0 0 0,1 1 0 0 0,0 0 0 0 0,0 0 0 0 0,0-1 0 0 0,0 1 0 0 0,0 0 0 0 0,2 2-34 0 0,-3-5 17 0 0,0 1 1 0 0,1 0 0 0 0,-1 0 0 0 0,0 0 0 0 0,0-1-1 0 0,0 1 1 0 0,0 0 0 0 0,0 0 0 0 0,0 0 0 0 0,0 0-1 0 0,0-1 1 0 0,0 1 0 0 0,0 0 0 0 0,0 0 0 0 0,0 0-1 0 0,-1-1 1 0 0,1 1 0 0 0,0 0 0 0 0,0 0 0 0 0,-1 0-1 0 0,1-1 1 0 0,-1 2-18 0 0,-3 11 329 0 0,4-12-249 0 0,0-1 1 0 0,0 0-1733 0 0,0 0-6953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2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0 272 8432 0 0,'6'0'95'0'0,"-1"-1"1"0"0,0 1 0 0 0,1-1 0 0 0,-1-1-1 0 0,0 1 1 0 0,0-1 0 0 0,0 0 0 0 0,0 0-1 0 0,0 0 1 0 0,3-2-96 0 0,46-34 1531 0 0,-29 20-1186 0 0,-24 17-333 0 0,58-41 1171 0 0,52-27-1183 0 0,-73 48 141 0 0,36-13-141 0 0,-60 29 7 0 0,-1 0-1 0 0,1 1 1 0 0,0 0 0 0 0,0 2-1 0 0,0-1 1 0 0,1 2 0 0 0,7-1-7 0 0,60-3-1676 0 0,-60 4-6168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2.4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23 567 6224 0 0,'-10'28'864'0'0,"8"-20"-318"0"0,2-8-531 0 0,0 0 0 0 0,0 0 1 0 0,0 0-1 0 0,0 1 0 0 0,0-1 1 0 0,0 0-1 0 0,0 0 0 0 0,0 0 0 0 0,0 0 1 0 0,0 0-1 0 0,0 0 0 0 0,0 1 0 0 0,0-1 1 0 0,0 0-1 0 0,0 0 0 0 0,0 0 1 0 0,0 0-1 0 0,0 0 0 0 0,0 0 0 0 0,0 1 1 0 0,0-1-1 0 0,0 0 0 0 0,0 0 0 0 0,1 0 1 0 0,-1 0-1 0 0,0 0 0 0 0,0 0 1 0 0,0 0-1 0 0,0 1 0 0 0,0-1 0 0 0,0 0 1 0 0,0 0-1 0 0,0 0 0 0 0,0 0 0 0 0,1 0 1 0 0,-1 0-1 0 0,0 0 0 0 0,0 0 1 0 0,0 0-1 0 0,0 0 0 0 0,0 0 0 0 0,0 0 1 0 0,0 0-1 0 0,1 0 0 0 0,-1 0 0 0 0,0 0 1 0 0,0 0-1 0 0,0 0 0 0 0,0 0 1 0 0,0 0-1 0 0,1 0 0 0 0,-1 0 0 0 0,0 0 1 0 0,0 0-1 0 0,0 0 0 0 0,0 0 0 0 0,0 0 1 0 0,0 0-1 0 0,0 0 0 0 0,1 0 1 0 0,-1 0-1 0 0,0 0 0 0 0,0 0 0 0 0,0 0 1 0 0,0 0-1 0 0,0-1 0 0 0,0 1 0 0 0,0 0 1 0 0,0 0-16 0 0,1 0 252 0 0,-1 0 17 0 0,0 0 8 0 0,0 0-2 0 0,0 0-20 0 0,0 0-94 0 0,0 0-20 0 0,2-41 321 0 0,2 1-1 0 0,2 0 1 0 0,1 0-1 0 0,3-3-461 0 0,9-50 418 0 0,-14 70-239 0 0,2 1-1 0 0,0 1 1 0 0,4-10-179 0 0,11-31 356 0 0,-19 53-306 0 0,-2 3 3 0 0,0 0 0 0 0,1 0-1 0 0,0 0 1 0 0,0 0 0 0 0,0 1-1 0 0,1-1 1 0 0,0 1 0 0 0,0 0-1 0 0,0-1 1 0 0,0 2 0 0 0,1-1-1 0 0,0 0 1 0 0,3-2-53 0 0,23-25 464 0 0,-28 29-407 0 0,0 1 0 0 0,1 0 0 0 0,-1 0 0 0 0,1 0 0 0 0,-1 0 0 0 0,1 0 0 0 0,0 1 0 0 0,0-1 0 0 0,-1 1 0 0 0,2-1-57 0 0,8-4 261 0 0,-10 5-233 0 0,-1 1 1 0 0,0-1-1 0 0,1 1 1 0 0,-1 0-1 0 0,0-1 1 0 0,1 1-1 0 0,-1 0 1 0 0,0 0-1 0 0,1 0 1 0 0,-1 0-1 0 0,0 0 1 0 0,1 0-1 0 0,-1 0 1 0 0,1 0-1 0 0,-1 0 1 0 0,0 1-1 0 0,1-1 1 0 0,-1 1-1 0 0,0-1 1 0 0,0 1-1 0 0,1-1 1 0 0,-1 1-1 0 0,0 0 1 0 0,0 0-1 0 0,0 0 1 0 0,0-1-1 0 0,0 1 1 0 0,0 0-1 0 0,0 0 1 0 0,1 1-29 0 0,3 3 54 0 0,-1 1 1 0 0,1-1-1 0 0,-1 1 1 0 0,0 0-1 0 0,0 2-54 0 0,1 1 34 0 0,-1 0-1 0 0,0 1 0 0 0,-1 0 0 0 0,0 0 0 0 0,0 2-33 0 0,5 17 60 0 0,31 95 194 0 0,-31-99-241 0 0,-1 0-1 0 0,0 3-12 0 0,-2-6-3 0 0,1-1 0 0 0,1 1-1 0 0,2 4 4 0 0,47 116-197 0 0,-40-99 189 0 0,-13-37-166 0 0,2 9 570 0 0,-3-13-934 0 0,-1-8-1254 0 0,-1 6-8797 0 0</inkml:trace>
  <inkml:trace contextRef="#ctx0" brushRef="#br0" timeOffset="1">1 328 9848 0 0,'0'0'472'0'0,"0"0"1"0"0,16 8 708 0 0,-14-7-1153 0 0,0-1 1 0 0,0 1-1 0 0,0-1 0 0 0,0 1 0 0 0,0-1 0 0 0,0 0 0 0 0,0 0 0 0 0,1 0 0 0 0,-1 0 0 0 0,0 0 1 0 0,0 0-1 0 0,0-1 0 0 0,0 1 0 0 0,0-1 0 0 0,0 1 0 0 0,0-1 0 0 0,0 0 0 0 0,0 0 0 0 0,0 0 1 0 0,0 0-29 0 0,9-4 52 0 0,150-40 116 0 0,-3 2-77 0 0,-137 36-8 0 0,105-30-1793 0 0,-78 26-6311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2.8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403 5 8744 0 0,'0'0'464'0'0,"-25"0"3728"0"0,-17-2-3554 0 0,25 0-489 0 0,1 1 0 0 0,-1 1 0 0 0,-11 2-149 0 0,11 0 29 0 0,-4 0 11 0 0,-1 2 0 0 0,1 0 0 0 0,0 1 0 0 0,-6 3-40 0 0,25-7 9 0 0,0-1 5 0 0,1 0 1 0 0,0 1-1 0 0,0-1 1 0 0,0 0-1 0 0,0 1 0 0 0,0-1 1 0 0,0 0-1 0 0,-1 1 1 0 0,1 0-1 0 0,0-1 0 0 0,0 1 1 0 0,0-1-1 0 0,0 1 1 0 0,1 0-1 0 0,-1 0 0 0 0,0 0 1 0 0,0-1-1 0 0,0 1 1 0 0,1 0-1 0 0,-1 0 0 0 0,0 0 1 0 0,1 0-1 0 0,-1 0 1 0 0,1 0-1 0 0,-1 1 0 0 0,1-1 1 0 0,0 0-1 0 0,-1 0 1 0 0,1 0-1 0 0,0 0 0 0 0,0 0 1 0 0,0 1-1 0 0,-1-1-14 0 0,2 5 14 0 0,-1 0-1 0 0,1-1 0 0 0,0 1 1 0 0,0 0-1 0 0,1-1 1 0 0,-1 1-1 0 0,1-1 0 0 0,1 1 1 0 0,-1-1-1 0 0,1 0 1 0 0,0 0-1 0 0,0 0 0 0 0,1 0-13 0 0,8 11 55 0 0,1-1-1 0 0,0-1 1 0 0,4 3-55 0 0,9 9 24 0 0,14 14-19 0 0,-20-20 4 0 0,0-1 1 0 0,-2 2-1 0 0,6 9-9 0 0,-5-5 22 0 0,-14-20-5 0 0,0 1 0 0 0,0 0 0 0 0,-1 1 1 0 0,0-1-1 0 0,0 1 0 0 0,0-1 1 0 0,1 7-18 0 0,9 17 89 0 0,-10-23-62 0 0,-1-1 0 0 0,0 1-1 0 0,0 0 1 0 0,-1 1 0 0 0,1-1 0 0 0,0 6-27 0 0,-3-10 11 0 0,0-1 0 0 0,0 0 1 0 0,0 0-1 0 0,0 0 0 0 0,0 0 1 0 0,-1 1-1 0 0,1-1 0 0 0,-1 0 0 0 0,1 0 1 0 0,-1 0-1 0 0,0 0 0 0 0,0 0 1 0 0,0 0-1 0 0,0 0 0 0 0,0 0 1 0 0,0 0-1 0 0,0-1 0 0 0,-1 1 0 0 0,1 0 1 0 0,-1-1-1 0 0,1 1 0 0 0,-1-1 1 0 0,0 0-1 0 0,1 1 0 0 0,-1-1 0 0 0,-1 0-10 0 0,-17 14 92 0 0,16-11-63 0 0,-1-1 0 0 0,0 1 1 0 0,0-1-1 0 0,0 0 0 0 0,0 0 1 0 0,-1-1-1 0 0,1 1 0 0 0,-1-1 1 0 0,1 0-1 0 0,-1-1 0 0 0,0 1 1 0 0,-4 0-31 0 0,-22-1 229 0 0,0-1 0 0 0,1-2 1 0 0,-12-2-230 0 0,20 1 120 0 0,0-2 0 0 0,0 0 0 0 0,1-2 0 0 0,-5-2-120 0 0,-17-11-2155 0 0,42 19-9067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3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6928 0 0,'0'0'38'0'0,"1"0"0"0"0,0 0 0 0 0,-1 0 0 0 0,1 0 0 0 0,-1 0 0 0 0,1 0 0 0 0,0 1 1 0 0,-1-1-1 0 0,1 0 0 0 0,-1 1 0 0 0,1-1 0 0 0,0 0 0 0 0,-1 1 0 0 0,1-1 0 0 0,-1 0 0 0 0,1 1 0 0 0,-1-1 0 0 0,1 1 0 0 0,-1-1 1 0 0,0 1-1 0 0,1-1 0 0 0,-1 1 0 0 0,0 0 0 0 0,1-1 0 0 0,-1 1 0 0 0,0-1 0 0 0,0 1-38 0 0,6 21 1787 0 0,-4-11-1176 0 0,8 25-59 0 0,8 33 1123 0 0,9 60-1675 0 0,-22-100 317 0 0,9 25-317 0 0,1 6 132 0 0,-10-41-77 0 0,1-1 1 0 0,1 0-1 0 0,5 9-55 0 0,-1-2 44 0 0,-8-18 17 0 0,0 0 0 0 0,0 0 1 0 0,1 0-1 0 0,0-1 0 0 0,0 1 1 0 0,1-1-1 0 0,0 0 0 0 0,0 0-61 0 0,-5-6 29 0 0,0 1 0 0 0,0-1 0 0 0,0 0 1 0 0,1 0-1 0 0,-1 1 0 0 0,0-1 0 0 0,0 0 0 0 0,0 0 0 0 0,0 1 0 0 0,1-1 0 0 0,-1 0 0 0 0,0 0 0 0 0,0 0 0 0 0,0 1 0 0 0,1-1 1 0 0,-1 0-1 0 0,0 0 0 0 0,0 0 0 0 0,1 0 0 0 0,-1 1 0 0 0,0-1 0 0 0,0 0 0 0 0,1 0 0 0 0,-1 0 0 0 0,0 0 0 0 0,1 0 0 0 0,-1 0 1 0 0,0 0-1 0 0,0 0 0 0 0,1 0 0 0 0,-1 0 0 0 0,0 0 0 0 0,1 0 0 0 0,-1 0 0 0 0,0 0 0 0 0,0 0 0 0 0,1 0 0 0 0,-1 0 0 0 0,0 0 1 0 0,1-1-1 0 0,-1 1 0 0 0,0 0 0 0 0,0 0 0 0 0,1 0 0 0 0,-1 0 0 0 0,0-1 0 0 0,0 1 0 0 0,0 0 0 0 0,1 0 0 0 0,-1 0 0 0 0,0-1 1 0 0,0 1-1 0 0,0 0 0 0 0,0 0 0 0 0,1-1 0 0 0,-1 1-29 0 0,3-23 510 0 0,-1 3-302 0 0,3 2-115 0 0,10-41 668 0 0,5-51-761 0 0,4-56 758 0 0,-21 143-576 0 0,1 0 0 0 0,2 0 0 0 0,0 1 0 0 0,1-1 0 0 0,3-3-182 0 0,-8 21 75 0 0,1-1-1 0 0,-1 1 1 0 0,1 0-1 0 0,0 0 1 0 0,0 0-1 0 0,0 0 1 0 0,1 0-1 0 0,0 0 1 0 0,0 1-1 0 0,0 0 0 0 0,0 0 1 0 0,1 0-1 0 0,3-2-74 0 0,-4 3 41 0 0,1 1-1 0 0,1 0 0 0 0,-1 0 0 0 0,0 0 1 0 0,0 0-1 0 0,1 1 0 0 0,-1 0 0 0 0,1 0 1 0 0,4 0-41 0 0,58 0-352 0 0,-31 1-2141 0 0,-10 0-9728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2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0 396 6328 0 0,'12'8'831'0'0,"-6"-5"616"0"0,6-8-549 0 0,-11 5-537 0 0,-1 0-16 0 0,0 0-83 0 0,0 0-21 0 0,12-17 423 0 0,-17-91 559 0 0,0 32-871 0 0,0 40-213 0 0,3 29-101 0 0,1 0 0 0 0,0 0 0 0 0,1-1 0 0 0,0 1-1 0 0,0 0 1 0 0,0 0-38 0 0,1-37 472 0 0,1 44-433 0 0,-1-1-1 0 0,1 1 0 0 0,0-1 1 0 0,0 1-1 0 0,-1-1 0 0 0,1 1 0 0 0,0 0 1 0 0,0 0-1 0 0,0 0 0 0 0,0 0 1 0 0,0 1-39 0 0,-1-1 198 0 0,1-1-181 0 0,-1 1-1 0 0,1 0 1 0 0,0 0-1 0 0,-1 1 1 0 0,1-1 0 0 0,-1 0-1 0 0,1 0 1 0 0,-1 1-1 0 0,1-1 1 0 0,-1 1-1 0 0,1-1 1 0 0,-1 1-1 0 0,1 0 1 0 0,-1 0 0 0 0,0-1-1 0 0,1 1 1 0 0,-1 0-1 0 0,0 0 1 0 0,0 0-1 0 0,0 1 1 0 0,0-1-1 0 0,0 0 1 0 0,0 0 0 0 0,0 0-1 0 0,0 1 1 0 0,0-1-1 0 0,0 1 1 0 0,0 0-17 0 0,0 0-2 0 0,18 27 122 0 0,0 0 0 0 0,1 7-120 0 0,4-1 50 0 0,-19-27-24 0 0,1-1-1 0 0,-1 0 1 0 0,0 1 0 0 0,0 1-26 0 0,34 58 136 0 0,3-26 32 0 0,-35-31-174 0 0,-5-7-2 0 0,-1 1-1 0 0,2-1 1 0 0,-1 0 0 0 0,0 0-1 0 0,0 0 1 0 0,1-1 0 0 0,0 1-1 0 0,-1 0 1 0 0,1-1 0 0 0,2 2 8 0 0,-1-4 1 0 0,-3 0 8 0 0,-1 0 11 0 0,0 0-2 0 0,0-1-15 0 0,0 0 0 0 0,0 0 0 0 0,0 0 0 0 0,0 1 0 0 0,0-1 0 0 0,0 0 0 0 0,0 0 1 0 0,1 0-1 0 0,-1 0 0 0 0,0 0 0 0 0,1 0 0 0 0,-1 0 0 0 0,1 0 0 0 0,-1 0 1 0 0,1 1-1 0 0,-1-1 0 0 0,1 0 0 0 0,-1 0 0 0 0,1 1 0 0 0,0-1 0 0 0,-1 0 1 0 0,1 1-1 0 0,0-1-3 0 0,0 0 4 0 0,0 1 1 0 0,0-1-1 0 0,0 0 1 0 0,-1 1-1 0 0,1-1 0 0 0,0 0 1 0 0,-1 0-1 0 0,1 0 1 0 0,-1 0-1 0 0,1 1 1 0 0,-1-1-1 0 0,1 0 1 0 0,-1 0-1 0 0,1-1-4 0 0,5-23 42 0 0,-1 1-1 0 0,-1-1 0 0 0,-2-1 1 0 0,0 1-1 0 0,-1 0 0 0 0,-2 0 1 0 0,-1-13-42 0 0,5-43 321 0 0,0 58-65 0 0,-2 20-207 0 0,-1 1 0 0 0,1 0 0 0 0,-1 0 0 0 0,0-1 0 0 0,0 1 0 0 0,0 0-1 0 0,0 0 1 0 0,0-1 0 0 0,0 1 0 0 0,0 0 0 0 0,-1 0 0 0 0,1-1 0 0 0,-1 0-49 0 0,1 2 1 0 0,0 1 0 0 0,-1 0-1 0 0,1 0 1 0 0,0-1 0 0 0,0 1 0 0 0,0 0 0 0 0,0 0 0 0 0,0-1 0 0 0,0 1 0 0 0,0 0 0 0 0,0 0 0 0 0,0-1-1 0 0,0 1 1 0 0,0 0 0 0 0,1 0 0 0 0,-1-1 0 0 0,0 1 0 0 0,0 0 0 0 0,0 0 0 0 0,0-1 0 0 0,0 1-1 0 0,0 0 1 0 0,0 0 0 0 0,1 0 0 0 0,-1-1 0 0 0,0 1 0 0 0,0 0 0 0 0,0 0 0 0 0,1 0 0 0 0,-1-1-1 0 0,0 1 1 0 0,0 0 0 0 0,0 0 0 0 0,1 0 0 0 0,-1 0 0 0 0,0 0 0 0 0,1 0-1 0 0,-1-1 2 0 0,1 1 0 0 0,0-1 0 0 0,-1 1 0 0 0,1-1 0 0 0,0 1 0 0 0,-1-1 1 0 0,1 0-1 0 0,-1 1 0 0 0,1-1 0 0 0,-1 0 0 0 0,1 1 0 0 0,-1-1 0 0 0,1 0 0 0 0,-1 0 0 0 0,0 1 0 0 0,1-1 1 0 0,-1 0-1 0 0,0 0 0 0 0,0 0 0 0 0,0 1 0 0 0,0-1 0 0 0,0 0 0 0 0,0-1-2 0 0,0 2 11 0 0,0-2-2151 0 0,0 2-8665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3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9040 0 0,'2'1'27'0'0,"-1"1"0"0"0,0 0-1 0 0,1-1 1 0 0,-1 1 0 0 0,0 0 0 0 0,0 0 0 0 0,0-1 0 0 0,0 1 0 0 0,-1 0 0 0 0,1 0 0 0 0,-1 0 0 0 0,1 0 0 0 0,-1 0 0 0 0,1 0-1 0 0,-1 0 1 0 0,0 0 0 0 0,0 0 0 0 0,0 0 0 0 0,0 0 0 0 0,0 0 0 0 0,-1 1-27 0 0,1 0 37 0 0,0 0 0 0 0,0 0 1 0 0,0-1-1 0 0,0 1 0 0 0,0 0 0 0 0,1 0 0 0 0,-1-1 1 0 0,1 1-1 0 0,-1 0 0 0 0,2 1-37 0 0,1 5 15 0 0,-1-1 0 0 0,0 1 1 0 0,-1 0-1 0 0,0-1 0 0 0,0 1 0 0 0,-1 0 0 0 0,0 0 1 0 0,-1 0-1 0 0,0-1 0 0 0,-1 9-15 0 0,-2 31 183 0 0,2 27 911 0 0,-5 25-1094 0 0,4-79 195 0 0,2-14-46 0 0,0-1 1 0 0,0 1-1 0 0,1-1 0 0 0,0 1 1 0 0,0-1-1 0 0,1 1 0 0 0,0 0-149 0 0,0 32 1451 0 0,0-39-1434 0 0,1 1 0 0 0,0-1 0 0 0,-1 0 0 0 0,1 0 0 0 0,0 0 0 0 0,0-1 0 0 0,-1 1 0 0 0,1 0 0 0 0,0-1 0 0 0,-1 1 0 0 0,1-1 0 0 0,0 0 0 0 0,-1 1 0 0 0,1-1 0 0 0,-1 0 0 0 0,1 0 0 0 0,-1 0-17 0 0,7-6-1780 0 0,-6 5-7234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4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365 7 10040 0 0,'-21'-7'2928'0'0,"-10"8"-2736"0"0,1 1 0 0 0,0 1 0 0 0,0 2 0 0 0,0 1 0 0 0,0 1 0 0 0,-25 10-192 0 0,49-15 17 0 0,0 0 1 0 0,0 1 0 0 0,0 0-1 0 0,1 0 1 0 0,-1 0-1 0 0,1 0 1 0 0,-1 1 0 0 0,0 1-18 0 0,4-3 6 0 0,0 0 0 0 0,0 1 0 0 0,0-1-1 0 0,0 0 1 0 0,1 1 0 0 0,-1-1 0 0 0,1 0 0 0 0,0 1 0 0 0,-1 0 0 0 0,1-1 0 0 0,0 1 0 0 0,1 0 0 0 0,-1 0 0 0 0,0 0 0 0 0,1-1 0 0 0,0 1 0 0 0,-1 0 0 0 0,1 2-6 0 0,1-1 9 0 0,-1 0 1 0 0,0 0-1 0 0,1-1 1 0 0,0 1-1 0 0,0 0 1 0 0,0-1-1 0 0,1 1 1 0 0,-1 0-1 0 0,1-1 1 0 0,0 0-1 0 0,0 1 1 0 0,0-1-1 0 0,0 0 1 0 0,0 0-1 0 0,1 0 1 0 0,-1 0-1 0 0,1 0 1 0 0,0-1 0 0 0,0 1-1 0 0,0-1 1 0 0,0 0-10 0 0,35 27 127 0 0,1-2 1 0 0,1-1-1 0 0,9 3-127 0 0,-22-14 104 0 0,-1 1 1 0 0,0 1-1 0 0,-2 1 0 0 0,0 2 1 0 0,9 10-105 0 0,-14-5 193 0 0,-18-24-190 0 0,0 0 0 0 0,-1 1-1 0 0,1-1 1 0 0,0 0 0 0 0,0 0 0 0 0,-1 1 0 0 0,1-1 0 0 0,-1 1-1 0 0,1-1 1 0 0,-1 0 0 0 0,0 1 0 0 0,1-1 0 0 0,-1 1 0 0 0,0-1-1 0 0,0 1 1 0 0,0 0-3 0 0,-6 12 7 0 0,5-12-7 0 0,1-1 1 0 0,0 0-1 0 0,-1 0 1 0 0,1 1 0 0 0,-1-1-1 0 0,1 0 1 0 0,-1 0-1 0 0,0 0 1 0 0,0 0-1 0 0,1 0 1 0 0,-1 0 0 0 0,0 0-1 0 0,0 0 1 0 0,0 0-1 0 0,0 0 1 0 0,0 0 0 0 0,0-1-1 0 0,0 1 1 0 0,0 0-1 0 0,0-1 1 0 0,-1 1-1 0 0,-13 5 1 0 0,1 0 0 0 0,-1-1 1 0 0,0-1-1 0 0,0 0 0 0 0,-1-1-1 0 0,-12 4-1 0 0,5-2-2 0 0,0-1 0 0 0,-1-2-1 0 0,1 0 1 0 0,-1-1 0 0 0,1-1 0 0 0,-1-1 0 0 0,-13-3 3 0 0,32 2 7 0 0,-1 1 0 0 0,0-1 0 0 0,1-1 0 0 0,-1 1 0 0 0,1-1 0 0 0,0 0 0 0 0,0 0 0 0 0,0 0 0 0 0,1-1 0 0 0,-1 0 0 0 0,1 0 0 0 0,-1 0 0 0 0,1 0 0 0 0,1-1 0 0 0,-1 1 0 0 0,-1-3-7 0 0,5 5-53 0 0,-1 0 1 0 0,1 0 0 0 0,0-1-1 0 0,0 1 1 0 0,0 0 0 0 0,0 0-1 0 0,0 0 1 0 0,0 0 0 0 0,1 0-1 0 0,-1 0 1 0 0,0 0 0 0 0,1 0-1 0 0,0 0 53 0 0,0-1-1253 0 0,-1-1-8669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4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8936 0 0,'1'1'0'0'0,"-1"0"1"0"0,1 0 0 0 0,0 0 0 0 0,0 0-1 0 0,0 0 1 0 0,0 0 0 0 0,0-1-1 0 0,1 1 1 0 0,-1 0 0 0 0,0-1-1 0 0,0 1 1 0 0,0-1 0 0 0,1 1 0 0 0,-1-1-1 0 0,0 1 1 0 0,0-1 0 0 0,1 0-1 0 0,-1 0 1 0 0,0 0 0 0 0,1 0-1 0 0,0 0 0 0 0,-1 1 35 0 0,-1-1-1 0 0,1 1 0 0 0,-1-1 0 0 0,1 1 0 0 0,-1 0 0 0 0,1-1 0 0 0,-1 1 0 0 0,0-1 0 0 0,1 1 1 0 0,-1 0-1 0 0,0-1 0 0 0,0 1 0 0 0,1 0 0 0 0,-1 0 0 0 0,0-1 0 0 0,0 1 0 0 0,0 0 0 0 0,0-1 1 0 0,0 1-1 0 0,0 0 0 0 0,0 0 0 0 0,0-1 0 0 0,0 1 0 0 0,0 0 0 0 0,0-1 0 0 0,-1 1 0 0 0,1 0-34 0 0,0 2 331 0 0,-2 61 656 0 0,1-17-184 0 0,3 31-803 0 0,-2 39 832 0 0,-1-81-541 0 0,0-29-227 0 0,1 0 1 0 0,0-1 0 0 0,0 1-1 0 0,0 0 1 0 0,1 0 0 0 0,0 0 0 0 0,0 0-65 0 0,3 13 388 0 0,0 1 1 0 0,-2-1 0 0 0,0 1-1 0 0,-2 20-388 0 0,0-41 164 0 0,0 0-2 0 0,0 0-18 0 0,0 0-64 0 0,0 0-16 0 0,19-17 81 0 0,-7 7-2121 0 0,-10 8-7961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5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8136 0 0,'7'0'345'0'0,"-5"0"-137"0"0,0-1-1 0 0,0 1 1 0 0,0 0-1 0 0,0 0 1 0 0,0 0-1 0 0,0 0 1 0 0,0 0-1 0 0,0 0 1 0 0,0 1-1 0 0,1-1 1 0 0,-1 1-1 0 0,0-1 1 0 0,-1 1-1 0 0,1 0 0 0 0,0 0 1 0 0,1 0-208 0 0,3 10 488 0 0,-5-9-435 0 0,0 0 1 0 0,0 0-1 0 0,0 0 1 0 0,0 0-1 0 0,0 0 1 0 0,0 0-1 0 0,-1 0 1 0 0,1 0-1 0 0,-1 0 1 0 0,1 1-54 0 0,1 31 122 0 0,-1 0 0 0 0,-3 27-122 0 0,0-17 313 0 0,3 21-313 0 0,-1 60 397 0 0,-1-84-196 0 0,1 4 26 0 0,3-23 133 0 0,-1 0 0 0 0,-1 8-360 0 0,-5-11-1004 0 0,4-19-8942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5.3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8744 0 0,'2'1'102'0'0,"0"0"1"0"0,0 0 0 0 0,0 0-1 0 0,0 0 1 0 0,0-1 0 0 0,0 1-1 0 0,0-1 1 0 0,0 0 0 0 0,0 1-1 0 0,1-1 1 0 0,-1 0 0 0 0,0 0-1 0 0,0 0 1 0 0,0 0-1 0 0,0-1 1 0 0,0 1 0 0 0,0-1-1 0 0,0 1 1 0 0,2-1-103 0 0,48-16 2476 0 0,-45 14-2365 0 0,66-26 0 0 0,-37 14-40 0 0,0 1 1 0 0,1 2-1 0 0,1 2 1 0 0,0 1-1 0 0,5 1-71 0 0,1 2-8 0 0,36-3-164 0 0,24 1 172 0 0,14-4-2117 0 0,-111 12-6079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5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312 1 8536 0 0,'10'9'594'0'0,"-6"-4"220"0"0,-11-3-320 0 0,7-1-431 0 0,0 0 0 0 0,0-1 0 0 0,-1 1-1 0 0,1 0 1 0 0,0 0 0 0 0,0 0 0 0 0,-1-1-1 0 0,1 1 1 0 0,-1 0 0 0 0,1-1 0 0 0,-1 1-1 0 0,1 0 1 0 0,-1-1 0 0 0,1 1-1 0 0,-1 0 1 0 0,1-1 0 0 0,-1 1-63 0 0,-24 29 736 0 0,-26 8-403 0 0,25-20-94 0 0,1 1-1 0 0,1 1 1 0 0,1 2 0 0 0,0 0 0 0 0,-7 12-239 0 0,23-25 51 0 0,-8 10 338 0 0,0 1 1 0 0,-1 6-390 0 0,11-17 49 0 0,1-1-1 0 0,0 1 0 0 0,0 0 1 0 0,1 0-1 0 0,0 0 1 0 0,1 1-1 0 0,-1 4-48 0 0,1 10 11 0 0,1 0 0 0 0,0 0 0 0 0,2 0-1 0 0,2 7-10 0 0,-2-13 10 0 0,0-11 51 0 0,1 0-1 0 0,-1-1 0 0 0,1 1 1 0 0,1 0-1 0 0,-1-1 1 0 0,1 0-1 0 0,0 0 0 0 0,0 0 1 0 0,1 0-1 0 0,0 0 1 0 0,0 0-1 0 0,0-1 1 0 0,5 4-61 0 0,-4-6 41 0 0,1-1 1 0 0,-1 0 0 0 0,1 0 0 0 0,-1 0 0 0 0,1-1-1 0 0,0 1 1 0 0,0-1 0 0 0,-1-1 0 0 0,1 1 0 0 0,0-1 0 0 0,5 0-42 0 0,6-1 116 0 0,-1-1 1 0 0,1 0 0 0 0,-1-1 0 0 0,14-5-117 0 0,31-6 144 0 0,-35 9-70 0 0,0-2 0 0 0,0-1 0 0 0,9-6-74 0 0,11-2 66 0 0,19-1-16 0 0,-53 16-211 0 0,-10 1 54 0 0,0 0 1 0 0,0 0-1 0 0,0 0 1 0 0,0 0-1 0 0,0 0 0 0 0,0-1 1 0 0,0 1-1 0 0,0-1 1 0 0,0 1-1 0 0,0-1 1 0 0,-1 0-1 0 0,1 0 0 0 0,0 0 1 0 0,0 0-1 0 0,-1 0 1 0 0,1 0-1 0 0,0 0 1 0 0,-1 0-1 0 0,1-1 0 0 0,-1 1 1 0 0,0-1-1 0 0,1 1 1 0 0,-1-1-1 0 0,0 0 107 0 0,0 1-10346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6.1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1 350 8840 0 0,'0'0'321'0'0,"0"0"4"0"0,0-1-237 0 0,0 0-1 0 0,0 1 0 0 0,0-1 1 0 0,1 0-1 0 0,-1 0 0 0 0,0 1 1 0 0,0-1-1 0 0,1 0 0 0 0,-1 1 1 0 0,1-1-1 0 0,-1 0 0 0 0,0 1 1 0 0,1-1-1 0 0,-1 1 0 0 0,1-1 1 0 0,-1 0-1 0 0,1 1 0 0 0,0-1-87 0 0,36-17 871 0 0,31-21-871 0 0,16-9 53 0 0,-64 38 29 0 0,0 2 0 0 0,1 0 0 0 0,0 2 0 0 0,1 0-1 0 0,-1 1 1 0 0,1 1 0 0 0,0 1 0 0 0,19 0-82 0 0,-34 3 27 0 0,-1 0 0 0 0,1 0 0 0 0,-1 1 0 0 0,0 0-1 0 0,1 0 1 0 0,-1 0 0 0 0,0 1 0 0 0,1 0 0 0 0,-1 0 0 0 0,0 1 0 0 0,-1 0 0 0 0,1-1 0 0 0,0 2 0 0 0,-1-1-1 0 0,1 1 1 0 0,-1 0 0 0 0,3 3-27 0 0,-4-2 14 0 0,6 6 13 0 0,-1 1 0 0 0,0 0 0 0 0,-1 0 0 0 0,-1 0 1 0 0,5 10-28 0 0,-1 5 19 0 0,4 6 64 0 0,8 30-83 0 0,22 69 251 0 0,-40-122-229 0 0,-4-7-9 0 0,0-1 0 0 0,0 1 0 0 0,-1-1 0 0 0,1 1 1 0 0,0-1-1 0 0,-1 1 0 0 0,1-1 0 0 0,-1 1 0 0 0,0-1 0 0 0,0 2-13 0 0,0-4 43 0 0,0 0 1 0 0,0 0-8 0 0,0 0 1 0 0,-5-19 143 0 0,-4-18-99 0 0,2-1 1 0 0,1 0-1 0 0,2-9-81 0 0,-2-6 78 0 0,3 31-13 0 0,1 0 1 0 0,2 0-1 0 0,0-1 1 0 0,1 1 0 0 0,2-7-66 0 0,-1 18 30 0 0,0 0 0 0 0,0 1 0 0 0,1 0 1 0 0,1-1-1 0 0,-1 1 0 0 0,2 1 1 0 0,-1-1-1 0 0,1 0 0 0 0,1 1 1 0 0,0 0-1 0 0,6-7-30 0 0,2-1 55 0 0,-8 9-4 0 0,1 0 1 0 0,0 1-1 0 0,0 0 0 0 0,1 0 1 0 0,7-5-52 0 0,-7 7 15 0 0,0 0 1 0 0,0 1-1 0 0,0 1 1 0 0,0-1-1 0 0,0 1 1 0 0,1 0-1 0 0,-1 1 1 0 0,1 0-1 0 0,0 1 1 0 0,0 0-1 0 0,0 0 1 0 0,-1 0-1 0 0,1 1 1 0 0,0 1-1 0 0,0 0 0 0 0,0 0 1 0 0,0 0-1 0 0,0 1 1 0 0,-1 1-1 0 0,1-1 1 0 0,-1 1-1 0 0,1 1-15 0 0,24 11 26 0 0,-2 1-1 0 0,1 1 0 0 0,-2 2 0 0 0,26 21-25 0 0,-29-21 7 0 0,16 8 26 0 0,-33-22-22 0 0,0 1-1 0 0,0 0 1 0 0,-1 1-1 0 0,0-1 0 0 0,0 2 1 0 0,3 3-11 0 0,-8-6 11 0 0,9 8 9 0 0,-2 0 0 0 0,1 1 1 0 0,-2 1-1 0 0,0 0 0 0 0,4 9-20 0 0,-11-20 20 0 0,-1 1-1 0 0,0-1 0 0 0,-1 1 0 0 0,1 0 0 0 0,-1-1 0 0 0,0 1 0 0 0,0 0 0 0 0,-1 0 1 0 0,1 0-1 0 0,-1 0 0 0 0,0 0 0 0 0,0 0 0 0 0,-1 0 0 0 0,0-1 0 0 0,1 1 0 0 0,-2 0 1 0 0,1 0-1 0 0,0 0 0 0 0,-1-1 0 0 0,0 1 0 0 0,0-1 0 0 0,-3 4-19 0 0,3-4 15 0 0,-2 4 22 0 0,-1 1 0 0 0,0-1 1 0 0,0 0-1 0 0,-1 0 0 0 0,0 0 1 0 0,0-1-1 0 0,-1 0 0 0 0,0 0 1 0 0,0-1-1 0 0,-1 0 0 0 0,0 0 1 0 0,-2 0-38 0 0,-27 14 204 0 0,0-3 0 0 0,-31 10-204 0 0,48-21 162 0 0,-1 0 0 0 0,1-1 0 0 0,-1-2 0 0 0,0 0 0 0 0,0-1 0 0 0,-9 0-162 0 0,11-2 138 0 0,11 1-55 0 0,-1-1-1 0 0,1 0 1 0 0,-1 0-1 0 0,1-1 0 0 0,-1 0 1 0 0,1 0-1 0 0,0-1 1 0 0,0 0-1 0 0,0 0 1 0 0,0-1-1 0 0,-2-1-82 0 0,8 2 43 0 0,-1-1 0 0 0,1 0 0 0 0,0 1 0 0 0,0-1 0 0 0,0 0 0 0 0,0 0 0 0 0,0 0 0 0 0,1 0 0 0 0,-1 0 0 0 0,1 0-1 0 0,0-2-42 0 0,-3-8-2520 0 0,3 11-9846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7.2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58 634 5016 0 0,'0'5'4347'0'0,"-2"-7"-1569"0"0,-2-15-705 0 0,-8-39-3292 0 0,10 42 2010 0 0,-26-118-137 0 0,25 116-573 0 0,2 0 0 0 0,-1 0 1 0 0,2-13-82 0 0,-2-21 205 0 0,1 36-104 0 0,0-1 1 0 0,1 0-1 0 0,1 1 1 0 0,0-1-102 0 0,-1 10 48 0 0,1 0 0 0 0,0 1 0 0 0,0-1 1 0 0,0 0-1 0 0,0 1 0 0 0,1-1 0 0 0,0 1 0 0 0,-1-1 0 0 0,2 1 0 0 0,-1 0 1 0 0,1 0-1 0 0,-1 0 0 0 0,4-3-48 0 0,7-1 396 0 0,-10 7-348 0 0,-1 0 0 0 0,0 0 0 0 0,0 1 1 0 0,0-1-1 0 0,0 1 0 0 0,0 0 0 0 0,1-1 0 0 0,-1 1 1 0 0,0 0-1 0 0,0 0 0 0 0,0 0 0 0 0,1 1 0 0 0,-1-1 0 0 0,2 1-48 0 0,-2 0 11 0 0,1 0 0 0 0,-1 0 0 0 0,1 1 0 0 0,-1-1 0 0 0,0 1 0 0 0,0 0 0 0 0,1-1 0 0 0,-1 1 0 0 0,0 0 0 0 0,-1 0 0 0 0,1 0 0 0 0,0 0 0 0 0,0 1 0 0 0,-1-1 0 0 0,1 2-11 0 0,14 15 11 0 0,31 36 127 0 0,-2 3-1 0 0,23 40-137 0 0,-58-83 5 0 0,51 70 35 0 0,-37-61-37 0 0,-11-12-7 0 0,-12-11 2 0 0,0 0 0 0 0,-1-1 0 0 0,1 1-1 0 0,-1 0 1 0 0,1 0 0 0 0,-1-1 0 0 0,0 1 0 0 0,1 0 0 0 0,-1 0-1 0 0,0 0 1 0 0,1 0 0 0 0,-1-1 0 0 0,0 1 0 0 0,0 0 0 0 0,0 1 2 0 0,0-2-3 0 0,0 1 1 0 0,0-1 0 0 0,0 0-1 0 0,0 1 1 0 0,0-1 0 0 0,0 1-1 0 0,1-1 1 0 0,-1 1 0 0 0,0-1-1 0 0,0 0 1 0 0,0 1 0 0 0,0-1-1 0 0,1 0 1 0 0,-1 1 0 0 0,0-1-1 0 0,0 0 1 0 0,1 1 0 0 0,-1-1-1 0 0,0 0 1 0 0,1 1 0 0 0,-1-1-1 0 0,0 0 1 0 0,1 0 0 0 0,-1 1 0 0 0,0-1-1 0 0,1 0 1 0 0,-1 0 0 0 0,0 0-1 0 0,1 1 1 0 0,-1-1 0 0 0,1 0-1 0 0,-1 0 1 0 0,1 0 0 0 0,-1 0-1 0 0,0 0 1 0 0,1 0 0 0 0,-1 0-1 0 0,1 0 1 0 0,-1 0 0 0 0,1 0-1 0 0,-1 0 1 0 0,0 0 0 0 0,1 0-1 0 0,-1 0 3 0 0,1 0-33 0 0,-1 0-6 0 0,0 0-1 0 0,0-5-62 0 0,0 7 71 0 0,1-19 58 0 0,1 1 0 0 0,0-1 0 0 0,2-3-27 0 0,3-26 98 0 0,4-48 803 0 0,18-79-901 0 0,-25 157 68 0 0,2-10 112 0 0,1 0 0 0 0,4-10-180 0 0,-9 30 62 0 0,1 1 0 0 0,-1-1 0 0 0,1 0 0 0 0,0 1 1 0 0,1-1-1 0 0,-1 1 0 0 0,1 0 0 0 0,0 0 0 0 0,0 0 0 0 0,0 1 0 0 0,1 0 0 0 0,4-4-62 0 0,-9 8 8 0 0,1 0-1 0 0,-1 0 1 0 0,0-1-1 0 0,1 1 0 0 0,-1 0 1 0 0,1 0-1 0 0,-1 0 1 0 0,1 0-1 0 0,-1 0 0 0 0,1 0 1 0 0,-1 0-1 0 0,0 0 1 0 0,1 0-1 0 0,-1 0 0 0 0,1 0 1 0 0,-1 0-1 0 0,1 0 1 0 0,-1 0-1 0 0,1 0 1 0 0,-1 0-1 0 0,1 0 0 0 0,-1 1 1 0 0,0-1-1 0 0,1 0 1 0 0,-1 0-1 0 0,1 1 0 0 0,-1-1 1 0 0,0 0-1 0 0,1 0 1 0 0,-1 1-1 0 0,0-1 0 0 0,1 0 1 0 0,-1 1-1 0 0,0-1 1 0 0,1 1-1 0 0,-1-1 0 0 0,0 0 1 0 0,0 1-1 0 0,1 0-7 0 0,8 20-42 0 0,-6-15 58 0 0,22 57-96 0 0,4 15 80 0 0,15 40-171 0 0,-35-92 50 0 0,0 1-1 0 0,1 15 122 0 0,3 4-63 0 0,8 45 53 0 0,-17-78 7 0 0,-3-12 2 0 0,-1 1 0 0 0,1 0 0 0 0,0 0 0 0 0,-1 0 0 0 0,1 0 0 0 0,-1 0 0 0 0,0 0 0 0 0,1 0 0 0 0,-1 0 0 0 0,0 0 0 0 0,0 1 1 0 0,-3 18-1974 0 0,3-21-10221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7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365 1 7232 0 0,'8'0'350'0'0,"7"1"2966"0"0,-15 0-3220 0 0,0-1-1 0 0,-1 1 0 0 0,1-1 0 0 0,0 1 1 0 0,-1-1-1 0 0,1 1 0 0 0,0-1 0 0 0,-1 1 1 0 0,1-1-1 0 0,0 1 0 0 0,-1-1 0 0 0,1 0 1 0 0,-1 1-1 0 0,1-1 0 0 0,-1 0 0 0 0,1 1 1 0 0,-1-1-1 0 0,1 0 0 0 0,-1 0 0 0 0,1 1 1 0 0,-1-1-1 0 0,0 0 0 0 0,1 0 0 0 0,-1 0 1 0 0,1 0-96 0 0,-15 7 60 0 0,1 0 1 0 0,-1-2 0 0 0,0 0 0 0 0,-10 2-61 0 0,-9 3 83 0 0,-127 36 376 0 0,154-43-435 0 0,1 0 0 0 0,0 1 0 0 0,1-1 0 0 0,-1 1 0 0 0,0 0 0 0 0,1 1 0 0 0,0 0 0 0 0,0 0 0 0 0,1 0 0 0 0,-1 0 0 0 0,1 0 0 0 0,0 1 0 0 0,0 1-24 0 0,-12 26 129 0 0,14-31-121 0 0,1 1 0 0 0,0 0-1 0 0,0-1 1 0 0,0 1-1 0 0,0 0 1 0 0,0 0 0 0 0,1 0-1 0 0,-1 0 1 0 0,1 0 0 0 0,0 0-1 0 0,0 0 1 0 0,0 2-8 0 0,3 39 43 0 0,1-32-40 0 0,-1 0 0 0 0,2-1-1 0 0,-1 1 1 0 0,5 4-3 0 0,11 33 4 0 0,-14-28 7 0 0,1-1 0 0 0,1 0 1 0 0,0 0-1 0 0,2-1 0 0 0,0 0 1 0 0,1-1-1 0 0,1 0 0 0 0,10 11-11 0 0,1 2 84 0 0,-21-26-69 0 0,1-1-1 0 0,0 0 1 0 0,0 1 0 0 0,0-2 0 0 0,0 1 0 0 0,1 0 0 0 0,0-1-1 0 0,0 1 1 0 0,0-1 0 0 0,0 0 0 0 0,0 0-15 0 0,-2-2 3 0 0,0 0 1 0 0,0 0-1 0 0,-1 1 1 0 0,1-1-1 0 0,-1 1 1 0 0,1-1-1 0 0,-1 1 1 0 0,0-1-1 0 0,0 1 1 0 0,1 0-1 0 0,-1 0-3 0 0,-1-1 4 0 0,1 0-1 0 0,0 0 0 0 0,-1 0 0 0 0,1 0 0 0 0,0 0 0 0 0,0 0 0 0 0,-1 0 0 0 0,1 0 1 0 0,0 0-1 0 0,0 0 0 0 0,0-1 0 0 0,0 1 0 0 0,0 0 0 0 0,0-1 0 0 0,0 1 1 0 0,0-1-1 0 0,0 1 0 0 0,1-1 0 0 0,-1 1 0 0 0,0-1 0 0 0,0 0 0 0 0,0 0 0 0 0,1 0 1 0 0,-1 1-1 0 0,0-1 0 0 0,1 0-3 0 0,6 0 23 0 0,0 0 0 0 0,0-1-1 0 0,0 1 1 0 0,-1-2 0 0 0,1 1 0 0 0,0-1 0 0 0,-1 0 0 0 0,7-2-23 0 0,-5 0-239 0 0,0 0 1 0 0,-1 0 0 0 0,1 0 0 0 0,-1-1 0 0 0,0 0 0 0 0,0-1-1 0 0,0 0 1 0 0,2-3 238 0 0,5-7-9566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7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0 118 7936 0 0,'0'0'74'0'0,"0"0"0"0"0,0 1 0 0 0,0-1 0 0 0,1 0 1 0 0,-1 0-1 0 0,0 1 0 0 0,0-1 0 0 0,0 0 0 0 0,0 1 0 0 0,0-1 1 0 0,1 0-1 0 0,-1 0 0 0 0,0 1 0 0 0,0-1 0 0 0,0 0 0 0 0,1 0 1 0 0,-1 0-1 0 0,0 1 0 0 0,0-1 0 0 0,1 0 0 0 0,-1 0 0 0 0,0 0 1 0 0,1 0-1 0 0,-1 1 0 0 0,0-1 0 0 0,0 0 0 0 0,1 0 0 0 0,-1 0 1 0 0,0 0-1 0 0,1 0 0 0 0,-1 0 0 0 0,0 0 0 0 0,1 0 0 0 0,-1 0-74 0 0,19-1 922 0 0,29-10-1097 0 0,-31 7 413 0 0,28-6-121 0 0,-16 5 0 0 0,1-2 1 0 0,-1-1 0 0 0,3-3-118 0 0,-13 4 161 0 0,0 2-1 0 0,19-4-160 0 0,20-6 207 0 0,-18 5 0 0 0,-31 8-504 0 0,1-1-1 0 0,-1 1 1 0 0,0-1-1 0 0,0-1 1 0 0,3-1 297 0 0,-10 3-7976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4.2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1 419 3504 0 0,'0'0'135'0'0,"0"1"1"0"0,0-1 0 0 0,0 0-1 0 0,0 1 1 0 0,0-1-1 0 0,0 1 1 0 0,0-1-1 0 0,0 1 1 0 0,0-1 0 0 0,0 1-1 0 0,0-1 1 0 0,0 1-1 0 0,0-1 1 0 0,0 0-1 0 0,0 1 1 0 0,1-1 0 0 0,-1 1-1 0 0,0-1 1 0 0,0 1-1 0 0,1-1 1 0 0,-1 0-1 0 0,0 1 1 0 0,0-1 0 0 0,1 0-1 0 0,-1 1 1 0 0,0-1-1 0 0,1 0 1 0 0,-1 1-136 0 0,9-1 1117 0 0,-4 0-984 0 0,-4 0 182 0 0,-1 0 2 0 0,4-13 550 0 0,101-129 924 0 0,-99 132-1673 0 0,1 0 1 0 0,1 1 0 0 0,0-1 0 0 0,0 2 0 0 0,1-1 0 0 0,0 1 0 0 0,5-3-119 0 0,-9 7 62 0 0,0-1 0 0 0,-1 0 0 0 0,1 0 0 0 0,-1 0 0 0 0,0-1 1 0 0,-1 0-63 0 0,1 0 53 0 0,0 1 0 0 0,0-1 0 0 0,1 1 0 0 0,0 0 0 0 0,0-1-53 0 0,6-2 82 0 0,-2-1 1 0 0,1-1-1 0 0,-1 1 0 0 0,-1-2 0 0 0,1 0-82 0 0,-6 8 12 0 0,0 0 1 0 0,-1 0-1 0 0,1 0 0 0 0,1 1 1 0 0,-1-1-1 0 0,0 1 0 0 0,1 0 1 0 0,3-2-13 0 0,-4 2 18 0 0,1 0 0 0 0,0 0 1 0 0,-1-1-1 0 0,0 1 0 0 0,1-1 1 0 0,-1 0-1 0 0,0 0 1 0 0,0 0-1 0 0,1-2-18 0 0,-4 4 12 0 0,1 0 0 0 0,-1 0 0 0 0,1 0-1 0 0,0 0 1 0 0,0 0 0 0 0,0 0 0 0 0,-1 0 0 0 0,1 0 0 0 0,0 0 0 0 0,0 1 0 0 0,0-1 0 0 0,0 0-1 0 0,1 1 1 0 0,-1-1 0 0 0,0 0 0 0 0,0 1 0 0 0,0-1 0 0 0,0 1 0 0 0,1 0 0 0 0,-1-1 0 0 0,0 1-1 0 0,0 0 1 0 0,1 0 0 0 0,0 0-12 0 0,23-4 522 0 0,-25 4-457 0 0,0 0 0 0 0,0 0-18 0 0,0 0 0 0 0,1 12 114 0 0,1-5-123 0 0,0 0 0 0 0,1-1 0 0 0,0 0 0 0 0,0 0 0 0 0,1 0 0 0 0,3 5-38 0 0,-3-4 2 0 0,1 0 1 0 0,-1 0-1 0 0,-1 1 0 0 0,2 3-2 0 0,-2 1 3 0 0,0 0-1 0 0,-1 0 1 0 0,0 1 0 0 0,0 7-3 0 0,-1-5 2 0 0,1 0 0 0 0,0 0 1 0 0,2 3-3 0 0,51 212 21 0 0,-44-155-34 0 0,-6-57 6 0 0,-4-16 4 0 0,0 1 0 0 0,0-1 0 0 0,0 1 0 0 0,0 0 0 0 0,-1 0 0 0 0,1-1 0 0 0,-1 1 0 0 0,1 3 3 0 0,-1 9-1992 0 0,0-14-7593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8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9040 0 0,'2'0'107'0'0,"-1"0"0"0"0,0 0 0 0 0,1 0 0 0 0,-1 0 0 0 0,0 0 0 0 0,1 0 1 0 0,-1 0-1 0 0,0 0 0 0 0,0 1 0 0 0,1-1 0 0 0,-1 1 0 0 0,0-1 0 0 0,0 1 0 0 0,0-1 0 0 0,0 1 1 0 0,1 0-1 0 0,-1 0-107 0 0,0 0 204 0 0,0 1 0 0 0,0 0 0 0 0,0 0 0 0 0,0 0 1 0 0,0 0-1 0 0,0-1 0 0 0,-1 1 0 0 0,1 0 0 0 0,-1 0 1 0 0,0 1-205 0 0,1-2 13 0 0,14 29 531 0 0,-6-9-486 0 0,1 0 0 0 0,1-1 0 0 0,14 18-58 0 0,-5-6 135 0 0,65 111 502 0 0,-59-99-298 0 0,2-1-1 0 0,8 5-338 0 0,-27-35 142 0 0,43 49 195 0 0,-29-40-225 0 0,-20-20-88 0 0,1 1 0 0 0,-1-1 0 0 0,0 1 0 0 0,0 0 0 0 0,-1 0-1 0 0,1 0 1 0 0,-1 0 0 0 0,1 1 0 0 0,-1 0-24 0 0,-1-2-120 0 0,8 13 584 0 0,-9-15-502 0 0,0-1 1 0 0,0 1-1 0 0,0 0 0 0 0,0 0 1 0 0,0 0-1 0 0,0 0 1 0 0,0 0-1 0 0,0 0 0 0 0,0 0 1 0 0,0-1-1 0 0,0 1 0 0 0,0 0 1 0 0,0 0-1 0 0,0 0 1 0 0,0 0-1 0 0,0 0 0 0 0,1 0 1 0 0,-1 0-1 0 0,0 0 1 0 0,0-1-1 0 0,0 1 0 0 0,0 0 1 0 0,0 0-1 0 0,0 0 0 0 0,0 0 1 0 0,0 0-1 0 0,1 0 1 0 0,-1 0-1 0 0,0 0 0 0 0,0 0 1 0 0,0 0-1 0 0,0 0 0 0 0,0 0 1 0 0,0 0-1 0 0,1 0 1 0 0,-1 0-1 0 0,0 0 0 0 0,0 0 1 0 0,0 0-1 0 0,0 0 0 0 0,0 0 1 0 0,0 0-1 0 0,1 0 1 0 0,-1 0-1 0 0,0 0 0 0 0,0 0 1 0 0,0 0-1 0 0,0 0 0 0 0,0 0 1 0 0,0 0-1 0 0,0 1 38 0 0,0-2-10234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8.6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414 0 8640 0 0,'11'14'307'0'0,"-9"-13"-267"0"0,-1 0 0 0 0,0 0 1 0 0,0 0-1 0 0,0 0 0 0 0,0 0 0 0 0,0 0 0 0 0,0 0 1 0 0,0 0-1 0 0,0 0 0 0 0,-1 1 0 0 0,1-1 1 0 0,0 0-1 0 0,-1 1 0 0 0,1-1 0 0 0,-1 0 1 0 0,1 1-1 0 0,-1-1 0 0 0,0 1 0 0 0,0-1 0 0 0,1 0 1 0 0,-1 2-41 0 0,-2 6 83 0 0,0 1 0 0 0,-1-1 0 0 0,0 0 0 0 0,0 0 0 0 0,-1 0 0 0 0,0-1 1 0 0,-2 3-84 0 0,-11 26 2 0 0,-9 27-18 0 0,-3-1 0 0 0,-2-1 0 0 0,-29 41 16 0 0,55-96 0 0 0,-6 11 2 0 0,0-1 1 0 0,-1 0-1 0 0,-1-1 0 0 0,-10 9-2 0 0,-19 22 93 0 0,33-37-14 0 0,0 1-1 0 0,0-1 0 0 0,-1 0 1 0 0,-1-1-1 0 0,-5 4-78 0 0,-36 27 1160 0 0,46-31-888 0 0,6-9-244 0 0,0 0-1 0 0,0 1 1 0 0,0-1 0 0 0,0 0-1 0 0,0 1 1 0 0,0-1 0 0 0,0 1-1 0 0,-1-1 1 0 0,1 0 0 0 0,0 0-1 0 0,0 1 1 0 0,-1-1 0 0 0,1 0-1 0 0,0 1 1 0 0,0-1 0 0 0,-1 0-1 0 0,1 0 1 0 0,0 1 0 0 0,0-1-1 0 0,-1 0 1 0 0,1 0 0 0 0,0 0-1 0 0,-1 0 1 0 0,1 1 0 0 0,-1-1 0 0 0,1 0-1 0 0,0 0 1 0 0,-1 0 0 0 0,1 0-1 0 0,0 0 1 0 0,-1 0 0 0 0,1 0-1 0 0,0 0 1 0 0,-1 0 0 0 0,1 0-1 0 0,-1 0 1 0 0,1 0 0 0 0,0 0-1 0 0,-1 0 1 0 0,1 0-28 0 0,5-9-1469 0 0,-4 7-7023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8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9944 0 0,'1'0'22'0'0,"0"0"0"0"0,0 0 1 0 0,0 1-1 0 0,-1-1 0 0 0,1 0 0 0 0,0 1 1 0 0,0-1-1 0 0,0 1 0 0 0,0-1 1 0 0,-1 1-1 0 0,1-1 0 0 0,0 1 0 0 0,-1-1 1 0 0,1 1-1 0 0,0 0 0 0 0,-1-1 1 0 0,1 1-1 0 0,-1 0 0 0 0,1-1 0 0 0,-1 1 1 0 0,1 0-1 0 0,-1 0 0 0 0,0 0 1 0 0,1 0-1 0 0,-1-1 0 0 0,0 1 0 0 0,0 0 1 0 0,1 0-1 0 0,-1 0 0 0 0,0 0 1 0 0,0 0-1 0 0,0 0 0 0 0,0 0 1 0 0,0 0-24 0 0,-1 39 1174 0 0,1-28-951 0 0,6 112 264 0 0,-5-78-327 0 0,3-1-1 0 0,1 0 0 0 0,11 43-158 0 0,0-9 575 0 0,-14-55-227 0 0,-2-22-326 0 0,-1 0 1 0 0,1 0-1 0 0,0 0 0 0 0,0 0 1 0 0,0 0-1 0 0,1 0 1 0 0,-1 0-1 0 0,0 0 1 0 0,1 0-1 0 0,-1 0 0 0 0,1-1 1 0 0,0 1-1 0 0,0 0 1 0 0,0 0-1 0 0,-1 0 1 0 0,2-1-1 0 0,-1 1 1 0 0,0 0-23 0 0,3 3-89 0 0,-3-4 28 0 0,-1 0-1 0 0,1-1 0 0 0,-1 1 1 0 0,1 0-1 0 0,-1 0 1 0 0,1-1-1 0 0,0 1 0 0 0,-1-1 1 0 0,1 1-1 0 0,0 0 1 0 0,0-1-1 0 0,-1 1 0 0 0,1-1 1 0 0,0 0-1 0 0,0 1 1 0 0,0-1-1 0 0,0 0 0 0 0,-1 1 1 0 0,1-1-1 0 0,0 0 0 0 0,0 0 1 0 0,0 0-1 0 0,0 0 62 0 0,0 0-9198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9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300 2 8536 0 0,'-3'-1'154'0'0,"-1"1"1"0"0,1 0 0 0 0,0 0-1 0 0,-1 0 1 0 0,1 0 0 0 0,0 0-1 0 0,-1 1 1 0 0,1 0 0 0 0,0 0-1 0 0,0 0 1 0 0,-1 0 0 0 0,1 0-1 0 0,0 0 1 0 0,0 1 0 0 0,0 0-1 0 0,1-1 1 0 0,-1 1 0 0 0,0 0-1 0 0,0 0 1 0 0,1 1 0 0 0,-1 0-155 0 0,-1 1 9 0 0,0-1 1 0 0,-1 1 0 0 0,0 0 0 0 0,0-1 0 0 0,1 0-1 0 0,-6 2-9 0 0,4-2 30 0 0,0 1 0 0 0,1-1-1 0 0,-1 1 1 0 0,1 0-1 0 0,-2 2-29 0 0,-8 9 125 0 0,1 0-1 0 0,0 1 1 0 0,1 1 0 0 0,1 0-1 0 0,1 0 1 0 0,1 1-1 0 0,-9 19-124 0 0,4-6 129 0 0,10-22-76 0 0,0 1 0 0 0,1 0 0 0 0,0-1 0 0 0,1 1-1 0 0,0 1 1 0 0,0-1 0 0 0,0 9-53 0 0,0 3 82 0 0,1-8-15 0 0,1-1 1 0 0,0 1-1 0 0,1-1 1 0 0,0 1-1 0 0,1-1 1 0 0,1 1-68 0 0,1 10 151 0 0,-4-20-127 0 0,1-1 0 0 0,0 1 0 0 0,1-1-1 0 0,-1 1 1 0 0,0-1 0 0 0,1 1 0 0 0,0-1-1 0 0,0 1 1 0 0,0-1 0 0 0,0 0 0 0 0,1 1-1 0 0,-1-1 1 0 0,1 0 0 0 0,0 0-1 0 0,0 0 1 0 0,0 0 0 0 0,0 0 0 0 0,0-1-1 0 0,1 1 1 0 0,1 1-24 0 0,10 5 117 0 0,1 0 0 0 0,1 0 0 0 0,4 1-117 0 0,0-1 58 0 0,-14-5-42 0 0,1-1-1 0 0,0 0 1 0 0,0-1 0 0 0,0 1-1 0 0,1-1 1 0 0,1 0-16 0 0,1-1 11 0 0,-1-1 1 0 0,0 1-1 0 0,1-2 1 0 0,-1 1-1 0 0,8-2-11 0 0,0 0 6 0 0,-4 1-5 0 0,-10 1 0 0 0,-1 0 0 0 0,1-1 0 0 0,0 1 0 0 0,-1 0 0 0 0,1-1 0 0 0,0 1 0 0 0,-1-1 0 0 0,1 0 0 0 0,-1 0 0 0 0,1 0 0 0 0,-1 0 1 0 0,0 0-1 0 0,1-1 0 0 0,-1 1 0 0 0,0-1 0 0 0,0 1 0 0 0,0-1 0 0 0,0 0 0 0 0,0 0 0 0 0,0 0-1 0 0,10-9-1877 0 0,-10 9-7548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09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96 5920 0 0,'0'0'6'0'0,"1"1"-1"0"0,-1-1 1 0 0,1 0 0 0 0,-1 1-1 0 0,1-1 1 0 0,-1 0 0 0 0,0 0-1 0 0,1 0 1 0 0,-1 0 0 0 0,1 1 0 0 0,-1-1-1 0 0,1 0 1 0 0,-1 0 0 0 0,1 0-1 0 0,-1 0 1 0 0,1 0 0 0 0,0 0-1 0 0,-1 0 1 0 0,1 0 0 0 0,-1 0 0 0 0,1 0-1 0 0,-1-1 1 0 0,1 1 0 0 0,-1 0-1 0 0,0 0 1 0 0,1 0 0 0 0,-1-1-1 0 0,1 1-5 0 0,5-17 482 0 0,-6 16-407 0 0,0 0 0 0 0,0 0 0 0 0,0 0 0 0 0,0 0 0 0 0,0 0 0 0 0,0 0 0 0 0,0 0 0 0 0,-1 0 0 0 0,1 0-1 0 0,0 0 1 0 0,-1 1 0 0 0,1-1 0 0 0,-1 0 0 0 0,1 0 0 0 0,-1 0 0 0 0,1 0 0 0 0,-1 1 0 0 0,1-1 0 0 0,-1 0 0 0 0,0 0-75 0 0,0 0 80 0 0,0 0 0 0 0,1 1 0 0 0,-1-1 0 0 0,1 0 1 0 0,-1 0-1 0 0,1 1 0 0 0,-1-1 0 0 0,1 0 0 0 0,0 0 1 0 0,-1 0-1 0 0,1 0 0 0 0,0 0 0 0 0,-1 0 0 0 0,1 0 0 0 0,0 0-80 0 0,-24 1 1515 0 0,18-1-1426 0 0,-1 1-1 0 0,1 0 1 0 0,-1 1 0 0 0,1 0 0 0 0,-1 0-1 0 0,1 0 1 0 0,0 1 0 0 0,-1-1-1 0 0,1 2 1 0 0,0-1 0 0 0,0 1 0 0 0,0 0-1 0 0,0 0-88 0 0,-6 5 114 0 0,-1 0 0 0 0,1 0 0 0 0,1 2 0 0 0,-1-1 0 0 0,1 2 0 0 0,1-1 0 0 0,-4 7-114 0 0,-31 64 441 0 0,40-75-423 0 0,0 1 0 0 0,0 1 0 0 0,1-1 0 0 0,0 1 0 0 0,1 0 0 0 0,-1 0 1 0 0,2 0-1 0 0,-1 0 0 0 0,1 0 0 0 0,0 1 0 0 0,1-1 0 0 0,0 1 0 0 0,0-1 0 0 0,1 1 0 0 0,0 0 0 0 0,0 4-18 0 0,1-3 28 0 0,-1 0 0 0 0,2 0 0 0 0,-1-1 0 0 0,1 1 0 0 0,0-1 0 0 0,1 1 0 0 0,0-1-1 0 0,1 0 1 0 0,0 0 0 0 0,1 0 0 0 0,-1 0 0 0 0,1-1 0 0 0,1 0 0 0 0,6 7-28 0 0,6 7 63 0 0,1-1 0 0 0,20 16-63 0 0,-33-31 13 0 0,0-1 0 0 0,1 0 0 0 0,-1 0 0 0 0,1-1-1 0 0,0 0 1 0 0,1 0 0 0 0,-1 0 0 0 0,1-1 0 0 0,-1-1-1 0 0,1 1 1 0 0,0-1 0 0 0,3 0-13 0 0,44 8 30 0 0,-43-7-5 0 0,0 0 0 0 0,0-1 0 0 0,0-1 0 0 0,0 0 0 0 0,0-1 0 0 0,1 0 1 0 0,-1 0-1 0 0,7-3-25 0 0,5-3 49 0 0,-16 3-17 0 0,0 1 0 0 0,0 0 0 0 0,0 1 0 0 0,4-1-32 0 0,-8 1 13 0 0,-1 0 0 0 0,1 0 0 0 0,-1 0 0 0 0,0 0 1 0 0,1-1-1 0 0,-1 0 0 0 0,0 1 0 0 0,0-1 0 0 0,0 0 0 0 0,0-1 1 0 0,-1 1-1 0 0,1 0 0 0 0,0-1 0 0 0,0 0-13 0 0,38-46 168 0 0,-25 30-113 0 0,-4 5 21 0 0,0-1 1 0 0,-1 0 0 0 0,4-9-77 0 0,-11 18 38 0 0,-1 0 0 0 0,0 0-1 0 0,-1 0 1 0 0,0-1 0 0 0,0 1 0 0 0,0-1 0 0 0,-1 0 0 0 0,0 1 0 0 0,0-1-1 0 0,0 0 1 0 0,-1-1-38 0 0,-1-14 129 0 0,-1-1-1 0 0,-2 1 0 0 0,0 0 1 0 0,-1 0-1 0 0,-1 0 0 0 0,-1 1 1 0 0,-5-11-129 0 0,7 22 61 0 0,0 0 1 0 0,-1 1 0 0 0,0-1-1 0 0,-1 1 1 0 0,0 0 0 0 0,-2-2-62 0 0,-19-25 211 0 0,18 22-137 0 0,0 0 0 0 0,0 0 0 0 0,-1 1 0 0 0,-8-6-74 0 0,15 15 26 0 0,0 1 1 0 0,0-1-1 0 0,-1 1 1 0 0,1 0-1 0 0,-1 0 0 0 0,0 0 1 0 0,0 1-1 0 0,0 0 1 0 0,0 0-1 0 0,-1 0 1 0 0,1 1-1 0 0,0-1 1 0 0,-1 1-1 0 0,1 0 0 0 0,-1 1 1 0 0,-1-1-27 0 0,6 1 4 0 0,0 0 0 0 0,0 0 1 0 0,0 0-1 0 0,0 0 0 0 0,0 0 1 0 0,0 0-1 0 0,-1 0 1 0 0,1 0-1 0 0,0 0 0 0 0,0 1 1 0 0,0-1-1 0 0,0 0 0 0 0,0 1 1 0 0,0-1-1 0 0,1 0 0 0 0,-1 1 1 0 0,0-1-1 0 0,0 1 0 0 0,-1 0-4 0 0,-4 4 26 0 0,3-4-2254 0 0,2-1-8969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3:10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10952 0 0,'1'1'13'0'0,"-1"-1"0"0"0,1 0 0 0 0,-1 1 0 0 0,1-1 0 0 0,0 0 0 0 0,-1 1 0 0 0,1-1 0 0 0,-1 0 0 0 0,1 0 0 0 0,0 0 1 0 0,-1 1-1 0 0,1-1 0 0 0,0 0 0 0 0,0 0 0 0 0,-1 0 0 0 0,1 0 0 0 0,0 0 0 0 0,-1 0 0 0 0,1-1 0 0 0,0 1 0 0 0,-1 0 0 0 0,1 0-13 0 0,11-2 491 0 0,-12 2-434 0 0,1 0 0 0 0,-1 0 0 0 0,1 0-1 0 0,-1 0 1 0 0,1 1 0 0 0,-1-1 0 0 0,1 0-1 0 0,0 0 1 0 0,-1 1 0 0 0,1-1 0 0 0,-1 0-1 0 0,0 0 1 0 0,1 1 0 0 0,-1-1 0 0 0,1 1-1 0 0,-1-1 1 0 0,1 0 0 0 0,-1 1 0 0 0,0-1-1 0 0,1 1-56 0 0,-1-1 28 0 0,0 0 1 0 0,0 0-1 0 0,0 0 0 0 0,0 0 0 0 0,0 0 0 0 0,0 1 0 0 0,0-1 1 0 0,1 0-1 0 0,-1 0 0 0 0,0 0 0 0 0,0 0 0 0 0,0 0 0 0 0,0 1 1 0 0,0-1-1 0 0,0 0 0 0 0,0 0 0 0 0,0 0 0 0 0,0 0 0 0 0,0 0 1 0 0,0 1-1 0 0,0-1 0 0 0,0 0 0 0 0,0 0 0 0 0,0 0 0 0 0,0 0 1 0 0,0 0-1 0 0,0 1 0 0 0,0-1 0 0 0,0 0 0 0 0,-1 0 1 0 0,1 0-1 0 0,0 0 0 0 0,0 0 0 0 0,0 0 0 0 0,0 1 0 0 0,0-1 1 0 0,0 0-1 0 0,0 0 0 0 0,0 0 0 0 0,-1 0 0 0 0,1 0 0 0 0,0 0 1 0 0,0 0-1 0 0,0 0 0 0 0,0 0 0 0 0,0 1 0 0 0,0-1 0 0 0,-1 0 1 0 0,1 0-1 0 0,0 0 0 0 0,0 0 0 0 0,0 0 0 0 0,0 0 0 0 0,0 0 1 0 0,-1 0-1 0 0,1 0 0 0 0,0 0 0 0 0,0 0 0 0 0,0 0 0 0 0,0 0 1 0 0,-1 0-29 0 0,1 0 486 0 0,0 0-3 0 0,0 0-51 0 0,0 0-217 0 0,0 0-55 0 0,0 0 1 0 0,0 0-2110 0 0,0 0-8463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4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2304 0 0,'0'0'395'0'0,"0"0"7"0"0,2 7-4 0 0,0 0-360 0 0,1 3 381 0 0,0 1 0 0 0,0-1 1 0 0,-1 1-1 0 0,-1 0 0 0 0,1 8-419 0 0,-1 11 402 0 0,2 0-1 0 0,5 18-401 0 0,2 27 362 0 0,-4-23-50 0 0,3-1-1 0 0,3 5-311 0 0,0 0 395 0 0,1 24-395 0 0,-8-45 531 0 0,10 31-531 0 0,-9-41 471 0 0,0 1 1 0 0,-2 0-1 0 0,-1 0 1 0 0,0 14-472 0 0,-3-34 65 0 0,0-5-49 0 0,-1-1 0 0 0,1 1 0 0 0,0 0 0 0 0,0-1 0 0 0,0 1 0 0 0,0-1 0 0 0,0 1 0 0 0,0 0 0 0 0,0-1 0 0 0,0 1 0 0 0,0-1 0 0 0,0 1 0 0 0,0-1 0 0 0,0 1 0 0 0,0 0 0 0 0,0-1 0 0 0,0 1 0 0 0,1-1 0 0 0,-1 1 0 0 0,0-1 0 0 0,0 1 0 0 0,1-1 0 0 0,-1 1 0 0 0,0-1 0 0 0,1 1 0 0 0,-1-1 0 0 0,0 1 0 0 0,1-1 0 0 0,-1 1-1 0 0,1-1 1 0 0,-1 0 0 0 0,1 1 0 0 0,-1-1 0 0 0,1 0 0 0 0,-1 1 0 0 0,1-1 0 0 0,-1 0 0 0 0,1 0 0 0 0,0 0 0 0 0,-1 1 0 0 0,1-1 0 0 0,-1 0 0 0 0,1 0 0 0 0,-1 0 0 0 0,1 0 0 0 0,0 0 0 0 0,-1 0 0 0 0,1 0 0 0 0,0 0-16 0 0,0 0 111 0 0,-1 0 13 0 0,0 0 46 0 0,0 0 9 0 0,0 0 4 0 0,0 0-25 0 0,0 0-100 0 0,0 0-25 0 0,-12-14 220 0 0,11 12-240 0 0,-1-1 0 0 0,1 0-1 0 0,0 0 1 0 0,-1 0 0 0 0,1 1-1 0 0,0-1 1 0 0,1 0 0 0 0,-1 0-1 0 0,0-1 1 0 0,1 1 0 0 0,0-3-13 0 0,-3-14 24 0 0,-4-10-10 0 0,-4-15 9 0 0,2 0 0 0 0,1-14-23 0 0,3 29 19 0 0,0-1 0 0 0,-5-10-19 0 0,5 21-159 0 0,0 0 0 0 0,2 0-1 0 0,0 0 1 0 0,1-1 0 0 0,1 1 0 0 0,1-11 159 0 0,1-40-1265 0 0,-1 63 897 0 0,1 0 1 0 0,0 0 0 0 0,1 0 0 0 0,1-5 367 0 0,4-24-1417 0 0,-6 33 1191 0 0,0-1 0 0 0,0 1-1 0 0,1 0 1 0 0,-1 0 0 0 0,1-1-1 0 0,0 1 1 0 0,1-1 226 0 0,8-20-691 0 0,-11 22 691 0 0,1 0 0 0 0,0 1 0 0 0,0-1 0 0 0,0 0 0 0 0,0 0 0 0 0,0 1 0 0 0,0-1 0 0 0,1 1 0 0 0,-1-1 0 0 0,1 1 1 0 0,-1-1-1 0 0,1 1 0 0 0,0 0 0 0 0,0 0 0 0 0,0 0 0 0 0,1 0 0 0 0,-1 0 0 0 0,0 1 0 0 0,1-1 0 0 0,-1 0 1 0 0,1 1-1 0 0,-1 0 0 0 0,1 0 0 0 0,0 0 0 0 0,-1 0 0 0 0,1 0 0 0 0,1 0 0 0 0,10-2 248 0 0,-8 1-126 0 0,-1 1-1 0 0,1-1 1 0 0,0 1 0 0 0,0 0-1 0 0,0 1 1 0 0,-1-1-1 0 0,1 1 1 0 0,0 0 0 0 0,0 1-1 0 0,0 0 1 0 0,0-1-1 0 0,0 2 1 0 0,-1-1 0 0 0,1 1-1 0 0,0 0-121 0 0,4 5 145 0 0,1 0 0 0 0,-1 0 1 0 0,-1 1-1 0 0,1 1 0 0 0,-1 0 0 0 0,-1 0 0 0 0,0 0 0 0 0,0 1 0 0 0,2 5-145 0 0,9 9 222 0 0,0 0 121 0 0,-2 2 0 0 0,11 21-343 0 0,7 10 479 0 0,-15-21-47 0 0,-1 1-1 0 0,-1 1 0 0 0,5 22-431 0 0,-11-32 220 0 0,-10-20-152 0 0,0 0 1 0 0,0 0 0 0 0,0 1-1 0 0,-1-1 1 0 0,0 0-1 0 0,-1 0 1 0 0,0 1 0 0 0,0 0-69 0 0,1 22 171 0 0,-1-26-135 0 0,-1 0 1 0 0,1 0 0 0 0,-1 0 0 0 0,0-1 0 0 0,0 1 0 0 0,0 0 0 0 0,-1 0 0 0 0,1-1-1 0 0,-1 1 1 0 0,0-1 0 0 0,-1 1 0 0 0,1-1 0 0 0,-1 0 0 0 0,0 0 0 0 0,0 0-1 0 0,0 0 1 0 0,0-1 0 0 0,-1 1 0 0 0,1-1 0 0 0,-2 1-37 0 0,-8 10 45 0 0,11-12-34 0 0,-1 1-1 0 0,1-1 1 0 0,0 1 0 0 0,-1-1-1 0 0,1 0 1 0 0,-1 0 0 0 0,0 0 0 0 0,0 0-1 0 0,0-1 1 0 0,-2 2-11 0 0,-25 10 89 0 0,21-9-66 0 0,1-1 0 0 0,0 0 0 0 0,-1 0-1 0 0,1 0 1 0 0,-1-1 0 0 0,0 0 0 0 0,0-1 0 0 0,0 0 0 0 0,-3 0-23 0 0,3-1 18 0 0,-4 0 36 0 0,-1 0 0 0 0,0-1 0 0 0,-6-2-54 0 0,15 2 9 0 0,1 0 0 0 0,0 0 0 0 0,-1 0 0 0 0,1-1 0 0 0,0 0 0 0 0,0 0 0 0 0,0 0 1 0 0,0 0-1 0 0,0-1 0 0 0,1 1 0 0 0,-1-1 0 0 0,-2-3-9 0 0,-5-5-1709 0 0,9 9-6863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5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0 5520 0 0,'-2'2'53'0'0,"1"-1"-1"0"0,0 0 1 0 0,0 0 0 0 0,0 0 0 0 0,1 0 0 0 0,-1 1-1 0 0,0-1 1 0 0,0 0 0 0 0,1 1 0 0 0,-1-1 0 0 0,1 1-1 0 0,-1 0-52 0 0,-6 12 711 0 0,-9 0 814 0 0,14-13-1400 0 0,0 1 0 0 0,0 0 0 0 0,0-1 1 0 0,1 1-1 0 0,-1 0 0 0 0,0 0 0 0 0,1 0 0 0 0,-1 0 0 0 0,1 0 0 0 0,-1 1 0 0 0,1 0-125 0 0,-14 32 221 0 0,6-16-206 0 0,1 1 0 0 0,-2 11-15 0 0,-5 21 11 0 0,6-25-17 0 0,1 0 0 0 0,2 1 0 0 0,-3 26 6 0 0,8-35-3 0 0,1 0 0 0 0,1 0 1 0 0,1 0-1 0 0,1 0 0 0 0,0 0 0 0 0,2-1 0 0 0,0 1 0 0 0,3 5 3 0 0,-6-19 9 0 0,0-1 0 0 0,1 1-1 0 0,-1-1 1 0 0,1 1-1 0 0,0-1 1 0 0,0 0-1 0 0,1 0 1 0 0,-1-1 0 0 0,1 1-1 0 0,0-1 1 0 0,0 1-1 0 0,0-1 1 0 0,0 0-1 0 0,0-1 1 0 0,1 1 0 0 0,-1-1-1 0 0,1 0 1 0 0,0 0-1 0 0,4 1-8 0 0,5 2 66 0 0,0-2 0 0 0,0 0 0 0 0,0 0 0 0 0,0-1 0 0 0,0-1 0 0 0,10-1-66 0 0,-15 0 69 0 0,1 0 0 0 0,0-1 0 0 0,0 0 0 0 0,-1-1 0 0 0,1 0 0 0 0,-1-1 0 0 0,1 1 0 0 0,-1-2 1 0 0,0 0-1 0 0,6-3-69 0 0,-10 4 46 0 0,-1 0 1 0 0,1 0 0 0 0,0-1 0 0 0,-1 1 0 0 0,0-1 0 0 0,0 0 0 0 0,0 0 0 0 0,0-1 0 0 0,-1 1-1 0 0,1-1 1 0 0,-1 0 0 0 0,0 0 0 0 0,-1 0 0 0 0,1 0 0 0 0,-1 0 0 0 0,0-1 0 0 0,0 1 0 0 0,0-6-47 0 0,1-1 76 0 0,-1-1 1 0 0,0 0 0 0 0,-1 0 0 0 0,-1-1 0 0 0,0 1-1 0 0,0 0 1 0 0,-2 0 0 0 0,1 0 0 0 0,-2 0-1 0 0,0 1 1 0 0,0-1 0 0 0,-1 1 0 0 0,-1-1 0 0 0,0 1-1 0 0,-1 1 1 0 0,0-1 0 0 0,0 1 0 0 0,-2 0 0 0 0,1 0-1 0 0,-1 1 1 0 0,-1 0 0 0 0,-4-4-77 0 0,-3-4 80 0 0,2 3 129 0 0,0 1-1 0 0,-14-12-208 0 0,24 23 25 0 0,0 0-1 0 0,0 0 1 0 0,0 1-1 0 0,-1-1 1 0 0,1 1-1 0 0,-1 0 1 0 0,1 0-1 0 0,-1 0 1 0 0,1 1-1 0 0,-1 0 0 0 0,0 0 1 0 0,0 0-1 0 0,0 0 1 0 0,-1 1-25 0 0,-4 3-1727 0 0,10-3-7475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5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45 435 6016 0 0,'0'0'14'0'0,"1"0"1"0"0,-1 0 0 0 0,0 0-1 0 0,0 0 1 0 0,1 0-1 0 0,-1 0 1 0 0,0 0 0 0 0,1 0-1 0 0,-1 0 1 0 0,0 0 0 0 0,0 0-1 0 0,1 0 1 0 0,-1 0-1 0 0,0 0 1 0 0,1 0 0 0 0,-1 0-1 0 0,0 0 1 0 0,0 0-1 0 0,1 0 1 0 0,-1 1 0 0 0,0-1-1 0 0,0 0 1 0 0,1 0 0 0 0,-1 0-1 0 0,0 0 1 0 0,0 1-1 0 0,0-1 1 0 0,1 0 0 0 0,-1 0-1 0 0,0 0 1 0 0,0 1-1 0 0,0-1 1 0 0,0 0 0 0 0,0 0-1 0 0,1 1 1 0 0,-1-1 0 0 0,0 0-1 0 0,0 0 1 0 0,0 1-1 0 0,0-1 1 0 0,0 0 0 0 0,0 1-1 0 0,0-1 1 0 0,0 0-1 0 0,0 0 1 0 0,0 1 0 0 0,0-1-1 0 0,0 0 1 0 0,0 1 0 0 0,0-1-1 0 0,0 0 1 0 0,0 0-1 0 0,0 1 1 0 0,-1-1 0 0 0,1 0-1 0 0,0 0 1 0 0,0 1-1 0 0,0-1 1 0 0,0 0 0 0 0,0 0-1 0 0,-1 0 1 0 0,1 1-1 0 0,0-1 1 0 0,0 0-15 0 0,-1 1 31 0 0,1-1 0 0 0,0 1 0 0 0,0-1 0 0 0,-1 0 0 0 0,1 1 0 0 0,0-1 0 0 0,0 1 0 0 0,0-1 0 0 0,0 1 0 0 0,-1 0 1 0 0,1-1-1 0 0,0 1 0 0 0,0-1 0 0 0,0 1 0 0 0,0-1 0 0 0,0 1 0 0 0,1-1 0 0 0,-1 1 0 0 0,0-1 0 0 0,0 1 0 0 0,0-1 0 0 0,0 1 0 0 0,0-1 0 0 0,1 1 0 0 0,-1-1 0 0 0,0 1 0 0 0,0-1-31 0 0,4 10 1513 0 0,-4-8-378 0 0,-1-3 308 0 0,-12-21-731 0 0,10 12-553 0 0,1 0 1 0 0,0 0 0 0 0,0-1 0 0 0,0-6-160 0 0,-1-13 163 0 0,-6-16 20 0 0,3 25-38 0 0,2 0-1 0 0,1-1 1 0 0,0 0 0 0 0,2 1 0 0 0,0-1-1 0 0,2 0 1 0 0,0-2-145 0 0,0-17 295 0 0,-2 31-178 0 0,1-1 1 0 0,1 1 0 0 0,1-11-118 0 0,-2 19 27 0 0,1 0 0 0 0,-1-1 0 0 0,1 1 0 0 0,-1 0 0 0 0,1 0 0 0 0,0 0 0 0 0,0-1 0 0 0,0 1 0 0 0,1 0-1 0 0,-1 0 1 0 0,0 0 0 0 0,1 1 0 0 0,-1-1 0 0 0,1 0 0 0 0,0 0 0 0 0,-1 1 0 0 0,1-1 0 0 0,0 1 0 0 0,0 0-27 0 0,3-7 126 0 0,-5 8-124 0 0,0 0 1 0 0,0 0 0 0 0,0 0 0 0 0,0 0 0 0 0,0 0 0 0 0,0 0 0 0 0,0 0 0 0 0,0 1 0 0 0,0-1 0 0 0,0 0 0 0 0,0 0 0 0 0,0 0 0 0 0,0 0-1 0 0,0 0 1 0 0,0 0 0 0 0,0 0 0 0 0,0 0 0 0 0,0 0 0 0 0,1 0 0 0 0,-1 0 0 0 0,0 0 0 0 0,0 0 0 0 0,0 0 0 0 0,0 0 0 0 0,0 0 0 0 0,0 0-1 0 0,0 0 1 0 0,0 0 0 0 0,0 0 0 0 0,0 0 0 0 0,0 0 0 0 0,1 0 0 0 0,-1 0 0 0 0,0 0 0 0 0,0 0 0 0 0,0 0 0 0 0,0 0 0 0 0,0 0 0 0 0,0 0 0 0 0,0 0-1 0 0,0 0 1 0 0,0 0 0 0 0,0 0 0 0 0,1 0 0 0 0,-1 0 0 0 0,0 0 0 0 0,0 0 0 0 0,0 0 0 0 0,0 0 0 0 0,0 0 0 0 0,0 0 0 0 0,0 0 0 0 0,0-1-1 0 0,0 1 1 0 0,0 0 0 0 0,0 0 0 0 0,0 0 0 0 0,0 0 0 0 0,0 0 0 0 0,0 0 0 0 0,0 0 0 0 0,0 0-3 0 0,21 9 76 0 0,-17-9-76 0 0,-1 1 1 0 0,0 0-1 0 0,-1 0 0 0 0,1 0 0 0 0,0 1 1 0 0,0-1-1 0 0,0 1 0 0 0,-1 0 1 0 0,2 0-1 0 0,4 7 0 0 0,-1 0 0 0 0,1 1 0 0 0,-1 0 0 0 0,-1 0 0 0 0,0 1 0 0 0,4 10 0 0 0,12 17 0 0 0,-9-16-1 0 0,14 21 6 0 0,1 0 0 0 0,17 17-5 0 0,-17-19 14 0 0,-22-30 38 0 0,1-1 1 0 0,0 0-1 0 0,1 0 1 0 0,3 3-53 0 0,0 3 158 0 0,-11-15-156 0 0,0 0 1 0 0,1 0 0 0 0,-1 0-1 0 0,1 0 1 0 0,-1 0 0 0 0,1 0-1 0 0,-1 0 1 0 0,1 0 0 0 0,0 0 0 0 0,-1 0-1 0 0,1 0 1 0 0,0 0 0 0 0,0-1-1 0 0,0 1 1 0 0,0 0 0 0 0,0-1-1 0 0,0 1 1 0 0,0 0 0 0 0,0-1 0 0 0,0 1-1 0 0,0-1 1 0 0,0 0 0 0 0,0 1-1 0 0,0-1 1 0 0,0 0 0 0 0,0 0-1 0 0,0 1 1 0 0,0-1 0 0 0,1 0-3 0 0,-1-1 20 0 0,0 1 0 0 0,0 0 0 0 0,-1-1 0 0 0,1 1 0 0 0,0-1-1 0 0,0 1 1 0 0,0-1 0 0 0,0 1 0 0 0,0-1 0 0 0,-1 0 0 0 0,1 1 0 0 0,0-1 0 0 0,0 0 0 0 0,-1 1 0 0 0,1-1 0 0 0,0 0 0 0 0,-1 0 0 0 0,1 0 0 0 0,-1 0 0 0 0,0 0 0 0 0,1 0 0 0 0,-1 0-1 0 0,0 0 1 0 0,1 0 0 0 0,-1 0-20 0 0,7-31 75 0 0,-9-47 67 0 0,0 30-79 0 0,1-10 21 0 0,0 5 168 0 0,4-21-252 0 0,-3 72 15 0 0,0 1-1 0 0,1-1 0 0 0,-1 0 0 0 0,1 1 0 0 0,-1-1 0 0 0,1 1 0 0 0,0-1 0 0 0,0 1 0 0 0,0 0 0 0 0,1-1 0 0 0,-1 1 0 0 0,0 0 0 0 0,1 0 0 0 0,-1 0 0 0 0,1 0 0 0 0,0 0 0 0 0,0 0 0 0 0,0 0 1 0 0,0 1-1 0 0,0-1 0 0 0,0 1 0 0 0,0-1 0 0 0,0 1 0 0 0,2-1-14 0 0,2-1 85 0 0,-6 2-85 0 0,1 1 0 0 0,-1-1 0 0 0,0 1 0 0 0,1 0-1 0 0,-1 0 1 0 0,0-1 0 0 0,1 1 0 0 0,-1 0 0 0 0,1 0 0 0 0,-1-1 0 0 0,0 1 0 0 0,1 0 0 0 0,-1 0-1 0 0,1 0 1 0 0,-1 0 0 0 0,1-1 0 0 0,-1 1 0 0 0,1 0 0 0 0,-1 0 0 0 0,0 0 0 0 0,1 0 0 0 0,-1 0-1 0 0,1 0 1 0 0,-1 0 0 0 0,1 1 0 0 0,-1-1 0 0 0,1 0 0 0 0,-1 0 0 0 0,1 0 0 0 0,-1 0 0 0 0,0 0-1 0 0,1 1 1 0 0,-1-1 0 0 0,1 0 0 0 0,-1 0 0 0 0,0 1 0 0 0,1-1 0 0 0,-1 0 0 0 0,0 1 0 0 0,1-1-1 0 0,-1 0 1 0 0,0 1 0 0 0,0-1 0 0 0,1 0 0 0 0,-1 1 0 0 0,0-1 0 0 0,0 1 0 0 0,10 10-7 0 0,1 2 0 0 0,-1 0 1 0 0,1 1-1 0 0,-2 0 1 0 0,0 0 0 0 0,-1 1-1 0 0,0 1 1 0 0,-1-1-1 0 0,-1 2 7 0 0,-2-7-26 0 0,0 0 0 0 0,0-1 0 0 0,1 0 0 0 0,3 4 26 0 0,12 27-132 0 0,-18-36 106 0 0,1 1 0 0 0,-1-1 1 0 0,1-1-1 0 0,0 1 0 0 0,-1 0 0 0 0,4 3 26 0 0,-3-5-15 0 0,-1 1 0 0 0,1-1 0 0 0,-1 1 0 0 0,0 0 0 0 0,0 0 0 0 0,-1 0 0 0 0,1 0 0 0 0,0 0 0 0 0,-1 1 0 0 0,0-1 0 0 0,1 1 15 0 0,11 33-44 0 0,-11-32 38 0 0,1 0 1 0 0,-1 0 0 0 0,0 0 0 0 0,-1 0 0 0 0,1 1 0 0 0,-1-1 0 0 0,0 0 0 0 0,-1 1-1 0 0,1 3 6 0 0,-1-7-198 0 0,1 0-1 0 0,-1 1 0 0 0,1-1 0 0 0,0 0 0 0 0,-1 1 0 0 0,1-1 0 0 0,0 0 0 0 0,0 0 0 0 0,1 0 0 0 0,0 1 199 0 0,-2-2-286 0 0,1 1-10550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6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4 544 7528 0 0,'0'0'27'0'0,"0"0"1"0"0,0 0 0 0 0,-1 0-1 0 0,1 0 1 0 0,0-1 0 0 0,0 1-1 0 0,0 0 1 0 0,0 0-1 0 0,-1 0 1 0 0,1 0 0 0 0,0 0-1 0 0,0 0 1 0 0,0 0 0 0 0,0 0-1 0 0,0-1 1 0 0,-1 1-1 0 0,1 0 1 0 0,0 0 0 0 0,0 0-1 0 0,0 0 1 0 0,0-1 0 0 0,0 1-1 0 0,0 0 1 0 0,0 0-1 0 0,0 0 1 0 0,0 0 0 0 0,-1-1-1 0 0,1 1 1 0 0,0 0 0 0 0,0 0-1 0 0,0 0 1 0 0,0-1-1 0 0,0 1 1 0 0,0 0 0 0 0,0 0-1 0 0,0 0 1 0 0,1-1 0 0 0,-1 1-1 0 0,0 0 1 0 0,0 0-1 0 0,0 0 1 0 0,0-1 0 0 0,0 1-1 0 0,0 0 1 0 0,0 0 0 0 0,0 0-1 0 0,0 0 1 0 0,0 0-1 0 0,1-1 1 0 0,-1 1 0 0 0,0 0-1 0 0,0 0 1 0 0,0 0 0 0 0,0 0-1 0 0,0 0 1 0 0,1 0-1 0 0,-1-1 1 0 0,0 1 0 0 0,0 0-1 0 0,0 0 1 0 0,1 0 0 0 0,-1 0-28 0 0,0 0 63 0 0,1 0 0 0 0,-1-1 1 0 0,1 1-1 0 0,-1 0 0 0 0,0 0 1 0 0,1-1-1 0 0,-1 1 0 0 0,1 0 1 0 0,-1-1-1 0 0,0 1 0 0 0,1 0 0 0 0,-1-1 1 0 0,0 1-1 0 0,0-1 0 0 0,1 1 1 0 0,-1 0-1 0 0,0-1 0 0 0,0 1 1 0 0,0-1-1 0 0,1 1 0 0 0,-1-1 1 0 0,0 1-1 0 0,0-1 0 0 0,0 1 1 0 0,0-1-1 0 0,0 1 0 0 0,0-1-63 0 0,0 1 394 0 0,0-27 1206 0 0,0-24-1318 0 0,-1-18 290 0 0,6-35-572 0 0,-2 81 122 0 0,0 0 0 0 0,1 0-1 0 0,2 1 1 0 0,0-1 0 0 0,1 1 0 0 0,7-12-122 0 0,-9 23 151 0 0,1-1 0 0 0,0 1 0 0 0,0 0 0 0 0,1 1 0 0 0,1 0 0 0 0,0-1-151 0 0,-6 9 33 0 0,0 0 0 0 0,0 0 0 0 0,0-1 0 0 0,0 2-1 0 0,1-1 1 0 0,-1 0 0 0 0,0 0 0 0 0,1 1-1 0 0,-1-1 1 0 0,1 1 0 0 0,0 0 0 0 0,0 0-1 0 0,-1 0 1 0 0,1 0 0 0 0,0 0 0 0 0,0 0-1 0 0,0 1 1 0 0,0 0 0 0 0,0-1 0 0 0,0 1-1 0 0,-1 0 1 0 0,1 0 0 0 0,0 1 0 0 0,0-1 0 0 0,0 1-1 0 0,0-1 1 0 0,0 1 0 0 0,0 0-33 0 0,0 1 18 0 0,0 0 1 0 0,0 0-1 0 0,0 0 1 0 0,0 0-1 0 0,0 0 1 0 0,-1 1-1 0 0,1-1 1 0 0,0 1-1 0 0,-1 0 1 0 0,0 0-1 0 0,0 0 1 0 0,1 0-19 0 0,23 44 91 0 0,-3 5-1 0 0,-3 1 1 0 0,-2 1-1 0 0,3 20-90 0 0,6-8 80 0 0,9 4-2 0 0,-17-40-52 0 0,-16-25-22 0 0,1-1 0 0 0,-1 1 0 0 0,0-1 0 0 0,-1 1 0 0 0,1 0 0 0 0,0 2-4 0 0,3-3-5 0 0,-6-4 5 0 0,0 0 0 0 0,1 0 0 0 0,-1 0-1 0 0,0 0 1 0 0,1 0 0 0 0,-1 0 0 0 0,0 0-1 0 0,1 0 1 0 0,-1 1 0 0 0,0-1-1 0 0,0 0 1 0 0,1 0 0 0 0,-1 0 0 0 0,0 1-1 0 0,0-1 1 0 0,1 0 0 0 0,-1 0-1 0 0,0 1 1 0 0,0-1 0 0 0,1 0 0 0 0,-1 0-1 0 0,0 1 1 0 0,0-1 0 0 0,0 0-1 0 0,0 1 1 0 0,0-1 0 0 0,1 0 0 0 0,-1 1-1 0 0,0-1 1 0 0,0 0 0 0 0,0 1 0 0 0,0-1-1 0 0,0 0 1 0 0,0 1 0 0 0,0-1-1 0 0,0 0 1 0 0,0 1 0 0 0,0-1 5 0 0,0 0 1 0 0,0 0-12 0 0,0 0-2141 0 0,0 0-8561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4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6520 0 0,'2'0'0'0'0,"7"0"0"0"0,-3 0 0 0 0,-4 0 608 0 0,6 0-8 0 0,0 0 0 0 0,7 0 0 0 0,1 0-264 0 0,3-2 0 0 0,2 2 8 0 0,9-4 0 0 0,20-2-296 0 0,4 1 8 0 0,-3 10 0 0 0,-1-10-8 0 0,-5 3-48 0 0,1-2 0 0 0,-1-4-7880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6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9 134 9944 0 0,'0'0'29'0'0,"0"0"-1"0"0,0 0 1 0 0,-1 0 0 0 0,1 0 0 0 0,0 0 0 0 0,0 0 0 0 0,-1 0 0 0 0,1 0 0 0 0,0 0-1 0 0,0 0 1 0 0,0 0 0 0 0,-1 0 0 0 0,1 0 0 0 0,0 0 0 0 0,0 1 0 0 0,-1-1 0 0 0,1 0 0 0 0,0 0-1 0 0,0 0 1 0 0,0 0 0 0 0,0 0 0 0 0,-1 1 0 0 0,1-1 0 0 0,0 0 0 0 0,0 0 0 0 0,0 0-1 0 0,0 1 1 0 0,-1-1 0 0 0,1 0 0 0 0,0 0 0 0 0,0 0 0 0 0,0 1 0 0 0,0-1 0 0 0,0 0-1 0 0,0 0 1 0 0,0 0 0 0 0,0 1 0 0 0,0-1 0 0 0,0 0 0 0 0,0 0 0 0 0,0 1 0 0 0,0-1-1 0 0,0 0 1 0 0,0 0 0 0 0,0 1 0 0 0,0-1 0 0 0,0 0 0 0 0,0 0 0 0 0,0 1 0 0 0,0-1 0 0 0,0 0-1 0 0,1 0 1 0 0,-1 0 0 0 0,0 1 0 0 0,0-1 0 0 0,0 0 0 0 0,0 0 0 0 0,0 0 0 0 0,1 0-1 0 0,-1 1 1 0 0,0-1-29 0 0,0 0 31 0 0,1 0-1 0 0,-1 0 0 0 0,0 1 1 0 0,0-1-1 0 0,0 0 0 0 0,0 0 1 0 0,1 0-1 0 0,-1 1 0 0 0,0-1 0 0 0,0 0 1 0 0,0 0-1 0 0,0 0 0 0 0,0 1 1 0 0,0-1-1 0 0,0 0 0 0 0,0 0 1 0 0,0 1-1 0 0,0-1 0 0 0,1 0 1 0 0,-1 0-1 0 0,0 1 0 0 0,0-1 1 0 0,0 0-1 0 0,-1 0 0 0 0,1 1 1 0 0,0-1-1 0 0,0 0 0 0 0,0 0 0 0 0,0 1 1 0 0,0-1-1 0 0,0 0 0 0 0,0 0 1 0 0,0 0-1 0 0,0 1 0 0 0,-1-1 1 0 0,1 0-1 0 0,0 0 0 0 0,0 0 1 0 0,0 1-1 0 0,0-1 0 0 0,-1 0 1 0 0,1 0-1 0 0,0 0 0 0 0,0 0 1 0 0,0 1-1 0 0,-1-1 0 0 0,1 0 0 0 0,0 0 1 0 0,0 0-1 0 0,-1 0 0 0 0,1 0 1 0 0,0 0-1 0 0,0 0 0 0 0,-1 0 1 0 0,1 0-1 0 0,0 0 0 0 0,0 0 1 0 0,-1 0-1 0 0,1 0 0 0 0,0 0 1 0 0,0 0-1 0 0,-1 0-30 0 0,3-7 208 0 0,1 5-211 0 0,0 0 1 0 0,0 0-1 0 0,1 0 0 0 0,-1 0 1 0 0,0 0-1 0 0,1 1 1 0 0,-1 0-1 0 0,1-1 0 0 0,0 1 1 0 0,-1 1-1 0 0,1-1 3 0 0,16-5-15 0 0,207-79-29 0 0,-177 59-1659 0 0,-30 14-6875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6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4720 0 0,'0'2'244'0'0,"0"0"1"0"0,1-1 0 0 0,-1 1-1 0 0,0 0 1 0 0,0-1 0 0 0,1 1-1 0 0,-1 0 1 0 0,1-1-1 0 0,-1 1 1 0 0,1-1 0 0 0,0 1-1 0 0,0 0 1 0 0,0-1-1 0 0,0 1-244 0 0,2 2-47 0 0,-3-3 56 0 0,1 0 0 0 0,-1 0 0 0 0,0 1 0 0 0,1-1 0 0 0,-1 0 0 0 0,0 0 0 0 0,1 1 0 0 0,-1-1 0 0 0,0 0 0 0 0,0 0 0 0 0,0 1 0 0 0,0-1 0 0 0,0 0 0 0 0,-1 1 1 0 0,1-1-1 0 0,0 1-9 0 0,-1 7 19 0 0,2 21-13 0 0,2 0 0 0 0,3 6-6 0 0,2 26-16 0 0,24 250-68 0 0,-22-272 276 0 0,-7-33-114 0 0,-1 0-1 0 0,0 1 1 0 0,0-1-1 0 0,-1 1 1 0 0,0 1-78 0 0,1 1 264 0 0,0 0-1 0 0,0 1 1 0 0,1-1 0 0 0,2 4-264 0 0,1-3 339 0 0,-5-10-297 0 0,0 0-1 0 0,0 0 1 0 0,-1 0-1 0 0,1 0 1 0 0,-1 1 0 0 0,1-1-1 0 0,-1 0 1 0 0,1 0-1 0 0,-1 0 1 0 0,0 0 0 0 0,1 0-1 0 0,-1 1 1 0 0,0 0-42 0 0,0-1-15 0 0,1 0 0 0 0,-1 0 1 0 0,1 0-1 0 0,0 0 0 0 0,-1 0 1 0 0,1 0-1 0 0,0-1 0 0 0,0 1 1 0 0,0 0-1 0 0,-1 0 0 0 0,1-1 1 0 0,0 1-1 0 0,0 0 0 0 0,0-1 1 0 0,0 1-1 0 0,0-1 0 0 0,0 0 1 0 0,0 1-1 0 0,1-1 15 0 0,-1 0-7433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7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1 610 8032 0 0,'0'0'14'0'0,"0"0"0"0"0,1-1 1 0 0,-1 1-1 0 0,0 0 1 0 0,0 0-1 0 0,1 0 0 0 0,-1 0 1 0 0,0 0-1 0 0,1 0 0 0 0,-1 0 1 0 0,0 0-1 0 0,1 0 1 0 0,-1 0-1 0 0,0 0 0 0 0,1 0 1 0 0,-1 0-1 0 0,0 0 0 0 0,0 0 1 0 0,1 0-1 0 0,-1 0 0 0 0,0 0 1 0 0,1 0-1 0 0,-1 0 1 0 0,0 0-1 0 0,0 1 0 0 0,1-1 1 0 0,-1 0-1 0 0,0 0 0 0 0,0 0 1 0 0,1 1-1 0 0,-1-1 1 0 0,0 0-1 0 0,0 0 0 0 0,1 1 1 0 0,-1-1-1 0 0,0 0 0 0 0,0 0 1 0 0,0 1-1 0 0,0-1 0 0 0,0 0 1 0 0,1 1-15 0 0,2 5 523 0 0,-3-5-432 0 0,1-1 1 0 0,0 0-1 0 0,-1 0 1 0 0,1 1-1 0 0,-1-1 1 0 0,1 0 0 0 0,-1 0-1 0 0,1 0 1 0 0,0 0-1 0 0,-1 0 1 0 0,1 0-1 0 0,-1 0 1 0 0,1 0-1 0 0,0 0 1 0 0,-1 0 0 0 0,1 0-1 0 0,-1 0 1 0 0,1 0-1 0 0,0 0 1 0 0,-1-1-1 0 0,1 1 1 0 0,-1 0-1 0 0,1 0 1 0 0,-1-1 0 0 0,1 1-1 0 0,-1 0 1 0 0,1-1-1 0 0,-1 1 1 0 0,1 0-1 0 0,-1-1 1 0 0,1 1-1 0 0,-1-1 1 0 0,0 1 0 0 0,1-1-1 0 0,-1 1 1 0 0,0-1-1 0 0,1 1 1 0 0,-1-1-1 0 0,0 1-91 0 0,7-22 495 0 0,4-18 141 0 0,-3-33-49 0 0,37-250 1045 0 0,-45 323-1632 0 0,2-14 110 0 0,0-1 0 0 0,1 0-1 0 0,1 1 1 0 0,1 0 0 0 0,0 0 0 0 0,0 0-1 0 0,2 1 1 0 0,3-7-110 0 0,14-3 337 0 0,-21 24-310 0 0,0-1-1 0 0,0 1 0 0 0,0-1 0 0 0,0 1 0 0 0,0 0 1 0 0,-1 0-1 0 0,1 0 0 0 0,0 1 0 0 0,-1-1 0 0 0,1 1 0 0 0,0 0-26 0 0,1 2 9 0 0,1 0 0 0 0,-1 1 0 0 0,0 0 0 0 0,-1 0 0 0 0,1 0 0 0 0,-1 0-1 0 0,0 0 1 0 0,0 1 0 0 0,-1 0 0 0 0,0-1 0 0 0,0 1 0 0 0,1 4-9 0 0,5 10 24 0 0,14 39 26 0 0,-2 1 0 0 0,6 36-50 0 0,-18-66 21 0 0,1 0 0 0 0,1 0 0 0 0,1-1 0 0 0,2-1 0 0 0,1 0-1 0 0,3 3-20 0 0,-12-21 42 0 0,-4-8-26 0 0,-1 0 1 0 0,1 0 0 0 0,0 0 0 0 0,0 0 0 0 0,0-1 0 0 0,0 1-1 0 0,1 0 1 0 0,-1-1 0 0 0,0 1 0 0 0,1 0 0 0 0,-1-1 0 0 0,1 0-1 0 0,0 1-16 0 0,14 14 107 0 0,-15-15-95 0 0,0 1 0 0 0,1 0-1 0 0,-1-1 1 0 0,0 1 0 0 0,1-1 0 0 0,-1 1 0 0 0,1-1 0 0 0,-1 0 0 0 0,1 0 0 0 0,0 0-1 0 0,0 0 1 0 0,-1 0 0 0 0,1 0 0 0 0,0 0 0 0 0,0 0 0 0 0,0-1 0 0 0,0 1 0 0 0,0-1-1 0 0,0 0-11 0 0,2 1 28 0 0,-1-2 0 0 0,1 1-1 0 0,-1 0 1 0 0,1-1-1 0 0,-1 1 1 0 0,0-1 0 0 0,1 0-1 0 0,-1 0 1 0 0,0-1-1 0 0,3-1-27 0 0,-4 2 7 0 0,0 0 1 0 0,-1 0-1 0 0,0 0 0 0 0,1 0 0 0 0,-1 0 0 0 0,1-1 1 0 0,-1 1-1 0 0,0-1 0 0 0,0 1 0 0 0,0-1 0 0 0,0 1 0 0 0,0-1 1 0 0,0 0-1 0 0,-1 0 0 0 0,1 1 0 0 0,0-1 0 0 0,-1 0 1 0 0,1 0-1 0 0,-1 0 0 0 0,0 1 0 0 0,1-2-7 0 0,4-23 99 0 0,3-11 21 0 0,-3-11 30 0 0,-2 31-89 0 0,-2 1 1 0 0,0 0-1 0 0,0 0 1 0 0,-2-1-62 0 0,-3-17 230 0 0,-1-1 0 0 0,-7-17-230 0 0,1-8 304 0 0,3 0-182 0 0,7 36-91 0 0,2-1 43 0 0,3 16-2683 0 0,-3 7-10210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7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 6520 0 0,'0'-6'2184'0'0,"0"12"430"0"0,0-6-1995 0 0,0 0-118 0 0,0 0-3 0 0,0 0-109 0 0,0 0-425 0 0,0 0-103 0 0,0 0-3 0 0,0 0-14 0 0,0 0-48 0 0,0 0-12 0 0,0 0 1 0 0,0 0 3 0 0,0 0-8 0 0,0 0 1 0 0,0 0-2 0 0,0 0-1352 0 0,0 0-5423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18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5120 0 0,'-3'35'4312'0'0,"3"-35"-11048"0"0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0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97 4720 0 0,'-1'0'80'0'0,"1"0"0"0"0,0 0 0 0 0,-1 0 1 0 0,1 0-1 0 0,0 0 0 0 0,-1 0 0 0 0,1 0 0 0 0,0 0 0 0 0,-1-1 1 0 0,1 1-1 0 0,0 0 0 0 0,0 0 0 0 0,-1 0 0 0 0,1 0 0 0 0,0-1 1 0 0,0 1-1 0 0,-1 0 0 0 0,1 0 0 0 0,0-1 0 0 0,0 1 0 0 0,-1 0 1 0 0,1 0-1 0 0,0-1 0 0 0,0 1 0 0 0,0 0 0 0 0,0-1 0 0 0,-1 1 1 0 0,1 0-1 0 0,0-1 0 0 0,0 1 0 0 0,0 0 0 0 0,0-1 0 0 0,0 1 1 0 0,0 0-1 0 0,0-1 0 0 0,0 1 0 0 0,0 0 0 0 0,0-1 1 0 0,0 1-1 0 0,0 0 0 0 0,0-1 0 0 0,0 1 0 0 0,0 0 0 0 0,1 0 1 0 0,-1-1-81 0 0,0 1 78 0 0,0-1 0 0 0,0 0 0 0 0,0 1 0 0 0,0-1 1 0 0,0 0-1 0 0,0 1 0 0 0,0-1 0 0 0,0 0 1 0 0,0 1-1 0 0,-1-1 0 0 0,1 0 0 0 0,0 1 1 0 0,0-1-1 0 0,0 0 0 0 0,-1 1 0 0 0,1-1 0 0 0,0 1 1 0 0,-1-1-1 0 0,1 1 0 0 0,-1-1 0 0 0,1 0-78 0 0,-57-44 350 0 0,55 43-322 0 0,-1 1 1 0 0,1-1-1 0 0,-1 1 1 0 0,1 0-1 0 0,-1 0 1 0 0,0 0-1 0 0,1 0 1 0 0,-1 1-1 0 0,-2-1-28 0 0,-13-4 150 0 0,16 4-125 0 0,0 1 1 0 0,0-1-1 0 0,0 1 0 0 0,-1 0 0 0 0,1-1 0 0 0,0 1 0 0 0,0 0 0 0 0,0 1 1 0 0,0-1-1 0 0,-1 0 0 0 0,1 1 0 0 0,0-1-25 0 0,-17 2 126 0 0,-4-8 32 0 0,20 5-105 0 0,0 0 0 0 0,1 0-1 0 0,-1 1 1 0 0,0-1 0 0 0,1 0 0 0 0,-1 1 0 0 0,0-1 0 0 0,0 1 0 0 0,1 0 0 0 0,-1 0 0 0 0,0 0 0 0 0,0 1 0 0 0,1-1 0 0 0,-3 1-53 0 0,-10 24 513 0 0,14-24-501 0 0,1 1 0 0 0,-1-1-1 0 0,0 0 1 0 0,0 1 0 0 0,0-1-1 0 0,1 1 1 0 0,-1-1 0 0 0,1 1-1 0 0,-1-1 1 0 0,1 1 0 0 0,0 0-1 0 0,-1-1 1 0 0,1 1 0 0 0,0-1-1 0 0,0 1 1 0 0,0 0 0 0 0,0-1-1 0 0,1 1 1 0 0,-1 0 0 0 0,0-1-1 0 0,1 1 1 0 0,-1-1 0 0 0,1 1-1 0 0,-1-1 1 0 0,1 1 0 0 0,0-1-1 0 0,-1 1 1 0 0,1-1 0 0 0,0 0-1 0 0,0 1 1 0 0,1 0-12 0 0,5 6 19 0 0,1 1-1 0 0,0-2 1 0 0,0 1 0 0 0,8 5-19 0 0,7 6 63 0 0,16 18 35 0 0,-4-2-14 0 0,38 28-84 0 0,-65-56-2 0 0,1-1-3 0 0,0 0 0 0 0,-1 1 0 0 0,1 0 0 0 0,-2 0 1 0 0,1 1-1 0 0,-1 0 0 0 0,0 0 0 0 0,-1 1 0 0 0,6 9 5 0 0,23 38-265 0 0,-35-53 235 0 0,0-1 1 0 0,-1 1-1 0 0,1-1 1 0 0,0 0-1 0 0,-1 1 0 0 0,0-1 1 0 0,1 1-1 0 0,-1-1 1 0 0,0 0-1 0 0,0 1 1 0 0,0-1-1 0 0,0 0 0 0 0,-1 0 1 0 0,1 0-1 0 0,-1 0 1 0 0,-1 1 29 0 0,-6 3-54 0 0,-2 0 0 0 0,1-1 0 0 0,-1 0 0 0 0,0-1 0 0 0,0 0 0 0 0,0-1 0 0 0,0 0 0 0 0,-1-1 54 0 0,3 0 4 0 0,-1-1 1 0 0,1 0-1 0 0,-1-1 0 0 0,1 0 1 0 0,0 0-1 0 0,-1-1 1 0 0,1 0-1 0 0,0-1 1 0 0,-6-2-5 0 0,7 2 23 0 0,-1-1 0 0 0,1 0 1 0 0,0-1-1 0 0,0 0 1 0 0,1 0-1 0 0,-1-1 1 0 0,1 0-1 0 0,0 0 0 0 0,1-1 1 0 0,-2-1-24 0 0,-9-7 118 0 0,13 11-87 0 0,1 0 0 0 0,0 0 1 0 0,-1-1-1 0 0,1 1 1 0 0,1-1-1 0 0,-1 0 1 0 0,0 0-1 0 0,1 0 0 0 0,0 0 1 0 0,0 0-1 0 0,0 0 1 0 0,0-1-1 0 0,1 1 1 0 0,-1-2-32 0 0,-4-4-1490 0 0,6 10-6636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0.5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5624 0 0,'0'10'181'0'0,"1"-8"-89"0"0,-1 1 1 0 0,0-1 0 0 0,0 0 0 0 0,0 1 0 0 0,0-1 0 0 0,0 0 0 0 0,0 1 0 0 0,-1-1 0 0 0,1 0 0 0 0,-1 1-1 0 0,1-1 1 0 0,-1 0 0 0 0,0 0 0 0 0,0 1-93 0 0,0-1 43 0 0,0 1 0 0 0,0-1 0 0 0,0 0 0 0 0,1 1 0 0 0,-1-1 0 0 0,1 1 0 0 0,0-1 0 0 0,0 1 0 0 0,0-1-1 0 0,0 1 1 0 0,0-1 0 0 0,0 1 0 0 0,1 1-43 0 0,0 12 2 0 0,-1 53 102 0 0,2 139 312 0 0,-1-188-351 0 0,-1-1 71 0 0,1-1-1 0 0,1 0 1 0 0,1 2-136 0 0,0-5 621 0 0,-2 0-1 0 0,0 0 1 0 0,-1 15-621 0 0,-1-14 319 0 0,1-16-319 0 0,0 0 0 0 0,-1 1 0 0 0,1-1 0 0 0,-1 0-1 0 0,1 0 1 0 0,-1 0 0 0 0,1 1 0 0 0,-1-1 0 0 0,1 0-1 0 0,-1 0 1 0 0,1 0 0 0 0,-1 0 0 0 0,1 0 0 0 0,-1 0-1 0 0,1 0 1 0 0,-1 0 0 0 0,1 0 0 0 0,-1 0 0 0 0,1 0-1 0 0,-1 0 1 0 0,0 0-710 0 0,1 0-6518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0.8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0 219 5224 0 0,'1'1'19'0'0,"-1"0"0"0"0,0 0-1 0 0,0 0 1 0 0,1 0 0 0 0,-1 0 0 0 0,1 0 0 0 0,-1-1 0 0 0,1 1 0 0 0,-1 0 0 0 0,1 0-1 0 0,-1 0 1 0 0,1-1 0 0 0,0 1 0 0 0,-1 0 0 0 0,1-1 0 0 0,0 1 0 0 0,-1-1 0 0 0,1 1 0 0 0,0-1-1 0 0,0 1 1 0 0,0-1 0 0 0,0 1 0 0 0,0-1 0 0 0,0 0 0 0 0,-1 1 0 0 0,1-1 0 0 0,0 0-1 0 0,0 0 1 0 0,0 0 0 0 0,0 0 0 0 0,0 0 0 0 0,0 0-19 0 0,3 1 71 0 0,0-1 0 0 0,1 0 0 0 0,-1 0 0 0 0,0 0 0 0 0,0 0 0 0 0,0-1 0 0 0,0 0-71 0 0,17-5 249 0 0,-1-2-1 0 0,0 0 1 0 0,18-11-249 0 0,3-1 74 0 0,256-117 334 0 0,-277 129-545 0 0,0 0 0 0 0,1 2 0 0 0,1 1 0 0 0,-1 0 0 0 0,8 1 137 0 0,-11 3-4908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1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1 117 5624 0 0,'1'0'22'0'0,"-1"0"1"0"0,1 0-1 0 0,-1 0 1 0 0,1 0-1 0 0,-1 0 1 0 0,1 0-1 0 0,-1 1 1 0 0,1-1-1 0 0,-1 0 1 0 0,1 0-1 0 0,-1 0 1 0 0,0 1-1 0 0,1-1 1 0 0,-1 0-1 0 0,1 1 1 0 0,-1-1-1 0 0,1 0 1 0 0,-1 1-1 0 0,0-1 1 0 0,1 1-1 0 0,-1-1 1 0 0,0 1-1 0 0,0-1 1 0 0,1 0-1 0 0,-1 1 0 0 0,0-1 1 0 0,0 1-1 0 0,0-1 1 0 0,1 1-1 0 0,-1-1 1 0 0,0 1-1 0 0,0 0 1 0 0,0-1-1 0 0,0 1-22 0 0,0 23 1239 0 0,-1-12-932 0 0,1-11-112 0 0,0 0-157 0 0,1 1-1 0 0,-1 0 1 0 0,0 0 0 0 0,1-1-1 0 0,0 1 1 0 0,-1-1-1 0 0,1 1 1 0 0,0-1 0 0 0,0 1-1 0 0,-1-1 1 0 0,1 1 0 0 0,0-1-1 0 0,1 1-37 0 0,-1 0 39 0 0,8 11-33 0 0,0 0-1 0 0,0 1 1 0 0,-1 0-1 0 0,-1 0 1 0 0,-1 1-1 0 0,0 0 1 0 0,0 3-6 0 0,39 135-66 0 0,-33-119 156 0 0,16 29-90 0 0,-21-48 29 0 0,-5-10-23 0 0,0 0-1 0 0,1 0 1 0 0,0 0-1 0 0,0 0 1 0 0,0 0-1 0 0,1-1 1 0 0,-1 0-1 0 0,2 1-5 0 0,11 15 9 0 0,-12-15-7 0 0,0 0 1 0 0,0-1 0 0 0,1 1 0 0 0,-1-1-1 0 0,4 3-2 0 0,-6-6 3 0 0,0 0-1 0 0,-1 0 1 0 0,1 0-1 0 0,0 0 0 0 0,0 0 1 0 0,0-1-1 0 0,0 1 1 0 0,0-1-1 0 0,0 1 0 0 0,0-1 1 0 0,0 0-1 0 0,0 1 1 0 0,0-1-1 0 0,0 0 0 0 0,0-1 1 0 0,0 1-1 0 0,0 0 1 0 0,0 0-1 0 0,1-1-2 0 0,26-14 741 0 0,-26 13-661 0 0,1 0 0 0 0,-1-1 0 0 0,1 1 0 0 0,-1 0 0 0 0,0-1 0 0 0,0 0 0 0 0,0 0 0 0 0,0 0-1 0 0,0 0 1 0 0,-1 0 0 0 0,0 0 0 0 0,1-1 0 0 0,0-1-80 0 0,24-54 682 0 0,-20 41-453 0 0,-1 0-51 0 0,-1 0 0 0 0,-1 1 0 0 0,-1-1 1 0 0,0 0-1 0 0,-2-1 0 0 0,1-17-178 0 0,0-8 188 0 0,2-21 46 0 0,-1 15 155 0 0,2 0 1 0 0,6-26-390 0 0,-9 69-79 0 0,1 0-1 0 0,0 0 1 0 0,0 0-1 0 0,0 1 1 0 0,1-1-1 0 0,0 1 1 0 0,0 0-1 0 0,1 0 1 0 0,0 0-1 0 0,0 0 1 0 0,0 1-1 0 0,0 0 1 0 0,1 0 0 0 0,0 1-1 0 0,0-1 1 0 0,0 1-1 0 0,1 1 1 0 0,2-2 79 0 0,-7 4-8856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1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0 414 7736 0 0,'4'16'-11'0'0,"0"0"0"0"0,2-1 1 0 0,4 10 10 0 0,-5-12-24 0 0,0-1 0 0 0,-1 1 1 0 0,-1 0-1 0 0,2 10 24 0 0,-4-7-145 0 0,-2-15 137 0 0,1 0 0 0 0,0 0 0 0 0,0 0 1 0 0,0 0-1 0 0,0 1 0 0 0,0-1 0 0 0,0 0 1 0 0,0 0-1 0 0,0 0 0 0 0,0 0 0 0 0,0 0 1 0 0,1 0-1 0 0,-1 0 0 0 0,0 0 0 0 0,1 0 1 0 0,-1 0-1 0 0,1 0 0 0 0,-1 0 0 0 0,1 0 1 0 0,-1 0-1 0 0,1 0 0 0 0,0 0 0 0 0,-1 0 1 0 0,1 0-1 0 0,0-1 0 0 0,0 1 0 0 0,0 0 8 0 0,0 0-5 0 0,-1-1-1 0 0,1 1 1 0 0,0 0-1 0 0,-1 0 1 0 0,1 0-1 0 0,-1 0 1 0 0,1 0-1 0 0,-1 0 1 0 0,1 0-1 0 0,-1 0 1 0 0,0 0-1 0 0,1 0 1 0 0,-1 0-1 0 0,0 0 1 0 0,0 0-1 0 0,0 0 1 0 0,0 0-1 0 0,0 0 1 0 0,0 1 5 0 0,0 7 67 0 0,0-9-6 0 0,0 0 0 0 0,0 0 0 0 0,0 0 0 0 0,0 0 0 0 0,0 0 0 0 0,0 0 0 0 0,0 0 0 0 0,0 0 0 0 0,0 0 0 0 0,0 0 0 0 0,0 0-61 0 0,0-1 242 0 0,0 1 17 0 0,0 0-6 0 0,0 0 19 0 0,0 0 47 0 0,0 0 14 0 0,-1-15 1311 0 0,-5-35-1099 0 0,2-1 0 0 0,2 1-1 0 0,2-1 1 0 0,6-41-545 0 0,-2 53 214 0 0,-4 27-145 0 0,1 1 0 0 0,0-1-1 0 0,1 1 1 0 0,1-1 0 0 0,-1 1-1 0 0,2 0 1 0 0,-1 0-1 0 0,1 0 1 0 0,1 1 0 0 0,0-1-1 0 0,4-4-68 0 0,11-16 224 0 0,-17 25-175 0 0,1-1 0 0 0,0 0 0 0 0,1 1 0 0 0,-1 0 0 0 0,1 0 0 0 0,1 0 0 0 0,-1 1 0 0 0,1 0 0 0 0,-1 0 0 0 0,2 0 0 0 0,4-3-49 0 0,11-4 155 0 0,-15 8-119 0 0,0 0 0 0 0,1 0 0 0 0,-1 1 0 0 0,1 0 0 0 0,-1 0 0 0 0,1 1 0 0 0,0-1 0 0 0,0 2 0 0 0,1-1-36 0 0,-1 2 29 0 0,-2-1-18 0 0,0 0 0 0 0,0 1-1 0 0,0 0 1 0 0,0 0 0 0 0,0 1 0 0 0,0 0-1 0 0,0 0 1 0 0,0 0 0 0 0,0 1 0 0 0,0-1-1 0 0,-1 1 1 0 0,1 1 0 0 0,3 1-11 0 0,0 1 4 0 0,1 0 0 0 0,-1 1 0 0 0,0 0 1 0 0,0 1-1 0 0,-1 0 0 0 0,0 0 0 0 0,0 1 0 0 0,-1 0 1 0 0,0 0-1 0 0,0 1 0 0 0,0 0 0 0 0,-2 0 1 0 0,3 5-5 0 0,-2-5 0 0 0,-1 1 0 0 0,-1 0 0 0 0,0 0 0 0 0,0 1 0 0 0,-1-1 0 0 0,0 1 0 0 0,-1 0 0 0 0,0 0 0 0 0,-1-3 0 0 0,-1-1 0 0 0,0 1 0 0 0,0-1 0 0 0,-1 1 0 0 0,0-1 0 0 0,0 0 0 0 0,-1 0 0 0 0,0 1 0 0 0,0-1 0 0 0,-1 0 0 0 0,0-1 0 0 0,-2 5 0 0 0,-2 2 0 0 0,0 0 0 0 0,-1 0 0 0 0,-1-1 0 0 0,0 0 0 0 0,-1-1 1 0 0,0 0-1 0 0,-4 3 0 0 0,-5 2 2 0 0,0-1 1 0 0,-1 0-1 0 0,0-2 0 0 0,-4 1-2 0 0,6-4 35 0 0,0 0 0 0 0,0-1 1 0 0,-1-2-1 0 0,0 1 0 0 0,0-2 0 0 0,-7 1-35 0 0,5-1 55 0 0,-11 3 1 0 0,31-9-54 0 0,-1 0 0 0 0,1 1 0 0 0,-1-1 0 0 0,1 0 0 0 0,-1 0 0 0 0,1 0 1 0 0,-1 0-1 0 0,1-1 0 0 0,-1 1 0 0 0,1 0 0 0 0,-1-1 0 0 0,1 1 0 0 0,-1 0 0 0 0,1-1 0 0 0,-1 0 0 0 0,1 1 1 0 0,0-1-3 0 0,-6-9-2019 0 0,7 8-8106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6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371 125 5720 0 0,'0'0'280'0'0,"0"0"0"0"0,0 0 1 0 0,0 0 32 0 0,0 0 109 0 0,0 0 26 0 0,0 0 1 0 0,2-6 10 0 0,6-16 17 0 0,-8 20-291 0 0,0-1 0 0 0,0 0 1 0 0,-1 1-1 0 0,1-1 0 0 0,0 1 1 0 0,-1 0-1 0 0,0-1 0 0 0,1 1 0 0 0,-2-2-185 0 0,2 3 53 0 0,-18-30 843 0 0,8 14-730 0 0,9 16-140 0 0,-1-1-1 0 0,1 0 0 0 0,-1 1 1 0 0,1-1-1 0 0,-1 1 0 0 0,0 0 1 0 0,1-1-1 0 0,-1 1 0 0 0,0 0 1 0 0,0 0-1 0 0,0 0 0 0 0,0 0 1 0 0,0 1-1 0 0,0-1 0 0 0,0 0 1 0 0,0 1-1 0 0,0 0 0 0 0,0-1 1 0 0,-2 1-26 0 0,-47-1 473 0 0,35 1-380 0 0,10 0-47 0 0,-4 0 32 0 0,0 0 0 0 0,0 1 0 0 0,0 0 0 0 0,0 1-78 0 0,5-1 29 0 0,1 0 0 0 0,0 1 0 0 0,-1-1 1 0 0,1 1-1 0 0,0 0 0 0 0,0 0 0 0 0,1 1 0 0 0,-1-1 0 0 0,0 1 1 0 0,0 1-30 0 0,-14 9 160 0 0,13-10-99 0 0,1 0 0 0 0,-1 0 0 0 0,1 1 0 0 0,0-1 0 0 0,-3 4-61 0 0,-47 70 231 0 0,49-71-198 0 0,1 0 0 0 0,1 0 1 0 0,-1 0-1 0 0,1 1 0 0 0,0 0 1 0 0,0-1-1 0 0,1 1 0 0 0,0 2-33 0 0,-6 12 52 0 0,7-18-45 0 0,1 1 0 0 0,-1 0 0 0 0,0-1 0 0 0,1 1-1 0 0,0 0 1 0 0,0-1 0 0 0,0 1 0 0 0,0 0 0 0 0,1-1 0 0 0,0 4-7 0 0,10 39 10 0 0,-7-34-6 0 0,0 0 0 0 0,0-1-1 0 0,1 1 1 0 0,0-1 0 0 0,1 0-1 0 0,0 0 1 0 0,1-1 0 0 0,0 0-1 0 0,0 0 1 0 0,1-1 0 0 0,0 0-1 0 0,3 2-3 0 0,2 0 5 0 0,-1 0 0 0 0,1-1 0 0 0,1-1-1 0 0,0 0 1 0 0,0-1 0 0 0,1 0 0 0 0,0-1 0 0 0,2 0-5 0 0,-11-6-1 0 0,-1 1 0 0 0,1-1 0 0 0,0 0 1 0 0,0-1-1 0 0,0 1 0 0 0,-1-1 1 0 0,7-1 0 0 0,21 2-5 0 0,-28 0 16 0 0,1-1 0 0 0,-1 0 0 0 0,1 0 0 0 0,-1 0 0 0 0,1-1 0 0 0,-1 0-1 0 0,1 0 1 0 0,-1 0 0 0 0,0-1 0 0 0,1 0 0 0 0,-1 0 0 0 0,2-1-11 0 0,7-4-680 0 0,-1 0 0 0 0,-1-1 0 0 0,8-6 680 0 0,-16 11-9201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2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52 7024 0 0,'10'-8'454'0'0,"-8"6"-366"0"0,-1 0 0 0 0,0 0 0 0 0,0 0-1 0 0,0 0 1 0 0,0 0 0 0 0,0 0 0 0 0,-1 0 0 0 0,1 0 0 0 0,-1 0 0 0 0,1 0-88 0 0,-1 1 43 0 0,1-14 752 0 0,-3 10-38 0 0,0 5-29 0 0,-2 5-578 0 0,0 0 0 0 0,0-1 0 0 0,0 1 0 0 0,-1-1 0 0 0,-3 3-150 0 0,-10 8 266 0 0,4 0-152 0 0,1-1 0 0 0,0 2 0 0 0,1 0 0 0 0,1 0 0 0 0,0 1 0 0 0,1 0 0 0 0,1 1 1 0 0,1 0-1 0 0,0 1 0 0 0,1 0 0 0 0,1 0 0 0 0,1 1-114 0 0,0 11 91 0 0,1 1-1 0 0,1-1 1 0 0,2 22-91 0 0,1-42 25 0 0,-1-7-12 0 0,1-1 1 0 0,0 0-1 0 0,0 1 0 0 0,0-1 0 0 0,0 0 0 0 0,1 1 0 0 0,-1-1 0 0 0,1 0 0 0 0,0 0 0 0 0,0 1 0 0 0,0-1 0 0 0,0 0 1 0 0,0 0-1 0 0,1 0 0 0 0,-1 0 0 0 0,1 0 0 0 0,1 1-13 0 0,3 3 11 0 0,0 0 1 0 0,0-1 0 0 0,1 1-1 0 0,-1-1 1 0 0,1-1-1 0 0,1 1 1 0 0,-1-1-1 0 0,1-1 1 0 0,0 1-1 0 0,0-1 1 0 0,0-1 0 0 0,1 1-1 0 0,-1-2 1 0 0,1 1-1 0 0,7 1-11 0 0,5-1 7 0 0,-14-1-2 0 0,-1 0 0 0 0,1-1 0 0 0,0 0 0 0 0,0 0 0 0 0,0-1 0 0 0,0 0-1 0 0,0 0 1 0 0,0 0 0 0 0,0-1 0 0 0,5-1-5 0 0,26-7 30 0 0,-32 9-21 0 0,0-1-1 0 0,-1 0 1 0 0,1 0-1 0 0,-1-1 1 0 0,1 1-1 0 0,-1-1 1 0 0,3-2-9 0 0,2-1-1734 0 0,-8 4-6964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2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8 178 9240 0 0,'-8'3'1022'0'0,"14"2"-357"0"0,16 7 84 0 0,-19-10-537 0 0,18-17 363 0 0,-14 9-556 0 0,6-2 1 0 0,0 1-1 0 0,1 0 1 0 0,9-3-20 0 0,27-14-20 0 0,0-3-106 0 0,1 2 0 0 0,1 3 0 0 0,2 1 126 0 0,-18 8-119 0 0,-27 9-171 0 0,0 2 0 0 0,0-1 0 0 0,0 1 1 0 0,1 1-1 0 0,-1 0 0 0 0,8-1 290 0 0,15 2-7365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2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1 544 5824 0 0,'0'2'108'0'0,"0"0"1"0"0,0-1-1 0 0,1 1 1 0 0,-1-1-1 0 0,0 1 0 0 0,1 0 1 0 0,-1-1-1 0 0,1 1 1 0 0,-1-1-1 0 0,1 1 0 0 0,0-1 1 0 0,-1 0-1 0 0,1 1 1 0 0,0-1-1 0 0,0 1-108 0 0,6 9 590 0 0,-6-7-123 0 0,-3-4 90 0 0,1 0-495 0 0,1-1-1 0 0,0 1 0 0 0,-1-1 0 0 0,1 0 1 0 0,-1 1-1 0 0,1-1 0 0 0,0 1 1 0 0,-1-1-1 0 0,1 0 0 0 0,0 1 1 0 0,0-1-1 0 0,0 0 0 0 0,-1 1 0 0 0,1-1 1 0 0,0 0-1 0 0,0 1 0 0 0,0-1 1 0 0,0 0-62 0 0,-5-90 1237 0 0,2 58-847 0 0,1 0 0 0 0,4-34-390 0 0,-1 51 94 0 0,0-6 139 0 0,1 0 1 0 0,2-1 0 0 0,0 1 0 0 0,1 0 0 0 0,6-16-234 0 0,-10 36 43 0 0,-1 1 0 0 0,1 0 0 0 0,-1-1 1 0 0,1 1-1 0 0,-1 0 0 0 0,1-1 0 0 0,0 1 1 0 0,0 0-1 0 0,0 0 0 0 0,0 0 0 0 0,0 0 1 0 0,0-1-1 0 0,0 1 0 0 0,0 1 0 0 0,0-1 1 0 0,0 0-1 0 0,0 0 0 0 0,1 0 0 0 0,-1 1 1 0 0,0-1-1 0 0,0 0 0 0 0,1 1 0 0 0,-1-1 1 0 0,1 1-1 0 0,-1 0 0 0 0,0-1 0 0 0,1 1 1 0 0,-1 0-1 0 0,1 0 0 0 0,-1 0 0 0 0,1 0 0 0 0,-1 0-43 0 0,2 1 48 0 0,0 0 0 0 0,0 0 0 0 0,0 0-1 0 0,-1 1 1 0 0,1-1 0 0 0,0 0 0 0 0,-1 1-1 0 0,0 0 1 0 0,1 0 0 0 0,-1 0 0 0 0,0 0-1 0 0,0 0 1 0 0,0 0 0 0 0,0 0 0 0 0,0 1-48 0 0,26 33 114 0 0,-1 1 1 0 0,17 34-115 0 0,-37-60 45 0 0,0-1-1 0 0,1 1 1 0 0,7 7-45 0 0,16 23 265 0 0,-28-37-240 0 0,0 0 0 0 0,1-1 1 0 0,-1 1-1 0 0,1-1 0 0 0,-1 0 1 0 0,5 2-26 0 0,17 18 70 0 0,-23-20-63 0 0,11 13 58 0 0,-12-16-56 0 0,0 0 1 0 0,-1 1 0 0 0,1-1 0 0 0,0 0-1 0 0,-1 0 1 0 0,1 0 0 0 0,0 1-1 0 0,0-1 1 0 0,-1 0 0 0 0,1 0 0 0 0,0 0-1 0 0,-1-1 1 0 0,1 1 0 0 0,0 0 0 0 0,0 0-1 0 0,-1 0 1 0 0,1 0 0 0 0,0-1-1 0 0,-1 1 1 0 0,1 0 0 0 0,0 0 0 0 0,-1-1-1 0 0,1 1 1 0 0,-1-1 0 0 0,1 1-10 0 0,1-1 24 0 0,-1 1 0 0 0,1 0 0 0 0,-1-1 0 0 0,1 1 0 0 0,0 0 0 0 0,-1 0 0 0 0,1 0 0 0 0,-1 0 0 0 0,1 0 0 0 0,-1 0 0 0 0,1 1 0 0 0,-1-1 0 0 0,1 1 0 0 0,-1-1 0 0 0,1 1 0 0 0,-1-1 0 0 0,1 1 0 0 0,-1 0 0 0 0,0-1 0 0 0,1 1 0 0 0,-1 0 0 0 0,0 0 0 0 0,0 0 0 0 0,0 0 0 0 0,1 0 0 0 0,-1 1 0 0 0,0-1 0 0 0,0 1-24 0 0,2-2 30 0 0,-1 0-1 0 0,0-1 1 0 0,0 1 0 0 0,1-1-1 0 0,-1 0 1 0 0,0 0 0 0 0,0 0-1 0 0,0 0 1 0 0,0 0 0 0 0,0 0-1 0 0,2-2-29 0 0,-3-1 29 0 0,0 0 0 0 0,0 0 0 0 0,-1 0 0 0 0,0 0 0 0 0,0 0 0 0 0,0 0 0 0 0,0-1-29 0 0,1-22 57 0 0,5-1-33 0 0,-3 14-10 0 0,0-1 1 0 0,-1 1-1 0 0,-1-1 1 0 0,0 1-1 0 0,-1-4-14 0 0,0-101 308 0 0,1 52-228 0 0,-1 61-77 0 0,1 1 0 0 0,0-1-1 0 0,0 1 1 0 0,0-1-1 0 0,1 1 1 0 0,-1-1 0 0 0,4-4-3 0 0,-3 4-4 0 0,0 0 1 0 0,0 0 0 0 0,0 0-1 0 0,-1 0 1 0 0,1-3 3 0 0,-2 7-73 0 0,1 0-1 0 0,0 0 1 0 0,-1 0 0 0 0,1-1 0 0 0,0 1-1 0 0,0 0 1 0 0,1 0 0 0 0,-1 0 0 0 0,0 1-1 0 0,1-1 1 0 0,-1 0 0 0 0,1 0 0 0 0,-1 1-1 0 0,1-1 1 0 0,0 0 73 0 0,1 0-1354 0 0,-1 0-10082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3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6928 0 0,'0'0'842'0'0,"0"0"12"0"0,0 0 0 0 0,0 0-130 0 0,0 0-500 0 0,0 0-116 0 0,16 11 430 0 0,-15-8-509 0 0,0-1 1 0 0,-1 0 0 0 0,1 0 0 0 0,-1 1-1 0 0,1-1 1 0 0,-1 0 0 0 0,0 1 0 0 0,0-1-1 0 0,0 0 1 0 0,-1 1 0 0 0,1 1-30 0 0,-1 5 1 0 0,2 73-3 0 0,1-19 9 0 0,-3-1 1 0 0,-5 17-8 0 0,6-71 9 0 0,0 0-1 0 0,0 0 1 0 0,1 0-1 0 0,0 0 1 0 0,1 0-1 0 0,0-1 1 0 0,0 3-9 0 0,1 0 107 0 0,-1-1 1 0 0,0 1-1 0 0,-1 1 0 0 0,0 4-107 0 0,-1-11 52 0 0,0-1 5 0 0,0 0 0 0 0,0 0 0 0 0,0 0 0 0 0,0 0 0 0 0,0 0 0 0 0,1 0 0 0 0,-1 0 0 0 0,1-1 0 0 0,0 1 0 0 0,0 0 0 0 0,0 0 0 0 0,0 0 0 0 0,0-1 0 0 0,1 1 0 0 0,0 0-57 0 0,1 10-1380 0 0,-3-13-6785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3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6928 0 0,'1'-1'51'0'0,"0"-1"1"0"0,0 1-1 0 0,0 0 0 0 0,0 0 1 0 0,0 0-1 0 0,1 0 0 0 0,-1 1 1 0 0,0-1-1 0 0,1 0 1 0 0,-1 0-1 0 0,0 1 0 0 0,1-1 1 0 0,-1 1-1 0 0,1-1 0 0 0,-1 1 1 0 0,1 0-1 0 0,-1-1 0 0 0,1 1-51 0 0,13-5 493 0 0,0-1-140 0 0,0 0-1 0 0,0 1 1 0 0,0 0 0 0 0,1 1-1 0 0,9-1-352 0 0,83-7 201 0 0,-64 8-109 0 0,36-7-58 0 0,-41 5 218 0 0,1 1-1 0 0,23 1-251 0 0,71 4 511 0 0,-80-3-287 0 0,-21 0-1771 0 0,-14 3-5691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4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398 15 2400 0 0,'-1'7'367'0'0,"-1"-8"449"0"0,-5-5 65 0 0,6 6-794 0 0,1 0-1 0 0,0 0 1 0 0,-1-1 0 0 0,1 1-1 0 0,0 0 1 0 0,0 0 0 0 0,-1-1-1 0 0,1 1 1 0 0,0 0 0 0 0,0 0-1 0 0,-1-1 1 0 0,1 1 0 0 0,0 0-1 0 0,0-1 1 0 0,0 1 0 0 0,-1 0-1 0 0,1-1 1 0 0,0 1 0 0 0,0 0-1 0 0,0-1 1 0 0,0 1 0 0 0,0 0-1 0 0,0-1 1 0 0,0 1 0 0 0,0 0-1 0 0,0-1 1 0 0,0 1 0 0 0,0-1-87 0 0,0 1 50 0 0,0 0 0 0 0,0 0 0 0 0,0-1-1 0 0,0 1 1 0 0,0 0 0 0 0,-1 0 0 0 0,1-1 0 0 0,0 1 0 0 0,0 0 0 0 0,0 0 0 0 0,0-1 0 0 0,0 1 0 0 0,0 0 0 0 0,-1 0 0 0 0,1-1 0 0 0,0 1-1 0 0,0 0 1 0 0,0 0 0 0 0,0 0 0 0 0,-1-1 0 0 0,1 1 0 0 0,0 0 0 0 0,0 0 0 0 0,-1 0 0 0 0,1 0 0 0 0,0 0 0 0 0,0 0 0 0 0,-1-1 0 0 0,1 1-1 0 0,0 0 1 0 0,0 0 0 0 0,-1 0 0 0 0,1 0 0 0 0,0 0 0 0 0,0 0 0 0 0,-1 0 0 0 0,1 0 0 0 0,0 0 0 0 0,-1 0 0 0 0,1 0 0 0 0,0 0 0 0 0,0 0 0 0 0,-1 0-1 0 0,1 1 1 0 0,0-1 0 0 0,0 0 0 0 0,-1 0 0 0 0,1 0 0 0 0,0 0-50 0 0,-24 0 167 0 0,1 2-1 0 0,-1 0 1 0 0,1 1 0 0 0,-1 2-1 0 0,1 0 1 0 0,-16 7-167 0 0,-40 12 376 0 0,69-22-312 0 0,8-1-56 0 0,1-1 0 0 0,-1 0 0 0 0,1 1 0 0 0,-1-1 0 0 0,1 1 0 0 0,-1-1 0 0 0,1 1 0 0 0,-1 0 0 0 0,1 0 0 0 0,0 0 0 0 0,-1-1 0 0 0,1 1 0 0 0,0 1 0 0 0,0-1 0 0 0,-1 0 0 0 0,1 0 0 0 0,0 0 0 0 0,0 0 0 0 0,1 1 0 0 0,-2 0-8 0 0,-2 4 40 0 0,0-1 0 0 0,0 1 0 0 0,-1-1 0 0 0,1 0 0 0 0,-1-1 0 0 0,-4 4-40 0 0,3-4 23 0 0,2 0 0 0 0,-1 1-1 0 0,0-1 1 0 0,1 1-1 0 0,0 0 1 0 0,0 1 0 0 0,-2 2-23 0 0,6-7-9 0 0,0 0 0 0 0,-1 0 1 0 0,1 0-1 0 0,0 0 1 0 0,-1 0-1 0 0,1 0 0 0 0,0 0 1 0 0,0 0-1 0 0,0 0 0 0 0,0 0 1 0 0,0 0-1 0 0,0 0 0 0 0,0 0 1 0 0,0 0-1 0 0,0 0 1 0 0,1 0-1 0 0,-1 0 0 0 0,0 0 1 0 0,1 0-1 0 0,-1 0 0 0 0,1 0 1 0 0,-1 0-1 0 0,1 0 1 0 0,-1 0-1 0 0,2 1 9 0 0,22 21-142 0 0,-6-7 85 0 0,-2 1 24 0 0,15 14-57 0 0,-1 2 0 0 0,-2 1 0 0 0,-1 1 0 0 0,-2 1 0 0 0,8 16 90 0 0,-8-6-105 0 0,-13-26 41 0 0,-1 1 0 0 0,3 10 64 0 0,-10-22-34 0 0,-1 0 0 0 0,-1 0 1 0 0,1 1-1 0 0,-2-1 0 0 0,1 1 1 0 0,-1 0-1 0 0,-1 7 34 0 0,0-15 0 0 0,0-1-1 0 0,0 1 1 0 0,-1-1 0 0 0,1 1-1 0 0,-1-1 1 0 0,1 0 0 0 0,-1 1-1 0 0,1-1 1 0 0,-1 1 0 0 0,0-1-1 0 0,0 0 1 0 0,0 0 0 0 0,0 1-1 0 0,0 0 1 0 0,-7 11 41 0 0,7-11-25 0 0,1-1-1 0 0,-1 0 1 0 0,0 1 0 0 0,0-1 0 0 0,1 0-1 0 0,-1 0 1 0 0,0 0 0 0 0,0 0-1 0 0,0 0 1 0 0,0 0 0 0 0,0 0-1 0 0,-1 0 1 0 0,1 0 0 0 0,0 0-1 0 0,0-1 1 0 0,-1 1 0 0 0,1 0 0 0 0,0-1-1 0 0,-1 1 1 0 0,1-1 0 0 0,0 0-1 0 0,-2 1-15 0 0,-30 4 403 0 0,14-5-176 0 0,-1-1 1 0 0,1 0-1 0 0,-14-4-227 0 0,23 3 41 0 0,0-1 1 0 0,1 0-1 0 0,0 0 1 0 0,-1-1-1 0 0,2 0 0 0 0,-1-1 1 0 0,0 0-1 0 0,-2-2-41 0 0,4 2-113 0 0,-3-2-213 0 0,0 0 0 0 0,1 0 0 0 0,-1-1 0 0 0,-3-4 326 0 0,12 10-7397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4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6928 0 0,'2'3'83'0'0,"0"-1"0"0"0,-1 1 0 0 0,0 0 0 0 0,1 0 0 0 0,-1 0 1 0 0,0-1-1 0 0,0 1 0 0 0,-1 0 0 0 0,1 0 0 0 0,0 0 0 0 0,-1 0-83 0 0,5 16 359 0 0,-2-10-343 0 0,0 0 0 0 0,-1-1-1 0 0,0 1 1 0 0,0 0 0 0 0,-1 1-1 0 0,0 2-15 0 0,3 21 25 0 0,5 33 9 0 0,-6-42 258 0 0,0 1-1 0 0,2-1 0 0 0,1 0 1 0 0,6 15-292 0 0,-2-18 529 0 0,-8-18-426 0 0,-1 0 0 0 0,1 0 0 0 0,-1 0 0 0 0,0 0 0 0 0,1 0 0 0 0,-1 0 0 0 0,-1 0 0 0 0,1 0 0 0 0,0 0 0 0 0,-1 1 0 0 0,0-1-103 0 0,0-2 28 0 0,0 0 0 0 0,0 0 0 0 0,0 0-1 0 0,0 0 1 0 0,0 0 0 0 0,0 0 0 0 0,1 0 0 0 0,-1 0-1 0 0,0 0 1 0 0,0 0 0 0 0,1 0 0 0 0,-1 0-1 0 0,1 0 1 0 0,-1 0 0 0 0,1 0 0 0 0,-1 0 0 0 0,1-1-1 0 0,0 1 1 0 0,-1 0 0 0 0,1 0 0 0 0,0-1-1 0 0,-1 1 1 0 0,1 0 0 0 0,0-1 0 0 0,0 1 0 0 0,0-1-28 0 0,1 1-156 0 0,1 0 1 0 0,-1 0-1 0 0,1-1 1 0 0,-1 1-1 0 0,1-1 1 0 0,-1 0-1 0 0,1 0 1 0 0,-1 0-1 0 0,2 0 156 0 0,-4 0-7513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5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47 650 7528 0 0,'0'0'32'0'0,"0"-1"0"0"0,1 1 0 0 0,-1 0 1 0 0,0 0-1 0 0,1-1 0 0 0,-1 1 0 0 0,0 0 1 0 0,0 0-1 0 0,0-1 0 0 0,1 1 0 0 0,-1 0 1 0 0,0-1-1 0 0,0 1 0 0 0,0 0 0 0 0,0-1 0 0 0,0 1 1 0 0,0 0-1 0 0,1-1 0 0 0,-1 1 0 0 0,0 0 1 0 0,0-1-1 0 0,0 1 0 0 0,0 0 0 0 0,0-1 1 0 0,0 1-1 0 0,0 0 0 0 0,-1-1 0 0 0,1 1 0 0 0,0 0 1 0 0,0-1-1 0 0,0 1 0 0 0,0 0 0 0 0,0-1 1 0 0,0 1-1 0 0,-1 0 0 0 0,1-1-32 0 0,-7-24 2186 0 0,0 0-916 0 0,-2-24-1041 0 0,1 13 50 0 0,1 0 0 0 0,3 0 0 0 0,-1-25-279 0 0,5 16 346 0 0,-1 14-6 0 0,1 0 1 0 0,2 0 0 0 0,1 0-1 0 0,3-10-340 0 0,-6 39 49 0 0,1-1 0 0 0,-1 0-1 0 0,1 1 1 0 0,0-1 0 0 0,0 0 0 0 0,0 1-1 0 0,0 0 1 0 0,0-1 0 0 0,1 1 0 0 0,-1 0-1 0 0,1-1 1 0 0,0 1 0 0 0,0 0 0 0 0,-1 0-1 0 0,1 0 1 0 0,0 1 0 0 0,1-1 0 0 0,-1 0-1 0 0,0 1 1 0 0,0-1 0 0 0,1 1-1 0 0,0-1-48 0 0,0 2 34 0 0,0-1-1 0 0,0 0 0 0 0,0 1 0 0 0,-1 0 0 0 0,1-1 0 0 0,0 1 0 0 0,0 1 0 0 0,0-1 1 0 0,0 0-1 0 0,-1 1 0 0 0,1-1 0 0 0,0 1 0 0 0,0 0 0 0 0,-1 0 0 0 0,1 0 1 0 0,0 0-1 0 0,-1 0 0 0 0,1 0 0 0 0,-1 1 0 0 0,1 0 0 0 0,-1 0-33 0 0,13 10 39 0 0,-1 0-1 0 0,-1 1 1 0 0,0 1-1 0 0,-1 0 1 0 0,0 1-1 0 0,1 3-38 0 0,39 46 116 0 0,73 74 316 0 0,-107-118-379 0 0,-14-14-49 0 0,1-1-1 0 0,0 1 0 0 0,0-1 0 0 0,0 0 1 0 0,0-1-1 0 0,1 1 0 0 0,0-1 0 0 0,0 0 1 0 0,0 0-1 0 0,1-1 0 0 0,-1 0 1 0 0,1 0-1 0 0,0 0-3 0 0,25 8 11 0 0,-27-8-9 0 0,0-1 1 0 0,0 0 0 0 0,1-1-1 0 0,-1 1 1 0 0,1-1 0 0 0,-1 0-1 0 0,1 0 1 0 0,5-1-3 0 0,0-1 11 0 0,3 2 186 0 0,-14-1-175 0 0,1-1 1 0 0,0 1-1 0 0,-1-1 1 0 0,1 1-1 0 0,-1 0 0 0 0,1-1 1 0 0,-1 1-1 0 0,1-1 1 0 0,-1 1-1 0 0,1-1 1 0 0,-1 1-1 0 0,1-1 1 0 0,-1 0-1 0 0,0 1 1 0 0,1-1-1 0 0,-1 0 0 0 0,0 1 1 0 0,1-1-1 0 0,-1 0 1 0 0,0 1-1 0 0,0-1 1 0 0,0 0-1 0 0,0 1 1 0 0,1-1-1 0 0,-1 0 0 0 0,0 0 1 0 0,0 1-1 0 0,-1-1-22 0 0,5-26 204 0 0,-7-32 83 0 0,-3 0 0 0 0,-5-19-287 0 0,0 0 152 0 0,8 46-85 0 0,3 21-34 0 0,-1 0 0 0 0,0 0 0 0 0,-1 1 0 0 0,-2-8-33 0 0,-21-84 196 0 0,25 89 144 0 0,0 13-2868 0 0,0 0-10022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6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325 77 1200 0 0,'-1'-17'7239'0'0,"1"15"-7026"0"0,0 0 0 0 0,-1 0 0 0 0,0 0 0 0 0,1 0 0 0 0,-1 1 0 0 0,0-1 0 0 0,0 0 0 0 0,0 1 0 0 0,0-1 0 0 0,0 0 0 0 0,-1 1-213 0 0,0-2 45 0 0,0 0 0 0 0,0 0 0 0 0,0 0 0 0 0,-1 0 0 0 0,1 1 0 0 0,-1 0 0 0 0,0-1 0 0 0,0 1 0 0 0,0 0 0 0 0,0 0 0 0 0,0 1 0 0 0,0-1 0 0 0,-1 1 0 0 0,1-1 0 0 0,0 1 0 0 0,-1 0 0 0 0,1 0 0 0 0,-1 1 0 0 0,0-1 0 0 0,1 1 0 0 0,-1-1 0 0 0,1 1 0 0 0,-1 0 0 0 0,0 1 0 0 0,1-1 0 0 0,-2 1-45 0 0,0 0 24 0 0,0 1 1 0 0,0 0 0 0 0,0 1 0 0 0,0-1 0 0 0,1 1-1 0 0,-1 0 1 0 0,1 0 0 0 0,-1 0 0 0 0,0 2-25 0 0,-10 5 39 0 0,3 0 84 0 0,1 0-1 0 0,0 1 1 0 0,1 0-1 0 0,0 0 0 0 0,0 1 1 0 0,-1 3-123 0 0,3-4 42 0 0,1 0 1 0 0,0 0-1 0 0,0 1 1 0 0,1 0-1 0 0,1 0 0 0 0,0 0 1 0 0,0 1-1 0 0,1 0 1 0 0,1 0-1 0 0,-1 8-42 0 0,-5 22 60 0 0,2-13 46 0 0,2-1 1 0 0,1 1 0 0 0,0 24-107 0 0,4-48 12 0 0,1 1 0 0 0,0 0-1 0 0,0-1 1 0 0,1 1 0 0 0,0-1 0 0 0,0 1 0 0 0,1-1 0 0 0,0 0-1 0 0,0 0 1 0 0,0 0 0 0 0,1 0 0 0 0,-1 0 0 0 0,2-1 0 0 0,-1 0-1 0 0,0 0 1 0 0,1 0 0 0 0,0 0 0 0 0,0-1 0 0 0,1 0 0 0 0,-1 0 0 0 0,1 0-1 0 0,0-1 1 0 0,0 1 0 0 0,0-1 0 0 0,3 0-12 0 0,1 3 16 0 0,1-1 0 0 0,1-1 0 0 0,-1 0-1 0 0,1 0 1 0 0,-1-1 0 0 0,1-1 0 0 0,0 0 0 0 0,0 0 0 0 0,0-1 0 0 0,12-1-16 0 0,17 2 10 0 0,-37-1-9 0 0,0 0 0 0 0,0-1 1 0 0,0 1-1 0 0,0-1 0 0 0,0 0 1 0 0,-1 0-1 0 0,1 0 0 0 0,0-1 0 0 0,0 1 1 0 0,0-1-1 0 0,0 0 0 0 0,-1 0 0 0 0,1 0 1 0 0,0-1-1 0 0,-1 1 0 0 0,1-2-1 0 0,31-20-1780 0 0,-17 16-7126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7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3504 0 0,'0'49'2086'0'0,"0"-49"-1043"0"0,0 0-83 0 0,0 0-343 0 0,0 0-77 0 0,0 2-2 0 0,0 11-338 0 0,1 0 1 0 0,0 0-1 0 0,1-1 1 0 0,1 1-1 0 0,1 3-200 0 0,10 61 35 0 0,-4-22-20 0 0,-5-21 31 0 0,-1 0 0 0 0,-2 0 0 0 0,-1 2-46 0 0,5 64 322 0 0,-3-21 401 0 0,-3-60-489 0 0,1-13-139 0 0,1 1 0 0 0,1-1 0 0 0,-1 0 1 0 0,1 0-1 0 0,0 0 0 0 0,1 0 0 0 0,-1-1 0 0 0,1 1 0 0 0,3 3-95 0 0,-4-5 83 0 0,-1-3-61 0 0,-1 1 1 0 0,1-1-1 0 0,0 0 0 0 0,0 1 1 0 0,-1-1-1 0 0,1 0 1 0 0,0 0-1 0 0,0 0 1 0 0,1-1-1 0 0,-1 1 1 0 0,0 0-1 0 0,0-1 0 0 0,0 1 1 0 0,0-1-1 0 0,1 0 1 0 0,-1 1-1 0 0,0-1 1 0 0,0 0-1 0 0,0-1 1 0 0,1 1-1 0 0,0 0-22 0 0,46-9 115 0 0,-48 9-111 0 0,70-24 295 0 0,-66 23-289 0 0,-1 0 0 0 0,0 0 0 0 0,0 1 0 0 0,0-1 0 0 0,0 1 1 0 0,1 0-1 0 0,0 0-10 0 0,8 0-1680 0 0,-9-1-6880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6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11 6728 0 0,'-33'-10'1721'0'0,"31"11"-1602"0"0,-1 0 0 0 0,1 0 1 0 0,0 0-1 0 0,-1 0 0 0 0,1 0 0 0 0,0 0 0 0 0,0 1 0 0 0,0-1 0 0 0,0 1 1 0 0,0 0-1 0 0,-1 1-119 0 0,-38 36 73 0 0,34-33-70 0 0,0 0 0 0 0,1 0 0 0 0,-1 1 0 0 0,1 0 0 0 0,1 1 0 0 0,-1-1 0 0 0,1 1 0 0 0,0 1-3 0 0,-33 71 0 0 0,16-34 15 0 0,18-35-2 0 0,1 0 1 0 0,-1-1-1 0 0,2 1 1 0 0,0 1-1 0 0,0-1 1 0 0,1 0-1 0 0,0 5-13 0 0,1-11 19 0 0,0-3 3 0 0,0 0 0 0 0,0 1 1 0 0,0-1-1 0 0,1 0 0 0 0,-1 1 0 0 0,1-1 0 0 0,0 0 0 0 0,0 0 0 0 0,-1 1 1 0 0,1-1-1 0 0,1 0 0 0 0,-1 0 0 0 0,0 0 0 0 0,0 0 0 0 0,1-1 1 0 0,-1 1-1 0 0,1 0 0 0 0,0 0 0 0 0,-1-1 0 0 0,2 1-22 0 0,15 20 440 0 0,-16-19-418 0 0,0-1 1 0 0,0 0-1 0 0,0 1 1 0 0,0-1 0 0 0,1 0-1 0 0,-1 0 1 0 0,1-1-1 0 0,-1 1 1 0 0,1 0 0 0 0,0-1-1 0 0,0 0 1 0 0,0 1-1 0 0,0-1 1 0 0,0 0 0 0 0,0-1-1 0 0,0 1 1 0 0,0 0-1 0 0,0-1 1 0 0,0 0 0 0 0,0 0-1 0 0,0 0 1 0 0,2 0-23 0 0,6 0 108 0 0,0-1 0 0 0,0 0 1 0 0,0 0-1 0 0,0-1 0 0 0,10-4-108 0 0,-14 4 40 0 0,1-1 0 0 0,-1 0 0 0 0,0 0 0 0 0,0 0 0 0 0,0-1 0 0 0,0-1 0 0 0,0 1-1 0 0,-1-1 1 0 0,0 0 0 0 0,0 0 0 0 0,0-1 0 0 0,2-3-40 0 0,-4 4 34 0 0,1 1 0 0 0,0 0 0 0 0,0 0 1 0 0,1 0-1 0 0,1 0-34 0 0,24-22 188 0 0,-27 22-146 0 0,0 0 0 0 0,0-1 0 0 0,-1 1 0 0 0,0-1 0 0 0,1 0 0 0 0,-2 0 0 0 0,1-1 0 0 0,-1 1 1 0 0,0 0-1 0 0,0-1 0 0 0,0 0 0 0 0,0-3-42 0 0,2-7 167 0 0,-2 12-123 0 0,-1 0 0 0 0,0 0-1 0 0,-1 0 1 0 0,1 0 0 0 0,-1 0 0 0 0,1-3-44 0 0,-1 6 11 0 0,-1-1 0 0 0,1 1 0 0 0,0 0 1 0 0,0 0-1 0 0,-1-1 0 0 0,1 1 0 0 0,-1 0 0 0 0,1 0 1 0 0,-1 0-1 0 0,1-1 0 0 0,-1 1 0 0 0,0 0 1 0 0,0 0-1 0 0,0 0 0 0 0,1 0 0 0 0,-1 0 1 0 0,0 0-1 0 0,0 0 0 0 0,0 1 0 0 0,0-1 0 0 0,-1 0 1 0 0,1 0-1 0 0,-1 0-11 0 0,-7-5 43 0 0,0-1 0 0 0,1 0 0 0 0,-1 0 0 0 0,2-1 0 0 0,-1 0 0 0 0,1 0 0 0 0,0-1 0 0 0,1 0 0 0 0,-5-8-43 0 0,7 12 20 0 0,1 0 4 0 0,0 1 0 0 0,-1 0 0 0 0,0 0 0 0 0,0 1 0 0 0,0-1 0 0 0,0 1 0 0 0,-1 0 1 0 0,1 0-1 0 0,-1 0 0 0 0,-4-2-24 0 0,-9-13-1783 0 0,18 18-7371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7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0 626 6520 0 0,'0'36'1588'0'0,"0"-26"-492"0"0,0-26-590 0 0,1 10-459 0 0,0 1-1 0 0,0 0 0 0 0,0-1 0 0 0,0 1 0 0 0,1 0 1 0 0,0 0-1 0 0,0 0 0 0 0,1-2-46 0 0,7-19 248 0 0,7-37 1082 0 0,6-57-1330 0 0,-18 81 435 0 0,3 1-1 0 0,0 0 1 0 0,3 0-1 0 0,1 1 0 0 0,1 0 1 0 0,12-19-435 0 0,-15 40 321 0 0,1 0 0 0 0,0 2 0 0 0,1-1 0 0 0,1 1 0 0 0,10-8-321 0 0,-15 14 162 0 0,-6 6-105 0 0,1 1 1 0 0,-1 0-1 0 0,0 0 1 0 0,1 0-1 0 0,-1 0 1 0 0,0 0 0 0 0,1 1-1 0 0,-1-1 1 0 0,1 1-1 0 0,-1-1 1 0 0,1 1-1 0 0,0 0 1 0 0,1 0-58 0 0,34 3 541 0 0,-37-2-540 0 0,0 0 0 0 0,0 0 0 0 0,1 0 0 0 0,-1 0 0 0 0,0 0 1 0 0,0 0-1 0 0,-1 0 0 0 0,1 1 0 0 0,0-1 0 0 0,0 0 0 0 0,0 0 0 0 0,-1 1 1 0 0,1-1-1 0 0,-1 1 0 0 0,1-1 0 0 0,-1 1-1 0 0,7 12 4 0 0,7 7-1 0 0,-1 0 0 0 0,-1 2-1 0 0,-1 0 1 0 0,-1 0-1 0 0,5 17-2 0 0,3 7 27 0 0,-4-13-4 0 0,-3-4-1 0 0,2 0 0 0 0,2-1-1 0 0,2 3-21 0 0,1-9 22 0 0,-15-19-19 0 0,0-1 1 0 0,0 1 0 0 0,0 0 0 0 0,0 1 0 0 0,-1-1 0 0 0,0 0-1 0 0,1 2-3 0 0,17 36 72 0 0,-19-40-62 0 0,0 0 0 0 0,1 0 0 0 0,-1 0 0 0 0,1 0 0 0 0,0 0 0 0 0,0-1 0 0 0,0 1 0 0 0,0 0 1 0 0,0-1-1 0 0,0 0 0 0 0,0 1 0 0 0,0-1 0 0 0,0 0 0 0 0,1 0 0 0 0,-1 0 0 0 0,0 0 0 0 0,2 0-10 0 0,-4-1-109 0 0,0 0 51 0 0,1 0-1 0 0,-1 0 0 0 0,0 0 1 0 0,0 0-1 0 0,1 0 1 0 0,-1 0-1 0 0,0 0 1 0 0,0 0-1 0 0,1 0 1 0 0,-1 0-1 0 0,0 0 1 0 0,0 0-1 0 0,1 1 0 0 0,-1-1 1 0 0,0 0-1 0 0,0 0 1 0 0,0 0-1 0 0,1 0 1 0 0,-1 1-1 0 0,0-1 1 0 0,0 0-1 0 0,0 0 0 0 0,1 0 1 0 0,-1 1-1 0 0,0-1 1 0 0,0 0-1 0 0,0 0 1 0 0,0 0-1 0 0,0 1 1 0 0,0-1-1 0 0,1 0 1 0 0,-1 1 58 0 0,0-1-11276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8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24 155 9848 0 0,'0'22'0'0'0,"0"-22"19"0"0,0 0 0 0 0,0 0 0 0 0,0 1 0 0 0,0-1 0 0 0,0 0 0 0 0,0 0 1 0 0,0 0-1 0 0,0 0 0 0 0,-1 1 0 0 0,1-1 0 0 0,0 0 0 0 0,0 0 0 0 0,0 0 0 0 0,0 0 1 0 0,0 0-1 0 0,-1 1 0 0 0,1-1 0 0 0,0 0 0 0 0,0 0 0 0 0,0 0 0 0 0,0 0 0 0 0,-1 0 0 0 0,1 0 1 0 0,0 0-1 0 0,0 0 0 0 0,0 0 0 0 0,-1 0 0 0 0,1 0 0 0 0,0 0 0 0 0,0 0 0 0 0,0 0 1 0 0,-1 0-1 0 0,1 0 0 0 0,0 0 0 0 0,0 0 0 0 0,0 0 0 0 0,0 0 0 0 0,-1 0 0 0 0,1 0 1 0 0,0 0-1 0 0,0 0 0 0 0,0 0 0 0 0,-1 0 0 0 0,1-1 0 0 0,0 1 0 0 0,0 0 0 0 0,0 0-19 0 0,-13-6 1215 0 0,11 5-1135 0 0,2 1-64 0 0,0 0 0 0 0,0 0 0 0 0,0 0 0 0 0,0 0 0 0 0,-1 0 0 0 0,1-1 0 0 0,0 1 0 0 0,0 0 0 0 0,0 0 0 0 0,0 0 0 0 0,0 0 0 0 0,0-1 0 0 0,0 1 0 0 0,0 0 0 0 0,0 0 0 0 0,0 0 0 0 0,0 0 0 0 0,0-1 0 0 0,0 1 0 0 0,0 0 0 0 0,0 0 0 0 0,0 0 0 0 0,0 0 0 0 0,0-1 0 0 0,0 1 1 0 0,0 0-1 0 0,0 0 0 0 0,1 0 0 0 0,-1 0 0 0 0,0 0 0 0 0,0-1 0 0 0,0 1 0 0 0,0 0 0 0 0,0 0 0 0 0,0 0 0 0 0,0 0 0 0 0,1 0 0 0 0,-1 0 0 0 0,0-1 0 0 0,0 1 0 0 0,0 0 0 0 0,0 0 0 0 0,0 0 0 0 0,1 0 0 0 0,-1 0 0 0 0,0 0 0 0 0,0 0 0 0 0,0 0 0 0 0,0 0 0 0 0,1 0 0 0 0,-1 0 0 0 0,0 0 0 0 0,0 0 0 0 0,0 0-16 0 0,13-7-186 0 0,-10 6 251 0 0,17-10-129 0 0,1-2-23 0 0,1 1 1 0 0,22-8 86 0 0,-1 4-30 0 0,1-2-9 0 0,2 2 0 0 0,0 2 0 0 0,31-5 39 0 0,-23 11-1552 0 0,-1-2-6201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8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29 5824 0 0,'6'0'284'0'0,"-6"0"-227"0"0,0 1 0 0 0,1-1 0 0 0,-1 0 0 0 0,0 0 1 0 0,1 0-1 0 0,-1 0 0 0 0,0 0 0 0 0,1 0 0 0 0,-1 0 1 0 0,1 0-1 0 0,-1 0 0 0 0,0 0 0 0 0,1 0 1 0 0,-1 0-1 0 0,0 0 0 0 0,1 0 0 0 0,-1 0 0 0 0,0 0 1 0 0,1 0-1 0 0,-1 0 0 0 0,0 0 0 0 0,1-1 1 0 0,-1 1-1 0 0,0 0 0 0 0,1 0 0 0 0,-1 0 0 0 0,0-1 1 0 0,1 1-1 0 0,-1 0 0 0 0,0 0 0 0 0,0-1 0 0 0,0 1 1 0 0,1 0-1 0 0,-1 0 0 0 0,0-1 0 0 0,0 1 1 0 0,0 0-1 0 0,1-1 0 0 0,-1 1 0 0 0,0 0 0 0 0,0-1 1 0 0,0 1-1 0 0,0 0 0 0 0,0-1-57 0 0,0 0 447 0 0,0 1-54 0 0,0 0 4 0 0,0 0-30 0 0,0 0-107 0 0,0 0-23 0 0,0 0-3 0 0,0 0-12 0 0,0 0-35 0 0,0 0-6 0 0,-2 0-141 0 0,0 0-1 0 0,1-1 0 0 0,-1 1 0 0 0,0-1 1 0 0,0 1-1 0 0,1-1 0 0 0,-1 0 0 0 0,0 0 1 0 0,1 0-1 0 0,-1 0 0 0 0,0 0-39 0 0,-18-8 19 0 0,2 7 96 0 0,-1 0 0 0 0,0 1 0 0 0,0 1 0 0 0,0 1 0 0 0,0 1 0 0 0,1 0 0 0 0,-1 1 0 0 0,-1 2-115 0 0,-69 23 749 0 0,86-27-705 0 0,1 1 0 0 0,-1 0 0 0 0,1 0 1 0 0,0 0-1 0 0,0 0 0 0 0,0 1 0 0 0,0-1 0 0 0,0 0 0 0 0,0 1 0 0 0,1 0 0 0 0,-1-1 0 0 0,1 1 0 0 0,0 0 0 0 0,0 0 0 0 0,0 0 0 0 0,0 0 0 0 0,0-1 0 0 0,1 1 0 0 0,-1 1 1 0 0,1-1-45 0 0,2 6 23 0 0,1-1 0 0 0,0 1 0 0 0,1-1 0 0 0,0 1 0 0 0,0-1 0 0 0,1-1 0 0 0,0 1 1 0 0,3 3-24 0 0,2 5 8 0 0,0-2-4 0 0,1-1 0 0 0,0-1 1 0 0,1 0-1 0 0,0 0 0 0 0,1-1 0 0 0,0-1 1 0 0,4 3-5 0 0,6 4 4 0 0,-2 1 1 0 0,0 1-5 0 0,15 10 0 0 0,-30-25 0 0 0,0 1 0 0 0,0 0 0 0 0,0 0 0 0 0,-1 0 0 0 0,0 0 0 0 0,0 1 0 0 0,0 0 0 0 0,-1 0 0 0 0,3 5 0 0 0,36 73 0 0 0,-31-70 0 0 0,-12-13 0 0 0,1-1 0 0 0,0 1 0 0 0,0 0 0 0 0,-1 0 0 0 0,1-1 0 0 0,0 1 0 0 0,-1 0 0 0 0,1 0 0 0 0,-1-1 0 0 0,1 1 0 0 0,-1 0 0 0 0,0 0 0 0 0,1 0 0 0 0,-1 0 0 0 0,0 0 0 0 0,1 0 0 0 0,-1 0 0 0 0,0 0 0 0 0,0 0 0 0 0,0 0 0 0 0,0 0 0 0 0,0 0 0 0 0,0 0 0 0 0,0 0 0 0 0,0 0 0 0 0,0 0 0 0 0,-1 0 0 0 0,1 0 0 0 0,0 0 0 0 0,-1-1 0 0 0,1 1 0 0 0,-1 1 0 0 0,-3 12 1 0 0,3-11 0 0 0,1-1-1 0 0,-1 0 1 0 0,1 0-1 0 0,-1 0 1 0 0,0 0 0 0 0,0 0-1 0 0,0 0 1 0 0,0 0-1 0 0,0-1 1 0 0,0 1-1 0 0,-1 0 1 0 0,1-1-1 0 0,0 1 1 0 0,-1 0-1 0 0,-4 3 6 0 0,-1 0 0 0 0,1 0 0 0 0,-1-1 0 0 0,0 0 0 0 0,0 0 0 0 0,-1 0 0 0 0,1-1 0 0 0,-1 0 0 0 0,0-1 0 0 0,0 0 0 0 0,1 0 0 0 0,-1 0 0 0 0,-8 0-6 0 0,4-1 19 0 0,0-1 1 0 0,0 1 0 0 0,1-2 0 0 0,-1 0 0 0 0,0 0-1 0 0,0-1 1 0 0,1 0 0 0 0,-1-1 0 0 0,-3-2-20 0 0,5 1 26 0 0,0 0-1 0 0,1-1 1 0 0,-1 0 0 0 0,1-1 0 0 0,0 0 0 0 0,0 0-1 0 0,1-1 1 0 0,-1 0 0 0 0,-1-4-26 0 0,2 1 17 0 0,2 0 0 0 0,0-1 0 0 0,-5-11-17 0 0,5 11 9 0 0,5 8-249 0 0,0-1 1 0 0,0 1-1 0 0,0-1 1 0 0,0 0-1 0 0,0 1 1 0 0,1-1-1 0 0,-1 0 1 0 0,1-1 239 0 0,0 2-9593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29.1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97 6824 0 0,'0'-3'301'0'0,"-1"1"1"0"0,1-1 0 0 0,-1 1-1 0 0,0-1 1 0 0,0 1-1 0 0,-1-1 1 0 0,1 1-1 0 0,0 0 1 0 0,-1-1 0 0 0,1 1-1 0 0,-1 0 1 0 0,0 0-1 0 0,1 0 1 0 0,-1 0-1 0 0,0 0 1 0 0,-2 0-302 0 0,0-2 229 0 0,-2-2-137 0 0,-1 0 0 0 0,0 0 0 0 0,-1 1-1 0 0,1 0 1 0 0,-1 1 0 0 0,0-1 0 0 0,0 2-1 0 0,0-1 1 0 0,-1 1 0 0 0,1 0 0 0 0,-7-1-92 0 0,4 4 104 0 0,0 0 0 0 0,0 1 0 0 0,0 0 1 0 0,1 1-1 0 0,-1 0-104 0 0,-40 12 376 0 0,45-12-330 0 0,1 1 1 0 0,0 0 0 0 0,0 0-1 0 0,0 1 1 0 0,0 0-1 0 0,1 0 1 0 0,-1 0-1 0 0,1 0 1 0 0,0 1-1 0 0,0-1 1 0 0,-1 4-47 0 0,4-5 17 0 0,0 0 0 0 0,0 1 1 0 0,1-1-1 0 0,-1 1 0 0 0,1-1 1 0 0,0 0-1 0 0,0 1 0 0 0,0-1 0 0 0,1 1 1 0 0,-1-1-1 0 0,1 0 0 0 0,0 1 0 0 0,0-1 1 0 0,0 0-1 0 0,0 1 0 0 0,0-1 0 0 0,1 0 1 0 0,-1 0-1 0 0,1 0 0 0 0,0 0 1 0 0,0-1-1 0 0,0 1 0 0 0,0 0 0 0 0,1-1 1 0 0,0 1-18 0 0,9 10 4 0 0,2-2 1 0 0,-1 1-1 0 0,1-2 1 0 0,9 5-5 0 0,-2 0 29 0 0,-4-4-12 0 0,0 0 0 0 0,0-2 1 0 0,1 0-1 0 0,17 5-17 0 0,-21-7 15 0 0,0 1 1 0 0,0 1 0 0 0,7 5-16 0 0,25 15 28 0 0,-33-22-22 0 0,-1 0 1 0 0,0 1 0 0 0,-1 0 0 0 0,0 1 0 0 0,0 0 0 0 0,-1 1 0 0 0,8 10-7 0 0,-14-16 1 0 0,-1 0 1 0 0,0 1 0 0 0,0-1 0 0 0,0 1 0 0 0,-1 0-1 0 0,1 0 1 0 0,-1 0 0 0 0,0 0 0 0 0,-1 0 0 0 0,1 0 0 0 0,-1 1-1 0 0,0-1 1 0 0,0 1 0 0 0,-1-1 0 0 0,0 1 0 0 0,0-1-1 0 0,0 0 1 0 0,0 1 0 0 0,-1-1 0 0 0,0 1 0 0 0,0-1 0 0 0,-1 1-2 0 0,-1 0 3 0 0,0 0 0 0 0,0 0 1 0 0,-1 0-1 0 0,0 0 1 0 0,0 0-1 0 0,-1-1 1 0 0,1 1-1 0 0,-1-1 1 0 0,0-1-1 0 0,-1 1 1 0 0,1-1-1 0 0,-1 0 1 0 0,0 0-1 0 0,0 0 1 0 0,0-1-1 0 0,0 0 1 0 0,-1 0-1 0 0,-4 1-3 0 0,-81 21 239 0 0,-42 2 213 0 0,128-27-426 0 0,-1 1 1 0 0,1-1-1 0 0,-1 0 0 0 0,0-1 1 0 0,1 0-1 0 0,-1 0 1 0 0,1 0-1 0 0,-1-1 1 0 0,-1 0-27 0 0,4 1 1 0 0,-6-1-20 0 0,10 2 15 0 0,-1 0 1 0 0,0 0-1 0 0,1 0 0 0 0,-1 0 0 0 0,0-1 1 0 0,1 1-1 0 0,-1 0 0 0 0,0 0 0 0 0,1 0 1 0 0,-1-1-1 0 0,0 1 0 0 0,1 0 0 0 0,-1-1 0 0 0,1 1 1 0 0,-1-1-1 0 0,1 1 0 0 0,-1 0 0 0 0,1-1 1 0 0,-1 1-1 0 0,1-1 0 0 0,-1 1 0 0 0,1-1 1 0 0,-1 0-1 0 0,1 1 0 0 0,0-1 0 0 0,0 1 0 0 0,-1-1 1 0 0,1 0-1 0 0,0 1 0 0 0,0-1 0 0 0,-1 0 1 0 0,1 1-1 0 0,0-1 4 0 0,-2-6-111 0 0,-2-10-1901 0 0,4 16-7802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2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0 109 4216 0 0,'0'0'249'0'0,"0"0"5"0"0,0 0-4 0 0,0 0 50 0 0,0 0 183 0 0,0 0 45 0 0,0 0 2 0 0,1 6 1 0 0,2 9-283 0 0,-1-2 555 0 0,0 0 0 0 0,1 0 0 0 0,4 12-803 0 0,4 5 477 0 0,-2 1 0 0 0,5 29-477 0 0,1 0 266 0 0,-3-6 2 0 0,-8-34-147 0 0,0 1 0 0 0,2-1 0 0 0,4 8-121 0 0,-5-15 74 0 0,0 1 0 0 0,-1-1 0 0 0,0 1 0 0 0,-1 0-1 0 0,-1 0 1 0 0,0 0 0 0 0,0 10-74 0 0,9-23 42 0 0,-22-48-26 0 0,-62-166-252 0 0,67 193 117 0 0,2 1 1 0 0,-2-16 118 0 0,-7-28-229 0 0,9 46 83 0 0,1 0-1 0 0,1 0 1 0 0,1 0-1 0 0,0-10 147 0 0,-1-22-375 0 0,1 44 290 0 0,1 0 0 0 0,1 0 1 0 0,-1-1-1 0 0,1 1 0 0 0,0 0 0 0 0,0 0 1 0 0,1 0-1 0 0,0 0 0 0 0,-1 0 0 0 0,2 0 0 0 0,-1 0 1 0 0,1 0 84 0 0,-2 2-89 0 0,1 1 0 0 0,0 0 1 0 0,0 0-1 0 0,0 0 0 0 0,0-1 1 0 0,0 2-1 0 0,0-1 0 0 0,0 0 0 0 0,1 0 1 0 0,-1 1-1 0 0,1-1 0 0 0,-1 1 1 0 0,1 0-1 0 0,0 0 0 0 0,-1 0 1 0 0,1 0-1 0 0,1 0 89 0 0,1 0-33 0 0,-1 1-1 0 0,1 0 1 0 0,-1 0-1 0 0,1 0 1 0 0,0 0 0 0 0,-1 1-1 0 0,1 0 1 0 0,-1-1 0 0 0,1 2-1 0 0,1 0 34 0 0,11 4 29 0 0,0 2 0 0 0,0 0 0 0 0,-1 1 0 0 0,0 1 0 0 0,0 1-29 0 0,-14-10-15 0 0,174 121 484 0 0,-156-105-337 0 0,0 1 0 0 0,-1 1 0 0 0,3 5-132 0 0,-7-9 55 0 0,0 4 68 0 0,0 1 1 0 0,-1 0-1 0 0,-1 1 1 0 0,0 0-1 0 0,6 19-123 0 0,-17-36 27 0 0,-1 0 1 0 0,0 0-1 0 0,0 0 1 0 0,0 0-1 0 0,-1 0 0 0 0,1 0 1 0 0,-1 0-1 0 0,0 0 0 0 0,0 0 1 0 0,-1 1-1 0 0,1-1 0 0 0,-1 0 1 0 0,0 0-1 0 0,0 0 1 0 0,0 0-1 0 0,0 0 0 0 0,-1-1 1 0 0,0 1-1 0 0,0 0-27 0 0,-7 25 336 0 0,7-25-285 0 0,1-1 1 0 0,-1 1-1 0 0,0-1 0 0 0,0 1 1 0 0,0-1-1 0 0,-1 0 1 0 0,1 0-1 0 0,-1 0 0 0 0,1 0 1 0 0,-1-1-1 0 0,0 1 0 0 0,0-1 1 0 0,-3 2-52 0 0,0 1 81 0 0,-1-1 1 0 0,-1 1 0 0 0,1-2-1 0 0,-1 1 1 0 0,1-1-1 0 0,-3 1-81 0 0,2-2 51 0 0,-7 3 132 0 0,0 0 0 0 0,-1-2 0 0 0,-15 2-183 0 0,4 0 142 0 0,22-4-103 0 0,0 0-1 0 0,0 0 1 0 0,0-1 0 0 0,0 1 0 0 0,0-1 0 0 0,0 0 0 0 0,0 0 0 0 0,0-1 0 0 0,0 1 0 0 0,0-1 0 0 0,-5-2-39 0 0,5 1-106 0 0,0 0 0 0 0,0-1 0 0 0,1 0 1 0 0,-1 0-1 0 0,0 0 0 0 0,1 0 0 0 0,0-1 1 0 0,0 1-1 0 0,0-1 0 0 0,0 0 0 0 0,0-1 1 0 0,1 1-1 0 0,-2-3 106 0 0,3 4-8129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2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1 6016 0 0,'-9'27'1648'0'0,"6"-22"-1462"0"0,1 0-1 0 0,-1 1 1 0 0,0-1 0 0 0,0 0 0 0 0,0-1 0 0 0,-1 1-1 0 0,0 0 1 0 0,-4 3-186 0 0,3-2 12 0 0,-1 0-1 0 0,1 1 0 0 0,0 0 0 0 0,0 0 0 0 0,-1 4-11 0 0,-7 15 36 0 0,1 1 0 0 0,1 0 0 0 0,2 1 0 0 0,1 0-1 0 0,1 0 1 0 0,1 1 0 0 0,2 0-36 0 0,3-18 69 0 0,1-1 1 0 0,1 0-1 0 0,0 0 0 0 0,2 10-69 0 0,1 25 203 0 0,-4-39-165 0 0,0 0 0 0 0,1-1 0 0 0,0 1 0 0 0,0 0 0 0 0,0 0 0 0 0,1-1 0 0 0,-1 1 0 0 0,1-1 0 0 0,1 1 0 0 0,-1-1 0 0 0,1 0 0 0 0,0 0 0 0 0,0 0 0 0 0,0 0 0 0 0,1 0 0 0 0,0-1 0 0 0,0 0 1 0 0,0 0-1 0 0,3 3-38 0 0,0-2 60 0 0,0 0 1 0 0,0-1 0 0 0,1 0-1 0 0,-1 0 1 0 0,1 0 0 0 0,0-1 0 0 0,0 0-1 0 0,0-1 1 0 0,0 0 0 0 0,0 0 0 0 0,1 0-1 0 0,-1-1 1 0 0,5-1-61 0 0,3 0 75 0 0,-1-1 0 0 0,1-1-1 0 0,0 0 1 0 0,-1-1 0 0 0,1-1 0 0 0,-1 0 0 0 0,0-1-1 0 0,0-1 1 0 0,-1 0 0 0 0,4-3-75 0 0,-14 7 37 0 0,0-1 0 0 0,0 0-1 0 0,0 0 1 0 0,0 0 0 0 0,0 0 0 0 0,-1 0 0 0 0,0-1 0 0 0,0 0-1 0 0,2-1-36 0 0,25-41 122 0 0,-25 37-83 0 0,-1 3 4 0 0,0 0 0 0 0,-1 0 0 0 0,0 0 0 0 0,-1-1 0 0 0,1 1 0 0 0,-1-1 0 0 0,-1 0 0 0 0,1 0 0 0 0,-1 0 0 0 0,0 0 0 0 0,-1-2-43 0 0,0-2 96 0 0,-1 0-1 0 0,0 0 1 0 0,-1 1-1 0 0,0-1 0 0 0,0 0 1 0 0,-1 1-1 0 0,-2-2-95 0 0,0-1 109 0 0,0 0-1 0 0,-2 0 1 0 0,1 1-1 0 0,-2 0 1 0 0,1 0 0 0 0,-2 1-1 0 0,-1-1-108 0 0,-10-12 293 0 0,-2 1 0 0 0,-14-11-293 0 0,27 26 113 0 0,-1 1 1 0 0,0 0 0 0 0,-1 1 0 0 0,-8-5-114 0 0,-8-4 226 0 0,24 14-229 0 0,1-1 0 0 0,-1 1 1 0 0,0 0-1 0 0,1 1 0 0 0,-1-1 0 0 0,0 0 1 0 0,1 1-1 0 0,-1-1 0 0 0,0 1 1 0 0,0 0-1 0 0,0 0 0 0 0,1 0 0 0 0,-2 0 3 0 0,-5 0-1429 0 0,9 0-8859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3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110 446 7432 0 0,'0'10'778'0'0,"-1"-3"2088"0"0,-9-13-1054 0 0,6 3-1753 0 0,1-1 1 0 0,0 1 0 0 0,0 0 0 0 0,0-1 0 0 0,1 0 0 0 0,-1 0 0 0 0,0-1-60 0 0,-5-8 101 0 0,0 2-25 0 0,1-1 0 0 0,1 1 0 0 0,0-1 0 0 0,0 0 0 0 0,1-1 0 0 0,1 1 0 0 0,0-1 0 0 0,-2-12-76 0 0,0-12 453 0 0,2 0 0 0 0,1-19-453 0 0,2 31 280 0 0,1 22-226 0 0,0 1 0 0 0,0-1 0 0 0,0 1-1 0 0,0-1 1 0 0,1 1 0 0 0,-1 0 0 0 0,1-1 0 0 0,0 1 0 0 0,0 0-1 0 0,0-1 1 0 0,0 1 0 0 0,0 0 0 0 0,0 0 0 0 0,0 0 0 0 0,1 0-1 0 0,-1 0 1 0 0,1 0 0 0 0,1-1-54 0 0,7-10 270 0 0,-9 11-253 0 0,0 1-1 0 0,0 0 1 0 0,0 0 0 0 0,0 0 0 0 0,0 0 0 0 0,1 0-1 0 0,-1 0 1 0 0,0 1 0 0 0,1-1 0 0 0,-1 0 0 0 0,0 1-1 0 0,1-1 1 0 0,-1 1 0 0 0,1-1 0 0 0,-1 1 0 0 0,1-1-1 0 0,-1 1 1 0 0,1 0 0 0 0,-1 0 0 0 0,1 0 0 0 0,-1 0-1 0 0,1 0 1 0 0,-1 0 0 0 0,1 1 0 0 0,-1-1-1 0 0,1 0 1 0 0,0 1-17 0 0,2 0 27 0 0,1 0-1 0 0,0 1 1 0 0,-1 0-1 0 0,1 0 1 0 0,-1 0-1 0 0,1 0 0 0 0,1 2-26 0 0,14 13 4 0 0,0 0 0 0 0,-1 1 0 0 0,-1 0 0 0 0,-1 2 0 0 0,-1 0 0 0 0,8 13-4 0 0,2 2-46 0 0,19 19 46 0 0,-42-50-1 0 0,8 8-17 0 0,1-1 0 0 0,-1 0 0 0 0,2-1 1 0 0,4 4 17 0 0,-8-8-1 0 0,-5-4 5 0 0,-1-1 0 0 0,0 1 0 0 0,0 0 1 0 0,-1 0-1 0 0,1 1 0 0 0,0-1 0 0 0,-1 1 0 0 0,0-1 0 0 0,1 2-4 0 0,-2-3 34 0 0,1 1 0 0 0,-1-1 0 0 0,0 0 0 0 0,1 0 0 0 0,-1 0 0 0 0,1 1 0 0 0,-1-1 0 0 0,1 0 0 0 0,-1-1 0 0 0,1 1 0 0 0,0 0 0 0 0,0 0 0 0 0,-1-1 0 0 0,1 1 0 0 0,0-1 0 0 0,0 0 0 0 0,0 1 0 0 0,-1-1 0 0 0,1 0 0 0 0,0 0 0 0 0,0 0 0 0 0,1 0-34 0 0,-2 0 126 0 0,-1 0 2 0 0,0 0-17 0 0,0 0-70 0 0,0 0-15 0 0,0-17 75 0 0,3-60 98 0 0,3 1 1 0 0,10-40-200 0 0,-15 108 7 0 0,1 0 0 0 0,0 0 0 0 0,1 0 1 0 0,0 0-1 0 0,0 0 0 0 0,1 1 0 0 0,0 0 0 0 0,0 0 1 0 0,1 0-1 0 0,4-6-7 0 0,3-8 2 0 0,-11 19-2 0 0,0-1 0 0 0,0 1 1 0 0,0 0-1 0 0,0 0 0 0 0,1 0 0 0 0,-1 0 0 0 0,0 0 0 0 0,1 0 0 0 0,0 0 1 0 0,1-1-2 0 0,-1 3 1 0 0,-1-1 0 0 0,1 0 0 0 0,-1 1 0 0 0,1 0 0 0 0,-1-1 0 0 0,1 1 0 0 0,-1 0 0 0 0,1 0-1 0 0,-1-1 1 0 0,1 1 0 0 0,-1 1 0 0 0,1-1 0 0 0,0 0 0 0 0,-1 0 0 0 0,1 0 0 0 0,-1 1 0 0 0,1-1-1 0 0,-1 1 1 0 0,1-1 0 0 0,-1 1 0 0 0,1 0 0 0 0,5 3-1 0 0,-1-1 0 0 0,0 1 0 0 0,0 0 0 0 0,-1 0 0 0 0,1 1 0 0 0,-1-1 0 0 0,0 1 0 0 0,0 1 0 0 0,1 1 1 0 0,3 4-8 0 0,0 0 1 0 0,-1 2-1 0 0,0-1 0 0 0,-1 1 8 0 0,10 19-12 0 0,4 9-17 0 0,1-1-1 0 0,7 6 30 0 0,-25-42 12 0 0,0 0 0 0 0,-1 0-1 0 0,1 0 1 0 0,1 0 0 0 0,-1-1 0 0 0,2 2-12 0 0,-1-2 14 0 0,0 0 1 0 0,-1 1 0 0 0,1 0 0 0 0,-1 0-1 0 0,0 0 1 0 0,0 2-15 0 0,-2-4 5 0 0,0 0 0 0 0,0 0 0 0 0,0 0 0 0 0,0 0 0 0 0,0-1 0 0 0,1 1 0 0 0,-1-1 0 0 0,0 1 0 0 0,1-1 0 0 0,-1 0 1 0 0,1 0-1 0 0,-1 0 0 0 0,1 0 0 0 0,0 0 0 0 0,-1-1 0 0 0,1 1 0 0 0,0-1 0 0 0,-1 0 0 0 0,2 1-5 0 0,18-1-2304 0 0,-21 0 2053 0 0,1 0-11448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3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1 436 9744 0 0,'4'0'1524'0'0,"7"3"-894"0"0,-3 6-93 0 0,-2-4 434 0 0,3-12-704 0 0,-5-1-257 0 0,0 1 0 0 0,0 0 0 0 0,-1-1 0 0 0,0 0 0 0 0,0 1 0 0 0,1-7-10 0 0,1-2 25 0 0,5-16 35 0 0,-2-1 0 0 0,0-5-60 0 0,0 1 140 0 0,7-21-140 0 0,-13 53 8 0 0,1-6 44 0 0,0 1 1 0 0,1-1-1 0 0,1 1 1 0 0,-1 1-1 0 0,1-1 0 0 0,1 1 1 0 0,3-5-53 0 0,3-2 94 0 0,-7 7 51 0 0,2 0 1 0 0,-1 1-1 0 0,1 0 1 0 0,0 0-1 0 0,8-6-145 0 0,-14 13 41 0 0,1-1-1 0 0,-1 1 0 0 0,1 0 1 0 0,-1 0-1 0 0,1 0 0 0 0,-1 1 0 0 0,1-1 1 0 0,0 0-1 0 0,-1 1 0 0 0,1-1 1 0 0,0 1-1 0 0,0-1 0 0 0,-1 1 0 0 0,1 0 1 0 0,0-1-1 0 0,0 1 0 0 0,0 0 1 0 0,-1 0-1 0 0,1 1 0 0 0,0-1 1 0 0,0 0-1 0 0,-1 1 0 0 0,1-1 0 0 0,0 1 1 0 0,0-1-1 0 0,-1 1 0 0 0,1 0 1 0 0,0-1-1 0 0,-1 1 0 0 0,1 0 0 0 0,-1 0 1 0 0,1 0-1 0 0,-1 1 0 0 0,0-1 1 0 0,1 0-1 0 0,-1 1-40 0 0,8 8 133 0 0,-1 0-1 0 0,0 1 1 0 0,4 6-133 0 0,-3-3 34 0 0,1 3 13 0 0,-1 0 0 0 0,-1 0-1 0 0,0 1 1 0 0,-2-1 0 0 0,2 8-47 0 0,-4-10 39 0 0,1-1 1 0 0,1 1-1 0 0,0-1 0 0 0,1 0 0 0 0,0 0 0 0 0,1-1 1 0 0,1 0-1 0 0,0 0-39 0 0,1-1 37 0 0,-1 1 0 0 0,-1-1 0 0 0,5 11-37 0 0,8 12 118 0 0,-7-9 11 0 0,12 17 8 0 0,-23-40-143 0 0,-1 0 0 0 0,0-1 0 0 0,0 1-1 0 0,1-1 1 0 0,-1 1 0 0 0,1-1 0 0 0,0 0 0 0 0,0 0 0 0 0,0 0-1 0 0,0-1 1 0 0,0 1 0 0 0,2 0 6 0 0,-4-1-1 0 0,0-1-1 0 0,0 1 1 0 0,0 0-1 0 0,0-1 1 0 0,0 1 0 0 0,0 0-1 0 0,0 0 1 0 0,-1 0-1 0 0,1 0 1 0 0,0-1-1 0 0,-1 1 1 0 0,1 0 0 0 0,0 1 1 0 0,-1-1-1 0 0,1 0 0 0 0,-1-1 0 0 0,0 1 1 0 0,1 0-1 0 0,-1 0 0 0 0,1-1 0 0 0,-1 1 0 0 0,1-1 1 0 0,-1 1-1 0 0,1 0 0 0 0,-1-1 0 0 0,1 1 1 0 0,0-1-1 0 0,-1 1 0 0 0,1-1 0 0 0,0 0 1 0 0,0 1-1 0 0,-1-1 0 0 0,1 0 0 0 0,0 1 0 0 0,0-1 1 0 0,-1 0-17 0 0,0 0-3 0 0,0 0 7 0 0,0 0-9 0 0,0 0-2241 0 0,0 0-8961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3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16 508 9344 0 0,'-1'2'183'0'0,"-1"0"1"0"0,0 0-1 0 0,1 1 1 0 0,0-1-1 0 0,-1 0 1 0 0,1 1-1 0 0,0-1 1 0 0,0 0-1 0 0,0 1 1 0 0,1-1-1 0 0,-1 1 1 0 0,0 0-1 0 0,1-1 1 0 0,0 1-1 0 0,0 0 1 0 0,0 0-184 0 0,24-11 288 0 0,-13 6-286 0 0,15 0 53 0 0,-1-2 0 0 0,0-1-1 0 0,0-1 1 0 0,0-1 0 0 0,-1-2-1 0 0,7-3-54 0 0,-11 3 16 0 0,1 1-1 0 0,-1 1 0 0 0,1 0 1 0 0,18-2-16 0 0,-32 7-89 0 0,1-1-1 0 0,-1 0 1 0 0,0 0 0 0 0,-1 0 0 0 0,1-1 0 0 0,0 0 0 0 0,-1 0 0 0 0,0-1 0 0 0,0 0 89 0 0,1 0-800 0 0,15-12-7318 0 0</inkml:trace>
  <inkml:trace contextRef="#ctx0" brushRef="#br0" timeOffset="1">624 0 6928 0 0,'-1'28'496'0'0,"1"-13"122"0"0,0-1-1 0 0,0 1 0 0 0,2 0 0 0 0,-1-1 0 0 0,2 1-617 0 0,4 22 724 0 0,0 23-724 0 0,-4-24 267 0 0,2-2 0 0 0,4 10-267 0 0,29 136 401 0 0,-36-168-293 0 0,0-1-1 0 0,0 1 1 0 0,2-1 0 0 0,-1 0-1 0 0,1 0 1 0 0,1-1 0 0 0,0 1-1 0 0,0-1 1 0 0,1 0 0 0 0,1-1-1 0 0,-1 1 1 0 0,3 1-108 0 0,-5-5-1549 0 0,-4-5-6963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4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0 455 9648 0 0,'5'3'109'0'0,"-3"-2"148"0"0,0 0 1 0 0,0 1-1 0 0,0-1 1 0 0,0 1-1 0 0,0 0 1 0 0,0-1-1 0 0,0 1 1 0 0,0 0-1 0 0,0 2-257 0 0,-1-4 47 0 0,-1 1-1 0 0,0-1 0 0 0,0 1 1 0 0,1-1-1 0 0,-1 0 1 0 0,0 1-1 0 0,1-1 0 0 0,-1 1 1 0 0,1-1-1 0 0,-1 0 1 0 0,0 0-1 0 0,1 1 0 0 0,-1-1 1 0 0,1 0-1 0 0,-1 0 1 0 0,1 1-1 0 0,-1-1 0 0 0,1 0 1 0 0,-1 0-1 0 0,1 0 0 0 0,-1 0 1 0 0,1 0-1 0 0,-1 0 1 0 0,1 0-1 0 0,-1 0 0 0 0,1 0 1 0 0,-1 0-1 0 0,1 0 1 0 0,-1 0-1 0 0,1 0 0 0 0,-1 0 1 0 0,1 0-1 0 0,-1 0 1 0 0,1-1-1 0 0,-1 1 0 0 0,0 0 1 0 0,1 0-1 0 0,-1-1 0 0 0,1 1 1 0 0,-1 0-1 0 0,1-1 1 0 0,-1 1-47 0 0,1-1 28 0 0,0 0 1 0 0,0 1 0 0 0,0-1 0 0 0,0 0 0 0 0,0 0 0 0 0,0 0 0 0 0,-1 0 0 0 0,1 0-1 0 0,0-1 1 0 0,-1 1 0 0 0,1 0 0 0 0,0 0 0 0 0,-1 0 0 0 0,0 0 0 0 0,1-1-29 0 0,-1-37 32 0 0,0 33-26 0 0,0 0-1 0 0,0-1 1 0 0,0 1 0 0 0,1 0-1 0 0,0 0 1 0 0,0 0 0 0 0,1-3-6 0 0,-1 2 29 0 0,1 0 0 0 0,-1 0 0 0 0,-1-1 1 0 0,1 1-1 0 0,-1-3-29 0 0,0 2 137 0 0,0 1-1 0 0,0-1 1 0 0,1 1 0 0 0,2-8-137 0 0,-3 14 31 0 0,1-1 1 0 0,-1 0-1 0 0,1 1 0 0 0,0-1 1 0 0,0 1-1 0 0,0-1 1 0 0,0 0-1 0 0,0 1 1 0 0,0 0-1 0 0,0-1 0 0 0,0 1 1 0 0,0 0-1 0 0,1-1 1 0 0,-1 1-1 0 0,0 0 1 0 0,1 0-1 0 0,-1 0 1 0 0,1 0-1 0 0,-1 1 0 0 0,1-1 1 0 0,1 0-32 0 0,-1 0 62 0 0,0 0 1 0 0,1 1 0 0 0,-1-1-1 0 0,0 1 1 0 0,1 0-1 0 0,-1 0 1 0 0,1 0 0 0 0,-1 0-1 0 0,0 0 1 0 0,1 1 0 0 0,-1-1-1 0 0,0 1 1 0 0,1-1-1 0 0,-1 1 1 0 0,0 0 0 0 0,0 0-1 0 0,0 0 1 0 0,1 0-1 0 0,-1 0 1 0 0,0 0 0 0 0,0 1-63 0 0,7 5 156 0 0,0 0 0 0 0,0 1 0 0 0,-1 0 0 0 0,1 1-156 0 0,8 8 115 0 0,1 1 86 0 0,0 2 0 0 0,-2 1 0 0 0,9 14-201 0 0,21 24 325 0 0,14 13-125 0 0,-58-69-197 0 0,1-1 0 0 0,0 1 0 0 0,-1-1 0 0 0,1 0 0 0 0,0 0 0 0 0,0 0 0 0 0,0 0 0 0 0,1-1-3 0 0,16 13 48 0 0,16 7 16 0 0,-35-20-64 0 0,0 0-1 0 0,1 0 0 0 0,-1 0 1 0 0,0-1-1 0 0,1 1 0 0 0,-1 0 1 0 0,1-1-1 0 0,-1 1 0 0 0,1-1 1 0 0,0 1-1 0 0,-1-1 0 0 0,1 0 1 0 0,-1 0-1 0 0,1 0 0 0 0,0 0 1 0 0,-1 0-1 0 0,1 0 0 0 0,-1 0 0 0 0,1 0 1 0 0,0 0-1 0 0,-1-1 0 0 0,1 1 1 0 0,-1-1-1 0 0,1 1 0 0 0,-1-1 1 0 0,1 0-1 0 0,-1 0 0 0 0,1 1 1 0 0,-1-1-1 0 0,1-1 1 0 0,4-3-14 0 0,1 0 0 0 0,-1 0 0 0 0,0-1 0 0 0,0 0 1 0 0,2-3 13 0 0,-3 2-5 0 0,-1 3 5 0 0,-1-1 0 0 0,1 0 0 0 0,-1 0 0 0 0,-1 0 0 0 0,1 0 0 0 0,-1-1 0 0 0,0 1 1 0 0,0-1-1 0 0,0 1 0 0 0,0-4 0 0 0,8-63 48 0 0,-6 42-4 0 0,-2-12 76 0 0,-1 0 1 0 0,-3 0-1 0 0,-1 0 0 0 0,-6-26-120 0 0,-6-28 275 0 0,10 72-74 0 0,-2-9-2590 0 0,7 32-10305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7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 5624 0 0,'1'0'11'0'0,"-1"0"1"0"0,1 1-1 0 0,0-1 1 0 0,0 0-1 0 0,-1 0 1 0 0,1 1-1 0 0,0-1 1 0 0,-1 0-1 0 0,1 1 1 0 0,0-1-1 0 0,-1 0 1 0 0,1 1-1 0 0,-1-1 1 0 0,1 1-1 0 0,-1-1 1 0 0,1 1-1 0 0,-1 0 1 0 0,1-1-1 0 0,-1 1 1 0 0,1-1-1 0 0,-1 1 1 0 0,0 0-1 0 0,1 0-11 0 0,8 24 583 0 0,-7-13-294 0 0,0 0 0 0 0,-1-1-1 0 0,0 8-288 0 0,-1 2 153 0 0,0 0 0 0 0,2 0 0 0 0,3 16-153 0 0,-3-28 18 0 0,0-1 0 0 0,1 1 0 0 0,0-1 0 0 0,1 0 0 0 0,-1 0 0 0 0,1 0 1 0 0,1 0-1 0 0,0-1 0 0 0,0 0 0 0 0,3 4-18 0 0,-4-6 8 0 0,11 12 140 0 0,0 0 0 0 0,0-1 1 0 0,3 0-149 0 0,-13-12 46 0 0,1 1-1 0 0,0-1 1 0 0,-1-1 0 0 0,1 1-1 0 0,0-1 1 0 0,1 0 0 0 0,-1 0 0 0 0,1-1-1 0 0,-1 0 1 0 0,1 0 0 0 0,0-1-1 0 0,1 1-45 0 0,17 4 255 0 0,-22-5-210 0 0,-1 0 1 0 0,1 0 0 0 0,0 0-1 0 0,0-1 1 0 0,-1 1-1 0 0,1-1 1 0 0,0 0 0 0 0,0 0-1 0 0,0 0 1 0 0,0 0 0 0 0,0 0-1 0 0,-1 0 1 0 0,1-1 0 0 0,1 0-46 0 0,-1 0 58 0 0,0 0 0 0 0,0-1 1 0 0,0 1-1 0 0,0-1 0 0 0,0 1 0 0 0,-1-1 1 0 0,1 0-1 0 0,0 0 0 0 0,-1-1 0 0 0,0 1 1 0 0,1 0-1 0 0,-1-1 0 0 0,0 1 0 0 0,0-1 1 0 0,0 0-1 0 0,0-1-58 0 0,1-1 128 0 0,1 0 0 0 0,-1 1 0 0 0,1 0 0 0 0,0 0 0 0 0,3-3-128 0 0,-5 5 48 0 0,0-1 0 0 0,0 1 1 0 0,0 0-1 0 0,0-1 0 0 0,0 1 1 0 0,0-1-1 0 0,-1 1 0 0 0,0-1 1 0 0,1 0-1 0 0,-1 1 0 0 0,0-1 1 0 0,0 0-1 0 0,0-1-48 0 0,7-44 448 0 0,-5 22-250 0 0,1 5-93 0 0,-1 1 0 0 0,-1-1 0 0 0,-1 0 0 0 0,-1 0 0 0 0,-1 0 0 0 0,-1 0 0 0 0,0 1 0 0 0,-3-6-105 0 0,3 15 53 0 0,1-1 0 0 0,-1 0 0 0 0,2 1 0 0 0,0-1 0 0 0,0 0 0 0 0,1 0 0 0 0,0 1 0 0 0,1-3-53 0 0,-1-24-1602 0 0,-1 37-7242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4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6224 0 0,'0'0'881'0'0,"0"0"6"0"0,0 1-631 0 0,0 1 0 0 0,1-1 0 0 0,-1 1 0 0 0,0-1 0 0 0,0 1 0 0 0,1-1 0 0 0,-1 1 1 0 0,1-1-1 0 0,-1 0 0 0 0,1 1 0 0 0,-1-1 0 0 0,1 0 0 0 0,0 1-256 0 0,14 5 656 0 0,-12-6-574 0 0,0 0 0 0 0,-1 0 0 0 0,1 1 0 0 0,-1-1 0 0 0,1 1 0 0 0,-1-1 0 0 0,0 1 0 0 0,1 0 1 0 0,-1 0-1 0 0,0 0 0 0 0,1 2-82 0 0,4 3 85 0 0,-6-7-155 0 0,-1 0 0 0 0,1 1 0 0 0,-1-1 1 0 0,1 1-1 0 0,-1-1 0 0 0,1 1 0 0 0,-1-1 0 0 0,0 1 1 0 0,1-1-1 0 0,-1 1 0 0 0,0-1 0 0 0,1 1 1 0 0,-1-1-1 0 0,0 1 0 0 0,0 0 0 0 0,1-1 0 0 0,-1 1 1 0 0,0-1-1 0 0,0 1 0 0 0,0 0 0 0 0,0-1 0 0 0,0 1 1 0 0,0 0 69 0 0,0 0-8120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5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6424 0 0,'-1'12'390'0'0,"1"-12"-380"0"0,0 0 1 0 0,0 1 0 0 0,0-1-1 0 0,0 0 1 0 0,0 0 0 0 0,0 0-1 0 0,0 0 1 0 0,0 1 0 0 0,-1-1-1 0 0,1 0 1 0 0,0 0 0 0 0,0 0-1 0 0,0 0 1 0 0,0 0 0 0 0,0 1-1 0 0,0-1 1 0 0,0 0 0 0 0,0 0-1 0 0,0 0 1 0 0,-1 0 0 0 0,1 0-1 0 0,0 0 1 0 0,0 0 0 0 0,0 1-1 0 0,0-1 1 0 0,0 0-1 0 0,-1 0 1 0 0,1 0 0 0 0,0 0-1 0 0,0 0 1 0 0,0 0 0 0 0,0 0-1 0 0,-1 0 1 0 0,1 0 0 0 0,0 0-1 0 0,0 0 1 0 0,0 0 0 0 0,0 0-1 0 0,0 0 1 0 0,-1 0 0 0 0,1 0-1 0 0,0 0 1 0 0,0 0 0 0 0,0 0-1 0 0,0 0 1 0 0,-1 0 0 0 0,1 0-1 0 0,0 0 1 0 0,0-1 0 0 0,0 1-1 0 0,0 0 1 0 0,0 0 0 0 0,-1 0-1 0 0,1 0 1 0 0,0 0-1 0 0,0 0 1 0 0,0 0 0 0 0,0-1-1 0 0,0 1 1 0 0,0 0 0 0 0,0 0-11 0 0,-1 0 520 0 0,1 0-22 0 0,0 0-84 0 0,0 0-22 0 0,0 0 1 0 0,0 0-34 0 0,0 0-158 0 0,0 0-33 0 0,0 1-117 0 0,0 1-1 0 0,0 0 1 0 0,0 0-1 0 0,1 0 1 0 0,-1 0-1 0 0,0 0 1 0 0,1 0-1 0 0,-1 0 1 0 0,1 0-51 0 0,13-7-1108 0 0,-13 4-5856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5.8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1 595 5920 0 0,'0'1'79'0'0,"0"0"0"0"0,0 0 0 0 0,0 0 1 0 0,0 0-1 0 0,0 0 0 0 0,0 0 0 0 0,0 0 0 0 0,0 0 1 0 0,1 0-1 0 0,-1 0 0 0 0,0-1 0 0 0,0 1 0 0 0,1 0 0 0 0,-1 0 1 0 0,1 0-1 0 0,-1 0 0 0 0,1 0 0 0 0,-1-1 0 0 0,1 1 1 0 0,-1 0-1 0 0,1-1 0 0 0,0 1 0 0 0,-1 0 0 0 0,1-1 1 0 0,0 1-1 0 0,0 0 0 0 0,0-1 0 0 0,-1 0 0 0 0,1 1 1 0 0,0-1-1 0 0,0 1 0 0 0,0-1 0 0 0,0 0 0 0 0,0 0 1 0 0,0 1-80 0 0,14 6 909 0 0,-10-7 853 0 0,-5 0-1737 0 0,0 0 0 0 0,1 0 0 0 0,-1 0 0 0 0,1 0 0 0 0,-1 0 0 0 0,0 0 0 0 0,0 1 0 0 0,1-1 0 0 0,-1 0 0 0 0,0 0 0 0 0,1 0 0 0 0,-1 1 0 0 0,0-1 0 0 0,1 0 0 0 0,-1 0 0 0 0,0 1 0 0 0,0-1 0 0 0,0 0 0 0 0,1 0 0 0 0,-1 1 0 0 0,0-1 0 0 0,0 0-1 0 0,0 1 1 0 0,0-1 0 0 0,1 0 0 0 0,-1 1 0 0 0,0-1 0 0 0,0 1-25 0 0,0-1 98 0 0,0 0-1 0 0,0 0 20 0 0,0 0 63 0 0,0 0 24 0 0,13-18 374 0 0,-9 13-518 0 0,0 0 0 0 0,0 0 1 0 0,-1-1-1 0 0,0 1 0 0 0,0-1 1 0 0,0 0-1 0 0,-1 0 0 0 0,0 0 1 0 0,0 0-61 0 0,12-59 429 0 0,-4 17-56 0 0,35-161 1123 0 0,-40 186-1275 0 0,2 1 0 0 0,0 1 0 0 0,7-12-221 0 0,2-8 239 0 0,-12 34-181 0 0,1-1-1 0 0,0 0 0 0 0,0 1 1 0 0,1 0-1 0 0,-1 1 0 0 0,2-1 1 0 0,-1 1-1 0 0,1 0 0 0 0,0 0 1 0 0,0 1-1 0 0,1 0-57 0 0,27-13 187 0 0,-33 18-186 0 0,0-1-1 0 0,0 1 1 0 0,0-1 0 0 0,0 1 0 0 0,0 0 0 0 0,0 0-1 0 0,1 0 1 0 0,-1 0 0 0 0,0 0 0 0 0,0 0-1 0 0,0 1 1 0 0,0-1 0 0 0,0 1 0 0 0,0-1 0 0 0,0 1-1 0 0,0 0 1 0 0,0 0 0 0 0,0 0 0 0 0,0 0 0 0 0,0 0-1 0 0,0 0 1 0 0,0 1 0 0 0,-1-1 0 0 0,1 1 0 0 0,-1-1-1 0 0,2 2 0 0 0,5 6 5 0 0,-1 0-1 0 0,1 0 1 0 0,-2 1-1 0 0,4 5-4 0 0,-6-8 0 0 0,8 14 0 0 0,-1 0 0 0 0,-1 0 0 0 0,-1 1 0 0 0,4 14 0 0 0,-6-17 26 0 0,1-1-1 0 0,1 0 1 0 0,9 13-26 0 0,-8-14 40 0 0,0 2 1 0 0,6 15-41 0 0,4 11 71 0 0,-14-33-46 0 0,-1-1 0 0 0,0 1 1 0 0,-1 0-1 0 0,3 10-25 0 0,-6-18 1 0 0,0 1 0 0 0,1-1 0 0 0,-1 1-1 0 0,1-1 1 0 0,0 0 0 0 0,1 0 0 0 0,-1 0 0 0 0,1 0 0 0 0,0-1 0 0 0,-1 1 0 0 0,2 0 0 0 0,-1-1 0 0 0,0 0 0 0 0,1 0 0 0 0,-1 0-1 0 0,1 0 0 0 0,-1 0-3 0 0,-1 1-1 0 0,0 0 0 0 0,0 0 0 0 0,0 0 0 0 0,0 0 1 0 0,-1 0-1 0 0,1 0 0 0 0,-1 0 0 0 0,0 0 0 0 0,0 1 0 0 0,-1-1 1 0 0,1 0-1 0 0,-1 1 0 0 0,0-1 0 0 0,-1 2 4 0 0,1-6-30 0 0,1 0 0 0 0,-1 1 0 0 0,0-1 0 0 0,0 0 0 0 0,0 1 0 0 0,0-1 0 0 0,0 0 0 0 0,0 1 0 0 0,1-1 0 0 0,-1 0 0 0 0,0 1-1 0 0,0-1 1 0 0,1 0 0 0 0,-1 0 0 0 0,0 1 0 0 0,0-1 0 0 0,1 0 0 0 0,-1 0 0 0 0,0 1 0 0 0,1-1 0 0 0,-1 0 0 0 0,0 0 0 0 0,0 0 0 0 0,1 0 0 0 0,-1 1 0 0 0,1-1 0 0 0,-1 0 0 0 0,0 0 0 0 0,1 0 0 0 0,-1 0 0 0 0,0 0-1 0 0,1 0 1 0 0,-1 0 0 0 0,0 0 0 0 0,1 0 0 0 0,-1 0 0 0 0,1 0 0 0 0,-1 0 0 0 0,0 0 0 0 0,1 0 0 0 0,-1-1 30 0 0,2 1-1100 0 0,-2 0-10262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6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1 201 7736 0 0,'3'0'292'0'0,"-2"0"-205"0"0,-1 0 0 0 0,0 0 0 0 0,0 0 0 0 0,1 0 0 0 0,-1 0-1 0 0,0-1 1 0 0,1 1 0 0 0,-1 0 0 0 0,0 0 0 0 0,0 0 0 0 0,1 0 0 0 0,-1 0 0 0 0,0 0 0 0 0,1 0 0 0 0,-1 0 0 0 0,0 1 0 0 0,0-1 0 0 0,1 0 0 0 0,-1 0 0 0 0,0 0 0 0 0,0 0 0 0 0,1 0 0 0 0,-1 0 0 0 0,0 0-1 0 0,0 1 1 0 0,1-1 0 0 0,-1 0 0 0 0,0 0 0 0 0,0 0 0 0 0,0 1 0 0 0,1-1 0 0 0,-1 0 0 0 0,0 0 0 0 0,0 1 0 0 0,0-1 0 0 0,0 0 0 0 0,0 0 0 0 0,1 1 0 0 0,-1-1 0 0 0,0 0 0 0 0,0 0 0 0 0,0 1 0 0 0,0-1-1 0 0,0 0 1 0 0,0 0 0 0 0,0 1 0 0 0,0-1-87 0 0,0 1 619 0 0,14-8 697 0 0,-5 3-1258 0 0,1-1 0 0 0,-1 0 0 0 0,0 0 1 0 0,0-1-1 0 0,7-6-58 0 0,13-8 28 0 0,12-4 186 0 0,36-13-214 0 0,-35 17-1026 0 0,-2-1 0 0 0,2-3 1026 0 0,-14 7-8962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6.5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8536 0 0,'0'1'43'0'0,"0"1"1"0"0,1-1 0 0 0,-1 0-1 0 0,0 0 1 0 0,0 0-1 0 0,1 0 1 0 0,-1 1 0 0 0,0-1-1 0 0,1 0 1 0 0,-1 0 0 0 0,1 0-1 0 0,0 0 1 0 0,-1 0-1 0 0,1 0 1 0 0,0 0 0 0 0,-1 0-1 0 0,1-1 1 0 0,0 1 0 0 0,0 0-1 0 0,0 0 1 0 0,0-1-1 0 0,0 1 1 0 0,0 0 0 0 0,1 0-44 0 0,9 7 351 0 0,-11-7-181 0 0,11 16 174 0 0,-7-12-336 0 0,-1 0 1 0 0,0 0 0 0 0,0 1 0 0 0,0-1 0 0 0,0 1-1 0 0,-1-1 1 0 0,0 1 0 0 0,-1 0 0 0 0,1 0-1 0 0,-1 0 1 0 0,0 0 0 0 0,0 2-9 0 0,3 13 152 0 0,1 1 1 0 0,4 6-153 0 0,-4-13 137 0 0,-1 1 1 0 0,0-1-1 0 0,-1 1 1 0 0,-1-1-1 0 0,0 17-137 0 0,-2 306 2129 0 0,1-336-2108 0 0,0 0-1 0 0,-1 0 1 0 0,1 0-1 0 0,0 0 0 0 0,0-1 1 0 0,0 1-1 0 0,0 0 1 0 0,0-1-1 0 0,1 1 1 0 0,-1-1-1 0 0,1 1 0 0 0,-1-1 1 0 0,1 0-1 0 0,-1 1 1 0 0,1-1-21 0 0,27 20 763 0 0,-26-20-704 0 0,1 0 0 0 0,1 0 0 0 0,-1 0 0 0 0,0 0 0 0 0,0-1 0 0 0,0 0 0 0 0,0 1 0 0 0,0-1 0 0 0,1-1 0 0 0,-1 1 0 0 0,0-1 0 0 0,0 0 0 0 0,0 0 0 0 0,0 0 0 0 0,0 0 0 0 0,1-1-59 0 0,22-4 192 0 0,53-8 274 0 0,-37 6 27 0 0,44-2-493 0 0,-81 9-212 0 0,0 0 0 0 0,0 0 0 0 0,0 0 0 0 0,0-1 0 0 0,0 0 0 0 0,0 0-1 0 0,0 0 1 0 0,0-1 0 0 0,0 0 212 0 0,-3 1-10666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6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8136 0 0,'0'6'355'0'0,"0"0"1"0"0,0-1-1 0 0,0 1 1 0 0,1 0-1 0 0,0 0 1 0 0,0 0 0 0 0,1-1-1 0 0,0 1 1 0 0,2 5-356 0 0,-1-2 8 0 0,-1 0 0 0 0,-1-1 0 0 0,1 1 0 0 0,-1 0 0 0 0,0 1 0 0 0,-1-1 1 0 0,-1 4-9 0 0,3 30-1 0 0,29 125 23 0 0,-27-130-4 0 0,-4-27 48 0 0,1 0-1 0 0,1 0 1 0 0,0 0-1 0 0,3 9-65 0 0,5 25 231 0 0,-9-38-187 0 0,0 0-1 0 0,0-1 0 0 0,1 1 1 0 0,0 0-1 0 0,0-1 0 0 0,0 0 1 0 0,1 1-1 0 0,0-1 1 0 0,1 0-1 0 0,-1 0 0 0 0,2 1-43 0 0,-3-4 120 0 0,1 1 0 0 0,-1 0 0 0 0,0 0 0 0 0,0 0 0 0 0,0 0 0 0 0,0 0 0 0 0,0 3-120 0 0,-1-3 96 0 0,1 0 0 0 0,-1 0 0 0 0,1 0 0 0 0,0 0-1 0 0,0 0 1 0 0,0-1 0 0 0,0 1 0 0 0,2 1-96 0 0,4 7 180 0 0,-7-11-160 0 0,0 1-1 0 0,0-1 1 0 0,-1 0 0 0 0,1 0 0 0 0,0 1 0 0 0,0-1 0 0 0,0 0 0 0 0,0 0 0 0 0,0 0 0 0 0,1 0 0 0 0,-1 0 0 0 0,0 0 0 0 0,0 0 0 0 0,1-1 0 0 0,-1 1 0 0 0,0 0 0 0 0,1-1 0 0 0,-1 1 0 0 0,1-1 0 0 0,0 1-20 0 0,14 1 125 0 0,0 0 1 0 0,0-1 0 0 0,0-1-1 0 0,16-1-125 0 0,5-1 103 0 0,-25 2-30 0 0,-1-1-1 0 0,0-1 1 0 0,0 0 0 0 0,8-3-73 0 0,-9 2-516 0 0,-1 1 1 0 0,1 0 0 0 0,-1 1-1 0 0,7-1 516 0 0,-12 2-9590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7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1 110 6928 0 0,'0'0'817'0'0,"0"21"3527"0"0,27 54-3872 0 0,-10-5-152 0 0,-4 1 0 0 0,-1 20-320 0 0,-8-46 285 0 0,-2 16-285 0 0,8 50 372 0 0,-10-106-327 0 0,0 0-1 0 0,0 0 0 0 0,-1 1 1 0 0,0-1-1 0 0,0 0 1 0 0,0 0-1 0 0,-2 5-44 0 0,-2-19 297 0 0,-7-30-234 0 0,-9-79 84 0 0,6 0 0 0 0,4 0 0 0 0,5-16-147 0 0,6 117 23 0 0,-1 7 8 0 0,0 0 0 0 0,1 0 0 0 0,0 1 0 0 0,1-1 0 0 0,0 0-1 0 0,0 1 1 0 0,1-1 0 0 0,1 1 0 0 0,-1-1 0 0 0,3-2-31 0 0,-3 10 34 0 0,0-1 0 0 0,0 1 0 0 0,0 0 0 0 0,1-1 0 0 0,-1 1 0 0 0,1 0 0 0 0,-1 1 0 0 0,1-1 0 0 0,0 0 0 0 0,0 1 0 0 0,-1-1 0 0 0,3 1-34 0 0,2-2 52 0 0,-1 0-1 0 0,0 1 1 0 0,0 1-1 0 0,1-1 1 0 0,4 0-52 0 0,7 2 38 0 0,-1 0 0 0 0,1 1 0 0 0,-1 1 0 0 0,6 2-38 0 0,29 3 48 0 0,-41-6-24 0 0,0 2 0 0 0,0-1 0 0 0,0 1 0 0 0,0 1 0 0 0,3 2-24 0 0,20 6 24 0 0,-30-11-32 0 0,0 1 1 0 0,-1 1 0 0 0,1-1-1 0 0,-1 0 1 0 0,0 1 0 0 0,1 0 0 0 0,-1 0-1 0 0,-1 0 1 0 0,1 0 0 0 0,0 0 0 0 0,-1 0-1 0 0,3 4 8 0 0,12 14-70 0 0,-17-21 66 0 0,1 1-1 0 0,-1-1 0 0 0,1 1 1 0 0,-1 0-1 0 0,1-1 0 0 0,-1 1 1 0 0,1 0-1 0 0,-1 0 0 0 0,1-1 1 0 0,-1 1-1 0 0,0 0 1 0 0,0 0-1 0 0,1 0 0 0 0,-1-1 1 0 0,0 1-1 0 0,0 0 0 0 0,0 0 1 0 0,0 0-1 0 0,0 0 1 0 0,0-1-1 0 0,0 1 0 0 0,0 0 1 0 0,0 0-1 0 0,0 0 0 0 0,-1 0 1 0 0,1-1-1 0 0,0 1 0 0 0,0 0 1 0 0,-1 0-1 0 0,1-1 1 0 0,-1 2 4 0 0,-19 21-137 0 0,9-11 96 0 0,6-6 22 0 0,1-1 1 0 0,-1 0 0 0 0,0 0-1 0 0,0-1 1 0 0,-3 3 18 0 0,-12 10-36 0 0,9-9 35 0 0,0 0-1 0 0,0-1 1 0 0,0 0 0 0 0,-1 0 0 0 0,0-2 0 0 0,0 1-1 0 0,0-2 1 0 0,-1 1 0 0 0,0-2 0 0 0,-2 1 1 0 0,-37 12-4 0 0,41-13-2067 0 0,10-3-7667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8.1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0 6824 0 0,'0'0'32'0'0,"0"0"0"0"0,0 0 0 0 0,1 0 0 0 0,-1 0 0 0 0,0 0 0 0 0,0 0 0 0 0,0 0 0 0 0,0 0 0 0 0,0 0 0 0 0,0 0 0 0 0,1 0 0 0 0,-1 0 0 0 0,0 0 0 0 0,0 0 0 0 0,0 0 0 0 0,0 0 0 0 0,0 1 1 0 0,0-1-1 0 0,1 0 0 0 0,-1 0 0 0 0,0 0 0 0 0,0 0 0 0 0,0 0 0 0 0,0 0 0 0 0,0 0 0 0 0,0 0 0 0 0,0 0 0 0 0,0 0 0 0 0,0 1 0 0 0,0-1 0 0 0,1 0 0 0 0,-1 0 0 0 0,0 0 0 0 0,0 0 0 0 0,0 0 0 0 0,0 0 0 0 0,0 1 0 0 0,0-1 0 0 0,0 0 0 0 0,0 0 0 0 0,0 0 0 0 0,0 0 0 0 0,0 0 1 0 0,0 0-1 0 0,0 1 0 0 0,0-1 0 0 0,0 0 0 0 0,0 0 0 0 0,0 0-32 0 0,-6 9 845 0 0,5-8-739 0 0,0 1-1 0 0,0-1 1 0 0,0 0 0 0 0,-1 0-1 0 0,1 1 1 0 0,-1-1 0 0 0,1 0-1 0 0,-1 0 1 0 0,1 0-1 0 0,-1-1 1 0 0,-1 2-106 0 0,-15 0 579 0 0,15-2-534 0 0,0 0 1 0 0,0 0 0 0 0,0 1-1 0 0,0-1 1 0 0,0 1-1 0 0,0 0 1 0 0,0 0-1 0 0,0 0 1 0 0,0 0-1 0 0,0 0 1 0 0,0 1-46 0 0,-28 12 453 0 0,26-13-377 0 0,1 1 1 0 0,-1 0-1 0 0,0 0 0 0 0,1 0 0 0 0,-1 1 0 0 0,1 0 0 0 0,0-1 1 0 0,-2 3-77 0 0,1-1 66 0 0,0 1 1 0 0,0-1 0 0 0,0 2 0 0 0,0-1 0 0 0,1 0-1 0 0,0 1 1 0 0,0-1 0 0 0,1 1 0 0 0,0 0 0 0 0,0 1-1 0 0,0-1 1 0 0,0 0 0 0 0,1 1 0 0 0,0 0 0 0 0,1-1-1 0 0,-1 1 1 0 0,1 0 0 0 0,1 0 0 0 0,-1 0 0 0 0,1 2-67 0 0,-1 28 37 0 0,0-19-12 0 0,1 1 1 0 0,0-1-1 0 0,3 11-25 0 0,2 3 41 0 0,-3-7-9 0 0,2-1-1 0 0,1 1 1 0 0,1-1-1 0 0,2 0 1 0 0,0 0 0 0 0,9 18-32 0 0,11-5 27 0 0,-13-18 2 0 0,-13-17-24 0 0,1 0 1 0 0,0 1-1 0 0,-1-2 1 0 0,1 1-1 0 0,0 0 1 0 0,0 0 0 0 0,1-1-1 0 0,-1 0 1 0 0,0 1-1 0 0,0-1 1 0 0,1 0-6 0 0,38 8 65 0 0,-37-9-44 0 0,1-1 0 0 0,0 1-1 0 0,-1-1 1 0 0,1 0-1 0 0,-1 0 1 0 0,1-1 0 0 0,-1 0-1 0 0,4-1-20 0 0,11-4 51 0 0,7-2-1817 0 0,-24 8-7426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1 184 9848 0 0,'13'-1'2074'0'0,"-13"-1"-1974"0"0,1 1 0 0 0,0 0 0 0 0,0-1 0 0 0,0 1-1 0 0,1 0 1 0 0,-1 0 0 0 0,0 0 0 0 0,0 0 0 0 0,0 0-1 0 0,1 0 1 0 0,-1 0 0 0 0,1 1 0 0 0,-1-1 0 0 0,1 0-100 0 0,31-13 100 0 0,-6 3-24 0 0,14-9-107 0 0,0 1 1 0 0,2 3 0 0 0,0 1 0 0 0,0 3 0 0 0,40-7 30 0 0,-60 13-398 0 0,0-1 0 0 0,0-1 1 0 0,9-5 397 0 0,-25 10-719 0 0,0 0-7458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8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0 7024 0 0,'0'0'425'0'0,"-25"5"2184"0"0,-27 38-1654 0 0,35-30-783 0 0,0 1 0 0 0,-5 6-172 0 0,17-15 48 0 0,1 0 0 0 0,-1 0 0 0 0,1 1-1 0 0,0 0 1 0 0,0 0 0 0 0,1 0 0 0 0,-1 0 0 0 0,1 1 0 0 0,0 1-48 0 0,-7 21 141 0 0,3-15-75 0 0,2 1-1 0 0,0 0 1 0 0,1 0 0 0 0,0 0-1 0 0,1 0 1 0 0,1 1-1 0 0,0-1 1 0 0,1 1 0 0 0,1 12-66 0 0,6 1 141 0 0,0 1-1 0 0,2-1 1 0 0,5 12-141 0 0,-8-30 20 0 0,0-1-1 0 0,1-1 1 0 0,0 1 0 0 0,0-1-1 0 0,1 0 1 0 0,1 0-1 0 0,-1-1 1 0 0,1 0 0 0 0,1-1-1 0 0,4 4-19 0 0,-5-6 26 0 0,0-1 0 0 0,0 1 0 0 0,1-1 0 0 0,-1-1 0 0 0,1 0 0 0 0,0 0 0 0 0,0-1 0 0 0,0 0 0 0 0,0 0-1 0 0,0-1 1 0 0,0 0 0 0 0,1-1 0 0 0,-1 0 0 0 0,0-1 0 0 0,0 0 0 0 0,2 0-26 0 0,-5-1 10 0 0,-1 0 0 0 0,1 0 0 0 0,-1-1 0 0 0,0 1 1 0 0,0-1-1 0 0,0-1 0 0 0,0 1 0 0 0,-1-1 0 0 0,1 1 0 0 0,-1-1 0 0 0,0-1 1 0 0,2-1-11 0 0,4-3 37 0 0,-4 2-19 0 0,1 0 0 0 0,-1-1 0 0 0,0 0 0 0 0,0 0 0 0 0,-1 0 0 0 0,0 0 0 0 0,-1-1 0 0 0,0 0 0 0 0,0 0 0 0 0,-1 0 0 0 0,0 0 0 0 0,-1 0 0 0 0,2-7-18 0 0,0-14 27 0 0,-1-1-1 0 0,-1 0 0 0 0,-2-17-26 0 0,-1 31 16 0 0,-2 0 0 0 0,0 0 0 0 0,-1 0 0 0 0,0 0 1 0 0,-1 1-1 0 0,-1 0 0 0 0,-1 0 0 0 0,0 0 0 0 0,-7-8-16 0 0,8 14 6 0 0,0 1-1 0 0,0 0 0 0 0,-1 1 1 0 0,0-1-1 0 0,-1 1 0 0 0,0 1 1 0 0,0 0-1 0 0,-1 0 0 0 0,0 0 1 0 0,-1 1-6 0 0,8 5 3 0 0,0 0 0 0 0,0 1 0 0 0,0-1 0 0 0,0 1 0 0 0,0 0 1 0 0,0 0-1 0 0,0 0 0 0 0,0 0 0 0 0,0 0 0 0 0,0 0 1 0 0,0 0-1 0 0,0 1 0 0 0,0-1 0 0 0,0 1 0 0 0,0 0-3 0 0,-19 1 53 0 0,20-2-52 0 0,1 0 1 0 0,0 0-1 0 0,-1 0 0 0 0,1 0 1 0 0,0 0-1 0 0,-1 0 1 0 0,1 0-1 0 0,-1 0 1 0 0,1 0-1 0 0,0 0 1 0 0,-1 0-1 0 0,1 0 1 0 0,0 0-1 0 0,-1 0 1 0 0,1 1-1 0 0,-1-1 1 0 0,1 0-1 0 0,0 0 1 0 0,0 0-1 0 0,-1 0 1 0 0,1 1-1 0 0,0-1 1 0 0,-1 0-1 0 0,1 0 1 0 0,0 1-1 0 0,0-1 0 0 0,-1 0 1 0 0,1 1-1 0 0,0-1 1 0 0,0 0-1 0 0,0 1 1 0 0,-1-1-1 0 0,1 0 1 0 0,0 1-2 0 0,-3 3-1812 0 0,3-3-7166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7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30 453 6224 0 0,'0'112'3961'0'0,"0"-112"-3935"0"0,0 0-1 0 0,0 0 1 0 0,0 0 0 0 0,0 0-1 0 0,0 0 1 0 0,0 0-1 0 0,0 0 1 0 0,0 0 0 0 0,0 0-1 0 0,0 0 1 0 0,0-1 0 0 0,0 1-1 0 0,0 0 1 0 0,-1 0-1 0 0,1 0 1 0 0,0 0 0 0 0,0 0-1 0 0,0 0 1 0 0,0 0 0 0 0,0 0-1 0 0,0 0 1 0 0,0 0-1 0 0,0 0 1 0 0,0 0 0 0 0,-1 0-1 0 0,1 0 1 0 0,0 0 0 0 0,0 0-1 0 0,0 0 1 0 0,0 0 0 0 0,0 0-1 0 0,0 0 1 0 0,0 0-1 0 0,0 0 1 0 0,0 0 0 0 0,0 0-1 0 0,-1 1 1 0 0,1-1 0 0 0,0 0-1 0 0,0 0 1 0 0,0 0-1 0 0,0 0 1 0 0,0 0 0 0 0,0 0-1 0 0,0 0 1 0 0,0 0 0 0 0,0 0-1 0 0,0 0 1 0 0,0 0-26 0 0,-6-10 982 0 0,5 8-1191 0 0,-1-5 250 0 0,0 1 0 0 0,0-1 0 0 0,0 0-1 0 0,1 0 1 0 0,0 0 0 0 0,1 0 0 0 0,-1-6-41 0 0,-1-13 68 0 0,-1 7 4 0 0,1-1 1 0 0,1 1-1 0 0,1-1 1 0 0,0 1-1 0 0,2-11-72 0 0,1-2 79 0 0,-3 21-34 0 0,1-1-1 0 0,0 1 1 0 0,1 0-1 0 0,1 0 1 0 0,2-8-45 0 0,3-7 74 0 0,-6 16-45 0 0,1-1 0 0 0,0 1 0 0 0,1 0 0 0 0,0 0 0 0 0,1 0 0 0 0,4-5-29 0 0,29-28 164 0 0,-35 39-136 0 0,-1 1 0 0 0,1 0 1 0 0,0-1-1 0 0,-1 1 1 0 0,1 0-1 0 0,1 0 0 0 0,-1 1 1 0 0,0-1-1 0 0,1 1 1 0 0,-1-1-1 0 0,1 1 1 0 0,0 0-1 0 0,0 0 0 0 0,0 1 1 0 0,0-1-1 0 0,3 0-28 0 0,25-14 206 0 0,-28 13-178 0 0,0 1 0 0 0,0 0 0 0 0,0 0 0 0 0,0 0 0 0 0,1 0 0 0 0,-1 0 0 0 0,0 1 0 0 0,1 0 0 0 0,-1 0 0 0 0,1 0 0 0 0,0 1 0 0 0,2-1-28 0 0,21-2 164 0 0,-25 2-138 0 0,0 0 1 0 0,0 0 0 0 0,0 1-1 0 0,-1 0 1 0 0,1-1 0 0 0,0 1-1 0 0,0 0 1 0 0,0 0 0 0 0,0 1-1 0 0,0-1 1 0 0,0 1 0 0 0,0-1-1 0 0,-1 1 1 0 0,1 0 0 0 0,2 1-27 0 0,8 4 146 0 0,-11-6-115 0 0,0 1 0 0 0,0 0 1 0 0,-1 0-1 0 0,1-1 0 0 0,0 1 0 0 0,-1 0 1 0 0,1 1-1 0 0,-1-1 0 0 0,1 0 0 0 0,-1 0 1 0 0,0 0-1 0 0,1 1 0 0 0,-1-1 0 0 0,0 1 1 0 0,0-1-1 0 0,0 1 0 0 0,0 0 0 0 0,0-1 1 0 0,0 1-1 0 0,0 0 0 0 0,0 1-31 0 0,5 10-5 0 0,-3-5-20 0 0,0-1-1 0 0,0 1 1 0 0,-1 0 0 0 0,2 5 25 0 0,-4-11-13 0 0,1 1 0 0 0,-1 0 0 0 0,0 0 0 0 0,0 0 0 0 0,0 0 0 0 0,-1 0 0 0 0,1 0 0 0 0,-1 0 0 0 0,1 0 0 0 0,-1 0 0 0 0,0 0 0 0 0,0-1 0 0 0,0 1 0 0 0,0 0 0 0 0,-1 0 13 0 0,-1 3-32 0 0,-1 0 1 0 0,0 1-1 0 0,-1-1 1 0 0,1-1-1 0 0,-1 1 1 0 0,0-1-1 0 0,-1 0 0 0 0,1 0 1 0 0,-1 0-1 0 0,0-1 1 0 0,0 1-1 0 0,-7 2 32 0 0,-24 15-2 0 0,26-15 8 0 0,0 0 1 0 0,-1-1 0 0 0,1 0 0 0 0,-1-1 0 0 0,-11 4-7 0 0,17-7 6 0 0,0 0 0 0 0,1 1 0 0 0,-1 0 0 0 0,1 0 0 0 0,0 0 1 0 0,0 1-1 0 0,-2 1-6 0 0,-27 16 45 0 0,19-15-21 0 0,-16 9 72 0 0,30-14-93 0 0,0 0-1 0 0,0 0 1 0 0,0 0 0 0 0,0 0 0 0 0,0 1-1 0 0,0-1 1 0 0,0 0 0 0 0,0 0 0 0 0,0 1-1 0 0,1-1 1 0 0,-1 0 0 0 0,0 1 0 0 0,1-1-1 0 0,-1 1 1 0 0,1-1 0 0 0,0 1 0 0 0,-1-1-1 0 0,1 1 1 0 0,0-1 0 0 0,0 1 0 0 0,0 0-3 0 0,0 0 0 0 0,0-1 0 0 0,0 1 0 0 0,0 0 0 0 0,0-1 1 0 0,0 1-1 0 0,1 0 0 0 0,-1 0 0 0 0,0-1 1 0 0,1 1-1 0 0,0 0 0 0 0,-1-1 0 0 0,1 1 1 0 0,0-1-1 0 0,0 1 0 0 0,0-1 0 0 0,0 1 1 0 0,0 0-1 0 0,2 0 0 0 0,-1 0 0 0 0,1-1 1 0 0,0 1-1 0 0,-1-1 1 0 0,1 1-1 0 0,0-1 0 0 0,0 0 1 0 0,0 0-1 0 0,0 0 1 0 0,1 0-1 0 0,29 6 4 0 0,1-1 1 0 0,0-2-1 0 0,29 0-4 0 0,10 1 9 0 0,10-5 50 0 0,-53-3-17 0 0,-27 2-33 0 0,0 1-1 0 0,0-1 1 0 0,0 1 0 0 0,0-1-1 0 0,0 1 1 0 0,0 0 0 0 0,0 0-1 0 0,0 0 1 0 0,1 1 0 0 0,-1-1-1 0 0,1 1-8 0 0,2 1-47 0 0,0-1 0 0 0,1 0 0 0 0,-1 0 0 0 0,0-1 0 0 0,0 0 0 0 0,6 0 47 0 0,0 0-1703 0 0,-11 0-8210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9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67 296 7024 0 0,'1'7'190'0'0,"0"1"1"0"0,0 0-1 0 0,1-1 0 0 0,0 1 1 0 0,0-1-1 0 0,4 6-190 0 0,-3-5 220 0 0,-1-1 0 0 0,1 1 0 0 0,-1 0-1 0 0,-1-1 1 0 0,1 1 0 0 0,-1 8-220 0 0,-1 163 3507 0 0,0-179-3490 0 0,0 0 0 0 0,0-1 0 0 0,0 1 0 0 0,0 0 0 0 0,-1 0 0 0 0,1 0 0 0 0,0-1 0 0 0,0 1 1 0 0,0 0-1 0 0,-1 0 0 0 0,1 0 0 0 0,0-1 0 0 0,0 1 0 0 0,-1 0 0 0 0,1 0 0 0 0,0 0 0 0 0,0 0 1 0 0,-1 0-1 0 0,1 0 0 0 0,0 0 0 0 0,-1 0 0 0 0,1-1 0 0 0,0 1 0 0 0,0 0 0 0 0,-1 0 0 0 0,1 0 0 0 0,0 0 1 0 0,-1 1-1 0 0,1-1 0 0 0,0 0 0 0 0,0 0 0 0 0,-1 0 0 0 0,1 0 0 0 0,0 0 0 0 0,0 0 0 0 0,-1 0 1 0 0,1 0-1 0 0,0 1 0 0 0,0-1 0 0 0,-1 0 0 0 0,1 0 0 0 0,0 0 0 0 0,0 0 0 0 0,-1 1 0 0 0,1-1 1 0 0,0 0-1 0 0,0 0 0 0 0,0 1 0 0 0,0-1 0 0 0,-1 0 0 0 0,1 0 0 0 0,0 1 0 0 0,0-1 0 0 0,0 0 0 0 0,0 0 1 0 0,0 1-1 0 0,0-1 0 0 0,0 0 0 0 0,0 1-17 0 0,-16-35 255 0 0,2 0 0 0 0,1-1 0 0 0,2 0 1 0 0,1-1-1 0 0,1-6-255 0 0,5 16 282 0 0,0-1 0 0 0,2 0 1 0 0,1-1-1 0 0,2-9-282 0 0,-1 30 73 0 0,1-1 0 0 0,0 0 1 0 0,0 1-1 0 0,0-1 1 0 0,1 1-1 0 0,1 0 0 0 0,-1-1 1 0 0,1 1-1 0 0,0 0 0 0 0,1 0 1 0 0,-1 1-1 0 0,2-1 0 0 0,-1 1 1 0 0,1 0-1 0 0,-1 0 0 0 0,2 0 1 0 0,2-2-74 0 0,25-26 412 0 0,-29 29-363 0 0,0 0 0 0 0,0 1 0 0 0,1-1 0 0 0,-1 1 0 0 0,1 0 0 0 0,0 0 0 0 0,0 0 0 0 0,0 1 0 0 0,1 0 0 0 0,-1 0 0 0 0,1 0 1 0 0,0 0-1 0 0,-1 1 0 0 0,1 0 0 0 0,6-1-49 0 0,26-3 177 0 0,-13 1-102 0 0,1 1-1 0 0,0 2 0 0 0,0 0 1 0 0,-1 2-1 0 0,14 1-74 0 0,-27 0 10 0 0,1 0-1 0 0,-1 0 1 0 0,0 2-1 0 0,0-1 1 0 0,0 2 0 0 0,0-1-1 0 0,0 2 1 0 0,-1-1-1 0 0,0 2 1 0 0,11 6-10 0 0,-12-6 28 0 0,18 13-182 0 0,-27-18 123 0 0,0 0 0 0 0,1 0 0 0 0,-1-1-1 0 0,0 2 1 0 0,0-1 0 0 0,0 0 0 0 0,0 0 0 0 0,0 0-1 0 0,0 0 1 0 0,0 0 0 0 0,-1 1 0 0 0,1-1-1 0 0,0 0 1 0 0,-1 1 0 0 0,1-1 0 0 0,0 2 31 0 0,-1-2-60 0 0,0-1 1 0 0,0 0-1 0 0,-3-1-59 0 0,3 0 117 0 0,-1 1 1 0 0,1 0-1 0 0,0 0 0 0 0,0 0 1 0 0,-1-1-1 0 0,1 1 1 0 0,0 0-1 0 0,0 0 1 0 0,-1 0-1 0 0,1 0 1 0 0,0 0-1 0 0,-1 0 1 0 0,1 0-1 0 0,0 0 1 0 0,-1 0-1 0 0,1 0 1 0 0,0 0-1 0 0,0 0 1 0 0,-1 0-1 0 0,1 0 1 0 0,0 0-1 0 0,-1 0 1 0 0,1 0-1 0 0,0 0 1 0 0,0 0-1 0 0,-1 0 1 0 0,1 1-1 0 0,0-1 1 0 0,-1 0-1 0 0,1 0 1 0 0,0 0-1 0 0,0 0 1 0 0,-1 1-1 0 0,1-1 1 0 0,0 0-1 0 0,0 0 0 0 0,0 1 1 0 0,-1-1-1 0 0,1 0 2 0 0,-6 4-4 0 0,1-1-1 0 0,-2 1 0 0 0,1-1 0 0 0,0-1 0 0 0,0 1 0 0 0,-1-1 0 0 0,0 0 0 0 0,1-1 0 0 0,-1 1 0 0 0,0-1 0 0 0,-4 0 5 0 0,-28 6 6 0 0,15-1-2 0 0,-38 10 127 0 0,-7 6-131 0 0,5-3 137 0 0,34-12-248 0 0,21-6-2064 0 0,8 0-9546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39.6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9848 0 0,'1'0'67'0'0,"1"0"1"0"0,-1 0 0 0 0,0 0-1 0 0,0 0 1 0 0,1 0 0 0 0,-1 0-1 0 0,0 1 1 0 0,1-1 0 0 0,-1 0-1 0 0,0 1 1 0 0,0-1 0 0 0,0 1-1 0 0,1-1 1 0 0,-1 1 0 0 0,0-1-1 0 0,0 1 1 0 0,0 0 0 0 0,1 0-68 0 0,-1 1 169 0 0,0-1 1 0 0,-1 1-1 0 0,1 0 1 0 0,0 0-1 0 0,0 0 1 0 0,-1-1-1 0 0,1 1 1 0 0,-1 0-1 0 0,0 0 1 0 0,1 2-170 0 0,0 1 121 0 0,6 20 525 0 0,-6-21-520 0 0,1 1-1 0 0,-1 0 0 0 0,1 0 0 0 0,-2 0 0 0 0,1 0 1 0 0,0 5-126 0 0,-12 90 8 0 0,10-40-4 0 0,2 71 97 0 0,13-51 35 0 0,-12-72-106 0 0,1 1-1 0 0,-1-1 1 0 0,2 0 0 0 0,-1 0-1 0 0,1 0 1 0 0,5 7-30 0 0,12 29 30 0 0,-20-42-27 0 0,-1 1 0 0 0,1-1 0 0 0,0 0 0 0 0,0 0-1 0 0,0 0 1 0 0,0 0 0 0 0,1 0 0 0 0,-1-1 0 0 0,0 1 0 0 0,1 0 0 0 0,0 0 0 0 0,-1-1 0 0 0,1 1 0 0 0,0-1 0 0 0,0 0-1 0 0,-1 1 1 0 0,1-1 0 0 0,0 0 0 0 0,0 0 0 0 0,1 0 0 0 0,-1 0 0 0 0,1 0-3 0 0,-1 0 4 0 0,-1 0-1 0 0,1 0 1 0 0,0 0 0 0 0,-1 1 0 0 0,1-1 0 0 0,-1 1-1 0 0,1-1 1 0 0,-1 1 0 0 0,0-1 0 0 0,1 1-1 0 0,-1 0-3 0 0,0 0 3 0 0,0 0 0 0 0,1 0 0 0 0,-1-1 0 0 0,1 1 0 0 0,-1-1 0 0 0,1 1 0 0 0,-1-1 0 0 0,1 1 0 0 0,0-1 0 0 0,0 0-3 0 0,2 1-1 0 0,-1 0 1 0 0,1 0-1 0 0,-1 0 0 0 0,1-1 1 0 0,0 0-1 0 0,0 0 1 0 0,0 0-1 0 0,0 0 1 0 0,0 0-1 0 0,0-1 1 0 0,0 0-1 0 0,0 0 1 0 0,0 0 0 0 0,0 0-89 0 0,1-1 1 0 0,-1 1 0 0 0,0-1-1 0 0,0 0 1 0 0,0-1-1 0 0,-1 1 1 0 0,5-2 88 0 0,-3 0-1341 0 0,-1 2-7884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40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498 4 1896 0 0,'-63'-2'4180'0'0,"21"1"-2754"0"0,1 1 0 0 0,-14 3-1426 0 0,14 6 745 0 0,32-7-562 0 0,-1 0 1 0 0,0 0 0 0 0,1-1 0 0 0,-7 0-184 0 0,1 0 377 0 0,0 1-1 0 0,0 0 1 0 0,-6 2-377 0 0,-30 3 1187 0 0,47-6-1026 0 0,0 0 0 0 0,0 0 0 0 0,1 0 0 0 0,-1 0 0 0 0,0 0 1 0 0,1 1-1 0 0,-1 0 0 0 0,1 0 0 0 0,0 0 0 0 0,0 0 0 0 0,-1 0 0 0 0,0 2-161 0 0,-14 8 782 0 0,16-8-641 0 0,-1 1 1 0 0,0 0 0 0 0,1-1-1 0 0,0 1 1 0 0,-1 5-142 0 0,1-5 108 0 0,2-3-80 0 0,0 1 0 0 0,-1-1 0 0 0,2 0 1 0 0,-1 0-1 0 0,0 0 0 0 0,0 0 0 0 0,1 0 1 0 0,-1 0-1 0 0,1 0 0 0 0,0 0-28 0 0,2 15 77 0 0,-3 193 693 0 0,-5-176-718 0 0,4-29-46 0 0,0 0 0 0 0,0 1 1 0 0,1-1-1 0 0,-1 0 0 0 0,1 1 0 0 0,0-1 0 0 0,1 1 1 0 0,-1-1-1 0 0,1 1-6 0 0,2 11 9 0 0,-1 0 1 0 0,-1 0 0 0 0,0 16-10 0 0,3 32-57 0 0,-2-35 7 0 0,-3-26 38 0 0,1-1 0 0 0,0 1 0 0 0,0-1 0 0 0,1 1 0 0 0,-1 0-1 0 0,1-1 1 0 0,0 1 0 0 0,0-1 0 0 0,0 1 0 0 0,0-1 0 0 0,1 0 0 0 0,-1 0 0 0 0,1 1-1 0 0,0-1 1 0 0,0 0 0 0 0,0 0 0 0 0,0 0 0 0 0,0-1 0 0 0,1 1 12 0 0,11 16-51 0 0,-13-17 49 0 0,0 0-1 0 0,0 1 1 0 0,0-2 0 0 0,1 1 0 0 0,-1 0-1 0 0,1 0 1 0 0,0 0 0 0 0,-1-1 0 0 0,1 1-1 0 0,0-1 1 0 0,0 1 0 0 0,0-1-1 0 0,0 0 1 0 0,0 1 2 0 0,22 13 54 0 0,-20-12-34 0 0,1 1 1 0 0,-1-2 0 0 0,0 1 0 0 0,1 0 0 0 0,0-1 0 0 0,2 1-21 0 0,4 0 71 0 0,-1 0 0 0 0,1-1 0 0 0,0 0 1 0 0,0-1-1 0 0,0 0 0 0 0,0-1 0 0 0,0 0 0 0 0,0 0 1 0 0,0-1-1 0 0,9-3-71 0 0,-17 4 56 0 0,5-1 7 0 0,0 0 1 0 0,0-1-1 0 0,0 0 0 0 0,-1 0 1 0 0,1-1-1 0 0,-1 0 1 0 0,0 0-1 0 0,0-1 0 0 0,0 1 1 0 0,0-2-1 0 0,3-1-63 0 0,7-5 37 0 0,-14 10-30 0 0,0-1 0 0 0,0 0 1 0 0,0 0-1 0 0,0 0 0 0 0,0-1 0 0 0,0 1 1 0 0,-1 0-1 0 0,3-3-7 0 0,7-10-2335 0 0,-9 12-9459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4:40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7936 0 0,'1'0'2'0'0,"0"-1"15"0"0,-1 1-1 0 0,0 0 1 0 0,1 0-1 0 0,-1 0 1 0 0,0 0-1 0 0,1 0 1 0 0,-1 0 0 0 0,0-1-1 0 0,1 1 1 0 0,-1 0-1 0 0,1 0 1 0 0,-1 0 0 0 0,0 0-1 0 0,1 1 1 0 0,-1-1-1 0 0,0 0 1 0 0,1 0-1 0 0,-1 0 1 0 0,1 0 0 0 0,-1 0-1 0 0,0 0 1 0 0,1 0-1 0 0,-1 1 1 0 0,0-1-1 0 0,0 0 1 0 0,1 0 0 0 0,-1 0-1 0 0,0 1 1 0 0,1-1-1 0 0,-1 0 1 0 0,0 1-1 0 0,0-1 1 0 0,1 0 0 0 0,-1 0-1 0 0,0 1 1 0 0,0-1-1 0 0,0 0 1 0 0,0 1-1 0 0,1-1 1 0 0,-1 1 0 0 0,0-1-1 0 0,0 0 1 0 0,0 1-1 0 0,0-1 1 0 0,0 0-1 0 0,0 1 1 0 0,0-1 0 0 0,0 0-1 0 0,0 1 1 0 0,0-1-1 0 0,0 1 1 0 0,0-1 0 0 0,0 0-1 0 0,0 1-16 0 0,3-2 250 0 0,0 0 0 0 0,1 0 1 0 0,-1 0-1 0 0,1 1 0 0 0,-1-1 0 0 0,1 1 0 0 0,-1 0 0 0 0,1 0 0 0 0,1 0-250 0 0,20-1 56 0 0,13-6 196 0 0,-3 1 87 0 0,0 1 0 0 0,29 1-339 0 0,-53 3 55 0 0,0 0 0 0 0,-1-1 0 0 0,1 0 0 0 0,-1-1-1 0 0,0 0 1 0 0,0 0 0 0 0,0-1 0 0 0,1-1-55 0 0,1 0 74 0 0,0 0 0 0 0,0 1 0 0 0,1 0 0 0 0,-1 1 1 0 0,8 0-75 0 0,2 1-107 0 0,-8 1-188 0 0,0-1-1 0 0,0 0 0 0 0,0 0 0 0 0,-1-2 0 0 0,4-1 296 0 0,-13 4-8078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4.7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2400 0 0,'0'0'704'0'0,"0"0"1"0"0,0 0 6 0 0,0 0-38 0 0,0 0-153 0 0,0 0-33 0 0,0 0 1 0 0,0 0-74 0 0,0 0-291 0 0,0 0-71 0 0,0 0-7 0 0,0 0 1 0 0,0 0-29 0 0,0 0-4 0 0,0 0-1 0 0,0 0 4 0 0,0 0-20 0 0,5 9-8 0 0,-1-1 12 0 0,0 0 0 0 0,-1 1 0 0 0,0-1-1 0 0,0 1 1 0 0,-1 0 0 0 0,0 0-1 0 0,-1 0 1 0 0,0 0 0 0 0,0 8 0 0 0,3 29 17 0 0,5 20-17 0 0,2 22 13 0 0,-9-64-12 0 0,2 25-4 0 0,-2 0 0 0 0,-2 19 3 0 0,0-42-3 0 0,0 1 0 0 0,5 20 3 0 0,0 31-3 0 0,-4-60-18 0 0,1-1-1 0 0,1 1 1 0 0,2 7 21 0 0,3 19-32 0 0,-8-43 31 0 0,0-1 0 0 0,0 1 0 0 0,0 0 0 0 0,1 0 0 0 0,-1 0 0 0 0,0 0 0 0 0,1-1 0 0 0,-1 1 0 0 0,1 0 0 0 0,-1 0 0 0 0,1-1 0 0 0,-1 1 0 0 0,1 0 0 0 0,-1-1 0 0 0,1 1 1 0 0,0 0 0 0 0,-1-1 0 0 0,1 1 0 0 0,-1 0 0 0 0,1-1 0 0 0,-1 1 0 0 0,1-1 0 0 0,-1 1 0 0 0,1 0 0 0 0,-1-1-1 0 0,0 1 1 0 0,1 0 0 0 0,-1 0 0 0 0,0-1 0 0 0,0 1 0 0 0,0 0 0 0 0,0-1 0 0 0,1 1 0 0 0,-1 0 0 0 0,0 0 0 0 0,0 1-35 0 0,-1 1 238 0 0,-3-12 518 0 0,3 5-709 0 0,-1 0-1 0 0,1-1 1 0 0,0 1 0 0 0,0 0-1 0 0,0 0 1 0 0,0-1 0 0 0,1-2-12 0 0,-1-2-767 0 0,-3-17-4597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5.1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80 2808 0 0,'2'-1'59'0'0,"-1"-1"0"0"0,0 1 0 0 0,0-1 0 0 0,1 1 0 0 0,-1 0 0 0 0,1 0 0 0 0,-1 0 0 0 0,1 0 0 0 0,-1 0 0 0 0,1 0 0 0 0,0 0 0 0 0,-1 0 0 0 0,1 0-59 0 0,1 1 134 0 0,-1-1 0 0 0,0 0 0 0 0,0-1 0 0 0,0 1 0 0 0,0 0 0 0 0,0 0 0 0 0,-1-1 0 0 0,1 1 0 0 0,0-1 0 0 0,0-1-134 0 0,5-6 439 0 0,-7 7-385 0 0,1 1 0 0 0,0-1 0 0 0,1 0-1 0 0,-1 0 1 0 0,0 1 0 0 0,0-1 0 0 0,1 1 0 0 0,-1-1 0 0 0,1 1 0 0 0,-1 0 0 0 0,1-1 0 0 0,0 1 0 0 0,-1 0-1 0 0,1 0 1 0 0,0 0 0 0 0,0 0 0 0 0,0 0 0 0 0,0 1 0 0 0,-1-1 0 0 0,3 0-54 0 0,49-11 277 0 0,-35 12-298 0 0,0 0 0 0 0,0 1 0 0 0,0 1 0 0 0,0 0 0 0 0,0 1-1 0 0,11 4 22 0 0,-22-5-21 0 0,0 0-1 0 0,0 1 0 0 0,0 0 1 0 0,0 0-1 0 0,0 1 0 0 0,-1-1 0 0 0,1 2 1 0 0,-1-1-1 0 0,0 0 0 0 0,0 1 1 0 0,-1 0-1 0 0,1 1 0 0 0,-1-1 0 0 0,2 4 22 0 0,2 1-9 0 0,-6-8 7 0 0,0 1 1 0 0,-1 0 0 0 0,1 0 0 0 0,0 1-1 0 0,-1-1 1 0 0,0 1 0 0 0,0-1-1 0 0,0 1 1 0 0,0-1 0 0 0,-1 1-1 0 0,1 2 2 0 0,5 17-6 0 0,-3-15 4 0 0,-1 0-1 0 0,-1 1 0 0 0,1 0 0 0 0,-2-1 1 0 0,1 1-1 0 0,-1 0 0 0 0,0 0 1 0 0,-1 0-1 0 0,0 7 3 0 0,-1-14 0 0 0,1 4-1 0 0,0 0 0 0 0,-1 1 1 0 0,0-1-1 0 0,-1 0 0 0 0,1 0 0 0 0,-1 1 1 0 0,0-1-1 0 0,-1 0 0 0 0,0-1 1 0 0,0 1-1 0 0,-2 3 1 0 0,-12 24 0 0 0,16-29 0 0 0,0 0 1 0 0,-1-1-1 0 0,1 1 1 0 0,-1-1-1 0 0,0 1 1 0 0,0-1 0 0 0,0 0-1 0 0,-1 0 1 0 0,1 0-1 0 0,-1 0 1 0 0,1 0-1 0 0,-1 0 1 0 0,0-1-1 0 0,0 0 1 0 0,-2 2-1 0 0,-33 14 315 0 0,-1-2 1 0 0,-15 4-316 0 0,33-12 135 0 0,7-4 6 0 0,0-1-1 0 0,-1 0 0 0 0,0 0 1 0 0,1-2-1 0 0,-1 0 0 0 0,0 0 0 0 0,0-1 1 0 0,0-1-1 0 0,1-1 0 0 0,-3 0-140 0 0,-5-5 398 0 0,21 6-364 0 0,0 1 1 0 0,0 0 0 0 0,0-1 0 0 0,0 1 0 0 0,0 0 0 0 0,1-1 0 0 0,-1 1-1 0 0,0-1 1 0 0,0 1 0 0 0,1-1 0 0 0,-1 0 0 0 0,0 1 0 0 0,0-1-1 0 0,1 0 1 0 0,-1 1 0 0 0,1-1 0 0 0,-1 0 0 0 0,1 0 0 0 0,-1 0 0 0 0,1 1-1 0 0,-1-2-34 0 0,1 1-1165 0 0,0 1-4808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5.9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1 192 0 0,'-4'11'13'0'0,"4"-10"58"0"0,0-1-1 0 0,0 1 1 0 0,-1-1-1 0 0,1 1 1 0 0,0-1-1 0 0,0 1 1 0 0,-1 0-1 0 0,1-1 1 0 0,0 1 0 0 0,0-1-1 0 0,0 1 1 0 0,0 0-1 0 0,0-1 1 0 0,0 1-1 0 0,0-1 1 0 0,0 1-1 0 0,0 0 1 0 0,0-1-1 0 0,1 1 1 0 0,-1-1-1 0 0,0 1 1 0 0,0-1 0 0 0,0 1-1 0 0,1-1 1 0 0,-1 1-1 0 0,0-1 1 0 0,1 1-1 0 0,-1-1 1 0 0,0 1-1 0 0,1-1-70 0 0,1 5 247 0 0,-1-1 0 0 0,1 0 0 0 0,-1 0 0 0 0,1 0-1 0 0,-1 1 1 0 0,0-1 0 0 0,-1 1 0 0 0,1-1 0 0 0,-1 1-1 0 0,0-1 1 0 0,0 1 0 0 0,0-1 0 0 0,-1 0 0 0 0,0 2-247 0 0,0 12 215 0 0,3 23 110 0 0,1-1 0 0 0,6 21-325 0 0,2 32 143 0 0,-5-34-105 0 0,4 74 0 0 0,-3-60-42 0 0,-4-54 2 0 0,-1 0 0 0 0,0 1 0 0 0,-2-1 0 0 0,0 5 2 0 0,2 22-1 0 0,1-10-1 0 0,-3-17-5 0 0,1 1-1 0 0,0-1 0 0 0,2 0 1 0 0,3 17 7 0 0,-11-16-38 0 0,1-14 179 0 0,3-13 573 0 0,0 2-649 0 0,1-1-1 0 0,-1 1 1 0 0,0-1 0 0 0,0 1-1 0 0,-1 0 1 0 0,-1-4-65 0 0,-6-21 65 0 0,3-6-1042 0 0,5 28-4108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6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89 4216 0 0,'3'-1'54'0'0,"1"0"1"0"0,-1 1-1 0 0,0-1 1 0 0,0 0 0 0 0,0-1-1 0 0,0 1 1 0 0,0 0-1 0 0,0-1 1 0 0,0 0-1 0 0,-1 0 1 0 0,1 0-1 0 0,0 0 1 0 0,-1 0-1 0 0,0 0 1 0 0,1 0 0 0 0,-1-1-1 0 0,1-1-54 0 0,0 1 77 0 0,-1 0 1 0 0,1 0-1 0 0,0 0 1 0 0,0 1-1 0 0,0-1 0 0 0,1 1 1 0 0,-1 0-1 0 0,0 0 1 0 0,1 0-1 0 0,0 0 0 0 0,3-1-77 0 0,19-7 200 0 0,-22 8-197 0 0,0 0 0 0 0,0 0 1 0 0,0 1-1 0 0,1-1 0 0 0,-1 1 1 0 0,1 0-1 0 0,3 0-3 0 0,17-2 13 0 0,-20 2-10 0 0,1 0-1 0 0,0 1 1 0 0,0-1 0 0 0,0 1 0 0 0,-1 0 0 0 0,1 1 0 0 0,0 0 0 0 0,0 0 0 0 0,2 0-3 0 0,13 4 10 0 0,-16-4 1 0 0,0 0 0 0 0,0 0 0 0 0,1 0 0 0 0,-1 1 0 0 0,0 0 0 0 0,-1 0 0 0 0,1 0 0 0 0,3 2-11 0 0,26 18 59 0 0,-25-17-41 0 0,-1 0-1 0 0,0 0 1 0 0,0 0-1 0 0,-1 1 1 0 0,1 0-1 0 0,-1 1 1 0 0,0-1 0 0 0,-1 2-1 0 0,0-1 1 0 0,0 0-1 0 0,-1 1 1 0 0,1 2-18 0 0,-1-2 21 0 0,-1 1 1 0 0,0 0-1 0 0,0 0 1 0 0,-1 1-1 0 0,0-1 1 0 0,-1 1-1 0 0,0 1-21 0 0,4 15 64 0 0,-5-22-44 0 0,0 0 0 0 0,0 0 0 0 0,0 0 0 0 0,-1 0 0 0 0,0 0 0 0 0,1 0 0 0 0,-1 0 0 0 0,-1 0 0 0 0,1 0 0 0 0,0 0 0 0 0,-1 0 0 0 0,-1 3-20 0 0,0 2 25 0 0,0 0-1 0 0,-1-1 0 0 0,-1 1 0 0 0,0-1 0 0 0,0 1 0 0 0,0-1 0 0 0,-1 0 0 0 0,0 0 0 0 0,0-1 0 0 0,-1 0 1 0 0,0 0-1 0 0,-1 0 0 0 0,-2 2-24 0 0,-21 17 88 0 0,25-20-30 0 0,-1 0 0 0 0,0-1 0 0 0,-1 1 0 0 0,0-1 1 0 0,1-1-1 0 0,-1 0 0 0 0,-1 0 0 0 0,-6 3-58 0 0,-1 0 201 0 0,1 0-1 0 0,-14 8-200 0 0,-14 8 62 0 0,6-5-18 0 0,-16 6 62 0 0,37-18-50 0 0,1 0 0 0 0,0 2 0 0 0,0-1 0 0 0,1 2 0 0 0,0 0 0 0 0,-10 9-56 0 0,22-15 8 0 0,0 0 1 0 0,0-1-1 0 0,0 1 0 0 0,1 0 0 0 0,-1 0 0 0 0,1 0 0 0 0,0-1 0 0 0,0 1 0 0 0,0 0 0 0 0,0 0 0 0 0,0 0 0 0 0,1 0 0 0 0,-1-1 1 0 0,1 1-1 0 0,0 0 0 0 0,0 1-8 0 0,2-2 2 0 0,-1 0 0 0 0,1 0 1 0 0,-1 0-1 0 0,1-1 0 0 0,0 1 0 0 0,-1-1 1 0 0,1 0-1 0 0,2 1-2 0 0,9 4 15 0 0,14 9 2 0 0,1-2 0 0 0,0-2 0 0 0,1 0-1 0 0,0-2 1 0 0,30 5-17 0 0,52 16 27 0 0,50 19-13 0 0,-157-48-11 0 0,0 1 0 0 0,0 1 0 0 0,0-1-1 0 0,-1 1 1 0 0,1 0 0 0 0,-1 0 0 0 0,3 2-3 0 0,17 10 48 0 0,11-10-1110 0 0,-34-5-4798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7.0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1 779 7632 0 0,'0'-6'36'0'0,"1"0"1"0"0,0-1 0 0 0,0 1-1 0 0,1 0 1 0 0,-1 0 0 0 0,2-1-37 0 0,-1 1 43 0 0,0 0 0 0 0,-1 1-1 0 0,1-1 1 0 0,-1 0 0 0 0,-1 0 0 0 0,1-1-43 0 0,0-9 149 0 0,0-1 0 0 0,2 1 1 0 0,2-12-150 0 0,2-10 388 0 0,17-75 443 0 0,13-82 198 0 0,-27 151-574 0 0,3 1 0 0 0,2 0 0 0 0,7-15-455 0 0,-20 53 80 0 0,1-1-1 0 0,-1 1 0 0 0,1 0 1 0 0,0-1-1 0 0,0 2 1 0 0,1-1-1 0 0,-1 0 0 0 0,1 1 1 0 0,0-1-1 0 0,1 1 0 0 0,-1 0 1 0 0,1 0-1 0 0,-1 1 1 0 0,1 0-1 0 0,3-2-79 0 0,-5 3 61 0 0,0 1 1 0 0,0 0 0 0 0,-1 0-1 0 0,1 0 1 0 0,0 1-1 0 0,0-1 1 0 0,0 0-1 0 0,0 1 1 0 0,0 0 0 0 0,0 0-1 0 0,0 0 1 0 0,0 0-1 0 0,-1 0 1 0 0,1 1-1 0 0,0-1 1 0 0,0 1-1 0 0,0 0 1 0 0,0 0 0 0 0,-1 0-1 0 0,4 1-61 0 0,-2 2 21 0 0,0-1 0 0 0,0 1 0 0 0,0-1 0 0 0,0 1 0 0 0,0 1-1 0 0,-1-1 1 0 0,0 0 0 0 0,0 1 0 0 0,0-1 0 0 0,2 6-21 0 0,19 38 20 0 0,5 16-20 0 0,-15-31 3 0 0,41 95-21 0 0,-8-12-6 0 0,-1-9-3 0 0,0-1 26 0 0,-29-50 24 0 0,-11-40-13 0 0,4 7 21 0 0,-9-21-139 0 0,0 1-1 0 0,0-1 1 0 0,0 1-1 0 0,0-1 1 0 0,0 1-1 0 0,-1-1 1 0 0,1 1-1 0 0,-1-1 1 0 0,0 1-1 0 0,0 0 1 0 0,0 2 108 0 0,0-5-557 0 0,0 0-8783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7.3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14 161 5224 0 0,'-1'0'-97'0'0,"1"0"199"0"0,-1 0 0 0 0,1 0 0 0 0,0 0 0 0 0,-1 0 0 0 0,1 0 0 0 0,-1 0 0 0 0,1 1 0 0 0,-1-2 0 0 0,1 1 0 0 0,0 0 0 0 0,-1 0 0 0 0,1 0 0 0 0,-1 0 0 0 0,1 0 0 0 0,-1 0 0 0 0,1 0 0 0 0,0 0 0 0 0,-1-1 0 0 0,1 1 0 0 0,0 0 0 0 0,-1 0 0 0 0,1-1 0 0 0,0 1 0 0 0,-1 0 0 0 0,1 0 0 0 0,0-1 0 0 0,-1 1 0 0 0,1 0 0 0 0,0-1-1 0 0,0 1 1 0 0,-1 0 0 0 0,1-1 0 0 0,0 1 0 0 0,0-1-102 0 0,23-11 2230 0 0,11-9-2207 0 0,-22 12-34 0 0,1 1-1 0 0,1 1 1 0 0,5-3 11 0 0,32-10-32 0 0,27-13-252 0 0,-63 26-45 0 0,1 1-1 0 0,0 1 1 0 0,0 0 0 0 0,1 1-1 0 0,-1 1 1 0 0,6 0 329 0 0,-14 1-6105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8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77 5016 0 0,'0'-4'160'0'0,"-1"0"0"0"0,0 0 0 0 0,0 1 0 0 0,0-1 0 0 0,0 0 0 0 0,-1 0 0 0 0,1 1 1 0 0,-1-1-1 0 0,0 1 0 0 0,0 0 0 0 0,0-1 0 0 0,-1 1 0 0 0,1 0 0 0 0,-3-2-160 0 0,-7-3 833 0 0,11 6-782 0 0,-1 1-1 0 0,1 0 0 0 0,-1 0 0 0 0,1 0 0 0 0,-1 0 0 0 0,1 0 0 0 0,-1 0 1 0 0,0 0-1 0 0,0 0 0 0 0,0 1 0 0 0,1-1 0 0 0,-1 0 0 0 0,0 1 0 0 0,0 0 0 0 0,0-1 1 0 0,0 1-1 0 0,0 0 0 0 0,0 0 0 0 0,0 0 0 0 0,0 1 0 0 0,0-1 0 0 0,0 0 0 0 0,0 1 1 0 0,1-1-1 0 0,-2 1-50 0 0,-21 4 244 0 0,19-4-203 0 0,1-1 0 0 0,-1 1 0 0 0,1 0 1 0 0,0 1-1 0 0,-1-1 0 0 0,1 1 0 0 0,0 0 0 0 0,0 0 0 0 0,0 0 1 0 0,-1 2-42 0 0,-16 8 130 0 0,-9 9-66 0 0,28-19-62 0 0,1-1 0 0 0,-1 1 0 0 0,1-1-1 0 0,0 1 1 0 0,-1 0 0 0 0,1-1 0 0 0,0 1 0 0 0,0 0 0 0 0,1 0 0 0 0,-1 0-1 0 0,0 0 1 0 0,0 0 0 0 0,1 0 0 0 0,-1 0 0 0 0,1 0 0 0 0,0 1-2 0 0,-8 30 15 0 0,6-29-15 0 0,1 0 0 0 0,-1 1 1 0 0,1 0-1 0 0,0-1 0 0 0,1 1 0 0 0,-1-1 0 0 0,1 1 0 0 0,0 0 0 0 0,0 2 0 0 0,2 5-3 0 0,1-1 1 0 0,1 0-1 0 0,-1-1 1 0 0,2 1-1 0 0,-1 0 0 0 0,2-1 1 0 0,-1 0-1 0 0,1-1 1 0 0,1 1-1 0 0,2 2 3 0 0,7 17-41 0 0,-14-24 36 0 0,0 0-1 0 0,1-1 0 0 0,-1 1 0 0 0,1-1 0 0 0,0 0 0 0 0,2 3 6 0 0,-3-5-4 0 0,8 9-22 0 0,1 0 0 0 0,0 0 0 0 0,0-1 0 0 0,1-1-1 0 0,1 0 1 0 0,11 7 26 0 0,-14-11-2 0 0,-1 1-1 0 0,0 0 1 0 0,0 1-1 0 0,7 6 3 0 0,9 8 9 0 0,-22-19-3 0 0,-1 1 1 0 0,0 0-1 0 0,0 0 1 0 0,0 0-1 0 0,0 0 1 0 0,0 0-1 0 0,0 0 1 0 0,0 3-7 0 0,6 10 69 0 0,-8-15-61 0 0,0 0 0 0 0,0 0 1 0 0,0 0-1 0 0,-1-1 0 0 0,1 1 0 0 0,0 0 0 0 0,0 0 0 0 0,-1-1 1 0 0,1 1-1 0 0,-1 0 0 0 0,1 0 0 0 0,-1-1 0 0 0,1 1 0 0 0,-1 0 1 0 0,1-1-1 0 0,-1 1 0 0 0,1-1 0 0 0,-1 1 0 0 0,0-1 0 0 0,1 1 1 0 0,-1-1-1 0 0,0 1 0 0 0,0-1-8 0 0,-18 14 172 0 0,13-11-90 0 0,0 0 0 0 0,-1 0 0 0 0,1 0 0 0 0,-1 0 0 0 0,0-1 0 0 0,0 0 0 0 0,0-1 0 0 0,-6 1-82 0 0,3 1 52 0 0,0-1 0 0 0,0 2 0 0 0,0-1 0 0 0,-2 2-52 0 0,6-2 50 0 0,-1 0-1 0 0,0 0 1 0 0,-1-1-1 0 0,1 0 0 0 0,0 0 1 0 0,-1 0-1 0 0,1-1 1 0 0,-1-1-1 0 0,-4 1-49 0 0,10-1 22 0 0,1-1-1 0 0,-1 1 0 0 0,0 0 0 0 0,1-1 1 0 0,-1 1-1 0 0,1-1 0 0 0,-1 1 0 0 0,1-1 1 0 0,-1 0-1 0 0,1 0 0 0 0,-1 0 0 0 0,1 0 1 0 0,0 0-1 0 0,-1 0 0 0 0,1 0 0 0 0,0 0 1 0 0,0 0-1 0 0,0-1 0 0 0,0 1 0 0 0,0-1-21 0 0,-10-9 122 0 0,10 10-111 0 0,0 0 0 0 0,1 1 0 0 0,-1-1-1 0 0,0 0 1 0 0,1 1 0 0 0,-1-1 0 0 0,1 0 0 0 0,-1 0 0 0 0,1 1 0 0 0,-1-1-1 0 0,1 0 1 0 0,0 0 0 0 0,-1 0 0 0 0,1 0 0 0 0,0 0 0 0 0,0 0 0 0 0,-1 1-1 0 0,1-1 1 0 0,0 0 0 0 0,0-1-11 0 0,-3-11-1640 0 0,2 12-6138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7.7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375 85 3208 0 0,'0'-6'247'0'0,"0"0"0"0"0,0-1-1 0 0,-1 1 1 0 0,0 0 0 0 0,-1 0 0 0 0,-1-5-247 0 0,3 8 90 0 0,-1 1 1 0 0,-1-1-1 0 0,1 1 0 0 0,0 0 1 0 0,0-1-1 0 0,-1 1 0 0 0,1 0 1 0 0,-1 0-1 0 0,0 0 1 0 0,0 0-1 0 0,0 0 0 0 0,0 1 1 0 0,0-1-1 0 0,0 0 0 0 0,0 1 1 0 0,0 0-1 0 0,-1-1-90 0 0,1 2 77 0 0,1 0-1 0 0,-1 0 1 0 0,1 0 0 0 0,-1 0-1 0 0,0 0 1 0 0,1 1 0 0 0,-1-1-1 0 0,1 0 1 0 0,-1 1-1 0 0,1-1 1 0 0,-1 1 0 0 0,1 0-1 0 0,-2 0-76 0 0,-17 5 333 0 0,14-6-298 0 0,1 1 0 0 0,-1-1 0 0 0,0 1-1 0 0,1 1 1 0 0,0-1 0 0 0,-1 1 0 0 0,1 0-1 0 0,0 0 1 0 0,0 1 0 0 0,0-1 0 0 0,0 1-1 0 0,0 0 1 0 0,-3 3-35 0 0,-7 7 164 0 0,0 0 1 0 0,1 1-1 0 0,-3 4-164 0 0,7-7 107 0 0,-6 8 72 0 0,1 0-1 0 0,1 1 0 0 0,0 0 0 0 0,2 1 0 0 0,1 0 0 0 0,0 1 1 0 0,2 0-1 0 0,-3 9-178 0 0,5-8 131 0 0,0 1-1 0 0,1 0 1 0 0,2 0 0 0 0,0 0 0 0 0,1 1 0 0 0,2-1-1 0 0,1 1 1 0 0,0-1 0 0 0,3 11-131 0 0,-2-20 26 0 0,0 1 32 0 0,1 1 0 0 0,1 0 0 0 0,0-1 0 0 0,1 0 0 0 0,0 1 0 0 0,1-2 0 0 0,8 16-58 0 0,-11-26 4 0 0,7 13 13 0 0,1-1 0 0 0,0 1-1 0 0,1-2 1 0 0,1 0 0 0 0,2 2-17 0 0,-2-2 15 0 0,-11-15-13 0 0,0 1 0 0 0,0 0 0 0 0,1-1 0 0 0,-1 1 0 0 0,0 0 0 0 0,1-1 1 0 0,-1 0-1 0 0,1 1 0 0 0,0-1 0 0 0,-1 0 0 0 0,1 0 0 0 0,0 0 0 0 0,0 0 0 0 0,0 1-2 0 0,20 7 3 0 0,-14-5-3 0 0,1 0 0 0 0,0-1 0 0 0,0 0 0 0 0,3 1 0 0 0,-2-2-1 0 0,-1 0 0 0 0,1 0 1 0 0,0-1-1 0 0,1-1 1 0 0,-1 1-1 0 0,0-2 1 0 0,0 1-1 0 0,0-1 0 0 0,0-1 1 0 0,0 0-1 0 0,-1 0 1 0 0,1-1-1 0 0,0 0 0 0 0,-1-1 1 0 0,0 0-1 0 0,4-3 1 0 0,87-52-1492 0 0,-79 49-5854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8.0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0 5016 0 0,'0'51'1512'0'0,"2"-1"1"0"0,7 31-1513 0 0,-5-43-109 0 0,-1 0-1 0 0,-2 0 1 0 0,-2 10 109 0 0,1 1-336 0 0,3 24 336 0 0,0-39-39 0 0,0-16 19 0 0,-2 1 0 0 0,0-1 0 0 0,-1 1 20 0 0,0-5 3 0 0,1 0-1 0 0,1 0 0 0 0,-1 0 0 0 0,4 7-2 0 0,-2-6 88 0 0,-1 1-1 0 0,0-1 0 0 0,0 8-87 0 0,-2-9 154 0 0,0-10-91 0 0,1 0 0 0 0,-1 0-1 0 0,0 0 1 0 0,-1 0 0 0 0,1 0 0 0 0,-1 0-1 0 0,1 0 1 0 0,-1 0 0 0 0,0 0-1 0 0,-1-1 1 0 0,1 1 0 0 0,-2 2-63 0 0,2-4 14 0 0,1-1 1 0 0,-1 1-1 0 0,1-1 1 0 0,0 0 0 0 0,-1 1-1 0 0,1-1 1 0 0,0 1-1 0 0,0-1 1 0 0,0 1-1 0 0,0-1 1 0 0,0 1 0 0 0,0 0-15 0 0,0-1 5 0 0,0 0 0 0 0,0 0 1 0 0,1 0-1 0 0,-1 0 0 0 0,0 0 1 0 0,0 0-1 0 0,0 0 0 0 0,-1 0 0 0 0,1 0 1 0 0,0 0-1 0 0,0 0 0 0 0,0-1 1 0 0,-1 1-1 0 0,1 0 0 0 0,0 0 1 0 0,-1 0-1 0 0,1 0 0 0 0,-1 0 1 0 0,1-1-1 0 0,-1 1 0 0 0,0 0 1 0 0,1 0-1 0 0,-1-1 0 0 0,0 1 1 0 0,1 0-1 0 0,-1-1 0 0 0,0 1 1 0 0,0-1-1 0 0,0 1-5 0 0,0 0 9 0 0,0-1 0 0 0,0 1 1 0 0,0 0-1 0 0,0 0 0 0 0,1 0 0 0 0,-1 0 0 0 0,0 0 0 0 0,0 0 1 0 0,1 0-1 0 0,-1 0 0 0 0,0 0 0 0 0,1 0 0 0 0,-1 1-9 0 0,1-1-41 0 0,-1 0 0 0 0,1-1 0 0 0,0 1 0 0 0,-1 0 0 0 0,1 0 0 0 0,0-1 0 0 0,-1 1 0 0 0,1 0-1 0 0,-1-1 1 0 0,1 1 0 0 0,-1 0 0 0 0,1-1 0 0 0,-1 1 0 0 0,0-1 0 0 0,1 1 0 0 0,-1-1 0 0 0,0 1-1 0 0,0-1 1 0 0,1 1 0 0 0,-1-1 0 0 0,0 0 0 0 0,0 1 0 0 0,1-1 0 0 0,-1 0 0 0 0,0 0 0 0 0,0 0-1 0 0,0 0 42 0 0,0 0-5570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8.6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0 209 2208 0 0,'1'0'68'0'0,"-1"1"0"0"0,1-1 1 0 0,-1 0-1 0 0,1 0 0 0 0,-1 0 0 0 0,1 0 0 0 0,0 0 1 0 0,-1 0-1 0 0,1 0 0 0 0,-1 0 0 0 0,1 0 0 0 0,-1 0 1 0 0,1 0-1 0 0,0 0 0 0 0,-1 0 0 0 0,1-1 0 0 0,-1 1 0 0 0,1 0 1 0 0,-1 0-1 0 0,1 0 0 0 0,-1-1 0 0 0,1 1 0 0 0,-1 0 1 0 0,1-1-1 0 0,-1 1 0 0 0,1-1 0 0 0,-1 1 0 0 0,0 0 1 0 0,1-1-1 0 0,-1 1 0 0 0,0-1 0 0 0,1 1 0 0 0,-1-1 1 0 0,0 1-1 0 0,0-1 0 0 0,1 1 0 0 0,-1-1 0 0 0,0 1 1 0 0,0-1-1 0 0,0 0-68 0 0,25-8 1645 0 0,-24 8-1609 0 0,0 0 0 0 0,0 1 0 0 0,0-1 0 0 0,0 1 0 0 0,1-1-1 0 0,-1 1 1 0 0,0-1 0 0 0,0 1 0 0 0,0 0 0 0 0,1 0 0 0 0,-1-1 0 0 0,0 1 0 0 0,0 0 0 0 0,1 0-36 0 0,17-3 389 0 0,30-21 31 0 0,-38 18-359 0 0,1 0 1 0 0,-1 0 0 0 0,1 1-1 0 0,1 1 1 0 0,2-1-62 0 0,61-12 181 0 0,-20 4-88 0 0,0-1 0 0 0,1-4-93 0 0,-21 6 168 0 0,1 2 0 0 0,-1 2 1 0 0,1 1-1 0 0,19 0-168 0 0,-11 0 176 0 0,-25 3-118 0 0,0 1 0 0 0,0 1-1 0 0,3 1-57 0 0,-12 0 51 0 0,20 1 154 0 0,-30 0-191 0 0,1 0 1 0 0,-1 0-1 0 0,0 0 1 0 0,0 0-1 0 0,0 0 0 0 0,0 0 1 0 0,1 1-1 0 0,-1-1 1 0 0,0 0-1 0 0,0 1 0 0 0,0-1 1 0 0,0 1-1 0 0,0-1 1 0 0,0 1-1 0 0,0 0 0 0 0,0-1 1 0 0,0 1-1 0 0,0 0 1 0 0,0 0-15 0 0,17 11 29 0 0,-15-11-33 0 0,-1 0 0 0 0,1 0 0 0 0,-1 0 0 0 0,0 0-1 0 0,0 0 1 0 0,1 1 0 0 0,-1-1 0 0 0,0 1 0 0 0,0 0 0 0 0,0-1-1 0 0,-1 1 1 0 0,1 0 0 0 0,0 0 0 0 0,-1 0 0 0 0,1 0 0 0 0,-1 1-1 0 0,1 1 5 0 0,12 21-261 0 0,-10-6 141 0 0,-1-11-18 0 0,-1 0 1 0 0,-1 0-1 0 0,0 0 0 0 0,1 7 138 0 0,-2 13-108 0 0,1-1 0 0 0,1 0-1 0 0,1-1 1 0 0,6 19 108 0 0,-5-21-63 0 0,0 0 1 0 0,-2 1-1 0 0,0-1 0 0 0,-2 1 0 0 0,-1 1 63 0 0,0 1-42 0 0,1 0-1 0 0,2 0 1 0 0,4 25 42 0 0,2 19 7 0 0,-2-15 58 0 0,-2 42 176 0 0,-4-83-136 0 0,0 1-1 0 0,0 0 0 0 0,-2 0 1 0 0,0 0-1 0 0,-1-1 1 0 0,-2 6-105 0 0,2-5 247 0 0,0 0 0 0 0,1 1 1 0 0,0-1-1 0 0,2 6-247 0 0,0-21 165 0 0,0-1-17 0 0,0 0-54 0 0,0 0-14 0 0,1-23 234 0 0,7 7-1652 0 0,-6 12-5566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9.1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417 53 5624 0 0,'0'-1'23'0'0,"0"0"-1"0"0,0 1 1 0 0,1-1 0 0 0,-1 0-1 0 0,0 0 1 0 0,0 0 0 0 0,0 0 0 0 0,1 0-1 0 0,-1 1 1 0 0,0-1 0 0 0,1 0-1 0 0,-1 0 1 0 0,1 1 0 0 0,-1-1 0 0 0,1 0-1 0 0,-1 0 1 0 0,1 1 0 0 0,-1-1-1 0 0,1 1 1 0 0,0-1 0 0 0,-1 1 0 0 0,1-1-23 0 0,0 1 23 0 0,-1-1 0 0 0,1 1 0 0 0,0-1 1 0 0,-1 1-1 0 0,1-1 0 0 0,-1 1 0 0 0,0-1 0 0 0,1 1 1 0 0,-1-1-1 0 0,1 1 0 0 0,-1-1 0 0 0,0 0 1 0 0,1 1-1 0 0,-1-1 0 0 0,0 0 0 0 0,0 1 0 0 0,1-1 1 0 0,-1 0-1 0 0,0 1 0 0 0,0-1 0 0 0,0 0 1 0 0,0 1-1 0 0,0-1 0 0 0,0 0 0 0 0,0 1 0 0 0,0-1 1 0 0,0 0-1 0 0,0 1 0 0 0,-1-1-23 0 0,2-2 191 0 0,0-2 129 0 0,-10-1-156 0 0,2 5-91 0 0,1 0 0 0 0,-1 0 0 0 0,0 1 0 0 0,0 0 0 0 0,1 0 0 0 0,-1 0 0 0 0,-3 2-73 0 0,-16-1 217 0 0,15-1-138 0 0,5-1 29 0 0,-1 1 0 0 0,1 0-1 0 0,-1 0 1 0 0,0 1 0 0 0,1 0 0 0 0,-1 0-1 0 0,1 0 1 0 0,0 1 0 0 0,-1 0 0 0 0,1 0-1 0 0,0 1 1 0 0,0-1 0 0 0,-5 4-108 0 0,-2 2 171 0 0,10-6-112 0 0,0-1 1 0 0,-1 1 0 0 0,1 1 0 0 0,0-1 0 0 0,0 0-1 0 0,1 1 1 0 0,-1 0 0 0 0,-1 1-60 0 0,-16 15 244 0 0,17-16-225 0 0,-1 0 0 0 0,0 0 0 0 0,1 1-1 0 0,0 0 1 0 0,0-1 0 0 0,0 1 0 0 0,0 0-1 0 0,1 0 1 0 0,-1 1 0 0 0,1-1-19 0 0,-37 72 192 0 0,20-41-132 0 0,1 1 0 0 0,-3 12-60 0 0,12-17-75 0 0,1-1-1 0 0,2 1 1 0 0,-2 26 75 0 0,-4 14-87 0 0,10-53 82 0 0,1 0 0 0 0,0 0 0 0 0,1 0 0 0 0,2 11 5 0 0,0 20-14 0 0,-1-38 8 0 0,0 0-1 0 0,0-1 0 0 0,1 1 0 0 0,1-1 0 0 0,0 1 0 0 0,0-1 1 0 0,1 0-1 0 0,0 0 0 0 0,6 9 7 0 0,-9-17-1 0 0,1 0 1 0 0,0 0-1 0 0,-1 0 0 0 0,1 0 0 0 0,0 0 1 0 0,0-1-1 0 0,0 1 0 0 0,0 0 0 0 0,0-1 1 0 0,0 0-1 0 0,0 0 1 0 0,17 15-1 0 0,-15-11 12 0 0,1-1 1 0 0,1 1 0 0 0,-1 0-1 0 0,1-1 1 0 0,-1 0 0 0 0,1-1-1 0 0,0 1 1 0 0,0-1 0 0 0,1 0-1 0 0,-1-1 1 0 0,1 1 0 0 0,0-1-1 0 0,-1-1 1 0 0,1 1 0 0 0,0-1-1 0 0,0 0 1 0 0,0-1 0 0 0,0 1-1 0 0,1-2-11 0 0,6 1 27 0 0,0-1-1 0 0,0 0 0 0 0,0-1 0 0 0,0-1 0 0 0,0-1 0 0 0,-1 0 1 0 0,1 0-1 0 0,-1-1 0 0 0,2-2-26 0 0,16-6 20 0 0,-24 11-14 0 0,0-1 0 0 0,0 0 0 0 0,0 0-1 0 0,-1-1 1 0 0,1 1 0 0 0,-1-2 0 0 0,0 1 0 0 0,0-1 0 0 0,-1 1 0 0 0,2-3-6 0 0,5-8-1394 0 0,-9 12-5604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49.7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402 75 5224 0 0,'-1'-2'159'0'0,"1"-1"1"0"0,-1 1 0 0 0,0 0-1 0 0,0 0 1 0 0,-1 0 0 0 0,1 0-1 0 0,0 0 1 0 0,-1 0-1 0 0,1 0 1 0 0,-1 0 0 0 0,1 0-1 0 0,-1 1 1 0 0,0-1 0 0 0,0 1-1 0 0,0-1 1 0 0,0 1-1 0 0,0 0 1 0 0,0-1 0 0 0,0 1-1 0 0,0 0 1 0 0,0 1-1 0 0,-2-2-159 0 0,-57-20 794 0 0,38 17-682 0 0,-1 2 1 0 0,1 0-1 0 0,0 1 0 0 0,-1 1 1 0 0,-9 2-113 0 0,13-1 138 0 0,14 1-116 0 0,0 0 0 0 0,1 1 0 0 0,-1-1 0 0 0,1 1 0 0 0,-1 0 0 0 0,1 0 0 0 0,0 1 0 0 0,0 0 0 0 0,0 0 0 0 0,0 0 0 0 0,1 0-1 0 0,-1 1 1 0 0,1 0 0 0 0,0 0 0 0 0,-1 1-22 0 0,-7 16 7 0 0,6-7-4 0 0,3-9-5 0 0,0 0 0 0 0,1 1-1 0 0,0 0 1 0 0,0 0 0 0 0,0-1 0 0 0,0 1 0 0 0,1 3 2 0 0,-7 19-9 0 0,5-16 1 0 0,1 0 1 0 0,1 0 0 0 0,-1 0 0 0 0,2 0-1 0 0,0 0 1 0 0,0 0 0 0 0,2 7 7 0 0,-1 18-13 0 0,0-20 8 0 0,1 0 0 0 0,0 0-1 0 0,5 16 6 0 0,-3-14 85 0 0,-1 1-1 0 0,1 17-84 0 0,5 25 72 0 0,-6-47-43 0 0,0 1 1 0 0,-2-1-1 0 0,1 1 0 0 0,-2 13-29 0 0,0-22 22 0 0,0 1-1 0 0,1 0 0 0 0,0-1 1 0 0,0 1-1 0 0,2 5-21 0 0,-1-4-2 0 0,0 0 0 0 0,-1 0 0 0 0,0 0 0 0 0,0 2 2 0 0,-14 176-369 0 0,13-52-257 0 0,0-132 618 0 0,1-1 0 0 0,-1 0 1 0 0,1 0-1 0 0,0 1 0 0 0,0-1 0 0 0,0 0 0 0 0,0 0 0 0 0,1 0 0 0 0,-1 0 0 0 0,0 0 0 0 0,1 0 0 0 0,0-1 0 0 0,-1 1 0 0 0,3 1 8 0 0,25 21-34 0 0,-26-22 29 0 0,1 0 1 0 0,-1-1-1 0 0,0 1 0 0 0,1-1 1 0 0,0 0-1 0 0,-1 0 0 0 0,1 0 0 0 0,0-1 1 0 0,-1 1-1 0 0,1-1 0 0 0,0 0 1 0 0,0 0-1 0 0,2 0 5 0 0,6-2-3 0 0,0 0 1 0 0,0 0-1 0 0,6-3 3 0 0,9-2 6 0 0,-16 4 7 0 0,1-1 0 0 0,-1 0-1 0 0,0-1 1 0 0,0 0 0 0 0,9-6-13 0 0,15-8 83 0 0,-21 12-170 0 0,-2-2 0 0 0,1 0 0 0 0,-1 0-1 0 0,0-1 1 0 0,-1 0 0 0 0,0-1 0 0 0,-1-1 0 0 0,6-7 87 0 0,-14 16-6552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0.0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1 105 5720 0 0,'0'0'633'0'0,"0"0"3"0"0,0 0-7 0 0,0 0-27 0 0,0 0-141 0 0,0 0-33 0 0,15-4 648 0 0,-7 1-1009 0 0,-1 0 0 0 0,1 0 0 0 0,0 1-1 0 0,0 0 1 0 0,1 0-67 0 0,13-3 122 0 0,15-7 81 0 0,-14 5 56 0 0,0 0 0 0 0,6 1-259 0 0,65-22 647 0 0,-67 19-257 0 0,8-1-268 0 0,-26 9-1678 0 0,-7 0-6281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1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1 4416 0 0,'0'0'287'0'0,"0"0"-5"0"0,0 0 5 0 0,0 0 14 0 0,0 0 54 0 0,0 0 13 0 0,0 0 1 0 0,0 0 36 0 0,0 0 125 0 0,0 0 28 0 0,0 0-3 0 0,0 0-32 0 0,-7 2-142 0 0,-171 38 949 0 0,111-26-852 0 0,61-12-434 0 0,0 0 0 0 0,0 0-1 0 0,0 1 1 0 0,0-1 0 0 0,1 2 0 0 0,-1-1 0 0 0,-4 4-44 0 0,-6 4 384 0 0,-6 11 288 0 0,19-3-422 0 0,3-17-230 0 0,0 1 0 0 0,0-1 0 0 0,0 0 0 0 0,-1 0 0 0 0,1 0-1 0 0,-1 1 1 0 0,1-1 0 0 0,-1 0 0 0 0,0 2-20 0 0,-2 3 7 0 0,1 1-1 0 0,0 1 1 0 0,1-1 0 0 0,-1 0 0 0 0,2 0 0 0 0,-1 1-1 0 0,1-1 1 0 0,1 0 0 0 0,-1 1 0 0 0,1-1-7 0 0,1 25 35 0 0,0 9 52 0 0,1 1 0 0 0,3 0-87 0 0,5 69 148 0 0,2 48 67 0 0,-12-116-176 0 0,-1-34-33 0 0,0 0 1 0 0,1 0 0 0 0,0 1-1 0 0,0-1 1 0 0,1-1 0 0 0,1 1-1 0 0,0 1-6 0 0,4 12 25 0 0,0 0 0 0 0,-1 1 0 0 0,0 9-25 0 0,-5-30 13 0 0,1 1 0 0 0,0-1 1 0 0,0 0-1 0 0,0 0 0 0 0,0-1 1 0 0,0 1-1 0 0,0 0 0 0 0,1-1 0 0 0,0 1-13 0 0,5 6 32 0 0,-6-6-28 0 0,0-1 1 0 0,-1 0 0 0 0,1 0-1 0 0,0 0 1 0 0,0-1 0 0 0,0 1 0 0 0,0 0-1 0 0,0-1 1 0 0,1 1 0 0 0,-1-1 0 0 0,0 0-1 0 0,3 1-4 0 0,-1-1 6 0 0,1 0 0 0 0,-1 0-1 0 0,1-1 1 0 0,0 0-1 0 0,-1 0 1 0 0,1 0 0 0 0,3-1-6 0 0,7-2 36 0 0,0-1 1 0 0,1-1 0 0 0,-1 0-1 0 0,-1-1 1 0 0,1 0-1 0 0,11-8-36 0 0,-23 13 13 0 0,16-11 92 0 0,-15 10-86 0 0,0-1-1 0 0,0 1 0 0 0,0 0 0 0 0,0 0 0 0 0,0 0 1 0 0,1 0-1 0 0,0 1-18 0 0,38-7-1757 0 0,-41 8-7511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2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0 161 6328 0 0,'5'1'1243'0'0,"8"4"-654"0"0,-12-4-513 0 0,0 0 0 0 0,0 0 0 0 0,1 0 0 0 0,-1 0 0 0 0,0 0 0 0 0,1-1 1 0 0,-1 1-1 0 0,1 0 0 0 0,-1-1 0 0 0,1 1 0 0 0,-1-1 0 0 0,1 0 0 0 0,-1 1 0 0 0,1-1 1 0 0,0 0-1 0 0,-1 0 0 0 0,1 0 0 0 0,1 0-76 0 0,33-7 58 0 0,-19 2 44 0 0,17-4-30 0 0,22-11-72 0 0,18-5 0 0 0,-14 3 8 0 0,-42 15-6 0 0,0 0 0 0 0,0 1 0 0 0,13-2-2 0 0,-4 2-249 0 0,-1-2 0 0 0,0-1 0 0 0,-1-1 1 0 0,0-1-1 0 0,3-2 249 0 0,-22 9-6100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2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3000 0 0,'0'1'16'0'0,"0"0"-1"0"0,0 0 1 0 0,0-1 0 0 0,0 1 0 0 0,0 0-1 0 0,1-1 1 0 0,-1 1 0 0 0,0 0-1 0 0,0-1 1 0 0,0 1 0 0 0,0 0 0 0 0,1-1-1 0 0,-1 1 1 0 0,0 0 0 0 0,1-1 0 0 0,-1 1-1 0 0,1 0 1 0 0,-1-1 0 0 0,0 1-1 0 0,1-1 1 0 0,-1 1 0 0 0,1-1 0 0 0,0 1-1 0 0,-1-1 1 0 0,1 0 0 0 0,-1 1 0 0 0,1-1-1 0 0,0 0 1 0 0,-1 1 0 0 0,1-1-1 0 0,0 0 1 0 0,-1 0 0 0 0,2 1-16 0 0,-2-1 42 0 0,1 0 1 0 0,0 1-1 0 0,0-1 0 0 0,0 0 0 0 0,0 1 1 0 0,-1-1-1 0 0,1 1 0 0 0,0-1 1 0 0,0 1-1 0 0,-1-1 0 0 0,1 1 1 0 0,0 0-1 0 0,-1-1 0 0 0,1 1 1 0 0,0 0-1 0 0,-1-1 0 0 0,1 1 1 0 0,-1 0-1 0 0,1 0 0 0 0,-1 0 1 0 0,0 0-1 0 0,1-1 0 0 0,-1 1 1 0 0,0 0-43 0 0,3 9 138 0 0,1 0 0 0 0,0 0 1 0 0,1-1-1 0 0,0 1-138 0 0,0-2 101 0 0,-1 1 0 0 0,0-1-1 0 0,0 1 1 0 0,-1 0 0 0 0,1 7-101 0 0,1 4 12 0 0,1-1 0 0 0,0 1 1 0 0,1-1-1 0 0,9 16-12 0 0,44 72 93 0 0,-39-72-67 0 0,18 20 361 0 0,-15-22 266 0 0,20 24 1089 0 0,-43-55-1632 0 0,1 0 0 0 0,0 0 0 0 0,1 0 0 0 0,-1 0 0 0 0,0 0 0 0 0,0 0 0 0 0,1-1-1 0 0,-1 1 1 0 0,1-1 0 0 0,-1 0 0 0 0,1 1 0 0 0,0-1 0 0 0,0 0 0 0 0,-1-1 0 0 0,1 1 0 0 0,0 0-1 0 0,0-1 1 0 0,0 0 0 0 0,0 1 0 0 0,0-1 0 0 0,-1 0 0 0 0,1-1 0 0 0,0 1 0 0 0,1-1-110 0 0,-1 1 100 0 0,14-10 674 0 0,-15 10-680 0 0,1-1-1 0 0,-1 0 1 0 0,1 0-1 0 0,-1 0 1 0 0,1 0-1 0 0,-1 0 1 0 0,0 0-1 0 0,0-1 1 0 0,1 1-1 0 0,-1-1 1 0 0,0 0-1 0 0,0 1 1 0 0,0-1-1 0 0,-1 0 0 0 0,1 0 1 0 0,0 0-1 0 0,-1-1 1 0 0,1 1-1 0 0,-1 0 1 0 0,0 0-1 0 0,0-1 1 0 0,1-2-94 0 0,1-5 108 0 0,0 0 0 0 0,-1 0 0 0 0,0 0 0 0 0,-1-1 0 0 0,0-3-108 0 0,3-19 411 0 0,-1-6 129 0 0,0 0 0 0 0,-4-36-540 0 0,2-37 1043 0 0,-1 111-1029 0 0,0 0 1 0 0,0 1 0 0 0,0-1-1 0 0,0 0 1 0 0,0 1-1 0 0,0-1 1 0 0,1 0 0 0 0,-1 1-1 0 0,0-1 1 0 0,0 1-1 0 0,0-1 1 0 0,1 0 0 0 0,-1 1-1 0 0,0-1 1 0 0,1 1-1 0 0,-1-1 1 0 0,0 1 0 0 0,1-1-1 0 0,-1 1 1 0 0,1-1-1 0 0,-1 1 1 0 0,1-1 0 0 0,-1 1-1 0 0,1-1 1 0 0,-1 1-1 0 0,1 0 1 0 0,0-1-15 0 0,7-4 236 0 0,-4-7 233 0 0,-4 11-519 0 0,0 1 1 0 0,0 0-1 0 0,1-1 0 0 0,-1 1 0 0 0,0-1 0 0 0,0 1 0 0 0,0-1 0 0 0,0 1 1 0 0,0 0-1 0 0,0-1 0 0 0,0 1 0 0 0,1-1 0 0 0,-1 1 0 0 0,0 0 1 0 0,0-1-1 0 0,1 1 0 0 0,-1 0 0 0 0,0-1 0 0 0,0 1 0 0 0,1 0 0 0 0,-1-1 1 0 0,0 1-1 0 0,1 0 0 0 0,-1 0 0 0 0,1 0 0 0 0,-1-1 0 0 0,0 1 1 0 0,1 0-1 0 0,-1 0 0 0 0,1 0 0 0 0,-1 0 0 0 0,0-1 0 0 0,1 1 0 0 0,-1 0 1 0 0,1 0-1 0 0,-1 0 0 0 0,1 0 0 0 0,-1 0 0 0 0,0 0 0 0 0,1 0 1 0 0,-1 0-1 0 0,1 1 0 0 0,-1-1 50 0 0,2 0-11533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3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264 4 4512 0 0,'0'-1'726'0'0,"0"5"898"0"0,0-3 69 0 0,0-8-762 0 0,-23 7 271 0 0,22 0-1192 0 0,-1 1 1 0 0,0 1 0 0 0,1-1-1 0 0,-1 0 1 0 0,1 0 0 0 0,-1 0-1 0 0,1 1 1 0 0,-1-1-1 0 0,1 1 1 0 0,0-1 0 0 0,0 1-11 0 0,0 0 11 0 0,-1-1 1 0 0,1 1-1 0 0,0-1 0 0 0,0 0 1 0 0,0 1-1 0 0,-1-1 0 0 0,1 0 1 0 0,0 0-1 0 0,-1 0 1 0 0,1 0-1 0 0,-1 0 0 0 0,0 0 1 0 0,1-1-1 0 0,-1 1 1 0 0,0 0-1 0 0,1-1 0 0 0,-2 1-11 0 0,-22 1 124 0 0,21-2-99 0 0,-1 0 1 0 0,1 1-1 0 0,-1-1 1 0 0,1 1-1 0 0,-1 0 0 0 0,1 0 1 0 0,0 0-1 0 0,-3 2-25 0 0,-8 5 553 0 0,-1 0 1 0 0,-9 8-554 0 0,22-12 71 0 0,0 0 1 0 0,1 0-1 0 0,-1 1 1 0 0,1-1-1 0 0,0 0 1 0 0,0 1-1 0 0,1-1 1 0 0,0 1-72 0 0,-5 13 80 0 0,-5 31 118 0 0,-4 55 46 0 0,8 8-92 0 0,7-100-134 0 0,0-1-1 0 0,-1 1 1 0 0,0-1-1 0 0,-1 1 1 0 0,-1-1 0 0 0,-1 4-18 0 0,2-4 31 0 0,1-1-1 0 0,0 1 1 0 0,0-1 0 0 0,1 1 0 0 0,0 0 0 0 0,2 4-31 0 0,-1 15 55 0 0,-1-29-55 0 0,0 0 1 0 0,0 1 0 0 0,1-1-1 0 0,-1 0 1 0 0,1 0 0 0 0,-1 0 0 0 0,1 1-1 0 0,-1-1 1 0 0,1 0 0 0 0,-1 0 0 0 0,1 0-1 0 0,0 0 1 0 0,0 0 0 0 0,-1 0-1 0 0,1 0 1 0 0,0 0 0 0 0,0-1 0 0 0,0 1-1 0 0,0 0 1 0 0,0 0 0 0 0,0-1 0 0 0,1 1-1 0 0,31 14 17 0 0,-8-3-10 0 0,-22-10-10 0 0,0-1 1 0 0,1 1-1 0 0,-1 0 0 0 0,1-1 1 0 0,0 0-1 0 0,-1 0 1 0 0,1 0-1 0 0,0 0 1 0 0,0 0-1 0 0,0-1 1 0 0,-1 0-1 0 0,1 0 1 0 0,0 0-1 0 0,0 0 1 0 0,1-1 2 0 0,7-1-11 0 0,0 0 1 0 0,-1-1-1 0 0,1-1 1 0 0,2-1 10 0 0,15 1-8 0 0,-24 4 7 0 0,0-1 1 0 0,-1 1 0 0 0,1-1 0 0 0,-1 0-1 0 0,1 0 1 0 0,0 0 0 0 0,20-6-1753 0 0,-24 7-6980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09:29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4512 0 0,'0'0'368'0'0,"1"24"1832"0"0,13 20-773 0 0,16 31-1427 0 0,-15-42 225 0 0,-2 1 0 0 0,-2 0 0 0 0,4 20-225 0 0,-10-35 176 0 0,1 0 0 0 0,0 0 0 0 0,5 7-176 0 0,-3-8 212 0 0,-1 1-1 0 0,-1-1 1 0 0,0 5-212 0 0,-5-20 53 0 0,0 1 0 0 0,1 0 0 0 0,-1-1 0 0 0,1 1 0 0 0,0-1 0 0 0,0 0 0 0 0,0 1 0 0 0,0-1 0 0 0,1 0-53 0 0,-1 0 62 0 0,0 1 0 0 0,1-1 0 0 0,-2 0 0 0 0,1 0 0 0 0,0 1 0 0 0,-1-1 0 0 0,1 2-62 0 0,4 28 920 0 0,-6-33-917 0 0,0 0-1 0 0,0 0 1 0 0,1 0 0 0 0,-1 0 0 0 0,0 0 0 0 0,0 1 0 0 0,0-1 0 0 0,0 0 0 0 0,0 0-1 0 0,0 0 1 0 0,0 0 0 0 0,0 0 0 0 0,0 0 0 0 0,0 0 0 0 0,0 0 0 0 0,0 1 0 0 0,0-1 0 0 0,0 0-1 0 0,0 0 1 0 0,0 0 0 0 0,0 0 0 0 0,0 0 0 0 0,0 0 0 0 0,0 0 0 0 0,0 0 0 0 0,0 1 0 0 0,0-1-1 0 0,0 0 1 0 0,0 0 0 0 0,0 0 0 0 0,-1 0 0 0 0,1 0 0 0 0,0 0 0 0 0,0 0 0 0 0,0 0-1 0 0,0 0 1 0 0,0 1 0 0 0,0-1 0 0 0,0 0 0 0 0,0 0 0 0 0,0 0 0 0 0,0 0 0 0 0,0 0 0 0 0,-1 0-1 0 0,1 0 1 0 0,0 0 0 0 0,0 0 0 0 0,0 0 0 0 0,0 0 0 0 0,0 0 0 0 0,0 0 0 0 0,0 0 0 0 0,-1 0-1 0 0,1 0 1 0 0,0 0 0 0 0,0 0 0 0 0,0 0-3 0 0,-1 0-1038 0 0,1 0-7040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8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450 9 6224 0 0,'9'-4'453'0'0,"-8"1"1010"0"0,-1 3-1449 0 0,1 0 0 0 0,-1 0 0 0 0,0 0 0 0 0,0 0 0 0 0,0 0 0 0 0,0-1 0 0 0,0 1 0 0 0,0 0 0 0 0,0 0 0 0 0,0 0 0 0 0,0 0 0 0 0,0 0 0 0 0,0 0 0 0 0,0 0 0 0 0,1 0 0 0 0,-1 0 0 0 0,0 0 0 0 0,0-1 0 0 0,0 1 0 0 0,0 0 0 0 0,0 0 0 0 0,0 0 0 0 0,0 0 0 0 0,1 0 0 0 0,-1 0 0 0 0,0 0 0 0 0,0 0 0 0 0,0 0 0 0 0,0 0 0 0 0,0 0 0 0 0,0 0 0 0 0,1 0 0 0 0,-1 0 0 0 0,0 0 0 0 0,0 0 0 0 0,0 0 0 0 0,0 0 0 0 0,0 0 0 0 0,0 0 0 0 0,1 0 0 0 0,-1 0 0 0 0,0 1 0 0 0,0-1 0 0 0,0 0 0 0 0,0 0 0 0 0,0 0 0 0 0,0 0 0 0 0,0 0 0 0 0,0 0 0 0 0,0 0 0 0 0,1 0 0 0 0,-1 0 0 0 0,0 1 0 0 0,0-1 0 0 0,0 0 0 0 0,0 0 0 0 0,0 0 0 0 0,0 0 0 0 0,0 0 0 0 0,0 0 0 0 0,0 0 0 0 0,0 1 0 0 0,0-1 0 0 0,0 0 0 0 0,0 0 0 0 0,0 0 0 0 0,0 0 0 0 0,0 0 0 0 0,0 0 0 0 0,0 1-14 0 0,0-1 20 0 0,0 0-1 0 0,0 0 0 0 0,0 1 0 0 0,-1-1 1 0 0,1 0-1 0 0,0 0 0 0 0,0 1 0 0 0,0-1 0 0 0,0 0 1 0 0,-1 0-1 0 0,1 0 0 0 0,0 1 0 0 0,0-1 1 0 0,0 0-1 0 0,-1 0 0 0 0,1 0 0 0 0,0 0 0 0 0,0 0 1 0 0,-1 0-1 0 0,1 1 0 0 0,0-1 0 0 0,0 0 1 0 0,-1 0-1 0 0,1 0 0 0 0,0 0 0 0 0,0 0 0 0 0,-1 0 1 0 0,1 0-1 0 0,0 0 0 0 0,0 0 0 0 0,-1 0 1 0 0,1 0-1 0 0,0 0 0 0 0,0 0 0 0 0,-1 0 0 0 0,1 0 1 0 0,0-1-20 0 0,-8 0 98 0 0,0 0 0 0 0,-1 1 0 0 0,1 0 0 0 0,0 0 1 0 0,0 1-1 0 0,0 0 0 0 0,0 0 0 0 0,-3 1-98 0 0,-28 11 228 0 0,-6 2 8 0 0,-47 11 105 0 0,80-24-282 0 0,10-2-30 0 0,-1 0 0 0 0,1 1 1 0 0,-1-1-1 0 0,1 1 0 0 0,0 0 0 0 0,-1-1 0 0 0,1 1 1 0 0,0 0-1 0 0,0 1 0 0 0,-1-1-29 0 0,-12 7 138 0 0,12-7-95 0 0,0 1-1 0 0,0-1 0 0 0,0 1 1 0 0,0 0-1 0 0,0 0 1 0 0,1 0-1 0 0,-1 0 0 0 0,-1 2-42 0 0,-2 3 176 0 0,-15 15 206 0 0,1 2 0 0 0,-13 20-382 0 0,31-38 25 0 0,0-1 0 0 0,0 0 0 0 0,1 0 0 0 0,-1 1 1 0 0,1-1-1 0 0,0 0 0 0 0,1 1 0 0 0,-1 0 0 0 0,1 1-25 0 0,-7 34 74 0 0,5-34-56 0 0,0-3-3 0 0,1 0 0 0 0,-1 1 0 0 0,1-1 1 0 0,0 0-1 0 0,1 1 0 0 0,-1-1 0 0 0,0 5-15 0 0,-4 20 104 0 0,-1-9-8 0 0,6-18-91 0 0,-4 34 127 0 0,4-34-126 0 0,0 1-1 0 0,0-1 0 0 0,0 0 1 0 0,0 0-1 0 0,1 0 1 0 0,-1 0-1 0 0,1 0 1 0 0,-1 0-1 0 0,1 0 1 0 0,0 0-1 0 0,0 0 0 0 0,0 0 1 0 0,0 0-1 0 0,0 0 1 0 0,0-1-1 0 0,2 3-5 0 0,51 56 74 0 0,-49-55-68 0 0,0-1 1 0 0,0-1 0 0 0,0 1 0 0 0,1-1-1 0 0,-1 0 1 0 0,1 0 0 0 0,0-1 0 0 0,0 1-1 0 0,0-1 1 0 0,0 0 0 0 0,0-1 0 0 0,0 0 0 0 0,6 1-7 0 0,-6-2 10 0 0,-1 0 0 0 0,0-1 1 0 0,1 0-1 0 0,-1 1 1 0 0,0-2-1 0 0,1 1 0 0 0,-1-1 1 0 0,0 1-1 0 0,0-1 1 0 0,3-2-11 0 0,-7 3-71 0 0,0 1 0 0 0,-1-1 1 0 0,1 0-1 0 0,0 1 1 0 0,0-1-1 0 0,-1 0 1 0 0,1 1-1 0 0,0-1 1 0 0,-1 0-1 0 0,1 0 0 0 0,-1 0 1 0 0,1 0-1 0 0,-1 0 1 0 0,1 1-1 0 0,-1-2 71 0 0,1 0-731 0 0,0 0-8215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3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15 107 7736 0 0,'0'1'44'0'0,"0"-1"0"0"0,0 1-1 0 0,0-1 1 0 0,-1 1 0 0 0,1-1 0 0 0,0 1 0 0 0,0-1 0 0 0,0 1 0 0 0,-1-1 0 0 0,1 1-1 0 0,0-1 1 0 0,0 0 0 0 0,-1 1 0 0 0,1-1 0 0 0,0 1 0 0 0,-1-1 0 0 0,1 0 0 0 0,-1 1-1 0 0,1-1 1 0 0,0 0 0 0 0,-1 0 0 0 0,1 1 0 0 0,-1-1-44 0 0,0 0 45 0 0,1 0 1 0 0,0 1-1 0 0,-1-1 0 0 0,1 0 1 0 0,-1 0-1 0 0,1 1 0 0 0,0-1 1 0 0,-1 0-1 0 0,1 1 0 0 0,0-1 1 0 0,-1 0-1 0 0,1 1 0 0 0,0-1 1 0 0,0 0-1 0 0,-1 1 0 0 0,1-1 1 0 0,0 1-1 0 0,0-1 0 0 0,0 1 1 0 0,-1-1-1 0 0,1 0 0 0 0,0 1 1 0 0,0-1-1 0 0,0 1 0 0 0,0-1 1 0 0,0 1-1 0 0,0-1 0 0 0,0 1 1 0 0,0-1-1 0 0,0 1 0 0 0,0-1 1 0 0,0 1-1 0 0,0-1 0 0 0,1 0 1 0 0,-1 1-1 0 0,0-1-45 0 0,0 1 20 0 0,0-1 1 0 0,0 0-1 0 0,0 0 1 0 0,0 1-1 0 0,1-1 1 0 0,-1 0-1 0 0,0 0 0 0 0,0 0 1 0 0,0 1-1 0 0,0-1 1 0 0,1 0-1 0 0,-1 0 1 0 0,0 0-1 0 0,0 0 1 0 0,1 0-1 0 0,-1 1 0 0 0,0-1 1 0 0,0 0-1 0 0,0 0 1 0 0,1 0-1 0 0,-1 0 1 0 0,0 0-1 0 0,0 0 0 0 0,1 0 1 0 0,-1 0-1 0 0,0 0 1 0 0,0 0-1 0 0,1 0 1 0 0,-1 0-1 0 0,0 0 0 0 0,1 0 1 0 0,-1 0-1 0 0,0 0 1 0 0,0 0-1 0 0,1 0 1 0 0,-1 0-1 0 0,0 0 1 0 0,0 0-1 0 0,0-1 0 0 0,1 1 1 0 0,-1 0-21 0 0,13-8 369 0 0,-5 4-303 0 0,24-10-113 0 0,28-16 47 0 0,-33 15-103 0 0,0 2 0 0 0,1 1 0 0 0,5 0 103 0 0,34-11-1628 0 0,-61 20-5286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4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3 183 5224 0 0,'-1'22'29'0'0,"0"-19"45"0"0,1 1-1 0 0,-1-1 0 0 0,1 1 1 0 0,0 0-1 0 0,0-1 1 0 0,1 1-1 0 0,-1-1 1 0 0,1 1-1 0 0,0-1 0 0 0,0 1 1 0 0,0-1-1 0 0,0 1 1 0 0,1-1-1 0 0,0 1-73 0 0,2 7 275 0 0,1 0 0 0 0,-1 0 0 0 0,-1 0 0 0 0,3 11-275 0 0,7 26 219 0 0,1-1-142 0 0,1 4 47 0 0,-7-30-55 0 0,-7-16-54 0 0,1-1 0 0 0,-1 0 0 0 0,1 0-1 0 0,0 0 1 0 0,0 0 0 0 0,0 0 0 0 0,2 1-15 0 0,-1 0 44 0 0,1 1-1 0 0,-1-1 1 0 0,0 1-1 0 0,0 0 1 0 0,-1 0-1 0 0,1 0 1 0 0,-1 3-44 0 0,0-3 225 0 0,0 0 1 0 0,0 0-1 0 0,1-1 1 0 0,-1 1-1 0 0,1-1 1 0 0,3 4-226 0 0,-6-9 36 0 0,1 1 0 0 0,-1-1 0 0 0,0 0 0 0 0,0 1 0 0 0,1-1 0 0 0,-1 1 0 0 0,0-1 0 0 0,0 0 0 0 0,1 1 0 0 0,-1-1 0 0 0,0 1 0 0 0,0-1 0 0 0,0 0 0 0 0,0 1 0 0 0,0-1 0 0 0,0 1 0 0 0,0-1 0 0 0,0 1 0 0 0,0-1 0 0 0,0 1 0 0 0,0-1 0 0 0,0 0 0 0 0,0 1 0 0 0,0-1 0 0 0,0 1 0 0 0,0-1 0 0 0,0 1 0 0 0,-1-1 0 0 0,1 0 0 0 0,0 1 0 0 0,0-1 0 0 0,-1 1 0 0 0,1-1 0 0 0,0 0 0 0 0,0 1 0 0 0,-1-1 0 0 0,1 0 0 0 0,0 1 0 0 0,-1-1 0 0 0,1 0 0 0 0,0 0 0 0 0,-1 1 0 0 0,1-1 0 0 0,-1 0 0 0 0,1 0 0 0 0,0 0 0 0 0,-1 0 0 0 0,1 1 0 0 0,-1-1 0 0 0,1 0 0 0 0,-1 0 0 0 0,1 0-36 0 0,-1-1 63 0 0,0 1 1 0 0,0-1-1 0 0,1 1 0 0 0,-1-1 1 0 0,0 0-1 0 0,1 0 1 0 0,-1 1-1 0 0,0-1 1 0 0,1 0-1 0 0,-1 0 0 0 0,1 0 1 0 0,0 0-1 0 0,-1 0 1 0 0,1 1-1 0 0,-1-1 1 0 0,1 0-1 0 0,0 0 1 0 0,0 0-1 0 0,0 0-63 0 0,-6-22 37 0 0,4 13-2 0 0,-25-137 361 0 0,24 120-335 0 0,1 0-1 0 0,1 0 0 0 0,2 0 0 0 0,2-17-60 0 0,0 8 52 0 0,-2 22 26 0 0,0 0 0 0 0,1 0 0 0 0,3-10-78 0 0,-3 19 17 0 0,-1-1 1 0 0,2 1-1 0 0,-1 0 0 0 0,0 0 1 0 0,1 0-1 0 0,0 0 0 0 0,1 0 0 0 0,-1 0 1 0 0,1 1-1 0 0,-1-1 0 0 0,2 1-17 0 0,7-7 43 0 0,1 1 0 0 0,0 0 0 0 0,1 1 0 0 0,0 1 0 0 0,0 0 0 0 0,1 1 0 0 0,0 0 0 0 0,0 1 1 0 0,0 1-1 0 0,1 1 0 0 0,6-1-43 0 0,22-11 265 0 0,-38 12-235 0 0,1 1-1 0 0,0 1 1 0 0,0-1-1 0 0,0 1 1 0 0,0 0 0 0 0,1 1-1 0 0,-1 0 1 0 0,0 0-1 0 0,1 1 1 0 0,6 0-30 0 0,71 4 115 0 0,-83-4-108 0 0,0 0 0 0 0,0 0 0 0 0,1 0 0 0 0,-1 1 0 0 0,0-1 0 0 0,0 1 0 0 0,0-1 1 0 0,0 1-1 0 0,0 0 0 0 0,1 0 0 0 0,-1 0 0 0 0,-1 0 0 0 0,1 0 0 0 0,0 1 0 0 0,0-1 0 0 0,0 0 1 0 0,-1 1-1 0 0,1-1 0 0 0,-1 1 0 0 0,1 0 0 0 0,-1 0 0 0 0,1-1 0 0 0,-1 1 0 0 0,0 0 1 0 0,0 0-1 0 0,0 0 0 0 0,0 0 0 0 0,0 0 0 0 0,-1 1 0 0 0,1-1 0 0 0,-1 0 0 0 0,1 0 0 0 0,-1 0 1 0 0,0 1-1 0 0,0-1 0 0 0,0 0 0 0 0,0 0 0 0 0,0 1 0 0 0,0-1 0 0 0,-1 0 0 0 0,1 0 1 0 0,-1 1-8 0 0,-1 7 12 0 0,0 0 1 0 0,-1-1-1 0 0,-1 1 1 0 0,1-1-1 0 0,-2 0 1 0 0,1 0-1 0 0,-1 0 1 0 0,0 0 0 0 0,-2 1-13 0 0,-8 10 12 0 0,-1 0 1 0 0,0-2 0 0 0,-2 0 0 0 0,0 0 0 0 0,-9 5-13 0 0,5-7 182 0 0,-1-1 1 0 0,-1 0 0 0 0,-1-2-1 0 0,1-1 1 0 0,-13 3-183 0 0,34-14 26 0 0,1 0-1 0 0,0 1 1 0 0,0-1 0 0 0,0 1-1 0 0,0-1 1 0 0,0 1 0 0 0,0 0 0 0 0,1-1-1 0 0,-1 1 1 0 0,1 0 0 0 0,-1 0-1 0 0,1 0 1 0 0,0 1 0 0 0,-2 1-26 0 0,3-3 38 0 0,0-1-3 0 0,3 0-33 0 0,0 1 0 0 0,0 0 0 0 0,0 1 0 0 0,0-1-1 0 0,0 0 1 0 0,0 1 0 0 0,0 0 0 0 0,-1 0 0 0 0,1 0 0 0 0,0 0-1 0 0,0 1-1 0 0,7 5 1 0 0,12 5-7 0 0,1-1 0 0 0,0 0 0 0 0,11 2 6 0 0,-1 1-6 0 0,-22-11-6 0 0,0 0-1 0 0,0 0 0 0 0,1-1 1 0 0,0 0-1 0 0,-1-1 0 0 0,1-1 1 0 0,0 0-1 0 0,0 0 0 0 0,0-1 1 0 0,0 0-1 0 0,-1-1 0 0 0,9-2 13 0 0,-17 3-4 0 0,-1 0-1 0 0,1 0 1 0 0,-1 0-1 0 0,0 0 1 0 0,1 1-1 0 0,-1-1 0 0 0,0 1 1 0 0,1 0-1 0 0,-1 0 1 0 0,0 0-1 0 0,1 0 5 0 0,17 5-85 0 0,27-12-2313 0 0,-46 6-7732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4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7936 0 0,'32'37'707'0'0,"-26"-28"-359"0"0,1 0 0 0 0,0-1 0 0 0,1 0-1 0 0,4 4-347 0 0,16 12 723 0 0,-14-11-374 0 0,0-1-1 0 0,1-1 1 0 0,0-1 0 0 0,15 9-349 0 0,6-1 36 0 0,-20-9-77 0 0,0 0 1 0 0,0-2-1 0 0,1 0 0 0 0,0-1 0 0 0,0 0 1 0 0,11 1 40 0 0,-21-6-34 0 0,0 1 71 0 0,-1-1 0 0 0,1 0 0 0 0,-1 0 0 0 0,1-1 0 0 0,-1 1 0 0 0,1-1-1 0 0,-1-1 1 0 0,1 1 0 0 0,-1-1 0 0 0,1-1 0 0 0,-1 1 0 0 0,1-1-37 0 0,17-5 177 0 0,-18 5-100 0 0,0 1 1 0 0,-1-1-1 0 0,1 0 1 0 0,-1-1 0 0 0,1 1-1 0 0,-1-1 1 0 0,3-2-78 0 0,1-1 126 0 0,-1-1 0 0 0,0-1 0 0 0,0 1 0 0 0,-1-1 0 0 0,1-1 0 0 0,-2 1 0 0 0,1-1 0 0 0,-1-1-126 0 0,-5 9 37 0 0,0-1 0 0 0,-1 0 1 0 0,1 0-1 0 0,0 0 0 0 0,-1 0 0 0 0,1 0 1 0 0,-1 0-1 0 0,0 0 0 0 0,0 0 1 0 0,1 0-1 0 0,-1 0 0 0 0,0 0 0 0 0,-1 0 1 0 0,1 0-1 0 0,0 0 0 0 0,-1 0-37 0 0,-10-35 729 0 0,1 7-126 0 0,7 18-434 0 0,0 0 1 0 0,-1 1-1 0 0,0-1 0 0 0,-3-4-169 0 0,-12-34 385 0 0,13 33-2390 0 0,4 13-8757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4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8032 0 0,'0'9'125'0'0,"1"0"1"0"0,0 0 0 0 0,1 0-1 0 0,0 1-125 0 0,1-1 177 0 0,-2-1 0 0 0,1 1 0 0 0,-2 0 0 0 0,1 2-177 0 0,0-6 152 0 0,-1 0-1 0 0,1 1 1 0 0,0-1-1 0 0,0 0 1 0 0,1 0-1 0 0,1 3-151 0 0,-1-3 111 0 0,0 1-1 0 0,-1-1 1 0 0,0 0-1 0 0,0 0 1 0 0,0 1-1 0 0,0 3-110 0 0,-1-1 58 0 0,0-6-37 0 0,-1 0 0 0 0,1 0 0 0 0,0 0 0 0 0,0 0 0 0 0,0 0 0 0 0,0 0 0 0 0,1 0 0 0 0,-1 0 0 0 0,1 0 0 0 0,-1 0 0 0 0,1 0 0 0 0,0 0 0 0 0,-1 0 0 0 0,1 0 0 0 0,0-1 0 0 0,0 1 1 0 0,0 0-1 0 0,0-1 0 0 0,2 2-21 0 0,-2-2 22 0 0,-1 0 0 0 0,1 0 0 0 0,-1 0 0 0 0,1 0 0 0 0,0 0 0 0 0,-1 0 1 0 0,0 0-1 0 0,1 0 0 0 0,-1 0 0 0 0,0 0 0 0 0,1 0 0 0 0,-1 0 0 0 0,0 1-22 0 0,0-1 36 0 0,0 0 0 0 0,0 0 0 0 0,1 0 0 0 0,-1 0-1 0 0,0-1 1 0 0,0 1 0 0 0,1 0 0 0 0,-1 0 0 0 0,0 0 0 0 0,1 0 0 0 0,-1-1-1 0 0,1 1 1 0 0,-1 0 0 0 0,1-1 0 0 0,-1 1 0 0 0,1 0 0 0 0,0-1-1 0 0,-1 1 1 0 0,1 0 0 0 0,0-1 0 0 0,-1 1 0 0 0,1-1 0 0 0,0 1-36 0 0,0-1 162 0 0,-1 0 0 0 0,0 0-45 0 0,0 0-1644 0 0,0 0-6547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5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46 3712 0 0,'-1'8'174'0'0,"-1"-12"1830"0"0,-6-10 658 0 0,8 13-2142 0 0,-14-9 934 0 0,-7 3-1173 0 0,-1 2-1 0 0,0 0 0 0 0,-1 2 0 0 0,1 0 0 0 0,0 2 0 0 0,-1 0 0 0 0,1 2 1 0 0,-15 1-281 0 0,29-1 43 0 0,1 0 18 0 0,1 0 0 0 0,0 0-1 0 0,0 0 1 0 0,0 1 0 0 0,-4 1-61 0 0,8-2 14 0 0,0 0-1 0 0,0 0 1 0 0,0 0-1 0 0,1 0 0 0 0,-1 0 1 0 0,0 1-1 0 0,0-1 1 0 0,1 1-1 0 0,-1-1 1 0 0,1 1-1 0 0,-1 0 0 0 0,1 0 1 0 0,0 0-1 0 0,0-1 1 0 0,0 1-1 0 0,0 0 0 0 0,0 0 1 0 0,0 1-14 0 0,-9 20 59 0 0,8-20-46 0 0,0 1 0 0 0,0-1 0 0 0,1 1-1 0 0,-1 0 1 0 0,1-1 0 0 0,0 1 0 0 0,0 0-1 0 0,0 0 1 0 0,0 0 0 0 0,1 0 0 0 0,-1 0-1 0 0,1 0 1 0 0,0 0 0 0 0,1 0 0 0 0,-1 0-1 0 0,1 0 1 0 0,-1 0 0 0 0,1 0 0 0 0,0 0-1 0 0,1-1 1 0 0,-1 1 0 0 0,1 1-13 0 0,5 9 7 0 0,1 1 0 0 0,1-2-1 0 0,0 1 1 0 0,1-1 0 0 0,0 0 0 0 0,6 4-7 0 0,21 19 49 0 0,16 12-49 0 0,6 5 13 0 0,-43-39-19 0 0,1-1 1 0 0,1-1 0 0 0,0 0-1 0 0,0-1 1 0 0,1-1 0 0 0,6 1 5 0 0,-17-7-70 0 0,1 1 1 0 0,-1 0-1 0 0,0 1 0 0 0,0-1 1 0 0,-1 1-1 0 0,0 1 1 0 0,1 0 69 0 0,-7-5-16 0 0,1-1 1 0 0,-1 1-1 0 0,0-1 1 0 0,0 1-1 0 0,0 0 1 0 0,-1 0-1 0 0,1-1 1 0 0,0 1-1 0 0,0 0 1 0 0,-1 0-1 0 0,1 1 16 0 0,-1-2 1 0 0,0-1-1 0 0,0 1 1 0 0,0-1-1 0 0,0 1 0 0 0,0-1 1 0 0,1 1-1 0 0,-1-1 0 0 0,0 0 1 0 0,0 1-1 0 0,0-1 1 0 0,0 1-1 0 0,-1-1 0 0 0,1 1 1 0 0,0-1-1 0 0,0 1 1 0 0,0-1-1 0 0,0 1 0 0 0,0-1 1 0 0,-1 1-1 0 0,1-1 1 0 0,0 0-1 0 0,0 1 0 0 0,-1-1 1 0 0,1 1-1 0 0,0-1 1 0 0,0 0-1 0 0,-1 1 0 0 0,1-1 1 0 0,-1 0-1 0 0,1 1 0 0 0,0-1 1 0 0,-1 0-1 0 0,1 0 1 0 0,-1 1-1 0 0,1-1 0 0 0,0 0 1 0 0,-1 0-1 0 0,1 0 1 0 0,-1 0-1 0 0,1 0 0 0 0,-1 1 1 0 0,1-1-1 0 0,-1 0 1 0 0,0 0-1 0 0,0 0 4 0 0,-1 0 1 0 0,1 1-1 0 0,0-1 1 0 0,-1 1-1 0 0,1-1 1 0 0,-1 1-1 0 0,1 0 1 0 0,0 0 0 0 0,-1-1-1 0 0,1 1 1 0 0,0 0-1 0 0,0 0 1 0 0,0 0-1 0 0,-1 1-4 0 0,-17 11 55 0 0,4-9 13 0 0,-1 1-1 0 0,0-2 1 0 0,0 0-1 0 0,0-2 0 0 0,0 1 1 0 0,0-2-1 0 0,0 0 1 0 0,0-1-1 0 0,0 0 1 0 0,0-1-1 0 0,0-1 1 0 0,-7-3-68 0 0,21 6 15 0 0,0-1-1 0 0,1 1 1 0 0,-1 0 0 0 0,0 0 0 0 0,0 0 0 0 0,0 0 0 0 0,1 1 0 0 0,-1-1 0 0 0,0 0 0 0 0,0 1 0 0 0,0 0-15 0 0,1-1 7 0 0,0 0 1 0 0,1 0-1 0 0,-1 1 0 0 0,0-1 1 0 0,0 0-1 0 0,1 0 1 0 0,-1 0-1 0 0,0 0 0 0 0,0 0 1 0 0,1 0-1 0 0,-1 0 1 0 0,0 0-1 0 0,1 0 0 0 0,-1 0 1 0 0,0 0-1 0 0,0 0 0 0 0,1 0 1 0 0,-2-1-8 0 0,-15-5-1784 0 0,16 5-7201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5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5016 0 0,'28'0'545'0'0,"-26"0"-104"0"0,-1 0-383 0 0,-1 0-1 0 0,1-1 1 0 0,0 1-1 0 0,-1 0 1 0 0,1 0 0 0 0,0 0-1 0 0,0 0 1 0 0,-1 0-1 0 0,1 1 1 0 0,0-1-1 0 0,-1 0 1 0 0,1 0-1 0 0,0 0 1 0 0,-1 0-1 0 0,1 1 1 0 0,0-1-1 0 0,-1 0 1 0 0,1 1 0 0 0,0-1-1 0 0,-1 1 1 0 0,1-1-1 0 0,-1 0 1 0 0,1 1-1 0 0,-1 0 1 0 0,1-1-1 0 0,-1 1 1 0 0,1-1-1 0 0,-1 1 1 0 0,0-1-1 0 0,1 1 1 0 0,-1 0-1 0 0,0-1 1 0 0,1 1 0 0 0,-1 0-1 0 0,0-1 1 0 0,0 1-1 0 0,0 0 1 0 0,1-1-1 0 0,-1 1 1 0 0,0 0-58 0 0,10 24 53 0 0,-7-19-50 0 0,-1 0 0 0 0,0 0 0 0 0,0 0-1 0 0,0 0 1 0 0,0 0 0 0 0,-1 3-3 0 0,7 57 476 0 0,-3 0-1 0 0,-3 0 1 0 0,-7 58-476 0 0,3-91 617 0 0,2-1-1 0 0,2 22-616 0 0,-2-54-7890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6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0 262 5320 0 0,'9'-2'193'0'0,"-1"1"0"0"0,0-1 0 0 0,0-1 0 0 0,0 1 1 0 0,0-1-1 0 0,0-1 0 0 0,0 0 0 0 0,-1 0 0 0 0,1 0 0 0 0,0-2-193 0 0,32-15 789 0 0,-21 12-567 0 0,1-2 0 0 0,-1 0 0 0 0,1-2-222 0 0,-6 3 25 0 0,1 1 0 0 0,0 0 0 0 0,1 1 0 0 0,0 1 1 0 0,11-3-26 0 0,39-11 58 0 0,67-9-58 0 0,-113 28 29 0 0,0 1 0 0 0,0 1 0 0 0,0 1 0 0 0,0 0 0 0 0,7 3-29 0 0,-19-3 21 0 0,-4-1 10 0 0,0 1 0 0 0,0 1-1 0 0,0-1 1 0 0,0 0 0 0 0,0 1 0 0 0,0 0 0 0 0,0 0 0 0 0,-1 0 0 0 0,1 0 0 0 0,-1 1 0 0 0,1-1-1 0 0,-1 1 1 0 0,0 0 0 0 0,0 0 0 0 0,0 0 0 0 0,-1 0 0 0 0,2 2-31 0 0,5 8 67 0 0,0 1 1 0 0,0 1 0 0 0,4 11-68 0 0,-9-18 40 0 0,2 9 68 0 0,0 1 1 0 0,0 0 0 0 0,-2 0-1 0 0,0 0 1 0 0,-2 1 0 0 0,1 7-109 0 0,3 21 116 0 0,-4-36-116 0 0,3 17-2 0 0,0-1 0 0 0,9 25 2 0 0,-11-44-1 0 0,0 0 1 0 0,0 0-1 0 0,1 0 0 0 0,0-1 1 0 0,1 0-1 0 0,-1 0 1 0 0,1 0-1 0 0,1 0 0 0 0,-1-1 1 0 0,1 0-1 0 0,5 4 1 0 0,-8-7-3 0 0,0-1 1 0 0,0 0-1 0 0,0 0 1 0 0,0 0-1 0 0,0 0 0 0 0,0-1 1 0 0,1 1-1 0 0,-1-1 1 0 0,1 0-1 0 0,-1 0 0 0 0,1 0 1 0 0,-1 0-1 0 0,1-1 1 0 0,0 0-1 0 0,-1 1 0 0 0,1-1 1 0 0,-1 0-1 0 0,1-1 1 0 0,0 1-1 0 0,-1-1 0 0 0,3 0 3 0 0,-1 1 40 0 0,0-1 0 0 0,0 0-1 0 0,0 0 1 0 0,-1 0 0 0 0,1-1 0 0 0,0 0-1 0 0,-1 0 1 0 0,1 0 0 0 0,-1 0-1 0 0,1-1 1 0 0,-1 1 0 0 0,0-1 0 0 0,0 0-1 0 0,1-1-39 0 0,1-2 99 0 0,1 0-1 0 0,-1 0 1 0 0,0 0 0 0 0,-1-1-1 0 0,1 1 1 0 0,-1-1-1 0 0,-1-1 1 0 0,1 1 0 0 0,2-8-99 0 0,4-11 279 0 0,0-1 0 0 0,0-8-279 0 0,-8 26 62 0 0,-1-2 39 0 0,0 0 0 0 0,-1 1 0 0 0,0-2-1 0 0,-1 1 1 0 0,0 0 0 0 0,-1 0 0 0 0,0 0 0 0 0,-1 1-1 0 0,0-1 1 0 0,-2-6-101 0 0,-2-1 142 0 0,0 1 0 0 0,-1 0-1 0 0,0 1 1 0 0,-2-1 0 0 0,0 2-1 0 0,-7-10-141 0 0,-23-42 417 0 0,12 3-1858 0 0,26 62-8151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6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55 429 7136 0 0,'12'23'-26'0'0,"0"3"156"0"0,-7-7 478 0 0,-3-14-408 0 0,-1 0 0 0 0,0 0 0 0 0,1 0 0 0 0,-2 0 0 0 0,1 0 0 0 0,-1 0 0 0 0,1 0 0 0 0,-1 0 0 0 0,-1 0 0 0 0,0 4-200 0 0,1-3 127 0 0,-1-1 1 0 0,1 1 0 0 0,0 0 0 0 0,0 0-1 0 0,0 0 1 0 0,2 4-128 0 0,0 19 162 0 0,-2-29-152 0 0,0 0 1 0 0,0 1-1 0 0,0-1 1 0 0,0 0-1 0 0,0 0 1 0 0,0 0-1 0 0,1 1 1 0 0,-1-1-1 0 0,0 0 1 0 0,0 0-1 0 0,0 0 1 0 0,0 1-1 0 0,0-1 1 0 0,0 0-1 0 0,-1 0 1 0 0,1 1-1 0 0,0-1 1 0 0,0 0-1 0 0,0 0 1 0 0,0 0-1 0 0,0 1 1 0 0,0-1-1 0 0,0 0 1 0 0,0 0-1 0 0,0 0 1 0 0,0 0-1 0 0,-1 1 1 0 0,1-1-1 0 0,0 0 1 0 0,0 0-1 0 0,0 0 1 0 0,0 0-1 0 0,-1 0 1 0 0,1 1-1 0 0,0-1 1 0 0,0 0-1 0 0,0 0 1 0 0,-1 0-1 0 0,1 0 1 0 0,0 0-1 0 0,0 0 1 0 0,0 0-1 0 0,-1 0 1 0 0,1 0-1 0 0,0 0 1 0 0,0 0-1 0 0,0 0 1 0 0,-1 0-1 0 0,1 0 1 0 0,0 0-1 0 0,0 0 1 0 0,0 0-1 0 0,-1 0 1 0 0,1 0-1 0 0,0 0 1 0 0,0 0-1 0 0,0 0 1 0 0,-1 0-11 0 0,1-1 38 0 0,-1 1 1 0 0,1-1 0 0 0,-1 1 0 0 0,1-1-1 0 0,-1 1 1 0 0,1-1 0 0 0,-1 1 0 0 0,1-1-1 0 0,0 0 1 0 0,-1 1 0 0 0,1-1 0 0 0,0 0-1 0 0,-1 1 1 0 0,1-1 0 0 0,0 0 0 0 0,0 1-1 0 0,0-1 1 0 0,0 0 0 0 0,0 1 0 0 0,0-1-1 0 0,0 0-38 0 0,-1-11 137 0 0,0 1 1 0 0,-1-1-1 0 0,0 1 0 0 0,-1-1 0 0 0,0 1-137 0 0,-4-16 164 0 0,-14-56 205 0 0,10 47-163 0 0,3-1-1 0 0,0 1 1 0 0,3-1 0 0 0,0-8-206 0 0,4 18 165 0 0,0 18-106 0 0,0 1-1 0 0,1-1 0 0 0,0 0 0 0 0,1 1 0 0 0,-1-1 0 0 0,2 1 0 0 0,-1-1 0 0 0,1 1 0 0 0,1-1 0 0 0,-1 1-58 0 0,2 0 38 0 0,-1-1 9 0 0,0 0-1 0 0,1 1 1 0 0,0 0-1 0 0,1 0 1 0 0,-1 0 0 0 0,2 0-1 0 0,-1 1 1 0 0,1 0 0 0 0,1-1-47 0 0,6-7 19 0 0,-11 13-17 0 0,-1 0-1 0 0,1 0 1 0 0,-1 0 0 0 0,1 0 0 0 0,0 0 0 0 0,0 1-1 0 0,-1-1 1 0 0,2 1 0 0 0,-1-1 0 0 0,0 1 0 0 0,0 0-1 0 0,0-1 1 0 0,0 1 0 0 0,1 0 0 0 0,-1 1-1 0 0,1-1 1 0 0,-1 0 0 0 0,1 1 0 0 0,-1-1 0 0 0,1 1-1 0 0,-1 0 1 0 0,1 0-2 0 0,13 0 3 0 0,0-1 2 0 0,0 1 0 0 0,-1 1 0 0 0,1 0 0 0 0,0 1 1 0 0,-1 1-1 0 0,15 5-5 0 0,-10-3 2 0 0,-1 2 1 0 0,1 0 0 0 0,-1 1-1 0 0,0 1 1 0 0,-1 1 0 0 0,0 1-1 0 0,-1 0 1 0 0,0 1 0 0 0,9 9-3 0 0,-10-6-5 0 0,1 1 101 0 0,0 0 1 0 0,13 18-97 0 0,-26-30 25 0 0,-1 1 0 0 0,0 0 1 0 0,0 0-1 0 0,0 0 1 0 0,0 0-1 0 0,-1 1 1 0 0,0-1-1 0 0,0 1 0 0 0,0-1 1 0 0,0 1-1 0 0,-1 0 1 0 0,0-1-1 0 0,-1 1 0 0 0,1 0-25 0 0,-2 3 21 0 0,0 0 0 0 0,0 0 0 0 0,-1 0-1 0 0,0 0 1 0 0,-1-1 0 0 0,1 1-1 0 0,-2-1 1 0 0,1 1 0 0 0,-1-1 0 0 0,-1 0-1 0 0,1-1 1 0 0,-1 1 0 0 0,-1-1-1 0 0,1 0 1 0 0,-1 0 0 0 0,0-1 0 0 0,-1 1-1 0 0,0-1 1 0 0,-3 2-21 0 0,-4 3 52 0 0,-1-1 0 0 0,-1 0 0 0 0,1-1 0 0 0,-2 0 0 0 0,1-1 0 0 0,-1-1 0 0 0,0-1 0 0 0,-1 0 0 0 0,-1-1-52 0 0,-28 7 71 0 0,29-6-27 0 0,-1-1 0 0 0,-1-1 0 0 0,1 0 1 0 0,-1-2-1 0 0,-8 0-44 0 0,21-2-184 0 0,1 0 0 0 0,-1 0 1 0 0,0-1-1 0 0,1 1 0 0 0,-1-2 0 0 0,1 1 1 0 0,-1-1-1 0 0,1 0 0 0 0,0 0 0 0 0,0-1 1 0 0,-3-1 183 0 0,7 3-10884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7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353 1 7528 0 0,'-17'13'4838'0'0,"9"-13"-4764"0"0,-1 1 0 0 0,0 0-1 0 0,0 1 1 0 0,1 0 0 0 0,-1 0 0 0 0,1 1-1 0 0,0 0 1 0 0,-1 1 0 0 0,2-1 0 0 0,-6 4-74 0 0,-24 8 8 0 0,31-13-4 0 0,0 0-1 0 0,0 0 1 0 0,0 0-1 0 0,0 1 1 0 0,0 0-1 0 0,1 0 1 0 0,-1 1-1 0 0,1-1 0 0 0,0 1 1 0 0,0 0-1 0 0,-3 4-3 0 0,-11 14 19 0 0,13-15 0 0 0,-1 0 0 0 0,1 0 0 0 0,0 1 0 0 0,1 0 0 0 0,0 1 0 0 0,0-1 0 0 0,1 1 0 0 0,-3 7-19 0 0,-17 38 79 0 0,19-45-64 0 0,0 1-1 0 0,0-1 1 0 0,1 1 0 0 0,1 0 0 0 0,0 0 0 0 0,0 0-1 0 0,1 0 1 0 0,0 0 0 0 0,0 11-15 0 0,1 17 47 0 0,-1-31-32 0 0,2 1 1 0 0,-1-1 0 0 0,1 0 0 0 0,0 1 0 0 0,1-1-1 0 0,0 1 1 0 0,0-1 0 0 0,0 0 0 0 0,1 1-1 0 0,0-1 1 0 0,1 0 0 0 0,1 4-16 0 0,7 9 83 0 0,-7-12-55 0 0,0 0-1 0 0,1 0 0 0 0,0 0 0 0 0,1-1 1 0 0,0 1-28 0 0,-3-5 4 0 0,0 0 0 0 0,0 0-1 0 0,1-1 1 0 0,-1 1 0 0 0,1-1 0 0 0,-1 0 0 0 0,1 0 0 0 0,0 0 0 0 0,0-1 0 0 0,-1 1 0 0 0,1-1 0 0 0,0 0 0 0 0,2 0-4 0 0,23 6 36 0 0,0-2 0 0 0,1-1 0 0 0,-1-1 0 0 0,2-2-36 0 0,-25-1 7 0 0,12 1 27 0 0,1-2 0 0 0,0 0 0 0 0,10-3-34 0 0,-23 3 5 0 0,-1-1-1 0 0,1 1 1 0 0,-1-1-1 0 0,0 0 1 0 0,0 0-1 0 0,0-1 1 0 0,0 0-1 0 0,0 1 1 0 0,0-2-1 0 0,-1 1 1 0 0,1 0-1 0 0,-1-1 1 0 0,3-3-5 0 0,21-29-1776 0 0,-26 34-7216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7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6 130 8640 0 0,'-6'0'772'0'0,"12"0"181"0"0,-6 0-646 0 0,6-1 246 0 0,31-7-140 0 0,19-5-114 0 0,139-58-147 0 0,-165 63-161 0 0,1 1-1 0 0,0 1 1 0 0,13 0 9 0 0,15-2-1625 0 0,-53 7-5835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5:59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7024 0 0,'1'1'45'0'0,"1"-1"0"0"0,-1 1 0 0 0,0 0 0 0 0,0-1 0 0 0,1 1 1 0 0,-1-1-1 0 0,0 1 0 0 0,1-1 0 0 0,-1 0 0 0 0,0 1 0 0 0,1-1 0 0 0,-1 0 1 0 0,1 0-1 0 0,-1 0 0 0 0,0 0 0 0 0,1 0 0 0 0,-1 0 0 0 0,1-1 0 0 0,-1 1 0 0 0,0 0 1 0 0,1-1-1 0 0,0 0-45 0 0,3 0 112 0 0,-1 0 153 0 0,0 1 1 0 0,0-1-1 0 0,1 1 0 0 0,-1 0 0 0 0,0 0 1 0 0,1 1-1 0 0,1 0-265 0 0,-2-1 101 0 0,0 1 0 0 0,0-1 0 0 0,0 0 0 0 0,0 0 0 0 0,-1 0 0 0 0,1-1 1 0 0,0 1-1 0 0,0-1 0 0 0,0 0-101 0 0,10-2 59 0 0,-1 1 1 0 0,1 0-1 0 0,0 1 1 0 0,0 0 0 0 0,0 1-1 0 0,8 2-59 0 0,11-1 28 0 0,0-1 1 0 0,-17 1 1 0 0,1-1 1 0 0,-1 0-1 0 0,0-1 1 0 0,1-1-1 0 0,11-4-30 0 0,-22 5 33 0 0,0 0 0 0 0,-1 0 0 0 0,1 1-1 0 0,0 0 1 0 0,0 0 0 0 0,1 0-33 0 0,-2 0-258 0 0,0 0 1 0 0,0 0-1 0 0,-1 0 0 0 0,1 0 1 0 0,0-1-1 0 0,4-1 258 0 0,-7 1-7225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7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1 589 6328 0 0,'10'8'312'0'0,"-6"-9"448"0"0,-4-17 1061 0 0,-1 0-1225 0 0,1-265 1489 0 0,1 275-1989 0 0,-1-1 0 0 0,1 0 0 0 0,1 1 0 0 0,0-1 0 0 0,0 1 0 0 0,1 0-1 0 0,0-1-95 0 0,-2 5 70 0 0,1 0 0 0 0,0 0-1 0 0,0 0 1 0 0,0 0-1 0 0,0 0 1 0 0,0 1-1 0 0,1-1 1 0 0,0 1 0 0 0,-1 0-1 0 0,1 0 1 0 0,0 0-1 0 0,1 0 1 0 0,-1 0-1 0 0,1 1 1 0 0,0-1-70 0 0,-3 2 54 0 0,1 0 0 0 0,-1 1 0 0 0,0-1 0 0 0,1 1 1 0 0,-1-1-1 0 0,0 1 0 0 0,1 0 0 0 0,-1-1 0 0 0,1 1 0 0 0,-1 0 0 0 0,1 0 1 0 0,-1 0-1 0 0,0 0 0 0 0,1 0 0 0 0,-1 0 0 0 0,1 1 0 0 0,-1-1 0 0 0,1 0 1 0 0,-1 1-1 0 0,0-1 0 0 0,1 1-54 0 0,1 1 92 0 0,1 0 1 0 0,-1 1-1 0 0,0-1 0 0 0,0 1 1 0 0,0-1-1 0 0,2 4-92 0 0,16 13 226 0 0,-11-11-132 0 0,0 1-1 0 0,-1-1 1 0 0,0 2-1 0 0,6 6-93 0 0,5 7 78 0 0,37 40 147 0 0,-28-30 258 0 0,31 28-483 0 0,-51-52 22 0 0,1-2 0 0 0,-1 1 0 0 0,1-1-1 0 0,1-1 1 0 0,-1 0 0 0 0,1 0 0 0 0,0-1 0 0 0,6 2-22 0 0,6 2 40 0 0,-17-5-85 0 0,1-1-1 0 0,0-1 1 0 0,0 0-1 0 0,0 0 0 0 0,1 0 46 0 0,-6-2-30 0 0,1 1 0 0 0,-1-1 0 0 0,0 0-1 0 0,1 0 1 0 0,-1 0 0 0 0,0-1 0 0 0,1 1-1 0 0,-1 0 1 0 0,0-1 0 0 0,1 0 0 0 0,-1 1-1 0 0,0-1 1 0 0,0 0 0 0 0,0 0 0 0 0,0 0-1 0 0,0-1 1 0 0,0 1 0 0 0,0 0 30 0 0,0-1-6 0 0,-1 0 0 0 0,1 0 0 0 0,-1 1 0 0 0,0-1 0 0 0,0 0 0 0 0,0 0 0 0 0,0 0-1 0 0,0 0 1 0 0,0 0 0 0 0,-1-1 0 0 0,1 1 0 0 0,-1 0 0 0 0,1 0 0 0 0,-1 0 0 0 0,0 0 0 0 0,0-2 6 0 0,0-41 41 0 0,0 32-26 0 0,-3-50 76 0 0,1 41 34 0 0,1 1 1 0 0,1 0-1 0 0,1 0 1 0 0,1-4-126 0 0,1-13 228 0 0,2-14 129 0 0,-4 48-307 0 0,0 0-1 0 0,0 0 1 0 0,0 0 0 0 0,1 0 0 0 0,0 1 0 0 0,0-1-1 0 0,0 1 1 0 0,0-1 0 0 0,0 1 0 0 0,1 0 0 0 0,-1 0-1 0 0,2-1-49 0 0,12-13 194 0 0,-12 12-166 0 0,0 0 0 0 0,0 1 0 0 0,1 0 0 0 0,-1 0 0 0 0,1 0 0 0 0,0 0 0 0 0,0 1 0 0 0,1 0 0 0 0,0-1-28 0 0,25-13 248 0 0,4-2-2592 0 0,-32 18-9245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8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10952 0 0,'0'1'35'0'0,"0"0"1"0"0,0 0-1 0 0,0 0 1 0 0,0 0-1 0 0,0 0 1 0 0,0 0-1 0 0,1 0 1 0 0,-1 0-1 0 0,0 0 1 0 0,1 0-1 0 0,-1-1 1 0 0,1 1-1 0 0,-1 0 0 0 0,1 0 1 0 0,-1 0-1 0 0,1 0 1 0 0,0-1-1 0 0,-1 1 1 0 0,1 0-1 0 0,0-1 1 0 0,0 1-1 0 0,0 0 1 0 0,-1-1-1 0 0,1 1 1 0 0,0-1-1 0 0,1 1-35 0 0,-1 0 52 0 0,0-1-1 0 0,0 1 1 0 0,0 0-1 0 0,0-1 1 0 0,0 1-1 0 0,0 0 1 0 0,0 0-1 0 0,0 0 1 0 0,0 0-1 0 0,0 0 1 0 0,-1 0-1 0 0,1 0 1 0 0,0 0-1 0 0,-1 0 1 0 0,1 0-1 0 0,-1 1 1 0 0,1-1-1 0 0,-1 0 1 0 0,1 0-1 0 0,-1 0 1 0 0,0 2-52 0 0,11 56 1244 0 0,10 36-1252 0 0,-18-81 3 0 0,0 0 1 0 0,-2 0-1 0 0,1 4 5 0 0,-2-10-2 0 0,1 0 0 0 0,0 0 0 0 0,0 1 0 0 0,1-1 0 0 0,0 0 0 0 0,0 0 0 0 0,1 0 0 0 0,0-1 0 0 0,2 5 2 0 0,-3-9 10 0 0,-1 0 1 0 0,1 0 0 0 0,-1 0-1 0 0,0 0 1 0 0,0 0 0 0 0,0 0 0 0 0,-1 1-1 0 0,1-1 1 0 0,-1 0 0 0 0,0 0-1 0 0,0 2-10 0 0,2 11 59 0 0,4-3 101 0 0,-5-12-146 0 0,0 0-1 0 0,-1-1 1 0 0,1 1-1 0 0,-1 0 1 0 0,1 0-1 0 0,-1 0 1 0 0,1 0 0 0 0,-1 0-1 0 0,1 0 1 0 0,-1 0-1 0 0,0 0 1 0 0,0 0-1 0 0,1 0 1 0 0,-1 0-1 0 0,0 0 1 0 0,0 1-14 0 0,0 18-1595 0 0,0-20-7787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8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0 145 9440 0 0,'15'0'159'0'0,"0"-1"1"0"0,-1-1-1 0 0,1-1 1 0 0,-1 0-1 0 0,0 0 1 0 0,0-2-160 0 0,27-9 1786 0 0,13-9-1786 0 0,-14 6 986 0 0,15-3-986 0 0,-31 13 43 0 0,1 0 0 0 0,-1 2 0 0 0,1 1 0 0 0,0 1 0 0 0,25 0-43 0 0,77 2 38 0 0,-122 1-197 0 0,1 0 0 0 0,-1-1 0 0 0,0 1 1 0 0,1-1-1 0 0,-1 0 0 0 0,0-1 0 0 0,0 1 0 0 0,0-1 0 0 0,0 0 0 0 0,0-1 159 0 0,18-8-8449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8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6520 0 0,'6'6'363'0'0,"-1"-1"0"0"0,0 1 0 0 0,0 0 0 0 0,-1 0 0 0 0,0 0-1 0 0,0 0 1 0 0,0 1 0 0 0,-1 0 0 0 0,0 0 0 0 0,0 0 0 0 0,-1 0 0 0 0,0 0 0 0 0,0 0 0 0 0,0 4-363 0 0,3 7 267 0 0,3 16-196 0 0,-1 0-1 0 0,-2 0 1 0 0,1 35-71 0 0,-5-30-64 0 0,-1 31-24 0 0,0-63 80 0 0,0 1 0 0 0,1 0 0 0 0,0-1 0 0 0,0 1 0 0 0,0 0 0 0 0,1-1 0 0 0,2 4 8 0 0,4 20 1 0 0,-4-11 18 0 0,-1-12 12 0 0,-1 0 0 0 0,-1 1 1 0 0,0-1-1 0 0,0 1 0 0 0,-1 0-31 0 0,0 34-1235 0 0,0-42-6490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9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0 574 6520 0 0,'0'0'522'0'0,"4"-8"540"0"0,-2 4-910 0 0,0 0 1 0 0,0 0 0 0 0,0 0-1 0 0,-1-1 1 0 0,1 1-1 0 0,-1-1 1 0 0,0 1 0 0 0,-1-1-1 0 0,1 1 1 0 0,-1-1-1 0 0,1 1 1 0 0,-1-1 0 0 0,-1-2-153 0 0,2-37 628 0 0,2 0 0 0 0,3-14-628 0 0,8-65 1066 0 0,12-34 252 0 0,-25 151-1235 0 0,1 1 1 0 0,0-1 0 0 0,0 0-1 0 0,1 1 1 0 0,-1 0 0 0 0,1 0-1 0 0,2-3-83 0 0,6-12 549 0 0,-10 19-518 0 0,-1 0 1 0 0,1 1-1 0 0,0-1 0 0 0,-1 0 1 0 0,1 1-1 0 0,0-1 0 0 0,0 0 0 0 0,-1 1 1 0 0,1-1-1 0 0,0 1 0 0 0,0-1 0 0 0,0 1 1 0 0,0 0-1 0 0,0-1 0 0 0,-1 1 0 0 0,1 0 1 0 0,0 0-1 0 0,0-1 0 0 0,0 1 1 0 0,0 0-1 0 0,1 0-31 0 0,25 0 807 0 0,-15 1-340 0 0,-9 0-438 0 0,0 0 0 0 0,0 1 0 0 0,0-1 0 0 0,0 1 0 0 0,0 0 0 0 0,-1 0 0 0 0,1 0 0 0 0,-1 0 0 0 0,1 0 0 0 0,-1 0 0 0 0,0 1 0 0 0,1-1 0 0 0,-1 1 0 0 0,0 1-29 0 0,3 1 32 0 0,24 31 123 0 0,-1 1-1 0 0,0 3-154 0 0,2 4 146 0 0,12 10-146 0 0,103 103 0 0 0,-122-135-11 0 0,23 20 11 0 0,8 6-100 0 0,-52-45 83 0 0,1-1 0 0 0,0 1 0 0 0,-1-1 0 0 0,1 0 0 0 0,0 0 0 0 0,1-1 0 0 0,-1 1 0 0 0,0 0 0 0 0,0-1 0 0 0,1 0 0 0 0,-1 0 0 0 0,1 0 0 0 0,-1 0 0 0 0,1 0-1 0 0,2-1 18 0 0,-6-29 199 0 0,-5-98 779 0 0,-9-36-978 0 0,5 73 225 0 0,9 84-203 0 0,0 0 0 0 0,1 0 0 0 0,-1 0 0 0 0,1 0 0 0 0,0 0 0 0 0,2-3-22 0 0,-2 6 18 0 0,-1 0 0 0 0,1 1-1 0 0,0-1 1 0 0,0 0 0 0 0,0 1 0 0 0,1-1 0 0 0,-1 0-1 0 0,1 1 1 0 0,-1 0 0 0 0,1-1 0 0 0,0 1-1 0 0,0 0 1 0 0,0 0 0 0 0,1-1-18 0 0,5-3 210 0 0,-7 5-201 0 0,0 0 1 0 0,0 1-1 0 0,-1-1 0 0 0,1 0 0 0 0,0 1 0 0 0,0-1 1 0 0,0 1-1 0 0,0-1 0 0 0,0 1 0 0 0,0 0 1 0 0,0-1-1 0 0,0 1 0 0 0,0 0 0 0 0,0 0 0 0 0,0-1 1 0 0,0 1-1 0 0,0 0 0 0 0,0 0-9 0 0,43-12-2371 0 0,-40 11-9856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09:59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5520 0 0,'1'0'155'0'0,"1"0"1"0"0,0 0-1 0 0,-1 0 1 0 0,1 1-1 0 0,-1-1 0 0 0,1 1 1 0 0,-1-1-1 0 0,1 1 1 0 0,-1-1-1 0 0,0 1 1 0 0,1 0-1 0 0,-1 0 1 0 0,0 0-1 0 0,1 0 0 0 0,-1 0 1 0 0,0 0-1 0 0,1 0-155 0 0,4 5 486 0 0,-6-5-402 0 0,1 1 0 0 0,-1-1 0 0 0,1 1 1 0 0,-1 0-1 0 0,0-1 0 0 0,0 1 0 0 0,0 0 1 0 0,0 0-1 0 0,0-1 0 0 0,0 1 0 0 0,0 0 1 0 0,0-1-1 0 0,-1 1 0 0 0,1 0-84 0 0,0 0 50 0 0,-8 58 65 0 0,3 0 1 0 0,2 57-116 0 0,2-44 433 0 0,1 16 435 0 0,0-87-804 0 0,1 1 0 0 0,0 0 0 0 0,0 0 0 0 0,0-1 0 0 0,0 1-1 0 0,0 0 1 0 0,0-1 0 0 0,1 1 0 0 0,0 1-64 0 0,7 13 381 0 0,-7-13-340 0 0,0 1 61 0 0,-1-1 0 0 0,1 0 0 0 0,-1 1 0 0 0,0-1 0 0 0,0 1 0 0 0,-1 0 0 0 0,1 3-102 0 0,-1-8 69 0 0,0 0-40 0 0,0 0-2 0 0,0 0-7 0 0,0 0 5 0 0,0 0 11 0 0,0 0-1678 0 0,0 0-6706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0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1 207 5824 0 0,'9'-1'396'0'0,"0"-1"0"0"0,0 0 0 0 0,0 0 0 0 0,0-1 0 0 0,-1 0 0 0 0,1 0 0 0 0,-1-1 0 0 0,0 0 0 0 0,0-1 0 0 0,1 0-396 0 0,35-17 553 0 0,91-41-455 0 0,-72 32-159 0 0,27-7 61 0 0,-74 33-62 0 0,0 1 0 0 0,0 1 0 0 0,0 0-1 0 0,0 1 1 0 0,0 1 0 0 0,1 1-1 0 0,-1 0 1 0 0,0 1 0 0 0,1 0 0 0 0,6 3 62 0 0,-16-2 1 0 0,0 0 1 0 0,0 1 0 0 0,0 0-1 0 0,-1 0 1 0 0,1 0 0 0 0,-1 1-1 0 0,1 0 1 0 0,-1 0-1 0 0,-1 1 1 0 0,1 0 0 0 0,0 0-1 0 0,-1 0 1 0 0,2 3-2 0 0,-4-5 23 0 0,-1 1 0 0 0,1-1 0 0 0,-1 1 0 0 0,0 0 0 0 0,0-1 0 0 0,0 1 0 0 0,0 0 0 0 0,-1 0 0 0 0,1 0 0 0 0,-1 0 0 0 0,0 1 0 0 0,-1-1 0 0 0,1 0 0 0 0,-1 0 0 0 0,1 0 0 0 0,-1 5-23 0 0,1-2 45 0 0,0 1 0 0 0,0-1 0 0 0,1 0 0 0 0,1 0 0 0 0,0 3-45 0 0,4 11 50 0 0,5 29-52 0 0,-3-12-3 0 0,2 0 0 0 0,1 0-1 0 0,8 14 6 0 0,-12-32-26 0 0,-1 1 0 0 0,0-1-1 0 0,-2 4 27 0 0,13 35-62 0 0,10 10 243 0 0,-27-44-451 0 0,-1-25-6994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0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5720 0 0,'0'8'206'0'0,"1"0"1"0"0,0 0 0 0 0,1 0-1 0 0,-1 0 1 0 0,2-1-1 0 0,-1 1 1 0 0,4 6-207 0 0,-3-5 101 0 0,0 0 1 0 0,0 0-1 0 0,0 1 1 0 0,-1-1-1 0 0,0 7-101 0 0,11 103 231 0 0,-8-71-224 0 0,-1-26 3 0 0,-2 1 0 0 0,-1-1 0 0 0,-2 16-10 0 0,1-28 93 0 0,1 1-1 0 0,-1 0 1 0 0,2-1 0 0 0,-1 1-1 0 0,2 0-92 0 0,3 40 390 0 0,-7-2 89 0 0,0-25-54 0 0,1 0-1 0 0,2 21-424 0 0,-2-45-7234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0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0 225 6632 0 0,'2'0'80'0'0,"1"1"1"0"0,-1-1-1 0 0,0 0 1 0 0,1 1-1 0 0,-1-1 1 0 0,0 1-1 0 0,0 0 1 0 0,1-1-1 0 0,-1 1 1 0 0,0 0-1 0 0,1 1-80 0 0,-1-1 86 0 0,0 0 0 0 0,0 0 0 0 0,0 0 0 0 0,0 0 0 0 0,0-1 0 0 0,0 1 0 0 0,0 0 0 0 0,0-1 0 0 0,1 0 0 0 0,-1 0 0 0 0,0 1 0 0 0,0-1 0 0 0,1-1 0 0 0,-1 1 0 0 0,0 0 0 0 0,0 0 0 0 0,0-1 0 0 0,1 0-86 0 0,351-74 376 0 0,-328 68-374 0 0,-1 0-1 0 0,0-1 1 0 0,0-2-1 0 0,2-2-1 0 0,3-1 1 0 0,60-20-1177 0 0,-59 20-4736 0 0</inkml:trace>
  <inkml:trace contextRef="#ctx0" brushRef="#br0" timeOffset="1">918 0 6016 0 0,'0'1'53'0'0,"0"0"0"0"0,1 0 0 0 0,-1 0-1 0 0,0 0 1 0 0,0 0 0 0 0,1 0 0 0 0,-1 0 0 0 0,1 0 0 0 0,-1 0 0 0 0,1 0 0 0 0,-1 0 0 0 0,1 0 0 0 0,-1 0 0 0 0,1 0 0 0 0,0-1-1 0 0,0 1 1 0 0,0 0-53 0 0,0 0 64 0 0,0 0 0 0 0,-1 0 0 0 0,1-1 0 0 0,0 1 0 0 0,-1 0 0 0 0,1 0-1 0 0,0 0 1 0 0,-1 0 0 0 0,1 0 0 0 0,-1 0 0 0 0,1 0 0 0 0,-1 0 0 0 0,0 0-1 0 0,0 0 1 0 0,1 0 0 0 0,-1 0 0 0 0,0 2-64 0 0,1 26 923 0 0,2 0 1 0 0,2 13-924 0 0,4 21 201 0 0,2-4 13 0 0,-7-40-47 0 0,0-1 1 0 0,-2 1-1 0 0,1 15-167 0 0,-2-28 76 0 0,0 0 1 0 0,0 0-1 0 0,0 0 0 0 0,1 1 1 0 0,0-1-1 0 0,2 5-76 0 0,5 18 249 0 0,-3-7 274 0 0,0-1 1 0 0,10 20-524 0 0,-12-31 81 0 0,-1 0 187 0 0,-2-7 232 0 0,8-2-2029 0 0,-8-1 1384 0 0,0 0-8213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1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274 156 6328 0 0,'1'0'50'0'0,"0"0"-1"0"0,0 0 1 0 0,0 0 0 0 0,0-1 0 0 0,0 1-1 0 0,0 0 1 0 0,0 0 0 0 0,0-1 0 0 0,0 1-1 0 0,0 0 1 0 0,0-1 0 0 0,0 1 0 0 0,0-1 0 0 0,0 0-1 0 0,-1 1 1 0 0,1-1 0 0 0,0 1 0 0 0,0-1-1 0 0,-1 0 1 0 0,1 0 0 0 0,0 0 0 0 0,-1 1-1 0 0,1-1 1 0 0,-1 0 0 0 0,1 0 0 0 0,-1 0 0 0 0,1 0-1 0 0,-1 0 1 0 0,1 0-50 0 0,-1-2 126 0 0,1 1-1 0 0,-1 0 1 0 0,0 0 0 0 0,1 0-1 0 0,-1 0 1 0 0,0 0 0 0 0,0 0-1 0 0,0-1 1 0 0,-1 1 0 0 0,1 0-1 0 0,0 0 1 0 0,-1 0 0 0 0,0 0-1 0 0,1-1-125 0 0,-4-8 391 0 0,3 8-259 0 0,0 1 1 0 0,1-1-1 0 0,-1 1 1 0 0,0-1-1 0 0,0 1 1 0 0,-1 0-1 0 0,1 0 1 0 0,0-1-1 0 0,-1 1 1 0 0,0 0-1 0 0,0-1-132 0 0,-28-40 1127 0 0,25 39-1087 0 0,-1 1 0 0 0,0 0 0 0 0,0 1-1 0 0,0-1 1 0 0,0 1 0 0 0,0 1 0 0 0,-1-1 0 0 0,1 1 0 0 0,-5 0-40 0 0,6 1 32 0 0,1 0 0 0 0,-1 0 0 0 0,1 0 0 0 0,-1 1 0 0 0,1 0-1 0 0,-1 0 1 0 0,1 0 0 0 0,0 1 0 0 0,0-1 0 0 0,-4 3-32 0 0,-21 6 271 0 0,24-8-240 0 0,-1 0-1 0 0,1 0 0 0 0,-1 1 0 0 0,1 0 1 0 0,0 0-1 0 0,0 0 0 0 0,0 1 1 0 0,1 0-1 0 0,-1 0 0 0 0,1 0 1 0 0,0 0-1 0 0,0 1 0 0 0,0 0 0 0 0,1-1 1 0 0,-1 1-1 0 0,1 0 0 0 0,0 1 1 0 0,0 2-31 0 0,-4 9 68 0 0,5-13-47 0 0,0 1-1 0 0,1-1 1 0 0,-1 0 0 0 0,1 1 0 0 0,0 0 0 0 0,0-1-1 0 0,1 1 1 0 0,-1 3-21 0 0,1-5 4 0 0,0 11 16 0 0,0 0-1 0 0,1-1 1 0 0,1 1 0 0 0,1 6-20 0 0,-1-13 10 0 0,0-1 0 0 0,0 1 0 0 0,1-1-1 0 0,0 0 1 0 0,0 0 0 0 0,1 0 0 0 0,0 0 0 0 0,0-1 0 0 0,0 1 0 0 0,4 3-10 0 0,17 15 11 0 0,0-2 0 0 0,1-1 0 0 0,19 12-11 0 0,-25-19 7 0 0,5 5 2 0 0,-14-10-1 0 0,1 0 0 0 0,1 0 0 0 0,-1-2 0 0 0,13 7-8 0 0,-16-11 3 0 0,-2 0 6 0 0,0 0-1 0 0,-1 0 1 0 0,1 0-1 0 0,-1 1 1 0 0,1 0-1 0 0,-1 0 1 0 0,4 5-9 0 0,7 5 17 0 0,-13-10-5 0 0,1 0 0 0 0,-1 0 1 0 0,1 0-1 0 0,-1 0 0 0 0,0 1 0 0 0,-1-1 0 0 0,1 1 0 0 0,-1 0 0 0 0,0 0 0 0 0,0 1 0 0 0,1 3-12 0 0,3 3 39 0 0,-6-11-36 0 0,-1-1 0 0 0,0 0 0 0 0,0 1 0 0 0,1-1 0 0 0,-1 1 0 0 0,0-1 0 0 0,1 1 0 0 0,-1-1 0 0 0,0 1-1 0 0,0-1 1 0 0,0 0 0 0 0,0 1 0 0 0,1-1 0 0 0,-1 1 0 0 0,0 0 0 0 0,0-1 0 0 0,0 1 0 0 0,0-1 0 0 0,0 1 0 0 0,0-1 0 0 0,0 1 0 0 0,-1-1 0 0 0,1 1 0 0 0,0-1 0 0 0,0 1 0 0 0,0-1 0 0 0,0 1 0 0 0,-1-1 0 0 0,1 1-1 0 0,0-1 1 0 0,0 0 0 0 0,-1 1 0 0 0,1-1 0 0 0,0 1 0 0 0,-1-1 0 0 0,1 0 0 0 0,0 1 0 0 0,-1-1 0 0 0,1 0 0 0 0,-1 1 0 0 0,1-1 0 0 0,-1 0-3 0 0,-4 7 67 0 0,0 0 0 0 0,-1-1 0 0 0,0 0 0 0 0,0 0 0 0 0,0-1 0 0 0,-1 0 0 0 0,0 0 0 0 0,0 0 0 0 0,0-1 0 0 0,0 0 0 0 0,-1 0 0 0 0,0-1 0 0 0,-1 0-67 0 0,-22 8 109 0 0,-1-2 1 0 0,-1-1 0 0 0,-29 3-110 0 0,47-9 1 0 0,7 0 1 0 0,0-1 0 0 0,0 0 0 0 0,0-1 0 0 0,-1 1 0 0 0,1-1 0 0 0,0-1 0 0 0,-1 0 0 0 0,1 0 0 0 0,0-1 0 0 0,0 0 0 0 0,-3-1-2 0 0,5 2-2014 0 0,4 1-8052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0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5016 0 0,'0'0'520'0'0,"0"0"0"0"0,0 0 0 0 0,0 0-36 0 0,4 6-142 0 0,-1-1-246 0 0,-1 0-1 0 0,0 1 1 0 0,0-1-1 0 0,0 1 1 0 0,0-1 0 0 0,-1 1-1 0 0,0 0 1 0 0,0-1-1 0 0,0 1 1 0 0,-1 0-1 0 0,0 1-95 0 0,2 31 75 0 0,1 0 0 0 0,6 20-75 0 0,-4-21 23 0 0,0 0 0 0 0,-2 20-23 0 0,5 96 840 0 0,-7-144-575 0 0,-1-7-208 0 0,0 0 0 0 0,1 0 0 0 0,-1-1 1 0 0,0 1-1 0 0,0 0 0 0 0,0 0 1 0 0,0 0-1 0 0,0 0 0 0 0,-1 0 1 0 0,1 0-1 0 0,0 0 0 0 0,-1 0 0 0 0,0-1 1 0 0,1 1-1 0 0,-1 0 0 0 0,0 0 1 0 0,0-1-1 0 0,0 2-57 0 0,0-3 37 0 0,1 0-2 0 0,0 0-1366 0 0,0 0-5475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1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51 4912 0 0,'-4'-4'349'0'0,"1"0"1"0"0,-2 0 0 0 0,1 1-1 0 0,0-1 1 0 0,-1 1 0 0 0,1 1-1 0 0,-1-1 1 0 0,0 0-1 0 0,0 1 1 0 0,0 0 0 0 0,0 0-1 0 0,0 1 1 0 0,0-1 0 0 0,-4 1-350 0 0,4-1 381 0 0,-7 0-125 0 0,1 0 1 0 0,0 0 0 0 0,-1 1 0 0 0,1 0-1 0 0,-1 1 1 0 0,-1 0-257 0 0,-4 1 221 0 0,-2-2-160 0 0,10 1-27 0 0,-1 0 1 0 0,1 0 0 0 0,0 1 0 0 0,-8 1-35 0 0,14-1 7 0 0,0 0 0 0 0,0-1 0 0 0,0 2 0 0 0,0-1-1 0 0,0 0 1 0 0,0 1 0 0 0,1-1 0 0 0,-1 1 0 0 0,1 0-1 0 0,-1 0 1 0 0,1 0 0 0 0,-1 0 0 0 0,1 0 0 0 0,0 0-1 0 0,0 1 1 0 0,-1 1-7 0 0,-11 16 46 0 0,5-9 15 0 0,1 1 0 0 0,0 0-1 0 0,1 1 1 0 0,0 0 0 0 0,1 0 0 0 0,-1 5-61 0 0,1 3 31 0 0,1-1-1 0 0,1 0 1 0 0,1 1-1 0 0,1 0 1 0 0,1 0-1 0 0,1-1 1 0 0,0 1 0 0 0,2 0-1 0 0,0 0 1 0 0,2-1-1 0 0,0 1 1 0 0,1-1-1 0 0,1 0 1 0 0,1 0 0 0 0,9 17-31 0 0,-11-27 15 0 0,0-1 0 0 0,0-1 0 0 0,1 1 1 0 0,0-1-1 0 0,0 0 0 0 0,1 0 0 0 0,0-1 0 0 0,1 0 1 0 0,0 0-1 0 0,0-1 0 0 0,0 1 0 0 0,1-2 1 0 0,-1 0-1 0 0,1 0 0 0 0,1 0 0 0 0,-1-1 0 0 0,1 0 1 0 0,-1-1-1 0 0,3 0-15 0 0,9 2 31 0 0,-10-2-12 0 0,0 0 0 0 0,0-1 0 0 0,1 0-1 0 0,-1-1 1 0 0,0 0 0 0 0,1-1-19 0 0,8-2-156 0 0,0 0 0 0 0,0-2 0 0 0,-1 0 0 0 0,0-2 1 0 0,0 0-1 0 0,0 0 0 0 0,-1-2 0 0 0,1-1 0 0 0,-2 0 0 0 0,4-3 156 0 0,-17 9-8578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2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4416 0 0,'33'0'4064'0'0,"-33"0"-3772"0"0,0 0-46 0 0,0 0-3 0 0,13 15 654 0 0,-12-13-866 0 0,17 44 1007 0 0,3 16-1038 0 0,-16-45 121 0 0,-1 0-1 0 0,-1 0 1 0 0,-1 1 0 0 0,0-1-1 0 0,-1 10-120 0 0,-3 75 490 0 0,-12 83-490 0 0,13-168 97 0 0,0 0-1 0 0,2 0 1 0 0,0 0 0 0 0,1 0 0 0 0,3 10-97 0 0,-2-9 128 0 0,-3-16-112 0 0,0 0 0 0 0,1 0 1 0 0,-1 1-1 0 0,1-1 0 0 0,-1 0 1 0 0,1 0-1 0 0,0 0 1 0 0,0 0-1 0 0,0 0 0 0 0,0 0 1 0 0,1 0-1 0 0,-1 0 0 0 0,0 0 1 0 0,1-1-1 0 0,-1 1 1 0 0,1 0-1 0 0,0-1 0 0 0,-1 0 1 0 0,1 1-1 0 0,0-1 0 0 0,0 0 1 0 0,0 0-1 0 0,0 0 0 0 0,0 0 1 0 0,0 0-1 0 0,0 0 1 0 0,0 0-1 0 0,1-1 0 0 0,-1 1 1 0 0,0-1-1 0 0,0 0 0 0 0,0 0 1 0 0,1 1-17 0 0,6-1 69 0 0,0-1 1 0 0,0 0-1 0 0,0 0 1 0 0,0 0-1 0 0,0-1 1 0 0,-1 0-1 0 0,5-3-69 0 0,26-9 215 0 0,-2-3-1 0 0,0-1 1 0 0,19-13-215 0 0,-13 7-1446 0 0,-38 22-7950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2.6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1 598 7432 0 0,'0'0'320'0'0,"0"0"1"0"0,0-10 998 0 0,24-73-817 0 0,-13 30-156 0 0,-5 16 14 0 0,2 1-1 0 0,2 0 0 0 0,4-6-359 0 0,51-131 1264 0 0,-57 157-1099 0 0,2 0 1 0 0,0 0-1 0 0,0 1 0 0 0,2 0 0 0 0,4-4-165 0 0,-13 15 54 0 0,-1 2 0 0 0,0 0 0 0 0,0-1 0 0 0,0 1 0 0 0,1 0-1 0 0,-1 0 1 0 0,1 1 0 0 0,-1-1 0 0 0,1 0 0 0 0,0 1 0 0 0,0-1-1 0 0,-1 1 1 0 0,1 0 0 0 0,0 0 0 0 0,0 0 0 0 0,0 1 0 0 0,1-1-1 0 0,-1 1 1 0 0,0-1 0 0 0,0 1 0 0 0,0 0 0 0 0,0 0-1 0 0,0 0 1 0 0,2 1-54 0 0,-1-1 100 0 0,-4 0-94 0 0,1 0 0 0 0,-1 1 1 0 0,1-1-1 0 0,-1 0 0 0 0,1 1 1 0 0,-1-1-1 0 0,0 0 1 0 0,1 1-1 0 0,-1-1 0 0 0,1 0 1 0 0,-1 1-1 0 0,0-1 0 0 0,1 1 1 0 0,-1-1-1 0 0,0 0 1 0 0,0 1-1 0 0,1-1 0 0 0,-1 1 1 0 0,0-1-1 0 0,0 1 0 0 0,0-1 1 0 0,0 1-1 0 0,0-1 1 0 0,1 1-1 0 0,-1-1 0 0 0,0 1 1 0 0,0-1-1 0 0,0 1 0 0 0,0 0 1 0 0,0-1-1 0 0,-1 1-6 0 0,1 22 133 0 0,0-18-41 0 0,0 1-61 0 0,1-1-1 0 0,0 1 1 0 0,0-1-1 0 0,0 0 0 0 0,0 0 1 0 0,1 1-1 0 0,0-1 1 0 0,0 0-1 0 0,1 2-30 0 0,29 45 151 0 0,-23-39-83 0 0,-1 0 1 0 0,6 15-69 0 0,92 251 523 0 0,-101-267-544 0 0,-3-7 18 0 0,0-1 0 0 0,0 0 0 0 0,1 0 0 0 0,0 1 0 0 0,-1-1 0 0 0,3 1 3 0 0,-2-1-3 0 0,0-1-1 0 0,-1 1 1 0 0,1 0-1 0 0,-1 0 1 0 0,0 0 0 0 0,2 4 3 0 0,3 8 2 0 0,-6-14-260 0 0,0 1 0 0 0,0-1 1 0 0,0 0-1 0 0,0 1 0 0 0,0 0 0 0 0,0-1 1 0 0,-1 1-1 0 0,1-1 0 0 0,-1 4 258 0 0,0-6-9954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2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8136 0 0,'0'1'25'0'0,"-1"0"0"0"0,1-1 0 0 0,0 1-1 0 0,0 0 1 0 0,0 0 0 0 0,0-1 0 0 0,0 1 0 0 0,0 0 0 0 0,0 0 0 0 0,1-1 0 0 0,-1 1 0 0 0,0 0 0 0 0,0-1 0 0 0,0 1 0 0 0,1 0 0 0 0,-1 0 0 0 0,0-1 0 0 0,1 1-1 0 0,-1-1 1 0 0,1 1 0 0 0,-1 0 0 0 0,1-1 0 0 0,-1 1 0 0 0,1 0-25 0 0,11-5 1107 0 0,-1-1-532 0 0,-7 5-527 0 0,-1-1 1 0 0,1 0-1 0 0,0 0 1 0 0,0-1-1 0 0,-1 1 1 0 0,1-1-1 0 0,-1 1 1 0 0,1-1-1 0 0,1-2-48 0 0,10-3 14 0 0,39-18 6 0 0,41-17-10 0 0,-51 25-15 0 0,7-2-133 0 0,30-7 138 0 0,-39 13-1707 0 0,37-18 1707 0 0,-72 28-6470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3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66 6128 0 0,'-9'-7'151'0'0,"0"1"0"0"0,0 0 1 0 0,0 0-1 0 0,-4-1-151 0 0,-3-2 427 0 0,7 4-295 0 0,0 2 0 0 0,-1-1-1 0 0,1 1 1 0 0,-1 0 0 0 0,0 1 0 0 0,1 1 0 0 0,-1-1 0 0 0,0 1 0 0 0,0 1 0 0 0,0 0 0 0 0,0 0 0 0 0,0 1-1 0 0,-9 2-131 0 0,-26 12 476 0 0,42-15-435 0 0,1 1-1 0 0,0-1 0 0 0,-1 1 0 0 0,1 0 0 0 0,-1-1 1 0 0,1 1-1 0 0,0 0 0 0 0,0 1 0 0 0,-1-1 0 0 0,1 0 1 0 0,0 1-1 0 0,0-1 0 0 0,0 1 0 0 0,1 0 0 0 0,-1-1 1 0 0,0 1-41 0 0,-1 2 146 0 0,1 1 1 0 0,-1-1 0 0 0,1 0-1 0 0,0 1 1 0 0,0 0 0 0 0,0 3-147 0 0,-2 4 156 0 0,3-8-98 0 0,1 0-1 0 0,-1 0 0 0 0,1 0 0 0 0,0 0 1 0 0,0 1-1 0 0,1-1 0 0 0,-1 0 1 0 0,1 0-1 0 0,0 0 0 0 0,0 0 0 0 0,1 0 1 0 0,-1-1-1 0 0,1 1 0 0 0,0 0 0 0 0,0 0 1 0 0,1 2-58 0 0,5 11 197 0 0,-3-7-117 0 0,1-1-1 0 0,0 0 1 0 0,0 0 0 0 0,1 0 0 0 0,0 0 0 0 0,0-1 0 0 0,6 4-80 0 0,1 1 128 0 0,0 0 0 0 0,2-1 1 0 0,15 9-129 0 0,3-1 100 0 0,-17-11-40 0 0,0 1 0 0 0,-1 1 0 0 0,0 0 0 0 0,-1 1 0 0 0,3 4-60 0 0,-13-11 27 0 0,1-1 1 0 0,0 1-1 0 0,0-1 1 0 0,1 0 0 0 0,2 1-28 0 0,-5-3 1 0 0,1 0 1 0 0,-1 0 0 0 0,0 0-1 0 0,0 1 1 0 0,-1 0 0 0 0,1 0-1 0 0,0 0 1 0 0,-1 0 0 0 0,0 0-1 0 0,0 1 1 0 0,0 0 0 0 0,0-1-1 0 0,0 1 1 0 0,0 2-2 0 0,-2-3-5 0 0,1-1 1 0 0,-1 1 0 0 0,1-1-1 0 0,0 0 1 0 0,0 1-1 0 0,0-1 1 0 0,0 0-1 0 0,0 0 1 0 0,2 1 4 0 0,10 11-81 0 0,-14-11 78 0 0,0 0 0 0 0,0-1 0 0 0,0 1 1 0 0,0 0-1 0 0,-1-1 0 0 0,0 1 0 0 0,1 0 1 0 0,-1-1-1 0 0,0 1 0 0 0,0-1 0 0 0,0 1 0 0 0,-1-1 1 0 0,1 1-1 0 0,-1-1 3 0 0,-1 5-1 0 0,1-5 2 0 0,1 1 0 0 0,-1-1 1 0 0,0 0-1 0 0,0 0 1 0 0,-1 0-1 0 0,1 0 1 0 0,0 0-1 0 0,-1 0 0 0 0,1 0 1 0 0,-1-1-1 0 0,1 0 1 0 0,-1 1-1 0 0,0-1 0 0 0,-1 0-1 0 0,-9 6 11 0 0,-7 3 58 0 0,-1-2 0 0 0,1 0 0 0 0,-1-1 0 0 0,0-1 0 0 0,-1-1 0 0 0,0-1 0 0 0,-8 0-69 0 0,19-3 54 0 0,0-1 0 0 0,1 0-1 0 0,-1 0 1 0 0,-5-2-54 0 0,-21 0 190 0 0,36 2-230 0 0,1-1 0 0 0,-1 1 1 0 0,0 0-1 0 0,0 0 0 0 0,1-1 0 0 0,-1 1 0 0 0,0-1 0 0 0,1 1 0 0 0,-1 0 0 0 0,0-1 0 0 0,1 1 1 0 0,-1-1-1 0 0,1 1 0 0 0,-1-1 0 0 0,1 0 0 0 0,-1 1 0 0 0,1-1 0 0 0,-1 1 0 0 0,1-1 0 0 0,0 0 0 0 0,-1 0 1 0 0,1 1-1 0 0,0-1 0 0 0,-1 0 0 0 0,1 0 0 0 0,0 1 0 0 0,0-1 0 0 0,0 0 0 0 0,0 0 0 0 0,0 1 1 0 0,0-1-1 0 0,0 0 0 0 0,0 0 0 0 0,0 1 0 0 0,0-1 0 0 0,0 0 0 0 0,0 0 0 0 0,1 0 40 0 0,-1 0-9210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3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398 57 9648 0 0,'6'-9'395'0'0,"-6"9"-369"0"0,0-1 0 0 0,1 1-1 0 0,-1 0 1 0 0,0 0 0 0 0,0-1 0 0 0,1 1-1 0 0,-1 0 1 0 0,0-1 0 0 0,0 1 0 0 0,0 0-1 0 0,1-1 1 0 0,-1 1 0 0 0,0-1 0 0 0,0 1-1 0 0,0 0 1 0 0,0-1 0 0 0,0 1 0 0 0,0 0-1 0 0,0-1 1 0 0,0 1 0 0 0,0-1 0 0 0,0 1 0 0 0,0 0-1 0 0,0-1 1 0 0,0 1 0 0 0,0-1 0 0 0,0 1-1 0 0,-1 0 1 0 0,1-1 0 0 0,0 1 0 0 0,0 0-1 0 0,0-1 1 0 0,0 1 0 0 0,-1 0 0 0 0,1-1-1 0 0,0 1 1 0 0,0 0 0 0 0,-1-1 0 0 0,1 1 0 0 0,0 0-1 0 0,-1 0 1 0 0,1-1 0 0 0,0 1 0 0 0,-1 0-1 0 0,1 0 1 0 0,0 0 0 0 0,-1 0 0 0 0,1-1-26 0 0,-4-4 434 0 0,3 5-403 0 0,1 0 0 0 0,0-1 0 0 0,-1 1 0 0 0,1-1 0 0 0,0 1 0 0 0,-1 0 0 0 0,1-1 0 0 0,0 1 0 0 0,-1-1 0 0 0,1 1 0 0 0,-1 0 0 0 0,1 0 0 0 0,-1-1 0 0 0,1 1 0 0 0,-1 0 0 0 0,1 0 0 0 0,-1 0 0 0 0,1-1 0 0 0,-1 1 0 0 0,1 0 0 0 0,-1 0-31 0 0,-14-10 228 0 0,2 7-161 0 0,0 0 0 0 0,1 1 0 0 0,-1 1 0 0 0,0 0 0 0 0,0 1 0 0 0,0 0 0 0 0,1 1 0 0 0,-1 0 0 0 0,0 1 0 0 0,0 1 0 0 0,1 0 0 0 0,0 0 0 0 0,-1 1 0 0 0,1 1 0 0 0,-1 1-67 0 0,9-4 23 0 0,1 1 0 0 0,0 0 0 0 0,0-1 0 0 0,0 1 1 0 0,1 0-1 0 0,-1 1 0 0 0,1-1 0 0 0,-1 0 0 0 0,1 1 0 0 0,0-1 0 0 0,1 1 0 0 0,-2 3-23 0 0,-3 4 134 0 0,5-9-108 0 0,1 0 0 0 0,-1 0 0 0 0,1 0 0 0 0,0 0-1 0 0,-1 0 1 0 0,1 0 0 0 0,0 0 0 0 0,0 0 0 0 0,1 0 0 0 0,-1 0 0 0 0,0 0 0 0 0,1 0 0 0 0,-1 0 0 0 0,1 0 0 0 0,0 1-26 0 0,12 29 42 0 0,-12-31-42 0 0,6 12 15 0 0,1-1 0 0 0,1 0 0 0 0,0 0 0 0 0,1-1 0 0 0,0 0 1 0 0,0-1-1 0 0,4 2-15 0 0,-4-2 22 0 0,93 78 175 0 0,-66-59-139 0 0,-29-23-51 0 0,0 0-1 0 0,-1 0 0 0 0,1 1 0 0 0,-1-1 0 0 0,2 5-6 0 0,18 15 6 0 0,-22-22-6 0 0,-1 0 1 0 0,0 0-1 0 0,0 0 1 0 0,0 1 0 0 0,0-1-1 0 0,-1 1 1 0 0,1 0-1 0 0,-1 0 1 0 0,0 2-1 0 0,2 2 3 0 0,-4-6-3 0 0,1-1 1 0 0,-1 1 0 0 0,0-1 0 0 0,0 1 0 0 0,0 0-1 0 0,0 0 1 0 0,-1-1 0 0 0,1 1 0 0 0,-1 0 0 0 0,0 0-1 0 0,0-1 0 0 0,0 0 0 0 0,-1-1 0 0 0,1 1 1 0 0,-1-1-1 0 0,0 1 0 0 0,1-1 0 0 0,-1 1 1 0 0,0-1-1 0 0,0 0 0 0 0,0 1 0 0 0,0-1 1 0 0,0 0-1 0 0,0 0 0 0 0,0 1 0 0 0,0-1 1 0 0,-1 0-1 0 0,1 0 0 0 0,0-1 0 0 0,-1 1 1 0 0,1 0-1 0 0,-2 0 0 0 0,-14 10 9 0 0,8-4-3 0 0,-1-1 0 0 0,0-1 0 0 0,0 1 1 0 0,0-2-1 0 0,-1 1 0 0 0,1-2 0 0 0,-4 2-6 0 0,-31 5 101 0 0,0-1-1 0 0,-35 1-100 0 0,23 0 284 0 0,46-7-187 0 0,0-1 0 0 0,1 0-1 0 0,-1 0 1 0 0,0-1 0 0 0,0-1-1 0 0,-8 0-96 0 0,-25-7-1720 0 0,25 4-8478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4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2704 0 0,'2'0'231'0'0,"0"0"-1"0"0,0 0 1 0 0,-1 1 0 0 0,1-1 0 0 0,0 1 0 0 0,-1-1-1 0 0,1 1 1 0 0,0-1 0 0 0,-1 1 0 0 0,1 0-1 0 0,-1 0 1 0 0,1 0 0 0 0,-1 0 0 0 0,0 0 0 0 0,1 0-1 0 0,-1 0 1 0 0,0 1 0 0 0,0-1 0 0 0,0 0-1 0 0,1 1 1 0 0,-2-1 0 0 0,1 1 0 0 0,0-1 0 0 0,0 1-1 0 0,0 0 1 0 0,-1-1 0 0 0,1 1-231 0 0,14 20 1826 0 0,-11-17-1741 0 0,-1-1 1 0 0,1 1-1 0 0,-1 0 1 0 0,0 0-1 0 0,0 0 0 0 0,-1 1 1 0 0,1-1-1 0 0,-1 0 0 0 0,0 1 1 0 0,0 5-86 0 0,11 63 125 0 0,-8-37-108 0 0,-4-31-18 0 0,4 17 28 0 0,-1 1 0 0 0,-1-1-1 0 0,-1 1 1 0 0,-2-1 0 0 0,-1 16-27 0 0,-1-21 74 0 0,1 0 0 0 0,1 1 0 0 0,0-1 0 0 0,3 14-74 0 0,5-17 100 0 0,-7-13-85 0 0,0-1 1 0 0,0 0-1 0 0,0 0 0 0 0,0 1 0 0 0,-1-1 0 0 0,1 0 0 0 0,0 1 0 0 0,-1-1 1 0 0,1 0-1 0 0,-1 1 0 0 0,0-1 0 0 0,1 1 0 0 0,-1-1 0 0 0,0 1 0 0 0,0-1 0 0 0,0 1 1 0 0,0 1-16 0 0,0-3-1564 0 0,0 0-6288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4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394 0 7528 0 0,'1'10'246'0'0,"1"1"1"0"0,0-1-1 0 0,0 0 1 0 0,1 0-1 0 0,1-1 0 0 0,3 9-246 0 0,1 1 307 0 0,-6-12-255 0 0,5 9 123 0 0,-2 0-1 0 0,0 0 1 0 0,0 1 0 0 0,-2 0-1 0 0,2 13-174 0 0,3 27 189 0 0,-5-40-134 0 0,0 1 0 0 0,-1-1 0 0 0,-1 2-55 0 0,-2 2 138 0 0,2 0 1 0 0,0 0 0 0 0,1 0-1 0 0,5 17-138 0 0,-6-31 68 0 0,0 0-1 0 0,0 0 1 0 0,-1 0-1 0 0,0 0 1 0 0,-1 1-1 0 0,1-1 0 0 0,-1 0 1 0 0,-1 3-68 0 0,-3 32 392 0 0,5-41-357 0 0,0 0 0 0 0,0 1 0 0 0,-1-1 0 0 0,1 1 0 0 0,0-1-1 0 0,-1 0 1 0 0,1 1 0 0 0,-1-1 0 0 0,0 0 0 0 0,1 0 0 0 0,-1 1 0 0 0,0-1 0 0 0,0 0-1 0 0,-1 1-34 0 0,1-1-91 0 0,1 0 0 0 0,-1 1 0 0 0,0-1-1 0 0,0 0 1 0 0,0 1 0 0 0,1-1-1 0 0,-1 0 1 0 0,0 1 0 0 0,1-1-1 0 0,-1 1 1 0 0,1-1 0 0 0,0 1 0 0 0,0-1-1 0 0,-1 1 1 0 0,1-1 91 0 0,0-1-8005 0 0</inkml:trace>
  <inkml:trace contextRef="#ctx0" brushRef="#br0" timeOffset="1">0 332 7232 0 0,'0'0'486'0'0,"0"0"-3"0"0,18 0 773 0 0,-4-2-1134 0 0,0 0 0 0 0,-1-1-1 0 0,0 0 1 0 0,1-1 0 0 0,-1 0 0 0 0,-1-2 0 0 0,1 1-1 0 0,-1-1 1 0 0,6-4-122 0 0,-13 7 39 0 0,21-8-68 0 0,0 2 1 0 0,1 0-1 0 0,-1 2 1 0 0,1 1-1 0 0,1 1 1 0 0,21 0 28 0 0,60-13-349 0 0,-68 8-1002 0 0,-2 4-4890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5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1 569 6016 0 0,'4'0'209'0'0,"-4"0"-181"0"0,0 1-1 0 0,1-1 0 0 0,-1 0 1 0 0,1 0-1 0 0,-1 0 1 0 0,1 0-1 0 0,-1 0 0 0 0,0 0 1 0 0,1 0-1 0 0,-1 0 0 0 0,1 0 1 0 0,-1 0-1 0 0,1 0 0 0 0,-1 0 1 0 0,1 0-1 0 0,-1 0 1 0 0,0 0-1 0 0,1-1 0 0 0,-1 1 1 0 0,1 0-1 0 0,-1 0 0 0 0,0 0 1 0 0,1-1-1 0 0,-1 1 0 0 0,0 0 1 0 0,1 0-1 0 0,-1-1 1 0 0,0 1-1 0 0,1 0 0 0 0,-1-1 1 0 0,0 1-1 0 0,1 0 0 0 0,-1-1 1 0 0,0 1-1 0 0,0-1 0 0 0,0 1 1 0 0,1 0-1 0 0,-1-1-27 0 0,0 0 157 0 0,1-20 683 0 0,4 9-670 0 0,1 1 0 0 0,-2-1 0 0 0,1 0 0 0 0,-2 0 0 0 0,0 0 0 0 0,0 0 0 0 0,-1-1 0 0 0,1-6-170 0 0,8-41 683 0 0,-4 33-414 0 0,-1 2 111 0 0,1 0-1 0 0,1 1 1 0 0,3-3-380 0 0,10-22 498 0 0,-8 19-56 0 0,1 0 1 0 0,1 1 0 0 0,1 1 0 0 0,5-5-443 0 0,-18 30 77 0 0,0 0 0 0 0,0-1 0 0 0,0 1 0 0 0,0 1 0 0 0,1-1 0 0 0,-1 0 0 0 0,1 1 0 0 0,0-1 0 0 0,0 1 0 0 0,0 0 0 0 0,0 1 0 0 0,0-1 0 0 0,0 1 0 0 0,1-1 0 0 0,-1 1 0 0 0,0 0 0 0 0,1 1 0 0 0,-1-1 0 0 0,1 1 0 0 0,-1 0 0 0 0,1 0 0 0 0,-1 0 0 0 0,0 1 0 0 0,1 0 0 0 0,-1 0 0 0 0,1 0-77 0 0,-3 0 18 0 0,0 1 1 0 0,0-1 0 0 0,0 1 0 0 0,0-1 0 0 0,0 1 0 0 0,0 0-1 0 0,-1 0 1 0 0,1 0 0 0 0,-1 0 0 0 0,1 0 0 0 0,-1 0 0 0 0,0 0-1 0 0,0 0-18 0 0,9 12 28 0 0,-4-7-19 0 0,0 1 0 0 0,-1 0 0 0 0,0 0 0 0 0,0 0 0 0 0,-1 1 0 0 0,1 0 0 0 0,-2-1 0 0 0,0 2 0 0 0,1 1-9 0 0,11 27 16 0 0,4 1 147 0 0,10 13-163 0 0,8 15 189 0 0,-29-52-116 0 0,1-1-1 0 0,0 0 1 0 0,3 1-73 0 0,-4-5 34 0 0,-1 0 0 0 0,0 1 0 0 0,0-1-1 0 0,-1 1 1 0 0,-1 1 0 0 0,1 1-34 0 0,3 14 27 0 0,13 31 233 0 0,-21-57-255 0 0,0 1 1 0 0,-1 0-1 0 0,1 0 1 0 0,0 0 0 0 0,-1 0-1 0 0,1 0 1 0 0,-1 0-1 0 0,0 0 1 0 0,1 0-1 0 0,-1 0 1 0 0,0 0-1 0 0,0 0 1 0 0,-1 0 0 0 0,1 0-1 0 0,0 0 1 0 0,-1 0-1 0 0,1 0 1 0 0,-1 0-1 0 0,0 0 1 0 0,1 0-1 0 0,-1 0 1 0 0,0 0 0 0 0,0 0-1 0 0,0-1-5 0 0,0 0-53 0 0,1-1-1 0 0,-1 0 1 0 0,0 1-1 0 0,1-1 1 0 0,-1 0-1 0 0,1 1 1 0 0,-1-1 0 0 0,0 0-1 0 0,1 0 1 0 0,-1 0-1 0 0,0 1 1 0 0,1-1-1 0 0,-1 0 1 0 0,0 0-1 0 0,1 0 1 0 0,-1 0 0 0 0,0 0-1 0 0,1 0 1 0 0,-1 0-1 0 0,0-1 1 0 0,1 1-1 0 0,-1 0 1 0 0,0 0-1 0 0,1 0 1 0 0,-1-1 0 0 0,1 1-1 0 0,-1 0 1 0 0,0-1-1 0 0,1 1 1 0 0,-1 0-1 0 0,1-1 1 0 0,-1 1-1 0 0,1-1 1 0 0,-1 1 0 0 0,1-1-1 0 0,-1 0 54 0 0,1 1-241 0 0,-2-1-10756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5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0 110 7736 0 0,'0'0'737'0'0,"16"2"1398"0"0,-10-1-2046 0 0,0 0 0 0 0,0-1 1 0 0,0 0-1 0 0,0-1 1 0 0,0 1-1 0 0,0-1 1 0 0,0 0-1 0 0,0-1 0 0 0,0 1 1 0 0,0-1-1 0 0,4-2-89 0 0,18-4 38 0 0,96-19-62 0 0,-24 5-685 0 0,59-4 709 0 0,-126 21-1718 0 0,26-6 1718 0 0,-51 9-6570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0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7 487 6632 0 0,'-1'-43'4134'0'0,"-4"-56"-2939"0"0,5 85-1115 0 0,0-1 0 0 0,2 1 0 0 0,-1-1 0 0 0,3-4-80 0 0,-1 2 128 0 0,-1 0 0 0 0,0-14-128 0 0,-2 28 28 0 0,0 1 1 0 0,1 0 0 0 0,-1 0-1 0 0,1 0 1 0 0,-1 0-1 0 0,1-1 1 0 0,0 1-1 0 0,0 0 1 0 0,0 0-1 0 0,0 0 1 0 0,0 1-1 0 0,1-1 1 0 0,-1 0-1 0 0,0 0 1 0 0,1 1-1 0 0,0-1 1 0 0,-1 1-1 0 0,1-1 1 0 0,0 1-1 0 0,0-1 1 0 0,-1 1-1 0 0,1 0 1 0 0,0 0-1 0 0,0 0 1 0 0,1 0-29 0 0,15-12 204 0 0,-16 13-185 0 0,-1-1 0 0 0,1 0 0 0 0,0 0 0 0 0,-1 1 0 0 0,1-1-1 0 0,0 1 1 0 0,-1 0 0 0 0,1-1 0 0 0,0 1 0 0 0,-1 0 0 0 0,1 0 0 0 0,0 0 0 0 0,0 0-1 0 0,-1 0 1 0 0,1 1 0 0 0,0-1 0 0 0,-1 0 0 0 0,1 1 0 0 0,0-1 0 0 0,-1 1-1 0 0,1 0 1 0 0,-1-1 0 0 0,1 1 0 0 0,1 1-19 0 0,4 2 22 0 0,0 0 0 0 0,-1 0 0 0 0,1 1 0 0 0,-1 0 0 0 0,2 2-22 0 0,3 5 8 0 0,0 1 1 0 0,-1 0-1 0 0,0 0 0 0 0,-1 2 1 0 0,-1-1-1 0 0,6 13-8 0 0,22 35 58 0 0,-19-31-41 0 0,-13-24-13 0 0,0 0 0 0 0,0 0-1 0 0,0 0 1 0 0,1-1-1 0 0,0 1 1 0 0,0-1-1 0 0,0 0 1 0 0,1-1 0 0 0,0 1-1 0 0,1-1-3 0 0,-4-3-1 0 0,0 0 1 0 0,0 1-1 0 0,0-1 0 0 0,0 1 0 0 0,0-1 0 0 0,0 1 0 0 0,0 0 1 0 0,-1 0-1 0 0,1 1 0 0 0,-1-1 0 0 0,0 0 0 0 0,0 1 1 0 0,0 0 0 0 0,0-1 0 0 0,-1 0 0 0 0,1 0 0 0 0,0 0 0 0 0,1 0 0 0 0,-1-1 0 0 0,0 1 0 0 0,1-1 0 0 0,-1 1 0 0 0,1-1 0 0 0,0 0 0 0 0,1 1 0 0 0,-2-4 6 0 0,-1 0 1 0 0,1 0-1 0 0,0-1 1 0 0,0 1-1 0 0,0 0 1 0 0,-1-1-1 0 0,1 1 1 0 0,0-1-1 0 0,-1 1 1 0 0,0-1-1 0 0,1 0 1 0 0,-1 0-1 0 0,0 0 1 0 0,0 0-1 0 0,0 1 1 0 0,1-3-7 0 0,-1-5 18 0 0,1 1 0 0 0,-1-1 1 0 0,-1 1-1 0 0,0-1 1 0 0,0 1-1 0 0,0-3-18 0 0,-1-22 32 0 0,6-29 16 0 0,-2 31 6 0 0,-1 0 0 0 0,-2-17-54 0 0,0 28 63 0 0,1 0 0 0 0,1 1 0 0 0,0-4-63 0 0,3-28 137 0 0,-4 44-106 0 0,0 1 0 0 0,1 0 0 0 0,-1 0 0 0 0,1 0 0 0 0,1-2-31 0 0,-3 6 14 0 0,1 0 0 0 0,-1 0 0 0 0,1 1 0 0 0,0-1 0 0 0,0 0 0 0 0,0 0 0 0 0,0 1 0 0 0,0-1 0 0 0,0 1 0 0 0,0-1 0 0 0,0 1 0 0 0,1 0 0 0 0,-1-1 0 0 0,0 1 1 0 0,1 0-1 0 0,-1 0 0 0 0,1 0 0 0 0,1-1-14 0 0,-2 2 7 0 0,-1-1 0 0 0,1 1 0 0 0,-1 0 0 0 0,1 0 0 0 0,-1-1 0 0 0,1 1 0 0 0,-1 0 0 0 0,1-1 0 0 0,-1 1 0 0 0,1-1 0 0 0,-1 1 0 0 0,1 0 1 0 0,-1-1-1 0 0,1 1 0 0 0,-1-1 0 0 0,0 1 0 0 0,0-1 0 0 0,1 0 0 0 0,-1 1-7 0 0,9-8 64 0 0,14 4-1902 0 0,-22 3-7922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6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431 51 5624 0 0,'0'-48'905'0'0,"0"47"-796"0"0,0 1 15 0 0,0 0 74 0 0,0 0 18 0 0,-20 0 990 0 0,14 0-1024 0 0,-6-1-11 0 0,1 1 0 0 0,0 0-1 0 0,-1 0 1 0 0,1 2-1 0 0,0-1 1 0 0,0 1 0 0 0,0 1-1 0 0,0 0 1 0 0,0 1-1 0 0,1 0 1 0 0,-5 2-171 0 0,2 1 196 0 0,-1 0 42 0 0,1 0 0 0 0,1 1 0 0 0,-1 1 0 0 0,-4 4-238 0 0,15-11 46 0 0,-1 0 1 0 0,1 0-1 0 0,0 0 0 0 0,-1 1 1 0 0,1-1-1 0 0,0 1 1 0 0,1-1-1 0 0,-1 1 0 0 0,0 0 1 0 0,1-1-1 0 0,0 1 0 0 0,-1 0 1 0 0,1 0-1 0 0,0 0 1 0 0,0 0-1 0 0,1 1 0 0 0,-1-1 1 0 0,1 0-1 0 0,0 0 0 0 0,-1 0 1 0 0,1 0-1 0 0,1 1 1 0 0,-1-1-47 0 0,2 3 34 0 0,0-1 0 0 0,0 1 0 0 0,1-1 1 0 0,-1 0-1 0 0,1 0 0 0 0,1 0 0 0 0,-1 0 1 0 0,1-1-1 0 0,-1 0 0 0 0,1 1 0 0 0,1-1 1 0 0,-1 0-1 0 0,3 1-34 0 0,15 17 79 0 0,-14-14-58 0 0,0 1 0 0 0,1-2 1 0 0,0 1-1 0 0,0-1 1 0 0,1 0-1 0 0,10 4-21 0 0,11 5 137 0 0,23 8-137 0 0,-23-11 115 0 0,22 13-115 0 0,-6 6 67 0 0,-34-23-31 0 0,1 1 1 0 0,12 5-37 0 0,-21-13 8 0 0,0 1 0 0 0,0-1 0 0 0,-1 1 0 0 0,1 0 0 0 0,-1 0 1 0 0,0 1-1 0 0,0-1 0 0 0,0 1 0 0 0,0 0 0 0 0,0 0 1 0 0,-1 0-1 0 0,0 0 0 0 0,0 1 0 0 0,0-1 0 0 0,2 5-8 0 0,-5-7 8 0 0,0-1-1 0 0,0 1 0 0 0,0 0 1 0 0,0 0-1 0 0,0-1 1 0 0,0 1-1 0 0,-1 0 1 0 0,1 0-1 0 0,-1-1 0 0 0,1 1 1 0 0,-1 0-1 0 0,0-1 1 0 0,1 1-1 0 0,-1 0 0 0 0,0-1 1 0 0,0 1-1 0 0,0-1 1 0 0,-1 2-8 0 0,-3 4 17 0 0,4-6-15 0 0,1 0 0 0 0,-1 0 0 0 0,0 0 0 0 0,0 0 0 0 0,0 0 0 0 0,0 0 0 0 0,-1 0 0 0 0,1 0 0 0 0,0-1 0 0 0,0 1 0 0 0,0 0 0 0 0,-1-1 0 0 0,1 1 0 0 0,0-1 0 0 0,0 1 0 0 0,-1-1 0 0 0,0 0-2 0 0,-7 3 6 0 0,-27 12 22 0 0,0-1-1 0 0,-1-2 1 0 0,-1-2 0 0 0,0-1 0 0 0,-7-1-28 0 0,-1-2 91 0 0,12 0 15 0 0,0-3 1 0 0,-20 0-107 0 0,-108 8-1519 0 0,133-11-7722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6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5120 0 0,'3'8'457'0'0,"0"1"0"0"0,0-1 0 0 0,1 0 1 0 0,0 0-1 0 0,1 0 0 0 0,0-1-457 0 0,17 36 2089 0 0,-17-32-1855 0 0,0-1 0 0 0,0 0 0 0 0,1 0 0 0 0,6 7-234 0 0,16 28 96 0 0,-8-6-47 0 0,-10-20-23 0 0,-1 1 0 0 0,-1 0 1 0 0,1 5-27 0 0,29 77-83 0 0,-35-94 73 0 0,0-1 0 0 0,0 0 0 0 0,1 1 0 0 0,0-1 0 0 0,0 0 0 0 0,1 0 10 0 0,12 22-17 0 0,-12-20 86 0 0,-1 0 1 0 0,1-1-1 0 0,1 0 1 0 0,-1 1-1 0 0,1-2 1 0 0,6 6-70 0 0,-12-12 34 0 0,0-1-1 0 0,0 0 1 0 0,1 1 0 0 0,-1-1 0 0 0,0 0-1 0 0,0 0 1 0 0,1 1 0 0 0,-1-1 0 0 0,0 0-1 0 0,1 0 1 0 0,-1 0 0 0 0,0 1 0 0 0,1-1-1 0 0,-1 0 1 0 0,0 0 0 0 0,1 0-1 0 0,-1 0 1 0 0,1 0 0 0 0,-1 0 0 0 0,0 0-1 0 0,1 0 1 0 0,-1 0 0 0 0,0 0 0 0 0,1 0-1 0 0,-1 0 1 0 0,0 0 0 0 0,1 0 0 0 0,-1 0-1 0 0,1 0 1 0 0,-1 0 0 0 0,0 0-1 0 0,1 0 1 0 0,-1-1 0 0 0,0 1 0 0 0,1 0-1 0 0,-1 0 1 0 0,0 0 0 0 0,0-1 0 0 0,1 1-1 0 0,-1 0 1 0 0,0 0 0 0 0,1-1 0 0 0,-1 1-1 0 0,0 0 1 0 0,0-1 0 0 0,0 1 0 0 0,1 0-1 0 0,-1-1 1 0 0,0 1 0 0 0,0 0-1 0 0,0-1 1 0 0,0 1 0 0 0,0-1-34 0 0,12-52 987 0 0,-1-3-484 0 0,-9 41-407 0 0,0 0-1 0 0,2 1 1 0 0,0-1-96 0 0,23-73 475 0 0,-9 26 73 0 0,3 2 1 0 0,11-22-549 0 0,-23 67 121 0 0,0-1 1 0 0,0 2-1 0 0,2-1 0 0 0,-1 1 0 0 0,2 1 0 0 0,0 0 1 0 0,1 1-1 0 0,0 0 0 0 0,0 1 0 0 0,3-1-121 0 0,-11 9 67 0 0,0 1-1 0 0,0-1 1 0 0,1 1 0 0 0,-1 0-1 0 0,1 0 1 0 0,-1 1 0 0 0,1 0-1 0 0,0 0 1 0 0,1 0-67 0 0,50-2-2323 0 0,-57 3 2268 0 0,3 0-11341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6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7936 0 0,'0'91'4232'0'0,"-2"-28"-3488"0"0,-4 8-744 0 0,5-57 83 0 0,1 0 1 0 0,1 0 0 0 0,0 7-84 0 0,2 22 195 0 0,-3-33-167 0 0,-1-7-8 0 0,1 1 0 0 0,0 0 0 0 0,0-1-1 0 0,0 1 1 0 0,0 0 0 0 0,1-1-1 0 0,-1 1 1 0 0,1-1 0 0 0,0 1-1 0 0,0 0 1 0 0,0-1 0 0 0,0 0-1 0 0,1 1 1 0 0,0-1 0 0 0,-1 0 0 0 0,1 0-1 0 0,0 0 1 0 0,1 1-20 0 0,9 10 52 0 0,-11-13-99 0 0,-1 0-1 0 0,1 0 1 0 0,0 0 0 0 0,0 0 0 0 0,0 0-1 0 0,0 0 1 0 0,-1-1 0 0 0,1 1 0 0 0,0 0 0 0 0,0 0-1 0 0,1-1 1 0 0,-1 1 0 0 0,0 0 0 0 0,0-1-1 0 0,0 0 1 0 0,0 1 0 0 0,0-1 0 0 0,1 1 0 0 0,-1-1-1 0 0,0 0 1 0 0,0 0 0 0 0,1 0 0 0 0,-1 0-1 0 0,0 0 1 0 0,0 0 0 0 0,1 0 47 0 0,0 0-8981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7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433 18 5824 0 0,'0'1'60'0'0,"0"-1"1"0"0,0 0-1 0 0,1 0 1 0 0,-1 0-1 0 0,0 0 1 0 0,1 0-1 0 0,-1 0 1 0 0,0 0-1 0 0,1 0 1 0 0,-1 0-1 0 0,0 0 1 0 0,1 0-1 0 0,-1 0 0 0 0,0 0 1 0 0,1 0-1 0 0,-1 0 1 0 0,0 0-1 0 0,1 0 1 0 0,-1 0-1 0 0,0 0 1 0 0,1 0-1 0 0,-1 0 1 0 0,0-1-1 0 0,1 1 1 0 0,-1 0-1 0 0,0 0 1 0 0,0 0-1 0 0,1-1 1 0 0,-1 1-1 0 0,0 0 1 0 0,0 0-1 0 0,1-1 1 0 0,-1 1-1 0 0,0 0 1 0 0,0-1-1 0 0,0 1 0 0 0,0 0 1 0 0,0 0-1 0 0,1-1 1 0 0,-1 1-1 0 0,0 0 1 0 0,0-1-1 0 0,0 1 1 0 0,0 0-1 0 0,0-1 1 0 0,0 1-61 0 0,0-1 119 0 0,0 1 1 0 0,-1-1 0 0 0,1 1 0 0 0,0-1-1 0 0,-1 1 1 0 0,1 0 0 0 0,-1-1 0 0 0,1 1-1 0 0,0 0 1 0 0,-1-1 0 0 0,1 1 0 0 0,-1 0-1 0 0,1-1 1 0 0,-1 1 0 0 0,1 0 0 0 0,-1 0-1 0 0,1 0 1 0 0,-1-1 0 0 0,1 1 0 0 0,-1 0-1 0 0,1 0 1 0 0,-1 0 0 0 0,1 0 0 0 0,-1 0-120 0 0,-57-2 567 0 0,38 0-532 0 0,-1 1-1 0 0,1 2 0 0 0,0 0 1 0 0,-12 2-35 0 0,-52 13 503 0 0,-9 6-503 0 0,87-19 6 0 0,0 0 1 0 0,0 0-1 0 0,0 0 1 0 0,0 1-1 0 0,0-1 1 0 0,1 1-1 0 0,-1 2-6 0 0,-3 1 21 0 0,7-6-17 0 0,0 0-1 0 0,0 0 1 0 0,0 1-1 0 0,0-1 1 0 0,1 1-1 0 0,-1-1 1 0 0,0 1-1 0 0,1 0 1 0 0,-1 0-1 0 0,1 0 1 0 0,0 0-1 0 0,0 0 1 0 0,-1 0-1 0 0,1 0 1 0 0,1 0-1 0 0,-1 0 1 0 0,0 1-1 0 0,0-1 1 0 0,1 0-1 0 0,-1 0 1 0 0,1 1-1 0 0,0-1 1 0 0,0 0-1 0 0,0 1 1 0 0,0-1-1 0 0,0 1 1 0 0,0-1-1 0 0,1 0 1 0 0,-1 0-1 0 0,1 1 1 0 0,0-1-1 0 0,-1 0 1 0 0,1 0-1 0 0,0 1 1 0 0,0-1-1 0 0,0 0 1 0 0,1 0-1 0 0,-1 0 1 0 0,0-1-1 0 0,1 1 1 0 0,0 0-1 0 0,-1 0 1 0 0,1-1-1 0 0,0 1 1 0 0,0 0-4 0 0,26 20-8 0 0,1-1 0 0 0,1-1 0 0 0,1-2 0 0 0,0-1 0 0 0,2-1 0 0 0,20 6 8 0 0,-9-3-84 0 0,0 2 1 0 0,8 8 83 0 0,-47-25 15 0 0,1 0 1 0 0,-1 1-1 0 0,0 0 1 0 0,0 0-1 0 0,-1 1 1 0 0,1-1-1 0 0,-1 1 1 0 0,2 5-16 0 0,-4-9 49 0 0,-2-1-29 0 0,1 0-1 0 0,-1-1 0 0 0,0 1 0 0 0,0-1 0 0 0,0 1 1 0 0,0 0-1 0 0,0-1 0 0 0,0 1 0 0 0,0 0 1 0 0,0-1-1 0 0,0 1 0 0 0,0-1 0 0 0,0 1 1 0 0,0 0-1 0 0,0-1 0 0 0,0 1 0 0 0,0-1 1 0 0,-1 1-1 0 0,1 0 0 0 0,0-1 0 0 0,-1 1 1 0 0,1-1-1 0 0,0 1 0 0 0,-1-1 0 0 0,1 1 1 0 0,0-1-1 0 0,-1 1 0 0 0,1-1 0 0 0,-1 1-19 0 0,-2 3 34 0 0,-10 1 89 0 0,-1-2-32 0 0,-1 3-67 0 0,0-2 0 0 0,0 0 1 0 0,-1 0-1 0 0,0-2 0 0 0,0 0 1 0 0,1 0-1 0 0,-1-2-24 0 0,-38 5 48 0 0,41-3-20 0 0,0-1 0 0 0,-1 0 0 0 0,1-1 0 0 0,0 0 0 0 0,-1-1 0 0 0,1 0 0 0 0,-9-3-28 0 0,5 0 158 0 0,15 4-146 0 0,1 0 1 0 0,-1 0 0 0 0,1 0 0 0 0,-1-1 0 0 0,1 1-1 0 0,-1-1 1 0 0,1 1 0 0 0,0-1 0 0 0,-1 0 0 0 0,1 1-1 0 0,0-1 1 0 0,-1 0 0 0 0,1 0 0 0 0,0 0 0 0 0,-1 0-13 0 0,1 0 25 0 0,-2-5-1785 0 0,2 5-7321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7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8536 0 0,'0'1'29'0'0,"0"0"0"0"0,0 0 0 0 0,0 0 1 0 0,1 0-1 0 0,-1 0 0 0 0,0 0 0 0 0,0 0 0 0 0,1 0 1 0 0,-1 0-1 0 0,1 0 0 0 0,-1 0 0 0 0,1 0 1 0 0,-1 0-1 0 0,1-1 0 0 0,0 1 0 0 0,-1 0 0 0 0,1 0 1 0 0,0-1-1 0 0,0 1 0 0 0,0-1 0 0 0,-1 1 0 0 0,1 0 1 0 0,0-1-1 0 0,0 1 0 0 0,0-1 0 0 0,0 0 1 0 0,0 1-1 0 0,0-1 0 0 0,0 0-29 0 0,4 3 167 0 0,10 13 1331 0 0,-14-14-1439 0 0,0 0 0 0 0,1 0 0 0 0,-1 1 0 0 0,0-1 0 0 0,0 0 0 0 0,-1 1 0 0 0,1-1 0 0 0,0 1 0 0 0,-1-1 0 0 0,0 1 0 0 0,1-1 0 0 0,-1 1 0 0 0,0-1 0 0 0,0 1 0 0 0,-1 0-59 0 0,3 15 75 0 0,7 23 181 0 0,-2 0 0 0 0,1 24-256 0 0,-6-35 125 0 0,-1-17-29 0 0,0-1 1 0 0,1 1 0 0 0,0 0 0 0 0,1-1-97 0 0,-1 0 119 0 0,0-1 0 0 0,-1 0 0 0 0,-1 1 0 0 0,0-1 0 0 0,0 0 0 0 0,-1 2-119 0 0,0 15 300 0 0,1-27-185 0 0,0-1-1803 0 0,0 0-7225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7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7432 0 0,'2'1'70'0'0,"0"-1"0"0"0,0 0 0 0 0,0 0 0 0 0,1 1 0 0 0,-1 0 0 0 0,0-1 0 0 0,0 1 0 0 0,0 0 0 0 0,0 0 0 0 0,0 0 0 0 0,0 0 0 0 0,0 0 1 0 0,-1 0-1 0 0,1 1 0 0 0,0-1 0 0 0,-1 1 0 0 0,1-1 0 0 0,-1 1 0 0 0,1 0 0 0 0,-1-1 0 0 0,0 1-70 0 0,5 6 516 0 0,-1 1 1 0 0,0 0-1 0 0,-1-1 0 0 0,1 4-516 0 0,0 0 198 0 0,8 15 368 0 0,-8-18-418 0 0,0 0 0 0 0,-1 0 0 0 0,0 1 1 0 0,-1 0-1 0 0,0-1 0 0 0,2 11-148 0 0,0 28-147 0 0,-1 0 1 0 0,-2 16 146 0 0,-2-59 1 0 0,1 0 0 0 0,-1 0 0 0 0,1 0 1 0 0,1 0-1 0 0,-1-1 0 0 0,1 1 0 0 0,2 4-1 0 0,-2-4 8 0 0,0 0 0 0 0,-1 0-1 0 0,1 0 1 0 0,-1 0 0 0 0,0 0 0 0 0,0 0-1 0 0,0 5-7 0 0,-1 0-23 0 0,0 18 278 0 0,0-27-242 0 0,0 0 0 0 0,0 0 1 0 0,-1 0-1 0 0,1 0 0 0 0,0 0 0 0 0,0 1 0 0 0,-1-1 0 0 0,1 0 0 0 0,0 0 1 0 0,-1 0-1 0 0,1-1 0 0 0,-1 1 0 0 0,0 0 0 0 0,1 0 0 0 0,-1 0 0 0 0,0 0 1 0 0,1 0-1 0 0,-1-1 0 0 0,0 1 0 0 0,-1 0-13 0 0,2 0 29 0 0,0-1-1619 0 0,0 0-6510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8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84 4416 0 0,'6'1'720'0'0,"-6"-1"-661"0"0,0 0-1 0 0,1 0 1 0 0,-1 0 0 0 0,0 0-1 0 0,1 0 1 0 0,-1 0 0 0 0,0 0-1 0 0,1 0 1 0 0,-1 1 0 0 0,1-1-1 0 0,-1 0 1 0 0,0 0 0 0 0,1-1-1 0 0,-1 1 1 0 0,0 0 0 0 0,1 0-1 0 0,-1 0 1 0 0,1 0 0 0 0,-1 0-1 0 0,0 0 1 0 0,1 0 0 0 0,-1-1-1 0 0,0 1 1 0 0,1 0 0 0 0,-1 0-1 0 0,0 0 1 0 0,0-1 0 0 0,1 1-1 0 0,-1 0 1 0 0,0 0 0 0 0,0-1-1 0 0,1 1 1 0 0,-1 0 0 0 0,0-1-1 0 0,0 1 1 0 0,0 0 0 0 0,1-1-1 0 0,-1 1 1 0 0,0 0-1 0 0,0-1 1 0 0,0 1 0 0 0,0 0-1 0 0,0-1 1 0 0,0 1 0 0 0,0 0-1 0 0,0-1 1 0 0,0 1 0 0 0,0-1-59 0 0,0 0 376 0 0,0 1 0 0 0,0 0-32 0 0,0 0-130 0 0,0 0-36 0 0,0 0-1 0 0,0 0 26 0 0,0 0 81 0 0,0 0 20 0 0,0 0 1 0 0,0 0-17 0 0,2 1-226 0 0,0-1 0 0 0,0 0 0 0 0,0 0 0 0 0,0 0 0 0 0,0 0 0 0 0,0 0 0 0 0,0 0 0 0 0,0 0 0 0 0,0-1 0 0 0,0 1 0 0 0,1-1-62 0 0,3-1 79 0 0,69-12 291 0 0,12-2 394 0 0,52-3-764 0 0,-37 10 306 0 0,-27 1 4 0 0,0 3-1 0 0,36 4-309 0 0,-104 2-424 0 0,0 0 1 0 0,1 0-1 0 0,-1 1 0 0 0,6 2 424 0 0,-8-2-8662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8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0 6824 0 0,'9'0'62'0'0,"0"1"-1"0"0,-1 1 1 0 0,1-1 0 0 0,2 2-62 0 0,-2-1 566 0 0,0 0 0 0 0,0-1 0 0 0,0 0-1 0 0,3-1-565 0 0,-64 22 868 0 0,-36-8-693 0 0,54-9-26 0 0,0 1 1 0 0,-8 3-150 0 0,-79 20 900 0 0,117-28-850 0 0,0 0 1 0 0,0 1-1 0 0,1 0 1 0 0,-1 0-1 0 0,1 0 1 0 0,-1 0-1 0 0,1 0 1 0 0,0 1-1 0 0,0-1 1 0 0,0 1-1 0 0,0 0 1 0 0,0 0-1 0 0,0 0 1 0 0,1 0-1 0 0,0 0 1 0 0,-1 1-51 0 0,3-3 24 0 0,0 0 0 0 0,0 0 0 0 0,0 0 0 0 0,0 0 0 0 0,0 0 0 0 0,0 0 1 0 0,0 0-1 0 0,0 0 0 0 0,0 0 0 0 0,1 0 0 0 0,-1 0 0 0 0,0-1 1 0 0,1 1-1 0 0,-1 0 0 0 0,0 0 0 0 0,1 0 0 0 0,-1 0 0 0 0,1-1 0 0 0,0 2-24 0 0,5 14 243 0 0,-6 11 52 0 0,-1-17-266 0 0,0 0 0 0 0,1 0 0 0 0,1-1 0 0 0,0 1 0 0 0,0 0 0 0 0,1-1 0 0 0,0 1 0 0 0,0-1 0 0 0,3 5-29 0 0,4 12 7 0 0,-1 0 0 0 0,-1 0 0 0 0,-1 1-1 0 0,-1 0 1 0 0,-1 6-7 0 0,1 1-6 0 0,-4-30 4 0 0,-1 1 0 0 0,1-1 0 0 0,0 0 0 0 0,0 1 0 0 0,1-1 1 0 0,-1 0-1 0 0,1 0 0 0 0,0 0 0 0 0,0 0 0 0 0,0 0 0 0 0,1-1 0 0 0,-1 1 0 0 0,1-1 1 0 0,0 1-1 0 0,0-1 0 0 0,0 0 0 0 0,0 0 0 0 0,1 0 0 0 0,-1-1 0 0 0,1 1 0 0 0,0-1 0 0 0,0 0 1 0 0,-1 0-1 0 0,1 0 0 0 0,1 0 0 0 0,-1-1 0 0 0,0 0 0 0 0,0 0 0 0 0,1 0 2 0 0,15 2-3 0 0,1-1 0 0 0,-1-1 0 0 0,1-1 0 0 0,-1-1 0 0 0,1 0 0 0 0,-1-2 0 0 0,0 0 0 0 0,0-2 0 0 0,0 0 0 0 0,9-4 3 0 0,12-2 4 0 0,-34 10 0 0 0,0 0-1 0 0,0 0 1 0 0,-1-1 0 0 0,1 0-1 0 0,0-1 1 0 0,-1 0-1 0 0,0 1 1 0 0,0-2-1 0 0,0 1 1 0 0,0-1 0 0 0,2-2-4 0 0,13-13-37 0 0,-8 8-296 0 0,0-1-1 0 0,-1 0 1 0 0,-1-1-1 0 0,3-5 334 0 0,-13 16-8761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9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0 165 9144 0 0,'28'-2'318'0'0,"-1"-1"1"0"0,0-1-1 0 0,0-2 0 0 0,-1-1 1 0 0,0-1-1 0 0,0-1 1 0 0,5-4-319 0 0,75-22 789 0 0,48-12-990 0 0,-132 39 26 0 0,-10 4 22 0 0,1-1 0 0 0,0 2 0 0 0,0 0 0 0 0,7-1 153 0 0,-4 1-1521 0 0,-13 2-5388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09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3 216 5224 0 0,'0'10'82'0'0,"1"0"1"0"0,1 0-1 0 0,0 0 0 0 0,2 7-82 0 0,5 29 656 0 0,-4-14 96 0 0,1-1-1 0 0,1 0 1 0 0,2 3-752 0 0,1 26 482 0 0,-8-48-309 0 0,0 0 0 0 0,-1-1 0 0 0,0 1 0 0 0,-2 12-173 0 0,1-7 914 0 0,0-17-696 0 0,0 0 12 0 0,0 0 3 0 0,0 0-198 0 0,0-1 1 0 0,0 1-1 0 0,0-1 0 0 0,0 1 1 0 0,0-1-1 0 0,0 1 1 0 0,0-1-1 0 0,0 1 0 0 0,0 0 1 0 0,0-1-1 0 0,0 1 0 0 0,0-1 1 0 0,-1 1-1 0 0,1-1 0 0 0,0 1 1 0 0,0 0-1 0 0,-1-1 1 0 0,1 1-1 0 0,0 0 0 0 0,0-1 1 0 0,-1 1-1 0 0,1 0 0 0 0,0-1 1 0 0,-1 1-1 0 0,1 0 0 0 0,0 0 1 0 0,-1-1-36 0 0,-1-1 341 0 0,-3-10-150 0 0,1 0-1 0 0,0 0 1 0 0,1-1 0 0 0,0-2-191 0 0,-7-24 278 0 0,4 21-148 0 0,1 0 0 0 0,0 0 0 0 0,2 0-1 0 0,0-1 1 0 0,1 0 0 0 0,0 1 0 0 0,2-1-1 0 0,0 0 1 0 0,2-5-130 0 0,1-3 164 0 0,-2 17-95 0 0,0 0 0 0 0,0 0 0 0 0,1 0 0 0 0,1 0 0 0 0,-1 0 0 0 0,2 1 0 0 0,-1 0 0 0 0,1-1 1 0 0,3-4-70 0 0,3-2 111 0 0,1 1 1 0 0,1 0 0 0 0,0 0 0 0 0,1 1 0 0 0,8-7-112 0 0,-12 13 83 0 0,1 0 0 0 0,-1 1 0 0 0,1 1 0 0 0,1-1 0 0 0,-1 2 0 0 0,1-1 0 0 0,0 1 0 0 0,0 1 0 0 0,4-1-83 0 0,-11 4 19 0 0,0 0 0 0 0,0 1 0 0 0,0-1 0 0 0,1 1 0 0 0,-1 0 0 0 0,0 0 0 0 0,0 1 0 0 0,0-1 0 0 0,0 1 1 0 0,0 0-1 0 0,0 0 0 0 0,2 1-19 0 0,47 22 86 0 0,-14-6-45 0 0,-30-14-28 0 0,0-1 0 0 0,0 2 0 0 0,-1 0 0 0 0,1 0 0 0 0,-1 0 0 0 0,0 1 0 0 0,0 0 0 0 0,-1 1 0 0 0,4 3-13 0 0,20 16-1 0 0,-23-20-4 0 0,0 0 1 0 0,-1 1-1 0 0,0-1 1 0 0,0 1-1 0 0,0 1 1 0 0,-1-1-1 0 0,0 1 1 0 0,0 0-1 0 0,-1 1 1 0 0,2 4 4 0 0,12 29-22 0 0,-7-18-15 0 0,-2 0 1 0 0,3 12 36 0 0,-11-29-5 0 0,0 1 1 0 0,0 0-1 0 0,-1 0 0 0 0,0 0 0 0 0,0 1 1 0 0,-1-1-1 0 0,0 0 0 0 0,-1 0 0 0 0,0 8 5 0 0,0-12 1 0 0,-2 12 15 0 0,0-1 0 0 0,-1 0 0 0 0,-1 0 0 0 0,0 0-16 0 0,3-11 5 0 0,0 1-1 0 0,0-1 1 0 0,0 0-1 0 0,-1 0 1 0 0,1 0 0 0 0,-1 0-1 0 0,0-1 1 0 0,0 1 0 0 0,0-1-1 0 0,-1 1 1 0 0,1-1 0 0 0,-1 0-1 0 0,0-1 1 0 0,0 1 0 0 0,0-1-1 0 0,-1 1-4 0 0,-15 5 43 0 0,0-1 1 0 0,0 0-1 0 0,-1-1 0 0 0,0-2 0 0 0,0 0 1 0 0,0-1-1 0 0,-5-1-43 0 0,-23 4 45 0 0,38-3-28 0 0,-1-2-1 0 0,1 1 1 0 0,-1-2 0 0 0,-11 0-17 0 0,-74-13 62 0 0,88 12-27 0 0,0-1 0 0 0,0 0 0 0 0,0 0 0 0 0,1 0 0 0 0,-1-1 0 0 0,1-1 0 0 0,0 0 0 0 0,0 0 0 0 0,-5-3-35 0 0,10 5 29 0 0,1-1 0 0 0,-1 1 0 0 0,1-1 0 0 0,0 1-1 0 0,-1-1 1 0 0,1 0 0 0 0,0 0 0 0 0,1 0 0 0 0,-1 0 0 0 0,-1-3-29 0 0,-7-11-2365 0 0,9 16-9049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1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4512 0 0,'1'6'1262'0'0,"-1"-6"-1210"0"0,0 0 0 0 0,0 1 0 0 0,1-1 1 0 0,-1 1-1 0 0,0-1 0 0 0,0 0 0 0 0,1 1 1 0 0,-1-1-1 0 0,0 0 0 0 0,1 1 0 0 0,-1-1 0 0 0,1 0 1 0 0,-1 1-1 0 0,0-1 0 0 0,1 0 0 0 0,-1 0 1 0 0,1 1-1 0 0,-1-1 0 0 0,0 0 0 0 0,1 0 0 0 0,-1 0 1 0 0,1 0-1 0 0,-1 0 0 0 0,1 0 0 0 0,-1 0 1 0 0,1 0-1 0 0,0 0-52 0 0,-1 28 1000 0 0,1 4-38 0 0,6 31-962 0 0,-3-32 384 0 0,1 29-384 0 0,-7-3 257 0 0,0-27-13 0 0,2 0 0 0 0,1 0-1 0 0,2 4-243 0 0,6 12 340 0 0,-5-28-136 0 0,-1 1 0 0 0,-1-1 0 0 0,0 18-204 0 0,-2-35 6 0 0,0 21 195 0 0,0-1 0 0 0,-2 0-1 0 0,-2 8-200 0 0,4 4 55 0 0,0-33-62 0 0,0 0-6 0 0,-3-3-1510 0 0,2 2-6043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0.8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433 0 992 0 0,'0'0'559'0'0,"0"0"-5"0"0,0 0 4 0 0,3 6 32 0 0,8 18 148 0 0,-10-23-627 0 0,-1-1 1 0 0,1 1 0 0 0,-1 0 0 0 0,0-1 0 0 0,1 1 0 0 0,-1 0 0 0 0,0-1 0 0 0,1 1 0 0 0,-1 0-1 0 0,0 0 1 0 0,0-1 0 0 0,0 1 0 0 0,0 0 0 0 0,0 0 0 0 0,0-1 0 0 0,0 1 0 0 0,0 0 0 0 0,0 0-1 0 0,0-1 1 0 0,0 1 0 0 0,0 0 0 0 0,-1 0 0 0 0,1-1 0 0 0,0 1 0 0 0,-1 0 0 0 0,1-1-1 0 0,0 1 1 0 0,-1 0 0 0 0,1-1 0 0 0,-1 1 0 0 0,1-1 0 0 0,-1 1 0 0 0,1-1 0 0 0,-1 1 0 0 0,1-1-1 0 0,-1 1 1 0 0,0-1-112 0 0,0 1 209 0 0,-1 0 0 0 0,0 0 0 0 0,0-1 0 0 0,0 1-1 0 0,0-1 1 0 0,0 1 0 0 0,0-1 0 0 0,0 0 0 0 0,0 0-1 0 0,-1 0-208 0 0,-147 1 1630 0 0,144-1-1598 0 0,1 1 1 0 0,-1 1-1 0 0,1-1 1 0 0,0 1-1 0 0,-1 0 1 0 0,1 0 0 0 0,0 1-33 0 0,-22 7 109 0 0,18-8-71 0 0,1 0 1 0 0,-1 1-1 0 0,1 0 0 0 0,0 0 0 0 0,0 1 1 0 0,0 0-1 0 0,0 0 0 0 0,1 1 1 0 0,-1 0-1 0 0,1 0 0 0 0,0 1 0 0 0,1-1 1 0 0,-1 2-1 0 0,-4 5-38 0 0,6-4 43 0 0,-12 16 123 0 0,2 0 1 0 0,-2 5-167 0 0,13-20 24 0 0,0 0 0 0 0,0 0 0 0 0,1 1 0 0 0,0-1 1 0 0,0 1-1 0 0,1 0 0 0 0,1 0 0 0 0,0 1-24 0 0,-2 54 254 0 0,5 24-254 0 0,-2-83 9 0 0,1 1 1 0 0,-1-1 0 0 0,2 1 0 0 0,-1-1 0 0 0,1 0 0 0 0,-1 0 0 0 0,2 1 0 0 0,-1-1 0 0 0,2 1-10 0 0,4 7 62 0 0,0 0 0 0 0,1-1 0 0 0,2 1-62 0 0,-10-13 5 0 0,21 39 131 0 0,-20-35-132 0 0,0 0 0 0 0,1 0 0 0 0,0 0 0 0 0,0-1 0 0 0,0 1 0 0 0,0-1 0 0 0,0 1 0 0 0,1-1 0 0 0,0 0 0 0 0,4 3-4 0 0,4 1 14 0 0,0 0 0 0 0,1-2 1 0 0,0 1-1 0 0,0-1 0 0 0,1-1 1 0 0,-1-1-1 0 0,1 0-14 0 0,4 2 20 0 0,-1 0-7 0 0,-4-1-8 0 0,0 0 0 0 0,1-2-1 0 0,-1 1 1 0 0,1-1-1 0 0,0-1 1 0 0,0-1 0 0 0,0 0-1 0 0,2-1-4 0 0,41-8-1840 0 0,-54 8-6978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1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1 477 6824 0 0,'15'-21'902'0'0,"-12"19"-612"0"0,0 0-1 0 0,0 0 0 0 0,1 0 0 0 0,-1 0 0 0 0,1 0 0 0 0,-1 1 1 0 0,1-1-1 0 0,0 1-289 0 0,-2-1 88 0 0,-1 1 1 0 0,1-1 0 0 0,0 1-1 0 0,-1-1 1 0 0,1 0 0 0 0,-1 0-1 0 0,0 0 1 0 0,0 0 0 0 0,0 0-1 0 0,0 0 1 0 0,0 0 0 0 0,0 0-1 0 0,0 0 1 0 0,-1 0 0 0 0,1 0-1 0 0,-1-1 1 0 0,1 1 0 0 0,-1 0-1 0 0,0-2-88 0 0,9-27 524 0 0,0 9-377 0 0,0-1 1 0 0,-1 1 0 0 0,-2-1 0 0 0,1-9-148 0 0,12-39 214 0 0,-14 56-183 0 0,-1 2 6 0 0,0-1 1 0 0,1 1-1 0 0,1 1 0 0 0,-1-1 0 0 0,2 1 1 0 0,0 0-1 0 0,1 0-37 0 0,5-9 146 0 0,4-5 292 0 0,-16 25-420 0 0,0 0 0 0 0,0 0 0 0 0,0 0 0 0 0,1 0 0 0 0,-1 0 0 0 0,0 0 0 0 0,1 1 0 0 0,-1-1 0 0 0,0 0 1 0 0,1 1-1 0 0,-1-1 0 0 0,1 1 0 0 0,-1-1 0 0 0,1 1 0 0 0,-1 0 0 0 0,1 0 0 0 0,-1 0 0 0 0,1-1-18 0 0,7 1 510 0 0,-8 0-488 0 0,0 0 0 0 0,1 0 0 0 0,-1 0-1 0 0,1 0 1 0 0,-1 0 0 0 0,0 0 0 0 0,1 1 0 0 0,-1-1 0 0 0,0 0-1 0 0,1 1 1 0 0,-1-1 0 0 0,0 1 0 0 0,1-1 0 0 0,-1 1-1 0 0,0 0 1 0 0,0 0 0 0 0,0-1 0 0 0,1 1 0 0 0,-1 0 0 0 0,0 0-1 0 0,0 0 1 0 0,0 0 0 0 0,-1 0 0 0 0,1 0 0 0 0,0 1 0 0 0,0-1-22 0 0,18 20 127 0 0,2 0 263 0 0,16 22-390 0 0,-24-25 52 0 0,1 2 33 0 0,1 0-1 0 0,1-2 0 0 0,1 0 0 0 0,7 6-84 0 0,-8-10 95 0 0,-1 1 0 0 0,0 0 0 0 0,-1 1 0 0 0,-1 1 0 0 0,9 15-95 0 0,-16-23 15 0 0,-3-3 14 0 0,1 1-1 0 0,0-1 1 0 0,1 0 0 0 0,0 0-1 0 0,3 2-28 0 0,-7-6 15 0 0,0-1-1 0 0,1 1 1 0 0,-1-1-1 0 0,0 1 1 0 0,0-1-1 0 0,0 1 1 0 0,-1 0-1 0 0,1 0 1 0 0,0-1-1 0 0,-1 1 1 0 0,1 0-1 0 0,-1 0 0 0 0,1 0 1 0 0,-1 0-1 0 0,0-1 1 0 0,0 1-1 0 0,0 1-14 0 0,0-1 15 0 0,0 0 1 0 0,0 0-1 0 0,1 0 0 0 0,-1 0 0 0 0,0 0 0 0 0,1 0 0 0 0,0 0 0 0 0,-1 0 0 0 0,1 0 0 0 0,0-1 0 0 0,0 1 1 0 0,0 0-1 0 0,0-1 0 0 0,0 2-15 0 0,0-3 2 0 0,-1 0-1 0 0,0 0 1 0 0,0 0 0 0 0,0 1-1 0 0,0-1 1 0 0,0 0 0 0 0,0 0 0 0 0,0 0-1 0 0,0 0 1 0 0,0 1 0 0 0,1-1-1 0 0,-1 0 1 0 0,0 0 0 0 0,0 0 0 0 0,0 1-1 0 0,0-1 1 0 0,0 0 0 0 0,0 0-1 0 0,0 0 1 0 0,0 0 0 0 0,0 1 0 0 0,0-1-1 0 0,-1 0 1 0 0,1 0 0 0 0,0 0-1 0 0,0 1 1 0 0,0-1 0 0 0,0 0 0 0 0,0 0-1 0 0,0 0 1 0 0,0 0 0 0 0,0 0-1 0 0,0 1 1 0 0,-1-1 0 0 0,1 0 0 0 0,0 0-1 0 0,0 0 1 0 0,0 0 0 0 0,0 0-1 0 0,0 0 1 0 0,-1 1 0 0 0,1-1 0 0 0,0 0-1 0 0,0 0 1 0 0,0 0 0 0 0,0 0-1 0 0,-1 0 1 0 0,1 0 0 0 0,0 0 0 0 0,0 0-1 0 0,0 0 1 0 0,-1 0 0 0 0,1 0 0 0 0,0 0-1 0 0,0 0 1 0 0,0 0 0 0 0,0 0-1 0 0,-1 0 1 0 0,1 0-2 0 0,1 0-1 0 0,3 0 10 0 0,3 0-2255 0 0,-7 0-8610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1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0 101 8240 0 0,'0'0'513'0'0,"8"13"1063"0"0,-8-12-1519 0 0,1-1 0 0 0,0 1-1 0 0,-1-1 1 0 0,1 1 0 0 0,0-1-1 0 0,0 1 1 0 0,0-1 0 0 0,0 1 0 0 0,0-1-1 0 0,-1 0 1 0 0,1 1 0 0 0,0-1 0 0 0,0 0-1 0 0,0 0 1 0 0,0 0 0 0 0,0 1 0 0 0,0-1-1 0 0,0 0 1 0 0,0 0 0 0 0,0-1 0 0 0,0 1-1 0 0,0 0 1 0 0,0 0 0 0 0,0 0 0 0 0,0-1-1 0 0,0 1-56 0 0,24-14 13 0 0,-6 3 27 0 0,22-4-54 0 0,17-3 14 0 0,4-1-26 0 0,-13 3-1518 0 0,44-8 1544 0 0,-85 22-7345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2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0 616 4216 0 0,'4'13'958'0'0,"-4"-13"-896"0"0,0 1 0 0 0,1-1 0 0 0,-1 0 0 0 0,1 1-1 0 0,-1-1 1 0 0,1 0 0 0 0,-1 0 0 0 0,1 1 0 0 0,-1-1 0 0 0,1 0 0 0 0,-1 0 0 0 0,1 0-1 0 0,-1 0 1 0 0,1 1 0 0 0,-1-1 0 0 0,1 0 0 0 0,-1 0 0 0 0,1 0 0 0 0,-1 0 0 0 0,1 0 0 0 0,0 0-1 0 0,-1-1 1 0 0,1 1 0 0 0,-1 0 0 0 0,1 0 0 0 0,-1 0 0 0 0,1 0 0 0 0,-1-1 0 0 0,1 1 0 0 0,-1 0-1 0 0,1 0 1 0 0,-1-1 0 0 0,0 1 0 0 0,1 0 0 0 0,-1-1 0 0 0,1 1 0 0 0,-1-1-62 0 0,8-32 1648 0 0,0 9-1376 0 0,-2-1 1 0 0,-1 0-1 0 0,-1-1 1 0 0,-2 1-1 0 0,1-19-272 0 0,-1 6 372 0 0,2 0 0 0 0,5-18-372 0 0,-4 24 373 0 0,-1-1-1 0 0,-1-21-372 0 0,5-35 717 0 0,-2 65-291 0 0,-6 23-398 0 0,0 0 0 0 0,0 0 0 0 0,0 1 0 0 0,1-1 0 0 0,-1 0-1 0 0,1 0 1 0 0,-1 1 0 0 0,0-1 0 0 0,1 0 0 0 0,-1 1 0 0 0,1-1 0 0 0,-1 1-1 0 0,1-1 1 0 0,0 0 0 0 0,-1 1 0 0 0,1 0 0 0 0,0-1 0 0 0,-1 1-1 0 0,1-1 1 0 0,0 1 0 0 0,-1 0 0 0 0,1-1 0 0 0,0 1 0 0 0,0 0-1 0 0,-1 0 1 0 0,1-1-28 0 0,11 17 450 0 0,-7-12-410 0 0,0 1 1 0 0,0 0-1 0 0,-1 0 1 0 0,1 1-1 0 0,-1-1 1 0 0,0 1 0 0 0,-1 0-1 0 0,3 5-40 0 0,5 8 68 0 0,45 75 235 0 0,-23-36 209 0 0,17 19-512 0 0,-37-59 123 0 0,0-2-1 0 0,1 0 1 0 0,0 0-1 0 0,1-1 1 0 0,1-1-1 0 0,8 4-122 0 0,-13-8 97 0 0,1-2 1 0 0,0 0-1 0 0,1 0 0 0 0,0-2 0 0 0,0 1 0 0 0,0-1 0 0 0,1-1 0 0 0,3 0-97 0 0,-14-4 1 0 0,2 1 0 0 0,0-1 1 0 0,1 1 0 0 0,-1-1 0 0 0,0 0-1 0 0,1-1 1 0 0,-1 1 0 0 0,0-1 0 0 0,1 0-1 0 0,-1 0 1 0 0,0-1 0 0 0,1 0 0 0 0,-1 0 0 0 0,0 0-1 0 0,1 0 1 0 0,2-2-2 0 0,42-22 91 0 0,-48 25-81 0 0,0-1 1 0 0,0 0 0 0 0,1-1-1 0 0,-1 1 1 0 0,0 0-1 0 0,0-1 1 0 0,-1 1-1 0 0,1-1 1 0 0,0 0 0 0 0,0 1-1 0 0,-1-1 1 0 0,1 0-1 0 0,-1 0 1 0 0,1 0 0 0 0,-1 0-1 0 0,0 0 1 0 0,0 0-1 0 0,0-1 1 0 0,0 1 0 0 0,0 0-1 0 0,0-3-10 0 0,0 3 14 0 0,8-26 125 0 0,-2 1 0 0 0,0-1-1 0 0,-2 0 1 0 0,-1-1 0 0 0,-2 1 0 0 0,0-12-139 0 0,0 6 231 0 0,1-14 17 0 0,-3 27-114 0 0,1-1-1 0 0,1 1 1 0 0,1-1-1 0 0,6-19-133 0 0,-8 38 15 0 0,0 0 0 0 0,0 1 0 0 0,0-1-1 0 0,0 1 1 0 0,0-1 0 0 0,0 1-1 0 0,1 0 1 0 0,-1 0 0 0 0,1-1 0 0 0,0 1-1 0 0,0 0 1 0 0,0 0 0 0 0,0 1-1 0 0,0-1 1 0 0,0 0 0 0 0,0 1 0 0 0,1-1-15 0 0,1 0 12 0 0,0 0 0 0 0,1 1 1 0 0,-1-1-1 0 0,1 1 0 0 0,-1 0 1 0 0,1 0-1 0 0,0 1 0 0 0,-1-1 1 0 0,2 1-13 0 0,20-4 183 0 0,-4 2-2794 0 0,-18 2-9634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2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1 548 9040 0 0,'0'4'1375'0'0,"0"7"-925"0"0,0-10-410 0 0,0-1 1 0 0,0 0-1 0 0,0 1 1 0 0,0-1-1 0 0,0 0 1 0 0,0 1-1 0 0,0-1 1 0 0,0 1-1 0 0,0-1 1 0 0,0 0-1 0 0,0 1 1 0 0,0-1-1 0 0,0 0 1 0 0,0 1-1 0 0,0-1 1 0 0,0 0-1 0 0,0 1 1 0 0,0-1-1 0 0,0 0 1 0 0,0 1-1 0 0,1-1 1 0 0,-1 0-1 0 0,0 1 1 0 0,0-1-1 0 0,0 0 1 0 0,1 1-1 0 0,-1-1 0 0 0,0 0 1 0 0,0 0-1 0 0,1 1 1 0 0,-1-1-1 0 0,0 0 1 0 0,1 0-1 0 0,-1 0 1 0 0,0 0-1 0 0,1 1 1 0 0,-1-1-1 0 0,0 0-40 0 0,13-8 1054 0 0,-9 4-1135 0 0,0 0 149 0 0,0 0 0 0 0,-1-1 0 0 0,0 1 0 0 0,0-1 0 0 0,0 0 0 0 0,-1 0 1 0 0,1 0-1 0 0,-1 0 0 0 0,-1-1 0 0 0,1 1 0 0 0,0-5-68 0 0,9-21 129 0 0,-2 8-61 0 0,-2 0-1 0 0,0-1 0 0 0,-1 0 1 0 0,-1 0-1 0 0,-1-5-67 0 0,2-10 19 0 0,-4 30-18 0 0,3-23 237 0 0,2-1 0 0 0,0 2 0 0 0,2-1-1 0 0,2 1 1 0 0,1 0 0 0 0,1 1-238 0 0,-10 26 36 0 0,0-1 0 0 0,0 1-1 0 0,0 0 1 0 0,1 1 0 0 0,-1-1-1 0 0,1 0 1 0 0,0 1 0 0 0,0 0-1 0 0,0 0 1 0 0,1 0 0 0 0,-1 1-1 0 0,4-2-35 0 0,-6 3 14 0 0,-1 0 0 0 0,1 0-1 0 0,0 0 1 0 0,0 1 0 0 0,0-1-1 0 0,-1 0 1 0 0,1 1 0 0 0,0 0 0 0 0,0-1-1 0 0,0 1 1 0 0,0 0 0 0 0,0 0-1 0 0,0 0 1 0 0,0 0 0 0 0,0 0-1 0 0,0 1 1 0 0,0-1 0 0 0,0 0-1 0 0,-1 1 1 0 0,1 0 0 0 0,0-1 0 0 0,0 1-1 0 0,0 0 1 0 0,-1 0 0 0 0,1 0-1 0 0,0 0 1 0 0,-1 0 0 0 0,1 1-1 0 0,-1-1 1 0 0,0 0 0 0 0,1 1-1 0 0,-1-1 1 0 0,1 2-14 0 0,1 2 15 0 0,-1 0 0 0 0,1 0 0 0 0,-1 0 0 0 0,0 0 0 0 0,-1 0 0 0 0,2 6-15 0 0,3 10 9 0 0,28 50 32 0 0,-22-49-7 0 0,-1 1 0 0 0,5 15-34 0 0,-3-7 30 0 0,1-1 0 0 0,2 0 0 0 0,0-1 0 0 0,7 6-30 0 0,-22-32 1 0 0,44 46 50 0 0,-44-47-283 0 0,1 1-1 0 0,-1-1 1 0 0,1 0-1 0 0,0 0 1 0 0,0 0-1 0 0,0 0 0 0 0,0 0 1 0 0,0-1-1 0 0,0 1 1 0 0,2 1 232 0 0,-4-3-10701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2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0 215 7528 0 0,'1'0'31'0'0,"-1"0"1"0"0,0 0 0 0 0,0 0 0 0 0,1 0-1 0 0,-1 0 1 0 0,0 0 0 0 0,0-1-1 0 0,1 1 1 0 0,-1 0 0 0 0,0 0-1 0 0,0 0 1 0 0,0 0 0 0 0,1 0-1 0 0,-1 0 1 0 0,0 0 0 0 0,0 0-1 0 0,1-1 1 0 0,-1 1 0 0 0,0 0 0 0 0,0 0-1 0 0,0 0 1 0 0,0 0 0 0 0,1-1-1 0 0,-1 1 1 0 0,0 0 0 0 0,0 0-1 0 0,0-1 1 0 0,0 1 0 0 0,0 0-1 0 0,0 0 1 0 0,0 0 0 0 0,1-1-1 0 0,-1 1 1 0 0,0 0 0 0 0,0 0-1 0 0,0-1 1 0 0,0 1 0 0 0,0 0 0 0 0,0 0-1 0 0,0-1 1 0 0,0 1 0 0 0,0 0-1 0 0,0 0-31 0 0,0-1 63 0 0,0 0-1 0 0,0 1 0 0 0,0-1 0 0 0,0 1 1 0 0,0-1-1 0 0,0 0 0 0 0,0 1 1 0 0,0-1-1 0 0,1 1 0 0 0,-1-1 0 0 0,0 1 1 0 0,0-1-1 0 0,1 1 0 0 0,-1-1 1 0 0,0 1-1 0 0,1-1 0 0 0,-1 1 0 0 0,1-1 1 0 0,-1 1-1 0 0,0 0 0 0 0,1-1 1 0 0,-1 1-1 0 0,1 0 0 0 0,-1-1 0 0 0,1 1 1 0 0,-1 0-1 0 0,1-1 0 0 0,0 1-62 0 0,2-2 112 0 0,0-1 0 0 0,1 0-1 0 0,-1 0 1 0 0,0 0-1 0 0,0 0 1 0 0,-1-1-1 0 0,1 1 1 0 0,1-3-112 0 0,3-4 98 0 0,1-1-69 0 0,0 1 0 0 0,1 1 0 0 0,0-1 0 0 0,0 1 0 0 0,1 1 0 0 0,0 0 0 0 0,0 0 0 0 0,1 1 0 0 0,0 1 0 0 0,1-1 0 0 0,-1 2 1 0 0,1 0-1 0 0,0 0 0 0 0,7-1-29 0 0,16-6-4 0 0,-23 7 1 0 0,-1 2 0 0 0,1-1 1 0 0,0 1-1 0 0,1 1 3 0 0,10-3 35 0 0,14 0-1575 0 0,-35 5-5980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3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0 395 5920 0 0,'3'4'222'0'0,"1"1"1"0"0,0-1-1 0 0,0 0 0 0 0,0 0 1 0 0,0-1-1 0 0,1 1 1 0 0,-1-1-1 0 0,1 0 1 0 0,0 0-1 0 0,0 0 0 0 0,1 0-222 0 0,-3 0 229 0 0,0 0-1 0 0,-1 0 0 0 0,1 0 0 0 0,0 1 0 0 0,-1 0 0 0 0,0-1 0 0 0,0 1 1 0 0,1 2-229 0 0,1 2-80 0 0,13 16 46 0 0,-14-19-33 0 0,1-1 1 0 0,-1 1 0 0 0,0 0 0 0 0,0 0 0 0 0,0 0 0 0 0,0 1 0 0 0,-1-1 0 0 0,0 1 0 0 0,0-1 0 0 0,-1 1 0 0 0,0 0-1 0 0,0 0 1 0 0,1 4 66 0 0,-2-10 135 0 0,0-2 7 0 0,0 0-1 0 0,-1 0 1 0 0,1 1-1 0 0,0-1 1 0 0,-1 0-1 0 0,1 1 1 0 0,-1-1-1 0 0,1 0 1 0 0,-1 1-1 0 0,0-1 1 0 0,0-1-142 0 0,0 2 147 0 0,-5-37 451 0 0,3 14-452 0 0,-1 3-53 0 0,-4-16 134 0 0,2 0 0 0 0,2 0-1 0 0,1-1 1 0 0,2-9-227 0 0,15-48 507 0 0,-13 88-475 0 0,-1 1 1 0 0,1 0 0 0 0,-1 0 0 0 0,2-1 0 0 0,-1 1 0 0 0,1 0 0 0 0,0 0-1 0 0,0 0 1 0 0,1 0 0 0 0,-1 1 0 0 0,1-1 0 0 0,1 1 0 0 0,-1-1 0 0 0,2-1-33 0 0,8-10 126 0 0,-11 14-112 0 0,0-1 1 0 0,0 1-1 0 0,1 0 1 0 0,-1 0-1 0 0,1 1 1 0 0,-1-1-1 0 0,1 0 1 0 0,0 1-1 0 0,0 0 1 0 0,0 0-1 0 0,1-1 1 0 0,-1 2-1 0 0,0-1 1 0 0,4-1-15 0 0,24-10 133 0 0,-23 10-53 0 0,0-1 1 0 0,0 1 0 0 0,1 1 0 0 0,-1-1-1 0 0,0 1 1 0 0,6 0-81 0 0,4 0 88 0 0,-11 1-39 0 0,0 0 1 0 0,0 0-1 0 0,-1 0 1 0 0,1 1-1 0 0,0 0 1 0 0,0 1-1 0 0,0 0 1 0 0,-1 0-1 0 0,1 0 1 0 0,0 1-1 0 0,3 1-49 0 0,19 8 278 0 0,-19-8-235 0 0,1 1 0 0 0,-1 0 0 0 0,0 1 0 0 0,-1 0 1 0 0,1 1-1 0 0,-1 0 0 0 0,0 0 0 0 0,0 1-43 0 0,7 9 148 0 0,0 0 0 0 0,12 17-148 0 0,14 14 298 0 0,-32-35-291 0 0,0 1-1 0 0,-1 1 0 0 0,0 0 1 0 0,-1 0-1 0 0,-1 0 0 0 0,0 1 0 0 0,4 15-6 0 0,-9-24-35 0 0,0 1 0 0 0,-1-1-1 0 0,1 1 1 0 0,-1 0-1 0 0,0 0 1 0 0,-1-1 0 0 0,0 1-1 0 0,0 0 1 0 0,0 0-1 0 0,-1-1 1 0 0,0 1-1 0 0,0 0 1 0 0,0-1 0 0 0,-1 1-1 0 0,0-1 1 0 0,-1 1-1 0 0,0-1 1 0 0,1 0-1 0 0,-2 0 1 0 0,1 0 0 0 0,-1 0-1 0 0,0-1 1 0 0,0 1-1 0 0,0-1 1 0 0,-1 0-1 0 0,0-1 1 0 0,0 1 0 0 0,-4 2 35 0 0,-2 4-34 0 0,8-8 25 0 0,0-1 0 0 0,0 1 0 0 0,1-1 0 0 0,-1 1 0 0 0,-1-1 1 0 0,1 0-1 0 0,0 0 0 0 0,0-1 0 0 0,-3 2 9 0 0,-12 3-9 0 0,0 0 0 0 0,-1-1 0 0 0,0-1-1 0 0,1-1 1 0 0,-1-1 0 0 0,0-1 0 0 0,0 0-1 0 0,-1-1 1 0 0,1-1 0 0 0,0-1 0 0 0,0-1 0 0 0,-5-1 9 0 0,18 3-156 0 0,-1-1 1 0 0,1 1 0 0 0,0-1-1 0 0,0 0 1 0 0,-1-1 0 0 0,1 1-1 0 0,1-1 1 0 0,-1 0 0 0 0,0-1-1 0 0,1 0 1 0 0,0 1 0 0 0,-2-3 155 0 0,6 5-9672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3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1 497 6224 0 0,'25'0'838'0'0,"-24"0"-4"0"0,23-2 1383 0 0,-18-3-2173 0 0,0 0-1 0 0,0 0 1 0 0,0 0 0 0 0,-1-1-1 0 0,1 0 1 0 0,-2-1-1 0 0,1 1 1 0 0,-1-1 0 0 0,0 0-1 0 0,0 0 1 0 0,2-5-44 0 0,18-30 41 0 0,-10 21 232 0 0,-2-2 1 0 0,3-9-274 0 0,15-26 607 0 0,-20 39-241 0 0,-1 0 0 0 0,-1 0 0 0 0,0-2-366 0 0,-5 9 207 0 0,2 1-1 0 0,-1-1 1 0 0,1 1-1 0 0,1 0 1 0 0,0 0-1 0 0,1 0 1 0 0,0 1-1 0 0,0 0 1 0 0,9-7-207 0 0,-4 5 201 0 0,-8 7 4 0 0,0 1 1 0 0,1 0-1 0 0,-1 0 1 0 0,1 1-1 0 0,0-1 1 0 0,0 1-1 0 0,1 0-205 0 0,-4 2 48 0 0,0 0 1 0 0,0 1-1 0 0,0-1 0 0 0,0 1 1 0 0,0-1-1 0 0,0 1 0 0 0,0 0 1 0 0,0 0-1 0 0,0 0 0 0 0,1 0 1 0 0,-1 0-1 0 0,0 1 0 0 0,0-1 1 0 0,0 1-1 0 0,0-1 0 0 0,0 1 1 0 0,0 0-1 0 0,0-1 0 0 0,0 1 1 0 0,-1 0-1 0 0,1 0 0 0 0,1 2-48 0 0,4 2 67 0 0,0 0-1 0 0,-1 1 0 0 0,0 0 0 0 0,0 0 0 0 0,0 1 0 0 0,-1 0 0 0 0,0 0 0 0 0,0 0-66 0 0,10 14 71 0 0,-10-14-56 0 0,-1 0 0 0 0,0 1-1 0 0,0-1 1 0 0,-1 1 0 0 0,0-1-1 0 0,0 1 1 0 0,-1 0 0 0 0,1 3-15 0 0,0-1 0 0 0,0 0 1 0 0,0-1 0 0 0,1 1 0 0 0,0-1 0 0 0,2 3-1 0 0,6 8-4 0 0,0 2 0 0 0,-2-1 0 0 0,0 1 0 0 0,-1 5 4 0 0,34 66-34 0 0,-36-76 30 0 0,1 0 0 0 0,0 0 0 0 0,1-1 0 0 0,10 13 4 0 0,-7-11 0 0 0,5 6 0 0 0,-14-18 18 0 0,-1-1 0 0 0,1 0 0 0 0,-1 1-1 0 0,0 0 1 0 0,0-1 0 0 0,-1 1 0 0 0,0 0-1 0 0,0 0 1 0 0,0 0 0 0 0,-1 1-18 0 0,0-6 2 0 0,0-1 0 0 0,0 1 0 0 0,0 0 0 0 0,0 0 1 0 0,0-1-1 0 0,0 1 0 0 0,1 0 0 0 0,-1 0 0 0 0,0-1 0 0 0,0 1 1 0 0,0 0-1 0 0,1-1 0 0 0,-1 1 0 0 0,0 0 0 0 0,1-1 0 0 0,-1 1 0 0 0,1-1 1 0 0,-1 1-1 0 0,1 0 0 0 0,-1-1 0 0 0,1 1 0 0 0,-1-1 0 0 0,1 1-2 0 0,5 7 35 0 0,-6-7-33 0 0,1-1 0 0 0,-1 1 0 0 0,0-1 1 0 0,0 1-1 0 0,1-1 0 0 0,-1 1 0 0 0,0 0 0 0 0,0-1 0 0 0,0 1 1 0 0,0-1-1 0 0,0 1 0 0 0,0 0 0 0 0,0-1 0 0 0,0 1 1 0 0,0 0-1 0 0,0-1 0 0 0,0 1 0 0 0,-1-1 0 0 0,1 1 1 0 0,0-1-1 0 0,0 1 0 0 0,-1 0 0 0 0,1-1 0 0 0,0 1 1 0 0,-1-1-1 0 0,1 1 0 0 0,0-1 0 0 0,-1 1-2 0 0,-5 0-2398 0 0,6-1-9054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4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 8936 0 0,'4'4'0'0'0,"3"3"0"0"0,-1 0 0 0 0,6-7 528 0 0,-1-3 8 0 0,-4-1-8 0 0,6-1 0 0 0,5-1-176 0 0,0 3 8 0 0,-5 3 0 0 0,16-6-8 0 0,2-5-336 0 0,5 0 0 0 0,2-1 0 0 0,9 6 0 0 0,-11 6-80 0 0,-7-3 16 0 0,-2-1-9280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4.4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 94 4720 0 0,'0'0'673'0'0,"0"0"7"0"0,0 0 5 0 0,0 0-57 0 0,0 0-214 0 0,0 0-56 0 0,-21 0 898 0 0,14 0-1120 0 0,-1 1 0 0 0,0 0 0 0 0,1 1 0 0 0,-1 0 0 0 0,-2 1-136 0 0,-23 5 191 0 0,27-8-165 0 0,0 0-1 0 0,0 1 1 0 0,0 0 0 0 0,0 0 0 0 0,1 1-1 0 0,-1 0 1 0 0,1 0 0 0 0,-1 0-1 0 0,1 0 1 0 0,0 1 0 0 0,0 0-1 0 0,0 0 1 0 0,0 1 0 0 0,0-1-1 0 0,1 1 1 0 0,-1 0 0 0 0,1 0 0 0 0,0 0-1 0 0,0 1 1 0 0,1 0 0 0 0,-1-1-1 0 0,-1 6-25 0 0,-1 0 17 0 0,1 1 0 0 0,0 0 0 0 0,1 0 0 0 0,0 0 0 0 0,1 1-1 0 0,-1 10-16 0 0,-2 13 31 0 0,1 25-31 0 0,5-50 26 0 0,0-1 1 0 0,1 0-1 0 0,0 0 0 0 0,0 0 0 0 0,1 1 0 0 0,0-1 0 0 0,0-1 0 0 0,1 1 0 0 0,0 0 1 0 0,1-1-1 0 0,0 1 0 0 0,0-1 0 0 0,1 0 0 0 0,0-1 0 0 0,0 1 0 0 0,1-1 0 0 0,0 0 1 0 0,0 0-1 0 0,1-1 0 0 0,0 1 0 0 0,0-2 0 0 0,0 1 0 0 0,1-1 0 0 0,0 0 0 0 0,0 0 1 0 0,0-1-1 0 0,5 1-26 0 0,-5-1 20 0 0,0-1-1 0 0,1 0 1 0 0,0 0 0 0 0,-1-1 0 0 0,1 0 0 0 0,0 0 0 0 0,0-1 0 0 0,0-1 0 0 0,0 1 0 0 0,0-1 0 0 0,0-1-1 0 0,0 0 1 0 0,3 0-20 0 0,-1-2 47 0 0,0-1 0 0 0,0 1-1 0 0,0-2 1 0 0,-1 1 0 0 0,1-2-1 0 0,-1 1 1 0 0,0-1 0 0 0,-1-1-1 0 0,7-5-46 0 0,-3 0 143 0 0,0 0-1 0 0,0-2 0 0 0,-1 1 1 0 0,-1-2-1 0 0,8-12-142 0 0,-16 23 40 0 0,-1-1 0 0 0,0 0 0 0 0,0 1 0 0 0,-1-1 0 0 0,1 0 0 0 0,-1 0 1 0 0,0-1-1 0 0,0 1 0 0 0,-1 0 0 0 0,1 0 0 0 0,-1 0 0 0 0,0 0 0 0 0,-1-1 0 0 0,1 1 0 0 0,-1 0 0 0 0,0 0 0 0 0,-1-1-40 0 0,0-3 66 0 0,0 1 0 0 0,-1-1-1 0 0,0 1 1 0 0,-1 0 0 0 0,0 0 0 0 0,0 0 0 0 0,-1 0 0 0 0,0 0 0 0 0,-4-4-66 0 0,-23-24 197 0 0,8 9 60 0 0,1-1 1 0 0,-13-21-258 0 0,31 42 36 0 0,0 1 1 0 0,0 1 0 0 0,-1-1 0 0 0,1 1-1 0 0,-1 0 1 0 0,-5-3-37 0 0,7 6 18 0 0,-1-2-1 0 0,1 1 1 0 0,0 0-1 0 0,0-1 1 0 0,0 1-1 0 0,0-1 1 0 0,1 0-1 0 0,-1-1 1 0 0,1 1-1 0 0,0-1 0 0 0,1 1 1 0 0,-1-1-1 0 0,1 0 1 0 0,-1-1-18 0 0,3 5 5 0 0,0 0 1 0 0,-1 0 0 0 0,1 0-1 0 0,0 1 1 0 0,0-1 0 0 0,0 0-1 0 0,0 0 1 0 0,0 0 0 0 0,0 0-1 0 0,0 0 1 0 0,0 0-1 0 0,0 0 1 0 0,0 0 0 0 0,0 0-1 0 0,1 0 1 0 0,-1 0 0 0 0,1 0-6 0 0,5-2-1065 0 0,-4 3 111 0 0,0-1-8772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1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 6520 0 0,'2'-2'29'0'0,"0"0"1"0"0,1 1 0 0 0,-1-1-1 0 0,0 1 1 0 0,0 0-1 0 0,1 0 1 0 0,-1-1-1 0 0,1 2 1 0 0,-1-1-1 0 0,1 0 1 0 0,-1 0 0 0 0,1 1-1 0 0,0-1 1 0 0,-1 1-1 0 0,1 0 1 0 0,0 0-1 0 0,-1 0 1 0 0,1 0 0 0 0,0 0-1 0 0,1 1-29 0 0,1 0 58 0 0,1-1-1 0 0,-1 0 1 0 0,0 0 0 0 0,0-1-1 0 0,0 1 1 0 0,3-2-58 0 0,16-3 131 0 0,-1 1-1 0 0,0 1 0 0 0,13 0-130 0 0,17-1 65 0 0,-45 3-48 0 0,-1 1 1 0 0,0 0-1 0 0,0 1 0 0 0,0-1 1 0 0,1 1-1 0 0,-1 1 0 0 0,0-1 1 0 0,0 1-1 0 0,0 1 0 0 0,-1-1 1 0 0,1 1-1 0 0,-1 0 0 0 0,1 1 1 0 0,-1 0-1 0 0,0 0 0 0 0,0 0 1 0 0,0 0-1 0 0,-1 1 0 0 0,0 0 1 0 0,0 0-1 0 0,0 1 0 0 0,0-1 1 0 0,-1 1-1 0 0,0 0 0 0 0,0 1-17 0 0,-1-2 42 0 0,-1-1 0 0 0,1 1 0 0 0,-1 0-1 0 0,-1 0 1 0 0,1 1 0 0 0,-1-1-1 0 0,0 0 1 0 0,0 0 0 0 0,0 1-1 0 0,-1-1 1 0 0,0 1 0 0 0,0-1 0 0 0,0 0-1 0 0,0 1 1 0 0,-1-1 0 0 0,0 1-1 0 0,0-1 1 0 0,-1 0-42 0 0,1 2 51 0 0,-1 0 1 0 0,0-1-1 0 0,0 0 0 0 0,0 1 1 0 0,-1-1-1 0 0,0 0 0 0 0,0 0 1 0 0,-1 0-1 0 0,0-1 0 0 0,0 1 1 0 0,0-1-1 0 0,-5 5-51 0 0,1-1 130 0 0,-1-1 0 0 0,1 2 0 0 0,1-1 0 0 0,-5 8-130 0 0,-12 15 213 0 0,21-28-194 0 0,-2 2 21 0 0,0 1-1 0 0,-1-1 0 0 0,0 0 0 0 0,0 0 1 0 0,0-1-1 0 0,0 1 0 0 0,-1-1 1 0 0,0-1-1 0 0,0 0 0 0 0,0 0 1 0 0,-1 0-1 0 0,-1 0-39 0 0,-13 6 153 0 0,20-9-217 0 0,0 0 0 0 0,0 0 0 0 0,0 0 0 0 0,0 0 0 0 0,0 0 0 0 0,0 0 0 0 0,0-1 0 0 0,0 1 0 0 0,0-1 0 0 0,-1 1 0 0 0,1-1 0 0 0,0 0 0 0 0,0 0 0 0 0,0 0 0 0 0,-1 0 0 0 0,1 0 0 0 0,0-1 0 0 0,-2 1 64 0 0,3-1-7106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4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4720 0 0,'0'0'752'0'0,"0"0"1"0"0,0 0 6 0 0,0 0-67 0 0,0 0-274 0 0,0 0-71 0 0,0 22 669 0 0,0 453 2415 0 0,-7-443-2681 0 0,7-28-2418 0 0,0-4-6886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5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56 7136 0 0,'11'-1'579'0'0,"-1"0"0"0"0,0-1-1 0 0,10-2-578 0 0,11-2 282 0 0,29-8 198 0 0,-46 10-449 0 0,1 0 1 0 0,0 1-1 0 0,2 0-31 0 0,31 0-50 0 0,-34 3-63 0 0,0 0-1 0 0,1-2 0 0 0,-1 1 1 0 0,8-4 113 0 0,-17 4-24 0 0,0 1 0 0 0,-1-1-1 0 0,1 1 1 0 0,0 0 0 0 0,-1 0 0 0 0,1 0 0 0 0,0 1 0 0 0,-1 0 0 0 0,2 0 24 0 0,20 1-1498 0 0,-25-2-3875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5.7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4 3616 0 0,'0'0'59'0'0,"1"-1"0"0"0,0 1 0 0 0,-1 0 0 0 0,1-1 0 0 0,0 1 0 0 0,0 0 0 0 0,0-1 1 0 0,-1 1-1 0 0,1 0 0 0 0,0 0 0 0 0,0 0 0 0 0,0 0 0 0 0,0 0 0 0 0,-1 0 0 0 0,1 0 0 0 0,0 0 0 0 0,0 0 0 0 0,0 0 0 0 0,0 1 0 0 0,-1-1 0 0 0,1 0 1 0 0,0 0-1 0 0,0 1 0 0 0,-1-1 0 0 0,1 1-59 0 0,11 1 700 0 0,-11-2-445 0 0,-1 0-10 0 0,0 0-42 0 0,0 0-13 0 0,0 0-3 0 0,0 0-20 0 0,0 14 87 0 0,1-1-1 0 0,1 0 1 0 0,1 6-254 0 0,-3-16 18 0 0,0 1-1 0 0,0-1 1 0 0,0 1-1 0 0,0 0 1 0 0,-1-1-1 0 0,0 1 1 0 0,0-1-1 0 0,0 1 1 0 0,0-1-1 0 0,0 0 1 0 0,-1 1-1 0 0,1-1 1 0 0,-1 0-1 0 0,0 0 1 0 0,0 0-1 0 0,0 0 1 0 0,0 0-1 0 0,-1-1 1 0 0,1 1-1 0 0,-1-1 1 0 0,1 1-1 0 0,-1-1-17 0 0,-6 6 61 0 0,0-1 0 0 0,-1 0 1 0 0,0-1-1 0 0,0 0 0 0 0,0 0 0 0 0,-2-1-61 0 0,-42 25 65 0 0,43-22-38 0 0,-1-1-1 0 0,0-1 1 0 0,0 0 0 0 0,-1-1 0 0 0,-8 3-27 0 0,19-8 5 0 0,1 1 0 0 0,0 0 0 0 0,0-1 1 0 0,-1 1-1 0 0,1 0 0 0 0,0 0 0 0 0,0 0 0 0 0,0 0 1 0 0,0 0-1 0 0,0 0 0 0 0,0 0 0 0 0,-1 1-5 0 0,2-2 4 0 0,-1 1-1 0 0,0 0 1 0 0,1 0 0 0 0,-1-1-1 0 0,0 1 1 0 0,1 0-1 0 0,-1-1 1 0 0,0 1 0 0 0,0-1-1 0 0,1 1 1 0 0,-1-1-1 0 0,0 1 1 0 0,0-1-1 0 0,0 1 1 0 0,0-1 0 0 0,0 0-1 0 0,0 0 1 0 0,0 1-1 0 0,0-1-3 0 0,0 0 24 0 0,1 0 15 0 0,0 0 8 0 0,0 0 1 0 0,0 0 2 0 0,0 0 13 0 0,0 0 6 0 0,3 0-40 0 0,-1 1 0 0 0,0-1 0 0 0,0 0-1 0 0,0 1 1 0 0,0-1 0 0 0,1 0 0 0 0,-1 0-1 0 0,0-1 1 0 0,2 1-29 0 0,10-1 80 0 0,4 4-36 0 0,-1 1-1 0 0,0 0 1 0 0,0 2-1 0 0,0 0 1 0 0,-1 0 0 0 0,8 5-44 0 0,-13-6 26 0 0,7 4 32 0 0,-1 1 0 0 0,0 1 0 0 0,-1 0 0 0 0,14 12-58 0 0,38 26 431 0 0,-54-39-313 0 0,0 1 1 0 0,-1 0 0 0 0,0 1 0 0 0,-1 1-1 0 0,7 8-118 0 0,13 13 781 0 0,-32-34-727 0 0,1 1 1 0 0,-1-1-1 0 0,0 1 0 0 0,1-1 0 0 0,-1 1 0 0 0,0 0 1 0 0,1-1-1 0 0,-1 1 0 0 0,0-1 0 0 0,0 1 0 0 0,0 0 1 0 0,0-1-1 0 0,0 1 0 0 0,0 0 0 0 0,0-1 0 0 0,0 1 0 0 0,0 0 1 0 0,0-1-1 0 0,0 1 0 0 0,0 0 0 0 0,0-1 0 0 0,0 1 1 0 0,-1-1-1 0 0,1 1-54 0 0,-2 2 599 0 0,5-8-1883 0 0,-3 5-7650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6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106 684 7136 0 0,'-1'-1'107'0'0,"0"0"0"0"0,1 0 1 0 0,-1 0-1 0 0,0 1 0 0 0,0-1 1 0 0,1 0-1 0 0,-1 0 0 0 0,1 0 0 0 0,-1 0 1 0 0,1-1-1 0 0,-1 1 0 0 0,1 0 1 0 0,0 0-1 0 0,-1 0 0 0 0,1 0 0 0 0,0 0 1 0 0,0 0-1 0 0,0-2-107 0 0,-5-11 739 0 0,-59-205 3208 0 0,59 197-3665 0 0,1 0 0 0 0,1 0 0 0 0,0-20-282 0 0,-6-39 563 0 0,7 67-442 0 0,1-1 0 0 0,1 1-1 0 0,0-1 1 0 0,1 1 0 0 0,0-1 0 0 0,3-9-121 0 0,-1-1 177 0 0,-1 18-79 0 0,0 0 1 0 0,0 0 0 0 0,0 0 0 0 0,1 0 0 0 0,0 1 0 0 0,1-1 0 0 0,1-3-99 0 0,12-23 650 0 0,-17 32-643 0 0,0 0 0 0 0,0 1 0 0 0,1-1 0 0 0,-1 0 0 0 0,0 1 0 0 0,0-1 0 0 0,1 0 0 0 0,-1 1 0 0 0,1-1 1 0 0,-1 1-1 0 0,0-1 0 0 0,1 0 0 0 0,-1 1 0 0 0,1-1 0 0 0,-1 1 0 0 0,1 0 0 0 0,0-1 0 0 0,-1 1 0 0 0,1-1 0 0 0,-1 1 0 0 0,1 0 0 0 0,0-1 0 0 0,-1 1 0 0 0,1 0 0 0 0,0 0 0 0 0,-1-1 0 0 0,1 1 0 0 0,0 0 0 0 0,0 0 0 0 0,-1 0 0 0 0,1 0 0 0 0,0 0 0 0 0,-1 0 0 0 0,1 0 0 0 0,0 0 0 0 0,0 0 1 0 0,-1 1-1 0 0,1-1 0 0 0,0 0 0 0 0,-1 0 0 0 0,1 1 0 0 0,0-1 0 0 0,-1 0 0 0 0,1 1 0 0 0,-1-1 0 0 0,1 0 0 0 0,0 1 0 0 0,-1-1 0 0 0,1 1 0 0 0,-1-1 0 0 0,1 1 0 0 0,-1-1 0 0 0,1 1-7 0 0,5 6 35 0 0,0-1 1 0 0,0 1-1 0 0,0 0 1 0 0,2 4-36 0 0,0-1 12 0 0,10 13 11 0 0,-1 0 1 0 0,-1 2 0 0 0,-1 0-1 0 0,8 20-23 0 0,-6-12 26 0 0,1 0 0 0 0,15 16-26 0 0,-13-26-1 0 0,-16-20-1 0 0,-1 1 1 0 0,1 0 0 0 0,-1-1-1 0 0,0 1 1 0 0,0 0-1 0 0,-1 1 1 0 0,1-1-1 0 0,0 2 2 0 0,-2-2-36 0 0,1 1-1 0 0,1-1 1 0 0,-1 1-1 0 0,0-1 1 0 0,1 0-1 0 0,0 0 1 0 0,0 0 0 0 0,0-1-1 0 0,1 1 1 0 0,-1-1-1 0 0,1 1 1 0 0,0-1-1 0 0,0 0 1 0 0,0-1-1 0 0,1 1 37 0 0,6 8-195 0 0,-11-10 177 0 0,0-1 0 0 0,0 1 0 0 0,0-1 0 0 0,1 0 0 0 0,-1 1 0 0 0,0-1 0 0 0,1 1 0 0 0,-1-1 0 0 0,0 0 0 0 0,1 1 0 0 0,-1-1 0 0 0,0 0 0 0 0,1 1 0 0 0,-1-1 0 0 0,1 0 0 0 0,-1 0 0 0 0,1 1 0 0 0,-1-1 0 0 0,0 0 0 0 0,1 0 0 0 0,-1 0 0 0 0,1 0 0 0 0,-1 1 0 0 0,1-1 0 0 0,-1 0 0 0 0,1 0 0 0 0,-1 0 0 0 0,1 0 0 0 0,-1 0 0 0 0,1 0 0 0 0,-1 0 0 0 0,1-1 0 0 0,-1 1 0 0 0,1 0 0 0 0,-1 0 0 0 0,1 0 0 0 0,-1 0 0 0 0,1-1 0 0 0,-1 1 0 0 0,0 0 0 0 0,1 0 0 0 0,-1-1 0 0 0,1 1 0 0 0,-1 0 0 0 0,0-1 0 0 0,1 1 0 0 0,-1 0 0 0 0,0-1 0 0 0,1 1 0 0 0,-1 0 0 0 0,0-1 0 0 0,0 1 0 0 0,1-1-1 0 0,-1 1 20 0 0,1-2-15 0 0,-1 0 1 0 0,0 1-1 0 0,1-1 1 0 0,-1 0 0 0 0,0 1-1 0 0,0-1 1 0 0,1 0-1 0 0,-1 1 1 0 0,-1-1 0 0 0,1 0-1 0 0,0 1 1 0 0,0-2 13 0 0,-1-9-23 0 0,12-63-10 0 0,-1 11 27 0 0,7-54 5 0 0,-14 103 4 0 0,0 0 0 0 0,1 0 0 0 0,1 1 0 0 0,0-1 1 0 0,4-5-4 0 0,-9 18 10 0 0,1 1 0 0 0,-1 0 0 0 0,1 0 0 0 0,0-1 0 0 0,-1 1 0 0 0,1 0 0 0 0,0 0 0 0 0,0 0 0 0 0,0 0 0 0 0,0-1 0 0 0,0 1 0 0 0,0 1 0 0 0,0-1 0 0 0,0 0 0 0 0,0 0 0 0 0,0 0 0 0 0,0 0 0 0 0,0 1 0 0 0,1-1 0 0 0,-1 1 0 0 0,0-1 0 0 0,1 1 0 0 0,-1-1 0 0 0,0 1 0 0 0,1 0 0 0 0,-1 0 0 0 0,0-1 0 0 0,1 1 0 0 0,-1 0 0 0 0,1 0 1 0 0,-1 1-1 0 0,0-1 0 0 0,1 0 0 0 0,-1 0 0 0 0,0 1 0 0 0,2-1-10 0 0,0 2 21 0 0,0-1 1 0 0,0 1 0 0 0,0-1 0 0 0,-1 1 0 0 0,1 0-1 0 0,0 0 1 0 0,-1 0 0 0 0,1 1 0 0 0,-1-1 0 0 0,0 0-1 0 0,0 1 1 0 0,0 0 0 0 0,0-1 0 0 0,0 1-1 0 0,-1 0-21 0 0,14 23 86 0 0,3 7-42 0 0,0 0-1 0 0,-2 1 1 0 0,-2 1 0 0 0,-1 1-1 0 0,0 5-43 0 0,-11-31 7 0 0,1 0-1 0 0,1 0 1 0 0,0-1-1 0 0,0 1 0 0 0,4 5-6 0 0,1-5 1 0 0,-8-10-2 0 0,0 1 1 0 0,-1-1 0 0 0,1 1 0 0 0,-1-1-1 0 0,1 1 1 0 0,0 0 0 0 0,-1-1 0 0 0,1 1-1 0 0,-1 0 1 0 0,0-1 0 0 0,1 1 0 0 0,-1 0-1 0 0,0 0 1 0 0,1-1 0 0 0,-1 1 0 0 0,0 0 0 0 0,0 0-1 0 0,1 0 1 0 0,-1 0 0 0 0,0-1 0 0 0,0 1-1 0 0,0 0 1 0 0,0 1 0 0 0,0 0-11 0 0,0 0 0 0 0,0 0 0 0 0,1 0 0 0 0,-1 1 0 0 0,1-1 0 0 0,0 0 0 0 0,-1 0 0 0 0,1 0 0 0 0,0 0 0 0 0,0 0 11 0 0,0 1-7 0 0,0-1-1 0 0,0 0 1 0 0,0 0-1 0 0,0 0 1 0 0,0 0 0 0 0,-1 1-1 0 0,0-1 1 0 0,1 0 0 0 0,-1 0-1 0 0,0 1 8 0 0,1-2-32 0 0,-1-1-1 0 0,0 1 1 0 0,1-1-1 0 0,-1 0 1 0 0,1 1-1 0 0,-1-1 1 0 0,0 1-1 0 0,1-1 1 0 0,-1 0-1 0 0,1 1 1 0 0,0-1 0 0 0,-1 0-1 0 0,1 0 1 0 0,-1 0-1 0 0,1 1 1 0 0,-1-1-1 0 0,1 0 1 0 0,0 0-1 0 0,-1 0 1 0 0,1 0-1 0 0,-1 0 1 0 0,1 0-1 0 0,0 0 1 0 0,-1 0-1 0 0,1 0 1 0 0,-1 0 0 0 0,1 0-1 0 0,-1 0 1 0 0,1-1-1 0 0,0 1 33 0 0,0 0-1108 0 0,-1 0-9540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7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325 10 7632 0 0,'0'-1'41'0'0,"0"1"1"0"0,-1 0-1 0 0,1-1 1 0 0,0 1-1 0 0,0-1 1 0 0,0 1-1 0 0,0 0 1 0 0,0-1-1 0 0,-1 1 1 0 0,1-1-1 0 0,0 1 1 0 0,0 0-1 0 0,0-1 1 0 0,-1 1-1 0 0,1 0 1 0 0,0-1-1 0 0,-1 1 1 0 0,1 0-1 0 0,0 0 1 0 0,-1-1-1 0 0,1 1 1 0 0,0 0-1 0 0,-1 0 1 0 0,1-1-1 0 0,0 1 1 0 0,-1 0-1 0 0,1 0 1 0 0,-1 0-1 0 0,1 0 1 0 0,-1 0-1 0 0,1 0 1 0 0,0 0-1 0 0,-1-1 1 0 0,1 1-1 0 0,-1 0 1 0 0,1 1-1 0 0,0-1 1 0 0,-1 0-1 0 0,0 0-41 0 0,-23 3 2667 0 0,11 0-1928 0 0,-49 0-565 0 0,44-3-90 0 0,1 1-1 0 0,0 0 1 0 0,0 1-1 0 0,-1 1 0 0 0,1 0 1 0 0,1 1-1 0 0,-15 6-83 0 0,-8 13 1110 0 0,31-17-847 0 0,3-2-27 0 0,-4-12 5 0 0,10 17-138 0 0,0-1 1 0 0,-1 1 0 0 0,0-1 0 0 0,-1 5-104 0 0,0 6 25 0 0,2 0-1 0 0,1-1 1 0 0,0 0-1 0 0,3 9-24 0 0,3 16 23 0 0,-3-4-37 0 0,-2-11-23 0 0,2 1 1 0 0,4 13 36 0 0,8 36-139 0 0,-16-74 127 0 0,0 0 1 0 0,0-1-1 0 0,0 1 0 0 0,1 0 0 0 0,-1-1 0 0 0,1 1 1 0 0,0-1-1 0 0,0 0 0 0 0,0 1 0 0 0,1-1 0 0 0,-1 0 0 0 0,1 0 1 0 0,0-1-1 0 0,2 3 12 0 0,11 13-27 0 0,-14-17 24 0 0,-1 1 0 0 0,0 0 0 0 0,1 0 0 0 0,-1-1 0 0 0,1 1 0 0 0,0-1 0 0 0,0 1 1 0 0,-1-1-1 0 0,1 0 0 0 0,0 0 0 0 0,0 0 0 0 0,0 0 0 0 0,0 0 0 0 0,0 0 0 0 0,1 0 1 0 0,0 0 2 0 0,2-1-4 0 0,0 1 1 0 0,0-1 0 0 0,0 1-1 0 0,0-2 1 0 0,0 1-1 0 0,0 0 1 0 0,0-1 0 0 0,0 0-1 0 0,3-1 4 0 0,46-17-6 0 0,-34 11 3 0 0,3-2 59 0 0,0 0 0 0 0,-1-2 0 0 0,4-4-56 0 0,-15 3 265 0 0,-11 12-370 0 0,1 0 1 0 0,-1 0-1 0 0,1 0 0 0 0,-1 0 1 0 0,1 1-1 0 0,0-1 0 0 0,-1 0 1 0 0,1 0-1 0 0,0 1 1 0 0,0-1-1 0 0,-1 0 0 0 0,1 1 1 0 0,0-1-1 0 0,0 1 0 0 0,0-1 1 0 0,0 1-1 0 0,0-1 1 0 0,-1 1-1 0 0,1 0 105 0 0,1-1-9821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7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0 169 10344 0 0,'2'0'42'0'0,"0"0"0"0"0,0 0 1 0 0,0 0-1 0 0,-1-1 0 0 0,1 1 1 0 0,0-1-1 0 0,0 1 0 0 0,0-1 1 0 0,-1 0-1 0 0,1 0 0 0 0,0 1 1 0 0,-1-1-1 0 0,1 0 0 0 0,0-1-42 0 0,-1 1 88 0 0,0 0 592 0 0,7-6 692 0 0,-3 2-1184 0 0,0 0 1 0 0,1 1 0 0 0,0 0 0 0 0,0 0-1 0 0,0 1 1 0 0,0-1 0 0 0,0 1 0 0 0,2 0-189 0 0,28-15-17 0 0,-19 6-23 0 0,1 1 0 0 0,1 1 1 0 0,0 1-1 0 0,0 0 0 0 0,1 1 0 0 0,11-2 40 0 0,-25 9-257 0 0,-1 0-1 0 0,0-1 1 0 0,0 1-1 0 0,0-1 1 0 0,0-1-1 0 0,-1 1 1 0 0,1 0-1 0 0,0-2 258 0 0,13-7-8782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7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6424 0 0,'2'5'161'0'0,"1"-1"0"0"0,1 1 0 0 0,-1-1 0 0 0,1 0 0 0 0,0 0 0 0 0,0 0 0 0 0,0-1 0 0 0,0 1 0 0 0,0-1 0 0 0,1 0 0 0 0,0 0 0 0 0,3 2-161 0 0,15 10 621 0 0,124 115 1074 0 0,-95-88-1331 0 0,-39-33-215 0 0,0 1 0 0 0,0 1 1 0 0,-1 0-1 0 0,10 12-149 0 0,-18-18 59 0 0,0-1-1 0 0,1 0 1 0 0,-1 0 0 0 0,1 0 0 0 0,2 1-59 0 0,-3-3 54 0 0,-1 1 1 0 0,1 0-1 0 0,-1 0 1 0 0,0 0-1 0 0,1 0 1 0 0,-1 1-1 0 0,-1-1 1 0 0,1 1-1 0 0,0-1 1 0 0,1 4-55 0 0,-3-4 74 0 0,1 1 0 0 0,1-1 0 0 0,-1 0 0 0 0,0 0 0 0 0,1 0 0 0 0,0-1 1 0 0,0 1-1 0 0,-1-1 0 0 0,2 1-74 0 0,9 9 565 0 0,-11-2 457 0 0,-2-9-805 0 0,-1-8-1836 0 0,1 6-7905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8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486 0 8136 0 0,'-1'9'337'0'0,"0"0"1"0"0,0-1 0 0 0,-1 1 0 0 0,0 0-1 0 0,0-1 1 0 0,-1 1 0 0 0,0-1 0 0 0,0 0-338 0 0,-35 65 170 0 0,22-44 98 0 0,16-29-268 0 0,-10 21 38 0 0,-1-1-1 0 0,-1 0 1 0 0,-1-1 0 0 0,0 0 0 0 0,-2-1-1 0 0,-3 2-37 0 0,-7 5-7 0 0,2 0 0 0 0,-3 5 7 0 0,16-18 8 0 0,-2 0 0 0 0,0-1 0 0 0,-5 5-8 0 0,-24 21 65 0 0,20-16 218 0 0,-2 0 1 0 0,0-2-1 0 0,-2 0 0 0 0,-17 9-283 0 0,36-23 155 0 0,5-4-130 0 0,0 0 0 0 0,1-1 1 0 0,-1 1-1 0 0,0-1 0 0 0,1 1 0 0 0,-1-1 1 0 0,0 1-1 0 0,1-1 0 0 0,-1 0 0 0 0,0 1 1 0 0,0-1-1 0 0,0 0 0 0 0,1 0 1 0 0,-1 1-1 0 0,0-1 0 0 0,0 0 0 0 0,0 0 1 0 0,0 0-26 0 0,3-6-1654 0 0,-2 5-6684 0 0</inkml:trace>
  <inkml:trace contextRef="#ctx0" brushRef="#br0" timeOffset="1">807 29 8936 0 0,'89'129'2737'0'0,"-81"-117"-2519"0"0,-1 1 0 0 0,0 0 0 0 0,4 12-218 0 0,-7-15 75 0 0,1 0-1 0 0,0 0 1 0 0,0-1-1 0 0,0 0 1 0 0,1 0-1 0 0,1 0 1 0 0,1 2-75 0 0,-4-8 49 0 0,0 1 1 0 0,0 0-1 0 0,0 0 1 0 0,-1 0-1 0 0,0 0 1 0 0,0 1-1 0 0,0 0 1 0 0,0-1-1 0 0,-1 1 0 0 0,0 0 1 0 0,2 5-50 0 0,7 43 617 0 0,-11-52-678 0 0,1 0 0 0 0,-1 0 0 0 0,0-1 0 0 0,1 1 0 0 0,-1 0-1 0 0,0 0 1 0 0,1-1 0 0 0,-1 1 0 0 0,1 0 0 0 0,-1-1 0 0 0,1 1 0 0 0,-1 0-1 0 0,1-1 1 0 0,-1 1 0 0 0,1-1 0 0 0,0 1 0 0 0,-1-1 0 0 0,1 1 0 0 0,0-1 0 0 0,0 1-1 0 0,-1-1 1 0 0,1 0 0 0 0,0 1 0 0 0,0-1 0 0 0,0 0 0 0 0,-1 0 0 0 0,2 0 61 0 0,-1 0-8832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8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492 16 7832 0 0,'-1'0'74'0'0,"1"-1"1"0"0,-1 0 0 0 0,0 0-1 0 0,1 0 1 0 0,-1 0 0 0 0,0 1 0 0 0,1-1-1 0 0,-1 0 1 0 0,0 1 0 0 0,0-1-1 0 0,0 0 1 0 0,0 1 0 0 0,0-1-1 0 0,0 1 1 0 0,0 0 0 0 0,0-1-1 0 0,0 1 1 0 0,0 0 0 0 0,0-1-1 0 0,0 1-74 0 0,-1-1 49 0 0,0 1 0 0 0,0-1 0 0 0,0 1 0 0 0,0-1-1 0 0,0 1 1 0 0,0 0 0 0 0,0 0 0 0 0,0 0 0 0 0,0 0 0 0 0,0 0-1 0 0,-1 0-48 0 0,-2 1 32 0 0,0 1 1 0 0,1-2-1 0 0,-1 1 0 0 0,0-1 0 0 0,0 1 0 0 0,-1-1-32 0 0,-27 3 71 0 0,1 6 25 0 0,0 2 0 0 0,0 2 0 0 0,1 0 0 0 0,-20 13-96 0 0,42-20 26 0 0,1 0-1 0 0,0 0 0 0 0,1 0 0 0 0,-7 8-25 0 0,-19 15 247 0 0,26-24-155 0 0,0 2 1 0 0,0-1-1 0 0,0 1 0 0 0,1 0 0 0 0,0 0 0 0 0,1 1 0 0 0,-1 0 0 0 0,2 0 0 0 0,-5 9-92 0 0,-15 23 318 0 0,18-31-240 0 0,2 0-1 0 0,-1 0 1 0 0,1 0-1 0 0,1 0 1 0 0,-1 1-1 0 0,2 0 1 0 0,-1 0-1 0 0,1 0 1 0 0,1 0-1 0 0,0 0 1 0 0,0 0-1 0 0,1 0 1 0 0,1 7-78 0 0,0-9 66 0 0,1-1-1 0 0,-1 0 1 0 0,1 0 0 0 0,1 0-1 0 0,-1 0 1 0 0,1 0 0 0 0,0-1-1 0 0,1 1 1 0 0,0-1 0 0 0,0 0-1 0 0,0 0 1 0 0,1 0 0 0 0,0 0-1 0 0,0-1 1 0 0,0 0 0 0 0,2 1-66 0 0,1 0 57 0 0,1-2-1 0 0,0 1 1 0 0,0-1 0 0 0,0 0 0 0 0,0-1 0 0 0,1 0 0 0 0,-1-1 0 0 0,1 0 0 0 0,0 0 0 0 0,0-1 0 0 0,5 0-57 0 0,22 0 40 0 0,0-1 0 0 0,16-4-40 0 0,-32 3 23 0 0,24-3-1868 0 0,2-2-7407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8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260 103 8640 0 0,'-2'5'257'0'0,"-4"-9"319"0"0,-6-4 279 0 0,0 6 186 0 0,11 1-1001 0 0,0 1 0 0 0,0-1-1 0 0,-1 1 1 0 0,1 0 0 0 0,0-1 0 0 0,0 1 0 0 0,0 0 0 0 0,-1 0 0 0 0,1 0 0 0 0,0 0 0 0 0,0 0 0 0 0,-1 0 0 0 0,1 0 0 0 0,0 0 0 0 0,0 1 0 0 0,-1-1 0 0 0,1 0 0 0 0,0 1 0 0 0,0-1 0 0 0,0 1 0 0 0,0-1 0 0 0,0 1 0 0 0,0 0 0 0 0,0-1 0 0 0,0 1 0 0 0,0 0 0 0 0,-1 0-40 0 0,-43 41 190 0 0,20-20-166 0 0,2 1-1 0 0,-4 5-23 0 0,20-19 38 0 0,1-1-1 0 0,-1 1 0 0 0,2 0 0 0 0,-1 0 1 0 0,1 1-1 0 0,1-1 0 0 0,-1 1 1 0 0,-1 9-38 0 0,-16 64 334 0 0,21-80-325 0 0,1 0 0 0 0,0 1 0 0 0,-1-1 0 0 0,1 0 0 0 0,0 0 0 0 0,1 0 0 0 0,-1 0 0 0 0,1 0 0 0 0,-1 0 0 0 0,1 0 0 0 0,0 0 0 0 0,0 0 0 0 0,0 0 0 0 0,0 0 0 0 0,1-1 0 0 0,-1 1 0 0 0,1 0 0 0 0,0-1 0 0 0,-1 1 0 0 0,1-1 0 0 0,0 0 0 0 0,2 2-9 0 0,3 3 40 0 0,1 1 0 0 0,-1-1-1 0 0,2 0 1 0 0,-1-1-1 0 0,8 5-39 0 0,-10-8 18 0 0,0 0 0 0 0,0-1 1 0 0,0 0-1 0 0,0 0 0 0 0,0 0 0 0 0,1-1 0 0 0,-1 0 0 0 0,1 0 0 0 0,-1-1 0 0 0,1 0 0 0 0,-1 0 1 0 0,1 0-1 0 0,2-1-18 0 0,14 1 104 0 0,-12-1-63 0 0,1-1 0 0 0,-1 0 0 0 0,1 0 0 0 0,-1-1 0 0 0,0-1 0 0 0,0 0 1 0 0,6-3-42 0 0,1 0 35 0 0,-8 3-2 0 0,-1-1 1 0 0,0 0-1 0 0,0 0 0 0 0,0-1 1 0 0,-1 0-1 0 0,0-1 1 0 0,1-1-34 0 0,50-52 797 0 0,-57 58-761 0 0,-1 0 1 0 0,1-1-1 0 0,-1 1 1 0 0,0 0-1 0 0,0-1 1 0 0,0 1 0 0 0,0 0-1 0 0,0-1 1 0 0,0 1-1 0 0,-1-1 1 0 0,1 1 0 0 0,-1-1-1 0 0,0 0 1 0 0,0 1-1 0 0,0-1 1 0 0,0 1 0 0 0,0-1-1 0 0,-1 1 1 0 0,1-1-1 0 0,-1 0 1 0 0,1 1 0 0 0,-2-3-37 0 0,-2-7 108 0 0,-1 1 1 0 0,0-1-1 0 0,-1 1 1 0 0,-2-3-109 0 0,1 1 58 0 0,-13-20 68 0 0,-1 0 1 0 0,-1 1-1 0 0,-2 2 1 0 0,-1 0-1 0 0,-2 2 0 0 0,-1 0-126 0 0,26 27 1 0 0,0-1-1 0 0,1 1 0 0 0,-1-1 1 0 0,1 0-1 0 0,0 0 0 0 0,-1 1 1 0 0,1-1-1 0 0,0 0 0 0 0,0 0 1 0 0,0 0-1 0 0,0 0 0 0 0,0 0 1 0 0,1 0-1 0 0,-1 0 0 0 0,1-1 1 0 0,-1 1-1 0 0,1 1-6 0 0,0 1-2183 0 0,0 0-8725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1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5320 0 0,'1'0'10'0'0,"0"0"0"0"0,0 0-1 0 0,0 1 1 0 0,0-1 0 0 0,0 0 0 0 0,0 1 0 0 0,-1-1 0 0 0,1 1 0 0 0,0-1 0 0 0,0 1 0 0 0,-1-1-1 0 0,1 1 1 0 0,0 0 0 0 0,-1-1 0 0 0,1 1 0 0 0,0 0 0 0 0,-1 0 0 0 0,1-1 0 0 0,-1 1-1 0 0,1 0 1 0 0,-1 0 0 0 0,0 0 0 0 0,1 0 0 0 0,-1-1 0 0 0,0 1 0 0 0,1 0 0 0 0,-1 0 0 0 0,0 0-1 0 0,0 0 1 0 0,0 0 0 0 0,0 0 0 0 0,0 0 0 0 0,0 1-10 0 0,-1 39 509 0 0,1-29-410 0 0,12 178 140 0 0,-21-10 177 0 0,8-160-139 0 0,1 0 0 0 0,3 14-277 0 0,0 21 521 0 0,-3-22 97 0 0,0-24-243 0 0,0-28-208 0 0,-5-110-1413 0 0,4 76-4404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19.1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10040 0 0,'0'1'68'0'0,"0"0"1"0"0,0 0-1 0 0,0 0 1 0 0,0 0 0 0 0,1 0-1 0 0,-1 0 1 0 0,0 0-1 0 0,1 0 1 0 0,-1 0-1 0 0,1 0 1 0 0,-1 0 0 0 0,1-1-1 0 0,-1 1 1 0 0,1 0-1 0 0,0 0-68 0 0,-1-1 68 0 0,1 1 0 0 0,-1 0-1 0 0,0-1 1 0 0,1 1 0 0 0,-1-1-1 0 0,1 1 1 0 0,-1 0 0 0 0,0-1-1 0 0,0 1 1 0 0,1 0 0 0 0,-1 0-1 0 0,0-1 1 0 0,0 1-1 0 0,0 0 1 0 0,0-1 0 0 0,0 1-1 0 0,0 0 1 0 0,0 0 0 0 0,0-1-1 0 0,0 1 1 0 0,0 0 0 0 0,0 0-1 0 0,0-1 1 0 0,0 1 0 0 0,-1 0-68 0 0,-13 26 2374 0 0,9-27 246 0 0,4 0-4080 0 0,1 0-10178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1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 5720 0 0,'0'0'384'0'0,"0"6"-2"0"0,7 37 295 0 0,-4-29-454 0 0,0 1 0 0 0,-2-1 0 0 0,1 8-223 0 0,-2 1 127 0 0,0 33 337 0 0,2 1-1 0 0,6 30-463 0 0,0-20 1386 0 0,-3 25-1386 0 0,-3-59 1 0 0,-1-24 12 0 0,1 0 0 0 0,0 0 0 0 0,0 0 1 0 0,1 0-1 0 0,3 7-13 0 0,8 32 653 0 0,-13-29-89 0 0,-1-11-168 0 0,0-10 532 0 0,11-20-814 0 0,-9 11-109 0 0,0-1 0 0 0,0 1 0 0 0,-1 0 0 0 0,-1 0 0 0 0,0 0 0 0 0,0-1-1 0 0,-1 1 1 0 0,0 0 0 0 0,-1 0 0 0 0,-1-2-5 0 0,-2-16 5 0 0,-22-198-23 0 0,14 169-25 0 0,9 40-80 0 0,0 0 0 0 0,1 0-1 0 0,1-1 1 0 0,0-10 123 0 0,-3-15-208 0 0,4 35 149 0 0,0 0 1 0 0,0-1 0 0 0,0 1 0 0 0,1-1 0 0 0,1 1 0 0 0,0-7 58 0 0,0 15 3 0 0,-1 0 1 0 0,1-1-1 0 0,0 1 1 0 0,-1 0-1 0 0,1 0 0 0 0,0 0 1 0 0,0 0-1 0 0,0 0 0 0 0,0 0 1 0 0,0 0-1 0 0,0 0 1 0 0,0 0-1 0 0,0 0 0 0 0,0 0 1 0 0,1 0-1 0 0,-1 1 1 0 0,0-1-1 0 0,1 1 0 0 0,-1-1 1 0 0,0 1-1 0 0,1-1 1 0 0,0 1-4 0 0,28-6 328 0 0,-20 7-305 0 0,-1-1-1 0 0,1 1 1 0 0,0 1 0 0 0,-1 0 0 0 0,1 0 0 0 0,-1 1 0 0 0,0 0 0 0 0,0 1 0 0 0,0 0 0 0 0,0 0-1 0 0,0 1 1 0 0,-1 0 0 0 0,1 1-23 0 0,18 13 104 0 0,-1 1-1 0 0,-1 1 1 0 0,6 8-104 0 0,8 9 94 0 0,0 2 0 0 0,-3 2 0 0 0,12 19-94 0 0,-37-44 2 0 0,-1 1-1 0 0,-1 1 1 0 0,-1 0 0 0 0,-1 0-1 0 0,3 9-1 0 0,14 36-6 0 0,-22-57 6 0 0,1-1 0 0 0,-2 0 0 0 0,1 0 0 0 0,0 1 0 0 0,-1-1 0 0 0,-1 1 0 0 0,1-1 0 0 0,-1 1-1 0 0,0 4 1 0 0,-2 8 1 0 0,0-1-1 0 0,-5 15 0 0 0,5-23 1 0 0,0-5 0 0 0,1 0 0 0 0,-1 0 0 0 0,0-1 0 0 0,0 1 0 0 0,0 0 0 0 0,-1-1-1 0 0,0 1 1 0 0,0-1 0 0 0,0 0 0 0 0,0 0 0 0 0,-1 0 0 0 0,1 0 0 0 0,-1-1 0 0 0,0 1 0 0 0,0-1 0 0 0,-4 3-1 0 0,-9 4 30 0 0,0-1 0 0 0,0 0 0 0 0,-19 5-30 0 0,-24 13 95 0 0,46-18-48 0 0,-1-2 1 0 0,0 0-1 0 0,0-1 0 0 0,-9 3-47 0 0,22-9 5 0 0,1 1 0 0 0,-1-1 0 0 0,1 0 0 0 0,-1 0 0 0 0,1 0 0 0 0,-1 0 0 0 0,1 0 0 0 0,-1 0 0 0 0,1 0 0 0 0,0 0 0 0 0,-1-1 0 0 0,1 1 0 0 0,-1 0 0 0 0,1-1 0 0 0,-1 1 0 0 0,1-1 0 0 0,0 0 0 0 0,-1 0 0 0 0,1 1 0 0 0,0-1 0 0 0,0 0 0 0 0,0 0 0 0 0,0 0 0 0 0,-1 0-5 0 0,-2-4 23 0 0,0 0 0 0 0,0 0 0 0 0,0 0 0 0 0,1 0 0 0 0,-1-2-23 0 0,-8-11 64 0 0,11 16-194 0 0,0 0 1 0 0,0 1-1 0 0,0-1 0 0 0,0 0 1 0 0,0 0-1 0 0,0 0 0 0 0,0 0 1 0 0,1 0-1 0 0,-1 0 1 0 0,1 0-1 0 0,-1-1 0 0 0,1 1 1 0 0,0 0 129 0 0,0-2-8748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2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7528 0 0,'-2'9'761'0'0,"-1"4"168"0"0,-2 9-546 0 0,-7 23-353 0 0,2 1 0 0 0,2-1 0 0 0,1 1 0 0 0,2 17-30 0 0,4-53 5 0 0,2-5-3 0 0,-1 0 0 0 0,0 0 0 0 0,1-1 1 0 0,0 1-1 0 0,0 0 0 0 0,0-1 0 0 0,1 1 0 0 0,-1-1 0 0 0,1 0 0 0 0,0 1 0 0 0,1-1 0 0 0,-1 0 0 0 0,1 0 0 0 0,0 0 0 0 0,0 0-2 0 0,3 4 15 0 0,0-1 0 0 0,0 0 1 0 0,1-1-1 0 0,0 0 0 0 0,0 0 0 0 0,0 0 1 0 0,3 1-16 0 0,-6-6 12 0 0,0 1 1 0 0,-1-1 0 0 0,1 1-1 0 0,0-1 1 0 0,0 0 0 0 0,0 0-1 0 0,0-1 1 0 0,1 1-1 0 0,-1-1 1 0 0,0 0 0 0 0,0 0-1 0 0,0-1 1 0 0,0 1 0 0 0,2-1-13 0 0,0 0 83 0 0,1 0 0 0 0,-1-1 0 0 0,1 0 0 0 0,-1 0 0 0 0,0 0 0 0 0,0-1 0 0 0,0 0 0 0 0,3-2-83 0 0,-5 2 89 0 0,0-1 0 0 0,1 0-1 0 0,-1 0 1 0 0,-1 0 0 0 0,1 0 0 0 0,-1 0-1 0 0,1-1 1 0 0,-1 0 0 0 0,0 1 0 0 0,-1-1-1 0 0,1 0 1 0 0,-1 0 0 0 0,0-1 0 0 0,0 1-1 0 0,-1 0 1 0 0,0-1 0 0 0,1-1-89 0 0,-2 3 42 0 0,1-1 0 0 0,0 1 1 0 0,-1-1-1 0 0,0 1 0 0 0,0 0 0 0 0,-1-1 1 0 0,1 1-1 0 0,-1-1 0 0 0,0 1 0 0 0,0 0 1 0 0,0 0-1 0 0,-1-1 0 0 0,1 1 0 0 0,-1 0 1 0 0,0 0-1 0 0,0 1 0 0 0,0-1 0 0 0,-1 0 0 0 0,0 1 1 0 0,1-1-1 0 0,-4-2-42 0 0,-127-111 433 0 0,127 111-540 0 0,0 0 0 0 0,0-1-1 0 0,1 0 1 0 0,0 0-1 0 0,0 0 1 0 0,1-1 0 0 0,-1 0-1 0 0,0-4 108 0 0,2 6-706 0 0,1 3-7847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2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54 461 7936 0 0,'4'4'331'0'0,"0"0"-1"0"0,0 0 1 0 0,0-1 0 0 0,0 1 0 0 0,1-1 0 0 0,-1 0 0 0 0,1 0-1 0 0,1 0-330 0 0,-5-3 323 0 0,-1 0-20 0 0,0 0-95 0 0,0 0-24 0 0,-12-9 456 0 0,12 6-532 0 0,-1 1-1 0 0,1-1 1 0 0,-1 1 0 0 0,0-1 0 0 0,0 1 0 0 0,0 0 0 0 0,0-1 0 0 0,0 1 0 0 0,-1-2-108 0 0,-7-14 327 0 0,-9-35 479 0 0,3-1 0 0 0,-7-50-806 0 0,18 83 292 0 0,2-1 0 0 0,0 1-1 0 0,1-1 1 0 0,1 1 0 0 0,2-17-292 0 0,-1 36 71 0 0,-1 0 0 0 0,1 0 0 0 0,0-1 0 0 0,-1 1 0 0 0,1 0 0 0 0,0 1 0 0 0,0-1 0 0 0,1 0 0 0 0,-1 0 0 0 0,0 0 0 0 0,1 1 0 0 0,-1-1 0 0 0,1 0 0 0 0,-1 1 0 0 0,1-1 0 0 0,0 1 0 0 0,-1 0 0 0 0,2-1-71 0 0,16 16 618 0 0,-16-12-601 0 0,-1 0-1 0 0,1-1 1 0 0,0 1 0 0 0,-1 1 0 0 0,1-1-1 0 0,-1 0 1 0 0,1 0 0 0 0,-1 1 0 0 0,0 0-1 0 0,0-1 1 0 0,1 3-17 0 0,21 37 3 0 0,-9-13 7 0 0,6 0-84 0 0,0-2 0 0 0,2 0 0 0 0,1-1 0 0 0,18 16 74 0 0,-20-24-124 0 0,0-1 0 0 0,6 2 124 0 0,-12-9-47 0 0,0 0 1 0 0,17 5 46 0 0,-7-2 85 0 0,-25-13-68 0 0,-1 0 0 0 0,0 0 0 0 0,1 1-1 0 0,-1-1 1 0 0,0 0 0 0 0,1 0 0 0 0,-1 0 0 0 0,1 0 0 0 0,-1 0-1 0 0,0 0 1 0 0,1 0 0 0 0,-1 1 0 0 0,0-1 0 0 0,1 0 0 0 0,-1 0-1 0 0,1 0 1 0 0,-1 0 0 0 0,0-1 0 0 0,1 1 0 0 0,-1 0 0 0 0,0 0-1 0 0,1 0 1 0 0,-1 0 0 0 0,1 0 0 0 0,-1 0 0 0 0,0 0 0 0 0,1-1-1 0 0,-1 1 1 0 0,0 0 0 0 0,0 0 0 0 0,1-1 0 0 0,-1 1 0 0 0,0 0-1 0 0,1 0 1 0 0,-1-1 0 0 0,0 1 0 0 0,0 0 0 0 0,0-1 0 0 0,1 1-1 0 0,-1 0-16 0 0,0-1 72 0 0,0-27 187 0 0,0-17-184 0 0,-2-3-11 0 0,3 1 0 0 0,2 0 1 0 0,2 1-1 0 0,5-18-64 0 0,-9 61 6 0 0,-1 0-1 0 0,1-1 1 0 0,0 1 0 0 0,0 0-1 0 0,0 0 1 0 0,0-1-1 0 0,1 1 1 0 0,0 0 0 0 0,-1 0-1 0 0,1 1 1 0 0,0-1-1 0 0,0 0 1 0 0,0 0 0 0 0,1 1-1 0 0,-1 0 1 0 0,0-1-1 0 0,1 1 1 0 0,0 0 0 0 0,0 0-6 0 0,9-9 7 0 0,-12 10-6 0 0,1 0-1 0 0,0 0 1 0 0,0 0-1 0 0,0 0 1 0 0,0 0-1 0 0,-1 0 1 0 0,1 1-1 0 0,0-1 1 0 0,1 0-1 0 0,-1 1 1 0 0,0-1-1 0 0,0 0 1 0 0,0 1-1 0 0,0-1 0 0 0,7-2 3 0 0,-7 3-2 0 0,0-1 1 0 0,0 0-1 0 0,0 1 1 0 0,1-1-1 0 0,-1 1 0 0 0,0 0 1 0 0,0-1-1 0 0,0 1 1 0 0,0 0-1 0 0,0 0 1 0 0,1-1-1 0 0,-1 1 0 0 0,0 0 1 0 0,0 0-1 0 0,0 0 1 0 0,1 0-1 0 0,-1 1 0 0 0,0-1 1 0 0,0 0-1 0 0,0 0 1 0 0,0 1-1 0 0,0-1 0 0 0,1 1 1 0 0,-1-1-1 0 0,0 1 1 0 0,0-1-1 0 0,0 1 0 0 0,0 0 1 0 0,0-1-1 0 0,-1 1 1 0 0,1 0-1 0 0,0 0 0 0 0,0 0 1 0 0,0 0-1 0 0,-1 0 1 0 0,2 0-2 0 0,16 19 9 0 0,-13-16-5 0 0,-1-1-1 0 0,-1 1 1 0 0,1 1 0 0 0,-1-1 0 0 0,1 0 0 0 0,0 2-4 0 0,11 20 0 0 0,-2 0 1 0 0,0 0 0 0 0,-2 1-1 0 0,0 1 1 0 0,-2 0 0 0 0,0 4-1 0 0,4 6 8 0 0,-11-33-7 0 0,0 1 0 0 0,1 0 1 0 0,-2-1-1 0 0,1 1 0 0 0,0 4-1 0 0,-1-8 0 0 0,-1-1 0 0 0,0 1 0 0 0,1-1 0 0 0,0 1 0 0 0,-1-1 0 0 0,1 1 0 0 0,0-1 0 0 0,0 0 0 0 0,-1 1 0 0 0,1-1 0 0 0,1 1 0 0 0,7 15 0 0 0,-9-15-1 0 0,1-1 0 0 0,-1 0-1 0 0,1 0 1 0 0,0 0-1 0 0,-1 1 1 0 0,1-1 0 0 0,0 0-1 0 0,-1 0 1 0 0,1 0 0 0 0,0 0-1 0 0,0 0 1 0 0,0 0-1 0 0,0-1 1 0 0,0 1 0 0 0,0 0-1 0 0,0 0 1 0 0,0-1-1 0 0,1 1 2 0 0,0 0-1 0 0,-1 0-1 0 0,0 0 0 0 0,1 0 0 0 0,-1 0 0 0 0,0 0 0 0 0,0 0 0 0 0,0 0 0 0 0,0 0 0 0 0,0 1 0 0 0,0-1 0 0 0,0 0 0 0 0,0 1 2 0 0,0-1-88 0 0,-1-1 0 0 0,0 1 0 0 0,0-1 0 0 0,0 1 0 0 0,1-1 0 0 0,-1 0 0 0 0,0 1 0 0 0,0-1 0 0 0,1 1-1 0 0,-1-1 1 0 0,1 0 0 0 0,-1 1 0 0 0,0-1 0 0 0,1 0 0 0 0,-1 1 0 0 0,1-1 0 0 0,-1 0 0 0 0,0 0 0 0 0,1 1 0 0 0,-1-1-1 0 0,1 0 1 0 0,-1 0 0 0 0,1 0 0 0 0,-1 0 0 0 0,1 1 0 0 0,-1-1 0 0 0,1 0 0 0 0,0 0 88 0 0,0 0-12293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3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0 478 9536 0 0,'14'-1'561'0'0,"-12"-4"543"0"0,4-10-289 0 0,0 3-685 0 0,0 0 1 0 0,-1 0-1 0 0,-1 0 0 0 0,0 0 1 0 0,0-1-1 0 0,0-6-130 0 0,35-141 1043 0 0,-36 150-880 0 0,0 0 1 0 0,1 1-1 0 0,0 0 1 0 0,1 0-1 0 0,0 0 1 0 0,5-6-164 0 0,-4 5 264 0 0,0 0 1 0 0,0 0 0 0 0,-1-1 0 0 0,3-8-265 0 0,-6 13 124 0 0,0 1-1 0 0,1 0 1 0 0,0 0 0 0 0,0 0-1 0 0,0 1 1 0 0,1-1 0 0 0,-1 0 0 0 0,1 1-1 0 0,0 0 1 0 0,0 0 0 0 0,1 0-124 0 0,4-5 357 0 0,13 1 730 0 0,-21 8-1070 0 0,-1 0 1 0 0,1 0-1 0 0,-1 0 0 0 0,0 0 0 0 0,1 0 0 0 0,-1-1 1 0 0,0 1-1 0 0,1 0 0 0 0,-1 0 0 0 0,1 0 1 0 0,-1 0-1 0 0,0 0 0 0 0,1 0 0 0 0,-1 0 0 0 0,1 0 1 0 0,-1 1-1 0 0,0-1 0 0 0,1 0 0 0 0,-1 0 1 0 0,1 0-1 0 0,-1 0 0 0 0,0 0 0 0 0,1 1 0 0 0,-1-1 1 0 0,0 0-1 0 0,1 0 0 0 0,-1 1 0 0 0,0-1 1 0 0,0 0-1 0 0,1 1-17 0 0,15 14 164 0 0,9 21-61 0 0,-14-15-38 0 0,21 38 38 0 0,-23-43-74 0 0,-1 0 0 0 0,0 1-1 0 0,1 6-28 0 0,-2-5 25 0 0,1-1-1 0 0,0 1 0 0 0,2 0-24 0 0,-3-6 0 0 0,0 1 1 0 0,-1 1 0 0 0,-1-1 0 0 0,1 6-1 0 0,2 5-1 0 0,-7-22 1 0 0,0 0-1 0 0,0 0 1 0 0,0 0 0 0 0,0-1-1 0 0,0 1 1 0 0,1 0-1 0 0,-1-1 1 0 0,0 1-1 0 0,1-1 1 0 0,-1 1-1 0 0,1-1 1 0 0,1 1 0 0 0,-2-1-1 0 0,1 0 1 0 0,-1 0-1 0 0,0 0 1 0 0,0 0-1 0 0,0 0 0 0 0,0 1 1 0 0,0-1-1 0 0,0 0 1 0 0,0 1-1 0 0,0-1 1 0 0,0 0-1 0 0,0 1 0 0 0,-1-1 1 0 0,1 1-1 0 0,-1-1 1 0 0,1 1-1 0 0,-1-1 1 0 0,1 1-1 0 0,-1 0 0 0 0,0-1 1 0 0,0 1-1 0 0,0-1 1 0 0,0 2 0 0 0,0 3-52 0 0,0 11 84 0 0,0-16-56 0 0,0-1 1 0 0,0 0-1 0 0,-1 1 1 0 0,1-1-1 0 0,0 1 1 0 0,0-1-1 0 0,0 0 0 0 0,0 1 1 0 0,-1-1-1 0 0,1 0 1 0 0,0 1-1 0 0,0-1 1 0 0,-1 0-1 0 0,1 1 1 0 0,0-1-1 0 0,-1 0 0 0 0,1 1 1 0 0,0-1-1 0 0,-1 0 1 0 0,1 0-1 0 0,-1 0 1 0 0,1 1-1 0 0,0-1 1 0 0,-1 0-1 0 0,1 0 0 0 0,-1 0 1 0 0,1 0-1 0 0,0 0 1 0 0,-1 0-1 0 0,1 0 1 0 0,-1 0-1 0 0,1 0 0 0 0,-1 0 24 0 0,-1-1-2553 0 0,2 0-9197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3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9536 0 0,'0'0'542'0'0,"0"-1"-491"0"0,0 1-1 0 0,0 0 0 0 0,0 0 1 0 0,0 0-1 0 0,0 0 1 0 0,0 0-1 0 0,0 0 0 0 0,0 0 1 0 0,0 0-1 0 0,0 0 0 0 0,0 0 1 0 0,0 0-1 0 0,1 0 0 0 0,-1 0 1 0 0,0 0-1 0 0,0 0 0 0 0,0 0 1 0 0,0 0-1 0 0,0 0 1 0 0,0 0-1 0 0,0 0 0 0 0,0 0 1 0 0,0 0-1 0 0,0 0 0 0 0,0 0 1 0 0,0 0-1 0 0,0 0 0 0 0,0 0 1 0 0,0 0-1 0 0,1 1 0 0 0,-1-1 1 0 0,0 0-1 0 0,0 0 1 0 0,0 0-1 0 0,0 0 0 0 0,0 0 1 0 0,0 0-1 0 0,0 0 0 0 0,0 0 1 0 0,0 0-1 0 0,0 0 0 0 0,0 0 1 0 0,0 0-1 0 0,0 0 1 0 0,0 0-1 0 0,0 0 0 0 0,0 0 1 0 0,0 1-1 0 0,0-1 0 0 0,0 0 1 0 0,0 0-1 0 0,0 0 0 0 0,0 0 1 0 0,0 0-1 0 0,0 0 0 0 0,0 0 1 0 0,0 0-1 0 0,0 0 1 0 0,0 0-1 0 0,0 0 0 0 0,0 0-50 0 0,24-6 28 0 0,-1-2 0 0 0,1 0-1 0 0,-1-2 1 0 0,18-10-28 0 0,-21 10 11 0 0,160-67-11 0 0,-170 73-332 0 0,0-1 0 0 0,0 1 0 0 0,-1-2 0 0 0,0 1 0 0 0,3-3 332 0 0,13-12-8300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3.9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7232 0 0,'0'2'82'0'0,"0"0"1"0"0,0 0 0 0 0,0 0 0 0 0,0 0-1 0 0,1 0 1 0 0,-1 0 0 0 0,1 0-1 0 0,0 0 1 0 0,-1 0 0 0 0,1-1-1 0 0,0 1 1 0 0,0 0 0 0 0,0 0-1 0 0,0-1 1 0 0,1 1 0 0 0,-1 0 0 0 0,0-1-1 0 0,1 1-82 0 0,0 0 114 0 0,0 0 1 0 0,0 1-1 0 0,-1-1 0 0 0,1 0 0 0 0,-1 1 1 0 0,1 0-1 0 0,-1-1 0 0 0,0 1 0 0 0,0 0 0 0 0,1 2-114 0 0,1 15 36 0 0,0 0-1 0 0,1 15-35 0 0,4 33 53 0 0,0-17 88 0 0,4 21 438 0 0,-10-64-435 0 0,-1-1 0 0 0,0 1 0 0 0,0 0 1 0 0,-1 0-1 0 0,0 0-144 0 0,3 34 543 0 0,0-21-238 0 0,-2-18-240 0 0,-1 0 0 0 0,0 0 0 0 0,1 0 1 0 0,-1-1-1 0 0,1 1 0 0 0,0 0 0 0 0,0 0 0 0 0,0-1 0 0 0,0 1 0 0 0,0 0 1 0 0,1 0-66 0 0,0 8 523 0 0,-3-7-1926 0 0,1-4-7245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4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0 562 8136 0 0,'1'1'26'0'0,"-1"-1"1"0"0,1 0-1 0 0,0 0 1 0 0,-1 0-1 0 0,1 0 0 0 0,0 0 1 0 0,-1 0-1 0 0,1 0 1 0 0,-1 0-1 0 0,1 0 1 0 0,0 0-1 0 0,-1-1 1 0 0,1 1-1 0 0,0 0 0 0 0,-1 0 1 0 0,1 0-1 0 0,-1-1 1 0 0,1 1-1 0 0,-1 0 1 0 0,1-1-1 0 0,-1 1 1 0 0,1 0-1 0 0,-1-1 0 0 0,1 1 1 0 0,-1-1-1 0 0,1 1 1 0 0,-1-1-1 0 0,0 1 1 0 0,1-1-1 0 0,-1 1 1 0 0,0-1-1 0 0,1 0 0 0 0,-1 1 1 0 0,0-1-1 0 0,0 1 1 0 0,1-1-1 0 0,-1 0 1 0 0,0 1-1 0 0,0-1 1 0 0,0 1-1 0 0,0-1 0 0 0,0 0 1 0 0,0 1-1 0 0,0-1 1 0 0,0 0-1 0 0,0 1-26 0 0,4-19 353 0 0,-1 10-108 0 0,0-1-1 0 0,0 1 1 0 0,-1-1-1 0 0,0 1 1 0 0,-1-1 0 0 0,0-3-245 0 0,3-18 321 0 0,-2 16-64 0 0,-1 0 0 0 0,0-1 0 0 0,-2-6-257 0 0,0 13 92 0 0,1 1-1 0 0,0 0 0 0 0,0-1 0 0 0,0 1 0 0 0,1 0 0 0 0,1-1 0 0 0,-1 1 0 0 0,1 0 0 0 0,1 0 0 0 0,0 0 1 0 0,2-6-92 0 0,8-5 254 0 0,-9 14-129 0 0,0 0 0 0 0,-1 1 0 0 0,0-2 0 0 0,0 1 0 0 0,-1 0 0 0 0,2-4-125 0 0,-4 9 23 0 0,0-1 0 0 0,0 1 1 0 0,0-1-1 0 0,0 1 0 0 0,1 0 1 0 0,-1-1-1 0 0,0 1 0 0 0,0-1 1 0 0,1 1-1 0 0,-1-1 1 0 0,0 1-1 0 0,1 0 0 0 0,-1-1 1 0 0,0 1-1 0 0,1 0 0 0 0,-1-1 1 0 0,1 1-1 0 0,-1 0 0 0 0,0-1 1 0 0,1 1-1 0 0,-1 0 0 0 0,1 0 1 0 0,-1 0-1 0 0,1-1 1 0 0,-1 1-1 0 0,1 0 0 0 0,-1 0 1 0 0,1 0-1 0 0,-1 0 0 0 0,1 0 1 0 0,-1 0-1 0 0,1 0 0 0 0,-1 0 1 0 0,1 0-24 0 0,1 1 47 0 0,1-1 0 0 0,-1 1 1 0 0,0-1-1 0 0,0 1 0 0 0,0 0 0 0 0,0 0 1 0 0,0 0-1 0 0,0 1 0 0 0,1 0-47 0 0,2 1 60 0 0,0 1-1 0 0,0 0 1 0 0,0 0 0 0 0,-1 1-1 0 0,0 0 1 0 0,3 3-60 0 0,7 17 158 0 0,0 2 0 0 0,-1 1-158 0 0,-5-8 63 0 0,2 0-1 0 0,1 0 1 0 0,10 14-63 0 0,-2-8 99 0 0,22 29 126 0 0,-28-42-165 0 0,1-1 0 0 0,-1 0 1 0 0,2-1-1 0 0,6 4-60 0 0,-14-12 82 0 0,0 0-1 0 0,0 0 0 0 0,0 0 1 0 0,0-1-1 0 0,1 0 1 0 0,6 1-82 0 0,3 1 274 0 0,-9 1-154 0 0,-8-4-115 0 0,0-1-1 0 0,0 0 0 0 0,1 1 1 0 0,-1-1-1 0 0,0 0 1 0 0,0 0-1 0 0,0 1 1 0 0,1-1-1 0 0,-1 0 1 0 0,0 0-1 0 0,1 1 1 0 0,-1-1-1 0 0,0 0 0 0 0,0 0 1 0 0,1 0-1 0 0,-1 0 1 0 0,0 0-1 0 0,1 1 1 0 0,-1-1-1 0 0,0 0 1 0 0,1 0-1 0 0,-1 0 0 0 0,0 0 1 0 0,1 0-1 0 0,-1 0 1 0 0,0 0-1 0 0,1 0 1 0 0,-1 0-1 0 0,0 0 1 0 0,1 0-1 0 0,-1 0 0 0 0,1-1-4 0 0,26-4 400 0 0,-25 3-353 0 0,0 1-1 0 0,0 0 0 0 0,0 0 0 0 0,0-1 0 0 0,-1 1 0 0 0,1-1 1 0 0,0 0-1 0 0,-1 1 0 0 0,1-1 0 0 0,-1 0 0 0 0,0 0 0 0 0,1 0 1 0 0,-1-1-47 0 0,1 0 55 0 0,-1 0-34 0 0,1-1 0 0 0,-1 1 0 0 0,0-1 0 0 0,-1 0 0 0 0,1 1 0 0 0,-1-1 0 0 0,1 0 0 0 0,-1 0 0 0 0,0 1 0 0 0,-1-1 0 0 0,1 0 0 0 0,-1 0 0 0 0,1 1 0 0 0,-1-1 0 0 0,0 1 0 0 0,-1-1-21 0 0,-1-16 43 0 0,-18-224 236 0 0,18 206-19 0 0,3-27-260 0 0,0 40 73 0 0,0 15-31 0 0,2 0 0 0 0,-1 0 0 0 0,1 0 0 0 0,1 1 0 0 0,0-1 0 0 0,2-2-42 0 0,-4 10 8 0 0,0 1 1 0 0,0-1-1 0 0,0 1 0 0 0,0 0 1 0 0,1-1-1 0 0,-1 1 0 0 0,1 0 1 0 0,-1 0-1 0 0,1 0 1 0 0,-1 0-1 0 0,1 0 0 0 0,0 0 1 0 0,-1 0-1 0 0,1 1 0 0 0,0-1 1 0 0,-1 1-1 0 0,1-1 0 0 0,0 1 1 0 0,1 0-9 0 0,11-2-2587 0 0,-13 2-10139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5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10952 0 0,'0'0'54'0'0,"1"0"1"0"0,-1 0-1 0 0,1 0 1 0 0,-1 0 0 0 0,1 0-1 0 0,-1 0 1 0 0,1 0-1 0 0,-1 0 1 0 0,0 0 0 0 0,1 0-1 0 0,-1 0 1 0 0,1 1-1 0 0,-1-1 1 0 0,1 0-1 0 0,-1 0 1 0 0,1 1 0 0 0,-1-1-1 0 0,0 0 1 0 0,1 1-1 0 0,-1-1 1 0 0,0 0 0 0 0,1 1-1 0 0,-1-1 1 0 0,0 1-1 0 0,1-1 1 0 0,-1 0-1 0 0,0 1 1 0 0,0-1 0 0 0,0 1-1 0 0,1-1 1 0 0,-1 1-1 0 0,0 0-54 0 0,0-1 60 0 0,0 1-1 0 0,0-1 0 0 0,0 0 0 0 0,1 1 0 0 0,-1-1 0 0 0,0 1 0 0 0,0-1 1 0 0,1 1-1 0 0,-1-1 0 0 0,0 0 0 0 0,0 1 0 0 0,1-1 0 0 0,-1 0 1 0 0,0 1-1 0 0,1-1 0 0 0,-1 0 0 0 0,1 1 0 0 0,-1-1 0 0 0,0 0 1 0 0,1 0-1 0 0,-1 1 0 0 0,1-1 0 0 0,-1 0 0 0 0,1 0 0 0 0,-1 0 1 0 0,1 0-1 0 0,-1 0 0 0 0,1 0 0 0 0,-1 0 0 0 0,0 0 0 0 0,1 0 1 0 0,0 0-60 0 0,4 0-246 0 0,-5 0-10012 0 0</inkml:trace>
  <inkml:trace contextRef="#ctx0" brushRef="#br0" timeOffset="1">25 335 10448 0 0,'0'0'505'0'0,"0"0"6"0"0,0 0-1 0 0,0 0-23 0 0,0 0-78 0 0,0 0-23 0 0,0 0 0 0 0,0 0-26 0 0,0 0-144 0 0,0 0-28 0 0,0 0-1 0 0,0 0-1878 0 0,0 0-7523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5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 59 6928 0 0,'0'-1'56'0'0,"0"1"1"0"0,0 0-1 0 0,0-1 0 0 0,0 1 1 0 0,0-1-1 0 0,0 1 0 0 0,0-1 1 0 0,0 1-1 0 0,0 0 0 0 0,0-1 1 0 0,0 1-1 0 0,0-1 1 0 0,-1 1-1 0 0,1 0 0 0 0,0-1 1 0 0,0 1-1 0 0,0 0 0 0 0,-1-1 1 0 0,1 1-1 0 0,0 0 0 0 0,-1-1 1 0 0,1 1-1 0 0,0 0 1 0 0,-1-1-1 0 0,1 1 0 0 0,0 0 1 0 0,-1 0-1 0 0,1 0 0 0 0,0-1-56 0 0,-2-1 1192 0 0,9 1-546 0 0,-7 1-612 0 0,-1-1 1 0 0,1 1 0 0 0,0-1 0 0 0,0 0-1 0 0,-1 1 1 0 0,1-1 0 0 0,0 1-1 0 0,-1-1 1 0 0,1 1 0 0 0,-1-1-1 0 0,1 1 1 0 0,-1-1 0 0 0,1 1 0 0 0,-1-1-1 0 0,1 1 1 0 0,-1 0 0 0 0,1-1-1 0 0,-1 1 1 0 0,1 0 0 0 0,-1-1 0 0 0,1 1-1 0 0,-1 0 1 0 0,0 0 0 0 0,1 0-1 0 0,-1 0 1 0 0,0-1 0 0 0,1 1 0 0 0,-1 0-1 0 0,0 0 1 0 0,0 0-35 0 0,-6 0 75 0 0,0-1 0 0 0,1 0-1 0 0,-1-1 1 0 0,0 0 0 0 0,-6-2-75 0 0,-7-2 25 0 0,-6 0 22 0 0,-1 1 1 0 0,-13 0-48 0 0,29 4 19 0 0,0 0 1 0 0,0 1 0 0 0,-1 1-1 0 0,1 0 1 0 0,0 1-1 0 0,0 0 1 0 0,-6 1-20 0 0,-3 2 49 0 0,17-5-25 0 0,1 0 0 0 0,-1 1 1 0 0,1-1-1 0 0,-1 1 0 0 0,1 0 0 0 0,-1 0 1 0 0,1 0-1 0 0,-1 0 0 0 0,1 0 0 0 0,-1 0 0 0 0,1 1 1 0 0,0-1-1 0 0,0 1 0 0 0,0-1 0 0 0,0 1 1 0 0,0 0-1 0 0,0 1-24 0 0,-11 9 112 0 0,11-10-87 0 0,0 0 1 0 0,0 0-1 0 0,0 0 1 0 0,0 0-1 0 0,0 0 1 0 0,0 0 0 0 0,1 0-1 0 0,0 1 1 0 0,-1-1-1 0 0,1 1 1 0 0,0-1-1 0 0,0 1 1 0 0,-1 2-26 0 0,1 0 29 0 0,0 1 0 0 0,0 0 0 0 0,0 0 0 0 0,1-1 0 0 0,0 1 0 0 0,0 0 0 0 0,0 0 0 0 0,1 0 1 0 0,0-1-1 0 0,0 1 0 0 0,0 0 0 0 0,3 4-29 0 0,-1 0 27 0 0,2-1 1 0 0,-1 0-1 0 0,1 1 1 0 0,1-1 0 0 0,-1-1-1 0 0,2 1 1 0 0,-1-1-28 0 0,14 14 49 0 0,0-2-1 0 0,1 0 1 0 0,1-1 0 0 0,20 12-49 0 0,-22-18 28 0 0,0-2 0 0 0,1 0 0 0 0,0-1 0 0 0,1-1 0 0 0,9 2-28 0 0,41 18 20 0 0,-70-28-17 0 0,0 0-1 0 0,1 0 1 0 0,-1 0 0 0 0,0 1-1 0 0,0-1 1 0 0,0 1-1 0 0,0-1 1 0 0,-1 1-1 0 0,1 0 1 0 0,0 0-1 0 0,-1 0 1 0 0,1 0 0 0 0,-1 0-1 0 0,0 0 1 0 0,1 0-1 0 0,-1 1 1 0 0,0-1-1 0 0,0 2-2 0 0,11 17 45 0 0,-11-18-37 0 0,1-1 0 0 0,-1 1 0 0 0,1 0 0 0 0,-1-1 0 0 0,0 1 0 0 0,0 0-1 0 0,-1 0 1 0 0,1 0 0 0 0,0 0 0 0 0,-1 0 0 0 0,0 0 0 0 0,0 0 0 0 0,0 0 0 0 0,0 0 0 0 0,0 0 0 0 0,-1 0 0 0 0,1-1 0 0 0,-1 1 0 0 0,1 0 0 0 0,-1 0 0 0 0,0 0-1 0 0,-1 0 1 0 0,1-1 0 0 0,0 1 0 0 0,-1 0 0 0 0,1-1 0 0 0,-1 0 0 0 0,0 1 0 0 0,0-1 0 0 0,0 0 0 0 0,0 0 0 0 0,0 0 0 0 0,0 0 0 0 0,-1 0 0 0 0,1 0 0 0 0,-1-1-1 0 0,1 1 1 0 0,-1-1 0 0 0,0 1 0 0 0,0-1-8 0 0,-18 7 17 0 0,-1-1 0 0 0,0-1-1 0 0,0-1 1 0 0,0-1 0 0 0,-1-1-1 0 0,0-1 1 0 0,1-1 0 0 0,-6-1-17 0 0,26-1-89 0 0,1 1 0 0 0,-1 0 0 0 0,0-1 0 0 0,0 1 1 0 0,0-1-1 0 0,0 1 0 0 0,0-1 0 0 0,1 0 0 0 0,-1 0 1 0 0,0 0-1 0 0,1 0 0 0 0,-1 0 0 0 0,1 0 0 0 0,-1 0 1 0 0,1-1-1 0 0,-1 1 0 0 0,1 0 0 0 0,0-1 0 0 0,0 1 1 0 0,-1-1 88 0 0,1-1-9032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2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5416 0 0,'0'0'4'0'0,"0"0"0"0"0,0 1 0 0 0,0-1 0 0 0,0 0 0 0 0,-1 0 0 0 0,1 0 1 0 0,0 1-1 0 0,0-1 0 0 0,0 0 0 0 0,0 0 0 0 0,0 1 0 0 0,0-1 0 0 0,0 0 0 0 0,0 0 0 0 0,0 0 1 0 0,0 1-1 0 0,0-1 0 0 0,0 0 0 0 0,0 0 0 0 0,0 0 0 0 0,1 1 0 0 0,-1-1 0 0 0,0 0 0 0 0,0 0 1 0 0,0 1-1 0 0,0-1 0 0 0,0 0 0 0 0,0 0 0 0 0,1 0 0 0 0,-1 0 0 0 0,0 1 0 0 0,0-1 0 0 0,0 0 0 0 0,0 0 1 0 0,1 0-1 0 0,-1 0 0 0 0,0 0 0 0 0,0 0 0 0 0,0 1 0 0 0,1-1 0 0 0,-1 0 0 0 0,0 0 0 0 0,0 0 1 0 0,0 0-1 0 0,1 0 0 0 0,-1 0-4 0 0,7-6 351 0 0,-4 4-163 0 0,-2 2-182 0 0,-1 0 1 0 0,1 0 0 0 0,-1 0-1 0 0,0 0 1 0 0,1 0-1 0 0,-1 0 1 0 0,1 0 0 0 0,-1 0-1 0 0,1 0 1 0 0,-1 0-1 0 0,0 0 1 0 0,1 0-1 0 0,-1 0 1 0 0,1 0 0 0 0,-1 0-1 0 0,0 0 1 0 0,1-1-1 0 0,-1 1 1 0 0,0 0 0 0 0,1 0-1 0 0,-1 0 1 0 0,1-1-1 0 0,-1 1 1 0 0,0 0 0 0 0,0-1-1 0 0,1 1 1 0 0,-1 0-1 0 0,0 0 1 0 0,1-1 0 0 0,-1 1-7 0 0,13-10 2 0 0,-8 6 13 0 0,0 0 1 0 0,0 0-1 0 0,0 1 1 0 0,0 0 0 0 0,1 0-1 0 0,0 0 1 0 0,0 0-1 0 0,-1 1 1 0 0,1 0-1 0 0,0 0 1 0 0,1 1 0 0 0,-1 0-1 0 0,0 0 1 0 0,0 0-1 0 0,4 1-15 0 0,0-1 101 0 0,-1 2-1 0 0,1-1 0 0 0,0 1 1 0 0,-1 0-1 0 0,1 1 1 0 0,-1 0-1 0 0,1 1 1 0 0,-1 0-1 0 0,7 3-100 0 0,-10-2 64 0 0,1 0 0 0 0,-1 0 0 0 0,0 0 0 0 0,0 1 0 0 0,-1 0 1 0 0,1 1-1 0 0,-1-1 0 0 0,1 2-64 0 0,-4-4 51 0 0,1 0 0 0 0,-1-1 0 0 0,0 1 0 0 0,0 0 0 0 0,0 0 0 0 0,0 1 0 0 0,0-1 0 0 0,-1 0 0 0 0,0 1 0 0 0,0-1 0 0 0,1 0 0 0 0,-2 1 0 0 0,1 0 0 0 0,0-1 0 0 0,-1 1 0 0 0,0-1 0 0 0,0 1 0 0 0,0 0-51 0 0,-18 42 849 0 0,13-34-743 0 0,0 0-1 0 0,-1-1 1 0 0,0 0 0 0 0,-1 0-1 0 0,0-1 1 0 0,-1 0 0 0 0,0 0-1 0 0,0-1 1 0 0,-1 0 0 0 0,-1 0-1 0 0,1-1 1 0 0,-4 2-106 0 0,-49 51 588 0 0,60-59-591 0 0,-2 1-17 0 0,0 0 0 0 0,1 0 1 0 0,-1 0-1 0 0,1 1 0 0 0,-1-1 0 0 0,1 1 0 0 0,0 0 0 0 0,1 0 0 0 0,-1 0 1 0 0,-1 4 19 0 0,-3 4-251 0 0,6-11 240 0 0,0 0 0 0 0,0 0 0 0 0,1 0 1 0 0,-1 0-1 0 0,0 0 0 0 0,1 0 0 0 0,-1 0 0 0 0,1 1 1 0 0,0-1-1 0 0,-1 0 0 0 0,1 0 0 0 0,0 1 0 0 0,0-1 0 0 0,-1 0 1 0 0,1 0-1 0 0,0 0 0 0 0,0 1 11 0 0,1 0-4 0 0,-1 0 1 0 0,0 0-1 0 0,1 0 0 0 0,-1 0 1 0 0,1-1-1 0 0,0 1 0 0 0,0 0 1 0 0,-1 0-1 0 0,1-1 0 0 0,0 1 1 0 0,0-1-1 0 0,1 1 0 0 0,-1-1 1 0 0,0 1-1 0 0,0-1 0 0 0,1 0 1 0 0,-1 0-1 0 0,1 1 0 0 0,-1-1 1 0 0,1 0-1 0 0,-1 0 0 0 0,1 0 1 0 0,0-1 3 0 0,8 6-15 0 0,1-1 0 0 0,0 0 1 0 0,6 1 14 0 0,8 3-37 0 0,6 4 100 0 0,1-2 1 0 0,0-1-1 0 0,23 4-63 0 0,-32-8 171 0 0,-16-3-83 0 0,0-1-1 0 0,0-1 1 0 0,0 1-1 0 0,0-1 0 0 0,7 0-87 0 0,10-1-1354 0 0,-23 0-5978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6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6632 0 0,'3'4'135'0'0,"0"-1"1"0"0,0 1 0 0 0,-1 0-1 0 0,1 0 1 0 0,-1 0 0 0 0,0 1-1 0 0,0-1 1 0 0,1 3-136 0 0,9 20 657 0 0,-8-21-614 0 0,-1 1 1 0 0,-1 0-1 0 0,0 0 0 0 0,0 0 0 0 0,0 0 0 0 0,-1 0 0 0 0,0 0 0 0 0,0 1 0 0 0,0 3-43 0 0,1 14 60 0 0,6 32 221 0 0,-3 1 0 0 0,-2 16-281 0 0,-2-42 198 0 0,0-21-22 0 0,-1 1 0 0 0,0-1 0 0 0,0 0 0 0 0,-1 1 0 0 0,-1 3-176 0 0,-1-4 309 0 0,2-6-162 0 0,-1 0 0 0 0,1-1 0 0 0,1 1-1 0 0,-1 0 1 0 0,1 0 0 0 0,0 1-147 0 0,-1-5 33 0 0,1 0 1 0 0,0 0-1 0 0,-1 0 0 0 0,1 0 1 0 0,-1 0-1 0 0,1-1 1 0 0,-1 1-1 0 0,0 0 1 0 0,1 0-1 0 0,-1-1 0 0 0,0 1 1 0 0,0 0-1 0 0,1-1 1 0 0,-1 1-1 0 0,0 0 1 0 0,0-1-34 0 0,-2 2-1315 0 0,3-2-6453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6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9648 0 0,'7'-1'32'0'0,"0"1"1"0"0,-1-1-1 0 0,1-1 0 0 0,-1 1 1 0 0,6-3-33 0 0,15-2 278 0 0,-3 0-95 0 0,-1 0 1 0 0,0-2-1 0 0,0 0 1 0 0,0-1-1 0 0,13-9-183 0 0,-11 6 143 0 0,0 0-1 0 0,1 2 1 0 0,1 2 0 0 0,3-1-143 0 0,-13 6-23 0 0,1 1 0 0 0,-1 1 0 0 0,1 1 1 0 0,-1 0-1 0 0,2 1 23 0 0,3 0-56 0 0,-15 0 10 0 0,-1 0-1 0 0,1 1 0 0 0,0-1 0 0 0,0 1 1 0 0,-1 1-1 0 0,1-1 0 0 0,-1 1 1 0 0,1 0-1 0 0,0 1 47 0 0,28 12 54 0 0,-31-15-17 0 0,0 0-1 0 0,0 1 1 0 0,0-1 0 0 0,-1 1 0 0 0,1 0 0 0 0,-1 0 0 0 0,1 0 0 0 0,-1 1 0 0 0,0-1 0 0 0,0 1-1 0 0,0 0 1 0 0,0 0 0 0 0,0 0 0 0 0,-1 0 0 0 0,1 0 0 0 0,-1 0 0 0 0,0 1 0 0 0,0-1 0 0 0,0 1-1 0 0,-1 0 1 0 0,2 2-37 0 0,13 42 354 0 0,-11-37-255 0 0,-1 1 1 0 0,-1 0 0 0 0,1 0-1 0 0,0 9-99 0 0,0 13 149 0 0,-1-6-49 0 0,1 1 0 0 0,2-1-1 0 0,4 12-99 0 0,4 3 82 0 0,10 19-82 0 0,-18-49 9 0 0,0-1 0 0 0,1 0 1 0 0,0 0-1 0 0,1 0 0 0 0,1-1 1 0 0,5 7-10 0 0,-7-11-1 0 0,-6-5 0 0 0,1 0 0 0 0,0 1 0 0 0,0-1 0 0 0,1 0 0 0 0,-1 0 1 0 0,0 0-1 0 0,1 0 0 0 0,-1-1 0 0 0,1 1 0 0 0,0-1 0 0 0,-1 1 0 0 0,1-1 0 0 0,0 0 0 0 0,0 0 0 0 0,1 0 1 0 0,6 2-7 0 0,28 4-14 0 0,-36-7 23 0 0,0 0 0 0 0,0 0 0 0 0,0 0 0 0 0,0 0 0 0 0,1-1 0 0 0,-1 1 0 0 0,0-1 0 0 0,0 1 0 0 0,0-1 0 0 0,0 0 0 0 0,0 0-1 0 0,0 0 1 0 0,0 0 0 0 0,0 0 0 0 0,1-1-2 0 0,13-10 243 0 0,-10 8-146 0 0,0 0 0 0 0,0 0-1 0 0,-1-1 1 0 0,1 0 0 0 0,-1 0 0 0 0,-1 0 0 0 0,1 0-1 0 0,-1-1 1 0 0,1 0 0 0 0,-2 0 0 0 0,1 0 0 0 0,-1 0 0 0 0,3-7-97 0 0,-1-4 190 0 0,-1 0 0 0 0,-1-1 0 0 0,0 1 1 0 0,-1-1-1 0 0,-1 0 0 0 0,-1 0 1 0 0,-1 1-1 0 0,0-1 0 0 0,-1 0 0 0 0,-1 1 1 0 0,-1-1-1 0 0,0 1 0 0 0,-2 0 0 0 0,-4-10-190 0 0,8 16-37 0 0,0-1 0 0 0,0 1-1 0 0,1 0 1 0 0,1 0 0 0 0,0-1-1 0 0,0-1 38 0 0,0 1-1502 0 0,0 10-9627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7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16 307 8640 0 0,'1'6'142'0'0,"-1"-1"1"0"0,1 1 0 0 0,1 0-1 0 0,-1 0 1 0 0,1 0 0 0 0,1 2-143 0 0,6 27 758 0 0,-2-6-432 0 0,-5-24-252 0 0,-1 1 0 0 0,1 0 0 0 0,-1 1-1 0 0,0-1 1 0 0,0 5-74 0 0,-1 146 1076 0 0,0-157-1066 0 0,0 0 0 0 0,0 0 0 0 0,0 1 0 0 0,0-1-1 0 0,0 0 1 0 0,0 0 0 0 0,0 1 0 0 0,0-1 0 0 0,-1 0 0 0 0,1 0 0 0 0,0 1 0 0 0,0-1-1 0 0,0 0 1 0 0,0 0 0 0 0,0 1 0 0 0,0-1 0 0 0,-1 0 0 0 0,1 0 0 0 0,0 0 0 0 0,0 1 0 0 0,0-1-1 0 0,0 0 1 0 0,-1 0 0 0 0,1 0 0 0 0,0 0 0 0 0,0 0 0 0 0,-1 1 0 0 0,1-1 0 0 0,0 0 0 0 0,0 0-1 0 0,0 0 1 0 0,-1 0 0 0 0,1 0 0 0 0,0 0 0 0 0,0 0 0 0 0,-1 0 0 0 0,1 0-10 0 0,0 0 10 0 0,0 0-1 0 0,-1 0 1 0 0,1 0 0 0 0,0 0 0 0 0,0 0 0 0 0,-1 0 0 0 0,1 0-1 0 0,0 1 1 0 0,0-1 0 0 0,0 0 0 0 0,-1 0 0 0 0,1 0 0 0 0,0 0-1 0 0,0 0 1 0 0,0 0 0 0 0,-1 1 0 0 0,1-1 0 0 0,0 0 0 0 0,0 0 0 0 0,0 0-1 0 0,0 0 1 0 0,-1 1 0 0 0,1-1 0 0 0,0 0 0 0 0,0 0 0 0 0,0 0-1 0 0,0 1 1 0 0,0-1 0 0 0,0 0 0 0 0,0 0 0 0 0,0 1 0 0 0,0-1-1 0 0,0 0 1 0 0,0 0 0 0 0,0 0 0 0 0,0 1-10 0 0,-3 12 271 0 0,-2-20-41 0 0,-5-23 68 0 0,3-5-131 0 0,1 0 0 0 0,2 0 0 0 0,1-1 0 0 0,2 1 0 0 0,2-1 0 0 0,1 1 0 0 0,2-1-167 0 0,-3 24 36 0 0,1-17 133 0 0,1-1 1 0 0,2 1 0 0 0,7-26-170 0 0,-9 45 39 0 0,0 1-1 0 0,1 0 1 0 0,0 1 0 0 0,0-1-1 0 0,1 1 1 0 0,0 0-1 0 0,1 0 1 0 0,-1 0-1 0 0,2 1 1 0 0,-1-1-1 0 0,1 2 1 0 0,0-1 0 0 0,0 1-1 0 0,2-1-38 0 0,8-6 75 0 0,14-10 87 0 0,-29 22-148 0 0,0 0 0 0 0,0 0 1 0 0,0 0-1 0 0,0 0 1 0 0,0 0-1 0 0,0 1 0 0 0,0-1 1 0 0,0 1-1 0 0,0 0 1 0 0,0 0-1 0 0,1-1 0 0 0,-1 1 1 0 0,0 1-1 0 0,0-1 0 0 0,0 0 1 0 0,0 0-15 0 0,35 10 802 0 0,31 12-802 0 0,-63-19 45 0 0,1 1-1 0 0,-1-1 1 0 0,0 1-1 0 0,0 0 1 0 0,0 0-1 0 0,-1 1 1 0 0,1-1-1 0 0,-1 1 1 0 0,0 0-1 0 0,0 0 1 0 0,2 5-45 0 0,20 22 186 0 0,-22-27-168 0 0,0-1-1 0 0,-1 1 0 0 0,0 0 0 0 0,0 0 0 0 0,0 0 0 0 0,0 0 0 0 0,-1 0 0 0 0,0 1 1 0 0,0-1-1 0 0,0 1 0 0 0,-1-1 0 0 0,0 1 0 0 0,0 0-17 0 0,13 41 73 0 0,-12-41-56 0 0,0 0-1 0 0,0 1 0 0 0,-1-1 1 0 0,0 1-1 0 0,0-1 0 0 0,-1 1 1 0 0,1 0-1 0 0,-1-1 0 0 0,-1 1 1 0 0,1 0-1 0 0,-1-1 0 0 0,-1 1 1 0 0,1-1-1 0 0,-1 1 0 0 0,0-1 1 0 0,0 0-1 0 0,-1 0 0 0 0,0 0 0 0 0,0 1-16 0 0,-2 2 29 0 0,0 0-1 0 0,-1 0 0 0 0,0-1 0 0 0,-1 0 0 0 0,1 0 0 0 0,-1 0 1 0 0,-1-1-1 0 0,1 0 0 0 0,-1-1 0 0 0,-1 0 0 0 0,1 0 0 0 0,-4 1-28 0 0,-29 17 41 0 0,-35 19 0 0 0,67-39-33 0 0,-1 0 0 0 0,1 0 0 0 0,-1-1-1 0 0,1-1 1 0 0,-1 1 0 0 0,0-2-1 0 0,-3 1-7 0 0,12-2 5 0 0,-1 0-1 0 0,1 0 0 0 0,0 0 0 0 0,0 0 1 0 0,-1 0-1 0 0,1 0 0 0 0,0 0 0 0 0,0-1 0 0 0,-1 1 1 0 0,1 0-1 0 0,0-1 0 0 0,0 1 0 0 0,0-1 1 0 0,0 0-1 0 0,0 1 0 0 0,0-1 0 0 0,0 0 0 0 0,-1 0-4 0 0,-6-4-2415 0 0,7 4-9365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7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 5520 0 0,'0'0'798'0'0,"0"0"-3"0"0,0 0 4 0 0,0 0-74 0 0,0 0-297 0 0,0 0-69 0 0,0 0 1 0 0,0 0-27 0 0,0 0-105 0 0,0 0-21 0 0,-20 11 370 0 0,14-10-553 0 0,0-1 0 0 0,0 1-1 0 0,1 1 1 0 0,-1-1 0 0 0,0 1 0 0 0,1 0-1 0 0,-1 0 1 0 0,1 0 0 0 0,0 1 0 0 0,0 0-1 0 0,0 0 1 0 0,0 0 0 0 0,1 1 0 0 0,-1 0-1 0 0,1 0 1 0 0,-4 4-24 0 0,-6 7 138 0 0,1 0 1 0 0,0 2-1 0 0,2-1 0 0 0,-1 3-138 0 0,1 0 188 0 0,1 1 0 0 0,1 0-1 0 0,-3 9-187 0 0,4-7 101 0 0,4-11-51 0 0,0 0 0 0 0,1 0 0 0 0,1 0 0 0 0,0 1-1 0 0,0-1 1 0 0,1 1 0 0 0,1 0 0 0 0,0 6-50 0 0,2 4 91 0 0,0 0-1 0 0,1-1 1 0 0,2 0 0 0 0,1 3-91 0 0,-5-18 18 0 0,1 0 1 0 0,0 0-1 0 0,0 0 1 0 0,0 0 0 0 0,1-1-1 0 0,0 1 1 0 0,0-1-1 0 0,1 0 1 0 0,0 0 0 0 0,0 0-1 0 0,0 0 1 0 0,0 0-1 0 0,1-1 1 0 0,-1 0-1 0 0,1 0 1 0 0,0 0 0 0 0,0-1-1 0 0,4 2-18 0 0,9 5 30 0 0,-14-8-18 0 0,1 1 0 0 0,-1-1 0 0 0,1 0 0 0 0,0 0 0 0 0,-1 0 0 0 0,1-1 1 0 0,0 1-1 0 0,0-1 0 0 0,0-1 0 0 0,0 1 0 0 0,2 0-12 0 0,158-1 176 0 0,-160-1-158 0 0,-1 1 1 0 0,1-1-1 0 0,-1 0 1 0 0,1 0-1 0 0,-1-1 1 0 0,1 1-1 0 0,-1-1 1 0 0,0 0-1 0 0,0 0 0 0 0,0 0 1 0 0,0 0-1 0 0,0-1 1 0 0,0 0-1 0 0,-1 0 1 0 0,1 0-1 0 0,-1 0 1 0 0,0 0-1 0 0,0-1 1 0 0,3-3-19 0 0,-3 4-1827 0 0,-2 2-7242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7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1 154 9648 0 0,'5'0'19'0'0,"-2"1"58"0"0,0-1-1 0 0,0 0 1 0 0,-1 0-1 0 0,1 0 1 0 0,0 0-1 0 0,0-1 1 0 0,-1 1-1 0 0,1-1 1 0 0,0 0-1 0 0,-1 0 1 0 0,1 0-1 0 0,0 0 1 0 0,-1 0-1 0 0,1 0 1 0 0,-1-1-1 0 0,0 1 1 0 0,3-2-77 0 0,8-9 209 0 0,0 1 0 0 0,2 0-1 0 0,-1 1 1 0 0,1 1 0 0 0,1 0 0 0 0,-1 2 0 0 0,1-1 0 0 0,1 2 0 0 0,-1 0 0 0 0,16-3-209 0 0,31-7 24 0 0,-49 11-74 0 0,0 1 0 0 0,0 1 1 0 0,0 0-1 0 0,1 1 0 0 0,12-1 50 0 0,47-3-1779 0 0,-52 6-6130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8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58 611 7328 0 0,'0'-1'256'0'0,"0"0"1"0"0,0 0-1 0 0,0 0 0 0 0,0 0 1 0 0,0 0-1 0 0,-1 0 1 0 0,1 0-1 0 0,0 1 0 0 0,0-1 1 0 0,-1 0-1 0 0,1 0 1 0 0,-1 0-1 0 0,1 0 0 0 0,-1 0 1 0 0,1 1-1 0 0,-1-2-256 0 0,0 1 12 0 0,-4-7 148 0 0,1-1-1 0 0,1 1 1 0 0,-1-1 0 0 0,1 1-1 0 0,1-1 1 0 0,-1 0-1 0 0,1-5-159 0 0,-1 0 137 0 0,-4-13 73 0 0,1-1 0 0 0,2 0 1 0 0,1 0-1 0 0,1-1 0 0 0,2 1 1 0 0,0 0-1 0 0,2-1 0 0 0,4-18-210 0 0,-3 37 165 0 0,1-1-1 0 0,0 1 1 0 0,1 0 0 0 0,0 0-1 0 0,5-8-164 0 0,-3 6 104 0 0,-6 10-74 0 0,0 0 0 0 0,1 0-1 0 0,-1 0 1 0 0,1 0 0 0 0,-1 0 0 0 0,1 0 0 0 0,0 0 0 0 0,0 1-1 0 0,0-1 1 0 0,0 1 0 0 0,0-1 0 0 0,0 1 0 0 0,0 0-1 0 0,0-1 1 0 0,1 1 0 0 0,-1 0 0 0 0,0 1 0 0 0,1-1 0 0 0,-1 0-1 0 0,1 1 1 0 0,-1-1 0 0 0,0 1 0 0 0,1 0 0 0 0,-1 0 0 0 0,1 0-1 0 0,0 0 1 0 0,-1 0 0 0 0,1 0 0 0 0,-1 1 0 0 0,0-1 0 0 0,1 1-1 0 0,-1 0 1 0 0,1 0 0 0 0,1 0-30 0 0,3 2 20 0 0,-1 1-1 0 0,1-1 1 0 0,-1 1 0 0 0,0 0-1 0 0,0 0 1 0 0,-1 1 0 0 0,1-1-1 0 0,-1 1 1 0 0,0 1 0 0 0,0-1 0 0 0,3 5-21 0 0,24 36 97 0 0,-2 1 0 0 0,5 13-96 0 0,-30-50 18 0 0,2-1 0 0 0,-1-1 0 0 0,1 1-1 0 0,0-1 1 0 0,1 0 0 0 0,0-1 0 0 0,0 0-1 0 0,5 3-17 0 0,-1 0 20 0 0,0 0-1 0 0,-1 1 0 0 0,5 6-19 0 0,-14-15 2 0 0,1 1 0 0 0,0 0 0 0 0,0-1 0 0 0,0 1 0 0 0,1-1 0 0 0,-1 0 0 0 0,1 0 0 0 0,-1 0 0 0 0,1 0 0 0 0,0-1 0 0 0,0 0-2 0 0,26 15 25 0 0,-28-14-22 0 0,0 0-1 0 0,0-1 1 0 0,1 0 0 0 0,-1 1-1 0 0,1-1 1 0 0,-1 0 0 0 0,1 0-1 0 0,0 0 1 0 0,-1 0 0 0 0,1-1-1 0 0,0 1 1 0 0,-1-1 0 0 0,1 0-1 0 0,0 1 1 0 0,0-1-3 0 0,-1-1 1 0 0,-1 1 0 0 0,1 0 0 0 0,-1 0 0 0 0,0-1 0 0 0,1 1 0 0 0,-1-1 0 0 0,0 1 1 0 0,0-1-1 0 0,1 1 0 0 0,-1-1 0 0 0,0 0 0 0 0,0 0 0 0 0,0 0 0 0 0,0 0 0 0 0,0 1 0 0 0,0-1 0 0 0,0-1 0 0 0,0 1 0 0 0,0 0 1 0 0,0 0-1 0 0,0 0 0 0 0,-1 0 0 0 0,1-1 0 0 0,0 1 0 0 0,-1 0 0 0 0,1 0 0 0 0,-1-1 0 0 0,0 1 0 0 0,1-1 0 0 0,-1 1 0 0 0,0-1-1 0 0,3-18 62 0 0,0-1-1 0 0,-2 1 0 0 0,0-1 0 0 0,-1 0 0 0 0,-1 1 0 0 0,-2-1 0 0 0,0 1 0 0 0,0 0 0 0 0,-2-1 0 0 0,-1 1-61 0 0,2-1 164 0 0,0 1 0 0 0,1 0 1 0 0,1-11-165 0 0,-1 1 144 0 0,3 24-93 0 0,1 0 0 0 0,-1 1 0 0 0,1-1-1 0 0,0 0 1 0 0,0 1 0 0 0,0-1-1 0 0,1 1 1 0 0,1-4-51 0 0,5-16 172 0 0,-7 22-149 0 0,0 0 1 0 0,0 0 0 0 0,0 0-1 0 0,1 0 1 0 0,-1 0 0 0 0,1 0 0 0 0,-1 0-1 0 0,1 1 1 0 0,0-1 0 0 0,1 1-1 0 0,-1-1 1 0 0,1 0-24 0 0,11-9-2416 0 0,3 0-9541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8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8032 0 0,'1'9'266'0'0,"0"-1"1"0"0,0 1 0 0 0,1-1-1 0 0,0 0 1 0 0,1 1 0 0 0,0-1-1 0 0,0 0 1 0 0,1-1 0 0 0,0 1-1 0 0,3 4-266 0 0,-5-9 85 0 0,0 0 0 0 0,-1 0 0 0 0,1 0 0 0 0,-1 0 0 0 0,1 0 0 0 0,-1 0-1 0 0,0 0 1 0 0,0 0 0 0 0,-1 1 0 0 0,1-1 0 0 0,-1 0 0 0 0,0 1 0 0 0,1 2-85 0 0,-7 47 444 0 0,2-8-236 0 0,4 169 730 0 0,0-210-909 0 0,1 1 1 0 0,0-1 0 0 0,0 1 0 0 0,1 0 0 0 0,-1-1-1 0 0,1 0 1 0 0,0 1 0 0 0,3 3-30 0 0,5 14 643 0 0,-4-16-335 0 0,-5-6-365 0 0,-1 0 0 0 0,0 0 1 0 0,0 0-1 0 0,1 0 0 0 0,-1 0 0 0 0,0 1 1 0 0,1-1-1 0 0,-1 0 0 0 0,0 0 1 0 0,1 0-1 0 0,-1 0 0 0 0,0 1 1 0 0,0-1-1 0 0,1 0 0 0 0,-1 0 0 0 0,0 1 1 0 0,0-1-1 0 0,0 0 0 0 0,0 0 1 0 0,1 1-1 0 0,-1-1 0 0 0,0 0 1 0 0,0 1-1 0 0,0-1 0 0 0,0 0 0 0 0,0 1 1 0 0,0-1-1 0 0,0 0 0 0 0,1 1 1 0 0,-1-1-1 0 0,0 0 0 0 0,0 1 57 0 0,0-1-9126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8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1 208 10152 0 0,'4'-1'115'0'0,"1"1"1"0"0,-1-1 0 0 0,1 0-1 0 0,-1-1 1 0 0,1 1 0 0 0,-1-1-1 0 0,0 0 1 0 0,0 0-1 0 0,0 0 1 0 0,0-1 0 0 0,3-2-116 0 0,-3 2 127 0 0,1 0-1 0 0,0 1 1 0 0,0-1 0 0 0,-1 1 0 0 0,2 0 0 0 0,-1 0 0 0 0,3-1-127 0 0,1 1 89 0 0,-1-1 1 0 0,1 0-1 0 0,-1-1 1 0 0,1 0-1 0 0,-1 0 1 0 0,0-1-1 0 0,-1 0 1 0 0,1 0 0 0 0,-1-1-1 0 0,0 1 1 0 0,2-5-90 0 0,0 3 41 0 0,-1-1 0 0 0,1 2 1 0 0,0-1-1 0 0,1 1 1 0 0,-1 0-1 0 0,1 1 0 0 0,6-2-41 0 0,20-5 16 0 0,0 1 0 0 0,0 2 0 0 0,1 2-1 0 0,0 1 1 0 0,0 2 0 0 0,27 0-16 0 0,31 0-2063 0 0,-69 4-6259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9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7 7936 0 0,'6'0'113'0'0,"12"1"599"0"0,-18-1-695 0 0,0 0 0 0 0,1 0 1 0 0,-1 0-1 0 0,1 0 0 0 0,-1 0 0 0 0,0 0 1 0 0,1-1-1 0 0,-1 1 0 0 0,0 0 1 0 0,1 0-1 0 0,-1 0 0 0 0,1 0 0 0 0,-1 0 1 0 0,0 0-1 0 0,1-1 0 0 0,-1 1 0 0 0,0 0 1 0 0,0 0-1 0 0,1 0 0 0 0,-1-1 0 0 0,0 1 1 0 0,1 0-1 0 0,-1-1 0 0 0,0 1 0 0 0,0 0 1 0 0,0 0-1 0 0,1-1 0 0 0,-1 1 0 0 0,0 0 1 0 0,0-1-1 0 0,0 1 0 0 0,0-1-17 0 0,0 1 181 0 0,0 0-1 0 0,0 0-16 0 0,0 0-97 0 0,0 0-20 0 0,0 0 1 0 0,0 0 36 0 0,0 0 142 0 0,0 0 33 0 0,-15-1 163 0 0,0 2-1 0 0,-1 0 1 0 0,1 1-1 0 0,0 0 1 0 0,-10 4-422 0 0,20-5 68 0 0,1 0 1 0 0,-1 1-1 0 0,1 0 0 0 0,0 0 1 0 0,-1 0-1 0 0,1 1 0 0 0,0-1 1 0 0,0 1-1 0 0,1 0 0 0 0,-1 0 1 0 0,1 0-1 0 0,-1 1 1 0 0,1-1-1 0 0,0 1 0 0 0,0 0 1 0 0,1 0-1 0 0,-1 0 0 0 0,1 0 1 0 0,-2 3-69 0 0,1 0 157 0 0,0 0 1 0 0,1 0 0 0 0,-1 0 0 0 0,1 1-1 0 0,1-1 1 0 0,-1 0 0 0 0,2 1 0 0 0,-1 6-158 0 0,1-9 69 0 0,1 0 0 0 0,-1 1 0 0 0,2-1 0 0 0,-1 0 0 0 0,0 1 0 0 0,1-1 0 0 0,0 0 0 0 0,0 0 0 0 0,1 0 0 0 0,0 0 0 0 0,-1-1 0 0 0,4 4-69 0 0,0 0 63 0 0,9 15 52 0 0,1 0 1 0 0,1-1 0 0 0,1-1-1 0 0,18 15-115 0 0,-16-18-1 0 0,-1 0-1 0 0,-1 1 1 0 0,0 1-1 0 0,-2 1 0 0 0,0 0 2 0 0,-14-17-15 0 0,1 0-1 0 0,-1 0 1 0 0,1 0-1 0 0,-1 0 1 0 0,-1 0-1 0 0,1 1 0 0 0,-1-1 1 0 0,1 0-1 0 0,-1 1 1 0 0,0 0-1 0 0,-1-1 0 0 0,1 1 1 0 0,-1-1-1 0 0,0 1 1 0 0,0 0-1 0 0,-1 0 16 0 0,-3 0-9 0 0,-1-1 0 0 0,0 0-1 0 0,0 0 1 0 0,0 0 0 0 0,0-1-1 0 0,-5 3 10 0 0,1-2-1 0 0,-1 0 0 0 0,1 0 0 0 0,-1-1 1 0 0,0 0-1 0 0,0-1 0 0 0,0 0 0 0 0,0 0 0 0 0,-5-1 1 0 0,-26 2 1 0 0,-16-2-1 0 0,48-1 0 0 0,6 0 22 0 0,0 0 0 0 0,-1 0 0 0 0,1-1 1 0 0,0 1-1 0 0,0-1 0 0 0,-1 0 1 0 0,1 1-1 0 0,0-2-22 0 0,2 2-117 0 0,0-1 1 0 0,0 1 0 0 0,-1-1-1 0 0,1 0 1 0 0,0 1-1 0 0,0-1 1 0 0,0 0-1 0 0,0 0 1 0 0,1 0-1 0 0,-1 0 1 0 0,0 0-1 0 0,0 0 1 0 0,0 0-1 0 0,1 0 1 0 0,-1 0-1 0 0,1 0 1 0 0,-1-1-1 0 0,1 1 1 0 0,-1-1 116 0 0,1 1-10173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29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8744 0 0,'0'3'107'0'0,"1"0"0"0"0,-1 0 0 0 0,1 0 1 0 0,0 0-1 0 0,-1 0 0 0 0,1-1 0 0 0,1 1 1 0 0,-1 0-1 0 0,0-1 0 0 0,1 1-107 0 0,-1-1 93 0 0,0 0 1 0 0,0-1-1 0 0,0 1 0 0 0,0 0 0 0 0,0 0 1 0 0,0 0-1 0 0,-1 0 0 0 0,1 0 0 0 0,-1 0 1 0 0,1 0-1 0 0,-1 0 0 0 0,0 0 0 0 0,0 0 1 0 0,1 0-1 0 0,-2 0 0 0 0,1 0 0 0 0,0 0 1 0 0,0 0-1 0 0,-1 0 0 0 0,1 0 0 0 0,-1 2-93 0 0,-1 2 87 0 0,0 0 0 0 0,0 0-1 0 0,1 0 1 0 0,0 0 0 0 0,0 1 0 0 0,1-1-1 0 0,0 0 1 0 0,0 1 0 0 0,1-1 0 0 0,-1 0-1 0 0,2 2-86 0 0,-1 46 256 0 0,-4-23-155 0 0,-4 61-74 0 0,6-78-29 0 0,0 0 0 0 0,-1 0 0 0 0,-3 10 2 0 0,2-11-1 0 0,1 1 0 0 0,0-1 1 0 0,0 12 0 0 0,2-10 11 0 0,-1-12-4 0 0,1 0 0 0 0,0 0 0 0 0,-1 0 0 0 0,2-1 0 0 0,-1 1 0 0 0,0 0 0 0 0,0 0 0 0 0,1 0 0 0 0,0 0 0 0 0,-1 0 0 0 0,1 0 0 0 0,0-1 0 0 0,0 1 0 0 0,1 0 0 0 0,-1-1 0 0 0,1 1 0 0 0,0 0-7 0 0,5 5-56 0 0,-5-4-62 0 0,0-1 1 0 0,1 0-1 0 0,0 0 0 0 0,0 0 0 0 0,0 0 0 0 0,0 0 0 0 0,1 0 0 0 0,-1-1 0 0 0,1 0 0 0 0,-1 0 0 0 0,2 1 118 0 0,-3-2-8489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2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0 5224 0 0,'-2'0'123'0'0,"0"1"0"0"0,-1-1 0 0 0,1 1 1 0 0,0 0-1 0 0,0 0 0 0 0,0 0 0 0 0,0 0 0 0 0,0 0 1 0 0,0 0-1 0 0,0 0 0 0 0,0 0 0 0 0,0 1 0 0 0,0-1 1 0 0,1 1-1 0 0,-1 0 0 0 0,1-1 0 0 0,-1 1 0 0 0,1 0 1 0 0,-1 0-1 0 0,1 0-123 0 0,-1 1 102 0 0,0 0 0 0 0,0-1 0 0 0,-1 1 0 0 0,1-1 0 0 0,-1 0 0 0 0,0 1 0 0 0,1-1 0 0 0,-2 0-102 0 0,-1 1 15 0 0,1 0 0 0 0,0 1 0 0 0,0-1 1 0 0,0 1-1 0 0,0 0 0 0 0,0 0 0 0 0,1 0 1 0 0,0 0-1 0 0,0 0 0 0 0,0 1 0 0 0,1 0 1 0 0,-1-1-1 0 0,-1 6-15 0 0,-3 7-52 0 0,1 0-1 0 0,1 0 1 0 0,-2 12 52 0 0,-2 9-105 0 0,2 0 1 0 0,2 1-1 0 0,1 20 105 0 0,3-46-15 0 0,1 0 1 0 0,1-1-1 0 0,0 1 0 0 0,1 0 1 0 0,0-1-1 0 0,1 1 1 0 0,0-1-1 0 0,1 0 1 0 0,0 0-1 0 0,1 0 0 0 0,0 0 1 0 0,7 9 14 0 0,-5-12 0 0 0,1 0 0 0 0,0 0 0 0 0,0 0 0 0 0,1-1 1 0 0,0-1-1 0 0,0 0 0 0 0,1 0 0 0 0,5 3 0 0 0,-12-8 23 0 0,1-1 0 0 0,-1 1 0 0 0,1-1-1 0 0,0 1 1 0 0,0-1 0 0 0,0-1 0 0 0,0 1 0 0 0,0 0-1 0 0,0-1 1 0 0,0 0 0 0 0,0 0 0 0 0,0 0 0 0 0,0 0-1 0 0,0-1 1 0 0,0 1 0 0 0,0-1 0 0 0,-1 0 0 0 0,1 0-1 0 0,3-2-22 0 0,16-3 162 0 0,-17 5-93 0 0,1 0-1 0 0,0 0 0 0 0,0-1 1 0 0,-1 0-1 0 0,1-1 1 0 0,-1 1-1 0 0,0-1 0 0 0,0 0 1 0 0,0-1-1 0 0,0 0 0 0 0,-1 0 1 0 0,1 0-1 0 0,-1 0 1 0 0,0-1-1 0 0,0 0 0 0 0,4-5-68 0 0,-2 0 131 0 0,0-1-1 0 0,0 0 1 0 0,-1-1-1 0 0,0 1 0 0 0,-1-1 1 0 0,0 0-1 0 0,-1-1 0 0 0,-1 1 1 0 0,0-1-1 0 0,0 0 1 0 0,-2 1-1 0 0,1-1 0 0 0,-1 0 1 0 0,-1 0-1 0 0,-1 0 0 0 0,0 0 1 0 0,0 0-1 0 0,-1 0 1 0 0,-1 0-131 0 0,1 5 75 0 0,-1 0 0 0 0,0 0 0 0 0,0 0 0 0 0,0 1 0 0 0,-1-1 0 0 0,0 1 0 0 0,-4-4-75 0 0,-38-47 351 0 0,14 18-147 0 0,28 34-173 0 0,-1 1 1 0 0,0 0 0 0 0,0 0 0 0 0,0 0 0 0 0,0 1 0 0 0,-1-1 0 0 0,0 1 0 0 0,0 0-32 0 0,-4-2 50 0 0,-4-8 7 0 0,13 12-181 0 0,0 0 0 0 0,0 0-1 0 0,-1 1 1 0 0,1-1-1 0 0,-1 0 1 0 0,1 1 0 0 0,-1-1-1 0 0,0 1 1 0 0,1 0-1 0 0,-1-1 1 0 0,0 1 0 0 0,0 0-1 0 0,0 0 1 0 0,-2 0 124 0 0,4 1-8525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0.0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45 484 9240 0 0,'-5'-55'435'0'0,"-11"-28"644"0"0,12 68-1000 0 0,0-1 56 0 0,0-1 64 0 0,1 1 1 0 0,0-1 0 0 0,1 0-1 0 0,1-5-199 0 0,0-6 342 0 0,0 21-225 0 0,0-1 1 0 0,1 1-1 0 0,0 0 0 0 0,0 0 0 0 0,1 0 1 0 0,0 0-1 0 0,0 0 0 0 0,1 0 1 0 0,0 0-1 0 0,0 0 0 0 0,0 1 1 0 0,1-1-1 0 0,1-1-117 0 0,3-6 293 0 0,-7 13-276 0 0,0 0 1 0 0,0 0 0 0 0,1 0-1 0 0,-1 1 1 0 0,0-1-1 0 0,1 0 1 0 0,-1 0 0 0 0,1 0-1 0 0,-1 0 1 0 0,1 1 0 0 0,-1-1-1 0 0,1 0 1 0 0,0 1-1 0 0,-1-1 1 0 0,1 0 0 0 0,0 1-1 0 0,-1-1 1 0 0,1 1-1 0 0,0-1 1 0 0,0 1 0 0 0,0-1-1 0 0,-1 1 1 0 0,1 0 0 0 0,0-1-1 0 0,0 1 1 0 0,0 0-1 0 0,0 0 1 0 0,0 0 0 0 0,0-1-1 0 0,0 1 1 0 0,0 0-1 0 0,-1 0 1 0 0,1 0 0 0 0,0 1-1 0 0,0-1-17 0 0,3 1 23 0 0,0 0-1 0 0,-1 0 0 0 0,1 0 0 0 0,-1 1 1 0 0,1-1-1 0 0,-1 1 0 0 0,0 0 1 0 0,0 0-1 0 0,0 0 0 0 0,0 0 1 0 0,0 1-1 0 0,0 0-22 0 0,0-1-1 0 0,17 26 54 0 0,54 53-27 0 0,-8-9-18 0 0,-37-41 20 0 0,1-2 0 0 0,2-1 0 0 0,0-2 0 0 0,24 14-28 0 0,-28-20 41 0 0,-16-11-19 0 0,-9-6-15 0 0,-1-1 1 0 0,0 0 0 0 0,1-1 0 0 0,-1 1-1 0 0,1 0 1 0 0,0-1 0 0 0,0 0 0 0 0,-1 1-1 0 0,1-1 1 0 0,0 0 0 0 0,0 0 0 0 0,0-1-1 0 0,0 1 1 0 0,0-1 0 0 0,0 1-1 0 0,1-1 1 0 0,2 0-8 0 0,-5 0 19 0 0,0 0-1 0 0,0 0 1 0 0,0 0-1 0 0,0 0 1 0 0,1 0-1 0 0,-1-1 0 0 0,0 1 1 0 0,0 0-1 0 0,0-1 1 0 0,0 1-1 0 0,0 0 1 0 0,0-1-1 0 0,0 0 1 0 0,0 1-1 0 0,0-1 1 0 0,0 1-1 0 0,0-1 1 0 0,0 0-1 0 0,0 0 0 0 0,0 0 1 0 0,0 1-1 0 0,-1-1 1 0 0,1 0-1 0 0,0 0 1 0 0,-1 0-1 0 0,1 0 1 0 0,-1 0-1 0 0,1 0 1 0 0,-1 0-1 0 0,1-1 1 0 0,-1 1-1 0 0,0 0 0 0 0,1 0 1 0 0,-1 0-1 0 0,0 0 1 0 0,0 0-1 0 0,0-1-18 0 0,0-6 132 0 0,0 1-1 0 0,0-1 0 0 0,-1 0 0 0 0,0 0 1 0 0,-2-5-132 0 0,-1-10 152 0 0,4 13-58 0 0,-1 1 7 0 0,0-1-1 0 0,0 1 1 0 0,0 0-1 0 0,-2 0 1 0 0,1 0-1 0 0,-3-6-100 0 0,1 4 136 0 0,1 0-1 0 0,0 0 0 0 0,1-1 0 0 0,-2-8-135 0 0,2 7 209 0 0,0-1 1 0 0,-1 1 0 0 0,-3-7-210 0 0,4 16 41 0 0,1 1 0 0 0,-1-1 0 0 0,1 0 0 0 0,0 1 0 0 0,1-1 1 0 0,-1 0-1 0 0,0 0 0 0 0,1 0 0 0 0,0 0 0 0 0,0 0 0 0 0,0 0 0 0 0,1 0 0 0 0,-1 1 0 0 0,1-1 1 0 0,0 0-1 0 0,0 0 0 0 0,0 0 0 0 0,0 1 0 0 0,3-4-41 0 0,1-3 31 0 0,-5 9-29 0 0,1-1 1 0 0,0 1 0 0 0,-1-1-1 0 0,1 1 1 0 0,0-1 0 0 0,0 1-1 0 0,0-1 1 0 0,0 1 0 0 0,1 0-1 0 0,-1 0 1 0 0,0-1 0 0 0,1 1-1 0 0,-1 0 1 0 0,0 0 0 0 0,1 0-1 0 0,0 0-2 0 0,36-19 148 0 0,10-5-2736 0 0,-16 11-9547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0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8840 0 0,'14'13'865'0'0,"-13"-12"-729"0"0,0 0-1 0 0,1 0 1 0 0,-1 0-1 0 0,0 0 1 0 0,0 0-1 0 0,0 0 1 0 0,0 1-1 0 0,0-1 0 0 0,0 0 1 0 0,0 1-1 0 0,0-1 1 0 0,0 0-1 0 0,0 1 1 0 0,-1-1-1 0 0,1 1 1 0 0,0-1-1 0 0,-1 1 1 0 0,0-1-136 0 0,4 47 410 0 0,-3-1 1 0 0,-3 39-411 0 0,-1-32 35 0 0,3 1 1 0 0,3 7-36 0 0,-2-51 67 0 0,1 1 0 0 0,1-1 0 0 0,-1 0 0 0 0,2 0 0 0 0,0-1 0 0 0,0 1 0 0 0,1-1-67 0 0,-5-6 4 0 0,1 0 0 0 0,0 0 1 0 0,-1 0-1 0 0,0 0 0 0 0,0 0 1 0 0,0 0-1 0 0,0 0 0 0 0,-1 0-4 0 0,1 1-1285 0 0,0-5-7473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0.8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7024 0 0,'8'-1'196'0'0,"0"0"0"0"0,-1-1-1 0 0,1 0 1 0 0,0 0 0 0 0,-1-1 0 0 0,0 0 0 0 0,0 0 0 0 0,5-3-196 0 0,16-6 563 0 0,160-64 241 0 0,-176 73-839 0 0,0 0 0 0 0,0 1 0 0 0,0 0 0 0 0,11 0 35 0 0,15-2-9 0 0,-9-1 73 0 0,0 2-1 0 0,29 0-63 0 0,-49 2 49 0 0,-1 2 0 0 0,1-1-1 0 0,0 1 1 0 0,0 1 0 0 0,0 0-1 0 0,-1 0 1 0 0,1 0 0 0 0,-1 1-1 0 0,0 1 1 0 0,0-1 0 0 0,5 4-49 0 0,-3-1 68 0 0,-1 1 0 0 0,1 0 0 0 0,-1 1 1 0 0,-1 0-1 0 0,1 0 0 0 0,-2 1 0 0 0,1 0 1 0 0,-1 0-1 0 0,0 1 0 0 0,-1 0 0 0 0,2 3-68 0 0,5 7 263 0 0,-11-18-249 0 0,0 1 0 0 0,0 0 0 0 0,0 0 0 0 0,0 0 0 0 0,-1 0 0 0 0,1 0 0 0 0,-1 1 0 0 0,0-1-1 0 0,0 0 1 0 0,0 1 0 0 0,0-1 0 0 0,0 1 0 0 0,-1-1 0 0 0,1 1 0 0 0,-1 0-14 0 0,0 8 7 0 0,2-1-1 0 0,-1 1 1 0 0,3 7-7 0 0,-1-7-4 0 0,-1 0 1 0 0,0 1 0 0 0,-1 8 3 0 0,11 128-147 0 0,-10-11 86 0 0,-2-138 117 0 0,0 0-31 0 0,0 0-1 0 0,0 0 5 0 0,0 0-1466 0 0,0 0-5852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1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7232 0 0,'4'4'279'0'0,"1"0"1"0"0,-2 1-1 0 0,1-1 1 0 0,0 1-1 0 0,-1 0 1 0 0,0 0-1 0 0,0 0 0 0 0,0 0 1 0 0,-1 1-1 0 0,1 1-279 0 0,4 9 81 0 0,-1 0 0 0 0,-1 0 0 0 0,0 1 0 0 0,-2-1 0 0 0,0 1 0 0 0,0 2-81 0 0,-2-8 47 0 0,0-1 0 0 0,1 1 0 0 0,0 0 0 0 0,1-1 0 0 0,0 0 0 0 0,1 0 0 0 0,0 1-47 0 0,0-3 92 0 0,-1 0 1 0 0,-1 1-1 0 0,1 0 0 0 0,-1 3-92 0 0,0-4 107 0 0,-1 0 0 0 0,2-1 0 0 0,-1 1 0 0 0,1 0 0 0 0,3 6-107 0 0,-2-6 146 0 0,-1 0-1 0 0,-1 1 1 0 0,0 0-1 0 0,0 0 1 0 0,0-1 0 0 0,-1 1-1 0 0,-1 0 1 0 0,1 0 0 0 0,-2 7-146 0 0,1-15 129 0 0,0-1-57 0 0,0 12-1371 0 0,0-13-7243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1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0 221 6520 0 0,'26'-2'605'0'0,"1"-1"0"0"0,-2-2 0 0 0,1 0 0 0 0,0-2 0 0 0,22-8-605 0 0,12-10 341 0 0,-43 17-180 0 0,0 0 0 0 0,1 2-1 0 0,1 0 1 0 0,11-2-161 0 0,4 1 134 0 0,0-1 1 0 0,-1-2-1 0 0,0-2 0 0 0,3-2-134 0 0,-21 9 46 0 0,0 1-1 0 0,0 0 1 0 0,0 1-1 0 0,1 0-45 0 0,-3 1-336 0 0,1 0 0 0 0,-1-1 1 0 0,0-1-1 0 0,-1 0 0 0 0,6-3 336 0 0,7-6-6841 0 0</inkml:trace>
  <inkml:trace contextRef="#ctx0" brushRef="#br0" timeOffset="1">844 1 6128 0 0,'1'1'31'0'0,"-1"1"0"0"0,0-1 0 0 0,1 1 0 0 0,-1 0 1 0 0,1-1-1 0 0,-1 1 0 0 0,1-1 0 0 0,0 1 0 0 0,-1-1 0 0 0,1 0 1 0 0,0 1-1 0 0,0-1 0 0 0,0 1-31 0 0,1-1 36 0 0,-2 0 0 0 0,1 1 0 0 0,0-1 0 0 0,0 1-1 0 0,0-1 1 0 0,-1 0 0 0 0,1 1 0 0 0,0-1 0 0 0,-1 1 0 0 0,0 0 0 0 0,1-1 0 0 0,-1 1 0 0 0,0 0-36 0 0,1 4 55 0 0,0 0 1 0 0,0 0 0 0 0,0 1-1 0 0,0-1 1 0 0,1 0 0 0 0,2 3-56 0 0,4 18 507 0 0,-1 5 39 0 0,-2-11-310 0 0,-1 1 1 0 0,0-1 0 0 0,-1 18-237 0 0,9 126 1376 0 0,-12-159-1276 0 0,1 0 0 0 0,0 0-1 0 0,0 0 1 0 0,0 0 0 0 0,1 0 0 0 0,0-1-1 0 0,1 2-99 0 0,5 18 659 0 0,-8-23-633 0 0,0 0 0 0 0,0 0 0 0 0,1 0 0 0 0,-1 0 0 0 0,1 0 0 0 0,0 0 0 0 0,0 0 0 0 0,-1-1 0 0 0,1 1 0 0 0,0 0 0 0 0,1 0 0 0 0,-1-1 0 0 0,0 1-1 0 0,0-1 1 0 0,1 1 0 0 0,-1-1 0 0 0,1 0 0 0 0,-1 1 0 0 0,1-1 0 0 0,-1 0 0 0 0,1 0 0 0 0,0 0 0 0 0,0 0 0 0 0,-1 0 0 0 0,1-1 0 0 0,0 1 0 0 0,0 0 0 0 0,0-1 0 0 0,0 1 0 0 0,0-1-1 0 0,0 0 1 0 0,0 0 0 0 0,0 0 0 0 0,0 0 0 0 0,0 0 0 0 0,0 0 0 0 0,0 0 0 0 0,0-1 0 0 0,0 1 0 0 0,0-1 0 0 0,0 1 0 0 0,0-1 0 0 0,-1 0 0 0 0,1 0 0 0 0,0 0 0 0 0,0 0-26 0 0,13-6-1623 0 0,-12 5-6522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1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46 9536 0 0,'1'-1'61'0'0,"-1"1"1"0"0,1-1 0 0 0,-1 0-1 0 0,1 0 1 0 0,-1 0-1 0 0,0 0 1 0 0,1 1-1 0 0,-1-1 1 0 0,0 0 0 0 0,0 0-1 0 0,1 0 1 0 0,-1 0-1 0 0,0 0 1 0 0,0 0 0 0 0,0 0-1 0 0,0 0 1 0 0,0 0-1 0 0,0 0 1 0 0,0 0 0 0 0,-1 0-1 0 0,1 0 1 0 0,0 1-1 0 0,0-1 1 0 0,-1 0 0 0 0,1 0-1 0 0,-1 0 1 0 0,1 0-1 0 0,-1 0 1 0 0,1 1 0 0 0,-1-1-1 0 0,1 0 1 0 0,-1 0-1 0 0,0 1 1 0 0,1-1 0 0 0,-1 0-1 0 0,0 1 1 0 0,0-1-1 0 0,1 1 1 0 0,-1-1 0 0 0,0 1-1 0 0,-1-1-61 0 0,1 0 49 0 0,-1 0 0 0 0,0-1 0 0 0,0 1-1 0 0,0 0 1 0 0,0 0 0 0 0,0 0 0 0 0,0 1 0 0 0,0-1-1 0 0,0 0 1 0 0,0 1 0 0 0,-1-1 0 0 0,1 1-1 0 0,0 0 1 0 0,0 0 0 0 0,0 0 0 0 0,-1 0 0 0 0,1 0-1 0 0,0 0 1 0 0,0 1 0 0 0,-1-1-49 0 0,-28 7 28 0 0,27-6-20 0 0,0-1 1 0 0,0 1 0 0 0,0 0-1 0 0,0 0 1 0 0,0 0-1 0 0,0 1 1 0 0,0-1-1 0 0,0 1 1 0 0,1 0-1 0 0,-1 0 1 0 0,0 0 0 0 0,-1 2-9 0 0,-5 5 66 0 0,-26 27 118 0 0,34-33-168 0 0,0 0 0 0 0,1-1 0 0 0,-1 1 0 0 0,0 0 0 0 0,1 0 0 0 0,0 0 0 0 0,0 0-1 0 0,0 0 1 0 0,0 0 0 0 0,0 0 0 0 0,0 0 0 0 0,1 0 0 0 0,-1 0 0 0 0,1 1-16 0 0,1 6 66 0 0,0 0 0 0 0,1 0 0 0 0,0-1-1 0 0,1 1 1 0 0,0-1 0 0 0,0 1 0 0 0,1-1 0 0 0,3 5-66 0 0,-6-10 1 0 0,4 4 24 0 0,0 1 0 0 0,1-2 0 0 0,0 1 0 0 0,0-1 0 0 0,0 1 0 0 0,1-2 0 0 0,0 1 0 0 0,0-1 0 0 0,6 4-25 0 0,3 3 63 0 0,1-1-5 0 0,-1-1 0 0 0,1-1 0 0 0,1 0 0 0 0,0-1 0 0 0,0-1 1 0 0,4 0-59 0 0,6 4 477 0 0,-1 0 1 0 0,9 7-478 0 0,-35-18 11 0 0,0-1 1 0 0,0 0-1 0 0,0 1 1 0 0,0-1-1 0 0,-1 1 1 0 0,1-1-1 0 0,0 1 0 0 0,0 0 1 0 0,0-1-1 0 0,-1 1 1 0 0,1 0-1 0 0,0-1 1 0 0,-1 1-1 0 0,1 0 1 0 0,-1 0-1 0 0,1 0 1 0 0,-1-1-1 0 0,1 1 0 0 0,-1 0 1 0 0,1 0-1 0 0,-1 0 1 0 0,0 0-1 0 0,0 0 1 0 0,1 0-1 0 0,-1 0 1 0 0,0 0-1 0 0,0 0 0 0 0,0 0 1 0 0,0 0-1 0 0,0 0 1 0 0,0 0-1 0 0,0 0 1 0 0,-1 0-1 0 0,1 0 1 0 0,0 0-12 0 0,-2 3 22 0 0,-1 0 1 0 0,1-1-1 0 0,0 0 1 0 0,-1 1-1 0 0,0-1 0 0 0,0 0 1 0 0,-3 2-23 0 0,-9 11 33 0 0,1-2-2 0 0,0 0 1 0 0,-1-1 0 0 0,0-1 0 0 0,-1 0 0 0 0,-1-1 0 0 0,0-1-1 0 0,0-1 1 0 0,-9 4-32 0 0,12-6 27 0 0,-10 4 24 0 0,-2 0-1 0 0,1-2 1 0 0,-24 5-51 0 0,-13 5 54 0 0,43-13-406 0 0,-1 0 0 0 0,0-2 0 0 0,-1 0 0 0 0,1-1-1 0 0,-1-2 1 0 0,0 0 352 0 0,16-1-10526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2.4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23 9144 0 0,'-4'-1'122'0'0,"-1"1"0"0"0,1-1 1 0 0,-1 0-1 0 0,1 0 0 0 0,-1 0 1 0 0,1-1-1 0 0,0 1 0 0 0,-3-2-122 0 0,3 1 137 0 0,0 0 0 0 0,-1 0 0 0 0,1 1 0 0 0,0 0 0 0 0,-1 0 0 0 0,1 0 0 0 0,-1 0 0 0 0,-3 0-137 0 0,3 2 99 0 0,-1 0 0 0 0,1 0-1 0 0,-1 1 1 0 0,1-1-1 0 0,-1 1 1 0 0,1 0-1 0 0,0 1 1 0 0,-3 1-99 0 0,-11 4 27 0 0,9-4 12 0 0,1 0 0 0 0,-1 1 0 0 0,1 0 0 0 0,1 0 0 0 0,-1 1 0 0 0,1 0 0 0 0,0 1 0 0 0,0-1 0 0 0,1 1 0 0 0,0 1 0 0 0,-4 5-39 0 0,1 0 150 0 0,1 1 0 0 0,1 0 0 0 0,0 0 0 0 0,1 1-1 0 0,0 0 1 0 0,-3 13-150 0 0,3-7 140 0 0,1 0-1 0 0,0 0 1 0 0,2 1-1 0 0,1 0 1 0 0,0 0 0 0 0,1 22-140 0 0,3-33 71 0 0,1 1 1 0 0,1 0 0 0 0,-1-1-1 0 0,2 0 1 0 0,-1 0 0 0 0,2 0-1 0 0,3 8-71 0 0,1 3 141 0 0,-5-16-131 0 0,-1 0 0 0 0,1-1-1 0 0,0 1 1 0 0,0-1 0 0 0,0 0 0 0 0,1 0-1 0 0,-1-1 1 0 0,1 1 0 0 0,1-1 0 0 0,-1 0-1 0 0,1 0-9 0 0,19 16 48 0 0,-20-16-37 0 0,-1 0 0 0 0,1-1 1 0 0,1 0-1 0 0,-1 0 0 0 0,0-1 0 0 0,1 1 1 0 0,-1-1-1 0 0,1 0 0 0 0,0-1 0 0 0,0 1 1 0 0,-1-1-1 0 0,1-1 0 0 0,0 1 0 0 0,0-1-11 0 0,10 1 38 0 0,0-1-1 0 0,1-1 0 0 0,-1-1 1 0 0,10-2-38 0 0,-21 3-236 0 0,0 0 0 0 0,0 0 0 0 0,-1-1 0 0 0,1 0 0 0 0,-1 0 0 0 0,1 0 0 0 0,-1-1 0 0 0,1 0 236 0 0,0 0-9584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2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8536 0 0,'14'9'179'0'0,"-10"-6"-16"0"0,0-1 0 0 0,0 1 0 0 0,0 0 0 0 0,0 0 0 0 0,-1 0 0 0 0,1 0 0 0 0,-1 0 0 0 0,0 1 0 0 0,0 0 0 0 0,2 3-163 0 0,4 10 254 0 0,-1 1 1 0 0,-1-1-1 0 0,-1 1 0 0 0,0 0 0 0 0,-2 1 1 0 0,0-1-1 0 0,-1 1 0 0 0,1 12-254 0 0,-1-6 166 0 0,-2-13-102 0 0,-1 0 0 0 0,0 1 0 0 0,0-1 0 0 0,-2 0 1 0 0,1 1-1 0 0,-2 0-64 0 0,-3 47 180 0 0,3-22-64 0 0,2-29-51 0 0,0 1 0 0 0,1-1 0 0 0,0 0 1 0 0,0 0-1 0 0,2 8-65 0 0,0 13 188 0 0,-2-27-173 0 0,0 0 0 0 0,-1 1 0 0 0,2-1 0 0 0,-1 1 0 0 0,0-1 0 0 0,1 0 0 0 0,0 1 0 0 0,-1-1 0 0 0,1 0 0 0 0,1 0 0 0 0,-1 0 0 0 0,0 0 0 0 0,1 0 0 0 0,1 3-15 0 0,4 7 110 0 0,-6-12-98 0 0,-1-1 0 0 0,0 1 0 0 0,1 0 0 0 0,-1 0 0 0 0,1 0 0 0 0,-1 0 0 0 0,1-1 0 0 0,-1 1 0 0 0,1 0 0 0 0,0 0 0 0 0,-1-1 0 0 0,1 1 0 0 0,0 0 0 0 0,-1-1 0 0 0,1 1 0 0 0,0-1 0 0 0,0 1 0 0 0,0-1 0 0 0,0 1 0 0 0,-1-1 0 0 0,1 0 0 0 0,0 1 0 0 0,0-1 0 0 0,0 0 0 0 0,0 0 0 0 0,0 0 0 0 0,0 0 0 0 0,0 1 0 0 0,0-1 0 0 0,0-1 0 0 0,0 1-12 0 0,33 3 24 0 0,-27-2-19 0 0,1 0 1 0 0,-1-1-1 0 0,1 1 1 0 0,-1-2-1 0 0,1 1 1 0 0,5-2-6 0 0,1 0 0 0 0,0-2 0 0 0,0 0-1 0 0,0 0 1 0 0,-1-1 0 0 0,1-1 0 0 0,-1 0 0 0 0,-1-1 0 0 0,1 0 0 0 0,3-4 0 0 0,-2 1-39 0 0,19-15-1793 0 0,-14 2-7193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3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1 496 6128 0 0,'0'-1'34'0'0,"1"1"1"0"0,-1 0-1 0 0,0-1 1 0 0,1 1-1 0 0,-1 0 0 0 0,0-1 1 0 0,1 1-1 0 0,-1 0 1 0 0,1 0-1 0 0,-1-1 0 0 0,1 1 1 0 0,-1 0-1 0 0,1 0 1 0 0,-1 0-1 0 0,1 0 1 0 0,-1 0-1 0 0,1 0 0 0 0,-1 0 1 0 0,1-1-1 0 0,-1 1 1 0 0,1 1-1 0 0,-1-1 1 0 0,1 0-1 0 0,-1 0 0 0 0,1 0 1 0 0,-1 0-1 0 0,0 0 1 0 0,1 0-1 0 0,-1 0 1 0 0,1 1-1 0 0,-1-1 0 0 0,1 0-34 0 0,0 1 59 0 0,-1-1 0 0 0,1 0-1 0 0,0 0 1 0 0,0 1 0 0 0,0-1-1 0 0,0 0 1 0 0,-1 0 0 0 0,1 0-1 0 0,0 0 1 0 0,0 0 0 0 0,0 0-1 0 0,0 0 1 0 0,0 0 0 0 0,-1 0-1 0 0,1 0 1 0 0,0-1-1 0 0,0 1 1 0 0,0 0 0 0 0,-1-1-1 0 0,1 1 1 0 0,0 0 0 0 0,0-1-1 0 0,0 0-58 0 0,15-10 995 0 0,-14 11-954 0 0,-1-1 1 0 0,1 0 0 0 0,0 0 0 0 0,-1 0 0 0 0,1 0 0 0 0,0-1 0 0 0,-1 1 0 0 0,0 0 0 0 0,1-1 0 0 0,-1 1-1 0 0,0-1 1 0 0,1 1 0 0 0,-1-1 0 0 0,0 0 0 0 0,0-1-42 0 0,42-92 1071 0 0,7-40-134 0 0,-36 104-603 0 0,2 0 0 0 0,1 1 0 0 0,2 1 0 0 0,0 1 0 0 0,19-20-334 0 0,-31 39 146 0 0,-5 7-64 0 0,0 0 1 0 0,0 0-1 0 0,0 0 1 0 0,0 1-1 0 0,1-1 1 0 0,-1 0-1 0 0,1 1 1 0 0,-1 0-1 0 0,1 0 1 0 0,-1-1-1 0 0,1 2 1 0 0,0-1-1 0 0,0 0 1 0 0,-1 0-1 0 0,1 1 1 0 0,0-1-1 0 0,0 1 1 0 0,0 0-1 0 0,-1 0 1 0 0,1 0-1 0 0,0 1 1 0 0,1-1-83 0 0,2 14 153 0 0,0 2-115 0 0,-2-9-27 0 0,-2-1 0 0 0,1 1 1 0 0,-1 0-1 0 0,0-1 0 0 0,0 1 1 0 0,-1 0-1 0 0,0 1-11 0 0,1 15 29 0 0,1-1 0 0 0,1 0 0 0 0,1 0 0 0 0,1 0 0 0 0,0 0 0 0 0,2-1 0 0 0,3 5-29 0 0,13 26 37 0 0,-7-14 5 0 0,10 16-42 0 0,-20-43 31 0 0,1 0 1 0 0,0-1 0 0 0,1-1-1 0 0,0 1-31 0 0,3 2 58 0 0,-11-11-48 0 0,2 2 35 0 0,-1 0 1 0 0,1-1 0 0 0,0 1-1 0 0,-1 0 1 0 0,0 0-1 0 0,0 1 1 0 0,0-1 0 0 0,0 0-1 0 0,0 1 1 0 0,-1-1 0 0 0,1 1-1 0 0,-1 0 1 0 0,0-1 0 0 0,0 1-1 0 0,0 3-45 0 0,-1-7 15 0 0,0 1-1 0 0,0-1 1 0 0,0 1-1 0 0,0-1 1 0 0,1 1-1 0 0,-1-1 1 0 0,0 1-1 0 0,0-1 1 0 0,1 0-1 0 0,-1 1 1 0 0,0-1-1 0 0,0 1 1 0 0,1-1-1 0 0,-1 1 1 0 0,1-1-1 0 0,-1 0 1 0 0,0 1-1 0 0,1-1 1 0 0,-1 0-1 0 0,1 1 1 0 0,-1-1-1 0 0,1 0-14 0 0,-1 1 13 0 0,1-1-1 0 0,0 0 1 0 0,-1 1-1 0 0,1-1 1 0 0,-1 1-1 0 0,1-1 1 0 0,-1 1 0 0 0,1-1-1 0 0,-1 1 1 0 0,1-1-1 0 0,-1 1 1 0 0,0-1-1 0 0,1 1 1 0 0,-1 0 0 0 0,0-1-1 0 0,1 1 1 0 0,-1 0-1 0 0,0-1 1 0 0,0 1-1 0 0,0 0 1 0 0,0-1 0 0 0,0 1-1 0 0,1 0-12 0 0,-12 0-2128 0 0,10-1-9126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3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1 166 9944 0 0,'13'-1'1198'0'0,"0"0"0"0"0,0 0 0 0 0,11-3-1198 0 0,12-6 455 0 0,21-8-455 0 0,7-2 296 0 0,-15 8-393 0 0,-15 4-87 0 0,-1-1 0 0 0,8-5 184 0 0,21-7-595 0 0,31-6 595 0 0,-32 10-1915 0 0,-53 15-6183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1:26:03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358 1 5224 0 0,'-8'0'300'0'0,"1"1"-1"0"0,-1 0 1 0 0,0 1 0 0 0,1 0 0 0 0,0 0 0 0 0,-3 1-300 0 0,3 0 194 0 0,-1-1 1 0 0,0 0-1 0 0,1 0 0 0 0,-1-1 1 0 0,0 0-1 0 0,-3 0-194 0 0,4-1 48 0 0,0 1 1 0 0,0 0-1 0 0,0 0 0 0 0,0 1 1 0 0,0 0-1 0 0,0 0 0 0 0,1 1 1 0 0,-1 0-1 0 0,1 0 0 0 0,-1 1 1 0 0,-5 3-49 0 0,11-6 0 0 0,-3 1 15 0 0,0-1 1 0 0,0 1-1 0 0,0-1 0 0 0,0 1 1 0 0,0-1-1 0 0,-3 0-15 0 0,5-1 1 0 0,-1 0 0 0 0,0 1-1 0 0,1 0 1 0 0,-1-1 0 0 0,0 1 0 0 0,1 0-1 0 0,-1 0 1 0 0,1 0 0 0 0,-1 1 0 0 0,1-1-1 0 0,0 1 1 0 0,-1-1 0 0 0,1 1 0 0 0,0 0-1 0 0,0 0 1 0 0,-1 1-1 0 0,-14 16 3 0 0,12-13-2 0 0,-1-1-1 0 0,1 1 1 0 0,1 0 0 0 0,-1 1 0 0 0,-2 6-1 0 0,-9 10 6 0 0,14-20-5 0 0,0-1 0 0 0,0 0 0 0 0,1 1 0 0 0,-1-1 1 0 0,0 1-1 0 0,1 0 0 0 0,0-1 0 0 0,0 1 0 0 0,0 0 1 0 0,0 0-1 0 0,0 0 0 0 0,0 0 0 0 0,1 0 1 0 0,0 0-1 0 0,-1 1-1 0 0,0 35 57 0 0,2-1-1 0 0,1 1 1 0 0,2-1 0 0 0,2 4-57 0 0,-1-18 58 0 0,0 0 0 0 0,2 0 0 0 0,1-1-1 0 0,1 0 1 0 0,0 0 0 0 0,2-1 0 0 0,2 2-58 0 0,-8-17 26 0 0,0 0 1 0 0,1-1 0 0 0,-1 0-1 0 0,1 0 1 0 0,1 0 0 0 0,-1-1 0 0 0,4 3-27 0 0,18 15 101 0 0,-22-17-88 0 0,1-1 0 0 0,0 0 1 0 0,-1-1-1 0 0,2 0 0 0 0,-1 0 0 0 0,0 0 1 0 0,1-1-1 0 0,0 0 0 0 0,0 0 0 0 0,0-1 1 0 0,0 0-1 0 0,0 0 0 0 0,0-1 1 0 0,0 0-1 0 0,1 0 0 0 0,-1-1 0 0 0,0-1 1 0 0,0 1-1 0 0,1-1 0 0 0,-1 0 0 0 0,0-1 1 0 0,0 0-1 0 0,4-1-13 0 0,14-6-6 0 0,-22 8 0 0 0,0 0-1 0 0,0 0 1 0 0,0 0-1 0 0,0-1 1 0 0,0 0-1 0 0,0 0 1 0 0,0 0-1 0 0,-1 0 1 0 0,3-2 6 0 0,-2 0-88 0 0,0 1 0 0 0,0-1 1 0 0,0 0-1 0 0,-1 0 0 0 0,0 0 0 0 0,0 0 0 0 0,0-1 0 0 0,0 0 0 0 0,0 1 1 0 0,-1-1-1 0 0,0 0 0 0 0,0 0 0 0 0,0 0 0 0 0,-1 0 0 0 0,0 0 1 0 0,0-1-1 0 0,0-4 88 0 0,3-7-6092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3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1 7528 0 0,'-25'0'1074'0'0,"-2"-1"-607"0"0,1 2 0 0 0,-1 0-1 0 0,0 2 1 0 0,1 1 0 0 0,-1 1-467 0 0,16-2 92 0 0,0-1 90 0 0,0 1 0 0 0,1 1 0 0 0,-1 0 0 0 0,-1 1-182 0 0,9-3 47 0 0,0 0 0 0 0,0-1 0 0 0,0 1 0 0 0,1 0 0 0 0,-1 0 1 0 0,0 1-1 0 0,1-1 0 0 0,0 0 0 0 0,0 1 0 0 0,0-1 0 0 0,0 1 1 0 0,0 0-1 0 0,0 0 0 0 0,1 0 0 0 0,-1 0 0 0 0,0 1-47 0 0,1-1 38 0 0,0 0 0 0 0,0 0 0 0 0,1 1 0 0 0,-1-1 0 0 0,1 0 0 0 0,0 0 0 0 0,-1 1 0 0 0,1-1 0 0 0,1 0 0 0 0,-1 0 0 0 0,0 1 0 0 0,1-1 0 0 0,0 0 0 0 0,0 0 0 0 0,0 0 0 0 0,0 0 0 0 0,0 0 0 0 0,0 0 0 0 0,1 0 0 0 0,0 0 0 0 0,-1 0 0 0 0,1 0 0 0 0,0-1 0 0 0,1 1-38 0 0,6 7 35 0 0,1 0 0 0 0,0-1 0 0 0,0 0 0 0 0,1-1 0 0 0,4 2-35 0 0,7 6 61 0 0,27 19 200 0 0,47 26-261 0 0,9 4 178 0 0,-100-61-161 0 0,0-1 0 0 0,-1 1 0 0 0,0 0-1 0 0,0 1 1 0 0,0-1 0 0 0,0 1 0 0 0,-1-1 0 0 0,1 1 0 0 0,-1 0 0 0 0,0 0 0 0 0,-1 1 0 0 0,1-1-1 0 0,-1 1 1 0 0,0-1 0 0 0,-1 2-17 0 0,-1-6 16 0 0,0 1-1 0 0,0-1 0 0 0,0 1 0 0 0,0-1 1 0 0,-1 1-1 0 0,1 0 0 0 0,-1-1 0 0 0,1 1 1 0 0,-1-1-1 0 0,1 0 0 0 0,-1 1 1 0 0,0-1-1 0 0,0 1 0 0 0,0-1 0 0 0,0 0 1 0 0,-1 1-16 0 0,-16 18 158 0 0,12-16-135 0 0,-1-1-1 0 0,0 1 1 0 0,1-1 0 0 0,-1 0 0 0 0,-1 0-1 0 0,1-1 1 0 0,0 0 0 0 0,0 0 0 0 0,-1-1 0 0 0,1 0-1 0 0,-1 0 1 0 0,-4-1-23 0 0,-11 3 46 0 0,6-1 54 0 0,-1 0 1 0 0,1-1-1 0 0,-1 0 1 0 0,0-2-1 0 0,-5-1-100 0 0,20 1-43 0 0,0 0-1 0 0,1 0 1 0 0,-1 0-1 0 0,0 0 1 0 0,1-1 0 0 0,-1 1-1 0 0,1-1 1 0 0,-1 1-1 0 0,1-1 1 0 0,0 0-1 0 0,0 0 1 0 0,0 0-1 0 0,0-1 1 0 0,0 1 0 0 0,0 0-1 0 0,1-1 1 0 0,-1 1-1 0 0,1-1 1 0 0,-1 1-1 0 0,1-1 1 0 0,0 0-1 0 0,0 0 1 0 0,0 1 0 0 0,0-2 43 0 0,1 2-10380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4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 8432 0 0,'-18'0'2281'0'0,"10"-1"-2079"0"0,1 1 0 0 0,-1 1 0 0 0,1-1 0 0 0,-1 1 0 0 0,1 0 0 0 0,-1 1 0 0 0,1 0-1 0 0,0 0 1 0 0,0 0 0 0 0,0 1 0 0 0,-2 1-202 0 0,-25 12 94 0 0,23-12-60 0 0,0 1 1 0 0,0 0 0 0 0,1 1-1 0 0,0 0 1 0 0,-4 3-35 0 0,6-2 25 0 0,-3 2 50 0 0,1 0 0 0 0,-1 0-1 0 0,2 1 1 0 0,0 0 0 0 0,-2 3-75 0 0,9-9 17 0 0,-1-1 0 0 0,1 1 0 0 0,0 0 0 0 0,0 0 0 0 0,1-1 0 0 0,-1 1 0 0 0,1 0 0 0 0,0 0 0 0 0,0 0 0 0 0,0 1-1 0 0,1-1 1 0 0,-1 0 0 0 0,1 0 0 0 0,0 0 0 0 0,0 1 0 0 0,1-1 0 0 0,-1 0 0 0 0,1 0 0 0 0,0 2-17 0 0,2 7 18 0 0,1 0 0 0 0,-1-1 0 0 0,2 1 0 0 0,0-1-1 0 0,1 0 1 0 0,0 0 0 0 0,0-1 0 0 0,5 5-18 0 0,-5-8 13 0 0,-1 0-3 0 0,0-1 0 0 0,1-1 1 0 0,-1 1-1 0 0,1-1 0 0 0,1 0 0 0 0,-1 0 1 0 0,1-1-1 0 0,0 1 0 0 0,4 1-10 0 0,22 10 27 0 0,0 2 0 0 0,9 8-27 0 0,-28-17 7 0 0,-11-7-2 0 0,2 0 0 0 0,-1 0 1 0 0,0 0-1 0 0,0-1 0 0 0,1 0 0 0 0,0 0-5 0 0,-2 0 7 0 0,0 0-1 0 0,0 0 0 0 0,0 1 0 0 0,-1-1 1 0 0,1 0-1 0 0,0 1 0 0 0,-1 0 1 0 0,0-1-1 0 0,1 1 0 0 0,-1 0 0 0 0,0 0 1 0 0,-1 1-1 0 0,2 2-6 0 0,20 45 280 0 0,-23-51-274 0 0,0 2 10 0 0,0-1 1 0 0,1 1-1 0 0,-1-1 0 0 0,0 1 0 0 0,0-1 0 0 0,0 1 1 0 0,0-1-1 0 0,0 1 0 0 0,0-1 0 0 0,0 1 0 0 0,-1-1 1 0 0,1 0-1 0 0,-1 1 0 0 0,1-1 0 0 0,-1 1 0 0 0,1-1 0 0 0,-1 0 1 0 0,0 1-1 0 0,1-1 0 0 0,-1 0 0 0 0,0 1 0 0 0,0-1 1 0 0,0 0-1 0 0,0 0 0 0 0,0 0 0 0 0,-1 0 0 0 0,1 0 1 0 0,0 0-17 0 0,-5 4 69 0 0,0-1 1 0 0,-1 0-1 0 0,1 0 1 0 0,-1-1 0 0 0,-2 1-70 0 0,-7 3 85 0 0,-1-2 0 0 0,-1 0 1 0 0,-8 2-86 0 0,-5 0 90 0 0,22-5-44 0 0,1 1 0 0 0,-1-2 0 0 0,0 0 0 0 0,0 0-1 0 0,0 0 1 0 0,1-1 0 0 0,-1 0 0 0 0,-2-1-46 0 0,-12-1 73 0 0,20 2-205 0 0,1 0 0 0 0,-1-1 0 0 0,0 1 0 0 0,1 0 0 0 0,-1-1-1 0 0,1 1 1 0 0,-1-1 0 0 0,1 0 0 0 0,-1 0 0 0 0,1 0 0 0 0,0 0 0 0 0,-1 0 0 0 0,1-1 0 0 0,0 1 132 0 0,0 0-10273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6824 0 0,'0'0'168'0'0,"0"0"-2"0"0,0 0-2 0 0,5 6 84 0 0,6 11 551 0 0,-1 1 0 0 0,0 0-1 0 0,5 16-798 0 0,7 22 1552 0 0,9 43-1552 0 0,10 13 774 0 0,-15-37-186 0 0,-23-69-548 0 0,-2-1 121 0 0,0 0 0 0 0,-1 0 0 0 0,1 0 0 0 0,-1 0 0 0 0,0 0 1 0 0,-1 0-1 0 0,1 0 0 0 0,-1 2-161 0 0,0-7 4 0 0,1 0 0 0 0,0 0 0 0 0,0 0 1 0 0,0 0-1 0 0,0 0 0 0 0,0 1 0 0 0,0-1 0 0 0,-1 0 0 0 0,1 0 1 0 0,0 0-1 0 0,0 0 0 0 0,0 0 0 0 0,0 0 0 0 0,0 0 1 0 0,-1 0-1 0 0,1 0 0 0 0,0 0 0 0 0,0 0 0 0 0,0 0 0 0 0,0 0 1 0 0,-1 0-1 0 0,1 0 0 0 0,0 0 0 0 0,0 0 0 0 0,0 0 0 0 0,0 0 1 0 0,-1 0-1 0 0,1 0 0 0 0,0 0 0 0 0,0 0 0 0 0,0 0 0 0 0,0 0 1 0 0,0 0-1 0 0,-1-1 0 0 0,1 1 0 0 0,0 0 0 0 0,0 0 1 0 0,0 0-1 0 0,0 0 0 0 0,0 0 0 0 0,0 0 0 0 0,0 0 0 0 0,0-1 1 0 0,-1 1-1 0 0,1 0 0 0 0,0 0 0 0 0,0 0 0 0 0,0 0 0 0 0,0-1 1 0 0,0 1-1 0 0,0 0 0 0 0,0 0 0 0 0,0 0 0 0 0,0 0 1 0 0,0 0-1 0 0,0-1 0 0 0,0 1 0 0 0,0 0 0 0 0,0 0 0 0 0,0 0-4 0 0,-5-13 95 0 0,4 12-84 0 0,-28-68 392 0 0,17 45-294 0 0,2-1 1 0 0,0 0 0 0 0,2-1 0 0 0,0 0-1 0 0,2 0 1 0 0,-2-17-110 0 0,7 26 34 0 0,-1 4-20 0 0,1 0 1 0 0,0 0-1 0 0,1 0 0 0 0,1 0 0 0 0,0 1 0 0 0,0-1 1 0 0,2-1-15 0 0,-2 6-1 0 0,0 1 0 0 0,1 0 1 0 0,0 0-1 0 0,0 0 0 0 0,1 0 1 0 0,0 0-1 0 0,0 0 1 0 0,1 1-1 0 0,-1-1 0 0 0,1 1 1 0 0,1 0-1 0 0,-1 0 0 0 0,1 1 1 0 0,0-1-1 0 0,4-2 1 0 0,-6 6 2 0 0,2-3-6 0 0,0 1 1 0 0,0 1-1 0 0,0-1 1 0 0,0 1-1 0 0,1 0 1 0 0,-1 0-1 0 0,4-1 4 0 0,-7 3-2 0 0,1 1-1 0 0,-1-1 1 0 0,1 1 0 0 0,-1 0-1 0 0,1 0 1 0 0,0 0-1 0 0,-1 0 1 0 0,1 0 0 0 0,-1 1-1 0 0,1-1 1 0 0,-1 1 0 0 0,1-1-1 0 0,-1 1 1 0 0,1 0-1 0 0,-1 0 1 0 0,0 0 0 0 0,1 1-1 0 0,-1-1 1 0 0,0 0 0 0 0,2 2 2 0 0,16 12-5 0 0,-1 0 0 0 0,0 1 0 0 0,-2 1 0 0 0,0 1 0 0 0,0 0 0 0 0,-2 1 0 0 0,0 1 0 0 0,4 9 5 0 0,-13-18 0 0 0,5 6 2 0 0,-1 0 0 0 0,0 2 0 0 0,-1-1 0 0 0,-2 1 1 0 0,0 0-1 0 0,0 1-2 0 0,0 5 5 0 0,-4-20 2 0 0,-2 0 0 0 0,1 1 0 0 0,0-1 0 0 0,-1 1 0 0 0,0-1 0 0 0,0 1 0 0 0,-1 0 0 0 0,0-1 0 0 0,0 1 0 0 0,0 2-7 0 0,0-5 7 0 0,-1-1 1 0 0,1 1 0 0 0,-1 0 0 0 0,0 0 0 0 0,0-1 0 0 0,0 1 0 0 0,0 0 0 0 0,0-1 0 0 0,0 1 0 0 0,-1-1 0 0 0,0 0 0 0 0,1 1 0 0 0,-1-1 0 0 0,0 0 0 0 0,0 0-1 0 0,0 0 1 0 0,0 0 0 0 0,0 0 0 0 0,-1-1 0 0 0,1 1-8 0 0,-66 47 210 0 0,61-45-190 0 0,0-1 0 0 0,-1-1 0 0 0,1 1 1 0 0,0-1-1 0 0,-1 0 0 0 0,-6 0-20 0 0,-29 9 120 0 0,38-10-112 0 0,-1 1 0 0 0,1-1 0 0 0,-1 0 0 0 0,0 0-1 0 0,0-1 1 0 0,1 1 0 0 0,-1-1 0 0 0,0-1 0 0 0,0 1 0 0 0,-2-2-8 0 0,-22 0 14 0 0,29 2-49 0 0,1 0 0 0 0,0 0 0 0 0,-1 0 0 0 0,1 0 0 0 0,0 0 0 0 0,0 0 0 0 0,-1 0 0 0 0,1 0 0 0 0,0 0 0 0 0,-1 0 0 0 0,1-1 0 0 0,0 1 0 0 0,0 0-1 0 0,0 0 1 0 0,-1 0 0 0 0,1 0 0 0 0,0-1 0 0 0,0 1 0 0 0,-1 0 0 0 0,1 0 0 0 0,0-1 0 0 0,0 1 0 0 0,0 0 0 0 0,0 0 0 0 0,0-1 0 0 0,-1 1 0 0 0,1 0 0 0 0,0 0 35 0 0,0-1-1067 0 0,-1 0-9211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6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9240 0 0,'0'0'368'0'0,"0"0"0"0"0,-1 0-275 0 0,1 0 0 0 0,-1 0 0 0 0,1 0 1 0 0,-1 0-1 0 0,1 0 0 0 0,-1 0 1 0 0,1 0-1 0 0,-1 1 0 0 0,1-1 0 0 0,0 0 1 0 0,-1 0-1 0 0,1 0 0 0 0,-1 1 0 0 0,1-1 1 0 0,0 0-1 0 0,-1 1 0 0 0,1-1 0 0 0,0 0 1 0 0,-1 1-1 0 0,1-1 0 0 0,0 0-93 0 0,-3 75 41 0 0,2-45 13 0 0,0-1 0 0 0,2 1 0 0 0,3 19-54 0 0,1-13 232 0 0,9 28-232 0 0,-10-51 70 0 0,0 1 0 0 0,1-1 0 0 0,1-1 0 0 0,0 1 0 0 0,1-1 0 0 0,2 3-70 0 0,-4-6 25 0 0,2-1 0 0 0,-1 0 0 0 0,1 0 1 0 0,0 0-1 0 0,0-1 0 0 0,1 0 0 0 0,0-1 0 0 0,1 0 1 0 0,-1 0-1 0 0,1 0 0 0 0,0-1 0 0 0,0-1 0 0 0,1 0 1 0 0,0 0-1 0 0,-1-1 0 0 0,1 0 0 0 0,0 0 0 0 0,3-1-25 0 0,-8-1 7 0 0,0 0 12 0 0,0 0-1 0 0,0 0 0 0 0,0-1 0 0 0,0 0 1 0 0,0 0-1 0 0,2 0-18 0 0,-5-1 6 0 0,0 0 0 0 0,0 1 0 0 0,0-1 0 0 0,0 0 0 0 0,0 0 0 0 0,0 0 0 0 0,0 0 0 0 0,0 0 0 0 0,0-1-1 0 0,-1 1 1 0 0,1 0 0 0 0,0-1 0 0 0,-1 0 0 0 0,1 1 0 0 0,-1-1 0 0 0,0 0-6 0 0,22-18 89 0 0,-20 18-82 0 0,0 1 1 0 0,-1-1-1 0 0,0 0 1 0 0,1 0-1 0 0,-1-1 1 0 0,0 1-1 0 0,0 0 1 0 0,0-1-1 0 0,0 1 1 0 0,0-1-1 0 0,-1 0 1 0 0,1 0-8 0 0,5-11 43 0 0,-1-1 0 0 0,-1 1-1 0 0,2-8-42 0 0,-6 17 17 0 0,0-1 0 0 0,0 1 0 0 0,0-1 0 0 0,-1 0-1 0 0,0 0 1 0 0,0 1 0 0 0,0-1 0 0 0,-1 0 0 0 0,0 1-1 0 0,0-1 1 0 0,-1 0-17 0 0,-1-5 56 0 0,0 1 0 0 0,-1-1 0 0 0,-1 1-1 0 0,0-1 1 0 0,0 2 0 0 0,-1-1 0 0 0,0 0 0 0 0,-1 1-1 0 0,0 0 1 0 0,0 1 0 0 0,-1 0 0 0 0,0 0 0 0 0,-6-4-56 0 0,-18-17 146 0 0,-35-28 79 0 0,59 50-201 0 0,-1 1 1 0 0,0 1 0 0 0,0 0-1 0 0,0 0 1 0 0,-1 0 0 0 0,1 2 0 0 0,-2-1-25 0 0,-14-5 76 0 0,1 0 1 0 0,-7-5-77 0 0,9 9 20 0 0,21 5-1948 0 0,1 0-7693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6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15 436 7528 0 0,'-1'1'196'0'0,"1"-1"1"0"0,-1 1-1 0 0,0 0 1 0 0,0 0-1 0 0,0 0 1 0 0,1-1-1 0 0,-1 1 1 0 0,0 0-1 0 0,1 0 1 0 0,-1 0-1 0 0,0 0 1 0 0,1 0-1 0 0,0 0 1 0 0,-1 0-1 0 0,1 0 1 0 0,0 1-1 0 0,-1-1 1 0 0,1 0-1 0 0,0 0 1 0 0,0 0-1 0 0,0 0 1 0 0,0 0-1 0 0,0 1 1 0 0,0-1-197 0 0,0 1 197 0 0,0-297 3123 0 0,-1 264-2959 0 0,0 25-291 0 0,0 1-1 0 0,1-1 1 0 0,0 1 0 0 0,0-1 0 0 0,1 1 0 0 0,-1-1-1 0 0,1 1 1 0 0,0-1 0 0 0,1 1 0 0 0,-1-1 0 0 0,1 1-1 0 0,0-1-69 0 0,-1 5 39 0 0,0 0 0 0 0,0 0-1 0 0,-1 0 1 0 0,1 0 0 0 0,0 1-1 0 0,0-1 1 0 0,0 0 0 0 0,0 0-1 0 0,0 1 1 0 0,0-1 0 0 0,0 0-1 0 0,0 1 1 0 0,1-1 0 0 0,-1 1-1 0 0,0-1 1 0 0,0 1 0 0 0,0 0-1 0 0,1 0 1 0 0,-1-1 0 0 0,0 1-1 0 0,0 0 1 0 0,1 0 0 0 0,-1 0-1 0 0,0 0 1 0 0,1 0 0 0 0,-1 1-1 0 0,0-1 1 0 0,0 0 0 0 0,0 1-1 0 0,1-1 1 0 0,-1 0 0 0 0,0 1-1 0 0,0-1 1 0 0,0 1 0 0 0,0 0-1 0 0,1 0-38 0 0,-1 0 16 0 0,0-1-1 0 0,0 1 0 0 0,0 0 0 0 0,0-1 1 0 0,0 1-1 0 0,0 0 0 0 0,-1 0 0 0 0,1 0 1 0 0,0 0-1 0 0,0 0 0 0 0,-1 0 1 0 0,1 0-1 0 0,-1 0 0 0 0,1 0 0 0 0,-1 0 1 0 0,1 1-16 0 0,3 7 57 0 0,106 153 499 0 0,-51-76-151 0 0,-50-73-410 0 0,2 0 1 0 0,0-1-1 0 0,0 0 0 0 0,2-1 0 0 0,1 1 5 0 0,11 2-36 0 0,4 4-35 0 0,-27-16 43 0 0,1 0 0 0 0,0 0 0 0 0,0 0 0 0 0,1-1 0 0 0,-1 1-1 0 0,0-1 1 0 0,0 0 0 0 0,1 0 0 0 0,-1 0 0 0 0,0 0 0 0 0,1-1-1 0 0,-1 1 1 0 0,1-1 0 0 0,-1 0 0 0 0,1 0 0 0 0,-1-1-1 0 0,3 1 29 0 0,6 0-182 0 0,-12-2 173 0 0,0 1 0 0 0,0 0 0 0 0,0 0 0 0 0,0 0 0 0 0,1 0 0 0 0,-1 0 0 0 0,0 0 0 0 0,1 0 0 0 0,-1 0 0 0 0,1 0 0 0 0,-1 0 0 0 0,1 0-1 0 0,-1 0 1 0 0,1 0 9 0 0,1-1-1 0 0,-1 0-1 0 0,0 0 1 0 0,1 0-1 0 0,-1 0 0 0 0,0-1 1 0 0,0 1-1 0 0,0 0 1 0 0,-1 0-1 0 0,1-1 1 0 0,-1 1-1 0 0,1 0 0 0 0,-1-1 1 0 0,1-1 1 0 0,0-38-26 0 0,-1 13 16 0 0,33-198 244 0 0,-32 220-178 0 0,1 0 0 0 0,0 1 1 0 0,0-1-1 0 0,0 0 0 0 0,1 1 1 0 0,0-1-1 0 0,0 1 0 0 0,1 0 1 0 0,-1-1-1 0 0,1 2 0 0 0,1-1 1 0 0,-1 1-1 0 0,1-1 0 0 0,0 1 1 0 0,0 0-1 0 0,4-2-56 0 0,-8 8 18 0 0,1-1 0 0 0,-1 0-1 0 0,0 0 1 0 0,0 1 0 0 0,1-1 0 0 0,-1 1-1 0 0,0-1 1 0 0,0 1 0 0 0,1-1 0 0 0,-1 1-1 0 0,0 0 1 0 0,0 0 0 0 0,0 0 0 0 0,0-1-1 0 0,0 1 1 0 0,0 0 0 0 0,0 0 0 0 0,0 0 0 0 0,0 1-1 0 0,-1-1 1 0 0,1 1-18 0 0,8 7 156 0 0,-4-5-141 0 0,0 1 0 0 0,0 1 0 0 0,-1-1-1 0 0,1 1 1 0 0,-1 0 0 0 0,-1 0 0 0 0,1 0-1 0 0,1 5-14 0 0,23 60 33 0 0,-9-20-5 0 0,-5-19-2 0 0,-10-19-18 0 0,1-1 0 0 0,0 0-1 0 0,1 0 1 0 0,1 0 0 0 0,0-1-1 0 0,0 0 1 0 0,5 6-8 0 0,-6-12-20 0 0,-1 1 1 0 0,0 0-1 0 0,-1 0 0 0 0,0 0 0 0 0,2 3 20 0 0,14 11-177 0 0,-19-19 167 0 0,0 0-1 0 0,-1 0 1 0 0,1-1-1 0 0,0 1 1 0 0,0 0-1 0 0,-1 0 1 0 0,1-1 0 0 0,0 1-1 0 0,0-1 1 0 0,0 1-1 0 0,0-1 1 0 0,0 1-1 0 0,0-1 1 0 0,0 0 0 0 0,0 1-1 0 0,0-1 1 0 0,0 0-1 0 0,0 0 1 0 0,0 0-1 0 0,0 0 1 0 0,0 0 0 0 0,1 0 10 0 0,21-4-3035 0 0,-21 3-9131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7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1 457 11352 0 0,'0'-5'97'0'0,"0"4"390"0"0,0 1 97 0 0,0-2 0 0 0,16-31 615 0 0,-11 26-1007 0 0,-1-1-1 0 0,-1 0 1 0 0,1 0-1 0 0,-1 0 1 0 0,2-7-192 0 0,3-24 256 0 0,0-5 221 0 0,3 1 1 0 0,4-7-478 0 0,-5 13 250 0 0,-7 27-173 0 0,-1 0-1 0 0,2 0 1 0 0,-1 0 0 0 0,2-2-77 0 0,-4 10-4 0 0,5-9 198 0 0,0-1 1 0 0,1 1-1 0 0,0 0 0 0 0,0 0 0 0 0,8-8-194 0 0,-13 18 27 0 0,-1-1 1 0 0,1 1-1 0 0,-1-1 1 0 0,1 1-1 0 0,-1-1 1 0 0,1 1-1 0 0,0 0 0 0 0,-1 0 1 0 0,1 0-1 0 0,0 0 1 0 0,0 0-1 0 0,0 0 1 0 0,0 0-1 0 0,0 1 0 0 0,0-1 1 0 0,0 1-1 0 0,0-1 1 0 0,0 1-1 0 0,0 0 1 0 0,0 0-1 0 0,1 0 1 0 0,-1 0-1 0 0,0 0 0 0 0,0 0 1 0 0,0 1-1 0 0,0-1 1 0 0,0 1-1 0 0,0-1 1 0 0,0 1-1 0 0,0 0 1 0 0,0 0-1 0 0,0 0 0 0 0,0 0 1 0 0,-1 0-1 0 0,1 0 1 0 0,0 0-1 0 0,-1 1 1 0 0,1-1-1 0 0,0 2-27 0 0,11 10 28 0 0,-1 1-1 0 0,0 1 1 0 0,-1 0 0 0 0,1 3-28 0 0,-8-12 5 0 0,50 84 36 0 0,-19-27-10 0 0,-15-27-18 0 0,-16-26-10 0 0,2 1 1 0 0,-1-2-1 0 0,1 1 0 0 0,1-1 1 0 0,0 0-1 0 0,5 5-3 0 0,-7-8 0 0 0,0-1 0 0 0,-1 1-1 0 0,0 0 1 0 0,0 0-1 0 0,2 6 1 0 0,5 7-12 0 0,19 15-107 0 0,-28-32 108 0 0,-2-2 9 0 0,0 0 0 0 0,1 0 0 0 0,-1 0-1 0 0,0 1 1 0 0,0-1 0 0 0,1 0-1 0 0,-1 0 1 0 0,0 0 0 0 0,0 0 0 0 0,1 1-1 0 0,-1-1 1 0 0,0 0 0 0 0,1 0-1 0 0,-1 0 1 0 0,0 0 0 0 0,0 0 0 0 0,1 0-1 0 0,-1 0 1 0 0,0 0 0 0 0,1 0 0 0 0,-1 0-1 0 0,0 0 1 0 0,1 0 0 0 0,-1 0-1 0 0,0 0 1 0 0,1 0 0 0 0,-1 0 0 0 0,0-1-1 0 0,1 1 3 0 0,3 1-59 0 0,-3 14 42 0 0,-1-14 23 0 0,-13-12 55 0 0,9 7-2575 0 0,3 3-9320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7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10152 0 0,'0'-5'1157'0'0,"0"10"350"0"0,0-5-1211 0 0,0 0 1 0 0,0 0-21 0 0,0 0-104 0 0,5-1 124 0 0,36-7-147 0 0,-11 2-146 0 0,1-1 0 0 0,4-3-3 0 0,34-8 110 0 0,-44 12-50 0 0,-1 0 1 0 0,-1-2 0 0 0,15-7-61 0 0,24-7-1827 0 0,-58 20-7306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7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9648 0 0,'0'15'56'0'0,"-1"-8"33"0"0,1-1 0 0 0,0 0 0 0 0,1 0 1 0 0,-1 1-1 0 0,1-1 0 0 0,1 0 0 0 0,0 3-89 0 0,35 137 1033 0 0,-30-120-946 0 0,-4-12-82 0 0,1-1-1 0 0,0-1 0 0 0,1 1 0 0 0,1 0-4 0 0,10 23 50 0 0,-11-25 126 0 0,0 0-1 0 0,0 0 1 0 0,1 0 0 0 0,0-1 0 0 0,1 0 0 0 0,0 0-1 0 0,1-1 1 0 0,0 0 0 0 0,1 1-176 0 0,18 10-1205 0 0,-26-19-7287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8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1 497 9144 0 0,'15'-2'1104'0'0,"-12"-13"152"0"0,3-10-206 0 0,-5 13-888 0 0,0 1 0 0 0,1 0-1 0 0,0-1 1 0 0,2-3-162 0 0,5-34 571 0 0,-7 38-301 0 0,0 0 0 0 0,1 0 0 0 0,0 1 0 0 0,1-1 1 0 0,0 1-1 0 0,2-4-270 0 0,5-2 1155 0 0,-11 16-1134 0 0,1 0 1 0 0,-1 0 0 0 0,0 0-1 0 0,0-1 1 0 0,1 1 0 0 0,-1 0-1 0 0,0 0 1 0 0,0 0 0 0 0,1 0-1 0 0,-1 0 1 0 0,0 0 0 0 0,0-1-1 0 0,1 1 1 0 0,-1 0 0 0 0,0 0-1 0 0,1 0 1 0 0,-1 0 0 0 0,0 0-1 0 0,1 0 1 0 0,-1 0 0 0 0,0 0-1 0 0,0 0 1 0 0,1 0 0 0 0,-1 0-1 0 0,0 0 1 0 0,1 1 0 0 0,-1-1-1 0 0,0 0 1 0 0,0 0-1 0 0,1 0 1 0 0,-1 0 0 0 0,0 0-1 0 0,1 1 1 0 0,-1-1 0 0 0,0 0-1 0 0,0 0-21 0 0,15 16 28 0 0,-2 0-1 0 0,8 12-27 0 0,-10-12-10 0 0,0-2 0 0 0,1 0-1 0 0,1 1 11 0 0,-4-6-17 0 0,-1 1-1 0 0,0 0 0 0 0,4 8 18 0 0,-6-10-49 0 0,-1 1-1 0 0,1-1 1 0 0,1 0-1 0 0,0-1 0 0 0,0 0 1 0 0,7 6 49 0 0,18 16-253 0 0,-26-23 206 0 0,0-1 0 0 0,0 1-1 0 0,1-1 1 0 0,-1 0 0 0 0,1 0 0 0 0,0-1-1 0 0,1 1 1 0 0,-1-2 47 0 0,3 1-30 0 0,-9-3 45 0 0,0-1-1 0 0,0 1 0 0 0,0-1 0 0 0,0 1 0 0 0,0-1 1 0 0,0 0-1 0 0,0 1 0 0 0,0-1 0 0 0,1 0 0 0 0,-1 0 1 0 0,0 0-1 0 0,0 0 0 0 0,0 0 0 0 0,0 0 1 0 0,1 0-1 0 0,-1 0 0 0 0,0 0 0 0 0,0-1 0 0 0,0 1 1 0 0,0 0-1 0 0,0-1 0 0 0,0 1 0 0 0,0-1 0 0 0,0 1 1 0 0,1-2-16 0 0,2 0 98 0 0,0 0-1 0 0,0-1 0 0 0,0 0 0 0 0,-1 0 0 0 0,1 0 0 0 0,-1 0 0 0 0,0 0 0 0 0,1-1 0 0 0,-2 1 0 0 0,1-1 0 0 0,0 0 0 0 0,-1 0 0 0 0,0 0 0 0 0,0 0 0 0 0,0-1 0 0 0,1-1-96 0 0,2-11 196 0 0,0 0 0 0 0,-2 0 0 0 0,3-15-196 0 0,1-9 315 0 0,-5 25-166 0 0,-1 1-1 0 0,0-1 0 0 0,-1 0 0 0 0,-2-15-148 0 0,1 18 82 0 0,0-1 1 0 0,1 1 0 0 0,1 0-1 0 0,0-1 1 0 0,1 1-1 0 0,1-6-82 0 0,2-7 200 0 0,-4 23-173 0 0,-1-1 0 0 0,1 0-1 0 0,-1 0 1 0 0,1 1 0 0 0,0-1-1 0 0,0 1 1 0 0,0-1 0 0 0,1 1-1 0 0,0-1 1 0 0,-1 1 0 0 0,1 0-1 0 0,0-1 1 0 0,0 1 0 0 0,1 0-1 0 0,1-1-26 0 0,-2 2 25 0 0,0 0-1 0 0,1 0 0 0 0,-1-1 0 0 0,0 1 0 0 0,0 0 0 0 0,0-1 0 0 0,-1 0 1 0 0,1 1-1 0 0,-1-1 0 0 0,1 0 0 0 0,-1 0 0 0 0,1-2-24 0 0,-1 2 20 0 0,0 0-1 0 0,0 0 1 0 0,0 1 0 0 0,1-1-1 0 0,-1 0 1 0 0,1 1-1 0 0,-1-1 1 0 0,1 1 0 0 0,0 0-1 0 0,0-1 1 0 0,0 1-1 0 0,1 0 1 0 0,-1 0 0 0 0,0 1-1 0 0,2-2-19 0 0,14-9-101 0 0,-13 7-2348 0 0,-3 2-11024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4T22:10:38.7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11952 0 0,'8'-7'1093'0'0,"-8"7"-1067"0"0,1 0 1 0 0,-1 0-1 0 0,0 0 1 0 0,0 0-1 0 0,0 0 1 0 0,1 0-1 0 0,-1 0 1 0 0,0 0-1 0 0,0 0 1 0 0,0 0 0 0 0,1 0-1 0 0,-1 0 1 0 0,0 0-1 0 0,0 0 1 0 0,0 0-1 0 0,1 1 1 0 0,-1-1-1 0 0,0 0 1 0 0,0 0-1 0 0,0 0 1 0 0,0 0-1 0 0,1 0 1 0 0,-1 1 0 0 0,0-1-1 0 0,0 0 1 0 0,0 0-1 0 0,0 0 1 0 0,0 1-1 0 0,0-1 1 0 0,0 0-1 0 0,1 0 1 0 0,-1 0-1 0 0,0 1 1 0 0,0-1-1 0 0,0 0 1 0 0,0 0 0 0 0,0 0-1 0 0,0 1 1 0 0,0-1-1 0 0,0 0 1 0 0,0 0-1 0 0,0 1 1 0 0,0-1-1 0 0,0 0 1 0 0,0 0-1 0 0,-1 0 1 0 0,1 1-1 0 0,0-1 1 0 0,0 0 0 0 0,0 0-27 0 0,0 0 366 0 0,0 0-42 0 0,0 0-2 0 0,0 0-33 0 0,0 0-122 0 0,0 0-31 0 0,0 26-2023 0 0,0-25-8186 0 0</inkml:trace>
  <inkml:trace contextRef="#ctx0" brushRef="#br0" timeOffset="1">63 418 8744 0 0,'0'0'592'0'0,"0"0"0"0"0,0 0 1 0 0,0 0-25 0 0,0 0-123 0 0,0 0-34 0 0,0 0 2 0 0,0 0-35 0 0,0 0-130 0 0,0 0-32 0 0,0 0 0 0 0,0 0 6 0 0,0 0 26 0 0,0 0 2 0 0,0 0-1 0 0,0 0-8 0 0,0 0-49 0 0,0 0-5 0 0,0-4-1450 0 0,0 4-8551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customXml" Target="../ink/ink70.xml"/><Relationship Id="rId163" Type="http://schemas.openxmlformats.org/officeDocument/2006/relationships/image" Target="../media/image81.png"/><Relationship Id="rId184" Type="http://schemas.openxmlformats.org/officeDocument/2006/relationships/customXml" Target="../ink/ink91.xml"/><Relationship Id="rId219" Type="http://schemas.openxmlformats.org/officeDocument/2006/relationships/image" Target="../media/image109.png"/><Relationship Id="rId230" Type="http://schemas.openxmlformats.org/officeDocument/2006/relationships/customXml" Target="../ink/ink114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3.xml"/><Relationship Id="rId349" Type="http://schemas.openxmlformats.org/officeDocument/2006/relationships/image" Target="../media/image174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image" Target="../media/image76.png"/><Relationship Id="rId174" Type="http://schemas.openxmlformats.org/officeDocument/2006/relationships/customXml" Target="../ink/ink86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09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283" Type="http://schemas.openxmlformats.org/officeDocument/2006/relationships/image" Target="../media/image141.png"/><Relationship Id="rId318" Type="http://schemas.openxmlformats.org/officeDocument/2006/relationships/customXml" Target="../ink/ink158.xml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image" Target="../media/image71.png"/><Relationship Id="rId164" Type="http://schemas.openxmlformats.org/officeDocument/2006/relationships/customXml" Target="../ink/ink81.xml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52" Type="http://schemas.openxmlformats.org/officeDocument/2006/relationships/customXml" Target="../ink/ink125.xml"/><Relationship Id="rId273" Type="http://schemas.openxmlformats.org/officeDocument/2006/relationships/image" Target="../media/image136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3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54" Type="http://schemas.openxmlformats.org/officeDocument/2006/relationships/customXml" Target="../ink/ink76.xml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42" Type="http://schemas.openxmlformats.org/officeDocument/2006/relationships/customXml" Target="../ink/ink120.xml"/><Relationship Id="rId263" Type="http://schemas.openxmlformats.org/officeDocument/2006/relationships/image" Target="../media/image131.png"/><Relationship Id="rId284" Type="http://schemas.openxmlformats.org/officeDocument/2006/relationships/customXml" Target="../ink/ink141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42" Type="http://schemas.openxmlformats.org/officeDocument/2006/relationships/customXml" Target="../ink/ink170.xml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32" Type="http://schemas.openxmlformats.org/officeDocument/2006/relationships/customXml" Target="../ink/ink165.xml"/><Relationship Id="rId353" Type="http://schemas.openxmlformats.org/officeDocument/2006/relationships/image" Target="../media/image176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343" Type="http://schemas.openxmlformats.org/officeDocument/2006/relationships/image" Target="../media/image171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240" Type="http://schemas.openxmlformats.org/officeDocument/2006/relationships/customXml" Target="../ink/ink11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3.png"/><Relationship Id="rId21" Type="http://schemas.openxmlformats.org/officeDocument/2006/relationships/image" Target="../media/image43.png"/><Relationship Id="rId63" Type="http://schemas.openxmlformats.org/officeDocument/2006/relationships/image" Target="../media/image64.png"/><Relationship Id="rId159" Type="http://schemas.openxmlformats.org/officeDocument/2006/relationships/image" Target="../media/image112.png"/><Relationship Id="rId324" Type="http://schemas.openxmlformats.org/officeDocument/2006/relationships/customXml" Target="../ink/ink336.xml"/><Relationship Id="rId170" Type="http://schemas.openxmlformats.org/officeDocument/2006/relationships/customXml" Target="../ink/ink259.xml"/><Relationship Id="rId226" Type="http://schemas.openxmlformats.org/officeDocument/2006/relationships/customXml" Target="../ink/ink287.xml"/><Relationship Id="rId268" Type="http://schemas.openxmlformats.org/officeDocument/2006/relationships/customXml" Target="../ink/ink308.xml"/><Relationship Id="rId32" Type="http://schemas.openxmlformats.org/officeDocument/2006/relationships/customXml" Target="../ink/ink190.xml"/><Relationship Id="rId74" Type="http://schemas.openxmlformats.org/officeDocument/2006/relationships/customXml" Target="../ink/ink211.xml"/><Relationship Id="rId128" Type="http://schemas.openxmlformats.org/officeDocument/2006/relationships/customXml" Target="../ink/ink238.xml"/><Relationship Id="rId5" Type="http://schemas.openxmlformats.org/officeDocument/2006/relationships/image" Target="../media/image35.png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image" Target="../media/image54.png"/><Relationship Id="rId139" Type="http://schemas.openxmlformats.org/officeDocument/2006/relationships/image" Target="../media/image102.png"/><Relationship Id="rId290" Type="http://schemas.openxmlformats.org/officeDocument/2006/relationships/customXml" Target="../ink/ink319.xml"/><Relationship Id="rId304" Type="http://schemas.openxmlformats.org/officeDocument/2006/relationships/customXml" Target="../ink/ink326.xml"/><Relationship Id="rId85" Type="http://schemas.openxmlformats.org/officeDocument/2006/relationships/image" Target="../media/image75.png"/><Relationship Id="rId150" Type="http://schemas.openxmlformats.org/officeDocument/2006/relationships/customXml" Target="../ink/ink249.xml"/><Relationship Id="rId192" Type="http://schemas.openxmlformats.org/officeDocument/2006/relationships/customXml" Target="../ink/ink270.xml"/><Relationship Id="rId206" Type="http://schemas.openxmlformats.org/officeDocument/2006/relationships/customXml" Target="../ink/ink277.xml"/><Relationship Id="rId248" Type="http://schemas.openxmlformats.org/officeDocument/2006/relationships/customXml" Target="../ink/ink298.xml"/><Relationship Id="rId12" Type="http://schemas.openxmlformats.org/officeDocument/2006/relationships/customXml" Target="../ink/ink180.xml"/><Relationship Id="rId108" Type="http://schemas.openxmlformats.org/officeDocument/2006/relationships/customXml" Target="../ink/ink228.xml"/><Relationship Id="rId315" Type="http://schemas.openxmlformats.org/officeDocument/2006/relationships/image" Target="../media/image191.png"/><Relationship Id="rId54" Type="http://schemas.openxmlformats.org/officeDocument/2006/relationships/customXml" Target="../ink/ink201.xml"/><Relationship Id="rId96" Type="http://schemas.openxmlformats.org/officeDocument/2006/relationships/customXml" Target="../ink/ink222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image" Target="../media/image44.png"/><Relationship Id="rId119" Type="http://schemas.openxmlformats.org/officeDocument/2006/relationships/image" Target="../media/image92.png"/><Relationship Id="rId270" Type="http://schemas.openxmlformats.org/officeDocument/2006/relationships/customXml" Target="../ink/ink309.xml"/><Relationship Id="rId326" Type="http://schemas.openxmlformats.org/officeDocument/2006/relationships/customXml" Target="../ink/ink337.xml"/><Relationship Id="rId65" Type="http://schemas.openxmlformats.org/officeDocument/2006/relationships/image" Target="../media/image65.png"/><Relationship Id="rId130" Type="http://schemas.openxmlformats.org/officeDocument/2006/relationships/customXml" Target="../ink/ink239.xml"/><Relationship Id="rId172" Type="http://schemas.openxmlformats.org/officeDocument/2006/relationships/customXml" Target="../ink/ink260.xml"/><Relationship Id="rId228" Type="http://schemas.openxmlformats.org/officeDocument/2006/relationships/customXml" Target="../ink/ink288.xml"/><Relationship Id="rId281" Type="http://schemas.openxmlformats.org/officeDocument/2006/relationships/image" Target="../media/image173.png"/><Relationship Id="rId34" Type="http://schemas.openxmlformats.org/officeDocument/2006/relationships/customXml" Target="../ink/ink191.xml"/><Relationship Id="rId76" Type="http://schemas.openxmlformats.org/officeDocument/2006/relationships/customXml" Target="../ink/ink212.xml"/><Relationship Id="rId141" Type="http://schemas.openxmlformats.org/officeDocument/2006/relationships/image" Target="../media/image103.png"/><Relationship Id="rId7" Type="http://schemas.openxmlformats.org/officeDocument/2006/relationships/image" Target="../media/image36.png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299.xml"/><Relationship Id="rId271" Type="http://schemas.openxmlformats.org/officeDocument/2006/relationships/image" Target="../media/image168.png"/><Relationship Id="rId292" Type="http://schemas.openxmlformats.org/officeDocument/2006/relationships/customXml" Target="../ink/ink320.xml"/><Relationship Id="rId306" Type="http://schemas.openxmlformats.org/officeDocument/2006/relationships/customXml" Target="../ink/ink327.xml"/><Relationship Id="rId24" Type="http://schemas.openxmlformats.org/officeDocument/2006/relationships/customXml" Target="../ink/ink186.xml"/><Relationship Id="rId45" Type="http://schemas.openxmlformats.org/officeDocument/2006/relationships/image" Target="../media/image55.png"/><Relationship Id="rId66" Type="http://schemas.openxmlformats.org/officeDocument/2006/relationships/customXml" Target="../ink/ink207.xml"/><Relationship Id="rId87" Type="http://schemas.openxmlformats.org/officeDocument/2006/relationships/image" Target="../media/image76.png"/><Relationship Id="rId110" Type="http://schemas.openxmlformats.org/officeDocument/2006/relationships/customXml" Target="../ink/ink229.xml"/><Relationship Id="rId131" Type="http://schemas.openxmlformats.org/officeDocument/2006/relationships/image" Target="../media/image98.png"/><Relationship Id="rId327" Type="http://schemas.openxmlformats.org/officeDocument/2006/relationships/image" Target="../media/image197.png"/><Relationship Id="rId152" Type="http://schemas.openxmlformats.org/officeDocument/2006/relationships/customXml" Target="../ink/ink250.xml"/><Relationship Id="rId173" Type="http://schemas.openxmlformats.org/officeDocument/2006/relationships/image" Target="../media/image119.png"/><Relationship Id="rId194" Type="http://schemas.openxmlformats.org/officeDocument/2006/relationships/customXml" Target="../ink/ink271.xml"/><Relationship Id="rId208" Type="http://schemas.openxmlformats.org/officeDocument/2006/relationships/customXml" Target="../ink/ink278.xml"/><Relationship Id="rId229" Type="http://schemas.openxmlformats.org/officeDocument/2006/relationships/image" Target="../media/image147.png"/><Relationship Id="rId240" Type="http://schemas.openxmlformats.org/officeDocument/2006/relationships/customXml" Target="../ink/ink294.xml"/><Relationship Id="rId261" Type="http://schemas.openxmlformats.org/officeDocument/2006/relationships/image" Target="../media/image163.png"/><Relationship Id="rId14" Type="http://schemas.openxmlformats.org/officeDocument/2006/relationships/customXml" Target="../ink/ink181.xml"/><Relationship Id="rId35" Type="http://schemas.openxmlformats.org/officeDocument/2006/relationships/image" Target="../media/image50.png"/><Relationship Id="rId56" Type="http://schemas.openxmlformats.org/officeDocument/2006/relationships/customXml" Target="../ink/ink202.xml"/><Relationship Id="rId77" Type="http://schemas.openxmlformats.org/officeDocument/2006/relationships/image" Target="../media/image71.png"/><Relationship Id="rId100" Type="http://schemas.openxmlformats.org/officeDocument/2006/relationships/customXml" Target="../ink/ink224.xml"/><Relationship Id="rId282" Type="http://schemas.openxmlformats.org/officeDocument/2006/relationships/customXml" Target="../ink/ink315.xml"/><Relationship Id="rId317" Type="http://schemas.openxmlformats.org/officeDocument/2006/relationships/image" Target="../media/image192.png"/><Relationship Id="rId8" Type="http://schemas.openxmlformats.org/officeDocument/2006/relationships/customXml" Target="../ink/ink178.xml"/><Relationship Id="rId98" Type="http://schemas.openxmlformats.org/officeDocument/2006/relationships/customXml" Target="../ink/ink223.xml"/><Relationship Id="rId121" Type="http://schemas.openxmlformats.org/officeDocument/2006/relationships/image" Target="../media/image93.png"/><Relationship Id="rId142" Type="http://schemas.openxmlformats.org/officeDocument/2006/relationships/customXml" Target="../ink/ink245.xml"/><Relationship Id="rId163" Type="http://schemas.openxmlformats.org/officeDocument/2006/relationships/image" Target="../media/image114.png"/><Relationship Id="rId184" Type="http://schemas.openxmlformats.org/officeDocument/2006/relationships/customXml" Target="../ink/ink266.xml"/><Relationship Id="rId219" Type="http://schemas.openxmlformats.org/officeDocument/2006/relationships/image" Target="../media/image142.png"/><Relationship Id="rId230" Type="http://schemas.openxmlformats.org/officeDocument/2006/relationships/customXml" Target="../ink/ink289.xml"/><Relationship Id="rId251" Type="http://schemas.openxmlformats.org/officeDocument/2006/relationships/image" Target="../media/image158.png"/><Relationship Id="rId25" Type="http://schemas.openxmlformats.org/officeDocument/2006/relationships/image" Target="../media/image45.png"/><Relationship Id="rId46" Type="http://schemas.openxmlformats.org/officeDocument/2006/relationships/customXml" Target="../ink/ink197.xml"/><Relationship Id="rId67" Type="http://schemas.openxmlformats.org/officeDocument/2006/relationships/image" Target="../media/image66.png"/><Relationship Id="rId272" Type="http://schemas.openxmlformats.org/officeDocument/2006/relationships/customXml" Target="../ink/ink310.xml"/><Relationship Id="rId293" Type="http://schemas.openxmlformats.org/officeDocument/2006/relationships/image" Target="../media/image180.png"/><Relationship Id="rId307" Type="http://schemas.openxmlformats.org/officeDocument/2006/relationships/image" Target="../media/image187.png"/><Relationship Id="rId328" Type="http://schemas.openxmlformats.org/officeDocument/2006/relationships/customXml" Target="../ink/ink338.xml"/><Relationship Id="rId88" Type="http://schemas.openxmlformats.org/officeDocument/2006/relationships/customXml" Target="../ink/ink218.xml"/><Relationship Id="rId111" Type="http://schemas.openxmlformats.org/officeDocument/2006/relationships/image" Target="../media/image88.png"/><Relationship Id="rId132" Type="http://schemas.openxmlformats.org/officeDocument/2006/relationships/customXml" Target="../ink/ink240.xml"/><Relationship Id="rId153" Type="http://schemas.openxmlformats.org/officeDocument/2006/relationships/image" Target="../media/image109.png"/><Relationship Id="rId174" Type="http://schemas.openxmlformats.org/officeDocument/2006/relationships/customXml" Target="../ink/ink261.xml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220" Type="http://schemas.openxmlformats.org/officeDocument/2006/relationships/customXml" Target="../ink/ink284.xml"/><Relationship Id="rId241" Type="http://schemas.openxmlformats.org/officeDocument/2006/relationships/image" Target="../media/image153.png"/><Relationship Id="rId15" Type="http://schemas.openxmlformats.org/officeDocument/2006/relationships/image" Target="../media/image40.png"/><Relationship Id="rId36" Type="http://schemas.openxmlformats.org/officeDocument/2006/relationships/customXml" Target="../ink/ink192.xml"/><Relationship Id="rId57" Type="http://schemas.openxmlformats.org/officeDocument/2006/relationships/image" Target="../media/image61.png"/><Relationship Id="rId262" Type="http://schemas.openxmlformats.org/officeDocument/2006/relationships/customXml" Target="../ink/ink305.xml"/><Relationship Id="rId283" Type="http://schemas.openxmlformats.org/officeDocument/2006/relationships/image" Target="../media/image174.png"/><Relationship Id="rId318" Type="http://schemas.openxmlformats.org/officeDocument/2006/relationships/customXml" Target="../ink/ink333.xml"/><Relationship Id="rId78" Type="http://schemas.openxmlformats.org/officeDocument/2006/relationships/customXml" Target="../ink/ink213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customXml" Target="../ink/ink235.xml"/><Relationship Id="rId143" Type="http://schemas.openxmlformats.org/officeDocument/2006/relationships/image" Target="../media/image104.png"/><Relationship Id="rId164" Type="http://schemas.openxmlformats.org/officeDocument/2006/relationships/customXml" Target="../ink/ink256.xml"/><Relationship Id="rId185" Type="http://schemas.openxmlformats.org/officeDocument/2006/relationships/image" Target="../media/image125.png"/><Relationship Id="rId9" Type="http://schemas.openxmlformats.org/officeDocument/2006/relationships/image" Target="../media/image37.png"/><Relationship Id="rId210" Type="http://schemas.openxmlformats.org/officeDocument/2006/relationships/customXml" Target="../ink/ink279.xml"/><Relationship Id="rId26" Type="http://schemas.openxmlformats.org/officeDocument/2006/relationships/customXml" Target="../ink/ink187.xml"/><Relationship Id="rId231" Type="http://schemas.openxmlformats.org/officeDocument/2006/relationships/image" Target="../media/image148.png"/><Relationship Id="rId252" Type="http://schemas.openxmlformats.org/officeDocument/2006/relationships/customXml" Target="../ink/ink300.xml"/><Relationship Id="rId273" Type="http://schemas.openxmlformats.org/officeDocument/2006/relationships/image" Target="../media/image169.png"/><Relationship Id="rId294" Type="http://schemas.openxmlformats.org/officeDocument/2006/relationships/customXml" Target="../ink/ink321.xml"/><Relationship Id="rId308" Type="http://schemas.openxmlformats.org/officeDocument/2006/relationships/customXml" Target="../ink/ink328.xml"/><Relationship Id="rId329" Type="http://schemas.openxmlformats.org/officeDocument/2006/relationships/image" Target="../media/image198.png"/><Relationship Id="rId47" Type="http://schemas.openxmlformats.org/officeDocument/2006/relationships/image" Target="../media/image56.png"/><Relationship Id="rId68" Type="http://schemas.openxmlformats.org/officeDocument/2006/relationships/customXml" Target="../ink/ink208.xml"/><Relationship Id="rId89" Type="http://schemas.openxmlformats.org/officeDocument/2006/relationships/image" Target="../media/image77.png"/><Relationship Id="rId112" Type="http://schemas.openxmlformats.org/officeDocument/2006/relationships/customXml" Target="../ink/ink230.xml"/><Relationship Id="rId133" Type="http://schemas.openxmlformats.org/officeDocument/2006/relationships/image" Target="../media/image99.png"/><Relationship Id="rId154" Type="http://schemas.openxmlformats.org/officeDocument/2006/relationships/customXml" Target="../ink/ink251.xml"/><Relationship Id="rId175" Type="http://schemas.openxmlformats.org/officeDocument/2006/relationships/image" Target="../media/image120.png"/><Relationship Id="rId196" Type="http://schemas.openxmlformats.org/officeDocument/2006/relationships/customXml" Target="../ink/ink272.xml"/><Relationship Id="rId200" Type="http://schemas.openxmlformats.org/officeDocument/2006/relationships/customXml" Target="../ink/ink274.xml"/><Relationship Id="rId16" Type="http://schemas.openxmlformats.org/officeDocument/2006/relationships/customXml" Target="../ink/ink182.xml"/><Relationship Id="rId221" Type="http://schemas.openxmlformats.org/officeDocument/2006/relationships/image" Target="../media/image143.png"/><Relationship Id="rId242" Type="http://schemas.openxmlformats.org/officeDocument/2006/relationships/customXml" Target="../ink/ink295.xml"/><Relationship Id="rId263" Type="http://schemas.openxmlformats.org/officeDocument/2006/relationships/image" Target="../media/image164.png"/><Relationship Id="rId284" Type="http://schemas.openxmlformats.org/officeDocument/2006/relationships/customXml" Target="../ink/ink316.xml"/><Relationship Id="rId319" Type="http://schemas.openxmlformats.org/officeDocument/2006/relationships/image" Target="../media/image193.png"/><Relationship Id="rId37" Type="http://schemas.openxmlformats.org/officeDocument/2006/relationships/image" Target="../media/image51.png"/><Relationship Id="rId58" Type="http://schemas.openxmlformats.org/officeDocument/2006/relationships/customXml" Target="../ink/ink203.xml"/><Relationship Id="rId79" Type="http://schemas.openxmlformats.org/officeDocument/2006/relationships/image" Target="../media/image72.png"/><Relationship Id="rId102" Type="http://schemas.openxmlformats.org/officeDocument/2006/relationships/customXml" Target="../ink/ink225.xml"/><Relationship Id="rId123" Type="http://schemas.openxmlformats.org/officeDocument/2006/relationships/image" Target="../media/image94.png"/><Relationship Id="rId144" Type="http://schemas.openxmlformats.org/officeDocument/2006/relationships/customXml" Target="../ink/ink246.xml"/><Relationship Id="rId330" Type="http://schemas.openxmlformats.org/officeDocument/2006/relationships/customXml" Target="../ink/ink339.xml"/><Relationship Id="rId90" Type="http://schemas.openxmlformats.org/officeDocument/2006/relationships/customXml" Target="../ink/ink219.xml"/><Relationship Id="rId165" Type="http://schemas.openxmlformats.org/officeDocument/2006/relationships/image" Target="../media/image115.png"/><Relationship Id="rId186" Type="http://schemas.openxmlformats.org/officeDocument/2006/relationships/customXml" Target="../ink/ink267.xml"/><Relationship Id="rId211" Type="http://schemas.openxmlformats.org/officeDocument/2006/relationships/image" Target="../media/image138.png"/><Relationship Id="rId232" Type="http://schemas.openxmlformats.org/officeDocument/2006/relationships/customXml" Target="../ink/ink290.xml"/><Relationship Id="rId253" Type="http://schemas.openxmlformats.org/officeDocument/2006/relationships/image" Target="../media/image159.png"/><Relationship Id="rId274" Type="http://schemas.openxmlformats.org/officeDocument/2006/relationships/customXml" Target="../ink/ink311.xml"/><Relationship Id="rId295" Type="http://schemas.openxmlformats.org/officeDocument/2006/relationships/image" Target="../media/image181.png"/><Relationship Id="rId309" Type="http://schemas.openxmlformats.org/officeDocument/2006/relationships/image" Target="../media/image188.png"/><Relationship Id="rId27" Type="http://schemas.openxmlformats.org/officeDocument/2006/relationships/image" Target="../media/image46.png"/><Relationship Id="rId48" Type="http://schemas.openxmlformats.org/officeDocument/2006/relationships/customXml" Target="../ink/ink198.xml"/><Relationship Id="rId69" Type="http://schemas.openxmlformats.org/officeDocument/2006/relationships/image" Target="../media/image67.png"/><Relationship Id="rId113" Type="http://schemas.openxmlformats.org/officeDocument/2006/relationships/image" Target="../media/image89.png"/><Relationship Id="rId134" Type="http://schemas.openxmlformats.org/officeDocument/2006/relationships/customXml" Target="../ink/ink241.xml"/><Relationship Id="rId320" Type="http://schemas.openxmlformats.org/officeDocument/2006/relationships/customXml" Target="../ink/ink334.xml"/><Relationship Id="rId80" Type="http://schemas.openxmlformats.org/officeDocument/2006/relationships/customXml" Target="../ink/ink214.xml"/><Relationship Id="rId155" Type="http://schemas.openxmlformats.org/officeDocument/2006/relationships/image" Target="../media/image110.png"/><Relationship Id="rId176" Type="http://schemas.openxmlformats.org/officeDocument/2006/relationships/customXml" Target="../ink/ink262.xml"/><Relationship Id="rId197" Type="http://schemas.openxmlformats.org/officeDocument/2006/relationships/image" Target="../media/image131.png"/><Relationship Id="rId201" Type="http://schemas.openxmlformats.org/officeDocument/2006/relationships/image" Target="../media/image133.png"/><Relationship Id="rId222" Type="http://schemas.openxmlformats.org/officeDocument/2006/relationships/customXml" Target="../ink/ink285.xml"/><Relationship Id="rId243" Type="http://schemas.openxmlformats.org/officeDocument/2006/relationships/image" Target="../media/image154.png"/><Relationship Id="rId264" Type="http://schemas.openxmlformats.org/officeDocument/2006/relationships/customXml" Target="../ink/ink306.xml"/><Relationship Id="rId285" Type="http://schemas.openxmlformats.org/officeDocument/2006/relationships/image" Target="../media/image175.png"/><Relationship Id="rId17" Type="http://schemas.openxmlformats.org/officeDocument/2006/relationships/image" Target="../media/image41.png"/><Relationship Id="rId38" Type="http://schemas.openxmlformats.org/officeDocument/2006/relationships/customXml" Target="../ink/ink193.xml"/><Relationship Id="rId59" Type="http://schemas.openxmlformats.org/officeDocument/2006/relationships/image" Target="../media/image62.png"/><Relationship Id="rId103" Type="http://schemas.openxmlformats.org/officeDocument/2006/relationships/image" Target="../media/image84.png"/><Relationship Id="rId124" Type="http://schemas.openxmlformats.org/officeDocument/2006/relationships/customXml" Target="../ink/ink236.xml"/><Relationship Id="rId310" Type="http://schemas.openxmlformats.org/officeDocument/2006/relationships/customXml" Target="../ink/ink329.xml"/><Relationship Id="rId70" Type="http://schemas.openxmlformats.org/officeDocument/2006/relationships/customXml" Target="../ink/ink209.xml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257.xml"/><Relationship Id="rId187" Type="http://schemas.openxmlformats.org/officeDocument/2006/relationships/image" Target="../media/image126.png"/><Relationship Id="rId331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80.xml"/><Relationship Id="rId233" Type="http://schemas.openxmlformats.org/officeDocument/2006/relationships/image" Target="../media/image149.png"/><Relationship Id="rId254" Type="http://schemas.openxmlformats.org/officeDocument/2006/relationships/customXml" Target="../ink/ink301.xml"/><Relationship Id="rId28" Type="http://schemas.openxmlformats.org/officeDocument/2006/relationships/customXml" Target="../ink/ink188.xml"/><Relationship Id="rId49" Type="http://schemas.openxmlformats.org/officeDocument/2006/relationships/image" Target="../media/image57.png"/><Relationship Id="rId114" Type="http://schemas.openxmlformats.org/officeDocument/2006/relationships/customXml" Target="../ink/ink231.xml"/><Relationship Id="rId275" Type="http://schemas.openxmlformats.org/officeDocument/2006/relationships/image" Target="../media/image170.png"/><Relationship Id="rId296" Type="http://schemas.openxmlformats.org/officeDocument/2006/relationships/customXml" Target="../ink/ink322.xml"/><Relationship Id="rId300" Type="http://schemas.openxmlformats.org/officeDocument/2006/relationships/customXml" Target="../ink/ink324.xml"/><Relationship Id="rId60" Type="http://schemas.openxmlformats.org/officeDocument/2006/relationships/customXml" Target="../ink/ink204.xml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252.xml"/><Relationship Id="rId177" Type="http://schemas.openxmlformats.org/officeDocument/2006/relationships/image" Target="../media/image121.png"/><Relationship Id="rId198" Type="http://schemas.openxmlformats.org/officeDocument/2006/relationships/customXml" Target="../ink/ink273.xml"/><Relationship Id="rId321" Type="http://schemas.openxmlformats.org/officeDocument/2006/relationships/image" Target="../media/image194.png"/><Relationship Id="rId202" Type="http://schemas.openxmlformats.org/officeDocument/2006/relationships/customXml" Target="../ink/ink275.xml"/><Relationship Id="rId223" Type="http://schemas.openxmlformats.org/officeDocument/2006/relationships/image" Target="../media/image144.png"/><Relationship Id="rId244" Type="http://schemas.openxmlformats.org/officeDocument/2006/relationships/customXml" Target="../ink/ink296.xml"/><Relationship Id="rId18" Type="http://schemas.openxmlformats.org/officeDocument/2006/relationships/customXml" Target="../ink/ink183.xml"/><Relationship Id="rId39" Type="http://schemas.openxmlformats.org/officeDocument/2006/relationships/image" Target="../media/image52.png"/><Relationship Id="rId265" Type="http://schemas.openxmlformats.org/officeDocument/2006/relationships/image" Target="../media/image165.png"/><Relationship Id="rId286" Type="http://schemas.openxmlformats.org/officeDocument/2006/relationships/customXml" Target="../ink/ink317.xml"/><Relationship Id="rId50" Type="http://schemas.openxmlformats.org/officeDocument/2006/relationships/customXml" Target="../ink/ink199.xml"/><Relationship Id="rId104" Type="http://schemas.openxmlformats.org/officeDocument/2006/relationships/customXml" Target="../ink/ink226.xml"/><Relationship Id="rId125" Type="http://schemas.openxmlformats.org/officeDocument/2006/relationships/image" Target="../media/image95.png"/><Relationship Id="rId146" Type="http://schemas.openxmlformats.org/officeDocument/2006/relationships/customXml" Target="../ink/ink247.xml"/><Relationship Id="rId167" Type="http://schemas.openxmlformats.org/officeDocument/2006/relationships/image" Target="../media/image116.png"/><Relationship Id="rId188" Type="http://schemas.openxmlformats.org/officeDocument/2006/relationships/customXml" Target="../ink/ink268.xml"/><Relationship Id="rId311" Type="http://schemas.openxmlformats.org/officeDocument/2006/relationships/image" Target="../media/image189.png"/><Relationship Id="rId332" Type="http://schemas.openxmlformats.org/officeDocument/2006/relationships/customXml" Target="../ink/ink340.xml"/><Relationship Id="rId71" Type="http://schemas.openxmlformats.org/officeDocument/2006/relationships/image" Target="../media/image68.png"/><Relationship Id="rId92" Type="http://schemas.openxmlformats.org/officeDocument/2006/relationships/customXml" Target="../ink/ink220.xml"/><Relationship Id="rId213" Type="http://schemas.openxmlformats.org/officeDocument/2006/relationships/image" Target="../media/image139.png"/><Relationship Id="rId234" Type="http://schemas.openxmlformats.org/officeDocument/2006/relationships/customXml" Target="../ink/ink291.xml"/><Relationship Id="rId2" Type="http://schemas.openxmlformats.org/officeDocument/2006/relationships/customXml" Target="../ink/ink176.xml"/><Relationship Id="rId29" Type="http://schemas.openxmlformats.org/officeDocument/2006/relationships/image" Target="../media/image47.png"/><Relationship Id="rId255" Type="http://schemas.openxmlformats.org/officeDocument/2006/relationships/image" Target="../media/image160.png"/><Relationship Id="rId276" Type="http://schemas.openxmlformats.org/officeDocument/2006/relationships/customXml" Target="../ink/ink312.xml"/><Relationship Id="rId297" Type="http://schemas.openxmlformats.org/officeDocument/2006/relationships/image" Target="../media/image182.png"/><Relationship Id="rId40" Type="http://schemas.openxmlformats.org/officeDocument/2006/relationships/customXml" Target="../ink/ink194.xml"/><Relationship Id="rId115" Type="http://schemas.openxmlformats.org/officeDocument/2006/relationships/image" Target="../media/image90.png"/><Relationship Id="rId136" Type="http://schemas.openxmlformats.org/officeDocument/2006/relationships/customXml" Target="../ink/ink242.xml"/><Relationship Id="rId157" Type="http://schemas.openxmlformats.org/officeDocument/2006/relationships/image" Target="../media/image111.png"/><Relationship Id="rId178" Type="http://schemas.openxmlformats.org/officeDocument/2006/relationships/customXml" Target="../ink/ink263.xml"/><Relationship Id="rId301" Type="http://schemas.openxmlformats.org/officeDocument/2006/relationships/image" Target="../media/image184.png"/><Relationship Id="rId322" Type="http://schemas.openxmlformats.org/officeDocument/2006/relationships/customXml" Target="../ink/ink335.xml"/><Relationship Id="rId61" Type="http://schemas.openxmlformats.org/officeDocument/2006/relationships/image" Target="../media/image63.png"/><Relationship Id="rId82" Type="http://schemas.openxmlformats.org/officeDocument/2006/relationships/customXml" Target="../ink/ink215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image" Target="../media/image42.png"/><Relationship Id="rId224" Type="http://schemas.openxmlformats.org/officeDocument/2006/relationships/customXml" Target="../ink/ink286.xml"/><Relationship Id="rId245" Type="http://schemas.openxmlformats.org/officeDocument/2006/relationships/image" Target="../media/image155.png"/><Relationship Id="rId266" Type="http://schemas.openxmlformats.org/officeDocument/2006/relationships/customXml" Target="../ink/ink307.xml"/><Relationship Id="rId287" Type="http://schemas.openxmlformats.org/officeDocument/2006/relationships/image" Target="../media/image176.png"/><Relationship Id="rId30" Type="http://schemas.openxmlformats.org/officeDocument/2006/relationships/customXml" Target="../ink/ink189.xml"/><Relationship Id="rId105" Type="http://schemas.openxmlformats.org/officeDocument/2006/relationships/image" Target="../media/image85.png"/><Relationship Id="rId126" Type="http://schemas.openxmlformats.org/officeDocument/2006/relationships/customXml" Target="../ink/ink237.xml"/><Relationship Id="rId147" Type="http://schemas.openxmlformats.org/officeDocument/2006/relationships/image" Target="../media/image106.png"/><Relationship Id="rId168" Type="http://schemas.openxmlformats.org/officeDocument/2006/relationships/customXml" Target="../ink/ink258.xml"/><Relationship Id="rId312" Type="http://schemas.openxmlformats.org/officeDocument/2006/relationships/customXml" Target="../ink/ink330.xml"/><Relationship Id="rId333" Type="http://schemas.openxmlformats.org/officeDocument/2006/relationships/image" Target="../media/image200.png"/><Relationship Id="rId51" Type="http://schemas.openxmlformats.org/officeDocument/2006/relationships/image" Target="../media/image58.png"/><Relationship Id="rId72" Type="http://schemas.openxmlformats.org/officeDocument/2006/relationships/customXml" Target="../ink/ink210.xml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214" Type="http://schemas.openxmlformats.org/officeDocument/2006/relationships/customXml" Target="../ink/ink281.xml"/><Relationship Id="rId235" Type="http://schemas.openxmlformats.org/officeDocument/2006/relationships/image" Target="../media/image150.png"/><Relationship Id="rId256" Type="http://schemas.openxmlformats.org/officeDocument/2006/relationships/customXml" Target="../ink/ink302.xml"/><Relationship Id="rId277" Type="http://schemas.openxmlformats.org/officeDocument/2006/relationships/image" Target="../media/image171.png"/><Relationship Id="rId298" Type="http://schemas.openxmlformats.org/officeDocument/2006/relationships/customXml" Target="../ink/ink323.xml"/><Relationship Id="rId116" Type="http://schemas.openxmlformats.org/officeDocument/2006/relationships/customXml" Target="../ink/ink232.xml"/><Relationship Id="rId137" Type="http://schemas.openxmlformats.org/officeDocument/2006/relationships/image" Target="../media/image101.png"/><Relationship Id="rId158" Type="http://schemas.openxmlformats.org/officeDocument/2006/relationships/customXml" Target="../ink/ink253.xml"/><Relationship Id="rId302" Type="http://schemas.openxmlformats.org/officeDocument/2006/relationships/customXml" Target="../ink/ink325.xml"/><Relationship Id="rId323" Type="http://schemas.openxmlformats.org/officeDocument/2006/relationships/image" Target="../media/image195.png"/><Relationship Id="rId20" Type="http://schemas.openxmlformats.org/officeDocument/2006/relationships/customXml" Target="../ink/ink184.xml"/><Relationship Id="rId41" Type="http://schemas.openxmlformats.org/officeDocument/2006/relationships/image" Target="../media/image53.png"/><Relationship Id="rId62" Type="http://schemas.openxmlformats.org/officeDocument/2006/relationships/customXml" Target="../ink/ink205.xml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190" Type="http://schemas.openxmlformats.org/officeDocument/2006/relationships/customXml" Target="../ink/ink269.xml"/><Relationship Id="rId204" Type="http://schemas.openxmlformats.org/officeDocument/2006/relationships/customXml" Target="../ink/ink276.xml"/><Relationship Id="rId225" Type="http://schemas.openxmlformats.org/officeDocument/2006/relationships/image" Target="../media/image145.png"/><Relationship Id="rId246" Type="http://schemas.openxmlformats.org/officeDocument/2006/relationships/customXml" Target="../ink/ink297.xml"/><Relationship Id="rId267" Type="http://schemas.openxmlformats.org/officeDocument/2006/relationships/image" Target="../media/image166.png"/><Relationship Id="rId288" Type="http://schemas.openxmlformats.org/officeDocument/2006/relationships/customXml" Target="../ink/ink318.xml"/><Relationship Id="rId106" Type="http://schemas.openxmlformats.org/officeDocument/2006/relationships/customXml" Target="../ink/ink227.xml"/><Relationship Id="rId127" Type="http://schemas.openxmlformats.org/officeDocument/2006/relationships/image" Target="../media/image96.png"/><Relationship Id="rId313" Type="http://schemas.openxmlformats.org/officeDocument/2006/relationships/image" Target="../media/image190.png"/><Relationship Id="rId10" Type="http://schemas.openxmlformats.org/officeDocument/2006/relationships/customXml" Target="../ink/ink179.xml"/><Relationship Id="rId31" Type="http://schemas.openxmlformats.org/officeDocument/2006/relationships/image" Target="../media/image48.png"/><Relationship Id="rId52" Type="http://schemas.openxmlformats.org/officeDocument/2006/relationships/customXml" Target="../ink/ink200.xml"/><Relationship Id="rId73" Type="http://schemas.openxmlformats.org/officeDocument/2006/relationships/image" Target="../media/image69.png"/><Relationship Id="rId94" Type="http://schemas.openxmlformats.org/officeDocument/2006/relationships/customXml" Target="../ink/ink221.xml"/><Relationship Id="rId148" Type="http://schemas.openxmlformats.org/officeDocument/2006/relationships/customXml" Target="../ink/ink248.xml"/><Relationship Id="rId169" Type="http://schemas.openxmlformats.org/officeDocument/2006/relationships/image" Target="../media/image117.png"/><Relationship Id="rId180" Type="http://schemas.openxmlformats.org/officeDocument/2006/relationships/customXml" Target="../ink/ink264.xml"/><Relationship Id="rId215" Type="http://schemas.openxmlformats.org/officeDocument/2006/relationships/image" Target="../media/image140.png"/><Relationship Id="rId236" Type="http://schemas.openxmlformats.org/officeDocument/2006/relationships/customXml" Target="../ink/ink292.xml"/><Relationship Id="rId257" Type="http://schemas.openxmlformats.org/officeDocument/2006/relationships/image" Target="../media/image161.png"/><Relationship Id="rId278" Type="http://schemas.openxmlformats.org/officeDocument/2006/relationships/customXml" Target="../ink/ink313.xml"/><Relationship Id="rId303" Type="http://schemas.openxmlformats.org/officeDocument/2006/relationships/image" Target="../media/image185.png"/><Relationship Id="rId42" Type="http://schemas.openxmlformats.org/officeDocument/2006/relationships/customXml" Target="../ink/ink195.xml"/><Relationship Id="rId84" Type="http://schemas.openxmlformats.org/officeDocument/2006/relationships/customXml" Target="../ink/ink216.xml"/><Relationship Id="rId138" Type="http://schemas.openxmlformats.org/officeDocument/2006/relationships/customXml" Target="../ink/ink243.xml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8.png"/><Relationship Id="rId11" Type="http://schemas.openxmlformats.org/officeDocument/2006/relationships/image" Target="../media/image38.png"/><Relationship Id="rId53" Type="http://schemas.openxmlformats.org/officeDocument/2006/relationships/image" Target="../media/image59.png"/><Relationship Id="rId149" Type="http://schemas.openxmlformats.org/officeDocument/2006/relationships/image" Target="../media/image107.png"/><Relationship Id="rId314" Type="http://schemas.openxmlformats.org/officeDocument/2006/relationships/customXml" Target="../ink/ink331.xml"/><Relationship Id="rId95" Type="http://schemas.openxmlformats.org/officeDocument/2006/relationships/image" Target="../media/image80.png"/><Relationship Id="rId160" Type="http://schemas.openxmlformats.org/officeDocument/2006/relationships/customXml" Target="../ink/ink254.xml"/><Relationship Id="rId216" Type="http://schemas.openxmlformats.org/officeDocument/2006/relationships/customXml" Target="../ink/ink282.xml"/><Relationship Id="rId258" Type="http://schemas.openxmlformats.org/officeDocument/2006/relationships/customXml" Target="../ink/ink303.xml"/><Relationship Id="rId22" Type="http://schemas.openxmlformats.org/officeDocument/2006/relationships/customXml" Target="../ink/ink185.xml"/><Relationship Id="rId64" Type="http://schemas.openxmlformats.org/officeDocument/2006/relationships/customXml" Target="../ink/ink206.xml"/><Relationship Id="rId118" Type="http://schemas.openxmlformats.org/officeDocument/2006/relationships/customXml" Target="../ink/ink233.xml"/><Relationship Id="rId325" Type="http://schemas.openxmlformats.org/officeDocument/2006/relationships/image" Target="../media/image19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image" Target="../media/image49.png"/><Relationship Id="rId129" Type="http://schemas.openxmlformats.org/officeDocument/2006/relationships/image" Target="../media/image97.png"/><Relationship Id="rId280" Type="http://schemas.openxmlformats.org/officeDocument/2006/relationships/customXml" Target="../ink/ink314.xml"/><Relationship Id="rId75" Type="http://schemas.openxmlformats.org/officeDocument/2006/relationships/image" Target="../media/image70.png"/><Relationship Id="rId140" Type="http://schemas.openxmlformats.org/officeDocument/2006/relationships/customXml" Target="../ink/ink244.xml"/><Relationship Id="rId182" Type="http://schemas.openxmlformats.org/officeDocument/2006/relationships/customXml" Target="../ink/ink265.xml"/><Relationship Id="rId6" Type="http://schemas.openxmlformats.org/officeDocument/2006/relationships/customXml" Target="../ink/ink177.xml"/><Relationship Id="rId238" Type="http://schemas.openxmlformats.org/officeDocument/2006/relationships/customXml" Target="../ink/ink293.xml"/><Relationship Id="rId291" Type="http://schemas.openxmlformats.org/officeDocument/2006/relationships/image" Target="../media/image179.png"/><Relationship Id="rId305" Type="http://schemas.openxmlformats.org/officeDocument/2006/relationships/image" Target="../media/image186.png"/><Relationship Id="rId44" Type="http://schemas.openxmlformats.org/officeDocument/2006/relationships/customXml" Target="../ink/ink196.xml"/><Relationship Id="rId86" Type="http://schemas.openxmlformats.org/officeDocument/2006/relationships/customXml" Target="../ink/ink217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image" Target="../media/image39.png"/><Relationship Id="rId109" Type="http://schemas.openxmlformats.org/officeDocument/2006/relationships/image" Target="../media/image87.png"/><Relationship Id="rId260" Type="http://schemas.openxmlformats.org/officeDocument/2006/relationships/customXml" Target="../ink/ink304.xml"/><Relationship Id="rId316" Type="http://schemas.openxmlformats.org/officeDocument/2006/relationships/customXml" Target="../ink/ink332.xml"/><Relationship Id="rId55" Type="http://schemas.openxmlformats.org/officeDocument/2006/relationships/image" Target="../media/image60.png"/><Relationship Id="rId97" Type="http://schemas.openxmlformats.org/officeDocument/2006/relationships/image" Target="../media/image81.png"/><Relationship Id="rId120" Type="http://schemas.openxmlformats.org/officeDocument/2006/relationships/customXml" Target="../ink/ink234.xml"/><Relationship Id="rId162" Type="http://schemas.openxmlformats.org/officeDocument/2006/relationships/customXml" Target="../ink/ink255.xml"/><Relationship Id="rId218" Type="http://schemas.openxmlformats.org/officeDocument/2006/relationships/customXml" Target="../ink/ink28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1" Type="http://schemas.openxmlformats.org/officeDocument/2006/relationships/image" Target="../media/image210.png"/><Relationship Id="rId324" Type="http://schemas.openxmlformats.org/officeDocument/2006/relationships/customXml" Target="../ink/ink501.xml"/><Relationship Id="rId531" Type="http://schemas.openxmlformats.org/officeDocument/2006/relationships/customXml" Target="../ink/ink605.xml"/><Relationship Id="rId170" Type="http://schemas.openxmlformats.org/officeDocument/2006/relationships/customXml" Target="../ink/ink424.xml"/><Relationship Id="rId268" Type="http://schemas.openxmlformats.org/officeDocument/2006/relationships/customXml" Target="../ink/ink473.xml"/><Relationship Id="rId475" Type="http://schemas.openxmlformats.org/officeDocument/2006/relationships/image" Target="../media/image437.png"/><Relationship Id="rId32" Type="http://schemas.openxmlformats.org/officeDocument/2006/relationships/customXml" Target="../ink/ink355.xml"/><Relationship Id="rId128" Type="http://schemas.openxmlformats.org/officeDocument/2006/relationships/customXml" Target="../ink/ink403.xml"/><Relationship Id="rId335" Type="http://schemas.openxmlformats.org/officeDocument/2006/relationships/image" Target="../media/image367.png"/><Relationship Id="rId542" Type="http://schemas.openxmlformats.org/officeDocument/2006/relationships/image" Target="../media/image470.png"/><Relationship Id="rId181" Type="http://schemas.openxmlformats.org/officeDocument/2006/relationships/image" Target="../media/image290.png"/><Relationship Id="rId402" Type="http://schemas.openxmlformats.org/officeDocument/2006/relationships/customXml" Target="../ink/ink540.xml"/><Relationship Id="rId279" Type="http://schemas.openxmlformats.org/officeDocument/2006/relationships/image" Target="../media/image339.png"/><Relationship Id="rId486" Type="http://schemas.openxmlformats.org/officeDocument/2006/relationships/image" Target="../media/image442.png"/><Relationship Id="rId43" Type="http://schemas.openxmlformats.org/officeDocument/2006/relationships/image" Target="../media/image221.png"/><Relationship Id="rId139" Type="http://schemas.openxmlformats.org/officeDocument/2006/relationships/image" Target="../media/image269.png"/><Relationship Id="rId346" Type="http://schemas.openxmlformats.org/officeDocument/2006/relationships/customXml" Target="../ink/ink512.xml"/><Relationship Id="rId553" Type="http://schemas.openxmlformats.org/officeDocument/2006/relationships/customXml" Target="../ink/ink616.xml"/><Relationship Id="rId192" Type="http://schemas.openxmlformats.org/officeDocument/2006/relationships/customXml" Target="../ink/ink435.xml"/><Relationship Id="rId206" Type="http://schemas.openxmlformats.org/officeDocument/2006/relationships/customXml" Target="../ink/ink442.xml"/><Relationship Id="rId413" Type="http://schemas.openxmlformats.org/officeDocument/2006/relationships/image" Target="../media/image406.png"/><Relationship Id="rId497" Type="http://schemas.openxmlformats.org/officeDocument/2006/relationships/customXml" Target="../ink/ink588.xml"/><Relationship Id="rId357" Type="http://schemas.openxmlformats.org/officeDocument/2006/relationships/image" Target="../media/image378.png"/><Relationship Id="rId54" Type="http://schemas.openxmlformats.org/officeDocument/2006/relationships/customXml" Target="../ink/ink366.xml"/><Relationship Id="rId217" Type="http://schemas.openxmlformats.org/officeDocument/2006/relationships/image" Target="../media/image308.png"/><Relationship Id="rId259" Type="http://schemas.openxmlformats.org/officeDocument/2006/relationships/image" Target="../media/image329.png"/><Relationship Id="rId424" Type="http://schemas.openxmlformats.org/officeDocument/2006/relationships/customXml" Target="../ink/ink551.xml"/><Relationship Id="rId466" Type="http://schemas.openxmlformats.org/officeDocument/2006/relationships/customXml" Target="../ink/ink572.xml"/><Relationship Id="rId23" Type="http://schemas.openxmlformats.org/officeDocument/2006/relationships/image" Target="../media/image211.png"/><Relationship Id="rId119" Type="http://schemas.openxmlformats.org/officeDocument/2006/relationships/image" Target="../media/image259.png"/><Relationship Id="rId270" Type="http://schemas.openxmlformats.org/officeDocument/2006/relationships/customXml" Target="../ink/ink474.xml"/><Relationship Id="rId326" Type="http://schemas.openxmlformats.org/officeDocument/2006/relationships/customXml" Target="../ink/ink502.xml"/><Relationship Id="rId533" Type="http://schemas.openxmlformats.org/officeDocument/2006/relationships/customXml" Target="../ink/ink606.xml"/><Relationship Id="rId65" Type="http://schemas.openxmlformats.org/officeDocument/2006/relationships/image" Target="../media/image232.png"/><Relationship Id="rId130" Type="http://schemas.openxmlformats.org/officeDocument/2006/relationships/customXml" Target="../ink/ink404.xml"/><Relationship Id="rId368" Type="http://schemas.openxmlformats.org/officeDocument/2006/relationships/customXml" Target="../ink/ink523.xml"/><Relationship Id="rId172" Type="http://schemas.openxmlformats.org/officeDocument/2006/relationships/customXml" Target="../ink/ink425.xml"/><Relationship Id="rId228" Type="http://schemas.openxmlformats.org/officeDocument/2006/relationships/customXml" Target="../ink/ink453.xml"/><Relationship Id="rId435" Type="http://schemas.openxmlformats.org/officeDocument/2006/relationships/image" Target="../media/image417.png"/><Relationship Id="rId477" Type="http://schemas.openxmlformats.org/officeDocument/2006/relationships/image" Target="../media/image438.png"/><Relationship Id="rId281" Type="http://schemas.openxmlformats.org/officeDocument/2006/relationships/image" Target="../media/image340.png"/><Relationship Id="rId337" Type="http://schemas.openxmlformats.org/officeDocument/2006/relationships/image" Target="../media/image368.png"/><Relationship Id="rId502" Type="http://schemas.openxmlformats.org/officeDocument/2006/relationships/image" Target="../media/image450.png"/><Relationship Id="rId34" Type="http://schemas.openxmlformats.org/officeDocument/2006/relationships/customXml" Target="../ink/ink356.xml"/><Relationship Id="rId76" Type="http://schemas.openxmlformats.org/officeDocument/2006/relationships/customXml" Target="../ink/ink377.xml"/><Relationship Id="rId141" Type="http://schemas.openxmlformats.org/officeDocument/2006/relationships/image" Target="../media/image270.png"/><Relationship Id="rId379" Type="http://schemas.openxmlformats.org/officeDocument/2006/relationships/image" Target="../media/image389.png"/><Relationship Id="rId544" Type="http://schemas.openxmlformats.org/officeDocument/2006/relationships/image" Target="../media/image471.png"/><Relationship Id="rId7" Type="http://schemas.openxmlformats.org/officeDocument/2006/relationships/image" Target="../media/image203.png"/><Relationship Id="rId183" Type="http://schemas.openxmlformats.org/officeDocument/2006/relationships/image" Target="../media/image291.png"/><Relationship Id="rId239" Type="http://schemas.openxmlformats.org/officeDocument/2006/relationships/image" Target="../media/image319.png"/><Relationship Id="rId390" Type="http://schemas.openxmlformats.org/officeDocument/2006/relationships/customXml" Target="../ink/ink534.xml"/><Relationship Id="rId404" Type="http://schemas.openxmlformats.org/officeDocument/2006/relationships/customXml" Target="../ink/ink541.xml"/><Relationship Id="rId446" Type="http://schemas.openxmlformats.org/officeDocument/2006/relationships/customXml" Target="../ink/ink562.xml"/><Relationship Id="rId250" Type="http://schemas.openxmlformats.org/officeDocument/2006/relationships/customXml" Target="../ink/ink464.xml"/><Relationship Id="rId292" Type="http://schemas.openxmlformats.org/officeDocument/2006/relationships/customXml" Target="../ink/ink485.xml"/><Relationship Id="rId306" Type="http://schemas.openxmlformats.org/officeDocument/2006/relationships/customXml" Target="../ink/ink492.xml"/><Relationship Id="rId488" Type="http://schemas.openxmlformats.org/officeDocument/2006/relationships/image" Target="../media/image443.png"/><Relationship Id="rId45" Type="http://schemas.openxmlformats.org/officeDocument/2006/relationships/image" Target="../media/image222.png"/><Relationship Id="rId87" Type="http://schemas.openxmlformats.org/officeDocument/2006/relationships/image" Target="../media/image243.png"/><Relationship Id="rId110" Type="http://schemas.openxmlformats.org/officeDocument/2006/relationships/customXml" Target="../ink/ink394.xml"/><Relationship Id="rId348" Type="http://schemas.openxmlformats.org/officeDocument/2006/relationships/customXml" Target="../ink/ink513.xml"/><Relationship Id="rId513" Type="http://schemas.openxmlformats.org/officeDocument/2006/relationships/customXml" Target="../ink/ink596.xml"/><Relationship Id="rId555" Type="http://schemas.openxmlformats.org/officeDocument/2006/relationships/customXml" Target="../ink/ink617.xml"/><Relationship Id="rId152" Type="http://schemas.openxmlformats.org/officeDocument/2006/relationships/customXml" Target="../ink/ink415.xml"/><Relationship Id="rId194" Type="http://schemas.openxmlformats.org/officeDocument/2006/relationships/customXml" Target="../ink/ink436.xml"/><Relationship Id="rId208" Type="http://schemas.openxmlformats.org/officeDocument/2006/relationships/customXml" Target="../ink/ink443.xml"/><Relationship Id="rId415" Type="http://schemas.openxmlformats.org/officeDocument/2006/relationships/image" Target="../media/image407.png"/><Relationship Id="rId457" Type="http://schemas.openxmlformats.org/officeDocument/2006/relationships/image" Target="../media/image428.png"/><Relationship Id="rId261" Type="http://schemas.openxmlformats.org/officeDocument/2006/relationships/image" Target="../media/image330.png"/><Relationship Id="rId499" Type="http://schemas.openxmlformats.org/officeDocument/2006/relationships/customXml" Target="../ink/ink589.xml"/><Relationship Id="rId14" Type="http://schemas.openxmlformats.org/officeDocument/2006/relationships/customXml" Target="../ink/ink346.xml"/><Relationship Id="rId56" Type="http://schemas.openxmlformats.org/officeDocument/2006/relationships/customXml" Target="../ink/ink367.xml"/><Relationship Id="rId317" Type="http://schemas.openxmlformats.org/officeDocument/2006/relationships/image" Target="../media/image358.png"/><Relationship Id="rId359" Type="http://schemas.openxmlformats.org/officeDocument/2006/relationships/image" Target="../media/image379.png"/><Relationship Id="rId524" Type="http://schemas.openxmlformats.org/officeDocument/2006/relationships/image" Target="../media/image461.png"/><Relationship Id="rId98" Type="http://schemas.openxmlformats.org/officeDocument/2006/relationships/customXml" Target="../ink/ink388.xml"/><Relationship Id="rId121" Type="http://schemas.openxmlformats.org/officeDocument/2006/relationships/image" Target="../media/image260.png"/><Relationship Id="rId163" Type="http://schemas.openxmlformats.org/officeDocument/2006/relationships/image" Target="../media/image281.png"/><Relationship Id="rId219" Type="http://schemas.openxmlformats.org/officeDocument/2006/relationships/image" Target="../media/image309.png"/><Relationship Id="rId370" Type="http://schemas.openxmlformats.org/officeDocument/2006/relationships/customXml" Target="../ink/ink524.xml"/><Relationship Id="rId426" Type="http://schemas.openxmlformats.org/officeDocument/2006/relationships/customXml" Target="../ink/ink552.xml"/><Relationship Id="rId230" Type="http://schemas.openxmlformats.org/officeDocument/2006/relationships/customXml" Target="../ink/ink454.xml"/><Relationship Id="rId468" Type="http://schemas.openxmlformats.org/officeDocument/2006/relationships/customXml" Target="../ink/ink573.xml"/><Relationship Id="rId25" Type="http://schemas.openxmlformats.org/officeDocument/2006/relationships/image" Target="../media/image212.png"/><Relationship Id="rId67" Type="http://schemas.openxmlformats.org/officeDocument/2006/relationships/image" Target="../media/image233.png"/><Relationship Id="rId272" Type="http://schemas.openxmlformats.org/officeDocument/2006/relationships/customXml" Target="../ink/ink475.xml"/><Relationship Id="rId328" Type="http://schemas.openxmlformats.org/officeDocument/2006/relationships/customXml" Target="../ink/ink503.xml"/><Relationship Id="rId535" Type="http://schemas.openxmlformats.org/officeDocument/2006/relationships/customXml" Target="../ink/ink607.xml"/><Relationship Id="rId132" Type="http://schemas.openxmlformats.org/officeDocument/2006/relationships/customXml" Target="../ink/ink405.xml"/><Relationship Id="rId174" Type="http://schemas.openxmlformats.org/officeDocument/2006/relationships/customXml" Target="../ink/ink426.xml"/><Relationship Id="rId381" Type="http://schemas.openxmlformats.org/officeDocument/2006/relationships/image" Target="../media/image390.png"/><Relationship Id="rId241" Type="http://schemas.openxmlformats.org/officeDocument/2006/relationships/image" Target="../media/image320.png"/><Relationship Id="rId437" Type="http://schemas.openxmlformats.org/officeDocument/2006/relationships/image" Target="../media/image418.png"/><Relationship Id="rId479" Type="http://schemas.openxmlformats.org/officeDocument/2006/relationships/image" Target="../media/image439.png"/><Relationship Id="rId36" Type="http://schemas.openxmlformats.org/officeDocument/2006/relationships/customXml" Target="../ink/ink357.xml"/><Relationship Id="rId283" Type="http://schemas.openxmlformats.org/officeDocument/2006/relationships/image" Target="../media/image341.png"/><Relationship Id="rId339" Type="http://schemas.openxmlformats.org/officeDocument/2006/relationships/image" Target="../media/image369.png"/><Relationship Id="rId490" Type="http://schemas.openxmlformats.org/officeDocument/2006/relationships/image" Target="../media/image444.png"/><Relationship Id="rId504" Type="http://schemas.openxmlformats.org/officeDocument/2006/relationships/image" Target="../media/image451.png"/><Relationship Id="rId546" Type="http://schemas.openxmlformats.org/officeDocument/2006/relationships/image" Target="../media/image472.png"/><Relationship Id="rId78" Type="http://schemas.openxmlformats.org/officeDocument/2006/relationships/customXml" Target="../ink/ink378.xml"/><Relationship Id="rId101" Type="http://schemas.openxmlformats.org/officeDocument/2006/relationships/image" Target="../media/image250.png"/><Relationship Id="rId143" Type="http://schemas.openxmlformats.org/officeDocument/2006/relationships/image" Target="../media/image271.png"/><Relationship Id="rId185" Type="http://schemas.openxmlformats.org/officeDocument/2006/relationships/image" Target="../media/image292.png"/><Relationship Id="rId350" Type="http://schemas.openxmlformats.org/officeDocument/2006/relationships/customXml" Target="../ink/ink514.xml"/><Relationship Id="rId406" Type="http://schemas.openxmlformats.org/officeDocument/2006/relationships/customXml" Target="../ink/ink542.xml"/><Relationship Id="rId9" Type="http://schemas.openxmlformats.org/officeDocument/2006/relationships/image" Target="../media/image204.png"/><Relationship Id="rId210" Type="http://schemas.openxmlformats.org/officeDocument/2006/relationships/customXml" Target="../ink/ink444.xml"/><Relationship Id="rId392" Type="http://schemas.openxmlformats.org/officeDocument/2006/relationships/customXml" Target="../ink/ink535.xml"/><Relationship Id="rId448" Type="http://schemas.openxmlformats.org/officeDocument/2006/relationships/customXml" Target="../ink/ink563.xml"/><Relationship Id="rId252" Type="http://schemas.openxmlformats.org/officeDocument/2006/relationships/customXml" Target="../ink/ink465.xml"/><Relationship Id="rId294" Type="http://schemas.openxmlformats.org/officeDocument/2006/relationships/customXml" Target="../ink/ink486.xml"/><Relationship Id="rId308" Type="http://schemas.openxmlformats.org/officeDocument/2006/relationships/customXml" Target="../ink/ink493.xml"/><Relationship Id="rId515" Type="http://schemas.openxmlformats.org/officeDocument/2006/relationships/customXml" Target="../ink/ink597.xml"/><Relationship Id="rId47" Type="http://schemas.openxmlformats.org/officeDocument/2006/relationships/image" Target="../media/image223.png"/><Relationship Id="rId89" Type="http://schemas.openxmlformats.org/officeDocument/2006/relationships/image" Target="../media/image244.png"/><Relationship Id="rId112" Type="http://schemas.openxmlformats.org/officeDocument/2006/relationships/customXml" Target="../ink/ink395.xml"/><Relationship Id="rId154" Type="http://schemas.openxmlformats.org/officeDocument/2006/relationships/customXml" Target="../ink/ink416.xml"/><Relationship Id="rId361" Type="http://schemas.openxmlformats.org/officeDocument/2006/relationships/image" Target="../media/image380.png"/><Relationship Id="rId557" Type="http://schemas.openxmlformats.org/officeDocument/2006/relationships/customXml" Target="../ink/ink618.xml"/><Relationship Id="rId196" Type="http://schemas.openxmlformats.org/officeDocument/2006/relationships/customXml" Target="../ink/ink437.xml"/><Relationship Id="rId417" Type="http://schemas.openxmlformats.org/officeDocument/2006/relationships/image" Target="../media/image408.png"/><Relationship Id="rId459" Type="http://schemas.openxmlformats.org/officeDocument/2006/relationships/image" Target="../media/image429.png"/><Relationship Id="rId16" Type="http://schemas.openxmlformats.org/officeDocument/2006/relationships/customXml" Target="../ink/ink347.xml"/><Relationship Id="rId221" Type="http://schemas.openxmlformats.org/officeDocument/2006/relationships/image" Target="../media/image310.png"/><Relationship Id="rId263" Type="http://schemas.openxmlformats.org/officeDocument/2006/relationships/image" Target="../media/image331.png"/><Relationship Id="rId319" Type="http://schemas.openxmlformats.org/officeDocument/2006/relationships/image" Target="../media/image359.png"/><Relationship Id="rId470" Type="http://schemas.openxmlformats.org/officeDocument/2006/relationships/customXml" Target="../ink/ink574.xml"/><Relationship Id="rId526" Type="http://schemas.openxmlformats.org/officeDocument/2006/relationships/image" Target="../media/image462.png"/><Relationship Id="rId58" Type="http://schemas.openxmlformats.org/officeDocument/2006/relationships/customXml" Target="../ink/ink368.xml"/><Relationship Id="rId123" Type="http://schemas.openxmlformats.org/officeDocument/2006/relationships/image" Target="../media/image261.png"/><Relationship Id="rId330" Type="http://schemas.openxmlformats.org/officeDocument/2006/relationships/customXml" Target="../ink/ink504.xml"/><Relationship Id="rId165" Type="http://schemas.openxmlformats.org/officeDocument/2006/relationships/image" Target="../media/image282.png"/><Relationship Id="rId372" Type="http://schemas.openxmlformats.org/officeDocument/2006/relationships/customXml" Target="../ink/ink525.xml"/><Relationship Id="rId428" Type="http://schemas.openxmlformats.org/officeDocument/2006/relationships/customXml" Target="../ink/ink553.xml"/><Relationship Id="rId232" Type="http://schemas.openxmlformats.org/officeDocument/2006/relationships/customXml" Target="../ink/ink455.xml"/><Relationship Id="rId274" Type="http://schemas.openxmlformats.org/officeDocument/2006/relationships/customXml" Target="../ink/ink476.xml"/><Relationship Id="rId481" Type="http://schemas.openxmlformats.org/officeDocument/2006/relationships/customXml" Target="../ink/ink580.xml"/><Relationship Id="rId27" Type="http://schemas.openxmlformats.org/officeDocument/2006/relationships/image" Target="../media/image213.png"/><Relationship Id="rId69" Type="http://schemas.openxmlformats.org/officeDocument/2006/relationships/image" Target="../media/image234.png"/><Relationship Id="rId134" Type="http://schemas.openxmlformats.org/officeDocument/2006/relationships/customXml" Target="../ink/ink406.xml"/><Relationship Id="rId537" Type="http://schemas.openxmlformats.org/officeDocument/2006/relationships/customXml" Target="../ink/ink608.xml"/><Relationship Id="rId80" Type="http://schemas.openxmlformats.org/officeDocument/2006/relationships/customXml" Target="../ink/ink379.xml"/><Relationship Id="rId176" Type="http://schemas.openxmlformats.org/officeDocument/2006/relationships/customXml" Target="../ink/ink427.xml"/><Relationship Id="rId341" Type="http://schemas.openxmlformats.org/officeDocument/2006/relationships/image" Target="../media/image370.png"/><Relationship Id="rId383" Type="http://schemas.openxmlformats.org/officeDocument/2006/relationships/image" Target="../media/image391.png"/><Relationship Id="rId439" Type="http://schemas.openxmlformats.org/officeDocument/2006/relationships/image" Target="../media/image419.png"/><Relationship Id="rId201" Type="http://schemas.openxmlformats.org/officeDocument/2006/relationships/image" Target="../media/image300.png"/><Relationship Id="rId243" Type="http://schemas.openxmlformats.org/officeDocument/2006/relationships/image" Target="../media/image321.png"/><Relationship Id="rId285" Type="http://schemas.openxmlformats.org/officeDocument/2006/relationships/image" Target="../media/image342.png"/><Relationship Id="rId450" Type="http://schemas.openxmlformats.org/officeDocument/2006/relationships/customXml" Target="../ink/ink564.xml"/><Relationship Id="rId506" Type="http://schemas.openxmlformats.org/officeDocument/2006/relationships/image" Target="../media/image452.png"/><Relationship Id="rId38" Type="http://schemas.openxmlformats.org/officeDocument/2006/relationships/customXml" Target="../ink/ink358.xml"/><Relationship Id="rId103" Type="http://schemas.openxmlformats.org/officeDocument/2006/relationships/image" Target="../media/image251.png"/><Relationship Id="rId310" Type="http://schemas.openxmlformats.org/officeDocument/2006/relationships/customXml" Target="../ink/ink494.xml"/><Relationship Id="rId492" Type="http://schemas.openxmlformats.org/officeDocument/2006/relationships/image" Target="../media/image445.png"/><Relationship Id="rId548" Type="http://schemas.openxmlformats.org/officeDocument/2006/relationships/image" Target="../media/image473.png"/><Relationship Id="rId91" Type="http://schemas.openxmlformats.org/officeDocument/2006/relationships/image" Target="../media/image245.png"/><Relationship Id="rId145" Type="http://schemas.openxmlformats.org/officeDocument/2006/relationships/image" Target="../media/image272.png"/><Relationship Id="rId187" Type="http://schemas.openxmlformats.org/officeDocument/2006/relationships/image" Target="../media/image293.png"/><Relationship Id="rId352" Type="http://schemas.openxmlformats.org/officeDocument/2006/relationships/customXml" Target="../ink/ink515.xml"/><Relationship Id="rId394" Type="http://schemas.openxmlformats.org/officeDocument/2006/relationships/customXml" Target="../ink/ink536.xml"/><Relationship Id="rId408" Type="http://schemas.openxmlformats.org/officeDocument/2006/relationships/customXml" Target="../ink/ink543.xml"/><Relationship Id="rId212" Type="http://schemas.openxmlformats.org/officeDocument/2006/relationships/customXml" Target="../ink/ink445.xml"/><Relationship Id="rId254" Type="http://schemas.openxmlformats.org/officeDocument/2006/relationships/customXml" Target="../ink/ink466.xml"/><Relationship Id="rId49" Type="http://schemas.openxmlformats.org/officeDocument/2006/relationships/image" Target="../media/image224.png"/><Relationship Id="rId114" Type="http://schemas.openxmlformats.org/officeDocument/2006/relationships/customXml" Target="../ink/ink396.xml"/><Relationship Id="rId296" Type="http://schemas.openxmlformats.org/officeDocument/2006/relationships/customXml" Target="../ink/ink487.xml"/><Relationship Id="rId461" Type="http://schemas.openxmlformats.org/officeDocument/2006/relationships/image" Target="../media/image430.png"/><Relationship Id="rId517" Type="http://schemas.openxmlformats.org/officeDocument/2006/relationships/customXml" Target="../ink/ink598.xml"/><Relationship Id="rId559" Type="http://schemas.openxmlformats.org/officeDocument/2006/relationships/customXml" Target="../ink/ink619.xml"/><Relationship Id="rId60" Type="http://schemas.openxmlformats.org/officeDocument/2006/relationships/customXml" Target="../ink/ink369.xml"/><Relationship Id="rId156" Type="http://schemas.openxmlformats.org/officeDocument/2006/relationships/customXml" Target="../ink/ink417.xml"/><Relationship Id="rId198" Type="http://schemas.openxmlformats.org/officeDocument/2006/relationships/customXml" Target="../ink/ink438.xml"/><Relationship Id="rId321" Type="http://schemas.openxmlformats.org/officeDocument/2006/relationships/image" Target="../media/image360.png"/><Relationship Id="rId363" Type="http://schemas.openxmlformats.org/officeDocument/2006/relationships/image" Target="../media/image381.png"/><Relationship Id="rId419" Type="http://schemas.openxmlformats.org/officeDocument/2006/relationships/image" Target="../media/image409.png"/><Relationship Id="rId223" Type="http://schemas.openxmlformats.org/officeDocument/2006/relationships/image" Target="../media/image311.png"/><Relationship Id="rId430" Type="http://schemas.openxmlformats.org/officeDocument/2006/relationships/customXml" Target="../ink/ink554.xml"/><Relationship Id="rId18" Type="http://schemas.openxmlformats.org/officeDocument/2006/relationships/customXml" Target="../ink/ink348.xml"/><Relationship Id="rId265" Type="http://schemas.openxmlformats.org/officeDocument/2006/relationships/image" Target="../media/image332.png"/><Relationship Id="rId472" Type="http://schemas.openxmlformats.org/officeDocument/2006/relationships/customXml" Target="../ink/ink575.xml"/><Relationship Id="rId528" Type="http://schemas.openxmlformats.org/officeDocument/2006/relationships/image" Target="../media/image463.png"/><Relationship Id="rId125" Type="http://schemas.openxmlformats.org/officeDocument/2006/relationships/image" Target="../media/image262.png"/><Relationship Id="rId167" Type="http://schemas.openxmlformats.org/officeDocument/2006/relationships/image" Target="../media/image283.png"/><Relationship Id="rId332" Type="http://schemas.openxmlformats.org/officeDocument/2006/relationships/customXml" Target="../ink/ink505.xml"/><Relationship Id="rId374" Type="http://schemas.openxmlformats.org/officeDocument/2006/relationships/customXml" Target="../ink/ink526.xml"/><Relationship Id="rId71" Type="http://schemas.openxmlformats.org/officeDocument/2006/relationships/image" Target="../media/image235.png"/><Relationship Id="rId234" Type="http://schemas.openxmlformats.org/officeDocument/2006/relationships/customXml" Target="../ink/ink456.xml"/><Relationship Id="rId2" Type="http://schemas.openxmlformats.org/officeDocument/2006/relationships/customXml" Target="../ink/ink341.xml"/><Relationship Id="rId29" Type="http://schemas.openxmlformats.org/officeDocument/2006/relationships/image" Target="../media/image214.png"/><Relationship Id="rId276" Type="http://schemas.openxmlformats.org/officeDocument/2006/relationships/customXml" Target="../ink/ink477.xml"/><Relationship Id="rId441" Type="http://schemas.openxmlformats.org/officeDocument/2006/relationships/image" Target="../media/image420.png"/><Relationship Id="rId483" Type="http://schemas.openxmlformats.org/officeDocument/2006/relationships/customXml" Target="../ink/ink581.xml"/><Relationship Id="rId539" Type="http://schemas.openxmlformats.org/officeDocument/2006/relationships/customXml" Target="../ink/ink609.xml"/><Relationship Id="rId40" Type="http://schemas.openxmlformats.org/officeDocument/2006/relationships/customXml" Target="../ink/ink359.xml"/><Relationship Id="rId136" Type="http://schemas.openxmlformats.org/officeDocument/2006/relationships/customXml" Target="../ink/ink407.xml"/><Relationship Id="rId178" Type="http://schemas.openxmlformats.org/officeDocument/2006/relationships/customXml" Target="../ink/ink428.xml"/><Relationship Id="rId301" Type="http://schemas.openxmlformats.org/officeDocument/2006/relationships/image" Target="../media/image350.png"/><Relationship Id="rId343" Type="http://schemas.openxmlformats.org/officeDocument/2006/relationships/image" Target="../media/image371.png"/><Relationship Id="rId550" Type="http://schemas.openxmlformats.org/officeDocument/2006/relationships/image" Target="../media/image474.png"/><Relationship Id="rId82" Type="http://schemas.openxmlformats.org/officeDocument/2006/relationships/customXml" Target="../ink/ink380.xml"/><Relationship Id="rId203" Type="http://schemas.openxmlformats.org/officeDocument/2006/relationships/image" Target="../media/image301.png"/><Relationship Id="rId385" Type="http://schemas.openxmlformats.org/officeDocument/2006/relationships/image" Target="../media/image392.png"/><Relationship Id="rId245" Type="http://schemas.openxmlformats.org/officeDocument/2006/relationships/image" Target="../media/image322.png"/><Relationship Id="rId287" Type="http://schemas.openxmlformats.org/officeDocument/2006/relationships/image" Target="../media/image343.png"/><Relationship Id="rId410" Type="http://schemas.openxmlformats.org/officeDocument/2006/relationships/customXml" Target="../ink/ink544.xml"/><Relationship Id="rId452" Type="http://schemas.openxmlformats.org/officeDocument/2006/relationships/customXml" Target="../ink/ink565.xml"/><Relationship Id="rId494" Type="http://schemas.openxmlformats.org/officeDocument/2006/relationships/image" Target="../media/image446.png"/><Relationship Id="rId508" Type="http://schemas.openxmlformats.org/officeDocument/2006/relationships/image" Target="../media/image453.png"/><Relationship Id="rId105" Type="http://schemas.openxmlformats.org/officeDocument/2006/relationships/image" Target="../media/image252.png"/><Relationship Id="rId147" Type="http://schemas.openxmlformats.org/officeDocument/2006/relationships/image" Target="../media/image273.png"/><Relationship Id="rId312" Type="http://schemas.openxmlformats.org/officeDocument/2006/relationships/customXml" Target="../ink/ink495.xml"/><Relationship Id="rId354" Type="http://schemas.openxmlformats.org/officeDocument/2006/relationships/customXml" Target="../ink/ink516.xml"/><Relationship Id="rId51" Type="http://schemas.openxmlformats.org/officeDocument/2006/relationships/image" Target="../media/image225.png"/><Relationship Id="rId93" Type="http://schemas.openxmlformats.org/officeDocument/2006/relationships/image" Target="../media/image246.png"/><Relationship Id="rId189" Type="http://schemas.openxmlformats.org/officeDocument/2006/relationships/image" Target="../media/image294.png"/><Relationship Id="rId396" Type="http://schemas.openxmlformats.org/officeDocument/2006/relationships/customXml" Target="../ink/ink537.xml"/><Relationship Id="rId214" Type="http://schemas.openxmlformats.org/officeDocument/2006/relationships/customXml" Target="../ink/ink446.xml"/><Relationship Id="rId256" Type="http://schemas.openxmlformats.org/officeDocument/2006/relationships/customXml" Target="../ink/ink467.xml"/><Relationship Id="rId298" Type="http://schemas.openxmlformats.org/officeDocument/2006/relationships/customXml" Target="../ink/ink488.xml"/><Relationship Id="rId421" Type="http://schemas.openxmlformats.org/officeDocument/2006/relationships/image" Target="../media/image410.png"/><Relationship Id="rId463" Type="http://schemas.openxmlformats.org/officeDocument/2006/relationships/image" Target="../media/image431.png"/><Relationship Id="rId519" Type="http://schemas.openxmlformats.org/officeDocument/2006/relationships/customXml" Target="../ink/ink599.xml"/><Relationship Id="rId116" Type="http://schemas.openxmlformats.org/officeDocument/2006/relationships/customXml" Target="../ink/ink397.xml"/><Relationship Id="rId158" Type="http://schemas.openxmlformats.org/officeDocument/2006/relationships/customXml" Target="../ink/ink418.xml"/><Relationship Id="rId323" Type="http://schemas.openxmlformats.org/officeDocument/2006/relationships/image" Target="../media/image361.png"/><Relationship Id="rId530" Type="http://schemas.openxmlformats.org/officeDocument/2006/relationships/image" Target="../media/image464.png"/><Relationship Id="rId20" Type="http://schemas.openxmlformats.org/officeDocument/2006/relationships/customXml" Target="../ink/ink349.xml"/><Relationship Id="rId62" Type="http://schemas.openxmlformats.org/officeDocument/2006/relationships/customXml" Target="../ink/ink370.xml"/><Relationship Id="rId365" Type="http://schemas.openxmlformats.org/officeDocument/2006/relationships/image" Target="../media/image382.png"/><Relationship Id="rId225" Type="http://schemas.openxmlformats.org/officeDocument/2006/relationships/image" Target="../media/image312.png"/><Relationship Id="rId267" Type="http://schemas.openxmlformats.org/officeDocument/2006/relationships/image" Target="../media/image333.png"/><Relationship Id="rId432" Type="http://schemas.openxmlformats.org/officeDocument/2006/relationships/customXml" Target="../ink/ink555.xml"/><Relationship Id="rId474" Type="http://schemas.openxmlformats.org/officeDocument/2006/relationships/customXml" Target="../ink/ink576.xml"/><Relationship Id="rId127" Type="http://schemas.openxmlformats.org/officeDocument/2006/relationships/image" Target="../media/image263.png"/><Relationship Id="rId31" Type="http://schemas.openxmlformats.org/officeDocument/2006/relationships/image" Target="../media/image215.png"/><Relationship Id="rId73" Type="http://schemas.openxmlformats.org/officeDocument/2006/relationships/image" Target="../media/image236.png"/><Relationship Id="rId169" Type="http://schemas.openxmlformats.org/officeDocument/2006/relationships/image" Target="../media/image284.png"/><Relationship Id="rId334" Type="http://schemas.openxmlformats.org/officeDocument/2006/relationships/customXml" Target="../ink/ink506.xml"/><Relationship Id="rId376" Type="http://schemas.openxmlformats.org/officeDocument/2006/relationships/customXml" Target="../ink/ink527.xml"/><Relationship Id="rId541" Type="http://schemas.openxmlformats.org/officeDocument/2006/relationships/customXml" Target="../ink/ink610.xml"/><Relationship Id="rId180" Type="http://schemas.openxmlformats.org/officeDocument/2006/relationships/customXml" Target="../ink/ink429.xml"/><Relationship Id="rId236" Type="http://schemas.openxmlformats.org/officeDocument/2006/relationships/customXml" Target="../ink/ink457.xml"/><Relationship Id="rId278" Type="http://schemas.openxmlformats.org/officeDocument/2006/relationships/customXml" Target="../ink/ink478.xml"/><Relationship Id="rId401" Type="http://schemas.openxmlformats.org/officeDocument/2006/relationships/image" Target="../media/image400.png"/><Relationship Id="rId443" Type="http://schemas.openxmlformats.org/officeDocument/2006/relationships/image" Target="../media/image421.png"/><Relationship Id="rId303" Type="http://schemas.openxmlformats.org/officeDocument/2006/relationships/image" Target="../media/image351.png"/><Relationship Id="rId485" Type="http://schemas.openxmlformats.org/officeDocument/2006/relationships/customXml" Target="../ink/ink582.xml"/><Relationship Id="rId42" Type="http://schemas.openxmlformats.org/officeDocument/2006/relationships/customXml" Target="../ink/ink360.xml"/><Relationship Id="rId84" Type="http://schemas.openxmlformats.org/officeDocument/2006/relationships/customXml" Target="../ink/ink381.xml"/><Relationship Id="rId138" Type="http://schemas.openxmlformats.org/officeDocument/2006/relationships/customXml" Target="../ink/ink408.xml"/><Relationship Id="rId345" Type="http://schemas.openxmlformats.org/officeDocument/2006/relationships/image" Target="../media/image372.png"/><Relationship Id="rId387" Type="http://schemas.openxmlformats.org/officeDocument/2006/relationships/image" Target="../media/image393.png"/><Relationship Id="rId510" Type="http://schemas.openxmlformats.org/officeDocument/2006/relationships/image" Target="../media/image454.png"/><Relationship Id="rId552" Type="http://schemas.openxmlformats.org/officeDocument/2006/relationships/image" Target="../media/image475.png"/><Relationship Id="rId191" Type="http://schemas.openxmlformats.org/officeDocument/2006/relationships/image" Target="../media/image295.png"/><Relationship Id="rId205" Type="http://schemas.openxmlformats.org/officeDocument/2006/relationships/image" Target="../media/image302.png"/><Relationship Id="rId247" Type="http://schemas.openxmlformats.org/officeDocument/2006/relationships/image" Target="../media/image323.png"/><Relationship Id="rId412" Type="http://schemas.openxmlformats.org/officeDocument/2006/relationships/customXml" Target="../ink/ink545.xml"/><Relationship Id="rId107" Type="http://schemas.openxmlformats.org/officeDocument/2006/relationships/image" Target="../media/image253.png"/><Relationship Id="rId289" Type="http://schemas.openxmlformats.org/officeDocument/2006/relationships/image" Target="../media/image344.png"/><Relationship Id="rId454" Type="http://schemas.openxmlformats.org/officeDocument/2006/relationships/customXml" Target="../ink/ink566.xml"/><Relationship Id="rId496" Type="http://schemas.openxmlformats.org/officeDocument/2006/relationships/image" Target="../media/image447.png"/><Relationship Id="rId11" Type="http://schemas.openxmlformats.org/officeDocument/2006/relationships/image" Target="../media/image205.png"/><Relationship Id="rId53" Type="http://schemas.openxmlformats.org/officeDocument/2006/relationships/image" Target="../media/image226.png"/><Relationship Id="rId149" Type="http://schemas.openxmlformats.org/officeDocument/2006/relationships/image" Target="../media/image274.png"/><Relationship Id="rId314" Type="http://schemas.openxmlformats.org/officeDocument/2006/relationships/customXml" Target="../ink/ink496.xml"/><Relationship Id="rId356" Type="http://schemas.openxmlformats.org/officeDocument/2006/relationships/customXml" Target="../ink/ink517.xml"/><Relationship Id="rId398" Type="http://schemas.openxmlformats.org/officeDocument/2006/relationships/customXml" Target="../ink/ink538.xml"/><Relationship Id="rId521" Type="http://schemas.openxmlformats.org/officeDocument/2006/relationships/customXml" Target="../ink/ink600.xml"/><Relationship Id="rId95" Type="http://schemas.openxmlformats.org/officeDocument/2006/relationships/image" Target="../media/image247.png"/><Relationship Id="rId160" Type="http://schemas.openxmlformats.org/officeDocument/2006/relationships/customXml" Target="../ink/ink419.xml"/><Relationship Id="rId216" Type="http://schemas.openxmlformats.org/officeDocument/2006/relationships/customXml" Target="../ink/ink447.xml"/><Relationship Id="rId423" Type="http://schemas.openxmlformats.org/officeDocument/2006/relationships/image" Target="../media/image411.png"/><Relationship Id="rId258" Type="http://schemas.openxmlformats.org/officeDocument/2006/relationships/customXml" Target="../ink/ink468.xml"/><Relationship Id="rId465" Type="http://schemas.openxmlformats.org/officeDocument/2006/relationships/image" Target="../media/image432.png"/><Relationship Id="rId22" Type="http://schemas.openxmlformats.org/officeDocument/2006/relationships/customXml" Target="../ink/ink350.xml"/><Relationship Id="rId64" Type="http://schemas.openxmlformats.org/officeDocument/2006/relationships/customXml" Target="../ink/ink371.xml"/><Relationship Id="rId118" Type="http://schemas.openxmlformats.org/officeDocument/2006/relationships/customXml" Target="../ink/ink398.xml"/><Relationship Id="rId325" Type="http://schemas.openxmlformats.org/officeDocument/2006/relationships/image" Target="../media/image362.png"/><Relationship Id="rId367" Type="http://schemas.openxmlformats.org/officeDocument/2006/relationships/image" Target="../media/image383.png"/><Relationship Id="rId532" Type="http://schemas.openxmlformats.org/officeDocument/2006/relationships/image" Target="../media/image465.png"/><Relationship Id="rId171" Type="http://schemas.openxmlformats.org/officeDocument/2006/relationships/image" Target="../media/image285.png"/><Relationship Id="rId227" Type="http://schemas.openxmlformats.org/officeDocument/2006/relationships/image" Target="../media/image313.png"/><Relationship Id="rId269" Type="http://schemas.openxmlformats.org/officeDocument/2006/relationships/image" Target="../media/image334.png"/><Relationship Id="rId434" Type="http://schemas.openxmlformats.org/officeDocument/2006/relationships/customXml" Target="../ink/ink556.xml"/><Relationship Id="rId476" Type="http://schemas.openxmlformats.org/officeDocument/2006/relationships/customXml" Target="../ink/ink577.xml"/><Relationship Id="rId33" Type="http://schemas.openxmlformats.org/officeDocument/2006/relationships/image" Target="../media/image216.png"/><Relationship Id="rId129" Type="http://schemas.openxmlformats.org/officeDocument/2006/relationships/image" Target="../media/image264.png"/><Relationship Id="rId280" Type="http://schemas.openxmlformats.org/officeDocument/2006/relationships/customXml" Target="../ink/ink479.xml"/><Relationship Id="rId336" Type="http://schemas.openxmlformats.org/officeDocument/2006/relationships/customXml" Target="../ink/ink507.xml"/><Relationship Id="rId501" Type="http://schemas.openxmlformats.org/officeDocument/2006/relationships/customXml" Target="../ink/ink590.xml"/><Relationship Id="rId543" Type="http://schemas.openxmlformats.org/officeDocument/2006/relationships/customXml" Target="../ink/ink611.xml"/><Relationship Id="rId75" Type="http://schemas.openxmlformats.org/officeDocument/2006/relationships/image" Target="../media/image237.png"/><Relationship Id="rId140" Type="http://schemas.openxmlformats.org/officeDocument/2006/relationships/customXml" Target="../ink/ink409.xml"/><Relationship Id="rId182" Type="http://schemas.openxmlformats.org/officeDocument/2006/relationships/customXml" Target="../ink/ink430.xml"/><Relationship Id="rId378" Type="http://schemas.openxmlformats.org/officeDocument/2006/relationships/customXml" Target="../ink/ink528.xml"/><Relationship Id="rId403" Type="http://schemas.openxmlformats.org/officeDocument/2006/relationships/image" Target="../media/image401.png"/><Relationship Id="rId6" Type="http://schemas.openxmlformats.org/officeDocument/2006/relationships/customXml" Target="../ink/ink342.xml"/><Relationship Id="rId238" Type="http://schemas.openxmlformats.org/officeDocument/2006/relationships/customXml" Target="../ink/ink458.xml"/><Relationship Id="rId445" Type="http://schemas.openxmlformats.org/officeDocument/2006/relationships/image" Target="../media/image422.png"/><Relationship Id="rId487" Type="http://schemas.openxmlformats.org/officeDocument/2006/relationships/customXml" Target="../ink/ink583.xml"/><Relationship Id="rId291" Type="http://schemas.openxmlformats.org/officeDocument/2006/relationships/image" Target="../media/image345.png"/><Relationship Id="rId305" Type="http://schemas.openxmlformats.org/officeDocument/2006/relationships/image" Target="../media/image352.png"/><Relationship Id="rId347" Type="http://schemas.openxmlformats.org/officeDocument/2006/relationships/image" Target="../media/image373.png"/><Relationship Id="rId512" Type="http://schemas.openxmlformats.org/officeDocument/2006/relationships/image" Target="../media/image455.png"/><Relationship Id="rId44" Type="http://schemas.openxmlformats.org/officeDocument/2006/relationships/customXml" Target="../ink/ink361.xml"/><Relationship Id="rId86" Type="http://schemas.openxmlformats.org/officeDocument/2006/relationships/customXml" Target="../ink/ink382.xml"/><Relationship Id="rId151" Type="http://schemas.openxmlformats.org/officeDocument/2006/relationships/image" Target="../media/image275.png"/><Relationship Id="rId389" Type="http://schemas.openxmlformats.org/officeDocument/2006/relationships/image" Target="../media/image394.png"/><Relationship Id="rId554" Type="http://schemas.openxmlformats.org/officeDocument/2006/relationships/image" Target="../media/image476.png"/><Relationship Id="rId193" Type="http://schemas.openxmlformats.org/officeDocument/2006/relationships/image" Target="../media/image296.png"/><Relationship Id="rId207" Type="http://schemas.openxmlformats.org/officeDocument/2006/relationships/image" Target="../media/image303.png"/><Relationship Id="rId249" Type="http://schemas.openxmlformats.org/officeDocument/2006/relationships/image" Target="../media/image324.png"/><Relationship Id="rId414" Type="http://schemas.openxmlformats.org/officeDocument/2006/relationships/customXml" Target="../ink/ink546.xml"/><Relationship Id="rId456" Type="http://schemas.openxmlformats.org/officeDocument/2006/relationships/customXml" Target="../ink/ink567.xml"/><Relationship Id="rId498" Type="http://schemas.openxmlformats.org/officeDocument/2006/relationships/image" Target="../media/image448.png"/><Relationship Id="rId13" Type="http://schemas.openxmlformats.org/officeDocument/2006/relationships/image" Target="../media/image206.png"/><Relationship Id="rId109" Type="http://schemas.openxmlformats.org/officeDocument/2006/relationships/image" Target="../media/image254.png"/><Relationship Id="rId260" Type="http://schemas.openxmlformats.org/officeDocument/2006/relationships/customXml" Target="../ink/ink469.xml"/><Relationship Id="rId316" Type="http://schemas.openxmlformats.org/officeDocument/2006/relationships/customXml" Target="../ink/ink497.xml"/><Relationship Id="rId523" Type="http://schemas.openxmlformats.org/officeDocument/2006/relationships/customXml" Target="../ink/ink601.xml"/><Relationship Id="rId55" Type="http://schemas.openxmlformats.org/officeDocument/2006/relationships/image" Target="../media/image227.png"/><Relationship Id="rId97" Type="http://schemas.openxmlformats.org/officeDocument/2006/relationships/image" Target="../media/image248.png"/><Relationship Id="rId120" Type="http://schemas.openxmlformats.org/officeDocument/2006/relationships/customXml" Target="../ink/ink399.xml"/><Relationship Id="rId358" Type="http://schemas.openxmlformats.org/officeDocument/2006/relationships/customXml" Target="../ink/ink518.xml"/><Relationship Id="rId162" Type="http://schemas.openxmlformats.org/officeDocument/2006/relationships/customXml" Target="../ink/ink420.xml"/><Relationship Id="rId218" Type="http://schemas.openxmlformats.org/officeDocument/2006/relationships/customXml" Target="../ink/ink448.xml"/><Relationship Id="rId425" Type="http://schemas.openxmlformats.org/officeDocument/2006/relationships/image" Target="../media/image412.png"/><Relationship Id="rId467" Type="http://schemas.openxmlformats.org/officeDocument/2006/relationships/image" Target="../media/image433.png"/><Relationship Id="rId271" Type="http://schemas.openxmlformats.org/officeDocument/2006/relationships/image" Target="../media/image335.png"/><Relationship Id="rId24" Type="http://schemas.openxmlformats.org/officeDocument/2006/relationships/customXml" Target="../ink/ink351.xml"/><Relationship Id="rId66" Type="http://schemas.openxmlformats.org/officeDocument/2006/relationships/customXml" Target="../ink/ink372.xml"/><Relationship Id="rId131" Type="http://schemas.openxmlformats.org/officeDocument/2006/relationships/image" Target="../media/image265.png"/><Relationship Id="rId327" Type="http://schemas.openxmlformats.org/officeDocument/2006/relationships/image" Target="../media/image363.png"/><Relationship Id="rId369" Type="http://schemas.openxmlformats.org/officeDocument/2006/relationships/image" Target="../media/image384.png"/><Relationship Id="rId534" Type="http://schemas.openxmlformats.org/officeDocument/2006/relationships/image" Target="../media/image466.png"/><Relationship Id="rId173" Type="http://schemas.openxmlformats.org/officeDocument/2006/relationships/image" Target="../media/image286.png"/><Relationship Id="rId229" Type="http://schemas.openxmlformats.org/officeDocument/2006/relationships/image" Target="../media/image314.png"/><Relationship Id="rId380" Type="http://schemas.openxmlformats.org/officeDocument/2006/relationships/customXml" Target="../ink/ink529.xml"/><Relationship Id="rId436" Type="http://schemas.openxmlformats.org/officeDocument/2006/relationships/customXml" Target="../ink/ink557.xml"/><Relationship Id="rId240" Type="http://schemas.openxmlformats.org/officeDocument/2006/relationships/customXml" Target="../ink/ink459.xml"/><Relationship Id="rId478" Type="http://schemas.openxmlformats.org/officeDocument/2006/relationships/customXml" Target="../ink/ink578.xml"/><Relationship Id="rId35" Type="http://schemas.openxmlformats.org/officeDocument/2006/relationships/image" Target="../media/image217.png"/><Relationship Id="rId77" Type="http://schemas.openxmlformats.org/officeDocument/2006/relationships/image" Target="../media/image238.png"/><Relationship Id="rId100" Type="http://schemas.openxmlformats.org/officeDocument/2006/relationships/customXml" Target="../ink/ink389.xml"/><Relationship Id="rId282" Type="http://schemas.openxmlformats.org/officeDocument/2006/relationships/customXml" Target="../ink/ink480.xml"/><Relationship Id="rId338" Type="http://schemas.openxmlformats.org/officeDocument/2006/relationships/customXml" Target="../ink/ink508.xml"/><Relationship Id="rId503" Type="http://schemas.openxmlformats.org/officeDocument/2006/relationships/customXml" Target="../ink/ink591.xml"/><Relationship Id="rId545" Type="http://schemas.openxmlformats.org/officeDocument/2006/relationships/customXml" Target="../ink/ink612.xml"/><Relationship Id="rId8" Type="http://schemas.openxmlformats.org/officeDocument/2006/relationships/customXml" Target="../ink/ink343.xml"/><Relationship Id="rId142" Type="http://schemas.openxmlformats.org/officeDocument/2006/relationships/customXml" Target="../ink/ink410.xml"/><Relationship Id="rId184" Type="http://schemas.openxmlformats.org/officeDocument/2006/relationships/customXml" Target="../ink/ink431.xml"/><Relationship Id="rId391" Type="http://schemas.openxmlformats.org/officeDocument/2006/relationships/image" Target="../media/image395.png"/><Relationship Id="rId405" Type="http://schemas.openxmlformats.org/officeDocument/2006/relationships/image" Target="../media/image402.png"/><Relationship Id="rId447" Type="http://schemas.openxmlformats.org/officeDocument/2006/relationships/image" Target="../media/image423.png"/><Relationship Id="rId251" Type="http://schemas.openxmlformats.org/officeDocument/2006/relationships/image" Target="../media/image325.png"/><Relationship Id="rId489" Type="http://schemas.openxmlformats.org/officeDocument/2006/relationships/customXml" Target="../ink/ink584.xml"/><Relationship Id="rId46" Type="http://schemas.openxmlformats.org/officeDocument/2006/relationships/customXml" Target="../ink/ink362.xml"/><Relationship Id="rId293" Type="http://schemas.openxmlformats.org/officeDocument/2006/relationships/image" Target="../media/image346.png"/><Relationship Id="rId307" Type="http://schemas.openxmlformats.org/officeDocument/2006/relationships/image" Target="../media/image353.png"/><Relationship Id="rId349" Type="http://schemas.openxmlformats.org/officeDocument/2006/relationships/image" Target="../media/image374.png"/><Relationship Id="rId514" Type="http://schemas.openxmlformats.org/officeDocument/2006/relationships/image" Target="../media/image456.png"/><Relationship Id="rId556" Type="http://schemas.openxmlformats.org/officeDocument/2006/relationships/image" Target="../media/image477.png"/><Relationship Id="rId88" Type="http://schemas.openxmlformats.org/officeDocument/2006/relationships/customXml" Target="../ink/ink383.xml"/><Relationship Id="rId111" Type="http://schemas.openxmlformats.org/officeDocument/2006/relationships/image" Target="../media/image255.png"/><Relationship Id="rId153" Type="http://schemas.openxmlformats.org/officeDocument/2006/relationships/image" Target="../media/image276.png"/><Relationship Id="rId195" Type="http://schemas.openxmlformats.org/officeDocument/2006/relationships/image" Target="../media/image297.png"/><Relationship Id="rId209" Type="http://schemas.openxmlformats.org/officeDocument/2006/relationships/image" Target="../media/image304.png"/><Relationship Id="rId360" Type="http://schemas.openxmlformats.org/officeDocument/2006/relationships/customXml" Target="../ink/ink519.xml"/><Relationship Id="rId416" Type="http://schemas.openxmlformats.org/officeDocument/2006/relationships/customXml" Target="../ink/ink547.xml"/><Relationship Id="rId220" Type="http://schemas.openxmlformats.org/officeDocument/2006/relationships/customXml" Target="../ink/ink449.xml"/><Relationship Id="rId458" Type="http://schemas.openxmlformats.org/officeDocument/2006/relationships/customXml" Target="../ink/ink568.xml"/><Relationship Id="rId15" Type="http://schemas.openxmlformats.org/officeDocument/2006/relationships/image" Target="../media/image207.png"/><Relationship Id="rId57" Type="http://schemas.openxmlformats.org/officeDocument/2006/relationships/image" Target="../media/image228.png"/><Relationship Id="rId262" Type="http://schemas.openxmlformats.org/officeDocument/2006/relationships/customXml" Target="../ink/ink470.xml"/><Relationship Id="rId318" Type="http://schemas.openxmlformats.org/officeDocument/2006/relationships/customXml" Target="../ink/ink498.xml"/><Relationship Id="rId525" Type="http://schemas.openxmlformats.org/officeDocument/2006/relationships/customXml" Target="../ink/ink602.xml"/><Relationship Id="rId99" Type="http://schemas.openxmlformats.org/officeDocument/2006/relationships/image" Target="../media/image249.png"/><Relationship Id="rId122" Type="http://schemas.openxmlformats.org/officeDocument/2006/relationships/customXml" Target="../ink/ink400.xml"/><Relationship Id="rId164" Type="http://schemas.openxmlformats.org/officeDocument/2006/relationships/customXml" Target="../ink/ink421.xml"/><Relationship Id="rId371" Type="http://schemas.openxmlformats.org/officeDocument/2006/relationships/image" Target="../media/image385.png"/><Relationship Id="rId427" Type="http://schemas.openxmlformats.org/officeDocument/2006/relationships/image" Target="../media/image413.png"/><Relationship Id="rId469" Type="http://schemas.openxmlformats.org/officeDocument/2006/relationships/image" Target="../media/image434.png"/><Relationship Id="rId26" Type="http://schemas.openxmlformats.org/officeDocument/2006/relationships/customXml" Target="../ink/ink352.xml"/><Relationship Id="rId231" Type="http://schemas.openxmlformats.org/officeDocument/2006/relationships/image" Target="../media/image315.png"/><Relationship Id="rId273" Type="http://schemas.openxmlformats.org/officeDocument/2006/relationships/image" Target="../media/image336.png"/><Relationship Id="rId329" Type="http://schemas.openxmlformats.org/officeDocument/2006/relationships/image" Target="../media/image364.png"/><Relationship Id="rId480" Type="http://schemas.openxmlformats.org/officeDocument/2006/relationships/customXml" Target="../ink/ink579.xml"/><Relationship Id="rId536" Type="http://schemas.openxmlformats.org/officeDocument/2006/relationships/image" Target="../media/image467.png"/><Relationship Id="rId68" Type="http://schemas.openxmlformats.org/officeDocument/2006/relationships/customXml" Target="../ink/ink373.xml"/><Relationship Id="rId133" Type="http://schemas.openxmlformats.org/officeDocument/2006/relationships/image" Target="../media/image266.png"/><Relationship Id="rId175" Type="http://schemas.openxmlformats.org/officeDocument/2006/relationships/image" Target="../media/image287.png"/><Relationship Id="rId340" Type="http://schemas.openxmlformats.org/officeDocument/2006/relationships/customXml" Target="../ink/ink509.xml"/><Relationship Id="rId200" Type="http://schemas.openxmlformats.org/officeDocument/2006/relationships/customXml" Target="../ink/ink439.xml"/><Relationship Id="rId382" Type="http://schemas.openxmlformats.org/officeDocument/2006/relationships/customXml" Target="../ink/ink530.xml"/><Relationship Id="rId438" Type="http://schemas.openxmlformats.org/officeDocument/2006/relationships/customXml" Target="../ink/ink558.xml"/><Relationship Id="rId242" Type="http://schemas.openxmlformats.org/officeDocument/2006/relationships/customXml" Target="../ink/ink460.xml"/><Relationship Id="rId284" Type="http://schemas.openxmlformats.org/officeDocument/2006/relationships/customXml" Target="../ink/ink481.xml"/><Relationship Id="rId491" Type="http://schemas.openxmlformats.org/officeDocument/2006/relationships/customXml" Target="../ink/ink585.xml"/><Relationship Id="rId505" Type="http://schemas.openxmlformats.org/officeDocument/2006/relationships/customXml" Target="../ink/ink592.xml"/><Relationship Id="rId37" Type="http://schemas.openxmlformats.org/officeDocument/2006/relationships/image" Target="../media/image218.png"/><Relationship Id="rId79" Type="http://schemas.openxmlformats.org/officeDocument/2006/relationships/image" Target="../media/image239.png"/><Relationship Id="rId102" Type="http://schemas.openxmlformats.org/officeDocument/2006/relationships/customXml" Target="../ink/ink390.xml"/><Relationship Id="rId144" Type="http://schemas.openxmlformats.org/officeDocument/2006/relationships/customXml" Target="../ink/ink411.xml"/><Relationship Id="rId547" Type="http://schemas.openxmlformats.org/officeDocument/2006/relationships/customXml" Target="../ink/ink613.xml"/><Relationship Id="rId90" Type="http://schemas.openxmlformats.org/officeDocument/2006/relationships/customXml" Target="../ink/ink384.xml"/><Relationship Id="rId186" Type="http://schemas.openxmlformats.org/officeDocument/2006/relationships/customXml" Target="../ink/ink432.xml"/><Relationship Id="rId351" Type="http://schemas.openxmlformats.org/officeDocument/2006/relationships/image" Target="../media/image375.png"/><Relationship Id="rId393" Type="http://schemas.openxmlformats.org/officeDocument/2006/relationships/image" Target="../media/image396.png"/><Relationship Id="rId407" Type="http://schemas.openxmlformats.org/officeDocument/2006/relationships/image" Target="../media/image403.png"/><Relationship Id="rId449" Type="http://schemas.openxmlformats.org/officeDocument/2006/relationships/image" Target="../media/image424.png"/><Relationship Id="rId211" Type="http://schemas.openxmlformats.org/officeDocument/2006/relationships/image" Target="../media/image305.png"/><Relationship Id="rId253" Type="http://schemas.openxmlformats.org/officeDocument/2006/relationships/image" Target="../media/image326.png"/><Relationship Id="rId295" Type="http://schemas.openxmlformats.org/officeDocument/2006/relationships/image" Target="../media/image347.png"/><Relationship Id="rId309" Type="http://schemas.openxmlformats.org/officeDocument/2006/relationships/image" Target="../media/image354.png"/><Relationship Id="rId460" Type="http://schemas.openxmlformats.org/officeDocument/2006/relationships/customXml" Target="../ink/ink569.xml"/><Relationship Id="rId516" Type="http://schemas.openxmlformats.org/officeDocument/2006/relationships/image" Target="../media/image457.png"/><Relationship Id="rId48" Type="http://schemas.openxmlformats.org/officeDocument/2006/relationships/customXml" Target="../ink/ink363.xml"/><Relationship Id="rId113" Type="http://schemas.openxmlformats.org/officeDocument/2006/relationships/image" Target="../media/image256.png"/><Relationship Id="rId320" Type="http://schemas.openxmlformats.org/officeDocument/2006/relationships/customXml" Target="../ink/ink499.xml"/><Relationship Id="rId558" Type="http://schemas.openxmlformats.org/officeDocument/2006/relationships/image" Target="../media/image478.png"/><Relationship Id="rId155" Type="http://schemas.openxmlformats.org/officeDocument/2006/relationships/image" Target="../media/image277.png"/><Relationship Id="rId197" Type="http://schemas.openxmlformats.org/officeDocument/2006/relationships/image" Target="../media/image298.png"/><Relationship Id="rId362" Type="http://schemas.openxmlformats.org/officeDocument/2006/relationships/customXml" Target="../ink/ink520.xml"/><Relationship Id="rId418" Type="http://schemas.openxmlformats.org/officeDocument/2006/relationships/customXml" Target="../ink/ink548.xml"/><Relationship Id="rId222" Type="http://schemas.openxmlformats.org/officeDocument/2006/relationships/customXml" Target="../ink/ink450.xml"/><Relationship Id="rId264" Type="http://schemas.openxmlformats.org/officeDocument/2006/relationships/customXml" Target="../ink/ink471.xml"/><Relationship Id="rId471" Type="http://schemas.openxmlformats.org/officeDocument/2006/relationships/image" Target="../media/image435.png"/><Relationship Id="rId17" Type="http://schemas.openxmlformats.org/officeDocument/2006/relationships/image" Target="../media/image208.png"/><Relationship Id="rId59" Type="http://schemas.openxmlformats.org/officeDocument/2006/relationships/image" Target="../media/image229.png"/><Relationship Id="rId124" Type="http://schemas.openxmlformats.org/officeDocument/2006/relationships/customXml" Target="../ink/ink401.xml"/><Relationship Id="rId527" Type="http://schemas.openxmlformats.org/officeDocument/2006/relationships/customXml" Target="../ink/ink603.xml"/><Relationship Id="rId70" Type="http://schemas.openxmlformats.org/officeDocument/2006/relationships/customXml" Target="../ink/ink374.xml"/><Relationship Id="rId166" Type="http://schemas.openxmlformats.org/officeDocument/2006/relationships/customXml" Target="../ink/ink422.xml"/><Relationship Id="rId331" Type="http://schemas.openxmlformats.org/officeDocument/2006/relationships/image" Target="../media/image365.png"/><Relationship Id="rId373" Type="http://schemas.openxmlformats.org/officeDocument/2006/relationships/image" Target="../media/image386.png"/><Relationship Id="rId429" Type="http://schemas.openxmlformats.org/officeDocument/2006/relationships/image" Target="../media/image4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16.png"/><Relationship Id="rId440" Type="http://schemas.openxmlformats.org/officeDocument/2006/relationships/customXml" Target="../ink/ink559.xml"/><Relationship Id="rId28" Type="http://schemas.openxmlformats.org/officeDocument/2006/relationships/customXml" Target="../ink/ink353.xml"/><Relationship Id="rId275" Type="http://schemas.openxmlformats.org/officeDocument/2006/relationships/image" Target="../media/image337.png"/><Relationship Id="rId300" Type="http://schemas.openxmlformats.org/officeDocument/2006/relationships/customXml" Target="../ink/ink489.xml"/><Relationship Id="rId482" Type="http://schemas.openxmlformats.org/officeDocument/2006/relationships/image" Target="../media/image440.png"/><Relationship Id="rId538" Type="http://schemas.openxmlformats.org/officeDocument/2006/relationships/image" Target="../media/image468.png"/><Relationship Id="rId81" Type="http://schemas.openxmlformats.org/officeDocument/2006/relationships/image" Target="../media/image240.png"/><Relationship Id="rId135" Type="http://schemas.openxmlformats.org/officeDocument/2006/relationships/image" Target="../media/image267.png"/><Relationship Id="rId177" Type="http://schemas.openxmlformats.org/officeDocument/2006/relationships/image" Target="../media/image288.png"/><Relationship Id="rId342" Type="http://schemas.openxmlformats.org/officeDocument/2006/relationships/customXml" Target="../ink/ink510.xml"/><Relationship Id="rId384" Type="http://schemas.openxmlformats.org/officeDocument/2006/relationships/customXml" Target="../ink/ink531.xml"/><Relationship Id="rId202" Type="http://schemas.openxmlformats.org/officeDocument/2006/relationships/customXml" Target="../ink/ink440.xml"/><Relationship Id="rId244" Type="http://schemas.openxmlformats.org/officeDocument/2006/relationships/customXml" Target="../ink/ink461.xml"/><Relationship Id="rId39" Type="http://schemas.openxmlformats.org/officeDocument/2006/relationships/image" Target="../media/image219.png"/><Relationship Id="rId286" Type="http://schemas.openxmlformats.org/officeDocument/2006/relationships/customXml" Target="../ink/ink482.xml"/><Relationship Id="rId451" Type="http://schemas.openxmlformats.org/officeDocument/2006/relationships/image" Target="../media/image425.png"/><Relationship Id="rId493" Type="http://schemas.openxmlformats.org/officeDocument/2006/relationships/customXml" Target="../ink/ink586.xml"/><Relationship Id="rId507" Type="http://schemas.openxmlformats.org/officeDocument/2006/relationships/customXml" Target="../ink/ink593.xml"/><Relationship Id="rId549" Type="http://schemas.openxmlformats.org/officeDocument/2006/relationships/customXml" Target="../ink/ink614.xml"/><Relationship Id="rId50" Type="http://schemas.openxmlformats.org/officeDocument/2006/relationships/customXml" Target="../ink/ink364.xml"/><Relationship Id="rId104" Type="http://schemas.openxmlformats.org/officeDocument/2006/relationships/customXml" Target="../ink/ink391.xml"/><Relationship Id="rId146" Type="http://schemas.openxmlformats.org/officeDocument/2006/relationships/customXml" Target="../ink/ink412.xml"/><Relationship Id="rId188" Type="http://schemas.openxmlformats.org/officeDocument/2006/relationships/customXml" Target="../ink/ink433.xml"/><Relationship Id="rId311" Type="http://schemas.openxmlformats.org/officeDocument/2006/relationships/image" Target="../media/image355.png"/><Relationship Id="rId353" Type="http://schemas.openxmlformats.org/officeDocument/2006/relationships/image" Target="../media/image376.png"/><Relationship Id="rId395" Type="http://schemas.openxmlformats.org/officeDocument/2006/relationships/image" Target="../media/image397.png"/><Relationship Id="rId409" Type="http://schemas.openxmlformats.org/officeDocument/2006/relationships/image" Target="../media/image404.png"/><Relationship Id="rId560" Type="http://schemas.openxmlformats.org/officeDocument/2006/relationships/image" Target="../media/image479.png"/><Relationship Id="rId92" Type="http://schemas.openxmlformats.org/officeDocument/2006/relationships/customXml" Target="../ink/ink385.xml"/><Relationship Id="rId213" Type="http://schemas.openxmlformats.org/officeDocument/2006/relationships/image" Target="../media/image306.png"/><Relationship Id="rId420" Type="http://schemas.openxmlformats.org/officeDocument/2006/relationships/customXml" Target="../ink/ink549.xml"/><Relationship Id="rId255" Type="http://schemas.openxmlformats.org/officeDocument/2006/relationships/image" Target="../media/image327.png"/><Relationship Id="rId297" Type="http://schemas.openxmlformats.org/officeDocument/2006/relationships/image" Target="../media/image348.png"/><Relationship Id="rId462" Type="http://schemas.openxmlformats.org/officeDocument/2006/relationships/customXml" Target="../ink/ink570.xml"/><Relationship Id="rId518" Type="http://schemas.openxmlformats.org/officeDocument/2006/relationships/image" Target="../media/image458.png"/><Relationship Id="rId115" Type="http://schemas.openxmlformats.org/officeDocument/2006/relationships/image" Target="../media/image257.png"/><Relationship Id="rId157" Type="http://schemas.openxmlformats.org/officeDocument/2006/relationships/image" Target="../media/image278.png"/><Relationship Id="rId322" Type="http://schemas.openxmlformats.org/officeDocument/2006/relationships/customXml" Target="../ink/ink500.xml"/><Relationship Id="rId364" Type="http://schemas.openxmlformats.org/officeDocument/2006/relationships/customXml" Target="../ink/ink521.xml"/><Relationship Id="rId61" Type="http://schemas.openxmlformats.org/officeDocument/2006/relationships/image" Target="../media/image230.png"/><Relationship Id="rId199" Type="http://schemas.openxmlformats.org/officeDocument/2006/relationships/image" Target="../media/image299.png"/><Relationship Id="rId19" Type="http://schemas.openxmlformats.org/officeDocument/2006/relationships/image" Target="../media/image209.png"/><Relationship Id="rId224" Type="http://schemas.openxmlformats.org/officeDocument/2006/relationships/customXml" Target="../ink/ink451.xml"/><Relationship Id="rId266" Type="http://schemas.openxmlformats.org/officeDocument/2006/relationships/customXml" Target="../ink/ink472.xml"/><Relationship Id="rId431" Type="http://schemas.openxmlformats.org/officeDocument/2006/relationships/image" Target="../media/image415.png"/><Relationship Id="rId473" Type="http://schemas.openxmlformats.org/officeDocument/2006/relationships/image" Target="../media/image436.png"/><Relationship Id="rId529" Type="http://schemas.openxmlformats.org/officeDocument/2006/relationships/customXml" Target="../ink/ink604.xml"/><Relationship Id="rId30" Type="http://schemas.openxmlformats.org/officeDocument/2006/relationships/customXml" Target="../ink/ink354.xml"/><Relationship Id="rId126" Type="http://schemas.openxmlformats.org/officeDocument/2006/relationships/customXml" Target="../ink/ink402.xml"/><Relationship Id="rId168" Type="http://schemas.openxmlformats.org/officeDocument/2006/relationships/customXml" Target="../ink/ink423.xml"/><Relationship Id="rId333" Type="http://schemas.openxmlformats.org/officeDocument/2006/relationships/image" Target="../media/image366.png"/><Relationship Id="rId540" Type="http://schemas.openxmlformats.org/officeDocument/2006/relationships/image" Target="../media/image469.png"/><Relationship Id="rId72" Type="http://schemas.openxmlformats.org/officeDocument/2006/relationships/customXml" Target="../ink/ink375.xml"/><Relationship Id="rId375" Type="http://schemas.openxmlformats.org/officeDocument/2006/relationships/image" Target="../media/image387.png"/><Relationship Id="rId235" Type="http://schemas.openxmlformats.org/officeDocument/2006/relationships/image" Target="../media/image317.png"/><Relationship Id="rId277" Type="http://schemas.openxmlformats.org/officeDocument/2006/relationships/image" Target="../media/image338.png"/><Relationship Id="rId400" Type="http://schemas.openxmlformats.org/officeDocument/2006/relationships/customXml" Target="../ink/ink539.xml"/><Relationship Id="rId442" Type="http://schemas.openxmlformats.org/officeDocument/2006/relationships/customXml" Target="../ink/ink560.xml"/><Relationship Id="rId484" Type="http://schemas.openxmlformats.org/officeDocument/2006/relationships/image" Target="../media/image441.png"/><Relationship Id="rId137" Type="http://schemas.openxmlformats.org/officeDocument/2006/relationships/image" Target="../media/image268.png"/><Relationship Id="rId302" Type="http://schemas.openxmlformats.org/officeDocument/2006/relationships/customXml" Target="../ink/ink490.xml"/><Relationship Id="rId344" Type="http://schemas.openxmlformats.org/officeDocument/2006/relationships/customXml" Target="../ink/ink511.xml"/><Relationship Id="rId41" Type="http://schemas.openxmlformats.org/officeDocument/2006/relationships/image" Target="../media/image220.png"/><Relationship Id="rId83" Type="http://schemas.openxmlformats.org/officeDocument/2006/relationships/image" Target="../media/image241.png"/><Relationship Id="rId179" Type="http://schemas.openxmlformats.org/officeDocument/2006/relationships/image" Target="../media/image289.png"/><Relationship Id="rId386" Type="http://schemas.openxmlformats.org/officeDocument/2006/relationships/customXml" Target="../ink/ink532.xml"/><Relationship Id="rId551" Type="http://schemas.openxmlformats.org/officeDocument/2006/relationships/customXml" Target="../ink/ink615.xml"/><Relationship Id="rId190" Type="http://schemas.openxmlformats.org/officeDocument/2006/relationships/customXml" Target="../ink/ink434.xml"/><Relationship Id="rId204" Type="http://schemas.openxmlformats.org/officeDocument/2006/relationships/customXml" Target="../ink/ink441.xml"/><Relationship Id="rId246" Type="http://schemas.openxmlformats.org/officeDocument/2006/relationships/customXml" Target="../ink/ink462.xml"/><Relationship Id="rId288" Type="http://schemas.openxmlformats.org/officeDocument/2006/relationships/customXml" Target="../ink/ink483.xml"/><Relationship Id="rId411" Type="http://schemas.openxmlformats.org/officeDocument/2006/relationships/image" Target="../media/image405.png"/><Relationship Id="rId453" Type="http://schemas.openxmlformats.org/officeDocument/2006/relationships/image" Target="../media/image426.png"/><Relationship Id="rId509" Type="http://schemas.openxmlformats.org/officeDocument/2006/relationships/customXml" Target="../ink/ink594.xml"/><Relationship Id="rId106" Type="http://schemas.openxmlformats.org/officeDocument/2006/relationships/customXml" Target="../ink/ink392.xml"/><Relationship Id="rId313" Type="http://schemas.openxmlformats.org/officeDocument/2006/relationships/image" Target="../media/image356.png"/><Relationship Id="rId495" Type="http://schemas.openxmlformats.org/officeDocument/2006/relationships/customXml" Target="../ink/ink587.xml"/><Relationship Id="rId10" Type="http://schemas.openxmlformats.org/officeDocument/2006/relationships/customXml" Target="../ink/ink344.xml"/><Relationship Id="rId52" Type="http://schemas.openxmlformats.org/officeDocument/2006/relationships/customXml" Target="../ink/ink365.xml"/><Relationship Id="rId94" Type="http://schemas.openxmlformats.org/officeDocument/2006/relationships/customXml" Target="../ink/ink386.xml"/><Relationship Id="rId148" Type="http://schemas.openxmlformats.org/officeDocument/2006/relationships/customXml" Target="../ink/ink413.xml"/><Relationship Id="rId355" Type="http://schemas.openxmlformats.org/officeDocument/2006/relationships/image" Target="../media/image377.png"/><Relationship Id="rId397" Type="http://schemas.openxmlformats.org/officeDocument/2006/relationships/image" Target="../media/image398.png"/><Relationship Id="rId520" Type="http://schemas.openxmlformats.org/officeDocument/2006/relationships/image" Target="../media/image459.png"/><Relationship Id="rId215" Type="http://schemas.openxmlformats.org/officeDocument/2006/relationships/image" Target="../media/image307.png"/><Relationship Id="rId257" Type="http://schemas.openxmlformats.org/officeDocument/2006/relationships/image" Target="../media/image328.png"/><Relationship Id="rId422" Type="http://schemas.openxmlformats.org/officeDocument/2006/relationships/customXml" Target="../ink/ink550.xml"/><Relationship Id="rId464" Type="http://schemas.openxmlformats.org/officeDocument/2006/relationships/customXml" Target="../ink/ink571.xml"/><Relationship Id="rId299" Type="http://schemas.openxmlformats.org/officeDocument/2006/relationships/image" Target="../media/image349.png"/><Relationship Id="rId63" Type="http://schemas.openxmlformats.org/officeDocument/2006/relationships/image" Target="../media/image231.png"/><Relationship Id="rId159" Type="http://schemas.openxmlformats.org/officeDocument/2006/relationships/image" Target="../media/image279.png"/><Relationship Id="rId366" Type="http://schemas.openxmlformats.org/officeDocument/2006/relationships/customXml" Target="../ink/ink522.xml"/><Relationship Id="rId226" Type="http://schemas.openxmlformats.org/officeDocument/2006/relationships/customXml" Target="../ink/ink452.xml"/><Relationship Id="rId433" Type="http://schemas.openxmlformats.org/officeDocument/2006/relationships/image" Target="../media/image416.png"/><Relationship Id="rId74" Type="http://schemas.openxmlformats.org/officeDocument/2006/relationships/customXml" Target="../ink/ink376.xml"/><Relationship Id="rId377" Type="http://schemas.openxmlformats.org/officeDocument/2006/relationships/image" Target="../media/image388.png"/><Relationship Id="rId500" Type="http://schemas.openxmlformats.org/officeDocument/2006/relationships/image" Target="../media/image449.png"/><Relationship Id="rId5" Type="http://schemas.openxmlformats.org/officeDocument/2006/relationships/image" Target="../media/image202.png"/><Relationship Id="rId237" Type="http://schemas.openxmlformats.org/officeDocument/2006/relationships/image" Target="../media/image318.png"/><Relationship Id="rId444" Type="http://schemas.openxmlformats.org/officeDocument/2006/relationships/customXml" Target="../ink/ink561.xml"/><Relationship Id="rId290" Type="http://schemas.openxmlformats.org/officeDocument/2006/relationships/customXml" Target="../ink/ink484.xml"/><Relationship Id="rId304" Type="http://schemas.openxmlformats.org/officeDocument/2006/relationships/customXml" Target="../ink/ink491.xml"/><Relationship Id="rId388" Type="http://schemas.openxmlformats.org/officeDocument/2006/relationships/customXml" Target="../ink/ink533.xml"/><Relationship Id="rId511" Type="http://schemas.openxmlformats.org/officeDocument/2006/relationships/customXml" Target="../ink/ink595.xml"/><Relationship Id="rId85" Type="http://schemas.openxmlformats.org/officeDocument/2006/relationships/image" Target="../media/image242.png"/><Relationship Id="rId150" Type="http://schemas.openxmlformats.org/officeDocument/2006/relationships/customXml" Target="../ink/ink414.xml"/><Relationship Id="rId248" Type="http://schemas.openxmlformats.org/officeDocument/2006/relationships/customXml" Target="../ink/ink463.xml"/><Relationship Id="rId455" Type="http://schemas.openxmlformats.org/officeDocument/2006/relationships/image" Target="../media/image427.png"/><Relationship Id="rId12" Type="http://schemas.openxmlformats.org/officeDocument/2006/relationships/customXml" Target="../ink/ink345.xml"/><Relationship Id="rId108" Type="http://schemas.openxmlformats.org/officeDocument/2006/relationships/customXml" Target="../ink/ink393.xml"/><Relationship Id="rId315" Type="http://schemas.openxmlformats.org/officeDocument/2006/relationships/image" Target="../media/image357.png"/><Relationship Id="rId522" Type="http://schemas.openxmlformats.org/officeDocument/2006/relationships/image" Target="../media/image460.png"/><Relationship Id="rId96" Type="http://schemas.openxmlformats.org/officeDocument/2006/relationships/customXml" Target="../ink/ink387.xml"/><Relationship Id="rId161" Type="http://schemas.openxmlformats.org/officeDocument/2006/relationships/image" Target="../media/image280.png"/><Relationship Id="rId399" Type="http://schemas.openxmlformats.org/officeDocument/2006/relationships/image" Target="../media/image399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7.png"/><Relationship Id="rId299" Type="http://schemas.openxmlformats.org/officeDocument/2006/relationships/image" Target="../media/image628.png"/><Relationship Id="rId21" Type="http://schemas.openxmlformats.org/officeDocument/2006/relationships/image" Target="../media/image489.png"/><Relationship Id="rId63" Type="http://schemas.openxmlformats.org/officeDocument/2006/relationships/image" Target="../media/image510.png"/><Relationship Id="rId159" Type="http://schemas.openxmlformats.org/officeDocument/2006/relationships/image" Target="../media/image558.png"/><Relationship Id="rId170" Type="http://schemas.openxmlformats.org/officeDocument/2006/relationships/customXml" Target="../ink/ink703.xml"/><Relationship Id="rId226" Type="http://schemas.openxmlformats.org/officeDocument/2006/relationships/customXml" Target="../ink/ink731.xml"/><Relationship Id="rId268" Type="http://schemas.openxmlformats.org/officeDocument/2006/relationships/customXml" Target="../ink/ink752.xml"/><Relationship Id="rId32" Type="http://schemas.openxmlformats.org/officeDocument/2006/relationships/customXml" Target="../ink/ink634.xml"/><Relationship Id="rId74" Type="http://schemas.openxmlformats.org/officeDocument/2006/relationships/customXml" Target="../ink/ink655.xml"/><Relationship Id="rId128" Type="http://schemas.openxmlformats.org/officeDocument/2006/relationships/customXml" Target="../ink/ink682.xml"/><Relationship Id="rId5" Type="http://schemas.openxmlformats.org/officeDocument/2006/relationships/image" Target="../media/image481.png"/><Relationship Id="rId181" Type="http://schemas.openxmlformats.org/officeDocument/2006/relationships/image" Target="../media/image569.png"/><Relationship Id="rId237" Type="http://schemas.openxmlformats.org/officeDocument/2006/relationships/image" Target="../media/image597.png"/><Relationship Id="rId279" Type="http://schemas.openxmlformats.org/officeDocument/2006/relationships/image" Target="../media/image618.png"/><Relationship Id="rId43" Type="http://schemas.openxmlformats.org/officeDocument/2006/relationships/image" Target="../media/image500.png"/><Relationship Id="rId139" Type="http://schemas.openxmlformats.org/officeDocument/2006/relationships/image" Target="../media/image548.png"/><Relationship Id="rId290" Type="http://schemas.openxmlformats.org/officeDocument/2006/relationships/customXml" Target="../ink/ink763.xml"/><Relationship Id="rId85" Type="http://schemas.openxmlformats.org/officeDocument/2006/relationships/image" Target="../media/image521.png"/><Relationship Id="rId150" Type="http://schemas.openxmlformats.org/officeDocument/2006/relationships/customXml" Target="../ink/ink693.xml"/><Relationship Id="rId192" Type="http://schemas.openxmlformats.org/officeDocument/2006/relationships/customXml" Target="../ink/ink714.xml"/><Relationship Id="rId206" Type="http://schemas.openxmlformats.org/officeDocument/2006/relationships/customXml" Target="../ink/ink721.xml"/><Relationship Id="rId248" Type="http://schemas.openxmlformats.org/officeDocument/2006/relationships/customXml" Target="../ink/ink742.xml"/><Relationship Id="rId12" Type="http://schemas.openxmlformats.org/officeDocument/2006/relationships/customXml" Target="../ink/ink624.xml"/><Relationship Id="rId108" Type="http://schemas.openxmlformats.org/officeDocument/2006/relationships/customXml" Target="../ink/ink672.xml"/><Relationship Id="rId54" Type="http://schemas.openxmlformats.org/officeDocument/2006/relationships/customXml" Target="../ink/ink645.xml"/><Relationship Id="rId96" Type="http://schemas.openxmlformats.org/officeDocument/2006/relationships/customXml" Target="../ink/ink666.xml"/><Relationship Id="rId161" Type="http://schemas.openxmlformats.org/officeDocument/2006/relationships/image" Target="../media/image559.png"/><Relationship Id="rId217" Type="http://schemas.openxmlformats.org/officeDocument/2006/relationships/image" Target="../media/image587.png"/><Relationship Id="rId6" Type="http://schemas.openxmlformats.org/officeDocument/2006/relationships/customXml" Target="../ink/ink621.xml"/><Relationship Id="rId238" Type="http://schemas.openxmlformats.org/officeDocument/2006/relationships/customXml" Target="../ink/ink737.xml"/><Relationship Id="rId259" Type="http://schemas.openxmlformats.org/officeDocument/2006/relationships/image" Target="../media/image608.png"/><Relationship Id="rId23" Type="http://schemas.openxmlformats.org/officeDocument/2006/relationships/image" Target="../media/image490.png"/><Relationship Id="rId119" Type="http://schemas.openxmlformats.org/officeDocument/2006/relationships/image" Target="../media/image538.png"/><Relationship Id="rId270" Type="http://schemas.openxmlformats.org/officeDocument/2006/relationships/customXml" Target="../ink/ink753.xml"/><Relationship Id="rId291" Type="http://schemas.openxmlformats.org/officeDocument/2006/relationships/image" Target="../media/image624.png"/><Relationship Id="rId44" Type="http://schemas.openxmlformats.org/officeDocument/2006/relationships/customXml" Target="../ink/ink640.xml"/><Relationship Id="rId65" Type="http://schemas.openxmlformats.org/officeDocument/2006/relationships/image" Target="../media/image511.png"/><Relationship Id="rId86" Type="http://schemas.openxmlformats.org/officeDocument/2006/relationships/customXml" Target="../ink/ink661.xml"/><Relationship Id="rId130" Type="http://schemas.openxmlformats.org/officeDocument/2006/relationships/customXml" Target="../ink/ink683.xml"/><Relationship Id="rId151" Type="http://schemas.openxmlformats.org/officeDocument/2006/relationships/image" Target="../media/image554.png"/><Relationship Id="rId172" Type="http://schemas.openxmlformats.org/officeDocument/2006/relationships/customXml" Target="../ink/ink704.xml"/><Relationship Id="rId193" Type="http://schemas.openxmlformats.org/officeDocument/2006/relationships/image" Target="../media/image575.png"/><Relationship Id="rId207" Type="http://schemas.openxmlformats.org/officeDocument/2006/relationships/image" Target="../media/image582.png"/><Relationship Id="rId228" Type="http://schemas.openxmlformats.org/officeDocument/2006/relationships/customXml" Target="../ink/ink732.xml"/><Relationship Id="rId249" Type="http://schemas.openxmlformats.org/officeDocument/2006/relationships/image" Target="../media/image603.png"/><Relationship Id="rId13" Type="http://schemas.openxmlformats.org/officeDocument/2006/relationships/image" Target="../media/image485.png"/><Relationship Id="rId109" Type="http://schemas.openxmlformats.org/officeDocument/2006/relationships/image" Target="../media/image533.png"/><Relationship Id="rId260" Type="http://schemas.openxmlformats.org/officeDocument/2006/relationships/customXml" Target="../ink/ink748.xml"/><Relationship Id="rId281" Type="http://schemas.openxmlformats.org/officeDocument/2006/relationships/image" Target="../media/image619.png"/><Relationship Id="rId34" Type="http://schemas.openxmlformats.org/officeDocument/2006/relationships/customXml" Target="../ink/ink635.xml"/><Relationship Id="rId55" Type="http://schemas.openxmlformats.org/officeDocument/2006/relationships/image" Target="../media/image506.png"/><Relationship Id="rId76" Type="http://schemas.openxmlformats.org/officeDocument/2006/relationships/customXml" Target="../ink/ink656.xml"/><Relationship Id="rId97" Type="http://schemas.openxmlformats.org/officeDocument/2006/relationships/image" Target="../media/image527.png"/><Relationship Id="rId120" Type="http://schemas.openxmlformats.org/officeDocument/2006/relationships/customXml" Target="../ink/ink678.xml"/><Relationship Id="rId141" Type="http://schemas.openxmlformats.org/officeDocument/2006/relationships/image" Target="../media/image549.png"/><Relationship Id="rId7" Type="http://schemas.openxmlformats.org/officeDocument/2006/relationships/image" Target="../media/image482.png"/><Relationship Id="rId162" Type="http://schemas.openxmlformats.org/officeDocument/2006/relationships/customXml" Target="../ink/ink699.xml"/><Relationship Id="rId183" Type="http://schemas.openxmlformats.org/officeDocument/2006/relationships/image" Target="../media/image570.png"/><Relationship Id="rId218" Type="http://schemas.openxmlformats.org/officeDocument/2006/relationships/customXml" Target="../ink/ink727.xml"/><Relationship Id="rId239" Type="http://schemas.openxmlformats.org/officeDocument/2006/relationships/image" Target="../media/image598.png"/><Relationship Id="rId250" Type="http://schemas.openxmlformats.org/officeDocument/2006/relationships/customXml" Target="../ink/ink743.xml"/><Relationship Id="rId271" Type="http://schemas.openxmlformats.org/officeDocument/2006/relationships/image" Target="../media/image614.png"/><Relationship Id="rId292" Type="http://schemas.openxmlformats.org/officeDocument/2006/relationships/customXml" Target="../ink/ink764.xml"/><Relationship Id="rId24" Type="http://schemas.openxmlformats.org/officeDocument/2006/relationships/customXml" Target="../ink/ink630.xml"/><Relationship Id="rId45" Type="http://schemas.openxmlformats.org/officeDocument/2006/relationships/image" Target="../media/image501.png"/><Relationship Id="rId66" Type="http://schemas.openxmlformats.org/officeDocument/2006/relationships/customXml" Target="../ink/ink651.xml"/><Relationship Id="rId87" Type="http://schemas.openxmlformats.org/officeDocument/2006/relationships/image" Target="../media/image522.png"/><Relationship Id="rId110" Type="http://schemas.openxmlformats.org/officeDocument/2006/relationships/customXml" Target="../ink/ink673.xml"/><Relationship Id="rId131" Type="http://schemas.openxmlformats.org/officeDocument/2006/relationships/image" Target="../media/image544.png"/><Relationship Id="rId152" Type="http://schemas.openxmlformats.org/officeDocument/2006/relationships/customXml" Target="../ink/ink694.xml"/><Relationship Id="rId173" Type="http://schemas.openxmlformats.org/officeDocument/2006/relationships/image" Target="../media/image565.png"/><Relationship Id="rId194" Type="http://schemas.openxmlformats.org/officeDocument/2006/relationships/customXml" Target="../ink/ink715.xml"/><Relationship Id="rId208" Type="http://schemas.openxmlformats.org/officeDocument/2006/relationships/customXml" Target="../ink/ink722.xml"/><Relationship Id="rId229" Type="http://schemas.openxmlformats.org/officeDocument/2006/relationships/image" Target="../media/image593.png"/><Relationship Id="rId240" Type="http://schemas.openxmlformats.org/officeDocument/2006/relationships/customXml" Target="../ink/ink738.xml"/><Relationship Id="rId261" Type="http://schemas.openxmlformats.org/officeDocument/2006/relationships/image" Target="../media/image609.png"/><Relationship Id="rId14" Type="http://schemas.openxmlformats.org/officeDocument/2006/relationships/customXml" Target="../ink/ink625.xml"/><Relationship Id="rId35" Type="http://schemas.openxmlformats.org/officeDocument/2006/relationships/image" Target="../media/image496.png"/><Relationship Id="rId56" Type="http://schemas.openxmlformats.org/officeDocument/2006/relationships/customXml" Target="../ink/ink646.xml"/><Relationship Id="rId77" Type="http://schemas.openxmlformats.org/officeDocument/2006/relationships/image" Target="../media/image517.png"/><Relationship Id="rId100" Type="http://schemas.openxmlformats.org/officeDocument/2006/relationships/customXml" Target="../ink/ink668.xml"/><Relationship Id="rId282" Type="http://schemas.openxmlformats.org/officeDocument/2006/relationships/customXml" Target="../ink/ink759.xml"/><Relationship Id="rId8" Type="http://schemas.openxmlformats.org/officeDocument/2006/relationships/customXml" Target="../ink/ink622.xml"/><Relationship Id="rId98" Type="http://schemas.openxmlformats.org/officeDocument/2006/relationships/customXml" Target="../ink/ink667.xml"/><Relationship Id="rId121" Type="http://schemas.openxmlformats.org/officeDocument/2006/relationships/image" Target="../media/image539.png"/><Relationship Id="rId142" Type="http://schemas.openxmlformats.org/officeDocument/2006/relationships/customXml" Target="../ink/ink689.xml"/><Relationship Id="rId163" Type="http://schemas.openxmlformats.org/officeDocument/2006/relationships/image" Target="../media/image560.png"/><Relationship Id="rId184" Type="http://schemas.openxmlformats.org/officeDocument/2006/relationships/customXml" Target="../ink/ink710.xml"/><Relationship Id="rId219" Type="http://schemas.openxmlformats.org/officeDocument/2006/relationships/image" Target="../media/image588.png"/><Relationship Id="rId230" Type="http://schemas.openxmlformats.org/officeDocument/2006/relationships/customXml" Target="../ink/ink733.xml"/><Relationship Id="rId251" Type="http://schemas.openxmlformats.org/officeDocument/2006/relationships/image" Target="../media/image604.png"/><Relationship Id="rId25" Type="http://schemas.openxmlformats.org/officeDocument/2006/relationships/image" Target="../media/image491.png"/><Relationship Id="rId46" Type="http://schemas.openxmlformats.org/officeDocument/2006/relationships/customXml" Target="../ink/ink641.xml"/><Relationship Id="rId67" Type="http://schemas.openxmlformats.org/officeDocument/2006/relationships/image" Target="../media/image512.png"/><Relationship Id="rId272" Type="http://schemas.openxmlformats.org/officeDocument/2006/relationships/customXml" Target="../ink/ink754.xml"/><Relationship Id="rId293" Type="http://schemas.openxmlformats.org/officeDocument/2006/relationships/image" Target="../media/image625.png"/><Relationship Id="rId88" Type="http://schemas.openxmlformats.org/officeDocument/2006/relationships/customXml" Target="../ink/ink662.xml"/><Relationship Id="rId111" Type="http://schemas.openxmlformats.org/officeDocument/2006/relationships/image" Target="../media/image534.png"/><Relationship Id="rId132" Type="http://schemas.openxmlformats.org/officeDocument/2006/relationships/customXml" Target="../ink/ink684.xml"/><Relationship Id="rId153" Type="http://schemas.openxmlformats.org/officeDocument/2006/relationships/image" Target="../media/image555.png"/><Relationship Id="rId174" Type="http://schemas.openxmlformats.org/officeDocument/2006/relationships/customXml" Target="../ink/ink705.xml"/><Relationship Id="rId195" Type="http://schemas.openxmlformats.org/officeDocument/2006/relationships/image" Target="../media/image576.png"/><Relationship Id="rId209" Type="http://schemas.openxmlformats.org/officeDocument/2006/relationships/image" Target="../media/image583.png"/><Relationship Id="rId220" Type="http://schemas.openxmlformats.org/officeDocument/2006/relationships/customXml" Target="../ink/ink728.xml"/><Relationship Id="rId241" Type="http://schemas.openxmlformats.org/officeDocument/2006/relationships/image" Target="../media/image599.png"/><Relationship Id="rId15" Type="http://schemas.openxmlformats.org/officeDocument/2006/relationships/image" Target="../media/image486.png"/><Relationship Id="rId36" Type="http://schemas.openxmlformats.org/officeDocument/2006/relationships/customXml" Target="../ink/ink636.xml"/><Relationship Id="rId57" Type="http://schemas.openxmlformats.org/officeDocument/2006/relationships/image" Target="../media/image507.png"/><Relationship Id="rId262" Type="http://schemas.openxmlformats.org/officeDocument/2006/relationships/customXml" Target="../ink/ink749.xml"/><Relationship Id="rId283" Type="http://schemas.openxmlformats.org/officeDocument/2006/relationships/image" Target="../media/image620.png"/><Relationship Id="rId78" Type="http://schemas.openxmlformats.org/officeDocument/2006/relationships/customXml" Target="../ink/ink657.xml"/><Relationship Id="rId99" Type="http://schemas.openxmlformats.org/officeDocument/2006/relationships/image" Target="../media/image528.png"/><Relationship Id="rId101" Type="http://schemas.openxmlformats.org/officeDocument/2006/relationships/image" Target="../media/image529.png"/><Relationship Id="rId122" Type="http://schemas.openxmlformats.org/officeDocument/2006/relationships/customXml" Target="../ink/ink679.xml"/><Relationship Id="rId143" Type="http://schemas.openxmlformats.org/officeDocument/2006/relationships/image" Target="../media/image550.png"/><Relationship Id="rId164" Type="http://schemas.openxmlformats.org/officeDocument/2006/relationships/customXml" Target="../ink/ink700.xml"/><Relationship Id="rId185" Type="http://schemas.openxmlformats.org/officeDocument/2006/relationships/image" Target="../media/image571.png"/><Relationship Id="rId9" Type="http://schemas.openxmlformats.org/officeDocument/2006/relationships/image" Target="../media/image483.png"/><Relationship Id="rId210" Type="http://schemas.openxmlformats.org/officeDocument/2006/relationships/customXml" Target="../ink/ink723.xml"/><Relationship Id="rId26" Type="http://schemas.openxmlformats.org/officeDocument/2006/relationships/customXml" Target="../ink/ink631.xml"/><Relationship Id="rId231" Type="http://schemas.openxmlformats.org/officeDocument/2006/relationships/image" Target="../media/image594.png"/><Relationship Id="rId252" Type="http://schemas.openxmlformats.org/officeDocument/2006/relationships/customXml" Target="../ink/ink744.xml"/><Relationship Id="rId273" Type="http://schemas.openxmlformats.org/officeDocument/2006/relationships/image" Target="../media/image615.png"/><Relationship Id="rId294" Type="http://schemas.openxmlformats.org/officeDocument/2006/relationships/customXml" Target="../ink/ink765.xml"/><Relationship Id="rId47" Type="http://schemas.openxmlformats.org/officeDocument/2006/relationships/image" Target="../media/image502.png"/><Relationship Id="rId68" Type="http://schemas.openxmlformats.org/officeDocument/2006/relationships/customXml" Target="../ink/ink652.xml"/><Relationship Id="rId89" Type="http://schemas.openxmlformats.org/officeDocument/2006/relationships/image" Target="../media/image523.png"/><Relationship Id="rId112" Type="http://schemas.openxmlformats.org/officeDocument/2006/relationships/customXml" Target="../ink/ink674.xml"/><Relationship Id="rId133" Type="http://schemas.openxmlformats.org/officeDocument/2006/relationships/image" Target="../media/image545.png"/><Relationship Id="rId154" Type="http://schemas.openxmlformats.org/officeDocument/2006/relationships/customXml" Target="../ink/ink695.xml"/><Relationship Id="rId175" Type="http://schemas.openxmlformats.org/officeDocument/2006/relationships/image" Target="../media/image566.png"/><Relationship Id="rId196" Type="http://schemas.openxmlformats.org/officeDocument/2006/relationships/customXml" Target="../ink/ink716.xml"/><Relationship Id="rId200" Type="http://schemas.openxmlformats.org/officeDocument/2006/relationships/customXml" Target="../ink/ink718.xml"/><Relationship Id="rId16" Type="http://schemas.openxmlformats.org/officeDocument/2006/relationships/customXml" Target="../ink/ink626.xml"/><Relationship Id="rId221" Type="http://schemas.openxmlformats.org/officeDocument/2006/relationships/image" Target="../media/image589.png"/><Relationship Id="rId242" Type="http://schemas.openxmlformats.org/officeDocument/2006/relationships/customXml" Target="../ink/ink739.xml"/><Relationship Id="rId263" Type="http://schemas.openxmlformats.org/officeDocument/2006/relationships/image" Target="../media/image610.png"/><Relationship Id="rId284" Type="http://schemas.openxmlformats.org/officeDocument/2006/relationships/customXml" Target="../ink/ink760.xml"/><Relationship Id="rId37" Type="http://schemas.openxmlformats.org/officeDocument/2006/relationships/image" Target="../media/image497.png"/><Relationship Id="rId58" Type="http://schemas.openxmlformats.org/officeDocument/2006/relationships/customXml" Target="../ink/ink647.xml"/><Relationship Id="rId79" Type="http://schemas.openxmlformats.org/officeDocument/2006/relationships/image" Target="../media/image518.png"/><Relationship Id="rId102" Type="http://schemas.openxmlformats.org/officeDocument/2006/relationships/customXml" Target="../ink/ink669.xml"/><Relationship Id="rId123" Type="http://schemas.openxmlformats.org/officeDocument/2006/relationships/image" Target="../media/image540.png"/><Relationship Id="rId144" Type="http://schemas.openxmlformats.org/officeDocument/2006/relationships/customXml" Target="../ink/ink690.xml"/><Relationship Id="rId90" Type="http://schemas.openxmlformats.org/officeDocument/2006/relationships/customXml" Target="../ink/ink663.xml"/><Relationship Id="rId165" Type="http://schemas.openxmlformats.org/officeDocument/2006/relationships/image" Target="../media/image561.png"/><Relationship Id="rId186" Type="http://schemas.openxmlformats.org/officeDocument/2006/relationships/customXml" Target="../ink/ink711.xml"/><Relationship Id="rId211" Type="http://schemas.openxmlformats.org/officeDocument/2006/relationships/image" Target="../media/image584.png"/><Relationship Id="rId232" Type="http://schemas.openxmlformats.org/officeDocument/2006/relationships/customXml" Target="../ink/ink734.xml"/><Relationship Id="rId253" Type="http://schemas.openxmlformats.org/officeDocument/2006/relationships/image" Target="../media/image605.png"/><Relationship Id="rId274" Type="http://schemas.openxmlformats.org/officeDocument/2006/relationships/customXml" Target="../ink/ink755.xml"/><Relationship Id="rId295" Type="http://schemas.openxmlformats.org/officeDocument/2006/relationships/image" Target="../media/image626.png"/><Relationship Id="rId27" Type="http://schemas.openxmlformats.org/officeDocument/2006/relationships/image" Target="../media/image492.png"/><Relationship Id="rId48" Type="http://schemas.openxmlformats.org/officeDocument/2006/relationships/customXml" Target="../ink/ink642.xml"/><Relationship Id="rId69" Type="http://schemas.openxmlformats.org/officeDocument/2006/relationships/image" Target="../media/image513.png"/><Relationship Id="rId113" Type="http://schemas.openxmlformats.org/officeDocument/2006/relationships/image" Target="../media/image535.png"/><Relationship Id="rId134" Type="http://schemas.openxmlformats.org/officeDocument/2006/relationships/customXml" Target="../ink/ink685.xml"/><Relationship Id="rId80" Type="http://schemas.openxmlformats.org/officeDocument/2006/relationships/customXml" Target="../ink/ink658.xml"/><Relationship Id="rId155" Type="http://schemas.openxmlformats.org/officeDocument/2006/relationships/image" Target="../media/image556.png"/><Relationship Id="rId176" Type="http://schemas.openxmlformats.org/officeDocument/2006/relationships/customXml" Target="../ink/ink706.xml"/><Relationship Id="rId197" Type="http://schemas.openxmlformats.org/officeDocument/2006/relationships/image" Target="../media/image577.png"/><Relationship Id="rId201" Type="http://schemas.openxmlformats.org/officeDocument/2006/relationships/image" Target="../media/image579.png"/><Relationship Id="rId222" Type="http://schemas.openxmlformats.org/officeDocument/2006/relationships/customXml" Target="../ink/ink729.xml"/><Relationship Id="rId243" Type="http://schemas.openxmlformats.org/officeDocument/2006/relationships/image" Target="../media/image600.png"/><Relationship Id="rId264" Type="http://schemas.openxmlformats.org/officeDocument/2006/relationships/customXml" Target="../ink/ink750.xml"/><Relationship Id="rId285" Type="http://schemas.openxmlformats.org/officeDocument/2006/relationships/image" Target="../media/image621.png"/><Relationship Id="rId17" Type="http://schemas.openxmlformats.org/officeDocument/2006/relationships/image" Target="../media/image487.png"/><Relationship Id="rId38" Type="http://schemas.openxmlformats.org/officeDocument/2006/relationships/customXml" Target="../ink/ink637.xml"/><Relationship Id="rId59" Type="http://schemas.openxmlformats.org/officeDocument/2006/relationships/image" Target="../media/image508.png"/><Relationship Id="rId103" Type="http://schemas.openxmlformats.org/officeDocument/2006/relationships/image" Target="../media/image530.png"/><Relationship Id="rId124" Type="http://schemas.openxmlformats.org/officeDocument/2006/relationships/customXml" Target="../ink/ink680.xml"/><Relationship Id="rId70" Type="http://schemas.openxmlformats.org/officeDocument/2006/relationships/customXml" Target="../ink/ink653.xml"/><Relationship Id="rId91" Type="http://schemas.openxmlformats.org/officeDocument/2006/relationships/image" Target="../media/image524.png"/><Relationship Id="rId145" Type="http://schemas.openxmlformats.org/officeDocument/2006/relationships/image" Target="../media/image551.png"/><Relationship Id="rId166" Type="http://schemas.openxmlformats.org/officeDocument/2006/relationships/customXml" Target="../ink/ink701.xml"/><Relationship Id="rId187" Type="http://schemas.openxmlformats.org/officeDocument/2006/relationships/image" Target="../media/image57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4.xml"/><Relationship Id="rId233" Type="http://schemas.openxmlformats.org/officeDocument/2006/relationships/image" Target="../media/image595.png"/><Relationship Id="rId254" Type="http://schemas.openxmlformats.org/officeDocument/2006/relationships/customXml" Target="../ink/ink745.xml"/><Relationship Id="rId28" Type="http://schemas.openxmlformats.org/officeDocument/2006/relationships/customXml" Target="../ink/ink632.xml"/><Relationship Id="rId49" Type="http://schemas.openxmlformats.org/officeDocument/2006/relationships/image" Target="../media/image503.png"/><Relationship Id="rId114" Type="http://schemas.openxmlformats.org/officeDocument/2006/relationships/customXml" Target="../ink/ink675.xml"/><Relationship Id="rId275" Type="http://schemas.openxmlformats.org/officeDocument/2006/relationships/image" Target="../media/image616.png"/><Relationship Id="rId296" Type="http://schemas.openxmlformats.org/officeDocument/2006/relationships/customXml" Target="../ink/ink766.xml"/><Relationship Id="rId300" Type="http://schemas.openxmlformats.org/officeDocument/2006/relationships/customXml" Target="../ink/ink768.xml"/><Relationship Id="rId60" Type="http://schemas.openxmlformats.org/officeDocument/2006/relationships/customXml" Target="../ink/ink648.xml"/><Relationship Id="rId81" Type="http://schemas.openxmlformats.org/officeDocument/2006/relationships/image" Target="../media/image519.png"/><Relationship Id="rId135" Type="http://schemas.openxmlformats.org/officeDocument/2006/relationships/image" Target="../media/image546.png"/><Relationship Id="rId156" Type="http://schemas.openxmlformats.org/officeDocument/2006/relationships/customXml" Target="../ink/ink696.xml"/><Relationship Id="rId177" Type="http://schemas.openxmlformats.org/officeDocument/2006/relationships/image" Target="../media/image567.png"/><Relationship Id="rId198" Type="http://schemas.openxmlformats.org/officeDocument/2006/relationships/customXml" Target="../ink/ink717.xml"/><Relationship Id="rId202" Type="http://schemas.openxmlformats.org/officeDocument/2006/relationships/customXml" Target="../ink/ink719.xml"/><Relationship Id="rId223" Type="http://schemas.openxmlformats.org/officeDocument/2006/relationships/image" Target="../media/image590.png"/><Relationship Id="rId244" Type="http://schemas.openxmlformats.org/officeDocument/2006/relationships/customXml" Target="../ink/ink740.xml"/><Relationship Id="rId18" Type="http://schemas.openxmlformats.org/officeDocument/2006/relationships/customXml" Target="../ink/ink627.xml"/><Relationship Id="rId39" Type="http://schemas.openxmlformats.org/officeDocument/2006/relationships/image" Target="../media/image498.png"/><Relationship Id="rId265" Type="http://schemas.openxmlformats.org/officeDocument/2006/relationships/image" Target="../media/image611.png"/><Relationship Id="rId286" Type="http://schemas.openxmlformats.org/officeDocument/2006/relationships/customXml" Target="../ink/ink761.xml"/><Relationship Id="rId50" Type="http://schemas.openxmlformats.org/officeDocument/2006/relationships/customXml" Target="../ink/ink643.xml"/><Relationship Id="rId104" Type="http://schemas.openxmlformats.org/officeDocument/2006/relationships/customXml" Target="../ink/ink670.xml"/><Relationship Id="rId125" Type="http://schemas.openxmlformats.org/officeDocument/2006/relationships/image" Target="../media/image541.png"/><Relationship Id="rId146" Type="http://schemas.openxmlformats.org/officeDocument/2006/relationships/customXml" Target="../ink/ink691.xml"/><Relationship Id="rId167" Type="http://schemas.openxmlformats.org/officeDocument/2006/relationships/image" Target="../media/image562.png"/><Relationship Id="rId188" Type="http://schemas.openxmlformats.org/officeDocument/2006/relationships/customXml" Target="../ink/ink712.xml"/><Relationship Id="rId71" Type="http://schemas.openxmlformats.org/officeDocument/2006/relationships/image" Target="../media/image514.png"/><Relationship Id="rId92" Type="http://schemas.openxmlformats.org/officeDocument/2006/relationships/customXml" Target="../ink/ink664.xml"/><Relationship Id="rId213" Type="http://schemas.openxmlformats.org/officeDocument/2006/relationships/image" Target="../media/image585.png"/><Relationship Id="rId234" Type="http://schemas.openxmlformats.org/officeDocument/2006/relationships/customXml" Target="../ink/ink735.xml"/><Relationship Id="rId2" Type="http://schemas.openxmlformats.org/officeDocument/2006/relationships/customXml" Target="../ink/ink620.xml"/><Relationship Id="rId29" Type="http://schemas.openxmlformats.org/officeDocument/2006/relationships/image" Target="../media/image493.png"/><Relationship Id="rId255" Type="http://schemas.openxmlformats.org/officeDocument/2006/relationships/image" Target="../media/image606.png"/><Relationship Id="rId276" Type="http://schemas.openxmlformats.org/officeDocument/2006/relationships/customXml" Target="../ink/ink756.xml"/><Relationship Id="rId297" Type="http://schemas.openxmlformats.org/officeDocument/2006/relationships/image" Target="../media/image627.png"/><Relationship Id="rId40" Type="http://schemas.openxmlformats.org/officeDocument/2006/relationships/customXml" Target="../ink/ink638.xml"/><Relationship Id="rId115" Type="http://schemas.openxmlformats.org/officeDocument/2006/relationships/image" Target="../media/image536.png"/><Relationship Id="rId136" Type="http://schemas.openxmlformats.org/officeDocument/2006/relationships/customXml" Target="../ink/ink686.xml"/><Relationship Id="rId157" Type="http://schemas.openxmlformats.org/officeDocument/2006/relationships/image" Target="../media/image557.png"/><Relationship Id="rId178" Type="http://schemas.openxmlformats.org/officeDocument/2006/relationships/customXml" Target="../ink/ink707.xml"/><Relationship Id="rId301" Type="http://schemas.openxmlformats.org/officeDocument/2006/relationships/image" Target="../media/image629.png"/><Relationship Id="rId61" Type="http://schemas.openxmlformats.org/officeDocument/2006/relationships/image" Target="../media/image509.png"/><Relationship Id="rId82" Type="http://schemas.openxmlformats.org/officeDocument/2006/relationships/customXml" Target="../ink/ink659.xml"/><Relationship Id="rId199" Type="http://schemas.openxmlformats.org/officeDocument/2006/relationships/image" Target="../media/image578.png"/><Relationship Id="rId203" Type="http://schemas.openxmlformats.org/officeDocument/2006/relationships/image" Target="../media/image580.png"/><Relationship Id="rId19" Type="http://schemas.openxmlformats.org/officeDocument/2006/relationships/image" Target="../media/image488.png"/><Relationship Id="rId224" Type="http://schemas.openxmlformats.org/officeDocument/2006/relationships/customXml" Target="../ink/ink730.xml"/><Relationship Id="rId245" Type="http://schemas.openxmlformats.org/officeDocument/2006/relationships/image" Target="../media/image601.png"/><Relationship Id="rId266" Type="http://schemas.openxmlformats.org/officeDocument/2006/relationships/customXml" Target="../ink/ink751.xml"/><Relationship Id="rId287" Type="http://schemas.openxmlformats.org/officeDocument/2006/relationships/image" Target="../media/image622.png"/><Relationship Id="rId30" Type="http://schemas.openxmlformats.org/officeDocument/2006/relationships/customXml" Target="../ink/ink633.xml"/><Relationship Id="rId105" Type="http://schemas.openxmlformats.org/officeDocument/2006/relationships/image" Target="../media/image531.png"/><Relationship Id="rId126" Type="http://schemas.openxmlformats.org/officeDocument/2006/relationships/customXml" Target="../ink/ink681.xml"/><Relationship Id="rId147" Type="http://schemas.openxmlformats.org/officeDocument/2006/relationships/image" Target="../media/image552.png"/><Relationship Id="rId168" Type="http://schemas.openxmlformats.org/officeDocument/2006/relationships/customXml" Target="../ink/ink702.xml"/><Relationship Id="rId51" Type="http://schemas.openxmlformats.org/officeDocument/2006/relationships/image" Target="../media/image504.png"/><Relationship Id="rId72" Type="http://schemas.openxmlformats.org/officeDocument/2006/relationships/customXml" Target="../ink/ink654.xml"/><Relationship Id="rId93" Type="http://schemas.openxmlformats.org/officeDocument/2006/relationships/image" Target="../media/image525.png"/><Relationship Id="rId189" Type="http://schemas.openxmlformats.org/officeDocument/2006/relationships/image" Target="../media/image573.png"/><Relationship Id="rId214" Type="http://schemas.openxmlformats.org/officeDocument/2006/relationships/customXml" Target="../ink/ink725.xml"/><Relationship Id="rId235" Type="http://schemas.openxmlformats.org/officeDocument/2006/relationships/image" Target="../media/image596.png"/><Relationship Id="rId256" Type="http://schemas.openxmlformats.org/officeDocument/2006/relationships/customXml" Target="../ink/ink746.xml"/><Relationship Id="rId277" Type="http://schemas.openxmlformats.org/officeDocument/2006/relationships/image" Target="../media/image617.png"/><Relationship Id="rId298" Type="http://schemas.openxmlformats.org/officeDocument/2006/relationships/customXml" Target="../ink/ink767.xml"/><Relationship Id="rId116" Type="http://schemas.openxmlformats.org/officeDocument/2006/relationships/customXml" Target="../ink/ink676.xml"/><Relationship Id="rId137" Type="http://schemas.openxmlformats.org/officeDocument/2006/relationships/image" Target="../media/image547.png"/><Relationship Id="rId158" Type="http://schemas.openxmlformats.org/officeDocument/2006/relationships/customXml" Target="../ink/ink697.xml"/><Relationship Id="rId302" Type="http://schemas.openxmlformats.org/officeDocument/2006/relationships/customXml" Target="../ink/ink769.xml"/><Relationship Id="rId20" Type="http://schemas.openxmlformats.org/officeDocument/2006/relationships/customXml" Target="../ink/ink628.xml"/><Relationship Id="rId41" Type="http://schemas.openxmlformats.org/officeDocument/2006/relationships/image" Target="../media/image499.png"/><Relationship Id="rId62" Type="http://schemas.openxmlformats.org/officeDocument/2006/relationships/customXml" Target="../ink/ink649.xml"/><Relationship Id="rId83" Type="http://schemas.openxmlformats.org/officeDocument/2006/relationships/image" Target="../media/image520.png"/><Relationship Id="rId179" Type="http://schemas.openxmlformats.org/officeDocument/2006/relationships/image" Target="../media/image568.png"/><Relationship Id="rId190" Type="http://schemas.openxmlformats.org/officeDocument/2006/relationships/customXml" Target="../ink/ink713.xml"/><Relationship Id="rId204" Type="http://schemas.openxmlformats.org/officeDocument/2006/relationships/customXml" Target="../ink/ink720.xml"/><Relationship Id="rId225" Type="http://schemas.openxmlformats.org/officeDocument/2006/relationships/image" Target="../media/image591.png"/><Relationship Id="rId246" Type="http://schemas.openxmlformats.org/officeDocument/2006/relationships/customXml" Target="../ink/ink741.xml"/><Relationship Id="rId267" Type="http://schemas.openxmlformats.org/officeDocument/2006/relationships/image" Target="../media/image612.png"/><Relationship Id="rId288" Type="http://schemas.openxmlformats.org/officeDocument/2006/relationships/customXml" Target="../ink/ink762.xml"/><Relationship Id="rId106" Type="http://schemas.openxmlformats.org/officeDocument/2006/relationships/customXml" Target="../ink/ink671.xml"/><Relationship Id="rId127" Type="http://schemas.openxmlformats.org/officeDocument/2006/relationships/image" Target="../media/image542.png"/><Relationship Id="rId10" Type="http://schemas.openxmlformats.org/officeDocument/2006/relationships/customXml" Target="../ink/ink623.xml"/><Relationship Id="rId31" Type="http://schemas.openxmlformats.org/officeDocument/2006/relationships/image" Target="../media/image494.png"/><Relationship Id="rId52" Type="http://schemas.openxmlformats.org/officeDocument/2006/relationships/customXml" Target="../ink/ink644.xml"/><Relationship Id="rId73" Type="http://schemas.openxmlformats.org/officeDocument/2006/relationships/image" Target="../media/image515.png"/><Relationship Id="rId94" Type="http://schemas.openxmlformats.org/officeDocument/2006/relationships/customXml" Target="../ink/ink665.xml"/><Relationship Id="rId148" Type="http://schemas.openxmlformats.org/officeDocument/2006/relationships/customXml" Target="../ink/ink692.xml"/><Relationship Id="rId169" Type="http://schemas.openxmlformats.org/officeDocument/2006/relationships/image" Target="../media/image563.png"/><Relationship Id="rId180" Type="http://schemas.openxmlformats.org/officeDocument/2006/relationships/customXml" Target="../ink/ink708.xml"/><Relationship Id="rId215" Type="http://schemas.openxmlformats.org/officeDocument/2006/relationships/image" Target="../media/image586.png"/><Relationship Id="rId236" Type="http://schemas.openxmlformats.org/officeDocument/2006/relationships/customXml" Target="../ink/ink736.xml"/><Relationship Id="rId257" Type="http://schemas.openxmlformats.org/officeDocument/2006/relationships/image" Target="../media/image607.png"/><Relationship Id="rId278" Type="http://schemas.openxmlformats.org/officeDocument/2006/relationships/customXml" Target="../ink/ink757.xml"/><Relationship Id="rId303" Type="http://schemas.openxmlformats.org/officeDocument/2006/relationships/image" Target="../media/image630.png"/><Relationship Id="rId42" Type="http://schemas.openxmlformats.org/officeDocument/2006/relationships/customXml" Target="../ink/ink639.xml"/><Relationship Id="rId84" Type="http://schemas.openxmlformats.org/officeDocument/2006/relationships/customXml" Target="../ink/ink660.xml"/><Relationship Id="rId138" Type="http://schemas.openxmlformats.org/officeDocument/2006/relationships/customXml" Target="../ink/ink687.xml"/><Relationship Id="rId191" Type="http://schemas.openxmlformats.org/officeDocument/2006/relationships/image" Target="../media/image574.png"/><Relationship Id="rId205" Type="http://schemas.openxmlformats.org/officeDocument/2006/relationships/image" Target="../media/image581.png"/><Relationship Id="rId247" Type="http://schemas.openxmlformats.org/officeDocument/2006/relationships/image" Target="../media/image602.png"/><Relationship Id="rId107" Type="http://schemas.openxmlformats.org/officeDocument/2006/relationships/image" Target="../media/image532.png"/><Relationship Id="rId289" Type="http://schemas.openxmlformats.org/officeDocument/2006/relationships/image" Target="../media/image623.png"/><Relationship Id="rId11" Type="http://schemas.openxmlformats.org/officeDocument/2006/relationships/image" Target="../media/image484.png"/><Relationship Id="rId53" Type="http://schemas.openxmlformats.org/officeDocument/2006/relationships/image" Target="../media/image505.png"/><Relationship Id="rId149" Type="http://schemas.openxmlformats.org/officeDocument/2006/relationships/image" Target="../media/image553.png"/><Relationship Id="rId95" Type="http://schemas.openxmlformats.org/officeDocument/2006/relationships/image" Target="../media/image526.png"/><Relationship Id="rId160" Type="http://schemas.openxmlformats.org/officeDocument/2006/relationships/customXml" Target="../ink/ink698.xml"/><Relationship Id="rId216" Type="http://schemas.openxmlformats.org/officeDocument/2006/relationships/customXml" Target="../ink/ink726.xml"/><Relationship Id="rId258" Type="http://schemas.openxmlformats.org/officeDocument/2006/relationships/customXml" Target="../ink/ink747.xml"/><Relationship Id="rId22" Type="http://schemas.openxmlformats.org/officeDocument/2006/relationships/customXml" Target="../ink/ink629.xml"/><Relationship Id="rId64" Type="http://schemas.openxmlformats.org/officeDocument/2006/relationships/customXml" Target="../ink/ink650.xml"/><Relationship Id="rId118" Type="http://schemas.openxmlformats.org/officeDocument/2006/relationships/customXml" Target="../ink/ink677.xml"/><Relationship Id="rId171" Type="http://schemas.openxmlformats.org/officeDocument/2006/relationships/image" Target="../media/image564.png"/><Relationship Id="rId227" Type="http://schemas.openxmlformats.org/officeDocument/2006/relationships/image" Target="../media/image592.png"/><Relationship Id="rId269" Type="http://schemas.openxmlformats.org/officeDocument/2006/relationships/image" Target="../media/image613.png"/><Relationship Id="rId33" Type="http://schemas.openxmlformats.org/officeDocument/2006/relationships/image" Target="../media/image495.png"/><Relationship Id="rId129" Type="http://schemas.openxmlformats.org/officeDocument/2006/relationships/image" Target="../media/image543.png"/><Relationship Id="rId280" Type="http://schemas.openxmlformats.org/officeDocument/2006/relationships/customXml" Target="../ink/ink758.xml"/><Relationship Id="rId75" Type="http://schemas.openxmlformats.org/officeDocument/2006/relationships/image" Target="../media/image516.png"/><Relationship Id="rId140" Type="http://schemas.openxmlformats.org/officeDocument/2006/relationships/customXml" Target="../ink/ink688.xml"/><Relationship Id="rId182" Type="http://schemas.openxmlformats.org/officeDocument/2006/relationships/customXml" Target="../ink/ink70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88.png"/><Relationship Id="rId21" Type="http://schemas.openxmlformats.org/officeDocument/2006/relationships/image" Target="../media/image640.png"/><Relationship Id="rId42" Type="http://schemas.openxmlformats.org/officeDocument/2006/relationships/customXml" Target="../ink/ink789.xml"/><Relationship Id="rId63" Type="http://schemas.openxmlformats.org/officeDocument/2006/relationships/image" Target="../media/image661.png"/><Relationship Id="rId84" Type="http://schemas.openxmlformats.org/officeDocument/2006/relationships/customXml" Target="../ink/ink810.xml"/><Relationship Id="rId138" Type="http://schemas.openxmlformats.org/officeDocument/2006/relationships/customXml" Target="../ink/ink837.xml"/><Relationship Id="rId159" Type="http://schemas.openxmlformats.org/officeDocument/2006/relationships/image" Target="../media/image709.png"/><Relationship Id="rId170" Type="http://schemas.openxmlformats.org/officeDocument/2006/relationships/customXml" Target="../ink/ink853.xml"/><Relationship Id="rId191" Type="http://schemas.openxmlformats.org/officeDocument/2006/relationships/image" Target="../media/image725.png"/><Relationship Id="rId205" Type="http://schemas.openxmlformats.org/officeDocument/2006/relationships/image" Target="../media/image732.png"/><Relationship Id="rId226" Type="http://schemas.openxmlformats.org/officeDocument/2006/relationships/customXml" Target="../ink/ink881.xml"/><Relationship Id="rId107" Type="http://schemas.openxmlformats.org/officeDocument/2006/relationships/image" Target="../media/image683.png"/><Relationship Id="rId11" Type="http://schemas.openxmlformats.org/officeDocument/2006/relationships/image" Target="../media/image635.png"/><Relationship Id="rId32" Type="http://schemas.openxmlformats.org/officeDocument/2006/relationships/customXml" Target="../ink/ink784.xml"/><Relationship Id="rId53" Type="http://schemas.openxmlformats.org/officeDocument/2006/relationships/image" Target="../media/image656.png"/><Relationship Id="rId74" Type="http://schemas.openxmlformats.org/officeDocument/2006/relationships/customXml" Target="../ink/ink805.xml"/><Relationship Id="rId128" Type="http://schemas.openxmlformats.org/officeDocument/2006/relationships/customXml" Target="../ink/ink832.xml"/><Relationship Id="rId149" Type="http://schemas.openxmlformats.org/officeDocument/2006/relationships/image" Target="../media/image704.png"/><Relationship Id="rId5" Type="http://schemas.openxmlformats.org/officeDocument/2006/relationships/image" Target="../media/image632.png"/><Relationship Id="rId95" Type="http://schemas.openxmlformats.org/officeDocument/2006/relationships/image" Target="../media/image677.png"/><Relationship Id="rId160" Type="http://schemas.openxmlformats.org/officeDocument/2006/relationships/customXml" Target="../ink/ink848.xml"/><Relationship Id="rId181" Type="http://schemas.openxmlformats.org/officeDocument/2006/relationships/image" Target="../media/image720.png"/><Relationship Id="rId216" Type="http://schemas.openxmlformats.org/officeDocument/2006/relationships/customXml" Target="../ink/ink876.xml"/><Relationship Id="rId22" Type="http://schemas.openxmlformats.org/officeDocument/2006/relationships/customXml" Target="../ink/ink779.xml"/><Relationship Id="rId43" Type="http://schemas.openxmlformats.org/officeDocument/2006/relationships/image" Target="../media/image651.png"/><Relationship Id="rId64" Type="http://schemas.openxmlformats.org/officeDocument/2006/relationships/customXml" Target="../ink/ink800.xml"/><Relationship Id="rId118" Type="http://schemas.openxmlformats.org/officeDocument/2006/relationships/customXml" Target="../ink/ink827.xml"/><Relationship Id="rId139" Type="http://schemas.openxmlformats.org/officeDocument/2006/relationships/image" Target="../media/image699.png"/><Relationship Id="rId85" Type="http://schemas.openxmlformats.org/officeDocument/2006/relationships/image" Target="../media/image672.png"/><Relationship Id="rId150" Type="http://schemas.openxmlformats.org/officeDocument/2006/relationships/customXml" Target="../ink/ink843.xml"/><Relationship Id="rId171" Type="http://schemas.openxmlformats.org/officeDocument/2006/relationships/image" Target="../media/image715.png"/><Relationship Id="rId192" Type="http://schemas.openxmlformats.org/officeDocument/2006/relationships/customXml" Target="../ink/ink864.xml"/><Relationship Id="rId206" Type="http://schemas.openxmlformats.org/officeDocument/2006/relationships/customXml" Target="../ink/ink871.xml"/><Relationship Id="rId227" Type="http://schemas.openxmlformats.org/officeDocument/2006/relationships/image" Target="../media/image743.png"/><Relationship Id="rId12" Type="http://schemas.openxmlformats.org/officeDocument/2006/relationships/customXml" Target="../ink/ink774.xml"/><Relationship Id="rId33" Type="http://schemas.openxmlformats.org/officeDocument/2006/relationships/image" Target="../media/image646.png"/><Relationship Id="rId108" Type="http://schemas.openxmlformats.org/officeDocument/2006/relationships/customXml" Target="../ink/ink822.xml"/><Relationship Id="rId129" Type="http://schemas.openxmlformats.org/officeDocument/2006/relationships/image" Target="../media/image694.png"/><Relationship Id="rId54" Type="http://schemas.openxmlformats.org/officeDocument/2006/relationships/customXml" Target="../ink/ink795.xml"/><Relationship Id="rId75" Type="http://schemas.openxmlformats.org/officeDocument/2006/relationships/image" Target="../media/image667.png"/><Relationship Id="rId96" Type="http://schemas.openxmlformats.org/officeDocument/2006/relationships/customXml" Target="../ink/ink816.xml"/><Relationship Id="rId140" Type="http://schemas.openxmlformats.org/officeDocument/2006/relationships/customXml" Target="../ink/ink838.xml"/><Relationship Id="rId161" Type="http://schemas.openxmlformats.org/officeDocument/2006/relationships/image" Target="../media/image710.png"/><Relationship Id="rId182" Type="http://schemas.openxmlformats.org/officeDocument/2006/relationships/customXml" Target="../ink/ink859.xml"/><Relationship Id="rId217" Type="http://schemas.openxmlformats.org/officeDocument/2006/relationships/image" Target="../media/image738.png"/><Relationship Id="rId6" Type="http://schemas.openxmlformats.org/officeDocument/2006/relationships/customXml" Target="../ink/ink771.xml"/><Relationship Id="rId23" Type="http://schemas.openxmlformats.org/officeDocument/2006/relationships/image" Target="../media/image641.png"/><Relationship Id="rId119" Type="http://schemas.openxmlformats.org/officeDocument/2006/relationships/image" Target="../media/image689.png"/><Relationship Id="rId44" Type="http://schemas.openxmlformats.org/officeDocument/2006/relationships/customXml" Target="../ink/ink790.xml"/><Relationship Id="rId65" Type="http://schemas.openxmlformats.org/officeDocument/2006/relationships/image" Target="../media/image662.png"/><Relationship Id="rId86" Type="http://schemas.openxmlformats.org/officeDocument/2006/relationships/customXml" Target="../ink/ink811.xml"/><Relationship Id="rId130" Type="http://schemas.openxmlformats.org/officeDocument/2006/relationships/customXml" Target="../ink/ink833.xml"/><Relationship Id="rId151" Type="http://schemas.openxmlformats.org/officeDocument/2006/relationships/image" Target="../media/image705.png"/><Relationship Id="rId172" Type="http://schemas.openxmlformats.org/officeDocument/2006/relationships/customXml" Target="../ink/ink854.xml"/><Relationship Id="rId193" Type="http://schemas.openxmlformats.org/officeDocument/2006/relationships/image" Target="../media/image726.png"/><Relationship Id="rId207" Type="http://schemas.openxmlformats.org/officeDocument/2006/relationships/image" Target="../media/image733.png"/><Relationship Id="rId228" Type="http://schemas.openxmlformats.org/officeDocument/2006/relationships/customXml" Target="../ink/ink882.xml"/><Relationship Id="rId13" Type="http://schemas.openxmlformats.org/officeDocument/2006/relationships/image" Target="../media/image636.png"/><Relationship Id="rId109" Type="http://schemas.openxmlformats.org/officeDocument/2006/relationships/image" Target="../media/image684.png"/><Relationship Id="rId34" Type="http://schemas.openxmlformats.org/officeDocument/2006/relationships/customXml" Target="../ink/ink785.xml"/><Relationship Id="rId55" Type="http://schemas.openxmlformats.org/officeDocument/2006/relationships/image" Target="../media/image657.png"/><Relationship Id="rId76" Type="http://schemas.openxmlformats.org/officeDocument/2006/relationships/customXml" Target="../ink/ink806.xml"/><Relationship Id="rId97" Type="http://schemas.openxmlformats.org/officeDocument/2006/relationships/image" Target="../media/image678.png"/><Relationship Id="rId120" Type="http://schemas.openxmlformats.org/officeDocument/2006/relationships/customXml" Target="../ink/ink828.xml"/><Relationship Id="rId141" Type="http://schemas.openxmlformats.org/officeDocument/2006/relationships/image" Target="../media/image700.png"/><Relationship Id="rId7" Type="http://schemas.openxmlformats.org/officeDocument/2006/relationships/image" Target="../media/image633.png"/><Relationship Id="rId162" Type="http://schemas.openxmlformats.org/officeDocument/2006/relationships/customXml" Target="../ink/ink849.xml"/><Relationship Id="rId183" Type="http://schemas.openxmlformats.org/officeDocument/2006/relationships/image" Target="../media/image721.png"/><Relationship Id="rId218" Type="http://schemas.openxmlformats.org/officeDocument/2006/relationships/customXml" Target="../ink/ink877.xml"/><Relationship Id="rId24" Type="http://schemas.openxmlformats.org/officeDocument/2006/relationships/customXml" Target="../ink/ink780.xml"/><Relationship Id="rId45" Type="http://schemas.openxmlformats.org/officeDocument/2006/relationships/image" Target="../media/image652.png"/><Relationship Id="rId66" Type="http://schemas.openxmlformats.org/officeDocument/2006/relationships/customXml" Target="../ink/ink801.xml"/><Relationship Id="rId87" Type="http://schemas.openxmlformats.org/officeDocument/2006/relationships/image" Target="../media/image673.png"/><Relationship Id="rId110" Type="http://schemas.openxmlformats.org/officeDocument/2006/relationships/customXml" Target="../ink/ink823.xml"/><Relationship Id="rId131" Type="http://schemas.openxmlformats.org/officeDocument/2006/relationships/image" Target="../media/image695.png"/><Relationship Id="rId152" Type="http://schemas.openxmlformats.org/officeDocument/2006/relationships/customXml" Target="../ink/ink844.xml"/><Relationship Id="rId173" Type="http://schemas.openxmlformats.org/officeDocument/2006/relationships/image" Target="../media/image716.png"/><Relationship Id="rId194" Type="http://schemas.openxmlformats.org/officeDocument/2006/relationships/customXml" Target="../ink/ink865.xml"/><Relationship Id="rId208" Type="http://schemas.openxmlformats.org/officeDocument/2006/relationships/customXml" Target="../ink/ink872.xml"/><Relationship Id="rId229" Type="http://schemas.openxmlformats.org/officeDocument/2006/relationships/image" Target="../media/image744.png"/><Relationship Id="rId14" Type="http://schemas.openxmlformats.org/officeDocument/2006/relationships/customXml" Target="../ink/ink775.xml"/><Relationship Id="rId35" Type="http://schemas.openxmlformats.org/officeDocument/2006/relationships/image" Target="../media/image647.png"/><Relationship Id="rId56" Type="http://schemas.openxmlformats.org/officeDocument/2006/relationships/customXml" Target="../ink/ink796.xml"/><Relationship Id="rId77" Type="http://schemas.openxmlformats.org/officeDocument/2006/relationships/image" Target="../media/image668.png"/><Relationship Id="rId100" Type="http://schemas.openxmlformats.org/officeDocument/2006/relationships/customXml" Target="../ink/ink818.xml"/><Relationship Id="rId8" Type="http://schemas.openxmlformats.org/officeDocument/2006/relationships/customXml" Target="../ink/ink772.xml"/><Relationship Id="rId98" Type="http://schemas.openxmlformats.org/officeDocument/2006/relationships/customXml" Target="../ink/ink817.xml"/><Relationship Id="rId121" Type="http://schemas.openxmlformats.org/officeDocument/2006/relationships/image" Target="../media/image690.png"/><Relationship Id="rId142" Type="http://schemas.openxmlformats.org/officeDocument/2006/relationships/customXml" Target="../ink/ink839.xml"/><Relationship Id="rId163" Type="http://schemas.openxmlformats.org/officeDocument/2006/relationships/image" Target="../media/image711.png"/><Relationship Id="rId184" Type="http://schemas.openxmlformats.org/officeDocument/2006/relationships/customXml" Target="../ink/ink860.xml"/><Relationship Id="rId219" Type="http://schemas.openxmlformats.org/officeDocument/2006/relationships/image" Target="../media/image739.png"/><Relationship Id="rId230" Type="http://schemas.openxmlformats.org/officeDocument/2006/relationships/customXml" Target="../ink/ink883.xml"/><Relationship Id="rId25" Type="http://schemas.openxmlformats.org/officeDocument/2006/relationships/image" Target="../media/image642.png"/><Relationship Id="rId46" Type="http://schemas.openxmlformats.org/officeDocument/2006/relationships/customXml" Target="../ink/ink791.xml"/><Relationship Id="rId67" Type="http://schemas.openxmlformats.org/officeDocument/2006/relationships/image" Target="../media/image663.png"/><Relationship Id="rId116" Type="http://schemas.openxmlformats.org/officeDocument/2006/relationships/customXml" Target="../ink/ink826.xml"/><Relationship Id="rId137" Type="http://schemas.openxmlformats.org/officeDocument/2006/relationships/image" Target="../media/image698.png"/><Relationship Id="rId158" Type="http://schemas.openxmlformats.org/officeDocument/2006/relationships/customXml" Target="../ink/ink847.xml"/><Relationship Id="rId20" Type="http://schemas.openxmlformats.org/officeDocument/2006/relationships/customXml" Target="../ink/ink778.xml"/><Relationship Id="rId41" Type="http://schemas.openxmlformats.org/officeDocument/2006/relationships/image" Target="../media/image650.png"/><Relationship Id="rId62" Type="http://schemas.openxmlformats.org/officeDocument/2006/relationships/customXml" Target="../ink/ink799.xml"/><Relationship Id="rId83" Type="http://schemas.openxmlformats.org/officeDocument/2006/relationships/image" Target="../media/image671.png"/><Relationship Id="rId88" Type="http://schemas.openxmlformats.org/officeDocument/2006/relationships/customXml" Target="../ink/ink812.xml"/><Relationship Id="rId111" Type="http://schemas.openxmlformats.org/officeDocument/2006/relationships/image" Target="../media/image685.png"/><Relationship Id="rId132" Type="http://schemas.openxmlformats.org/officeDocument/2006/relationships/customXml" Target="../ink/ink834.xml"/><Relationship Id="rId153" Type="http://schemas.openxmlformats.org/officeDocument/2006/relationships/image" Target="../media/image706.png"/><Relationship Id="rId174" Type="http://schemas.openxmlformats.org/officeDocument/2006/relationships/customXml" Target="../ink/ink855.xml"/><Relationship Id="rId179" Type="http://schemas.openxmlformats.org/officeDocument/2006/relationships/image" Target="../media/image719.png"/><Relationship Id="rId195" Type="http://schemas.openxmlformats.org/officeDocument/2006/relationships/image" Target="../media/image727.png"/><Relationship Id="rId209" Type="http://schemas.openxmlformats.org/officeDocument/2006/relationships/image" Target="../media/image734.png"/><Relationship Id="rId190" Type="http://schemas.openxmlformats.org/officeDocument/2006/relationships/customXml" Target="../ink/ink863.xml"/><Relationship Id="rId204" Type="http://schemas.openxmlformats.org/officeDocument/2006/relationships/customXml" Target="../ink/ink870.xml"/><Relationship Id="rId220" Type="http://schemas.openxmlformats.org/officeDocument/2006/relationships/customXml" Target="../ink/ink878.xml"/><Relationship Id="rId225" Type="http://schemas.openxmlformats.org/officeDocument/2006/relationships/image" Target="../media/image742.png"/><Relationship Id="rId15" Type="http://schemas.openxmlformats.org/officeDocument/2006/relationships/image" Target="../media/image637.png"/><Relationship Id="rId36" Type="http://schemas.openxmlformats.org/officeDocument/2006/relationships/customXml" Target="../ink/ink786.xml"/><Relationship Id="rId57" Type="http://schemas.openxmlformats.org/officeDocument/2006/relationships/image" Target="../media/image658.png"/><Relationship Id="rId106" Type="http://schemas.openxmlformats.org/officeDocument/2006/relationships/customXml" Target="../ink/ink821.xml"/><Relationship Id="rId127" Type="http://schemas.openxmlformats.org/officeDocument/2006/relationships/image" Target="../media/image693.png"/><Relationship Id="rId10" Type="http://schemas.openxmlformats.org/officeDocument/2006/relationships/customXml" Target="../ink/ink773.xml"/><Relationship Id="rId31" Type="http://schemas.openxmlformats.org/officeDocument/2006/relationships/image" Target="../media/image645.png"/><Relationship Id="rId52" Type="http://schemas.openxmlformats.org/officeDocument/2006/relationships/customXml" Target="../ink/ink794.xml"/><Relationship Id="rId73" Type="http://schemas.openxmlformats.org/officeDocument/2006/relationships/image" Target="../media/image666.png"/><Relationship Id="rId78" Type="http://schemas.openxmlformats.org/officeDocument/2006/relationships/customXml" Target="../ink/ink807.xml"/><Relationship Id="rId94" Type="http://schemas.openxmlformats.org/officeDocument/2006/relationships/customXml" Target="../ink/ink815.xml"/><Relationship Id="rId99" Type="http://schemas.openxmlformats.org/officeDocument/2006/relationships/image" Target="../media/image679.png"/><Relationship Id="rId101" Type="http://schemas.openxmlformats.org/officeDocument/2006/relationships/image" Target="../media/image680.png"/><Relationship Id="rId122" Type="http://schemas.openxmlformats.org/officeDocument/2006/relationships/customXml" Target="../ink/ink829.xml"/><Relationship Id="rId143" Type="http://schemas.openxmlformats.org/officeDocument/2006/relationships/image" Target="../media/image701.png"/><Relationship Id="rId148" Type="http://schemas.openxmlformats.org/officeDocument/2006/relationships/customXml" Target="../ink/ink842.xml"/><Relationship Id="rId164" Type="http://schemas.openxmlformats.org/officeDocument/2006/relationships/customXml" Target="../ink/ink850.xml"/><Relationship Id="rId169" Type="http://schemas.openxmlformats.org/officeDocument/2006/relationships/image" Target="../media/image714.png"/><Relationship Id="rId185" Type="http://schemas.openxmlformats.org/officeDocument/2006/relationships/image" Target="../media/image722.png"/><Relationship Id="rId9" Type="http://schemas.openxmlformats.org/officeDocument/2006/relationships/image" Target="../media/image634.png"/><Relationship Id="rId180" Type="http://schemas.openxmlformats.org/officeDocument/2006/relationships/customXml" Target="../ink/ink858.xml"/><Relationship Id="rId210" Type="http://schemas.openxmlformats.org/officeDocument/2006/relationships/customXml" Target="../ink/ink873.xml"/><Relationship Id="rId215" Type="http://schemas.openxmlformats.org/officeDocument/2006/relationships/image" Target="../media/image737.png"/><Relationship Id="rId26" Type="http://schemas.openxmlformats.org/officeDocument/2006/relationships/customXml" Target="../ink/ink781.xml"/><Relationship Id="rId231" Type="http://schemas.openxmlformats.org/officeDocument/2006/relationships/image" Target="../media/image745.png"/><Relationship Id="rId47" Type="http://schemas.openxmlformats.org/officeDocument/2006/relationships/image" Target="../media/image653.png"/><Relationship Id="rId68" Type="http://schemas.openxmlformats.org/officeDocument/2006/relationships/customXml" Target="../ink/ink802.xml"/><Relationship Id="rId89" Type="http://schemas.openxmlformats.org/officeDocument/2006/relationships/image" Target="../media/image674.png"/><Relationship Id="rId112" Type="http://schemas.openxmlformats.org/officeDocument/2006/relationships/customXml" Target="../ink/ink824.xml"/><Relationship Id="rId133" Type="http://schemas.openxmlformats.org/officeDocument/2006/relationships/image" Target="../media/image696.png"/><Relationship Id="rId154" Type="http://schemas.openxmlformats.org/officeDocument/2006/relationships/customXml" Target="../ink/ink845.xml"/><Relationship Id="rId175" Type="http://schemas.openxmlformats.org/officeDocument/2006/relationships/image" Target="../media/image717.png"/><Relationship Id="rId196" Type="http://schemas.openxmlformats.org/officeDocument/2006/relationships/customXml" Target="../ink/ink866.xml"/><Relationship Id="rId200" Type="http://schemas.openxmlformats.org/officeDocument/2006/relationships/customXml" Target="../ink/ink868.xml"/><Relationship Id="rId16" Type="http://schemas.openxmlformats.org/officeDocument/2006/relationships/customXml" Target="../ink/ink776.xml"/><Relationship Id="rId221" Type="http://schemas.openxmlformats.org/officeDocument/2006/relationships/image" Target="../media/image740.png"/><Relationship Id="rId37" Type="http://schemas.openxmlformats.org/officeDocument/2006/relationships/image" Target="../media/image648.png"/><Relationship Id="rId58" Type="http://schemas.openxmlformats.org/officeDocument/2006/relationships/customXml" Target="../ink/ink797.xml"/><Relationship Id="rId79" Type="http://schemas.openxmlformats.org/officeDocument/2006/relationships/image" Target="../media/image669.png"/><Relationship Id="rId102" Type="http://schemas.openxmlformats.org/officeDocument/2006/relationships/customXml" Target="../ink/ink819.xml"/><Relationship Id="rId123" Type="http://schemas.openxmlformats.org/officeDocument/2006/relationships/image" Target="../media/image691.png"/><Relationship Id="rId144" Type="http://schemas.openxmlformats.org/officeDocument/2006/relationships/customXml" Target="../ink/ink840.xml"/><Relationship Id="rId90" Type="http://schemas.openxmlformats.org/officeDocument/2006/relationships/customXml" Target="../ink/ink813.xml"/><Relationship Id="rId165" Type="http://schemas.openxmlformats.org/officeDocument/2006/relationships/image" Target="../media/image712.png"/><Relationship Id="rId186" Type="http://schemas.openxmlformats.org/officeDocument/2006/relationships/customXml" Target="../ink/ink861.xml"/><Relationship Id="rId211" Type="http://schemas.openxmlformats.org/officeDocument/2006/relationships/image" Target="../media/image735.png"/><Relationship Id="rId27" Type="http://schemas.openxmlformats.org/officeDocument/2006/relationships/image" Target="../media/image643.png"/><Relationship Id="rId48" Type="http://schemas.openxmlformats.org/officeDocument/2006/relationships/customXml" Target="../ink/ink792.xml"/><Relationship Id="rId69" Type="http://schemas.openxmlformats.org/officeDocument/2006/relationships/image" Target="../media/image664.png"/><Relationship Id="rId113" Type="http://schemas.openxmlformats.org/officeDocument/2006/relationships/image" Target="../media/image686.png"/><Relationship Id="rId134" Type="http://schemas.openxmlformats.org/officeDocument/2006/relationships/customXml" Target="../ink/ink835.xml"/><Relationship Id="rId80" Type="http://schemas.openxmlformats.org/officeDocument/2006/relationships/customXml" Target="../ink/ink808.xml"/><Relationship Id="rId155" Type="http://schemas.openxmlformats.org/officeDocument/2006/relationships/image" Target="../media/image707.png"/><Relationship Id="rId176" Type="http://schemas.openxmlformats.org/officeDocument/2006/relationships/customXml" Target="../ink/ink856.xml"/><Relationship Id="rId197" Type="http://schemas.openxmlformats.org/officeDocument/2006/relationships/image" Target="../media/image728.png"/><Relationship Id="rId201" Type="http://schemas.openxmlformats.org/officeDocument/2006/relationships/image" Target="../media/image730.png"/><Relationship Id="rId222" Type="http://schemas.openxmlformats.org/officeDocument/2006/relationships/customXml" Target="../ink/ink879.xml"/><Relationship Id="rId17" Type="http://schemas.openxmlformats.org/officeDocument/2006/relationships/image" Target="../media/image638.png"/><Relationship Id="rId38" Type="http://schemas.openxmlformats.org/officeDocument/2006/relationships/customXml" Target="../ink/ink787.xml"/><Relationship Id="rId59" Type="http://schemas.openxmlformats.org/officeDocument/2006/relationships/image" Target="../media/image659.png"/><Relationship Id="rId103" Type="http://schemas.openxmlformats.org/officeDocument/2006/relationships/image" Target="../media/image681.png"/><Relationship Id="rId124" Type="http://schemas.openxmlformats.org/officeDocument/2006/relationships/customXml" Target="../ink/ink830.xml"/><Relationship Id="rId70" Type="http://schemas.openxmlformats.org/officeDocument/2006/relationships/customXml" Target="../ink/ink803.xml"/><Relationship Id="rId91" Type="http://schemas.openxmlformats.org/officeDocument/2006/relationships/image" Target="../media/image675.png"/><Relationship Id="rId145" Type="http://schemas.openxmlformats.org/officeDocument/2006/relationships/image" Target="../media/image702.png"/><Relationship Id="rId166" Type="http://schemas.openxmlformats.org/officeDocument/2006/relationships/customXml" Target="../ink/ink851.xml"/><Relationship Id="rId187" Type="http://schemas.openxmlformats.org/officeDocument/2006/relationships/image" Target="../media/image72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74.xml"/><Relationship Id="rId28" Type="http://schemas.openxmlformats.org/officeDocument/2006/relationships/customXml" Target="../ink/ink782.xml"/><Relationship Id="rId49" Type="http://schemas.openxmlformats.org/officeDocument/2006/relationships/image" Target="../media/image654.png"/><Relationship Id="rId114" Type="http://schemas.openxmlformats.org/officeDocument/2006/relationships/customXml" Target="../ink/ink825.xml"/><Relationship Id="rId60" Type="http://schemas.openxmlformats.org/officeDocument/2006/relationships/customXml" Target="../ink/ink798.xml"/><Relationship Id="rId81" Type="http://schemas.openxmlformats.org/officeDocument/2006/relationships/image" Target="../media/image670.png"/><Relationship Id="rId135" Type="http://schemas.openxmlformats.org/officeDocument/2006/relationships/image" Target="../media/image697.png"/><Relationship Id="rId156" Type="http://schemas.openxmlformats.org/officeDocument/2006/relationships/customXml" Target="../ink/ink846.xml"/><Relationship Id="rId177" Type="http://schemas.openxmlformats.org/officeDocument/2006/relationships/image" Target="../media/image718.png"/><Relationship Id="rId198" Type="http://schemas.openxmlformats.org/officeDocument/2006/relationships/customXml" Target="../ink/ink867.xml"/><Relationship Id="rId202" Type="http://schemas.openxmlformats.org/officeDocument/2006/relationships/customXml" Target="../ink/ink869.xml"/><Relationship Id="rId223" Type="http://schemas.openxmlformats.org/officeDocument/2006/relationships/image" Target="../media/image741.png"/><Relationship Id="rId18" Type="http://schemas.openxmlformats.org/officeDocument/2006/relationships/customXml" Target="../ink/ink777.xml"/><Relationship Id="rId39" Type="http://schemas.openxmlformats.org/officeDocument/2006/relationships/image" Target="../media/image649.png"/><Relationship Id="rId50" Type="http://schemas.openxmlformats.org/officeDocument/2006/relationships/customXml" Target="../ink/ink793.xml"/><Relationship Id="rId104" Type="http://schemas.openxmlformats.org/officeDocument/2006/relationships/customXml" Target="../ink/ink820.xml"/><Relationship Id="rId125" Type="http://schemas.openxmlformats.org/officeDocument/2006/relationships/image" Target="../media/image692.png"/><Relationship Id="rId146" Type="http://schemas.openxmlformats.org/officeDocument/2006/relationships/customXml" Target="../ink/ink841.xml"/><Relationship Id="rId167" Type="http://schemas.openxmlformats.org/officeDocument/2006/relationships/image" Target="../media/image713.png"/><Relationship Id="rId188" Type="http://schemas.openxmlformats.org/officeDocument/2006/relationships/customXml" Target="../ink/ink862.xml"/><Relationship Id="rId71" Type="http://schemas.openxmlformats.org/officeDocument/2006/relationships/image" Target="../media/image665.png"/><Relationship Id="rId92" Type="http://schemas.openxmlformats.org/officeDocument/2006/relationships/customXml" Target="../ink/ink814.xml"/><Relationship Id="rId213" Type="http://schemas.openxmlformats.org/officeDocument/2006/relationships/image" Target="../media/image736.png"/><Relationship Id="rId2" Type="http://schemas.openxmlformats.org/officeDocument/2006/relationships/customXml" Target="../ink/ink770.xml"/><Relationship Id="rId29" Type="http://schemas.openxmlformats.org/officeDocument/2006/relationships/image" Target="../media/image644.png"/><Relationship Id="rId40" Type="http://schemas.openxmlformats.org/officeDocument/2006/relationships/customXml" Target="../ink/ink788.xml"/><Relationship Id="rId115" Type="http://schemas.openxmlformats.org/officeDocument/2006/relationships/image" Target="../media/image687.png"/><Relationship Id="rId136" Type="http://schemas.openxmlformats.org/officeDocument/2006/relationships/customXml" Target="../ink/ink836.xml"/><Relationship Id="rId157" Type="http://schemas.openxmlformats.org/officeDocument/2006/relationships/image" Target="../media/image708.png"/><Relationship Id="rId178" Type="http://schemas.openxmlformats.org/officeDocument/2006/relationships/customXml" Target="../ink/ink857.xml"/><Relationship Id="rId61" Type="http://schemas.openxmlformats.org/officeDocument/2006/relationships/image" Target="../media/image660.png"/><Relationship Id="rId82" Type="http://schemas.openxmlformats.org/officeDocument/2006/relationships/customXml" Target="../ink/ink809.xml"/><Relationship Id="rId199" Type="http://schemas.openxmlformats.org/officeDocument/2006/relationships/image" Target="../media/image729.png"/><Relationship Id="rId203" Type="http://schemas.openxmlformats.org/officeDocument/2006/relationships/image" Target="../media/image731.png"/><Relationship Id="rId19" Type="http://schemas.openxmlformats.org/officeDocument/2006/relationships/image" Target="../media/image639.png"/><Relationship Id="rId224" Type="http://schemas.openxmlformats.org/officeDocument/2006/relationships/customXml" Target="../ink/ink880.xml"/><Relationship Id="rId30" Type="http://schemas.openxmlformats.org/officeDocument/2006/relationships/customXml" Target="../ink/ink783.xml"/><Relationship Id="rId105" Type="http://schemas.openxmlformats.org/officeDocument/2006/relationships/image" Target="../media/image682.png"/><Relationship Id="rId126" Type="http://schemas.openxmlformats.org/officeDocument/2006/relationships/customXml" Target="../ink/ink831.xml"/><Relationship Id="rId147" Type="http://schemas.openxmlformats.org/officeDocument/2006/relationships/image" Target="../media/image703.png"/><Relationship Id="rId168" Type="http://schemas.openxmlformats.org/officeDocument/2006/relationships/customXml" Target="../ink/ink852.xml"/><Relationship Id="rId51" Type="http://schemas.openxmlformats.org/officeDocument/2006/relationships/image" Target="../media/image655.png"/><Relationship Id="rId72" Type="http://schemas.openxmlformats.org/officeDocument/2006/relationships/customXml" Target="../ink/ink804.xml"/><Relationship Id="rId93" Type="http://schemas.openxmlformats.org/officeDocument/2006/relationships/image" Target="../media/image676.png"/><Relationship Id="rId189" Type="http://schemas.openxmlformats.org/officeDocument/2006/relationships/image" Target="../media/image724.png"/><Relationship Id="rId214" Type="http://schemas.openxmlformats.org/officeDocument/2006/relationships/customXml" Target="../ink/ink87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3.png"/><Relationship Id="rId21" Type="http://schemas.openxmlformats.org/officeDocument/2006/relationships/image" Target="../media/image755.png"/><Relationship Id="rId42" Type="http://schemas.openxmlformats.org/officeDocument/2006/relationships/customXml" Target="../ink/ink903.xml"/><Relationship Id="rId63" Type="http://schemas.openxmlformats.org/officeDocument/2006/relationships/image" Target="../media/image776.png"/><Relationship Id="rId84" Type="http://schemas.openxmlformats.org/officeDocument/2006/relationships/customXml" Target="../ink/ink924.xml"/><Relationship Id="rId138" Type="http://schemas.openxmlformats.org/officeDocument/2006/relationships/customXml" Target="../ink/ink951.xml"/><Relationship Id="rId159" Type="http://schemas.openxmlformats.org/officeDocument/2006/relationships/image" Target="../media/image824.png"/><Relationship Id="rId170" Type="http://schemas.openxmlformats.org/officeDocument/2006/relationships/customXml" Target="../ink/ink967.xml"/><Relationship Id="rId191" Type="http://schemas.openxmlformats.org/officeDocument/2006/relationships/image" Target="../media/image840.png"/><Relationship Id="rId205" Type="http://schemas.openxmlformats.org/officeDocument/2006/relationships/image" Target="../media/image847.png"/><Relationship Id="rId226" Type="http://schemas.openxmlformats.org/officeDocument/2006/relationships/customXml" Target="../ink/ink995.xml"/><Relationship Id="rId247" Type="http://schemas.openxmlformats.org/officeDocument/2006/relationships/image" Target="../media/image868.png"/><Relationship Id="rId107" Type="http://schemas.openxmlformats.org/officeDocument/2006/relationships/image" Target="../media/image798.png"/><Relationship Id="rId11" Type="http://schemas.openxmlformats.org/officeDocument/2006/relationships/image" Target="../media/image750.png"/><Relationship Id="rId32" Type="http://schemas.openxmlformats.org/officeDocument/2006/relationships/customXml" Target="../ink/ink898.xml"/><Relationship Id="rId53" Type="http://schemas.openxmlformats.org/officeDocument/2006/relationships/image" Target="../media/image771.png"/><Relationship Id="rId74" Type="http://schemas.openxmlformats.org/officeDocument/2006/relationships/customXml" Target="../ink/ink919.xml"/><Relationship Id="rId128" Type="http://schemas.openxmlformats.org/officeDocument/2006/relationships/customXml" Target="../ink/ink946.xml"/><Relationship Id="rId149" Type="http://schemas.openxmlformats.org/officeDocument/2006/relationships/image" Target="../media/image819.png"/><Relationship Id="rId5" Type="http://schemas.openxmlformats.org/officeDocument/2006/relationships/image" Target="../media/image747.png"/><Relationship Id="rId95" Type="http://schemas.openxmlformats.org/officeDocument/2006/relationships/image" Target="../media/image792.png"/><Relationship Id="rId160" Type="http://schemas.openxmlformats.org/officeDocument/2006/relationships/customXml" Target="../ink/ink962.xml"/><Relationship Id="rId181" Type="http://schemas.openxmlformats.org/officeDocument/2006/relationships/image" Target="../media/image835.png"/><Relationship Id="rId216" Type="http://schemas.openxmlformats.org/officeDocument/2006/relationships/customXml" Target="../ink/ink990.xml"/><Relationship Id="rId237" Type="http://schemas.openxmlformats.org/officeDocument/2006/relationships/image" Target="../media/image863.png"/><Relationship Id="rId258" Type="http://schemas.openxmlformats.org/officeDocument/2006/relationships/customXml" Target="../ink/ink1011.xml"/><Relationship Id="rId22" Type="http://schemas.openxmlformats.org/officeDocument/2006/relationships/customXml" Target="../ink/ink893.xml"/><Relationship Id="rId43" Type="http://schemas.openxmlformats.org/officeDocument/2006/relationships/image" Target="../media/image766.png"/><Relationship Id="rId64" Type="http://schemas.openxmlformats.org/officeDocument/2006/relationships/customXml" Target="../ink/ink914.xml"/><Relationship Id="rId118" Type="http://schemas.openxmlformats.org/officeDocument/2006/relationships/customXml" Target="../ink/ink941.xml"/><Relationship Id="rId139" Type="http://schemas.openxmlformats.org/officeDocument/2006/relationships/image" Target="../media/image814.png"/><Relationship Id="rId85" Type="http://schemas.openxmlformats.org/officeDocument/2006/relationships/image" Target="../media/image787.png"/><Relationship Id="rId150" Type="http://schemas.openxmlformats.org/officeDocument/2006/relationships/customXml" Target="../ink/ink957.xml"/><Relationship Id="rId171" Type="http://schemas.openxmlformats.org/officeDocument/2006/relationships/image" Target="../media/image830.png"/><Relationship Id="rId192" Type="http://schemas.openxmlformats.org/officeDocument/2006/relationships/customXml" Target="../ink/ink978.xml"/><Relationship Id="rId206" Type="http://schemas.openxmlformats.org/officeDocument/2006/relationships/customXml" Target="../ink/ink985.xml"/><Relationship Id="rId227" Type="http://schemas.openxmlformats.org/officeDocument/2006/relationships/image" Target="../media/image858.png"/><Relationship Id="rId248" Type="http://schemas.openxmlformats.org/officeDocument/2006/relationships/customXml" Target="../ink/ink1006.xml"/><Relationship Id="rId12" Type="http://schemas.openxmlformats.org/officeDocument/2006/relationships/customXml" Target="../ink/ink888.xml"/><Relationship Id="rId33" Type="http://schemas.openxmlformats.org/officeDocument/2006/relationships/image" Target="../media/image761.png"/><Relationship Id="rId108" Type="http://schemas.openxmlformats.org/officeDocument/2006/relationships/customXml" Target="../ink/ink936.xml"/><Relationship Id="rId129" Type="http://schemas.openxmlformats.org/officeDocument/2006/relationships/image" Target="../media/image809.png"/><Relationship Id="rId54" Type="http://schemas.openxmlformats.org/officeDocument/2006/relationships/customXml" Target="../ink/ink909.xml"/><Relationship Id="rId75" Type="http://schemas.openxmlformats.org/officeDocument/2006/relationships/image" Target="../media/image782.png"/><Relationship Id="rId96" Type="http://schemas.openxmlformats.org/officeDocument/2006/relationships/customXml" Target="../ink/ink930.xml"/><Relationship Id="rId140" Type="http://schemas.openxmlformats.org/officeDocument/2006/relationships/customXml" Target="../ink/ink952.xml"/><Relationship Id="rId161" Type="http://schemas.openxmlformats.org/officeDocument/2006/relationships/image" Target="../media/image825.png"/><Relationship Id="rId182" Type="http://schemas.openxmlformats.org/officeDocument/2006/relationships/customXml" Target="../ink/ink973.xml"/><Relationship Id="rId217" Type="http://schemas.openxmlformats.org/officeDocument/2006/relationships/image" Target="../media/image853.png"/><Relationship Id="rId6" Type="http://schemas.openxmlformats.org/officeDocument/2006/relationships/customXml" Target="../ink/ink885.xml"/><Relationship Id="rId238" Type="http://schemas.openxmlformats.org/officeDocument/2006/relationships/customXml" Target="../ink/ink1001.xml"/><Relationship Id="rId259" Type="http://schemas.openxmlformats.org/officeDocument/2006/relationships/image" Target="../media/image874.png"/><Relationship Id="rId23" Type="http://schemas.openxmlformats.org/officeDocument/2006/relationships/image" Target="../media/image756.png"/><Relationship Id="rId119" Type="http://schemas.openxmlformats.org/officeDocument/2006/relationships/image" Target="../media/image804.png"/><Relationship Id="rId44" Type="http://schemas.openxmlformats.org/officeDocument/2006/relationships/customXml" Target="../ink/ink904.xml"/><Relationship Id="rId65" Type="http://schemas.openxmlformats.org/officeDocument/2006/relationships/image" Target="../media/image777.png"/><Relationship Id="rId86" Type="http://schemas.openxmlformats.org/officeDocument/2006/relationships/customXml" Target="../ink/ink925.xml"/><Relationship Id="rId130" Type="http://schemas.openxmlformats.org/officeDocument/2006/relationships/customXml" Target="../ink/ink947.xml"/><Relationship Id="rId151" Type="http://schemas.openxmlformats.org/officeDocument/2006/relationships/image" Target="../media/image820.png"/><Relationship Id="rId172" Type="http://schemas.openxmlformats.org/officeDocument/2006/relationships/customXml" Target="../ink/ink968.xml"/><Relationship Id="rId193" Type="http://schemas.openxmlformats.org/officeDocument/2006/relationships/image" Target="../media/image841.png"/><Relationship Id="rId207" Type="http://schemas.openxmlformats.org/officeDocument/2006/relationships/image" Target="../media/image848.png"/><Relationship Id="rId228" Type="http://schemas.openxmlformats.org/officeDocument/2006/relationships/customXml" Target="../ink/ink996.xml"/><Relationship Id="rId249" Type="http://schemas.openxmlformats.org/officeDocument/2006/relationships/image" Target="../media/image869.png"/><Relationship Id="rId13" Type="http://schemas.openxmlformats.org/officeDocument/2006/relationships/image" Target="../media/image751.png"/><Relationship Id="rId109" Type="http://schemas.openxmlformats.org/officeDocument/2006/relationships/image" Target="../media/image799.png"/><Relationship Id="rId34" Type="http://schemas.openxmlformats.org/officeDocument/2006/relationships/customXml" Target="../ink/ink899.xml"/><Relationship Id="rId55" Type="http://schemas.openxmlformats.org/officeDocument/2006/relationships/image" Target="../media/image772.png"/><Relationship Id="rId76" Type="http://schemas.openxmlformats.org/officeDocument/2006/relationships/customXml" Target="../ink/ink920.xml"/><Relationship Id="rId97" Type="http://schemas.openxmlformats.org/officeDocument/2006/relationships/image" Target="../media/image793.png"/><Relationship Id="rId120" Type="http://schemas.openxmlformats.org/officeDocument/2006/relationships/customXml" Target="../ink/ink942.xml"/><Relationship Id="rId141" Type="http://schemas.openxmlformats.org/officeDocument/2006/relationships/image" Target="../media/image815.png"/><Relationship Id="rId7" Type="http://schemas.openxmlformats.org/officeDocument/2006/relationships/image" Target="../media/image748.png"/><Relationship Id="rId162" Type="http://schemas.openxmlformats.org/officeDocument/2006/relationships/customXml" Target="../ink/ink963.xml"/><Relationship Id="rId183" Type="http://schemas.openxmlformats.org/officeDocument/2006/relationships/image" Target="../media/image836.png"/><Relationship Id="rId218" Type="http://schemas.openxmlformats.org/officeDocument/2006/relationships/customXml" Target="../ink/ink991.xml"/><Relationship Id="rId239" Type="http://schemas.openxmlformats.org/officeDocument/2006/relationships/image" Target="../media/image864.png"/><Relationship Id="rId250" Type="http://schemas.openxmlformats.org/officeDocument/2006/relationships/customXml" Target="../ink/ink1007.xml"/><Relationship Id="rId24" Type="http://schemas.openxmlformats.org/officeDocument/2006/relationships/customXml" Target="../ink/ink894.xml"/><Relationship Id="rId45" Type="http://schemas.openxmlformats.org/officeDocument/2006/relationships/image" Target="../media/image767.png"/><Relationship Id="rId66" Type="http://schemas.openxmlformats.org/officeDocument/2006/relationships/customXml" Target="../ink/ink915.xml"/><Relationship Id="rId87" Type="http://schemas.openxmlformats.org/officeDocument/2006/relationships/image" Target="../media/image788.png"/><Relationship Id="rId110" Type="http://schemas.openxmlformats.org/officeDocument/2006/relationships/customXml" Target="../ink/ink937.xml"/><Relationship Id="rId131" Type="http://schemas.openxmlformats.org/officeDocument/2006/relationships/image" Target="../media/image810.png"/><Relationship Id="rId152" Type="http://schemas.openxmlformats.org/officeDocument/2006/relationships/customXml" Target="../ink/ink958.xml"/><Relationship Id="rId173" Type="http://schemas.openxmlformats.org/officeDocument/2006/relationships/image" Target="../media/image831.png"/><Relationship Id="rId194" Type="http://schemas.openxmlformats.org/officeDocument/2006/relationships/customXml" Target="../ink/ink979.xml"/><Relationship Id="rId208" Type="http://schemas.openxmlformats.org/officeDocument/2006/relationships/customXml" Target="../ink/ink986.xml"/><Relationship Id="rId229" Type="http://schemas.openxmlformats.org/officeDocument/2006/relationships/image" Target="../media/image859.png"/><Relationship Id="rId240" Type="http://schemas.openxmlformats.org/officeDocument/2006/relationships/customXml" Target="../ink/ink1002.xml"/><Relationship Id="rId14" Type="http://schemas.openxmlformats.org/officeDocument/2006/relationships/customXml" Target="../ink/ink889.xml"/><Relationship Id="rId35" Type="http://schemas.openxmlformats.org/officeDocument/2006/relationships/image" Target="../media/image762.png"/><Relationship Id="rId56" Type="http://schemas.openxmlformats.org/officeDocument/2006/relationships/customXml" Target="../ink/ink910.xml"/><Relationship Id="rId77" Type="http://schemas.openxmlformats.org/officeDocument/2006/relationships/image" Target="../media/image783.png"/><Relationship Id="rId100" Type="http://schemas.openxmlformats.org/officeDocument/2006/relationships/customXml" Target="../ink/ink932.xml"/><Relationship Id="rId8" Type="http://schemas.openxmlformats.org/officeDocument/2006/relationships/customXml" Target="../ink/ink886.xml"/><Relationship Id="rId98" Type="http://schemas.openxmlformats.org/officeDocument/2006/relationships/customXml" Target="../ink/ink931.xml"/><Relationship Id="rId121" Type="http://schemas.openxmlformats.org/officeDocument/2006/relationships/image" Target="../media/image805.png"/><Relationship Id="rId142" Type="http://schemas.openxmlformats.org/officeDocument/2006/relationships/customXml" Target="../ink/ink953.xml"/><Relationship Id="rId163" Type="http://schemas.openxmlformats.org/officeDocument/2006/relationships/image" Target="../media/image826.png"/><Relationship Id="rId184" Type="http://schemas.openxmlformats.org/officeDocument/2006/relationships/customXml" Target="../ink/ink974.xml"/><Relationship Id="rId219" Type="http://schemas.openxmlformats.org/officeDocument/2006/relationships/image" Target="../media/image854.png"/><Relationship Id="rId230" Type="http://schemas.openxmlformats.org/officeDocument/2006/relationships/customXml" Target="../ink/ink997.xml"/><Relationship Id="rId251" Type="http://schemas.openxmlformats.org/officeDocument/2006/relationships/image" Target="../media/image870.png"/><Relationship Id="rId25" Type="http://schemas.openxmlformats.org/officeDocument/2006/relationships/image" Target="../media/image757.png"/><Relationship Id="rId46" Type="http://schemas.openxmlformats.org/officeDocument/2006/relationships/customXml" Target="../ink/ink905.xml"/><Relationship Id="rId67" Type="http://schemas.openxmlformats.org/officeDocument/2006/relationships/image" Target="../media/image778.png"/><Relationship Id="rId88" Type="http://schemas.openxmlformats.org/officeDocument/2006/relationships/customXml" Target="../ink/ink926.xml"/><Relationship Id="rId111" Type="http://schemas.openxmlformats.org/officeDocument/2006/relationships/image" Target="../media/image800.png"/><Relationship Id="rId132" Type="http://schemas.openxmlformats.org/officeDocument/2006/relationships/customXml" Target="../ink/ink948.xml"/><Relationship Id="rId153" Type="http://schemas.openxmlformats.org/officeDocument/2006/relationships/image" Target="../media/image821.png"/><Relationship Id="rId174" Type="http://schemas.openxmlformats.org/officeDocument/2006/relationships/customXml" Target="../ink/ink969.xml"/><Relationship Id="rId195" Type="http://schemas.openxmlformats.org/officeDocument/2006/relationships/image" Target="../media/image842.png"/><Relationship Id="rId209" Type="http://schemas.openxmlformats.org/officeDocument/2006/relationships/image" Target="../media/image849.png"/><Relationship Id="rId220" Type="http://schemas.openxmlformats.org/officeDocument/2006/relationships/customXml" Target="../ink/ink992.xml"/><Relationship Id="rId241" Type="http://schemas.openxmlformats.org/officeDocument/2006/relationships/image" Target="../media/image865.png"/><Relationship Id="rId15" Type="http://schemas.openxmlformats.org/officeDocument/2006/relationships/image" Target="../media/image752.png"/><Relationship Id="rId36" Type="http://schemas.openxmlformats.org/officeDocument/2006/relationships/customXml" Target="../ink/ink900.xml"/><Relationship Id="rId57" Type="http://schemas.openxmlformats.org/officeDocument/2006/relationships/image" Target="../media/image773.png"/><Relationship Id="rId78" Type="http://schemas.openxmlformats.org/officeDocument/2006/relationships/customXml" Target="../ink/ink921.xml"/><Relationship Id="rId99" Type="http://schemas.openxmlformats.org/officeDocument/2006/relationships/image" Target="../media/image794.png"/><Relationship Id="rId101" Type="http://schemas.openxmlformats.org/officeDocument/2006/relationships/image" Target="../media/image795.png"/><Relationship Id="rId122" Type="http://schemas.openxmlformats.org/officeDocument/2006/relationships/customXml" Target="../ink/ink943.xml"/><Relationship Id="rId143" Type="http://schemas.openxmlformats.org/officeDocument/2006/relationships/image" Target="../media/image816.png"/><Relationship Id="rId164" Type="http://schemas.openxmlformats.org/officeDocument/2006/relationships/customXml" Target="../ink/ink964.xml"/><Relationship Id="rId185" Type="http://schemas.openxmlformats.org/officeDocument/2006/relationships/image" Target="../media/image837.png"/><Relationship Id="rId9" Type="http://schemas.openxmlformats.org/officeDocument/2006/relationships/image" Target="../media/image749.png"/><Relationship Id="rId210" Type="http://schemas.openxmlformats.org/officeDocument/2006/relationships/customXml" Target="../ink/ink987.xml"/><Relationship Id="rId26" Type="http://schemas.openxmlformats.org/officeDocument/2006/relationships/customXml" Target="../ink/ink895.xml"/><Relationship Id="rId231" Type="http://schemas.openxmlformats.org/officeDocument/2006/relationships/image" Target="../media/image860.png"/><Relationship Id="rId252" Type="http://schemas.openxmlformats.org/officeDocument/2006/relationships/customXml" Target="../ink/ink1008.xml"/><Relationship Id="rId47" Type="http://schemas.openxmlformats.org/officeDocument/2006/relationships/image" Target="../media/image768.png"/><Relationship Id="rId68" Type="http://schemas.openxmlformats.org/officeDocument/2006/relationships/customXml" Target="../ink/ink916.xml"/><Relationship Id="rId89" Type="http://schemas.openxmlformats.org/officeDocument/2006/relationships/image" Target="../media/image789.png"/><Relationship Id="rId112" Type="http://schemas.openxmlformats.org/officeDocument/2006/relationships/customXml" Target="../ink/ink938.xml"/><Relationship Id="rId133" Type="http://schemas.openxmlformats.org/officeDocument/2006/relationships/image" Target="../media/image811.png"/><Relationship Id="rId154" Type="http://schemas.openxmlformats.org/officeDocument/2006/relationships/customXml" Target="../ink/ink959.xml"/><Relationship Id="rId175" Type="http://schemas.openxmlformats.org/officeDocument/2006/relationships/image" Target="../media/image832.png"/><Relationship Id="rId196" Type="http://schemas.openxmlformats.org/officeDocument/2006/relationships/customXml" Target="../ink/ink980.xml"/><Relationship Id="rId200" Type="http://schemas.openxmlformats.org/officeDocument/2006/relationships/customXml" Target="../ink/ink982.xml"/><Relationship Id="rId16" Type="http://schemas.openxmlformats.org/officeDocument/2006/relationships/customXml" Target="../ink/ink890.xml"/><Relationship Id="rId221" Type="http://schemas.openxmlformats.org/officeDocument/2006/relationships/image" Target="../media/image855.png"/><Relationship Id="rId242" Type="http://schemas.openxmlformats.org/officeDocument/2006/relationships/customXml" Target="../ink/ink1003.xml"/><Relationship Id="rId37" Type="http://schemas.openxmlformats.org/officeDocument/2006/relationships/image" Target="../media/image763.png"/><Relationship Id="rId58" Type="http://schemas.openxmlformats.org/officeDocument/2006/relationships/customXml" Target="../ink/ink911.xml"/><Relationship Id="rId79" Type="http://schemas.openxmlformats.org/officeDocument/2006/relationships/image" Target="../media/image784.png"/><Relationship Id="rId102" Type="http://schemas.openxmlformats.org/officeDocument/2006/relationships/customXml" Target="../ink/ink933.xml"/><Relationship Id="rId123" Type="http://schemas.openxmlformats.org/officeDocument/2006/relationships/image" Target="../media/image806.png"/><Relationship Id="rId144" Type="http://schemas.openxmlformats.org/officeDocument/2006/relationships/customXml" Target="../ink/ink954.xml"/><Relationship Id="rId90" Type="http://schemas.openxmlformats.org/officeDocument/2006/relationships/customXml" Target="../ink/ink927.xml"/><Relationship Id="rId165" Type="http://schemas.openxmlformats.org/officeDocument/2006/relationships/image" Target="../media/image827.png"/><Relationship Id="rId186" Type="http://schemas.openxmlformats.org/officeDocument/2006/relationships/customXml" Target="../ink/ink975.xml"/><Relationship Id="rId211" Type="http://schemas.openxmlformats.org/officeDocument/2006/relationships/image" Target="../media/image850.png"/><Relationship Id="rId232" Type="http://schemas.openxmlformats.org/officeDocument/2006/relationships/customXml" Target="../ink/ink998.xml"/><Relationship Id="rId253" Type="http://schemas.openxmlformats.org/officeDocument/2006/relationships/image" Target="../media/image871.png"/><Relationship Id="rId27" Type="http://schemas.openxmlformats.org/officeDocument/2006/relationships/image" Target="../media/image758.png"/><Relationship Id="rId48" Type="http://schemas.openxmlformats.org/officeDocument/2006/relationships/customXml" Target="../ink/ink906.xml"/><Relationship Id="rId69" Type="http://schemas.openxmlformats.org/officeDocument/2006/relationships/image" Target="../media/image779.png"/><Relationship Id="rId113" Type="http://schemas.openxmlformats.org/officeDocument/2006/relationships/image" Target="../media/image801.png"/><Relationship Id="rId134" Type="http://schemas.openxmlformats.org/officeDocument/2006/relationships/customXml" Target="../ink/ink949.xml"/><Relationship Id="rId80" Type="http://schemas.openxmlformats.org/officeDocument/2006/relationships/customXml" Target="../ink/ink922.xml"/><Relationship Id="rId155" Type="http://schemas.openxmlformats.org/officeDocument/2006/relationships/image" Target="../media/image822.png"/><Relationship Id="rId176" Type="http://schemas.openxmlformats.org/officeDocument/2006/relationships/customXml" Target="../ink/ink970.xml"/><Relationship Id="rId197" Type="http://schemas.openxmlformats.org/officeDocument/2006/relationships/image" Target="../media/image843.png"/><Relationship Id="rId201" Type="http://schemas.openxmlformats.org/officeDocument/2006/relationships/image" Target="../media/image845.png"/><Relationship Id="rId222" Type="http://schemas.openxmlformats.org/officeDocument/2006/relationships/customXml" Target="../ink/ink993.xml"/><Relationship Id="rId243" Type="http://schemas.openxmlformats.org/officeDocument/2006/relationships/image" Target="../media/image866.png"/><Relationship Id="rId17" Type="http://schemas.openxmlformats.org/officeDocument/2006/relationships/image" Target="../media/image753.png"/><Relationship Id="rId38" Type="http://schemas.openxmlformats.org/officeDocument/2006/relationships/customXml" Target="../ink/ink901.xml"/><Relationship Id="rId59" Type="http://schemas.openxmlformats.org/officeDocument/2006/relationships/image" Target="../media/image774.png"/><Relationship Id="rId103" Type="http://schemas.openxmlformats.org/officeDocument/2006/relationships/image" Target="../media/image796.png"/><Relationship Id="rId124" Type="http://schemas.openxmlformats.org/officeDocument/2006/relationships/customXml" Target="../ink/ink944.xml"/><Relationship Id="rId70" Type="http://schemas.openxmlformats.org/officeDocument/2006/relationships/customXml" Target="../ink/ink917.xml"/><Relationship Id="rId91" Type="http://schemas.openxmlformats.org/officeDocument/2006/relationships/image" Target="../media/image790.png"/><Relationship Id="rId145" Type="http://schemas.openxmlformats.org/officeDocument/2006/relationships/image" Target="../media/image817.png"/><Relationship Id="rId166" Type="http://schemas.openxmlformats.org/officeDocument/2006/relationships/customXml" Target="../ink/ink965.xml"/><Relationship Id="rId187" Type="http://schemas.openxmlformats.org/officeDocument/2006/relationships/image" Target="../media/image83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88.xml"/><Relationship Id="rId233" Type="http://schemas.openxmlformats.org/officeDocument/2006/relationships/image" Target="../media/image861.png"/><Relationship Id="rId254" Type="http://schemas.openxmlformats.org/officeDocument/2006/relationships/customXml" Target="../ink/ink1009.xml"/><Relationship Id="rId28" Type="http://schemas.openxmlformats.org/officeDocument/2006/relationships/customXml" Target="../ink/ink896.xml"/><Relationship Id="rId49" Type="http://schemas.openxmlformats.org/officeDocument/2006/relationships/image" Target="../media/image769.png"/><Relationship Id="rId114" Type="http://schemas.openxmlformats.org/officeDocument/2006/relationships/customXml" Target="../ink/ink939.xml"/><Relationship Id="rId60" Type="http://schemas.openxmlformats.org/officeDocument/2006/relationships/customXml" Target="../ink/ink912.xml"/><Relationship Id="rId81" Type="http://schemas.openxmlformats.org/officeDocument/2006/relationships/image" Target="../media/image785.png"/><Relationship Id="rId135" Type="http://schemas.openxmlformats.org/officeDocument/2006/relationships/image" Target="../media/image812.png"/><Relationship Id="rId156" Type="http://schemas.openxmlformats.org/officeDocument/2006/relationships/customXml" Target="../ink/ink960.xml"/><Relationship Id="rId177" Type="http://schemas.openxmlformats.org/officeDocument/2006/relationships/image" Target="../media/image833.png"/><Relationship Id="rId198" Type="http://schemas.openxmlformats.org/officeDocument/2006/relationships/customXml" Target="../ink/ink981.xml"/><Relationship Id="rId202" Type="http://schemas.openxmlformats.org/officeDocument/2006/relationships/customXml" Target="../ink/ink983.xml"/><Relationship Id="rId223" Type="http://schemas.openxmlformats.org/officeDocument/2006/relationships/image" Target="../media/image856.png"/><Relationship Id="rId244" Type="http://schemas.openxmlformats.org/officeDocument/2006/relationships/customXml" Target="../ink/ink1004.xml"/><Relationship Id="rId18" Type="http://schemas.openxmlformats.org/officeDocument/2006/relationships/customXml" Target="../ink/ink891.xml"/><Relationship Id="rId39" Type="http://schemas.openxmlformats.org/officeDocument/2006/relationships/image" Target="../media/image764.png"/><Relationship Id="rId50" Type="http://schemas.openxmlformats.org/officeDocument/2006/relationships/customXml" Target="../ink/ink907.xml"/><Relationship Id="rId104" Type="http://schemas.openxmlformats.org/officeDocument/2006/relationships/customXml" Target="../ink/ink934.xml"/><Relationship Id="rId125" Type="http://schemas.openxmlformats.org/officeDocument/2006/relationships/image" Target="../media/image807.png"/><Relationship Id="rId146" Type="http://schemas.openxmlformats.org/officeDocument/2006/relationships/customXml" Target="../ink/ink955.xml"/><Relationship Id="rId167" Type="http://schemas.openxmlformats.org/officeDocument/2006/relationships/image" Target="../media/image828.png"/><Relationship Id="rId188" Type="http://schemas.openxmlformats.org/officeDocument/2006/relationships/customXml" Target="../ink/ink976.xml"/><Relationship Id="rId71" Type="http://schemas.openxmlformats.org/officeDocument/2006/relationships/image" Target="../media/image780.png"/><Relationship Id="rId92" Type="http://schemas.openxmlformats.org/officeDocument/2006/relationships/customXml" Target="../ink/ink928.xml"/><Relationship Id="rId213" Type="http://schemas.openxmlformats.org/officeDocument/2006/relationships/image" Target="../media/image851.png"/><Relationship Id="rId234" Type="http://schemas.openxmlformats.org/officeDocument/2006/relationships/customXml" Target="../ink/ink999.xml"/><Relationship Id="rId2" Type="http://schemas.openxmlformats.org/officeDocument/2006/relationships/customXml" Target="../ink/ink884.xml"/><Relationship Id="rId29" Type="http://schemas.openxmlformats.org/officeDocument/2006/relationships/image" Target="../media/image759.png"/><Relationship Id="rId255" Type="http://schemas.openxmlformats.org/officeDocument/2006/relationships/image" Target="../media/image872.png"/><Relationship Id="rId40" Type="http://schemas.openxmlformats.org/officeDocument/2006/relationships/customXml" Target="../ink/ink902.xml"/><Relationship Id="rId115" Type="http://schemas.openxmlformats.org/officeDocument/2006/relationships/image" Target="../media/image802.png"/><Relationship Id="rId136" Type="http://schemas.openxmlformats.org/officeDocument/2006/relationships/customXml" Target="../ink/ink950.xml"/><Relationship Id="rId157" Type="http://schemas.openxmlformats.org/officeDocument/2006/relationships/image" Target="../media/image823.png"/><Relationship Id="rId178" Type="http://schemas.openxmlformats.org/officeDocument/2006/relationships/customXml" Target="../ink/ink971.xml"/><Relationship Id="rId61" Type="http://schemas.openxmlformats.org/officeDocument/2006/relationships/image" Target="../media/image775.png"/><Relationship Id="rId82" Type="http://schemas.openxmlformats.org/officeDocument/2006/relationships/customXml" Target="../ink/ink923.xml"/><Relationship Id="rId199" Type="http://schemas.openxmlformats.org/officeDocument/2006/relationships/image" Target="../media/image844.png"/><Relationship Id="rId203" Type="http://schemas.openxmlformats.org/officeDocument/2006/relationships/image" Target="../media/image846.png"/><Relationship Id="rId19" Type="http://schemas.openxmlformats.org/officeDocument/2006/relationships/image" Target="../media/image754.png"/><Relationship Id="rId224" Type="http://schemas.openxmlformats.org/officeDocument/2006/relationships/customXml" Target="../ink/ink994.xml"/><Relationship Id="rId245" Type="http://schemas.openxmlformats.org/officeDocument/2006/relationships/image" Target="../media/image867.png"/><Relationship Id="rId30" Type="http://schemas.openxmlformats.org/officeDocument/2006/relationships/customXml" Target="../ink/ink897.xml"/><Relationship Id="rId105" Type="http://schemas.openxmlformats.org/officeDocument/2006/relationships/image" Target="../media/image797.png"/><Relationship Id="rId126" Type="http://schemas.openxmlformats.org/officeDocument/2006/relationships/customXml" Target="../ink/ink945.xml"/><Relationship Id="rId147" Type="http://schemas.openxmlformats.org/officeDocument/2006/relationships/image" Target="../media/image818.png"/><Relationship Id="rId168" Type="http://schemas.openxmlformats.org/officeDocument/2006/relationships/customXml" Target="../ink/ink966.xml"/><Relationship Id="rId51" Type="http://schemas.openxmlformats.org/officeDocument/2006/relationships/image" Target="../media/image770.png"/><Relationship Id="rId72" Type="http://schemas.openxmlformats.org/officeDocument/2006/relationships/customXml" Target="../ink/ink918.xml"/><Relationship Id="rId93" Type="http://schemas.openxmlformats.org/officeDocument/2006/relationships/image" Target="../media/image791.png"/><Relationship Id="rId189" Type="http://schemas.openxmlformats.org/officeDocument/2006/relationships/image" Target="../media/image839.png"/><Relationship Id="rId214" Type="http://schemas.openxmlformats.org/officeDocument/2006/relationships/customXml" Target="../ink/ink989.xml"/><Relationship Id="rId235" Type="http://schemas.openxmlformats.org/officeDocument/2006/relationships/image" Target="../media/image862.png"/><Relationship Id="rId256" Type="http://schemas.openxmlformats.org/officeDocument/2006/relationships/customXml" Target="../ink/ink1010.xml"/><Relationship Id="rId116" Type="http://schemas.openxmlformats.org/officeDocument/2006/relationships/customXml" Target="../ink/ink940.xml"/><Relationship Id="rId137" Type="http://schemas.openxmlformats.org/officeDocument/2006/relationships/image" Target="../media/image813.png"/><Relationship Id="rId158" Type="http://schemas.openxmlformats.org/officeDocument/2006/relationships/customXml" Target="../ink/ink961.xml"/><Relationship Id="rId20" Type="http://schemas.openxmlformats.org/officeDocument/2006/relationships/customXml" Target="../ink/ink892.xml"/><Relationship Id="rId41" Type="http://schemas.openxmlformats.org/officeDocument/2006/relationships/image" Target="../media/image765.png"/><Relationship Id="rId62" Type="http://schemas.openxmlformats.org/officeDocument/2006/relationships/customXml" Target="../ink/ink913.xml"/><Relationship Id="rId83" Type="http://schemas.openxmlformats.org/officeDocument/2006/relationships/image" Target="../media/image786.png"/><Relationship Id="rId179" Type="http://schemas.openxmlformats.org/officeDocument/2006/relationships/image" Target="../media/image834.png"/><Relationship Id="rId190" Type="http://schemas.openxmlformats.org/officeDocument/2006/relationships/customXml" Target="../ink/ink977.xml"/><Relationship Id="rId204" Type="http://schemas.openxmlformats.org/officeDocument/2006/relationships/customXml" Target="../ink/ink984.xml"/><Relationship Id="rId225" Type="http://schemas.openxmlformats.org/officeDocument/2006/relationships/image" Target="../media/image857.png"/><Relationship Id="rId246" Type="http://schemas.openxmlformats.org/officeDocument/2006/relationships/customXml" Target="../ink/ink1005.xml"/><Relationship Id="rId106" Type="http://schemas.openxmlformats.org/officeDocument/2006/relationships/customXml" Target="../ink/ink935.xml"/><Relationship Id="rId127" Type="http://schemas.openxmlformats.org/officeDocument/2006/relationships/image" Target="../media/image808.png"/><Relationship Id="rId10" Type="http://schemas.openxmlformats.org/officeDocument/2006/relationships/customXml" Target="../ink/ink887.xml"/><Relationship Id="rId31" Type="http://schemas.openxmlformats.org/officeDocument/2006/relationships/image" Target="../media/image760.png"/><Relationship Id="rId52" Type="http://schemas.openxmlformats.org/officeDocument/2006/relationships/customXml" Target="../ink/ink908.xml"/><Relationship Id="rId73" Type="http://schemas.openxmlformats.org/officeDocument/2006/relationships/image" Target="../media/image781.png"/><Relationship Id="rId94" Type="http://schemas.openxmlformats.org/officeDocument/2006/relationships/customXml" Target="../ink/ink929.xml"/><Relationship Id="rId148" Type="http://schemas.openxmlformats.org/officeDocument/2006/relationships/customXml" Target="../ink/ink956.xml"/><Relationship Id="rId169" Type="http://schemas.openxmlformats.org/officeDocument/2006/relationships/image" Target="../media/image829.png"/><Relationship Id="rId180" Type="http://schemas.openxmlformats.org/officeDocument/2006/relationships/customXml" Target="../ink/ink972.xml"/><Relationship Id="rId215" Type="http://schemas.openxmlformats.org/officeDocument/2006/relationships/image" Target="../media/image852.png"/><Relationship Id="rId236" Type="http://schemas.openxmlformats.org/officeDocument/2006/relationships/customXml" Target="../ink/ink1000.xml"/><Relationship Id="rId257" Type="http://schemas.openxmlformats.org/officeDocument/2006/relationships/image" Target="../media/image87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62525" y="1970045"/>
            <a:ext cx="114669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Negating and Translating with Quantifiers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4677CAF-EA6B-46D6-AC74-17BD65FF0213}"/>
              </a:ext>
            </a:extLst>
          </p:cNvPr>
          <p:cNvGrpSpPr/>
          <p:nvPr/>
        </p:nvGrpSpPr>
        <p:grpSpPr>
          <a:xfrm>
            <a:off x="361303" y="157783"/>
            <a:ext cx="3177720" cy="325080"/>
            <a:chOff x="361303" y="157783"/>
            <a:chExt cx="31777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9DB020-A43E-4BB0-82D4-A80062330AC7}"/>
                    </a:ext>
                  </a:extLst>
                </p14:cNvPr>
                <p14:cNvContentPartPr/>
                <p14:nvPr/>
              </p14:nvContentPartPr>
              <p14:xfrm>
                <a:off x="361303" y="230503"/>
                <a:ext cx="272160" cy="237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9DB020-A43E-4BB0-82D4-A80062330A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3663" y="212863"/>
                  <a:ext cx="307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B3FABD-D743-4673-B321-204CB635CCE7}"/>
                    </a:ext>
                  </a:extLst>
                </p14:cNvPr>
                <p14:cNvContentPartPr/>
                <p14:nvPr/>
              </p14:nvContentPartPr>
              <p14:xfrm>
                <a:off x="481543" y="325903"/>
                <a:ext cx="100800" cy="129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B3FABD-D743-4673-B321-204CB635CC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3903" y="307903"/>
                  <a:ext cx="136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CEC821-36EC-48D5-87B6-E07F89FD196B}"/>
                    </a:ext>
                  </a:extLst>
                </p14:cNvPr>
                <p14:cNvContentPartPr/>
                <p14:nvPr/>
              </p14:nvContentPartPr>
              <p14:xfrm>
                <a:off x="728863" y="270103"/>
                <a:ext cx="146880" cy="18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CEC821-36EC-48D5-87B6-E07F89FD19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1223" y="252103"/>
                  <a:ext cx="182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2F72FD-F445-42B3-A353-728A1B26940A}"/>
                    </a:ext>
                  </a:extLst>
                </p14:cNvPr>
                <p14:cNvContentPartPr/>
                <p14:nvPr/>
              </p14:nvContentPartPr>
              <p14:xfrm>
                <a:off x="1032703" y="213583"/>
                <a:ext cx="180720" cy="21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2F72FD-F445-42B3-A353-728A1B2694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5063" y="195943"/>
                  <a:ext cx="216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5FFE83-3BA1-4542-8C09-96ED0B39F6B7}"/>
                    </a:ext>
                  </a:extLst>
                </p14:cNvPr>
                <p14:cNvContentPartPr/>
                <p14:nvPr/>
              </p14:nvContentPartPr>
              <p14:xfrm>
                <a:off x="1039903" y="321223"/>
                <a:ext cx="132120" cy="63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5FFE83-3BA1-4542-8C09-96ED0B39F6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263" y="303583"/>
                  <a:ext cx="16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ED0BEB-A215-48C8-ADD4-AED1F2DD0CE7}"/>
                    </a:ext>
                  </a:extLst>
                </p14:cNvPr>
                <p14:cNvContentPartPr/>
                <p14:nvPr/>
              </p14:nvContentPartPr>
              <p14:xfrm>
                <a:off x="1372183" y="212503"/>
                <a:ext cx="193320" cy="23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ED0BEB-A215-48C8-ADD4-AED1F2DD0C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54543" y="194503"/>
                  <a:ext cx="228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16064E-355A-41D1-A47D-71EB94124F39}"/>
                    </a:ext>
                  </a:extLst>
                </p14:cNvPr>
                <p14:cNvContentPartPr/>
                <p14:nvPr/>
              </p14:nvContentPartPr>
              <p14:xfrm>
                <a:off x="1769623" y="244903"/>
                <a:ext cx="34560" cy="19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16064E-355A-41D1-A47D-71EB94124F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1983" y="226903"/>
                  <a:ext cx="70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A6E825-B68C-424A-8F81-AEC554179ED2}"/>
                    </a:ext>
                  </a:extLst>
                </p14:cNvPr>
                <p14:cNvContentPartPr/>
                <p14:nvPr/>
              </p14:nvContentPartPr>
              <p14:xfrm>
                <a:off x="1670983" y="201343"/>
                <a:ext cx="227520" cy="4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A6E825-B68C-424A-8F81-AEC554179E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2983" y="183343"/>
                  <a:ext cx="263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358004-001B-47FC-A5BF-3FE333B9F274}"/>
                    </a:ext>
                  </a:extLst>
                </p14:cNvPr>
                <p14:cNvContentPartPr/>
                <p14:nvPr/>
              </p14:nvContentPartPr>
              <p14:xfrm>
                <a:off x="2041783" y="268663"/>
                <a:ext cx="70200" cy="201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358004-001B-47FC-A5BF-3FE333B9F2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23783" y="250663"/>
                  <a:ext cx="1058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B51726-CFBC-47CA-A742-2463282F87F8}"/>
                    </a:ext>
                  </a:extLst>
                </p14:cNvPr>
                <p14:cNvContentPartPr/>
                <p14:nvPr/>
              </p14:nvContentPartPr>
              <p14:xfrm>
                <a:off x="2234383" y="274423"/>
                <a:ext cx="111240" cy="20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B51726-CFBC-47CA-A742-2463282F87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6743" y="256783"/>
                  <a:ext cx="146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118E98-CA0F-4855-8807-E8857DC10F9B}"/>
                    </a:ext>
                  </a:extLst>
                </p14:cNvPr>
                <p14:cNvContentPartPr/>
                <p14:nvPr/>
              </p14:nvContentPartPr>
              <p14:xfrm>
                <a:off x="2227903" y="365863"/>
                <a:ext cx="117000" cy="29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118E98-CA0F-4855-8807-E8857DC10F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10263" y="347863"/>
                  <a:ext cx="15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66B42D-1D05-44A3-82A2-B3BB7183BF91}"/>
                    </a:ext>
                  </a:extLst>
                </p14:cNvPr>
                <p14:cNvContentPartPr/>
                <p14:nvPr/>
              </p14:nvContentPartPr>
              <p14:xfrm>
                <a:off x="2510503" y="211423"/>
                <a:ext cx="53280" cy="21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66B42D-1D05-44A3-82A2-B3BB7183BF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2503" y="193423"/>
                  <a:ext cx="889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5B900B-DDF2-44A6-894E-D604404776D7}"/>
                    </a:ext>
                  </a:extLst>
                </p14:cNvPr>
                <p14:cNvContentPartPr/>
                <p14:nvPr/>
              </p14:nvContentPartPr>
              <p14:xfrm>
                <a:off x="2725783" y="198823"/>
                <a:ext cx="169920" cy="238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5B900B-DDF2-44A6-894E-D604404776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07783" y="181183"/>
                  <a:ext cx="205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08F4B6-D401-4ED5-A468-95D7DCE980D4}"/>
                    </a:ext>
                  </a:extLst>
                </p14:cNvPr>
                <p14:cNvContentPartPr/>
                <p14:nvPr/>
              </p14:nvContentPartPr>
              <p14:xfrm>
                <a:off x="2739103" y="316183"/>
                <a:ext cx="151200" cy="6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08F4B6-D401-4ED5-A468-95D7DCE980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21463" y="298183"/>
                  <a:ext cx="1868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E71542-88CC-4898-A8FC-CCD314627A7F}"/>
                    </a:ext>
                  </a:extLst>
                </p14:cNvPr>
                <p14:cNvContentPartPr/>
                <p14:nvPr/>
              </p14:nvContentPartPr>
              <p14:xfrm>
                <a:off x="2978503" y="203143"/>
                <a:ext cx="282600" cy="238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E71542-88CC-4898-A8FC-CCD314627A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60503" y="185143"/>
                  <a:ext cx="318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02CD27-75A1-4B4C-9993-517646A32425}"/>
                    </a:ext>
                  </a:extLst>
                </p14:cNvPr>
                <p14:cNvContentPartPr/>
                <p14:nvPr/>
              </p14:nvContentPartPr>
              <p14:xfrm>
                <a:off x="3348223" y="157783"/>
                <a:ext cx="190800" cy="25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02CD27-75A1-4B4C-9993-517646A324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30223" y="140143"/>
                  <a:ext cx="22644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ED8B34-B75B-495C-AF6F-2849EE326013}"/>
              </a:ext>
            </a:extLst>
          </p:cNvPr>
          <p:cNvGrpSpPr/>
          <p:nvPr/>
        </p:nvGrpSpPr>
        <p:grpSpPr>
          <a:xfrm>
            <a:off x="3862303" y="111703"/>
            <a:ext cx="1166760" cy="340200"/>
            <a:chOff x="3862303" y="111703"/>
            <a:chExt cx="116676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656E52-17EC-425B-BCC8-2C7E63A41C9B}"/>
                    </a:ext>
                  </a:extLst>
                </p14:cNvPr>
                <p14:cNvContentPartPr/>
                <p14:nvPr/>
              </p14:nvContentPartPr>
              <p14:xfrm>
                <a:off x="3862303" y="227983"/>
                <a:ext cx="264960" cy="197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656E52-17EC-425B-BCC8-2C7E63A41C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44663" y="209983"/>
                  <a:ext cx="3006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7368DF-CEEA-44E5-9C42-5DE8A08A5006}"/>
                    </a:ext>
                  </a:extLst>
                </p14:cNvPr>
                <p14:cNvContentPartPr/>
                <p14:nvPr/>
              </p14:nvContentPartPr>
              <p14:xfrm>
                <a:off x="4269463" y="203503"/>
                <a:ext cx="132840" cy="242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7368DF-CEEA-44E5-9C42-5DE8A08A50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51463" y="185863"/>
                  <a:ext cx="168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73D64DC-CDF7-44F9-A542-1FE6D9D9E155}"/>
                    </a:ext>
                  </a:extLst>
                </p14:cNvPr>
                <p14:cNvContentPartPr/>
                <p14:nvPr/>
              </p14:nvContentPartPr>
              <p14:xfrm>
                <a:off x="4259023" y="301423"/>
                <a:ext cx="145800" cy="22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73D64DC-CDF7-44F9-A542-1FE6D9D9E1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41383" y="283423"/>
                  <a:ext cx="181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1EFB09-9290-48B0-BC43-D3AC553364A5}"/>
                    </a:ext>
                  </a:extLst>
                </p14:cNvPr>
                <p14:cNvContentPartPr/>
                <p14:nvPr/>
              </p14:nvContentPartPr>
              <p14:xfrm>
                <a:off x="4579423" y="231943"/>
                <a:ext cx="160920" cy="219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1EFB09-9290-48B0-BC43-D3AC553364A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61423" y="214303"/>
                  <a:ext cx="196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3C5D9E-5FC1-42CA-ABF8-CBBFC5CD4972}"/>
                    </a:ext>
                  </a:extLst>
                </p14:cNvPr>
                <p14:cNvContentPartPr/>
                <p14:nvPr/>
              </p14:nvContentPartPr>
              <p14:xfrm>
                <a:off x="4462783" y="111703"/>
                <a:ext cx="24120" cy="72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3C5D9E-5FC1-42CA-ABF8-CBBFC5CD49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44783" y="93703"/>
                  <a:ext cx="59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4AD96D-2364-4748-9256-52FCE1A370AB}"/>
                    </a:ext>
                  </a:extLst>
                </p14:cNvPr>
                <p14:cNvContentPartPr/>
                <p14:nvPr/>
              </p14:nvContentPartPr>
              <p14:xfrm>
                <a:off x="4850143" y="203503"/>
                <a:ext cx="178920" cy="231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4AD96D-2364-4748-9256-52FCE1A370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32503" y="185503"/>
                  <a:ext cx="214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53304F-9BC8-44E8-899B-AD6738BFEAEC}"/>
                    </a:ext>
                  </a:extLst>
                </p14:cNvPr>
                <p14:cNvContentPartPr/>
                <p14:nvPr/>
              </p14:nvContentPartPr>
              <p14:xfrm>
                <a:off x="4883983" y="311503"/>
                <a:ext cx="105840" cy="1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53304F-9BC8-44E8-899B-AD6738BFEA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65983" y="293863"/>
                  <a:ext cx="1414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008109A-DA07-428F-8929-0FA5E5EF1180}"/>
              </a:ext>
            </a:extLst>
          </p:cNvPr>
          <p:cNvGrpSpPr/>
          <p:nvPr/>
        </p:nvGrpSpPr>
        <p:grpSpPr>
          <a:xfrm>
            <a:off x="5315263" y="126463"/>
            <a:ext cx="2037240" cy="319320"/>
            <a:chOff x="5315263" y="126463"/>
            <a:chExt cx="20372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FF5ADE-0414-48ED-B62F-20E470AB7A89}"/>
                    </a:ext>
                  </a:extLst>
                </p14:cNvPr>
                <p14:cNvContentPartPr/>
                <p14:nvPr/>
              </p14:nvContentPartPr>
              <p14:xfrm>
                <a:off x="5315263" y="126463"/>
                <a:ext cx="126360" cy="315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FF5ADE-0414-48ED-B62F-20E470AB7A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97263" y="108463"/>
                  <a:ext cx="1620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BAEA79-7975-42CE-8466-3940FF6172D9}"/>
                    </a:ext>
                  </a:extLst>
                </p14:cNvPr>
                <p14:cNvContentPartPr/>
                <p14:nvPr/>
              </p14:nvContentPartPr>
              <p14:xfrm>
                <a:off x="5549983" y="206023"/>
                <a:ext cx="128160" cy="236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BAEA79-7975-42CE-8466-3940FF6172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32343" y="188383"/>
                  <a:ext cx="163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5957D7-D490-41FD-9EC0-1FC2D6ABBEC1}"/>
                    </a:ext>
                  </a:extLst>
                </p14:cNvPr>
                <p14:cNvContentPartPr/>
                <p14:nvPr/>
              </p14:nvContentPartPr>
              <p14:xfrm>
                <a:off x="5526943" y="294943"/>
                <a:ext cx="181800" cy="54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5957D7-D490-41FD-9EC0-1FC2D6ABBE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09303" y="277303"/>
                  <a:ext cx="217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8B929C-378B-48C7-8583-EDE754770174}"/>
                    </a:ext>
                  </a:extLst>
                </p14:cNvPr>
                <p14:cNvContentPartPr/>
                <p14:nvPr/>
              </p14:nvContentPartPr>
              <p14:xfrm>
                <a:off x="5765623" y="157783"/>
                <a:ext cx="224640" cy="261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8B929C-378B-48C7-8583-EDE7547701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47983" y="139783"/>
                  <a:ext cx="2602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D32E51-53FE-42C1-A121-E916DDE3CF3C}"/>
                    </a:ext>
                  </a:extLst>
                </p14:cNvPr>
                <p14:cNvContentPartPr/>
                <p14:nvPr/>
              </p14:nvContentPartPr>
              <p14:xfrm>
                <a:off x="5792263" y="288823"/>
                <a:ext cx="224640" cy="60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D32E51-53FE-42C1-A121-E916DDE3CF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74623" y="270823"/>
                  <a:ext cx="260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3EBB79-0726-44E9-A792-32B0AC51C010}"/>
                    </a:ext>
                  </a:extLst>
                </p14:cNvPr>
                <p14:cNvContentPartPr/>
                <p14:nvPr/>
              </p14:nvContentPartPr>
              <p14:xfrm>
                <a:off x="6075943" y="223303"/>
                <a:ext cx="259200" cy="222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3EBB79-0726-44E9-A792-32B0AC51C0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57943" y="205663"/>
                  <a:ext cx="294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6527B9-B506-4F94-A0F6-F9663FC34B2D}"/>
                    </a:ext>
                  </a:extLst>
                </p14:cNvPr>
                <p14:cNvContentPartPr/>
                <p14:nvPr/>
              </p14:nvContentPartPr>
              <p14:xfrm>
                <a:off x="6411103" y="211423"/>
                <a:ext cx="246600" cy="197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6527B9-B506-4F94-A0F6-F9663FC34B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93463" y="193783"/>
                  <a:ext cx="282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D00B80-6EEF-4B18-A8D3-67A5B04EC19D}"/>
                    </a:ext>
                  </a:extLst>
                </p14:cNvPr>
                <p14:cNvContentPartPr/>
                <p14:nvPr/>
              </p14:nvContentPartPr>
              <p14:xfrm>
                <a:off x="6797023" y="204223"/>
                <a:ext cx="181440" cy="198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D00B80-6EEF-4B18-A8D3-67A5B04EC19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79023" y="186223"/>
                  <a:ext cx="217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7031E39-222B-441A-8C22-AB2157EF0CDD}"/>
                    </a:ext>
                  </a:extLst>
                </p14:cNvPr>
                <p14:cNvContentPartPr/>
                <p14:nvPr/>
              </p14:nvContentPartPr>
              <p14:xfrm>
                <a:off x="6803503" y="262543"/>
                <a:ext cx="214920" cy="35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7031E39-222B-441A-8C22-AB2157EF0CD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85503" y="244543"/>
                  <a:ext cx="250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15898E0-8C7F-4D6E-99F9-C87C10F71BEA}"/>
                    </a:ext>
                  </a:extLst>
                </p14:cNvPr>
                <p14:cNvContentPartPr/>
                <p14:nvPr/>
              </p14:nvContentPartPr>
              <p14:xfrm>
                <a:off x="7113103" y="203503"/>
                <a:ext cx="239400" cy="240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15898E0-8C7F-4D6E-99F9-C87C10F71B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95463" y="185863"/>
                  <a:ext cx="2750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E78C38-A344-40B6-80DD-E318DA422F03}"/>
              </a:ext>
            </a:extLst>
          </p:cNvPr>
          <p:cNvGrpSpPr/>
          <p:nvPr/>
        </p:nvGrpSpPr>
        <p:grpSpPr>
          <a:xfrm>
            <a:off x="948103" y="1076503"/>
            <a:ext cx="443880" cy="251640"/>
            <a:chOff x="948103" y="1076503"/>
            <a:chExt cx="4438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B42B28-8F84-4FDD-92E9-DEDC7177C69F}"/>
                    </a:ext>
                  </a:extLst>
                </p14:cNvPr>
                <p14:cNvContentPartPr/>
                <p14:nvPr/>
              </p14:nvContentPartPr>
              <p14:xfrm>
                <a:off x="948103" y="1076503"/>
                <a:ext cx="129600" cy="251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B42B28-8F84-4FDD-92E9-DEDC7177C6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103" y="1058503"/>
                  <a:ext cx="165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70A058-5BF3-48EF-93BA-1473803A9873}"/>
                    </a:ext>
                  </a:extLst>
                </p14:cNvPr>
                <p14:cNvContentPartPr/>
                <p14:nvPr/>
              </p14:nvContentPartPr>
              <p14:xfrm>
                <a:off x="1140703" y="1161463"/>
                <a:ext cx="102240" cy="14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70A058-5BF3-48EF-93BA-1473803A987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2703" y="1143463"/>
                  <a:ext cx="137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08BE25-2E82-4E8F-BA21-BFD9FC5C13F9}"/>
                    </a:ext>
                  </a:extLst>
                </p14:cNvPr>
                <p14:cNvContentPartPr/>
                <p14:nvPr/>
              </p14:nvContentPartPr>
              <p14:xfrm>
                <a:off x="1262383" y="1165423"/>
                <a:ext cx="129600" cy="19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08BE25-2E82-4E8F-BA21-BFD9FC5C13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44383" y="1147423"/>
                  <a:ext cx="165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D094F9-C2B4-4372-9D6D-501CD37EF51E}"/>
                    </a:ext>
                  </a:extLst>
                </p14:cNvPr>
                <p14:cNvContentPartPr/>
                <p14:nvPr/>
              </p14:nvContentPartPr>
              <p14:xfrm>
                <a:off x="1150783" y="1234183"/>
                <a:ext cx="43560" cy="1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D094F9-C2B4-4372-9D6D-501CD37EF5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33143" y="1216543"/>
                  <a:ext cx="79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96D40E-CDC6-4BFE-A8B9-64C7487DF50A}"/>
                    </a:ext>
                  </a:extLst>
                </p14:cNvPr>
                <p14:cNvContentPartPr/>
                <p14:nvPr/>
              </p14:nvContentPartPr>
              <p14:xfrm>
                <a:off x="1328983" y="1171903"/>
                <a:ext cx="28800" cy="129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96D40E-CDC6-4BFE-A8B9-64C7487DF5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10983" y="1154263"/>
                  <a:ext cx="644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F38C0B-926E-4763-8159-1F2D128D7F55}"/>
              </a:ext>
            </a:extLst>
          </p:cNvPr>
          <p:cNvGrpSpPr/>
          <p:nvPr/>
        </p:nvGrpSpPr>
        <p:grpSpPr>
          <a:xfrm>
            <a:off x="1728943" y="1030423"/>
            <a:ext cx="638280" cy="361440"/>
            <a:chOff x="1728943" y="1030423"/>
            <a:chExt cx="6382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F10510-218C-4B31-9F01-446C1E1FF097}"/>
                    </a:ext>
                  </a:extLst>
                </p14:cNvPr>
                <p14:cNvContentPartPr/>
                <p14:nvPr/>
              </p14:nvContentPartPr>
              <p14:xfrm>
                <a:off x="1728943" y="1057423"/>
                <a:ext cx="129240" cy="312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F10510-218C-4B31-9F01-446C1E1FF0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10943" y="1039783"/>
                  <a:ext cx="164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88D7D4-0115-4007-A209-BDF99C33FCDC}"/>
                    </a:ext>
                  </a:extLst>
                </p14:cNvPr>
                <p14:cNvContentPartPr/>
                <p14:nvPr/>
              </p14:nvContentPartPr>
              <p14:xfrm>
                <a:off x="1907503" y="1106743"/>
                <a:ext cx="86040" cy="24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88D7D4-0115-4007-A209-BDF99C33FC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89863" y="1089103"/>
                  <a:ext cx="121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D8E858-294B-4465-A622-6B1560C487D6}"/>
                    </a:ext>
                  </a:extLst>
                </p14:cNvPr>
                <p14:cNvContentPartPr/>
                <p14:nvPr/>
              </p14:nvContentPartPr>
              <p14:xfrm>
                <a:off x="2055823" y="1156423"/>
                <a:ext cx="117000" cy="147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D8E858-294B-4465-A622-6B1560C48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37823" y="1138423"/>
                  <a:ext cx="152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80CA3D-71F1-40C9-8719-912947832576}"/>
                    </a:ext>
                  </a:extLst>
                </p14:cNvPr>
                <p14:cNvContentPartPr/>
                <p14:nvPr/>
              </p14:nvContentPartPr>
              <p14:xfrm>
                <a:off x="2072743" y="1152823"/>
                <a:ext cx="84960" cy="15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80CA3D-71F1-40C9-8719-91294783257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55103" y="1134823"/>
                  <a:ext cx="120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0A17A8-2B02-4CE3-997D-66BCE4B6334F}"/>
                    </a:ext>
                  </a:extLst>
                </p14:cNvPr>
                <p14:cNvContentPartPr/>
                <p14:nvPr/>
              </p14:nvContentPartPr>
              <p14:xfrm>
                <a:off x="2259943" y="1030423"/>
                <a:ext cx="107280" cy="36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0A17A8-2B02-4CE3-997D-66BCE4B633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42303" y="1012783"/>
                  <a:ext cx="14292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5315E4-A8F7-4608-B0CF-C994C9810103}"/>
              </a:ext>
            </a:extLst>
          </p:cNvPr>
          <p:cNvGrpSpPr/>
          <p:nvPr/>
        </p:nvGrpSpPr>
        <p:grpSpPr>
          <a:xfrm>
            <a:off x="2721463" y="1030423"/>
            <a:ext cx="372600" cy="239400"/>
            <a:chOff x="2721463" y="1030423"/>
            <a:chExt cx="3726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E8E522-B3E5-469C-9B2C-1944C1B22E0B}"/>
                    </a:ext>
                  </a:extLst>
                </p14:cNvPr>
                <p14:cNvContentPartPr/>
                <p14:nvPr/>
              </p14:nvContentPartPr>
              <p14:xfrm>
                <a:off x="2721463" y="1039423"/>
                <a:ext cx="199800" cy="230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E8E522-B3E5-469C-9B2C-1944C1B22E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703463" y="1021783"/>
                  <a:ext cx="235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447DC9-3128-4408-BB09-FBD3C2D13133}"/>
                    </a:ext>
                  </a:extLst>
                </p14:cNvPr>
                <p14:cNvContentPartPr/>
                <p14:nvPr/>
              </p14:nvContentPartPr>
              <p14:xfrm>
                <a:off x="2963383" y="1030423"/>
                <a:ext cx="130680" cy="226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447DC9-3128-4408-BB09-FBD3C2D131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45383" y="1012783"/>
                  <a:ext cx="166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FCBAC7-9F23-44E5-ACDF-062E14CE5465}"/>
                    </a:ext>
                  </a:extLst>
                </p14:cNvPr>
                <p14:cNvContentPartPr/>
                <p14:nvPr/>
              </p14:nvContentPartPr>
              <p14:xfrm>
                <a:off x="2959063" y="1139503"/>
                <a:ext cx="125280" cy="50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FCBAC7-9F23-44E5-ACDF-062E14CE54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41063" y="1121503"/>
                  <a:ext cx="160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2C1BC2-177F-4AF6-9486-F3C214C97E79}"/>
              </a:ext>
            </a:extLst>
          </p:cNvPr>
          <p:cNvGrpSpPr/>
          <p:nvPr/>
        </p:nvGrpSpPr>
        <p:grpSpPr>
          <a:xfrm>
            <a:off x="3284503" y="1051303"/>
            <a:ext cx="544320" cy="248400"/>
            <a:chOff x="3284503" y="1051303"/>
            <a:chExt cx="5443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076D34-0E1E-448D-9726-C04E2A5FFA5B}"/>
                    </a:ext>
                  </a:extLst>
                </p14:cNvPr>
                <p14:cNvContentPartPr/>
                <p14:nvPr/>
              </p14:nvContentPartPr>
              <p14:xfrm>
                <a:off x="3357223" y="1051303"/>
                <a:ext cx="16200" cy="236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076D34-0E1E-448D-9726-C04E2A5FFA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39583" y="1033303"/>
                  <a:ext cx="51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CD33B3-F063-4A23-9AA7-592832181FE2}"/>
                    </a:ext>
                  </a:extLst>
                </p14:cNvPr>
                <p14:cNvContentPartPr/>
                <p14:nvPr/>
              </p14:nvContentPartPr>
              <p14:xfrm>
                <a:off x="3284503" y="1057423"/>
                <a:ext cx="224280" cy="23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CD33B3-F063-4A23-9AA7-592832181F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66503" y="1039423"/>
                  <a:ext cx="259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CE13FC-93E6-4AB9-903A-351333422038}"/>
                    </a:ext>
                  </a:extLst>
                </p14:cNvPr>
                <p14:cNvContentPartPr/>
                <p14:nvPr/>
              </p14:nvContentPartPr>
              <p14:xfrm>
                <a:off x="3508063" y="1094143"/>
                <a:ext cx="16812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CE13FC-93E6-4AB9-903A-35133342203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90063" y="1076503"/>
                  <a:ext cx="203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353499-2EE9-4A4D-B8BC-59D45A5AE651}"/>
                    </a:ext>
                  </a:extLst>
                </p14:cNvPr>
                <p14:cNvContentPartPr/>
                <p14:nvPr/>
              </p14:nvContentPartPr>
              <p14:xfrm>
                <a:off x="3726223" y="1080103"/>
                <a:ext cx="100800" cy="21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353499-2EE9-4A4D-B8BC-59D45A5AE6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08583" y="1062463"/>
                  <a:ext cx="136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93CC42-A0EA-49BF-B97B-6DA254EF9904}"/>
                    </a:ext>
                  </a:extLst>
                </p14:cNvPr>
                <p14:cNvContentPartPr/>
                <p14:nvPr/>
              </p14:nvContentPartPr>
              <p14:xfrm>
                <a:off x="3726583" y="1159303"/>
                <a:ext cx="102240" cy="35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93CC42-A0EA-49BF-B97B-6DA254EF990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08583" y="1141663"/>
                  <a:ext cx="1378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4DE68B-772C-477C-81FC-0F102FC9D0AD}"/>
              </a:ext>
            </a:extLst>
          </p:cNvPr>
          <p:cNvGrpSpPr/>
          <p:nvPr/>
        </p:nvGrpSpPr>
        <p:grpSpPr>
          <a:xfrm>
            <a:off x="4103863" y="996583"/>
            <a:ext cx="2142720" cy="282600"/>
            <a:chOff x="4103863" y="996583"/>
            <a:chExt cx="21427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580312-45DD-4DE5-9B46-92107FDE6936}"/>
                    </a:ext>
                  </a:extLst>
                </p14:cNvPr>
                <p14:cNvContentPartPr/>
                <p14:nvPr/>
              </p14:nvContentPartPr>
              <p14:xfrm>
                <a:off x="4103863" y="1030423"/>
                <a:ext cx="126000" cy="210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580312-45DD-4DE5-9B46-92107FDE69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85863" y="1012783"/>
                  <a:ext cx="161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803E5B-614F-4760-87BF-E269897916E6}"/>
                    </a:ext>
                  </a:extLst>
                </p14:cNvPr>
                <p14:cNvContentPartPr/>
                <p14:nvPr/>
              </p14:nvContentPartPr>
              <p14:xfrm>
                <a:off x="4255423" y="1031143"/>
                <a:ext cx="203040" cy="21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803E5B-614F-4760-87BF-E269897916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37423" y="1013503"/>
                  <a:ext cx="238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3DABBC-FA9F-4DF9-9497-BC72F3E19416}"/>
                    </a:ext>
                  </a:extLst>
                </p14:cNvPr>
                <p14:cNvContentPartPr/>
                <p14:nvPr/>
              </p14:nvContentPartPr>
              <p14:xfrm>
                <a:off x="4496983" y="1054543"/>
                <a:ext cx="149040" cy="19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3DABBC-FA9F-4DF9-9497-BC72F3E194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78983" y="1036903"/>
                  <a:ext cx="184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A0A5ED-786A-4047-BF43-F6373ED74F6F}"/>
                    </a:ext>
                  </a:extLst>
                </p14:cNvPr>
                <p14:cNvContentPartPr/>
                <p14:nvPr/>
              </p14:nvContentPartPr>
              <p14:xfrm>
                <a:off x="4509583" y="1075783"/>
                <a:ext cx="277920" cy="179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A0A5ED-786A-4047-BF43-F6373ED74F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91583" y="1057783"/>
                  <a:ext cx="313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8B44B6-BB1F-4028-A192-B685B8070843}"/>
                    </a:ext>
                  </a:extLst>
                </p14:cNvPr>
                <p14:cNvContentPartPr/>
                <p14:nvPr/>
              </p14:nvContentPartPr>
              <p14:xfrm>
                <a:off x="4694263" y="996583"/>
                <a:ext cx="183240" cy="51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8B44B6-BB1F-4028-A192-B685B807084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76623" y="978583"/>
                  <a:ext cx="218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A61527-A389-4381-B237-59D4B9E68A30}"/>
                    </a:ext>
                  </a:extLst>
                </p14:cNvPr>
                <p14:cNvContentPartPr/>
                <p14:nvPr/>
              </p14:nvContentPartPr>
              <p14:xfrm>
                <a:off x="4986223" y="1053823"/>
                <a:ext cx="132840" cy="225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A61527-A389-4381-B237-59D4B9E68A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68223" y="1036183"/>
                  <a:ext cx="168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947057-F9AC-414C-9F51-E5790C075606}"/>
                    </a:ext>
                  </a:extLst>
                </p14:cNvPr>
                <p14:cNvContentPartPr/>
                <p14:nvPr/>
              </p14:nvContentPartPr>
              <p14:xfrm>
                <a:off x="4980463" y="1132303"/>
                <a:ext cx="154080" cy="5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947057-F9AC-414C-9F51-E5790C0756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62463" y="1114663"/>
                  <a:ext cx="189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4E2647-2CC8-4EC3-BF59-A32E28F03639}"/>
                    </a:ext>
                  </a:extLst>
                </p14:cNvPr>
                <p14:cNvContentPartPr/>
                <p14:nvPr/>
              </p14:nvContentPartPr>
              <p14:xfrm>
                <a:off x="5222023" y="1047703"/>
                <a:ext cx="253800" cy="194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24E2647-2CC8-4EC3-BF59-A32E28F0363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04023" y="1029703"/>
                  <a:ext cx="289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C2205D-37F4-4E1F-BB49-C21CC919896C}"/>
                    </a:ext>
                  </a:extLst>
                </p14:cNvPr>
                <p14:cNvContentPartPr/>
                <p14:nvPr/>
              </p14:nvContentPartPr>
              <p14:xfrm>
                <a:off x="5540623" y="1049863"/>
                <a:ext cx="134280" cy="207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C2205D-37F4-4E1F-BB49-C21CC91989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522623" y="1031863"/>
                  <a:ext cx="169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51C293-7E72-43D0-A55D-B7033CA0F94E}"/>
                    </a:ext>
                  </a:extLst>
                </p14:cNvPr>
                <p14:cNvContentPartPr/>
                <p14:nvPr/>
              </p14:nvContentPartPr>
              <p14:xfrm>
                <a:off x="5553223" y="1146703"/>
                <a:ext cx="119160" cy="25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51C293-7E72-43D0-A55D-B7033CA0F9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35223" y="1129063"/>
                  <a:ext cx="154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9100D7-D8B6-4115-B584-7EA76F2A6D18}"/>
                    </a:ext>
                  </a:extLst>
                </p14:cNvPr>
                <p14:cNvContentPartPr/>
                <p14:nvPr/>
              </p14:nvContentPartPr>
              <p14:xfrm>
                <a:off x="5816743" y="1059583"/>
                <a:ext cx="188280" cy="144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9100D7-D8B6-4115-B584-7EA76F2A6D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99103" y="1041583"/>
                  <a:ext cx="223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FC6EB7-CAF3-4D40-BAFA-F0799A910678}"/>
                    </a:ext>
                  </a:extLst>
                </p14:cNvPr>
                <p14:cNvContentPartPr/>
                <p14:nvPr/>
              </p14:nvContentPartPr>
              <p14:xfrm>
                <a:off x="6173503" y="1030423"/>
                <a:ext cx="7200" cy="18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FC6EB7-CAF3-4D40-BAFA-F0799A9106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55503" y="1012783"/>
                  <a:ext cx="42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BA2586-D469-4B07-81C5-9D7B46E3EC42}"/>
                    </a:ext>
                  </a:extLst>
                </p14:cNvPr>
                <p14:cNvContentPartPr/>
                <p14:nvPr/>
              </p14:nvContentPartPr>
              <p14:xfrm>
                <a:off x="6074503" y="1025023"/>
                <a:ext cx="172080" cy="28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BA2586-D469-4B07-81C5-9D7B46E3EC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056863" y="1007383"/>
                  <a:ext cx="2077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197511C-2381-4FAE-BB87-B9A03248C33B}"/>
              </a:ext>
            </a:extLst>
          </p:cNvPr>
          <p:cNvGrpSpPr/>
          <p:nvPr/>
        </p:nvGrpSpPr>
        <p:grpSpPr>
          <a:xfrm>
            <a:off x="6662383" y="962383"/>
            <a:ext cx="395640" cy="248040"/>
            <a:chOff x="6662383" y="962383"/>
            <a:chExt cx="39564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D1BB779-DAA2-490F-8102-7DB25978FCD6}"/>
                    </a:ext>
                  </a:extLst>
                </p14:cNvPr>
                <p14:cNvContentPartPr/>
                <p14:nvPr/>
              </p14:nvContentPartPr>
              <p14:xfrm>
                <a:off x="6662383" y="962383"/>
                <a:ext cx="25200" cy="77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D1BB779-DAA2-490F-8102-7DB25978FCD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44383" y="944383"/>
                  <a:ext cx="60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35106C6-7B4F-4821-8FD1-F34ED248630A}"/>
                    </a:ext>
                  </a:extLst>
                </p14:cNvPr>
                <p14:cNvContentPartPr/>
                <p14:nvPr/>
              </p14:nvContentPartPr>
              <p14:xfrm>
                <a:off x="6744823" y="968143"/>
                <a:ext cx="16560" cy="73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35106C6-7B4F-4821-8FD1-F34ED24863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27183" y="950503"/>
                  <a:ext cx="52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2EE461-57CF-4885-AECA-BD8E10288CF8}"/>
                    </a:ext>
                  </a:extLst>
                </p14:cNvPr>
                <p14:cNvContentPartPr/>
                <p14:nvPr/>
              </p14:nvContentPartPr>
              <p14:xfrm>
                <a:off x="6896383" y="1005223"/>
                <a:ext cx="161640" cy="189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2EE461-57CF-4885-AECA-BD8E10288C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78383" y="987223"/>
                  <a:ext cx="197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ECA1C7-37AD-4A93-AA32-82C9F0BAAFA1}"/>
                    </a:ext>
                  </a:extLst>
                </p14:cNvPr>
                <p14:cNvContentPartPr/>
                <p14:nvPr/>
              </p14:nvContentPartPr>
              <p14:xfrm>
                <a:off x="6910423" y="998743"/>
                <a:ext cx="146880" cy="21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ECA1C7-37AD-4A93-AA32-82C9F0BAAFA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92423" y="980743"/>
                  <a:ext cx="1825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17E1F0F-7C12-4B92-BA2B-1F9C23125357}"/>
              </a:ext>
            </a:extLst>
          </p:cNvPr>
          <p:cNvGrpSpPr/>
          <p:nvPr/>
        </p:nvGrpSpPr>
        <p:grpSpPr>
          <a:xfrm>
            <a:off x="7389583" y="967423"/>
            <a:ext cx="579960" cy="218880"/>
            <a:chOff x="7389583" y="967423"/>
            <a:chExt cx="57996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0EC9F93-F78B-4FFF-9FF4-EF6DF8ED090B}"/>
                    </a:ext>
                  </a:extLst>
                </p14:cNvPr>
                <p14:cNvContentPartPr/>
                <p14:nvPr/>
              </p14:nvContentPartPr>
              <p14:xfrm>
                <a:off x="7390303" y="982183"/>
                <a:ext cx="7920" cy="19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0EC9F93-F78B-4FFF-9FF4-EF6DF8ED09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72303" y="964543"/>
                  <a:ext cx="43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23E0056-7696-41EC-AC3A-A5B67C8EEA18}"/>
                    </a:ext>
                  </a:extLst>
                </p14:cNvPr>
                <p14:cNvContentPartPr/>
                <p14:nvPr/>
              </p14:nvContentPartPr>
              <p14:xfrm>
                <a:off x="7389583" y="967423"/>
                <a:ext cx="159480" cy="218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23E0056-7696-41EC-AC3A-A5B67C8EEA1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71583" y="949783"/>
                  <a:ext cx="195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C3414EA-75DE-451F-9D22-42202148BD17}"/>
                    </a:ext>
                  </a:extLst>
                </p14:cNvPr>
                <p14:cNvContentPartPr/>
                <p14:nvPr/>
              </p14:nvContentPartPr>
              <p14:xfrm>
                <a:off x="7600543" y="1018543"/>
                <a:ext cx="147600" cy="151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C3414EA-75DE-451F-9D22-42202148BD1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582903" y="1000903"/>
                  <a:ext cx="183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F30DFC3-B70B-4D46-B173-8D6CBE3A052C}"/>
                    </a:ext>
                  </a:extLst>
                </p14:cNvPr>
                <p14:cNvContentPartPr/>
                <p14:nvPr/>
              </p14:nvContentPartPr>
              <p14:xfrm>
                <a:off x="7633303" y="1069663"/>
                <a:ext cx="122040" cy="36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F30DFC3-B70B-4D46-B173-8D6CBE3A052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15303" y="1052023"/>
                  <a:ext cx="157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5F702A-2EA1-46A6-9224-9E652DCA3480}"/>
                    </a:ext>
                  </a:extLst>
                </p14:cNvPr>
                <p14:cNvContentPartPr/>
                <p14:nvPr/>
              </p14:nvContentPartPr>
              <p14:xfrm>
                <a:off x="7838143" y="996223"/>
                <a:ext cx="131400" cy="188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5F702A-2EA1-46A6-9224-9E652DCA34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20143" y="978223"/>
                  <a:ext cx="1670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2F4BF20-D6CC-4EE1-B9B9-55D0EE862F60}"/>
              </a:ext>
            </a:extLst>
          </p:cNvPr>
          <p:cNvGrpSpPr/>
          <p:nvPr/>
        </p:nvGrpSpPr>
        <p:grpSpPr>
          <a:xfrm>
            <a:off x="8178343" y="885343"/>
            <a:ext cx="1140840" cy="234000"/>
            <a:chOff x="8178343" y="885343"/>
            <a:chExt cx="11408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D5289C6-D553-413B-B0CA-C805A5199E02}"/>
                    </a:ext>
                  </a:extLst>
                </p14:cNvPr>
                <p14:cNvContentPartPr/>
                <p14:nvPr/>
              </p14:nvContentPartPr>
              <p14:xfrm>
                <a:off x="8296783" y="946183"/>
                <a:ext cx="18360" cy="156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D5289C6-D553-413B-B0CA-C805A5199E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278783" y="928183"/>
                  <a:ext cx="54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4D809F-D920-41A0-934E-343BC37BE8FD}"/>
                    </a:ext>
                  </a:extLst>
                </p14:cNvPr>
                <p14:cNvContentPartPr/>
                <p14:nvPr/>
              </p14:nvContentPartPr>
              <p14:xfrm>
                <a:off x="8178343" y="906943"/>
                <a:ext cx="249120" cy="61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4D809F-D920-41A0-934E-343BC37BE8F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160703" y="889303"/>
                  <a:ext cx="284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38B4FF-760B-4CB6-BBEC-35245080B87B}"/>
                    </a:ext>
                  </a:extLst>
                </p14:cNvPr>
                <p14:cNvContentPartPr/>
                <p14:nvPr/>
              </p14:nvContentPartPr>
              <p14:xfrm>
                <a:off x="8467063" y="896143"/>
                <a:ext cx="148680" cy="223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38B4FF-760B-4CB6-BBEC-35245080B87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49423" y="878143"/>
                  <a:ext cx="184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C8A5603-49E1-4CF7-836C-35729FF47290}"/>
                    </a:ext>
                  </a:extLst>
                </p14:cNvPr>
                <p14:cNvContentPartPr/>
                <p14:nvPr/>
              </p14:nvContentPartPr>
              <p14:xfrm>
                <a:off x="8453383" y="982183"/>
                <a:ext cx="162360" cy="59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C8A5603-49E1-4CF7-836C-35729FF472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35383" y="964543"/>
                  <a:ext cx="198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501D664-5D0B-4A10-B53C-BC4D3DC8252A}"/>
                    </a:ext>
                  </a:extLst>
                </p14:cNvPr>
                <p14:cNvContentPartPr/>
                <p14:nvPr/>
              </p14:nvContentPartPr>
              <p14:xfrm>
                <a:off x="8728783" y="890383"/>
                <a:ext cx="9720" cy="218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501D664-5D0B-4A10-B53C-BC4D3DC825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10783" y="872743"/>
                  <a:ext cx="45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33D48EA-3A08-494D-8E04-59F84D0855A0}"/>
                    </a:ext>
                  </a:extLst>
                </p14:cNvPr>
                <p14:cNvContentPartPr/>
                <p14:nvPr/>
              </p14:nvContentPartPr>
              <p14:xfrm>
                <a:off x="8757223" y="901543"/>
                <a:ext cx="139320" cy="172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33D48EA-3A08-494D-8E04-59F84D0855A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39583" y="883903"/>
                  <a:ext cx="174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F172E8-7CD6-442F-A330-DCD69D48C9E1}"/>
                    </a:ext>
                  </a:extLst>
                </p14:cNvPr>
                <p14:cNvContentPartPr/>
                <p14:nvPr/>
              </p14:nvContentPartPr>
              <p14:xfrm>
                <a:off x="8967103" y="885343"/>
                <a:ext cx="124560" cy="206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F172E8-7CD6-442F-A330-DCD69D48C9E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49463" y="867703"/>
                  <a:ext cx="160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0F48087-2129-4A8E-99B9-267514825B6C}"/>
                    </a:ext>
                  </a:extLst>
                </p14:cNvPr>
                <p14:cNvContentPartPr/>
                <p14:nvPr/>
              </p14:nvContentPartPr>
              <p14:xfrm>
                <a:off x="8955223" y="941503"/>
                <a:ext cx="171360" cy="83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0F48087-2129-4A8E-99B9-267514825B6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37583" y="923863"/>
                  <a:ext cx="207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5E9A2F-FE44-4066-A9F8-606EF364C951}"/>
                    </a:ext>
                  </a:extLst>
                </p14:cNvPr>
                <p14:cNvContentPartPr/>
                <p14:nvPr/>
              </p14:nvContentPartPr>
              <p14:xfrm>
                <a:off x="9185263" y="914863"/>
                <a:ext cx="133920" cy="148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5E9A2F-FE44-4066-A9F8-606EF364C95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67263" y="897223"/>
                  <a:ext cx="169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021231C-D023-4E4B-965B-8EFA0308041D}"/>
              </a:ext>
            </a:extLst>
          </p:cNvPr>
          <p:cNvGrpSpPr/>
          <p:nvPr/>
        </p:nvGrpSpPr>
        <p:grpSpPr>
          <a:xfrm>
            <a:off x="9604663" y="992623"/>
            <a:ext cx="222840" cy="216000"/>
            <a:chOff x="9604663" y="992623"/>
            <a:chExt cx="2228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83E455-5669-4A02-B9D2-1CA3331AB99D}"/>
                    </a:ext>
                  </a:extLst>
                </p14:cNvPr>
                <p14:cNvContentPartPr/>
                <p14:nvPr/>
              </p14:nvContentPartPr>
              <p14:xfrm>
                <a:off x="9604663" y="992623"/>
                <a:ext cx="206280" cy="216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83E455-5669-4A02-B9D2-1CA3331AB99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87023" y="974983"/>
                  <a:ext cx="241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5A52FE-628E-4B6D-BBD3-772E3912966D}"/>
                    </a:ext>
                  </a:extLst>
                </p14:cNvPr>
                <p14:cNvContentPartPr/>
                <p14:nvPr/>
              </p14:nvContentPartPr>
              <p14:xfrm>
                <a:off x="9655423" y="1071103"/>
                <a:ext cx="172080" cy="11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5A52FE-628E-4B6D-BBD3-772E391296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37423" y="1053463"/>
                  <a:ext cx="207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82273FD-8346-4FCD-8360-989A47966098}"/>
              </a:ext>
            </a:extLst>
          </p:cNvPr>
          <p:cNvGrpSpPr/>
          <p:nvPr/>
        </p:nvGrpSpPr>
        <p:grpSpPr>
          <a:xfrm>
            <a:off x="10180303" y="942943"/>
            <a:ext cx="1170720" cy="240840"/>
            <a:chOff x="10180303" y="942943"/>
            <a:chExt cx="11707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2BCB18E-6D08-4284-9520-91AF93CE9A6F}"/>
                    </a:ext>
                  </a:extLst>
                </p14:cNvPr>
                <p14:cNvContentPartPr/>
                <p14:nvPr/>
              </p14:nvContentPartPr>
              <p14:xfrm>
                <a:off x="10180303" y="986503"/>
                <a:ext cx="159480" cy="193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2BCB18E-6D08-4284-9520-91AF93CE9A6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62663" y="968863"/>
                  <a:ext cx="195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236D30A-7D5E-47DC-89D8-3550F67CECE4}"/>
                    </a:ext>
                  </a:extLst>
                </p14:cNvPr>
                <p14:cNvContentPartPr/>
                <p14:nvPr/>
              </p14:nvContentPartPr>
              <p14:xfrm>
                <a:off x="10379743" y="994783"/>
                <a:ext cx="136440" cy="158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236D30A-7D5E-47DC-89D8-3550F67CECE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62103" y="977143"/>
                  <a:ext cx="172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483BEB2-9073-4BA4-8D4C-167EFFBD31FD}"/>
                    </a:ext>
                  </a:extLst>
                </p14:cNvPr>
                <p14:cNvContentPartPr/>
                <p14:nvPr/>
              </p14:nvContentPartPr>
              <p14:xfrm>
                <a:off x="10538503" y="994063"/>
                <a:ext cx="147240" cy="186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483BEB2-9073-4BA4-8D4C-167EFFBD31F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20863" y="976423"/>
                  <a:ext cx="182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ED30CC3-778D-4865-8586-D7C4B15E0B98}"/>
                    </a:ext>
                  </a:extLst>
                </p14:cNvPr>
                <p14:cNvContentPartPr/>
                <p14:nvPr/>
              </p14:nvContentPartPr>
              <p14:xfrm>
                <a:off x="10757383" y="943303"/>
                <a:ext cx="194760" cy="203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ED30CC3-778D-4865-8586-D7C4B15E0B9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39743" y="925303"/>
                  <a:ext cx="230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4842A94-E86E-406C-A322-E81F44643295}"/>
                    </a:ext>
                  </a:extLst>
                </p14:cNvPr>
                <p14:cNvContentPartPr/>
                <p14:nvPr/>
              </p14:nvContentPartPr>
              <p14:xfrm>
                <a:off x="10995703" y="942943"/>
                <a:ext cx="104760" cy="224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4842A94-E86E-406C-A322-E81F446432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78063" y="924943"/>
                  <a:ext cx="140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4E6BADF-A002-4869-9589-330292B74593}"/>
                    </a:ext>
                  </a:extLst>
                </p14:cNvPr>
                <p14:cNvContentPartPr/>
                <p14:nvPr/>
              </p14:nvContentPartPr>
              <p14:xfrm>
                <a:off x="11182903" y="981463"/>
                <a:ext cx="168120" cy="202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4E6BADF-A002-4869-9589-330292B7459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165263" y="963463"/>
                  <a:ext cx="20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C5AEAA-B200-4B6D-BD04-4E967FC39EAA}"/>
                    </a:ext>
                  </a:extLst>
                </p14:cNvPr>
                <p14:cNvContentPartPr/>
                <p14:nvPr/>
              </p14:nvContentPartPr>
              <p14:xfrm>
                <a:off x="11129263" y="1098823"/>
                <a:ext cx="171360" cy="10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C5AEAA-B200-4B6D-BD04-4E967FC39E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111263" y="1080823"/>
                  <a:ext cx="207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F5FA814-E83C-49F8-9FDC-7526E7FF06C7}"/>
              </a:ext>
            </a:extLst>
          </p:cNvPr>
          <p:cNvGrpSpPr/>
          <p:nvPr/>
        </p:nvGrpSpPr>
        <p:grpSpPr>
          <a:xfrm>
            <a:off x="900583" y="1752943"/>
            <a:ext cx="315720" cy="199080"/>
            <a:chOff x="900583" y="1752943"/>
            <a:chExt cx="31572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1C0C1EF-8CBC-410B-9D1E-F68E3EC3962E}"/>
                    </a:ext>
                  </a:extLst>
                </p14:cNvPr>
                <p14:cNvContentPartPr/>
                <p14:nvPr/>
              </p14:nvContentPartPr>
              <p14:xfrm>
                <a:off x="900583" y="1752943"/>
                <a:ext cx="21240" cy="193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1C0C1EF-8CBC-410B-9D1E-F68E3EC3962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2583" y="1735303"/>
                  <a:ext cx="56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929B5EF-42F0-44E1-81C6-A3D0199CF4F9}"/>
                    </a:ext>
                  </a:extLst>
                </p14:cNvPr>
                <p14:cNvContentPartPr/>
                <p14:nvPr/>
              </p14:nvContentPartPr>
              <p14:xfrm>
                <a:off x="1029103" y="1765543"/>
                <a:ext cx="187200" cy="186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929B5EF-42F0-44E1-81C6-A3D0199CF4F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1463" y="1747903"/>
                  <a:ext cx="2228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0D6E7CC-53A1-4BCC-8815-273A094310D0}"/>
              </a:ext>
            </a:extLst>
          </p:cNvPr>
          <p:cNvGrpSpPr/>
          <p:nvPr/>
        </p:nvGrpSpPr>
        <p:grpSpPr>
          <a:xfrm>
            <a:off x="1530583" y="1663303"/>
            <a:ext cx="2928960" cy="337680"/>
            <a:chOff x="1530583" y="1663303"/>
            <a:chExt cx="29289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BBC8081-2F62-414B-8C04-93C55EA2F2B2}"/>
                    </a:ext>
                  </a:extLst>
                </p14:cNvPr>
                <p14:cNvContentPartPr/>
                <p14:nvPr/>
              </p14:nvContentPartPr>
              <p14:xfrm>
                <a:off x="1546063" y="1742863"/>
                <a:ext cx="18360" cy="241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BBC8081-2F62-414B-8C04-93C55EA2F2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528423" y="1724863"/>
                  <a:ext cx="54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8E5FAC1-2C93-48A5-B49C-0F7D359CA1A3}"/>
                    </a:ext>
                  </a:extLst>
                </p14:cNvPr>
                <p14:cNvContentPartPr/>
                <p14:nvPr/>
              </p14:nvContentPartPr>
              <p14:xfrm>
                <a:off x="1530583" y="1739263"/>
                <a:ext cx="154440" cy="158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8E5FAC1-2C93-48A5-B49C-0F7D359CA1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512583" y="1721263"/>
                  <a:ext cx="190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62B248-1ED8-4A47-B6B1-B12D508DFD13}"/>
                    </a:ext>
                  </a:extLst>
                </p14:cNvPr>
                <p14:cNvContentPartPr/>
                <p14:nvPr/>
              </p14:nvContentPartPr>
              <p14:xfrm>
                <a:off x="1740823" y="1748623"/>
                <a:ext cx="10800" cy="223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62B248-1ED8-4A47-B6B1-B12D508DFD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22823" y="1730983"/>
                  <a:ext cx="46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1E52E31-A6F6-48BB-9912-295859C3257A}"/>
                    </a:ext>
                  </a:extLst>
                </p14:cNvPr>
                <p14:cNvContentPartPr/>
                <p14:nvPr/>
              </p14:nvContentPartPr>
              <p14:xfrm>
                <a:off x="1749463" y="1760503"/>
                <a:ext cx="153720" cy="206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1E52E31-A6F6-48BB-9912-295859C3257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31463" y="1742503"/>
                  <a:ext cx="189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CAF9647-87EF-42FE-A8AD-D326ACF23C76}"/>
                    </a:ext>
                  </a:extLst>
                </p14:cNvPr>
                <p14:cNvContentPartPr/>
                <p14:nvPr/>
              </p14:nvContentPartPr>
              <p14:xfrm>
                <a:off x="1996423" y="1768783"/>
                <a:ext cx="141840" cy="223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CAF9647-87EF-42FE-A8AD-D326ACF23C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78423" y="1750783"/>
                  <a:ext cx="177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4F5918-2225-4121-B4E3-C6AD60EB07AB}"/>
                    </a:ext>
                  </a:extLst>
                </p14:cNvPr>
                <p14:cNvContentPartPr/>
                <p14:nvPr/>
              </p14:nvContentPartPr>
              <p14:xfrm>
                <a:off x="2250223" y="1741063"/>
                <a:ext cx="167760" cy="259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4F5918-2225-4121-B4E3-C6AD60EB07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32223" y="1723423"/>
                  <a:ext cx="20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8D12C96-B301-48CF-9866-6FF7C60B75C6}"/>
                    </a:ext>
                  </a:extLst>
                </p14:cNvPr>
                <p14:cNvContentPartPr/>
                <p14:nvPr/>
              </p14:nvContentPartPr>
              <p14:xfrm>
                <a:off x="2361823" y="1845103"/>
                <a:ext cx="43560" cy="146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8D12C96-B301-48CF-9866-6FF7C60B75C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343823" y="1827103"/>
                  <a:ext cx="79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B8604B-CEA4-4BE3-AC57-B68A2D3EB543}"/>
                    </a:ext>
                  </a:extLst>
                </p14:cNvPr>
                <p14:cNvContentPartPr/>
                <p14:nvPr/>
              </p14:nvContentPartPr>
              <p14:xfrm>
                <a:off x="2520583" y="1729183"/>
                <a:ext cx="178560" cy="227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B8604B-CEA4-4BE3-AC57-B68A2D3EB54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02943" y="1711183"/>
                  <a:ext cx="214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6C83D39-63F9-4354-A139-21117191BD5B}"/>
                    </a:ext>
                  </a:extLst>
                </p14:cNvPr>
                <p14:cNvContentPartPr/>
                <p14:nvPr/>
              </p14:nvContentPartPr>
              <p14:xfrm>
                <a:off x="2771863" y="1741783"/>
                <a:ext cx="135720" cy="202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6C83D39-63F9-4354-A139-21117191BD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53863" y="1724143"/>
                  <a:ext cx="171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3A8985D-A251-4362-A8FA-EB17404DC4DB}"/>
                    </a:ext>
                  </a:extLst>
                </p14:cNvPr>
                <p14:cNvContentPartPr/>
                <p14:nvPr/>
              </p14:nvContentPartPr>
              <p14:xfrm>
                <a:off x="2796343" y="1827823"/>
                <a:ext cx="122760" cy="22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3A8985D-A251-4362-A8FA-EB17404DC4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778703" y="1810183"/>
                  <a:ext cx="158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96A9E20-BB15-4D9A-9BE1-3CA856B4B726}"/>
                    </a:ext>
                  </a:extLst>
                </p14:cNvPr>
                <p14:cNvContentPartPr/>
                <p14:nvPr/>
              </p14:nvContentPartPr>
              <p14:xfrm>
                <a:off x="3004423" y="1729903"/>
                <a:ext cx="275040" cy="169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96A9E20-BB15-4D9A-9BE1-3CA856B4B72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86423" y="1712263"/>
                  <a:ext cx="310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459F34-2831-4C80-A40D-9AAEA3C4EDE7}"/>
                    </a:ext>
                  </a:extLst>
                </p14:cNvPr>
                <p14:cNvContentPartPr/>
                <p14:nvPr/>
              </p14:nvContentPartPr>
              <p14:xfrm>
                <a:off x="3357943" y="1714423"/>
                <a:ext cx="291600" cy="173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459F34-2831-4C80-A40D-9AAEA3C4EDE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340303" y="1696783"/>
                  <a:ext cx="327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62FB85-0EF6-46EC-9B22-016F6F1B58CE}"/>
                    </a:ext>
                  </a:extLst>
                </p14:cNvPr>
                <p14:cNvContentPartPr/>
                <p14:nvPr/>
              </p14:nvContentPartPr>
              <p14:xfrm>
                <a:off x="3764383" y="1710823"/>
                <a:ext cx="47880" cy="144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62FB85-0EF6-46EC-9B22-016F6F1B58C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6383" y="1693183"/>
                  <a:ext cx="83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5BCC0B-144E-40B8-9A06-AF2D1657B488}"/>
                    </a:ext>
                  </a:extLst>
                </p14:cNvPr>
                <p14:cNvContentPartPr/>
                <p14:nvPr/>
              </p14:nvContentPartPr>
              <p14:xfrm>
                <a:off x="3896503" y="1663303"/>
                <a:ext cx="223920" cy="211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5BCC0B-144E-40B8-9A06-AF2D1657B48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878863" y="1645663"/>
                  <a:ext cx="259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8A60309-412D-4D77-BADF-54F89D2AFACE}"/>
                    </a:ext>
                  </a:extLst>
                </p14:cNvPr>
                <p14:cNvContentPartPr/>
                <p14:nvPr/>
              </p14:nvContentPartPr>
              <p14:xfrm>
                <a:off x="4288183" y="1671583"/>
                <a:ext cx="152640" cy="219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8A60309-412D-4D77-BADF-54F89D2AFAC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70543" y="1653583"/>
                  <a:ext cx="188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20D4D69-7D30-4A8B-A0A0-4EFA33A14EF1}"/>
                    </a:ext>
                  </a:extLst>
                </p14:cNvPr>
                <p14:cNvContentPartPr/>
                <p14:nvPr/>
              </p14:nvContentPartPr>
              <p14:xfrm>
                <a:off x="4361623" y="1764103"/>
                <a:ext cx="97920" cy="147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20D4D69-7D30-4A8B-A0A0-4EFA33A14EF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343623" y="1746463"/>
                  <a:ext cx="133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CBDCCDC-243D-4B26-82BC-2669FA58F43E}"/>
              </a:ext>
            </a:extLst>
          </p:cNvPr>
          <p:cNvGrpSpPr/>
          <p:nvPr/>
        </p:nvGrpSpPr>
        <p:grpSpPr>
          <a:xfrm>
            <a:off x="4657183" y="1533703"/>
            <a:ext cx="114120" cy="108000"/>
            <a:chOff x="4657183" y="1533703"/>
            <a:chExt cx="1141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4BFEFC4-4025-4FA0-A7AB-B05C4F5EFEBF}"/>
                    </a:ext>
                  </a:extLst>
                </p14:cNvPr>
                <p14:cNvContentPartPr/>
                <p14:nvPr/>
              </p14:nvContentPartPr>
              <p14:xfrm>
                <a:off x="4657183" y="1553863"/>
                <a:ext cx="38880" cy="87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4BFEFC4-4025-4FA0-A7AB-B05C4F5EFEB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39543" y="1535863"/>
                  <a:ext cx="74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37DF0B5-973A-4A27-B579-202B816662F1}"/>
                    </a:ext>
                  </a:extLst>
                </p14:cNvPr>
                <p14:cNvContentPartPr/>
                <p14:nvPr/>
              </p14:nvContentPartPr>
              <p14:xfrm>
                <a:off x="4750783" y="1533703"/>
                <a:ext cx="20520" cy="69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37DF0B5-973A-4A27-B579-202B816662F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733143" y="1516063"/>
                  <a:ext cx="561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D150858-ED8A-4F9F-989E-8571490B67F8}"/>
              </a:ext>
            </a:extLst>
          </p:cNvPr>
          <p:cNvGrpSpPr/>
          <p:nvPr/>
        </p:nvGrpSpPr>
        <p:grpSpPr>
          <a:xfrm>
            <a:off x="5249383" y="1606063"/>
            <a:ext cx="567720" cy="254520"/>
            <a:chOff x="5249383" y="1606063"/>
            <a:chExt cx="5677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16C6FB5-992E-45C0-BB0F-936C6F857588}"/>
                    </a:ext>
                  </a:extLst>
                </p14:cNvPr>
                <p14:cNvContentPartPr/>
                <p14:nvPr/>
              </p14:nvContentPartPr>
              <p14:xfrm>
                <a:off x="5249383" y="1622623"/>
                <a:ext cx="13320" cy="2296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16C6FB5-992E-45C0-BB0F-936C6F8575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31383" y="1604983"/>
                  <a:ext cx="48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8F4E9CB-28E2-475A-8BDE-64E62DDD96B5}"/>
                    </a:ext>
                  </a:extLst>
                </p14:cNvPr>
                <p14:cNvContentPartPr/>
                <p14:nvPr/>
              </p14:nvContentPartPr>
              <p14:xfrm>
                <a:off x="5252983" y="1607863"/>
                <a:ext cx="87840" cy="12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8F4E9CB-28E2-475A-8BDE-64E62DDD96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35343" y="1589863"/>
                  <a:ext cx="123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ECE227C-8F34-42F1-88C7-6AD70DAD00A9}"/>
                    </a:ext>
                  </a:extLst>
                </p14:cNvPr>
                <p14:cNvContentPartPr/>
                <p14:nvPr/>
              </p14:nvContentPartPr>
              <p14:xfrm>
                <a:off x="5269543" y="1729543"/>
                <a:ext cx="91080" cy="25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ECE227C-8F34-42F1-88C7-6AD70DAD00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51543" y="1711903"/>
                  <a:ext cx="126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2DCF70F-CA75-4C94-9553-C05A4817EB9A}"/>
                    </a:ext>
                  </a:extLst>
                </p14:cNvPr>
                <p14:cNvContentPartPr/>
                <p14:nvPr/>
              </p14:nvContentPartPr>
              <p14:xfrm>
                <a:off x="5421823" y="1666183"/>
                <a:ext cx="152280" cy="189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2DCF70F-CA75-4C94-9553-C05A4817EB9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04183" y="1648543"/>
                  <a:ext cx="187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53058E8-1DA2-4ED5-838D-3CB52175C44A}"/>
                    </a:ext>
                  </a:extLst>
                </p14:cNvPr>
                <p14:cNvContentPartPr/>
                <p14:nvPr/>
              </p14:nvContentPartPr>
              <p14:xfrm>
                <a:off x="5628103" y="1606063"/>
                <a:ext cx="189000" cy="254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53058E8-1DA2-4ED5-838D-3CB52175C4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10463" y="1588423"/>
                  <a:ext cx="2246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58CAC11-6D12-44D1-908E-F5F4E06C41D1}"/>
              </a:ext>
            </a:extLst>
          </p:cNvPr>
          <p:cNvGrpSpPr/>
          <p:nvPr/>
        </p:nvGrpSpPr>
        <p:grpSpPr>
          <a:xfrm>
            <a:off x="6016903" y="1618303"/>
            <a:ext cx="646560" cy="239040"/>
            <a:chOff x="6016903" y="1618303"/>
            <a:chExt cx="6465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AE2516E-88BE-4E85-96B3-C574DF75EDE0}"/>
                    </a:ext>
                  </a:extLst>
                </p14:cNvPr>
                <p14:cNvContentPartPr/>
                <p14:nvPr/>
              </p14:nvContentPartPr>
              <p14:xfrm>
                <a:off x="6106543" y="1691023"/>
                <a:ext cx="10080" cy="166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AE2516E-88BE-4E85-96B3-C574DF75EDE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88903" y="1673383"/>
                  <a:ext cx="45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B1A4EBA-2549-4A03-A5BA-CBE5C305CF0A}"/>
                    </a:ext>
                  </a:extLst>
                </p14:cNvPr>
                <p14:cNvContentPartPr/>
                <p14:nvPr/>
              </p14:nvContentPartPr>
              <p14:xfrm>
                <a:off x="6016903" y="1641343"/>
                <a:ext cx="251280" cy="203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B1A4EBA-2549-4A03-A5BA-CBE5C305CF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98903" y="1623703"/>
                  <a:ext cx="286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8D80372-D9CB-4C8B-B487-6E731D6C395C}"/>
                    </a:ext>
                  </a:extLst>
                </p14:cNvPr>
                <p14:cNvContentPartPr/>
                <p14:nvPr/>
              </p14:nvContentPartPr>
              <p14:xfrm>
                <a:off x="6249103" y="1618303"/>
                <a:ext cx="183960" cy="213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8D80372-D9CB-4C8B-B487-6E731D6C395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31463" y="1600303"/>
                  <a:ext cx="219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5798104-01BB-4A2E-9F20-990F769531D7}"/>
                    </a:ext>
                  </a:extLst>
                </p14:cNvPr>
                <p14:cNvContentPartPr/>
                <p14:nvPr/>
              </p14:nvContentPartPr>
              <p14:xfrm>
                <a:off x="6524503" y="1630903"/>
                <a:ext cx="122400" cy="201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5798104-01BB-4A2E-9F20-990F769531D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06863" y="1612903"/>
                  <a:ext cx="158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F8FB25-F421-48D2-A1AE-E16A1B1778DD}"/>
                    </a:ext>
                  </a:extLst>
                </p14:cNvPr>
                <p14:cNvContentPartPr/>
                <p14:nvPr/>
              </p14:nvContentPartPr>
              <p14:xfrm>
                <a:off x="6537463" y="1721983"/>
                <a:ext cx="126000" cy="41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F8FB25-F421-48D2-A1AE-E16A1B1778D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519823" y="1703983"/>
                  <a:ext cx="1616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BBD566D-5081-4720-B0D1-58F60FFCD8EC}"/>
              </a:ext>
            </a:extLst>
          </p:cNvPr>
          <p:cNvGrpSpPr/>
          <p:nvPr/>
        </p:nvGrpSpPr>
        <p:grpSpPr>
          <a:xfrm>
            <a:off x="6907543" y="1588783"/>
            <a:ext cx="1523160" cy="252360"/>
            <a:chOff x="6907543" y="1588783"/>
            <a:chExt cx="15231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127580D-9EC1-41DA-ACE9-99E7DA4C5608}"/>
                    </a:ext>
                  </a:extLst>
                </p14:cNvPr>
                <p14:cNvContentPartPr/>
                <p14:nvPr/>
              </p14:nvContentPartPr>
              <p14:xfrm>
                <a:off x="6907543" y="1624783"/>
                <a:ext cx="8280" cy="201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127580D-9EC1-41DA-ACE9-99E7DA4C56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89903" y="1607143"/>
                  <a:ext cx="43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530D8E4-E276-4C3C-94B4-3C502A40EA7E}"/>
                    </a:ext>
                  </a:extLst>
                </p14:cNvPr>
                <p14:cNvContentPartPr/>
                <p14:nvPr/>
              </p14:nvContentPartPr>
              <p14:xfrm>
                <a:off x="6910423" y="1588783"/>
                <a:ext cx="192600" cy="252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530D8E4-E276-4C3C-94B4-3C502A40EA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92423" y="1571143"/>
                  <a:ext cx="228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90DD8D3-4459-4864-ACD3-110C1705F87C}"/>
                    </a:ext>
                  </a:extLst>
                </p14:cNvPr>
                <p14:cNvContentPartPr/>
                <p14:nvPr/>
              </p14:nvContentPartPr>
              <p14:xfrm>
                <a:off x="7198063" y="1614343"/>
                <a:ext cx="107640" cy="189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90DD8D3-4459-4864-ACD3-110C1705F87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80423" y="1596703"/>
                  <a:ext cx="143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A387897-C6F8-45E9-AC65-17F0215CC2E3}"/>
                    </a:ext>
                  </a:extLst>
                </p14:cNvPr>
                <p14:cNvContentPartPr/>
                <p14:nvPr/>
              </p14:nvContentPartPr>
              <p14:xfrm>
                <a:off x="7409383" y="1640983"/>
                <a:ext cx="253080" cy="167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A387897-C6F8-45E9-AC65-17F0215CC2E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91743" y="1623343"/>
                  <a:ext cx="288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B10343C-35DF-4EB3-A20D-7777303FD23D}"/>
                    </a:ext>
                  </a:extLst>
                </p14:cNvPr>
                <p14:cNvContentPartPr/>
                <p14:nvPr/>
              </p14:nvContentPartPr>
              <p14:xfrm>
                <a:off x="7743823" y="1619023"/>
                <a:ext cx="193680" cy="207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B10343C-35DF-4EB3-A20D-7777303FD23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726183" y="1601023"/>
                  <a:ext cx="229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93D5430-F9B3-4128-BBB1-601D6971CFDC}"/>
                    </a:ext>
                  </a:extLst>
                </p14:cNvPr>
                <p14:cNvContentPartPr/>
                <p14:nvPr/>
              </p14:nvContentPartPr>
              <p14:xfrm>
                <a:off x="8043343" y="1647103"/>
                <a:ext cx="40320" cy="122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93D5430-F9B3-4128-BBB1-601D6971CFD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025343" y="1629463"/>
                  <a:ext cx="75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D1166BA-6542-4DDA-92A2-12E6C7959BDF}"/>
                    </a:ext>
                  </a:extLst>
                </p14:cNvPr>
                <p14:cNvContentPartPr/>
                <p14:nvPr/>
              </p14:nvContentPartPr>
              <p14:xfrm>
                <a:off x="8157823" y="1608583"/>
                <a:ext cx="272880" cy="197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D1166BA-6542-4DDA-92A2-12E6C7959BD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39823" y="1590583"/>
                  <a:ext cx="3085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EF00572-B9C4-4D0E-90DC-9AB23C43963E}"/>
              </a:ext>
            </a:extLst>
          </p:cNvPr>
          <p:cNvGrpSpPr/>
          <p:nvPr/>
        </p:nvGrpSpPr>
        <p:grpSpPr>
          <a:xfrm>
            <a:off x="8662543" y="1601743"/>
            <a:ext cx="441360" cy="184320"/>
            <a:chOff x="8662543" y="1601743"/>
            <a:chExt cx="44136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EAFA2C-A196-4D1D-84A9-5FF9520E17F8}"/>
                    </a:ext>
                  </a:extLst>
                </p14:cNvPr>
                <p14:cNvContentPartPr/>
                <p14:nvPr/>
              </p14:nvContentPartPr>
              <p14:xfrm>
                <a:off x="8662543" y="1623343"/>
                <a:ext cx="209880" cy="1627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EAFA2C-A196-4D1D-84A9-5FF9520E17F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644543" y="1605703"/>
                  <a:ext cx="245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5B7A6DB-C29B-421C-8EB5-91AB782E12C0}"/>
                    </a:ext>
                  </a:extLst>
                </p14:cNvPr>
                <p14:cNvContentPartPr/>
                <p14:nvPr/>
              </p14:nvContentPartPr>
              <p14:xfrm>
                <a:off x="8940823" y="1619023"/>
                <a:ext cx="20520" cy="166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5B7A6DB-C29B-421C-8EB5-91AB782E12C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922823" y="1601023"/>
                  <a:ext cx="56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1997CB6-F769-4F22-AD04-8E944255927D}"/>
                    </a:ext>
                  </a:extLst>
                </p14:cNvPr>
                <p14:cNvContentPartPr/>
                <p14:nvPr/>
              </p14:nvContentPartPr>
              <p14:xfrm>
                <a:off x="8939383" y="1601743"/>
                <a:ext cx="164520" cy="114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1997CB6-F769-4F22-AD04-8E94425592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21383" y="1584103"/>
                  <a:ext cx="2001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6AEDB71-D7E8-4064-BAC8-21789CABF5A2}"/>
              </a:ext>
            </a:extLst>
          </p:cNvPr>
          <p:cNvGrpSpPr/>
          <p:nvPr/>
        </p:nvGrpSpPr>
        <p:grpSpPr>
          <a:xfrm>
            <a:off x="9349783" y="1549903"/>
            <a:ext cx="1867320" cy="266040"/>
            <a:chOff x="9349783" y="1549903"/>
            <a:chExt cx="18673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DEBFFA1-0513-4B07-83FE-1014E9C797E2}"/>
                    </a:ext>
                  </a:extLst>
                </p14:cNvPr>
                <p14:cNvContentPartPr/>
                <p14:nvPr/>
              </p14:nvContentPartPr>
              <p14:xfrm>
                <a:off x="9349783" y="1582663"/>
                <a:ext cx="105480" cy="200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DEBFFA1-0513-4B07-83FE-1014E9C797E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331783" y="1564663"/>
                  <a:ext cx="141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5AD9904-E8F9-4FCB-8AB2-C857F64752ED}"/>
                    </a:ext>
                  </a:extLst>
                </p14:cNvPr>
                <p14:cNvContentPartPr/>
                <p14:nvPr/>
              </p14:nvContentPartPr>
              <p14:xfrm>
                <a:off x="9571183" y="1628743"/>
                <a:ext cx="12240" cy="187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5AD9904-E8F9-4FCB-8AB2-C857F64752E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53183" y="1610743"/>
                  <a:ext cx="47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21D5E95-964E-4F53-BA6A-C94C7607FF06}"/>
                    </a:ext>
                  </a:extLst>
                </p14:cNvPr>
                <p14:cNvContentPartPr/>
                <p14:nvPr/>
              </p14:nvContentPartPr>
              <p14:xfrm>
                <a:off x="9468943" y="1615423"/>
                <a:ext cx="249120" cy="36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21D5E95-964E-4F53-BA6A-C94C7607FF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50943" y="1597423"/>
                  <a:ext cx="28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B9D0380-C5AB-4C3F-AC9A-53E98B317B6E}"/>
                    </a:ext>
                  </a:extLst>
                </p14:cNvPr>
                <p14:cNvContentPartPr/>
                <p14:nvPr/>
              </p14:nvContentPartPr>
              <p14:xfrm>
                <a:off x="9774223" y="1590223"/>
                <a:ext cx="133560" cy="205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B9D0380-C5AB-4C3F-AC9A-53E98B317B6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56223" y="1572223"/>
                  <a:ext cx="169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07533BD-36A7-4A7C-B869-E10869D36726}"/>
                    </a:ext>
                  </a:extLst>
                </p14:cNvPr>
                <p14:cNvContentPartPr/>
                <p14:nvPr/>
              </p14:nvContentPartPr>
              <p14:xfrm>
                <a:off x="9994183" y="1625863"/>
                <a:ext cx="144360" cy="181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07533BD-36A7-4A7C-B869-E10869D3672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76183" y="1607863"/>
                  <a:ext cx="180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A272F7B-2844-4BF2-AB6D-304B41D11053}"/>
                    </a:ext>
                  </a:extLst>
                </p14:cNvPr>
                <p14:cNvContentPartPr/>
                <p14:nvPr/>
              </p14:nvContentPartPr>
              <p14:xfrm>
                <a:off x="10239703" y="1569343"/>
                <a:ext cx="163080" cy="187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A272F7B-2844-4BF2-AB6D-304B41D1105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22063" y="1551703"/>
                  <a:ext cx="198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01EA663-0CDC-4175-A64B-44CB05CC1C9D}"/>
                    </a:ext>
                  </a:extLst>
                </p14:cNvPr>
                <p14:cNvContentPartPr/>
                <p14:nvPr/>
              </p14:nvContentPartPr>
              <p14:xfrm>
                <a:off x="10195423" y="1655383"/>
                <a:ext cx="182520" cy="19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01EA663-0CDC-4175-A64B-44CB05CC1C9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77423" y="1637383"/>
                  <a:ext cx="218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966AAA5-1723-49D9-88A9-E4BDA6C6840E}"/>
                    </a:ext>
                  </a:extLst>
                </p14:cNvPr>
                <p14:cNvContentPartPr/>
                <p14:nvPr/>
              </p14:nvContentPartPr>
              <p14:xfrm>
                <a:off x="10514023" y="1604983"/>
                <a:ext cx="212400" cy="144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966AAA5-1723-49D9-88A9-E4BDA6C6840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96383" y="1586983"/>
                  <a:ext cx="248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06FBD90-BB6F-42B3-BB63-53FAA3704C8A}"/>
                    </a:ext>
                  </a:extLst>
                </p14:cNvPr>
                <p14:cNvContentPartPr/>
                <p14:nvPr/>
              </p14:nvContentPartPr>
              <p14:xfrm>
                <a:off x="10776463" y="1581583"/>
                <a:ext cx="288000" cy="156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06FBD90-BB6F-42B3-BB63-53FAA3704C8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58463" y="1563943"/>
                  <a:ext cx="323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07A549C-EB3D-4A74-B17D-316106FE5246}"/>
                    </a:ext>
                  </a:extLst>
                </p14:cNvPr>
                <p14:cNvContentPartPr/>
                <p14:nvPr/>
              </p14:nvContentPartPr>
              <p14:xfrm>
                <a:off x="11005783" y="1549903"/>
                <a:ext cx="211320" cy="212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07A549C-EB3D-4A74-B17D-316106FE52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88143" y="1531903"/>
                  <a:ext cx="2469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FD7623-E9F9-4281-B80E-C037F3C1240F}"/>
              </a:ext>
            </a:extLst>
          </p:cNvPr>
          <p:cNvGrpSpPr/>
          <p:nvPr/>
        </p:nvGrpSpPr>
        <p:grpSpPr>
          <a:xfrm>
            <a:off x="1006783" y="2354863"/>
            <a:ext cx="340560" cy="226440"/>
            <a:chOff x="1006783" y="2354863"/>
            <a:chExt cx="3405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C5BB7A6-B3D4-4CB1-B6B6-8E30FD47D312}"/>
                    </a:ext>
                  </a:extLst>
                </p14:cNvPr>
                <p14:cNvContentPartPr/>
                <p14:nvPr/>
              </p14:nvContentPartPr>
              <p14:xfrm>
                <a:off x="1006783" y="2354863"/>
                <a:ext cx="44280" cy="2102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C5BB7A6-B3D4-4CB1-B6B6-8E30FD47D31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88783" y="2337223"/>
                  <a:ext cx="79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2136487-CF71-436A-975A-C9A84A57380D}"/>
                    </a:ext>
                  </a:extLst>
                </p14:cNvPr>
                <p14:cNvContentPartPr/>
                <p14:nvPr/>
              </p14:nvContentPartPr>
              <p14:xfrm>
                <a:off x="1149343" y="2363143"/>
                <a:ext cx="198000" cy="218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2136487-CF71-436A-975A-C9A84A57380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31703" y="2345143"/>
                  <a:ext cx="2336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E55A6BD-B86F-4AD3-844A-7A6D9B452567}"/>
              </a:ext>
            </a:extLst>
          </p:cNvPr>
          <p:cNvGrpSpPr/>
          <p:nvPr/>
        </p:nvGrpSpPr>
        <p:grpSpPr>
          <a:xfrm>
            <a:off x="1664863" y="2294383"/>
            <a:ext cx="910440" cy="257760"/>
            <a:chOff x="1664863" y="2294383"/>
            <a:chExt cx="9104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C6DF48C-AB67-42D8-A190-DAF793213319}"/>
                    </a:ext>
                  </a:extLst>
                </p14:cNvPr>
                <p14:cNvContentPartPr/>
                <p14:nvPr/>
              </p14:nvContentPartPr>
              <p14:xfrm>
                <a:off x="1664863" y="2294383"/>
                <a:ext cx="130680" cy="136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C6DF48C-AB67-42D8-A190-DAF79321331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647223" y="2276743"/>
                  <a:ext cx="166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932B48E-335B-4ABD-8449-9A181645575C}"/>
                    </a:ext>
                  </a:extLst>
                </p14:cNvPr>
                <p14:cNvContentPartPr/>
                <p14:nvPr/>
              </p14:nvContentPartPr>
              <p14:xfrm>
                <a:off x="1773943" y="2377183"/>
                <a:ext cx="4320" cy="160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932B48E-335B-4ABD-8449-9A181645575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755943" y="2359183"/>
                  <a:ext cx="39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23FE6E9-CAFB-44EB-88D1-A4F0B7439A64}"/>
                    </a:ext>
                  </a:extLst>
                </p14:cNvPr>
                <p14:cNvContentPartPr/>
                <p14:nvPr/>
              </p14:nvContentPartPr>
              <p14:xfrm>
                <a:off x="1960783" y="2372503"/>
                <a:ext cx="87120" cy="164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23FE6E9-CAFB-44EB-88D1-A4F0B7439A6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942783" y="2354863"/>
                  <a:ext cx="122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72E8411-8C18-4CCB-872A-287557CF4BDB}"/>
                    </a:ext>
                  </a:extLst>
                </p14:cNvPr>
                <p14:cNvContentPartPr/>
                <p14:nvPr/>
              </p14:nvContentPartPr>
              <p14:xfrm>
                <a:off x="2123143" y="2357023"/>
                <a:ext cx="167760" cy="195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72E8411-8C18-4CCB-872A-287557CF4BD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105503" y="2339383"/>
                  <a:ext cx="203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23DCC45-F587-4E0A-8ADC-542872D6F4E5}"/>
                    </a:ext>
                  </a:extLst>
                </p14:cNvPr>
                <p14:cNvContentPartPr/>
                <p14:nvPr/>
              </p14:nvContentPartPr>
              <p14:xfrm>
                <a:off x="2351383" y="2343343"/>
                <a:ext cx="223920" cy="198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23DCC45-F587-4E0A-8ADC-542872D6F4E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333383" y="2325703"/>
                  <a:ext cx="25956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8D847F3-CDBE-430C-AE5C-22219DAD52E8}"/>
              </a:ext>
            </a:extLst>
          </p:cNvPr>
          <p:cNvGrpSpPr/>
          <p:nvPr/>
        </p:nvGrpSpPr>
        <p:grpSpPr>
          <a:xfrm>
            <a:off x="2848543" y="2254423"/>
            <a:ext cx="1074600" cy="293040"/>
            <a:chOff x="2848543" y="2254423"/>
            <a:chExt cx="107460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9DA1954-EE71-48B2-9F63-0E5B57A86131}"/>
                    </a:ext>
                  </a:extLst>
                </p14:cNvPr>
                <p14:cNvContentPartPr/>
                <p14:nvPr/>
              </p14:nvContentPartPr>
              <p14:xfrm>
                <a:off x="2848543" y="2316703"/>
                <a:ext cx="137160" cy="230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9DA1954-EE71-48B2-9F63-0E5B57A8613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830543" y="2299063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D3836C6-86FD-4B52-98C4-E21D1EF53C6E}"/>
                    </a:ext>
                  </a:extLst>
                </p14:cNvPr>
                <p14:cNvContentPartPr/>
                <p14:nvPr/>
              </p14:nvContentPartPr>
              <p14:xfrm>
                <a:off x="3054103" y="2320663"/>
                <a:ext cx="118440" cy="225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D3836C6-86FD-4B52-98C4-E21D1EF53C6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36463" y="2303023"/>
                  <a:ext cx="154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EF1B69B-1419-45BA-8B0F-A6B1D9847913}"/>
                    </a:ext>
                  </a:extLst>
                </p14:cNvPr>
                <p14:cNvContentPartPr/>
                <p14:nvPr/>
              </p14:nvContentPartPr>
              <p14:xfrm>
                <a:off x="3222943" y="2328583"/>
                <a:ext cx="188640" cy="214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EF1B69B-1419-45BA-8B0F-A6B1D984791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04943" y="2310583"/>
                  <a:ext cx="224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13EC18B-8C3C-4328-B037-DB07F2F8E22D}"/>
                    </a:ext>
                  </a:extLst>
                </p14:cNvPr>
                <p14:cNvContentPartPr/>
                <p14:nvPr/>
              </p14:nvContentPartPr>
              <p14:xfrm>
                <a:off x="3266143" y="2381503"/>
                <a:ext cx="167760" cy="79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13EC18B-8C3C-4328-B037-DB07F2F8E22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48503" y="2363863"/>
                  <a:ext cx="203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235EB90-DCD6-46C9-BDBC-844622B4F8BF}"/>
                    </a:ext>
                  </a:extLst>
                </p14:cNvPr>
                <p14:cNvContentPartPr/>
                <p14:nvPr/>
              </p14:nvContentPartPr>
              <p14:xfrm>
                <a:off x="3489703" y="2287183"/>
                <a:ext cx="118440" cy="255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235EB90-DCD6-46C9-BDBC-844622B4F8B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472063" y="2269543"/>
                  <a:ext cx="154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764B06B-1058-4E55-A9C1-2335081CF47C}"/>
                    </a:ext>
                  </a:extLst>
                </p14:cNvPr>
                <p14:cNvContentPartPr/>
                <p14:nvPr/>
              </p14:nvContentPartPr>
              <p14:xfrm>
                <a:off x="3697423" y="2254423"/>
                <a:ext cx="114840" cy="280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764B06B-1058-4E55-A9C1-2335081CF47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679783" y="2236423"/>
                  <a:ext cx="150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ACCAECA-C9A0-4C9D-B4FC-925776F358C9}"/>
                    </a:ext>
                  </a:extLst>
                </p14:cNvPr>
                <p14:cNvContentPartPr/>
                <p14:nvPr/>
              </p14:nvContentPartPr>
              <p14:xfrm>
                <a:off x="3916663" y="2487343"/>
                <a:ext cx="6480" cy="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ACCAECA-C9A0-4C9D-B4FC-925776F358C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98663" y="2469703"/>
                  <a:ext cx="421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90B0535-2500-451C-B1CB-9E978CA1E1AB}"/>
              </a:ext>
            </a:extLst>
          </p:cNvPr>
          <p:cNvGrpSpPr/>
          <p:nvPr/>
        </p:nvGrpSpPr>
        <p:grpSpPr>
          <a:xfrm>
            <a:off x="1119103" y="3257383"/>
            <a:ext cx="292320" cy="402840"/>
            <a:chOff x="1119103" y="3257383"/>
            <a:chExt cx="29232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DB274C0-0B89-4881-8821-902EF183908A}"/>
                    </a:ext>
                  </a:extLst>
                </p14:cNvPr>
                <p14:cNvContentPartPr/>
                <p14:nvPr/>
              </p14:nvContentPartPr>
              <p14:xfrm>
                <a:off x="1119103" y="3257383"/>
                <a:ext cx="292320" cy="402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DB274C0-0B89-4881-8821-902EF183908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1103" y="3239743"/>
                  <a:ext cx="327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D0C6C1D-E457-4730-A00B-BC35BC4DBF95}"/>
                    </a:ext>
                  </a:extLst>
                </p14:cNvPr>
                <p14:cNvContentPartPr/>
                <p14:nvPr/>
              </p14:nvContentPartPr>
              <p14:xfrm>
                <a:off x="1197583" y="3434503"/>
                <a:ext cx="128880" cy="10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D0C6C1D-E457-4730-A00B-BC35BC4DBF9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79943" y="3416863"/>
                  <a:ext cx="1645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64FF7D8-0944-4155-9517-8A742A67DD35}"/>
              </a:ext>
            </a:extLst>
          </p:cNvPr>
          <p:cNvGrpSpPr/>
          <p:nvPr/>
        </p:nvGrpSpPr>
        <p:grpSpPr>
          <a:xfrm>
            <a:off x="1521583" y="3454663"/>
            <a:ext cx="177120" cy="185040"/>
            <a:chOff x="1521583" y="3454663"/>
            <a:chExt cx="17712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BDCD1E-7EF0-4469-8FC8-C97F5AB598B7}"/>
                    </a:ext>
                  </a:extLst>
                </p14:cNvPr>
                <p14:cNvContentPartPr/>
                <p14:nvPr/>
              </p14:nvContentPartPr>
              <p14:xfrm>
                <a:off x="1542463" y="3470863"/>
                <a:ext cx="142200" cy="130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BDCD1E-7EF0-4469-8FC8-C97F5AB598B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24463" y="3453223"/>
                  <a:ext cx="177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BB207A3-AA7C-4619-9A96-E99012183CAD}"/>
                    </a:ext>
                  </a:extLst>
                </p14:cNvPr>
                <p14:cNvContentPartPr/>
                <p14:nvPr/>
              </p14:nvContentPartPr>
              <p14:xfrm>
                <a:off x="1521583" y="3454663"/>
                <a:ext cx="177120" cy="185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BB207A3-AA7C-4619-9A96-E99012183CA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503943" y="3436663"/>
                  <a:ext cx="2127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0937464-CC1D-4661-8890-1EC559FE1A05}"/>
              </a:ext>
            </a:extLst>
          </p:cNvPr>
          <p:cNvGrpSpPr/>
          <p:nvPr/>
        </p:nvGrpSpPr>
        <p:grpSpPr>
          <a:xfrm>
            <a:off x="1890223" y="3227143"/>
            <a:ext cx="870480" cy="455400"/>
            <a:chOff x="1890223" y="3227143"/>
            <a:chExt cx="87048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DA08EDB-ED25-403F-8F84-B88058D05B8B}"/>
                    </a:ext>
                  </a:extLst>
                </p14:cNvPr>
                <p14:cNvContentPartPr/>
                <p14:nvPr/>
              </p14:nvContentPartPr>
              <p14:xfrm>
                <a:off x="1890223" y="3328663"/>
                <a:ext cx="15480" cy="248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DA08EDB-ED25-403F-8F84-B88058D05B8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872223" y="3311023"/>
                  <a:ext cx="51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096CC26-1404-42AA-B3F9-752EC42AA645}"/>
                    </a:ext>
                  </a:extLst>
                </p14:cNvPr>
                <p14:cNvContentPartPr/>
                <p14:nvPr/>
              </p14:nvContentPartPr>
              <p14:xfrm>
                <a:off x="1893823" y="3287983"/>
                <a:ext cx="149400" cy="167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096CC26-1404-42AA-B3F9-752EC42AA64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875823" y="3270343"/>
                  <a:ext cx="185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DB0A78B-FACF-48C8-89B9-89172F7FD00C}"/>
                    </a:ext>
                  </a:extLst>
                </p14:cNvPr>
                <p14:cNvContentPartPr/>
                <p14:nvPr/>
              </p14:nvContentPartPr>
              <p14:xfrm>
                <a:off x="2195143" y="3304183"/>
                <a:ext cx="99360" cy="2649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DB0A78B-FACF-48C8-89B9-89172F7FD00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177143" y="3286543"/>
                  <a:ext cx="135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7F5C028-B4DD-4362-A903-E94CA0D5CABA}"/>
                    </a:ext>
                  </a:extLst>
                </p14:cNvPr>
                <p14:cNvContentPartPr/>
                <p14:nvPr/>
              </p14:nvContentPartPr>
              <p14:xfrm>
                <a:off x="2370823" y="3397423"/>
                <a:ext cx="150480" cy="161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7F5C028-B4DD-4362-A903-E94CA0D5CAB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52823" y="3379783"/>
                  <a:ext cx="186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F5F2287-92C3-4578-96FB-105EC06D1033}"/>
                    </a:ext>
                  </a:extLst>
                </p14:cNvPr>
                <p14:cNvContentPartPr/>
                <p14:nvPr/>
              </p14:nvContentPartPr>
              <p14:xfrm>
                <a:off x="2377303" y="3374023"/>
                <a:ext cx="119160" cy="227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F5F2287-92C3-4578-96FB-105EC06D103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359663" y="3356023"/>
                  <a:ext cx="154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FFEEFE8-AE26-4E8A-8A1A-33D62D5CF67C}"/>
                    </a:ext>
                  </a:extLst>
                </p14:cNvPr>
                <p14:cNvContentPartPr/>
                <p14:nvPr/>
              </p14:nvContentPartPr>
              <p14:xfrm>
                <a:off x="2612743" y="3227143"/>
                <a:ext cx="147960" cy="455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FFEEFE8-AE26-4E8A-8A1A-33D62D5CF67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595103" y="3209503"/>
                  <a:ext cx="1836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44CA903-44CB-4E79-822D-8C1CE5F3C03F}"/>
              </a:ext>
            </a:extLst>
          </p:cNvPr>
          <p:cNvGrpSpPr/>
          <p:nvPr/>
        </p:nvGrpSpPr>
        <p:grpSpPr>
          <a:xfrm>
            <a:off x="1137463" y="4704223"/>
            <a:ext cx="559800" cy="454680"/>
            <a:chOff x="1137463" y="4704223"/>
            <a:chExt cx="55980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E8B96B8-F37E-48CA-841B-64F58ACEC7D5}"/>
                    </a:ext>
                  </a:extLst>
                </p14:cNvPr>
                <p14:cNvContentPartPr/>
                <p14:nvPr/>
              </p14:nvContentPartPr>
              <p14:xfrm>
                <a:off x="1137463" y="4704223"/>
                <a:ext cx="284760" cy="454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E8B96B8-F37E-48CA-841B-64F58ACEC7D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19823" y="4686223"/>
                  <a:ext cx="320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1C524E7-149F-448E-B54C-00174A898EE1}"/>
                    </a:ext>
                  </a:extLst>
                </p14:cNvPr>
                <p14:cNvContentPartPr/>
                <p14:nvPr/>
              </p14:nvContentPartPr>
              <p14:xfrm>
                <a:off x="1200103" y="4896103"/>
                <a:ext cx="161280" cy="56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1C524E7-149F-448E-B54C-00174A898EE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82463" y="4878463"/>
                  <a:ext cx="196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4DF8AE4-5FB7-4831-B1B6-BC2474072533}"/>
                    </a:ext>
                  </a:extLst>
                </p14:cNvPr>
                <p14:cNvContentPartPr/>
                <p14:nvPr/>
              </p14:nvContentPartPr>
              <p14:xfrm>
                <a:off x="1525183" y="4932463"/>
                <a:ext cx="172080" cy="1861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4DF8AE4-5FB7-4831-B1B6-BC247407253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507543" y="4914463"/>
                  <a:ext cx="207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65CD64D-D633-4A41-93E2-65A5FF03C1E9}"/>
                    </a:ext>
                  </a:extLst>
                </p14:cNvPr>
                <p14:cNvContentPartPr/>
                <p14:nvPr/>
              </p14:nvContentPartPr>
              <p14:xfrm>
                <a:off x="1570543" y="4946503"/>
                <a:ext cx="86400" cy="181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65CD64D-D633-4A41-93E2-65A5FF03C1E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552903" y="4928503"/>
                  <a:ext cx="1220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EDDAA7A-B7D8-479C-B52B-29DAEFA36974}"/>
              </a:ext>
            </a:extLst>
          </p:cNvPr>
          <p:cNvGrpSpPr/>
          <p:nvPr/>
        </p:nvGrpSpPr>
        <p:grpSpPr>
          <a:xfrm>
            <a:off x="1966903" y="4723303"/>
            <a:ext cx="877680" cy="480240"/>
            <a:chOff x="1966903" y="4723303"/>
            <a:chExt cx="87768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9E551B9-B18B-4CEA-82D4-86D4008276CF}"/>
                    </a:ext>
                  </a:extLst>
                </p14:cNvPr>
                <p14:cNvContentPartPr/>
                <p14:nvPr/>
              </p14:nvContentPartPr>
              <p14:xfrm>
                <a:off x="1984543" y="4788823"/>
                <a:ext cx="29160" cy="334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9E551B9-B18B-4CEA-82D4-86D4008276C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966543" y="4770823"/>
                  <a:ext cx="64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E844145-FA4E-4C56-A420-9D00A1479BBB}"/>
                    </a:ext>
                  </a:extLst>
                </p14:cNvPr>
                <p14:cNvContentPartPr/>
                <p14:nvPr/>
              </p14:nvContentPartPr>
              <p14:xfrm>
                <a:off x="1966903" y="4759303"/>
                <a:ext cx="204480" cy="1756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E844145-FA4E-4C56-A420-9D00A1479B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949263" y="4741303"/>
                  <a:ext cx="240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57EE04F-9C7D-4F51-8D1F-D3BC99D32E68}"/>
                    </a:ext>
                  </a:extLst>
                </p14:cNvPr>
                <p14:cNvContentPartPr/>
                <p14:nvPr/>
              </p14:nvContentPartPr>
              <p14:xfrm>
                <a:off x="2282983" y="4766503"/>
                <a:ext cx="79200" cy="388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57EE04F-9C7D-4F51-8D1F-D3BC99D32E6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64983" y="4748503"/>
                  <a:ext cx="114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0FB3185-CF38-45B2-BA40-AF2DEA17A025}"/>
                    </a:ext>
                  </a:extLst>
                </p14:cNvPr>
                <p14:cNvContentPartPr/>
                <p14:nvPr/>
              </p14:nvContentPartPr>
              <p14:xfrm>
                <a:off x="2433103" y="4938583"/>
                <a:ext cx="210240" cy="199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0FB3185-CF38-45B2-BA40-AF2DEA17A02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15103" y="4920943"/>
                  <a:ext cx="24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6748572-6B44-4013-83ED-BD22FD7A5945}"/>
                    </a:ext>
                  </a:extLst>
                </p14:cNvPr>
                <p14:cNvContentPartPr/>
                <p14:nvPr/>
              </p14:nvContentPartPr>
              <p14:xfrm>
                <a:off x="2475583" y="4912303"/>
                <a:ext cx="125280" cy="2336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6748572-6B44-4013-83ED-BD22FD7A594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457583" y="4894663"/>
                  <a:ext cx="160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EA213B2-B187-48C3-B97C-DB5F090ADD4F}"/>
                    </a:ext>
                  </a:extLst>
                </p14:cNvPr>
                <p14:cNvContentPartPr/>
                <p14:nvPr/>
              </p14:nvContentPartPr>
              <p14:xfrm>
                <a:off x="2683303" y="4723303"/>
                <a:ext cx="161280" cy="4802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EA213B2-B187-48C3-B97C-DB5F090ADD4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665663" y="4705303"/>
                  <a:ext cx="196920" cy="51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80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36E78C38-A344-40B6-80DD-E318DA422F03}"/>
              </a:ext>
            </a:extLst>
          </p:cNvPr>
          <p:cNvGrpSpPr/>
          <p:nvPr/>
        </p:nvGrpSpPr>
        <p:grpSpPr>
          <a:xfrm>
            <a:off x="948103" y="1076503"/>
            <a:ext cx="443880" cy="251640"/>
            <a:chOff x="948103" y="1076503"/>
            <a:chExt cx="4438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B42B28-8F84-4FDD-92E9-DEDC7177C69F}"/>
                    </a:ext>
                  </a:extLst>
                </p14:cNvPr>
                <p14:cNvContentPartPr/>
                <p14:nvPr/>
              </p14:nvContentPartPr>
              <p14:xfrm>
                <a:off x="948103" y="1076503"/>
                <a:ext cx="129600" cy="251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B42B28-8F84-4FDD-92E9-DEDC7177C6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103" y="1058503"/>
                  <a:ext cx="165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70A058-5BF3-48EF-93BA-1473803A9873}"/>
                    </a:ext>
                  </a:extLst>
                </p14:cNvPr>
                <p14:cNvContentPartPr/>
                <p14:nvPr/>
              </p14:nvContentPartPr>
              <p14:xfrm>
                <a:off x="1140703" y="1161463"/>
                <a:ext cx="102240" cy="14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70A058-5BF3-48EF-93BA-1473803A98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2703" y="1143463"/>
                  <a:ext cx="137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08BE25-2E82-4E8F-BA21-BFD9FC5C13F9}"/>
                    </a:ext>
                  </a:extLst>
                </p14:cNvPr>
                <p14:cNvContentPartPr/>
                <p14:nvPr/>
              </p14:nvContentPartPr>
              <p14:xfrm>
                <a:off x="1262383" y="1165423"/>
                <a:ext cx="129600" cy="19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08BE25-2E82-4E8F-BA21-BFD9FC5C13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44383" y="1147423"/>
                  <a:ext cx="165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ED094F9-C2B4-4372-9D6D-501CD37EF51E}"/>
                    </a:ext>
                  </a:extLst>
                </p14:cNvPr>
                <p14:cNvContentPartPr/>
                <p14:nvPr/>
              </p14:nvContentPartPr>
              <p14:xfrm>
                <a:off x="1150783" y="1234183"/>
                <a:ext cx="43560" cy="1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ED094F9-C2B4-4372-9D6D-501CD37EF5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3143" y="1216543"/>
                  <a:ext cx="79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96D40E-CDC6-4BFE-A8B9-64C7487DF50A}"/>
                    </a:ext>
                  </a:extLst>
                </p14:cNvPr>
                <p14:cNvContentPartPr/>
                <p14:nvPr/>
              </p14:nvContentPartPr>
              <p14:xfrm>
                <a:off x="1328983" y="1171903"/>
                <a:ext cx="28800" cy="129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96D40E-CDC6-4BFE-A8B9-64C7487DF5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10983" y="1154263"/>
                  <a:ext cx="6444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F38C0B-926E-4763-8159-1F2D128D7F55}"/>
              </a:ext>
            </a:extLst>
          </p:cNvPr>
          <p:cNvGrpSpPr/>
          <p:nvPr/>
        </p:nvGrpSpPr>
        <p:grpSpPr>
          <a:xfrm>
            <a:off x="1728943" y="1030423"/>
            <a:ext cx="638280" cy="361440"/>
            <a:chOff x="1728943" y="1030423"/>
            <a:chExt cx="63828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F10510-218C-4B31-9F01-446C1E1FF097}"/>
                    </a:ext>
                  </a:extLst>
                </p14:cNvPr>
                <p14:cNvContentPartPr/>
                <p14:nvPr/>
              </p14:nvContentPartPr>
              <p14:xfrm>
                <a:off x="1728943" y="1057423"/>
                <a:ext cx="129240" cy="312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F10510-218C-4B31-9F01-446C1E1FF0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0943" y="1039783"/>
                  <a:ext cx="164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B88D7D4-0115-4007-A209-BDF99C33FCDC}"/>
                    </a:ext>
                  </a:extLst>
                </p14:cNvPr>
                <p14:cNvContentPartPr/>
                <p14:nvPr/>
              </p14:nvContentPartPr>
              <p14:xfrm>
                <a:off x="1907503" y="1106743"/>
                <a:ext cx="86040" cy="246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B88D7D4-0115-4007-A209-BDF99C33FC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89863" y="1089103"/>
                  <a:ext cx="121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D8E858-294B-4465-A622-6B1560C487D6}"/>
                    </a:ext>
                  </a:extLst>
                </p14:cNvPr>
                <p14:cNvContentPartPr/>
                <p14:nvPr/>
              </p14:nvContentPartPr>
              <p14:xfrm>
                <a:off x="2055823" y="1156423"/>
                <a:ext cx="117000" cy="147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D8E858-294B-4465-A622-6B1560C487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37823" y="1138423"/>
                  <a:ext cx="152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A80CA3D-71F1-40C9-8719-912947832576}"/>
                    </a:ext>
                  </a:extLst>
                </p14:cNvPr>
                <p14:cNvContentPartPr/>
                <p14:nvPr/>
              </p14:nvContentPartPr>
              <p14:xfrm>
                <a:off x="2072743" y="1152823"/>
                <a:ext cx="84960" cy="153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A80CA3D-71F1-40C9-8719-9129478325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5103" y="1134823"/>
                  <a:ext cx="120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80A17A8-2B02-4CE3-997D-66BCE4B6334F}"/>
                    </a:ext>
                  </a:extLst>
                </p14:cNvPr>
                <p14:cNvContentPartPr/>
                <p14:nvPr/>
              </p14:nvContentPartPr>
              <p14:xfrm>
                <a:off x="2259943" y="1030423"/>
                <a:ext cx="107280" cy="36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80A17A8-2B02-4CE3-997D-66BCE4B633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2303" y="1012783"/>
                  <a:ext cx="14292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5315E4-A8F7-4608-B0CF-C994C9810103}"/>
              </a:ext>
            </a:extLst>
          </p:cNvPr>
          <p:cNvGrpSpPr/>
          <p:nvPr/>
        </p:nvGrpSpPr>
        <p:grpSpPr>
          <a:xfrm>
            <a:off x="2721463" y="1030423"/>
            <a:ext cx="372600" cy="239400"/>
            <a:chOff x="2721463" y="1030423"/>
            <a:chExt cx="3726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E8E522-B3E5-469C-9B2C-1944C1B22E0B}"/>
                    </a:ext>
                  </a:extLst>
                </p14:cNvPr>
                <p14:cNvContentPartPr/>
                <p14:nvPr/>
              </p14:nvContentPartPr>
              <p14:xfrm>
                <a:off x="2721463" y="1039423"/>
                <a:ext cx="199800" cy="230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E8E522-B3E5-469C-9B2C-1944C1B22E0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3463" y="1021783"/>
                  <a:ext cx="235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447DC9-3128-4408-BB09-FBD3C2D13133}"/>
                    </a:ext>
                  </a:extLst>
                </p14:cNvPr>
                <p14:cNvContentPartPr/>
                <p14:nvPr/>
              </p14:nvContentPartPr>
              <p14:xfrm>
                <a:off x="2963383" y="1030423"/>
                <a:ext cx="130680" cy="226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447DC9-3128-4408-BB09-FBD3C2D131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5383" y="1012783"/>
                  <a:ext cx="166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FCBAC7-9F23-44E5-ACDF-062E14CE5465}"/>
                    </a:ext>
                  </a:extLst>
                </p14:cNvPr>
                <p14:cNvContentPartPr/>
                <p14:nvPr/>
              </p14:nvContentPartPr>
              <p14:xfrm>
                <a:off x="2959063" y="1139503"/>
                <a:ext cx="125280" cy="50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FCBAC7-9F23-44E5-ACDF-062E14CE54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1063" y="1121503"/>
                  <a:ext cx="160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2C1BC2-177F-4AF6-9486-F3C214C97E79}"/>
              </a:ext>
            </a:extLst>
          </p:cNvPr>
          <p:cNvGrpSpPr/>
          <p:nvPr/>
        </p:nvGrpSpPr>
        <p:grpSpPr>
          <a:xfrm>
            <a:off x="3284503" y="1051303"/>
            <a:ext cx="544320" cy="248400"/>
            <a:chOff x="3284503" y="1051303"/>
            <a:chExt cx="5443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076D34-0E1E-448D-9726-C04E2A5FFA5B}"/>
                    </a:ext>
                  </a:extLst>
                </p14:cNvPr>
                <p14:cNvContentPartPr/>
                <p14:nvPr/>
              </p14:nvContentPartPr>
              <p14:xfrm>
                <a:off x="3357223" y="1051303"/>
                <a:ext cx="16200" cy="236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076D34-0E1E-448D-9726-C04E2A5FFA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9583" y="1033303"/>
                  <a:ext cx="51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CD33B3-F063-4A23-9AA7-592832181FE2}"/>
                    </a:ext>
                  </a:extLst>
                </p14:cNvPr>
                <p14:cNvContentPartPr/>
                <p14:nvPr/>
              </p14:nvContentPartPr>
              <p14:xfrm>
                <a:off x="3284503" y="1057423"/>
                <a:ext cx="224280" cy="23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CD33B3-F063-4A23-9AA7-592832181F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66503" y="1039423"/>
                  <a:ext cx="259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CE13FC-93E6-4AB9-903A-351333422038}"/>
                    </a:ext>
                  </a:extLst>
                </p14:cNvPr>
                <p14:cNvContentPartPr/>
                <p14:nvPr/>
              </p14:nvContentPartPr>
              <p14:xfrm>
                <a:off x="3508063" y="1094143"/>
                <a:ext cx="16812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CE13FC-93E6-4AB9-903A-3513334220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0063" y="1076503"/>
                  <a:ext cx="203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6353499-2EE9-4A4D-B8BC-59D45A5AE651}"/>
                    </a:ext>
                  </a:extLst>
                </p14:cNvPr>
                <p14:cNvContentPartPr/>
                <p14:nvPr/>
              </p14:nvContentPartPr>
              <p14:xfrm>
                <a:off x="3726223" y="1080103"/>
                <a:ext cx="100800" cy="219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6353499-2EE9-4A4D-B8BC-59D45A5AE6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08583" y="1062463"/>
                  <a:ext cx="136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93CC42-A0EA-49BF-B97B-6DA254EF9904}"/>
                    </a:ext>
                  </a:extLst>
                </p14:cNvPr>
                <p14:cNvContentPartPr/>
                <p14:nvPr/>
              </p14:nvContentPartPr>
              <p14:xfrm>
                <a:off x="3726583" y="1159303"/>
                <a:ext cx="102240" cy="35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93CC42-A0EA-49BF-B97B-6DA254EF990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08583" y="1141663"/>
                  <a:ext cx="1378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4DE68B-772C-477C-81FC-0F102FC9D0AD}"/>
              </a:ext>
            </a:extLst>
          </p:cNvPr>
          <p:cNvGrpSpPr/>
          <p:nvPr/>
        </p:nvGrpSpPr>
        <p:grpSpPr>
          <a:xfrm>
            <a:off x="4103863" y="996583"/>
            <a:ext cx="2142720" cy="282600"/>
            <a:chOff x="4103863" y="996583"/>
            <a:chExt cx="214272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5580312-45DD-4DE5-9B46-92107FDE6936}"/>
                    </a:ext>
                  </a:extLst>
                </p14:cNvPr>
                <p14:cNvContentPartPr/>
                <p14:nvPr/>
              </p14:nvContentPartPr>
              <p14:xfrm>
                <a:off x="4103863" y="1030423"/>
                <a:ext cx="126000" cy="210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5580312-45DD-4DE5-9B46-92107FDE69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5863" y="1012783"/>
                  <a:ext cx="161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803E5B-614F-4760-87BF-E269897916E6}"/>
                    </a:ext>
                  </a:extLst>
                </p14:cNvPr>
                <p14:cNvContentPartPr/>
                <p14:nvPr/>
              </p14:nvContentPartPr>
              <p14:xfrm>
                <a:off x="4255423" y="1031143"/>
                <a:ext cx="203040" cy="212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803E5B-614F-4760-87BF-E269897916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37423" y="1013503"/>
                  <a:ext cx="238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3DABBC-FA9F-4DF9-9497-BC72F3E19416}"/>
                    </a:ext>
                  </a:extLst>
                </p14:cNvPr>
                <p14:cNvContentPartPr/>
                <p14:nvPr/>
              </p14:nvContentPartPr>
              <p14:xfrm>
                <a:off x="4496983" y="1054543"/>
                <a:ext cx="149040" cy="19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3DABBC-FA9F-4DF9-9497-BC72F3E194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78983" y="1036903"/>
                  <a:ext cx="184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BA0A5ED-786A-4047-BF43-F6373ED74F6F}"/>
                    </a:ext>
                  </a:extLst>
                </p14:cNvPr>
                <p14:cNvContentPartPr/>
                <p14:nvPr/>
              </p14:nvContentPartPr>
              <p14:xfrm>
                <a:off x="4509583" y="1075783"/>
                <a:ext cx="277920" cy="179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BA0A5ED-786A-4047-BF43-F6373ED74F6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1583" y="1057783"/>
                  <a:ext cx="313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8B44B6-BB1F-4028-A192-B685B8070843}"/>
                    </a:ext>
                  </a:extLst>
                </p14:cNvPr>
                <p14:cNvContentPartPr/>
                <p14:nvPr/>
              </p14:nvContentPartPr>
              <p14:xfrm>
                <a:off x="4694263" y="996583"/>
                <a:ext cx="183240" cy="51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8B44B6-BB1F-4028-A192-B685B80708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76623" y="978583"/>
                  <a:ext cx="218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7A61527-A389-4381-B237-59D4B9E68A30}"/>
                    </a:ext>
                  </a:extLst>
                </p14:cNvPr>
                <p14:cNvContentPartPr/>
                <p14:nvPr/>
              </p14:nvContentPartPr>
              <p14:xfrm>
                <a:off x="4986223" y="1053823"/>
                <a:ext cx="132840" cy="225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7A61527-A389-4381-B237-59D4B9E68A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8223" y="1036183"/>
                  <a:ext cx="168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0947057-F9AC-414C-9F51-E5790C075606}"/>
                    </a:ext>
                  </a:extLst>
                </p14:cNvPr>
                <p14:cNvContentPartPr/>
                <p14:nvPr/>
              </p14:nvContentPartPr>
              <p14:xfrm>
                <a:off x="4980463" y="1132303"/>
                <a:ext cx="154080" cy="51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0947057-F9AC-414C-9F51-E5790C0756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62463" y="1114663"/>
                  <a:ext cx="189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24E2647-2CC8-4EC3-BF59-A32E28F03639}"/>
                    </a:ext>
                  </a:extLst>
                </p14:cNvPr>
                <p14:cNvContentPartPr/>
                <p14:nvPr/>
              </p14:nvContentPartPr>
              <p14:xfrm>
                <a:off x="5222023" y="1047703"/>
                <a:ext cx="253800" cy="194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24E2647-2CC8-4EC3-BF59-A32E28F036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04023" y="1029703"/>
                  <a:ext cx="2894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C2205D-37F4-4E1F-BB49-C21CC919896C}"/>
                    </a:ext>
                  </a:extLst>
                </p14:cNvPr>
                <p14:cNvContentPartPr/>
                <p14:nvPr/>
              </p14:nvContentPartPr>
              <p14:xfrm>
                <a:off x="5540623" y="1049863"/>
                <a:ext cx="134280" cy="207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C2205D-37F4-4E1F-BB49-C21CC919896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22623" y="1031863"/>
                  <a:ext cx="169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551C293-7E72-43D0-A55D-B7033CA0F94E}"/>
                    </a:ext>
                  </a:extLst>
                </p14:cNvPr>
                <p14:cNvContentPartPr/>
                <p14:nvPr/>
              </p14:nvContentPartPr>
              <p14:xfrm>
                <a:off x="5553223" y="1146703"/>
                <a:ext cx="119160" cy="25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551C293-7E72-43D0-A55D-B7033CA0F9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5223" y="1129063"/>
                  <a:ext cx="154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9100D7-D8B6-4115-B584-7EA76F2A6D18}"/>
                    </a:ext>
                  </a:extLst>
                </p14:cNvPr>
                <p14:cNvContentPartPr/>
                <p14:nvPr/>
              </p14:nvContentPartPr>
              <p14:xfrm>
                <a:off x="5816743" y="1059583"/>
                <a:ext cx="188280" cy="144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9100D7-D8B6-4115-B584-7EA76F2A6D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99103" y="1041583"/>
                  <a:ext cx="223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FC6EB7-CAF3-4D40-BAFA-F0799A910678}"/>
                    </a:ext>
                  </a:extLst>
                </p14:cNvPr>
                <p14:cNvContentPartPr/>
                <p14:nvPr/>
              </p14:nvContentPartPr>
              <p14:xfrm>
                <a:off x="6173503" y="1030423"/>
                <a:ext cx="7200" cy="18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FC6EB7-CAF3-4D40-BAFA-F0799A9106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55503" y="1012783"/>
                  <a:ext cx="42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FBA2586-D469-4B07-81C5-9D7B46E3EC42}"/>
                    </a:ext>
                  </a:extLst>
                </p14:cNvPr>
                <p14:cNvContentPartPr/>
                <p14:nvPr/>
              </p14:nvContentPartPr>
              <p14:xfrm>
                <a:off x="6074503" y="1025023"/>
                <a:ext cx="172080" cy="288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FBA2586-D469-4B07-81C5-9D7B46E3EC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56863" y="1007383"/>
                  <a:ext cx="20772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197511C-2381-4FAE-BB87-B9A03248C33B}"/>
              </a:ext>
            </a:extLst>
          </p:cNvPr>
          <p:cNvGrpSpPr/>
          <p:nvPr/>
        </p:nvGrpSpPr>
        <p:grpSpPr>
          <a:xfrm>
            <a:off x="6662383" y="962383"/>
            <a:ext cx="395640" cy="248040"/>
            <a:chOff x="6662383" y="962383"/>
            <a:chExt cx="39564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D1BB779-DAA2-490F-8102-7DB25978FCD6}"/>
                    </a:ext>
                  </a:extLst>
                </p14:cNvPr>
                <p14:cNvContentPartPr/>
                <p14:nvPr/>
              </p14:nvContentPartPr>
              <p14:xfrm>
                <a:off x="6662383" y="962383"/>
                <a:ext cx="25200" cy="77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D1BB779-DAA2-490F-8102-7DB25978FC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44383" y="944383"/>
                  <a:ext cx="60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35106C6-7B4F-4821-8FD1-F34ED248630A}"/>
                    </a:ext>
                  </a:extLst>
                </p14:cNvPr>
                <p14:cNvContentPartPr/>
                <p14:nvPr/>
              </p14:nvContentPartPr>
              <p14:xfrm>
                <a:off x="6744823" y="968143"/>
                <a:ext cx="16560" cy="73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35106C6-7B4F-4821-8FD1-F34ED24863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27183" y="950503"/>
                  <a:ext cx="52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B2EE461-57CF-4885-AECA-BD8E10288CF8}"/>
                    </a:ext>
                  </a:extLst>
                </p14:cNvPr>
                <p14:cNvContentPartPr/>
                <p14:nvPr/>
              </p14:nvContentPartPr>
              <p14:xfrm>
                <a:off x="6896383" y="1005223"/>
                <a:ext cx="161640" cy="189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B2EE461-57CF-4885-AECA-BD8E10288CF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78383" y="987223"/>
                  <a:ext cx="197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ECA1C7-37AD-4A93-AA32-82C9F0BAAFA1}"/>
                    </a:ext>
                  </a:extLst>
                </p14:cNvPr>
                <p14:cNvContentPartPr/>
                <p14:nvPr/>
              </p14:nvContentPartPr>
              <p14:xfrm>
                <a:off x="6910423" y="998743"/>
                <a:ext cx="146880" cy="211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ECA1C7-37AD-4A93-AA32-82C9F0BAAF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92423" y="980743"/>
                  <a:ext cx="1825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17E1F0F-7C12-4B92-BA2B-1F9C23125357}"/>
              </a:ext>
            </a:extLst>
          </p:cNvPr>
          <p:cNvGrpSpPr/>
          <p:nvPr/>
        </p:nvGrpSpPr>
        <p:grpSpPr>
          <a:xfrm>
            <a:off x="7389583" y="967423"/>
            <a:ext cx="579960" cy="218880"/>
            <a:chOff x="7389583" y="967423"/>
            <a:chExt cx="57996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0EC9F93-F78B-4FFF-9FF4-EF6DF8ED090B}"/>
                    </a:ext>
                  </a:extLst>
                </p14:cNvPr>
                <p14:cNvContentPartPr/>
                <p14:nvPr/>
              </p14:nvContentPartPr>
              <p14:xfrm>
                <a:off x="7390303" y="982183"/>
                <a:ext cx="7920" cy="195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0EC9F93-F78B-4FFF-9FF4-EF6DF8ED09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72303" y="964543"/>
                  <a:ext cx="43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23E0056-7696-41EC-AC3A-A5B67C8EEA18}"/>
                    </a:ext>
                  </a:extLst>
                </p14:cNvPr>
                <p14:cNvContentPartPr/>
                <p14:nvPr/>
              </p14:nvContentPartPr>
              <p14:xfrm>
                <a:off x="7389583" y="967423"/>
                <a:ext cx="159480" cy="218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23E0056-7696-41EC-AC3A-A5B67C8EEA1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71583" y="949783"/>
                  <a:ext cx="195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C3414EA-75DE-451F-9D22-42202148BD17}"/>
                    </a:ext>
                  </a:extLst>
                </p14:cNvPr>
                <p14:cNvContentPartPr/>
                <p14:nvPr/>
              </p14:nvContentPartPr>
              <p14:xfrm>
                <a:off x="7600543" y="1018543"/>
                <a:ext cx="147600" cy="151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C3414EA-75DE-451F-9D22-42202148BD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582903" y="1000903"/>
                  <a:ext cx="183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F30DFC3-B70B-4D46-B173-8D6CBE3A052C}"/>
                    </a:ext>
                  </a:extLst>
                </p14:cNvPr>
                <p14:cNvContentPartPr/>
                <p14:nvPr/>
              </p14:nvContentPartPr>
              <p14:xfrm>
                <a:off x="7633303" y="1069663"/>
                <a:ext cx="122040" cy="36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F30DFC3-B70B-4D46-B173-8D6CBE3A05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15303" y="1052023"/>
                  <a:ext cx="157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F5F702A-2EA1-46A6-9224-9E652DCA3480}"/>
                    </a:ext>
                  </a:extLst>
                </p14:cNvPr>
                <p14:cNvContentPartPr/>
                <p14:nvPr/>
              </p14:nvContentPartPr>
              <p14:xfrm>
                <a:off x="7838143" y="996223"/>
                <a:ext cx="131400" cy="188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F5F702A-2EA1-46A6-9224-9E652DCA34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20143" y="978223"/>
                  <a:ext cx="16704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02F4BF20-D6CC-4EE1-B9B9-55D0EE862F60}"/>
              </a:ext>
            </a:extLst>
          </p:cNvPr>
          <p:cNvGrpSpPr/>
          <p:nvPr/>
        </p:nvGrpSpPr>
        <p:grpSpPr>
          <a:xfrm>
            <a:off x="8178343" y="885343"/>
            <a:ext cx="1140840" cy="234000"/>
            <a:chOff x="8178343" y="885343"/>
            <a:chExt cx="11408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D5289C6-D553-413B-B0CA-C805A5199E02}"/>
                    </a:ext>
                  </a:extLst>
                </p14:cNvPr>
                <p14:cNvContentPartPr/>
                <p14:nvPr/>
              </p14:nvContentPartPr>
              <p14:xfrm>
                <a:off x="8296783" y="946183"/>
                <a:ext cx="18360" cy="156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D5289C6-D553-413B-B0CA-C805A5199E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8783" y="928183"/>
                  <a:ext cx="54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A4D809F-D920-41A0-934E-343BC37BE8FD}"/>
                    </a:ext>
                  </a:extLst>
                </p14:cNvPr>
                <p14:cNvContentPartPr/>
                <p14:nvPr/>
              </p14:nvContentPartPr>
              <p14:xfrm>
                <a:off x="8178343" y="906943"/>
                <a:ext cx="249120" cy="61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A4D809F-D920-41A0-934E-343BC37BE8F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160703" y="889303"/>
                  <a:ext cx="284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138B4FF-760B-4CB6-BBEC-35245080B87B}"/>
                    </a:ext>
                  </a:extLst>
                </p14:cNvPr>
                <p14:cNvContentPartPr/>
                <p14:nvPr/>
              </p14:nvContentPartPr>
              <p14:xfrm>
                <a:off x="8467063" y="896143"/>
                <a:ext cx="148680" cy="223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138B4FF-760B-4CB6-BBEC-35245080B87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49423" y="878143"/>
                  <a:ext cx="184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C8A5603-49E1-4CF7-836C-35729FF47290}"/>
                    </a:ext>
                  </a:extLst>
                </p14:cNvPr>
                <p14:cNvContentPartPr/>
                <p14:nvPr/>
              </p14:nvContentPartPr>
              <p14:xfrm>
                <a:off x="8453383" y="982183"/>
                <a:ext cx="162360" cy="590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C8A5603-49E1-4CF7-836C-35729FF4729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35383" y="964543"/>
                  <a:ext cx="198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501D664-5D0B-4A10-B53C-BC4D3DC8252A}"/>
                    </a:ext>
                  </a:extLst>
                </p14:cNvPr>
                <p14:cNvContentPartPr/>
                <p14:nvPr/>
              </p14:nvContentPartPr>
              <p14:xfrm>
                <a:off x="8728783" y="890383"/>
                <a:ext cx="9720" cy="218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501D664-5D0B-4A10-B53C-BC4D3DC825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10783" y="872743"/>
                  <a:ext cx="45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33D48EA-3A08-494D-8E04-59F84D0855A0}"/>
                    </a:ext>
                  </a:extLst>
                </p14:cNvPr>
                <p14:cNvContentPartPr/>
                <p14:nvPr/>
              </p14:nvContentPartPr>
              <p14:xfrm>
                <a:off x="8757223" y="901543"/>
                <a:ext cx="139320" cy="172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33D48EA-3A08-494D-8E04-59F84D0855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39583" y="883903"/>
                  <a:ext cx="1749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F172E8-7CD6-442F-A330-DCD69D48C9E1}"/>
                    </a:ext>
                  </a:extLst>
                </p14:cNvPr>
                <p14:cNvContentPartPr/>
                <p14:nvPr/>
              </p14:nvContentPartPr>
              <p14:xfrm>
                <a:off x="8967103" y="885343"/>
                <a:ext cx="124560" cy="206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F172E8-7CD6-442F-A330-DCD69D48C9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49463" y="867703"/>
                  <a:ext cx="160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0F48087-2129-4A8E-99B9-267514825B6C}"/>
                    </a:ext>
                  </a:extLst>
                </p14:cNvPr>
                <p14:cNvContentPartPr/>
                <p14:nvPr/>
              </p14:nvContentPartPr>
              <p14:xfrm>
                <a:off x="8955223" y="941503"/>
                <a:ext cx="171360" cy="83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0F48087-2129-4A8E-99B9-267514825B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37583" y="923863"/>
                  <a:ext cx="207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65E9A2F-FE44-4066-A9F8-606EF364C951}"/>
                    </a:ext>
                  </a:extLst>
                </p14:cNvPr>
                <p14:cNvContentPartPr/>
                <p14:nvPr/>
              </p14:nvContentPartPr>
              <p14:xfrm>
                <a:off x="9185263" y="914863"/>
                <a:ext cx="133920" cy="148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65E9A2F-FE44-4066-A9F8-606EF364C95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67263" y="897223"/>
                  <a:ext cx="169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9021231C-D023-4E4B-965B-8EFA0308041D}"/>
              </a:ext>
            </a:extLst>
          </p:cNvPr>
          <p:cNvGrpSpPr/>
          <p:nvPr/>
        </p:nvGrpSpPr>
        <p:grpSpPr>
          <a:xfrm>
            <a:off x="9604663" y="992623"/>
            <a:ext cx="222840" cy="216000"/>
            <a:chOff x="9604663" y="992623"/>
            <a:chExt cx="2228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83E455-5669-4A02-B9D2-1CA3331AB99D}"/>
                    </a:ext>
                  </a:extLst>
                </p14:cNvPr>
                <p14:cNvContentPartPr/>
                <p14:nvPr/>
              </p14:nvContentPartPr>
              <p14:xfrm>
                <a:off x="9604663" y="992623"/>
                <a:ext cx="206280" cy="216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83E455-5669-4A02-B9D2-1CA3331AB9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87023" y="974983"/>
                  <a:ext cx="241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5A52FE-628E-4B6D-BBD3-772E3912966D}"/>
                    </a:ext>
                  </a:extLst>
                </p14:cNvPr>
                <p14:cNvContentPartPr/>
                <p14:nvPr/>
              </p14:nvContentPartPr>
              <p14:xfrm>
                <a:off x="9655423" y="1071103"/>
                <a:ext cx="172080" cy="11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5A52FE-628E-4B6D-BBD3-772E3912966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37423" y="1053463"/>
                  <a:ext cx="2077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782273FD-8346-4FCD-8360-989A47966098}"/>
              </a:ext>
            </a:extLst>
          </p:cNvPr>
          <p:cNvGrpSpPr/>
          <p:nvPr/>
        </p:nvGrpSpPr>
        <p:grpSpPr>
          <a:xfrm>
            <a:off x="10180303" y="942943"/>
            <a:ext cx="1170720" cy="240840"/>
            <a:chOff x="10180303" y="942943"/>
            <a:chExt cx="11707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2BCB18E-6D08-4284-9520-91AF93CE9A6F}"/>
                    </a:ext>
                  </a:extLst>
                </p14:cNvPr>
                <p14:cNvContentPartPr/>
                <p14:nvPr/>
              </p14:nvContentPartPr>
              <p14:xfrm>
                <a:off x="10180303" y="986503"/>
                <a:ext cx="159480" cy="193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2BCB18E-6D08-4284-9520-91AF93CE9A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62663" y="968863"/>
                  <a:ext cx="195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236D30A-7D5E-47DC-89D8-3550F67CECE4}"/>
                    </a:ext>
                  </a:extLst>
                </p14:cNvPr>
                <p14:cNvContentPartPr/>
                <p14:nvPr/>
              </p14:nvContentPartPr>
              <p14:xfrm>
                <a:off x="10379743" y="994783"/>
                <a:ext cx="136440" cy="158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236D30A-7D5E-47DC-89D8-3550F67CEC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2103" y="977143"/>
                  <a:ext cx="172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483BEB2-9073-4BA4-8D4C-167EFFBD31FD}"/>
                    </a:ext>
                  </a:extLst>
                </p14:cNvPr>
                <p14:cNvContentPartPr/>
                <p14:nvPr/>
              </p14:nvContentPartPr>
              <p14:xfrm>
                <a:off x="10538503" y="994063"/>
                <a:ext cx="147240" cy="1864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483BEB2-9073-4BA4-8D4C-167EFFBD31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20863" y="976423"/>
                  <a:ext cx="182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ED30CC3-778D-4865-8586-D7C4B15E0B98}"/>
                    </a:ext>
                  </a:extLst>
                </p14:cNvPr>
                <p14:cNvContentPartPr/>
                <p14:nvPr/>
              </p14:nvContentPartPr>
              <p14:xfrm>
                <a:off x="10757383" y="943303"/>
                <a:ext cx="194760" cy="2037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ED30CC3-778D-4865-8586-D7C4B15E0B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39743" y="925303"/>
                  <a:ext cx="230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4842A94-E86E-406C-A322-E81F44643295}"/>
                    </a:ext>
                  </a:extLst>
                </p14:cNvPr>
                <p14:cNvContentPartPr/>
                <p14:nvPr/>
              </p14:nvContentPartPr>
              <p14:xfrm>
                <a:off x="10995703" y="942943"/>
                <a:ext cx="104760" cy="224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4842A94-E86E-406C-A322-E81F446432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78063" y="924943"/>
                  <a:ext cx="140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4E6BADF-A002-4869-9589-330292B74593}"/>
                    </a:ext>
                  </a:extLst>
                </p14:cNvPr>
                <p14:cNvContentPartPr/>
                <p14:nvPr/>
              </p14:nvContentPartPr>
              <p14:xfrm>
                <a:off x="11182903" y="981463"/>
                <a:ext cx="168120" cy="202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4E6BADF-A002-4869-9589-330292B745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65263" y="963463"/>
                  <a:ext cx="20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C5AEAA-B200-4B6D-BD04-4E967FC39EAA}"/>
                    </a:ext>
                  </a:extLst>
                </p14:cNvPr>
                <p14:cNvContentPartPr/>
                <p14:nvPr/>
              </p14:nvContentPartPr>
              <p14:xfrm>
                <a:off x="11129263" y="1098823"/>
                <a:ext cx="171360" cy="10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C5AEAA-B200-4B6D-BD04-4E967FC39E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11263" y="1080823"/>
                  <a:ext cx="20700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F5FA814-E83C-49F8-9FDC-7526E7FF06C7}"/>
              </a:ext>
            </a:extLst>
          </p:cNvPr>
          <p:cNvGrpSpPr/>
          <p:nvPr/>
        </p:nvGrpSpPr>
        <p:grpSpPr>
          <a:xfrm>
            <a:off x="900583" y="1752943"/>
            <a:ext cx="315720" cy="199080"/>
            <a:chOff x="900583" y="1752943"/>
            <a:chExt cx="31572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1C0C1EF-8CBC-410B-9D1E-F68E3EC3962E}"/>
                    </a:ext>
                  </a:extLst>
                </p14:cNvPr>
                <p14:cNvContentPartPr/>
                <p14:nvPr/>
              </p14:nvContentPartPr>
              <p14:xfrm>
                <a:off x="900583" y="1752943"/>
                <a:ext cx="21240" cy="193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1C0C1EF-8CBC-410B-9D1E-F68E3EC3962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2583" y="1735303"/>
                  <a:ext cx="56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929B5EF-42F0-44E1-81C6-A3D0199CF4F9}"/>
                    </a:ext>
                  </a:extLst>
                </p14:cNvPr>
                <p14:cNvContentPartPr/>
                <p14:nvPr/>
              </p14:nvContentPartPr>
              <p14:xfrm>
                <a:off x="1029103" y="1765543"/>
                <a:ext cx="187200" cy="186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929B5EF-42F0-44E1-81C6-A3D0199CF4F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1463" y="1747903"/>
                  <a:ext cx="2228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0D6E7CC-53A1-4BCC-8815-273A094310D0}"/>
              </a:ext>
            </a:extLst>
          </p:cNvPr>
          <p:cNvGrpSpPr/>
          <p:nvPr/>
        </p:nvGrpSpPr>
        <p:grpSpPr>
          <a:xfrm>
            <a:off x="1530583" y="1663303"/>
            <a:ext cx="2928960" cy="337680"/>
            <a:chOff x="1530583" y="1663303"/>
            <a:chExt cx="29289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BBC8081-2F62-414B-8C04-93C55EA2F2B2}"/>
                    </a:ext>
                  </a:extLst>
                </p14:cNvPr>
                <p14:cNvContentPartPr/>
                <p14:nvPr/>
              </p14:nvContentPartPr>
              <p14:xfrm>
                <a:off x="1546063" y="1742863"/>
                <a:ext cx="18360" cy="241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BBC8081-2F62-414B-8C04-93C55EA2F2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28423" y="1724863"/>
                  <a:ext cx="54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8E5FAC1-2C93-48A5-B49C-0F7D359CA1A3}"/>
                    </a:ext>
                  </a:extLst>
                </p14:cNvPr>
                <p14:cNvContentPartPr/>
                <p14:nvPr/>
              </p14:nvContentPartPr>
              <p14:xfrm>
                <a:off x="1530583" y="1739263"/>
                <a:ext cx="154440" cy="158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8E5FAC1-2C93-48A5-B49C-0F7D359CA1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12583" y="1721263"/>
                  <a:ext cx="190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962B248-1ED8-4A47-B6B1-B12D508DFD13}"/>
                    </a:ext>
                  </a:extLst>
                </p14:cNvPr>
                <p14:cNvContentPartPr/>
                <p14:nvPr/>
              </p14:nvContentPartPr>
              <p14:xfrm>
                <a:off x="1740823" y="1748623"/>
                <a:ext cx="10800" cy="223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962B248-1ED8-4A47-B6B1-B12D508DFD1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22823" y="1730983"/>
                  <a:ext cx="46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1E52E31-A6F6-48BB-9912-295859C3257A}"/>
                    </a:ext>
                  </a:extLst>
                </p14:cNvPr>
                <p14:cNvContentPartPr/>
                <p14:nvPr/>
              </p14:nvContentPartPr>
              <p14:xfrm>
                <a:off x="1749463" y="1760503"/>
                <a:ext cx="153720" cy="206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1E52E31-A6F6-48BB-9912-295859C325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31463" y="1742503"/>
                  <a:ext cx="189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CAF9647-87EF-42FE-A8AD-D326ACF23C76}"/>
                    </a:ext>
                  </a:extLst>
                </p14:cNvPr>
                <p14:cNvContentPartPr/>
                <p14:nvPr/>
              </p14:nvContentPartPr>
              <p14:xfrm>
                <a:off x="1996423" y="1768783"/>
                <a:ext cx="141840" cy="223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CAF9647-87EF-42FE-A8AD-D326ACF23C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78423" y="1750783"/>
                  <a:ext cx="1774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4F5918-2225-4121-B4E3-C6AD60EB07AB}"/>
                    </a:ext>
                  </a:extLst>
                </p14:cNvPr>
                <p14:cNvContentPartPr/>
                <p14:nvPr/>
              </p14:nvContentPartPr>
              <p14:xfrm>
                <a:off x="2250223" y="1741063"/>
                <a:ext cx="167760" cy="2599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4F5918-2225-4121-B4E3-C6AD60EB07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232223" y="1723423"/>
                  <a:ext cx="203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8D12C96-B301-48CF-9866-6FF7C60B75C6}"/>
                    </a:ext>
                  </a:extLst>
                </p14:cNvPr>
                <p14:cNvContentPartPr/>
                <p14:nvPr/>
              </p14:nvContentPartPr>
              <p14:xfrm>
                <a:off x="2361823" y="1845103"/>
                <a:ext cx="43560" cy="146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8D12C96-B301-48CF-9866-6FF7C60B75C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43823" y="1827103"/>
                  <a:ext cx="79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B8604B-CEA4-4BE3-AC57-B68A2D3EB543}"/>
                    </a:ext>
                  </a:extLst>
                </p14:cNvPr>
                <p14:cNvContentPartPr/>
                <p14:nvPr/>
              </p14:nvContentPartPr>
              <p14:xfrm>
                <a:off x="2520583" y="1729183"/>
                <a:ext cx="178560" cy="2271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B8604B-CEA4-4BE3-AC57-B68A2D3EB54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2943" y="1711183"/>
                  <a:ext cx="214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6C83D39-63F9-4354-A139-21117191BD5B}"/>
                    </a:ext>
                  </a:extLst>
                </p14:cNvPr>
                <p14:cNvContentPartPr/>
                <p14:nvPr/>
              </p14:nvContentPartPr>
              <p14:xfrm>
                <a:off x="2771863" y="1741783"/>
                <a:ext cx="135720" cy="2026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6C83D39-63F9-4354-A139-21117191BD5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53863" y="1724143"/>
                  <a:ext cx="171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3A8985D-A251-4362-A8FA-EB17404DC4DB}"/>
                    </a:ext>
                  </a:extLst>
                </p14:cNvPr>
                <p14:cNvContentPartPr/>
                <p14:nvPr/>
              </p14:nvContentPartPr>
              <p14:xfrm>
                <a:off x="2796343" y="1827823"/>
                <a:ext cx="122760" cy="22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3A8985D-A251-4362-A8FA-EB17404DC4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78703" y="1810183"/>
                  <a:ext cx="158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96A9E20-BB15-4D9A-9BE1-3CA856B4B726}"/>
                    </a:ext>
                  </a:extLst>
                </p14:cNvPr>
                <p14:cNvContentPartPr/>
                <p14:nvPr/>
              </p14:nvContentPartPr>
              <p14:xfrm>
                <a:off x="3004423" y="1729903"/>
                <a:ext cx="275040" cy="1695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96A9E20-BB15-4D9A-9BE1-3CA856B4B72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86423" y="1712263"/>
                  <a:ext cx="3106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459F34-2831-4C80-A40D-9AAEA3C4EDE7}"/>
                    </a:ext>
                  </a:extLst>
                </p14:cNvPr>
                <p14:cNvContentPartPr/>
                <p14:nvPr/>
              </p14:nvContentPartPr>
              <p14:xfrm>
                <a:off x="3357943" y="1714423"/>
                <a:ext cx="291600" cy="173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459F34-2831-4C80-A40D-9AAEA3C4ED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40303" y="1696783"/>
                  <a:ext cx="327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62FB85-0EF6-46EC-9B22-016F6F1B58CE}"/>
                    </a:ext>
                  </a:extLst>
                </p14:cNvPr>
                <p14:cNvContentPartPr/>
                <p14:nvPr/>
              </p14:nvContentPartPr>
              <p14:xfrm>
                <a:off x="3764383" y="1710823"/>
                <a:ext cx="47880" cy="144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62FB85-0EF6-46EC-9B22-016F6F1B58C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46383" y="1693183"/>
                  <a:ext cx="83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5BCC0B-144E-40B8-9A06-AF2D1657B488}"/>
                    </a:ext>
                  </a:extLst>
                </p14:cNvPr>
                <p14:cNvContentPartPr/>
                <p14:nvPr/>
              </p14:nvContentPartPr>
              <p14:xfrm>
                <a:off x="3896503" y="1663303"/>
                <a:ext cx="223920" cy="211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5BCC0B-144E-40B8-9A06-AF2D1657B4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78863" y="1645663"/>
                  <a:ext cx="259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8A60309-412D-4D77-BADF-54F89D2AFACE}"/>
                    </a:ext>
                  </a:extLst>
                </p14:cNvPr>
                <p14:cNvContentPartPr/>
                <p14:nvPr/>
              </p14:nvContentPartPr>
              <p14:xfrm>
                <a:off x="4288183" y="1671583"/>
                <a:ext cx="152640" cy="219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8A60309-412D-4D77-BADF-54F89D2AFA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270543" y="1653583"/>
                  <a:ext cx="188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20D4D69-7D30-4A8B-A0A0-4EFA33A14EF1}"/>
                    </a:ext>
                  </a:extLst>
                </p14:cNvPr>
                <p14:cNvContentPartPr/>
                <p14:nvPr/>
              </p14:nvContentPartPr>
              <p14:xfrm>
                <a:off x="4361623" y="1764103"/>
                <a:ext cx="97920" cy="147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20D4D69-7D30-4A8B-A0A0-4EFA33A14E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43623" y="1746463"/>
                  <a:ext cx="13356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CBDCCDC-243D-4B26-82BC-2669FA58F43E}"/>
              </a:ext>
            </a:extLst>
          </p:cNvPr>
          <p:cNvGrpSpPr/>
          <p:nvPr/>
        </p:nvGrpSpPr>
        <p:grpSpPr>
          <a:xfrm>
            <a:off x="4657183" y="1533703"/>
            <a:ext cx="114120" cy="108000"/>
            <a:chOff x="4657183" y="1533703"/>
            <a:chExt cx="1141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4BFEFC4-4025-4FA0-A7AB-B05C4F5EFEBF}"/>
                    </a:ext>
                  </a:extLst>
                </p14:cNvPr>
                <p14:cNvContentPartPr/>
                <p14:nvPr/>
              </p14:nvContentPartPr>
              <p14:xfrm>
                <a:off x="4657183" y="1553863"/>
                <a:ext cx="38880" cy="878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4BFEFC4-4025-4FA0-A7AB-B05C4F5EFE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39543" y="1535863"/>
                  <a:ext cx="74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37DF0B5-973A-4A27-B579-202B816662F1}"/>
                    </a:ext>
                  </a:extLst>
                </p14:cNvPr>
                <p14:cNvContentPartPr/>
                <p14:nvPr/>
              </p14:nvContentPartPr>
              <p14:xfrm>
                <a:off x="4750783" y="1533703"/>
                <a:ext cx="20520" cy="69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37DF0B5-973A-4A27-B579-202B816662F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33143" y="1516063"/>
                  <a:ext cx="5616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D150858-ED8A-4F9F-989E-8571490B67F8}"/>
              </a:ext>
            </a:extLst>
          </p:cNvPr>
          <p:cNvGrpSpPr/>
          <p:nvPr/>
        </p:nvGrpSpPr>
        <p:grpSpPr>
          <a:xfrm>
            <a:off x="5249383" y="1606063"/>
            <a:ext cx="567720" cy="254520"/>
            <a:chOff x="5249383" y="1606063"/>
            <a:chExt cx="5677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16C6FB5-992E-45C0-BB0F-936C6F857588}"/>
                    </a:ext>
                  </a:extLst>
                </p14:cNvPr>
                <p14:cNvContentPartPr/>
                <p14:nvPr/>
              </p14:nvContentPartPr>
              <p14:xfrm>
                <a:off x="5249383" y="1622623"/>
                <a:ext cx="13320" cy="2296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16C6FB5-992E-45C0-BB0F-936C6F8575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31383" y="1604983"/>
                  <a:ext cx="489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8F4E9CB-28E2-475A-8BDE-64E62DDD96B5}"/>
                    </a:ext>
                  </a:extLst>
                </p14:cNvPr>
                <p14:cNvContentPartPr/>
                <p14:nvPr/>
              </p14:nvContentPartPr>
              <p14:xfrm>
                <a:off x="5252983" y="1607863"/>
                <a:ext cx="87840" cy="12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8F4E9CB-28E2-475A-8BDE-64E62DDD96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35343" y="1589863"/>
                  <a:ext cx="123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ECE227C-8F34-42F1-88C7-6AD70DAD00A9}"/>
                    </a:ext>
                  </a:extLst>
                </p14:cNvPr>
                <p14:cNvContentPartPr/>
                <p14:nvPr/>
              </p14:nvContentPartPr>
              <p14:xfrm>
                <a:off x="5269543" y="1729543"/>
                <a:ext cx="91080" cy="25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ECE227C-8F34-42F1-88C7-6AD70DAD00A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51543" y="1711903"/>
                  <a:ext cx="126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2DCF70F-CA75-4C94-9553-C05A4817EB9A}"/>
                    </a:ext>
                  </a:extLst>
                </p14:cNvPr>
                <p14:cNvContentPartPr/>
                <p14:nvPr/>
              </p14:nvContentPartPr>
              <p14:xfrm>
                <a:off x="5421823" y="1666183"/>
                <a:ext cx="152280" cy="189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2DCF70F-CA75-4C94-9553-C05A4817EB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04183" y="1648543"/>
                  <a:ext cx="187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53058E8-1DA2-4ED5-838D-3CB52175C44A}"/>
                    </a:ext>
                  </a:extLst>
                </p14:cNvPr>
                <p14:cNvContentPartPr/>
                <p14:nvPr/>
              </p14:nvContentPartPr>
              <p14:xfrm>
                <a:off x="5628103" y="1606063"/>
                <a:ext cx="189000" cy="254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53058E8-1DA2-4ED5-838D-3CB52175C4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10463" y="1588423"/>
                  <a:ext cx="2246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58CAC11-6D12-44D1-908E-F5F4E06C41D1}"/>
              </a:ext>
            </a:extLst>
          </p:cNvPr>
          <p:cNvGrpSpPr/>
          <p:nvPr/>
        </p:nvGrpSpPr>
        <p:grpSpPr>
          <a:xfrm>
            <a:off x="6016903" y="1618303"/>
            <a:ext cx="646560" cy="239040"/>
            <a:chOff x="6016903" y="1618303"/>
            <a:chExt cx="6465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AE2516E-88BE-4E85-96B3-C574DF75EDE0}"/>
                    </a:ext>
                  </a:extLst>
                </p14:cNvPr>
                <p14:cNvContentPartPr/>
                <p14:nvPr/>
              </p14:nvContentPartPr>
              <p14:xfrm>
                <a:off x="6106543" y="1691023"/>
                <a:ext cx="10080" cy="166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AE2516E-88BE-4E85-96B3-C574DF75ED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88903" y="1673383"/>
                  <a:ext cx="45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B1A4EBA-2549-4A03-A5BA-CBE5C305CF0A}"/>
                    </a:ext>
                  </a:extLst>
                </p14:cNvPr>
                <p14:cNvContentPartPr/>
                <p14:nvPr/>
              </p14:nvContentPartPr>
              <p14:xfrm>
                <a:off x="6016903" y="1641343"/>
                <a:ext cx="251280" cy="203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B1A4EBA-2549-4A03-A5BA-CBE5C305CF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98903" y="1623703"/>
                  <a:ext cx="286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8D80372-D9CB-4C8B-B487-6E731D6C395C}"/>
                    </a:ext>
                  </a:extLst>
                </p14:cNvPr>
                <p14:cNvContentPartPr/>
                <p14:nvPr/>
              </p14:nvContentPartPr>
              <p14:xfrm>
                <a:off x="6249103" y="1618303"/>
                <a:ext cx="183960" cy="213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8D80372-D9CB-4C8B-B487-6E731D6C395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31463" y="1600303"/>
                  <a:ext cx="219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5798104-01BB-4A2E-9F20-990F769531D7}"/>
                    </a:ext>
                  </a:extLst>
                </p14:cNvPr>
                <p14:cNvContentPartPr/>
                <p14:nvPr/>
              </p14:nvContentPartPr>
              <p14:xfrm>
                <a:off x="6524503" y="1630903"/>
                <a:ext cx="122400" cy="201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5798104-01BB-4A2E-9F20-990F769531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06863" y="1612903"/>
                  <a:ext cx="158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F8FB25-F421-48D2-A1AE-E16A1B1778DD}"/>
                    </a:ext>
                  </a:extLst>
                </p14:cNvPr>
                <p14:cNvContentPartPr/>
                <p14:nvPr/>
              </p14:nvContentPartPr>
              <p14:xfrm>
                <a:off x="6537463" y="1721983"/>
                <a:ext cx="126000" cy="41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F8FB25-F421-48D2-A1AE-E16A1B1778D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19823" y="1703983"/>
                  <a:ext cx="1616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8BBD566D-5081-4720-B0D1-58F60FFCD8EC}"/>
              </a:ext>
            </a:extLst>
          </p:cNvPr>
          <p:cNvGrpSpPr/>
          <p:nvPr/>
        </p:nvGrpSpPr>
        <p:grpSpPr>
          <a:xfrm>
            <a:off x="6907543" y="1588783"/>
            <a:ext cx="1523160" cy="252360"/>
            <a:chOff x="6907543" y="1588783"/>
            <a:chExt cx="15231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127580D-9EC1-41DA-ACE9-99E7DA4C5608}"/>
                    </a:ext>
                  </a:extLst>
                </p14:cNvPr>
                <p14:cNvContentPartPr/>
                <p14:nvPr/>
              </p14:nvContentPartPr>
              <p14:xfrm>
                <a:off x="6907543" y="1624783"/>
                <a:ext cx="8280" cy="201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127580D-9EC1-41DA-ACE9-99E7DA4C560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89903" y="1607143"/>
                  <a:ext cx="43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530D8E4-E276-4C3C-94B4-3C502A40EA7E}"/>
                    </a:ext>
                  </a:extLst>
                </p14:cNvPr>
                <p14:cNvContentPartPr/>
                <p14:nvPr/>
              </p14:nvContentPartPr>
              <p14:xfrm>
                <a:off x="6910423" y="1588783"/>
                <a:ext cx="192600" cy="252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530D8E4-E276-4C3C-94B4-3C502A40EA7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92423" y="1571143"/>
                  <a:ext cx="228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90DD8D3-4459-4864-ACD3-110C1705F87C}"/>
                    </a:ext>
                  </a:extLst>
                </p14:cNvPr>
                <p14:cNvContentPartPr/>
                <p14:nvPr/>
              </p14:nvContentPartPr>
              <p14:xfrm>
                <a:off x="7198063" y="1614343"/>
                <a:ext cx="107640" cy="189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90DD8D3-4459-4864-ACD3-110C1705F8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80423" y="1596703"/>
                  <a:ext cx="143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A387897-C6F8-45E9-AC65-17F0215CC2E3}"/>
                    </a:ext>
                  </a:extLst>
                </p14:cNvPr>
                <p14:cNvContentPartPr/>
                <p14:nvPr/>
              </p14:nvContentPartPr>
              <p14:xfrm>
                <a:off x="7409383" y="1640983"/>
                <a:ext cx="253080" cy="167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A387897-C6F8-45E9-AC65-17F0215CC2E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91743" y="1623343"/>
                  <a:ext cx="288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B10343C-35DF-4EB3-A20D-7777303FD23D}"/>
                    </a:ext>
                  </a:extLst>
                </p14:cNvPr>
                <p14:cNvContentPartPr/>
                <p14:nvPr/>
              </p14:nvContentPartPr>
              <p14:xfrm>
                <a:off x="7743823" y="1619023"/>
                <a:ext cx="193680" cy="207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B10343C-35DF-4EB3-A20D-7777303FD23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726183" y="1601023"/>
                  <a:ext cx="229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93D5430-F9B3-4128-BBB1-601D6971CFDC}"/>
                    </a:ext>
                  </a:extLst>
                </p14:cNvPr>
                <p14:cNvContentPartPr/>
                <p14:nvPr/>
              </p14:nvContentPartPr>
              <p14:xfrm>
                <a:off x="8043343" y="1647103"/>
                <a:ext cx="40320" cy="122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93D5430-F9B3-4128-BBB1-601D6971CFD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25343" y="1629463"/>
                  <a:ext cx="75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D1166BA-6542-4DDA-92A2-12E6C7959BDF}"/>
                    </a:ext>
                  </a:extLst>
                </p14:cNvPr>
                <p14:cNvContentPartPr/>
                <p14:nvPr/>
              </p14:nvContentPartPr>
              <p14:xfrm>
                <a:off x="8157823" y="1608583"/>
                <a:ext cx="272880" cy="197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D1166BA-6542-4DDA-92A2-12E6C7959BD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39823" y="1590583"/>
                  <a:ext cx="3085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2EF00572-B9C4-4D0E-90DC-9AB23C43963E}"/>
              </a:ext>
            </a:extLst>
          </p:cNvPr>
          <p:cNvGrpSpPr/>
          <p:nvPr/>
        </p:nvGrpSpPr>
        <p:grpSpPr>
          <a:xfrm>
            <a:off x="8662543" y="1601743"/>
            <a:ext cx="441360" cy="184320"/>
            <a:chOff x="8662543" y="1601743"/>
            <a:chExt cx="44136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9EAFA2C-A196-4D1D-84A9-5FF9520E17F8}"/>
                    </a:ext>
                  </a:extLst>
                </p14:cNvPr>
                <p14:cNvContentPartPr/>
                <p14:nvPr/>
              </p14:nvContentPartPr>
              <p14:xfrm>
                <a:off x="8662543" y="1623343"/>
                <a:ext cx="209880" cy="1627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9EAFA2C-A196-4D1D-84A9-5FF9520E17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44543" y="1605703"/>
                  <a:ext cx="245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5B7A6DB-C29B-421C-8EB5-91AB782E12C0}"/>
                    </a:ext>
                  </a:extLst>
                </p14:cNvPr>
                <p14:cNvContentPartPr/>
                <p14:nvPr/>
              </p14:nvContentPartPr>
              <p14:xfrm>
                <a:off x="8940823" y="1619023"/>
                <a:ext cx="20520" cy="166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5B7A6DB-C29B-421C-8EB5-91AB782E12C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22823" y="1601023"/>
                  <a:ext cx="561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1997CB6-F769-4F22-AD04-8E944255927D}"/>
                    </a:ext>
                  </a:extLst>
                </p14:cNvPr>
                <p14:cNvContentPartPr/>
                <p14:nvPr/>
              </p14:nvContentPartPr>
              <p14:xfrm>
                <a:off x="8939383" y="1601743"/>
                <a:ext cx="164520" cy="114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1997CB6-F769-4F22-AD04-8E944255927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921383" y="1584103"/>
                  <a:ext cx="2001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6AEDB71-D7E8-4064-BAC8-21789CABF5A2}"/>
              </a:ext>
            </a:extLst>
          </p:cNvPr>
          <p:cNvGrpSpPr/>
          <p:nvPr/>
        </p:nvGrpSpPr>
        <p:grpSpPr>
          <a:xfrm>
            <a:off x="9349783" y="1549903"/>
            <a:ext cx="1867320" cy="266040"/>
            <a:chOff x="9349783" y="1549903"/>
            <a:chExt cx="186732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DEBFFA1-0513-4B07-83FE-1014E9C797E2}"/>
                    </a:ext>
                  </a:extLst>
                </p14:cNvPr>
                <p14:cNvContentPartPr/>
                <p14:nvPr/>
              </p14:nvContentPartPr>
              <p14:xfrm>
                <a:off x="9349783" y="1582663"/>
                <a:ext cx="105480" cy="200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DEBFFA1-0513-4B07-83FE-1014E9C797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31783" y="1564663"/>
                  <a:ext cx="141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5AD9904-E8F9-4FCB-8AB2-C857F64752ED}"/>
                    </a:ext>
                  </a:extLst>
                </p14:cNvPr>
                <p14:cNvContentPartPr/>
                <p14:nvPr/>
              </p14:nvContentPartPr>
              <p14:xfrm>
                <a:off x="9571183" y="1628743"/>
                <a:ext cx="12240" cy="187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5AD9904-E8F9-4FCB-8AB2-C857F64752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53183" y="1610743"/>
                  <a:ext cx="47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21D5E95-964E-4F53-BA6A-C94C7607FF06}"/>
                    </a:ext>
                  </a:extLst>
                </p14:cNvPr>
                <p14:cNvContentPartPr/>
                <p14:nvPr/>
              </p14:nvContentPartPr>
              <p14:xfrm>
                <a:off x="9468943" y="1615423"/>
                <a:ext cx="249120" cy="36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21D5E95-964E-4F53-BA6A-C94C7607FF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50943" y="1597423"/>
                  <a:ext cx="284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B9D0380-C5AB-4C3F-AC9A-53E98B317B6E}"/>
                    </a:ext>
                  </a:extLst>
                </p14:cNvPr>
                <p14:cNvContentPartPr/>
                <p14:nvPr/>
              </p14:nvContentPartPr>
              <p14:xfrm>
                <a:off x="9774223" y="1590223"/>
                <a:ext cx="133560" cy="205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B9D0380-C5AB-4C3F-AC9A-53E98B317B6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56223" y="1572223"/>
                  <a:ext cx="169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07533BD-36A7-4A7C-B869-E10869D36726}"/>
                    </a:ext>
                  </a:extLst>
                </p14:cNvPr>
                <p14:cNvContentPartPr/>
                <p14:nvPr/>
              </p14:nvContentPartPr>
              <p14:xfrm>
                <a:off x="9994183" y="1625863"/>
                <a:ext cx="144360" cy="181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07533BD-36A7-4A7C-B869-E10869D3672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976183" y="1607863"/>
                  <a:ext cx="180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A272F7B-2844-4BF2-AB6D-304B41D11053}"/>
                    </a:ext>
                  </a:extLst>
                </p14:cNvPr>
                <p14:cNvContentPartPr/>
                <p14:nvPr/>
              </p14:nvContentPartPr>
              <p14:xfrm>
                <a:off x="10239703" y="1569343"/>
                <a:ext cx="163080" cy="1879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A272F7B-2844-4BF2-AB6D-304B41D1105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22063" y="1551703"/>
                  <a:ext cx="198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01EA663-0CDC-4175-A64B-44CB05CC1C9D}"/>
                    </a:ext>
                  </a:extLst>
                </p14:cNvPr>
                <p14:cNvContentPartPr/>
                <p14:nvPr/>
              </p14:nvContentPartPr>
              <p14:xfrm>
                <a:off x="10195423" y="1655383"/>
                <a:ext cx="182520" cy="19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01EA663-0CDC-4175-A64B-44CB05CC1C9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177423" y="1637383"/>
                  <a:ext cx="2181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966AAA5-1723-49D9-88A9-E4BDA6C6840E}"/>
                    </a:ext>
                  </a:extLst>
                </p14:cNvPr>
                <p14:cNvContentPartPr/>
                <p14:nvPr/>
              </p14:nvContentPartPr>
              <p14:xfrm>
                <a:off x="10514023" y="1604983"/>
                <a:ext cx="212400" cy="144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966AAA5-1723-49D9-88A9-E4BDA6C684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96383" y="1586983"/>
                  <a:ext cx="248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06FBD90-BB6F-42B3-BB63-53FAA3704C8A}"/>
                    </a:ext>
                  </a:extLst>
                </p14:cNvPr>
                <p14:cNvContentPartPr/>
                <p14:nvPr/>
              </p14:nvContentPartPr>
              <p14:xfrm>
                <a:off x="10776463" y="1581583"/>
                <a:ext cx="288000" cy="156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06FBD90-BB6F-42B3-BB63-53FAA3704C8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758463" y="1563943"/>
                  <a:ext cx="323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07A549C-EB3D-4A74-B17D-316106FE5246}"/>
                    </a:ext>
                  </a:extLst>
                </p14:cNvPr>
                <p14:cNvContentPartPr/>
                <p14:nvPr/>
              </p14:nvContentPartPr>
              <p14:xfrm>
                <a:off x="11005783" y="1549903"/>
                <a:ext cx="211320" cy="212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07A549C-EB3D-4A74-B17D-316106FE524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88143" y="1531903"/>
                  <a:ext cx="2469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1FD7623-E9F9-4281-B80E-C037F3C1240F}"/>
              </a:ext>
            </a:extLst>
          </p:cNvPr>
          <p:cNvGrpSpPr/>
          <p:nvPr/>
        </p:nvGrpSpPr>
        <p:grpSpPr>
          <a:xfrm>
            <a:off x="1006783" y="2354863"/>
            <a:ext cx="340560" cy="226440"/>
            <a:chOff x="1006783" y="2354863"/>
            <a:chExt cx="3405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1C5BB7A6-B3D4-4CB1-B6B6-8E30FD47D312}"/>
                    </a:ext>
                  </a:extLst>
                </p14:cNvPr>
                <p14:cNvContentPartPr/>
                <p14:nvPr/>
              </p14:nvContentPartPr>
              <p14:xfrm>
                <a:off x="1006783" y="2354863"/>
                <a:ext cx="44280" cy="2102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1C5BB7A6-B3D4-4CB1-B6B6-8E30FD47D31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8783" y="2337223"/>
                  <a:ext cx="79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2136487-CF71-436A-975A-C9A84A57380D}"/>
                    </a:ext>
                  </a:extLst>
                </p14:cNvPr>
                <p14:cNvContentPartPr/>
                <p14:nvPr/>
              </p14:nvContentPartPr>
              <p14:xfrm>
                <a:off x="1149343" y="2363143"/>
                <a:ext cx="198000" cy="218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2136487-CF71-436A-975A-C9A84A57380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31703" y="2345143"/>
                  <a:ext cx="23364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E55A6BD-B86F-4AD3-844A-7A6D9B452567}"/>
              </a:ext>
            </a:extLst>
          </p:cNvPr>
          <p:cNvGrpSpPr/>
          <p:nvPr/>
        </p:nvGrpSpPr>
        <p:grpSpPr>
          <a:xfrm>
            <a:off x="1664863" y="2294383"/>
            <a:ext cx="910440" cy="257760"/>
            <a:chOff x="1664863" y="2294383"/>
            <a:chExt cx="9104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C6DF48C-AB67-42D8-A190-DAF793213319}"/>
                    </a:ext>
                  </a:extLst>
                </p14:cNvPr>
                <p14:cNvContentPartPr/>
                <p14:nvPr/>
              </p14:nvContentPartPr>
              <p14:xfrm>
                <a:off x="1664863" y="2294383"/>
                <a:ext cx="130680" cy="136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C6DF48C-AB67-42D8-A190-DAF79321331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47223" y="2276743"/>
                  <a:ext cx="166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932B48E-335B-4ABD-8449-9A181645575C}"/>
                    </a:ext>
                  </a:extLst>
                </p14:cNvPr>
                <p14:cNvContentPartPr/>
                <p14:nvPr/>
              </p14:nvContentPartPr>
              <p14:xfrm>
                <a:off x="1773943" y="2377183"/>
                <a:ext cx="4320" cy="160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932B48E-335B-4ABD-8449-9A181645575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55943" y="2359183"/>
                  <a:ext cx="39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23FE6E9-CAFB-44EB-88D1-A4F0B7439A64}"/>
                    </a:ext>
                  </a:extLst>
                </p14:cNvPr>
                <p14:cNvContentPartPr/>
                <p14:nvPr/>
              </p14:nvContentPartPr>
              <p14:xfrm>
                <a:off x="1960783" y="2372503"/>
                <a:ext cx="87120" cy="164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23FE6E9-CAFB-44EB-88D1-A4F0B7439A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942783" y="2354863"/>
                  <a:ext cx="122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72E8411-8C18-4CCB-872A-287557CF4BDB}"/>
                    </a:ext>
                  </a:extLst>
                </p14:cNvPr>
                <p14:cNvContentPartPr/>
                <p14:nvPr/>
              </p14:nvContentPartPr>
              <p14:xfrm>
                <a:off x="2123143" y="2357023"/>
                <a:ext cx="167760" cy="195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72E8411-8C18-4CCB-872A-287557CF4BD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05503" y="2339383"/>
                  <a:ext cx="203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23DCC45-F587-4E0A-8ADC-542872D6F4E5}"/>
                    </a:ext>
                  </a:extLst>
                </p14:cNvPr>
                <p14:cNvContentPartPr/>
                <p14:nvPr/>
              </p14:nvContentPartPr>
              <p14:xfrm>
                <a:off x="2351383" y="2343343"/>
                <a:ext cx="223920" cy="198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23DCC45-F587-4E0A-8ADC-542872D6F4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33383" y="2325703"/>
                  <a:ext cx="25956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8D847F3-CDBE-430C-AE5C-22219DAD52E8}"/>
              </a:ext>
            </a:extLst>
          </p:cNvPr>
          <p:cNvGrpSpPr/>
          <p:nvPr/>
        </p:nvGrpSpPr>
        <p:grpSpPr>
          <a:xfrm>
            <a:off x="2848543" y="2254423"/>
            <a:ext cx="1074600" cy="293040"/>
            <a:chOff x="2848543" y="2254423"/>
            <a:chExt cx="107460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9DA1954-EE71-48B2-9F63-0E5B57A86131}"/>
                    </a:ext>
                  </a:extLst>
                </p14:cNvPr>
                <p14:cNvContentPartPr/>
                <p14:nvPr/>
              </p14:nvContentPartPr>
              <p14:xfrm>
                <a:off x="2848543" y="2316703"/>
                <a:ext cx="137160" cy="230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9DA1954-EE71-48B2-9F63-0E5B57A861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30543" y="2299063"/>
                  <a:ext cx="17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D3836C6-86FD-4B52-98C4-E21D1EF53C6E}"/>
                    </a:ext>
                  </a:extLst>
                </p14:cNvPr>
                <p14:cNvContentPartPr/>
                <p14:nvPr/>
              </p14:nvContentPartPr>
              <p14:xfrm>
                <a:off x="3054103" y="2320663"/>
                <a:ext cx="118440" cy="225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D3836C6-86FD-4B52-98C4-E21D1EF53C6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36463" y="2303023"/>
                  <a:ext cx="1540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EF1B69B-1419-45BA-8B0F-A6B1D9847913}"/>
                    </a:ext>
                  </a:extLst>
                </p14:cNvPr>
                <p14:cNvContentPartPr/>
                <p14:nvPr/>
              </p14:nvContentPartPr>
              <p14:xfrm>
                <a:off x="3222943" y="2328583"/>
                <a:ext cx="188640" cy="214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EF1B69B-1419-45BA-8B0F-A6B1D984791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04943" y="2310583"/>
                  <a:ext cx="224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13EC18B-8C3C-4328-B037-DB07F2F8E22D}"/>
                    </a:ext>
                  </a:extLst>
                </p14:cNvPr>
                <p14:cNvContentPartPr/>
                <p14:nvPr/>
              </p14:nvContentPartPr>
              <p14:xfrm>
                <a:off x="3266143" y="2381503"/>
                <a:ext cx="167760" cy="79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13EC18B-8C3C-4328-B037-DB07F2F8E2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248503" y="2363863"/>
                  <a:ext cx="203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235EB90-DCD6-46C9-BDBC-844622B4F8BF}"/>
                    </a:ext>
                  </a:extLst>
                </p14:cNvPr>
                <p14:cNvContentPartPr/>
                <p14:nvPr/>
              </p14:nvContentPartPr>
              <p14:xfrm>
                <a:off x="3489703" y="2287183"/>
                <a:ext cx="118440" cy="255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235EB90-DCD6-46C9-BDBC-844622B4F8B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72063" y="2269543"/>
                  <a:ext cx="154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5764B06B-1058-4E55-A9C1-2335081CF47C}"/>
                    </a:ext>
                  </a:extLst>
                </p14:cNvPr>
                <p14:cNvContentPartPr/>
                <p14:nvPr/>
              </p14:nvContentPartPr>
              <p14:xfrm>
                <a:off x="3697423" y="2254423"/>
                <a:ext cx="114840" cy="280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5764B06B-1058-4E55-A9C1-2335081CF47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79783" y="2236423"/>
                  <a:ext cx="1504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ACCAECA-C9A0-4C9D-B4FC-925776F358C9}"/>
                    </a:ext>
                  </a:extLst>
                </p14:cNvPr>
                <p14:cNvContentPartPr/>
                <p14:nvPr/>
              </p14:nvContentPartPr>
              <p14:xfrm>
                <a:off x="3916663" y="2487343"/>
                <a:ext cx="6480" cy="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ACCAECA-C9A0-4C9D-B4FC-925776F358C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98663" y="2469703"/>
                  <a:ext cx="421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490B0535-2500-451C-B1CB-9E978CA1E1AB}"/>
              </a:ext>
            </a:extLst>
          </p:cNvPr>
          <p:cNvGrpSpPr/>
          <p:nvPr/>
        </p:nvGrpSpPr>
        <p:grpSpPr>
          <a:xfrm>
            <a:off x="1119103" y="3257383"/>
            <a:ext cx="292320" cy="402840"/>
            <a:chOff x="1119103" y="3257383"/>
            <a:chExt cx="29232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DB274C0-0B89-4881-8821-902EF183908A}"/>
                    </a:ext>
                  </a:extLst>
                </p14:cNvPr>
                <p14:cNvContentPartPr/>
                <p14:nvPr/>
              </p14:nvContentPartPr>
              <p14:xfrm>
                <a:off x="1119103" y="3257383"/>
                <a:ext cx="292320" cy="402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DB274C0-0B89-4881-8821-902EF183908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1103" y="3239743"/>
                  <a:ext cx="327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D0C6C1D-E457-4730-A00B-BC35BC4DBF95}"/>
                    </a:ext>
                  </a:extLst>
                </p14:cNvPr>
                <p14:cNvContentPartPr/>
                <p14:nvPr/>
              </p14:nvContentPartPr>
              <p14:xfrm>
                <a:off x="1197583" y="3434503"/>
                <a:ext cx="128880" cy="10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D0C6C1D-E457-4730-A00B-BC35BC4DBF9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9943" y="3416863"/>
                  <a:ext cx="1645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64FF7D8-0944-4155-9517-8A742A67DD35}"/>
              </a:ext>
            </a:extLst>
          </p:cNvPr>
          <p:cNvGrpSpPr/>
          <p:nvPr/>
        </p:nvGrpSpPr>
        <p:grpSpPr>
          <a:xfrm>
            <a:off x="1521583" y="3454663"/>
            <a:ext cx="177120" cy="185040"/>
            <a:chOff x="1521583" y="3454663"/>
            <a:chExt cx="17712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7BDCD1E-7EF0-4469-8FC8-C97F5AB598B7}"/>
                    </a:ext>
                  </a:extLst>
                </p14:cNvPr>
                <p14:cNvContentPartPr/>
                <p14:nvPr/>
              </p14:nvContentPartPr>
              <p14:xfrm>
                <a:off x="1542463" y="3470863"/>
                <a:ext cx="142200" cy="130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7BDCD1E-7EF0-4469-8FC8-C97F5AB598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524463" y="3453223"/>
                  <a:ext cx="177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BB207A3-AA7C-4619-9A96-E99012183CAD}"/>
                    </a:ext>
                  </a:extLst>
                </p14:cNvPr>
                <p14:cNvContentPartPr/>
                <p14:nvPr/>
              </p14:nvContentPartPr>
              <p14:xfrm>
                <a:off x="1521583" y="3454663"/>
                <a:ext cx="177120" cy="185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BB207A3-AA7C-4619-9A96-E99012183C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503943" y="3436663"/>
                  <a:ext cx="21276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0937464-CC1D-4661-8890-1EC559FE1A05}"/>
              </a:ext>
            </a:extLst>
          </p:cNvPr>
          <p:cNvGrpSpPr/>
          <p:nvPr/>
        </p:nvGrpSpPr>
        <p:grpSpPr>
          <a:xfrm>
            <a:off x="1890223" y="3227143"/>
            <a:ext cx="870480" cy="455400"/>
            <a:chOff x="1890223" y="3227143"/>
            <a:chExt cx="87048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DA08EDB-ED25-403F-8F84-B88058D05B8B}"/>
                    </a:ext>
                  </a:extLst>
                </p14:cNvPr>
                <p14:cNvContentPartPr/>
                <p14:nvPr/>
              </p14:nvContentPartPr>
              <p14:xfrm>
                <a:off x="1890223" y="3328663"/>
                <a:ext cx="15480" cy="2487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DA08EDB-ED25-403F-8F84-B88058D05B8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72223" y="3311023"/>
                  <a:ext cx="51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096CC26-1404-42AA-B3F9-752EC42AA645}"/>
                    </a:ext>
                  </a:extLst>
                </p14:cNvPr>
                <p14:cNvContentPartPr/>
                <p14:nvPr/>
              </p14:nvContentPartPr>
              <p14:xfrm>
                <a:off x="1893823" y="3287983"/>
                <a:ext cx="149400" cy="167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096CC26-1404-42AA-B3F9-752EC42AA6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875823" y="3270343"/>
                  <a:ext cx="185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BDB0A78B-FACF-48C8-89B9-89172F7FD00C}"/>
                    </a:ext>
                  </a:extLst>
                </p14:cNvPr>
                <p14:cNvContentPartPr/>
                <p14:nvPr/>
              </p14:nvContentPartPr>
              <p14:xfrm>
                <a:off x="2195143" y="3304183"/>
                <a:ext cx="99360" cy="2649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BDB0A78B-FACF-48C8-89B9-89172F7FD00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177143" y="3286543"/>
                  <a:ext cx="1350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B7F5C028-B4DD-4362-A903-E94CA0D5CABA}"/>
                    </a:ext>
                  </a:extLst>
                </p14:cNvPr>
                <p14:cNvContentPartPr/>
                <p14:nvPr/>
              </p14:nvContentPartPr>
              <p14:xfrm>
                <a:off x="2370823" y="3397423"/>
                <a:ext cx="150480" cy="161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B7F5C028-B4DD-4362-A903-E94CA0D5CAB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352823" y="3379783"/>
                  <a:ext cx="186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F5F2287-92C3-4578-96FB-105EC06D1033}"/>
                    </a:ext>
                  </a:extLst>
                </p14:cNvPr>
                <p14:cNvContentPartPr/>
                <p14:nvPr/>
              </p14:nvContentPartPr>
              <p14:xfrm>
                <a:off x="2377303" y="3374023"/>
                <a:ext cx="119160" cy="227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F5F2287-92C3-4578-96FB-105EC06D103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59663" y="3356023"/>
                  <a:ext cx="154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BFFEEFE8-AE26-4E8A-8A1A-33D62D5CF67C}"/>
                    </a:ext>
                  </a:extLst>
                </p14:cNvPr>
                <p14:cNvContentPartPr/>
                <p14:nvPr/>
              </p14:nvContentPartPr>
              <p14:xfrm>
                <a:off x="2612743" y="3227143"/>
                <a:ext cx="147960" cy="455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BFFEEFE8-AE26-4E8A-8A1A-33D62D5CF67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95103" y="3209503"/>
                  <a:ext cx="1836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44CA903-44CB-4E79-822D-8C1CE5F3C03F}"/>
              </a:ext>
            </a:extLst>
          </p:cNvPr>
          <p:cNvGrpSpPr/>
          <p:nvPr/>
        </p:nvGrpSpPr>
        <p:grpSpPr>
          <a:xfrm>
            <a:off x="1137463" y="4704223"/>
            <a:ext cx="559800" cy="454680"/>
            <a:chOff x="1137463" y="4704223"/>
            <a:chExt cx="55980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8E8B96B8-F37E-48CA-841B-64F58ACEC7D5}"/>
                    </a:ext>
                  </a:extLst>
                </p14:cNvPr>
                <p14:cNvContentPartPr/>
                <p14:nvPr/>
              </p14:nvContentPartPr>
              <p14:xfrm>
                <a:off x="1137463" y="4704223"/>
                <a:ext cx="284760" cy="454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8E8B96B8-F37E-48CA-841B-64F58ACEC7D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9823" y="4686223"/>
                  <a:ext cx="320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1C524E7-149F-448E-B54C-00174A898EE1}"/>
                    </a:ext>
                  </a:extLst>
                </p14:cNvPr>
                <p14:cNvContentPartPr/>
                <p14:nvPr/>
              </p14:nvContentPartPr>
              <p14:xfrm>
                <a:off x="1200103" y="4896103"/>
                <a:ext cx="161280" cy="56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1C524E7-149F-448E-B54C-00174A898EE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2463" y="4878463"/>
                  <a:ext cx="196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4DF8AE4-5FB7-4831-B1B6-BC2474072533}"/>
                    </a:ext>
                  </a:extLst>
                </p14:cNvPr>
                <p14:cNvContentPartPr/>
                <p14:nvPr/>
              </p14:nvContentPartPr>
              <p14:xfrm>
                <a:off x="1525183" y="4932463"/>
                <a:ext cx="172080" cy="1861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4DF8AE4-5FB7-4831-B1B6-BC247407253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07543" y="4914463"/>
                  <a:ext cx="207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665CD64D-D633-4A41-93E2-65A5FF03C1E9}"/>
                    </a:ext>
                  </a:extLst>
                </p14:cNvPr>
                <p14:cNvContentPartPr/>
                <p14:nvPr/>
              </p14:nvContentPartPr>
              <p14:xfrm>
                <a:off x="1570543" y="4946503"/>
                <a:ext cx="86400" cy="181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665CD64D-D633-4A41-93E2-65A5FF03C1E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552903" y="4928503"/>
                  <a:ext cx="1220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1EDDAA7A-B7D8-479C-B52B-29DAEFA36974}"/>
              </a:ext>
            </a:extLst>
          </p:cNvPr>
          <p:cNvGrpSpPr/>
          <p:nvPr/>
        </p:nvGrpSpPr>
        <p:grpSpPr>
          <a:xfrm>
            <a:off x="1966903" y="4723303"/>
            <a:ext cx="877680" cy="480240"/>
            <a:chOff x="1966903" y="4723303"/>
            <a:chExt cx="87768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9E551B9-B18B-4CEA-82D4-86D4008276CF}"/>
                    </a:ext>
                  </a:extLst>
                </p14:cNvPr>
                <p14:cNvContentPartPr/>
                <p14:nvPr/>
              </p14:nvContentPartPr>
              <p14:xfrm>
                <a:off x="1984543" y="4788823"/>
                <a:ext cx="29160" cy="334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9E551B9-B18B-4CEA-82D4-86D4008276C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66543" y="4770823"/>
                  <a:ext cx="648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E844145-FA4E-4C56-A420-9D00A1479BBB}"/>
                    </a:ext>
                  </a:extLst>
                </p14:cNvPr>
                <p14:cNvContentPartPr/>
                <p14:nvPr/>
              </p14:nvContentPartPr>
              <p14:xfrm>
                <a:off x="1966903" y="4759303"/>
                <a:ext cx="204480" cy="1756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E844145-FA4E-4C56-A420-9D00A1479BB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49263" y="4741303"/>
                  <a:ext cx="2401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57EE04F-9C7D-4F51-8D1F-D3BC99D32E68}"/>
                    </a:ext>
                  </a:extLst>
                </p14:cNvPr>
                <p14:cNvContentPartPr/>
                <p14:nvPr/>
              </p14:nvContentPartPr>
              <p14:xfrm>
                <a:off x="2282983" y="4766503"/>
                <a:ext cx="79200" cy="388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57EE04F-9C7D-4F51-8D1F-D3BC99D32E6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64983" y="4748503"/>
                  <a:ext cx="1148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0FB3185-CF38-45B2-BA40-AF2DEA17A025}"/>
                    </a:ext>
                  </a:extLst>
                </p14:cNvPr>
                <p14:cNvContentPartPr/>
                <p14:nvPr/>
              </p14:nvContentPartPr>
              <p14:xfrm>
                <a:off x="2433103" y="4938583"/>
                <a:ext cx="210240" cy="199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0FB3185-CF38-45B2-BA40-AF2DEA17A02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15103" y="4920943"/>
                  <a:ext cx="245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6748572-6B44-4013-83ED-BD22FD7A5945}"/>
                    </a:ext>
                  </a:extLst>
                </p14:cNvPr>
                <p14:cNvContentPartPr/>
                <p14:nvPr/>
              </p14:nvContentPartPr>
              <p14:xfrm>
                <a:off x="2475583" y="4912303"/>
                <a:ext cx="125280" cy="2336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6748572-6B44-4013-83ED-BD22FD7A594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57583" y="4894663"/>
                  <a:ext cx="160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EA213B2-B187-48C3-B97C-DB5F090ADD4F}"/>
                    </a:ext>
                  </a:extLst>
                </p14:cNvPr>
                <p14:cNvContentPartPr/>
                <p14:nvPr/>
              </p14:nvContentPartPr>
              <p14:xfrm>
                <a:off x="2683303" y="4723303"/>
                <a:ext cx="161280" cy="4802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EA213B2-B187-48C3-B97C-DB5F090ADD4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65663" y="4705303"/>
                  <a:ext cx="196920" cy="51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734A79-391A-486E-BB4B-79A701B4CBF0}"/>
                  </a:ext>
                </a:extLst>
              </p14:cNvPr>
              <p14:cNvContentPartPr/>
              <p14:nvPr/>
            </p14:nvContentPartPr>
            <p14:xfrm>
              <a:off x="471103" y="3368623"/>
              <a:ext cx="304920" cy="24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734A79-391A-486E-BB4B-79A701B4CBF0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53463" y="3350983"/>
                <a:ext cx="340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8179B89-E869-47C1-B780-BF3CBF520514}"/>
                  </a:ext>
                </a:extLst>
              </p14:cNvPr>
              <p14:cNvContentPartPr/>
              <p14:nvPr/>
            </p14:nvContentPartPr>
            <p14:xfrm>
              <a:off x="511423" y="4910143"/>
              <a:ext cx="378360" cy="217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8179B89-E869-47C1-B780-BF3CBF52051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493423" y="4892503"/>
                <a:ext cx="41400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DC92810-0104-4DE1-BFEA-4D0DDA301403}"/>
              </a:ext>
            </a:extLst>
          </p:cNvPr>
          <p:cNvGrpSpPr/>
          <p:nvPr/>
        </p:nvGrpSpPr>
        <p:grpSpPr>
          <a:xfrm>
            <a:off x="598543" y="211063"/>
            <a:ext cx="2083680" cy="348480"/>
            <a:chOff x="598543" y="211063"/>
            <a:chExt cx="20836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53CECE-E2A3-4B58-B2D2-1F724C4A0B3D}"/>
                    </a:ext>
                  </a:extLst>
                </p14:cNvPr>
                <p14:cNvContentPartPr/>
                <p14:nvPr/>
              </p14:nvContentPartPr>
              <p14:xfrm>
                <a:off x="598543" y="250303"/>
                <a:ext cx="207360" cy="309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53CECE-E2A3-4B58-B2D2-1F724C4A0B3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0903" y="232303"/>
                  <a:ext cx="2430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5D20E4-A5EC-4E25-A847-59DB65E1B64C}"/>
                    </a:ext>
                  </a:extLst>
                </p14:cNvPr>
                <p14:cNvContentPartPr/>
                <p14:nvPr/>
              </p14:nvContentPartPr>
              <p14:xfrm>
                <a:off x="927583" y="223663"/>
                <a:ext cx="151560" cy="270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5D20E4-A5EC-4E25-A847-59DB65E1B6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9943" y="205663"/>
                  <a:ext cx="1872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345950-824C-4492-B863-7517C0C40AE7}"/>
                    </a:ext>
                  </a:extLst>
                </p14:cNvPr>
                <p14:cNvContentPartPr/>
                <p14:nvPr/>
              </p14:nvContentPartPr>
              <p14:xfrm>
                <a:off x="922183" y="408703"/>
                <a:ext cx="189000" cy="59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345950-824C-4492-B863-7517C0C40AE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4183" y="391063"/>
                  <a:ext cx="2246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F32683B-F0B8-423C-B80B-60AFDED4B5A6}"/>
                    </a:ext>
                  </a:extLst>
                </p14:cNvPr>
                <p14:cNvContentPartPr/>
                <p14:nvPr/>
              </p14:nvContentPartPr>
              <p14:xfrm>
                <a:off x="1169503" y="283783"/>
                <a:ext cx="168840" cy="242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F32683B-F0B8-423C-B80B-60AFDED4B5A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51503" y="265783"/>
                  <a:ext cx="204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D1668D-D831-477A-836E-7856D2006CA2}"/>
                    </a:ext>
                  </a:extLst>
                </p14:cNvPr>
                <p14:cNvContentPartPr/>
                <p14:nvPr/>
              </p14:nvContentPartPr>
              <p14:xfrm>
                <a:off x="1419703" y="258223"/>
                <a:ext cx="213840" cy="254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D1668D-D831-477A-836E-7856D2006C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02063" y="240583"/>
                  <a:ext cx="2494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420D70E-2526-4473-A7B4-F30D159E430E}"/>
                    </a:ext>
                  </a:extLst>
                </p14:cNvPr>
                <p14:cNvContentPartPr/>
                <p14:nvPr/>
              </p14:nvContentPartPr>
              <p14:xfrm>
                <a:off x="1769623" y="314023"/>
                <a:ext cx="16920" cy="19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420D70E-2526-4473-A7B4-F30D159E430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751983" y="296023"/>
                  <a:ext cx="52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25EE160-FB13-4535-AE9F-F219E2FD5AE0}"/>
                    </a:ext>
                  </a:extLst>
                </p14:cNvPr>
                <p14:cNvContentPartPr/>
                <p14:nvPr/>
              </p14:nvContentPartPr>
              <p14:xfrm>
                <a:off x="1624183" y="245263"/>
                <a:ext cx="380880" cy="269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25EE160-FB13-4535-AE9F-F219E2FD5AE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06183" y="227263"/>
                  <a:ext cx="416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92A9B96-B105-4F66-87B6-07DDA84D57D3}"/>
                    </a:ext>
                  </a:extLst>
                </p14:cNvPr>
                <p14:cNvContentPartPr/>
                <p14:nvPr/>
              </p14:nvContentPartPr>
              <p14:xfrm>
                <a:off x="2092183" y="211063"/>
                <a:ext cx="582120" cy="299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92A9B96-B105-4F66-87B6-07DDA84D57D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074183" y="193423"/>
                  <a:ext cx="617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0726096-E6AD-41E7-8CED-883420FB7154}"/>
                    </a:ext>
                  </a:extLst>
                </p14:cNvPr>
                <p14:cNvContentPartPr/>
                <p14:nvPr/>
              </p14:nvContentPartPr>
              <p14:xfrm>
                <a:off x="2582503" y="376303"/>
                <a:ext cx="99720" cy="158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0726096-E6AD-41E7-8CED-883420FB7154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64503" y="358303"/>
                  <a:ext cx="1353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0C696E3-EFBB-42AA-A65F-76E16EF2AE35}"/>
              </a:ext>
            </a:extLst>
          </p:cNvPr>
          <p:cNvGrpSpPr/>
          <p:nvPr/>
        </p:nvGrpSpPr>
        <p:grpSpPr>
          <a:xfrm>
            <a:off x="2963383" y="153103"/>
            <a:ext cx="2839680" cy="376200"/>
            <a:chOff x="2963383" y="153103"/>
            <a:chExt cx="283968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7B88F5A-4D2D-46BC-9EF5-18E21A3D4359}"/>
                    </a:ext>
                  </a:extLst>
                </p14:cNvPr>
                <p14:cNvContentPartPr/>
                <p14:nvPr/>
              </p14:nvContentPartPr>
              <p14:xfrm>
                <a:off x="2963383" y="182263"/>
                <a:ext cx="251280" cy="332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7B88F5A-4D2D-46BC-9EF5-18E21A3D435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45743" y="164263"/>
                  <a:ext cx="2869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6E197F-036E-4090-9A3B-9BCD7F363F60}"/>
                    </a:ext>
                  </a:extLst>
                </p14:cNvPr>
                <p14:cNvContentPartPr/>
                <p14:nvPr/>
              </p14:nvContentPartPr>
              <p14:xfrm>
                <a:off x="3150583" y="414823"/>
                <a:ext cx="3996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6E197F-036E-4090-9A3B-9BCD7F363F6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132943" y="396823"/>
                  <a:ext cx="75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53879E-C984-4C38-98F7-2FFC0AF6F269}"/>
                    </a:ext>
                  </a:extLst>
                </p14:cNvPr>
                <p14:cNvContentPartPr/>
                <p14:nvPr/>
              </p14:nvContentPartPr>
              <p14:xfrm>
                <a:off x="3320863" y="207103"/>
                <a:ext cx="480960" cy="27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53879E-C984-4C38-98F7-2FFC0AF6F26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02863" y="189463"/>
                  <a:ext cx="516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5A281D4-79FF-4DBB-8F17-5F9EF0F50492}"/>
                    </a:ext>
                  </a:extLst>
                </p14:cNvPr>
                <p14:cNvContentPartPr/>
                <p14:nvPr/>
              </p14:nvContentPartPr>
              <p14:xfrm>
                <a:off x="3644863" y="317623"/>
                <a:ext cx="149760" cy="73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5A281D4-79FF-4DBB-8F17-5F9EF0F5049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626863" y="299623"/>
                  <a:ext cx="185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7CEF86-1C55-4E55-B03D-43B25089E801}"/>
                    </a:ext>
                  </a:extLst>
                </p14:cNvPr>
                <p14:cNvContentPartPr/>
                <p14:nvPr/>
              </p14:nvContentPartPr>
              <p14:xfrm>
                <a:off x="3931063" y="236623"/>
                <a:ext cx="195120" cy="200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7CEF86-1C55-4E55-B03D-43B25089E80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913423" y="218983"/>
                  <a:ext cx="230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B5FE90-4B4D-4D19-B13C-FC78289D0547}"/>
                    </a:ext>
                  </a:extLst>
                </p14:cNvPr>
                <p14:cNvContentPartPr/>
                <p14:nvPr/>
              </p14:nvContentPartPr>
              <p14:xfrm>
                <a:off x="4161103" y="224023"/>
                <a:ext cx="22104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B5FE90-4B4D-4D19-B13C-FC78289D054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143103" y="206383"/>
                  <a:ext cx="256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133DCF6-3F42-4A70-96F7-A98585F6B434}"/>
                    </a:ext>
                  </a:extLst>
                </p14:cNvPr>
                <p14:cNvContentPartPr/>
                <p14:nvPr/>
              </p14:nvContentPartPr>
              <p14:xfrm>
                <a:off x="4470703" y="209983"/>
                <a:ext cx="54000" cy="196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133DCF6-3F42-4A70-96F7-A98585F6B43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53063" y="192343"/>
                  <a:ext cx="896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C6B5D5E-8C63-4848-9937-6C35FE50ED9F}"/>
                    </a:ext>
                  </a:extLst>
                </p14:cNvPr>
                <p14:cNvContentPartPr/>
                <p14:nvPr/>
              </p14:nvContentPartPr>
              <p14:xfrm>
                <a:off x="4665103" y="201343"/>
                <a:ext cx="106200" cy="232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C6B5D5E-8C63-4848-9937-6C35FE50ED9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47463" y="183343"/>
                  <a:ext cx="141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08610A-A90A-4CD8-8629-36B5C8882CD1}"/>
                    </a:ext>
                  </a:extLst>
                </p14:cNvPr>
                <p14:cNvContentPartPr/>
                <p14:nvPr/>
              </p14:nvContentPartPr>
              <p14:xfrm>
                <a:off x="4681663" y="228703"/>
                <a:ext cx="245520" cy="187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08610A-A90A-4CD8-8629-36B5C8882CD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664023" y="210703"/>
                  <a:ext cx="28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C49489-D06F-4696-ABCA-080371DD5746}"/>
                    </a:ext>
                  </a:extLst>
                </p14:cNvPr>
                <p14:cNvContentPartPr/>
                <p14:nvPr/>
              </p14:nvContentPartPr>
              <p14:xfrm>
                <a:off x="5058583" y="205663"/>
                <a:ext cx="160560" cy="238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C49489-D06F-4696-ABCA-080371DD574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040943" y="188023"/>
                  <a:ext cx="196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ED8D25-3DB0-4AFF-BD1D-75B376102BB3}"/>
                    </a:ext>
                  </a:extLst>
                </p14:cNvPr>
                <p14:cNvContentPartPr/>
                <p14:nvPr/>
              </p14:nvContentPartPr>
              <p14:xfrm>
                <a:off x="5296183" y="153103"/>
                <a:ext cx="240840" cy="260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ED8D25-3DB0-4AFF-BD1D-75B376102BB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78183" y="135463"/>
                  <a:ext cx="2764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C949C5A-E112-4EB0-90AA-D598D4732DD8}"/>
                    </a:ext>
                  </a:extLst>
                </p14:cNvPr>
                <p14:cNvContentPartPr/>
                <p14:nvPr/>
              </p14:nvContentPartPr>
              <p14:xfrm>
                <a:off x="5570863" y="188023"/>
                <a:ext cx="232200" cy="250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C949C5A-E112-4EB0-90AA-D598D4732DD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553223" y="170023"/>
                  <a:ext cx="267840" cy="28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32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8369DEB-EF2E-4081-9975-159C32C94F27}"/>
              </a:ext>
            </a:extLst>
          </p:cNvPr>
          <p:cNvGrpSpPr/>
          <p:nvPr/>
        </p:nvGrpSpPr>
        <p:grpSpPr>
          <a:xfrm>
            <a:off x="477223" y="132943"/>
            <a:ext cx="3025800" cy="443520"/>
            <a:chOff x="477223" y="132943"/>
            <a:chExt cx="302580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A3E368C-BBA6-4FCD-8211-8681D1EC9F53}"/>
                    </a:ext>
                  </a:extLst>
                </p14:cNvPr>
                <p14:cNvContentPartPr/>
                <p14:nvPr/>
              </p14:nvContentPartPr>
              <p14:xfrm>
                <a:off x="477223" y="290983"/>
                <a:ext cx="88920" cy="263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A3E368C-BBA6-4FCD-8211-8681D1EC9F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223" y="272983"/>
                  <a:ext cx="124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BA7FF46-08CE-4EC9-87C4-3D52DDEFFA85}"/>
                    </a:ext>
                  </a:extLst>
                </p14:cNvPr>
                <p14:cNvContentPartPr/>
                <p14:nvPr/>
              </p14:nvContentPartPr>
              <p14:xfrm>
                <a:off x="482263" y="257503"/>
                <a:ext cx="308160" cy="30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BA7FF46-08CE-4EC9-87C4-3D52DDEFFA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4263" y="239863"/>
                  <a:ext cx="3438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5ACDE0-EC95-4566-AE25-5A3BDA669284}"/>
                    </a:ext>
                  </a:extLst>
                </p14:cNvPr>
                <p14:cNvContentPartPr/>
                <p14:nvPr/>
              </p14:nvContentPartPr>
              <p14:xfrm>
                <a:off x="884743" y="313663"/>
                <a:ext cx="154080" cy="239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5ACDE0-EC95-4566-AE25-5A3BDA6692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103" y="296023"/>
                  <a:ext cx="1897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CEEA85-A372-4B6E-8E0D-A77D5DF150A6}"/>
                    </a:ext>
                  </a:extLst>
                </p14:cNvPr>
                <p14:cNvContentPartPr/>
                <p14:nvPr/>
              </p14:nvContentPartPr>
              <p14:xfrm>
                <a:off x="869983" y="454063"/>
                <a:ext cx="120600" cy="5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CEEA85-A372-4B6E-8E0D-A77D5DF150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2343" y="436063"/>
                  <a:ext cx="156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50D7505-4315-481F-80B4-D807532AB13B}"/>
                    </a:ext>
                  </a:extLst>
                </p14:cNvPr>
                <p14:cNvContentPartPr/>
                <p14:nvPr/>
              </p14:nvContentPartPr>
              <p14:xfrm>
                <a:off x="1210183" y="251743"/>
                <a:ext cx="406080" cy="314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50D7505-4315-481F-80B4-D807532AB1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2543" y="233743"/>
                  <a:ext cx="4417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DD6FF9-6DBD-4204-AB20-902EEF971B05}"/>
                    </a:ext>
                  </a:extLst>
                </p14:cNvPr>
                <p14:cNvContentPartPr/>
                <p14:nvPr/>
              </p14:nvContentPartPr>
              <p14:xfrm>
                <a:off x="1726423" y="349663"/>
                <a:ext cx="146160" cy="17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DD6FF9-6DBD-4204-AB20-902EEF971B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8783" y="332023"/>
                  <a:ext cx="1818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0B296C-AFDB-4D4A-9437-39ED97F4873A}"/>
                    </a:ext>
                  </a:extLst>
                </p14:cNvPr>
                <p14:cNvContentPartPr/>
                <p14:nvPr/>
              </p14:nvContentPartPr>
              <p14:xfrm>
                <a:off x="1976263" y="329503"/>
                <a:ext cx="260280" cy="22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0B296C-AFDB-4D4A-9437-39ED97F487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8263" y="311863"/>
                  <a:ext cx="295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013778-F7AE-42E7-A318-D7AD30F6BB32}"/>
                    </a:ext>
                  </a:extLst>
                </p14:cNvPr>
                <p14:cNvContentPartPr/>
                <p14:nvPr/>
              </p14:nvContentPartPr>
              <p14:xfrm>
                <a:off x="2304583" y="357583"/>
                <a:ext cx="177840" cy="202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013778-F7AE-42E7-A318-D7AD30F6BB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86943" y="339583"/>
                  <a:ext cx="213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24689D-F78B-499A-8CC5-65F887DA59A1}"/>
                    </a:ext>
                  </a:extLst>
                </p14:cNvPr>
                <p14:cNvContentPartPr/>
                <p14:nvPr/>
              </p14:nvContentPartPr>
              <p14:xfrm>
                <a:off x="2620303" y="365503"/>
                <a:ext cx="164520" cy="20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24689D-F78B-499A-8CC5-65F887DA59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02663" y="347503"/>
                  <a:ext cx="200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B81801-AF20-4CB8-9EFB-51CD360F0673}"/>
                    </a:ext>
                  </a:extLst>
                </p14:cNvPr>
                <p14:cNvContentPartPr/>
                <p14:nvPr/>
              </p14:nvContentPartPr>
              <p14:xfrm>
                <a:off x="2642623" y="472423"/>
                <a:ext cx="115560" cy="38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B81801-AF20-4CB8-9EFB-51CD360F06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4623" y="454783"/>
                  <a:ext cx="151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315320-8DBE-4869-95E4-C7FF87A887EE}"/>
                    </a:ext>
                  </a:extLst>
                </p14:cNvPr>
                <p14:cNvContentPartPr/>
                <p14:nvPr/>
              </p14:nvContentPartPr>
              <p14:xfrm>
                <a:off x="2924503" y="343543"/>
                <a:ext cx="250200" cy="23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315320-8DBE-4869-95E4-C7FF87A887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6863" y="325543"/>
                  <a:ext cx="285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1DD355-A2AD-4CC7-A4CA-19D49E17DCC6}"/>
                    </a:ext>
                  </a:extLst>
                </p14:cNvPr>
                <p14:cNvContentPartPr/>
                <p14:nvPr/>
              </p14:nvContentPartPr>
              <p14:xfrm>
                <a:off x="3312583" y="310783"/>
                <a:ext cx="190440" cy="20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1DD355-A2AD-4CC7-A4CA-19D49E17D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94583" y="292783"/>
                  <a:ext cx="2260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9935F2-5862-4D15-A2D4-BD097FAAC6D1}"/>
                    </a:ext>
                  </a:extLst>
                </p14:cNvPr>
                <p14:cNvContentPartPr/>
                <p14:nvPr/>
              </p14:nvContentPartPr>
              <p14:xfrm>
                <a:off x="3190183" y="132943"/>
                <a:ext cx="69480" cy="9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9935F2-5862-4D15-A2D4-BD097FAAC6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2183" y="115303"/>
                  <a:ext cx="1051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EF43A1-6AE3-4D85-8690-F5B88FC94BAF}"/>
              </a:ext>
            </a:extLst>
          </p:cNvPr>
          <p:cNvGrpSpPr/>
          <p:nvPr/>
        </p:nvGrpSpPr>
        <p:grpSpPr>
          <a:xfrm>
            <a:off x="3779143" y="223303"/>
            <a:ext cx="1144080" cy="299880"/>
            <a:chOff x="3779143" y="223303"/>
            <a:chExt cx="11440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5CBD93-0FC6-402A-8A63-B41238FD8364}"/>
                    </a:ext>
                  </a:extLst>
                </p14:cNvPr>
                <p14:cNvContentPartPr/>
                <p14:nvPr/>
              </p14:nvContentPartPr>
              <p14:xfrm>
                <a:off x="3779143" y="307543"/>
                <a:ext cx="137880" cy="21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5CBD93-0FC6-402A-8A63-B41238FD836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61143" y="289543"/>
                  <a:ext cx="173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ADA157-5233-4ED2-8137-3160E8EDEAAE}"/>
                    </a:ext>
                  </a:extLst>
                </p14:cNvPr>
                <p14:cNvContentPartPr/>
                <p14:nvPr/>
              </p14:nvContentPartPr>
              <p14:xfrm>
                <a:off x="3992983" y="238783"/>
                <a:ext cx="18756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ADA157-5233-4ED2-8137-3160E8EDEAA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75343" y="221143"/>
                  <a:ext cx="2232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0391B11-43B7-41F1-8F6E-0DDBCD424A5F}"/>
                    </a:ext>
                  </a:extLst>
                </p14:cNvPr>
                <p14:cNvContentPartPr/>
                <p14:nvPr/>
              </p14:nvContentPartPr>
              <p14:xfrm>
                <a:off x="4010263" y="344263"/>
                <a:ext cx="163080" cy="5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0391B11-43B7-41F1-8F6E-0DDBCD424A5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92263" y="326263"/>
                  <a:ext cx="198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D9155D-2F63-4845-8B59-85848C037B8A}"/>
                    </a:ext>
                  </a:extLst>
                </p14:cNvPr>
                <p14:cNvContentPartPr/>
                <p14:nvPr/>
              </p14:nvContentPartPr>
              <p14:xfrm>
                <a:off x="4302943" y="258223"/>
                <a:ext cx="369720" cy="23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D9155D-2F63-4845-8B59-85848C037B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84943" y="240583"/>
                  <a:ext cx="405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9DF860-7285-4D01-8F92-006B92D87379}"/>
                    </a:ext>
                  </a:extLst>
                </p14:cNvPr>
                <p14:cNvContentPartPr/>
                <p14:nvPr/>
              </p14:nvContentPartPr>
              <p14:xfrm>
                <a:off x="4708663" y="223303"/>
                <a:ext cx="214560" cy="221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9DF860-7285-4D01-8F92-006B92D873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0663" y="205303"/>
                  <a:ext cx="25020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12BE861-BCF6-43E1-BA15-FB78463A811E}"/>
              </a:ext>
            </a:extLst>
          </p:cNvPr>
          <p:cNvGrpSpPr/>
          <p:nvPr/>
        </p:nvGrpSpPr>
        <p:grpSpPr>
          <a:xfrm>
            <a:off x="5242543" y="198463"/>
            <a:ext cx="862200" cy="291600"/>
            <a:chOff x="5242543" y="198463"/>
            <a:chExt cx="86220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05E346-1033-47C9-865A-972F6D65AF5B}"/>
                    </a:ext>
                  </a:extLst>
                </p14:cNvPr>
                <p14:cNvContentPartPr/>
                <p14:nvPr/>
              </p14:nvContentPartPr>
              <p14:xfrm>
                <a:off x="5242543" y="268663"/>
                <a:ext cx="10440" cy="22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05E346-1033-47C9-865A-972F6D65AF5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24543" y="250663"/>
                  <a:ext cx="46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D0EDF6B-419B-4AE2-9BA6-954F772F733D}"/>
                    </a:ext>
                  </a:extLst>
                </p14:cNvPr>
                <p14:cNvContentPartPr/>
                <p14:nvPr/>
              </p14:nvContentPartPr>
              <p14:xfrm>
                <a:off x="5243263" y="210703"/>
                <a:ext cx="180000" cy="58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D0EDF6B-419B-4AE2-9BA6-954F772F73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25623" y="192703"/>
                  <a:ext cx="215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8646EE0-EC15-4930-8484-CAD62341B6E5}"/>
                    </a:ext>
                  </a:extLst>
                </p14:cNvPr>
                <p14:cNvContentPartPr/>
                <p14:nvPr/>
              </p14:nvContentPartPr>
              <p14:xfrm>
                <a:off x="5267023" y="316183"/>
                <a:ext cx="147600" cy="4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8646EE0-EC15-4930-8484-CAD62341B6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49383" y="298183"/>
                  <a:ext cx="183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0C4A4C-8011-4DFE-854F-1838B35975A1}"/>
                    </a:ext>
                  </a:extLst>
                </p14:cNvPr>
                <p14:cNvContentPartPr/>
                <p14:nvPr/>
              </p14:nvContentPartPr>
              <p14:xfrm>
                <a:off x="5525503" y="232303"/>
                <a:ext cx="201240" cy="228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0C4A4C-8011-4DFE-854F-1838B35975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07863" y="214663"/>
                  <a:ext cx="236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BD3139-AC1B-4036-9A66-A7A94415451F}"/>
                    </a:ext>
                  </a:extLst>
                </p14:cNvPr>
                <p14:cNvContentPartPr/>
                <p14:nvPr/>
              </p14:nvContentPartPr>
              <p14:xfrm>
                <a:off x="5801263" y="258943"/>
                <a:ext cx="20520" cy="19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BD3139-AC1B-4036-9A66-A7A9441545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3623" y="241303"/>
                  <a:ext cx="561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75453CE-7D72-40F5-A4D9-447D8607790E}"/>
                    </a:ext>
                  </a:extLst>
                </p14:cNvPr>
                <p14:cNvContentPartPr/>
                <p14:nvPr/>
              </p14:nvContentPartPr>
              <p14:xfrm>
                <a:off x="5806663" y="198463"/>
                <a:ext cx="298080" cy="24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75453CE-7D72-40F5-A4D9-447D860779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88663" y="180823"/>
                  <a:ext cx="33372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847747-EFC3-45D0-9DDC-AB5B90F92F72}"/>
              </a:ext>
            </a:extLst>
          </p:cNvPr>
          <p:cNvGrpSpPr/>
          <p:nvPr/>
        </p:nvGrpSpPr>
        <p:grpSpPr>
          <a:xfrm>
            <a:off x="6378703" y="168583"/>
            <a:ext cx="2898720" cy="314640"/>
            <a:chOff x="6378703" y="168583"/>
            <a:chExt cx="289872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88F116-21F4-4A05-939F-B634E761C5D5}"/>
                    </a:ext>
                  </a:extLst>
                </p14:cNvPr>
                <p14:cNvContentPartPr/>
                <p14:nvPr/>
              </p14:nvContentPartPr>
              <p14:xfrm>
                <a:off x="6378703" y="181543"/>
                <a:ext cx="339480" cy="25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88F116-21F4-4A05-939F-B634E761C5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60703" y="163543"/>
                  <a:ext cx="375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F7AD60-3417-4A06-8633-1F81EE9D2360}"/>
                    </a:ext>
                  </a:extLst>
                </p14:cNvPr>
                <p14:cNvContentPartPr/>
                <p14:nvPr/>
              </p14:nvContentPartPr>
              <p14:xfrm>
                <a:off x="6557623" y="332383"/>
                <a:ext cx="79200" cy="141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F7AD60-3417-4A06-8633-1F81EE9D23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39623" y="314743"/>
                  <a:ext cx="114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814BF4-E94A-40D1-9465-3568E333626D}"/>
                    </a:ext>
                  </a:extLst>
                </p14:cNvPr>
                <p14:cNvContentPartPr/>
                <p14:nvPr/>
              </p14:nvContentPartPr>
              <p14:xfrm>
                <a:off x="6799903" y="209263"/>
                <a:ext cx="187560" cy="19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814BF4-E94A-40D1-9465-3568E33362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81903" y="191623"/>
                  <a:ext cx="223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CDB92F-F364-4834-831A-922C5EE33116}"/>
                    </a:ext>
                  </a:extLst>
                </p14:cNvPr>
                <p14:cNvContentPartPr/>
                <p14:nvPr/>
              </p14:nvContentPartPr>
              <p14:xfrm>
                <a:off x="7101223" y="168583"/>
                <a:ext cx="191160" cy="22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CDB92F-F364-4834-831A-922C5EE331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83583" y="150943"/>
                  <a:ext cx="226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21E4F4-DC83-4C48-9619-25C07F52795B}"/>
                    </a:ext>
                  </a:extLst>
                </p14:cNvPr>
                <p14:cNvContentPartPr/>
                <p14:nvPr/>
              </p14:nvContentPartPr>
              <p14:xfrm>
                <a:off x="7094743" y="272983"/>
                <a:ext cx="154080" cy="29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21E4F4-DC83-4C48-9619-25C07F5279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76743" y="255343"/>
                  <a:ext cx="189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B1A853-1EBE-44BF-B259-11F2C145AB81}"/>
                    </a:ext>
                  </a:extLst>
                </p14:cNvPr>
                <p14:cNvContentPartPr/>
                <p14:nvPr/>
              </p14:nvContentPartPr>
              <p14:xfrm>
                <a:off x="7398583" y="193063"/>
                <a:ext cx="185400" cy="18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B1A853-1EBE-44BF-B259-11F2C145AB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0583" y="175423"/>
                  <a:ext cx="221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A61958-417A-4589-A3BB-15537336340C}"/>
                    </a:ext>
                  </a:extLst>
                </p14:cNvPr>
                <p14:cNvContentPartPr/>
                <p14:nvPr/>
              </p14:nvContentPartPr>
              <p14:xfrm>
                <a:off x="7797463" y="190903"/>
                <a:ext cx="21240" cy="195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A61958-417A-4589-A3BB-1553733634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79463" y="172903"/>
                  <a:ext cx="568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DC1A8E-37C3-499E-8E07-2221021E41B2}"/>
                    </a:ext>
                  </a:extLst>
                </p14:cNvPr>
                <p14:cNvContentPartPr/>
                <p14:nvPr/>
              </p14:nvContentPartPr>
              <p14:xfrm>
                <a:off x="7674703" y="191623"/>
                <a:ext cx="262800" cy="36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DC1A8E-37C3-499E-8E07-2221021E41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57063" y="173623"/>
                  <a:ext cx="298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B57442-FB89-4B9E-BF97-0434CAA20904}"/>
                    </a:ext>
                  </a:extLst>
                </p14:cNvPr>
                <p14:cNvContentPartPr/>
                <p14:nvPr/>
              </p14:nvContentPartPr>
              <p14:xfrm>
                <a:off x="8027143" y="212503"/>
                <a:ext cx="14400" cy="19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B57442-FB89-4B9E-BF97-0434CAA209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09143" y="194503"/>
                  <a:ext cx="50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196745-494A-4CAE-9C6C-C71296150EB6}"/>
                    </a:ext>
                  </a:extLst>
                </p14:cNvPr>
                <p14:cNvContentPartPr/>
                <p14:nvPr/>
              </p14:nvContentPartPr>
              <p14:xfrm>
                <a:off x="8184463" y="184783"/>
                <a:ext cx="125280" cy="240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196745-494A-4CAE-9C6C-C71296150EB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66463" y="167143"/>
                  <a:ext cx="1609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151651-9C4F-429C-A2D3-1994188CEC27}"/>
                    </a:ext>
                  </a:extLst>
                </p14:cNvPr>
                <p14:cNvContentPartPr/>
                <p14:nvPr/>
              </p14:nvContentPartPr>
              <p14:xfrm>
                <a:off x="8172583" y="282703"/>
                <a:ext cx="128160" cy="23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51651-9C4F-429C-A2D3-1994188CEC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54583" y="265063"/>
                  <a:ext cx="163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4E005AA-B4A8-4EF7-8A56-62C89343C517}"/>
                    </a:ext>
                  </a:extLst>
                </p14:cNvPr>
                <p14:cNvContentPartPr/>
                <p14:nvPr/>
              </p14:nvContentPartPr>
              <p14:xfrm>
                <a:off x="8431063" y="207823"/>
                <a:ext cx="51840" cy="20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4E005AA-B4A8-4EF7-8A56-62C89343C5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13423" y="189823"/>
                  <a:ext cx="87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96E034-24DF-4559-A4F5-357009811B5E}"/>
                    </a:ext>
                  </a:extLst>
                </p14:cNvPr>
                <p14:cNvContentPartPr/>
                <p14:nvPr/>
              </p14:nvContentPartPr>
              <p14:xfrm>
                <a:off x="8629423" y="212503"/>
                <a:ext cx="128880" cy="21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96E034-24DF-4559-A4F5-357009811B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11783" y="194503"/>
                  <a:ext cx="1645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92AF2B-56FB-46B4-A770-A07C66F990B5}"/>
                    </a:ext>
                  </a:extLst>
                </p14:cNvPr>
                <p14:cNvContentPartPr/>
                <p14:nvPr/>
              </p14:nvContentPartPr>
              <p14:xfrm>
                <a:off x="8618263" y="307903"/>
                <a:ext cx="111240" cy="30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92AF2B-56FB-46B4-A770-A07C66F990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00263" y="290263"/>
                  <a:ext cx="146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BAE26B-5190-4F7E-B1F1-9BCFDB78BC3E}"/>
                    </a:ext>
                  </a:extLst>
                </p14:cNvPr>
                <p14:cNvContentPartPr/>
                <p14:nvPr/>
              </p14:nvContentPartPr>
              <p14:xfrm>
                <a:off x="8836063" y="203503"/>
                <a:ext cx="13320" cy="23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BAE26B-5190-4F7E-B1F1-9BCFDB78BC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18423" y="185503"/>
                  <a:ext cx="48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28CA1E-A3FC-438B-849D-F6738807A83E}"/>
                    </a:ext>
                  </a:extLst>
                </p14:cNvPr>
                <p14:cNvContentPartPr/>
                <p14:nvPr/>
              </p14:nvContentPartPr>
              <p14:xfrm>
                <a:off x="8849743" y="176863"/>
                <a:ext cx="159840" cy="250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28CA1E-A3FC-438B-849D-F6738807A8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31743" y="158863"/>
                  <a:ext cx="195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9CD6871-CCB5-4E56-8616-92A4A4283A4F}"/>
                    </a:ext>
                  </a:extLst>
                </p14:cNvPr>
                <p14:cNvContentPartPr/>
                <p14:nvPr/>
              </p14:nvContentPartPr>
              <p14:xfrm>
                <a:off x="9074383" y="188023"/>
                <a:ext cx="203040" cy="295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9CD6871-CCB5-4E56-8616-92A4A4283A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56743" y="170383"/>
                  <a:ext cx="23868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6490FE-9B6F-4324-95DE-A82DE0CEFC98}"/>
              </a:ext>
            </a:extLst>
          </p:cNvPr>
          <p:cNvGrpSpPr/>
          <p:nvPr/>
        </p:nvGrpSpPr>
        <p:grpSpPr>
          <a:xfrm>
            <a:off x="381823" y="1171183"/>
            <a:ext cx="2067480" cy="510120"/>
            <a:chOff x="381823" y="1171183"/>
            <a:chExt cx="206748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514B16C-429B-4973-9C9C-2D4FF9D0FC32}"/>
                    </a:ext>
                  </a:extLst>
                </p14:cNvPr>
                <p14:cNvContentPartPr/>
                <p14:nvPr/>
              </p14:nvContentPartPr>
              <p14:xfrm>
                <a:off x="381823" y="1351903"/>
                <a:ext cx="273960" cy="169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514B16C-429B-4973-9C9C-2D4FF9D0FC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4183" y="1334263"/>
                  <a:ext cx="309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11B407-A133-435F-BC26-4716599DA873}"/>
                    </a:ext>
                  </a:extLst>
                </p14:cNvPr>
                <p14:cNvContentPartPr/>
                <p14:nvPr/>
              </p14:nvContentPartPr>
              <p14:xfrm>
                <a:off x="875383" y="1171183"/>
                <a:ext cx="279000" cy="45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11B407-A133-435F-BC26-4716599DA8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7383" y="1153543"/>
                  <a:ext cx="3146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D59CD9-7C17-41B2-B196-9119D7A33FE0}"/>
                    </a:ext>
                  </a:extLst>
                </p14:cNvPr>
                <p14:cNvContentPartPr/>
                <p14:nvPr/>
              </p14:nvContentPartPr>
              <p14:xfrm>
                <a:off x="962863" y="1355863"/>
                <a:ext cx="179280" cy="3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D59CD9-7C17-41B2-B196-9119D7A33F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45223" y="1337863"/>
                  <a:ext cx="214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DDB65A-1893-4399-99BF-03AEAD54B82F}"/>
                    </a:ext>
                  </a:extLst>
                </p14:cNvPr>
                <p14:cNvContentPartPr/>
                <p14:nvPr/>
              </p14:nvContentPartPr>
              <p14:xfrm>
                <a:off x="1348423" y="1406983"/>
                <a:ext cx="155880" cy="254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DDB65A-1893-4399-99BF-03AEAD54B8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0783" y="1388983"/>
                  <a:ext cx="1915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8F8CDFB-6294-4F64-B70B-6557B8566DC3}"/>
                    </a:ext>
                  </a:extLst>
                </p14:cNvPr>
                <p14:cNvContentPartPr/>
                <p14:nvPr/>
              </p14:nvContentPartPr>
              <p14:xfrm>
                <a:off x="1370743" y="1448743"/>
                <a:ext cx="89640" cy="23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8F8CDFB-6294-4F64-B70B-6557B8566D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3103" y="1431103"/>
                  <a:ext cx="1252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C9CC75-8A05-4FDE-AC27-239A9CC7E581}"/>
                    </a:ext>
                  </a:extLst>
                </p14:cNvPr>
                <p14:cNvContentPartPr/>
                <p14:nvPr/>
              </p14:nvContentPartPr>
              <p14:xfrm>
                <a:off x="1678903" y="1196383"/>
                <a:ext cx="173160" cy="38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C9CC75-8A05-4FDE-AC27-239A9CC7E58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61263" y="1178743"/>
                  <a:ext cx="2088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CB6A63-6B3F-426D-8D89-4CD6A041CB61}"/>
                    </a:ext>
                  </a:extLst>
                </p14:cNvPr>
                <p14:cNvContentPartPr/>
                <p14:nvPr/>
              </p14:nvContentPartPr>
              <p14:xfrm>
                <a:off x="1920103" y="1268383"/>
                <a:ext cx="98640" cy="294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CB6A63-6B3F-426D-8D89-4CD6A041CB6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02463" y="1250743"/>
                  <a:ext cx="1342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86CA1D-F667-48E1-825F-BF2F0C0E1B86}"/>
                    </a:ext>
                  </a:extLst>
                </p14:cNvPr>
                <p14:cNvContentPartPr/>
                <p14:nvPr/>
              </p14:nvContentPartPr>
              <p14:xfrm>
                <a:off x="2085343" y="1421023"/>
                <a:ext cx="163080" cy="150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86CA1D-F667-48E1-825F-BF2F0C0E1B8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67703" y="1403383"/>
                  <a:ext cx="198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A11312-7A8C-49FB-AC8C-656A1A46B628}"/>
                    </a:ext>
                  </a:extLst>
                </p14:cNvPr>
                <p14:cNvContentPartPr/>
                <p14:nvPr/>
              </p14:nvContentPartPr>
              <p14:xfrm>
                <a:off x="2109103" y="1366303"/>
                <a:ext cx="151920" cy="222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A11312-7A8C-49FB-AC8C-656A1A46B62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91463" y="1348303"/>
                  <a:ext cx="187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B0EA03B-A5C6-40FF-AA6F-2D63C9C8F175}"/>
                    </a:ext>
                  </a:extLst>
                </p14:cNvPr>
                <p14:cNvContentPartPr/>
                <p14:nvPr/>
              </p14:nvContentPartPr>
              <p14:xfrm>
                <a:off x="2318623" y="1211143"/>
                <a:ext cx="130680" cy="388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B0EA03B-A5C6-40FF-AA6F-2D63C9C8F1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00983" y="1193503"/>
                  <a:ext cx="16632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58AC72-AFB8-400F-935F-8975351CCA28}"/>
              </a:ext>
            </a:extLst>
          </p:cNvPr>
          <p:cNvGrpSpPr/>
          <p:nvPr/>
        </p:nvGrpSpPr>
        <p:grpSpPr>
          <a:xfrm>
            <a:off x="2707063" y="1243183"/>
            <a:ext cx="308160" cy="169560"/>
            <a:chOff x="2707063" y="1243183"/>
            <a:chExt cx="3081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18D162-4A65-4EB8-951C-9F0D15A442FE}"/>
                    </a:ext>
                  </a:extLst>
                </p14:cNvPr>
                <p14:cNvContentPartPr/>
                <p14:nvPr/>
              </p14:nvContentPartPr>
              <p14:xfrm>
                <a:off x="2707063" y="1243183"/>
                <a:ext cx="284760" cy="36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18D162-4A65-4EB8-951C-9F0D15A442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89423" y="1225543"/>
                  <a:ext cx="320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BB7C02-1234-4FA0-8034-DF50530EB0A2}"/>
                    </a:ext>
                  </a:extLst>
                </p14:cNvPr>
                <p14:cNvContentPartPr/>
                <p14:nvPr/>
              </p14:nvContentPartPr>
              <p14:xfrm>
                <a:off x="2711023" y="1385383"/>
                <a:ext cx="304200" cy="2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BB7C02-1234-4FA0-8034-DF50530EB0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93023" y="1367383"/>
                  <a:ext cx="33984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6EF9FE5-D788-4318-B362-8B8698FCD7D4}"/>
                  </a:ext>
                </a:extLst>
              </p14:cNvPr>
              <p14:cNvContentPartPr/>
              <p14:nvPr/>
            </p14:nvContentPartPr>
            <p14:xfrm>
              <a:off x="2725783" y="1541983"/>
              <a:ext cx="362520" cy="46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6EF9FE5-D788-4318-B362-8B8698FCD7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708143" y="1523983"/>
                <a:ext cx="3981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CB2613D-AA59-470B-867B-58CA1BCF6C98}"/>
              </a:ext>
            </a:extLst>
          </p:cNvPr>
          <p:cNvGrpSpPr/>
          <p:nvPr/>
        </p:nvGrpSpPr>
        <p:grpSpPr>
          <a:xfrm>
            <a:off x="3369103" y="1171903"/>
            <a:ext cx="602280" cy="395280"/>
            <a:chOff x="3369103" y="1171903"/>
            <a:chExt cx="60228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95CF229-B051-442A-AAA4-5BFB1A8AC3E8}"/>
                    </a:ext>
                  </a:extLst>
                </p14:cNvPr>
                <p14:cNvContentPartPr/>
                <p14:nvPr/>
              </p14:nvContentPartPr>
              <p14:xfrm>
                <a:off x="3369103" y="1171903"/>
                <a:ext cx="318960" cy="395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95CF229-B051-442A-AAA4-5BFB1A8AC3E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51463" y="1154263"/>
                  <a:ext cx="3546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E17297-C71A-4654-91B1-22DDFC71FA54}"/>
                    </a:ext>
                  </a:extLst>
                </p14:cNvPr>
                <p14:cNvContentPartPr/>
                <p14:nvPr/>
              </p14:nvContentPartPr>
              <p14:xfrm>
                <a:off x="3519943" y="1301143"/>
                <a:ext cx="169560" cy="61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E17297-C71A-4654-91B1-22DDFC71FA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01943" y="1283143"/>
                  <a:ext cx="205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B3DC680-F059-4FF8-BBFD-66CCF142FF89}"/>
                    </a:ext>
                  </a:extLst>
                </p14:cNvPr>
                <p14:cNvContentPartPr/>
                <p14:nvPr/>
              </p14:nvContentPartPr>
              <p14:xfrm>
                <a:off x="3854383" y="1391503"/>
                <a:ext cx="113400" cy="16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B3DC680-F059-4FF8-BBFD-66CCF142FF8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36383" y="1373863"/>
                  <a:ext cx="14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5F8E109-4CA9-4810-8B1F-DED1540B3CE3}"/>
                    </a:ext>
                  </a:extLst>
                </p14:cNvPr>
                <p14:cNvContentPartPr/>
                <p14:nvPr/>
              </p14:nvContentPartPr>
              <p14:xfrm>
                <a:off x="3825943" y="1315903"/>
                <a:ext cx="145440" cy="240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5F8E109-4CA9-4810-8B1F-DED1540B3CE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07943" y="1297903"/>
                  <a:ext cx="18108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E4B6299-4558-4656-A26C-2EF43045E85A}"/>
                  </a:ext>
                </a:extLst>
              </p14:cNvPr>
              <p14:cNvContentPartPr/>
              <p14:nvPr/>
            </p14:nvContentPartPr>
            <p14:xfrm>
              <a:off x="4220503" y="1342543"/>
              <a:ext cx="198000" cy="192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E4B6299-4558-4656-A26C-2EF43045E85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02503" y="1324543"/>
                <a:ext cx="23364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50A7C92-52E0-44CE-B058-EA306795FCC2}"/>
              </a:ext>
            </a:extLst>
          </p:cNvPr>
          <p:cNvGrpSpPr/>
          <p:nvPr/>
        </p:nvGrpSpPr>
        <p:grpSpPr>
          <a:xfrm>
            <a:off x="4638103" y="1143103"/>
            <a:ext cx="882720" cy="465840"/>
            <a:chOff x="4638103" y="1143103"/>
            <a:chExt cx="882720" cy="46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61DC8E-7A7D-43A8-A374-8EB0A4FF9D1A}"/>
                    </a:ext>
                  </a:extLst>
                </p14:cNvPr>
                <p14:cNvContentPartPr/>
                <p14:nvPr/>
              </p14:nvContentPartPr>
              <p14:xfrm>
                <a:off x="4638103" y="1202503"/>
                <a:ext cx="28440" cy="33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61DC8E-7A7D-43A8-A374-8EB0A4FF9D1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20103" y="1184503"/>
                  <a:ext cx="640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5AA96BC-9EEB-4716-8CB3-C1C6CA04597D}"/>
                    </a:ext>
                  </a:extLst>
                </p14:cNvPr>
                <p14:cNvContentPartPr/>
                <p14:nvPr/>
              </p14:nvContentPartPr>
              <p14:xfrm>
                <a:off x="4655743" y="1147063"/>
                <a:ext cx="160920" cy="236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5AA96BC-9EEB-4716-8CB3-C1C6CA0459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38103" y="1129423"/>
                  <a:ext cx="196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BE4DB5-FD40-4AA5-8FD5-36912DB99E7C}"/>
                    </a:ext>
                  </a:extLst>
                </p14:cNvPr>
                <p14:cNvContentPartPr/>
                <p14:nvPr/>
              </p14:nvContentPartPr>
              <p14:xfrm>
                <a:off x="4958503" y="1232023"/>
                <a:ext cx="51480" cy="30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BE4DB5-FD40-4AA5-8FD5-36912DB99E7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0503" y="1214383"/>
                  <a:ext cx="871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079D27A-7324-4636-A60B-DCAF2E32448A}"/>
                    </a:ext>
                  </a:extLst>
                </p14:cNvPr>
                <p14:cNvContentPartPr/>
                <p14:nvPr/>
              </p14:nvContentPartPr>
              <p14:xfrm>
                <a:off x="5139223" y="1332103"/>
                <a:ext cx="166680" cy="167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079D27A-7324-4636-A60B-DCAF2E3244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21583" y="1314103"/>
                  <a:ext cx="202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C9F711F-A887-4732-B9A8-93EB21EFA2FD}"/>
                    </a:ext>
                  </a:extLst>
                </p14:cNvPr>
                <p14:cNvContentPartPr/>
                <p14:nvPr/>
              </p14:nvContentPartPr>
              <p14:xfrm>
                <a:off x="5170543" y="1269103"/>
                <a:ext cx="131400" cy="242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C9F711F-A887-4732-B9A8-93EB21EFA2F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52903" y="1251463"/>
                  <a:ext cx="1670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EB216EF-772C-4ADD-AF06-17041F464585}"/>
                    </a:ext>
                  </a:extLst>
                </p14:cNvPr>
                <p14:cNvContentPartPr/>
                <p14:nvPr/>
              </p14:nvContentPartPr>
              <p14:xfrm>
                <a:off x="5386903" y="1143103"/>
                <a:ext cx="133920" cy="465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EB216EF-772C-4ADD-AF06-17041F46458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68903" y="1125463"/>
                  <a:ext cx="169560" cy="50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D91BD7D-8260-4696-ACDB-F1ACAB4A22B5}"/>
              </a:ext>
            </a:extLst>
          </p:cNvPr>
          <p:cNvGrpSpPr/>
          <p:nvPr/>
        </p:nvGrpSpPr>
        <p:grpSpPr>
          <a:xfrm>
            <a:off x="1558663" y="2045623"/>
            <a:ext cx="1052640" cy="222120"/>
            <a:chOff x="1558663" y="2045623"/>
            <a:chExt cx="105264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C8C576-789C-4DC1-A3BD-442311EE0754}"/>
                    </a:ext>
                  </a:extLst>
                </p14:cNvPr>
                <p14:cNvContentPartPr/>
                <p14:nvPr/>
              </p14:nvContentPartPr>
              <p14:xfrm>
                <a:off x="1558663" y="2097103"/>
                <a:ext cx="3240" cy="2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C8C576-789C-4DC1-A3BD-442311EE075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41023" y="2079103"/>
                  <a:ext cx="38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689D7E-B3DB-43F8-9844-F07F455DD7DD}"/>
                    </a:ext>
                  </a:extLst>
                </p14:cNvPr>
                <p14:cNvContentPartPr/>
                <p14:nvPr/>
              </p14:nvContentPartPr>
              <p14:xfrm>
                <a:off x="1821823" y="2081983"/>
                <a:ext cx="7200" cy="185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689D7E-B3DB-43F8-9844-F07F455DD7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03823" y="2064343"/>
                  <a:ext cx="42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22D95A-C600-4218-B7E6-30DCA5119C21}"/>
                    </a:ext>
                  </a:extLst>
                </p14:cNvPr>
                <p14:cNvContentPartPr/>
                <p14:nvPr/>
              </p14:nvContentPartPr>
              <p14:xfrm>
                <a:off x="1741543" y="2049583"/>
                <a:ext cx="203040" cy="3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22D95A-C600-4218-B7E6-30DCA5119C2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23543" y="2031943"/>
                  <a:ext cx="238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D88A15-5C0D-4CC8-992A-9ACDAB5B6047}"/>
                    </a:ext>
                  </a:extLst>
                </p14:cNvPr>
                <p14:cNvContentPartPr/>
                <p14:nvPr/>
              </p14:nvContentPartPr>
              <p14:xfrm>
                <a:off x="2009743" y="2045623"/>
                <a:ext cx="150480" cy="199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D88A15-5C0D-4CC8-992A-9ACDAB5B604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91743" y="2027983"/>
                  <a:ext cx="186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1DB0C83-C0D8-49C1-B559-DAC2BDE00562}"/>
                    </a:ext>
                  </a:extLst>
                </p14:cNvPr>
                <p14:cNvContentPartPr/>
                <p14:nvPr/>
              </p14:nvContentPartPr>
              <p14:xfrm>
                <a:off x="2222863" y="2079823"/>
                <a:ext cx="128520" cy="178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1DB0C83-C0D8-49C1-B559-DAC2BDE005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05223" y="2062183"/>
                  <a:ext cx="164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5D91FAC-921B-4C36-9A8A-6BDF4B5BAC35}"/>
                    </a:ext>
                  </a:extLst>
                </p14:cNvPr>
                <p14:cNvContentPartPr/>
                <p14:nvPr/>
              </p14:nvContentPartPr>
              <p14:xfrm>
                <a:off x="2474863" y="2061463"/>
                <a:ext cx="136440" cy="187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5D91FAC-921B-4C36-9A8A-6BDF4B5BAC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56863" y="2043463"/>
                  <a:ext cx="172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EAF07A-FB7B-4375-B62D-D5C4BAE2EF3F}"/>
                    </a:ext>
                  </a:extLst>
                </p14:cNvPr>
                <p14:cNvContentPartPr/>
                <p14:nvPr/>
              </p14:nvContentPartPr>
              <p14:xfrm>
                <a:off x="2450023" y="2178463"/>
                <a:ext cx="75960" cy="34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EAF07A-FB7B-4375-B62D-D5C4BAE2EF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32383" y="2160823"/>
                  <a:ext cx="1116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BBCA0E-D6B4-4FA1-8C29-4D568D62286C}"/>
              </a:ext>
            </a:extLst>
          </p:cNvPr>
          <p:cNvGrpSpPr/>
          <p:nvPr/>
        </p:nvGrpSpPr>
        <p:grpSpPr>
          <a:xfrm>
            <a:off x="2845303" y="2009623"/>
            <a:ext cx="1007640" cy="199440"/>
            <a:chOff x="2845303" y="2009623"/>
            <a:chExt cx="100764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8F2B98-CA38-48DD-B59A-2530257B8F28}"/>
                    </a:ext>
                  </a:extLst>
                </p14:cNvPr>
                <p14:cNvContentPartPr/>
                <p14:nvPr/>
              </p14:nvContentPartPr>
              <p14:xfrm>
                <a:off x="2845303" y="2017543"/>
                <a:ext cx="217080" cy="183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8F2B98-CA38-48DD-B59A-2530257B8F2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827303" y="1999903"/>
                  <a:ext cx="2527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F8A589-C859-4244-B753-E8DD07665030}"/>
                    </a:ext>
                  </a:extLst>
                </p14:cNvPr>
                <p14:cNvContentPartPr/>
                <p14:nvPr/>
              </p14:nvContentPartPr>
              <p14:xfrm>
                <a:off x="3190903" y="2057503"/>
                <a:ext cx="10080" cy="14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F8A589-C859-4244-B753-E8DD076650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72903" y="2039863"/>
                  <a:ext cx="45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918481-3243-476A-9FAF-AE05F198551A}"/>
                    </a:ext>
                  </a:extLst>
                </p14:cNvPr>
                <p14:cNvContentPartPr/>
                <p14:nvPr/>
              </p14:nvContentPartPr>
              <p14:xfrm>
                <a:off x="3289543" y="2030863"/>
                <a:ext cx="37440" cy="159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918481-3243-476A-9FAF-AE05F198551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71903" y="2013223"/>
                  <a:ext cx="73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32AD5C-4EB4-4F89-A753-CFD72F4F7447}"/>
                    </a:ext>
                  </a:extLst>
                </p14:cNvPr>
                <p14:cNvContentPartPr/>
                <p14:nvPr/>
              </p14:nvContentPartPr>
              <p14:xfrm>
                <a:off x="3190903" y="2061463"/>
                <a:ext cx="137160" cy="48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32AD5C-4EB4-4F89-A753-CFD72F4F744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72903" y="2043463"/>
                  <a:ext cx="17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22725CE-786D-4D28-A147-CEF9A3165D93}"/>
                    </a:ext>
                  </a:extLst>
                </p14:cNvPr>
                <p14:cNvContentPartPr/>
                <p14:nvPr/>
              </p14:nvContentPartPr>
              <p14:xfrm>
                <a:off x="3445783" y="2016823"/>
                <a:ext cx="119160" cy="19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22725CE-786D-4D28-A147-CEF9A3165D9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27783" y="1999183"/>
                  <a:ext cx="154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5E7314-02EB-4497-BCD1-428EC2EA7C94}"/>
                    </a:ext>
                  </a:extLst>
                </p14:cNvPr>
                <p14:cNvContentPartPr/>
                <p14:nvPr/>
              </p14:nvContentPartPr>
              <p14:xfrm>
                <a:off x="3411583" y="2084503"/>
                <a:ext cx="140040" cy="36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5E7314-02EB-4497-BCD1-428EC2EA7C9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93583" y="2066503"/>
                  <a:ext cx="175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202997-0213-49E8-9474-54A9752AA3A1}"/>
                    </a:ext>
                  </a:extLst>
                </p14:cNvPr>
                <p14:cNvContentPartPr/>
                <p14:nvPr/>
              </p14:nvContentPartPr>
              <p14:xfrm>
                <a:off x="3663223" y="2009623"/>
                <a:ext cx="189720" cy="155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202997-0213-49E8-9474-54A9752AA3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45583" y="1991623"/>
                  <a:ext cx="22536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FE13BC3-6EE6-46E9-AC2B-7B92D661ECE9}"/>
              </a:ext>
            </a:extLst>
          </p:cNvPr>
          <p:cNvGrpSpPr/>
          <p:nvPr/>
        </p:nvGrpSpPr>
        <p:grpSpPr>
          <a:xfrm>
            <a:off x="4188463" y="1884703"/>
            <a:ext cx="690480" cy="245160"/>
            <a:chOff x="4188463" y="1884703"/>
            <a:chExt cx="69048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F6EA8FE-87C7-446D-A2D2-38D48E57F8C7}"/>
                    </a:ext>
                  </a:extLst>
                </p14:cNvPr>
                <p14:cNvContentPartPr/>
                <p14:nvPr/>
              </p14:nvContentPartPr>
              <p14:xfrm>
                <a:off x="4188463" y="1937623"/>
                <a:ext cx="49320" cy="19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F6EA8FE-87C7-446D-A2D2-38D48E57F8C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70823" y="1919983"/>
                  <a:ext cx="84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37D3AE1-1285-43EC-8B4C-3321251957D8}"/>
                    </a:ext>
                  </a:extLst>
                </p14:cNvPr>
                <p14:cNvContentPartPr/>
                <p14:nvPr/>
              </p14:nvContentPartPr>
              <p14:xfrm>
                <a:off x="4193143" y="1884703"/>
                <a:ext cx="201960" cy="12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37D3AE1-1285-43EC-8B4C-3321251957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75143" y="1866703"/>
                  <a:ext cx="2376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871E444-8539-4419-81F9-E2743FB48324}"/>
                    </a:ext>
                  </a:extLst>
                </p14:cNvPr>
                <p14:cNvContentPartPr/>
                <p14:nvPr/>
              </p14:nvContentPartPr>
              <p14:xfrm>
                <a:off x="4469983" y="1942663"/>
                <a:ext cx="61560" cy="174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871E444-8539-4419-81F9-E2743FB4832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51983" y="1925023"/>
                  <a:ext cx="97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917EE59-EEB1-40FF-B3C2-E27E5AFDE429}"/>
                    </a:ext>
                  </a:extLst>
                </p14:cNvPr>
                <p14:cNvContentPartPr/>
                <p14:nvPr/>
              </p14:nvContentPartPr>
              <p14:xfrm>
                <a:off x="4589503" y="1990903"/>
                <a:ext cx="124560" cy="110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917EE59-EEB1-40FF-B3C2-E27E5AFDE4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571863" y="1973263"/>
                  <a:ext cx="16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1D15B7-E12A-452B-9F9F-B5F4A83BA2AC}"/>
                    </a:ext>
                  </a:extLst>
                </p14:cNvPr>
                <p14:cNvContentPartPr/>
                <p14:nvPr/>
              </p14:nvContentPartPr>
              <p14:xfrm>
                <a:off x="4611823" y="1929343"/>
                <a:ext cx="87120" cy="132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1D15B7-E12A-452B-9F9F-B5F4A83BA2A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93823" y="1911703"/>
                  <a:ext cx="122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12C00B-D217-4BB4-A4DF-0FAD53C3485D}"/>
                    </a:ext>
                  </a:extLst>
                </p14:cNvPr>
                <p14:cNvContentPartPr/>
                <p14:nvPr/>
              </p14:nvContentPartPr>
              <p14:xfrm>
                <a:off x="4794703" y="1904863"/>
                <a:ext cx="84240" cy="205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12C00B-D217-4BB4-A4DF-0FAD53C3485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76703" y="1887223"/>
                  <a:ext cx="11988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1AC64F3-6691-4ADB-8AFB-5AFC58E1EAE8}"/>
              </a:ext>
            </a:extLst>
          </p:cNvPr>
          <p:cNvGrpSpPr/>
          <p:nvPr/>
        </p:nvGrpSpPr>
        <p:grpSpPr>
          <a:xfrm>
            <a:off x="5158663" y="1937623"/>
            <a:ext cx="240120" cy="157680"/>
            <a:chOff x="5158663" y="1937623"/>
            <a:chExt cx="2401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44E2FD-8B4F-493B-8BB0-BE3A8D6906CE}"/>
                    </a:ext>
                  </a:extLst>
                </p14:cNvPr>
                <p14:cNvContentPartPr/>
                <p14:nvPr/>
              </p14:nvContentPartPr>
              <p14:xfrm>
                <a:off x="5158663" y="1960663"/>
                <a:ext cx="33120" cy="109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44E2FD-8B4F-493B-8BB0-BE3A8D6906C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41023" y="1942663"/>
                  <a:ext cx="68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1EAE59-5246-4369-A777-BD788340A9AF}"/>
                    </a:ext>
                  </a:extLst>
                </p14:cNvPr>
                <p14:cNvContentPartPr/>
                <p14:nvPr/>
              </p14:nvContentPartPr>
              <p14:xfrm>
                <a:off x="5284303" y="1937623"/>
                <a:ext cx="114480" cy="157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1EAE59-5246-4369-A777-BD788340A9A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66303" y="1919983"/>
                  <a:ext cx="1501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2F62E03-FF64-43BE-8980-EA4B00E70D67}"/>
              </a:ext>
            </a:extLst>
          </p:cNvPr>
          <p:cNvGrpSpPr/>
          <p:nvPr/>
        </p:nvGrpSpPr>
        <p:grpSpPr>
          <a:xfrm>
            <a:off x="5658703" y="1862743"/>
            <a:ext cx="954000" cy="223560"/>
            <a:chOff x="5658703" y="1862743"/>
            <a:chExt cx="95400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D4D728C-B6A2-4547-8231-045E0EA4DE2F}"/>
                    </a:ext>
                  </a:extLst>
                </p14:cNvPr>
                <p14:cNvContentPartPr/>
                <p14:nvPr/>
              </p14:nvContentPartPr>
              <p14:xfrm>
                <a:off x="5661583" y="1919983"/>
                <a:ext cx="17280" cy="159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D4D728C-B6A2-4547-8231-045E0EA4DE2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43943" y="1901983"/>
                  <a:ext cx="52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015503-69A4-4B09-BCA1-BD36908398A1}"/>
                    </a:ext>
                  </a:extLst>
                </p14:cNvPr>
                <p14:cNvContentPartPr/>
                <p14:nvPr/>
              </p14:nvContentPartPr>
              <p14:xfrm>
                <a:off x="5658703" y="1899823"/>
                <a:ext cx="158760" cy="46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015503-69A4-4B09-BCA1-BD36908398A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40703" y="1881823"/>
                  <a:ext cx="1944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EE4D7F-FE1F-4A1B-8F61-5F9915B31088}"/>
                    </a:ext>
                  </a:extLst>
                </p14:cNvPr>
                <p14:cNvContentPartPr/>
                <p14:nvPr/>
              </p14:nvContentPartPr>
              <p14:xfrm>
                <a:off x="5678863" y="2002783"/>
                <a:ext cx="114840" cy="39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EE4D7F-FE1F-4A1B-8F61-5F9915B310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60863" y="1985143"/>
                  <a:ext cx="150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F4DBC2-575C-4D42-BBC1-1064C9088B5E}"/>
                    </a:ext>
                  </a:extLst>
                </p14:cNvPr>
                <p14:cNvContentPartPr/>
                <p14:nvPr/>
              </p14:nvContentPartPr>
              <p14:xfrm>
                <a:off x="5897743" y="1897663"/>
                <a:ext cx="145080" cy="176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F4DBC2-575C-4D42-BBC1-1064C9088B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80103" y="1880023"/>
                  <a:ext cx="1807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B1C58C7-F939-4AA4-85A8-9317E33D09AD}"/>
                    </a:ext>
                  </a:extLst>
                </p14:cNvPr>
                <p14:cNvContentPartPr/>
                <p14:nvPr/>
              </p14:nvContentPartPr>
              <p14:xfrm>
                <a:off x="6143263" y="1910983"/>
                <a:ext cx="100440" cy="175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B1C58C7-F939-4AA4-85A8-9317E33D09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125623" y="1892983"/>
                  <a:ext cx="136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E70955E-ABCA-4535-9018-873578DC8F9C}"/>
                    </a:ext>
                  </a:extLst>
                </p14:cNvPr>
                <p14:cNvContentPartPr/>
                <p14:nvPr/>
              </p14:nvContentPartPr>
              <p14:xfrm>
                <a:off x="6306343" y="1886143"/>
                <a:ext cx="120600" cy="18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E70955E-ABCA-4535-9018-873578DC8F9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88703" y="1868143"/>
                  <a:ext cx="156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F8C20B-C955-4CE2-8A80-CF50A0D848FB}"/>
                    </a:ext>
                  </a:extLst>
                </p14:cNvPr>
                <p14:cNvContentPartPr/>
                <p14:nvPr/>
              </p14:nvContentPartPr>
              <p14:xfrm>
                <a:off x="6501463" y="1862743"/>
                <a:ext cx="106920" cy="187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F8C20B-C955-4CE2-8A80-CF50A0D848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83463" y="1845103"/>
                  <a:ext cx="142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82BFE6E-B144-48F4-B7BB-EF7C2FE705B5}"/>
                    </a:ext>
                  </a:extLst>
                </p14:cNvPr>
                <p14:cNvContentPartPr/>
                <p14:nvPr/>
              </p14:nvContentPartPr>
              <p14:xfrm>
                <a:off x="6513703" y="1953823"/>
                <a:ext cx="99000" cy="20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82BFE6E-B144-48F4-B7BB-EF7C2FE705B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96063" y="1936183"/>
                  <a:ext cx="13464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18BBE4F-1082-4211-8DB4-C9BB2226D6CD}"/>
              </a:ext>
            </a:extLst>
          </p:cNvPr>
          <p:cNvGrpSpPr/>
          <p:nvPr/>
        </p:nvGrpSpPr>
        <p:grpSpPr>
          <a:xfrm>
            <a:off x="6827983" y="1788223"/>
            <a:ext cx="601920" cy="259560"/>
            <a:chOff x="6827983" y="1788223"/>
            <a:chExt cx="60192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6C625E5-436F-4772-857B-9E6BD2B89696}"/>
                    </a:ext>
                  </a:extLst>
                </p14:cNvPr>
                <p14:cNvContentPartPr/>
                <p14:nvPr/>
              </p14:nvContentPartPr>
              <p14:xfrm>
                <a:off x="6844903" y="1850863"/>
                <a:ext cx="15840" cy="196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6C625E5-436F-4772-857B-9E6BD2B896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27263" y="1833223"/>
                  <a:ext cx="51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4EEECEC-1704-4B95-BD3B-4B7F8413B319}"/>
                    </a:ext>
                  </a:extLst>
                </p14:cNvPr>
                <p14:cNvContentPartPr/>
                <p14:nvPr/>
              </p14:nvContentPartPr>
              <p14:xfrm>
                <a:off x="6827983" y="1815223"/>
                <a:ext cx="195840" cy="131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4EEECEC-1704-4B95-BD3B-4B7F8413B31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809983" y="1797583"/>
                  <a:ext cx="231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7F7603-B080-4C5F-92FD-50314C624897}"/>
                    </a:ext>
                  </a:extLst>
                </p14:cNvPr>
                <p14:cNvContentPartPr/>
                <p14:nvPr/>
              </p14:nvContentPartPr>
              <p14:xfrm>
                <a:off x="7067023" y="1832503"/>
                <a:ext cx="109800" cy="191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7F7603-B080-4C5F-92FD-50314C62489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049023" y="1814503"/>
                  <a:ext cx="145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7BE1E4-260D-4AC7-B7CA-8D4F64670B6C}"/>
                    </a:ext>
                  </a:extLst>
                </p14:cNvPr>
                <p14:cNvContentPartPr/>
                <p14:nvPr/>
              </p14:nvContentPartPr>
              <p14:xfrm>
                <a:off x="7234423" y="1788223"/>
                <a:ext cx="195480" cy="225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7BE1E4-260D-4AC7-B7CA-8D4F64670B6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16783" y="1770223"/>
                  <a:ext cx="23112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BB135EB-418C-4A3B-A670-580FD34C0781}"/>
              </a:ext>
            </a:extLst>
          </p:cNvPr>
          <p:cNvGrpSpPr/>
          <p:nvPr/>
        </p:nvGrpSpPr>
        <p:grpSpPr>
          <a:xfrm>
            <a:off x="7649863" y="1728463"/>
            <a:ext cx="969840" cy="297720"/>
            <a:chOff x="7649863" y="1728463"/>
            <a:chExt cx="96984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668B7A5-CCAF-449B-8A0B-3DFD2456B799}"/>
                    </a:ext>
                  </a:extLst>
                </p14:cNvPr>
                <p14:cNvContentPartPr/>
                <p14:nvPr/>
              </p14:nvContentPartPr>
              <p14:xfrm>
                <a:off x="7649863" y="1787863"/>
                <a:ext cx="126360" cy="23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668B7A5-CCAF-449B-8A0B-3DFD2456B79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632223" y="1770223"/>
                  <a:ext cx="162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9AC523D-50CE-403B-AC19-EA8A09D43397}"/>
                    </a:ext>
                  </a:extLst>
                </p14:cNvPr>
                <p14:cNvContentPartPr/>
                <p14:nvPr/>
              </p14:nvContentPartPr>
              <p14:xfrm>
                <a:off x="7662103" y="1876783"/>
                <a:ext cx="123840" cy="59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9AC523D-50CE-403B-AC19-EA8A09D4339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44463" y="1859143"/>
                  <a:ext cx="159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8916697-C964-4694-AD17-0B3DD2587E26}"/>
                    </a:ext>
                  </a:extLst>
                </p14:cNvPr>
                <p14:cNvContentPartPr/>
                <p14:nvPr/>
              </p14:nvContentPartPr>
              <p14:xfrm>
                <a:off x="7868743" y="1805863"/>
                <a:ext cx="122760" cy="185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8916697-C964-4694-AD17-0B3DD2587E2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50743" y="1787863"/>
                  <a:ext cx="158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B350DF-E6C6-4E17-8AD4-EFCD0656EED9}"/>
                    </a:ext>
                  </a:extLst>
                </p14:cNvPr>
                <p14:cNvContentPartPr/>
                <p14:nvPr/>
              </p14:nvContentPartPr>
              <p14:xfrm>
                <a:off x="8071423" y="1812343"/>
                <a:ext cx="100800" cy="19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B350DF-E6C6-4E17-8AD4-EFCD0656EED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53783" y="1794703"/>
                  <a:ext cx="136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7B2A5A-486D-4AA9-8FD1-D7113DF965ED}"/>
                    </a:ext>
                  </a:extLst>
                </p14:cNvPr>
                <p14:cNvContentPartPr/>
                <p14:nvPr/>
              </p14:nvContentPartPr>
              <p14:xfrm>
                <a:off x="8067103" y="1747903"/>
                <a:ext cx="372240" cy="210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7B2A5A-486D-4AA9-8FD1-D7113DF965E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49463" y="1729903"/>
                  <a:ext cx="407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BD4E0A-6ED4-4C61-98A1-06D8F6371B17}"/>
                    </a:ext>
                  </a:extLst>
                </p14:cNvPr>
                <p14:cNvContentPartPr/>
                <p14:nvPr/>
              </p14:nvContentPartPr>
              <p14:xfrm>
                <a:off x="8483983" y="1728463"/>
                <a:ext cx="135720" cy="122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BD4E0A-6ED4-4C61-98A1-06D8F6371B1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465983" y="1710823"/>
                  <a:ext cx="171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F4634E-E654-483E-87C7-649945CEF4F4}"/>
                    </a:ext>
                  </a:extLst>
                </p14:cNvPr>
                <p14:cNvContentPartPr/>
                <p14:nvPr/>
              </p14:nvContentPartPr>
              <p14:xfrm>
                <a:off x="8590903" y="1845103"/>
                <a:ext cx="360" cy="113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F4634E-E654-483E-87C7-649945CEF4F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72903" y="1827103"/>
                  <a:ext cx="360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E83DE03-203D-4A8A-B8F3-FC8FE7FBB5E9}"/>
              </a:ext>
            </a:extLst>
          </p:cNvPr>
          <p:cNvGrpSpPr/>
          <p:nvPr/>
        </p:nvGrpSpPr>
        <p:grpSpPr>
          <a:xfrm>
            <a:off x="8900503" y="1750783"/>
            <a:ext cx="151200" cy="220680"/>
            <a:chOff x="8900503" y="1750783"/>
            <a:chExt cx="1512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2515B00-A2FC-4E27-9EA3-884E3DDC4F59}"/>
                    </a:ext>
                  </a:extLst>
                </p14:cNvPr>
                <p14:cNvContentPartPr/>
                <p14:nvPr/>
              </p14:nvContentPartPr>
              <p14:xfrm>
                <a:off x="8900503" y="1760863"/>
                <a:ext cx="151200" cy="210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2515B00-A2FC-4E27-9EA3-884E3DDC4F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82863" y="1742863"/>
                  <a:ext cx="186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00730DD-C198-4CD2-9A11-254B9266BED4}"/>
                    </a:ext>
                  </a:extLst>
                </p14:cNvPr>
                <p14:cNvContentPartPr/>
                <p14:nvPr/>
              </p14:nvContentPartPr>
              <p14:xfrm>
                <a:off x="8908783" y="1750783"/>
                <a:ext cx="137160" cy="201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00730DD-C198-4CD2-9A11-254B9266BED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90783" y="1733143"/>
                  <a:ext cx="1728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1906C0A-A2BC-4519-A547-BF13D47F77A4}"/>
              </a:ext>
            </a:extLst>
          </p:cNvPr>
          <p:cNvGrpSpPr/>
          <p:nvPr/>
        </p:nvGrpSpPr>
        <p:grpSpPr>
          <a:xfrm>
            <a:off x="1636783" y="2569783"/>
            <a:ext cx="1128960" cy="297000"/>
            <a:chOff x="1636783" y="2569783"/>
            <a:chExt cx="112896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61F96B2-B5E0-43BF-9B8A-F48CE1200306}"/>
                    </a:ext>
                  </a:extLst>
                </p14:cNvPr>
                <p14:cNvContentPartPr/>
                <p14:nvPr/>
              </p14:nvContentPartPr>
              <p14:xfrm>
                <a:off x="1636783" y="2710543"/>
                <a:ext cx="360" cy="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61F96B2-B5E0-43BF-9B8A-F48CE12003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18783" y="26929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16B80F6-1FFE-44E5-BB20-3F707C5E07C3}"/>
                    </a:ext>
                  </a:extLst>
                </p14:cNvPr>
                <p14:cNvContentPartPr/>
                <p14:nvPr/>
              </p14:nvContentPartPr>
              <p14:xfrm>
                <a:off x="1808143" y="2569783"/>
                <a:ext cx="124560" cy="281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16B80F6-1FFE-44E5-BB20-3F707C5E07C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90503" y="2552143"/>
                  <a:ext cx="1602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5581FC9-AC75-43BF-A3D2-9E83F5928F94}"/>
                    </a:ext>
                  </a:extLst>
                </p14:cNvPr>
                <p14:cNvContentPartPr/>
                <p14:nvPr/>
              </p14:nvContentPartPr>
              <p14:xfrm>
                <a:off x="1817143" y="2708383"/>
                <a:ext cx="108000" cy="49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5581FC9-AC75-43BF-A3D2-9E83F5928F9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799503" y="2690383"/>
                  <a:ext cx="143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D3317E-276B-438F-B07A-8D6E6445B808}"/>
                    </a:ext>
                  </a:extLst>
                </p14:cNvPr>
                <p14:cNvContentPartPr/>
                <p14:nvPr/>
              </p14:nvContentPartPr>
              <p14:xfrm>
                <a:off x="1996423" y="2640703"/>
                <a:ext cx="155520" cy="208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D3317E-276B-438F-B07A-8D6E6445B80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78423" y="2622703"/>
                  <a:ext cx="191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6C41CA5-1DED-41D0-8B61-EDFA18176DC1}"/>
                    </a:ext>
                  </a:extLst>
                </p14:cNvPr>
                <p14:cNvContentPartPr/>
                <p14:nvPr/>
              </p14:nvContentPartPr>
              <p14:xfrm>
                <a:off x="2027383" y="2710543"/>
                <a:ext cx="116280" cy="56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6C41CA5-1DED-41D0-8B61-EDFA18176DC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09743" y="2692903"/>
                  <a:ext cx="151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EEBE944-4193-4A0D-9549-17D77D2983D6}"/>
                    </a:ext>
                  </a:extLst>
                </p14:cNvPr>
                <p14:cNvContentPartPr/>
                <p14:nvPr/>
              </p14:nvContentPartPr>
              <p14:xfrm>
                <a:off x="2262823" y="2643223"/>
                <a:ext cx="86400" cy="218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EEBE944-4193-4A0D-9549-17D77D2983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245183" y="2625223"/>
                  <a:ext cx="12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E1A648A-CF37-4936-A8A6-2C5B90D6ED65}"/>
                    </a:ext>
                  </a:extLst>
                </p14:cNvPr>
                <p14:cNvContentPartPr/>
                <p14:nvPr/>
              </p14:nvContentPartPr>
              <p14:xfrm>
                <a:off x="2442823" y="2618743"/>
                <a:ext cx="119880" cy="228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E1A648A-CF37-4936-A8A6-2C5B90D6ED6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25183" y="2600743"/>
                  <a:ext cx="155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6ABA232-BE68-4836-AB18-C3C2EF9ABF84}"/>
                    </a:ext>
                  </a:extLst>
                </p14:cNvPr>
                <p14:cNvContentPartPr/>
                <p14:nvPr/>
              </p14:nvContentPartPr>
              <p14:xfrm>
                <a:off x="2664223" y="2629183"/>
                <a:ext cx="101520" cy="237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6ABA232-BE68-4836-AB18-C3C2EF9ABF8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46223" y="2611183"/>
                  <a:ext cx="137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2078D87-8DEC-424C-A7CA-4F158581E68F}"/>
                    </a:ext>
                  </a:extLst>
                </p14:cNvPr>
                <p14:cNvContentPartPr/>
                <p14:nvPr/>
              </p14:nvContentPartPr>
              <p14:xfrm>
                <a:off x="2670703" y="2755183"/>
                <a:ext cx="79200" cy="20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2078D87-8DEC-424C-A7CA-4F158581E68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53063" y="2737183"/>
                  <a:ext cx="1148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3F741D3-42CE-4BA5-ADC6-DD8BEF392B0D}"/>
              </a:ext>
            </a:extLst>
          </p:cNvPr>
          <p:cNvGrpSpPr/>
          <p:nvPr/>
        </p:nvGrpSpPr>
        <p:grpSpPr>
          <a:xfrm>
            <a:off x="3063103" y="2583823"/>
            <a:ext cx="926640" cy="238320"/>
            <a:chOff x="3063103" y="2583823"/>
            <a:chExt cx="92664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8AB0DB7-7C0F-42BC-8E1B-3207CE43498C}"/>
                    </a:ext>
                  </a:extLst>
                </p14:cNvPr>
                <p14:cNvContentPartPr/>
                <p14:nvPr/>
              </p14:nvContentPartPr>
              <p14:xfrm>
                <a:off x="3063103" y="2627743"/>
                <a:ext cx="212760" cy="194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8AB0DB7-7C0F-42BC-8E1B-3207CE43498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45103" y="2609743"/>
                  <a:ext cx="248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077A821-0451-4661-833B-8DE4FE2C0A8B}"/>
                    </a:ext>
                  </a:extLst>
                </p14:cNvPr>
                <p14:cNvContentPartPr/>
                <p14:nvPr/>
              </p14:nvContentPartPr>
              <p14:xfrm>
                <a:off x="3366223" y="2600023"/>
                <a:ext cx="43560" cy="159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77A821-0451-4661-833B-8DE4FE2C0A8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348223" y="2582383"/>
                  <a:ext cx="79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B8E3186-AD1C-4946-BA74-21933F73A622}"/>
                    </a:ext>
                  </a:extLst>
                </p14:cNvPr>
                <p14:cNvContentPartPr/>
                <p14:nvPr/>
              </p14:nvContentPartPr>
              <p14:xfrm>
                <a:off x="3480343" y="2621623"/>
                <a:ext cx="43920" cy="131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B8E3186-AD1C-4946-BA74-21933F73A62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62703" y="2603983"/>
                  <a:ext cx="79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E073250-D9A1-4E46-BADD-D178D7DB20B5}"/>
                    </a:ext>
                  </a:extLst>
                </p14:cNvPr>
                <p14:cNvContentPartPr/>
                <p14:nvPr/>
              </p14:nvContentPartPr>
              <p14:xfrm>
                <a:off x="3377383" y="2660143"/>
                <a:ext cx="155520" cy="28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E073250-D9A1-4E46-BADD-D178D7DB20B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59383" y="2642503"/>
                  <a:ext cx="1911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7FC060-731D-480A-BAB0-00DFB5B50660}"/>
                    </a:ext>
                  </a:extLst>
                </p14:cNvPr>
                <p14:cNvContentPartPr/>
                <p14:nvPr/>
              </p14:nvContentPartPr>
              <p14:xfrm>
                <a:off x="3582943" y="2610463"/>
                <a:ext cx="165600" cy="191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7FC060-731D-480A-BAB0-00DFB5B5066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64943" y="2592823"/>
                  <a:ext cx="201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03397FD-8D63-4E9E-8E9C-52562643C8C3}"/>
                    </a:ext>
                  </a:extLst>
                </p14:cNvPr>
                <p14:cNvContentPartPr/>
                <p14:nvPr/>
              </p14:nvContentPartPr>
              <p14:xfrm>
                <a:off x="3809023" y="2583823"/>
                <a:ext cx="180720" cy="181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03397FD-8D63-4E9E-8E9C-52562643C8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91023" y="2566183"/>
                  <a:ext cx="2163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13D7CFEC-EFC1-4AA4-B04E-4E7D23ACDB16}"/>
              </a:ext>
            </a:extLst>
          </p:cNvPr>
          <p:cNvGrpSpPr/>
          <p:nvPr/>
        </p:nvGrpSpPr>
        <p:grpSpPr>
          <a:xfrm>
            <a:off x="4238863" y="2504623"/>
            <a:ext cx="1045800" cy="228600"/>
            <a:chOff x="4238863" y="2504623"/>
            <a:chExt cx="104580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DA10326-C9D5-4ADE-ACC5-8D408A4EE7C3}"/>
                    </a:ext>
                  </a:extLst>
                </p14:cNvPr>
                <p14:cNvContentPartPr/>
                <p14:nvPr/>
              </p14:nvContentPartPr>
              <p14:xfrm>
                <a:off x="4361983" y="2594983"/>
                <a:ext cx="8640" cy="103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DA10326-C9D5-4ADE-ACC5-8D408A4EE7C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343983" y="2576983"/>
                  <a:ext cx="44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0860B60-F3DA-4CA4-A8B6-6A23DA52BB37}"/>
                    </a:ext>
                  </a:extLst>
                </p14:cNvPr>
                <p14:cNvContentPartPr/>
                <p14:nvPr/>
              </p14:nvContentPartPr>
              <p14:xfrm>
                <a:off x="4238863" y="2553943"/>
                <a:ext cx="218160" cy="41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0860B60-F3DA-4CA4-A8B6-6A23DA52BB3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21223" y="2536303"/>
                  <a:ext cx="253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582880-4A37-44B7-AE5A-FD70D1FD2807}"/>
                    </a:ext>
                  </a:extLst>
                </p14:cNvPr>
                <p14:cNvContentPartPr/>
                <p14:nvPr/>
              </p14:nvContentPartPr>
              <p14:xfrm>
                <a:off x="4496983" y="2569783"/>
                <a:ext cx="24120" cy="153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582880-4A37-44B7-AE5A-FD70D1FD280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78983" y="2551783"/>
                  <a:ext cx="59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BCC9C6B-09C1-4D90-B098-C7C27B6D6876}"/>
                    </a:ext>
                  </a:extLst>
                </p14:cNvPr>
                <p14:cNvContentPartPr/>
                <p14:nvPr/>
              </p14:nvContentPartPr>
              <p14:xfrm>
                <a:off x="4468543" y="2555743"/>
                <a:ext cx="200160" cy="99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BCC9C6B-09C1-4D90-B098-C7C27B6D687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50903" y="2537743"/>
                  <a:ext cx="235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FB13BCC-8DC8-4010-B2BB-BFF7938F15D8}"/>
                    </a:ext>
                  </a:extLst>
                </p14:cNvPr>
                <p14:cNvContentPartPr/>
                <p14:nvPr/>
              </p14:nvContentPartPr>
              <p14:xfrm>
                <a:off x="4755103" y="2519023"/>
                <a:ext cx="88200" cy="214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FB13BCC-8DC8-4010-B2BB-BFF7938F15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737103" y="2501023"/>
                  <a:ext cx="123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BFDA740-D0BE-44DC-89DF-5E72FFDD5076}"/>
                    </a:ext>
                  </a:extLst>
                </p14:cNvPr>
                <p14:cNvContentPartPr/>
                <p14:nvPr/>
              </p14:nvContentPartPr>
              <p14:xfrm>
                <a:off x="4754743" y="2504623"/>
                <a:ext cx="351000" cy="176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BFDA740-D0BE-44DC-89DF-5E72FFDD507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736743" y="2486983"/>
                  <a:ext cx="386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30FE9CC-8C90-46A9-808C-7664DF1F5995}"/>
                    </a:ext>
                  </a:extLst>
                </p14:cNvPr>
                <p14:cNvContentPartPr/>
                <p14:nvPr/>
              </p14:nvContentPartPr>
              <p14:xfrm>
                <a:off x="5157223" y="2524423"/>
                <a:ext cx="114840" cy="177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30FE9CC-8C90-46A9-808C-7664DF1F599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139583" y="2506423"/>
                  <a:ext cx="150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14979A7-2D09-4B15-A012-60F183E97E78}"/>
                    </a:ext>
                  </a:extLst>
                </p14:cNvPr>
                <p14:cNvContentPartPr/>
                <p14:nvPr/>
              </p14:nvContentPartPr>
              <p14:xfrm>
                <a:off x="5171263" y="2616583"/>
                <a:ext cx="113400" cy="21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14979A7-2D09-4B15-A012-60F183E97E7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153263" y="2598583"/>
                  <a:ext cx="149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EF90E30-3ECD-4CED-A952-256E58B9DF08}"/>
              </a:ext>
            </a:extLst>
          </p:cNvPr>
          <p:cNvGrpSpPr/>
          <p:nvPr/>
        </p:nvGrpSpPr>
        <p:grpSpPr>
          <a:xfrm>
            <a:off x="5529463" y="2515783"/>
            <a:ext cx="187560" cy="123840"/>
            <a:chOff x="5529463" y="2515783"/>
            <a:chExt cx="18756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59CA309-168E-4AE3-BF72-5E6AD2046F9D}"/>
                    </a:ext>
                  </a:extLst>
                </p14:cNvPr>
                <p14:cNvContentPartPr/>
                <p14:nvPr/>
              </p14:nvContentPartPr>
              <p14:xfrm>
                <a:off x="5529463" y="2520823"/>
                <a:ext cx="8640" cy="118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59CA309-168E-4AE3-BF72-5E6AD2046F9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11463" y="2503183"/>
                  <a:ext cx="44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9B4920-AAE4-4C03-AF07-37BCDB75B667}"/>
                    </a:ext>
                  </a:extLst>
                </p14:cNvPr>
                <p14:cNvContentPartPr/>
                <p14:nvPr/>
              </p14:nvContentPartPr>
              <p14:xfrm>
                <a:off x="5634223" y="2515783"/>
                <a:ext cx="82800" cy="123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9B4920-AAE4-4C03-AF07-37BCDB75B66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16583" y="2498143"/>
                  <a:ext cx="11844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73BD8D3D-4085-47E6-B0C9-59FC1F9436A9}"/>
              </a:ext>
            </a:extLst>
          </p:cNvPr>
          <p:cNvGrpSpPr/>
          <p:nvPr/>
        </p:nvGrpSpPr>
        <p:grpSpPr>
          <a:xfrm>
            <a:off x="5936623" y="2474023"/>
            <a:ext cx="469800" cy="178200"/>
            <a:chOff x="5936623" y="2474023"/>
            <a:chExt cx="46980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75C7BF-F32F-4E4F-B4F6-B2D08871B603}"/>
                    </a:ext>
                  </a:extLst>
                </p14:cNvPr>
                <p14:cNvContentPartPr/>
                <p14:nvPr/>
              </p14:nvContentPartPr>
              <p14:xfrm>
                <a:off x="5936623" y="2474023"/>
                <a:ext cx="177120" cy="178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75C7BF-F32F-4E4F-B4F6-B2D08871B60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18623" y="2456383"/>
                  <a:ext cx="21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7BE1590-FF03-4BD6-BBC8-342B36EA6014}"/>
                    </a:ext>
                  </a:extLst>
                </p14:cNvPr>
                <p14:cNvContentPartPr/>
                <p14:nvPr/>
              </p14:nvContentPartPr>
              <p14:xfrm>
                <a:off x="5982343" y="2553583"/>
                <a:ext cx="122400" cy="9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7BE1590-FF03-4BD6-BBC8-342B36EA601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964703" y="2535583"/>
                  <a:ext cx="158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67F7FD8-8283-45F4-9AD2-5DA6068060A2}"/>
                    </a:ext>
                  </a:extLst>
                </p14:cNvPr>
                <p14:cNvContentPartPr/>
                <p14:nvPr/>
              </p14:nvContentPartPr>
              <p14:xfrm>
                <a:off x="6197263" y="2483023"/>
                <a:ext cx="209160" cy="1566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67F7FD8-8283-45F4-9AD2-5DA6068060A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179263" y="2465383"/>
                  <a:ext cx="2448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AEF882A-E970-4477-B97D-C6F2662A5225}"/>
              </a:ext>
            </a:extLst>
          </p:cNvPr>
          <p:cNvGrpSpPr/>
          <p:nvPr/>
        </p:nvGrpSpPr>
        <p:grpSpPr>
          <a:xfrm>
            <a:off x="6682183" y="2419303"/>
            <a:ext cx="123120" cy="193680"/>
            <a:chOff x="6682183" y="2419303"/>
            <a:chExt cx="12312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945361A-668F-4A35-8E99-D98118218C86}"/>
                    </a:ext>
                  </a:extLst>
                </p14:cNvPr>
                <p14:cNvContentPartPr/>
                <p14:nvPr/>
              </p14:nvContentPartPr>
              <p14:xfrm>
                <a:off x="6689023" y="2464663"/>
                <a:ext cx="116280" cy="144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945361A-668F-4A35-8E99-D98118218C8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71383" y="2446663"/>
                  <a:ext cx="151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BCDEBB-A462-4AE6-92CC-215220B7603C}"/>
                    </a:ext>
                  </a:extLst>
                </p14:cNvPr>
                <p14:cNvContentPartPr/>
                <p14:nvPr/>
              </p14:nvContentPartPr>
              <p14:xfrm>
                <a:off x="6682183" y="2419303"/>
                <a:ext cx="105120" cy="193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BCDEBB-A462-4AE6-92CC-215220B7603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664543" y="2401663"/>
                  <a:ext cx="1407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6772050-45DD-43EA-9507-702640EDEC4E}"/>
              </a:ext>
            </a:extLst>
          </p:cNvPr>
          <p:cNvGrpSpPr/>
          <p:nvPr/>
        </p:nvGrpSpPr>
        <p:grpSpPr>
          <a:xfrm>
            <a:off x="7032103" y="2412823"/>
            <a:ext cx="544320" cy="216360"/>
            <a:chOff x="7032103" y="2412823"/>
            <a:chExt cx="54432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89A53D2-8A9E-4074-B4DA-AE6C2D6D5DE4}"/>
                    </a:ext>
                  </a:extLst>
                </p14:cNvPr>
                <p14:cNvContentPartPr/>
                <p14:nvPr/>
              </p14:nvContentPartPr>
              <p14:xfrm>
                <a:off x="7050463" y="2423623"/>
                <a:ext cx="102600" cy="205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89A53D2-8A9E-4074-B4DA-AE6C2D6D5DE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32823" y="2405983"/>
                  <a:ext cx="138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30D6A3-7EDF-4959-B395-3F03BE83D83C}"/>
                    </a:ext>
                  </a:extLst>
                </p14:cNvPr>
                <p14:cNvContentPartPr/>
                <p14:nvPr/>
              </p14:nvContentPartPr>
              <p14:xfrm>
                <a:off x="7032103" y="2512543"/>
                <a:ext cx="149760" cy="33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30D6A3-7EDF-4959-B395-3F03BE83D83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014463" y="2494903"/>
                  <a:ext cx="1854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FE3DE7-06EE-4963-AF45-EF7C6066A58C}"/>
                    </a:ext>
                  </a:extLst>
                </p14:cNvPr>
                <p14:cNvContentPartPr/>
                <p14:nvPr/>
              </p14:nvContentPartPr>
              <p14:xfrm>
                <a:off x="7245223" y="2412823"/>
                <a:ext cx="331200" cy="185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FE3DE7-06EE-4963-AF45-EF7C6066A58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27583" y="2395183"/>
                  <a:ext cx="3668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D4B25A3-7899-4CBA-94C2-96ABEA006BD6}"/>
              </a:ext>
            </a:extLst>
          </p:cNvPr>
          <p:cNvGrpSpPr/>
          <p:nvPr/>
        </p:nvGrpSpPr>
        <p:grpSpPr>
          <a:xfrm>
            <a:off x="7754983" y="2379343"/>
            <a:ext cx="1050840" cy="231480"/>
            <a:chOff x="7754983" y="2379343"/>
            <a:chExt cx="105084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DA7E1DF-144D-4768-9C2D-677F79A137C3}"/>
                    </a:ext>
                  </a:extLst>
                </p14:cNvPr>
                <p14:cNvContentPartPr/>
                <p14:nvPr/>
              </p14:nvContentPartPr>
              <p14:xfrm>
                <a:off x="7754983" y="2399503"/>
                <a:ext cx="211320" cy="163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DA7E1DF-144D-4768-9C2D-677F79A137C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36983" y="2381503"/>
                  <a:ext cx="24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C3254D5-1189-4CE6-A724-250DE159B1F3}"/>
                    </a:ext>
                  </a:extLst>
                </p14:cNvPr>
                <p14:cNvContentPartPr/>
                <p14:nvPr/>
              </p14:nvContentPartPr>
              <p14:xfrm>
                <a:off x="8093743" y="2400223"/>
                <a:ext cx="6480" cy="129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C3254D5-1189-4CE6-A724-250DE159B1F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76103" y="2382223"/>
                  <a:ext cx="4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8C80C17-1EAB-463E-BEB0-49856009B1A6}"/>
                    </a:ext>
                  </a:extLst>
                </p14:cNvPr>
                <p14:cNvContentPartPr/>
                <p14:nvPr/>
              </p14:nvContentPartPr>
              <p14:xfrm>
                <a:off x="8064943" y="2379343"/>
                <a:ext cx="134640" cy="153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8C80C17-1EAB-463E-BEB0-49856009B1A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46943" y="2361343"/>
                  <a:ext cx="170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264E748-AFA9-4095-B5AB-308BBE5CD74D}"/>
                    </a:ext>
                  </a:extLst>
                </p14:cNvPr>
                <p14:cNvContentPartPr/>
                <p14:nvPr/>
              </p14:nvContentPartPr>
              <p14:xfrm>
                <a:off x="8329183" y="2405983"/>
                <a:ext cx="36720" cy="112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264E748-AFA9-4095-B5AB-308BBE5CD7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311543" y="2388343"/>
                  <a:ext cx="72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C514D89-7A9D-4B19-B660-CCEAEE319740}"/>
                    </a:ext>
                  </a:extLst>
                </p14:cNvPr>
                <p14:cNvContentPartPr/>
                <p14:nvPr/>
              </p14:nvContentPartPr>
              <p14:xfrm>
                <a:off x="8459503" y="2411023"/>
                <a:ext cx="206640" cy="199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C514D89-7A9D-4B19-B660-CCEAEE31974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41863" y="2393383"/>
                  <a:ext cx="2422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D58E0C3-18BF-48DF-87F0-9E3127AD6FBE}"/>
                    </a:ext>
                  </a:extLst>
                </p14:cNvPr>
                <p14:cNvContentPartPr/>
                <p14:nvPr/>
              </p14:nvContentPartPr>
              <p14:xfrm>
                <a:off x="8632303" y="2409583"/>
                <a:ext cx="173520" cy="199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D58E0C3-18BF-48DF-87F0-9E3127AD6FB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614663" y="2391943"/>
                  <a:ext cx="2091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DE3F724-361B-4EA8-9F89-4C023AF0BFF8}"/>
              </a:ext>
            </a:extLst>
          </p:cNvPr>
          <p:cNvGrpSpPr/>
          <p:nvPr/>
        </p:nvGrpSpPr>
        <p:grpSpPr>
          <a:xfrm>
            <a:off x="9047383" y="2309503"/>
            <a:ext cx="641160" cy="345600"/>
            <a:chOff x="9047383" y="2309503"/>
            <a:chExt cx="6411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84347CE-4D2E-42FA-A1CE-7616706D9948}"/>
                    </a:ext>
                  </a:extLst>
                </p14:cNvPr>
                <p14:cNvContentPartPr/>
                <p14:nvPr/>
              </p14:nvContentPartPr>
              <p14:xfrm>
                <a:off x="9047383" y="2310223"/>
                <a:ext cx="140760" cy="30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84347CE-4D2E-42FA-A1CE-7616706D994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029743" y="2292223"/>
                  <a:ext cx="1764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C83BDD4-04A5-46C2-B725-C108BEEE291A}"/>
                    </a:ext>
                  </a:extLst>
                </p14:cNvPr>
                <p14:cNvContentPartPr/>
                <p14:nvPr/>
              </p14:nvContentPartPr>
              <p14:xfrm>
                <a:off x="9248983" y="2358463"/>
                <a:ext cx="45000" cy="250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C83BDD4-04A5-46C2-B725-C108BEEE291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230983" y="2340823"/>
                  <a:ext cx="806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1F3409F-286B-4487-AC4C-BFAEC950C8DF}"/>
                    </a:ext>
                  </a:extLst>
                </p14:cNvPr>
                <p14:cNvContentPartPr/>
                <p14:nvPr/>
              </p14:nvContentPartPr>
              <p14:xfrm>
                <a:off x="9392263" y="2419303"/>
                <a:ext cx="123120" cy="185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1F3409F-286B-4487-AC4C-BFAEC950C8D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374623" y="2401663"/>
                  <a:ext cx="158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307C9AA-1103-42D9-A67E-A2238B941156}"/>
                    </a:ext>
                  </a:extLst>
                </p14:cNvPr>
                <p14:cNvContentPartPr/>
                <p14:nvPr/>
              </p14:nvContentPartPr>
              <p14:xfrm>
                <a:off x="9398023" y="2414263"/>
                <a:ext cx="106920" cy="182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307C9AA-1103-42D9-A67E-A2238B94115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80023" y="2396263"/>
                  <a:ext cx="142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A82E93C-5907-466F-8866-E734365FBCC8}"/>
                    </a:ext>
                  </a:extLst>
                </p14:cNvPr>
                <p14:cNvContentPartPr/>
                <p14:nvPr/>
              </p14:nvContentPartPr>
              <p14:xfrm>
                <a:off x="9560383" y="2309503"/>
                <a:ext cx="128160" cy="345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A82E93C-5907-466F-8866-E734365FBCC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542383" y="2291863"/>
                  <a:ext cx="16380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1FABB019-02FE-45D9-BA12-4D27E1DBC78B}"/>
              </a:ext>
            </a:extLst>
          </p:cNvPr>
          <p:cNvGrpSpPr/>
          <p:nvPr/>
        </p:nvGrpSpPr>
        <p:grpSpPr>
          <a:xfrm>
            <a:off x="9924703" y="2395543"/>
            <a:ext cx="155520" cy="163800"/>
            <a:chOff x="9924703" y="2395543"/>
            <a:chExt cx="1555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6CCD00-C86C-465E-8D10-EFB0FF2194F9}"/>
                    </a:ext>
                  </a:extLst>
                </p14:cNvPr>
                <p14:cNvContentPartPr/>
                <p14:nvPr/>
              </p14:nvContentPartPr>
              <p14:xfrm>
                <a:off x="9924703" y="2395543"/>
                <a:ext cx="10440" cy="162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6CCD00-C86C-465E-8D10-EFB0FF2194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06703" y="2377903"/>
                  <a:ext cx="46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C18DCF5-A356-42D2-9553-0B27B66F916E}"/>
                    </a:ext>
                  </a:extLst>
                </p14:cNvPr>
                <p14:cNvContentPartPr/>
                <p14:nvPr/>
              </p14:nvContentPartPr>
              <p14:xfrm>
                <a:off x="10033063" y="2395543"/>
                <a:ext cx="47160" cy="163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C18DCF5-A356-42D2-9553-0B27B66F916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015423" y="2377903"/>
                  <a:ext cx="828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9DD8204-1E11-45B8-9110-61EA8F622C6D}"/>
              </a:ext>
            </a:extLst>
          </p:cNvPr>
          <p:cNvGrpSpPr/>
          <p:nvPr/>
        </p:nvGrpSpPr>
        <p:grpSpPr>
          <a:xfrm>
            <a:off x="10285423" y="2379343"/>
            <a:ext cx="811440" cy="217440"/>
            <a:chOff x="10285423" y="2379343"/>
            <a:chExt cx="81144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E241B31-2A8D-47B7-B1DE-74AC09144B4B}"/>
                    </a:ext>
                  </a:extLst>
                </p14:cNvPr>
                <p14:cNvContentPartPr/>
                <p14:nvPr/>
              </p14:nvContentPartPr>
              <p14:xfrm>
                <a:off x="10389463" y="2395543"/>
                <a:ext cx="9000" cy="187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E241B31-2A8D-47B7-B1DE-74AC09144B4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71823" y="2377903"/>
                  <a:ext cx="44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639EDFB-2F25-4058-91C7-4326E4C13224}"/>
                    </a:ext>
                  </a:extLst>
                </p14:cNvPr>
                <p14:cNvContentPartPr/>
                <p14:nvPr/>
              </p14:nvContentPartPr>
              <p14:xfrm>
                <a:off x="10285423" y="2390143"/>
                <a:ext cx="388800" cy="206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639EDFB-2F25-4058-91C7-4326E4C1322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267423" y="2372143"/>
                  <a:ext cx="424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07728E9-E707-489B-9E44-9BD50123817B}"/>
                    </a:ext>
                  </a:extLst>
                </p14:cNvPr>
                <p14:cNvContentPartPr/>
                <p14:nvPr/>
              </p14:nvContentPartPr>
              <p14:xfrm>
                <a:off x="10717783" y="2389783"/>
                <a:ext cx="160920" cy="165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07728E9-E707-489B-9E44-9BD50123817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99783" y="2371783"/>
                  <a:ext cx="196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F9AC8CD-6C2F-41E9-AB68-A32F28F1D965}"/>
                    </a:ext>
                  </a:extLst>
                </p14:cNvPr>
                <p14:cNvContentPartPr/>
                <p14:nvPr/>
              </p14:nvContentPartPr>
              <p14:xfrm>
                <a:off x="10984543" y="2379343"/>
                <a:ext cx="112320" cy="194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F9AC8CD-6C2F-41E9-AB68-A32F28F1D96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966903" y="2361703"/>
                  <a:ext cx="147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C841644-2BCD-4A2D-9731-D9BB696B09AF}"/>
                    </a:ext>
                  </a:extLst>
                </p14:cNvPr>
                <p14:cNvContentPartPr/>
                <p14:nvPr/>
              </p14:nvContentPartPr>
              <p14:xfrm>
                <a:off x="10951783" y="2471143"/>
                <a:ext cx="120600" cy="27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C841644-2BCD-4A2D-9731-D9BB696B09A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933783" y="2453503"/>
                  <a:ext cx="15624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DF7CAD9-B151-479A-B2BF-D89F55DB537D}"/>
                  </a:ext>
                </a:extLst>
              </p14:cNvPr>
              <p14:cNvContentPartPr/>
              <p14:nvPr/>
            </p14:nvContentPartPr>
            <p14:xfrm>
              <a:off x="509623" y="4028503"/>
              <a:ext cx="255960" cy="256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DF7CAD9-B151-479A-B2BF-D89F55DB537D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91983" y="4010503"/>
                <a:ext cx="29160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3165C5E-2C02-4122-B8DF-47BB4792A553}"/>
              </a:ext>
            </a:extLst>
          </p:cNvPr>
          <p:cNvGrpSpPr/>
          <p:nvPr/>
        </p:nvGrpSpPr>
        <p:grpSpPr>
          <a:xfrm>
            <a:off x="1017223" y="3958663"/>
            <a:ext cx="748800" cy="400680"/>
            <a:chOff x="1017223" y="3958663"/>
            <a:chExt cx="74880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B62B37-862F-4CD2-95F8-A3A9A4D6E8A6}"/>
                    </a:ext>
                  </a:extLst>
                </p14:cNvPr>
                <p14:cNvContentPartPr/>
                <p14:nvPr/>
              </p14:nvContentPartPr>
              <p14:xfrm>
                <a:off x="1017223" y="3958663"/>
                <a:ext cx="447120" cy="353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B62B37-862F-4CD2-95F8-A3A9A4D6E8A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9223" y="3940663"/>
                  <a:ext cx="482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C12CE57-C700-4E7F-8BFD-9B30CABECE7C}"/>
                    </a:ext>
                  </a:extLst>
                </p14:cNvPr>
                <p14:cNvContentPartPr/>
                <p14:nvPr/>
              </p14:nvContentPartPr>
              <p14:xfrm>
                <a:off x="1102543" y="4097263"/>
                <a:ext cx="272160" cy="47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C12CE57-C700-4E7F-8BFD-9B30CABECE7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84903" y="4079263"/>
                  <a:ext cx="307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CDAFFD9-03D1-483A-BB29-EADC111E00CA}"/>
                    </a:ext>
                  </a:extLst>
                </p14:cNvPr>
                <p14:cNvContentPartPr/>
                <p14:nvPr/>
              </p14:nvContentPartPr>
              <p14:xfrm>
                <a:off x="1570543" y="4063063"/>
                <a:ext cx="195480" cy="234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CDAFFD9-03D1-483A-BB29-EADC111E00C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552903" y="4045423"/>
                  <a:ext cx="231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27EE4AA-B9FE-4AB1-9CD5-F36026AF3519}"/>
                    </a:ext>
                  </a:extLst>
                </p14:cNvPr>
                <p14:cNvContentPartPr/>
                <p14:nvPr/>
              </p14:nvContentPartPr>
              <p14:xfrm>
                <a:off x="1575943" y="4068463"/>
                <a:ext cx="154080" cy="290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27EE4AA-B9FE-4AB1-9CD5-F36026AF351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557943" y="4050463"/>
                  <a:ext cx="1897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3F15401-136D-4FF8-970B-D8D9D3B54A59}"/>
              </a:ext>
            </a:extLst>
          </p:cNvPr>
          <p:cNvGrpSpPr/>
          <p:nvPr/>
        </p:nvGrpSpPr>
        <p:grpSpPr>
          <a:xfrm>
            <a:off x="1972663" y="3945343"/>
            <a:ext cx="936720" cy="408600"/>
            <a:chOff x="1972663" y="3945343"/>
            <a:chExt cx="93672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98B4A42-0E2F-4338-BC6D-D8FCB2B0F65F}"/>
                    </a:ext>
                  </a:extLst>
                </p14:cNvPr>
                <p14:cNvContentPartPr/>
                <p14:nvPr/>
              </p14:nvContentPartPr>
              <p14:xfrm>
                <a:off x="1972663" y="4013383"/>
                <a:ext cx="46440" cy="263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98B4A42-0E2F-4338-BC6D-D8FCB2B0F6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954663" y="3995743"/>
                  <a:ext cx="82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4884E6-6D69-4155-B53B-6A01A8424735}"/>
                    </a:ext>
                  </a:extLst>
                </p14:cNvPr>
                <p14:cNvContentPartPr/>
                <p14:nvPr/>
              </p14:nvContentPartPr>
              <p14:xfrm>
                <a:off x="1976983" y="3945343"/>
                <a:ext cx="246240" cy="208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44884E6-6D69-4155-B53B-6A01A842473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58983" y="3927703"/>
                  <a:ext cx="281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0AE7397-A973-4E66-8027-3F1B8CEFD87D}"/>
                    </a:ext>
                  </a:extLst>
                </p14:cNvPr>
                <p14:cNvContentPartPr/>
                <p14:nvPr/>
              </p14:nvContentPartPr>
              <p14:xfrm>
                <a:off x="2361103" y="4037863"/>
                <a:ext cx="82800" cy="254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0AE7397-A973-4E66-8027-3F1B8CEFD87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343103" y="4020223"/>
                  <a:ext cx="118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35FD1D5-BFA7-4F95-BFD3-A2C5710D8C5D}"/>
                    </a:ext>
                  </a:extLst>
                </p14:cNvPr>
                <p14:cNvContentPartPr/>
                <p14:nvPr/>
              </p14:nvContentPartPr>
              <p14:xfrm>
                <a:off x="2572063" y="4109143"/>
                <a:ext cx="151920" cy="173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35FD1D5-BFA7-4F95-BFD3-A2C5710D8C5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554063" y="4091143"/>
                  <a:ext cx="187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06D495D-4ACF-4D8C-B0EC-01EFA5018D1B}"/>
                    </a:ext>
                  </a:extLst>
                </p14:cNvPr>
                <p14:cNvContentPartPr/>
                <p14:nvPr/>
              </p14:nvContentPartPr>
              <p14:xfrm>
                <a:off x="2610583" y="4113463"/>
                <a:ext cx="108720" cy="2116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06D495D-4ACF-4D8C-B0EC-01EFA5018D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592943" y="4095823"/>
                  <a:ext cx="144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0506A78-B09E-4C49-8262-31FE725BF448}"/>
                    </a:ext>
                  </a:extLst>
                </p14:cNvPr>
                <p14:cNvContentPartPr/>
                <p14:nvPr/>
              </p14:nvContentPartPr>
              <p14:xfrm>
                <a:off x="2789503" y="4018423"/>
                <a:ext cx="119880" cy="335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0506A78-B09E-4C49-8262-31FE725BF44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771863" y="4000783"/>
                  <a:ext cx="155520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4C88592-BC3E-45C5-960B-56D2FB4B5C54}"/>
              </a:ext>
            </a:extLst>
          </p:cNvPr>
          <p:cNvGrpSpPr/>
          <p:nvPr/>
        </p:nvGrpSpPr>
        <p:grpSpPr>
          <a:xfrm>
            <a:off x="3191623" y="3911863"/>
            <a:ext cx="305640" cy="170640"/>
            <a:chOff x="3191623" y="3911863"/>
            <a:chExt cx="30564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778B1B7-AE0C-49F7-B5DD-62772EA0781D}"/>
                    </a:ext>
                  </a:extLst>
                </p14:cNvPr>
                <p14:cNvContentPartPr/>
                <p14:nvPr/>
              </p14:nvContentPartPr>
              <p14:xfrm>
                <a:off x="3191623" y="3911863"/>
                <a:ext cx="223200" cy="49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778B1B7-AE0C-49F7-B5DD-62772EA0781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173623" y="3893863"/>
                  <a:ext cx="25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A59BDBB-CA8F-49A1-9912-98AAE69B33A0}"/>
                    </a:ext>
                  </a:extLst>
                </p14:cNvPr>
                <p14:cNvContentPartPr/>
                <p14:nvPr/>
              </p14:nvContentPartPr>
              <p14:xfrm>
                <a:off x="3214663" y="4034983"/>
                <a:ext cx="282600" cy="47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A59BDBB-CA8F-49A1-9912-98AAE69B33A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196663" y="4017343"/>
                  <a:ext cx="3182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573CB35-6B7F-46FB-BC87-1AD34DDB31B4}"/>
                  </a:ext>
                </a:extLst>
              </p14:cNvPr>
              <p14:cNvContentPartPr/>
              <p14:nvPr/>
            </p14:nvContentPartPr>
            <p14:xfrm>
              <a:off x="3256783" y="4216423"/>
              <a:ext cx="255960" cy="324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573CB35-6B7F-46FB-BC87-1AD34DDB31B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239143" y="4198783"/>
                <a:ext cx="29160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4F89CFB-CC56-42F3-8083-A65143DBEA00}"/>
              </a:ext>
            </a:extLst>
          </p:cNvPr>
          <p:cNvGrpSpPr/>
          <p:nvPr/>
        </p:nvGrpSpPr>
        <p:grpSpPr>
          <a:xfrm>
            <a:off x="3929263" y="3781183"/>
            <a:ext cx="600480" cy="451800"/>
            <a:chOff x="3929263" y="3781183"/>
            <a:chExt cx="60048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0CA78D-CAA6-43D9-A302-F5EDB445481D}"/>
                    </a:ext>
                  </a:extLst>
                </p14:cNvPr>
                <p14:cNvContentPartPr/>
                <p14:nvPr/>
              </p14:nvContentPartPr>
              <p14:xfrm>
                <a:off x="3929263" y="3781183"/>
                <a:ext cx="265680" cy="442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20CA78D-CAA6-43D9-A302-F5EDB445481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911263" y="3763543"/>
                  <a:ext cx="3013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0961C1D-8D32-405E-B75D-84B6EDF46EC2}"/>
                    </a:ext>
                  </a:extLst>
                </p14:cNvPr>
                <p14:cNvContentPartPr/>
                <p14:nvPr/>
              </p14:nvContentPartPr>
              <p14:xfrm>
                <a:off x="3969223" y="4011223"/>
                <a:ext cx="165240" cy="38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0961C1D-8D32-405E-B75D-84B6EDF46EC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951583" y="3993583"/>
                  <a:ext cx="2008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E1FC0A2-3422-4DC4-BFF5-9D817B3A5C63}"/>
                    </a:ext>
                  </a:extLst>
                </p14:cNvPr>
                <p14:cNvContentPartPr/>
                <p14:nvPr/>
              </p14:nvContentPartPr>
              <p14:xfrm>
                <a:off x="4386103" y="4016263"/>
                <a:ext cx="143640" cy="178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E1FC0A2-3422-4DC4-BFF5-9D817B3A5C6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368463" y="3998623"/>
                  <a:ext cx="179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E35C68F-9F4B-4719-BF35-B562F15EB499}"/>
                    </a:ext>
                  </a:extLst>
                </p14:cNvPr>
                <p14:cNvContentPartPr/>
                <p14:nvPr/>
              </p14:nvContentPartPr>
              <p14:xfrm>
                <a:off x="4368823" y="4028143"/>
                <a:ext cx="160200" cy="204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E35C68F-9F4B-4719-BF35-B562F15EB49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351183" y="4010503"/>
                  <a:ext cx="19584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7AD99FE-3BFE-486D-9C49-67CAC5C9062F}"/>
                  </a:ext>
                </a:extLst>
              </p14:cNvPr>
              <p14:cNvContentPartPr/>
              <p14:nvPr/>
            </p14:nvContentPartPr>
            <p14:xfrm>
              <a:off x="4817023" y="3948943"/>
              <a:ext cx="246600" cy="164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7AD99FE-3BFE-486D-9C49-67CAC5C9062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799023" y="3931303"/>
                <a:ext cx="28224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7C5DD3B-7BBE-48AB-BBD5-392C354110F7}"/>
              </a:ext>
            </a:extLst>
          </p:cNvPr>
          <p:cNvGrpSpPr/>
          <p:nvPr/>
        </p:nvGrpSpPr>
        <p:grpSpPr>
          <a:xfrm>
            <a:off x="5317783" y="3733303"/>
            <a:ext cx="963360" cy="396720"/>
            <a:chOff x="5317783" y="3733303"/>
            <a:chExt cx="96336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0599E74-EF73-4E39-B871-177A15259C61}"/>
                    </a:ext>
                  </a:extLst>
                </p14:cNvPr>
                <p14:cNvContentPartPr/>
                <p14:nvPr/>
              </p14:nvContentPartPr>
              <p14:xfrm>
                <a:off x="5317783" y="3786943"/>
                <a:ext cx="70920" cy="313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0599E74-EF73-4E39-B871-177A15259C6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299783" y="3769303"/>
                  <a:ext cx="106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F8A0A09-C68A-4CB9-9CA7-8E1E440AEBCF}"/>
                    </a:ext>
                  </a:extLst>
                </p14:cNvPr>
                <p14:cNvContentPartPr/>
                <p14:nvPr/>
              </p14:nvContentPartPr>
              <p14:xfrm>
                <a:off x="5317783" y="3791263"/>
                <a:ext cx="230760" cy="179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F8A0A09-C68A-4CB9-9CA7-8E1E440AEBC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299783" y="3773263"/>
                  <a:ext cx="266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82DC619-93BB-444E-9C4F-3B034BFE9B35}"/>
                    </a:ext>
                  </a:extLst>
                </p14:cNvPr>
                <p14:cNvContentPartPr/>
                <p14:nvPr/>
              </p14:nvContentPartPr>
              <p14:xfrm>
                <a:off x="5719543" y="3782263"/>
                <a:ext cx="68040" cy="306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82DC619-93BB-444E-9C4F-3B034BFE9B3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01903" y="3764263"/>
                  <a:ext cx="103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CA02C2E-DD8B-43DA-B37A-F397340C0058}"/>
                    </a:ext>
                  </a:extLst>
                </p14:cNvPr>
                <p14:cNvContentPartPr/>
                <p14:nvPr/>
              </p14:nvContentPartPr>
              <p14:xfrm>
                <a:off x="5905303" y="3883063"/>
                <a:ext cx="159480" cy="179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CA02C2E-DD8B-43DA-B37A-F397340C005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887303" y="3865063"/>
                  <a:ext cx="1951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3D33683-D9C8-4D0C-8B0C-05D0B66A9B50}"/>
                    </a:ext>
                  </a:extLst>
                </p14:cNvPr>
                <p14:cNvContentPartPr/>
                <p14:nvPr/>
              </p14:nvContentPartPr>
              <p14:xfrm>
                <a:off x="5891983" y="3891343"/>
                <a:ext cx="152640" cy="191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3D33683-D9C8-4D0C-8B0C-05D0B66A9B5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873983" y="3873343"/>
                  <a:ext cx="188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DBA578D-0E9F-4BE3-9DA3-7F40E2B0C7AE}"/>
                    </a:ext>
                  </a:extLst>
                </p14:cNvPr>
                <p14:cNvContentPartPr/>
                <p14:nvPr/>
              </p14:nvContentPartPr>
              <p14:xfrm>
                <a:off x="6158023" y="3733303"/>
                <a:ext cx="123120" cy="396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DBA578D-0E9F-4BE3-9DA3-7F40E2B0C7A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140023" y="3715663"/>
                  <a:ext cx="15876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D778C4B5-9CDA-4C6D-BA70-F439DEE4D5D6}"/>
                  </a:ext>
                </a:extLst>
              </p14:cNvPr>
              <p14:cNvContentPartPr/>
              <p14:nvPr/>
            </p14:nvContentPartPr>
            <p14:xfrm>
              <a:off x="1666303" y="4869463"/>
              <a:ext cx="10800" cy="338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D778C4B5-9CDA-4C6D-BA70-F439DEE4D5D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648663" y="4851463"/>
                <a:ext cx="4644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312168F-771D-4DE2-BD6C-DA0FD45C053F}"/>
              </a:ext>
            </a:extLst>
          </p:cNvPr>
          <p:cNvGrpSpPr/>
          <p:nvPr/>
        </p:nvGrpSpPr>
        <p:grpSpPr>
          <a:xfrm>
            <a:off x="1896703" y="4882063"/>
            <a:ext cx="968400" cy="311760"/>
            <a:chOff x="1896703" y="4882063"/>
            <a:chExt cx="96840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BEAF328-5FA3-4F27-9006-02BE04025E37}"/>
                    </a:ext>
                  </a:extLst>
                </p14:cNvPr>
                <p14:cNvContentPartPr/>
                <p14:nvPr/>
              </p14:nvContentPartPr>
              <p14:xfrm>
                <a:off x="1982023" y="4886383"/>
                <a:ext cx="35280" cy="205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BEAF328-5FA3-4F27-9006-02BE04025E3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964383" y="4868743"/>
                  <a:ext cx="70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D5F456E-8757-414C-B0E5-D58DF6E37E9C}"/>
                    </a:ext>
                  </a:extLst>
                </p14:cNvPr>
                <p14:cNvContentPartPr/>
                <p14:nvPr/>
              </p14:nvContentPartPr>
              <p14:xfrm>
                <a:off x="1896703" y="4882063"/>
                <a:ext cx="212760" cy="16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D5F456E-8757-414C-B0E5-D58DF6E37E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879063" y="4864063"/>
                  <a:ext cx="248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DB06998-9548-4E7C-ACE1-4627F225177D}"/>
                    </a:ext>
                  </a:extLst>
                </p14:cNvPr>
                <p14:cNvContentPartPr/>
                <p14:nvPr/>
              </p14:nvContentPartPr>
              <p14:xfrm>
                <a:off x="2162023" y="4899703"/>
                <a:ext cx="245520" cy="294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DB06998-9548-4E7C-ACE1-4627F225177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144023" y="4882063"/>
                  <a:ext cx="281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E80946E-8398-4CF5-838E-D4E45BFF775D}"/>
                    </a:ext>
                  </a:extLst>
                </p14:cNvPr>
                <p14:cNvContentPartPr/>
                <p14:nvPr/>
              </p14:nvContentPartPr>
              <p14:xfrm>
                <a:off x="2469463" y="4910143"/>
                <a:ext cx="147960" cy="222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E80946E-8398-4CF5-838E-D4E45BFF775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451823" y="4892503"/>
                  <a:ext cx="1836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89AE3D1-83BA-46EE-9807-CB04542E5A2A}"/>
                    </a:ext>
                  </a:extLst>
                </p14:cNvPr>
                <p14:cNvContentPartPr/>
                <p14:nvPr/>
              </p14:nvContentPartPr>
              <p14:xfrm>
                <a:off x="2712463" y="4894303"/>
                <a:ext cx="152640" cy="232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89AE3D1-83BA-46EE-9807-CB04542E5A2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94823" y="4876663"/>
                  <a:ext cx="188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0BF5B68-88AB-43E7-A67D-6684598D5E87}"/>
                    </a:ext>
                  </a:extLst>
                </p14:cNvPr>
                <p14:cNvContentPartPr/>
                <p14:nvPr/>
              </p14:nvContentPartPr>
              <p14:xfrm>
                <a:off x="2715343" y="5012383"/>
                <a:ext cx="141480" cy="38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0BF5B68-88AB-43E7-A67D-6684598D5E8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697703" y="4994743"/>
                  <a:ext cx="1771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D3154D4-69AF-4F3D-926E-A27880D9572A}"/>
              </a:ext>
            </a:extLst>
          </p:cNvPr>
          <p:cNvGrpSpPr/>
          <p:nvPr/>
        </p:nvGrpSpPr>
        <p:grpSpPr>
          <a:xfrm>
            <a:off x="3078583" y="4821223"/>
            <a:ext cx="1088640" cy="278640"/>
            <a:chOff x="3078583" y="4821223"/>
            <a:chExt cx="10886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4411832-48B4-4916-A339-0A8B4D69E3EB}"/>
                    </a:ext>
                  </a:extLst>
                </p14:cNvPr>
                <p14:cNvContentPartPr/>
                <p14:nvPr/>
              </p14:nvContentPartPr>
              <p14:xfrm>
                <a:off x="3078583" y="4899703"/>
                <a:ext cx="214920" cy="200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4411832-48B4-4916-A339-0A8B4D69E3E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060943" y="4882063"/>
                  <a:ext cx="250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65BE5D2-918F-4186-A699-E059F0EACF45}"/>
                    </a:ext>
                  </a:extLst>
                </p14:cNvPr>
                <p14:cNvContentPartPr/>
                <p14:nvPr/>
              </p14:nvContentPartPr>
              <p14:xfrm>
                <a:off x="3420223" y="4878463"/>
                <a:ext cx="20520" cy="193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65BE5D2-918F-4186-A699-E059F0EACF4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402583" y="4860463"/>
                  <a:ext cx="56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7BCEEAE-ABCA-42CA-BD1A-6BD0AF93FB11}"/>
                    </a:ext>
                  </a:extLst>
                </p14:cNvPr>
                <p14:cNvContentPartPr/>
                <p14:nvPr/>
              </p14:nvContentPartPr>
              <p14:xfrm>
                <a:off x="3550903" y="4824823"/>
                <a:ext cx="34200" cy="195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7BCEEAE-ABCA-42CA-BD1A-6BD0AF93FB1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32903" y="4807183"/>
                  <a:ext cx="69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000439C-462C-428A-9956-FC36A5331DAA}"/>
                    </a:ext>
                  </a:extLst>
                </p14:cNvPr>
                <p14:cNvContentPartPr/>
                <p14:nvPr/>
              </p14:nvContentPartPr>
              <p14:xfrm>
                <a:off x="3453703" y="4885663"/>
                <a:ext cx="181800" cy="85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000439C-462C-428A-9956-FC36A5331DA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436063" y="4868023"/>
                  <a:ext cx="2174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8DF1B4A-180B-418D-B62F-CEB9A4857290}"/>
                    </a:ext>
                  </a:extLst>
                </p14:cNvPr>
                <p14:cNvContentPartPr/>
                <p14:nvPr/>
              </p14:nvContentPartPr>
              <p14:xfrm>
                <a:off x="3749983" y="4821223"/>
                <a:ext cx="113760" cy="2347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8DF1B4A-180B-418D-B62F-CEB9A485729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731983" y="4803583"/>
                  <a:ext cx="149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0980D96-32A8-48DE-8DBF-DE4209BA1B5A}"/>
                    </a:ext>
                  </a:extLst>
                </p14:cNvPr>
                <p14:cNvContentPartPr/>
                <p14:nvPr/>
              </p14:nvContentPartPr>
              <p14:xfrm>
                <a:off x="3758263" y="4936783"/>
                <a:ext cx="110880" cy="64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0980D96-32A8-48DE-8DBF-DE4209BA1B5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40623" y="4919143"/>
                  <a:ext cx="146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6D3A020-D322-417D-B20E-81072E0E2735}"/>
                    </a:ext>
                  </a:extLst>
                </p14:cNvPr>
                <p14:cNvContentPartPr/>
                <p14:nvPr/>
              </p14:nvContentPartPr>
              <p14:xfrm>
                <a:off x="3964903" y="4842823"/>
                <a:ext cx="202320" cy="217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6D3A020-D322-417D-B20E-81072E0E273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947263" y="4824823"/>
                  <a:ext cx="23796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CC57A9E-1ED4-46CE-9C02-98A45481A7FC}"/>
              </a:ext>
            </a:extLst>
          </p:cNvPr>
          <p:cNvGrpSpPr/>
          <p:nvPr/>
        </p:nvGrpSpPr>
        <p:grpSpPr>
          <a:xfrm>
            <a:off x="4387543" y="4676863"/>
            <a:ext cx="960840" cy="319680"/>
            <a:chOff x="4387543" y="4676863"/>
            <a:chExt cx="9608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0C6CAA-213C-4E53-87DF-D4327571C72B}"/>
                    </a:ext>
                  </a:extLst>
                </p14:cNvPr>
                <p14:cNvContentPartPr/>
                <p14:nvPr/>
              </p14:nvContentPartPr>
              <p14:xfrm>
                <a:off x="4511023" y="4818343"/>
                <a:ext cx="16920" cy="178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0C6CAA-213C-4E53-87DF-D4327571C72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493023" y="4800343"/>
                  <a:ext cx="52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DAEBC03-5632-416B-91AF-22348C33B596}"/>
                    </a:ext>
                  </a:extLst>
                </p14:cNvPr>
                <p14:cNvContentPartPr/>
                <p14:nvPr/>
              </p14:nvContentPartPr>
              <p14:xfrm>
                <a:off x="4387543" y="4790263"/>
                <a:ext cx="226080" cy="39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DAEBC03-5632-416B-91AF-22348C33B59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69903" y="4772263"/>
                  <a:ext cx="261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5C57003-609C-40ED-8F2A-C2060F370F39}"/>
                    </a:ext>
                  </a:extLst>
                </p14:cNvPr>
                <p14:cNvContentPartPr/>
                <p14:nvPr/>
              </p14:nvContentPartPr>
              <p14:xfrm>
                <a:off x="4653583" y="4772263"/>
                <a:ext cx="35280" cy="207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5C57003-609C-40ED-8F2A-C2060F370F3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635583" y="4754623"/>
                  <a:ext cx="70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745EF74-286F-4D5A-9D74-B990A77F2957}"/>
                    </a:ext>
                  </a:extLst>
                </p14:cNvPr>
                <p14:cNvContentPartPr/>
                <p14:nvPr/>
              </p14:nvContentPartPr>
              <p14:xfrm>
                <a:off x="4643863" y="4763623"/>
                <a:ext cx="138600" cy="1857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745EF74-286F-4D5A-9D74-B990A77F295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626223" y="4745623"/>
                  <a:ext cx="174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9138F7E-782F-4FF1-B7FC-8F47717443BE}"/>
                    </a:ext>
                  </a:extLst>
                </p14:cNvPr>
                <p14:cNvContentPartPr/>
                <p14:nvPr/>
              </p14:nvContentPartPr>
              <p14:xfrm>
                <a:off x="4838623" y="4709263"/>
                <a:ext cx="107280" cy="255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9138F7E-782F-4FF1-B7FC-8F47717443B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20623" y="4691623"/>
                  <a:ext cx="142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F8DADDB-AB18-41CF-9A11-6FA0EB6A79CC}"/>
                    </a:ext>
                  </a:extLst>
                </p14:cNvPr>
                <p14:cNvContentPartPr/>
                <p14:nvPr/>
              </p14:nvContentPartPr>
              <p14:xfrm>
                <a:off x="4836463" y="4821223"/>
                <a:ext cx="123840" cy="298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F8DADDB-AB18-41CF-9A11-6FA0EB6A79C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818463" y="4803583"/>
                  <a:ext cx="159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0FF5B38-42B8-48B3-A394-967F280615FE}"/>
                    </a:ext>
                  </a:extLst>
                </p14:cNvPr>
                <p14:cNvContentPartPr/>
                <p14:nvPr/>
              </p14:nvContentPartPr>
              <p14:xfrm>
                <a:off x="4982983" y="4739503"/>
                <a:ext cx="162000" cy="183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0FF5B38-42B8-48B3-A394-967F280615F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964983" y="4721863"/>
                  <a:ext cx="1976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CF5A9DF-B824-451B-BE4E-D7C2D58F69CE}"/>
                    </a:ext>
                  </a:extLst>
                </p14:cNvPr>
                <p14:cNvContentPartPr/>
                <p14:nvPr/>
              </p14:nvContentPartPr>
              <p14:xfrm>
                <a:off x="5203663" y="4676863"/>
                <a:ext cx="86400" cy="270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CF5A9DF-B824-451B-BE4E-D7C2D58F69C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5185663" y="4659223"/>
                  <a:ext cx="1220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50F1C81-43FF-43A0-BEDB-43B84CA3EF0C}"/>
                    </a:ext>
                  </a:extLst>
                </p14:cNvPr>
                <p14:cNvContentPartPr/>
                <p14:nvPr/>
              </p14:nvContentPartPr>
              <p14:xfrm>
                <a:off x="5220943" y="4788823"/>
                <a:ext cx="127440" cy="33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50F1C81-43FF-43A0-BEDB-43B84CA3EF0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203303" y="4770823"/>
                  <a:ext cx="1630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82D2FA4-44CC-4F9A-99DD-8F11B05C2D42}"/>
              </a:ext>
            </a:extLst>
          </p:cNvPr>
          <p:cNvGrpSpPr/>
          <p:nvPr/>
        </p:nvGrpSpPr>
        <p:grpSpPr>
          <a:xfrm>
            <a:off x="5525863" y="4690903"/>
            <a:ext cx="174960" cy="230400"/>
            <a:chOff x="5525863" y="4690903"/>
            <a:chExt cx="1749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D3915C9-084F-4C1C-A013-68981F6C583B}"/>
                    </a:ext>
                  </a:extLst>
                </p14:cNvPr>
                <p14:cNvContentPartPr/>
                <p14:nvPr/>
              </p14:nvContentPartPr>
              <p14:xfrm>
                <a:off x="5525863" y="4690903"/>
                <a:ext cx="42120" cy="213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D3915C9-084F-4C1C-A013-68981F6C583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507863" y="4672903"/>
                  <a:ext cx="77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C779BA47-67ED-4279-BBE3-0838B8D2FC3E}"/>
                    </a:ext>
                  </a:extLst>
                </p14:cNvPr>
                <p14:cNvContentPartPr/>
                <p14:nvPr/>
              </p14:nvContentPartPr>
              <p14:xfrm>
                <a:off x="5628823" y="4700623"/>
                <a:ext cx="72000" cy="220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C779BA47-67ED-4279-BBE3-0838B8D2FC3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610823" y="4682983"/>
                  <a:ext cx="10764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22C8FD4-8A9C-4ADA-AD5F-6784EC2936E1}"/>
              </a:ext>
            </a:extLst>
          </p:cNvPr>
          <p:cNvGrpSpPr/>
          <p:nvPr/>
        </p:nvGrpSpPr>
        <p:grpSpPr>
          <a:xfrm>
            <a:off x="5931223" y="4690903"/>
            <a:ext cx="406080" cy="213480"/>
            <a:chOff x="5931223" y="4690903"/>
            <a:chExt cx="40608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7B93C33-5126-4B5F-A18E-E0671B040A66}"/>
                    </a:ext>
                  </a:extLst>
                </p14:cNvPr>
                <p14:cNvContentPartPr/>
                <p14:nvPr/>
              </p14:nvContentPartPr>
              <p14:xfrm>
                <a:off x="5931223" y="4725823"/>
                <a:ext cx="153720" cy="1785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7B93C33-5126-4B5F-A18E-E0671B040A6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913583" y="4708183"/>
                  <a:ext cx="1893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71BE96B-1ADB-4C3A-8CE4-EC27FD355CDD}"/>
                    </a:ext>
                  </a:extLst>
                </p14:cNvPr>
                <p14:cNvContentPartPr/>
                <p14:nvPr/>
              </p14:nvContentPartPr>
              <p14:xfrm>
                <a:off x="5941663" y="4779823"/>
                <a:ext cx="172080" cy="622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71BE96B-1ADB-4C3A-8CE4-EC27FD355CD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924023" y="4761823"/>
                  <a:ext cx="207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405AB5C-D9DB-4146-93A0-A695567EC579}"/>
                    </a:ext>
                  </a:extLst>
                </p14:cNvPr>
                <p14:cNvContentPartPr/>
                <p14:nvPr/>
              </p14:nvContentPartPr>
              <p14:xfrm>
                <a:off x="6181783" y="4690903"/>
                <a:ext cx="155520" cy="203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405AB5C-D9DB-4146-93A0-A695567EC57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64143" y="4672903"/>
                  <a:ext cx="1911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F5148B4-10F0-43BA-9A19-5DE62E3C91FC}"/>
              </a:ext>
            </a:extLst>
          </p:cNvPr>
          <p:cNvGrpSpPr/>
          <p:nvPr/>
        </p:nvGrpSpPr>
        <p:grpSpPr>
          <a:xfrm>
            <a:off x="6590383" y="4639783"/>
            <a:ext cx="140760" cy="226080"/>
            <a:chOff x="6590383" y="4639783"/>
            <a:chExt cx="1407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1023A85-8BD0-4A5E-B58C-7BB03F311273}"/>
                    </a:ext>
                  </a:extLst>
                </p14:cNvPr>
                <p14:cNvContentPartPr/>
                <p14:nvPr/>
              </p14:nvContentPartPr>
              <p14:xfrm>
                <a:off x="6592543" y="4686943"/>
                <a:ext cx="138600" cy="178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1023A85-8BD0-4A5E-B58C-7BB03F31127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74543" y="4669303"/>
                  <a:ext cx="174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B83ECC5-A30F-4B5E-AC50-5606265321DB}"/>
                    </a:ext>
                  </a:extLst>
                </p14:cNvPr>
                <p14:cNvContentPartPr/>
                <p14:nvPr/>
              </p14:nvContentPartPr>
              <p14:xfrm>
                <a:off x="6590383" y="4639783"/>
                <a:ext cx="126720" cy="210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B83ECC5-A30F-4B5E-AC50-5606265321D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572383" y="4621783"/>
                  <a:ext cx="1623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25954EE1-A822-48AA-8350-A0E6D3FD88B5}"/>
              </a:ext>
            </a:extLst>
          </p:cNvPr>
          <p:cNvGrpSpPr/>
          <p:nvPr/>
        </p:nvGrpSpPr>
        <p:grpSpPr>
          <a:xfrm>
            <a:off x="7034623" y="4595143"/>
            <a:ext cx="1670400" cy="276840"/>
            <a:chOff x="7034623" y="4595143"/>
            <a:chExt cx="167040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B46D9A7-EDC5-4678-95F2-C8F19BF34292}"/>
                    </a:ext>
                  </a:extLst>
                </p14:cNvPr>
                <p14:cNvContentPartPr/>
                <p14:nvPr/>
              </p14:nvContentPartPr>
              <p14:xfrm>
                <a:off x="7060903" y="4595143"/>
                <a:ext cx="99360" cy="276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B46D9A7-EDC5-4678-95F2-C8F19BF3429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043263" y="4577503"/>
                  <a:ext cx="13500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2E3121D-6409-424F-BC45-35CA838A45F7}"/>
                    </a:ext>
                  </a:extLst>
                </p14:cNvPr>
                <p14:cNvContentPartPr/>
                <p14:nvPr/>
              </p14:nvContentPartPr>
              <p14:xfrm>
                <a:off x="7034623" y="4678303"/>
                <a:ext cx="101520" cy="248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2E3121D-6409-424F-BC45-35CA838A45F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016623" y="4660303"/>
                  <a:ext cx="137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89D3C22-A5FA-4610-816A-0D6AFF072B30}"/>
                    </a:ext>
                  </a:extLst>
                </p14:cNvPr>
                <p14:cNvContentPartPr/>
                <p14:nvPr/>
              </p14:nvContentPartPr>
              <p14:xfrm>
                <a:off x="7217503" y="4637983"/>
                <a:ext cx="385920" cy="198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89D3C22-A5FA-4610-816A-0D6AFF072B3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199503" y="4619983"/>
                  <a:ext cx="421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76DABC3-92B6-476F-8BDE-FF26E6919F8E}"/>
                    </a:ext>
                  </a:extLst>
                </p14:cNvPr>
                <p14:cNvContentPartPr/>
                <p14:nvPr/>
              </p14:nvContentPartPr>
              <p14:xfrm>
                <a:off x="7709623" y="4623223"/>
                <a:ext cx="242280" cy="1760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76DABC3-92B6-476F-8BDE-FF26E6919F8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691983" y="4605583"/>
                  <a:ext cx="2779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B20C589-4921-449C-8FCA-571D2F4C14E6}"/>
                    </a:ext>
                  </a:extLst>
                </p14:cNvPr>
                <p14:cNvContentPartPr/>
                <p14:nvPr/>
              </p14:nvContentPartPr>
              <p14:xfrm>
                <a:off x="7996543" y="4653823"/>
                <a:ext cx="40320" cy="126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B20C589-4921-449C-8FCA-571D2F4C14E6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978543" y="4635823"/>
                  <a:ext cx="75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03AA54C-211C-418E-A755-1ADC468589C0}"/>
                    </a:ext>
                  </a:extLst>
                </p14:cNvPr>
                <p14:cNvContentPartPr/>
                <p14:nvPr/>
              </p14:nvContentPartPr>
              <p14:xfrm>
                <a:off x="7972783" y="4615663"/>
                <a:ext cx="160920" cy="1710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03AA54C-211C-418E-A755-1ADC468589C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54783" y="4598023"/>
                  <a:ext cx="196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1BF4C65-866B-4238-B227-9A693721EF52}"/>
                    </a:ext>
                  </a:extLst>
                </p14:cNvPr>
                <p14:cNvContentPartPr/>
                <p14:nvPr/>
              </p14:nvContentPartPr>
              <p14:xfrm>
                <a:off x="8247463" y="4613143"/>
                <a:ext cx="35640" cy="167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1BF4C65-866B-4238-B227-9A693721EF52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229463" y="4595143"/>
                  <a:ext cx="71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F99E256-67F8-4DFA-AC03-977546060056}"/>
                    </a:ext>
                  </a:extLst>
                </p14:cNvPr>
                <p14:cNvContentPartPr/>
                <p14:nvPr/>
              </p14:nvContentPartPr>
              <p14:xfrm>
                <a:off x="8322703" y="4610263"/>
                <a:ext cx="165960" cy="1882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F99E256-67F8-4DFA-AC03-97754606005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05063" y="4592623"/>
                  <a:ext cx="201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8C4E8A1-BEFC-4501-8AAB-BAD31F10AE9F}"/>
                    </a:ext>
                  </a:extLst>
                </p14:cNvPr>
                <p14:cNvContentPartPr/>
                <p14:nvPr/>
              </p14:nvContentPartPr>
              <p14:xfrm>
                <a:off x="8554543" y="4603423"/>
                <a:ext cx="21240" cy="1810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8C4E8A1-BEFC-4501-8AAB-BAD31F10AE9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536543" y="4585423"/>
                  <a:ext cx="56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0C31628-A981-4050-90F2-D61154358F16}"/>
                    </a:ext>
                  </a:extLst>
                </p14:cNvPr>
                <p14:cNvContentPartPr/>
                <p14:nvPr/>
              </p14:nvContentPartPr>
              <p14:xfrm>
                <a:off x="8537983" y="4621063"/>
                <a:ext cx="167040" cy="184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0C31628-A981-4050-90F2-D61154358F1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520343" y="4603423"/>
                  <a:ext cx="20268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14B1EB2-023F-415F-A0A5-2F64D77ADE91}"/>
              </a:ext>
            </a:extLst>
          </p:cNvPr>
          <p:cNvGrpSpPr/>
          <p:nvPr/>
        </p:nvGrpSpPr>
        <p:grpSpPr>
          <a:xfrm>
            <a:off x="8974303" y="4455103"/>
            <a:ext cx="732240" cy="303840"/>
            <a:chOff x="8974303" y="4455103"/>
            <a:chExt cx="7322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0E912EC-B2B4-4B7D-A3B7-33469E41CC95}"/>
                    </a:ext>
                  </a:extLst>
                </p14:cNvPr>
                <p14:cNvContentPartPr/>
                <p14:nvPr/>
              </p14:nvContentPartPr>
              <p14:xfrm>
                <a:off x="8974303" y="4491823"/>
                <a:ext cx="181800" cy="263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0E912EC-B2B4-4B7D-A3B7-33469E41CC9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56303" y="4473823"/>
                  <a:ext cx="217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5A71394-1CC8-4A99-9A04-83B2A597404B}"/>
                    </a:ext>
                  </a:extLst>
                </p14:cNvPr>
                <p14:cNvContentPartPr/>
                <p14:nvPr/>
              </p14:nvContentPartPr>
              <p14:xfrm>
                <a:off x="9248623" y="4477423"/>
                <a:ext cx="84600" cy="2815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5A71394-1CC8-4A99-9A04-83B2A597404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230983" y="4459423"/>
                  <a:ext cx="1202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73E0450-65D7-4B1D-B006-223AF04B2145}"/>
                    </a:ext>
                  </a:extLst>
                </p14:cNvPr>
                <p14:cNvContentPartPr/>
                <p14:nvPr/>
              </p14:nvContentPartPr>
              <p14:xfrm>
                <a:off x="9393703" y="4585063"/>
                <a:ext cx="123120" cy="138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73E0450-65D7-4B1D-B006-223AF04B214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76063" y="4567063"/>
                  <a:ext cx="158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3A86D08-6BE1-42DB-96BD-51C6DDDBEB33}"/>
                    </a:ext>
                  </a:extLst>
                </p14:cNvPr>
                <p14:cNvContentPartPr/>
                <p14:nvPr/>
              </p14:nvContentPartPr>
              <p14:xfrm>
                <a:off x="9391543" y="4455103"/>
                <a:ext cx="315000" cy="293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3A86D08-6BE1-42DB-96BD-51C6DDDBEB3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373903" y="4437463"/>
                  <a:ext cx="35064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D8FD32E-97EE-46B0-9C1E-4C0241CA1A69}"/>
              </a:ext>
            </a:extLst>
          </p:cNvPr>
          <p:cNvGrpSpPr/>
          <p:nvPr/>
        </p:nvGrpSpPr>
        <p:grpSpPr>
          <a:xfrm>
            <a:off x="9920383" y="4493623"/>
            <a:ext cx="212400" cy="186120"/>
            <a:chOff x="9920383" y="4493623"/>
            <a:chExt cx="21240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8418EC5-D5A0-47EE-9DA3-6230A1BBBC2E}"/>
                    </a:ext>
                  </a:extLst>
                </p14:cNvPr>
                <p14:cNvContentPartPr/>
                <p14:nvPr/>
              </p14:nvContentPartPr>
              <p14:xfrm>
                <a:off x="9920383" y="4511623"/>
                <a:ext cx="61200" cy="1681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8418EC5-D5A0-47EE-9DA3-6230A1BBBC2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902743" y="4493623"/>
                  <a:ext cx="968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21AF332-ADC7-4242-9EA2-83259A657D70}"/>
                    </a:ext>
                  </a:extLst>
                </p14:cNvPr>
                <p14:cNvContentPartPr/>
                <p14:nvPr/>
              </p14:nvContentPartPr>
              <p14:xfrm>
                <a:off x="10052863" y="4493623"/>
                <a:ext cx="79920" cy="1580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21AF332-ADC7-4242-9EA2-83259A657D7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034863" y="4475623"/>
                  <a:ext cx="1155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F7D2BB7D-2EAC-4DB1-A4E5-5AA70608D97C}"/>
              </a:ext>
            </a:extLst>
          </p:cNvPr>
          <p:cNvGrpSpPr/>
          <p:nvPr/>
        </p:nvGrpSpPr>
        <p:grpSpPr>
          <a:xfrm>
            <a:off x="10398103" y="4409743"/>
            <a:ext cx="1076760" cy="273240"/>
            <a:chOff x="10398103" y="4409743"/>
            <a:chExt cx="107676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2519385-A5E9-48A3-942D-7BFD0EE57716}"/>
                    </a:ext>
                  </a:extLst>
                </p14:cNvPr>
                <p14:cNvContentPartPr/>
                <p14:nvPr/>
              </p14:nvContentPartPr>
              <p14:xfrm>
                <a:off x="10409983" y="4464823"/>
                <a:ext cx="7920" cy="1936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2519385-A5E9-48A3-942D-7BFD0EE5771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392343" y="4446823"/>
                  <a:ext cx="43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BEE7513-AACA-438B-8CC5-3FADD93737EB}"/>
                    </a:ext>
                  </a:extLst>
                </p14:cNvPr>
                <p14:cNvContentPartPr/>
                <p14:nvPr/>
              </p14:nvContentPartPr>
              <p14:xfrm>
                <a:off x="10419703" y="4437823"/>
                <a:ext cx="136440" cy="27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BEE7513-AACA-438B-8CC5-3FADD93737E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402063" y="4420183"/>
                  <a:ext cx="172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FFF62D7-8ACC-4769-9B60-7612C804FE63}"/>
                    </a:ext>
                  </a:extLst>
                </p14:cNvPr>
                <p14:cNvContentPartPr/>
                <p14:nvPr/>
              </p14:nvContentPartPr>
              <p14:xfrm>
                <a:off x="10398103" y="4566703"/>
                <a:ext cx="135720" cy="27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FFF62D7-8ACC-4769-9B60-7612C804FE6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380463" y="4548703"/>
                  <a:ext cx="171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A0505D-3B28-40D7-A70C-1A5213858358}"/>
                    </a:ext>
                  </a:extLst>
                </p14:cNvPr>
                <p14:cNvContentPartPr/>
                <p14:nvPr/>
              </p14:nvContentPartPr>
              <p14:xfrm>
                <a:off x="10609063" y="4463743"/>
                <a:ext cx="157680" cy="219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A0505D-3B28-40D7-A70C-1A521385835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591423" y="4446103"/>
                  <a:ext cx="193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6C2619E-7589-4C6F-A5CB-F0071695014E}"/>
                    </a:ext>
                  </a:extLst>
                </p14:cNvPr>
                <p14:cNvContentPartPr/>
                <p14:nvPr/>
              </p14:nvContentPartPr>
              <p14:xfrm>
                <a:off x="10829023" y="4481023"/>
                <a:ext cx="207000" cy="159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6C2619E-7589-4C6F-A5CB-F0071695014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811383" y="4463023"/>
                  <a:ext cx="242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6D23D09-7E58-4C59-9323-437AD2E7E740}"/>
                    </a:ext>
                  </a:extLst>
                </p14:cNvPr>
                <p14:cNvContentPartPr/>
                <p14:nvPr/>
              </p14:nvContentPartPr>
              <p14:xfrm>
                <a:off x="11084623" y="4409743"/>
                <a:ext cx="143640" cy="216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6D23D09-7E58-4C59-9323-437AD2E7E74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066983" y="4392103"/>
                  <a:ext cx="179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BB1D756-61F8-4E46-973A-9EAF551AAC89}"/>
                    </a:ext>
                  </a:extLst>
                </p14:cNvPr>
                <p14:cNvContentPartPr/>
                <p14:nvPr/>
              </p14:nvContentPartPr>
              <p14:xfrm>
                <a:off x="11341663" y="4417663"/>
                <a:ext cx="133200" cy="216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BB1D756-61F8-4E46-973A-9EAF551AAC8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324023" y="4399663"/>
                  <a:ext cx="168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DB66487-7208-4E58-8E29-D5203ED1C19D}"/>
                    </a:ext>
                  </a:extLst>
                </p14:cNvPr>
                <p14:cNvContentPartPr/>
                <p14:nvPr/>
              </p14:nvContentPartPr>
              <p14:xfrm>
                <a:off x="11316463" y="4528543"/>
                <a:ext cx="122040" cy="136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DB66487-7208-4E58-8E29-D5203ED1C19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298463" y="4510543"/>
                  <a:ext cx="15768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7995B133-4EDB-43D0-B53E-61CF2B998FA8}"/>
                  </a:ext>
                </a:extLst>
              </p14:cNvPr>
              <p14:cNvContentPartPr/>
              <p14:nvPr/>
            </p14:nvContentPartPr>
            <p14:xfrm>
              <a:off x="1709503" y="5719423"/>
              <a:ext cx="360" cy="3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7995B133-4EDB-43D0-B53E-61CF2B998FA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691863" y="570178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3CE2447-6808-4FB0-87F2-D208267CD750}"/>
              </a:ext>
            </a:extLst>
          </p:cNvPr>
          <p:cNvGrpSpPr/>
          <p:nvPr/>
        </p:nvGrpSpPr>
        <p:grpSpPr>
          <a:xfrm>
            <a:off x="1956823" y="5523943"/>
            <a:ext cx="990000" cy="287640"/>
            <a:chOff x="1956823" y="5523943"/>
            <a:chExt cx="99000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02DC56D-67F5-4350-90EE-D724B941596C}"/>
                    </a:ext>
                  </a:extLst>
                </p14:cNvPr>
                <p14:cNvContentPartPr/>
                <p14:nvPr/>
              </p14:nvContentPartPr>
              <p14:xfrm>
                <a:off x="1956823" y="5553463"/>
                <a:ext cx="105480" cy="2581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02DC56D-67F5-4350-90EE-D724B941596C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938823" y="5535823"/>
                  <a:ext cx="1411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94F6018-004E-41C8-ADE3-8D44BC68D15C}"/>
                    </a:ext>
                  </a:extLst>
                </p14:cNvPr>
                <p14:cNvContentPartPr/>
                <p14:nvPr/>
              </p14:nvContentPartPr>
              <p14:xfrm>
                <a:off x="1962943" y="5646703"/>
                <a:ext cx="101520" cy="612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94F6018-004E-41C8-ADE3-8D44BC68D15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944943" y="5629063"/>
                  <a:ext cx="137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6E7CBAB-7E09-4E35-B00E-12E365A936DD}"/>
                    </a:ext>
                  </a:extLst>
                </p14:cNvPr>
                <p14:cNvContentPartPr/>
                <p14:nvPr/>
              </p14:nvContentPartPr>
              <p14:xfrm>
                <a:off x="2132143" y="5564983"/>
                <a:ext cx="184680" cy="205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6E7CBAB-7E09-4E35-B00E-12E365A936D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114503" y="5546983"/>
                  <a:ext cx="220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46FE5C0-1A9A-4F10-9610-867453C9BF01}"/>
                    </a:ext>
                  </a:extLst>
                </p14:cNvPr>
                <p14:cNvContentPartPr/>
                <p14:nvPr/>
              </p14:nvContentPartPr>
              <p14:xfrm>
                <a:off x="2119543" y="5624023"/>
                <a:ext cx="183960" cy="777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46FE5C0-1A9A-4F10-9610-867453C9BF0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101903" y="5606023"/>
                  <a:ext cx="219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CDCD828-414D-446A-859C-8541B2D2F6D9}"/>
                    </a:ext>
                  </a:extLst>
                </p14:cNvPr>
                <p14:cNvContentPartPr/>
                <p14:nvPr/>
              </p14:nvContentPartPr>
              <p14:xfrm>
                <a:off x="2384863" y="5544463"/>
                <a:ext cx="123840" cy="2314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CDCD828-414D-446A-859C-8541B2D2F6D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366863" y="5526823"/>
                  <a:ext cx="159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6E88300-DAA0-4144-ACBB-36455C3F5BF0}"/>
                    </a:ext>
                  </a:extLst>
                </p14:cNvPr>
                <p14:cNvContentPartPr/>
                <p14:nvPr/>
              </p14:nvContentPartPr>
              <p14:xfrm>
                <a:off x="2584303" y="5544823"/>
                <a:ext cx="100440" cy="2113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6E88300-DAA0-4144-ACBB-36455C3F5BF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566303" y="5527183"/>
                  <a:ext cx="1360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EA5E3F8-5808-40FF-8DBE-F89E1BF26406}"/>
                    </a:ext>
                  </a:extLst>
                </p14:cNvPr>
                <p14:cNvContentPartPr/>
                <p14:nvPr/>
              </p14:nvContentPartPr>
              <p14:xfrm>
                <a:off x="2843503" y="5523943"/>
                <a:ext cx="103320" cy="235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EA5E3F8-5808-40FF-8DBE-F89E1BF26406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825503" y="5505943"/>
                  <a:ext cx="138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9C30AC6-960D-4503-B57A-3568826185B5}"/>
                    </a:ext>
                  </a:extLst>
                </p14:cNvPr>
                <p14:cNvContentPartPr/>
                <p14:nvPr/>
              </p14:nvContentPartPr>
              <p14:xfrm>
                <a:off x="2840263" y="5638063"/>
                <a:ext cx="44280" cy="15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9C30AC6-960D-4503-B57A-3568826185B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822263" y="5620063"/>
                  <a:ext cx="799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0E2BB3A9-3D51-4EDF-9649-C7458C6A9F8F}"/>
              </a:ext>
            </a:extLst>
          </p:cNvPr>
          <p:cNvGrpSpPr/>
          <p:nvPr/>
        </p:nvGrpSpPr>
        <p:grpSpPr>
          <a:xfrm>
            <a:off x="3158143" y="5473543"/>
            <a:ext cx="1017000" cy="258840"/>
            <a:chOff x="3158143" y="5473543"/>
            <a:chExt cx="101700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7291172-C52C-48A3-A770-F1F53A6BFBE3}"/>
                    </a:ext>
                  </a:extLst>
                </p14:cNvPr>
                <p14:cNvContentPartPr/>
                <p14:nvPr/>
              </p14:nvContentPartPr>
              <p14:xfrm>
                <a:off x="3158143" y="5549143"/>
                <a:ext cx="234360" cy="1832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7291172-C52C-48A3-A770-F1F53A6BFBE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140143" y="5531143"/>
                  <a:ext cx="270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0548F820-9DE6-4EA4-98F2-BBF89BDD49CA}"/>
                    </a:ext>
                  </a:extLst>
                </p14:cNvPr>
                <p14:cNvContentPartPr/>
                <p14:nvPr/>
              </p14:nvContentPartPr>
              <p14:xfrm>
                <a:off x="3508063" y="5489743"/>
                <a:ext cx="24840" cy="1767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0548F820-9DE6-4EA4-98F2-BBF89BDD49C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3490063" y="5471743"/>
                  <a:ext cx="60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5228520-6661-45EE-A6F4-DE9E50A2DBCE}"/>
                    </a:ext>
                  </a:extLst>
                </p14:cNvPr>
                <p14:cNvContentPartPr/>
                <p14:nvPr/>
              </p14:nvContentPartPr>
              <p14:xfrm>
                <a:off x="3517063" y="5473543"/>
                <a:ext cx="133200" cy="164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5228520-6661-45EE-A6F4-DE9E50A2DBC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499063" y="5455543"/>
                  <a:ext cx="168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6E722EC3-5EA8-4488-9855-8546B9C54CC1}"/>
                    </a:ext>
                  </a:extLst>
                </p14:cNvPr>
                <p14:cNvContentPartPr/>
                <p14:nvPr/>
              </p14:nvContentPartPr>
              <p14:xfrm>
                <a:off x="3774103" y="5494423"/>
                <a:ext cx="88560" cy="1987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6E722EC3-5EA8-4488-9855-8546B9C54CC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3756103" y="5476423"/>
                  <a:ext cx="124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DD83D55-AE44-4491-B565-075BA88C6051}"/>
                    </a:ext>
                  </a:extLst>
                </p14:cNvPr>
                <p14:cNvContentPartPr/>
                <p14:nvPr/>
              </p14:nvContentPartPr>
              <p14:xfrm>
                <a:off x="3778423" y="5558503"/>
                <a:ext cx="90360" cy="388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DD83D55-AE44-4491-B565-075BA88C6051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760783" y="5540863"/>
                  <a:ext cx="126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246DFC2F-76E1-4520-B0A5-C030959CFB0D}"/>
                    </a:ext>
                  </a:extLst>
                </p14:cNvPr>
                <p14:cNvContentPartPr/>
                <p14:nvPr/>
              </p14:nvContentPartPr>
              <p14:xfrm>
                <a:off x="3977863" y="5503783"/>
                <a:ext cx="197280" cy="1810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246DFC2F-76E1-4520-B0A5-C030959CFB0D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959863" y="5486143"/>
                  <a:ext cx="23292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4EE0ACA-6B72-47CD-B8FD-B2E6B5C7EE72}"/>
              </a:ext>
            </a:extLst>
          </p:cNvPr>
          <p:cNvGrpSpPr/>
          <p:nvPr/>
        </p:nvGrpSpPr>
        <p:grpSpPr>
          <a:xfrm>
            <a:off x="4491943" y="5346103"/>
            <a:ext cx="698400" cy="323640"/>
            <a:chOff x="4491943" y="5346103"/>
            <a:chExt cx="69840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823A456-51E9-4D62-85B9-1365DF339A8E}"/>
                    </a:ext>
                  </a:extLst>
                </p14:cNvPr>
                <p14:cNvContentPartPr/>
                <p14:nvPr/>
              </p14:nvContentPartPr>
              <p14:xfrm>
                <a:off x="4491943" y="5375983"/>
                <a:ext cx="160200" cy="289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823A456-51E9-4D62-85B9-1365DF339A8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474303" y="5357983"/>
                  <a:ext cx="195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18926C1-DADE-4FDB-B2E9-9DA30F5A207A}"/>
                    </a:ext>
                  </a:extLst>
                </p14:cNvPr>
                <p14:cNvContentPartPr/>
                <p14:nvPr/>
              </p14:nvContentPartPr>
              <p14:xfrm>
                <a:off x="4740703" y="5398663"/>
                <a:ext cx="57960" cy="255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18926C1-DADE-4FDB-B2E9-9DA30F5A207A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4723063" y="5380663"/>
                  <a:ext cx="93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B481E0F-FD3C-40EB-B212-A0AF2A275968}"/>
                    </a:ext>
                  </a:extLst>
                </p14:cNvPr>
                <p14:cNvContentPartPr/>
                <p14:nvPr/>
              </p14:nvContentPartPr>
              <p14:xfrm>
                <a:off x="4903063" y="5482183"/>
                <a:ext cx="117000" cy="164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B481E0F-FD3C-40EB-B212-A0AF2A27596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885423" y="5464543"/>
                  <a:ext cx="152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9F1A860-8B75-4F6D-AFAF-41E7E61A47C6}"/>
                    </a:ext>
                  </a:extLst>
                </p14:cNvPr>
                <p14:cNvContentPartPr/>
                <p14:nvPr/>
              </p14:nvContentPartPr>
              <p14:xfrm>
                <a:off x="4901623" y="5473543"/>
                <a:ext cx="113400" cy="156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9F1A860-8B75-4F6D-AFAF-41E7E61A47C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883983" y="5455543"/>
                  <a:ext cx="149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C96E1B4-E879-4F2C-A621-584285844460}"/>
                    </a:ext>
                  </a:extLst>
                </p14:cNvPr>
                <p14:cNvContentPartPr/>
                <p14:nvPr/>
              </p14:nvContentPartPr>
              <p14:xfrm>
                <a:off x="5104303" y="5346103"/>
                <a:ext cx="86040" cy="3236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C96E1B4-E879-4F2C-A621-58428584446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5086663" y="5328103"/>
                  <a:ext cx="12168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AE2C705-439B-4EE9-BA7F-1EA20C96C12F}"/>
              </a:ext>
            </a:extLst>
          </p:cNvPr>
          <p:cNvGrpSpPr/>
          <p:nvPr/>
        </p:nvGrpSpPr>
        <p:grpSpPr>
          <a:xfrm>
            <a:off x="5507143" y="5431783"/>
            <a:ext cx="2012760" cy="234720"/>
            <a:chOff x="5507143" y="5431783"/>
            <a:chExt cx="201276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D895174-C4EB-462E-9A08-74EB89B8FB30}"/>
                    </a:ext>
                  </a:extLst>
                </p14:cNvPr>
                <p14:cNvContentPartPr/>
                <p14:nvPr/>
              </p14:nvContentPartPr>
              <p14:xfrm>
                <a:off x="5507143" y="5485063"/>
                <a:ext cx="18360" cy="1310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D895174-C4EB-462E-9A08-74EB89B8FB3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5489143" y="5467423"/>
                  <a:ext cx="54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2AFD813-6CFA-482C-90A4-A0995397DD76}"/>
                    </a:ext>
                  </a:extLst>
                </p14:cNvPr>
                <p14:cNvContentPartPr/>
                <p14:nvPr/>
              </p14:nvContentPartPr>
              <p14:xfrm>
                <a:off x="5601463" y="5438623"/>
                <a:ext cx="68760" cy="160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2AFD813-6CFA-482C-90A4-A0995397DD7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5583823" y="5420623"/>
                  <a:ext cx="104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9EA1557-87A1-4C38-A22D-69AF2E24AEDD}"/>
                    </a:ext>
                  </a:extLst>
                </p14:cNvPr>
                <p14:cNvContentPartPr/>
                <p14:nvPr/>
              </p14:nvContentPartPr>
              <p14:xfrm>
                <a:off x="5906023" y="5501623"/>
                <a:ext cx="7920" cy="1472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9EA1557-87A1-4C38-A22D-69AF2E24AED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5888383" y="5483623"/>
                  <a:ext cx="43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9B995F5-1580-43FE-8CD4-7CDF4A93C01F}"/>
                    </a:ext>
                  </a:extLst>
                </p14:cNvPr>
                <p14:cNvContentPartPr/>
                <p14:nvPr/>
              </p14:nvContentPartPr>
              <p14:xfrm>
                <a:off x="5800543" y="5446903"/>
                <a:ext cx="244800" cy="67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9B995F5-1580-43FE-8CD4-7CDF4A93C01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782903" y="5428903"/>
                  <a:ext cx="280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1D4EAB3-C58C-4D19-827A-E8556CBACEBF}"/>
                    </a:ext>
                  </a:extLst>
                </p14:cNvPr>
                <p14:cNvContentPartPr/>
                <p14:nvPr/>
              </p14:nvContentPartPr>
              <p14:xfrm>
                <a:off x="6074863" y="5445103"/>
                <a:ext cx="199440" cy="193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1D4EAB3-C58C-4D19-827A-E8556CBACEBF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6056863" y="5427463"/>
                  <a:ext cx="235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471A2DB-DA34-40BF-ACD1-536A6FF94330}"/>
                    </a:ext>
                  </a:extLst>
                </p14:cNvPr>
                <p14:cNvContentPartPr/>
                <p14:nvPr/>
              </p14:nvContentPartPr>
              <p14:xfrm>
                <a:off x="6366463" y="5473543"/>
                <a:ext cx="138600" cy="1587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471A2DB-DA34-40BF-ACD1-536A6FF9433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348823" y="5455543"/>
                  <a:ext cx="174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8905BBF-B119-484C-8F96-F0FE46ACA392}"/>
                    </a:ext>
                  </a:extLst>
                </p14:cNvPr>
                <p14:cNvContentPartPr/>
                <p14:nvPr/>
              </p14:nvContentPartPr>
              <p14:xfrm>
                <a:off x="6557263" y="5441503"/>
                <a:ext cx="111960" cy="178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8905BBF-B119-484C-8F96-F0FE46ACA39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6539623" y="5423503"/>
                  <a:ext cx="147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12E904FA-88C3-45DB-9BDE-4925F536DF1B}"/>
                    </a:ext>
                  </a:extLst>
                </p14:cNvPr>
                <p14:cNvContentPartPr/>
                <p14:nvPr/>
              </p14:nvContentPartPr>
              <p14:xfrm>
                <a:off x="6592543" y="5503783"/>
                <a:ext cx="207720" cy="612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12E904FA-88C3-45DB-9BDE-4925F536DF1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74543" y="5486143"/>
                  <a:ext cx="2433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CE87AC8-CEC2-4A9D-A301-AA583BE867AA}"/>
                    </a:ext>
                  </a:extLst>
                </p14:cNvPr>
                <p14:cNvContentPartPr/>
                <p14:nvPr/>
              </p14:nvContentPartPr>
              <p14:xfrm>
                <a:off x="6994303" y="5446903"/>
                <a:ext cx="108720" cy="219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CE87AC8-CEC2-4A9D-A301-AA583BE867AA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6976663" y="5429263"/>
                  <a:ext cx="1443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F075AF5-CE58-4E37-8ACB-FA4249B77451}"/>
                    </a:ext>
                  </a:extLst>
                </p14:cNvPr>
                <p14:cNvContentPartPr/>
                <p14:nvPr/>
              </p14:nvContentPartPr>
              <p14:xfrm>
                <a:off x="6952903" y="5502343"/>
                <a:ext cx="191160" cy="514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F075AF5-CE58-4E37-8ACB-FA4249B77451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934903" y="5484343"/>
                  <a:ext cx="226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26E64D2-5C14-4A7F-9A17-21A945C014F3}"/>
                    </a:ext>
                  </a:extLst>
                </p14:cNvPr>
                <p14:cNvContentPartPr/>
                <p14:nvPr/>
              </p14:nvContentPartPr>
              <p14:xfrm>
                <a:off x="7181503" y="5440783"/>
                <a:ext cx="101520" cy="1922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26E64D2-5C14-4A7F-9A17-21A945C014F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163503" y="5422783"/>
                  <a:ext cx="137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614B7340-E2E9-4989-A05A-A31A7B13BF16}"/>
                    </a:ext>
                  </a:extLst>
                </p14:cNvPr>
                <p14:cNvContentPartPr/>
                <p14:nvPr/>
              </p14:nvContentPartPr>
              <p14:xfrm>
                <a:off x="7335223" y="5431783"/>
                <a:ext cx="184680" cy="1940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614B7340-E2E9-4989-A05A-A31A7B13BF16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317583" y="5414143"/>
                  <a:ext cx="2203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2DB5ECE-340E-49A9-B2C2-9FB1E6634B1C}"/>
              </a:ext>
            </a:extLst>
          </p:cNvPr>
          <p:cNvGrpSpPr/>
          <p:nvPr/>
        </p:nvGrpSpPr>
        <p:grpSpPr>
          <a:xfrm>
            <a:off x="7680823" y="5323063"/>
            <a:ext cx="1178640" cy="293760"/>
            <a:chOff x="7680823" y="5323063"/>
            <a:chExt cx="11786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FC0A0E42-AE65-4974-96AA-DFA0862B28B0}"/>
                    </a:ext>
                  </a:extLst>
                </p14:cNvPr>
                <p14:cNvContentPartPr/>
                <p14:nvPr/>
              </p14:nvContentPartPr>
              <p14:xfrm>
                <a:off x="7711063" y="5394703"/>
                <a:ext cx="124560" cy="220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FC0A0E42-AE65-4974-96AA-DFA0862B28B0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693423" y="5376703"/>
                  <a:ext cx="160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9682E8F-15E7-45DD-93D6-F7979A46D884}"/>
                    </a:ext>
                  </a:extLst>
                </p14:cNvPr>
                <p14:cNvContentPartPr/>
                <p14:nvPr/>
              </p14:nvContentPartPr>
              <p14:xfrm>
                <a:off x="7680823" y="5365903"/>
                <a:ext cx="492120" cy="2214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9682E8F-15E7-45DD-93D6-F7979A46D88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662823" y="5348263"/>
                  <a:ext cx="527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A468E5B-FCEC-4ABB-8643-2C024DFAA18E}"/>
                    </a:ext>
                  </a:extLst>
                </p14:cNvPr>
                <p14:cNvContentPartPr/>
                <p14:nvPr/>
              </p14:nvContentPartPr>
              <p14:xfrm>
                <a:off x="8217223" y="5353303"/>
                <a:ext cx="135000" cy="2257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A468E5B-FCEC-4ABB-8643-2C024DFAA18E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199223" y="5335663"/>
                  <a:ext cx="170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E097791E-214E-4F0F-B832-6FC6C1737CB7}"/>
                    </a:ext>
                  </a:extLst>
                </p14:cNvPr>
                <p14:cNvContentPartPr/>
                <p14:nvPr/>
              </p14:nvContentPartPr>
              <p14:xfrm>
                <a:off x="8238103" y="5487583"/>
                <a:ext cx="119880" cy="428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E097791E-214E-4F0F-B832-6FC6C1737CB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220103" y="5469583"/>
                  <a:ext cx="155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80BF120-868F-4C7D-937E-CCD3F3816054}"/>
                    </a:ext>
                  </a:extLst>
                </p14:cNvPr>
                <p14:cNvContentPartPr/>
                <p14:nvPr/>
              </p14:nvContentPartPr>
              <p14:xfrm>
                <a:off x="8445463" y="5323063"/>
                <a:ext cx="177480" cy="225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80BF120-868F-4C7D-937E-CCD3F381605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8427823" y="5305423"/>
                  <a:ext cx="213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D611A7A-621E-480A-B410-8839674C9D36}"/>
                    </a:ext>
                  </a:extLst>
                </p14:cNvPr>
                <p14:cNvContentPartPr/>
                <p14:nvPr/>
              </p14:nvContentPartPr>
              <p14:xfrm>
                <a:off x="8699263" y="5341063"/>
                <a:ext cx="160200" cy="1544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D611A7A-621E-480A-B410-8839674C9D36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8681263" y="5323063"/>
                  <a:ext cx="1958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2B05169-25AC-470C-A34D-1ABB8B5681F8}"/>
                    </a:ext>
                  </a:extLst>
                </p14:cNvPr>
                <p14:cNvContentPartPr/>
                <p14:nvPr/>
              </p14:nvContentPartPr>
              <p14:xfrm>
                <a:off x="8815183" y="5500183"/>
                <a:ext cx="15840" cy="116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2B05169-25AC-470C-A34D-1ABB8B5681F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8797543" y="5482183"/>
                  <a:ext cx="514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0FD83843-6C34-4D56-B8F6-FE799C2ADE19}"/>
              </a:ext>
            </a:extLst>
          </p:cNvPr>
          <p:cNvGrpSpPr/>
          <p:nvPr/>
        </p:nvGrpSpPr>
        <p:grpSpPr>
          <a:xfrm>
            <a:off x="9148543" y="5448343"/>
            <a:ext cx="199080" cy="213120"/>
            <a:chOff x="9148543" y="5448343"/>
            <a:chExt cx="1990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52203C2-3E3D-477B-9DDC-4545F410ABCA}"/>
                    </a:ext>
                  </a:extLst>
                </p14:cNvPr>
                <p14:cNvContentPartPr/>
                <p14:nvPr/>
              </p14:nvContentPartPr>
              <p14:xfrm>
                <a:off x="9174823" y="5453023"/>
                <a:ext cx="172800" cy="186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52203C2-3E3D-477B-9DDC-4545F410ABC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156823" y="5435023"/>
                  <a:ext cx="2084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E4ABB4D0-1444-428A-8616-8EAF9598A55E}"/>
                    </a:ext>
                  </a:extLst>
                </p14:cNvPr>
                <p14:cNvContentPartPr/>
                <p14:nvPr/>
              </p14:nvContentPartPr>
              <p14:xfrm>
                <a:off x="9148543" y="5448343"/>
                <a:ext cx="178560" cy="2131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E4ABB4D0-1444-428A-8616-8EAF9598A55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130903" y="5430343"/>
                  <a:ext cx="214200" cy="24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082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BF2BA2B-59CC-4541-A3CA-EE12DC76EDFF}"/>
              </a:ext>
            </a:extLst>
          </p:cNvPr>
          <p:cNvGrpSpPr/>
          <p:nvPr/>
        </p:nvGrpSpPr>
        <p:grpSpPr>
          <a:xfrm>
            <a:off x="466783" y="316183"/>
            <a:ext cx="2958840" cy="312120"/>
            <a:chOff x="466783" y="316183"/>
            <a:chExt cx="29588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60ADE6-B13C-41A7-9250-A27D17EEF120}"/>
                    </a:ext>
                  </a:extLst>
                </p14:cNvPr>
                <p14:cNvContentPartPr/>
                <p14:nvPr/>
              </p14:nvContentPartPr>
              <p14:xfrm>
                <a:off x="577303" y="373783"/>
                <a:ext cx="45720" cy="224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60ADE6-B13C-41A7-9250-A27D17EEF1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9663" y="356143"/>
                  <a:ext cx="81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84F5B0-7F20-4EF5-9619-6F45574ECFEA}"/>
                    </a:ext>
                  </a:extLst>
                </p14:cNvPr>
                <p14:cNvContentPartPr/>
                <p14:nvPr/>
              </p14:nvContentPartPr>
              <p14:xfrm>
                <a:off x="466783" y="335263"/>
                <a:ext cx="254520" cy="47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84F5B0-7F20-4EF5-9619-6F45574ECF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783" y="317263"/>
                  <a:ext cx="290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AE2A24-E081-425A-97E9-4AFA94B1B7CC}"/>
                    </a:ext>
                  </a:extLst>
                </p14:cNvPr>
                <p14:cNvContentPartPr/>
                <p14:nvPr/>
              </p14:nvContentPartPr>
              <p14:xfrm>
                <a:off x="823183" y="321223"/>
                <a:ext cx="38880" cy="234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AE2A24-E081-425A-97E9-4AFA94B1B7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543" y="303583"/>
                  <a:ext cx="745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BEAA9A-C012-45A3-97C5-820655CFF7C4}"/>
                    </a:ext>
                  </a:extLst>
                </p14:cNvPr>
                <p14:cNvContentPartPr/>
                <p14:nvPr/>
              </p14:nvContentPartPr>
              <p14:xfrm>
                <a:off x="833623" y="316183"/>
                <a:ext cx="19800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BEAA9A-C012-45A3-97C5-820655CFF7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5983" y="298183"/>
                  <a:ext cx="233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2435FF-C72C-42EC-AB2C-3029F8C67D81}"/>
                    </a:ext>
                  </a:extLst>
                </p14:cNvPr>
                <p14:cNvContentPartPr/>
                <p14:nvPr/>
              </p14:nvContentPartPr>
              <p14:xfrm>
                <a:off x="1095343" y="346423"/>
                <a:ext cx="195480" cy="221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2435FF-C72C-42EC-AB2C-3029F8C67D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7343" y="328423"/>
                  <a:ext cx="231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E5ADF7-FD8D-48E8-95D1-944B67E033E3}"/>
                    </a:ext>
                  </a:extLst>
                </p14:cNvPr>
                <p14:cNvContentPartPr/>
                <p14:nvPr/>
              </p14:nvContentPartPr>
              <p14:xfrm>
                <a:off x="1095343" y="456223"/>
                <a:ext cx="141480" cy="5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E5ADF7-FD8D-48E8-95D1-944B67E033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7343" y="438223"/>
                  <a:ext cx="177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FB8BFF-9933-4894-96A5-39B4E722A303}"/>
                    </a:ext>
                  </a:extLst>
                </p14:cNvPr>
                <p14:cNvContentPartPr/>
                <p14:nvPr/>
              </p14:nvContentPartPr>
              <p14:xfrm>
                <a:off x="1395223" y="349303"/>
                <a:ext cx="185400" cy="24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FB8BFF-9933-4894-96A5-39B4E722A3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7583" y="331663"/>
                  <a:ext cx="221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FEB5F5-D888-422E-9461-03FC119DE2DC}"/>
                    </a:ext>
                  </a:extLst>
                </p14:cNvPr>
                <p14:cNvContentPartPr/>
                <p14:nvPr/>
              </p14:nvContentPartPr>
              <p14:xfrm>
                <a:off x="1696183" y="316903"/>
                <a:ext cx="137880" cy="265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FEB5F5-D888-422E-9461-03FC119DE2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78543" y="298903"/>
                  <a:ext cx="173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A9C6B7F-6885-44E4-9468-8D0FA6A04177}"/>
                    </a:ext>
                  </a:extLst>
                </p14:cNvPr>
                <p14:cNvContentPartPr/>
                <p14:nvPr/>
              </p14:nvContentPartPr>
              <p14:xfrm>
                <a:off x="1935943" y="329143"/>
                <a:ext cx="141480" cy="28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A9C6B7F-6885-44E4-9468-8D0FA6A041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18303" y="311143"/>
                  <a:ext cx="177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18A9E9-D919-4A7D-8D2E-7D4776D5DE1B}"/>
                    </a:ext>
                  </a:extLst>
                </p14:cNvPr>
                <p14:cNvContentPartPr/>
                <p14:nvPr/>
              </p14:nvContentPartPr>
              <p14:xfrm>
                <a:off x="2145463" y="329503"/>
                <a:ext cx="240840" cy="298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18A9E9-D919-4A7D-8D2E-7D4776D5DE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27823" y="311863"/>
                  <a:ext cx="2764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9CEDAE-E3E3-400E-BABA-8727A1DF1298}"/>
                    </a:ext>
                  </a:extLst>
                </p14:cNvPr>
                <p14:cNvContentPartPr/>
                <p14:nvPr/>
              </p14:nvContentPartPr>
              <p14:xfrm>
                <a:off x="2226463" y="492223"/>
                <a:ext cx="15336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9CEDAE-E3E3-400E-BABA-8727A1DF12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08823" y="474223"/>
                  <a:ext cx="189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178150-83E8-4421-A917-A2D9C16D20D9}"/>
                    </a:ext>
                  </a:extLst>
                </p14:cNvPr>
                <p14:cNvContentPartPr/>
                <p14:nvPr/>
              </p14:nvContentPartPr>
              <p14:xfrm>
                <a:off x="2546863" y="427423"/>
                <a:ext cx="14400" cy="192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178150-83E8-4421-A917-A2D9C16D20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28863" y="409783"/>
                  <a:ext cx="50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6E2443-AC72-4777-964B-1AE407198221}"/>
                    </a:ext>
                  </a:extLst>
                </p14:cNvPr>
                <p14:cNvContentPartPr/>
                <p14:nvPr/>
              </p14:nvContentPartPr>
              <p14:xfrm>
                <a:off x="2417623" y="327343"/>
                <a:ext cx="290160" cy="25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6E2443-AC72-4777-964B-1AE4071982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99623" y="309343"/>
                  <a:ext cx="325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6AD1E17-D4B2-4284-A162-4B5DB719A9B0}"/>
                    </a:ext>
                  </a:extLst>
                </p14:cNvPr>
                <p14:cNvContentPartPr/>
                <p14:nvPr/>
              </p14:nvContentPartPr>
              <p14:xfrm>
                <a:off x="2856463" y="340663"/>
                <a:ext cx="253800" cy="263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6AD1E17-D4B2-4284-A162-4B5DB719A9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38823" y="322663"/>
                  <a:ext cx="289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1168D59-B263-4E40-823C-38498ABA7C59}"/>
                    </a:ext>
                  </a:extLst>
                </p14:cNvPr>
                <p14:cNvContentPartPr/>
                <p14:nvPr/>
              </p14:nvContentPartPr>
              <p14:xfrm>
                <a:off x="3236983" y="348223"/>
                <a:ext cx="154800" cy="232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1168D59-B263-4E40-823C-38498ABA7C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19343" y="330223"/>
                  <a:ext cx="190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C01BAB-2359-4F29-B044-19757DEFBDF4}"/>
                    </a:ext>
                  </a:extLst>
                </p14:cNvPr>
                <p14:cNvContentPartPr/>
                <p14:nvPr/>
              </p14:nvContentPartPr>
              <p14:xfrm>
                <a:off x="3307183" y="427423"/>
                <a:ext cx="118440" cy="154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C01BAB-2359-4F29-B044-19757DEFBD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9543" y="409423"/>
                  <a:ext cx="1540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44CBB-CB13-4222-BA42-AE7A0582FE75}"/>
              </a:ext>
            </a:extLst>
          </p:cNvPr>
          <p:cNvGrpSpPr/>
          <p:nvPr/>
        </p:nvGrpSpPr>
        <p:grpSpPr>
          <a:xfrm>
            <a:off x="3712183" y="296743"/>
            <a:ext cx="843120" cy="272520"/>
            <a:chOff x="3712183" y="296743"/>
            <a:chExt cx="84312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294975A-105E-42C2-A374-2ADA57129149}"/>
                    </a:ext>
                  </a:extLst>
                </p14:cNvPr>
                <p14:cNvContentPartPr/>
                <p14:nvPr/>
              </p14:nvContentPartPr>
              <p14:xfrm>
                <a:off x="3712183" y="305023"/>
                <a:ext cx="78480" cy="26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294975A-105E-42C2-A374-2ADA571291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94543" y="287023"/>
                  <a:ext cx="1141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F53DB4-5B43-4EC5-8D54-7548138025BB}"/>
                    </a:ext>
                  </a:extLst>
                </p14:cNvPr>
                <p14:cNvContentPartPr/>
                <p14:nvPr/>
              </p14:nvContentPartPr>
              <p14:xfrm>
                <a:off x="3805783" y="296743"/>
                <a:ext cx="102960" cy="262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F53DB4-5B43-4EC5-8D54-7548138025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88143" y="279103"/>
                  <a:ext cx="1386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3D8DD3-4595-49AA-9B59-BF200B4B510C}"/>
                    </a:ext>
                  </a:extLst>
                </p14:cNvPr>
                <p14:cNvContentPartPr/>
                <p14:nvPr/>
              </p14:nvContentPartPr>
              <p14:xfrm>
                <a:off x="3735943" y="431023"/>
                <a:ext cx="152640" cy="43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3D8DD3-4595-49AA-9B59-BF200B4B51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18303" y="413023"/>
                  <a:ext cx="188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6CC893B-CFD7-47AD-898D-9F9C70FD3FD1}"/>
                    </a:ext>
                  </a:extLst>
                </p14:cNvPr>
                <p14:cNvContentPartPr/>
                <p14:nvPr/>
              </p14:nvContentPartPr>
              <p14:xfrm>
                <a:off x="4031863" y="309343"/>
                <a:ext cx="193320" cy="248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6CC893B-CFD7-47AD-898D-9F9C70FD3F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13863" y="291703"/>
                  <a:ext cx="2289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84E751-778A-403B-AE59-012B436D4E1C}"/>
                    </a:ext>
                  </a:extLst>
                </p14:cNvPr>
                <p14:cNvContentPartPr/>
                <p14:nvPr/>
              </p14:nvContentPartPr>
              <p14:xfrm>
                <a:off x="4300063" y="305023"/>
                <a:ext cx="255240" cy="25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84E751-778A-403B-AE59-012B436D4E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82063" y="287383"/>
                  <a:ext cx="29088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AEF420-6104-4882-82EA-4A131004B53B}"/>
              </a:ext>
            </a:extLst>
          </p:cNvPr>
          <p:cNvGrpSpPr/>
          <p:nvPr/>
        </p:nvGrpSpPr>
        <p:grpSpPr>
          <a:xfrm>
            <a:off x="4842943" y="303943"/>
            <a:ext cx="2337120" cy="300600"/>
            <a:chOff x="4842943" y="303943"/>
            <a:chExt cx="233712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6111D8-B4A8-4F6E-A812-2900B4C4ADAC}"/>
                    </a:ext>
                  </a:extLst>
                </p14:cNvPr>
                <p14:cNvContentPartPr/>
                <p14:nvPr/>
              </p14:nvContentPartPr>
              <p14:xfrm>
                <a:off x="4842943" y="325543"/>
                <a:ext cx="226440" cy="27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6111D8-B4A8-4F6E-A812-2900B4C4AD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24943" y="307903"/>
                  <a:ext cx="262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7BB9C7-605C-4D7D-8AE7-8215E9D44D8C}"/>
                    </a:ext>
                  </a:extLst>
                </p14:cNvPr>
                <p14:cNvContentPartPr/>
                <p14:nvPr/>
              </p14:nvContentPartPr>
              <p14:xfrm>
                <a:off x="5242183" y="315823"/>
                <a:ext cx="142200" cy="252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7BB9C7-605C-4D7D-8AE7-8215E9D44D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4183" y="297823"/>
                  <a:ext cx="1778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B746E3-77B0-4BA9-9051-A7ADB5620384}"/>
                    </a:ext>
                  </a:extLst>
                </p14:cNvPr>
                <p14:cNvContentPartPr/>
                <p14:nvPr/>
              </p14:nvContentPartPr>
              <p14:xfrm>
                <a:off x="5242903" y="479983"/>
                <a:ext cx="98280" cy="27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B746E3-77B0-4BA9-9051-A7ADB562038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4903" y="461983"/>
                  <a:ext cx="133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62AC0B-6173-42FE-B54C-9A28E6F7977A}"/>
                    </a:ext>
                  </a:extLst>
                </p14:cNvPr>
                <p14:cNvContentPartPr/>
                <p14:nvPr/>
              </p14:nvContentPartPr>
              <p14:xfrm>
                <a:off x="5488783" y="323383"/>
                <a:ext cx="140760" cy="235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62AC0B-6173-42FE-B54C-9A28E6F797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70783" y="305383"/>
                  <a:ext cx="176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D7BE0D-373A-46BC-9EB9-9B55032AA09F}"/>
                    </a:ext>
                  </a:extLst>
                </p14:cNvPr>
                <p14:cNvContentPartPr/>
                <p14:nvPr/>
              </p14:nvContentPartPr>
              <p14:xfrm>
                <a:off x="5750863" y="303943"/>
                <a:ext cx="187920" cy="26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D7BE0D-373A-46BC-9EB9-9B55032AA0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32863" y="286303"/>
                  <a:ext cx="223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F8D66C5-5AAC-4195-8C86-37AB2D60276D}"/>
                    </a:ext>
                  </a:extLst>
                </p14:cNvPr>
                <p14:cNvContentPartPr/>
                <p14:nvPr/>
              </p14:nvContentPartPr>
              <p14:xfrm>
                <a:off x="5786503" y="474583"/>
                <a:ext cx="14148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F8D66C5-5AAC-4195-8C86-37AB2D6027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68503" y="456943"/>
                  <a:ext cx="177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58BA41-9297-4F8B-A1A5-7477757E2B77}"/>
                    </a:ext>
                  </a:extLst>
                </p14:cNvPr>
                <p14:cNvContentPartPr/>
                <p14:nvPr/>
              </p14:nvContentPartPr>
              <p14:xfrm>
                <a:off x="6137143" y="362623"/>
                <a:ext cx="20520" cy="21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58BA41-9297-4F8B-A1A5-7477757E2B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19143" y="344983"/>
                  <a:ext cx="5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D6BC274-E790-45CA-83A1-A31836CFD5AB}"/>
                    </a:ext>
                  </a:extLst>
                </p14:cNvPr>
                <p14:cNvContentPartPr/>
                <p14:nvPr/>
              </p14:nvContentPartPr>
              <p14:xfrm>
                <a:off x="5949943" y="362623"/>
                <a:ext cx="306360" cy="66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D6BC274-E790-45CA-83A1-A31836CFD5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31943" y="344983"/>
                  <a:ext cx="342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3FB550-E0FF-4FC8-9C89-A866FF110E8D}"/>
                    </a:ext>
                  </a:extLst>
                </p14:cNvPr>
                <p14:cNvContentPartPr/>
                <p14:nvPr/>
              </p14:nvContentPartPr>
              <p14:xfrm>
                <a:off x="6306343" y="377023"/>
                <a:ext cx="61920" cy="182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3FB550-E0FF-4FC8-9C89-A866FF110E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88703" y="359023"/>
                  <a:ext cx="97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31617C-15C2-4A88-B993-5ED6A9F1F026}"/>
                    </a:ext>
                  </a:extLst>
                </p14:cNvPr>
                <p14:cNvContentPartPr/>
                <p14:nvPr/>
              </p14:nvContentPartPr>
              <p14:xfrm>
                <a:off x="6545743" y="364423"/>
                <a:ext cx="26640" cy="21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31617C-15C2-4A88-B993-5ED6A9F1F0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27743" y="346423"/>
                  <a:ext cx="622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F54DD0-09D4-4B2F-ACD8-4AF8F3A426B2}"/>
                    </a:ext>
                  </a:extLst>
                </p14:cNvPr>
                <p14:cNvContentPartPr/>
                <p14:nvPr/>
              </p14:nvContentPartPr>
              <p14:xfrm>
                <a:off x="6551503" y="377023"/>
                <a:ext cx="296640" cy="172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F54DD0-09D4-4B2F-ACD8-4AF8F3A426B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33863" y="359023"/>
                  <a:ext cx="332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F35176-34C6-443D-973C-4A475F9F0FCE}"/>
                    </a:ext>
                  </a:extLst>
                </p14:cNvPr>
                <p14:cNvContentPartPr/>
                <p14:nvPr/>
              </p14:nvContentPartPr>
              <p14:xfrm>
                <a:off x="6767143" y="325543"/>
                <a:ext cx="80640" cy="238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F35176-34C6-443D-973C-4A475F9F0F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49143" y="307903"/>
                  <a:ext cx="116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A2BF8D-69A2-47BC-9795-439438B04C30}"/>
                    </a:ext>
                  </a:extLst>
                </p14:cNvPr>
                <p14:cNvContentPartPr/>
                <p14:nvPr/>
              </p14:nvContentPartPr>
              <p14:xfrm>
                <a:off x="6982063" y="312943"/>
                <a:ext cx="133920" cy="25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A2BF8D-69A2-47BC-9795-439438B04C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64423" y="295303"/>
                  <a:ext cx="169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20912B-3387-439E-A03D-8808DE50A34D}"/>
                    </a:ext>
                  </a:extLst>
                </p14:cNvPr>
                <p14:cNvContentPartPr/>
                <p14:nvPr/>
              </p14:nvContentPartPr>
              <p14:xfrm>
                <a:off x="7043263" y="424903"/>
                <a:ext cx="13680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20912B-3387-439E-A03D-8808DE50A3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25623" y="406903"/>
                  <a:ext cx="1724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2430ADA-AAB5-4E24-8B8E-EC2ABB65CC40}"/>
              </a:ext>
            </a:extLst>
          </p:cNvPr>
          <p:cNvGrpSpPr/>
          <p:nvPr/>
        </p:nvGrpSpPr>
        <p:grpSpPr>
          <a:xfrm>
            <a:off x="819583" y="1098103"/>
            <a:ext cx="9437040" cy="1407240"/>
            <a:chOff x="819583" y="1098103"/>
            <a:chExt cx="9437040" cy="14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CB812ED-9DF9-4F75-9285-1F72352A2CC7}"/>
                    </a:ext>
                  </a:extLst>
                </p14:cNvPr>
                <p14:cNvContentPartPr/>
                <p14:nvPr/>
              </p14:nvContentPartPr>
              <p14:xfrm>
                <a:off x="819583" y="1163263"/>
                <a:ext cx="30240" cy="222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CB812ED-9DF9-4F75-9285-1F72352A2C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583" y="1145263"/>
                  <a:ext cx="658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04B1B3-8F07-426D-9EB3-506CCE766AEE}"/>
                    </a:ext>
                  </a:extLst>
                </p14:cNvPr>
                <p14:cNvContentPartPr/>
                <p14:nvPr/>
              </p14:nvContentPartPr>
              <p14:xfrm>
                <a:off x="849463" y="1183063"/>
                <a:ext cx="247680" cy="199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04B1B3-8F07-426D-9EB3-506CCE766A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1463" y="1165423"/>
                  <a:ext cx="283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6031F4-F0F1-4F3C-B328-0C8F61AC44B4}"/>
                    </a:ext>
                  </a:extLst>
                </p14:cNvPr>
                <p14:cNvContentPartPr/>
                <p14:nvPr/>
              </p14:nvContentPartPr>
              <p14:xfrm>
                <a:off x="1034143" y="1151383"/>
                <a:ext cx="57600" cy="23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6031F4-F0F1-4F3C-B328-0C8F61AC44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6503" y="1133383"/>
                  <a:ext cx="93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0714CD-D3B0-4236-A009-ABFCEF7D0BE7}"/>
                    </a:ext>
                  </a:extLst>
                </p14:cNvPr>
                <p14:cNvContentPartPr/>
                <p14:nvPr/>
              </p14:nvContentPartPr>
              <p14:xfrm>
                <a:off x="1189663" y="1177303"/>
                <a:ext cx="121320" cy="21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0714CD-D3B0-4236-A009-ABFCEF7D0B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71663" y="1159303"/>
                  <a:ext cx="156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0CC1E8F-BACA-4EA5-A26A-AA6960A49B40}"/>
                    </a:ext>
                  </a:extLst>
                </p14:cNvPr>
                <p14:cNvContentPartPr/>
                <p14:nvPr/>
              </p14:nvContentPartPr>
              <p14:xfrm>
                <a:off x="1221343" y="1287103"/>
                <a:ext cx="108000" cy="39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0CC1E8F-BACA-4EA5-A26A-AA6960A49B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03703" y="1269103"/>
                  <a:ext cx="143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999205-A6C3-4DF1-B44C-74014241FE6F}"/>
                    </a:ext>
                  </a:extLst>
                </p14:cNvPr>
                <p14:cNvContentPartPr/>
                <p14:nvPr/>
              </p14:nvContentPartPr>
              <p14:xfrm>
                <a:off x="1428343" y="1164703"/>
                <a:ext cx="158400" cy="203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999205-A6C3-4DF1-B44C-74014241FE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10343" y="1147063"/>
                  <a:ext cx="194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BF16FC4-3639-4C8A-AEDE-679977B22610}"/>
                    </a:ext>
                  </a:extLst>
                </p14:cNvPr>
                <p14:cNvContentPartPr/>
                <p14:nvPr/>
              </p14:nvContentPartPr>
              <p14:xfrm>
                <a:off x="1700503" y="1170823"/>
                <a:ext cx="139320" cy="18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BF16FC4-3639-4C8A-AEDE-679977B226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82863" y="1152823"/>
                  <a:ext cx="174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B6D75D3-614C-4A27-AB61-5E476542C2E0}"/>
                    </a:ext>
                  </a:extLst>
                </p14:cNvPr>
                <p14:cNvContentPartPr/>
                <p14:nvPr/>
              </p14:nvContentPartPr>
              <p14:xfrm>
                <a:off x="1728943" y="1246783"/>
                <a:ext cx="91800" cy="38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B6D75D3-614C-4A27-AB61-5E476542C2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710943" y="1229143"/>
                  <a:ext cx="127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14B2379-8027-4DAD-89FD-182466C1EF06}"/>
                    </a:ext>
                  </a:extLst>
                </p14:cNvPr>
                <p14:cNvContentPartPr/>
                <p14:nvPr/>
              </p14:nvContentPartPr>
              <p14:xfrm>
                <a:off x="1947823" y="1192063"/>
                <a:ext cx="29160" cy="15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14B2379-8027-4DAD-89FD-182466C1EF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30183" y="1174423"/>
                  <a:ext cx="64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A0B369-7C6D-454A-B62D-4E7C48ECD4B5}"/>
                    </a:ext>
                  </a:extLst>
                </p14:cNvPr>
                <p14:cNvContentPartPr/>
                <p14:nvPr/>
              </p14:nvContentPartPr>
              <p14:xfrm>
                <a:off x="1875823" y="1157143"/>
                <a:ext cx="169560" cy="61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A0B369-7C6D-454A-B62D-4E7C48ECD4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58183" y="1139503"/>
                  <a:ext cx="205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7211A0-8781-403B-AF03-F2EE9910E50B}"/>
                    </a:ext>
                  </a:extLst>
                </p14:cNvPr>
                <p14:cNvContentPartPr/>
                <p14:nvPr/>
              </p14:nvContentPartPr>
              <p14:xfrm>
                <a:off x="2117023" y="1195303"/>
                <a:ext cx="153720" cy="17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7211A0-8781-403B-AF03-F2EE9910E5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99023" y="1177663"/>
                  <a:ext cx="189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2AD3D6-8335-4A61-9C4E-36FEA7AF0002}"/>
                    </a:ext>
                  </a:extLst>
                </p14:cNvPr>
                <p14:cNvContentPartPr/>
                <p14:nvPr/>
              </p14:nvContentPartPr>
              <p14:xfrm>
                <a:off x="2578543" y="1179463"/>
                <a:ext cx="24120" cy="18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2AD3D6-8335-4A61-9C4E-36FEA7AF00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60903" y="1161823"/>
                  <a:ext cx="59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6F6949-BAF2-4410-91A0-141027283E99}"/>
                    </a:ext>
                  </a:extLst>
                </p14:cNvPr>
                <p14:cNvContentPartPr/>
                <p14:nvPr/>
              </p14:nvContentPartPr>
              <p14:xfrm>
                <a:off x="2425543" y="1129063"/>
                <a:ext cx="313920" cy="223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6F6949-BAF2-4410-91A0-141027283E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07903" y="1111423"/>
                  <a:ext cx="349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41B8CD1-C79E-4FFE-9C4B-786C29BAB643}"/>
                    </a:ext>
                  </a:extLst>
                </p14:cNvPr>
                <p14:cNvContentPartPr/>
                <p14:nvPr/>
              </p14:nvContentPartPr>
              <p14:xfrm>
                <a:off x="2869783" y="1150663"/>
                <a:ext cx="29160" cy="190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41B8CD1-C79E-4FFE-9C4B-786C29BAB64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52143" y="1132663"/>
                  <a:ext cx="6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735512-FB21-4322-9E9A-DA9480AC40E5}"/>
                    </a:ext>
                  </a:extLst>
                </p14:cNvPr>
                <p14:cNvContentPartPr/>
                <p14:nvPr/>
              </p14:nvContentPartPr>
              <p14:xfrm>
                <a:off x="2769703" y="1171903"/>
                <a:ext cx="183240" cy="59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735512-FB21-4322-9E9A-DA9480AC40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751703" y="1154263"/>
                  <a:ext cx="218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6CD41C-CB0B-4525-AF8E-A03461A88345}"/>
                    </a:ext>
                  </a:extLst>
                </p14:cNvPr>
                <p14:cNvContentPartPr/>
                <p14:nvPr/>
              </p14:nvContentPartPr>
              <p14:xfrm>
                <a:off x="3006943" y="1166503"/>
                <a:ext cx="129240" cy="218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6CD41C-CB0B-4525-AF8E-A03461A8834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89303" y="1148863"/>
                  <a:ext cx="1648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C195D7-E50F-4B99-B50B-3C0E8D8E8EDD}"/>
                    </a:ext>
                  </a:extLst>
                </p14:cNvPr>
                <p14:cNvContentPartPr/>
                <p14:nvPr/>
              </p14:nvContentPartPr>
              <p14:xfrm>
                <a:off x="3029623" y="1266943"/>
                <a:ext cx="36720" cy="12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C195D7-E50F-4B99-B50B-3C0E8D8E8E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11983" y="1248943"/>
                  <a:ext cx="72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5641DD-C597-46AB-B537-41D69F71C055}"/>
                    </a:ext>
                  </a:extLst>
                </p14:cNvPr>
                <p14:cNvContentPartPr/>
                <p14:nvPr/>
              </p14:nvContentPartPr>
              <p14:xfrm>
                <a:off x="3398983" y="1142023"/>
                <a:ext cx="128880" cy="20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5641DD-C597-46AB-B537-41D69F71C05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81343" y="1124383"/>
                  <a:ext cx="164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6EA3CB-11B3-46AD-AD4A-BDB9CC8A50C7}"/>
                    </a:ext>
                  </a:extLst>
                </p14:cNvPr>
                <p14:cNvContentPartPr/>
                <p14:nvPr/>
              </p14:nvContentPartPr>
              <p14:xfrm>
                <a:off x="3652783" y="1124743"/>
                <a:ext cx="34560" cy="19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6EA3CB-11B3-46AD-AD4A-BDB9CC8A50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35143" y="1106743"/>
                  <a:ext cx="70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27691B-61EF-4D69-9414-41049C6BA342}"/>
                    </a:ext>
                  </a:extLst>
                </p14:cNvPr>
                <p14:cNvContentPartPr/>
                <p14:nvPr/>
              </p14:nvContentPartPr>
              <p14:xfrm>
                <a:off x="3566743" y="1098103"/>
                <a:ext cx="239400" cy="73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27691B-61EF-4D69-9414-41049C6BA34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48743" y="1080103"/>
                  <a:ext cx="275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3E809E-D09E-44E6-9142-B66D905BDF4D}"/>
                    </a:ext>
                  </a:extLst>
                </p14:cNvPr>
                <p14:cNvContentPartPr/>
                <p14:nvPr/>
              </p14:nvContentPartPr>
              <p14:xfrm>
                <a:off x="3858703" y="1136263"/>
                <a:ext cx="144360" cy="198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3E809E-D09E-44E6-9142-B66D905BDF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40703" y="1118623"/>
                  <a:ext cx="180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83C9C47-5076-45E1-B279-275860D7D050}"/>
                    </a:ext>
                  </a:extLst>
                </p14:cNvPr>
                <p14:cNvContentPartPr/>
                <p14:nvPr/>
              </p14:nvContentPartPr>
              <p14:xfrm>
                <a:off x="3852583" y="1169023"/>
                <a:ext cx="326520" cy="174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83C9C47-5076-45E1-B279-275860D7D0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34943" y="1151383"/>
                  <a:ext cx="362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72ADD10-AA3E-42D9-8F3B-F7907A781CDA}"/>
                    </a:ext>
                  </a:extLst>
                </p14:cNvPr>
                <p14:cNvContentPartPr/>
                <p14:nvPr/>
              </p14:nvContentPartPr>
              <p14:xfrm>
                <a:off x="4064623" y="1146703"/>
                <a:ext cx="172800" cy="61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72ADD10-AA3E-42D9-8F3B-F7907A781CD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46623" y="1129063"/>
                  <a:ext cx="208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3BA3911-BDA2-4F2E-8CD2-820804BDAC55}"/>
                    </a:ext>
                  </a:extLst>
                </p14:cNvPr>
                <p14:cNvContentPartPr/>
                <p14:nvPr/>
              </p14:nvContentPartPr>
              <p14:xfrm>
                <a:off x="4349383" y="1156423"/>
                <a:ext cx="129240" cy="201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3BA3911-BDA2-4F2E-8CD2-820804BDAC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1743" y="1138423"/>
                  <a:ext cx="164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49BBF57-7516-4931-B874-ECC92FE5D97E}"/>
                    </a:ext>
                  </a:extLst>
                </p14:cNvPr>
                <p14:cNvContentPartPr/>
                <p14:nvPr/>
              </p14:nvContentPartPr>
              <p14:xfrm>
                <a:off x="4382503" y="1228063"/>
                <a:ext cx="110880" cy="2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49BBF57-7516-4931-B874-ECC92FE5D9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64503" y="1210423"/>
                  <a:ext cx="1465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666C32D-9A47-44BF-B236-B0EE9E2C4A69}"/>
                    </a:ext>
                  </a:extLst>
                </p14:cNvPr>
                <p14:cNvContentPartPr/>
                <p14:nvPr/>
              </p14:nvContentPartPr>
              <p14:xfrm>
                <a:off x="4602103" y="1146703"/>
                <a:ext cx="267120" cy="196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666C32D-9A47-44BF-B236-B0EE9E2C4A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84463" y="1128703"/>
                  <a:ext cx="3027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F7713D-31C7-495D-8C24-C63303A4C967}"/>
                    </a:ext>
                  </a:extLst>
                </p14:cNvPr>
                <p14:cNvContentPartPr/>
                <p14:nvPr/>
              </p14:nvContentPartPr>
              <p14:xfrm>
                <a:off x="4999543" y="1223743"/>
                <a:ext cx="140400" cy="204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F7713D-31C7-495D-8C24-C63303A4C9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81543" y="1206103"/>
                  <a:ext cx="176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451008-4344-497E-9BB4-C171E55C4B5C}"/>
                    </a:ext>
                  </a:extLst>
                </p14:cNvPr>
                <p14:cNvContentPartPr/>
                <p14:nvPr/>
              </p14:nvContentPartPr>
              <p14:xfrm>
                <a:off x="5025823" y="1264783"/>
                <a:ext cx="161640" cy="59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451008-4344-497E-9BB4-C171E55C4B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07823" y="1246783"/>
                  <a:ext cx="197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961667-7E68-4680-B581-72E4484C4575}"/>
                    </a:ext>
                  </a:extLst>
                </p14:cNvPr>
                <p14:cNvContentPartPr/>
                <p14:nvPr/>
              </p14:nvContentPartPr>
              <p14:xfrm>
                <a:off x="5281783" y="1209343"/>
                <a:ext cx="189360" cy="175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961667-7E68-4680-B581-72E4484C45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64143" y="1191703"/>
                  <a:ext cx="225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08C107-61D6-4E68-8296-D9A934F63C8C}"/>
                    </a:ext>
                  </a:extLst>
                </p14:cNvPr>
                <p14:cNvContentPartPr/>
                <p14:nvPr/>
              </p14:nvContentPartPr>
              <p14:xfrm>
                <a:off x="5670583" y="1183783"/>
                <a:ext cx="34560" cy="189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08C107-61D6-4E68-8296-D9A934F63C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2583" y="1166143"/>
                  <a:ext cx="7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09A7A2-9E87-4A0E-A1BB-24252DEC2881}"/>
                    </a:ext>
                  </a:extLst>
                </p14:cNvPr>
                <p14:cNvContentPartPr/>
                <p14:nvPr/>
              </p14:nvContentPartPr>
              <p14:xfrm>
                <a:off x="5573383" y="1139503"/>
                <a:ext cx="274320" cy="61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09A7A2-9E87-4A0E-A1BB-24252DEC288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55383" y="1121503"/>
                  <a:ext cx="309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2DAABB7-9A5D-4A81-968D-7323181C6D9C}"/>
                    </a:ext>
                  </a:extLst>
                </p14:cNvPr>
                <p14:cNvContentPartPr/>
                <p14:nvPr/>
              </p14:nvContentPartPr>
              <p14:xfrm>
                <a:off x="5958223" y="1099903"/>
                <a:ext cx="147600" cy="228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2DAABB7-9A5D-4A81-968D-7323181C6D9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40583" y="1081903"/>
                  <a:ext cx="183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04A8277-87D2-4621-964F-3671DC2AB574}"/>
                    </a:ext>
                  </a:extLst>
                </p14:cNvPr>
                <p14:cNvContentPartPr/>
                <p14:nvPr/>
              </p14:nvContentPartPr>
              <p14:xfrm>
                <a:off x="1613023" y="1752943"/>
                <a:ext cx="15840" cy="18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04A8277-87D2-4621-964F-3671DC2AB5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95023" y="1735303"/>
                  <a:ext cx="51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92D17A5-8B46-461C-B7DA-6A2C3027052D}"/>
                    </a:ext>
                  </a:extLst>
                </p14:cNvPr>
                <p14:cNvContentPartPr/>
                <p14:nvPr/>
              </p14:nvContentPartPr>
              <p14:xfrm>
                <a:off x="1707343" y="1712263"/>
                <a:ext cx="9000" cy="48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92D17A5-8B46-461C-B7DA-6A2C3027052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89343" y="1694623"/>
                  <a:ext cx="446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78E6AF-15D2-4BF2-BB98-EE6F8814A08D}"/>
                    </a:ext>
                  </a:extLst>
                </p14:cNvPr>
                <p14:cNvContentPartPr/>
                <p14:nvPr/>
              </p14:nvContentPartPr>
              <p14:xfrm>
                <a:off x="1965103" y="1724863"/>
                <a:ext cx="25200" cy="194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78E6AF-15D2-4BF2-BB98-EE6F8814A0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47103" y="1707223"/>
                  <a:ext cx="60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3E63A23-D3EB-42B1-BDA0-727495959F79}"/>
                    </a:ext>
                  </a:extLst>
                </p14:cNvPr>
                <p14:cNvContentPartPr/>
                <p14:nvPr/>
              </p14:nvContentPartPr>
              <p14:xfrm>
                <a:off x="1872223" y="1712263"/>
                <a:ext cx="223200" cy="53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3E63A23-D3EB-42B1-BDA0-727495959F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54583" y="1694623"/>
                  <a:ext cx="258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63D63E-9F1C-4BE9-98C2-D9D9108CF3BC}"/>
                    </a:ext>
                  </a:extLst>
                </p14:cNvPr>
                <p14:cNvContentPartPr/>
                <p14:nvPr/>
              </p14:nvContentPartPr>
              <p14:xfrm>
                <a:off x="2113783" y="1697503"/>
                <a:ext cx="46440" cy="227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63D63E-9F1C-4BE9-98C2-D9D9108CF3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95783" y="1679863"/>
                  <a:ext cx="820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F4E3D66-602F-4577-A713-FF61D885A481}"/>
                    </a:ext>
                  </a:extLst>
                </p14:cNvPr>
                <p14:cNvContentPartPr/>
                <p14:nvPr/>
              </p14:nvContentPartPr>
              <p14:xfrm>
                <a:off x="2256343" y="1697503"/>
                <a:ext cx="43560" cy="206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F4E3D66-602F-4577-A713-FF61D885A4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38343" y="1679863"/>
                  <a:ext cx="79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AC5017-04F1-4082-BCE5-335D277B73BC}"/>
                    </a:ext>
                  </a:extLst>
                </p14:cNvPr>
                <p14:cNvContentPartPr/>
                <p14:nvPr/>
              </p14:nvContentPartPr>
              <p14:xfrm>
                <a:off x="2158063" y="1756903"/>
                <a:ext cx="160920" cy="41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AC5017-04F1-4082-BCE5-335D277B73B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40423" y="1738903"/>
                  <a:ext cx="196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410F0AD-EC91-4A11-A649-B7486D5C7AEB}"/>
                    </a:ext>
                  </a:extLst>
                </p14:cNvPr>
                <p14:cNvContentPartPr/>
                <p14:nvPr/>
              </p14:nvContentPartPr>
              <p14:xfrm>
                <a:off x="2403223" y="1694623"/>
                <a:ext cx="113400" cy="239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410F0AD-EC91-4A11-A649-B7486D5C7A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85583" y="1676623"/>
                  <a:ext cx="149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716EE0E-D30E-4169-8B8F-1EE354A5CA69}"/>
                    </a:ext>
                  </a:extLst>
                </p14:cNvPr>
                <p14:cNvContentPartPr/>
                <p14:nvPr/>
              </p14:nvContentPartPr>
              <p14:xfrm>
                <a:off x="2401063" y="1785703"/>
                <a:ext cx="128880" cy="55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716EE0E-D30E-4169-8B8F-1EE354A5CA6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83423" y="1767703"/>
                  <a:ext cx="164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5C5E23-4F33-4E44-A100-AB87E35E716B}"/>
                    </a:ext>
                  </a:extLst>
                </p14:cNvPr>
                <p14:cNvContentPartPr/>
                <p14:nvPr/>
              </p14:nvContentPartPr>
              <p14:xfrm>
                <a:off x="2622463" y="1688863"/>
                <a:ext cx="183960" cy="247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5C5E23-4F33-4E44-A100-AB87E35E71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04823" y="1670863"/>
                  <a:ext cx="219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9DB3824-448F-4C82-91D1-EB6CA5700E70}"/>
                    </a:ext>
                  </a:extLst>
                </p14:cNvPr>
                <p14:cNvContentPartPr/>
                <p14:nvPr/>
              </p14:nvContentPartPr>
              <p14:xfrm>
                <a:off x="2906503" y="1705783"/>
                <a:ext cx="123840" cy="234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9DB3824-448F-4C82-91D1-EB6CA5700E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88503" y="1687783"/>
                  <a:ext cx="1594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A4427E-465D-4BD9-A1C6-A5A289AC372B}"/>
                    </a:ext>
                  </a:extLst>
                </p14:cNvPr>
                <p14:cNvContentPartPr/>
                <p14:nvPr/>
              </p14:nvContentPartPr>
              <p14:xfrm>
                <a:off x="2926303" y="1823503"/>
                <a:ext cx="74520" cy="12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A4427E-465D-4BD9-A1C6-A5A289AC37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08663" y="1805503"/>
                  <a:ext cx="110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E8D3539-7CC9-429B-9AA5-FF69356D27F7}"/>
                    </a:ext>
                  </a:extLst>
                </p14:cNvPr>
                <p14:cNvContentPartPr/>
                <p14:nvPr/>
              </p14:nvContentPartPr>
              <p14:xfrm>
                <a:off x="3315463" y="1715863"/>
                <a:ext cx="8640" cy="195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E8D3539-7CC9-429B-9AA5-FF69356D27F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97823" y="1698223"/>
                  <a:ext cx="44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5EEB518-19D1-435D-9CCF-AF77FBFCFE82}"/>
                    </a:ext>
                  </a:extLst>
                </p14:cNvPr>
                <p14:cNvContentPartPr/>
                <p14:nvPr/>
              </p14:nvContentPartPr>
              <p14:xfrm>
                <a:off x="3403303" y="1716223"/>
                <a:ext cx="112680" cy="186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5EEB518-19D1-435D-9CCF-AF77FBFCFE8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85663" y="1698223"/>
                  <a:ext cx="148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FED3A1-6452-427B-A04A-403286CB1B9E}"/>
                    </a:ext>
                  </a:extLst>
                </p14:cNvPr>
                <p14:cNvContentPartPr/>
                <p14:nvPr/>
              </p14:nvContentPartPr>
              <p14:xfrm>
                <a:off x="3742063" y="1740343"/>
                <a:ext cx="165240" cy="208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FED3A1-6452-427B-A04A-403286CB1B9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24063" y="1722343"/>
                  <a:ext cx="200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00E5EF6-6671-4521-BE06-F825072C104F}"/>
                    </a:ext>
                  </a:extLst>
                </p14:cNvPr>
                <p14:cNvContentPartPr/>
                <p14:nvPr/>
              </p14:nvContentPartPr>
              <p14:xfrm>
                <a:off x="3777703" y="1827823"/>
                <a:ext cx="148320" cy="69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00E5EF6-6671-4521-BE06-F825072C10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60063" y="1810183"/>
                  <a:ext cx="183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9727AEC-A9FB-422B-8FF6-9CB60A5D9345}"/>
                    </a:ext>
                  </a:extLst>
                </p14:cNvPr>
                <p14:cNvContentPartPr/>
                <p14:nvPr/>
              </p14:nvContentPartPr>
              <p14:xfrm>
                <a:off x="4004503" y="1698223"/>
                <a:ext cx="203400" cy="21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9727AEC-A9FB-422B-8FF6-9CB60A5D934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86863" y="1680583"/>
                  <a:ext cx="239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40DFC31-A632-4775-B2D1-457D6FBA234E}"/>
                    </a:ext>
                  </a:extLst>
                </p14:cNvPr>
                <p14:cNvContentPartPr/>
                <p14:nvPr/>
              </p14:nvContentPartPr>
              <p14:xfrm>
                <a:off x="4492303" y="1692463"/>
                <a:ext cx="17280" cy="237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40DFC31-A632-4775-B2D1-457D6FBA234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74663" y="1674463"/>
                  <a:ext cx="529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8A7471-2F65-4C05-A516-34224D40BA96}"/>
                    </a:ext>
                  </a:extLst>
                </p14:cNvPr>
                <p14:cNvContentPartPr/>
                <p14:nvPr/>
              </p14:nvContentPartPr>
              <p14:xfrm>
                <a:off x="4470703" y="1767343"/>
                <a:ext cx="198000" cy="4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8A7471-2F65-4C05-A516-34224D40BA9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53063" y="1749343"/>
                  <a:ext cx="233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443D266-BA3E-4695-889E-9A211E29EA35}"/>
                    </a:ext>
                  </a:extLst>
                </p14:cNvPr>
                <p14:cNvContentPartPr/>
                <p14:nvPr/>
              </p14:nvContentPartPr>
              <p14:xfrm>
                <a:off x="4671223" y="1687783"/>
                <a:ext cx="40320" cy="193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443D266-BA3E-4695-889E-9A211E29EA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53583" y="1670143"/>
                  <a:ext cx="75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397D71-1267-4142-B40F-92F8CDAFA6D7}"/>
                    </a:ext>
                  </a:extLst>
                </p14:cNvPr>
                <p14:cNvContentPartPr/>
                <p14:nvPr/>
              </p14:nvContentPartPr>
              <p14:xfrm>
                <a:off x="4821703" y="1691743"/>
                <a:ext cx="123480" cy="207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397D71-1267-4142-B40F-92F8CDAFA6D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04063" y="1673743"/>
                  <a:ext cx="15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3D3E07-9E23-408B-A18E-492685577C13}"/>
                    </a:ext>
                  </a:extLst>
                </p14:cNvPr>
                <p14:cNvContentPartPr/>
                <p14:nvPr/>
              </p14:nvContentPartPr>
              <p14:xfrm>
                <a:off x="5030143" y="1656823"/>
                <a:ext cx="203040" cy="217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3D3E07-9E23-408B-A18E-492685577C1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12503" y="1638823"/>
                  <a:ext cx="238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F882F8-DAF5-4BF4-A2DF-365D94F02E03}"/>
                    </a:ext>
                  </a:extLst>
                </p14:cNvPr>
                <p14:cNvContentPartPr/>
                <p14:nvPr/>
              </p14:nvContentPartPr>
              <p14:xfrm>
                <a:off x="5357023" y="1685983"/>
                <a:ext cx="97560" cy="235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5F882F8-DAF5-4BF4-A2DF-365D94F02E0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39023" y="1668343"/>
                  <a:ext cx="133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A29FA18-81D8-4B4C-8C2E-55B8F6B236B5}"/>
                    </a:ext>
                  </a:extLst>
                </p14:cNvPr>
                <p14:cNvContentPartPr/>
                <p14:nvPr/>
              </p14:nvContentPartPr>
              <p14:xfrm>
                <a:off x="5346583" y="1724143"/>
                <a:ext cx="135000" cy="55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A29FA18-81D8-4B4C-8C2E-55B8F6B236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28943" y="1706503"/>
                  <a:ext cx="170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8312B2-D465-4A25-B55C-6291EB40D01D}"/>
                    </a:ext>
                  </a:extLst>
                </p14:cNvPr>
                <p14:cNvContentPartPr/>
                <p14:nvPr/>
              </p14:nvContentPartPr>
              <p14:xfrm>
                <a:off x="5551783" y="1645303"/>
                <a:ext cx="129600" cy="207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8312B2-D465-4A25-B55C-6291EB40D01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33783" y="1627303"/>
                  <a:ext cx="165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D946F3-E6C5-483D-A519-5F9FFF71CFC7}"/>
                    </a:ext>
                  </a:extLst>
                </p14:cNvPr>
                <p14:cNvContentPartPr/>
                <p14:nvPr/>
              </p14:nvContentPartPr>
              <p14:xfrm>
                <a:off x="5783623" y="1657543"/>
                <a:ext cx="38160" cy="20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D946F3-E6C5-483D-A519-5F9FFF71CFC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765623" y="1639543"/>
                  <a:ext cx="73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8970B4D-D110-4B24-8DC0-D30EE0030438}"/>
                    </a:ext>
                  </a:extLst>
                </p14:cNvPr>
                <p14:cNvContentPartPr/>
                <p14:nvPr/>
              </p14:nvContentPartPr>
              <p14:xfrm>
                <a:off x="5670583" y="1626943"/>
                <a:ext cx="319680" cy="48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8970B4D-D110-4B24-8DC0-D30EE003043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52583" y="1609303"/>
                  <a:ext cx="355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AE18DCD-6904-43A2-9994-ECE1B7666AB7}"/>
                    </a:ext>
                  </a:extLst>
                </p14:cNvPr>
                <p14:cNvContentPartPr/>
                <p14:nvPr/>
              </p14:nvContentPartPr>
              <p14:xfrm>
                <a:off x="6181423" y="1599583"/>
                <a:ext cx="128160" cy="299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AE18DCD-6904-43A2-9994-ECE1B7666AB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163783" y="1581943"/>
                  <a:ext cx="163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761C85-C9C0-4A53-9946-D032985759FC}"/>
                    </a:ext>
                  </a:extLst>
                </p14:cNvPr>
                <p14:cNvContentPartPr/>
                <p14:nvPr/>
              </p14:nvContentPartPr>
              <p14:xfrm>
                <a:off x="6389503" y="1667983"/>
                <a:ext cx="97560" cy="213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761C85-C9C0-4A53-9946-D032985759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371863" y="1649983"/>
                  <a:ext cx="133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461AFE3-0BB1-4512-B237-E874BC91BBCD}"/>
                    </a:ext>
                  </a:extLst>
                </p14:cNvPr>
                <p14:cNvContentPartPr/>
                <p14:nvPr/>
              </p14:nvContentPartPr>
              <p14:xfrm>
                <a:off x="6622783" y="1584103"/>
                <a:ext cx="106200" cy="248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461AFE3-0BB1-4512-B237-E874BC91BBC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04783" y="1566463"/>
                  <a:ext cx="141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C9FD21-02A4-474E-91E1-36156A5AA079}"/>
                    </a:ext>
                  </a:extLst>
                </p14:cNvPr>
                <p14:cNvContentPartPr/>
                <p14:nvPr/>
              </p14:nvContentPartPr>
              <p14:xfrm>
                <a:off x="6827983" y="1606423"/>
                <a:ext cx="49320" cy="187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C9FD21-02A4-474E-91E1-36156A5AA07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809983" y="1588423"/>
                  <a:ext cx="849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CA5704C-A201-4C31-BD40-F1004E1FA6F8}"/>
                    </a:ext>
                  </a:extLst>
                </p14:cNvPr>
                <p14:cNvContentPartPr/>
                <p14:nvPr/>
              </p14:nvContentPartPr>
              <p14:xfrm>
                <a:off x="7030663" y="1608583"/>
                <a:ext cx="14400" cy="19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CA5704C-A201-4C31-BD40-F1004E1FA6F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13023" y="1590583"/>
                  <a:ext cx="500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924755-BB7E-42CD-86C8-DEDCE8D84EA7}"/>
                    </a:ext>
                  </a:extLst>
                </p14:cNvPr>
                <p14:cNvContentPartPr/>
                <p14:nvPr/>
              </p14:nvContentPartPr>
              <p14:xfrm>
                <a:off x="6929863" y="1644943"/>
                <a:ext cx="203760" cy="50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924755-BB7E-42CD-86C8-DEDCE8D84EA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911863" y="1626943"/>
                  <a:ext cx="2394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A3F6D1F-981F-4318-BF5A-46D461882DF6}"/>
                    </a:ext>
                  </a:extLst>
                </p14:cNvPr>
                <p14:cNvContentPartPr/>
                <p14:nvPr/>
              </p14:nvContentPartPr>
              <p14:xfrm>
                <a:off x="7212103" y="1629463"/>
                <a:ext cx="36000" cy="205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A3F6D1F-981F-4318-BF5A-46D461882D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194103" y="1611463"/>
                  <a:ext cx="71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57D028-7C93-42DF-8D32-1D6EE9130BEE}"/>
                    </a:ext>
                  </a:extLst>
                </p14:cNvPr>
                <p14:cNvContentPartPr/>
                <p14:nvPr/>
              </p14:nvContentPartPr>
              <p14:xfrm>
                <a:off x="7390663" y="1610023"/>
                <a:ext cx="143280" cy="248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57D028-7C93-42DF-8D32-1D6EE9130B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372663" y="1592383"/>
                  <a:ext cx="1789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0E25C3A-2797-495B-85BA-CDC43DDB6ABA}"/>
                    </a:ext>
                  </a:extLst>
                </p14:cNvPr>
                <p14:cNvContentPartPr/>
                <p14:nvPr/>
              </p14:nvContentPartPr>
              <p14:xfrm>
                <a:off x="7666783" y="1624783"/>
                <a:ext cx="45000" cy="227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0E25C3A-2797-495B-85BA-CDC43DDB6AB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48783" y="1607143"/>
                  <a:ext cx="806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28FDB20-7D28-4946-83F5-4FFC9BE4E907}"/>
                    </a:ext>
                  </a:extLst>
                </p14:cNvPr>
                <p14:cNvContentPartPr/>
                <p14:nvPr/>
              </p14:nvContentPartPr>
              <p14:xfrm>
                <a:off x="7765423" y="1620463"/>
                <a:ext cx="221760" cy="232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28FDB20-7D28-4946-83F5-4FFC9BE4E9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47783" y="1602823"/>
                  <a:ext cx="257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2BDA91-0CA6-41BF-8DF7-5D28905F5D52}"/>
                    </a:ext>
                  </a:extLst>
                </p14:cNvPr>
                <p14:cNvContentPartPr/>
                <p14:nvPr/>
              </p14:nvContentPartPr>
              <p14:xfrm>
                <a:off x="7783423" y="1713703"/>
                <a:ext cx="210600" cy="1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2BDA91-0CA6-41BF-8DF7-5D28905F5D5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65423" y="1696063"/>
                  <a:ext cx="246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1B0543D-A85C-4C47-8F99-F8CD1F56BCF2}"/>
                    </a:ext>
                  </a:extLst>
                </p14:cNvPr>
                <p14:cNvContentPartPr/>
                <p14:nvPr/>
              </p14:nvContentPartPr>
              <p14:xfrm>
                <a:off x="8064943" y="1592383"/>
                <a:ext cx="236520" cy="252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1B0543D-A85C-4C47-8F99-F8CD1F56BCF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46943" y="1574383"/>
                  <a:ext cx="2721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99E5254-AB35-4078-AD64-B42F1973A128}"/>
                    </a:ext>
                  </a:extLst>
                </p14:cNvPr>
                <p14:cNvContentPartPr/>
                <p14:nvPr/>
              </p14:nvContentPartPr>
              <p14:xfrm>
                <a:off x="8477863" y="1427143"/>
                <a:ext cx="127440" cy="11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99E5254-AB35-4078-AD64-B42F1973A1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460223" y="1409143"/>
                  <a:ext cx="163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60BF717-0AAC-4D4B-8D64-2FCC30DB6BAC}"/>
                    </a:ext>
                  </a:extLst>
                </p14:cNvPr>
                <p14:cNvContentPartPr/>
                <p14:nvPr/>
              </p14:nvContentPartPr>
              <p14:xfrm>
                <a:off x="1712383" y="2285023"/>
                <a:ext cx="10440" cy="61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60BF717-0AAC-4D4B-8D64-2FCC30DB6B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94743" y="2267383"/>
                  <a:ext cx="460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94DF40-7F60-42CA-A00A-73C3ACCCC677}"/>
                    </a:ext>
                  </a:extLst>
                </p14:cNvPr>
                <p14:cNvContentPartPr/>
                <p14:nvPr/>
              </p14:nvContentPartPr>
              <p14:xfrm>
                <a:off x="1782943" y="2279983"/>
                <a:ext cx="10800" cy="59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94DF40-7F60-42CA-A00A-73C3ACCCC67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65303" y="2262343"/>
                  <a:ext cx="464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134EE4-2CF2-449B-9E4A-77EC55FB5429}"/>
                    </a:ext>
                  </a:extLst>
                </p14:cNvPr>
                <p14:cNvContentPartPr/>
                <p14:nvPr/>
              </p14:nvContentPartPr>
              <p14:xfrm>
                <a:off x="2021623" y="2296543"/>
                <a:ext cx="174960" cy="19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134EE4-2CF2-449B-9E4A-77EC55FB542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03623" y="2278903"/>
                  <a:ext cx="21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B38386D-3829-4CB5-BC1A-072A5726CC24}"/>
                    </a:ext>
                  </a:extLst>
                </p14:cNvPr>
                <p14:cNvContentPartPr/>
                <p14:nvPr/>
              </p14:nvContentPartPr>
              <p14:xfrm>
                <a:off x="2049703" y="2346583"/>
                <a:ext cx="125280" cy="53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B38386D-3829-4CB5-BC1A-072A5726CC2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32063" y="2328943"/>
                  <a:ext cx="1609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E4B974-8DF0-4C1C-8C28-16398704B1D6}"/>
                    </a:ext>
                  </a:extLst>
                </p14:cNvPr>
                <p14:cNvContentPartPr/>
                <p14:nvPr/>
              </p14:nvContentPartPr>
              <p14:xfrm>
                <a:off x="2323303" y="2282863"/>
                <a:ext cx="166680" cy="219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E4B974-8DF0-4C1C-8C28-16398704B1D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05303" y="2265223"/>
                  <a:ext cx="2023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63FA46-9DFA-468E-B2D6-2991B304E284}"/>
                    </a:ext>
                  </a:extLst>
                </p14:cNvPr>
                <p14:cNvContentPartPr/>
                <p14:nvPr/>
              </p14:nvContentPartPr>
              <p14:xfrm>
                <a:off x="2588983" y="2273503"/>
                <a:ext cx="112680" cy="231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63FA46-9DFA-468E-B2D6-2991B304E28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71343" y="2255503"/>
                  <a:ext cx="148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153005-B107-4784-BAE8-A502FFC23933}"/>
                    </a:ext>
                  </a:extLst>
                </p14:cNvPr>
                <p14:cNvContentPartPr/>
                <p14:nvPr/>
              </p14:nvContentPartPr>
              <p14:xfrm>
                <a:off x="3034663" y="2279263"/>
                <a:ext cx="199080" cy="214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153005-B107-4784-BAE8-A502FFC2393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16663" y="2261623"/>
                  <a:ext cx="234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784A93-E803-4426-95E6-73D881AE87EA}"/>
                    </a:ext>
                  </a:extLst>
                </p14:cNvPr>
                <p14:cNvContentPartPr/>
                <p14:nvPr/>
              </p14:nvContentPartPr>
              <p14:xfrm>
                <a:off x="3031783" y="2330383"/>
                <a:ext cx="200880" cy="86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784A93-E803-4426-95E6-73D881AE87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14143" y="2312743"/>
                  <a:ext cx="236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8358E2-6C6A-4530-A429-F531EB70CF6F}"/>
                    </a:ext>
                  </a:extLst>
                </p14:cNvPr>
                <p14:cNvContentPartPr/>
                <p14:nvPr/>
              </p14:nvContentPartPr>
              <p14:xfrm>
                <a:off x="3326623" y="2238223"/>
                <a:ext cx="323640" cy="217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8358E2-6C6A-4530-A429-F531EB70CF6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08983" y="2220583"/>
                  <a:ext cx="359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8EC82EB-3F3C-4C9D-8DEE-DA15C314AF16}"/>
                    </a:ext>
                  </a:extLst>
                </p14:cNvPr>
                <p14:cNvContentPartPr/>
                <p14:nvPr/>
              </p14:nvContentPartPr>
              <p14:xfrm>
                <a:off x="3770143" y="2273503"/>
                <a:ext cx="149760" cy="205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8EC82EB-3F3C-4C9D-8DEE-DA15C314AF1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52503" y="2255503"/>
                  <a:ext cx="185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54874D-EDDB-48BB-9F3A-33BB47EE72A7}"/>
                    </a:ext>
                  </a:extLst>
                </p14:cNvPr>
                <p14:cNvContentPartPr/>
                <p14:nvPr/>
              </p14:nvContentPartPr>
              <p14:xfrm>
                <a:off x="3814063" y="2302303"/>
                <a:ext cx="141480" cy="4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54874D-EDDB-48BB-9F3A-33BB47EE72A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96423" y="2284303"/>
                  <a:ext cx="177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C05B4A1-659F-430C-B3A6-E5697177AFBD}"/>
                    </a:ext>
                  </a:extLst>
                </p14:cNvPr>
                <p14:cNvContentPartPr/>
                <p14:nvPr/>
              </p14:nvContentPartPr>
              <p14:xfrm>
                <a:off x="4072543" y="2222383"/>
                <a:ext cx="253080" cy="197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C05B4A1-659F-430C-B3A6-E5697177AFB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54903" y="2204743"/>
                  <a:ext cx="288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84F4109-26CF-4978-AF24-0733278DE30B}"/>
                    </a:ext>
                  </a:extLst>
                </p14:cNvPr>
                <p14:cNvContentPartPr/>
                <p14:nvPr/>
              </p14:nvContentPartPr>
              <p14:xfrm>
                <a:off x="4418863" y="2238583"/>
                <a:ext cx="71640" cy="190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84F4109-26CF-4978-AF24-0733278DE30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00863" y="2220583"/>
                  <a:ext cx="107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8658310-BAF4-43EC-97B1-065A3462B58F}"/>
                    </a:ext>
                  </a:extLst>
                </p14:cNvPr>
                <p14:cNvContentPartPr/>
                <p14:nvPr/>
              </p14:nvContentPartPr>
              <p14:xfrm>
                <a:off x="4595623" y="2219863"/>
                <a:ext cx="163080" cy="249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8658310-BAF4-43EC-97B1-065A3462B58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77623" y="2201863"/>
                  <a:ext cx="1987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AD1B4B8-8E87-4FF7-803F-39B1B3878F1F}"/>
                    </a:ext>
                  </a:extLst>
                </p14:cNvPr>
                <p14:cNvContentPartPr/>
                <p14:nvPr/>
              </p14:nvContentPartPr>
              <p14:xfrm>
                <a:off x="4820623" y="2243263"/>
                <a:ext cx="185400" cy="152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AD1B4B8-8E87-4FF7-803F-39B1B3878F1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02983" y="2225263"/>
                  <a:ext cx="221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4503980-0C27-47AA-A4CE-73BB40661EED}"/>
                    </a:ext>
                  </a:extLst>
                </p14:cNvPr>
                <p14:cNvContentPartPr/>
                <p14:nvPr/>
              </p14:nvContentPartPr>
              <p14:xfrm>
                <a:off x="4872823" y="2269543"/>
                <a:ext cx="133920" cy="51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4503980-0C27-47AA-A4CE-73BB40661EE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54823" y="2251903"/>
                  <a:ext cx="169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AA5DCDB-8DF1-41FF-A0BE-28E351CEAF6D}"/>
                    </a:ext>
                  </a:extLst>
                </p14:cNvPr>
                <p14:cNvContentPartPr/>
                <p14:nvPr/>
              </p14:nvContentPartPr>
              <p14:xfrm>
                <a:off x="5147863" y="2181343"/>
                <a:ext cx="182520" cy="193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AA5DCDB-8DF1-41FF-A0BE-28E351CEAF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29863" y="2163703"/>
                  <a:ext cx="218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4FDFC9-388A-4B68-956B-A5D33FDED546}"/>
                    </a:ext>
                  </a:extLst>
                </p14:cNvPr>
                <p14:cNvContentPartPr/>
                <p14:nvPr/>
              </p14:nvContentPartPr>
              <p14:xfrm>
                <a:off x="5460343" y="2153623"/>
                <a:ext cx="172800" cy="221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4FDFC9-388A-4B68-956B-A5D33FDED54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42343" y="2135983"/>
                  <a:ext cx="208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4862E22-61A9-4240-B2D9-8B74906BC0E8}"/>
                    </a:ext>
                  </a:extLst>
                </p14:cNvPr>
                <p14:cNvContentPartPr/>
                <p14:nvPr/>
              </p14:nvContentPartPr>
              <p14:xfrm>
                <a:off x="6002863" y="2223463"/>
                <a:ext cx="112320" cy="197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4862E22-61A9-4240-B2D9-8B74906BC0E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985223" y="2205463"/>
                  <a:ext cx="147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C1B2541-F3CA-4F78-948D-61D5DB360F16}"/>
                    </a:ext>
                  </a:extLst>
                </p14:cNvPr>
                <p14:cNvContentPartPr/>
                <p14:nvPr/>
              </p14:nvContentPartPr>
              <p14:xfrm>
                <a:off x="5975863" y="2269543"/>
                <a:ext cx="140040" cy="4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C1B2541-F3CA-4F78-948D-61D5DB360F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958223" y="2251903"/>
                  <a:ext cx="175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83A31F3-F5DF-47AA-9C5D-AEAAF285DDC5}"/>
                    </a:ext>
                  </a:extLst>
                </p14:cNvPr>
                <p14:cNvContentPartPr/>
                <p14:nvPr/>
              </p14:nvContentPartPr>
              <p14:xfrm>
                <a:off x="6205543" y="2164783"/>
                <a:ext cx="198000" cy="181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83A31F3-F5DF-47AA-9C5D-AEAAF285DDC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187543" y="2146783"/>
                  <a:ext cx="233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7BBF0C0-C7AD-4FE6-ABEC-A3CF5489FB7D}"/>
                    </a:ext>
                  </a:extLst>
                </p14:cNvPr>
                <p14:cNvContentPartPr/>
                <p14:nvPr/>
              </p14:nvContentPartPr>
              <p14:xfrm>
                <a:off x="6195823" y="2204383"/>
                <a:ext cx="367920" cy="159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7BBF0C0-C7AD-4FE6-ABEC-A3CF5489FB7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77823" y="2186743"/>
                  <a:ext cx="403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6067BC9-5880-49B5-A589-9D6364B55F5B}"/>
                    </a:ext>
                  </a:extLst>
                </p14:cNvPr>
                <p14:cNvContentPartPr/>
                <p14:nvPr/>
              </p14:nvContentPartPr>
              <p14:xfrm>
                <a:off x="6405343" y="2156863"/>
                <a:ext cx="243360" cy="53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067BC9-5880-49B5-A589-9D6364B55F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87343" y="2139223"/>
                  <a:ext cx="279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059E030-736D-41F9-AEDD-3B4AC7EF3931}"/>
                    </a:ext>
                  </a:extLst>
                </p14:cNvPr>
                <p14:cNvContentPartPr/>
                <p14:nvPr/>
              </p14:nvContentPartPr>
              <p14:xfrm>
                <a:off x="6842023" y="2195383"/>
                <a:ext cx="145080" cy="193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059E030-736D-41F9-AEDD-3B4AC7EF393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24383" y="2177743"/>
                  <a:ext cx="180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90B92AA-171E-4C12-B1BC-B52F40F26FB1}"/>
                    </a:ext>
                  </a:extLst>
                </p14:cNvPr>
                <p14:cNvContentPartPr/>
                <p14:nvPr/>
              </p14:nvContentPartPr>
              <p14:xfrm>
                <a:off x="7047223" y="2157583"/>
                <a:ext cx="168120" cy="215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90B92AA-171E-4C12-B1BC-B52F40F26FB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29223" y="2139943"/>
                  <a:ext cx="203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0879D8-9610-4956-B65F-2DAFC91ED6C3}"/>
                    </a:ext>
                  </a:extLst>
                </p14:cNvPr>
                <p14:cNvContentPartPr/>
                <p14:nvPr/>
              </p14:nvContentPartPr>
              <p14:xfrm>
                <a:off x="7040383" y="2226703"/>
                <a:ext cx="223920" cy="52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0879D8-9610-4956-B65F-2DAFC91ED6C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22743" y="2208703"/>
                  <a:ext cx="25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2EEEF1-8774-4A82-8DAC-504948391970}"/>
                    </a:ext>
                  </a:extLst>
                </p14:cNvPr>
                <p14:cNvContentPartPr/>
                <p14:nvPr/>
              </p14:nvContentPartPr>
              <p14:xfrm>
                <a:off x="7360063" y="2161543"/>
                <a:ext cx="95040" cy="19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2EEEF1-8774-4A82-8DAC-50494839197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42423" y="2143543"/>
                  <a:ext cx="130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53224E2-ABF8-49E1-9593-9A6D2256FE33}"/>
                    </a:ext>
                  </a:extLst>
                </p14:cNvPr>
                <p14:cNvContentPartPr/>
                <p14:nvPr/>
              </p14:nvContentPartPr>
              <p14:xfrm>
                <a:off x="7339183" y="2225263"/>
                <a:ext cx="152640" cy="40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53224E2-ABF8-49E1-9593-9A6D2256FE3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21183" y="2207263"/>
                  <a:ext cx="188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921FFD1-33D9-4D98-8B24-6CC650476321}"/>
                    </a:ext>
                  </a:extLst>
                </p14:cNvPr>
                <p14:cNvContentPartPr/>
                <p14:nvPr/>
              </p14:nvContentPartPr>
              <p14:xfrm>
                <a:off x="7529623" y="2169463"/>
                <a:ext cx="155880" cy="189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921FFD1-33D9-4D98-8B24-6CC65047632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511983" y="2151823"/>
                  <a:ext cx="1915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7E8882D-D37E-4C1A-93D2-A817086E6844}"/>
                    </a:ext>
                  </a:extLst>
                </p14:cNvPr>
                <p14:cNvContentPartPr/>
                <p14:nvPr/>
              </p14:nvContentPartPr>
              <p14:xfrm>
                <a:off x="7516303" y="2218423"/>
                <a:ext cx="167040" cy="50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7E8882D-D37E-4C1A-93D2-A817086E68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98303" y="2200783"/>
                  <a:ext cx="202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B62F1BF-4BCF-4AD1-BC47-2CD1EB40C875}"/>
                    </a:ext>
                  </a:extLst>
                </p14:cNvPr>
                <p14:cNvContentPartPr/>
                <p14:nvPr/>
              </p14:nvContentPartPr>
              <p14:xfrm>
                <a:off x="7730503" y="2108623"/>
                <a:ext cx="147960" cy="224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B62F1BF-4BCF-4AD1-BC47-2CD1EB40C87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12863" y="2090623"/>
                  <a:ext cx="183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166128-C4FD-4497-A437-DA3C8F1D630A}"/>
                    </a:ext>
                  </a:extLst>
                </p14:cNvPr>
                <p14:cNvContentPartPr/>
                <p14:nvPr/>
              </p14:nvContentPartPr>
              <p14:xfrm>
                <a:off x="7997263" y="2093863"/>
                <a:ext cx="147240" cy="248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166128-C4FD-4497-A437-DA3C8F1D630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979623" y="2076223"/>
                  <a:ext cx="182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521CA93-6CAD-477F-9103-F0E426C7FDA3}"/>
                    </a:ext>
                  </a:extLst>
                </p14:cNvPr>
                <p14:cNvContentPartPr/>
                <p14:nvPr/>
              </p14:nvContentPartPr>
              <p14:xfrm>
                <a:off x="7963063" y="2191783"/>
                <a:ext cx="160920" cy="33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521CA93-6CAD-477F-9103-F0E426C7FDA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45423" y="2174143"/>
                  <a:ext cx="196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65AC3A2-C363-4FC5-9203-3420E42E844A}"/>
                    </a:ext>
                  </a:extLst>
                </p14:cNvPr>
                <p14:cNvContentPartPr/>
                <p14:nvPr/>
              </p14:nvContentPartPr>
              <p14:xfrm>
                <a:off x="8226223" y="2060383"/>
                <a:ext cx="210600" cy="253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65AC3A2-C363-4FC5-9203-3420E42E84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08223" y="2042743"/>
                  <a:ext cx="246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17ACE8B-5144-4105-80B7-434FEC2E9928}"/>
                    </a:ext>
                  </a:extLst>
                </p14:cNvPr>
                <p14:cNvContentPartPr/>
                <p14:nvPr/>
              </p14:nvContentPartPr>
              <p14:xfrm>
                <a:off x="8502343" y="2062183"/>
                <a:ext cx="156600" cy="203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17ACE8B-5144-4105-80B7-434FEC2E99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84703" y="2044183"/>
                  <a:ext cx="192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7435C23-43B2-4886-B4AE-6678057C5015}"/>
                    </a:ext>
                  </a:extLst>
                </p14:cNvPr>
                <p14:cNvContentPartPr/>
                <p14:nvPr/>
              </p14:nvContentPartPr>
              <p14:xfrm>
                <a:off x="8706463" y="2012863"/>
                <a:ext cx="253080" cy="228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7435C23-43B2-4886-B4AE-6678057C501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88823" y="1994863"/>
                  <a:ext cx="28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295FD4E-3F2E-4764-BE31-14F56541DA7A}"/>
                    </a:ext>
                  </a:extLst>
                </p14:cNvPr>
                <p14:cNvContentPartPr/>
                <p14:nvPr/>
              </p14:nvContentPartPr>
              <p14:xfrm>
                <a:off x="8983303" y="2041303"/>
                <a:ext cx="207720" cy="224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295FD4E-3F2E-4764-BE31-14F56541DA7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965303" y="2023663"/>
                  <a:ext cx="2433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F0E568-963E-4189-B3A8-749E7A096A52}"/>
                    </a:ext>
                  </a:extLst>
                </p14:cNvPr>
                <p14:cNvContentPartPr/>
                <p14:nvPr/>
              </p14:nvContentPartPr>
              <p14:xfrm>
                <a:off x="9309103" y="2033743"/>
                <a:ext cx="161640" cy="222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F0E568-963E-4189-B3A8-749E7A096A5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91103" y="2016103"/>
                  <a:ext cx="1972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8F3F157-84C5-4DB1-94FD-E77AE00E1CC2}"/>
                    </a:ext>
                  </a:extLst>
                </p14:cNvPr>
                <p14:cNvContentPartPr/>
                <p14:nvPr/>
              </p14:nvContentPartPr>
              <p14:xfrm>
                <a:off x="9260863" y="2093863"/>
                <a:ext cx="221760" cy="33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8F3F157-84C5-4DB1-94FD-E77AE00E1CC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43223" y="2076223"/>
                  <a:ext cx="257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0AB74D-C47D-4A68-9265-8DCE4D94A89F}"/>
                    </a:ext>
                  </a:extLst>
                </p14:cNvPr>
                <p14:cNvContentPartPr/>
                <p14:nvPr/>
              </p14:nvContentPartPr>
              <p14:xfrm>
                <a:off x="9575143" y="1994503"/>
                <a:ext cx="299880" cy="263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0AB74D-C47D-4A68-9265-8DCE4D94A89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57143" y="1976503"/>
                  <a:ext cx="335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A6F4EB5-DA06-4C98-BB31-8321053E9A92}"/>
                    </a:ext>
                  </a:extLst>
                </p14:cNvPr>
                <p14:cNvContentPartPr/>
                <p14:nvPr/>
              </p14:nvContentPartPr>
              <p14:xfrm>
                <a:off x="9887263" y="1968223"/>
                <a:ext cx="162360" cy="257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A6F4EB5-DA06-4C98-BB31-8321053E9A9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69263" y="1950223"/>
                  <a:ext cx="198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ECA8F4-8D39-4C9A-997E-9CF413695805}"/>
                    </a:ext>
                  </a:extLst>
                </p14:cNvPr>
                <p14:cNvContentPartPr/>
                <p14:nvPr/>
              </p14:nvContentPartPr>
              <p14:xfrm>
                <a:off x="10184983" y="1951663"/>
                <a:ext cx="18000" cy="80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ECA8F4-8D39-4C9A-997E-9CF41369580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67343" y="1934023"/>
                  <a:ext cx="53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1B3BE65-D801-4121-928C-42E172CCCB23}"/>
                    </a:ext>
                  </a:extLst>
                </p14:cNvPr>
                <p14:cNvContentPartPr/>
                <p14:nvPr/>
              </p14:nvContentPartPr>
              <p14:xfrm>
                <a:off x="10245103" y="1934023"/>
                <a:ext cx="11520" cy="56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1B3BE65-D801-4121-928C-42E172CCCB2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27103" y="1916023"/>
                  <a:ext cx="47160" cy="9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494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DD2CB0E-0AB1-407B-A0B3-9E74924B5C61}"/>
              </a:ext>
            </a:extLst>
          </p:cNvPr>
          <p:cNvGrpSpPr/>
          <p:nvPr/>
        </p:nvGrpSpPr>
        <p:grpSpPr>
          <a:xfrm>
            <a:off x="328543" y="247423"/>
            <a:ext cx="3230280" cy="397800"/>
            <a:chOff x="328543" y="247423"/>
            <a:chExt cx="323028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24B820-83FF-4D71-AA84-654A1BD32125}"/>
                    </a:ext>
                  </a:extLst>
                </p14:cNvPr>
                <p14:cNvContentPartPr/>
                <p14:nvPr/>
              </p14:nvContentPartPr>
              <p14:xfrm>
                <a:off x="494863" y="281263"/>
                <a:ext cx="38880" cy="233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24B820-83FF-4D71-AA84-654A1BD3212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223" y="263263"/>
                  <a:ext cx="74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52FF4B0-FE2D-48AB-9C5D-AC73137CD714}"/>
                    </a:ext>
                  </a:extLst>
                </p14:cNvPr>
                <p14:cNvContentPartPr/>
                <p14:nvPr/>
              </p14:nvContentPartPr>
              <p14:xfrm>
                <a:off x="328543" y="277303"/>
                <a:ext cx="283320" cy="29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52FF4B0-FE2D-48AB-9C5D-AC73137CD7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543" y="259663"/>
                  <a:ext cx="318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585B41-482A-44F9-AD6A-CB93BC10F199}"/>
                    </a:ext>
                  </a:extLst>
                </p14:cNvPr>
                <p14:cNvContentPartPr/>
                <p14:nvPr/>
              </p14:nvContentPartPr>
              <p14:xfrm>
                <a:off x="725263" y="307903"/>
                <a:ext cx="45360" cy="245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585B41-482A-44F9-AD6A-CB93BC10F1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7263" y="290263"/>
                  <a:ext cx="81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63B781-D340-45DD-B640-118330CB41CB}"/>
                    </a:ext>
                  </a:extLst>
                </p14:cNvPr>
                <p14:cNvContentPartPr/>
                <p14:nvPr/>
              </p14:nvContentPartPr>
              <p14:xfrm>
                <a:off x="720943" y="247423"/>
                <a:ext cx="226080" cy="26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63B781-D340-45DD-B640-118330CB41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943" y="229423"/>
                  <a:ext cx="261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E59A75-6D26-431A-8D62-AD66BE61ABC9}"/>
                    </a:ext>
                  </a:extLst>
                </p14:cNvPr>
                <p14:cNvContentPartPr/>
                <p14:nvPr/>
              </p14:nvContentPartPr>
              <p14:xfrm>
                <a:off x="1067623" y="272623"/>
                <a:ext cx="163080" cy="258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E59A75-6D26-431A-8D62-AD66BE61ABC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9623" y="254623"/>
                  <a:ext cx="198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AC223B0-4CB7-4B4E-8343-10B6E6DAFDE6}"/>
                    </a:ext>
                  </a:extLst>
                </p14:cNvPr>
                <p14:cNvContentPartPr/>
                <p14:nvPr/>
              </p14:nvContentPartPr>
              <p14:xfrm>
                <a:off x="1083463" y="384943"/>
                <a:ext cx="125280" cy="91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AC223B0-4CB7-4B4E-8343-10B6E6DAFD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5463" y="367303"/>
                  <a:ext cx="160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5E79960-8908-4011-9122-DB4A65F667FD}"/>
                    </a:ext>
                  </a:extLst>
                </p14:cNvPr>
                <p14:cNvContentPartPr/>
                <p14:nvPr/>
              </p14:nvContentPartPr>
              <p14:xfrm>
                <a:off x="1326823" y="267943"/>
                <a:ext cx="214200" cy="254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5E79960-8908-4011-9122-DB4A65F667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9183" y="249943"/>
                  <a:ext cx="249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51F8B5-C511-4315-A0F0-7953A944A84A}"/>
                    </a:ext>
                  </a:extLst>
                </p14:cNvPr>
                <p14:cNvContentPartPr/>
                <p14:nvPr/>
              </p14:nvContentPartPr>
              <p14:xfrm>
                <a:off x="1668823" y="269743"/>
                <a:ext cx="180000" cy="246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51F8B5-C511-4315-A0F0-7953A944A8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50823" y="252103"/>
                  <a:ext cx="215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A9593EC-A425-4EB7-9DCF-6BBBD0A7AE76}"/>
                    </a:ext>
                  </a:extLst>
                </p14:cNvPr>
                <p14:cNvContentPartPr/>
                <p14:nvPr/>
              </p14:nvContentPartPr>
              <p14:xfrm>
                <a:off x="1947823" y="288823"/>
                <a:ext cx="149760" cy="29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A9593EC-A425-4EB7-9DCF-6BBBD0A7AE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0183" y="270823"/>
                  <a:ext cx="1854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09DE31-216A-4700-B7ED-0C993BC2F9E4}"/>
                    </a:ext>
                  </a:extLst>
                </p14:cNvPr>
                <p14:cNvContentPartPr/>
                <p14:nvPr/>
              </p14:nvContentPartPr>
              <p14:xfrm>
                <a:off x="2163463" y="253183"/>
                <a:ext cx="184680" cy="31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09DE31-216A-4700-B7ED-0C993BC2F9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5463" y="235183"/>
                  <a:ext cx="2203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7510BB5-FAEB-447B-B780-7D1D1F87F102}"/>
                    </a:ext>
                  </a:extLst>
                </p14:cNvPr>
                <p14:cNvContentPartPr/>
                <p14:nvPr/>
              </p14:nvContentPartPr>
              <p14:xfrm>
                <a:off x="2200543" y="388543"/>
                <a:ext cx="189720" cy="5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510BB5-FAEB-447B-B780-7D1D1F87F1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2903" y="370903"/>
                  <a:ext cx="225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5F890B-2AB4-4B41-93F6-7854295CD505}"/>
                    </a:ext>
                  </a:extLst>
                </p14:cNvPr>
                <p14:cNvContentPartPr/>
                <p14:nvPr/>
              </p14:nvContentPartPr>
              <p14:xfrm>
                <a:off x="2496103" y="316183"/>
                <a:ext cx="41040" cy="22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5F890B-2AB4-4B41-93F6-7854295CD5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8463" y="298183"/>
                  <a:ext cx="76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B8C295-C2FE-4D90-B567-6DDB098DDEBB}"/>
                    </a:ext>
                  </a:extLst>
                </p14:cNvPr>
                <p14:cNvContentPartPr/>
                <p14:nvPr/>
              </p14:nvContentPartPr>
              <p14:xfrm>
                <a:off x="2379463" y="267223"/>
                <a:ext cx="293760" cy="4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B8C295-C2FE-4D90-B567-6DDB098DDE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61823" y="249223"/>
                  <a:ext cx="329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5C7494-1B8E-4C8A-A50F-DCEE59B88333}"/>
                    </a:ext>
                  </a:extLst>
                </p14:cNvPr>
                <p14:cNvContentPartPr/>
                <p14:nvPr/>
              </p14:nvContentPartPr>
              <p14:xfrm>
                <a:off x="2727943" y="268663"/>
                <a:ext cx="40680" cy="281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5C7494-1B8E-4C8A-A50F-DCEE59B883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09943" y="250663"/>
                  <a:ext cx="763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1C4BCB-19ED-4DFA-A715-396C87BC9251}"/>
                    </a:ext>
                  </a:extLst>
                </p14:cNvPr>
                <p14:cNvContentPartPr/>
                <p14:nvPr/>
              </p14:nvContentPartPr>
              <p14:xfrm>
                <a:off x="2915143" y="279103"/>
                <a:ext cx="238680" cy="29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1C4BCB-19ED-4DFA-A715-396C87BC92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7503" y="261103"/>
                  <a:ext cx="274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EFE3F32-767C-43A9-AA58-79B51CADE593}"/>
                    </a:ext>
                  </a:extLst>
                </p14:cNvPr>
                <p14:cNvContentPartPr/>
                <p14:nvPr/>
              </p14:nvContentPartPr>
              <p14:xfrm>
                <a:off x="3306103" y="273703"/>
                <a:ext cx="204480" cy="311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EFE3F32-767C-43A9-AA58-79B51CADE59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8463" y="256063"/>
                  <a:ext cx="240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C04686-2043-41A6-9349-3BE88FC4F4F1}"/>
                    </a:ext>
                  </a:extLst>
                </p14:cNvPr>
                <p14:cNvContentPartPr/>
                <p14:nvPr/>
              </p14:nvContentPartPr>
              <p14:xfrm>
                <a:off x="3418063" y="450823"/>
                <a:ext cx="140760" cy="19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C04686-2043-41A6-9349-3BE88FC4F4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00423" y="433183"/>
                  <a:ext cx="17640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C541CE5-E4CA-4F17-B749-A293FD5A86EF}"/>
              </a:ext>
            </a:extLst>
          </p:cNvPr>
          <p:cNvGrpSpPr/>
          <p:nvPr/>
        </p:nvGrpSpPr>
        <p:grpSpPr>
          <a:xfrm>
            <a:off x="833263" y="1294303"/>
            <a:ext cx="1121760" cy="247320"/>
            <a:chOff x="833263" y="1294303"/>
            <a:chExt cx="11217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F5EA2C-17EA-450B-BAD2-6F00D95B96A4}"/>
                    </a:ext>
                  </a:extLst>
                </p14:cNvPr>
                <p14:cNvContentPartPr/>
                <p14:nvPr/>
              </p14:nvContentPartPr>
              <p14:xfrm>
                <a:off x="833263" y="1294303"/>
                <a:ext cx="173520" cy="24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F5EA2C-17EA-450B-BAD2-6F00D95B96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5263" y="1276303"/>
                  <a:ext cx="209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0C74B2-D488-4ABA-BDFB-57F96B0AB596}"/>
                    </a:ext>
                  </a:extLst>
                </p14:cNvPr>
                <p14:cNvContentPartPr/>
                <p14:nvPr/>
              </p14:nvContentPartPr>
              <p14:xfrm>
                <a:off x="1111903" y="1364143"/>
                <a:ext cx="158400" cy="16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0C74B2-D488-4ABA-BDFB-57F96B0AB5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3903" y="1346143"/>
                  <a:ext cx="1940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29E4FD-0996-422B-A9F4-09F2D8714484}"/>
                    </a:ext>
                  </a:extLst>
                </p14:cNvPr>
                <p14:cNvContentPartPr/>
                <p14:nvPr/>
              </p14:nvContentPartPr>
              <p14:xfrm>
                <a:off x="1348423" y="1321303"/>
                <a:ext cx="354600" cy="19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29E4FD-0996-422B-A9F4-09F2D87144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30783" y="1303303"/>
                  <a:ext cx="390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EADE85-E620-4827-87DB-201D4C9DC328}"/>
                    </a:ext>
                  </a:extLst>
                </p14:cNvPr>
                <p14:cNvContentPartPr/>
                <p14:nvPr/>
              </p14:nvContentPartPr>
              <p14:xfrm>
                <a:off x="1808863" y="1341823"/>
                <a:ext cx="123840" cy="18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EADE85-E620-4827-87DB-201D4C9DC3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91223" y="1323823"/>
                  <a:ext cx="15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94E90B-7909-467B-A659-A1CA16C7C097}"/>
                    </a:ext>
                  </a:extLst>
                </p14:cNvPr>
                <p14:cNvContentPartPr/>
                <p14:nvPr/>
              </p14:nvContentPartPr>
              <p14:xfrm>
                <a:off x="1859623" y="1439023"/>
                <a:ext cx="95400" cy="11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94E90B-7909-467B-A659-A1CA16C7C0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41623" y="1421023"/>
                  <a:ext cx="13104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E103B2-5AAE-4B66-ACAD-4CF897DB6334}"/>
              </a:ext>
            </a:extLst>
          </p:cNvPr>
          <p:cNvGrpSpPr/>
          <p:nvPr/>
        </p:nvGrpSpPr>
        <p:grpSpPr>
          <a:xfrm>
            <a:off x="2169943" y="1262623"/>
            <a:ext cx="1689120" cy="247680"/>
            <a:chOff x="2169943" y="1262623"/>
            <a:chExt cx="16891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88D967-7DCE-4915-A43E-8C51C08F2566}"/>
                    </a:ext>
                  </a:extLst>
                </p14:cNvPr>
                <p14:cNvContentPartPr/>
                <p14:nvPr/>
              </p14:nvContentPartPr>
              <p14:xfrm>
                <a:off x="2169943" y="1336063"/>
                <a:ext cx="151200" cy="17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88D967-7DCE-4915-A43E-8C51C08F256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52303" y="1318423"/>
                  <a:ext cx="186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4F213B6-ECDF-4F8D-A20B-3A77EE8F9482}"/>
                    </a:ext>
                  </a:extLst>
                </p14:cNvPr>
                <p14:cNvContentPartPr/>
                <p14:nvPr/>
              </p14:nvContentPartPr>
              <p14:xfrm>
                <a:off x="2410063" y="1326343"/>
                <a:ext cx="60480" cy="15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4F213B6-ECDF-4F8D-A20B-3A77EE8F948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92423" y="1308343"/>
                  <a:ext cx="96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EDD74F-4C67-4066-B1D9-517E8DF7C967}"/>
                    </a:ext>
                  </a:extLst>
                </p14:cNvPr>
                <p14:cNvContentPartPr/>
                <p14:nvPr/>
              </p14:nvContentPartPr>
              <p14:xfrm>
                <a:off x="2335183" y="1279903"/>
                <a:ext cx="680040" cy="20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EDD74F-4C67-4066-B1D9-517E8DF7C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17183" y="1261903"/>
                  <a:ext cx="715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3CEAE8-5F51-42F7-A779-F777D4EEBFDF}"/>
                    </a:ext>
                  </a:extLst>
                </p14:cNvPr>
                <p14:cNvContentPartPr/>
                <p14:nvPr/>
              </p14:nvContentPartPr>
              <p14:xfrm>
                <a:off x="3112063" y="1279183"/>
                <a:ext cx="154800" cy="18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3CEAE8-5F51-42F7-A779-F777D4EEBFD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94063" y="1261183"/>
                  <a:ext cx="190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A071E7-1262-4299-B4B7-26CB60A72B0D}"/>
                    </a:ext>
                  </a:extLst>
                </p14:cNvPr>
                <p14:cNvContentPartPr/>
                <p14:nvPr/>
              </p14:nvContentPartPr>
              <p14:xfrm>
                <a:off x="3135103" y="1343983"/>
                <a:ext cx="109440" cy="5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A071E7-1262-4299-B4B7-26CB60A72B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7463" y="1326343"/>
                  <a:ext cx="145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27660A-94C6-4835-8B69-C445436172A0}"/>
                    </a:ext>
                  </a:extLst>
                </p14:cNvPr>
                <p14:cNvContentPartPr/>
                <p14:nvPr/>
              </p14:nvContentPartPr>
              <p14:xfrm>
                <a:off x="3354703" y="1262623"/>
                <a:ext cx="208080" cy="17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27660A-94C6-4835-8B69-C445436172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6703" y="1244623"/>
                  <a:ext cx="2437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56D4F7-110F-4A09-8C45-44ABF1DD70DE}"/>
                    </a:ext>
                  </a:extLst>
                </p14:cNvPr>
                <p14:cNvContentPartPr/>
                <p14:nvPr/>
              </p14:nvContentPartPr>
              <p14:xfrm>
                <a:off x="3742063" y="1311223"/>
                <a:ext cx="34560" cy="187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56D4F7-110F-4A09-8C45-44ABF1DD70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4063" y="1293583"/>
                  <a:ext cx="70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37F7E6-2152-4826-8192-0D9C5E0FC190}"/>
                    </a:ext>
                  </a:extLst>
                </p14:cNvPr>
                <p14:cNvContentPartPr/>
                <p14:nvPr/>
              </p14:nvContentPartPr>
              <p14:xfrm>
                <a:off x="3653503" y="1298263"/>
                <a:ext cx="205560" cy="3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37F7E6-2152-4826-8192-0D9C5E0FC1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35863" y="1280623"/>
                  <a:ext cx="2412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EB9940C-0A76-4186-9A02-7DC6BCD74CB5}"/>
              </a:ext>
            </a:extLst>
          </p:cNvPr>
          <p:cNvGrpSpPr/>
          <p:nvPr/>
        </p:nvGrpSpPr>
        <p:grpSpPr>
          <a:xfrm>
            <a:off x="4108183" y="1229143"/>
            <a:ext cx="364680" cy="213120"/>
            <a:chOff x="4108183" y="1229143"/>
            <a:chExt cx="3646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0A1BDF1-5D51-476E-A031-3EA8508B76D7}"/>
                    </a:ext>
                  </a:extLst>
                </p14:cNvPr>
                <p14:cNvContentPartPr/>
                <p14:nvPr/>
              </p14:nvContentPartPr>
              <p14:xfrm>
                <a:off x="4108183" y="1232023"/>
                <a:ext cx="33120" cy="21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0A1BDF1-5D51-476E-A031-3EA8508B76D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90183" y="1214383"/>
                  <a:ext cx="68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FE8379-BEBC-4039-A983-1723718FFE50}"/>
                    </a:ext>
                  </a:extLst>
                </p14:cNvPr>
                <p14:cNvContentPartPr/>
                <p14:nvPr/>
              </p14:nvContentPartPr>
              <p14:xfrm>
                <a:off x="4252903" y="1229143"/>
                <a:ext cx="219960" cy="202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FE8379-BEBC-4039-A983-1723718FFE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34903" y="1211503"/>
                  <a:ext cx="2556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190F22-A432-41DA-9417-9D277EC1EC6B}"/>
              </a:ext>
            </a:extLst>
          </p:cNvPr>
          <p:cNvGrpSpPr/>
          <p:nvPr/>
        </p:nvGrpSpPr>
        <p:grpSpPr>
          <a:xfrm>
            <a:off x="4718023" y="1195303"/>
            <a:ext cx="875520" cy="234720"/>
            <a:chOff x="4718023" y="1195303"/>
            <a:chExt cx="8755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26C543-8CA7-40A8-A0D7-DD28FA898A2E}"/>
                    </a:ext>
                  </a:extLst>
                </p14:cNvPr>
                <p14:cNvContentPartPr/>
                <p14:nvPr/>
              </p14:nvContentPartPr>
              <p14:xfrm>
                <a:off x="4779223" y="1208263"/>
                <a:ext cx="25560" cy="19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26C543-8CA7-40A8-A0D7-DD28FA898A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61223" y="1190623"/>
                  <a:ext cx="61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ACF58A-7585-4944-A61B-38603DA52084}"/>
                    </a:ext>
                  </a:extLst>
                </p14:cNvPr>
                <p14:cNvContentPartPr/>
                <p14:nvPr/>
              </p14:nvContentPartPr>
              <p14:xfrm>
                <a:off x="4718023" y="1196383"/>
                <a:ext cx="296640" cy="213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ACF58A-7585-4944-A61B-38603DA520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00383" y="1178383"/>
                  <a:ext cx="332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CD0EF5-7216-4488-A055-A6337026EE67}"/>
                    </a:ext>
                  </a:extLst>
                </p14:cNvPr>
                <p14:cNvContentPartPr/>
                <p14:nvPr/>
              </p14:nvContentPartPr>
              <p14:xfrm>
                <a:off x="5128423" y="1212223"/>
                <a:ext cx="56880" cy="16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CD0EF5-7216-4488-A055-A6337026EE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10423" y="1194223"/>
                  <a:ext cx="92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242E7B-A5EE-4A45-96B6-4D43FFC3CAC0}"/>
                    </a:ext>
                  </a:extLst>
                </p14:cNvPr>
                <p14:cNvContentPartPr/>
                <p14:nvPr/>
              </p14:nvContentPartPr>
              <p14:xfrm>
                <a:off x="4992343" y="1271263"/>
                <a:ext cx="195840" cy="79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242E7B-A5EE-4A45-96B6-4D43FFC3CA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4343" y="1253623"/>
                  <a:ext cx="231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D7BD29F-1665-4876-A9EA-00F0EE16EF2D}"/>
                    </a:ext>
                  </a:extLst>
                </p14:cNvPr>
                <p14:cNvContentPartPr/>
                <p14:nvPr/>
              </p14:nvContentPartPr>
              <p14:xfrm>
                <a:off x="5307343" y="1230583"/>
                <a:ext cx="67320" cy="197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7BD29F-1665-4876-A9EA-00F0EE16EF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89343" y="1212943"/>
                  <a:ext cx="102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D6059E-7650-4C88-A93A-651B456E744D}"/>
                    </a:ext>
                  </a:extLst>
                </p14:cNvPr>
                <p14:cNvContentPartPr/>
                <p14:nvPr/>
              </p14:nvContentPartPr>
              <p14:xfrm>
                <a:off x="5418583" y="1195303"/>
                <a:ext cx="174960" cy="23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D6059E-7650-4C88-A93A-651B456E744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00943" y="1177663"/>
                  <a:ext cx="2106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B05ADD8-D4FA-4D44-8FB4-BF6240969348}"/>
              </a:ext>
            </a:extLst>
          </p:cNvPr>
          <p:cNvGrpSpPr/>
          <p:nvPr/>
        </p:nvGrpSpPr>
        <p:grpSpPr>
          <a:xfrm>
            <a:off x="5882263" y="1132663"/>
            <a:ext cx="1148040" cy="250920"/>
            <a:chOff x="5882263" y="1132663"/>
            <a:chExt cx="114804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D33245-A681-4193-AA33-5BE153B81E79}"/>
                    </a:ext>
                  </a:extLst>
                </p14:cNvPr>
                <p14:cNvContentPartPr/>
                <p14:nvPr/>
              </p14:nvContentPartPr>
              <p14:xfrm>
                <a:off x="5882263" y="1141663"/>
                <a:ext cx="144360" cy="23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D33245-A681-4193-AA33-5BE153B81E7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64623" y="1123663"/>
                  <a:ext cx="180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7D1116-10BC-47D6-A133-381A5097377C}"/>
                    </a:ext>
                  </a:extLst>
                </p14:cNvPr>
                <p14:cNvContentPartPr/>
                <p14:nvPr/>
              </p14:nvContentPartPr>
              <p14:xfrm>
                <a:off x="6120583" y="1165063"/>
                <a:ext cx="154080" cy="218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7D1116-10BC-47D6-A133-381A5097377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02943" y="1147063"/>
                  <a:ext cx="189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52582B-ECB7-4658-AC50-83832E7C6602}"/>
                    </a:ext>
                  </a:extLst>
                </p14:cNvPr>
                <p14:cNvContentPartPr/>
                <p14:nvPr/>
              </p14:nvContentPartPr>
              <p14:xfrm>
                <a:off x="6339823" y="1138783"/>
                <a:ext cx="232200" cy="225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52582B-ECB7-4658-AC50-83832E7C66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2183" y="1120783"/>
                  <a:ext cx="267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FEB1F2-7FDC-4D3B-9644-7B2364EEE489}"/>
                    </a:ext>
                  </a:extLst>
                </p14:cNvPr>
                <p14:cNvContentPartPr/>
                <p14:nvPr/>
              </p14:nvContentPartPr>
              <p14:xfrm>
                <a:off x="6388783" y="1234183"/>
                <a:ext cx="197280" cy="7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FEB1F2-7FDC-4D3B-9644-7B2364EEE4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71143" y="1216543"/>
                  <a:ext cx="232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048C7E3-967A-404C-8E38-4619C3564E17}"/>
                    </a:ext>
                  </a:extLst>
                </p14:cNvPr>
                <p14:cNvContentPartPr/>
                <p14:nvPr/>
              </p14:nvContentPartPr>
              <p14:xfrm>
                <a:off x="6653743" y="1145983"/>
                <a:ext cx="144000" cy="235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048C7E3-967A-404C-8E38-4619C3564E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35743" y="1127983"/>
                  <a:ext cx="179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D53289-2D3A-4926-A07D-9645F641016C}"/>
                    </a:ext>
                  </a:extLst>
                </p14:cNvPr>
                <p14:cNvContentPartPr/>
                <p14:nvPr/>
              </p14:nvContentPartPr>
              <p14:xfrm>
                <a:off x="6830863" y="1132663"/>
                <a:ext cx="199440" cy="246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D53289-2D3A-4926-A07D-9645F64101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3223" y="1115023"/>
                  <a:ext cx="23508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7883F7-B6E0-47CB-AFF6-C63849AF3DD4}"/>
              </a:ext>
            </a:extLst>
          </p:cNvPr>
          <p:cNvGrpSpPr/>
          <p:nvPr/>
        </p:nvGrpSpPr>
        <p:grpSpPr>
          <a:xfrm>
            <a:off x="7330183" y="1106023"/>
            <a:ext cx="677880" cy="251280"/>
            <a:chOff x="7330183" y="1106023"/>
            <a:chExt cx="67788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18BC9AE-7BDC-4450-ABB1-EB380AE4F115}"/>
                    </a:ext>
                  </a:extLst>
                </p14:cNvPr>
                <p14:cNvContentPartPr/>
                <p14:nvPr/>
              </p14:nvContentPartPr>
              <p14:xfrm>
                <a:off x="7344223" y="1106023"/>
                <a:ext cx="16560" cy="251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18BC9AE-7BDC-4450-ABB1-EB380AE4F1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26583" y="1088383"/>
                  <a:ext cx="52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806EED-2975-4DF3-A715-C1E40AA3D66B}"/>
                    </a:ext>
                  </a:extLst>
                </p14:cNvPr>
                <p14:cNvContentPartPr/>
                <p14:nvPr/>
              </p14:nvContentPartPr>
              <p14:xfrm>
                <a:off x="7457263" y="1129063"/>
                <a:ext cx="33480" cy="195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806EED-2975-4DF3-A715-C1E40AA3D6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39263" y="1111423"/>
                  <a:ext cx="69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5A8E9B4-7884-48AE-9C79-7EA54CE11AD4}"/>
                    </a:ext>
                  </a:extLst>
                </p14:cNvPr>
                <p14:cNvContentPartPr/>
                <p14:nvPr/>
              </p14:nvContentPartPr>
              <p14:xfrm>
                <a:off x="7330183" y="1189183"/>
                <a:ext cx="232920" cy="9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5A8E9B4-7884-48AE-9C79-7EA54CE11AD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12183" y="1171183"/>
                  <a:ext cx="268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D546E5-C72D-4AE8-B194-18898D57D93C}"/>
                    </a:ext>
                  </a:extLst>
                </p14:cNvPr>
                <p14:cNvContentPartPr/>
                <p14:nvPr/>
              </p14:nvContentPartPr>
              <p14:xfrm>
                <a:off x="7601983" y="1120063"/>
                <a:ext cx="210600" cy="230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D546E5-C72D-4AE8-B194-18898D57D9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84343" y="1102423"/>
                  <a:ext cx="246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78640E-1386-477B-AA25-708D2DDF13AE}"/>
                    </a:ext>
                  </a:extLst>
                </p14:cNvPr>
                <p14:cNvContentPartPr/>
                <p14:nvPr/>
              </p14:nvContentPartPr>
              <p14:xfrm>
                <a:off x="7856143" y="1131223"/>
                <a:ext cx="151920" cy="22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78640E-1386-477B-AA25-708D2DDF13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38143" y="1113223"/>
                  <a:ext cx="18756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1A90603-F8EE-4163-9E8D-33C19B3EB3AA}"/>
              </a:ext>
            </a:extLst>
          </p:cNvPr>
          <p:cNvGrpSpPr/>
          <p:nvPr/>
        </p:nvGrpSpPr>
        <p:grpSpPr>
          <a:xfrm>
            <a:off x="8303263" y="1072183"/>
            <a:ext cx="1665360" cy="271440"/>
            <a:chOff x="8303263" y="1072183"/>
            <a:chExt cx="16653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D00BF0-0002-49B5-8A0E-215F5EAB5C82}"/>
                    </a:ext>
                  </a:extLst>
                </p14:cNvPr>
                <p14:cNvContentPartPr/>
                <p14:nvPr/>
              </p14:nvContentPartPr>
              <p14:xfrm>
                <a:off x="8303263" y="1117903"/>
                <a:ext cx="197280" cy="225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D00BF0-0002-49B5-8A0E-215F5EAB5C8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85623" y="1100263"/>
                  <a:ext cx="2329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172028-F400-425A-BACB-26A9ACB7953E}"/>
                    </a:ext>
                  </a:extLst>
                </p14:cNvPr>
                <p14:cNvContentPartPr/>
                <p14:nvPr/>
              </p14:nvContentPartPr>
              <p14:xfrm>
                <a:off x="8580463" y="1134103"/>
                <a:ext cx="16560" cy="185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172028-F400-425A-BACB-26A9ACB795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62463" y="1116463"/>
                  <a:ext cx="52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B667077-FF7B-4F99-9F5C-D10CAC99DDC5}"/>
                    </a:ext>
                  </a:extLst>
                </p14:cNvPr>
                <p14:cNvContentPartPr/>
                <p14:nvPr/>
              </p14:nvContentPartPr>
              <p14:xfrm>
                <a:off x="8697463" y="1114303"/>
                <a:ext cx="153720" cy="199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B667077-FF7B-4F99-9F5C-D10CAC99DD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79823" y="1096303"/>
                  <a:ext cx="189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7763FB-761D-46B3-BE0B-A18E0697F74B}"/>
                    </a:ext>
                  </a:extLst>
                </p14:cNvPr>
                <p14:cNvContentPartPr/>
                <p14:nvPr/>
              </p14:nvContentPartPr>
              <p14:xfrm>
                <a:off x="9029743" y="1110703"/>
                <a:ext cx="27720" cy="199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7763FB-761D-46B3-BE0B-A18E0697F7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12103" y="1092703"/>
                  <a:ext cx="633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F19A7C-4C51-4EEA-9199-B292AA3E2D0B}"/>
                    </a:ext>
                  </a:extLst>
                </p14:cNvPr>
                <p14:cNvContentPartPr/>
                <p14:nvPr/>
              </p14:nvContentPartPr>
              <p14:xfrm>
                <a:off x="9228103" y="1100263"/>
                <a:ext cx="22680" cy="209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F19A7C-4C51-4EEA-9199-B292AA3E2D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10463" y="1082623"/>
                  <a:ext cx="58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72A77F-27F6-4D89-B782-E56C31E6D40F}"/>
                    </a:ext>
                  </a:extLst>
                </p14:cNvPr>
                <p14:cNvContentPartPr/>
                <p14:nvPr/>
              </p14:nvContentPartPr>
              <p14:xfrm>
                <a:off x="9152503" y="1083703"/>
                <a:ext cx="272160" cy="56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A72A77F-27F6-4D89-B782-E56C31E6D4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34503" y="1066063"/>
                  <a:ext cx="307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543467-7902-4802-9E91-28DA1D320715}"/>
                    </a:ext>
                  </a:extLst>
                </p14:cNvPr>
                <p14:cNvContentPartPr/>
                <p14:nvPr/>
              </p14:nvContentPartPr>
              <p14:xfrm>
                <a:off x="9424303" y="1077943"/>
                <a:ext cx="201600" cy="228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543467-7902-4802-9E91-28DA1D3207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6303" y="1060303"/>
                  <a:ext cx="237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B47F5AE-4466-4D2D-956B-936E538554B3}"/>
                    </a:ext>
                  </a:extLst>
                </p14:cNvPr>
                <p14:cNvContentPartPr/>
                <p14:nvPr/>
              </p14:nvContentPartPr>
              <p14:xfrm>
                <a:off x="9476143" y="1072183"/>
                <a:ext cx="492480" cy="223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B47F5AE-4466-4D2D-956B-936E538554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58503" y="1054183"/>
                  <a:ext cx="52812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8F6810-6F7E-4C1B-B23A-37EE8540B2B1}"/>
              </a:ext>
            </a:extLst>
          </p:cNvPr>
          <p:cNvGrpSpPr/>
          <p:nvPr/>
        </p:nvGrpSpPr>
        <p:grpSpPr>
          <a:xfrm>
            <a:off x="10219903" y="1100983"/>
            <a:ext cx="1563120" cy="264600"/>
            <a:chOff x="10219903" y="1100983"/>
            <a:chExt cx="15631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CD0B58-7A6A-4FC6-AEC0-49D67DAD537D}"/>
                    </a:ext>
                  </a:extLst>
                </p14:cNvPr>
                <p14:cNvContentPartPr/>
                <p14:nvPr/>
              </p14:nvContentPartPr>
              <p14:xfrm>
                <a:off x="10219903" y="1104223"/>
                <a:ext cx="268200" cy="230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CD0B58-7A6A-4FC6-AEC0-49D67DAD53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01903" y="1086583"/>
                  <a:ext cx="303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C415AFF-A7A3-4550-BDF5-76052DF45A0E}"/>
                    </a:ext>
                  </a:extLst>
                </p14:cNvPr>
                <p14:cNvContentPartPr/>
                <p14:nvPr/>
              </p14:nvContentPartPr>
              <p14:xfrm>
                <a:off x="10532383" y="1110343"/>
                <a:ext cx="151560" cy="24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C415AFF-A7A3-4550-BDF5-76052DF45A0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14743" y="1092703"/>
                  <a:ext cx="187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A95E3EB-505D-4BAB-9115-B8465C9999F6}"/>
                    </a:ext>
                  </a:extLst>
                </p14:cNvPr>
                <p14:cNvContentPartPr/>
                <p14:nvPr/>
              </p14:nvContentPartPr>
              <p14:xfrm>
                <a:off x="10555063" y="1202503"/>
                <a:ext cx="177120" cy="45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A95E3EB-505D-4BAB-9115-B8465C9999F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37063" y="1184503"/>
                  <a:ext cx="212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297B7A-4B73-4E39-81DE-17182790D9C8}"/>
                    </a:ext>
                  </a:extLst>
                </p14:cNvPr>
                <p14:cNvContentPartPr/>
                <p14:nvPr/>
              </p14:nvContentPartPr>
              <p14:xfrm>
                <a:off x="10803103" y="1120063"/>
                <a:ext cx="152640" cy="220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297B7A-4B73-4E39-81DE-17182790D9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5103" y="1102423"/>
                  <a:ext cx="188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0BAA49-CEEE-4F44-91EC-57BEBA186161}"/>
                    </a:ext>
                  </a:extLst>
                </p14:cNvPr>
                <p14:cNvContentPartPr/>
                <p14:nvPr/>
              </p14:nvContentPartPr>
              <p14:xfrm>
                <a:off x="10772503" y="1100983"/>
                <a:ext cx="158760" cy="256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0BAA49-CEEE-4F44-91EC-57BEBA18616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54863" y="1082983"/>
                  <a:ext cx="194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3EB057-A901-492C-BA79-38A021F4BBAE}"/>
                    </a:ext>
                  </a:extLst>
                </p14:cNvPr>
                <p14:cNvContentPartPr/>
                <p14:nvPr/>
              </p14:nvContentPartPr>
              <p14:xfrm>
                <a:off x="11032783" y="1120063"/>
                <a:ext cx="36000" cy="208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3EB057-A901-492C-BA79-38A021F4BB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14783" y="1102423"/>
                  <a:ext cx="71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7990AB-EEB0-46B6-A3B5-E2112E35149C}"/>
                    </a:ext>
                  </a:extLst>
                </p14:cNvPr>
                <p14:cNvContentPartPr/>
                <p14:nvPr/>
              </p14:nvContentPartPr>
              <p14:xfrm>
                <a:off x="11206303" y="1128703"/>
                <a:ext cx="118080" cy="224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7990AB-EEB0-46B6-A3B5-E2112E3514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88303" y="1111063"/>
                  <a:ext cx="1537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6F162C-A00C-43A6-8856-C8C8EA59E430}"/>
                    </a:ext>
                  </a:extLst>
                </p14:cNvPr>
                <p14:cNvContentPartPr/>
                <p14:nvPr/>
              </p14:nvContentPartPr>
              <p14:xfrm>
                <a:off x="11383423" y="1126543"/>
                <a:ext cx="231120" cy="23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6F162C-A00C-43A6-8856-C8C8EA59E43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65783" y="1108903"/>
                  <a:ext cx="266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3DE3CB-F9EC-4608-B597-84213DDC587B}"/>
                    </a:ext>
                  </a:extLst>
                </p14:cNvPr>
                <p14:cNvContentPartPr/>
                <p14:nvPr/>
              </p14:nvContentPartPr>
              <p14:xfrm>
                <a:off x="11768983" y="1327783"/>
                <a:ext cx="14040" cy="5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3DE3CB-F9EC-4608-B597-84213DDC58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50983" y="1309783"/>
                  <a:ext cx="496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BFB6923-D2BB-487E-AACF-A51F355E3C79}"/>
              </a:ext>
            </a:extLst>
          </p:cNvPr>
          <p:cNvGrpSpPr/>
          <p:nvPr/>
        </p:nvGrpSpPr>
        <p:grpSpPr>
          <a:xfrm>
            <a:off x="949253" y="2472558"/>
            <a:ext cx="1660680" cy="308880"/>
            <a:chOff x="949253" y="2472558"/>
            <a:chExt cx="166068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691ED6-0123-4F0B-9A8C-3481A2074211}"/>
                    </a:ext>
                  </a:extLst>
                </p14:cNvPr>
                <p14:cNvContentPartPr/>
                <p14:nvPr/>
              </p14:nvContentPartPr>
              <p14:xfrm>
                <a:off x="949253" y="2472558"/>
                <a:ext cx="203040" cy="300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691ED6-0123-4F0B-9A8C-3481A20742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31253" y="2454558"/>
                  <a:ext cx="23868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925F0D-494E-4B89-8652-F17321601553}"/>
                    </a:ext>
                  </a:extLst>
                </p14:cNvPr>
                <p14:cNvContentPartPr/>
                <p14:nvPr/>
              </p14:nvContentPartPr>
              <p14:xfrm>
                <a:off x="1267493" y="2529438"/>
                <a:ext cx="142560" cy="225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925F0D-494E-4B89-8652-F173216015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49493" y="2511438"/>
                  <a:ext cx="1782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D80E55-E376-499B-B8CF-B67910C6514A}"/>
                    </a:ext>
                  </a:extLst>
                </p14:cNvPr>
                <p14:cNvContentPartPr/>
                <p14:nvPr/>
              </p14:nvContentPartPr>
              <p14:xfrm>
                <a:off x="1494293" y="2575878"/>
                <a:ext cx="243360" cy="17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D80E55-E376-499B-B8CF-B67910C651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76293" y="2558238"/>
                  <a:ext cx="279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73C790-6B96-4563-8BFB-7BD5E0ED5286}"/>
                    </a:ext>
                  </a:extLst>
                </p14:cNvPr>
                <p14:cNvContentPartPr/>
                <p14:nvPr/>
              </p14:nvContentPartPr>
              <p14:xfrm>
                <a:off x="1801733" y="2545638"/>
                <a:ext cx="158760" cy="195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73C790-6B96-4563-8BFB-7BD5E0ED528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83733" y="2527638"/>
                  <a:ext cx="194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ABD661-B101-48FC-B635-816A9843C891}"/>
                    </a:ext>
                  </a:extLst>
                </p14:cNvPr>
                <p14:cNvContentPartPr/>
                <p14:nvPr/>
              </p14:nvContentPartPr>
              <p14:xfrm>
                <a:off x="1841693" y="2637798"/>
                <a:ext cx="129960" cy="55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ABD661-B101-48FC-B635-816A9843C89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23693" y="2619798"/>
                  <a:ext cx="165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FE26300-1C80-4C8B-B974-F6AF9686F347}"/>
                    </a:ext>
                  </a:extLst>
                </p14:cNvPr>
                <p14:cNvContentPartPr/>
                <p14:nvPr/>
              </p14:nvContentPartPr>
              <p14:xfrm>
                <a:off x="2075693" y="2497398"/>
                <a:ext cx="46080" cy="257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FE26300-1C80-4C8B-B974-F6AF9686F34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57693" y="2479398"/>
                  <a:ext cx="81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2D2D2F-3DC7-489F-B007-C334867BFA19}"/>
                    </a:ext>
                  </a:extLst>
                </p14:cNvPr>
                <p14:cNvContentPartPr/>
                <p14:nvPr/>
              </p14:nvContentPartPr>
              <p14:xfrm>
                <a:off x="2207453" y="2557158"/>
                <a:ext cx="203040" cy="224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2D2D2F-3DC7-489F-B007-C334867BFA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189813" y="2539158"/>
                  <a:ext cx="238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833028-BDEF-405D-888D-A451486D5226}"/>
                    </a:ext>
                  </a:extLst>
                </p14:cNvPr>
                <p14:cNvContentPartPr/>
                <p14:nvPr/>
              </p14:nvContentPartPr>
              <p14:xfrm>
                <a:off x="2594453" y="2664798"/>
                <a:ext cx="360" cy="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833028-BDEF-405D-888D-A451486D52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76453" y="2646798"/>
                  <a:ext cx="3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47E66E5-EAEB-442A-9235-69A722B2C089}"/>
                    </a:ext>
                  </a:extLst>
                </p14:cNvPr>
                <p14:cNvContentPartPr/>
                <p14:nvPr/>
              </p14:nvContentPartPr>
              <p14:xfrm>
                <a:off x="2608853" y="2747598"/>
                <a:ext cx="1080" cy="13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47E66E5-EAEB-442A-9235-69A722B2C0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90853" y="2729958"/>
                  <a:ext cx="367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88D2FCD-F8D3-46DD-97B9-5A86FDBC8BEC}"/>
              </a:ext>
            </a:extLst>
          </p:cNvPr>
          <p:cNvGrpSpPr/>
          <p:nvPr/>
        </p:nvGrpSpPr>
        <p:grpSpPr>
          <a:xfrm>
            <a:off x="2972453" y="2463558"/>
            <a:ext cx="1994400" cy="327600"/>
            <a:chOff x="2972453" y="2463558"/>
            <a:chExt cx="19944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6C45890-739F-4FBB-924F-57EBD5BA0852}"/>
                    </a:ext>
                  </a:extLst>
                </p14:cNvPr>
                <p14:cNvContentPartPr/>
                <p14:nvPr/>
              </p14:nvContentPartPr>
              <p14:xfrm>
                <a:off x="2972453" y="2609358"/>
                <a:ext cx="128880" cy="181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6C45890-739F-4FBB-924F-57EBD5BA08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54453" y="2591358"/>
                  <a:ext cx="164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1E4EE9-F38F-4449-93C9-6C8E3EF73190}"/>
                    </a:ext>
                  </a:extLst>
                </p14:cNvPr>
                <p14:cNvContentPartPr/>
                <p14:nvPr/>
              </p14:nvContentPartPr>
              <p14:xfrm>
                <a:off x="3256853" y="2556078"/>
                <a:ext cx="6120" cy="202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1E4EE9-F38F-4449-93C9-6C8E3EF731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39213" y="2538078"/>
                  <a:ext cx="41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7F38244-E605-4A87-9E44-B1EF57EE7F57}"/>
                    </a:ext>
                  </a:extLst>
                </p14:cNvPr>
                <p14:cNvContentPartPr/>
                <p14:nvPr/>
              </p14:nvContentPartPr>
              <p14:xfrm>
                <a:off x="3107453" y="2523678"/>
                <a:ext cx="231840" cy="85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7F38244-E605-4A87-9E44-B1EF57EE7F5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89453" y="2506038"/>
                  <a:ext cx="267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FC8E0A-2053-44A6-AC0C-4E1CB4E1B073}"/>
                    </a:ext>
                  </a:extLst>
                </p14:cNvPr>
                <p14:cNvContentPartPr/>
                <p14:nvPr/>
              </p14:nvContentPartPr>
              <p14:xfrm>
                <a:off x="3384653" y="2516478"/>
                <a:ext cx="192600" cy="242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FC8E0A-2053-44A6-AC0C-4E1CB4E1B07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67013" y="2498838"/>
                  <a:ext cx="228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C8C3674-3B4E-476D-9E25-887EF7BE38B2}"/>
                    </a:ext>
                  </a:extLst>
                </p14:cNvPr>
                <p14:cNvContentPartPr/>
                <p14:nvPr/>
              </p14:nvContentPartPr>
              <p14:xfrm>
                <a:off x="3674453" y="2508918"/>
                <a:ext cx="188280" cy="228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C8C3674-3B4E-476D-9E25-887EF7BE38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56453" y="2490918"/>
                  <a:ext cx="223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8ECD184-CE9F-43CF-AC1A-79DDA641AA0F}"/>
                    </a:ext>
                  </a:extLst>
                </p14:cNvPr>
                <p14:cNvContentPartPr/>
                <p14:nvPr/>
              </p14:nvContentPartPr>
              <p14:xfrm>
                <a:off x="3935093" y="2526918"/>
                <a:ext cx="123120" cy="207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8ECD184-CE9F-43CF-AC1A-79DDA641AA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17453" y="2509278"/>
                  <a:ext cx="158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1E397D-C72B-412E-927C-92CEE780A194}"/>
                    </a:ext>
                  </a:extLst>
                </p14:cNvPr>
                <p14:cNvContentPartPr/>
                <p14:nvPr/>
              </p14:nvContentPartPr>
              <p14:xfrm>
                <a:off x="3921773" y="2591358"/>
                <a:ext cx="187200" cy="72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1E397D-C72B-412E-927C-92CEE780A19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03773" y="2573358"/>
                  <a:ext cx="222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1A6BC9B-DCCE-44BD-9B1B-B6D38C2DD948}"/>
                    </a:ext>
                  </a:extLst>
                </p14:cNvPr>
                <p14:cNvContentPartPr/>
                <p14:nvPr/>
              </p14:nvContentPartPr>
              <p14:xfrm>
                <a:off x="4197533" y="2530158"/>
                <a:ext cx="178200" cy="21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1A6BC9B-DCCE-44BD-9B1B-B6D38C2DD9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79533" y="2512518"/>
                  <a:ext cx="213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32B26AF-6D29-42A9-AE3F-48E16894BD8D}"/>
                    </a:ext>
                  </a:extLst>
                </p14:cNvPr>
                <p14:cNvContentPartPr/>
                <p14:nvPr/>
              </p14:nvContentPartPr>
              <p14:xfrm>
                <a:off x="4541333" y="2503878"/>
                <a:ext cx="16560" cy="18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32B26AF-6D29-42A9-AE3F-48E16894BD8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23333" y="2485878"/>
                  <a:ext cx="52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37F1FA-C20D-4F2E-B96C-0F2A6F74B241}"/>
                    </a:ext>
                  </a:extLst>
                </p14:cNvPr>
                <p14:cNvContentPartPr/>
                <p14:nvPr/>
              </p14:nvContentPartPr>
              <p14:xfrm>
                <a:off x="4391573" y="2463558"/>
                <a:ext cx="272160" cy="35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37F1FA-C20D-4F2E-B96C-0F2A6F74B2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73933" y="2445918"/>
                  <a:ext cx="30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860E11-10D6-49C9-ABE2-C0B50D60CEB7}"/>
                    </a:ext>
                  </a:extLst>
                </p14:cNvPr>
                <p14:cNvContentPartPr/>
                <p14:nvPr/>
              </p14:nvContentPartPr>
              <p14:xfrm>
                <a:off x="4823573" y="2472198"/>
                <a:ext cx="143280" cy="259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860E11-10D6-49C9-ABE2-C0B50D60CEB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05933" y="2454198"/>
                  <a:ext cx="1789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6C403FC-D72A-4661-ABBD-7EC180AFBCF8}"/>
              </a:ext>
            </a:extLst>
          </p:cNvPr>
          <p:cNvGrpSpPr/>
          <p:nvPr/>
        </p:nvGrpSpPr>
        <p:grpSpPr>
          <a:xfrm>
            <a:off x="5164493" y="2444118"/>
            <a:ext cx="362880" cy="234000"/>
            <a:chOff x="5164493" y="2444118"/>
            <a:chExt cx="36288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0EB5877-5685-49E5-ABB6-B4880C5FBD88}"/>
                    </a:ext>
                  </a:extLst>
                </p14:cNvPr>
                <p14:cNvContentPartPr/>
                <p14:nvPr/>
              </p14:nvContentPartPr>
              <p14:xfrm>
                <a:off x="5164493" y="2497398"/>
                <a:ext cx="48600" cy="158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0EB5877-5685-49E5-ABB6-B4880C5FBD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46493" y="2479398"/>
                  <a:ext cx="84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55D0D1A-BD1F-45F2-A8F7-9C0A13C17780}"/>
                    </a:ext>
                  </a:extLst>
                </p14:cNvPr>
                <p14:cNvContentPartPr/>
                <p14:nvPr/>
              </p14:nvContentPartPr>
              <p14:xfrm>
                <a:off x="5311733" y="2444118"/>
                <a:ext cx="215640" cy="23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55D0D1A-BD1F-45F2-A8F7-9C0A13C177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294093" y="2426478"/>
                  <a:ext cx="25128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623775E-9CE1-42EA-ACFD-B790F8BD3446}"/>
              </a:ext>
            </a:extLst>
          </p:cNvPr>
          <p:cNvGrpSpPr/>
          <p:nvPr/>
        </p:nvGrpSpPr>
        <p:grpSpPr>
          <a:xfrm>
            <a:off x="5928053" y="2369598"/>
            <a:ext cx="1314720" cy="316800"/>
            <a:chOff x="5928053" y="2369598"/>
            <a:chExt cx="131472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255182-C033-4C94-A853-F1CEE11AC95E}"/>
                    </a:ext>
                  </a:extLst>
                </p14:cNvPr>
                <p14:cNvContentPartPr/>
                <p14:nvPr/>
              </p14:nvContentPartPr>
              <p14:xfrm>
                <a:off x="5928053" y="2440878"/>
                <a:ext cx="143640" cy="223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255182-C033-4C94-A853-F1CEE11AC95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910413" y="2422878"/>
                  <a:ext cx="17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C350AC2-6589-453F-B868-5FB4F2508A69}"/>
                    </a:ext>
                  </a:extLst>
                </p14:cNvPr>
                <p14:cNvContentPartPr/>
                <p14:nvPr/>
              </p14:nvContentPartPr>
              <p14:xfrm>
                <a:off x="6201653" y="2413158"/>
                <a:ext cx="111960" cy="245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C350AC2-6589-453F-B868-5FB4F2508A6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184013" y="2395158"/>
                  <a:ext cx="147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3451E09-F209-41D8-A557-F79D90BD9553}"/>
                    </a:ext>
                  </a:extLst>
                </p14:cNvPr>
                <p14:cNvContentPartPr/>
                <p14:nvPr/>
              </p14:nvContentPartPr>
              <p14:xfrm>
                <a:off x="6441413" y="2394798"/>
                <a:ext cx="214200" cy="242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3451E09-F209-41D8-A557-F79D90BD955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23413" y="2376798"/>
                  <a:ext cx="2498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7FA47CA-46CC-413A-A507-331B8783E2CD}"/>
                    </a:ext>
                  </a:extLst>
                </p14:cNvPr>
                <p14:cNvContentPartPr/>
                <p14:nvPr/>
              </p14:nvContentPartPr>
              <p14:xfrm>
                <a:off x="6497933" y="2463558"/>
                <a:ext cx="176760" cy="65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7FA47CA-46CC-413A-A507-331B8783E2C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80293" y="2445918"/>
                  <a:ext cx="212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07A4AC2-DA19-4A41-B7A2-24B627E4ABE1}"/>
                    </a:ext>
                  </a:extLst>
                </p14:cNvPr>
                <p14:cNvContentPartPr/>
                <p14:nvPr/>
              </p14:nvContentPartPr>
              <p14:xfrm>
                <a:off x="6783773" y="2454198"/>
                <a:ext cx="140760" cy="232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07A4AC2-DA19-4A41-B7A2-24B627E4ABE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66133" y="2436198"/>
                  <a:ext cx="176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C199122-EA81-42E3-9BB0-098F190D7549}"/>
                    </a:ext>
                  </a:extLst>
                </p14:cNvPr>
                <p14:cNvContentPartPr/>
                <p14:nvPr/>
              </p14:nvContentPartPr>
              <p14:xfrm>
                <a:off x="7075013" y="2369598"/>
                <a:ext cx="167760" cy="247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C199122-EA81-42E3-9BB0-098F190D75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57013" y="2351598"/>
                  <a:ext cx="2034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87DA18-D040-43A0-83CA-04773CD10E65}"/>
              </a:ext>
            </a:extLst>
          </p:cNvPr>
          <p:cNvGrpSpPr/>
          <p:nvPr/>
        </p:nvGrpSpPr>
        <p:grpSpPr>
          <a:xfrm>
            <a:off x="1129253" y="4484598"/>
            <a:ext cx="1754280" cy="272880"/>
            <a:chOff x="1129253" y="4484598"/>
            <a:chExt cx="175428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568199D-0803-4A99-B55C-9B78F51DC101}"/>
                    </a:ext>
                  </a:extLst>
                </p14:cNvPr>
                <p14:cNvContentPartPr/>
                <p14:nvPr/>
              </p14:nvContentPartPr>
              <p14:xfrm>
                <a:off x="1129253" y="4517718"/>
                <a:ext cx="213840" cy="230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568199D-0803-4A99-B55C-9B78F51DC1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1253" y="4500078"/>
                  <a:ext cx="2494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A2AF8D-C26D-475D-9E45-308789CAE332}"/>
                    </a:ext>
                  </a:extLst>
                </p14:cNvPr>
                <p14:cNvContentPartPr/>
                <p14:nvPr/>
              </p14:nvContentPartPr>
              <p14:xfrm>
                <a:off x="1424453" y="4542918"/>
                <a:ext cx="159480" cy="214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A2AF8D-C26D-475D-9E45-308789CAE33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06453" y="4525278"/>
                  <a:ext cx="195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6E8E294-4EF2-4BB9-BA58-BD9A3BD57D70}"/>
                    </a:ext>
                  </a:extLst>
                </p14:cNvPr>
                <p14:cNvContentPartPr/>
                <p14:nvPr/>
              </p14:nvContentPartPr>
              <p14:xfrm>
                <a:off x="1676093" y="4523838"/>
                <a:ext cx="325080" cy="167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6E8E294-4EF2-4BB9-BA58-BD9A3BD57D7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58453" y="4505838"/>
                  <a:ext cx="360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023001-56DF-49AB-BC82-79EC5618C1A4}"/>
                    </a:ext>
                  </a:extLst>
                </p14:cNvPr>
                <p14:cNvContentPartPr/>
                <p14:nvPr/>
              </p14:nvContentPartPr>
              <p14:xfrm>
                <a:off x="2041853" y="4507278"/>
                <a:ext cx="214920" cy="191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023001-56DF-49AB-BC82-79EC5618C1A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24213" y="4489278"/>
                  <a:ext cx="250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F618177-0490-49DC-9CC0-884374B125E6}"/>
                    </a:ext>
                  </a:extLst>
                </p14:cNvPr>
                <p14:cNvContentPartPr/>
                <p14:nvPr/>
              </p14:nvContentPartPr>
              <p14:xfrm>
                <a:off x="2103773" y="4484598"/>
                <a:ext cx="274680" cy="235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F618177-0490-49DC-9CC0-884374B125E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86133" y="4466598"/>
                  <a:ext cx="310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7AAF3E7-0DF7-403D-9AFC-0C3E6D24FC8B}"/>
                    </a:ext>
                  </a:extLst>
                </p14:cNvPr>
                <p14:cNvContentPartPr/>
                <p14:nvPr/>
              </p14:nvContentPartPr>
              <p14:xfrm>
                <a:off x="2460893" y="4498998"/>
                <a:ext cx="219240" cy="21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7AAF3E7-0DF7-403D-9AFC-0C3E6D24FC8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442893" y="4480998"/>
                  <a:ext cx="254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040172-D947-4C94-B47A-F8B94D688FD1}"/>
                    </a:ext>
                  </a:extLst>
                </p14:cNvPr>
                <p14:cNvContentPartPr/>
                <p14:nvPr/>
              </p14:nvContentPartPr>
              <p14:xfrm>
                <a:off x="2818733" y="4542918"/>
                <a:ext cx="23760" cy="25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040172-D947-4C94-B47A-F8B94D688FD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00733" y="4525278"/>
                  <a:ext cx="59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185DC21-4395-4921-8784-5C5DBEF07440}"/>
                    </a:ext>
                  </a:extLst>
                </p14:cNvPr>
                <p14:cNvContentPartPr/>
                <p14:nvPr/>
              </p14:nvContentPartPr>
              <p14:xfrm>
                <a:off x="2876693" y="4628958"/>
                <a:ext cx="6840" cy="12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185DC21-4395-4921-8784-5C5DBEF0744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58693" y="4610958"/>
                  <a:ext cx="4248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5145E69-216B-4635-9A9D-586389B12743}"/>
              </a:ext>
            </a:extLst>
          </p:cNvPr>
          <p:cNvGrpSpPr/>
          <p:nvPr/>
        </p:nvGrpSpPr>
        <p:grpSpPr>
          <a:xfrm>
            <a:off x="3165053" y="4402518"/>
            <a:ext cx="755640" cy="270360"/>
            <a:chOff x="3165053" y="4402518"/>
            <a:chExt cx="7556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A53FDA-4348-4855-A36F-1A3F27BC4C44}"/>
                    </a:ext>
                  </a:extLst>
                </p14:cNvPr>
                <p14:cNvContentPartPr/>
                <p14:nvPr/>
              </p14:nvContentPartPr>
              <p14:xfrm>
                <a:off x="3165053" y="4435638"/>
                <a:ext cx="240120" cy="228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A53FDA-4348-4855-A36F-1A3F27BC4C4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47413" y="4417998"/>
                  <a:ext cx="275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2AD7336-98E3-44B1-A185-DF9F2C48BC7D}"/>
                    </a:ext>
                  </a:extLst>
                </p14:cNvPr>
                <p14:cNvContentPartPr/>
                <p14:nvPr/>
              </p14:nvContentPartPr>
              <p14:xfrm>
                <a:off x="3242453" y="4556598"/>
                <a:ext cx="140400" cy="74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2AD7336-98E3-44B1-A185-DF9F2C48BC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24813" y="4538958"/>
                  <a:ext cx="1760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1C5D7AF-7418-49B9-8D7E-7284722BDD88}"/>
                    </a:ext>
                  </a:extLst>
                </p14:cNvPr>
                <p14:cNvContentPartPr/>
                <p14:nvPr/>
              </p14:nvContentPartPr>
              <p14:xfrm>
                <a:off x="3506333" y="4421958"/>
                <a:ext cx="188640" cy="250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1C5D7AF-7418-49B9-8D7E-7284722BDD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488333" y="4403958"/>
                  <a:ext cx="224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036F55E-3D83-4718-ABC1-CC1DCDBD0208}"/>
                    </a:ext>
                  </a:extLst>
                </p14:cNvPr>
                <p14:cNvContentPartPr/>
                <p14:nvPr/>
              </p14:nvContentPartPr>
              <p14:xfrm>
                <a:off x="3765893" y="4402518"/>
                <a:ext cx="154800" cy="245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036F55E-3D83-4718-ABC1-CC1DCDBD02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48253" y="4384878"/>
                  <a:ext cx="19044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D207C73-6CB0-41DC-851F-15355FCFE9D8}"/>
              </a:ext>
            </a:extLst>
          </p:cNvPr>
          <p:cNvGrpSpPr/>
          <p:nvPr/>
        </p:nvGrpSpPr>
        <p:grpSpPr>
          <a:xfrm>
            <a:off x="4233893" y="4263558"/>
            <a:ext cx="1473840" cy="344880"/>
            <a:chOff x="4233893" y="4263558"/>
            <a:chExt cx="147384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410E1B3-9187-4E5B-A014-F45DB0EAB601}"/>
                    </a:ext>
                  </a:extLst>
                </p14:cNvPr>
                <p14:cNvContentPartPr/>
                <p14:nvPr/>
              </p14:nvContentPartPr>
              <p14:xfrm>
                <a:off x="4233893" y="4356078"/>
                <a:ext cx="148680" cy="252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410E1B3-9187-4E5B-A014-F45DB0EAB60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16253" y="4338438"/>
                  <a:ext cx="184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23B391D-E6C7-4EBA-AA25-D13CBB61B748}"/>
                    </a:ext>
                  </a:extLst>
                </p14:cNvPr>
                <p14:cNvContentPartPr/>
                <p14:nvPr/>
              </p14:nvContentPartPr>
              <p14:xfrm>
                <a:off x="4503173" y="4340958"/>
                <a:ext cx="101880" cy="226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23B391D-E6C7-4EBA-AA25-D13CBB61B7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85533" y="4322958"/>
                  <a:ext cx="137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B7A007F-26EF-46CC-BAE6-C66A41D51E04}"/>
                    </a:ext>
                  </a:extLst>
                </p14:cNvPr>
                <p14:cNvContentPartPr/>
                <p14:nvPr/>
              </p14:nvContentPartPr>
              <p14:xfrm>
                <a:off x="4456733" y="4427358"/>
                <a:ext cx="180360" cy="66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7A007F-26EF-46CC-BAE6-C66A41D51E0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39093" y="4409718"/>
                  <a:ext cx="21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8F34C1A-7089-4A06-B483-81A2A54C8824}"/>
                    </a:ext>
                  </a:extLst>
                </p14:cNvPr>
                <p14:cNvContentPartPr/>
                <p14:nvPr/>
              </p14:nvContentPartPr>
              <p14:xfrm>
                <a:off x="4750133" y="4336998"/>
                <a:ext cx="149400" cy="221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8F34C1A-7089-4A06-B483-81A2A54C88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732133" y="4318998"/>
                  <a:ext cx="185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470BD81-B897-4FCC-84EF-4DD184CBBC1A}"/>
                    </a:ext>
                  </a:extLst>
                </p14:cNvPr>
                <p14:cNvContentPartPr/>
                <p14:nvPr/>
              </p14:nvContentPartPr>
              <p14:xfrm>
                <a:off x="4961813" y="4303518"/>
                <a:ext cx="207720" cy="215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470BD81-B897-4FCC-84EF-4DD184CBBC1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43813" y="4285878"/>
                  <a:ext cx="243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87C1F02-4F96-4745-96F2-DC9E77164BFF}"/>
                    </a:ext>
                  </a:extLst>
                </p14:cNvPr>
                <p14:cNvContentPartPr/>
                <p14:nvPr/>
              </p14:nvContentPartPr>
              <p14:xfrm>
                <a:off x="5249813" y="4267878"/>
                <a:ext cx="96840" cy="238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87C1F02-4F96-4745-96F2-DC9E77164BF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31813" y="4249878"/>
                  <a:ext cx="132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48DEFD8-8131-4CED-9A14-0093F3CD9A06}"/>
                    </a:ext>
                  </a:extLst>
                </p14:cNvPr>
                <p14:cNvContentPartPr/>
                <p14:nvPr/>
              </p14:nvContentPartPr>
              <p14:xfrm>
                <a:off x="5528093" y="4263558"/>
                <a:ext cx="179640" cy="282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48DEFD8-8131-4CED-9A14-0093F3CD9A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10093" y="4245918"/>
                  <a:ext cx="2152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398B38-9692-4B5F-92E0-D0E71ABDEBFA}"/>
                    </a:ext>
                  </a:extLst>
                </p14:cNvPr>
                <p14:cNvContentPartPr/>
                <p14:nvPr/>
              </p14:nvContentPartPr>
              <p14:xfrm>
                <a:off x="5515133" y="4392078"/>
                <a:ext cx="192600" cy="34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398B38-9692-4B5F-92E0-D0E71ABDEBF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97133" y="4374438"/>
                  <a:ext cx="228240" cy="7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954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AEB7F2D-4220-4FD5-B036-FF74F5D33A54}"/>
              </a:ext>
            </a:extLst>
          </p:cNvPr>
          <p:cNvGrpSpPr/>
          <p:nvPr/>
        </p:nvGrpSpPr>
        <p:grpSpPr>
          <a:xfrm>
            <a:off x="587093" y="280518"/>
            <a:ext cx="2150640" cy="394920"/>
            <a:chOff x="587093" y="280518"/>
            <a:chExt cx="21506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1B5702E-283E-4480-BBFF-B8F519F8196C}"/>
                    </a:ext>
                  </a:extLst>
                </p14:cNvPr>
                <p14:cNvContentPartPr/>
                <p14:nvPr/>
              </p14:nvContentPartPr>
              <p14:xfrm>
                <a:off x="587093" y="348918"/>
                <a:ext cx="37440" cy="297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1B5702E-283E-4480-BBFF-B8F519F819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9453" y="331278"/>
                  <a:ext cx="730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9C6891B-DA27-41A0-BE23-63D97D02BD48}"/>
                    </a:ext>
                  </a:extLst>
                </p14:cNvPr>
                <p14:cNvContentPartPr/>
                <p14:nvPr/>
              </p14:nvContentPartPr>
              <p14:xfrm>
                <a:off x="619493" y="286638"/>
                <a:ext cx="155520" cy="175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9C6891B-DA27-41A0-BE23-63D97D02BD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493" y="268998"/>
                  <a:ext cx="1911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10EDBCF-D9D1-44C0-810B-9BB91F3FAA8A}"/>
                    </a:ext>
                  </a:extLst>
                </p14:cNvPr>
                <p14:cNvContentPartPr/>
                <p14:nvPr/>
              </p14:nvContentPartPr>
              <p14:xfrm>
                <a:off x="842693" y="309678"/>
                <a:ext cx="30240" cy="337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10EDBCF-D9D1-44C0-810B-9BB91F3FAA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693" y="292038"/>
                  <a:ext cx="65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8B2189-80CB-4401-8E72-138906758885}"/>
                    </a:ext>
                  </a:extLst>
                </p14:cNvPr>
                <p14:cNvContentPartPr/>
                <p14:nvPr/>
              </p14:nvContentPartPr>
              <p14:xfrm>
                <a:off x="846293" y="292398"/>
                <a:ext cx="228600" cy="322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8B2189-80CB-4401-8E72-1389067588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8293" y="274398"/>
                  <a:ext cx="2642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FE695C-D404-4CD9-9369-11A8E33F77C8}"/>
                    </a:ext>
                  </a:extLst>
                </p14:cNvPr>
                <p14:cNvContentPartPr/>
                <p14:nvPr/>
              </p14:nvContentPartPr>
              <p14:xfrm>
                <a:off x="1137893" y="322278"/>
                <a:ext cx="224640" cy="28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FE695C-D404-4CD9-9369-11A8E33F77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0253" y="304638"/>
                  <a:ext cx="2602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0A1A96-9D32-4186-A9B1-9A6993CC7342}"/>
                    </a:ext>
                  </a:extLst>
                </p14:cNvPr>
                <p14:cNvContentPartPr/>
                <p14:nvPr/>
              </p14:nvContentPartPr>
              <p14:xfrm>
                <a:off x="1194413" y="460518"/>
                <a:ext cx="133560" cy="58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0A1A96-9D32-4186-A9B1-9A6993CC73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6773" y="442518"/>
                  <a:ext cx="169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6D8AAA7-5335-4D07-BA1D-5261A0FA6731}"/>
                    </a:ext>
                  </a:extLst>
                </p14:cNvPr>
                <p14:cNvContentPartPr/>
                <p14:nvPr/>
              </p14:nvContentPartPr>
              <p14:xfrm>
                <a:off x="1520213" y="292038"/>
                <a:ext cx="181080" cy="322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6D8AAA7-5335-4D07-BA1D-5261A0FA67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2573" y="274398"/>
                  <a:ext cx="216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A2C0FD-0181-4926-878A-E94CCD5BB88A}"/>
                    </a:ext>
                  </a:extLst>
                </p14:cNvPr>
                <p14:cNvContentPartPr/>
                <p14:nvPr/>
              </p14:nvContentPartPr>
              <p14:xfrm>
                <a:off x="1851413" y="298518"/>
                <a:ext cx="19080" cy="30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A2C0FD-0181-4926-878A-E94CCD5BB8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33413" y="280518"/>
                  <a:ext cx="54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901D3C1-0879-4804-B0F3-C71A38694A21}"/>
                    </a:ext>
                  </a:extLst>
                </p14:cNvPr>
                <p14:cNvContentPartPr/>
                <p14:nvPr/>
              </p14:nvContentPartPr>
              <p14:xfrm>
                <a:off x="1737293" y="282678"/>
                <a:ext cx="351000" cy="36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901D3C1-0879-4804-B0F3-C71A38694A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19293" y="265038"/>
                  <a:ext cx="38664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751205-DA5D-4923-B6B4-B4FCA40190A1}"/>
                    </a:ext>
                  </a:extLst>
                </p14:cNvPr>
                <p14:cNvContentPartPr/>
                <p14:nvPr/>
              </p14:nvContentPartPr>
              <p14:xfrm>
                <a:off x="2241653" y="313998"/>
                <a:ext cx="164880" cy="31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751205-DA5D-4923-B6B4-B4FCA40190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23653" y="296358"/>
                  <a:ext cx="200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D2A247-A8E0-4BED-A059-04DFA0F399A6}"/>
                    </a:ext>
                  </a:extLst>
                </p14:cNvPr>
                <p14:cNvContentPartPr/>
                <p14:nvPr/>
              </p14:nvContentPartPr>
              <p14:xfrm>
                <a:off x="2562413" y="280518"/>
                <a:ext cx="162360" cy="39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D2A247-A8E0-4BED-A059-04DFA0F399A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4773" y="262518"/>
                  <a:ext cx="1980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63412D-063D-43D0-A55B-A14C0254C908}"/>
                    </a:ext>
                  </a:extLst>
                </p14:cNvPr>
                <p14:cNvContentPartPr/>
                <p14:nvPr/>
              </p14:nvContentPartPr>
              <p14:xfrm>
                <a:off x="2606333" y="495798"/>
                <a:ext cx="131400" cy="38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63412D-063D-43D0-A55B-A14C0254C9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88693" y="477798"/>
                  <a:ext cx="16704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113D7B-453D-4254-BF98-02390A03221B}"/>
              </a:ext>
            </a:extLst>
          </p:cNvPr>
          <p:cNvGrpSpPr/>
          <p:nvPr/>
        </p:nvGrpSpPr>
        <p:grpSpPr>
          <a:xfrm>
            <a:off x="960413" y="1097358"/>
            <a:ext cx="1371960" cy="350280"/>
            <a:chOff x="960413" y="1097358"/>
            <a:chExt cx="137196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1BE9EE-4167-4E8B-B433-952FBC3FC524}"/>
                    </a:ext>
                  </a:extLst>
                </p14:cNvPr>
                <p14:cNvContentPartPr/>
                <p14:nvPr/>
              </p14:nvContentPartPr>
              <p14:xfrm>
                <a:off x="991373" y="1097358"/>
                <a:ext cx="141480" cy="35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1BE9EE-4167-4E8B-B433-952FBC3FC5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3373" y="1079718"/>
                  <a:ext cx="177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78CB9F-E2B3-4390-8204-AFA4D170F3FB}"/>
                    </a:ext>
                  </a:extLst>
                </p14:cNvPr>
                <p14:cNvContentPartPr/>
                <p14:nvPr/>
              </p14:nvContentPartPr>
              <p14:xfrm>
                <a:off x="960413" y="1274838"/>
                <a:ext cx="206280" cy="64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78CB9F-E2B3-4390-8204-AFA4D170F3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2413" y="1256838"/>
                  <a:ext cx="241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F7AF78F-2E03-4258-A23B-F5E2C6C9828B}"/>
                    </a:ext>
                  </a:extLst>
                </p14:cNvPr>
                <p14:cNvContentPartPr/>
                <p14:nvPr/>
              </p14:nvContentPartPr>
              <p14:xfrm>
                <a:off x="1260293" y="1212198"/>
                <a:ext cx="17640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F7AF78F-2E03-4258-A23B-F5E2C6C982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42293" y="1194198"/>
                  <a:ext cx="212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0149984-2ED2-49EF-8B9A-2815A1081497}"/>
                    </a:ext>
                  </a:extLst>
                </p14:cNvPr>
                <p14:cNvContentPartPr/>
                <p14:nvPr/>
              </p14:nvContentPartPr>
              <p14:xfrm>
                <a:off x="1601213" y="1178718"/>
                <a:ext cx="103320" cy="236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0149984-2ED2-49EF-8B9A-2815A10814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83213" y="1161078"/>
                  <a:ext cx="138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B1EB4D-9102-4E95-AC16-6134E6E6605D}"/>
                    </a:ext>
                  </a:extLst>
                </p14:cNvPr>
                <p14:cNvContentPartPr/>
                <p14:nvPr/>
              </p14:nvContentPartPr>
              <p14:xfrm>
                <a:off x="1604093" y="1313358"/>
                <a:ext cx="112320" cy="4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B1EB4D-9102-4E95-AC16-6134E6E660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86453" y="1295358"/>
                  <a:ext cx="147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B9CA1C-DB3C-4A0F-B50B-C6EACF02EA4F}"/>
                    </a:ext>
                  </a:extLst>
                </p14:cNvPr>
                <p14:cNvContentPartPr/>
                <p14:nvPr/>
              </p14:nvContentPartPr>
              <p14:xfrm>
                <a:off x="1821533" y="1178718"/>
                <a:ext cx="244800" cy="22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B9CA1C-DB3C-4A0F-B50B-C6EACF02EA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03533" y="1161078"/>
                  <a:ext cx="280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7E1637-9E3B-4055-AAA7-CCAD18CA7787}"/>
                    </a:ext>
                  </a:extLst>
                </p14:cNvPr>
                <p14:cNvContentPartPr/>
                <p14:nvPr/>
              </p14:nvContentPartPr>
              <p14:xfrm>
                <a:off x="2116733" y="1187358"/>
                <a:ext cx="211320" cy="12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7E1637-9E3B-4055-AAA7-CCAD18CA77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98733" y="1169358"/>
                  <a:ext cx="246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C8C3B5-81AF-49B5-A172-3DC2F2B27072}"/>
                    </a:ext>
                  </a:extLst>
                </p14:cNvPr>
                <p14:cNvContentPartPr/>
                <p14:nvPr/>
              </p14:nvContentPartPr>
              <p14:xfrm>
                <a:off x="2310413" y="1334958"/>
                <a:ext cx="21960" cy="9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C8C3B5-81AF-49B5-A172-3DC2F2B2707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92773" y="1316958"/>
                  <a:ext cx="576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AAD439-9F32-4839-8F9B-3B7754320D8E}"/>
              </a:ext>
            </a:extLst>
          </p:cNvPr>
          <p:cNvGrpSpPr/>
          <p:nvPr/>
        </p:nvGrpSpPr>
        <p:grpSpPr>
          <a:xfrm>
            <a:off x="2677613" y="1085838"/>
            <a:ext cx="1789920" cy="298440"/>
            <a:chOff x="2677613" y="1085838"/>
            <a:chExt cx="178992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04D94B-44FA-4C2E-A2D5-308C627EEB0A}"/>
                    </a:ext>
                  </a:extLst>
                </p14:cNvPr>
                <p14:cNvContentPartPr/>
                <p14:nvPr/>
              </p14:nvContentPartPr>
              <p14:xfrm>
                <a:off x="2677613" y="1163598"/>
                <a:ext cx="155880" cy="21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04D94B-44FA-4C2E-A2D5-308C627EEB0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59613" y="1145598"/>
                  <a:ext cx="191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00F405-9701-4A98-A1BD-66393F09568C}"/>
                    </a:ext>
                  </a:extLst>
                </p14:cNvPr>
                <p14:cNvContentPartPr/>
                <p14:nvPr/>
              </p14:nvContentPartPr>
              <p14:xfrm>
                <a:off x="2953733" y="1167918"/>
                <a:ext cx="32760" cy="190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00F405-9701-4A98-A1BD-66393F09568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36093" y="1149918"/>
                  <a:ext cx="68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B014606-4064-4A28-81C4-7C04BA3686B3}"/>
                    </a:ext>
                  </a:extLst>
                </p14:cNvPr>
                <p14:cNvContentPartPr/>
                <p14:nvPr/>
              </p14:nvContentPartPr>
              <p14:xfrm>
                <a:off x="2842133" y="1114998"/>
                <a:ext cx="402840" cy="211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B014606-4064-4A28-81C4-7C04BA3686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24133" y="1097358"/>
                  <a:ext cx="438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20D0F4-8FEC-4581-AB50-FC4DC4D6DC69}"/>
                    </a:ext>
                  </a:extLst>
                </p14:cNvPr>
                <p14:cNvContentPartPr/>
                <p14:nvPr/>
              </p14:nvContentPartPr>
              <p14:xfrm>
                <a:off x="3351533" y="1085838"/>
                <a:ext cx="205200" cy="22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20D0F4-8FEC-4581-AB50-FC4DC4D6DC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33533" y="1068198"/>
                  <a:ext cx="240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49295D-22E3-4BC5-9FED-D73104FDAADB}"/>
                    </a:ext>
                  </a:extLst>
                </p14:cNvPr>
                <p14:cNvContentPartPr/>
                <p14:nvPr/>
              </p14:nvContentPartPr>
              <p14:xfrm>
                <a:off x="3680213" y="1163238"/>
                <a:ext cx="162000" cy="221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49295D-22E3-4BC5-9FED-D73104FDAA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62213" y="1145598"/>
                  <a:ext cx="197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316AE8-8E87-4519-8970-E797EDD4DB44}"/>
                    </a:ext>
                  </a:extLst>
                </p14:cNvPr>
                <p14:cNvContentPartPr/>
                <p14:nvPr/>
              </p14:nvContentPartPr>
              <p14:xfrm>
                <a:off x="3701453" y="1180878"/>
                <a:ext cx="180720" cy="46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316AE8-8E87-4519-8970-E797EDD4DB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83453" y="1163238"/>
                  <a:ext cx="216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5DE82E-4131-4A1B-B439-E807BF4E332C}"/>
                    </a:ext>
                  </a:extLst>
                </p14:cNvPr>
                <p14:cNvContentPartPr/>
                <p14:nvPr/>
              </p14:nvContentPartPr>
              <p14:xfrm>
                <a:off x="3972533" y="1116798"/>
                <a:ext cx="268920" cy="21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5DE82E-4131-4A1B-B439-E807BF4E33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54893" y="1098798"/>
                  <a:ext cx="304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D9C7CD-7128-4282-9833-0C83C4D580DB}"/>
                    </a:ext>
                  </a:extLst>
                </p14:cNvPr>
                <p14:cNvContentPartPr/>
                <p14:nvPr/>
              </p14:nvContentPartPr>
              <p14:xfrm>
                <a:off x="4323173" y="1143078"/>
                <a:ext cx="42120" cy="161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D9C7CD-7128-4282-9833-0C83C4D580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05533" y="1125438"/>
                  <a:ext cx="77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CCF5F72-E317-4E8E-877E-9DCDF342E556}"/>
                    </a:ext>
                  </a:extLst>
                </p14:cNvPr>
                <p14:cNvContentPartPr/>
                <p14:nvPr/>
              </p14:nvContentPartPr>
              <p14:xfrm>
                <a:off x="4225973" y="1106358"/>
                <a:ext cx="241560" cy="5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CCF5F72-E317-4E8E-877E-9DCDF342E5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07973" y="1088358"/>
                  <a:ext cx="2772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9BAA3CE-472E-41DB-AA56-8F86E88760B3}"/>
              </a:ext>
            </a:extLst>
          </p:cNvPr>
          <p:cNvGrpSpPr/>
          <p:nvPr/>
        </p:nvGrpSpPr>
        <p:grpSpPr>
          <a:xfrm>
            <a:off x="4755173" y="1090878"/>
            <a:ext cx="419400" cy="231480"/>
            <a:chOff x="4755173" y="1090878"/>
            <a:chExt cx="41940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3844D9-838B-4B59-B429-0C46FCF30F53}"/>
                    </a:ext>
                  </a:extLst>
                </p14:cNvPr>
                <p14:cNvContentPartPr/>
                <p14:nvPr/>
              </p14:nvContentPartPr>
              <p14:xfrm>
                <a:off x="4755173" y="1103118"/>
                <a:ext cx="42120" cy="219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3844D9-838B-4B59-B429-0C46FCF30F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37173" y="1085118"/>
                  <a:ext cx="77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F8C642B-250D-4DD1-87EE-F66ADA8AAA9A}"/>
                    </a:ext>
                  </a:extLst>
                </p14:cNvPr>
                <p14:cNvContentPartPr/>
                <p14:nvPr/>
              </p14:nvContentPartPr>
              <p14:xfrm>
                <a:off x="4903133" y="1090878"/>
                <a:ext cx="27144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8C642B-250D-4DD1-87EE-F66ADA8AAA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85133" y="1072878"/>
                  <a:ext cx="30708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6A89D9-E05D-4DE5-B20F-65BEA83DFABC}"/>
              </a:ext>
            </a:extLst>
          </p:cNvPr>
          <p:cNvGrpSpPr/>
          <p:nvPr/>
        </p:nvGrpSpPr>
        <p:grpSpPr>
          <a:xfrm>
            <a:off x="5454653" y="1020678"/>
            <a:ext cx="897840" cy="268920"/>
            <a:chOff x="5454653" y="1020678"/>
            <a:chExt cx="8978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93D961-3739-4EFD-B2AF-E6F96D68B1DC}"/>
                    </a:ext>
                  </a:extLst>
                </p14:cNvPr>
                <p14:cNvContentPartPr/>
                <p14:nvPr/>
              </p14:nvContentPartPr>
              <p14:xfrm>
                <a:off x="5530973" y="1097358"/>
                <a:ext cx="17280" cy="19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93D961-3739-4EFD-B2AF-E6F96D68B1D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13333" y="1079718"/>
                  <a:ext cx="52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C0A49B0-6EE6-4124-8979-4707ED38CC25}"/>
                    </a:ext>
                  </a:extLst>
                </p14:cNvPr>
                <p14:cNvContentPartPr/>
                <p14:nvPr/>
              </p14:nvContentPartPr>
              <p14:xfrm>
                <a:off x="5454653" y="1027158"/>
                <a:ext cx="317880" cy="235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C0A49B0-6EE6-4124-8979-4707ED38CC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37013" y="1009518"/>
                  <a:ext cx="353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9FBE2C-8F2B-4403-B2DF-9C8F677E20A8}"/>
                    </a:ext>
                  </a:extLst>
                </p14:cNvPr>
                <p14:cNvContentPartPr/>
                <p14:nvPr/>
              </p14:nvContentPartPr>
              <p14:xfrm>
                <a:off x="5861453" y="1046238"/>
                <a:ext cx="25200" cy="23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9FBE2C-8F2B-4403-B2DF-9C8F677E20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43813" y="1028238"/>
                  <a:ext cx="60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73FE31-D064-4044-A9EB-F67B5AF9F5E5}"/>
                    </a:ext>
                  </a:extLst>
                </p14:cNvPr>
                <p14:cNvContentPartPr/>
                <p14:nvPr/>
              </p14:nvContentPartPr>
              <p14:xfrm>
                <a:off x="5714573" y="1071078"/>
                <a:ext cx="376560" cy="19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73FE31-D064-4044-A9EB-F67B5AF9F5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96573" y="1053078"/>
                  <a:ext cx="412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D35A04-E7B2-4E25-8F71-BBF665168556}"/>
                    </a:ext>
                  </a:extLst>
                </p14:cNvPr>
                <p14:cNvContentPartPr/>
                <p14:nvPr/>
              </p14:nvContentPartPr>
              <p14:xfrm>
                <a:off x="6199853" y="1020678"/>
                <a:ext cx="152640" cy="26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D35A04-E7B2-4E25-8F71-BBF6651685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82213" y="1003038"/>
                  <a:ext cx="1882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E28EC35-17D4-478C-A4E4-9D9EA71E27E9}"/>
              </a:ext>
            </a:extLst>
          </p:cNvPr>
          <p:cNvGrpSpPr/>
          <p:nvPr/>
        </p:nvGrpSpPr>
        <p:grpSpPr>
          <a:xfrm>
            <a:off x="6650213" y="1057758"/>
            <a:ext cx="1160640" cy="272160"/>
            <a:chOff x="6650213" y="1057758"/>
            <a:chExt cx="116064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A15128-6AA5-408A-8D98-B6533A9B46A9}"/>
                    </a:ext>
                  </a:extLst>
                </p14:cNvPr>
                <p14:cNvContentPartPr/>
                <p14:nvPr/>
              </p14:nvContentPartPr>
              <p14:xfrm>
                <a:off x="6650213" y="1068198"/>
                <a:ext cx="186120" cy="228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A15128-6AA5-408A-8D98-B6533A9B46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32573" y="1050558"/>
                  <a:ext cx="221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D4EA90-B1E0-4410-9A81-4E58A20B70AA}"/>
                    </a:ext>
                  </a:extLst>
                </p14:cNvPr>
                <p14:cNvContentPartPr/>
                <p14:nvPr/>
              </p14:nvContentPartPr>
              <p14:xfrm>
                <a:off x="6921293" y="1076478"/>
                <a:ext cx="158760" cy="25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D4EA90-B1E0-4410-9A81-4E58A20B70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03653" y="1058838"/>
                  <a:ext cx="194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6211656-B3D2-4CC9-9A22-A369E54AC680}"/>
                    </a:ext>
                  </a:extLst>
                </p14:cNvPr>
                <p14:cNvContentPartPr/>
                <p14:nvPr/>
              </p14:nvContentPartPr>
              <p14:xfrm>
                <a:off x="7155293" y="1077198"/>
                <a:ext cx="190080" cy="21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6211656-B3D2-4CC9-9A22-A369E54AC6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37653" y="1059198"/>
                  <a:ext cx="225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45D9EF-0948-425D-8472-8D933C435801}"/>
                    </a:ext>
                  </a:extLst>
                </p14:cNvPr>
                <p14:cNvContentPartPr/>
                <p14:nvPr/>
              </p14:nvContentPartPr>
              <p14:xfrm>
                <a:off x="7175453" y="1167918"/>
                <a:ext cx="192600" cy="74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45D9EF-0948-425D-8472-8D933C4358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57453" y="1150278"/>
                  <a:ext cx="228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5EF7C4-4DD8-45FD-9CC0-40F44C2159C8}"/>
                    </a:ext>
                  </a:extLst>
                </p14:cNvPr>
                <p14:cNvContentPartPr/>
                <p14:nvPr/>
              </p14:nvContentPartPr>
              <p14:xfrm>
                <a:off x="7444013" y="1057758"/>
                <a:ext cx="149760" cy="230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5EF7C4-4DD8-45FD-9CC0-40F44C2159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6013" y="1040118"/>
                  <a:ext cx="185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3F824C-3FF6-4B5E-A296-6EED3C2F7F7F}"/>
                    </a:ext>
                  </a:extLst>
                </p14:cNvPr>
                <p14:cNvContentPartPr/>
                <p14:nvPr/>
              </p14:nvContentPartPr>
              <p14:xfrm>
                <a:off x="7631573" y="1060998"/>
                <a:ext cx="179280" cy="235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3F824C-3FF6-4B5E-A296-6EED3C2F7F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13573" y="1043358"/>
                  <a:ext cx="21492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C5551C4-7C1C-43CC-B7EB-A51CA8EB2AAB}"/>
              </a:ext>
            </a:extLst>
          </p:cNvPr>
          <p:cNvGrpSpPr/>
          <p:nvPr/>
        </p:nvGrpSpPr>
        <p:grpSpPr>
          <a:xfrm>
            <a:off x="8082653" y="1048398"/>
            <a:ext cx="798840" cy="240480"/>
            <a:chOff x="8082653" y="1048398"/>
            <a:chExt cx="7988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08C2F8-A9D2-4D6A-AFA5-5D9511A30685}"/>
                    </a:ext>
                  </a:extLst>
                </p14:cNvPr>
                <p14:cNvContentPartPr/>
                <p14:nvPr/>
              </p14:nvContentPartPr>
              <p14:xfrm>
                <a:off x="8082653" y="1072518"/>
                <a:ext cx="47880" cy="192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08C2F8-A9D2-4D6A-AFA5-5D9511A3068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64653" y="1054878"/>
                  <a:ext cx="83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DF05C6-FA6C-4F13-BDA9-4167DD542E49}"/>
                    </a:ext>
                  </a:extLst>
                </p14:cNvPr>
                <p14:cNvContentPartPr/>
                <p14:nvPr/>
              </p14:nvContentPartPr>
              <p14:xfrm>
                <a:off x="8123693" y="1052718"/>
                <a:ext cx="200520" cy="222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DF05C6-FA6C-4F13-BDA9-4167DD542E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05693" y="1034718"/>
                  <a:ext cx="236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71BE27-F9C9-4D93-8886-AE802E7B3CD6}"/>
                    </a:ext>
                  </a:extLst>
                </p14:cNvPr>
                <p14:cNvContentPartPr/>
                <p14:nvPr/>
              </p14:nvContentPartPr>
              <p14:xfrm>
                <a:off x="8417813" y="1048398"/>
                <a:ext cx="220320" cy="215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71BE27-F9C9-4D93-8886-AE802E7B3C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00173" y="1030398"/>
                  <a:ext cx="255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C2BD30-2EF2-42D3-8EBF-D09B72776333}"/>
                    </a:ext>
                  </a:extLst>
                </p14:cNvPr>
                <p14:cNvContentPartPr/>
                <p14:nvPr/>
              </p14:nvContentPartPr>
              <p14:xfrm>
                <a:off x="8433293" y="1114278"/>
                <a:ext cx="217440" cy="4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C2BD30-2EF2-42D3-8EBF-D09B7277633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15293" y="1096638"/>
                  <a:ext cx="2530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46C59E-8C5E-4607-B7E8-1E11FB598A3F}"/>
                    </a:ext>
                  </a:extLst>
                </p14:cNvPr>
                <p14:cNvContentPartPr/>
                <p14:nvPr/>
              </p14:nvContentPartPr>
              <p14:xfrm>
                <a:off x="8652893" y="1054518"/>
                <a:ext cx="228600" cy="234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46C59E-8C5E-4607-B7E8-1E11FB598A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34893" y="1036878"/>
                  <a:ext cx="26424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901C06D-9B69-4B84-84F4-4D02A4C51090}"/>
              </a:ext>
            </a:extLst>
          </p:cNvPr>
          <p:cNvGrpSpPr/>
          <p:nvPr/>
        </p:nvGrpSpPr>
        <p:grpSpPr>
          <a:xfrm>
            <a:off x="9105413" y="1052718"/>
            <a:ext cx="1864080" cy="233640"/>
            <a:chOff x="9105413" y="1052718"/>
            <a:chExt cx="186408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696570-383D-4F8B-9AAB-7A0C845EF2B6}"/>
                    </a:ext>
                  </a:extLst>
                </p14:cNvPr>
                <p14:cNvContentPartPr/>
                <p14:nvPr/>
              </p14:nvContentPartPr>
              <p14:xfrm>
                <a:off x="9105413" y="1057398"/>
                <a:ext cx="245520" cy="228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696570-383D-4F8B-9AAB-7A0C845EF2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87773" y="1039398"/>
                  <a:ext cx="281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C89AAA0-23E7-42EC-8A20-2E7C8C0FE199}"/>
                    </a:ext>
                  </a:extLst>
                </p14:cNvPr>
                <p14:cNvContentPartPr/>
                <p14:nvPr/>
              </p14:nvContentPartPr>
              <p14:xfrm>
                <a:off x="9455333" y="1110318"/>
                <a:ext cx="23760" cy="156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C89AAA0-23E7-42EC-8A20-2E7C8C0FE1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7333" y="1092318"/>
                  <a:ext cx="59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A92C2F-8697-410B-821E-7AA98EB73133}"/>
                    </a:ext>
                  </a:extLst>
                </p14:cNvPr>
                <p14:cNvContentPartPr/>
                <p14:nvPr/>
              </p14:nvContentPartPr>
              <p14:xfrm>
                <a:off x="9616613" y="1068558"/>
                <a:ext cx="160920" cy="17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A92C2F-8697-410B-821E-7AA98EB731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98973" y="1050558"/>
                  <a:ext cx="196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ADB2F7-0673-44B1-BBBF-2F101B63A04B}"/>
                    </a:ext>
                  </a:extLst>
                </p14:cNvPr>
                <p14:cNvContentPartPr/>
                <p14:nvPr/>
              </p14:nvContentPartPr>
              <p14:xfrm>
                <a:off x="9955373" y="1085478"/>
                <a:ext cx="3276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ADB2F7-0673-44B1-BBBF-2F101B63A0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7733" y="1067478"/>
                  <a:ext cx="6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2D42FF7-FF16-47C3-9117-8A6082A5B076}"/>
                    </a:ext>
                  </a:extLst>
                </p14:cNvPr>
                <p14:cNvContentPartPr/>
                <p14:nvPr/>
              </p14:nvContentPartPr>
              <p14:xfrm>
                <a:off x="10158053" y="1075038"/>
                <a:ext cx="52560" cy="176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2D42FF7-FF16-47C3-9117-8A6082A5B0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40413" y="1057038"/>
                  <a:ext cx="88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B97FF7-2644-48A8-AEB7-B9DB5D7FBE76}"/>
                    </a:ext>
                  </a:extLst>
                </p14:cNvPr>
                <p14:cNvContentPartPr/>
                <p14:nvPr/>
              </p14:nvContentPartPr>
              <p14:xfrm>
                <a:off x="10091453" y="1055238"/>
                <a:ext cx="273600" cy="30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B97FF7-2644-48A8-AEB7-B9DB5D7FBE7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73453" y="1037238"/>
                  <a:ext cx="309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C4EEEB5-71E8-476D-A5BA-E23E2F01F061}"/>
                    </a:ext>
                  </a:extLst>
                </p14:cNvPr>
                <p14:cNvContentPartPr/>
                <p14:nvPr/>
              </p14:nvContentPartPr>
              <p14:xfrm>
                <a:off x="10420133" y="1070358"/>
                <a:ext cx="212040" cy="215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C4EEEB5-71E8-476D-A5BA-E23E2F01F0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02493" y="1052358"/>
                  <a:ext cx="2476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29BD6D-9AEC-4A77-A711-EEA26139BD9C}"/>
                    </a:ext>
                  </a:extLst>
                </p14:cNvPr>
                <p14:cNvContentPartPr/>
                <p14:nvPr/>
              </p14:nvContentPartPr>
              <p14:xfrm>
                <a:off x="10462973" y="1110318"/>
                <a:ext cx="212760" cy="59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29BD6D-9AEC-4A77-A711-EEA26139BD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44973" y="1092318"/>
                  <a:ext cx="248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5A9D2DD-AD7E-4DF8-A426-67A0CA73E2AD}"/>
                    </a:ext>
                  </a:extLst>
                </p14:cNvPr>
                <p14:cNvContentPartPr/>
                <p14:nvPr/>
              </p14:nvContentPartPr>
              <p14:xfrm>
                <a:off x="10745933" y="1052718"/>
                <a:ext cx="223560" cy="223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5A9D2DD-AD7E-4DF8-A426-67A0CA73E2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28293" y="1034718"/>
                  <a:ext cx="25920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F3ECEB2-BA57-4842-82A7-02670221EC00}"/>
              </a:ext>
            </a:extLst>
          </p:cNvPr>
          <p:cNvGrpSpPr/>
          <p:nvPr/>
        </p:nvGrpSpPr>
        <p:grpSpPr>
          <a:xfrm>
            <a:off x="1063733" y="1734558"/>
            <a:ext cx="1897200" cy="283320"/>
            <a:chOff x="1063733" y="1734558"/>
            <a:chExt cx="189720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8B9390A-879C-463B-84EC-502FE7869391}"/>
                    </a:ext>
                  </a:extLst>
                </p14:cNvPr>
                <p14:cNvContentPartPr/>
                <p14:nvPr/>
              </p14:nvContentPartPr>
              <p14:xfrm>
                <a:off x="1063733" y="1737798"/>
                <a:ext cx="162720" cy="280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8B9390A-879C-463B-84EC-502FE78693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5733" y="1719798"/>
                  <a:ext cx="198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F2B2B4-397A-4519-A5EC-AE29AF3265E1}"/>
                    </a:ext>
                  </a:extLst>
                </p14:cNvPr>
                <p14:cNvContentPartPr/>
                <p14:nvPr/>
              </p14:nvContentPartPr>
              <p14:xfrm>
                <a:off x="1330133" y="1777758"/>
                <a:ext cx="222480" cy="172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F2B2B4-397A-4519-A5EC-AE29AF3265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12493" y="1759758"/>
                  <a:ext cx="2581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678E1A-ABDE-475C-BEC0-34FD02705A5A}"/>
                    </a:ext>
                  </a:extLst>
                </p14:cNvPr>
                <p14:cNvContentPartPr/>
                <p14:nvPr/>
              </p14:nvContentPartPr>
              <p14:xfrm>
                <a:off x="1400333" y="1840398"/>
                <a:ext cx="139320" cy="43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678E1A-ABDE-475C-BEC0-34FD02705A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382333" y="1822398"/>
                  <a:ext cx="174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8D627F-5563-42F7-B111-0DECA359AD25}"/>
                    </a:ext>
                  </a:extLst>
                </p14:cNvPr>
                <p14:cNvContentPartPr/>
                <p14:nvPr/>
              </p14:nvContentPartPr>
              <p14:xfrm>
                <a:off x="1713893" y="1764078"/>
                <a:ext cx="325080" cy="22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8D627F-5563-42F7-B111-0DECA359AD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95893" y="1746438"/>
                  <a:ext cx="3607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35B48B7-F9F0-41EA-B624-6D34CFCF8EAF}"/>
                    </a:ext>
                  </a:extLst>
                </p14:cNvPr>
                <p14:cNvContentPartPr/>
                <p14:nvPr/>
              </p14:nvContentPartPr>
              <p14:xfrm>
                <a:off x="2140493" y="1741038"/>
                <a:ext cx="191880" cy="207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35B48B7-F9F0-41EA-B624-6D34CFCF8EA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22853" y="1723398"/>
                  <a:ext cx="22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494B82-78AE-4C47-9E37-9D22682DD4D1}"/>
                    </a:ext>
                  </a:extLst>
                </p14:cNvPr>
                <p14:cNvContentPartPr/>
                <p14:nvPr/>
              </p14:nvContentPartPr>
              <p14:xfrm>
                <a:off x="2195573" y="1816998"/>
                <a:ext cx="133200" cy="77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494B82-78AE-4C47-9E37-9D22682DD4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77573" y="1799358"/>
                  <a:ext cx="168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7A3A46-1286-4361-A444-D3F8161492E4}"/>
                    </a:ext>
                  </a:extLst>
                </p14:cNvPr>
                <p14:cNvContentPartPr/>
                <p14:nvPr/>
              </p14:nvContentPartPr>
              <p14:xfrm>
                <a:off x="2391053" y="1734558"/>
                <a:ext cx="247320" cy="209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7A3A46-1286-4361-A444-D3F8161492E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73053" y="1716558"/>
                  <a:ext cx="282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D16FF62-0AA9-4D13-B56E-06649B095719}"/>
                    </a:ext>
                  </a:extLst>
                </p14:cNvPr>
                <p14:cNvContentPartPr/>
                <p14:nvPr/>
              </p14:nvContentPartPr>
              <p14:xfrm>
                <a:off x="2695613" y="1747518"/>
                <a:ext cx="265320" cy="240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D16FF62-0AA9-4D13-B56E-06649B0957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77973" y="1729878"/>
                  <a:ext cx="300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A95DCFB-9819-4935-AEB6-E9AEC425B5A6}"/>
                    </a:ext>
                  </a:extLst>
                </p14:cNvPr>
                <p14:cNvContentPartPr/>
                <p14:nvPr/>
              </p14:nvContentPartPr>
              <p14:xfrm>
                <a:off x="2822693" y="1832478"/>
                <a:ext cx="137880" cy="27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A95DCFB-9819-4935-AEB6-E9AEC425B5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05053" y="1814478"/>
                  <a:ext cx="1735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B222A5C-A24E-4634-8C8C-E2F53E4BFA42}"/>
              </a:ext>
            </a:extLst>
          </p:cNvPr>
          <p:cNvGrpSpPr/>
          <p:nvPr/>
        </p:nvGrpSpPr>
        <p:grpSpPr>
          <a:xfrm>
            <a:off x="3270173" y="1691358"/>
            <a:ext cx="492480" cy="263880"/>
            <a:chOff x="3270173" y="1691358"/>
            <a:chExt cx="4924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B8AFE0-4194-43D4-B3C0-15EA3CE0F6C4}"/>
                    </a:ext>
                  </a:extLst>
                </p14:cNvPr>
                <p14:cNvContentPartPr/>
                <p14:nvPr/>
              </p14:nvContentPartPr>
              <p14:xfrm>
                <a:off x="3270173" y="1741758"/>
                <a:ext cx="168120" cy="213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B8AFE0-4194-43D4-B3C0-15EA3CE0F6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52173" y="1723758"/>
                  <a:ext cx="203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29D1B47-7CD4-4D9B-B972-3E696CB81FED}"/>
                    </a:ext>
                  </a:extLst>
                </p14:cNvPr>
                <p14:cNvContentPartPr/>
                <p14:nvPr/>
              </p14:nvContentPartPr>
              <p14:xfrm>
                <a:off x="3561053" y="1721598"/>
                <a:ext cx="2880" cy="192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29D1B47-7CD4-4D9B-B972-3E696CB81F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43053" y="1703598"/>
                  <a:ext cx="38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986CDA-8AEA-4E6E-9DD3-6BAEC161565A}"/>
                    </a:ext>
                  </a:extLst>
                </p14:cNvPr>
                <p14:cNvContentPartPr/>
                <p14:nvPr/>
              </p14:nvContentPartPr>
              <p14:xfrm>
                <a:off x="3537653" y="1691358"/>
                <a:ext cx="145800" cy="20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986CDA-8AEA-4E6E-9DD3-6BAEC16156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19653" y="1673718"/>
                  <a:ext cx="181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602D70-6B2B-4892-990C-FC1F3A41A510}"/>
                    </a:ext>
                  </a:extLst>
                </p14:cNvPr>
                <p14:cNvContentPartPr/>
                <p14:nvPr/>
              </p14:nvContentPartPr>
              <p14:xfrm>
                <a:off x="3596333" y="1705038"/>
                <a:ext cx="166320" cy="202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602D70-6B2B-4892-990C-FC1F3A41A5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78333" y="1687398"/>
                  <a:ext cx="2019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1CA12FA-17FC-46B0-B6C7-500D85EAF883}"/>
              </a:ext>
            </a:extLst>
          </p:cNvPr>
          <p:cNvGrpSpPr/>
          <p:nvPr/>
        </p:nvGrpSpPr>
        <p:grpSpPr>
          <a:xfrm>
            <a:off x="4117973" y="1680558"/>
            <a:ext cx="1699560" cy="263880"/>
            <a:chOff x="4117973" y="1680558"/>
            <a:chExt cx="16995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9190E48-581D-4CB3-96B2-DB3F863A2D51}"/>
                    </a:ext>
                  </a:extLst>
                </p14:cNvPr>
                <p14:cNvContentPartPr/>
                <p14:nvPr/>
              </p14:nvContentPartPr>
              <p14:xfrm>
                <a:off x="4117973" y="1697838"/>
                <a:ext cx="264960" cy="246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9190E48-581D-4CB3-96B2-DB3F863A2D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00333" y="1679838"/>
                  <a:ext cx="3006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92256A4-E730-4FAE-9C8C-CFB79D75F2EB}"/>
                    </a:ext>
                  </a:extLst>
                </p14:cNvPr>
                <p14:cNvContentPartPr/>
                <p14:nvPr/>
              </p14:nvContentPartPr>
              <p14:xfrm>
                <a:off x="4498493" y="1694958"/>
                <a:ext cx="138600" cy="201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92256A4-E730-4FAE-9C8C-CFB79D75F2E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80853" y="1676958"/>
                  <a:ext cx="174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4C577A-CD05-4EC2-9177-F225FB0C51AC}"/>
                    </a:ext>
                  </a:extLst>
                </p14:cNvPr>
                <p14:cNvContentPartPr/>
                <p14:nvPr/>
              </p14:nvContentPartPr>
              <p14:xfrm>
                <a:off x="4513973" y="1790718"/>
                <a:ext cx="120240" cy="61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4C577A-CD05-4EC2-9177-F225FB0C51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95973" y="1772718"/>
                  <a:ext cx="155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080C7A-2E91-48F8-804D-E540CE4873AB}"/>
                    </a:ext>
                  </a:extLst>
                </p14:cNvPr>
                <p14:cNvContentPartPr/>
                <p14:nvPr/>
              </p14:nvContentPartPr>
              <p14:xfrm>
                <a:off x="4728533" y="1775238"/>
                <a:ext cx="164160" cy="151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080C7A-2E91-48F8-804D-E540CE4873A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10893" y="1757598"/>
                  <a:ext cx="199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6E1987F-45AA-488D-BB0F-6D58FC9E5F36}"/>
                    </a:ext>
                  </a:extLst>
                </p14:cNvPr>
                <p14:cNvContentPartPr/>
                <p14:nvPr/>
              </p14:nvContentPartPr>
              <p14:xfrm>
                <a:off x="4715573" y="1720158"/>
                <a:ext cx="375120" cy="21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6E1987F-45AA-488D-BB0F-6D58FC9E5F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97933" y="1702158"/>
                  <a:ext cx="410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F7BA79A-B2E5-451B-8E0B-7E8AE0F8E072}"/>
                    </a:ext>
                  </a:extLst>
                </p14:cNvPr>
                <p14:cNvContentPartPr/>
                <p14:nvPr/>
              </p14:nvContentPartPr>
              <p14:xfrm>
                <a:off x="5271413" y="1680558"/>
                <a:ext cx="177120" cy="200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F7BA79A-B2E5-451B-8E0B-7E8AE0F8E07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53413" y="1662918"/>
                  <a:ext cx="212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63D9FD-4863-40FF-BEF9-FFA20CC2FAFE}"/>
                    </a:ext>
                  </a:extLst>
                </p14:cNvPr>
                <p14:cNvContentPartPr/>
                <p14:nvPr/>
              </p14:nvContentPartPr>
              <p14:xfrm>
                <a:off x="5496413" y="1683078"/>
                <a:ext cx="162000" cy="187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63D9FD-4863-40FF-BEF9-FFA20CC2FAF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78413" y="1665438"/>
                  <a:ext cx="197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D18319-DFBA-4FEE-B179-8A1322272D52}"/>
                    </a:ext>
                  </a:extLst>
                </p14:cNvPr>
                <p14:cNvContentPartPr/>
                <p14:nvPr/>
              </p14:nvContentPartPr>
              <p14:xfrm>
                <a:off x="5809253" y="1810518"/>
                <a:ext cx="8280" cy="21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D18319-DFBA-4FEE-B179-8A1322272D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91613" y="1792878"/>
                  <a:ext cx="439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9F7BB18-06E9-4975-B54E-D0B32A337B7E}"/>
              </a:ext>
            </a:extLst>
          </p:cNvPr>
          <p:cNvGrpSpPr/>
          <p:nvPr/>
        </p:nvGrpSpPr>
        <p:grpSpPr>
          <a:xfrm>
            <a:off x="674933" y="2485518"/>
            <a:ext cx="1389960" cy="298080"/>
            <a:chOff x="674933" y="2485518"/>
            <a:chExt cx="138996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F6695D7-0E0C-4F60-A6C2-E140CCDA7E34}"/>
                    </a:ext>
                  </a:extLst>
                </p14:cNvPr>
                <p14:cNvContentPartPr/>
                <p14:nvPr/>
              </p14:nvContentPartPr>
              <p14:xfrm>
                <a:off x="674933" y="2485518"/>
                <a:ext cx="202680" cy="298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F6695D7-0E0C-4F60-A6C2-E140CCDA7E3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6933" y="2467518"/>
                  <a:ext cx="238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D39C298-49B0-4E17-B60A-4FABCC6684DE}"/>
                    </a:ext>
                  </a:extLst>
                </p14:cNvPr>
                <p14:cNvContentPartPr/>
                <p14:nvPr/>
              </p14:nvContentPartPr>
              <p14:xfrm>
                <a:off x="951773" y="2597478"/>
                <a:ext cx="92520" cy="156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D39C298-49B0-4E17-B60A-4FABCC6684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33773" y="2579838"/>
                  <a:ext cx="128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C29F954-0200-413F-A07B-DADECFE63230}"/>
                    </a:ext>
                  </a:extLst>
                </p14:cNvPr>
                <p14:cNvContentPartPr/>
                <p14:nvPr/>
              </p14:nvContentPartPr>
              <p14:xfrm>
                <a:off x="1113053" y="2569038"/>
                <a:ext cx="274680" cy="17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C29F954-0200-413F-A07B-DADECFE6323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95413" y="2551038"/>
                  <a:ext cx="310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509296-488C-4862-AF7B-F8A164A59344}"/>
                    </a:ext>
                  </a:extLst>
                </p14:cNvPr>
                <p14:cNvContentPartPr/>
                <p14:nvPr/>
              </p14:nvContentPartPr>
              <p14:xfrm>
                <a:off x="1462973" y="2542758"/>
                <a:ext cx="168480" cy="172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509296-488C-4862-AF7B-F8A164A593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44973" y="2524758"/>
                  <a:ext cx="204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6A7F58-A4B5-42E7-963D-30FF7AA596D9}"/>
                    </a:ext>
                  </a:extLst>
                </p14:cNvPr>
                <p14:cNvContentPartPr/>
                <p14:nvPr/>
              </p14:nvContentPartPr>
              <p14:xfrm>
                <a:off x="1508693" y="2608998"/>
                <a:ext cx="152280" cy="69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6A7F58-A4B5-42E7-963D-30FF7AA596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91053" y="2590998"/>
                  <a:ext cx="187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1D2E849-CBA6-45B8-B593-CA7CDEA1807D}"/>
                    </a:ext>
                  </a:extLst>
                </p14:cNvPr>
                <p14:cNvContentPartPr/>
                <p14:nvPr/>
              </p14:nvContentPartPr>
              <p14:xfrm>
                <a:off x="1721813" y="2564718"/>
                <a:ext cx="33480" cy="176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1D2E849-CBA6-45B8-B593-CA7CDEA1807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04173" y="2547078"/>
                  <a:ext cx="69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DEE5395-8AAB-4252-BAFE-5B6653EB665B}"/>
                    </a:ext>
                  </a:extLst>
                </p14:cNvPr>
                <p14:cNvContentPartPr/>
                <p14:nvPr/>
              </p14:nvContentPartPr>
              <p14:xfrm>
                <a:off x="1857893" y="2516478"/>
                <a:ext cx="207000" cy="208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DEE5395-8AAB-4252-BAFE-5B6653EB66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39893" y="2498838"/>
                  <a:ext cx="24264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DEEC478-8331-4B90-BEAD-CAB7FF207E45}"/>
                  </a:ext>
                </a:extLst>
              </p14:cNvPr>
              <p14:cNvContentPartPr/>
              <p14:nvPr/>
            </p14:nvContentPartPr>
            <p14:xfrm>
              <a:off x="2341013" y="2554278"/>
              <a:ext cx="10800" cy="120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DEEC478-8331-4B90-BEAD-CAB7FF207E4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323373" y="2536638"/>
                <a:ext cx="4644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AB9CF8-890C-4B13-87E9-FE2C35AE8990}"/>
              </a:ext>
            </a:extLst>
          </p:cNvPr>
          <p:cNvGrpSpPr/>
          <p:nvPr/>
        </p:nvGrpSpPr>
        <p:grpSpPr>
          <a:xfrm>
            <a:off x="2748533" y="2400198"/>
            <a:ext cx="1815480" cy="301320"/>
            <a:chOff x="2748533" y="2400198"/>
            <a:chExt cx="181548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C1AF28-0729-4771-B860-7EEA843BA6B3}"/>
                    </a:ext>
                  </a:extLst>
                </p14:cNvPr>
                <p14:cNvContentPartPr/>
                <p14:nvPr/>
              </p14:nvContentPartPr>
              <p14:xfrm>
                <a:off x="2748533" y="2467518"/>
                <a:ext cx="157680" cy="227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C1AF28-0729-4771-B860-7EEA843BA6B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30893" y="2449518"/>
                  <a:ext cx="1933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5AF899E-6C1D-48C7-9D2B-A2734892315E}"/>
                    </a:ext>
                  </a:extLst>
                </p14:cNvPr>
                <p14:cNvContentPartPr/>
                <p14:nvPr/>
              </p14:nvContentPartPr>
              <p14:xfrm>
                <a:off x="3020693" y="2514318"/>
                <a:ext cx="27000" cy="187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5AF899E-6C1D-48C7-9D2B-A2734892315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02693" y="2496318"/>
                  <a:ext cx="62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B0CCFF-BA48-4B42-A837-1E02C1DEBF0F}"/>
                    </a:ext>
                  </a:extLst>
                </p14:cNvPr>
                <p14:cNvContentPartPr/>
                <p14:nvPr/>
              </p14:nvContentPartPr>
              <p14:xfrm>
                <a:off x="2914493" y="2442678"/>
                <a:ext cx="374760" cy="221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B0CCFF-BA48-4B42-A837-1E02C1DEBF0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96493" y="2425038"/>
                  <a:ext cx="410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AA8ED2-D621-417C-8D05-269C3EA4D4F0}"/>
                    </a:ext>
                  </a:extLst>
                </p14:cNvPr>
                <p14:cNvContentPartPr/>
                <p14:nvPr/>
              </p14:nvContentPartPr>
              <p14:xfrm>
                <a:off x="3414533" y="2430438"/>
                <a:ext cx="159120" cy="229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AA8ED2-D621-417C-8D05-269C3EA4D4F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96533" y="2412438"/>
                  <a:ext cx="19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85919D3-0539-40E3-A7CD-4BEE5D7772B6}"/>
                    </a:ext>
                  </a:extLst>
                </p14:cNvPr>
                <p14:cNvContentPartPr/>
                <p14:nvPr/>
              </p14:nvContentPartPr>
              <p14:xfrm>
                <a:off x="3667973" y="2464278"/>
                <a:ext cx="150480" cy="213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85919D3-0539-40E3-A7CD-4BEE5D7772B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0333" y="2446638"/>
                  <a:ext cx="186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FEF5ED0-E14C-4799-9EE2-F32E25B11A9F}"/>
                    </a:ext>
                  </a:extLst>
                </p14:cNvPr>
                <p14:cNvContentPartPr/>
                <p14:nvPr/>
              </p14:nvContentPartPr>
              <p14:xfrm>
                <a:off x="3659693" y="2494878"/>
                <a:ext cx="178200" cy="55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FEF5ED0-E14C-4799-9EE2-F32E25B11A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42053" y="2477238"/>
                  <a:ext cx="213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D65164-13B9-46B1-A3A0-D4AA88E19D39}"/>
                    </a:ext>
                  </a:extLst>
                </p14:cNvPr>
                <p14:cNvContentPartPr/>
                <p14:nvPr/>
              </p14:nvContentPartPr>
              <p14:xfrm>
                <a:off x="3882893" y="2420358"/>
                <a:ext cx="214560" cy="220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D65164-13B9-46B1-A3A0-D4AA88E19D3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5253" y="2402358"/>
                  <a:ext cx="250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4C3C3B7-D91D-4625-B489-EC93753E55BF}"/>
                    </a:ext>
                  </a:extLst>
                </p14:cNvPr>
                <p14:cNvContentPartPr/>
                <p14:nvPr/>
              </p14:nvContentPartPr>
              <p14:xfrm>
                <a:off x="4258013" y="2419638"/>
                <a:ext cx="27000" cy="192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4C3C3B7-D91D-4625-B489-EC93753E55B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40373" y="2401638"/>
                  <a:ext cx="62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0829AF-AA00-4A53-A4B9-9BDDEDD96EB6}"/>
                    </a:ext>
                  </a:extLst>
                </p14:cNvPr>
                <p14:cNvContentPartPr/>
                <p14:nvPr/>
              </p14:nvContentPartPr>
              <p14:xfrm>
                <a:off x="4151813" y="2400198"/>
                <a:ext cx="244080" cy="74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0829AF-AA00-4A53-A4B9-9BDDEDD96EB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34173" y="2382558"/>
                  <a:ext cx="279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AE6982-078F-49E4-9113-7CAC1B25DCA4}"/>
                    </a:ext>
                  </a:extLst>
                </p14:cNvPr>
                <p14:cNvContentPartPr/>
                <p14:nvPr/>
              </p14:nvContentPartPr>
              <p14:xfrm>
                <a:off x="4460693" y="2406678"/>
                <a:ext cx="103320" cy="215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AE6982-078F-49E4-9113-7CAC1B25DC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43053" y="2388678"/>
                  <a:ext cx="13896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E5C3898-607B-4EA8-AED0-E406C6BF2224}"/>
              </a:ext>
            </a:extLst>
          </p:cNvPr>
          <p:cNvGrpSpPr/>
          <p:nvPr/>
        </p:nvGrpSpPr>
        <p:grpSpPr>
          <a:xfrm>
            <a:off x="4857413" y="2399478"/>
            <a:ext cx="338040" cy="204840"/>
            <a:chOff x="4857413" y="2399478"/>
            <a:chExt cx="3380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971F17C-1B11-4D26-AC2E-BCF8738562ED}"/>
                    </a:ext>
                  </a:extLst>
                </p14:cNvPr>
                <p14:cNvContentPartPr/>
                <p14:nvPr/>
              </p14:nvContentPartPr>
              <p14:xfrm>
                <a:off x="4857413" y="2399478"/>
                <a:ext cx="21960" cy="204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971F17C-1B11-4D26-AC2E-BCF8738562E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39413" y="2381478"/>
                  <a:ext cx="57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20C404-8DBC-4211-8DC2-B5083586E32B}"/>
                    </a:ext>
                  </a:extLst>
                </p14:cNvPr>
                <p14:cNvContentPartPr/>
                <p14:nvPr/>
              </p14:nvContentPartPr>
              <p14:xfrm>
                <a:off x="4961813" y="2404158"/>
                <a:ext cx="233640" cy="17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20C404-8DBC-4211-8DC2-B5083586E3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43813" y="2386518"/>
                  <a:ext cx="26928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903DC50-B10E-4A93-BEA9-7C1B7944CE74}"/>
              </a:ext>
            </a:extLst>
          </p:cNvPr>
          <p:cNvGrpSpPr/>
          <p:nvPr/>
        </p:nvGrpSpPr>
        <p:grpSpPr>
          <a:xfrm>
            <a:off x="5511893" y="2354478"/>
            <a:ext cx="894240" cy="252360"/>
            <a:chOff x="5511893" y="2354478"/>
            <a:chExt cx="89424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4C30649-4658-4EA0-9D6C-98226110924F}"/>
                    </a:ext>
                  </a:extLst>
                </p14:cNvPr>
                <p14:cNvContentPartPr/>
                <p14:nvPr/>
              </p14:nvContentPartPr>
              <p14:xfrm>
                <a:off x="5582453" y="2378598"/>
                <a:ext cx="22680" cy="186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4C30649-4658-4EA0-9D6C-9822611092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564813" y="2360958"/>
                  <a:ext cx="58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6CAB814-0CF5-4B6A-9E98-89714340E6FF}"/>
                    </a:ext>
                  </a:extLst>
                </p14:cNvPr>
                <p14:cNvContentPartPr/>
                <p14:nvPr/>
              </p14:nvContentPartPr>
              <p14:xfrm>
                <a:off x="5511893" y="2354478"/>
                <a:ext cx="281160" cy="217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6CAB814-0CF5-4B6A-9E98-89714340E6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93893" y="2336478"/>
                  <a:ext cx="316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CC8A4F-DD63-4247-AC60-B7292B8A040D}"/>
                    </a:ext>
                  </a:extLst>
                </p14:cNvPr>
                <p14:cNvContentPartPr/>
                <p14:nvPr/>
              </p14:nvContentPartPr>
              <p14:xfrm>
                <a:off x="5917253" y="2393718"/>
                <a:ext cx="49680" cy="166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CC8A4F-DD63-4247-AC60-B7292B8A04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99253" y="2376078"/>
                  <a:ext cx="85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E2E740-91BF-4D74-A0C4-B8DC78719FF6}"/>
                    </a:ext>
                  </a:extLst>
                </p14:cNvPr>
                <p14:cNvContentPartPr/>
                <p14:nvPr/>
              </p14:nvContentPartPr>
              <p14:xfrm>
                <a:off x="5800613" y="2389038"/>
                <a:ext cx="368640" cy="191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E2E740-91BF-4D74-A0C4-B8DC78719FF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82613" y="2371398"/>
                  <a:ext cx="404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404CCAF-4ABC-4C4A-9305-387FA7B31C16}"/>
                    </a:ext>
                  </a:extLst>
                </p14:cNvPr>
                <p14:cNvContentPartPr/>
                <p14:nvPr/>
              </p14:nvContentPartPr>
              <p14:xfrm>
                <a:off x="6212093" y="2357358"/>
                <a:ext cx="194040" cy="249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404CCAF-4ABC-4C4A-9305-387FA7B31C1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94453" y="2339718"/>
                  <a:ext cx="22968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3841E52-5470-450C-8ED3-146630D92765}"/>
              </a:ext>
            </a:extLst>
          </p:cNvPr>
          <p:cNvGrpSpPr/>
          <p:nvPr/>
        </p:nvGrpSpPr>
        <p:grpSpPr>
          <a:xfrm>
            <a:off x="6690533" y="2351238"/>
            <a:ext cx="1113120" cy="288720"/>
            <a:chOff x="6690533" y="2351238"/>
            <a:chExt cx="111312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E174A2D-B717-4358-9ACF-9447CAE4BF3F}"/>
                    </a:ext>
                  </a:extLst>
                </p14:cNvPr>
                <p14:cNvContentPartPr/>
                <p14:nvPr/>
              </p14:nvContentPartPr>
              <p14:xfrm>
                <a:off x="6690533" y="2402718"/>
                <a:ext cx="126000" cy="222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E174A2D-B717-4358-9ACF-9447CAE4BF3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72533" y="2384718"/>
                  <a:ext cx="161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7F1198-7639-449B-8700-31BBADB0B60E}"/>
                    </a:ext>
                  </a:extLst>
                </p14:cNvPr>
                <p14:cNvContentPartPr/>
                <p14:nvPr/>
              </p14:nvContentPartPr>
              <p14:xfrm>
                <a:off x="6927053" y="2420358"/>
                <a:ext cx="157320" cy="219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7F1198-7639-449B-8700-31BBADB0B60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09413" y="2402358"/>
                  <a:ext cx="192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6EED48-A1A6-4EE2-ABE7-D68714EAB2C4}"/>
                    </a:ext>
                  </a:extLst>
                </p14:cNvPr>
                <p14:cNvContentPartPr/>
                <p14:nvPr/>
              </p14:nvContentPartPr>
              <p14:xfrm>
                <a:off x="7144853" y="2408118"/>
                <a:ext cx="216000" cy="199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6EED48-A1A6-4EE2-ABE7-D68714EAB2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27213" y="2390118"/>
                  <a:ext cx="251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8BD4FB-D2EB-4536-89A7-7E959CD890FA}"/>
                    </a:ext>
                  </a:extLst>
                </p14:cNvPr>
                <p14:cNvContentPartPr/>
                <p14:nvPr/>
              </p14:nvContentPartPr>
              <p14:xfrm>
                <a:off x="7175453" y="2457078"/>
                <a:ext cx="216720" cy="59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8BD4FB-D2EB-4536-89A7-7E959CD890F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57813" y="2439438"/>
                  <a:ext cx="252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040B30-ECC5-4008-B26D-42260C4FAC29}"/>
                    </a:ext>
                  </a:extLst>
                </p14:cNvPr>
                <p14:cNvContentPartPr/>
                <p14:nvPr/>
              </p14:nvContentPartPr>
              <p14:xfrm>
                <a:off x="7450853" y="2401638"/>
                <a:ext cx="147960" cy="196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040B30-ECC5-4008-B26D-42260C4FAC2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32853" y="2383638"/>
                  <a:ext cx="183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82A5B18-9FE7-4716-A7CC-C5AB80199319}"/>
                    </a:ext>
                  </a:extLst>
                </p14:cNvPr>
                <p14:cNvContentPartPr/>
                <p14:nvPr/>
              </p14:nvContentPartPr>
              <p14:xfrm>
                <a:off x="7683053" y="2351238"/>
                <a:ext cx="120600" cy="248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82A5B18-9FE7-4716-A7CC-C5AB8019931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65053" y="2333238"/>
                  <a:ext cx="15624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6878D27-2360-4107-B201-B42D4C8A5CE7}"/>
              </a:ext>
            </a:extLst>
          </p:cNvPr>
          <p:cNvGrpSpPr/>
          <p:nvPr/>
        </p:nvGrpSpPr>
        <p:grpSpPr>
          <a:xfrm>
            <a:off x="857453" y="4419078"/>
            <a:ext cx="1826640" cy="297000"/>
            <a:chOff x="857453" y="4419078"/>
            <a:chExt cx="182664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C9285AD-2F7B-4F3F-B4ED-9BB4772100ED}"/>
                    </a:ext>
                  </a:extLst>
                </p14:cNvPr>
                <p14:cNvContentPartPr/>
                <p14:nvPr/>
              </p14:nvContentPartPr>
              <p14:xfrm>
                <a:off x="857453" y="4495398"/>
                <a:ext cx="170280" cy="195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C9285AD-2F7B-4F3F-B4ED-9BB4772100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9453" y="4477758"/>
                  <a:ext cx="205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6C3C71-7BCC-46AE-8BF0-081306E20959}"/>
                    </a:ext>
                  </a:extLst>
                </p14:cNvPr>
                <p14:cNvContentPartPr/>
                <p14:nvPr/>
              </p14:nvContentPartPr>
              <p14:xfrm>
                <a:off x="1146173" y="4528518"/>
                <a:ext cx="136440" cy="1875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6C3C71-7BCC-46AE-8BF0-081306E2095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8173" y="4510878"/>
                  <a:ext cx="1720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95EBEE0-4DF5-471E-BCB2-F80B3A0A88A1}"/>
                    </a:ext>
                  </a:extLst>
                </p14:cNvPr>
                <p14:cNvContentPartPr/>
                <p14:nvPr/>
              </p14:nvContentPartPr>
              <p14:xfrm>
                <a:off x="1433453" y="4516998"/>
                <a:ext cx="299880" cy="167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95EBEE0-4DF5-471E-BCB2-F80B3A0A88A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415813" y="4498998"/>
                  <a:ext cx="335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7E3A89-E0B8-433B-A279-0E033E769407}"/>
                    </a:ext>
                  </a:extLst>
                </p14:cNvPr>
                <p14:cNvContentPartPr/>
                <p14:nvPr/>
              </p14:nvContentPartPr>
              <p14:xfrm>
                <a:off x="1818293" y="4500438"/>
                <a:ext cx="194040" cy="170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7E3A89-E0B8-433B-A279-0E033E76940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800653" y="4482798"/>
                  <a:ext cx="229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2368635-9EBC-4CB2-B791-C926EF79F27C}"/>
                    </a:ext>
                  </a:extLst>
                </p14:cNvPr>
                <p14:cNvContentPartPr/>
                <p14:nvPr/>
              </p14:nvContentPartPr>
              <p14:xfrm>
                <a:off x="1844213" y="4591878"/>
                <a:ext cx="139320" cy="39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2368635-9EBC-4CB2-B791-C926EF79F27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26213" y="4574238"/>
                  <a:ext cx="174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DCB412E-4AF4-473A-849C-1FBB6516642C}"/>
                    </a:ext>
                  </a:extLst>
                </p14:cNvPr>
                <p14:cNvContentPartPr/>
                <p14:nvPr/>
              </p14:nvContentPartPr>
              <p14:xfrm>
                <a:off x="2121413" y="4484598"/>
                <a:ext cx="65880" cy="167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DCB412E-4AF4-473A-849C-1FBB6516642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03413" y="4466598"/>
                  <a:ext cx="101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906AAB0-EC2E-4D56-A7D7-1335BBA58120}"/>
                    </a:ext>
                  </a:extLst>
                </p14:cNvPr>
                <p14:cNvContentPartPr/>
                <p14:nvPr/>
              </p14:nvContentPartPr>
              <p14:xfrm>
                <a:off x="2269373" y="4457238"/>
                <a:ext cx="214920" cy="201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906AAB0-EC2E-4D56-A7D7-1335BBA5812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51733" y="4439238"/>
                  <a:ext cx="2505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D7DA7F-587B-4BE4-B4C9-A10E15417D00}"/>
                    </a:ext>
                  </a:extLst>
                </p14:cNvPr>
                <p14:cNvContentPartPr/>
                <p14:nvPr/>
              </p14:nvContentPartPr>
              <p14:xfrm>
                <a:off x="2661053" y="4419078"/>
                <a:ext cx="23040" cy="150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D7DA7F-587B-4BE4-B4C9-A10E15417D0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643413" y="4401438"/>
                  <a:ext cx="5868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F4035FD-D80F-4C39-83EC-EAAE6583A8C0}"/>
              </a:ext>
            </a:extLst>
          </p:cNvPr>
          <p:cNvGrpSpPr/>
          <p:nvPr/>
        </p:nvGrpSpPr>
        <p:grpSpPr>
          <a:xfrm>
            <a:off x="3110693" y="4380918"/>
            <a:ext cx="677520" cy="262080"/>
            <a:chOff x="3110693" y="4380918"/>
            <a:chExt cx="67752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276D12-106B-48DD-9FE0-678F9EF1BA14}"/>
                    </a:ext>
                  </a:extLst>
                </p14:cNvPr>
                <p14:cNvContentPartPr/>
                <p14:nvPr/>
              </p14:nvContentPartPr>
              <p14:xfrm>
                <a:off x="3110693" y="4380918"/>
                <a:ext cx="221760" cy="225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276D12-106B-48DD-9FE0-678F9EF1BA1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92693" y="4362918"/>
                  <a:ext cx="257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AF3B257-1692-428A-9857-AB08FA79157D}"/>
                    </a:ext>
                  </a:extLst>
                </p14:cNvPr>
                <p14:cNvContentPartPr/>
                <p14:nvPr/>
              </p14:nvContentPartPr>
              <p14:xfrm>
                <a:off x="3198893" y="4479558"/>
                <a:ext cx="118440" cy="57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AF3B257-1692-428A-9857-AB08FA79157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181253" y="4461918"/>
                  <a:ext cx="154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981DAF2-D2A4-4B10-94E4-608224125ABD}"/>
                    </a:ext>
                  </a:extLst>
                </p14:cNvPr>
                <p14:cNvContentPartPr/>
                <p14:nvPr/>
              </p14:nvContentPartPr>
              <p14:xfrm>
                <a:off x="3445493" y="4384878"/>
                <a:ext cx="135000" cy="258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981DAF2-D2A4-4B10-94E4-608224125AB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27853" y="4367238"/>
                  <a:ext cx="170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C0F2D31-0426-413C-8841-07FBBD7AC770}"/>
                    </a:ext>
                  </a:extLst>
                </p14:cNvPr>
                <p14:cNvContentPartPr/>
                <p14:nvPr/>
              </p14:nvContentPartPr>
              <p14:xfrm>
                <a:off x="3662573" y="4407558"/>
                <a:ext cx="125640" cy="231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C0F2D31-0426-413C-8841-07FBBD7AC77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44933" y="4389558"/>
                  <a:ext cx="16128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F70B860-C9A2-4B12-8908-2C6B4123F457}"/>
              </a:ext>
            </a:extLst>
          </p:cNvPr>
          <p:cNvGrpSpPr/>
          <p:nvPr/>
        </p:nvGrpSpPr>
        <p:grpSpPr>
          <a:xfrm>
            <a:off x="4123733" y="4269678"/>
            <a:ext cx="1452600" cy="312120"/>
            <a:chOff x="4123733" y="4269678"/>
            <a:chExt cx="145260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8BEAD37-DC89-461B-8DBE-F91064CE8593}"/>
                    </a:ext>
                  </a:extLst>
                </p14:cNvPr>
                <p14:cNvContentPartPr/>
                <p14:nvPr/>
              </p14:nvContentPartPr>
              <p14:xfrm>
                <a:off x="4123733" y="4323318"/>
                <a:ext cx="181800" cy="258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8BEAD37-DC89-461B-8DBE-F91064CE859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06093" y="4305678"/>
                  <a:ext cx="217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25BDCD5-D506-4FB6-9FA3-BF4AB3CAE4A2}"/>
                    </a:ext>
                  </a:extLst>
                </p14:cNvPr>
                <p14:cNvContentPartPr/>
                <p14:nvPr/>
              </p14:nvContentPartPr>
              <p14:xfrm>
                <a:off x="4373573" y="4299918"/>
                <a:ext cx="153000" cy="242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25BDCD5-D506-4FB6-9FA3-BF4AB3CAE4A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55573" y="4282278"/>
                  <a:ext cx="1886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4E38B5F-A04A-46BB-BBE3-85CA4C49FB0A}"/>
                    </a:ext>
                  </a:extLst>
                </p14:cNvPr>
                <p14:cNvContentPartPr/>
                <p14:nvPr/>
              </p14:nvContentPartPr>
              <p14:xfrm>
                <a:off x="4360253" y="4400358"/>
                <a:ext cx="159480" cy="59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4E38B5F-A04A-46BB-BBE3-85CA4C49FB0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42613" y="4382358"/>
                  <a:ext cx="195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14241B-5514-489B-9800-B55C7BB70192}"/>
                    </a:ext>
                  </a:extLst>
                </p14:cNvPr>
                <p14:cNvContentPartPr/>
                <p14:nvPr/>
              </p14:nvContentPartPr>
              <p14:xfrm>
                <a:off x="4646453" y="4331958"/>
                <a:ext cx="158040" cy="199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14241B-5514-489B-9800-B55C7BB7019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28453" y="4314318"/>
                  <a:ext cx="1936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D6E467D-E880-49D5-8189-FEC31E659D38}"/>
                    </a:ext>
                  </a:extLst>
                </p14:cNvPr>
                <p14:cNvContentPartPr/>
                <p14:nvPr/>
              </p14:nvContentPartPr>
              <p14:xfrm>
                <a:off x="4875053" y="4269678"/>
                <a:ext cx="160560" cy="261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D6E467D-E880-49D5-8189-FEC31E659D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57413" y="4251678"/>
                  <a:ext cx="1962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8486CE-D08C-4CDD-92A7-F9D181C06780}"/>
                    </a:ext>
                  </a:extLst>
                </p14:cNvPr>
                <p14:cNvContentPartPr/>
                <p14:nvPr/>
              </p14:nvContentPartPr>
              <p14:xfrm>
                <a:off x="5141093" y="4303878"/>
                <a:ext cx="157320" cy="2026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8486CE-D08C-4CDD-92A7-F9D181C0678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123093" y="4286238"/>
                  <a:ext cx="192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E555A8-20A0-4D4C-82BD-601D00311153}"/>
                    </a:ext>
                  </a:extLst>
                </p14:cNvPr>
                <p14:cNvContentPartPr/>
                <p14:nvPr/>
              </p14:nvContentPartPr>
              <p14:xfrm>
                <a:off x="5427653" y="4282278"/>
                <a:ext cx="148680" cy="245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E555A8-20A0-4D4C-82BD-601D0031115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10013" y="4264638"/>
                  <a:ext cx="184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3BE772C-A829-440A-80B3-5FC4A90E3CDE}"/>
                    </a:ext>
                  </a:extLst>
                </p14:cNvPr>
                <p14:cNvContentPartPr/>
                <p14:nvPr/>
              </p14:nvContentPartPr>
              <p14:xfrm>
                <a:off x="5401733" y="4350318"/>
                <a:ext cx="164520" cy="28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3BE772C-A829-440A-80B3-5FC4A90E3CD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83733" y="4332678"/>
                  <a:ext cx="200160" cy="6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701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50477" y="2392336"/>
            <a:ext cx="111469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Nested Quantifiers and Negations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2289</TotalTime>
  <Words>15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13</cp:revision>
  <dcterms:created xsi:type="dcterms:W3CDTF">2020-02-17T03:00:05Z</dcterms:created>
  <dcterms:modified xsi:type="dcterms:W3CDTF">2020-02-25T03:26:59Z</dcterms:modified>
</cp:coreProperties>
</file>